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308" r:id="rId3"/>
    <p:sldId id="307" r:id="rId4"/>
    <p:sldId id="297" r:id="rId5"/>
    <p:sldId id="324" r:id="rId6"/>
    <p:sldId id="311" r:id="rId8"/>
    <p:sldId id="321" r:id="rId9"/>
    <p:sldId id="288" r:id="rId10"/>
    <p:sldId id="298" r:id="rId11"/>
    <p:sldId id="287" r:id="rId12"/>
    <p:sldId id="320" r:id="rId13"/>
    <p:sldId id="317" r:id="rId14"/>
    <p:sldId id="325" r:id="rId15"/>
    <p:sldId id="312" r:id="rId16"/>
    <p:sldId id="299" r:id="rId17"/>
    <p:sldId id="289" r:id="rId18"/>
    <p:sldId id="315" r:id="rId19"/>
    <p:sldId id="323" r:id="rId20"/>
    <p:sldId id="318" r:id="rId21"/>
    <p:sldId id="305" r:id="rId22"/>
    <p:sldId id="300" r:id="rId23"/>
    <p:sldId id="285" r:id="rId24"/>
    <p:sldId id="319" r:id="rId25"/>
    <p:sldId id="314" r:id="rId26"/>
    <p:sldId id="322" r:id="rId27"/>
    <p:sldId id="327" r:id="rId28"/>
    <p:sldId id="328" r:id="rId29"/>
    <p:sldId id="329" r:id="rId30"/>
  </p:sldIdLst>
  <p:sldSz cx="12192000" cy="6858000"/>
  <p:notesSz cx="6858000" cy="9144000"/>
  <p:embeddedFontLst>
    <p:embeddedFont>
      <p:font typeface="Impact" panose="020B0806030902050204" pitchFamily="34" charset="0"/>
      <p:regular r:id="rId34"/>
    </p:embeddedFont>
    <p:embeddedFont>
      <p:font typeface="微软雅黑" panose="020B0503020204020204" pitchFamily="34" charset="-122"/>
      <p:regular r:id="rId35"/>
    </p:embeddedFont>
    <p:embeddedFont>
      <p:font typeface="Calibri" panose="020F0502020204030204" charset="0"/>
      <p:regular r:id="rId36"/>
      <p:bold r:id="rId37"/>
      <p:italic r:id="rId38"/>
      <p:boldItalic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4E25"/>
    <a:srgbClr val="D23F26"/>
    <a:srgbClr val="D2472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540D5-9F0B-4C40-9CFA-49C6DDCBD7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BA88C-F640-475C-BACB-65BD91B73B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C7E63-4282-48D5-990C-1EF5B5B8BB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49C4-DF96-4AB7-8EFA-C60B664AC0E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"/>
          <p:cNvSpPr>
            <a:spLocks noGrp="1"/>
          </p:cNvSpPr>
          <p:nvPr>
            <p:ph type="pic" sz="quarter" idx="14"/>
          </p:nvPr>
        </p:nvSpPr>
        <p:spPr>
          <a:xfrm>
            <a:off x="-1523999" y="0"/>
            <a:ext cx="14008706" cy="4666592"/>
          </a:xfrm>
          <a:custGeom>
            <a:avLst/>
            <a:gdLst>
              <a:gd name="connsiteX0" fmla="*/ 4710907 w 13328242"/>
              <a:gd name="connsiteY0" fmla="*/ 4667147 h 4689985"/>
              <a:gd name="connsiteX1" fmla="*/ 4732564 w 13328242"/>
              <a:gd name="connsiteY1" fmla="*/ 4677840 h 4689985"/>
              <a:gd name="connsiteX2" fmla="*/ 4729371 w 13328242"/>
              <a:gd name="connsiteY2" fmla="*/ 4689985 h 4689985"/>
              <a:gd name="connsiteX3" fmla="*/ 4672450 w 13328242"/>
              <a:gd name="connsiteY3" fmla="*/ 4689985 h 4689985"/>
              <a:gd name="connsiteX4" fmla="*/ 4674513 w 13328242"/>
              <a:gd name="connsiteY4" fmla="*/ 4681538 h 4689985"/>
              <a:gd name="connsiteX5" fmla="*/ 4692918 w 13328242"/>
              <a:gd name="connsiteY5" fmla="*/ 4667176 h 4689985"/>
              <a:gd name="connsiteX6" fmla="*/ 4710907 w 13328242"/>
              <a:gd name="connsiteY6" fmla="*/ 4667147 h 4689985"/>
              <a:gd name="connsiteX7" fmla="*/ 5422344 w 13328242"/>
              <a:gd name="connsiteY7" fmla="*/ 4610466 h 4689985"/>
              <a:gd name="connsiteX8" fmla="*/ 5457414 w 13328242"/>
              <a:gd name="connsiteY8" fmla="*/ 4662047 h 4689985"/>
              <a:gd name="connsiteX9" fmla="*/ 5461227 w 13328242"/>
              <a:gd name="connsiteY9" fmla="*/ 4689985 h 4689985"/>
              <a:gd name="connsiteX10" fmla="*/ 5432998 w 13328242"/>
              <a:gd name="connsiteY10" fmla="*/ 4689985 h 4689985"/>
              <a:gd name="connsiteX11" fmla="*/ 5421419 w 13328242"/>
              <a:gd name="connsiteY11" fmla="*/ 4665856 h 4689985"/>
              <a:gd name="connsiteX12" fmla="*/ 5422344 w 13328242"/>
              <a:gd name="connsiteY12" fmla="*/ 4610466 h 4689985"/>
              <a:gd name="connsiteX13" fmla="*/ 3644467 w 13328242"/>
              <a:gd name="connsiteY13" fmla="*/ 4592124 h 4689985"/>
              <a:gd name="connsiteX14" fmla="*/ 3659482 w 13328242"/>
              <a:gd name="connsiteY14" fmla="*/ 4593236 h 4689985"/>
              <a:gd name="connsiteX15" fmla="*/ 3632004 w 13328242"/>
              <a:gd name="connsiteY15" fmla="*/ 4633608 h 4689985"/>
              <a:gd name="connsiteX16" fmla="*/ 3630083 w 13328242"/>
              <a:gd name="connsiteY16" fmla="*/ 4599859 h 4689985"/>
              <a:gd name="connsiteX17" fmla="*/ 3644467 w 13328242"/>
              <a:gd name="connsiteY17" fmla="*/ 4592124 h 4689985"/>
              <a:gd name="connsiteX18" fmla="*/ 6882047 w 13328242"/>
              <a:gd name="connsiteY18" fmla="*/ 4578270 h 4689985"/>
              <a:gd name="connsiteX19" fmla="*/ 6889192 w 13328242"/>
              <a:gd name="connsiteY19" fmla="*/ 4626505 h 4689985"/>
              <a:gd name="connsiteX20" fmla="*/ 6864863 w 13328242"/>
              <a:gd name="connsiteY20" fmla="*/ 4602904 h 4689985"/>
              <a:gd name="connsiteX21" fmla="*/ 6882047 w 13328242"/>
              <a:gd name="connsiteY21" fmla="*/ 4578270 h 4689985"/>
              <a:gd name="connsiteX22" fmla="*/ 3127692 w 13328242"/>
              <a:gd name="connsiteY22" fmla="*/ 4576446 h 4689985"/>
              <a:gd name="connsiteX23" fmla="*/ 3143760 w 13328242"/>
              <a:gd name="connsiteY23" fmla="*/ 4589745 h 4689985"/>
              <a:gd name="connsiteX24" fmla="*/ 3109287 w 13328242"/>
              <a:gd name="connsiteY24" fmla="*/ 4636822 h 4689985"/>
              <a:gd name="connsiteX25" fmla="*/ 3087198 w 13328242"/>
              <a:gd name="connsiteY25" fmla="*/ 4616041 h 4689985"/>
              <a:gd name="connsiteX26" fmla="*/ 3100104 w 13328242"/>
              <a:gd name="connsiteY26" fmla="*/ 4589224 h 4689985"/>
              <a:gd name="connsiteX27" fmla="*/ 3127692 w 13328242"/>
              <a:gd name="connsiteY27" fmla="*/ 4576446 h 4689985"/>
              <a:gd name="connsiteX28" fmla="*/ 5914969 w 13328242"/>
              <a:gd name="connsiteY28" fmla="*/ 4460136 h 4689985"/>
              <a:gd name="connsiteX29" fmla="*/ 5926500 w 13328242"/>
              <a:gd name="connsiteY29" fmla="*/ 4464587 h 4689985"/>
              <a:gd name="connsiteX30" fmla="*/ 5953778 w 13328242"/>
              <a:gd name="connsiteY30" fmla="*/ 4547535 h 4689985"/>
              <a:gd name="connsiteX31" fmla="*/ 5901766 w 13328242"/>
              <a:gd name="connsiteY31" fmla="*/ 4463051 h 4689985"/>
              <a:gd name="connsiteX32" fmla="*/ 5914969 w 13328242"/>
              <a:gd name="connsiteY32" fmla="*/ 4460136 h 4689985"/>
              <a:gd name="connsiteX33" fmla="*/ 2586361 w 13328242"/>
              <a:gd name="connsiteY33" fmla="*/ 4454868 h 4689985"/>
              <a:gd name="connsiteX34" fmla="*/ 2609071 w 13328242"/>
              <a:gd name="connsiteY34" fmla="*/ 4467670 h 4689985"/>
              <a:gd name="connsiteX35" fmla="*/ 2616134 w 13328242"/>
              <a:gd name="connsiteY35" fmla="*/ 4488191 h 4689985"/>
              <a:gd name="connsiteX36" fmla="*/ 2524538 w 13328242"/>
              <a:gd name="connsiteY36" fmla="*/ 4522961 h 4689985"/>
              <a:gd name="connsiteX37" fmla="*/ 2586361 w 13328242"/>
              <a:gd name="connsiteY37" fmla="*/ 4454868 h 4689985"/>
              <a:gd name="connsiteX38" fmla="*/ 4019011 w 13328242"/>
              <a:gd name="connsiteY38" fmla="*/ 4453819 h 4689985"/>
              <a:gd name="connsiteX39" fmla="*/ 4045610 w 13328242"/>
              <a:gd name="connsiteY39" fmla="*/ 4457192 h 4689985"/>
              <a:gd name="connsiteX40" fmla="*/ 4010424 w 13328242"/>
              <a:gd name="connsiteY40" fmla="*/ 4505971 h 4689985"/>
              <a:gd name="connsiteX41" fmla="*/ 3946127 w 13328242"/>
              <a:gd name="connsiteY41" fmla="*/ 4505225 h 4689985"/>
              <a:gd name="connsiteX42" fmla="*/ 4019011 w 13328242"/>
              <a:gd name="connsiteY42" fmla="*/ 4453819 h 4689985"/>
              <a:gd name="connsiteX43" fmla="*/ 5419606 w 13328242"/>
              <a:gd name="connsiteY43" fmla="*/ 4450505 h 4689985"/>
              <a:gd name="connsiteX44" fmla="*/ 5429335 w 13328242"/>
              <a:gd name="connsiteY44" fmla="*/ 4539252 h 4689985"/>
              <a:gd name="connsiteX45" fmla="*/ 5380934 w 13328242"/>
              <a:gd name="connsiteY45" fmla="*/ 4463623 h 4689985"/>
              <a:gd name="connsiteX46" fmla="*/ 5419606 w 13328242"/>
              <a:gd name="connsiteY46" fmla="*/ 4450505 h 4689985"/>
              <a:gd name="connsiteX47" fmla="*/ 6224521 w 13328242"/>
              <a:gd name="connsiteY47" fmla="*/ 4447586 h 4689985"/>
              <a:gd name="connsiteX48" fmla="*/ 6239761 w 13328242"/>
              <a:gd name="connsiteY48" fmla="*/ 4452804 h 4689985"/>
              <a:gd name="connsiteX49" fmla="*/ 6240065 w 13328242"/>
              <a:gd name="connsiteY49" fmla="*/ 4533266 h 4689985"/>
              <a:gd name="connsiteX50" fmla="*/ 6227010 w 13328242"/>
              <a:gd name="connsiteY50" fmla="*/ 4534220 h 4689985"/>
              <a:gd name="connsiteX51" fmla="*/ 6206802 w 13328242"/>
              <a:gd name="connsiteY51" fmla="*/ 4459160 h 4689985"/>
              <a:gd name="connsiteX52" fmla="*/ 6224521 w 13328242"/>
              <a:gd name="connsiteY52" fmla="*/ 4447586 h 4689985"/>
              <a:gd name="connsiteX53" fmla="*/ 4719978 w 13328242"/>
              <a:gd name="connsiteY53" fmla="*/ 4421404 h 4689985"/>
              <a:gd name="connsiteX54" fmla="*/ 4713360 w 13328242"/>
              <a:gd name="connsiteY54" fmla="*/ 4482354 h 4689985"/>
              <a:gd name="connsiteX55" fmla="*/ 4711274 w 13328242"/>
              <a:gd name="connsiteY55" fmla="*/ 4494624 h 4689985"/>
              <a:gd name="connsiteX56" fmla="*/ 4715882 w 13328242"/>
              <a:gd name="connsiteY56" fmla="*/ 4487227 h 4689985"/>
              <a:gd name="connsiteX57" fmla="*/ 4725664 w 13328242"/>
              <a:gd name="connsiteY57" fmla="*/ 4483496 h 4689985"/>
              <a:gd name="connsiteX58" fmla="*/ 4754688 w 13328242"/>
              <a:gd name="connsiteY58" fmla="*/ 4542217 h 4689985"/>
              <a:gd name="connsiteX59" fmla="*/ 4744217 w 13328242"/>
              <a:gd name="connsiteY59" fmla="*/ 4547291 h 4689985"/>
              <a:gd name="connsiteX60" fmla="*/ 4713060 w 13328242"/>
              <a:gd name="connsiteY60" fmla="*/ 4517269 h 4689985"/>
              <a:gd name="connsiteX61" fmla="*/ 4711072 w 13328242"/>
              <a:gd name="connsiteY61" fmla="*/ 4495815 h 4689985"/>
              <a:gd name="connsiteX62" fmla="*/ 4703218 w 13328242"/>
              <a:gd name="connsiteY62" fmla="*/ 4542062 h 4689985"/>
              <a:gd name="connsiteX63" fmla="*/ 4694857 w 13328242"/>
              <a:gd name="connsiteY63" fmla="*/ 4560447 h 4689985"/>
              <a:gd name="connsiteX64" fmla="*/ 4712868 w 13328242"/>
              <a:gd name="connsiteY64" fmla="*/ 4584095 h 4689985"/>
              <a:gd name="connsiteX65" fmla="*/ 4726221 w 13328242"/>
              <a:gd name="connsiteY65" fmla="*/ 4619520 h 4689985"/>
              <a:gd name="connsiteX66" fmla="*/ 4719584 w 13328242"/>
              <a:gd name="connsiteY66" fmla="*/ 4630656 h 4689985"/>
              <a:gd name="connsiteX67" fmla="*/ 4667175 w 13328242"/>
              <a:gd name="connsiteY67" fmla="*/ 4646849 h 4689985"/>
              <a:gd name="connsiteX68" fmla="*/ 4630119 w 13328242"/>
              <a:gd name="connsiteY68" fmla="*/ 4637910 h 4689985"/>
              <a:gd name="connsiteX69" fmla="*/ 4629475 w 13328242"/>
              <a:gd name="connsiteY69" fmla="*/ 4638353 h 4689985"/>
              <a:gd name="connsiteX70" fmla="*/ 4629565 w 13328242"/>
              <a:gd name="connsiteY70" fmla="*/ 4637775 h 4689985"/>
              <a:gd name="connsiteX71" fmla="*/ 4611280 w 13328242"/>
              <a:gd name="connsiteY71" fmla="*/ 4633363 h 4689985"/>
              <a:gd name="connsiteX72" fmla="*/ 4553104 w 13328242"/>
              <a:gd name="connsiteY72" fmla="*/ 4572566 h 4689985"/>
              <a:gd name="connsiteX73" fmla="*/ 4550137 w 13328242"/>
              <a:gd name="connsiteY73" fmla="*/ 4556792 h 4689985"/>
              <a:gd name="connsiteX74" fmla="*/ 4542019 w 13328242"/>
              <a:gd name="connsiteY74" fmla="*/ 4559502 h 4689985"/>
              <a:gd name="connsiteX75" fmla="*/ 4530520 w 13328242"/>
              <a:gd name="connsiteY75" fmla="*/ 4530165 h 4689985"/>
              <a:gd name="connsiteX76" fmla="*/ 4544005 w 13328242"/>
              <a:gd name="connsiteY76" fmla="*/ 4522860 h 4689985"/>
              <a:gd name="connsiteX77" fmla="*/ 4553317 w 13328242"/>
              <a:gd name="connsiteY77" fmla="*/ 4528060 h 4689985"/>
              <a:gd name="connsiteX78" fmla="*/ 4555231 w 13328242"/>
              <a:gd name="connsiteY78" fmla="*/ 4536215 h 4689985"/>
              <a:gd name="connsiteX79" fmla="*/ 4556382 w 13328242"/>
              <a:gd name="connsiteY79" fmla="*/ 4540552 h 4689985"/>
              <a:gd name="connsiteX80" fmla="*/ 4587991 w 13328242"/>
              <a:gd name="connsiteY80" fmla="*/ 4524217 h 4689985"/>
              <a:gd name="connsiteX81" fmla="*/ 4629450 w 13328242"/>
              <a:gd name="connsiteY81" fmla="*/ 4522699 h 4689985"/>
              <a:gd name="connsiteX82" fmla="*/ 4649842 w 13328242"/>
              <a:gd name="connsiteY82" fmla="*/ 4529762 h 4689985"/>
              <a:gd name="connsiteX83" fmla="*/ 4657474 w 13328242"/>
              <a:gd name="connsiteY83" fmla="*/ 4506683 h 4689985"/>
              <a:gd name="connsiteX84" fmla="*/ 4678259 w 13328242"/>
              <a:gd name="connsiteY84" fmla="*/ 4467769 h 4689985"/>
              <a:gd name="connsiteX85" fmla="*/ 4719978 w 13328242"/>
              <a:gd name="connsiteY85" fmla="*/ 4421404 h 4689985"/>
              <a:gd name="connsiteX86" fmla="*/ 6163793 w 13328242"/>
              <a:gd name="connsiteY86" fmla="*/ 4414157 h 4689985"/>
              <a:gd name="connsiteX87" fmla="*/ 6185275 w 13328242"/>
              <a:gd name="connsiteY87" fmla="*/ 4430418 h 4689985"/>
              <a:gd name="connsiteX88" fmla="*/ 6144694 w 13328242"/>
              <a:gd name="connsiteY88" fmla="*/ 4458902 h 4689985"/>
              <a:gd name="connsiteX89" fmla="*/ 6134273 w 13328242"/>
              <a:gd name="connsiteY89" fmla="*/ 4422914 h 4689985"/>
              <a:gd name="connsiteX90" fmla="*/ 6163793 w 13328242"/>
              <a:gd name="connsiteY90" fmla="*/ 4414157 h 4689985"/>
              <a:gd name="connsiteX91" fmla="*/ 5584441 w 13328242"/>
              <a:gd name="connsiteY91" fmla="*/ 4381308 h 4689985"/>
              <a:gd name="connsiteX92" fmla="*/ 5598764 w 13328242"/>
              <a:gd name="connsiteY92" fmla="*/ 4440225 h 4689985"/>
              <a:gd name="connsiteX93" fmla="*/ 5549981 w 13328242"/>
              <a:gd name="connsiteY93" fmla="*/ 4484888 h 4689985"/>
              <a:gd name="connsiteX94" fmla="*/ 5539508 w 13328242"/>
              <a:gd name="connsiteY94" fmla="*/ 4453384 h 4689985"/>
              <a:gd name="connsiteX95" fmla="*/ 5584441 w 13328242"/>
              <a:gd name="connsiteY95" fmla="*/ 4381308 h 4689985"/>
              <a:gd name="connsiteX96" fmla="*/ 1923571 w 13328242"/>
              <a:gd name="connsiteY96" fmla="*/ 4373807 h 4689985"/>
              <a:gd name="connsiteX97" fmla="*/ 1941442 w 13328242"/>
              <a:gd name="connsiteY97" fmla="*/ 4380319 h 4689985"/>
              <a:gd name="connsiteX98" fmla="*/ 1829297 w 13328242"/>
              <a:gd name="connsiteY98" fmla="*/ 4479431 h 4689985"/>
              <a:gd name="connsiteX99" fmla="*/ 1864608 w 13328242"/>
              <a:gd name="connsiteY99" fmla="*/ 4400672 h 4689985"/>
              <a:gd name="connsiteX100" fmla="*/ 1903811 w 13328242"/>
              <a:gd name="connsiteY100" fmla="*/ 4376194 h 4689985"/>
              <a:gd name="connsiteX101" fmla="*/ 1923571 w 13328242"/>
              <a:gd name="connsiteY101" fmla="*/ 4373807 h 4689985"/>
              <a:gd name="connsiteX102" fmla="*/ 4482787 w 13328242"/>
              <a:gd name="connsiteY102" fmla="*/ 4343197 h 4689985"/>
              <a:gd name="connsiteX103" fmla="*/ 4502724 w 13328242"/>
              <a:gd name="connsiteY103" fmla="*/ 4350003 h 4689985"/>
              <a:gd name="connsiteX104" fmla="*/ 4519488 w 13328242"/>
              <a:gd name="connsiteY104" fmla="*/ 4491948 h 4689985"/>
              <a:gd name="connsiteX105" fmla="*/ 4495160 w 13328242"/>
              <a:gd name="connsiteY105" fmla="*/ 4496615 h 4689985"/>
              <a:gd name="connsiteX106" fmla="*/ 4430077 w 13328242"/>
              <a:gd name="connsiteY106" fmla="*/ 4380752 h 4689985"/>
              <a:gd name="connsiteX107" fmla="*/ 4449340 w 13328242"/>
              <a:gd name="connsiteY107" fmla="*/ 4359348 h 4689985"/>
              <a:gd name="connsiteX108" fmla="*/ 4482787 w 13328242"/>
              <a:gd name="connsiteY108" fmla="*/ 4343197 h 4689985"/>
              <a:gd name="connsiteX109" fmla="*/ 3862675 w 13328242"/>
              <a:gd name="connsiteY109" fmla="*/ 4335775 h 4689985"/>
              <a:gd name="connsiteX110" fmla="*/ 3923855 w 13328242"/>
              <a:gd name="connsiteY110" fmla="*/ 4342268 h 4689985"/>
              <a:gd name="connsiteX111" fmla="*/ 3929155 w 13328242"/>
              <a:gd name="connsiteY111" fmla="*/ 4360760 h 4689985"/>
              <a:gd name="connsiteX112" fmla="*/ 3862675 w 13328242"/>
              <a:gd name="connsiteY112" fmla="*/ 4335775 h 4689985"/>
              <a:gd name="connsiteX113" fmla="*/ 5411997 w 13328242"/>
              <a:gd name="connsiteY113" fmla="*/ 4329867 h 4689985"/>
              <a:gd name="connsiteX114" fmla="*/ 5437066 w 13328242"/>
              <a:gd name="connsiteY114" fmla="*/ 4395879 h 4689985"/>
              <a:gd name="connsiteX115" fmla="*/ 5415599 w 13328242"/>
              <a:gd name="connsiteY115" fmla="*/ 4408136 h 4689985"/>
              <a:gd name="connsiteX116" fmla="*/ 5395371 w 13328242"/>
              <a:gd name="connsiteY116" fmla="*/ 4373104 h 4689985"/>
              <a:gd name="connsiteX117" fmla="*/ 5411997 w 13328242"/>
              <a:gd name="connsiteY117" fmla="*/ 4329867 h 4689985"/>
              <a:gd name="connsiteX118" fmla="*/ 4163648 w 13328242"/>
              <a:gd name="connsiteY118" fmla="*/ 4321195 h 4689985"/>
              <a:gd name="connsiteX119" fmla="*/ 4292468 w 13328242"/>
              <a:gd name="connsiteY119" fmla="*/ 4349152 h 4689985"/>
              <a:gd name="connsiteX120" fmla="*/ 4211177 w 13328242"/>
              <a:gd name="connsiteY120" fmla="*/ 4368715 h 4689985"/>
              <a:gd name="connsiteX121" fmla="*/ 4141251 w 13328242"/>
              <a:gd name="connsiteY121" fmla="*/ 4340539 h 4689985"/>
              <a:gd name="connsiteX122" fmla="*/ 4163648 w 13328242"/>
              <a:gd name="connsiteY122" fmla="*/ 4321195 h 4689985"/>
              <a:gd name="connsiteX123" fmla="*/ 4861567 w 13328242"/>
              <a:gd name="connsiteY123" fmla="*/ 4309389 h 4689985"/>
              <a:gd name="connsiteX124" fmla="*/ 4877132 w 13328242"/>
              <a:gd name="connsiteY124" fmla="*/ 4313013 h 4689985"/>
              <a:gd name="connsiteX125" fmla="*/ 4894186 w 13328242"/>
              <a:gd name="connsiteY125" fmla="*/ 4327371 h 4689985"/>
              <a:gd name="connsiteX126" fmla="*/ 4914212 w 13328242"/>
              <a:gd name="connsiteY126" fmla="*/ 4336930 h 4689985"/>
              <a:gd name="connsiteX127" fmla="*/ 4988240 w 13328242"/>
              <a:gd name="connsiteY127" fmla="*/ 4378351 h 4689985"/>
              <a:gd name="connsiteX128" fmla="*/ 4891968 w 13328242"/>
              <a:gd name="connsiteY128" fmla="*/ 4496351 h 4689985"/>
              <a:gd name="connsiteX129" fmla="*/ 4839136 w 13328242"/>
              <a:gd name="connsiteY129" fmla="*/ 4499383 h 4689985"/>
              <a:gd name="connsiteX130" fmla="*/ 4772782 w 13328242"/>
              <a:gd name="connsiteY130" fmla="*/ 4384688 h 4689985"/>
              <a:gd name="connsiteX131" fmla="*/ 4790532 w 13328242"/>
              <a:gd name="connsiteY131" fmla="*/ 4343527 h 4689985"/>
              <a:gd name="connsiteX132" fmla="*/ 4824669 w 13328242"/>
              <a:gd name="connsiteY132" fmla="*/ 4311881 h 4689985"/>
              <a:gd name="connsiteX133" fmla="*/ 4846626 w 13328242"/>
              <a:gd name="connsiteY133" fmla="*/ 4314736 h 4689985"/>
              <a:gd name="connsiteX134" fmla="*/ 4847569 w 13328242"/>
              <a:gd name="connsiteY134" fmla="*/ 4313734 h 4689985"/>
              <a:gd name="connsiteX135" fmla="*/ 4861567 w 13328242"/>
              <a:gd name="connsiteY135" fmla="*/ 4309389 h 4689985"/>
              <a:gd name="connsiteX136" fmla="*/ 4308764 w 13328242"/>
              <a:gd name="connsiteY136" fmla="*/ 4302280 h 4689985"/>
              <a:gd name="connsiteX137" fmla="*/ 4367032 w 13328242"/>
              <a:gd name="connsiteY137" fmla="*/ 4319876 h 4689985"/>
              <a:gd name="connsiteX138" fmla="*/ 4354281 w 13328242"/>
              <a:gd name="connsiteY138" fmla="*/ 4331602 h 4689985"/>
              <a:gd name="connsiteX139" fmla="*/ 4294063 w 13328242"/>
              <a:gd name="connsiteY139" fmla="*/ 4327866 h 4689985"/>
              <a:gd name="connsiteX140" fmla="*/ 4295545 w 13328242"/>
              <a:gd name="connsiteY140" fmla="*/ 4313541 h 4689985"/>
              <a:gd name="connsiteX141" fmla="*/ 4308764 w 13328242"/>
              <a:gd name="connsiteY141" fmla="*/ 4302280 h 4689985"/>
              <a:gd name="connsiteX142" fmla="*/ 3564243 w 13328242"/>
              <a:gd name="connsiteY142" fmla="*/ 4286088 h 4689985"/>
              <a:gd name="connsiteX143" fmla="*/ 3600807 w 13328242"/>
              <a:gd name="connsiteY143" fmla="*/ 4323894 h 4689985"/>
              <a:gd name="connsiteX144" fmla="*/ 3556568 w 13328242"/>
              <a:gd name="connsiteY144" fmla="*/ 4329941 h 4689985"/>
              <a:gd name="connsiteX145" fmla="*/ 3555834 w 13328242"/>
              <a:gd name="connsiteY145" fmla="*/ 4303289 h 4689985"/>
              <a:gd name="connsiteX146" fmla="*/ 3564243 w 13328242"/>
              <a:gd name="connsiteY146" fmla="*/ 4286088 h 4689985"/>
              <a:gd name="connsiteX147" fmla="*/ 3979331 w 13328242"/>
              <a:gd name="connsiteY147" fmla="*/ 4283258 h 4689985"/>
              <a:gd name="connsiteX148" fmla="*/ 3991558 w 13328242"/>
              <a:gd name="connsiteY148" fmla="*/ 4364128 h 4689985"/>
              <a:gd name="connsiteX149" fmla="*/ 3950422 w 13328242"/>
              <a:gd name="connsiteY149" fmla="*/ 4364904 h 4689985"/>
              <a:gd name="connsiteX150" fmla="*/ 3953388 w 13328242"/>
              <a:gd name="connsiteY150" fmla="*/ 4290118 h 4689985"/>
              <a:gd name="connsiteX151" fmla="*/ 3979331 w 13328242"/>
              <a:gd name="connsiteY151" fmla="*/ 4283258 h 4689985"/>
              <a:gd name="connsiteX152" fmla="*/ 5775039 w 13328242"/>
              <a:gd name="connsiteY152" fmla="*/ 4257591 h 4689985"/>
              <a:gd name="connsiteX153" fmla="*/ 5811216 w 13328242"/>
              <a:gd name="connsiteY153" fmla="*/ 4268195 h 4689985"/>
              <a:gd name="connsiteX154" fmla="*/ 5739403 w 13328242"/>
              <a:gd name="connsiteY154" fmla="*/ 4305568 h 4689985"/>
              <a:gd name="connsiteX155" fmla="*/ 5761485 w 13328242"/>
              <a:gd name="connsiteY155" fmla="*/ 4383529 h 4689985"/>
              <a:gd name="connsiteX156" fmla="*/ 5700381 w 13328242"/>
              <a:gd name="connsiteY156" fmla="*/ 4308560 h 4689985"/>
              <a:gd name="connsiteX157" fmla="*/ 5654279 w 13328242"/>
              <a:gd name="connsiteY157" fmla="*/ 4284219 h 4689985"/>
              <a:gd name="connsiteX158" fmla="*/ 5775039 w 13328242"/>
              <a:gd name="connsiteY158" fmla="*/ 4257591 h 4689985"/>
              <a:gd name="connsiteX159" fmla="*/ 6906666 w 13328242"/>
              <a:gd name="connsiteY159" fmla="*/ 4215567 h 4689985"/>
              <a:gd name="connsiteX160" fmla="*/ 6923127 w 13328242"/>
              <a:gd name="connsiteY160" fmla="*/ 4225645 h 4689985"/>
              <a:gd name="connsiteX161" fmla="*/ 6857133 w 13328242"/>
              <a:gd name="connsiteY161" fmla="*/ 4251882 h 4689985"/>
              <a:gd name="connsiteX162" fmla="*/ 6906666 w 13328242"/>
              <a:gd name="connsiteY162" fmla="*/ 4215567 h 4689985"/>
              <a:gd name="connsiteX163" fmla="*/ 6196854 w 13328242"/>
              <a:gd name="connsiteY163" fmla="*/ 4197251 h 4689985"/>
              <a:gd name="connsiteX164" fmla="*/ 6223322 w 13328242"/>
              <a:gd name="connsiteY164" fmla="*/ 4235014 h 4689985"/>
              <a:gd name="connsiteX165" fmla="*/ 6200153 w 13328242"/>
              <a:gd name="connsiteY165" fmla="*/ 4246669 h 4689985"/>
              <a:gd name="connsiteX166" fmla="*/ 6180957 w 13328242"/>
              <a:gd name="connsiteY166" fmla="*/ 4246112 h 4689985"/>
              <a:gd name="connsiteX167" fmla="*/ 6184190 w 13328242"/>
              <a:gd name="connsiteY167" fmla="*/ 4206388 h 4689985"/>
              <a:gd name="connsiteX168" fmla="*/ 6196854 w 13328242"/>
              <a:gd name="connsiteY168" fmla="*/ 4197251 h 4689985"/>
              <a:gd name="connsiteX169" fmla="*/ 2237437 w 13328242"/>
              <a:gd name="connsiteY169" fmla="*/ 4196657 h 4689985"/>
              <a:gd name="connsiteX170" fmla="*/ 2208722 w 13328242"/>
              <a:gd name="connsiteY170" fmla="*/ 4250120 h 4689985"/>
              <a:gd name="connsiteX171" fmla="*/ 2142430 w 13328242"/>
              <a:gd name="connsiteY171" fmla="*/ 4251171 h 4689985"/>
              <a:gd name="connsiteX172" fmla="*/ 2155683 w 13328242"/>
              <a:gd name="connsiteY172" fmla="*/ 4220722 h 4689985"/>
              <a:gd name="connsiteX173" fmla="*/ 2237437 w 13328242"/>
              <a:gd name="connsiteY173" fmla="*/ 4196657 h 4689985"/>
              <a:gd name="connsiteX174" fmla="*/ 5630627 w 13328242"/>
              <a:gd name="connsiteY174" fmla="*/ 4196212 h 4689985"/>
              <a:gd name="connsiteX175" fmla="*/ 5630440 w 13328242"/>
              <a:gd name="connsiteY175" fmla="*/ 4273472 h 4689985"/>
              <a:gd name="connsiteX176" fmla="*/ 5555048 w 13328242"/>
              <a:gd name="connsiteY176" fmla="*/ 4238673 h 4689985"/>
              <a:gd name="connsiteX177" fmla="*/ 5571926 w 13328242"/>
              <a:gd name="connsiteY177" fmla="*/ 4214272 h 4689985"/>
              <a:gd name="connsiteX178" fmla="*/ 5630627 w 13328242"/>
              <a:gd name="connsiteY178" fmla="*/ 4196212 h 4689985"/>
              <a:gd name="connsiteX179" fmla="*/ 4499459 w 13328242"/>
              <a:gd name="connsiteY179" fmla="*/ 4191214 h 4689985"/>
              <a:gd name="connsiteX180" fmla="*/ 4500405 w 13328242"/>
              <a:gd name="connsiteY180" fmla="*/ 4231453 h 4689985"/>
              <a:gd name="connsiteX181" fmla="*/ 4478303 w 13328242"/>
              <a:gd name="connsiteY181" fmla="*/ 4236081 h 4689985"/>
              <a:gd name="connsiteX182" fmla="*/ 4483337 w 13328242"/>
              <a:gd name="connsiteY182" fmla="*/ 4193260 h 4689985"/>
              <a:gd name="connsiteX183" fmla="*/ 4499459 w 13328242"/>
              <a:gd name="connsiteY183" fmla="*/ 4191214 h 4689985"/>
              <a:gd name="connsiteX184" fmla="*/ 6380606 w 13328242"/>
              <a:gd name="connsiteY184" fmla="*/ 4171599 h 4689985"/>
              <a:gd name="connsiteX185" fmla="*/ 6437505 w 13328242"/>
              <a:gd name="connsiteY185" fmla="*/ 4181067 h 4689985"/>
              <a:gd name="connsiteX186" fmla="*/ 6493031 w 13328242"/>
              <a:gd name="connsiteY186" fmla="*/ 4212605 h 4689985"/>
              <a:gd name="connsiteX187" fmla="*/ 6380606 w 13328242"/>
              <a:gd name="connsiteY187" fmla="*/ 4171599 h 4689985"/>
              <a:gd name="connsiteX188" fmla="*/ 5155111 w 13328242"/>
              <a:gd name="connsiteY188" fmla="*/ 4163859 h 4689985"/>
              <a:gd name="connsiteX189" fmla="*/ 5164877 w 13328242"/>
              <a:gd name="connsiteY189" fmla="*/ 4220981 h 4689985"/>
              <a:gd name="connsiteX190" fmla="*/ 5141786 w 13328242"/>
              <a:gd name="connsiteY190" fmla="*/ 4206779 h 4689985"/>
              <a:gd name="connsiteX191" fmla="*/ 5143383 w 13328242"/>
              <a:gd name="connsiteY191" fmla="*/ 4172877 h 4689985"/>
              <a:gd name="connsiteX192" fmla="*/ 5155111 w 13328242"/>
              <a:gd name="connsiteY192" fmla="*/ 4163859 h 4689985"/>
              <a:gd name="connsiteX193" fmla="*/ 3739408 w 13328242"/>
              <a:gd name="connsiteY193" fmla="*/ 4127061 h 4689985"/>
              <a:gd name="connsiteX194" fmla="*/ 3758652 w 13328242"/>
              <a:gd name="connsiteY194" fmla="*/ 4255822 h 4689985"/>
              <a:gd name="connsiteX195" fmla="*/ 3739408 w 13328242"/>
              <a:gd name="connsiteY195" fmla="*/ 4127061 h 4689985"/>
              <a:gd name="connsiteX196" fmla="*/ 4731016 w 13328242"/>
              <a:gd name="connsiteY196" fmla="*/ 4126238 h 4689985"/>
              <a:gd name="connsiteX197" fmla="*/ 4752579 w 13328242"/>
              <a:gd name="connsiteY197" fmla="*/ 4138804 h 4689985"/>
              <a:gd name="connsiteX198" fmla="*/ 4797006 w 13328242"/>
              <a:gd name="connsiteY198" fmla="*/ 4220276 h 4689985"/>
              <a:gd name="connsiteX199" fmla="*/ 4784589 w 13328242"/>
              <a:gd name="connsiteY199" fmla="*/ 4225478 h 4689985"/>
              <a:gd name="connsiteX200" fmla="*/ 4757877 w 13328242"/>
              <a:gd name="connsiteY200" fmla="*/ 4218547 h 4689985"/>
              <a:gd name="connsiteX201" fmla="*/ 4731016 w 13328242"/>
              <a:gd name="connsiteY201" fmla="*/ 4126238 h 4689985"/>
              <a:gd name="connsiteX202" fmla="*/ 1533858 w 13328242"/>
              <a:gd name="connsiteY202" fmla="*/ 4119520 h 4689985"/>
              <a:gd name="connsiteX203" fmla="*/ 1559143 w 13328242"/>
              <a:gd name="connsiteY203" fmla="*/ 4127829 h 4689985"/>
              <a:gd name="connsiteX204" fmla="*/ 1519888 w 13328242"/>
              <a:gd name="connsiteY204" fmla="*/ 4145646 h 4689985"/>
              <a:gd name="connsiteX205" fmla="*/ 1533858 w 13328242"/>
              <a:gd name="connsiteY205" fmla="*/ 4119520 h 4689985"/>
              <a:gd name="connsiteX206" fmla="*/ 2661339 w 13328242"/>
              <a:gd name="connsiteY206" fmla="*/ 4105345 h 4689985"/>
              <a:gd name="connsiteX207" fmla="*/ 2657855 w 13328242"/>
              <a:gd name="connsiteY207" fmla="*/ 4151275 h 4689985"/>
              <a:gd name="connsiteX208" fmla="*/ 2652059 w 13328242"/>
              <a:gd name="connsiteY208" fmla="*/ 4112920 h 4689985"/>
              <a:gd name="connsiteX209" fmla="*/ 2661339 w 13328242"/>
              <a:gd name="connsiteY209" fmla="*/ 4105345 h 4689985"/>
              <a:gd name="connsiteX210" fmla="*/ 4163259 w 13328242"/>
              <a:gd name="connsiteY210" fmla="*/ 4103954 h 4689985"/>
              <a:gd name="connsiteX211" fmla="*/ 4197269 w 13328242"/>
              <a:gd name="connsiteY211" fmla="*/ 4104508 h 4689985"/>
              <a:gd name="connsiteX212" fmla="*/ 4160235 w 13328242"/>
              <a:gd name="connsiteY212" fmla="*/ 4138519 h 4689985"/>
              <a:gd name="connsiteX213" fmla="*/ 4106221 w 13328242"/>
              <a:gd name="connsiteY213" fmla="*/ 4137527 h 4689985"/>
              <a:gd name="connsiteX214" fmla="*/ 4123081 w 13328242"/>
              <a:gd name="connsiteY214" fmla="*/ 4119618 h 4689985"/>
              <a:gd name="connsiteX215" fmla="*/ 4163259 w 13328242"/>
              <a:gd name="connsiteY215" fmla="*/ 4103954 h 4689985"/>
              <a:gd name="connsiteX216" fmla="*/ 4230414 w 13328242"/>
              <a:gd name="connsiteY216" fmla="*/ 4092778 h 4689985"/>
              <a:gd name="connsiteX217" fmla="*/ 4259326 w 13328242"/>
              <a:gd name="connsiteY217" fmla="*/ 4101153 h 4689985"/>
              <a:gd name="connsiteX218" fmla="*/ 4225082 w 13328242"/>
              <a:gd name="connsiteY218" fmla="*/ 4153168 h 4689985"/>
              <a:gd name="connsiteX219" fmla="*/ 4230414 w 13328242"/>
              <a:gd name="connsiteY219" fmla="*/ 4092778 h 4689985"/>
              <a:gd name="connsiteX220" fmla="*/ 4687349 w 13328242"/>
              <a:gd name="connsiteY220" fmla="*/ 4090518 h 4689985"/>
              <a:gd name="connsiteX221" fmla="*/ 4713789 w 13328242"/>
              <a:gd name="connsiteY221" fmla="*/ 4110794 h 4689985"/>
              <a:gd name="connsiteX222" fmla="*/ 4684858 w 13328242"/>
              <a:gd name="connsiteY222" fmla="*/ 4133873 h 4689985"/>
              <a:gd name="connsiteX223" fmla="*/ 4693257 w 13328242"/>
              <a:gd name="connsiteY223" fmla="*/ 4175775 h 4689985"/>
              <a:gd name="connsiteX224" fmla="*/ 4666630 w 13328242"/>
              <a:gd name="connsiteY224" fmla="*/ 4214266 h 4689985"/>
              <a:gd name="connsiteX225" fmla="*/ 4651885 w 13328242"/>
              <a:gd name="connsiteY225" fmla="*/ 4212565 h 4689985"/>
              <a:gd name="connsiteX226" fmla="*/ 4644825 w 13328242"/>
              <a:gd name="connsiteY226" fmla="*/ 4124068 h 4689985"/>
              <a:gd name="connsiteX227" fmla="*/ 4658681 w 13328242"/>
              <a:gd name="connsiteY227" fmla="*/ 4118295 h 4689985"/>
              <a:gd name="connsiteX228" fmla="*/ 4657684 w 13328242"/>
              <a:gd name="connsiteY228" fmla="*/ 4116766 h 4689985"/>
              <a:gd name="connsiteX229" fmla="*/ 4655616 w 13328242"/>
              <a:gd name="connsiteY229" fmla="*/ 4095149 h 4689985"/>
              <a:gd name="connsiteX230" fmla="*/ 4687349 w 13328242"/>
              <a:gd name="connsiteY230" fmla="*/ 4090518 h 4689985"/>
              <a:gd name="connsiteX231" fmla="*/ 3812136 w 13328242"/>
              <a:gd name="connsiteY231" fmla="*/ 4087913 h 4689985"/>
              <a:gd name="connsiteX232" fmla="*/ 3829327 w 13328242"/>
              <a:gd name="connsiteY232" fmla="*/ 4109017 h 4689985"/>
              <a:gd name="connsiteX233" fmla="*/ 3767600 w 13328242"/>
              <a:gd name="connsiteY233" fmla="*/ 4135517 h 4689985"/>
              <a:gd name="connsiteX234" fmla="*/ 3771337 w 13328242"/>
              <a:gd name="connsiteY234" fmla="*/ 4123140 h 4689985"/>
              <a:gd name="connsiteX235" fmla="*/ 3812136 w 13328242"/>
              <a:gd name="connsiteY235" fmla="*/ 4087913 h 4689985"/>
              <a:gd name="connsiteX236" fmla="*/ 2339811 w 13328242"/>
              <a:gd name="connsiteY236" fmla="*/ 4063675 h 4689985"/>
              <a:gd name="connsiteX237" fmla="*/ 2395712 w 13328242"/>
              <a:gd name="connsiteY237" fmla="*/ 4089047 h 4689985"/>
              <a:gd name="connsiteX238" fmla="*/ 2343900 w 13328242"/>
              <a:gd name="connsiteY238" fmla="*/ 4146597 h 4689985"/>
              <a:gd name="connsiteX239" fmla="*/ 2310896 w 13328242"/>
              <a:gd name="connsiteY239" fmla="*/ 4070718 h 4689985"/>
              <a:gd name="connsiteX240" fmla="*/ 2339811 w 13328242"/>
              <a:gd name="connsiteY240" fmla="*/ 4063675 h 4689985"/>
              <a:gd name="connsiteX241" fmla="*/ 4319387 w 13328242"/>
              <a:gd name="connsiteY241" fmla="*/ 4063134 h 4689985"/>
              <a:gd name="connsiteX242" fmla="*/ 4331322 w 13328242"/>
              <a:gd name="connsiteY242" fmla="*/ 4070578 h 4689985"/>
              <a:gd name="connsiteX243" fmla="*/ 4344635 w 13328242"/>
              <a:gd name="connsiteY243" fmla="*/ 4169426 h 4689985"/>
              <a:gd name="connsiteX244" fmla="*/ 4304072 w 13328242"/>
              <a:gd name="connsiteY244" fmla="*/ 4063596 h 4689985"/>
              <a:gd name="connsiteX245" fmla="*/ 4319387 w 13328242"/>
              <a:gd name="connsiteY245" fmla="*/ 4063134 h 4689985"/>
              <a:gd name="connsiteX246" fmla="*/ 4587007 w 13328242"/>
              <a:gd name="connsiteY246" fmla="*/ 4060897 h 4689985"/>
              <a:gd name="connsiteX247" fmla="*/ 4606165 w 13328242"/>
              <a:gd name="connsiteY247" fmla="*/ 4064445 h 4689985"/>
              <a:gd name="connsiteX248" fmla="*/ 4626751 w 13328242"/>
              <a:gd name="connsiteY248" fmla="*/ 4087251 h 4689985"/>
              <a:gd name="connsiteX249" fmla="*/ 4575660 w 13328242"/>
              <a:gd name="connsiteY249" fmla="*/ 4110577 h 4689985"/>
              <a:gd name="connsiteX250" fmla="*/ 4571460 w 13328242"/>
              <a:gd name="connsiteY250" fmla="*/ 4067991 h 4689985"/>
              <a:gd name="connsiteX251" fmla="*/ 4587007 w 13328242"/>
              <a:gd name="connsiteY251" fmla="*/ 4060897 h 4689985"/>
              <a:gd name="connsiteX252" fmla="*/ 3242320 w 13328242"/>
              <a:gd name="connsiteY252" fmla="*/ 4051762 h 4689985"/>
              <a:gd name="connsiteX253" fmla="*/ 3263245 w 13328242"/>
              <a:gd name="connsiteY253" fmla="*/ 4055129 h 4689985"/>
              <a:gd name="connsiteX254" fmla="*/ 3270945 w 13328242"/>
              <a:gd name="connsiteY254" fmla="*/ 4069216 h 4689985"/>
              <a:gd name="connsiteX255" fmla="*/ 3216546 w 13328242"/>
              <a:gd name="connsiteY255" fmla="*/ 4128760 h 4689985"/>
              <a:gd name="connsiteX256" fmla="*/ 3206272 w 13328242"/>
              <a:gd name="connsiteY256" fmla="*/ 4120697 h 4689985"/>
              <a:gd name="connsiteX257" fmla="*/ 3242320 w 13328242"/>
              <a:gd name="connsiteY257" fmla="*/ 4051762 h 4689985"/>
              <a:gd name="connsiteX258" fmla="*/ 2143108 w 13328242"/>
              <a:gd name="connsiteY258" fmla="*/ 4044116 h 4689985"/>
              <a:gd name="connsiteX259" fmla="*/ 2117672 w 13328242"/>
              <a:gd name="connsiteY259" fmla="*/ 4109988 h 4689985"/>
              <a:gd name="connsiteX260" fmla="*/ 2093446 w 13328242"/>
              <a:gd name="connsiteY260" fmla="*/ 4104926 h 4689985"/>
              <a:gd name="connsiteX261" fmla="*/ 2101776 w 13328242"/>
              <a:gd name="connsiteY261" fmla="*/ 4065389 h 4689985"/>
              <a:gd name="connsiteX262" fmla="*/ 2143108 w 13328242"/>
              <a:gd name="connsiteY262" fmla="*/ 4044116 h 4689985"/>
              <a:gd name="connsiteX263" fmla="*/ 5856010 w 13328242"/>
              <a:gd name="connsiteY263" fmla="*/ 4031955 h 4689985"/>
              <a:gd name="connsiteX264" fmla="*/ 5867943 w 13328242"/>
              <a:gd name="connsiteY264" fmla="*/ 4069155 h 4689985"/>
              <a:gd name="connsiteX265" fmla="*/ 5837956 w 13328242"/>
              <a:gd name="connsiteY265" fmla="*/ 4044361 h 4689985"/>
              <a:gd name="connsiteX266" fmla="*/ 5839821 w 13328242"/>
              <a:gd name="connsiteY266" fmla="*/ 4032562 h 4689985"/>
              <a:gd name="connsiteX267" fmla="*/ 5856010 w 13328242"/>
              <a:gd name="connsiteY267" fmla="*/ 4031955 h 4689985"/>
              <a:gd name="connsiteX268" fmla="*/ 3533750 w 13328242"/>
              <a:gd name="connsiteY268" fmla="*/ 4027806 h 4689985"/>
              <a:gd name="connsiteX269" fmla="*/ 3528117 w 13328242"/>
              <a:gd name="connsiteY269" fmla="*/ 4108547 h 4689985"/>
              <a:gd name="connsiteX270" fmla="*/ 3478544 w 13328242"/>
              <a:gd name="connsiteY270" fmla="*/ 4074689 h 4689985"/>
              <a:gd name="connsiteX271" fmla="*/ 3495980 w 13328242"/>
              <a:gd name="connsiteY271" fmla="*/ 4046235 h 4689985"/>
              <a:gd name="connsiteX272" fmla="*/ 3533750 w 13328242"/>
              <a:gd name="connsiteY272" fmla="*/ 4027806 h 4689985"/>
              <a:gd name="connsiteX273" fmla="*/ 4122891 w 13328242"/>
              <a:gd name="connsiteY273" fmla="*/ 4020862 h 4689985"/>
              <a:gd name="connsiteX274" fmla="*/ 4079283 w 13328242"/>
              <a:gd name="connsiteY274" fmla="*/ 4098186 h 4689985"/>
              <a:gd name="connsiteX275" fmla="*/ 4122891 w 13328242"/>
              <a:gd name="connsiteY275" fmla="*/ 4020862 h 4689985"/>
              <a:gd name="connsiteX276" fmla="*/ 6574630 w 13328242"/>
              <a:gd name="connsiteY276" fmla="*/ 4016360 h 4689985"/>
              <a:gd name="connsiteX277" fmla="*/ 6605693 w 13328242"/>
              <a:gd name="connsiteY277" fmla="*/ 4073434 h 4689985"/>
              <a:gd name="connsiteX278" fmla="*/ 6583439 w 13328242"/>
              <a:gd name="connsiteY278" fmla="*/ 4091687 h 4689985"/>
              <a:gd name="connsiteX279" fmla="*/ 6541508 w 13328242"/>
              <a:gd name="connsiteY279" fmla="*/ 4092551 h 4689985"/>
              <a:gd name="connsiteX280" fmla="*/ 6530426 w 13328242"/>
              <a:gd name="connsiteY280" fmla="*/ 4084681 h 4689985"/>
              <a:gd name="connsiteX281" fmla="*/ 6540407 w 13328242"/>
              <a:gd name="connsiteY281" fmla="*/ 4099803 h 4689985"/>
              <a:gd name="connsiteX282" fmla="*/ 6536650 w 13328242"/>
              <a:gd name="connsiteY282" fmla="*/ 4111387 h 4689985"/>
              <a:gd name="connsiteX283" fmla="*/ 6590025 w 13328242"/>
              <a:gd name="connsiteY283" fmla="*/ 4147634 h 4689985"/>
              <a:gd name="connsiteX284" fmla="*/ 6597387 w 13328242"/>
              <a:gd name="connsiteY284" fmla="*/ 4199504 h 4689985"/>
              <a:gd name="connsiteX285" fmla="*/ 6486644 w 13328242"/>
              <a:gd name="connsiteY285" fmla="*/ 4137482 h 4689985"/>
              <a:gd name="connsiteX286" fmla="*/ 6492852 w 13328242"/>
              <a:gd name="connsiteY286" fmla="*/ 4120650 h 4689985"/>
              <a:gd name="connsiteX287" fmla="*/ 6495540 w 13328242"/>
              <a:gd name="connsiteY287" fmla="*/ 4118963 h 4689985"/>
              <a:gd name="connsiteX288" fmla="*/ 6491009 w 13328242"/>
              <a:gd name="connsiteY288" fmla="*/ 4103376 h 4689985"/>
              <a:gd name="connsiteX289" fmla="*/ 6503059 w 13328242"/>
              <a:gd name="connsiteY289" fmla="*/ 4075572 h 4689985"/>
              <a:gd name="connsiteX290" fmla="*/ 6522376 w 13328242"/>
              <a:gd name="connsiteY290" fmla="*/ 4074922 h 4689985"/>
              <a:gd name="connsiteX291" fmla="*/ 6521544 w 13328242"/>
              <a:gd name="connsiteY291" fmla="*/ 4058069 h 4689985"/>
              <a:gd name="connsiteX292" fmla="*/ 6533287 w 13328242"/>
              <a:gd name="connsiteY292" fmla="*/ 4036127 h 4689985"/>
              <a:gd name="connsiteX293" fmla="*/ 6574630 w 13328242"/>
              <a:gd name="connsiteY293" fmla="*/ 4016360 h 4689985"/>
              <a:gd name="connsiteX294" fmla="*/ 4853444 w 13328242"/>
              <a:gd name="connsiteY294" fmla="*/ 4014799 h 4689985"/>
              <a:gd name="connsiteX295" fmla="*/ 4869575 w 13328242"/>
              <a:gd name="connsiteY295" fmla="*/ 4083611 h 4689985"/>
              <a:gd name="connsiteX296" fmla="*/ 4853444 w 13328242"/>
              <a:gd name="connsiteY296" fmla="*/ 4014799 h 4689985"/>
              <a:gd name="connsiteX297" fmla="*/ 5474978 w 13328242"/>
              <a:gd name="connsiteY297" fmla="*/ 3999563 h 4689985"/>
              <a:gd name="connsiteX298" fmla="*/ 5491248 w 13328242"/>
              <a:gd name="connsiteY298" fmla="*/ 4014369 h 4689985"/>
              <a:gd name="connsiteX299" fmla="*/ 5412294 w 13328242"/>
              <a:gd name="connsiteY299" fmla="*/ 4029774 h 4689985"/>
              <a:gd name="connsiteX300" fmla="*/ 5474978 w 13328242"/>
              <a:gd name="connsiteY300" fmla="*/ 3999563 h 4689985"/>
              <a:gd name="connsiteX301" fmla="*/ 5226599 w 13328242"/>
              <a:gd name="connsiteY301" fmla="*/ 3983063 h 4689985"/>
              <a:gd name="connsiteX302" fmla="*/ 5221420 w 13328242"/>
              <a:gd name="connsiteY302" fmla="*/ 4050935 h 4689985"/>
              <a:gd name="connsiteX303" fmla="*/ 5211347 w 13328242"/>
              <a:gd name="connsiteY303" fmla="*/ 4061023 h 4689985"/>
              <a:gd name="connsiteX304" fmla="*/ 5222000 w 13328242"/>
              <a:gd name="connsiteY304" fmla="*/ 4071295 h 4689985"/>
              <a:gd name="connsiteX305" fmla="*/ 5195888 w 13328242"/>
              <a:gd name="connsiteY305" fmla="*/ 4177021 h 4689985"/>
              <a:gd name="connsiteX306" fmla="*/ 5182461 w 13328242"/>
              <a:gd name="connsiteY306" fmla="*/ 4105538 h 4689985"/>
              <a:gd name="connsiteX307" fmla="*/ 5191272 w 13328242"/>
              <a:gd name="connsiteY307" fmla="*/ 4077987 h 4689985"/>
              <a:gd name="connsiteX308" fmla="*/ 5158338 w 13328242"/>
              <a:gd name="connsiteY308" fmla="*/ 4087435 h 4689985"/>
              <a:gd name="connsiteX309" fmla="*/ 5198677 w 13328242"/>
              <a:gd name="connsiteY309" fmla="*/ 3995180 h 4689985"/>
              <a:gd name="connsiteX310" fmla="*/ 5226599 w 13328242"/>
              <a:gd name="connsiteY310" fmla="*/ 3983063 h 4689985"/>
              <a:gd name="connsiteX311" fmla="*/ 3213433 w 13328242"/>
              <a:gd name="connsiteY311" fmla="*/ 3976304 h 4689985"/>
              <a:gd name="connsiteX312" fmla="*/ 3241150 w 13328242"/>
              <a:gd name="connsiteY312" fmla="*/ 3989677 h 4689985"/>
              <a:gd name="connsiteX313" fmla="*/ 3245954 w 13328242"/>
              <a:gd name="connsiteY313" fmla="*/ 4016104 h 4689985"/>
              <a:gd name="connsiteX314" fmla="*/ 3196691 w 13328242"/>
              <a:gd name="connsiteY314" fmla="*/ 4009847 h 4689985"/>
              <a:gd name="connsiteX315" fmla="*/ 3213433 w 13328242"/>
              <a:gd name="connsiteY315" fmla="*/ 3976304 h 4689985"/>
              <a:gd name="connsiteX316" fmla="*/ 3565717 w 13328242"/>
              <a:gd name="connsiteY316" fmla="*/ 3956439 h 4689985"/>
              <a:gd name="connsiteX317" fmla="*/ 3601254 w 13328242"/>
              <a:gd name="connsiteY317" fmla="*/ 4001645 h 4689985"/>
              <a:gd name="connsiteX318" fmla="*/ 3620799 w 13328242"/>
              <a:gd name="connsiteY318" fmla="*/ 4062204 h 4689985"/>
              <a:gd name="connsiteX319" fmla="*/ 3565717 w 13328242"/>
              <a:gd name="connsiteY319" fmla="*/ 3956439 h 4689985"/>
              <a:gd name="connsiteX320" fmla="*/ 3748915 w 13328242"/>
              <a:gd name="connsiteY320" fmla="*/ 3944358 h 4689985"/>
              <a:gd name="connsiteX321" fmla="*/ 3769306 w 13328242"/>
              <a:gd name="connsiteY321" fmla="*/ 3947041 h 4689985"/>
              <a:gd name="connsiteX322" fmla="*/ 3782106 w 13328242"/>
              <a:gd name="connsiteY322" fmla="*/ 3959617 h 4689985"/>
              <a:gd name="connsiteX323" fmla="*/ 3795551 w 13328242"/>
              <a:gd name="connsiteY323" fmla="*/ 3960219 h 4689985"/>
              <a:gd name="connsiteX324" fmla="*/ 3798365 w 13328242"/>
              <a:gd name="connsiteY324" fmla="*/ 4035247 h 4689985"/>
              <a:gd name="connsiteX325" fmla="*/ 3784068 w 13328242"/>
              <a:gd name="connsiteY325" fmla="*/ 4032920 h 4689985"/>
              <a:gd name="connsiteX326" fmla="*/ 3780611 w 13328242"/>
              <a:gd name="connsiteY326" fmla="*/ 4033121 h 4689985"/>
              <a:gd name="connsiteX327" fmla="*/ 3761866 w 13328242"/>
              <a:gd name="connsiteY327" fmla="*/ 4048667 h 4689985"/>
              <a:gd name="connsiteX328" fmla="*/ 3740869 w 13328242"/>
              <a:gd name="connsiteY328" fmla="*/ 4033352 h 4689985"/>
              <a:gd name="connsiteX329" fmla="*/ 3729524 w 13328242"/>
              <a:gd name="connsiteY329" fmla="*/ 4012415 h 4689985"/>
              <a:gd name="connsiteX330" fmla="*/ 3721681 w 13328242"/>
              <a:gd name="connsiteY330" fmla="*/ 4016856 h 4689985"/>
              <a:gd name="connsiteX331" fmla="*/ 3736441 w 13328242"/>
              <a:gd name="connsiteY331" fmla="*/ 4079449 h 4689985"/>
              <a:gd name="connsiteX332" fmla="*/ 3706657 w 13328242"/>
              <a:gd name="connsiteY332" fmla="*/ 4122648 h 4689985"/>
              <a:gd name="connsiteX333" fmla="*/ 3667085 w 13328242"/>
              <a:gd name="connsiteY333" fmla="*/ 4002508 h 4689985"/>
              <a:gd name="connsiteX334" fmla="*/ 3683088 w 13328242"/>
              <a:gd name="connsiteY334" fmla="*/ 3994264 h 4689985"/>
              <a:gd name="connsiteX335" fmla="*/ 3686217 w 13328242"/>
              <a:gd name="connsiteY335" fmla="*/ 3994826 h 4689985"/>
              <a:gd name="connsiteX336" fmla="*/ 3693456 w 13328242"/>
              <a:gd name="connsiteY336" fmla="*/ 3980287 h 4689985"/>
              <a:gd name="connsiteX337" fmla="*/ 3721218 w 13328242"/>
              <a:gd name="connsiteY337" fmla="*/ 3967875 h 4689985"/>
              <a:gd name="connsiteX338" fmla="*/ 3721708 w 13328242"/>
              <a:gd name="connsiteY338" fmla="*/ 3968294 h 4689985"/>
              <a:gd name="connsiteX339" fmla="*/ 3723506 w 13328242"/>
              <a:gd name="connsiteY339" fmla="*/ 3953537 h 4689985"/>
              <a:gd name="connsiteX340" fmla="*/ 3748915 w 13328242"/>
              <a:gd name="connsiteY340" fmla="*/ 3944358 h 4689985"/>
              <a:gd name="connsiteX341" fmla="*/ 5525795 w 13328242"/>
              <a:gd name="connsiteY341" fmla="*/ 3931910 h 4689985"/>
              <a:gd name="connsiteX342" fmla="*/ 5596108 w 13328242"/>
              <a:gd name="connsiteY342" fmla="*/ 4043268 h 4689985"/>
              <a:gd name="connsiteX343" fmla="*/ 5507700 w 13328242"/>
              <a:gd name="connsiteY343" fmla="*/ 3952545 h 4689985"/>
              <a:gd name="connsiteX344" fmla="*/ 5525795 w 13328242"/>
              <a:gd name="connsiteY344" fmla="*/ 3931910 h 4689985"/>
              <a:gd name="connsiteX345" fmla="*/ 3867414 w 13328242"/>
              <a:gd name="connsiteY345" fmla="*/ 3923746 h 4689985"/>
              <a:gd name="connsiteX346" fmla="*/ 3874309 w 13328242"/>
              <a:gd name="connsiteY346" fmla="*/ 3937549 h 4689985"/>
              <a:gd name="connsiteX347" fmla="*/ 3850500 w 13328242"/>
              <a:gd name="connsiteY347" fmla="*/ 3957105 h 4689985"/>
              <a:gd name="connsiteX348" fmla="*/ 3827144 w 13328242"/>
              <a:gd name="connsiteY348" fmla="*/ 3940087 h 4689985"/>
              <a:gd name="connsiteX349" fmla="*/ 3867414 w 13328242"/>
              <a:gd name="connsiteY349" fmla="*/ 3923746 h 4689985"/>
              <a:gd name="connsiteX350" fmla="*/ 3427486 w 13328242"/>
              <a:gd name="connsiteY350" fmla="*/ 3910902 h 4689985"/>
              <a:gd name="connsiteX351" fmla="*/ 3449832 w 13328242"/>
              <a:gd name="connsiteY351" fmla="*/ 3913209 h 4689985"/>
              <a:gd name="connsiteX352" fmla="*/ 3487936 w 13328242"/>
              <a:gd name="connsiteY352" fmla="*/ 3928421 h 4689985"/>
              <a:gd name="connsiteX353" fmla="*/ 3476379 w 13328242"/>
              <a:gd name="connsiteY353" fmla="*/ 3950194 h 4689985"/>
              <a:gd name="connsiteX354" fmla="*/ 3391928 w 13328242"/>
              <a:gd name="connsiteY354" fmla="*/ 3935391 h 4689985"/>
              <a:gd name="connsiteX355" fmla="*/ 3407789 w 13328242"/>
              <a:gd name="connsiteY355" fmla="*/ 3915239 h 4689985"/>
              <a:gd name="connsiteX356" fmla="*/ 3427486 w 13328242"/>
              <a:gd name="connsiteY356" fmla="*/ 3910902 h 4689985"/>
              <a:gd name="connsiteX357" fmla="*/ 5753971 w 13328242"/>
              <a:gd name="connsiteY357" fmla="*/ 3886040 h 4689985"/>
              <a:gd name="connsiteX358" fmla="*/ 5809459 w 13328242"/>
              <a:gd name="connsiteY358" fmla="*/ 3988993 h 4689985"/>
              <a:gd name="connsiteX359" fmla="*/ 5753971 w 13328242"/>
              <a:gd name="connsiteY359" fmla="*/ 3886040 h 4689985"/>
              <a:gd name="connsiteX360" fmla="*/ 3868776 w 13328242"/>
              <a:gd name="connsiteY360" fmla="*/ 3876911 h 4689985"/>
              <a:gd name="connsiteX361" fmla="*/ 3852180 w 13328242"/>
              <a:gd name="connsiteY361" fmla="*/ 3896003 h 4689985"/>
              <a:gd name="connsiteX362" fmla="*/ 3861090 w 13328242"/>
              <a:gd name="connsiteY362" fmla="*/ 3881020 h 4689985"/>
              <a:gd name="connsiteX363" fmla="*/ 3868776 w 13328242"/>
              <a:gd name="connsiteY363" fmla="*/ 3876911 h 4689985"/>
              <a:gd name="connsiteX364" fmla="*/ 3668830 w 13328242"/>
              <a:gd name="connsiteY364" fmla="*/ 3872850 h 4689985"/>
              <a:gd name="connsiteX365" fmla="*/ 3692837 w 13328242"/>
              <a:gd name="connsiteY365" fmla="*/ 3916120 h 4689985"/>
              <a:gd name="connsiteX366" fmla="*/ 3656116 w 13328242"/>
              <a:gd name="connsiteY366" fmla="*/ 3928503 h 4689985"/>
              <a:gd name="connsiteX367" fmla="*/ 3636090 w 13328242"/>
              <a:gd name="connsiteY367" fmla="*/ 3901889 h 4689985"/>
              <a:gd name="connsiteX368" fmla="*/ 3639545 w 13328242"/>
              <a:gd name="connsiteY368" fmla="*/ 3885926 h 4689985"/>
              <a:gd name="connsiteX369" fmla="*/ 3652126 w 13328242"/>
              <a:gd name="connsiteY369" fmla="*/ 3873376 h 4689985"/>
              <a:gd name="connsiteX370" fmla="*/ 3668830 w 13328242"/>
              <a:gd name="connsiteY370" fmla="*/ 3872850 h 4689985"/>
              <a:gd name="connsiteX371" fmla="*/ 5225251 w 13328242"/>
              <a:gd name="connsiteY371" fmla="*/ 3856619 h 4689985"/>
              <a:gd name="connsiteX372" fmla="*/ 5267180 w 13328242"/>
              <a:gd name="connsiteY372" fmla="*/ 3964784 h 4689985"/>
              <a:gd name="connsiteX373" fmla="*/ 5225251 w 13328242"/>
              <a:gd name="connsiteY373" fmla="*/ 3856619 h 4689985"/>
              <a:gd name="connsiteX374" fmla="*/ 2645533 w 13328242"/>
              <a:gd name="connsiteY374" fmla="*/ 3856074 h 4689985"/>
              <a:gd name="connsiteX375" fmla="*/ 2668220 w 13328242"/>
              <a:gd name="connsiteY375" fmla="*/ 3862948 h 4689985"/>
              <a:gd name="connsiteX376" fmla="*/ 2639614 w 13328242"/>
              <a:gd name="connsiteY376" fmla="*/ 3928609 h 4689985"/>
              <a:gd name="connsiteX377" fmla="*/ 2608362 w 13328242"/>
              <a:gd name="connsiteY377" fmla="*/ 3910208 h 4689985"/>
              <a:gd name="connsiteX378" fmla="*/ 2645533 w 13328242"/>
              <a:gd name="connsiteY378" fmla="*/ 3856074 h 4689985"/>
              <a:gd name="connsiteX379" fmla="*/ 4158800 w 13328242"/>
              <a:gd name="connsiteY379" fmla="*/ 3852384 h 4689985"/>
              <a:gd name="connsiteX380" fmla="*/ 4155564 w 13328242"/>
              <a:gd name="connsiteY380" fmla="*/ 3852425 h 4689985"/>
              <a:gd name="connsiteX381" fmla="*/ 4161150 w 13328242"/>
              <a:gd name="connsiteY381" fmla="*/ 3866173 h 4689985"/>
              <a:gd name="connsiteX382" fmla="*/ 6571705 w 13328242"/>
              <a:gd name="connsiteY382" fmla="*/ 3852127 h 4689985"/>
              <a:gd name="connsiteX383" fmla="*/ 6571361 w 13328242"/>
              <a:gd name="connsiteY383" fmla="*/ 3894217 h 4689985"/>
              <a:gd name="connsiteX384" fmla="*/ 6555116 w 13328242"/>
              <a:gd name="connsiteY384" fmla="*/ 3858115 h 4689985"/>
              <a:gd name="connsiteX385" fmla="*/ 6571705 w 13328242"/>
              <a:gd name="connsiteY385" fmla="*/ 3852127 h 4689985"/>
              <a:gd name="connsiteX386" fmla="*/ 5847925 w 13328242"/>
              <a:gd name="connsiteY386" fmla="*/ 3850244 h 4689985"/>
              <a:gd name="connsiteX387" fmla="*/ 5828152 w 13328242"/>
              <a:gd name="connsiteY387" fmla="*/ 3882775 h 4689985"/>
              <a:gd name="connsiteX388" fmla="*/ 5826652 w 13328242"/>
              <a:gd name="connsiteY388" fmla="*/ 3858966 h 4689985"/>
              <a:gd name="connsiteX389" fmla="*/ 5847925 w 13328242"/>
              <a:gd name="connsiteY389" fmla="*/ 3850244 h 4689985"/>
              <a:gd name="connsiteX390" fmla="*/ 3397239 w 13328242"/>
              <a:gd name="connsiteY390" fmla="*/ 3850144 h 4689985"/>
              <a:gd name="connsiteX391" fmla="*/ 3412780 w 13328242"/>
              <a:gd name="connsiteY391" fmla="*/ 3851911 h 4689985"/>
              <a:gd name="connsiteX392" fmla="*/ 3406668 w 13328242"/>
              <a:gd name="connsiteY392" fmla="*/ 3897546 h 4689985"/>
              <a:gd name="connsiteX393" fmla="*/ 3381666 w 13328242"/>
              <a:gd name="connsiteY393" fmla="*/ 3890576 h 4689985"/>
              <a:gd name="connsiteX394" fmla="*/ 3367885 w 13328242"/>
              <a:gd name="connsiteY394" fmla="*/ 3877269 h 4689985"/>
              <a:gd name="connsiteX395" fmla="*/ 3397239 w 13328242"/>
              <a:gd name="connsiteY395" fmla="*/ 3850144 h 4689985"/>
              <a:gd name="connsiteX396" fmla="*/ 6835273 w 13328242"/>
              <a:gd name="connsiteY396" fmla="*/ 3844811 h 4689985"/>
              <a:gd name="connsiteX397" fmla="*/ 6855603 w 13328242"/>
              <a:gd name="connsiteY397" fmla="*/ 3931136 h 4689985"/>
              <a:gd name="connsiteX398" fmla="*/ 6835273 w 13328242"/>
              <a:gd name="connsiteY398" fmla="*/ 3844811 h 4689985"/>
              <a:gd name="connsiteX399" fmla="*/ 3907230 w 13328242"/>
              <a:gd name="connsiteY399" fmla="*/ 3842464 h 4689985"/>
              <a:gd name="connsiteX400" fmla="*/ 3923533 w 13328242"/>
              <a:gd name="connsiteY400" fmla="*/ 3849195 h 4689985"/>
              <a:gd name="connsiteX401" fmla="*/ 3894706 w 13328242"/>
              <a:gd name="connsiteY401" fmla="*/ 3880003 h 4689985"/>
              <a:gd name="connsiteX402" fmla="*/ 3907230 w 13328242"/>
              <a:gd name="connsiteY402" fmla="*/ 3842464 h 4689985"/>
              <a:gd name="connsiteX403" fmla="*/ 4897760 w 13328242"/>
              <a:gd name="connsiteY403" fmla="*/ 3838429 h 4689985"/>
              <a:gd name="connsiteX404" fmla="*/ 4959225 w 13328242"/>
              <a:gd name="connsiteY404" fmla="*/ 3861142 h 4689985"/>
              <a:gd name="connsiteX405" fmla="*/ 5014606 w 13328242"/>
              <a:gd name="connsiteY405" fmla="*/ 3908321 h 4689985"/>
              <a:gd name="connsiteX406" fmla="*/ 4897760 w 13328242"/>
              <a:gd name="connsiteY406" fmla="*/ 3838429 h 4689985"/>
              <a:gd name="connsiteX407" fmla="*/ 4687689 w 13328242"/>
              <a:gd name="connsiteY407" fmla="*/ 3828146 h 4689985"/>
              <a:gd name="connsiteX408" fmla="*/ 4709413 w 13328242"/>
              <a:gd name="connsiteY408" fmla="*/ 3876135 h 4689985"/>
              <a:gd name="connsiteX409" fmla="*/ 4681188 w 13328242"/>
              <a:gd name="connsiteY409" fmla="*/ 3884286 h 4689985"/>
              <a:gd name="connsiteX410" fmla="*/ 4659910 w 13328242"/>
              <a:gd name="connsiteY410" fmla="*/ 3879581 h 4689985"/>
              <a:gd name="connsiteX411" fmla="*/ 4671697 w 13328242"/>
              <a:gd name="connsiteY411" fmla="*/ 3835705 h 4689985"/>
              <a:gd name="connsiteX412" fmla="*/ 4687689 w 13328242"/>
              <a:gd name="connsiteY412" fmla="*/ 3828146 h 4689985"/>
              <a:gd name="connsiteX413" fmla="*/ 6500579 w 13328242"/>
              <a:gd name="connsiteY413" fmla="*/ 3824917 h 4689985"/>
              <a:gd name="connsiteX414" fmla="*/ 6497363 w 13328242"/>
              <a:gd name="connsiteY414" fmla="*/ 3900651 h 4689985"/>
              <a:gd name="connsiteX415" fmla="*/ 6500579 w 13328242"/>
              <a:gd name="connsiteY415" fmla="*/ 3824917 h 4689985"/>
              <a:gd name="connsiteX416" fmla="*/ 1357346 w 13328242"/>
              <a:gd name="connsiteY416" fmla="*/ 3818509 h 4689985"/>
              <a:gd name="connsiteX417" fmla="*/ 1380690 w 13328242"/>
              <a:gd name="connsiteY417" fmla="*/ 3819969 h 4689985"/>
              <a:gd name="connsiteX418" fmla="*/ 1403156 w 13328242"/>
              <a:gd name="connsiteY418" fmla="*/ 3854172 h 4689985"/>
              <a:gd name="connsiteX419" fmla="*/ 1338443 w 13328242"/>
              <a:gd name="connsiteY419" fmla="*/ 3886177 h 4689985"/>
              <a:gd name="connsiteX420" fmla="*/ 1337237 w 13328242"/>
              <a:gd name="connsiteY420" fmla="*/ 3832329 h 4689985"/>
              <a:gd name="connsiteX421" fmla="*/ 1357346 w 13328242"/>
              <a:gd name="connsiteY421" fmla="*/ 3818509 h 4689985"/>
              <a:gd name="connsiteX422" fmla="*/ 6371553 w 13328242"/>
              <a:gd name="connsiteY422" fmla="*/ 3816087 h 4689985"/>
              <a:gd name="connsiteX423" fmla="*/ 6366601 w 13328242"/>
              <a:gd name="connsiteY423" fmla="*/ 3860913 h 4689985"/>
              <a:gd name="connsiteX424" fmla="*/ 6351634 w 13328242"/>
              <a:gd name="connsiteY424" fmla="*/ 3865242 h 4689985"/>
              <a:gd name="connsiteX425" fmla="*/ 6332187 w 13328242"/>
              <a:gd name="connsiteY425" fmla="*/ 3821032 h 4689985"/>
              <a:gd name="connsiteX426" fmla="*/ 6371553 w 13328242"/>
              <a:gd name="connsiteY426" fmla="*/ 3816087 h 4689985"/>
              <a:gd name="connsiteX427" fmla="*/ 6990404 w 13328242"/>
              <a:gd name="connsiteY427" fmla="*/ 3812370 h 4689985"/>
              <a:gd name="connsiteX428" fmla="*/ 7000456 w 13328242"/>
              <a:gd name="connsiteY428" fmla="*/ 3873740 h 4689985"/>
              <a:gd name="connsiteX429" fmla="*/ 6963397 w 13328242"/>
              <a:gd name="connsiteY429" fmla="*/ 3825617 h 4689985"/>
              <a:gd name="connsiteX430" fmla="*/ 6990404 w 13328242"/>
              <a:gd name="connsiteY430" fmla="*/ 3812370 h 4689985"/>
              <a:gd name="connsiteX431" fmla="*/ 6063730 w 13328242"/>
              <a:gd name="connsiteY431" fmla="*/ 3792277 h 4689985"/>
              <a:gd name="connsiteX432" fmla="*/ 6082569 w 13328242"/>
              <a:gd name="connsiteY432" fmla="*/ 3792822 h 4689985"/>
              <a:gd name="connsiteX433" fmla="*/ 6087780 w 13328242"/>
              <a:gd name="connsiteY433" fmla="*/ 3892067 h 4689985"/>
              <a:gd name="connsiteX434" fmla="*/ 6041843 w 13328242"/>
              <a:gd name="connsiteY434" fmla="*/ 3803636 h 4689985"/>
              <a:gd name="connsiteX435" fmla="*/ 6063730 w 13328242"/>
              <a:gd name="connsiteY435" fmla="*/ 3792277 h 4689985"/>
              <a:gd name="connsiteX436" fmla="*/ 3889547 w 13328242"/>
              <a:gd name="connsiteY436" fmla="*/ 3781343 h 4689985"/>
              <a:gd name="connsiteX437" fmla="*/ 3835763 w 13328242"/>
              <a:gd name="connsiteY437" fmla="*/ 3835037 h 4689985"/>
              <a:gd name="connsiteX438" fmla="*/ 3889547 w 13328242"/>
              <a:gd name="connsiteY438" fmla="*/ 3781343 h 4689985"/>
              <a:gd name="connsiteX439" fmla="*/ 2995594 w 13328242"/>
              <a:gd name="connsiteY439" fmla="*/ 3765692 h 4689985"/>
              <a:gd name="connsiteX440" fmla="*/ 2975659 w 13328242"/>
              <a:gd name="connsiteY440" fmla="*/ 3832658 h 4689985"/>
              <a:gd name="connsiteX441" fmla="*/ 2970811 w 13328242"/>
              <a:gd name="connsiteY441" fmla="*/ 3845979 h 4689985"/>
              <a:gd name="connsiteX442" fmla="*/ 2977470 w 13328242"/>
              <a:gd name="connsiteY442" fmla="*/ 3838661 h 4689985"/>
              <a:gd name="connsiteX443" fmla="*/ 2989139 w 13328242"/>
              <a:gd name="connsiteY443" fmla="*/ 3836553 h 4689985"/>
              <a:gd name="connsiteX444" fmla="*/ 3002506 w 13328242"/>
              <a:gd name="connsiteY444" fmla="*/ 3864493 h 4689985"/>
              <a:gd name="connsiteX445" fmla="*/ 3014705 w 13328242"/>
              <a:gd name="connsiteY445" fmla="*/ 3849709 h 4689985"/>
              <a:gd name="connsiteX446" fmla="*/ 3031905 w 13328242"/>
              <a:gd name="connsiteY446" fmla="*/ 3867458 h 4689985"/>
              <a:gd name="connsiteX447" fmla="*/ 2995714 w 13328242"/>
              <a:gd name="connsiteY447" fmla="*/ 3946963 h 4689985"/>
              <a:gd name="connsiteX448" fmla="*/ 2981164 w 13328242"/>
              <a:gd name="connsiteY448" fmla="*/ 3925412 h 4689985"/>
              <a:gd name="connsiteX449" fmla="*/ 2983835 w 13328242"/>
              <a:gd name="connsiteY449" fmla="*/ 3902536 h 4689985"/>
              <a:gd name="connsiteX450" fmla="*/ 2978244 w 13328242"/>
              <a:gd name="connsiteY450" fmla="*/ 3898385 h 4689985"/>
              <a:gd name="connsiteX451" fmla="*/ 2968138 w 13328242"/>
              <a:gd name="connsiteY451" fmla="*/ 3871763 h 4689985"/>
              <a:gd name="connsiteX452" fmla="*/ 2970339 w 13328242"/>
              <a:gd name="connsiteY452" fmla="*/ 3847274 h 4689985"/>
              <a:gd name="connsiteX453" fmla="*/ 2952063 w 13328242"/>
              <a:gd name="connsiteY453" fmla="*/ 3897480 h 4689985"/>
              <a:gd name="connsiteX454" fmla="*/ 2938952 w 13328242"/>
              <a:gd name="connsiteY454" fmla="*/ 3916329 h 4689985"/>
              <a:gd name="connsiteX455" fmla="*/ 2954154 w 13328242"/>
              <a:gd name="connsiteY455" fmla="*/ 3946682 h 4689985"/>
              <a:gd name="connsiteX456" fmla="*/ 2961740 w 13328242"/>
              <a:gd name="connsiteY456" fmla="*/ 3989261 h 4689985"/>
              <a:gd name="connsiteX457" fmla="*/ 2952046 w 13328242"/>
              <a:gd name="connsiteY457" fmla="*/ 4000342 h 4689985"/>
              <a:gd name="connsiteX458" fmla="*/ 2890302 w 13328242"/>
              <a:gd name="connsiteY458" fmla="*/ 4007368 h 4689985"/>
              <a:gd name="connsiteX459" fmla="*/ 2850851 w 13328242"/>
              <a:gd name="connsiteY459" fmla="*/ 3989464 h 4689985"/>
              <a:gd name="connsiteX460" fmla="*/ 2850043 w 13328242"/>
              <a:gd name="connsiteY460" fmla="*/ 3989826 h 4689985"/>
              <a:gd name="connsiteX461" fmla="*/ 2850261 w 13328242"/>
              <a:gd name="connsiteY461" fmla="*/ 3989197 h 4689985"/>
              <a:gd name="connsiteX462" fmla="*/ 2830793 w 13328242"/>
              <a:gd name="connsiteY462" fmla="*/ 3980362 h 4689985"/>
              <a:gd name="connsiteX463" fmla="*/ 2778478 w 13328242"/>
              <a:gd name="connsiteY463" fmla="*/ 3899797 h 4689985"/>
              <a:gd name="connsiteX464" fmla="*/ 2778425 w 13328242"/>
              <a:gd name="connsiteY464" fmla="*/ 3881471 h 4689985"/>
              <a:gd name="connsiteX465" fmla="*/ 2768817 w 13328242"/>
              <a:gd name="connsiteY465" fmla="*/ 3882783 h 4689985"/>
              <a:gd name="connsiteX466" fmla="*/ 2762044 w 13328242"/>
              <a:gd name="connsiteY466" fmla="*/ 3847430 h 4689985"/>
              <a:gd name="connsiteX467" fmla="*/ 2778577 w 13328242"/>
              <a:gd name="connsiteY467" fmla="*/ 3842102 h 4689985"/>
              <a:gd name="connsiteX468" fmla="*/ 2787885 w 13328242"/>
              <a:gd name="connsiteY468" fmla="*/ 3849914 h 4689985"/>
              <a:gd name="connsiteX469" fmla="*/ 2788341 w 13328242"/>
              <a:gd name="connsiteY469" fmla="*/ 3859467 h 4689985"/>
              <a:gd name="connsiteX470" fmla="*/ 2788726 w 13328242"/>
              <a:gd name="connsiteY470" fmla="*/ 3864579 h 4689985"/>
              <a:gd name="connsiteX471" fmla="*/ 2827316 w 13328242"/>
              <a:gd name="connsiteY471" fmla="*/ 3852972 h 4689985"/>
              <a:gd name="connsiteX472" fmla="*/ 2873834 w 13328242"/>
              <a:gd name="connsiteY472" fmla="*/ 3860081 h 4689985"/>
              <a:gd name="connsiteX473" fmla="*/ 2895106 w 13328242"/>
              <a:gd name="connsiteY473" fmla="*/ 3872337 h 4689985"/>
              <a:gd name="connsiteX474" fmla="*/ 2908370 w 13328242"/>
              <a:gd name="connsiteY474" fmla="*/ 3848072 h 4689985"/>
              <a:gd name="connsiteX475" fmla="*/ 2939547 w 13328242"/>
              <a:gd name="connsiteY475" fmla="*/ 3808835 h 4689985"/>
              <a:gd name="connsiteX476" fmla="*/ 2995594 w 13328242"/>
              <a:gd name="connsiteY476" fmla="*/ 3765692 h 4689985"/>
              <a:gd name="connsiteX477" fmla="*/ 6359358 w 13328242"/>
              <a:gd name="connsiteY477" fmla="*/ 3760632 h 4689985"/>
              <a:gd name="connsiteX478" fmla="*/ 6368800 w 13328242"/>
              <a:gd name="connsiteY478" fmla="*/ 3780625 h 4689985"/>
              <a:gd name="connsiteX479" fmla="*/ 6343082 w 13328242"/>
              <a:gd name="connsiteY479" fmla="*/ 3780625 h 4689985"/>
              <a:gd name="connsiteX480" fmla="*/ 6351119 w 13328242"/>
              <a:gd name="connsiteY480" fmla="*/ 3762852 h 4689985"/>
              <a:gd name="connsiteX481" fmla="*/ 6359358 w 13328242"/>
              <a:gd name="connsiteY481" fmla="*/ 3760632 h 4689985"/>
              <a:gd name="connsiteX482" fmla="*/ 4778883 w 13328242"/>
              <a:gd name="connsiteY482" fmla="*/ 3758642 h 4689985"/>
              <a:gd name="connsiteX483" fmla="*/ 4808217 w 13328242"/>
              <a:gd name="connsiteY483" fmla="*/ 3769238 h 4689985"/>
              <a:gd name="connsiteX484" fmla="*/ 4763895 w 13328242"/>
              <a:gd name="connsiteY484" fmla="*/ 3830785 h 4689985"/>
              <a:gd name="connsiteX485" fmla="*/ 4760155 w 13328242"/>
              <a:gd name="connsiteY485" fmla="*/ 3816566 h 4689985"/>
              <a:gd name="connsiteX486" fmla="*/ 4778883 w 13328242"/>
              <a:gd name="connsiteY486" fmla="*/ 3758642 h 4689985"/>
              <a:gd name="connsiteX487" fmla="*/ 6631339 w 13328242"/>
              <a:gd name="connsiteY487" fmla="*/ 3750767 h 4689985"/>
              <a:gd name="connsiteX488" fmla="*/ 6640342 w 13328242"/>
              <a:gd name="connsiteY488" fmla="*/ 3831010 h 4689985"/>
              <a:gd name="connsiteX489" fmla="*/ 6595759 w 13328242"/>
              <a:gd name="connsiteY489" fmla="*/ 3770329 h 4689985"/>
              <a:gd name="connsiteX490" fmla="*/ 6631339 w 13328242"/>
              <a:gd name="connsiteY490" fmla="*/ 3750767 h 4689985"/>
              <a:gd name="connsiteX491" fmla="*/ 2519933 w 13328242"/>
              <a:gd name="connsiteY491" fmla="*/ 3749195 h 4689985"/>
              <a:gd name="connsiteX492" fmla="*/ 2537717 w 13328242"/>
              <a:gd name="connsiteY492" fmla="*/ 3755946 h 4689985"/>
              <a:gd name="connsiteX493" fmla="*/ 2424244 w 13328242"/>
              <a:gd name="connsiteY493" fmla="*/ 3853553 h 4689985"/>
              <a:gd name="connsiteX494" fmla="*/ 2460614 w 13328242"/>
              <a:gd name="connsiteY494" fmla="*/ 3775270 h 4689985"/>
              <a:gd name="connsiteX495" fmla="*/ 2500144 w 13328242"/>
              <a:gd name="connsiteY495" fmla="*/ 3751318 h 4689985"/>
              <a:gd name="connsiteX496" fmla="*/ 2519933 w 13328242"/>
              <a:gd name="connsiteY496" fmla="*/ 3749195 h 4689985"/>
              <a:gd name="connsiteX497" fmla="*/ 3786345 w 13328242"/>
              <a:gd name="connsiteY497" fmla="*/ 3748539 h 4689985"/>
              <a:gd name="connsiteX498" fmla="*/ 3785059 w 13328242"/>
              <a:gd name="connsiteY498" fmla="*/ 3802883 h 4689985"/>
              <a:gd name="connsiteX499" fmla="*/ 3759931 w 13328242"/>
              <a:gd name="connsiteY499" fmla="*/ 3790747 h 4689985"/>
              <a:gd name="connsiteX500" fmla="*/ 3764878 w 13328242"/>
              <a:gd name="connsiteY500" fmla="*/ 3762907 h 4689985"/>
              <a:gd name="connsiteX501" fmla="*/ 3786345 w 13328242"/>
              <a:gd name="connsiteY501" fmla="*/ 3748539 h 4689985"/>
              <a:gd name="connsiteX502" fmla="*/ 6132502 w 13328242"/>
              <a:gd name="connsiteY502" fmla="*/ 3735977 h 4689985"/>
              <a:gd name="connsiteX503" fmla="*/ 6161858 w 13328242"/>
              <a:gd name="connsiteY503" fmla="*/ 3749457 h 4689985"/>
              <a:gd name="connsiteX504" fmla="*/ 6191917 w 13328242"/>
              <a:gd name="connsiteY504" fmla="*/ 3808269 h 4689985"/>
              <a:gd name="connsiteX505" fmla="*/ 6102005 w 13328242"/>
              <a:gd name="connsiteY505" fmla="*/ 3737560 h 4689985"/>
              <a:gd name="connsiteX506" fmla="*/ 6132502 w 13328242"/>
              <a:gd name="connsiteY506" fmla="*/ 3735977 h 4689985"/>
              <a:gd name="connsiteX507" fmla="*/ 6806044 w 13328242"/>
              <a:gd name="connsiteY507" fmla="*/ 3733220 h 4689985"/>
              <a:gd name="connsiteX508" fmla="*/ 6793185 w 13328242"/>
              <a:gd name="connsiteY508" fmla="*/ 3828031 h 4689985"/>
              <a:gd name="connsiteX509" fmla="*/ 6754602 w 13328242"/>
              <a:gd name="connsiteY509" fmla="*/ 3733221 h 4689985"/>
              <a:gd name="connsiteX510" fmla="*/ 6806044 w 13328242"/>
              <a:gd name="connsiteY510" fmla="*/ 3733220 h 4689985"/>
              <a:gd name="connsiteX511" fmla="*/ 5936583 w 13328242"/>
              <a:gd name="connsiteY511" fmla="*/ 3688902 h 4689985"/>
              <a:gd name="connsiteX512" fmla="*/ 5928874 w 13328242"/>
              <a:gd name="connsiteY512" fmla="*/ 3705496 h 4689985"/>
              <a:gd name="connsiteX513" fmla="*/ 5926723 w 13328242"/>
              <a:gd name="connsiteY513" fmla="*/ 3710126 h 4689985"/>
              <a:gd name="connsiteX514" fmla="*/ 5936614 w 13328242"/>
              <a:gd name="connsiteY514" fmla="*/ 3714062 h 4689985"/>
              <a:gd name="connsiteX515" fmla="*/ 5938790 w 13328242"/>
              <a:gd name="connsiteY515" fmla="*/ 3705813 h 4689985"/>
              <a:gd name="connsiteX516" fmla="*/ 5941203 w 13328242"/>
              <a:gd name="connsiteY516" fmla="*/ 3691737 h 4689985"/>
              <a:gd name="connsiteX517" fmla="*/ 4576731 w 13328242"/>
              <a:gd name="connsiteY517" fmla="*/ 3686075 h 4689985"/>
              <a:gd name="connsiteX518" fmla="*/ 4587868 w 13328242"/>
              <a:gd name="connsiteY518" fmla="*/ 3767100 h 4689985"/>
              <a:gd name="connsiteX519" fmla="*/ 4546722 w 13328242"/>
              <a:gd name="connsiteY519" fmla="*/ 3767329 h 4689985"/>
              <a:gd name="connsiteX520" fmla="*/ 4550695 w 13328242"/>
              <a:gd name="connsiteY520" fmla="*/ 3692588 h 4689985"/>
              <a:gd name="connsiteX521" fmla="*/ 4576731 w 13328242"/>
              <a:gd name="connsiteY521" fmla="*/ 3686075 h 4689985"/>
              <a:gd name="connsiteX522" fmla="*/ 1865040 w 13328242"/>
              <a:gd name="connsiteY522" fmla="*/ 3684482 h 4689985"/>
              <a:gd name="connsiteX523" fmla="*/ 1891730 w 13328242"/>
              <a:gd name="connsiteY523" fmla="*/ 3687724 h 4689985"/>
              <a:gd name="connsiteX524" fmla="*/ 1897579 w 13328242"/>
              <a:gd name="connsiteY524" fmla="*/ 3705005 h 4689985"/>
              <a:gd name="connsiteX525" fmla="*/ 1849696 w 13328242"/>
              <a:gd name="connsiteY525" fmla="*/ 3724047 h 4689985"/>
              <a:gd name="connsiteX526" fmla="*/ 1842821 w 13328242"/>
              <a:gd name="connsiteY526" fmla="*/ 3698432 h 4689985"/>
              <a:gd name="connsiteX527" fmla="*/ 1865040 w 13328242"/>
              <a:gd name="connsiteY527" fmla="*/ 3684482 h 4689985"/>
              <a:gd name="connsiteX528" fmla="*/ 4325951 w 13328242"/>
              <a:gd name="connsiteY528" fmla="*/ 3678745 h 4689985"/>
              <a:gd name="connsiteX529" fmla="*/ 4401436 w 13328242"/>
              <a:gd name="connsiteY529" fmla="*/ 3681424 h 4689985"/>
              <a:gd name="connsiteX530" fmla="*/ 4503632 w 13328242"/>
              <a:gd name="connsiteY530" fmla="*/ 3798537 h 4689985"/>
              <a:gd name="connsiteX531" fmla="*/ 4510471 w 13328242"/>
              <a:gd name="connsiteY531" fmla="*/ 3865003 h 4689985"/>
              <a:gd name="connsiteX532" fmla="*/ 4507805 w 13328242"/>
              <a:gd name="connsiteY532" fmla="*/ 3876233 h 4689985"/>
              <a:gd name="connsiteX533" fmla="*/ 4520382 w 13328242"/>
              <a:gd name="connsiteY533" fmla="*/ 3892555 h 4689985"/>
              <a:gd name="connsiteX534" fmla="*/ 4514521 w 13328242"/>
              <a:gd name="connsiteY534" fmla="*/ 3943175 h 4689985"/>
              <a:gd name="connsiteX535" fmla="*/ 4487951 w 13328242"/>
              <a:gd name="connsiteY535" fmla="*/ 3956084 h 4689985"/>
              <a:gd name="connsiteX536" fmla="*/ 4478594 w 13328242"/>
              <a:gd name="connsiteY536" fmla="*/ 3952250 h 4689985"/>
              <a:gd name="connsiteX537" fmla="*/ 4465996 w 13328242"/>
              <a:gd name="connsiteY537" fmla="*/ 3972321 h 4689985"/>
              <a:gd name="connsiteX538" fmla="*/ 4423005 w 13328242"/>
              <a:gd name="connsiteY538" fmla="*/ 4008775 h 4689985"/>
              <a:gd name="connsiteX539" fmla="*/ 4293928 w 13328242"/>
              <a:gd name="connsiteY539" fmla="*/ 4033346 h 4689985"/>
              <a:gd name="connsiteX540" fmla="*/ 4216614 w 13328242"/>
              <a:gd name="connsiteY540" fmla="*/ 3997554 h 4689985"/>
              <a:gd name="connsiteX541" fmla="*/ 4174177 w 13328242"/>
              <a:gd name="connsiteY541" fmla="*/ 3932571 h 4689985"/>
              <a:gd name="connsiteX542" fmla="*/ 4164115 w 13328242"/>
              <a:gd name="connsiteY542" fmla="*/ 3944573 h 4689985"/>
              <a:gd name="connsiteX543" fmla="*/ 4111461 w 13328242"/>
              <a:gd name="connsiteY543" fmla="*/ 3847489 h 4689985"/>
              <a:gd name="connsiteX544" fmla="*/ 4086562 w 13328242"/>
              <a:gd name="connsiteY544" fmla="*/ 3837863 h 4689985"/>
              <a:gd name="connsiteX545" fmla="*/ 4077581 w 13328242"/>
              <a:gd name="connsiteY545" fmla="*/ 3831657 h 4689985"/>
              <a:gd name="connsiteX546" fmla="*/ 4033494 w 13328242"/>
              <a:gd name="connsiteY546" fmla="*/ 3890965 h 4689985"/>
              <a:gd name="connsiteX547" fmla="*/ 3974072 w 13328242"/>
              <a:gd name="connsiteY547" fmla="*/ 3969193 h 4689985"/>
              <a:gd name="connsiteX548" fmla="*/ 3977818 w 13328242"/>
              <a:gd name="connsiteY548" fmla="*/ 3917647 h 4689985"/>
              <a:gd name="connsiteX549" fmla="*/ 3993848 w 13328242"/>
              <a:gd name="connsiteY549" fmla="*/ 3881165 h 4689985"/>
              <a:gd name="connsiteX550" fmla="*/ 3988491 w 13328242"/>
              <a:gd name="connsiteY550" fmla="*/ 3879728 h 4689985"/>
              <a:gd name="connsiteX551" fmla="*/ 3996802 w 13328242"/>
              <a:gd name="connsiteY551" fmla="*/ 3805025 h 4689985"/>
              <a:gd name="connsiteX552" fmla="*/ 4019675 w 13328242"/>
              <a:gd name="connsiteY552" fmla="*/ 3804601 h 4689985"/>
              <a:gd name="connsiteX553" fmla="*/ 4035385 w 13328242"/>
              <a:gd name="connsiteY553" fmla="*/ 3813941 h 4689985"/>
              <a:gd name="connsiteX554" fmla="*/ 4061682 w 13328242"/>
              <a:gd name="connsiteY554" fmla="*/ 3774038 h 4689985"/>
              <a:gd name="connsiteX555" fmla="*/ 4078882 w 13328242"/>
              <a:gd name="connsiteY555" fmla="*/ 3785801 h 4689985"/>
              <a:gd name="connsiteX556" fmla="*/ 4097634 w 13328242"/>
              <a:gd name="connsiteY556" fmla="*/ 3804183 h 4689985"/>
              <a:gd name="connsiteX557" fmla="*/ 4140100 w 13328242"/>
              <a:gd name="connsiteY557" fmla="*/ 3796094 h 4689985"/>
              <a:gd name="connsiteX558" fmla="*/ 4162336 w 13328242"/>
              <a:gd name="connsiteY558" fmla="*/ 3799540 h 4689985"/>
              <a:gd name="connsiteX559" fmla="*/ 4169029 w 13328242"/>
              <a:gd name="connsiteY559" fmla="*/ 3747969 h 4689985"/>
              <a:gd name="connsiteX560" fmla="*/ 4200013 w 13328242"/>
              <a:gd name="connsiteY560" fmla="*/ 3726744 h 4689985"/>
              <a:gd name="connsiteX561" fmla="*/ 4203820 w 13328242"/>
              <a:gd name="connsiteY561" fmla="*/ 3703605 h 4689985"/>
              <a:gd name="connsiteX562" fmla="*/ 4215006 w 13328242"/>
              <a:gd name="connsiteY562" fmla="*/ 3690533 h 4689985"/>
              <a:gd name="connsiteX563" fmla="*/ 4243163 w 13328242"/>
              <a:gd name="connsiteY563" fmla="*/ 3694083 h 4689985"/>
              <a:gd name="connsiteX564" fmla="*/ 4244964 w 13328242"/>
              <a:gd name="connsiteY564" fmla="*/ 3697077 h 4689985"/>
              <a:gd name="connsiteX565" fmla="*/ 5025721 w 13328242"/>
              <a:gd name="connsiteY565" fmla="*/ 3677552 h 4689985"/>
              <a:gd name="connsiteX566" fmla="*/ 5083152 w 13328242"/>
              <a:gd name="connsiteY566" fmla="*/ 3700917 h 4689985"/>
              <a:gd name="connsiteX567" fmla="*/ 5132118 w 13328242"/>
              <a:gd name="connsiteY567" fmla="*/ 3705198 h 4689985"/>
              <a:gd name="connsiteX568" fmla="*/ 5145971 w 13328242"/>
              <a:gd name="connsiteY568" fmla="*/ 3705522 h 4689985"/>
              <a:gd name="connsiteX569" fmla="*/ 5152597 w 13328242"/>
              <a:gd name="connsiteY569" fmla="*/ 3713307 h 4689985"/>
              <a:gd name="connsiteX570" fmla="*/ 5174055 w 13328242"/>
              <a:gd name="connsiteY570" fmla="*/ 3727606 h 4689985"/>
              <a:gd name="connsiteX571" fmla="*/ 5156696 w 13328242"/>
              <a:gd name="connsiteY571" fmla="*/ 3859268 h 4689985"/>
              <a:gd name="connsiteX572" fmla="*/ 5138432 w 13328242"/>
              <a:gd name="connsiteY572" fmla="*/ 3864482 h 4689985"/>
              <a:gd name="connsiteX573" fmla="*/ 5145040 w 13328242"/>
              <a:gd name="connsiteY573" fmla="*/ 3888234 h 4689985"/>
              <a:gd name="connsiteX574" fmla="*/ 5133603 w 13328242"/>
              <a:gd name="connsiteY574" fmla="*/ 3915807 h 4689985"/>
              <a:gd name="connsiteX575" fmla="*/ 5022966 w 13328242"/>
              <a:gd name="connsiteY575" fmla="*/ 3822694 h 4689985"/>
              <a:gd name="connsiteX576" fmla="*/ 5027150 w 13328242"/>
              <a:gd name="connsiteY576" fmla="*/ 3815617 h 4689985"/>
              <a:gd name="connsiteX577" fmla="*/ 5020946 w 13328242"/>
              <a:gd name="connsiteY577" fmla="*/ 3759355 h 4689985"/>
              <a:gd name="connsiteX578" fmla="*/ 5025721 w 13328242"/>
              <a:gd name="connsiteY578" fmla="*/ 3677552 h 4689985"/>
              <a:gd name="connsiteX579" fmla="*/ 3767989 w 13328242"/>
              <a:gd name="connsiteY579" fmla="*/ 3665354 h 4689985"/>
              <a:gd name="connsiteX580" fmla="*/ 3800382 w 13328242"/>
              <a:gd name="connsiteY580" fmla="*/ 3688152 h 4689985"/>
              <a:gd name="connsiteX581" fmla="*/ 3766296 w 13328242"/>
              <a:gd name="connsiteY581" fmla="*/ 3717885 h 4689985"/>
              <a:gd name="connsiteX582" fmla="*/ 3752319 w 13328242"/>
              <a:gd name="connsiteY582" fmla="*/ 3711024 h 4689985"/>
              <a:gd name="connsiteX583" fmla="*/ 3767989 w 13328242"/>
              <a:gd name="connsiteY583" fmla="*/ 3665354 h 4689985"/>
              <a:gd name="connsiteX584" fmla="*/ 3134830 w 13328242"/>
              <a:gd name="connsiteY584" fmla="*/ 3665084 h 4689985"/>
              <a:gd name="connsiteX585" fmla="*/ 3303430 w 13328242"/>
              <a:gd name="connsiteY585" fmla="*/ 3774414 h 4689985"/>
              <a:gd name="connsiteX586" fmla="*/ 3171833 w 13328242"/>
              <a:gd name="connsiteY586" fmla="*/ 3886322 h 4689985"/>
              <a:gd name="connsiteX587" fmla="*/ 3112328 w 13328242"/>
              <a:gd name="connsiteY587" fmla="*/ 3878496 h 4689985"/>
              <a:gd name="connsiteX588" fmla="*/ 3062004 w 13328242"/>
              <a:gd name="connsiteY588" fmla="*/ 3735726 h 4689985"/>
              <a:gd name="connsiteX589" fmla="*/ 3090266 w 13328242"/>
              <a:gd name="connsiteY589" fmla="*/ 3693327 h 4689985"/>
              <a:gd name="connsiteX590" fmla="*/ 3134830 w 13328242"/>
              <a:gd name="connsiteY590" fmla="*/ 3665084 h 4689985"/>
              <a:gd name="connsiteX591" fmla="*/ 2207714 w 13328242"/>
              <a:gd name="connsiteY591" fmla="*/ 3653067 h 4689985"/>
              <a:gd name="connsiteX592" fmla="*/ 2236663 w 13328242"/>
              <a:gd name="connsiteY592" fmla="*/ 3662503 h 4689985"/>
              <a:gd name="connsiteX593" fmla="*/ 2187399 w 13328242"/>
              <a:gd name="connsiteY593" fmla="*/ 3709744 h 4689985"/>
              <a:gd name="connsiteX594" fmla="*/ 2115894 w 13328242"/>
              <a:gd name="connsiteY594" fmla="*/ 3695240 h 4689985"/>
              <a:gd name="connsiteX595" fmla="*/ 2207714 w 13328242"/>
              <a:gd name="connsiteY595" fmla="*/ 3653067 h 4689985"/>
              <a:gd name="connsiteX596" fmla="*/ 6175900 w 13328242"/>
              <a:gd name="connsiteY596" fmla="*/ 3638407 h 4689985"/>
              <a:gd name="connsiteX597" fmla="*/ 6188761 w 13328242"/>
              <a:gd name="connsiteY597" fmla="*/ 3638407 h 4689985"/>
              <a:gd name="connsiteX598" fmla="*/ 6175898 w 13328242"/>
              <a:gd name="connsiteY598" fmla="*/ 3685814 h 4689985"/>
              <a:gd name="connsiteX599" fmla="*/ 6175900 w 13328242"/>
              <a:gd name="connsiteY599" fmla="*/ 3638407 h 4689985"/>
              <a:gd name="connsiteX600" fmla="*/ 2561043 w 13328242"/>
              <a:gd name="connsiteY600" fmla="*/ 3636362 h 4689985"/>
              <a:gd name="connsiteX601" fmla="*/ 2515331 w 13328242"/>
              <a:gd name="connsiteY601" fmla="*/ 3740798 h 4689985"/>
              <a:gd name="connsiteX602" fmla="*/ 2561043 w 13328242"/>
              <a:gd name="connsiteY602" fmla="*/ 3636362 h 4689985"/>
              <a:gd name="connsiteX603" fmla="*/ 4510994 w 13328242"/>
              <a:gd name="connsiteY603" fmla="*/ 3632189 h 4689985"/>
              <a:gd name="connsiteX604" fmla="*/ 4560194 w 13328242"/>
              <a:gd name="connsiteY604" fmla="*/ 3660424 h 4689985"/>
              <a:gd name="connsiteX605" fmla="*/ 4531809 w 13328242"/>
              <a:gd name="connsiteY605" fmla="*/ 3693743 h 4689985"/>
              <a:gd name="connsiteX606" fmla="*/ 4496424 w 13328242"/>
              <a:gd name="connsiteY606" fmla="*/ 3679422 h 4689985"/>
              <a:gd name="connsiteX607" fmla="*/ 4490268 w 13328242"/>
              <a:gd name="connsiteY607" fmla="*/ 3661878 h 4689985"/>
              <a:gd name="connsiteX608" fmla="*/ 4495037 w 13328242"/>
              <a:gd name="connsiteY608" fmla="*/ 3642372 h 4689985"/>
              <a:gd name="connsiteX609" fmla="*/ 4510994 w 13328242"/>
              <a:gd name="connsiteY609" fmla="*/ 3632189 h 4689985"/>
              <a:gd name="connsiteX610" fmla="*/ 3752298 w 13328242"/>
              <a:gd name="connsiteY610" fmla="*/ 3623391 h 4689985"/>
              <a:gd name="connsiteX611" fmla="*/ 3770004 w 13328242"/>
              <a:gd name="connsiteY611" fmla="*/ 3631877 h 4689985"/>
              <a:gd name="connsiteX612" fmla="*/ 3726683 w 13328242"/>
              <a:gd name="connsiteY612" fmla="*/ 3672837 h 4689985"/>
              <a:gd name="connsiteX613" fmla="*/ 3727811 w 13328242"/>
              <a:gd name="connsiteY613" fmla="*/ 3641540 h 4689985"/>
              <a:gd name="connsiteX614" fmla="*/ 3752298 w 13328242"/>
              <a:gd name="connsiteY614" fmla="*/ 3623391 h 4689985"/>
              <a:gd name="connsiteX615" fmla="*/ 3642575 w 13328242"/>
              <a:gd name="connsiteY615" fmla="*/ 3613446 h 4689985"/>
              <a:gd name="connsiteX616" fmla="*/ 3634146 w 13328242"/>
              <a:gd name="connsiteY616" fmla="*/ 3666448 h 4689985"/>
              <a:gd name="connsiteX617" fmla="*/ 3579622 w 13328242"/>
              <a:gd name="connsiteY617" fmla="*/ 3687092 h 4689985"/>
              <a:gd name="connsiteX618" fmla="*/ 3594465 w 13328242"/>
              <a:gd name="connsiteY618" fmla="*/ 3637090 h 4689985"/>
              <a:gd name="connsiteX619" fmla="*/ 3642575 w 13328242"/>
              <a:gd name="connsiteY619" fmla="*/ 3613446 h 4689985"/>
              <a:gd name="connsiteX620" fmla="*/ 4098173 w 13328242"/>
              <a:gd name="connsiteY620" fmla="*/ 3606596 h 4689985"/>
              <a:gd name="connsiteX621" fmla="*/ 4121037 w 13328242"/>
              <a:gd name="connsiteY621" fmla="*/ 3610526 h 4689985"/>
              <a:gd name="connsiteX622" fmla="*/ 4098173 w 13328242"/>
              <a:gd name="connsiteY622" fmla="*/ 3606596 h 4689985"/>
              <a:gd name="connsiteX623" fmla="*/ 6974858 w 13328242"/>
              <a:gd name="connsiteY623" fmla="*/ 3603498 h 4689985"/>
              <a:gd name="connsiteX624" fmla="*/ 7008550 w 13328242"/>
              <a:gd name="connsiteY624" fmla="*/ 3632086 h 4689985"/>
              <a:gd name="connsiteX625" fmla="*/ 6938427 w 13328242"/>
              <a:gd name="connsiteY625" fmla="*/ 3618739 h 4689985"/>
              <a:gd name="connsiteX626" fmla="*/ 6952940 w 13328242"/>
              <a:gd name="connsiteY626" fmla="*/ 3603830 h 4689985"/>
              <a:gd name="connsiteX627" fmla="*/ 6974858 w 13328242"/>
              <a:gd name="connsiteY627" fmla="*/ 3603498 h 4689985"/>
              <a:gd name="connsiteX628" fmla="*/ 4820011 w 13328242"/>
              <a:gd name="connsiteY628" fmla="*/ 3601515 h 4689985"/>
              <a:gd name="connsiteX629" fmla="*/ 4830840 w 13328242"/>
              <a:gd name="connsiteY629" fmla="*/ 3652265 h 4689985"/>
              <a:gd name="connsiteX630" fmla="*/ 4820011 w 13328242"/>
              <a:gd name="connsiteY630" fmla="*/ 3601515 h 4689985"/>
              <a:gd name="connsiteX631" fmla="*/ 10663656 w 13328242"/>
              <a:gd name="connsiteY631" fmla="*/ 3590359 h 4689985"/>
              <a:gd name="connsiteX632" fmla="*/ 10677606 w 13328242"/>
              <a:gd name="connsiteY632" fmla="*/ 3590359 h 4689985"/>
              <a:gd name="connsiteX633" fmla="*/ 10677608 w 13328242"/>
              <a:gd name="connsiteY633" fmla="*/ 3641284 h 4689985"/>
              <a:gd name="connsiteX634" fmla="*/ 10663656 w 13328242"/>
              <a:gd name="connsiteY634" fmla="*/ 3641283 h 4689985"/>
              <a:gd name="connsiteX635" fmla="*/ 10663656 w 13328242"/>
              <a:gd name="connsiteY635" fmla="*/ 3590359 h 4689985"/>
              <a:gd name="connsiteX636" fmla="*/ 2836158 w 13328242"/>
              <a:gd name="connsiteY636" fmla="*/ 3576246 h 4689985"/>
              <a:gd name="connsiteX637" fmla="*/ 2806726 w 13328242"/>
              <a:gd name="connsiteY637" fmla="*/ 3629323 h 4689985"/>
              <a:gd name="connsiteX638" fmla="*/ 2777457 w 13328242"/>
              <a:gd name="connsiteY638" fmla="*/ 3634583 h 4689985"/>
              <a:gd name="connsiteX639" fmla="*/ 2754060 w 13328242"/>
              <a:gd name="connsiteY639" fmla="*/ 3631364 h 4689985"/>
              <a:gd name="connsiteX640" fmla="*/ 2768183 w 13328242"/>
              <a:gd name="connsiteY640" fmla="*/ 3639418 h 4689985"/>
              <a:gd name="connsiteX641" fmla="*/ 2757625 w 13328242"/>
              <a:gd name="connsiteY641" fmla="*/ 3802213 h 4689985"/>
              <a:gd name="connsiteX642" fmla="*/ 2729550 w 13328242"/>
              <a:gd name="connsiteY642" fmla="*/ 3802278 h 4689985"/>
              <a:gd name="connsiteX643" fmla="*/ 2680883 w 13328242"/>
              <a:gd name="connsiteY643" fmla="*/ 3658470 h 4689985"/>
              <a:gd name="connsiteX644" fmla="*/ 2742558 w 13328242"/>
              <a:gd name="connsiteY644" fmla="*/ 3629784 h 4689985"/>
              <a:gd name="connsiteX645" fmla="*/ 2740430 w 13328242"/>
              <a:gd name="connsiteY645" fmla="*/ 3629490 h 4689985"/>
              <a:gd name="connsiteX646" fmla="*/ 2754089 w 13328242"/>
              <a:gd name="connsiteY646" fmla="*/ 3599220 h 4689985"/>
              <a:gd name="connsiteX647" fmla="*/ 2836158 w 13328242"/>
              <a:gd name="connsiteY647" fmla="*/ 3576246 h 4689985"/>
              <a:gd name="connsiteX648" fmla="*/ 3533587 w 13328242"/>
              <a:gd name="connsiteY648" fmla="*/ 3569266 h 4689985"/>
              <a:gd name="connsiteX649" fmla="*/ 3532704 w 13328242"/>
              <a:gd name="connsiteY649" fmla="*/ 3635421 h 4689985"/>
              <a:gd name="connsiteX650" fmla="*/ 3509895 w 13328242"/>
              <a:gd name="connsiteY650" fmla="*/ 3614584 h 4689985"/>
              <a:gd name="connsiteX651" fmla="*/ 3518659 w 13328242"/>
              <a:gd name="connsiteY651" fmla="*/ 3576893 h 4689985"/>
              <a:gd name="connsiteX652" fmla="*/ 3533587 w 13328242"/>
              <a:gd name="connsiteY652" fmla="*/ 3569266 h 4689985"/>
              <a:gd name="connsiteX653" fmla="*/ 4734806 w 13328242"/>
              <a:gd name="connsiteY653" fmla="*/ 3566774 h 4689985"/>
              <a:gd name="connsiteX654" fmla="*/ 4749754 w 13328242"/>
              <a:gd name="connsiteY654" fmla="*/ 3576222 h 4689985"/>
              <a:gd name="connsiteX655" fmla="*/ 4738224 w 13328242"/>
              <a:gd name="connsiteY655" fmla="*/ 3609049 h 4689985"/>
              <a:gd name="connsiteX656" fmla="*/ 4705325 w 13328242"/>
              <a:gd name="connsiteY656" fmla="*/ 3606004 h 4689985"/>
              <a:gd name="connsiteX657" fmla="*/ 4734806 w 13328242"/>
              <a:gd name="connsiteY657" fmla="*/ 3566774 h 4689985"/>
              <a:gd name="connsiteX658" fmla="*/ 4244384 w 13328242"/>
              <a:gd name="connsiteY658" fmla="*/ 3556958 h 4689985"/>
              <a:gd name="connsiteX659" fmla="*/ 4264469 w 13328242"/>
              <a:gd name="connsiteY659" fmla="*/ 3559256 h 4689985"/>
              <a:gd name="connsiteX660" fmla="*/ 4258337 w 13328242"/>
              <a:gd name="connsiteY660" fmla="*/ 3570734 h 4689985"/>
              <a:gd name="connsiteX661" fmla="*/ 4281841 w 13328242"/>
              <a:gd name="connsiteY661" fmla="*/ 3577684 h 4689985"/>
              <a:gd name="connsiteX662" fmla="*/ 4302131 w 13328242"/>
              <a:gd name="connsiteY662" fmla="*/ 3602577 h 4689985"/>
              <a:gd name="connsiteX663" fmla="*/ 4243906 w 13328242"/>
              <a:gd name="connsiteY663" fmla="*/ 3598748 h 4689985"/>
              <a:gd name="connsiteX664" fmla="*/ 4235864 w 13328242"/>
              <a:gd name="connsiteY664" fmla="*/ 3597317 h 4689985"/>
              <a:gd name="connsiteX665" fmla="*/ 4230217 w 13328242"/>
              <a:gd name="connsiteY665" fmla="*/ 3602455 h 4689985"/>
              <a:gd name="connsiteX666" fmla="*/ 4170203 w 13328242"/>
              <a:gd name="connsiteY666" fmla="*/ 3637507 h 4689985"/>
              <a:gd name="connsiteX667" fmla="*/ 4173624 w 13328242"/>
              <a:gd name="connsiteY667" fmla="*/ 3582798 h 4689985"/>
              <a:gd name="connsiteX668" fmla="*/ 4244384 w 13328242"/>
              <a:gd name="connsiteY668" fmla="*/ 3556958 h 4689985"/>
              <a:gd name="connsiteX669" fmla="*/ 8272562 w 13328242"/>
              <a:gd name="connsiteY669" fmla="*/ 3556406 h 4689985"/>
              <a:gd name="connsiteX670" fmla="*/ 8274210 w 13328242"/>
              <a:gd name="connsiteY670" fmla="*/ 3556406 h 4689985"/>
              <a:gd name="connsiteX671" fmla="*/ 8287386 w 13328242"/>
              <a:gd name="connsiteY671" fmla="*/ 3556406 h 4689985"/>
              <a:gd name="connsiteX672" fmla="*/ 8274210 w 13328242"/>
              <a:gd name="connsiteY672" fmla="*/ 3598851 h 4689985"/>
              <a:gd name="connsiteX673" fmla="*/ 8234682 w 13328242"/>
              <a:gd name="connsiteY673" fmla="*/ 3641284 h 4689985"/>
              <a:gd name="connsiteX674" fmla="*/ 8261032 w 13328242"/>
              <a:gd name="connsiteY674" fmla="*/ 3556407 h 4689985"/>
              <a:gd name="connsiteX675" fmla="*/ 8272562 w 13328242"/>
              <a:gd name="connsiteY675" fmla="*/ 3556406 h 4689985"/>
              <a:gd name="connsiteX676" fmla="*/ 2953573 w 13328242"/>
              <a:gd name="connsiteY676" fmla="*/ 3551556 h 4689985"/>
              <a:gd name="connsiteX677" fmla="*/ 3060716 w 13328242"/>
              <a:gd name="connsiteY677" fmla="*/ 3613043 h 4689985"/>
              <a:gd name="connsiteX678" fmla="*/ 3080199 w 13328242"/>
              <a:gd name="connsiteY678" fmla="*/ 3645167 h 4689985"/>
              <a:gd name="connsiteX679" fmla="*/ 3069777 w 13328242"/>
              <a:gd name="connsiteY679" fmla="*/ 3648683 h 4689985"/>
              <a:gd name="connsiteX680" fmla="*/ 3069668 w 13328242"/>
              <a:gd name="connsiteY680" fmla="*/ 3665973 h 4689985"/>
              <a:gd name="connsiteX681" fmla="*/ 3043831 w 13328242"/>
              <a:gd name="connsiteY681" fmla="*/ 3676534 h 4689985"/>
              <a:gd name="connsiteX682" fmla="*/ 3030514 w 13328242"/>
              <a:gd name="connsiteY682" fmla="*/ 3656155 h 4689985"/>
              <a:gd name="connsiteX683" fmla="*/ 3038943 w 13328242"/>
              <a:gd name="connsiteY683" fmla="*/ 3646611 h 4689985"/>
              <a:gd name="connsiteX684" fmla="*/ 3001864 w 13328242"/>
              <a:gd name="connsiteY684" fmla="*/ 3624488 h 4689985"/>
              <a:gd name="connsiteX685" fmla="*/ 2965224 w 13328242"/>
              <a:gd name="connsiteY685" fmla="*/ 3696821 h 4689985"/>
              <a:gd name="connsiteX686" fmla="*/ 2971052 w 13328242"/>
              <a:gd name="connsiteY686" fmla="*/ 3600481 h 4689985"/>
              <a:gd name="connsiteX687" fmla="*/ 2953573 w 13328242"/>
              <a:gd name="connsiteY687" fmla="*/ 3551556 h 4689985"/>
              <a:gd name="connsiteX688" fmla="*/ 5932899 w 13328242"/>
              <a:gd name="connsiteY688" fmla="*/ 3547134 h 4689985"/>
              <a:gd name="connsiteX689" fmla="*/ 5926392 w 13328242"/>
              <a:gd name="connsiteY689" fmla="*/ 3549133 h 4689985"/>
              <a:gd name="connsiteX690" fmla="*/ 5933987 w 13328242"/>
              <a:gd name="connsiteY690" fmla="*/ 3576022 h 4689985"/>
              <a:gd name="connsiteX691" fmla="*/ 5942717 w 13328242"/>
              <a:gd name="connsiteY691" fmla="*/ 3596852 h 4689985"/>
              <a:gd name="connsiteX692" fmla="*/ 5944417 w 13328242"/>
              <a:gd name="connsiteY692" fmla="*/ 3591002 h 4689985"/>
              <a:gd name="connsiteX693" fmla="*/ 5951651 w 13328242"/>
              <a:gd name="connsiteY693" fmla="*/ 3611001 h 4689985"/>
              <a:gd name="connsiteX694" fmla="*/ 5954534 w 13328242"/>
              <a:gd name="connsiteY694" fmla="*/ 3625043 h 4689985"/>
              <a:gd name="connsiteX695" fmla="*/ 5959705 w 13328242"/>
              <a:gd name="connsiteY695" fmla="*/ 3637379 h 4689985"/>
              <a:gd name="connsiteX696" fmla="*/ 5974759 w 13328242"/>
              <a:gd name="connsiteY696" fmla="*/ 3631000 h 4689985"/>
              <a:gd name="connsiteX697" fmla="*/ 6034438 w 13328242"/>
              <a:gd name="connsiteY697" fmla="*/ 3591002 h 4689985"/>
              <a:gd name="connsiteX698" fmla="*/ 6020976 w 13328242"/>
              <a:gd name="connsiteY698" fmla="*/ 3565059 h 4689985"/>
              <a:gd name="connsiteX699" fmla="*/ 5980296 w 13328242"/>
              <a:gd name="connsiteY699" fmla="*/ 3568831 h 4689985"/>
              <a:gd name="connsiteX700" fmla="*/ 5941867 w 13328242"/>
              <a:gd name="connsiteY700" fmla="*/ 3555199 h 4689985"/>
              <a:gd name="connsiteX701" fmla="*/ 3895134 w 13328242"/>
              <a:gd name="connsiteY701" fmla="*/ 3541204 h 4689985"/>
              <a:gd name="connsiteX702" fmla="*/ 3884249 w 13328242"/>
              <a:gd name="connsiteY702" fmla="*/ 3584844 h 4689985"/>
              <a:gd name="connsiteX703" fmla="*/ 3895134 w 13328242"/>
              <a:gd name="connsiteY703" fmla="*/ 3541204 h 4689985"/>
              <a:gd name="connsiteX704" fmla="*/ 2396226 w 13328242"/>
              <a:gd name="connsiteY704" fmla="*/ 3535032 h 4689985"/>
              <a:gd name="connsiteX705" fmla="*/ 2534033 w 13328242"/>
              <a:gd name="connsiteY705" fmla="*/ 3593776 h 4689985"/>
              <a:gd name="connsiteX706" fmla="*/ 2439409 w 13328242"/>
              <a:gd name="connsiteY706" fmla="*/ 3598441 h 4689985"/>
              <a:gd name="connsiteX707" fmla="*/ 2367283 w 13328242"/>
              <a:gd name="connsiteY707" fmla="*/ 3551971 h 4689985"/>
              <a:gd name="connsiteX708" fmla="*/ 2396226 w 13328242"/>
              <a:gd name="connsiteY708" fmla="*/ 3535032 h 4689985"/>
              <a:gd name="connsiteX709" fmla="*/ 5266561 w 13328242"/>
              <a:gd name="connsiteY709" fmla="*/ 3526853 h 4689985"/>
              <a:gd name="connsiteX710" fmla="*/ 5282353 w 13328242"/>
              <a:gd name="connsiteY710" fmla="*/ 3536161 h 4689985"/>
              <a:gd name="connsiteX711" fmla="*/ 5264895 w 13328242"/>
              <a:gd name="connsiteY711" fmla="*/ 3626254 h 4689985"/>
              <a:gd name="connsiteX712" fmla="*/ 5250175 w 13328242"/>
              <a:gd name="connsiteY712" fmla="*/ 3624357 h 4689985"/>
              <a:gd name="connsiteX713" fmla="*/ 5244307 w 13328242"/>
              <a:gd name="connsiteY713" fmla="*/ 3535775 h 4689985"/>
              <a:gd name="connsiteX714" fmla="*/ 5266561 w 13328242"/>
              <a:gd name="connsiteY714" fmla="*/ 3526853 h 4689985"/>
              <a:gd name="connsiteX715" fmla="*/ 4338935 w 13328242"/>
              <a:gd name="connsiteY715" fmla="*/ 3526693 h 4689985"/>
              <a:gd name="connsiteX716" fmla="*/ 4356441 w 13328242"/>
              <a:gd name="connsiteY716" fmla="*/ 3655699 h 4689985"/>
              <a:gd name="connsiteX717" fmla="*/ 4338935 w 13328242"/>
              <a:gd name="connsiteY717" fmla="*/ 3526693 h 4689985"/>
              <a:gd name="connsiteX718" fmla="*/ 11319341 w 13328242"/>
              <a:gd name="connsiteY718" fmla="*/ 3505482 h 4689985"/>
              <a:gd name="connsiteX719" fmla="*/ 11347243 w 13328242"/>
              <a:gd name="connsiteY719" fmla="*/ 3505482 h 4689985"/>
              <a:gd name="connsiteX720" fmla="*/ 11347241 w 13328242"/>
              <a:gd name="connsiteY720" fmla="*/ 3556406 h 4689985"/>
              <a:gd name="connsiteX721" fmla="*/ 11319341 w 13328242"/>
              <a:gd name="connsiteY721" fmla="*/ 3505482 h 4689985"/>
              <a:gd name="connsiteX722" fmla="*/ 11204636 w 13328242"/>
              <a:gd name="connsiteY722" fmla="*/ 3505482 h 4689985"/>
              <a:gd name="connsiteX723" fmla="*/ 11217034 w 13328242"/>
              <a:gd name="connsiteY723" fmla="*/ 3547925 h 4689985"/>
              <a:gd name="connsiteX724" fmla="*/ 11204634 w 13328242"/>
              <a:gd name="connsiteY724" fmla="*/ 3547926 h 4689985"/>
              <a:gd name="connsiteX725" fmla="*/ 11179831 w 13328242"/>
              <a:gd name="connsiteY725" fmla="*/ 3590359 h 4689985"/>
              <a:gd name="connsiteX726" fmla="*/ 11179833 w 13328242"/>
              <a:gd name="connsiteY726" fmla="*/ 3547925 h 4689985"/>
              <a:gd name="connsiteX727" fmla="*/ 11192233 w 13328242"/>
              <a:gd name="connsiteY727" fmla="*/ 3547925 h 4689985"/>
              <a:gd name="connsiteX728" fmla="*/ 11204636 w 13328242"/>
              <a:gd name="connsiteY728" fmla="*/ 3505482 h 4689985"/>
              <a:gd name="connsiteX729" fmla="*/ 4543949 w 13328242"/>
              <a:gd name="connsiteY729" fmla="*/ 3505482 h 4689985"/>
              <a:gd name="connsiteX730" fmla="*/ 4557897 w 13328242"/>
              <a:gd name="connsiteY730" fmla="*/ 3505482 h 4689985"/>
              <a:gd name="connsiteX731" fmla="*/ 4557896 w 13328242"/>
              <a:gd name="connsiteY731" fmla="*/ 3556406 h 4689985"/>
              <a:gd name="connsiteX732" fmla="*/ 4543948 w 13328242"/>
              <a:gd name="connsiteY732" fmla="*/ 3556407 h 4689985"/>
              <a:gd name="connsiteX733" fmla="*/ 4543949 w 13328242"/>
              <a:gd name="connsiteY733" fmla="*/ 3505482 h 4689985"/>
              <a:gd name="connsiteX734" fmla="*/ 2630187 w 13328242"/>
              <a:gd name="connsiteY734" fmla="*/ 3500243 h 4689985"/>
              <a:gd name="connsiteX735" fmla="*/ 2667614 w 13328242"/>
              <a:gd name="connsiteY735" fmla="*/ 3516546 h 4689985"/>
              <a:gd name="connsiteX736" fmla="*/ 2614541 w 13328242"/>
              <a:gd name="connsiteY736" fmla="*/ 3588536 h 4689985"/>
              <a:gd name="connsiteX737" fmla="*/ 2613673 w 13328242"/>
              <a:gd name="connsiteY737" fmla="*/ 3582743 h 4689985"/>
              <a:gd name="connsiteX738" fmla="*/ 2606538 w 13328242"/>
              <a:gd name="connsiteY738" fmla="*/ 3587225 h 4689985"/>
              <a:gd name="connsiteX739" fmla="*/ 2540192 w 13328242"/>
              <a:gd name="connsiteY739" fmla="*/ 3570234 h 4689985"/>
              <a:gd name="connsiteX740" fmla="*/ 2544799 w 13328242"/>
              <a:gd name="connsiteY740" fmla="*/ 3554480 h 4689985"/>
              <a:gd name="connsiteX741" fmla="*/ 2561849 w 13328242"/>
              <a:gd name="connsiteY741" fmla="*/ 3544659 h 4689985"/>
              <a:gd name="connsiteX742" fmla="*/ 2596595 w 13328242"/>
              <a:gd name="connsiteY742" fmla="*/ 3556762 h 4689985"/>
              <a:gd name="connsiteX743" fmla="*/ 2611464 w 13328242"/>
              <a:gd name="connsiteY743" fmla="*/ 3567965 h 4689985"/>
              <a:gd name="connsiteX744" fmla="*/ 2607510 w 13328242"/>
              <a:gd name="connsiteY744" fmla="*/ 3541543 h 4689985"/>
              <a:gd name="connsiteX745" fmla="*/ 2630187 w 13328242"/>
              <a:gd name="connsiteY745" fmla="*/ 3500243 h 4689985"/>
              <a:gd name="connsiteX746" fmla="*/ 4745691 w 13328242"/>
              <a:gd name="connsiteY746" fmla="*/ 3487777 h 4689985"/>
              <a:gd name="connsiteX747" fmla="*/ 4722468 w 13328242"/>
              <a:gd name="connsiteY747" fmla="*/ 3526000 h 4689985"/>
              <a:gd name="connsiteX748" fmla="*/ 4728954 w 13328242"/>
              <a:gd name="connsiteY748" fmla="*/ 3534532 h 4689985"/>
              <a:gd name="connsiteX749" fmla="*/ 4726376 w 13328242"/>
              <a:gd name="connsiteY749" fmla="*/ 3546338 h 4689985"/>
              <a:gd name="connsiteX750" fmla="*/ 4709084 w 13328242"/>
              <a:gd name="connsiteY750" fmla="*/ 3548023 h 4689985"/>
              <a:gd name="connsiteX751" fmla="*/ 4700940 w 13328242"/>
              <a:gd name="connsiteY751" fmla="*/ 3561434 h 4689985"/>
              <a:gd name="connsiteX752" fmla="*/ 4632868 w 13328242"/>
              <a:gd name="connsiteY752" fmla="*/ 3591731 h 4689985"/>
              <a:gd name="connsiteX753" fmla="*/ 4636025 w 13328242"/>
              <a:gd name="connsiteY753" fmla="*/ 3561182 h 4689985"/>
              <a:gd name="connsiteX754" fmla="*/ 4665975 w 13328242"/>
              <a:gd name="connsiteY754" fmla="*/ 3548328 h 4689985"/>
              <a:gd name="connsiteX755" fmla="*/ 4672567 w 13328242"/>
              <a:gd name="connsiteY755" fmla="*/ 3542010 h 4689985"/>
              <a:gd name="connsiteX756" fmla="*/ 4664832 w 13328242"/>
              <a:gd name="connsiteY756" fmla="*/ 3541785 h 4689985"/>
              <a:gd name="connsiteX757" fmla="*/ 4653697 w 13328242"/>
              <a:gd name="connsiteY757" fmla="*/ 3525085 h 4689985"/>
              <a:gd name="connsiteX758" fmla="*/ 4672075 w 13328242"/>
              <a:gd name="connsiteY758" fmla="*/ 3508227 h 4689985"/>
              <a:gd name="connsiteX759" fmla="*/ 4693710 w 13328242"/>
              <a:gd name="connsiteY759" fmla="*/ 3504149 h 4689985"/>
              <a:gd name="connsiteX760" fmla="*/ 4703428 w 13328242"/>
              <a:gd name="connsiteY760" fmla="*/ 3512433 h 4689985"/>
              <a:gd name="connsiteX761" fmla="*/ 4715742 w 13328242"/>
              <a:gd name="connsiteY761" fmla="*/ 3500630 h 4689985"/>
              <a:gd name="connsiteX762" fmla="*/ 4745691 w 13328242"/>
              <a:gd name="connsiteY762" fmla="*/ 3487777 h 4689985"/>
              <a:gd name="connsiteX763" fmla="*/ 4164874 w 13328242"/>
              <a:gd name="connsiteY763" fmla="*/ 3485219 h 4689985"/>
              <a:gd name="connsiteX764" fmla="*/ 4178831 w 13328242"/>
              <a:gd name="connsiteY764" fmla="*/ 3490334 h 4689985"/>
              <a:gd name="connsiteX765" fmla="*/ 4165525 w 13328242"/>
              <a:gd name="connsiteY765" fmla="*/ 3530205 h 4689985"/>
              <a:gd name="connsiteX766" fmla="*/ 4147884 w 13328242"/>
              <a:gd name="connsiteY766" fmla="*/ 3526755 h 4689985"/>
              <a:gd name="connsiteX767" fmla="*/ 4148653 w 13328242"/>
              <a:gd name="connsiteY767" fmla="*/ 3527816 h 4689985"/>
              <a:gd name="connsiteX768" fmla="*/ 4144433 w 13328242"/>
              <a:gd name="connsiteY768" fmla="*/ 3588062 h 4689985"/>
              <a:gd name="connsiteX769" fmla="*/ 4119755 w 13328242"/>
              <a:gd name="connsiteY769" fmla="*/ 3573278 h 4689985"/>
              <a:gd name="connsiteX770" fmla="*/ 4105750 w 13328242"/>
              <a:gd name="connsiteY770" fmla="*/ 3496909 h 4689985"/>
              <a:gd name="connsiteX771" fmla="*/ 4134355 w 13328242"/>
              <a:gd name="connsiteY771" fmla="*/ 3508146 h 4689985"/>
              <a:gd name="connsiteX772" fmla="*/ 4147298 w 13328242"/>
              <a:gd name="connsiteY772" fmla="*/ 3525949 h 4689985"/>
              <a:gd name="connsiteX773" fmla="*/ 4155056 w 13328242"/>
              <a:gd name="connsiteY773" fmla="*/ 3503171 h 4689985"/>
              <a:gd name="connsiteX774" fmla="*/ 4164874 w 13328242"/>
              <a:gd name="connsiteY774" fmla="*/ 3485219 h 4689985"/>
              <a:gd name="connsiteX775" fmla="*/ 5102883 w 13328242"/>
              <a:gd name="connsiteY775" fmla="*/ 3475025 h 4689985"/>
              <a:gd name="connsiteX776" fmla="*/ 5083696 w 13328242"/>
              <a:gd name="connsiteY776" fmla="*/ 3559300 h 4689985"/>
              <a:gd name="connsiteX777" fmla="*/ 5102883 w 13328242"/>
              <a:gd name="connsiteY777" fmla="*/ 3475025 h 4689985"/>
              <a:gd name="connsiteX778" fmla="*/ 5187350 w 13328242"/>
              <a:gd name="connsiteY778" fmla="*/ 3471839 h 4689985"/>
              <a:gd name="connsiteX779" fmla="*/ 5206457 w 13328242"/>
              <a:gd name="connsiteY779" fmla="*/ 3475641 h 4689985"/>
              <a:gd name="connsiteX780" fmla="*/ 5226736 w 13328242"/>
              <a:gd name="connsiteY780" fmla="*/ 3498721 h 4689985"/>
              <a:gd name="connsiteX781" fmla="*/ 5203838 w 13328242"/>
              <a:gd name="connsiteY781" fmla="*/ 3517312 h 4689985"/>
              <a:gd name="connsiteX782" fmla="*/ 5176624 w 13328242"/>
              <a:gd name="connsiteY782" fmla="*/ 3521181 h 4689985"/>
              <a:gd name="connsiteX783" fmla="*/ 5180969 w 13328242"/>
              <a:gd name="connsiteY783" fmla="*/ 3550327 h 4689985"/>
              <a:gd name="connsiteX784" fmla="*/ 5167491 w 13328242"/>
              <a:gd name="connsiteY784" fmla="*/ 3567810 h 4689985"/>
              <a:gd name="connsiteX785" fmla="*/ 5161395 w 13328242"/>
              <a:gd name="connsiteY785" fmla="*/ 3560655 h 4689985"/>
              <a:gd name="connsiteX786" fmla="*/ 5148165 w 13328242"/>
              <a:gd name="connsiteY786" fmla="*/ 3606380 h 4689985"/>
              <a:gd name="connsiteX787" fmla="*/ 5094957 w 13328242"/>
              <a:gd name="connsiteY787" fmla="*/ 3636686 h 4689985"/>
              <a:gd name="connsiteX788" fmla="*/ 5142450 w 13328242"/>
              <a:gd name="connsiteY788" fmla="*/ 3561508 h 4689985"/>
              <a:gd name="connsiteX789" fmla="*/ 5156667 w 13328242"/>
              <a:gd name="connsiteY789" fmla="*/ 3555100 h 4689985"/>
              <a:gd name="connsiteX790" fmla="*/ 5148399 w 13328242"/>
              <a:gd name="connsiteY790" fmla="*/ 3545399 h 4689985"/>
              <a:gd name="connsiteX791" fmla="*/ 5156824 w 13328242"/>
              <a:gd name="connsiteY791" fmla="*/ 3523858 h 4689985"/>
              <a:gd name="connsiteX792" fmla="*/ 5175159 w 13328242"/>
              <a:gd name="connsiteY792" fmla="*/ 3520892 h 4689985"/>
              <a:gd name="connsiteX793" fmla="*/ 5165661 w 13328242"/>
              <a:gd name="connsiteY793" fmla="*/ 3495500 h 4689985"/>
              <a:gd name="connsiteX794" fmla="*/ 5171709 w 13328242"/>
              <a:gd name="connsiteY794" fmla="*/ 3478725 h 4689985"/>
              <a:gd name="connsiteX795" fmla="*/ 5187350 w 13328242"/>
              <a:gd name="connsiteY795" fmla="*/ 3471839 h 4689985"/>
              <a:gd name="connsiteX796" fmla="*/ 2778866 w 13328242"/>
              <a:gd name="connsiteY796" fmla="*/ 3459467 h 4689985"/>
              <a:gd name="connsiteX797" fmla="*/ 2797251 w 13328242"/>
              <a:gd name="connsiteY797" fmla="*/ 3460600 h 4689985"/>
              <a:gd name="connsiteX798" fmla="*/ 2790018 w 13328242"/>
              <a:gd name="connsiteY798" fmla="*/ 3505936 h 4689985"/>
              <a:gd name="connsiteX799" fmla="*/ 2764432 w 13328242"/>
              <a:gd name="connsiteY799" fmla="*/ 3506433 h 4689985"/>
              <a:gd name="connsiteX800" fmla="*/ 2778866 w 13328242"/>
              <a:gd name="connsiteY800" fmla="*/ 3459467 h 4689985"/>
              <a:gd name="connsiteX801" fmla="*/ 3607191 w 13328242"/>
              <a:gd name="connsiteY801" fmla="*/ 3451378 h 4689985"/>
              <a:gd name="connsiteX802" fmla="*/ 3576319 w 13328242"/>
              <a:gd name="connsiteY802" fmla="*/ 3592702 h 4689985"/>
              <a:gd name="connsiteX803" fmla="*/ 3567991 w 13328242"/>
              <a:gd name="connsiteY803" fmla="*/ 3550978 h 4689985"/>
              <a:gd name="connsiteX804" fmla="*/ 3566598 w 13328242"/>
              <a:gd name="connsiteY804" fmla="*/ 3550860 h 4689985"/>
              <a:gd name="connsiteX805" fmla="*/ 3539507 w 13328242"/>
              <a:gd name="connsiteY805" fmla="*/ 3553554 h 4689985"/>
              <a:gd name="connsiteX806" fmla="*/ 3565658 w 13328242"/>
              <a:gd name="connsiteY806" fmla="*/ 3457473 h 4689985"/>
              <a:gd name="connsiteX807" fmla="*/ 3595641 w 13328242"/>
              <a:gd name="connsiteY807" fmla="*/ 3473021 h 4689985"/>
              <a:gd name="connsiteX808" fmla="*/ 3654886 w 13328242"/>
              <a:gd name="connsiteY808" fmla="*/ 3449154 h 4689985"/>
              <a:gd name="connsiteX809" fmla="*/ 3678450 w 13328242"/>
              <a:gd name="connsiteY809" fmla="*/ 3468476 h 4689985"/>
              <a:gd name="connsiteX810" fmla="*/ 3682073 w 13328242"/>
              <a:gd name="connsiteY810" fmla="*/ 3477072 h 4689985"/>
              <a:gd name="connsiteX811" fmla="*/ 3689149 w 13328242"/>
              <a:gd name="connsiteY811" fmla="*/ 3472393 h 4689985"/>
              <a:gd name="connsiteX812" fmla="*/ 3742649 w 13328242"/>
              <a:gd name="connsiteY812" fmla="*/ 3476809 h 4689985"/>
              <a:gd name="connsiteX813" fmla="*/ 3716287 w 13328242"/>
              <a:gd name="connsiteY813" fmla="*/ 3540094 h 4689985"/>
              <a:gd name="connsiteX814" fmla="*/ 3696480 w 13328242"/>
              <a:gd name="connsiteY814" fmla="*/ 3538519 h 4689985"/>
              <a:gd name="connsiteX815" fmla="*/ 3682563 w 13328242"/>
              <a:gd name="connsiteY815" fmla="*/ 3528183 h 4689985"/>
              <a:gd name="connsiteX816" fmla="*/ 3673197 w 13328242"/>
              <a:gd name="connsiteY816" fmla="*/ 3561709 h 4689985"/>
              <a:gd name="connsiteX817" fmla="*/ 3654886 w 13328242"/>
              <a:gd name="connsiteY817" fmla="*/ 3449154 h 4689985"/>
              <a:gd name="connsiteX818" fmla="*/ 3281525 w 13328242"/>
              <a:gd name="connsiteY818" fmla="*/ 3445601 h 4689985"/>
              <a:gd name="connsiteX819" fmla="*/ 3304534 w 13328242"/>
              <a:gd name="connsiteY819" fmla="*/ 3480957 h 4689985"/>
              <a:gd name="connsiteX820" fmla="*/ 3275339 w 13328242"/>
              <a:gd name="connsiteY820" fmla="*/ 3501111 h 4689985"/>
              <a:gd name="connsiteX821" fmla="*/ 3269391 w 13328242"/>
              <a:gd name="connsiteY821" fmla="*/ 3502297 h 4689985"/>
              <a:gd name="connsiteX822" fmla="*/ 3277931 w 13328242"/>
              <a:gd name="connsiteY822" fmla="*/ 3514570 h 4689985"/>
              <a:gd name="connsiteX823" fmla="*/ 3257156 w 13328242"/>
              <a:gd name="connsiteY823" fmla="*/ 3536479 h 4689985"/>
              <a:gd name="connsiteX824" fmla="*/ 3252907 w 13328242"/>
              <a:gd name="connsiteY824" fmla="*/ 3505582 h 4689985"/>
              <a:gd name="connsiteX825" fmla="*/ 3242474 w 13328242"/>
              <a:gd name="connsiteY825" fmla="*/ 3507663 h 4689985"/>
              <a:gd name="connsiteX826" fmla="*/ 3236006 w 13328242"/>
              <a:gd name="connsiteY826" fmla="*/ 3468526 h 4689985"/>
              <a:gd name="connsiteX827" fmla="*/ 3281525 w 13328242"/>
              <a:gd name="connsiteY827" fmla="*/ 3445601 h 4689985"/>
              <a:gd name="connsiteX828" fmla="*/ 2940318 w 13328242"/>
              <a:gd name="connsiteY828" fmla="*/ 3444643 h 4689985"/>
              <a:gd name="connsiteX829" fmla="*/ 2995875 w 13328242"/>
              <a:gd name="connsiteY829" fmla="*/ 3470760 h 4689985"/>
              <a:gd name="connsiteX830" fmla="*/ 2943286 w 13328242"/>
              <a:gd name="connsiteY830" fmla="*/ 3527615 h 4689985"/>
              <a:gd name="connsiteX831" fmla="*/ 2911308 w 13328242"/>
              <a:gd name="connsiteY831" fmla="*/ 3451302 h 4689985"/>
              <a:gd name="connsiteX832" fmla="*/ 2940318 w 13328242"/>
              <a:gd name="connsiteY832" fmla="*/ 3444643 h 4689985"/>
              <a:gd name="connsiteX833" fmla="*/ 3878850 w 13328242"/>
              <a:gd name="connsiteY833" fmla="*/ 3440382 h 4689985"/>
              <a:gd name="connsiteX834" fmla="*/ 3922354 w 13328242"/>
              <a:gd name="connsiteY834" fmla="*/ 3461493 h 4689985"/>
              <a:gd name="connsiteX835" fmla="*/ 3877829 w 13328242"/>
              <a:gd name="connsiteY835" fmla="*/ 3523427 h 4689985"/>
              <a:gd name="connsiteX836" fmla="*/ 3848181 w 13328242"/>
              <a:gd name="connsiteY836" fmla="*/ 3489065 h 4689985"/>
              <a:gd name="connsiteX837" fmla="*/ 3878850 w 13328242"/>
              <a:gd name="connsiteY837" fmla="*/ 3440382 h 4689985"/>
              <a:gd name="connsiteX838" fmla="*/ 3068702 w 13328242"/>
              <a:gd name="connsiteY838" fmla="*/ 3436929 h 4689985"/>
              <a:gd name="connsiteX839" fmla="*/ 3090142 w 13328242"/>
              <a:gd name="connsiteY839" fmla="*/ 3455607 h 4689985"/>
              <a:gd name="connsiteX840" fmla="*/ 3122868 w 13328242"/>
              <a:gd name="connsiteY840" fmla="*/ 3556443 h 4689985"/>
              <a:gd name="connsiteX841" fmla="*/ 3107960 w 13328242"/>
              <a:gd name="connsiteY841" fmla="*/ 3559640 h 4689985"/>
              <a:gd name="connsiteX842" fmla="*/ 3079619 w 13328242"/>
              <a:gd name="connsiteY842" fmla="*/ 3546183 h 4689985"/>
              <a:gd name="connsiteX843" fmla="*/ 3068702 w 13328242"/>
              <a:gd name="connsiteY843" fmla="*/ 3436929 h 4689985"/>
              <a:gd name="connsiteX844" fmla="*/ 5048135 w 13328242"/>
              <a:gd name="connsiteY844" fmla="*/ 3428983 h 4689985"/>
              <a:gd name="connsiteX845" fmla="*/ 5069504 w 13328242"/>
              <a:gd name="connsiteY845" fmla="*/ 3442969 h 4689985"/>
              <a:gd name="connsiteX846" fmla="*/ 5038121 w 13328242"/>
              <a:gd name="connsiteY846" fmla="*/ 3431950 h 4689985"/>
              <a:gd name="connsiteX847" fmla="*/ 5048135 w 13328242"/>
              <a:gd name="connsiteY847" fmla="*/ 3428983 h 4689985"/>
              <a:gd name="connsiteX848" fmla="*/ 2743894 w 13328242"/>
              <a:gd name="connsiteY848" fmla="*/ 3422460 h 4689985"/>
              <a:gd name="connsiteX849" fmla="*/ 2717572 w 13328242"/>
              <a:gd name="connsiteY849" fmla="*/ 3487986 h 4689985"/>
              <a:gd name="connsiteX850" fmla="*/ 2693420 w 13328242"/>
              <a:gd name="connsiteY850" fmla="*/ 3482604 h 4689985"/>
              <a:gd name="connsiteX851" fmla="*/ 2702282 w 13328242"/>
              <a:gd name="connsiteY851" fmla="*/ 3443180 h 4689985"/>
              <a:gd name="connsiteX852" fmla="*/ 2743894 w 13328242"/>
              <a:gd name="connsiteY852" fmla="*/ 3422460 h 4689985"/>
              <a:gd name="connsiteX853" fmla="*/ 5263884 w 13328242"/>
              <a:gd name="connsiteY853" fmla="*/ 3419637 h 4689985"/>
              <a:gd name="connsiteX854" fmla="*/ 5257389 w 13328242"/>
              <a:gd name="connsiteY854" fmla="*/ 3511566 h 4689985"/>
              <a:gd name="connsiteX855" fmla="*/ 5220199 w 13328242"/>
              <a:gd name="connsiteY855" fmla="*/ 3434019 h 4689985"/>
              <a:gd name="connsiteX856" fmla="*/ 5263884 w 13328242"/>
              <a:gd name="connsiteY856" fmla="*/ 3419637 h 4689985"/>
              <a:gd name="connsiteX857" fmla="*/ 3327180 w 13328242"/>
              <a:gd name="connsiteY857" fmla="*/ 3405562 h 4689985"/>
              <a:gd name="connsiteX858" fmla="*/ 3336277 w 13328242"/>
              <a:gd name="connsiteY858" fmla="*/ 3440536 h 4689985"/>
              <a:gd name="connsiteX859" fmla="*/ 3313688 w 13328242"/>
              <a:gd name="connsiteY859" fmla="*/ 3446463 h 4689985"/>
              <a:gd name="connsiteX860" fmla="*/ 3296877 w 13328242"/>
              <a:gd name="connsiteY860" fmla="*/ 3416624 h 4689985"/>
              <a:gd name="connsiteX861" fmla="*/ 3327180 w 13328242"/>
              <a:gd name="connsiteY861" fmla="*/ 3405562 h 4689985"/>
              <a:gd name="connsiteX862" fmla="*/ 9865674 w 13328242"/>
              <a:gd name="connsiteY862" fmla="*/ 3403623 h 4689985"/>
              <a:gd name="connsiteX863" fmla="*/ 9878694 w 13328242"/>
              <a:gd name="connsiteY863" fmla="*/ 3403623 h 4689985"/>
              <a:gd name="connsiteX864" fmla="*/ 9943797 w 13328242"/>
              <a:gd name="connsiteY864" fmla="*/ 3403623 h 4689985"/>
              <a:gd name="connsiteX865" fmla="*/ 9956820 w 13328242"/>
              <a:gd name="connsiteY865" fmla="*/ 3454556 h 4689985"/>
              <a:gd name="connsiteX866" fmla="*/ 9930779 w 13328242"/>
              <a:gd name="connsiteY866" fmla="*/ 3454556 h 4689985"/>
              <a:gd name="connsiteX867" fmla="*/ 9878695 w 13328242"/>
              <a:gd name="connsiteY867" fmla="*/ 3454556 h 4689985"/>
              <a:gd name="connsiteX868" fmla="*/ 9852656 w 13328242"/>
              <a:gd name="connsiteY868" fmla="*/ 3505483 h 4689985"/>
              <a:gd name="connsiteX869" fmla="*/ 9826611 w 13328242"/>
              <a:gd name="connsiteY869" fmla="*/ 3505482 h 4689985"/>
              <a:gd name="connsiteX870" fmla="*/ 9826613 w 13328242"/>
              <a:gd name="connsiteY870" fmla="*/ 3454556 h 4689985"/>
              <a:gd name="connsiteX871" fmla="*/ 9852656 w 13328242"/>
              <a:gd name="connsiteY871" fmla="*/ 3454556 h 4689985"/>
              <a:gd name="connsiteX872" fmla="*/ 9865675 w 13328242"/>
              <a:gd name="connsiteY872" fmla="*/ 3454556 h 4689985"/>
              <a:gd name="connsiteX873" fmla="*/ 9865674 w 13328242"/>
              <a:gd name="connsiteY873" fmla="*/ 3403623 h 4689985"/>
              <a:gd name="connsiteX874" fmla="*/ 3681776 w 13328242"/>
              <a:gd name="connsiteY874" fmla="*/ 3392734 h 4689985"/>
              <a:gd name="connsiteX875" fmla="*/ 3709220 w 13328242"/>
              <a:gd name="connsiteY875" fmla="*/ 3404429 h 4689985"/>
              <a:gd name="connsiteX876" fmla="*/ 3712818 w 13328242"/>
              <a:gd name="connsiteY876" fmla="*/ 3425242 h 4689985"/>
              <a:gd name="connsiteX877" fmla="*/ 3681776 w 13328242"/>
              <a:gd name="connsiteY877" fmla="*/ 3392734 h 4689985"/>
              <a:gd name="connsiteX878" fmla="*/ 4478610 w 13328242"/>
              <a:gd name="connsiteY878" fmla="*/ 3389878 h 4689985"/>
              <a:gd name="connsiteX879" fmla="*/ 4504906 w 13328242"/>
              <a:gd name="connsiteY879" fmla="*/ 3391728 h 4689985"/>
              <a:gd name="connsiteX880" fmla="*/ 4482344 w 13328242"/>
              <a:gd name="connsiteY880" fmla="*/ 3418237 h 4689985"/>
              <a:gd name="connsiteX881" fmla="*/ 4478610 w 13328242"/>
              <a:gd name="connsiteY881" fmla="*/ 3389878 h 4689985"/>
              <a:gd name="connsiteX882" fmla="*/ 4258225 w 13328242"/>
              <a:gd name="connsiteY882" fmla="*/ 3384901 h 4689985"/>
              <a:gd name="connsiteX883" fmla="*/ 4296735 w 13328242"/>
              <a:gd name="connsiteY883" fmla="*/ 3451193 h 4689985"/>
              <a:gd name="connsiteX884" fmla="*/ 4297951 w 13328242"/>
              <a:gd name="connsiteY884" fmla="*/ 3454828 h 4689985"/>
              <a:gd name="connsiteX885" fmla="*/ 4298012 w 13328242"/>
              <a:gd name="connsiteY885" fmla="*/ 3473162 h 4689985"/>
              <a:gd name="connsiteX886" fmla="*/ 4307346 w 13328242"/>
              <a:gd name="connsiteY886" fmla="*/ 3491360 h 4689985"/>
              <a:gd name="connsiteX887" fmla="*/ 4298855 w 13328242"/>
              <a:gd name="connsiteY887" fmla="*/ 3512188 h 4689985"/>
              <a:gd name="connsiteX888" fmla="*/ 4258225 w 13328242"/>
              <a:gd name="connsiteY888" fmla="*/ 3384901 h 4689985"/>
              <a:gd name="connsiteX889" fmla="*/ 5681992 w 13328242"/>
              <a:gd name="connsiteY889" fmla="*/ 3381381 h 4689985"/>
              <a:gd name="connsiteX890" fmla="*/ 5687213 w 13328242"/>
              <a:gd name="connsiteY890" fmla="*/ 3383603 h 4689985"/>
              <a:gd name="connsiteX891" fmla="*/ 5700073 w 13328242"/>
              <a:gd name="connsiteY891" fmla="*/ 3401375 h 4689985"/>
              <a:gd name="connsiteX892" fmla="*/ 5687213 w 13328242"/>
              <a:gd name="connsiteY892" fmla="*/ 3401377 h 4689985"/>
              <a:gd name="connsiteX893" fmla="*/ 5674355 w 13328242"/>
              <a:gd name="connsiteY893" fmla="*/ 3401377 h 4689985"/>
              <a:gd name="connsiteX894" fmla="*/ 5681992 w 13328242"/>
              <a:gd name="connsiteY894" fmla="*/ 3381381 h 4689985"/>
              <a:gd name="connsiteX895" fmla="*/ 4106702 w 13328242"/>
              <a:gd name="connsiteY895" fmla="*/ 3378912 h 4689985"/>
              <a:gd name="connsiteX896" fmla="*/ 4131937 w 13328242"/>
              <a:gd name="connsiteY896" fmla="*/ 3392413 h 4689985"/>
              <a:gd name="connsiteX897" fmla="*/ 4132422 w 13328242"/>
              <a:gd name="connsiteY897" fmla="*/ 3403748 h 4689985"/>
              <a:gd name="connsiteX898" fmla="*/ 4136119 w 13328242"/>
              <a:gd name="connsiteY898" fmla="*/ 3405686 h 4689985"/>
              <a:gd name="connsiteX899" fmla="*/ 4143116 w 13328242"/>
              <a:gd name="connsiteY899" fmla="*/ 3427201 h 4689985"/>
              <a:gd name="connsiteX900" fmla="*/ 4108542 w 13328242"/>
              <a:gd name="connsiteY900" fmla="*/ 3446786 h 4689985"/>
              <a:gd name="connsiteX901" fmla="*/ 4085305 w 13328242"/>
              <a:gd name="connsiteY901" fmla="*/ 3419940 h 4689985"/>
              <a:gd name="connsiteX902" fmla="*/ 4102784 w 13328242"/>
              <a:gd name="connsiteY902" fmla="*/ 3399274 h 4689985"/>
              <a:gd name="connsiteX903" fmla="*/ 4109037 w 13328242"/>
              <a:gd name="connsiteY903" fmla="*/ 3397852 h 4689985"/>
              <a:gd name="connsiteX904" fmla="*/ 1735444 w 13328242"/>
              <a:gd name="connsiteY904" fmla="*/ 3368248 h 4689985"/>
              <a:gd name="connsiteX905" fmla="*/ 1768405 w 13328242"/>
              <a:gd name="connsiteY905" fmla="*/ 3418431 h 4689985"/>
              <a:gd name="connsiteX906" fmla="*/ 1717855 w 13328242"/>
              <a:gd name="connsiteY906" fmla="*/ 3415809 h 4689985"/>
              <a:gd name="connsiteX907" fmla="*/ 1722529 w 13328242"/>
              <a:gd name="connsiteY907" fmla="*/ 3385754 h 4689985"/>
              <a:gd name="connsiteX908" fmla="*/ 1735444 w 13328242"/>
              <a:gd name="connsiteY908" fmla="*/ 3368248 h 4689985"/>
              <a:gd name="connsiteX909" fmla="*/ 5353163 w 13328242"/>
              <a:gd name="connsiteY909" fmla="*/ 3358823 h 4689985"/>
              <a:gd name="connsiteX910" fmla="*/ 5367469 w 13328242"/>
              <a:gd name="connsiteY910" fmla="*/ 3391778 h 4689985"/>
              <a:gd name="connsiteX911" fmla="*/ 5333615 w 13328242"/>
              <a:gd name="connsiteY911" fmla="*/ 3410072 h 4689985"/>
              <a:gd name="connsiteX912" fmla="*/ 5334742 w 13328242"/>
              <a:gd name="connsiteY912" fmla="*/ 3381020 h 4689985"/>
              <a:gd name="connsiteX913" fmla="*/ 5353163 w 13328242"/>
              <a:gd name="connsiteY913" fmla="*/ 3358823 h 4689985"/>
              <a:gd name="connsiteX914" fmla="*/ 11448542 w 13328242"/>
              <a:gd name="connsiteY914" fmla="*/ 3353971 h 4689985"/>
              <a:gd name="connsiteX915" fmla="*/ 11448542 w 13328242"/>
              <a:gd name="connsiteY915" fmla="*/ 3448783 h 4689985"/>
              <a:gd name="connsiteX916" fmla="*/ 11409963 w 13328242"/>
              <a:gd name="connsiteY916" fmla="*/ 3496187 h 4689985"/>
              <a:gd name="connsiteX917" fmla="*/ 11397104 w 13328242"/>
              <a:gd name="connsiteY917" fmla="*/ 3448783 h 4689985"/>
              <a:gd name="connsiteX918" fmla="*/ 11448542 w 13328242"/>
              <a:gd name="connsiteY918" fmla="*/ 3353971 h 4689985"/>
              <a:gd name="connsiteX919" fmla="*/ 4274329 w 13328242"/>
              <a:gd name="connsiteY919" fmla="*/ 3353815 h 4689985"/>
              <a:gd name="connsiteX920" fmla="*/ 4284902 w 13328242"/>
              <a:gd name="connsiteY920" fmla="*/ 3356848 h 4689985"/>
              <a:gd name="connsiteX921" fmla="*/ 4302314 w 13328242"/>
              <a:gd name="connsiteY921" fmla="*/ 3381262 h 4689985"/>
              <a:gd name="connsiteX922" fmla="*/ 4278401 w 13328242"/>
              <a:gd name="connsiteY922" fmla="*/ 3395444 h 4689985"/>
              <a:gd name="connsiteX923" fmla="*/ 4261825 w 13328242"/>
              <a:gd name="connsiteY923" fmla="*/ 3358956 h 4689985"/>
              <a:gd name="connsiteX924" fmla="*/ 4274329 w 13328242"/>
              <a:gd name="connsiteY924" fmla="*/ 3353815 h 4689985"/>
              <a:gd name="connsiteX925" fmla="*/ 3369389 w 13328242"/>
              <a:gd name="connsiteY925" fmla="*/ 3353717 h 4689985"/>
              <a:gd name="connsiteX926" fmla="*/ 3391000 w 13328242"/>
              <a:gd name="connsiteY926" fmla="*/ 3361575 h 4689985"/>
              <a:gd name="connsiteX927" fmla="*/ 3354334 w 13328242"/>
              <a:gd name="connsiteY927" fmla="*/ 3372284 h 4689985"/>
              <a:gd name="connsiteX928" fmla="*/ 3369389 w 13328242"/>
              <a:gd name="connsiteY928" fmla="*/ 3353717 h 4689985"/>
              <a:gd name="connsiteX929" fmla="*/ 3918691 w 13328242"/>
              <a:gd name="connsiteY929" fmla="*/ 3348205 h 4689985"/>
              <a:gd name="connsiteX930" fmla="*/ 3931002 w 13328242"/>
              <a:gd name="connsiteY930" fmla="*/ 3357559 h 4689985"/>
              <a:gd name="connsiteX931" fmla="*/ 3931235 w 13328242"/>
              <a:gd name="connsiteY931" fmla="*/ 3385466 h 4689985"/>
              <a:gd name="connsiteX932" fmla="*/ 3912760 w 13328242"/>
              <a:gd name="connsiteY932" fmla="*/ 3387863 h 4689985"/>
              <a:gd name="connsiteX933" fmla="*/ 3929164 w 13328242"/>
              <a:gd name="connsiteY933" fmla="*/ 3403747 h 4689985"/>
              <a:gd name="connsiteX934" fmla="*/ 3910694 w 13328242"/>
              <a:gd name="connsiteY934" fmla="*/ 3422597 h 4689985"/>
              <a:gd name="connsiteX935" fmla="*/ 3876518 w 13328242"/>
              <a:gd name="connsiteY935" fmla="*/ 3403279 h 4689985"/>
              <a:gd name="connsiteX936" fmla="*/ 3884325 w 13328242"/>
              <a:gd name="connsiteY936" fmla="*/ 3387303 h 4689985"/>
              <a:gd name="connsiteX937" fmla="*/ 3888545 w 13328242"/>
              <a:gd name="connsiteY937" fmla="*/ 3383855 h 4689985"/>
              <a:gd name="connsiteX938" fmla="*/ 3884594 w 13328242"/>
              <a:gd name="connsiteY938" fmla="*/ 3382847 h 4689985"/>
              <a:gd name="connsiteX939" fmla="*/ 3902772 w 13328242"/>
              <a:gd name="connsiteY939" fmla="*/ 3349102 h 4689985"/>
              <a:gd name="connsiteX940" fmla="*/ 3918691 w 13328242"/>
              <a:gd name="connsiteY940" fmla="*/ 3348205 h 4689985"/>
              <a:gd name="connsiteX941" fmla="*/ 4350904 w 13328242"/>
              <a:gd name="connsiteY941" fmla="*/ 3344132 h 4689985"/>
              <a:gd name="connsiteX942" fmla="*/ 4371256 w 13328242"/>
              <a:gd name="connsiteY942" fmla="*/ 3347088 h 4689985"/>
              <a:gd name="connsiteX943" fmla="*/ 4362448 w 13328242"/>
              <a:gd name="connsiteY943" fmla="*/ 3448600 h 4689985"/>
              <a:gd name="connsiteX944" fmla="*/ 4353354 w 13328242"/>
              <a:gd name="connsiteY944" fmla="*/ 3441781 h 4689985"/>
              <a:gd name="connsiteX945" fmla="*/ 4354084 w 13328242"/>
              <a:gd name="connsiteY945" fmla="*/ 3451276 h 4689985"/>
              <a:gd name="connsiteX946" fmla="*/ 4313288 w 13328242"/>
              <a:gd name="connsiteY946" fmla="*/ 3502947 h 4689985"/>
              <a:gd name="connsiteX947" fmla="*/ 4307346 w 13328242"/>
              <a:gd name="connsiteY947" fmla="*/ 3491360 h 4689985"/>
              <a:gd name="connsiteX948" fmla="*/ 4308891 w 13328242"/>
              <a:gd name="connsiteY948" fmla="*/ 3487572 h 4689985"/>
              <a:gd name="connsiteX949" fmla="*/ 4297951 w 13328242"/>
              <a:gd name="connsiteY949" fmla="*/ 3454828 h 4689985"/>
              <a:gd name="connsiteX950" fmla="*/ 4297920 w 13328242"/>
              <a:gd name="connsiteY950" fmla="*/ 3445662 h 4689985"/>
              <a:gd name="connsiteX951" fmla="*/ 4326711 w 13328242"/>
              <a:gd name="connsiteY951" fmla="*/ 3400952 h 4689985"/>
              <a:gd name="connsiteX952" fmla="*/ 4322063 w 13328242"/>
              <a:gd name="connsiteY952" fmla="*/ 3377392 h 4689985"/>
              <a:gd name="connsiteX953" fmla="*/ 4325371 w 13328242"/>
              <a:gd name="connsiteY953" fmla="*/ 3352972 h 4689985"/>
              <a:gd name="connsiteX954" fmla="*/ 4350904 w 13328242"/>
              <a:gd name="connsiteY954" fmla="*/ 3344132 h 4689985"/>
              <a:gd name="connsiteX955" fmla="*/ 4198994 w 13328242"/>
              <a:gd name="connsiteY955" fmla="*/ 3330159 h 4689985"/>
              <a:gd name="connsiteX956" fmla="*/ 4228030 w 13328242"/>
              <a:gd name="connsiteY956" fmla="*/ 3350498 h 4689985"/>
              <a:gd name="connsiteX957" fmla="*/ 4227646 w 13328242"/>
              <a:gd name="connsiteY957" fmla="*/ 3373809 h 4689985"/>
              <a:gd name="connsiteX958" fmla="*/ 4181913 w 13328242"/>
              <a:gd name="connsiteY958" fmla="*/ 3350176 h 4689985"/>
              <a:gd name="connsiteX959" fmla="*/ 4198994 w 13328242"/>
              <a:gd name="connsiteY959" fmla="*/ 3330159 h 4689985"/>
              <a:gd name="connsiteX960" fmla="*/ 4434496 w 13328242"/>
              <a:gd name="connsiteY960" fmla="*/ 3325925 h 4689985"/>
              <a:gd name="connsiteX961" fmla="*/ 4451713 w 13328242"/>
              <a:gd name="connsiteY961" fmla="*/ 3330678 h 4689985"/>
              <a:gd name="connsiteX962" fmla="*/ 4453458 w 13328242"/>
              <a:gd name="connsiteY962" fmla="*/ 3340053 h 4689985"/>
              <a:gd name="connsiteX963" fmla="*/ 4465807 w 13328242"/>
              <a:gd name="connsiteY963" fmla="*/ 3338957 h 4689985"/>
              <a:gd name="connsiteX964" fmla="*/ 4448037 w 13328242"/>
              <a:gd name="connsiteY964" fmla="*/ 3403923 h 4689985"/>
              <a:gd name="connsiteX965" fmla="*/ 4430937 w 13328242"/>
              <a:gd name="connsiteY965" fmla="*/ 3373620 h 4689985"/>
              <a:gd name="connsiteX966" fmla="*/ 4413751 w 13328242"/>
              <a:gd name="connsiteY966" fmla="*/ 3377133 h 4689985"/>
              <a:gd name="connsiteX967" fmla="*/ 4396283 w 13328242"/>
              <a:gd name="connsiteY967" fmla="*/ 3359409 h 4689985"/>
              <a:gd name="connsiteX968" fmla="*/ 4420335 w 13328242"/>
              <a:gd name="connsiteY968" fmla="*/ 3332023 h 4689985"/>
              <a:gd name="connsiteX969" fmla="*/ 4434496 w 13328242"/>
              <a:gd name="connsiteY969" fmla="*/ 3325925 h 4689985"/>
              <a:gd name="connsiteX970" fmla="*/ 3297403 w 13328242"/>
              <a:gd name="connsiteY970" fmla="*/ 3324857 h 4689985"/>
              <a:gd name="connsiteX971" fmla="*/ 3268436 w 13328242"/>
              <a:gd name="connsiteY971" fmla="*/ 3438065 h 4689985"/>
              <a:gd name="connsiteX972" fmla="*/ 3297403 w 13328242"/>
              <a:gd name="connsiteY972" fmla="*/ 3324857 h 4689985"/>
              <a:gd name="connsiteX973" fmla="*/ 11835516 w 13328242"/>
              <a:gd name="connsiteY973" fmla="*/ 3318734 h 4689985"/>
              <a:gd name="connsiteX974" fmla="*/ 11835516 w 13328242"/>
              <a:gd name="connsiteY974" fmla="*/ 3352687 h 4689985"/>
              <a:gd name="connsiteX975" fmla="*/ 11821566 w 13328242"/>
              <a:gd name="connsiteY975" fmla="*/ 3352687 h 4689985"/>
              <a:gd name="connsiteX976" fmla="*/ 11835516 w 13328242"/>
              <a:gd name="connsiteY976" fmla="*/ 3318734 h 4689985"/>
              <a:gd name="connsiteX977" fmla="*/ 4583476 w 13328242"/>
              <a:gd name="connsiteY977" fmla="*/ 3307418 h 4689985"/>
              <a:gd name="connsiteX978" fmla="*/ 4596261 w 13328242"/>
              <a:gd name="connsiteY978" fmla="*/ 3307418 h 4689985"/>
              <a:gd name="connsiteX979" fmla="*/ 4601655 w 13328242"/>
              <a:gd name="connsiteY979" fmla="*/ 3345614 h 4689985"/>
              <a:gd name="connsiteX980" fmla="*/ 4606687 w 13328242"/>
              <a:gd name="connsiteY980" fmla="*/ 3350423 h 4689985"/>
              <a:gd name="connsiteX981" fmla="*/ 4622753 w 13328242"/>
              <a:gd name="connsiteY981" fmla="*/ 3345559 h 4689985"/>
              <a:gd name="connsiteX982" fmla="*/ 4642846 w 13328242"/>
              <a:gd name="connsiteY982" fmla="*/ 3350000 h 4689985"/>
              <a:gd name="connsiteX983" fmla="*/ 4651214 w 13328242"/>
              <a:gd name="connsiteY983" fmla="*/ 3321278 h 4689985"/>
              <a:gd name="connsiteX984" fmla="*/ 4672710 w 13328242"/>
              <a:gd name="connsiteY984" fmla="*/ 3350318 h 4689985"/>
              <a:gd name="connsiteX985" fmla="*/ 4650586 w 13328242"/>
              <a:gd name="connsiteY985" fmla="*/ 3356279 h 4689985"/>
              <a:gd name="connsiteX986" fmla="*/ 4648135 w 13328242"/>
              <a:gd name="connsiteY986" fmla="*/ 3354730 h 4689985"/>
              <a:gd name="connsiteX987" fmla="*/ 4659764 w 13328242"/>
              <a:gd name="connsiteY987" fmla="*/ 3366507 h 4689985"/>
              <a:gd name="connsiteX988" fmla="*/ 4657052 w 13328242"/>
              <a:gd name="connsiteY988" fmla="*/ 3441003 h 4689985"/>
              <a:gd name="connsiteX989" fmla="*/ 4639474 w 13328242"/>
              <a:gd name="connsiteY989" fmla="*/ 3454546 h 4689985"/>
              <a:gd name="connsiteX990" fmla="*/ 4644510 w 13328242"/>
              <a:gd name="connsiteY990" fmla="*/ 3454547 h 4689985"/>
              <a:gd name="connsiteX991" fmla="*/ 4646254 w 13328242"/>
              <a:gd name="connsiteY991" fmla="*/ 3454546 h 4689985"/>
              <a:gd name="connsiteX992" fmla="*/ 4632304 w 13328242"/>
              <a:gd name="connsiteY992" fmla="*/ 3505470 h 4689985"/>
              <a:gd name="connsiteX993" fmla="*/ 4618349 w 13328242"/>
              <a:gd name="connsiteY993" fmla="*/ 3505470 h 4689985"/>
              <a:gd name="connsiteX994" fmla="*/ 4618352 w 13328242"/>
              <a:gd name="connsiteY994" fmla="*/ 3454546 h 4689985"/>
              <a:gd name="connsiteX995" fmla="*/ 4618493 w 13328242"/>
              <a:gd name="connsiteY995" fmla="*/ 3454547 h 4689985"/>
              <a:gd name="connsiteX996" fmla="*/ 4604869 w 13328242"/>
              <a:gd name="connsiteY996" fmla="*/ 3444085 h 4689985"/>
              <a:gd name="connsiteX997" fmla="*/ 4594268 w 13328242"/>
              <a:gd name="connsiteY997" fmla="*/ 3418644 h 4689985"/>
              <a:gd name="connsiteX998" fmla="*/ 4590408 w 13328242"/>
              <a:gd name="connsiteY998" fmla="*/ 3420856 h 4689985"/>
              <a:gd name="connsiteX999" fmla="*/ 4559902 w 13328242"/>
              <a:gd name="connsiteY999" fmla="*/ 3397373 h 4689985"/>
              <a:gd name="connsiteX1000" fmla="*/ 4586987 w 13328242"/>
              <a:gd name="connsiteY1000" fmla="*/ 3388955 h 4689985"/>
              <a:gd name="connsiteX1001" fmla="*/ 4593497 w 13328242"/>
              <a:gd name="connsiteY1001" fmla="*/ 3397511 h 4689985"/>
              <a:gd name="connsiteX1002" fmla="*/ 4596022 w 13328242"/>
              <a:gd name="connsiteY1002" fmla="*/ 3353652 h 4689985"/>
              <a:gd name="connsiteX1003" fmla="*/ 4604282 w 13328242"/>
              <a:gd name="connsiteY1003" fmla="*/ 3351152 h 4689985"/>
              <a:gd name="connsiteX1004" fmla="*/ 4591468 w 13328242"/>
              <a:gd name="connsiteY1004" fmla="*/ 3347030 h 4689985"/>
              <a:gd name="connsiteX1005" fmla="*/ 4583476 w 13328242"/>
              <a:gd name="connsiteY1005" fmla="*/ 3307418 h 4689985"/>
              <a:gd name="connsiteX1006" fmla="*/ 4928361 w 13328242"/>
              <a:gd name="connsiteY1006" fmla="*/ 3300386 h 4689985"/>
              <a:gd name="connsiteX1007" fmla="*/ 4955253 w 13328242"/>
              <a:gd name="connsiteY1007" fmla="*/ 3314837 h 4689985"/>
              <a:gd name="connsiteX1008" fmla="*/ 4963718 w 13328242"/>
              <a:gd name="connsiteY1008" fmla="*/ 3346306 h 4689985"/>
              <a:gd name="connsiteX1009" fmla="*/ 4954411 w 13328242"/>
              <a:gd name="connsiteY1009" fmla="*/ 3351411 h 4689985"/>
              <a:gd name="connsiteX1010" fmla="*/ 4971391 w 13328242"/>
              <a:gd name="connsiteY1010" fmla="*/ 3361674 h 4689985"/>
              <a:gd name="connsiteX1011" fmla="*/ 5000432 w 13328242"/>
              <a:gd name="connsiteY1011" fmla="*/ 3427118 h 4689985"/>
              <a:gd name="connsiteX1012" fmla="*/ 4962980 w 13328242"/>
              <a:gd name="connsiteY1012" fmla="*/ 3460209 h 4689985"/>
              <a:gd name="connsiteX1013" fmla="*/ 4958825 w 13328242"/>
              <a:gd name="connsiteY1013" fmla="*/ 3459958 h 4689985"/>
              <a:gd name="connsiteX1014" fmla="*/ 4958105 w 13328242"/>
              <a:gd name="connsiteY1014" fmla="*/ 3467642 h 4689985"/>
              <a:gd name="connsiteX1015" fmla="*/ 4946152 w 13328242"/>
              <a:gd name="connsiteY1015" fmla="*/ 3486929 h 4689985"/>
              <a:gd name="connsiteX1016" fmla="*/ 4936801 w 13328242"/>
              <a:gd name="connsiteY1016" fmla="*/ 3487820 h 4689985"/>
              <a:gd name="connsiteX1017" fmla="*/ 4943323 w 13328242"/>
              <a:gd name="connsiteY1017" fmla="*/ 3499892 h 4689985"/>
              <a:gd name="connsiteX1018" fmla="*/ 4943535 w 13328242"/>
              <a:gd name="connsiteY1018" fmla="*/ 3577124 h 4689985"/>
              <a:gd name="connsiteX1019" fmla="*/ 4904402 w 13328242"/>
              <a:gd name="connsiteY1019" fmla="*/ 3470763 h 4689985"/>
              <a:gd name="connsiteX1020" fmla="*/ 4921489 w 13328242"/>
              <a:gd name="connsiteY1020" fmla="*/ 3475385 h 4689985"/>
              <a:gd name="connsiteX1021" fmla="*/ 4916878 w 13328242"/>
              <a:gd name="connsiteY1021" fmla="*/ 3466795 h 4689985"/>
              <a:gd name="connsiteX1022" fmla="*/ 4916623 w 13328242"/>
              <a:gd name="connsiteY1022" fmla="*/ 3457416 h 4689985"/>
              <a:gd name="connsiteX1023" fmla="*/ 4906586 w 13328242"/>
              <a:gd name="connsiteY1023" fmla="*/ 3456810 h 4689985"/>
              <a:gd name="connsiteX1024" fmla="*/ 4891245 w 13328242"/>
              <a:gd name="connsiteY1024" fmla="*/ 3442055 h 4689985"/>
              <a:gd name="connsiteX1025" fmla="*/ 4891165 w 13328242"/>
              <a:gd name="connsiteY1025" fmla="*/ 3454547 h 4689985"/>
              <a:gd name="connsiteX1026" fmla="*/ 4883997 w 13328242"/>
              <a:gd name="connsiteY1026" fmla="*/ 3446590 h 4689985"/>
              <a:gd name="connsiteX1027" fmla="*/ 4880963 w 13328242"/>
              <a:gd name="connsiteY1027" fmla="*/ 3432162 h 4689985"/>
              <a:gd name="connsiteX1028" fmla="*/ 4877894 w 13328242"/>
              <a:gd name="connsiteY1028" fmla="*/ 3429210 h 4689985"/>
              <a:gd name="connsiteX1029" fmla="*/ 4877033 w 13328242"/>
              <a:gd name="connsiteY1029" fmla="*/ 3438694 h 4689985"/>
              <a:gd name="connsiteX1030" fmla="*/ 4865813 w 13328242"/>
              <a:gd name="connsiteY1030" fmla="*/ 3549275 h 4689985"/>
              <a:gd name="connsiteX1031" fmla="*/ 4850864 w 13328242"/>
              <a:gd name="connsiteY1031" fmla="*/ 3520386 h 4689985"/>
              <a:gd name="connsiteX1032" fmla="*/ 4850861 w 13328242"/>
              <a:gd name="connsiteY1032" fmla="*/ 3530944 h 4689985"/>
              <a:gd name="connsiteX1033" fmla="*/ 4850864 w 13328242"/>
              <a:gd name="connsiteY1033" fmla="*/ 3556407 h 4689985"/>
              <a:gd name="connsiteX1034" fmla="*/ 4838074 w 13328242"/>
              <a:gd name="connsiteY1034" fmla="*/ 3556406 h 4689985"/>
              <a:gd name="connsiteX1035" fmla="*/ 4825287 w 13328242"/>
              <a:gd name="connsiteY1035" fmla="*/ 3556406 h 4689985"/>
              <a:gd name="connsiteX1036" fmla="*/ 4812501 w 13328242"/>
              <a:gd name="connsiteY1036" fmla="*/ 3556406 h 4689985"/>
              <a:gd name="connsiteX1037" fmla="*/ 4799714 w 13328242"/>
              <a:gd name="connsiteY1037" fmla="*/ 3505482 h 4689985"/>
              <a:gd name="connsiteX1038" fmla="*/ 4812503 w 13328242"/>
              <a:gd name="connsiteY1038" fmla="*/ 3505482 h 4689985"/>
              <a:gd name="connsiteX1039" fmla="*/ 4825289 w 13328242"/>
              <a:gd name="connsiteY1039" fmla="*/ 3505482 h 4689985"/>
              <a:gd name="connsiteX1040" fmla="*/ 4843148 w 13328242"/>
              <a:gd name="connsiteY1040" fmla="*/ 3505482 h 4689985"/>
              <a:gd name="connsiteX1041" fmla="*/ 4838714 w 13328242"/>
              <a:gd name="connsiteY1041" fmla="*/ 3496913 h 4689985"/>
              <a:gd name="connsiteX1042" fmla="*/ 4834742 w 13328242"/>
              <a:gd name="connsiteY1042" fmla="*/ 3308509 h 4689985"/>
              <a:gd name="connsiteX1043" fmla="*/ 4888081 w 13328242"/>
              <a:gd name="connsiteY1043" fmla="*/ 3317132 h 4689985"/>
              <a:gd name="connsiteX1044" fmla="*/ 4886021 w 13328242"/>
              <a:gd name="connsiteY1044" fmla="*/ 3339794 h 4689985"/>
              <a:gd name="connsiteX1045" fmla="*/ 4895257 w 13328242"/>
              <a:gd name="connsiteY1045" fmla="*/ 3335058 h 4689985"/>
              <a:gd name="connsiteX1046" fmla="*/ 4913192 w 13328242"/>
              <a:gd name="connsiteY1046" fmla="*/ 3336903 h 4689985"/>
              <a:gd name="connsiteX1047" fmla="*/ 4917542 w 13328242"/>
              <a:gd name="connsiteY1047" fmla="*/ 3317682 h 4689985"/>
              <a:gd name="connsiteX1048" fmla="*/ 4928361 w 13328242"/>
              <a:gd name="connsiteY1048" fmla="*/ 3300386 h 4689985"/>
              <a:gd name="connsiteX1049" fmla="*/ 5670817 w 13328242"/>
              <a:gd name="connsiteY1049" fmla="*/ 3295063 h 4689985"/>
              <a:gd name="connsiteX1050" fmla="*/ 5665998 w 13328242"/>
              <a:gd name="connsiteY1050" fmla="*/ 3325516 h 4689985"/>
              <a:gd name="connsiteX1051" fmla="*/ 5677062 w 13328242"/>
              <a:gd name="connsiteY1051" fmla="*/ 3327449 h 4689985"/>
              <a:gd name="connsiteX1052" fmla="*/ 5690467 w 13328242"/>
              <a:gd name="connsiteY1052" fmla="*/ 3337706 h 4689985"/>
              <a:gd name="connsiteX1053" fmla="*/ 5692842 w 13328242"/>
              <a:gd name="connsiteY1053" fmla="*/ 3325823 h 4689985"/>
              <a:gd name="connsiteX1054" fmla="*/ 5697901 w 13328242"/>
              <a:gd name="connsiteY1054" fmla="*/ 3313699 h 4689985"/>
              <a:gd name="connsiteX1055" fmla="*/ 5676542 w 13328242"/>
              <a:gd name="connsiteY1055" fmla="*/ 3302241 h 4689985"/>
              <a:gd name="connsiteX1056" fmla="*/ 2455797 w 13328242"/>
              <a:gd name="connsiteY1056" fmla="*/ 3292106 h 4689985"/>
              <a:gd name="connsiteX1057" fmla="*/ 2478335 w 13328242"/>
              <a:gd name="connsiteY1057" fmla="*/ 3299101 h 4689985"/>
              <a:gd name="connsiteX1058" fmla="*/ 2430053 w 13328242"/>
              <a:gd name="connsiteY1058" fmla="*/ 3329388 h 4689985"/>
              <a:gd name="connsiteX1059" fmla="*/ 2370060 w 13328242"/>
              <a:gd name="connsiteY1059" fmla="*/ 3316790 h 4689985"/>
              <a:gd name="connsiteX1060" fmla="*/ 2424162 w 13328242"/>
              <a:gd name="connsiteY1060" fmla="*/ 3292276 h 4689985"/>
              <a:gd name="connsiteX1061" fmla="*/ 2455797 w 13328242"/>
              <a:gd name="connsiteY1061" fmla="*/ 3292106 h 4689985"/>
              <a:gd name="connsiteX1062" fmla="*/ 3612595 w 13328242"/>
              <a:gd name="connsiteY1062" fmla="*/ 3282697 h 4689985"/>
              <a:gd name="connsiteX1063" fmla="*/ 3610168 w 13328242"/>
              <a:gd name="connsiteY1063" fmla="*/ 3283709 h 4689985"/>
              <a:gd name="connsiteX1064" fmla="*/ 3611085 w 13328242"/>
              <a:gd name="connsiteY1064" fmla="*/ 3291449 h 4689985"/>
              <a:gd name="connsiteX1065" fmla="*/ 3631375 w 13328242"/>
              <a:gd name="connsiteY1065" fmla="*/ 3292656 h 4689985"/>
              <a:gd name="connsiteX1066" fmla="*/ 3656447 w 13328242"/>
              <a:gd name="connsiteY1066" fmla="*/ 3310626 h 4689985"/>
              <a:gd name="connsiteX1067" fmla="*/ 3655843 w 13328242"/>
              <a:gd name="connsiteY1067" fmla="*/ 3285628 h 4689985"/>
              <a:gd name="connsiteX1068" fmla="*/ 3615131 w 13328242"/>
              <a:gd name="connsiteY1068" fmla="*/ 3282861 h 4689985"/>
              <a:gd name="connsiteX1069" fmla="*/ 10741238 w 13328242"/>
              <a:gd name="connsiteY1069" fmla="*/ 3259158 h 4689985"/>
              <a:gd name="connsiteX1070" fmla="*/ 10754098 w 13328242"/>
              <a:gd name="connsiteY1070" fmla="*/ 3259158 h 4689985"/>
              <a:gd name="connsiteX1071" fmla="*/ 10766956 w 13328242"/>
              <a:gd name="connsiteY1071" fmla="*/ 3353971 h 4689985"/>
              <a:gd name="connsiteX1072" fmla="*/ 10728378 w 13328242"/>
              <a:gd name="connsiteY1072" fmla="*/ 3306565 h 4689985"/>
              <a:gd name="connsiteX1073" fmla="*/ 10741238 w 13328242"/>
              <a:gd name="connsiteY1073" fmla="*/ 3259158 h 4689985"/>
              <a:gd name="connsiteX1074" fmla="*/ 9570964 w 13328242"/>
              <a:gd name="connsiteY1074" fmla="*/ 3259158 h 4689985"/>
              <a:gd name="connsiteX1075" fmla="*/ 9570965 w 13328242"/>
              <a:gd name="connsiteY1075" fmla="*/ 3306565 h 4689985"/>
              <a:gd name="connsiteX1076" fmla="*/ 9558107 w 13328242"/>
              <a:gd name="connsiteY1076" fmla="*/ 3259159 h 4689985"/>
              <a:gd name="connsiteX1077" fmla="*/ 9570964 w 13328242"/>
              <a:gd name="connsiteY1077" fmla="*/ 3259158 h 4689985"/>
              <a:gd name="connsiteX1078" fmla="*/ 11371381 w 13328242"/>
              <a:gd name="connsiteY1078" fmla="*/ 3211751 h 4689985"/>
              <a:gd name="connsiteX1079" fmla="*/ 11384244 w 13328242"/>
              <a:gd name="connsiteY1079" fmla="*/ 3211751 h 4689985"/>
              <a:gd name="connsiteX1080" fmla="*/ 11384244 w 13328242"/>
              <a:gd name="connsiteY1080" fmla="*/ 3259158 h 4689985"/>
              <a:gd name="connsiteX1081" fmla="*/ 11358522 w 13328242"/>
              <a:gd name="connsiteY1081" fmla="*/ 3259158 h 4689985"/>
              <a:gd name="connsiteX1082" fmla="*/ 11371381 w 13328242"/>
              <a:gd name="connsiteY1082" fmla="*/ 3211751 h 4689985"/>
              <a:gd name="connsiteX1083" fmla="*/ 11332802 w 13328242"/>
              <a:gd name="connsiteY1083" fmla="*/ 3211751 h 4689985"/>
              <a:gd name="connsiteX1084" fmla="*/ 11345664 w 13328242"/>
              <a:gd name="connsiteY1084" fmla="*/ 3211751 h 4689985"/>
              <a:gd name="connsiteX1085" fmla="*/ 11345664 w 13328242"/>
              <a:gd name="connsiteY1085" fmla="*/ 3259158 h 4689985"/>
              <a:gd name="connsiteX1086" fmla="*/ 11332802 w 13328242"/>
              <a:gd name="connsiteY1086" fmla="*/ 3211751 h 4689985"/>
              <a:gd name="connsiteX1087" fmla="*/ 3141910 w 13328242"/>
              <a:gd name="connsiteY1087" fmla="*/ 3209077 h 4689985"/>
              <a:gd name="connsiteX1088" fmla="*/ 3175565 w 13328242"/>
              <a:gd name="connsiteY1088" fmla="*/ 3252124 h 4689985"/>
              <a:gd name="connsiteX1089" fmla="*/ 3127779 w 13328242"/>
              <a:gd name="connsiteY1089" fmla="*/ 3235812 h 4689985"/>
              <a:gd name="connsiteX1090" fmla="*/ 3141910 w 13328242"/>
              <a:gd name="connsiteY1090" fmla="*/ 3209077 h 4689985"/>
              <a:gd name="connsiteX1091" fmla="*/ 3097978 w 13328242"/>
              <a:gd name="connsiteY1091" fmla="*/ 3205404 h 4689985"/>
              <a:gd name="connsiteX1092" fmla="*/ 3074239 w 13328242"/>
              <a:gd name="connsiteY1092" fmla="*/ 3334769 h 4689985"/>
              <a:gd name="connsiteX1093" fmla="*/ 3070625 w 13328242"/>
              <a:gd name="connsiteY1093" fmla="*/ 3208464 h 4689985"/>
              <a:gd name="connsiteX1094" fmla="*/ 3097978 w 13328242"/>
              <a:gd name="connsiteY1094" fmla="*/ 3205404 h 4689985"/>
              <a:gd name="connsiteX1095" fmla="*/ 2947832 w 13328242"/>
              <a:gd name="connsiteY1095" fmla="*/ 3201332 h 4689985"/>
              <a:gd name="connsiteX1096" fmla="*/ 3014573 w 13328242"/>
              <a:gd name="connsiteY1096" fmla="*/ 3221161 h 4689985"/>
              <a:gd name="connsiteX1097" fmla="*/ 3016521 w 13328242"/>
              <a:gd name="connsiteY1097" fmla="*/ 3243010 h 4689985"/>
              <a:gd name="connsiteX1098" fmla="*/ 2947832 w 13328242"/>
              <a:gd name="connsiteY1098" fmla="*/ 3201332 h 4689985"/>
              <a:gd name="connsiteX1099" fmla="*/ 2052536 w 13328242"/>
              <a:gd name="connsiteY1099" fmla="*/ 3198626 h 4689985"/>
              <a:gd name="connsiteX1100" fmla="*/ 2067347 w 13328242"/>
              <a:gd name="connsiteY1100" fmla="*/ 3225955 h 4689985"/>
              <a:gd name="connsiteX1101" fmla="*/ 1993096 w 13328242"/>
              <a:gd name="connsiteY1101" fmla="*/ 3242563 h 4689985"/>
              <a:gd name="connsiteX1102" fmla="*/ 1999812 w 13328242"/>
              <a:gd name="connsiteY1102" fmla="*/ 3229474 h 4689985"/>
              <a:gd name="connsiteX1103" fmla="*/ 2052536 w 13328242"/>
              <a:gd name="connsiteY1103" fmla="*/ 3198626 h 4689985"/>
              <a:gd name="connsiteX1104" fmla="*/ 1961246 w 13328242"/>
              <a:gd name="connsiteY1104" fmla="*/ 3186394 h 4689985"/>
              <a:gd name="connsiteX1105" fmla="*/ 1984568 w 13328242"/>
              <a:gd name="connsiteY1105" fmla="*/ 3188165 h 4689985"/>
              <a:gd name="connsiteX1106" fmla="*/ 2006571 w 13328242"/>
              <a:gd name="connsiteY1106" fmla="*/ 3222666 h 4689985"/>
              <a:gd name="connsiteX1107" fmla="*/ 1941429 w 13328242"/>
              <a:gd name="connsiteY1107" fmla="*/ 3253804 h 4689985"/>
              <a:gd name="connsiteX1108" fmla="*/ 1940950 w 13328242"/>
              <a:gd name="connsiteY1108" fmla="*/ 3199945 h 4689985"/>
              <a:gd name="connsiteX1109" fmla="*/ 1961246 w 13328242"/>
              <a:gd name="connsiteY1109" fmla="*/ 3186394 h 4689985"/>
              <a:gd name="connsiteX1110" fmla="*/ 5389716 w 13328242"/>
              <a:gd name="connsiteY1110" fmla="*/ 3179188 h 4689985"/>
              <a:gd name="connsiteX1111" fmla="*/ 5411070 w 13328242"/>
              <a:gd name="connsiteY1111" fmla="*/ 3190228 h 4689985"/>
              <a:gd name="connsiteX1112" fmla="*/ 5419144 w 13328242"/>
              <a:gd name="connsiteY1112" fmla="*/ 3231422 h 4689985"/>
              <a:gd name="connsiteX1113" fmla="*/ 5369117 w 13328242"/>
              <a:gd name="connsiteY1113" fmla="*/ 3239298 h 4689985"/>
              <a:gd name="connsiteX1114" fmla="*/ 5360534 w 13328242"/>
              <a:gd name="connsiteY1114" fmla="*/ 3192543 h 4689985"/>
              <a:gd name="connsiteX1115" fmla="*/ 5389716 w 13328242"/>
              <a:gd name="connsiteY1115" fmla="*/ 3179188 h 4689985"/>
              <a:gd name="connsiteX1116" fmla="*/ 11718603 w 13328242"/>
              <a:gd name="connsiteY1116" fmla="*/ 3164347 h 4689985"/>
              <a:gd name="connsiteX1117" fmla="*/ 11744325 w 13328242"/>
              <a:gd name="connsiteY1117" fmla="*/ 3211752 h 4689985"/>
              <a:gd name="connsiteX1118" fmla="*/ 11705745 w 13328242"/>
              <a:gd name="connsiteY1118" fmla="*/ 3259158 h 4689985"/>
              <a:gd name="connsiteX1119" fmla="*/ 11718603 w 13328242"/>
              <a:gd name="connsiteY1119" fmla="*/ 3164347 h 4689985"/>
              <a:gd name="connsiteX1120" fmla="*/ 9570964 w 13328242"/>
              <a:gd name="connsiteY1120" fmla="*/ 3164347 h 4689985"/>
              <a:gd name="connsiteX1121" fmla="*/ 9570964 w 13328242"/>
              <a:gd name="connsiteY1121" fmla="*/ 3211751 h 4689985"/>
              <a:gd name="connsiteX1122" fmla="*/ 9519526 w 13328242"/>
              <a:gd name="connsiteY1122" fmla="*/ 3259158 h 4689985"/>
              <a:gd name="connsiteX1123" fmla="*/ 9519527 w 13328242"/>
              <a:gd name="connsiteY1123" fmla="*/ 3211751 h 4689985"/>
              <a:gd name="connsiteX1124" fmla="*/ 9570964 w 13328242"/>
              <a:gd name="connsiteY1124" fmla="*/ 3164347 h 4689985"/>
              <a:gd name="connsiteX1125" fmla="*/ 10638357 w 13328242"/>
              <a:gd name="connsiteY1125" fmla="*/ 3164346 h 4689985"/>
              <a:gd name="connsiteX1126" fmla="*/ 10651215 w 13328242"/>
              <a:gd name="connsiteY1126" fmla="*/ 3164347 h 4689985"/>
              <a:gd name="connsiteX1127" fmla="*/ 10638357 w 13328242"/>
              <a:gd name="connsiteY1127" fmla="*/ 3211751 h 4689985"/>
              <a:gd name="connsiteX1128" fmla="*/ 10574057 w 13328242"/>
              <a:gd name="connsiteY1128" fmla="*/ 3353972 h 4689985"/>
              <a:gd name="connsiteX1129" fmla="*/ 10599776 w 13328242"/>
              <a:gd name="connsiteY1129" fmla="*/ 3164347 h 4689985"/>
              <a:gd name="connsiteX1130" fmla="*/ 10612637 w 13328242"/>
              <a:gd name="connsiteY1130" fmla="*/ 3211752 h 4689985"/>
              <a:gd name="connsiteX1131" fmla="*/ 10638357 w 13328242"/>
              <a:gd name="connsiteY1131" fmla="*/ 3164346 h 4689985"/>
              <a:gd name="connsiteX1132" fmla="*/ 5674354 w 13328242"/>
              <a:gd name="connsiteY1132" fmla="*/ 3164346 h 4689985"/>
              <a:gd name="connsiteX1133" fmla="*/ 5674354 w 13328242"/>
              <a:gd name="connsiteY1133" fmla="*/ 3211751 h 4689985"/>
              <a:gd name="connsiteX1134" fmla="*/ 5674229 w 13328242"/>
              <a:gd name="connsiteY1134" fmla="*/ 3217384 h 4689985"/>
              <a:gd name="connsiteX1135" fmla="*/ 5687388 w 13328242"/>
              <a:gd name="connsiteY1135" fmla="*/ 3221191 h 4689985"/>
              <a:gd name="connsiteX1136" fmla="*/ 5716865 w 13328242"/>
              <a:gd name="connsiteY1136" fmla="*/ 3243689 h 4689985"/>
              <a:gd name="connsiteX1137" fmla="*/ 5723862 w 13328242"/>
              <a:gd name="connsiteY1137" fmla="*/ 3253313 h 4689985"/>
              <a:gd name="connsiteX1138" fmla="*/ 5724189 w 13328242"/>
              <a:gd name="connsiteY1138" fmla="*/ 3253232 h 4689985"/>
              <a:gd name="connsiteX1139" fmla="*/ 5738656 w 13328242"/>
              <a:gd name="connsiteY1139" fmla="*/ 3211751 h 4689985"/>
              <a:gd name="connsiteX1140" fmla="*/ 5728380 w 13328242"/>
              <a:gd name="connsiteY1140" fmla="*/ 3207347 h 4689985"/>
              <a:gd name="connsiteX1141" fmla="*/ 5697393 w 13328242"/>
              <a:gd name="connsiteY1141" fmla="*/ 3201673 h 4689985"/>
              <a:gd name="connsiteX1142" fmla="*/ 5679328 w 13328242"/>
              <a:gd name="connsiteY1142" fmla="*/ 3182332 h 4689985"/>
              <a:gd name="connsiteX1143" fmla="*/ 5681522 w 13328242"/>
              <a:gd name="connsiteY1143" fmla="*/ 3167420 h 4689985"/>
              <a:gd name="connsiteX1144" fmla="*/ 4749121 w 13328242"/>
              <a:gd name="connsiteY1144" fmla="*/ 3160790 h 4689985"/>
              <a:gd name="connsiteX1145" fmla="*/ 4779974 w 13328242"/>
              <a:gd name="connsiteY1145" fmla="*/ 3205185 h 4689985"/>
              <a:gd name="connsiteX1146" fmla="*/ 4777852 w 13328242"/>
              <a:gd name="connsiteY1146" fmla="*/ 3206802 h 4689985"/>
              <a:gd name="connsiteX1147" fmla="*/ 4808973 w 13328242"/>
              <a:gd name="connsiteY1147" fmla="*/ 3212053 h 4689985"/>
              <a:gd name="connsiteX1148" fmla="*/ 4846842 w 13328242"/>
              <a:gd name="connsiteY1148" fmla="*/ 3232146 h 4689985"/>
              <a:gd name="connsiteX1149" fmla="*/ 4832780 w 13328242"/>
              <a:gd name="connsiteY1149" fmla="*/ 3248871 h 4689985"/>
              <a:gd name="connsiteX1150" fmla="*/ 4837734 w 13328242"/>
              <a:gd name="connsiteY1150" fmla="*/ 3265690 h 4689985"/>
              <a:gd name="connsiteX1151" fmla="*/ 4832409 w 13328242"/>
              <a:gd name="connsiteY1151" fmla="*/ 3287322 h 4689985"/>
              <a:gd name="connsiteX1152" fmla="*/ 4813799 w 13328242"/>
              <a:gd name="connsiteY1152" fmla="*/ 3295351 h 4689985"/>
              <a:gd name="connsiteX1153" fmla="*/ 4803619 w 13328242"/>
              <a:gd name="connsiteY1153" fmla="*/ 3258381 h 4689985"/>
              <a:gd name="connsiteX1154" fmla="*/ 4803978 w 13328242"/>
              <a:gd name="connsiteY1154" fmla="*/ 3257651 h 4689985"/>
              <a:gd name="connsiteX1155" fmla="*/ 4758755 w 13328242"/>
              <a:gd name="connsiteY1155" fmla="*/ 3257630 h 4689985"/>
              <a:gd name="connsiteX1156" fmla="*/ 4766064 w 13328242"/>
              <a:gd name="connsiteY1156" fmla="*/ 3349887 h 4689985"/>
              <a:gd name="connsiteX1157" fmla="*/ 4754028 w 13328242"/>
              <a:gd name="connsiteY1157" fmla="*/ 3340814 h 4689985"/>
              <a:gd name="connsiteX1158" fmla="*/ 4760160 w 13328242"/>
              <a:gd name="connsiteY1158" fmla="*/ 3351317 h 4689985"/>
              <a:gd name="connsiteX1159" fmla="*/ 4762320 w 13328242"/>
              <a:gd name="connsiteY1159" fmla="*/ 3390743 h 4689985"/>
              <a:gd name="connsiteX1160" fmla="*/ 4676680 w 13328242"/>
              <a:gd name="connsiteY1160" fmla="*/ 3292313 h 4689985"/>
              <a:gd name="connsiteX1161" fmla="*/ 4710996 w 13328242"/>
              <a:gd name="connsiteY1161" fmla="*/ 3297020 h 4689985"/>
              <a:gd name="connsiteX1162" fmla="*/ 4737258 w 13328242"/>
              <a:gd name="connsiteY1162" fmla="*/ 3315759 h 4689985"/>
              <a:gd name="connsiteX1163" fmla="*/ 4734657 w 13328242"/>
              <a:gd name="connsiteY1163" fmla="*/ 3309980 h 4689985"/>
              <a:gd name="connsiteX1164" fmla="*/ 4714722 w 13328242"/>
              <a:gd name="connsiteY1164" fmla="*/ 3252108 h 4689985"/>
              <a:gd name="connsiteX1165" fmla="*/ 4711225 w 13328242"/>
              <a:gd name="connsiteY1165" fmla="*/ 3250703 h 4689985"/>
              <a:gd name="connsiteX1166" fmla="*/ 4707861 w 13328242"/>
              <a:gd name="connsiteY1166" fmla="*/ 3258919 h 4689985"/>
              <a:gd name="connsiteX1167" fmla="*/ 4668389 w 13328242"/>
              <a:gd name="connsiteY1167" fmla="*/ 3221440 h 4689985"/>
              <a:gd name="connsiteX1168" fmla="*/ 4672008 w 13328242"/>
              <a:gd name="connsiteY1168" fmla="*/ 3220898 h 4689985"/>
              <a:gd name="connsiteX1169" fmla="*/ 4668861 w 13328242"/>
              <a:gd name="connsiteY1169" fmla="*/ 3214386 h 4689985"/>
              <a:gd name="connsiteX1170" fmla="*/ 4732188 w 13328242"/>
              <a:gd name="connsiteY1170" fmla="*/ 3203196 h 4689985"/>
              <a:gd name="connsiteX1171" fmla="*/ 4730813 w 13328242"/>
              <a:gd name="connsiteY1171" fmla="*/ 3201657 h 4689985"/>
              <a:gd name="connsiteX1172" fmla="*/ 4732593 w 13328242"/>
              <a:gd name="connsiteY1172" fmla="*/ 3172217 h 4689985"/>
              <a:gd name="connsiteX1173" fmla="*/ 4749121 w 13328242"/>
              <a:gd name="connsiteY1173" fmla="*/ 3160790 h 4689985"/>
              <a:gd name="connsiteX1174" fmla="*/ 4662096 w 13328242"/>
              <a:gd name="connsiteY1174" fmla="*/ 3132760 h 4689985"/>
              <a:gd name="connsiteX1175" fmla="*/ 4674709 w 13328242"/>
              <a:gd name="connsiteY1175" fmla="*/ 3136009 h 4689985"/>
              <a:gd name="connsiteX1176" fmla="*/ 4669628 w 13328242"/>
              <a:gd name="connsiteY1176" fmla="*/ 3165507 h 4689985"/>
              <a:gd name="connsiteX1177" fmla="*/ 4648721 w 13328242"/>
              <a:gd name="connsiteY1177" fmla="*/ 3133938 h 4689985"/>
              <a:gd name="connsiteX1178" fmla="*/ 4662096 w 13328242"/>
              <a:gd name="connsiteY1178" fmla="*/ 3132760 h 4689985"/>
              <a:gd name="connsiteX1179" fmla="*/ 11692887 w 13328242"/>
              <a:gd name="connsiteY1179" fmla="*/ 3116939 h 4689985"/>
              <a:gd name="connsiteX1180" fmla="*/ 11718603 w 13328242"/>
              <a:gd name="connsiteY1180" fmla="*/ 3116940 h 4689985"/>
              <a:gd name="connsiteX1181" fmla="*/ 11705745 w 13328242"/>
              <a:gd name="connsiteY1181" fmla="*/ 3164346 h 4689985"/>
              <a:gd name="connsiteX1182" fmla="*/ 11692887 w 13328242"/>
              <a:gd name="connsiteY1182" fmla="*/ 3116939 h 4689985"/>
              <a:gd name="connsiteX1183" fmla="*/ 1501277 w 13328242"/>
              <a:gd name="connsiteY1183" fmla="*/ 3073459 h 4689985"/>
              <a:gd name="connsiteX1184" fmla="*/ 1523826 w 13328242"/>
              <a:gd name="connsiteY1184" fmla="*/ 3092489 h 4689985"/>
              <a:gd name="connsiteX1185" fmla="*/ 1527310 w 13328242"/>
              <a:gd name="connsiteY1185" fmla="*/ 3116974 h 4689985"/>
              <a:gd name="connsiteX1186" fmla="*/ 1417891 w 13328242"/>
              <a:gd name="connsiteY1186" fmla="*/ 3137242 h 4689985"/>
              <a:gd name="connsiteX1187" fmla="*/ 1501277 w 13328242"/>
              <a:gd name="connsiteY1187" fmla="*/ 3073459 h 4689985"/>
              <a:gd name="connsiteX1188" fmla="*/ 1754667 w 13328242"/>
              <a:gd name="connsiteY1188" fmla="*/ 3072032 h 4689985"/>
              <a:gd name="connsiteX1189" fmla="*/ 1769991 w 13328242"/>
              <a:gd name="connsiteY1189" fmla="*/ 3127496 h 4689985"/>
              <a:gd name="connsiteX1190" fmla="*/ 1762657 w 13328242"/>
              <a:gd name="connsiteY1190" fmla="*/ 3138097 h 4689985"/>
              <a:gd name="connsiteX1191" fmla="*/ 1763338 w 13328242"/>
              <a:gd name="connsiteY1191" fmla="*/ 3148448 h 4689985"/>
              <a:gd name="connsiteX1192" fmla="*/ 1750259 w 13328242"/>
              <a:gd name="connsiteY1192" fmla="*/ 3152014 h 4689985"/>
              <a:gd name="connsiteX1193" fmla="*/ 1731756 w 13328242"/>
              <a:gd name="connsiteY1193" fmla="*/ 3161407 h 4689985"/>
              <a:gd name="connsiteX1194" fmla="*/ 1683480 w 13328242"/>
              <a:gd name="connsiteY1194" fmla="*/ 3112889 h 4689985"/>
              <a:gd name="connsiteX1195" fmla="*/ 1708775 w 13328242"/>
              <a:gd name="connsiteY1195" fmla="*/ 3084676 h 4689985"/>
              <a:gd name="connsiteX1196" fmla="*/ 1754667 w 13328242"/>
              <a:gd name="connsiteY1196" fmla="*/ 3072032 h 4689985"/>
              <a:gd name="connsiteX1197" fmla="*/ 8979401 w 13328242"/>
              <a:gd name="connsiteY1197" fmla="*/ 3069534 h 4689985"/>
              <a:gd name="connsiteX1198" fmla="*/ 8992264 w 13328242"/>
              <a:gd name="connsiteY1198" fmla="*/ 3069534 h 4689985"/>
              <a:gd name="connsiteX1199" fmla="*/ 8992262 w 13328242"/>
              <a:gd name="connsiteY1199" fmla="*/ 3116939 h 4689985"/>
              <a:gd name="connsiteX1200" fmla="*/ 8966541 w 13328242"/>
              <a:gd name="connsiteY1200" fmla="*/ 3116940 h 4689985"/>
              <a:gd name="connsiteX1201" fmla="*/ 8953680 w 13328242"/>
              <a:gd name="connsiteY1201" fmla="*/ 3116939 h 4689985"/>
              <a:gd name="connsiteX1202" fmla="*/ 8979401 w 13328242"/>
              <a:gd name="connsiteY1202" fmla="*/ 3069534 h 4689985"/>
              <a:gd name="connsiteX1203" fmla="*/ 8002033 w 13328242"/>
              <a:gd name="connsiteY1203" fmla="*/ 2974721 h 4689985"/>
              <a:gd name="connsiteX1204" fmla="*/ 8014894 w 13328242"/>
              <a:gd name="connsiteY1204" fmla="*/ 2974722 h 4689985"/>
              <a:gd name="connsiteX1205" fmla="*/ 8002036 w 13328242"/>
              <a:gd name="connsiteY1205" fmla="*/ 3022127 h 4689985"/>
              <a:gd name="connsiteX1206" fmla="*/ 7989172 w 13328242"/>
              <a:gd name="connsiteY1206" fmla="*/ 3022127 h 4689985"/>
              <a:gd name="connsiteX1207" fmla="*/ 8002033 w 13328242"/>
              <a:gd name="connsiteY1207" fmla="*/ 2974721 h 4689985"/>
              <a:gd name="connsiteX1208" fmla="*/ 7526211 w 13328242"/>
              <a:gd name="connsiteY1208" fmla="*/ 2974721 h 4689985"/>
              <a:gd name="connsiteX1209" fmla="*/ 7539071 w 13328242"/>
              <a:gd name="connsiteY1209" fmla="*/ 3069534 h 4689985"/>
              <a:gd name="connsiteX1210" fmla="*/ 7528352 w 13328242"/>
              <a:gd name="connsiteY1210" fmla="*/ 3116939 h 4689985"/>
              <a:gd name="connsiteX1211" fmla="*/ 7526211 w 13328242"/>
              <a:gd name="connsiteY1211" fmla="*/ 3116939 h 4689985"/>
              <a:gd name="connsiteX1212" fmla="*/ 7526210 w 13328242"/>
              <a:gd name="connsiteY1212" fmla="*/ 3126419 h 4689985"/>
              <a:gd name="connsiteX1213" fmla="*/ 7522993 w 13328242"/>
              <a:gd name="connsiteY1213" fmla="*/ 3140643 h 4689985"/>
              <a:gd name="connsiteX1214" fmla="*/ 7487627 w 13328242"/>
              <a:gd name="connsiteY1214" fmla="*/ 3211751 h 4689985"/>
              <a:gd name="connsiteX1215" fmla="*/ 7487627 w 13328242"/>
              <a:gd name="connsiteY1215" fmla="*/ 3259158 h 4689985"/>
              <a:gd name="connsiteX1216" fmla="*/ 7513349 w 13328242"/>
              <a:gd name="connsiteY1216" fmla="*/ 3259158 h 4689985"/>
              <a:gd name="connsiteX1217" fmla="*/ 7513350 w 13328242"/>
              <a:gd name="connsiteY1217" fmla="*/ 3306565 h 4689985"/>
              <a:gd name="connsiteX1218" fmla="*/ 7526210 w 13328242"/>
              <a:gd name="connsiteY1218" fmla="*/ 3259158 h 4689985"/>
              <a:gd name="connsiteX1219" fmla="*/ 7539068 w 13328242"/>
              <a:gd name="connsiteY1219" fmla="*/ 3306565 h 4689985"/>
              <a:gd name="connsiteX1220" fmla="*/ 7551929 w 13328242"/>
              <a:gd name="connsiteY1220" fmla="*/ 3259158 h 4689985"/>
              <a:gd name="connsiteX1221" fmla="*/ 7564789 w 13328242"/>
              <a:gd name="connsiteY1221" fmla="*/ 3306565 h 4689985"/>
              <a:gd name="connsiteX1222" fmla="*/ 7564789 w 13328242"/>
              <a:gd name="connsiteY1222" fmla="*/ 3211751 h 4689985"/>
              <a:gd name="connsiteX1223" fmla="*/ 7590511 w 13328242"/>
              <a:gd name="connsiteY1223" fmla="*/ 3164346 h 4689985"/>
              <a:gd name="connsiteX1224" fmla="*/ 7577646 w 13328242"/>
              <a:gd name="connsiteY1224" fmla="*/ 3116939 h 4689985"/>
              <a:gd name="connsiteX1225" fmla="*/ 7564789 w 13328242"/>
              <a:gd name="connsiteY1225" fmla="*/ 3116940 h 4689985"/>
              <a:gd name="connsiteX1226" fmla="*/ 7564789 w 13328242"/>
              <a:gd name="connsiteY1226" fmla="*/ 3164346 h 4689985"/>
              <a:gd name="connsiteX1227" fmla="*/ 7551929 w 13328242"/>
              <a:gd name="connsiteY1227" fmla="*/ 3164347 h 4689985"/>
              <a:gd name="connsiteX1228" fmla="*/ 7539068 w 13328242"/>
              <a:gd name="connsiteY1228" fmla="*/ 3164346 h 4689985"/>
              <a:gd name="connsiteX1229" fmla="*/ 7539071 w 13328242"/>
              <a:gd name="connsiteY1229" fmla="*/ 3211752 h 4689985"/>
              <a:gd name="connsiteX1230" fmla="*/ 7526210 w 13328242"/>
              <a:gd name="connsiteY1230" fmla="*/ 3164346 h 4689985"/>
              <a:gd name="connsiteX1231" fmla="*/ 7526210 w 13328242"/>
              <a:gd name="connsiteY1231" fmla="*/ 3144345 h 4689985"/>
              <a:gd name="connsiteX1232" fmla="*/ 7526210 w 13328242"/>
              <a:gd name="connsiteY1232" fmla="*/ 3126419 h 4689985"/>
              <a:gd name="connsiteX1233" fmla="*/ 7528352 w 13328242"/>
              <a:gd name="connsiteY1233" fmla="*/ 3116939 h 4689985"/>
              <a:gd name="connsiteX1234" fmla="*/ 7551929 w 13328242"/>
              <a:gd name="connsiteY1234" fmla="*/ 3116939 h 4689985"/>
              <a:gd name="connsiteX1235" fmla="*/ 7577650 w 13328242"/>
              <a:gd name="connsiteY1235" fmla="*/ 3022128 h 4689985"/>
              <a:gd name="connsiteX1236" fmla="*/ 7539068 w 13328242"/>
              <a:gd name="connsiteY1236" fmla="*/ 2974721 h 4689985"/>
              <a:gd name="connsiteX1237" fmla="*/ 7526211 w 13328242"/>
              <a:gd name="connsiteY1237" fmla="*/ 2974721 h 4689985"/>
              <a:gd name="connsiteX1238" fmla="*/ 4851308 w 13328242"/>
              <a:gd name="connsiteY1238" fmla="*/ 2974721 h 4689985"/>
              <a:gd name="connsiteX1239" fmla="*/ 4838649 w 13328242"/>
              <a:gd name="connsiteY1239" fmla="*/ 3041384 h 4689985"/>
              <a:gd name="connsiteX1240" fmla="*/ 4838633 w 13328242"/>
              <a:gd name="connsiteY1240" fmla="*/ 3043558 h 4689985"/>
              <a:gd name="connsiteX1241" fmla="*/ 4860842 w 13328242"/>
              <a:gd name="connsiteY1241" fmla="*/ 3008923 h 4689985"/>
              <a:gd name="connsiteX1242" fmla="*/ 4875883 w 13328242"/>
              <a:gd name="connsiteY1242" fmla="*/ 2999560 h 4689985"/>
              <a:gd name="connsiteX1243" fmla="*/ 4875418 w 13328242"/>
              <a:gd name="connsiteY1243" fmla="*/ 2998424 h 4689985"/>
              <a:gd name="connsiteX1244" fmla="*/ 4851308 w 13328242"/>
              <a:gd name="connsiteY1244" fmla="*/ 2974721 h 4689985"/>
              <a:gd name="connsiteX1245" fmla="*/ 1066289 w 13328242"/>
              <a:gd name="connsiteY1245" fmla="*/ 2974590 h 4689985"/>
              <a:gd name="connsiteX1246" fmla="*/ 1092617 w 13328242"/>
              <a:gd name="connsiteY1246" fmla="*/ 2995010 h 4689985"/>
              <a:gd name="connsiteX1247" fmla="*/ 962096 w 13328242"/>
              <a:gd name="connsiteY1247" fmla="*/ 3016839 h 4689985"/>
              <a:gd name="connsiteX1248" fmla="*/ 1025411 w 13328242"/>
              <a:gd name="connsiteY1248" fmla="*/ 2974672 h 4689985"/>
              <a:gd name="connsiteX1249" fmla="*/ 1066289 w 13328242"/>
              <a:gd name="connsiteY1249" fmla="*/ 2974590 h 4689985"/>
              <a:gd name="connsiteX1250" fmla="*/ 2159124 w 13328242"/>
              <a:gd name="connsiteY1250" fmla="*/ 2973968 h 4689985"/>
              <a:gd name="connsiteX1251" fmla="*/ 2136697 w 13328242"/>
              <a:gd name="connsiteY1251" fmla="*/ 2991859 h 4689985"/>
              <a:gd name="connsiteX1252" fmla="*/ 2149715 w 13328242"/>
              <a:gd name="connsiteY1252" fmla="*/ 2976946 h 4689985"/>
              <a:gd name="connsiteX1253" fmla="*/ 2159124 w 13328242"/>
              <a:gd name="connsiteY1253" fmla="*/ 2973968 h 4689985"/>
              <a:gd name="connsiteX1254" fmla="*/ 1346105 w 13328242"/>
              <a:gd name="connsiteY1254" fmla="*/ 2971977 h 4689985"/>
              <a:gd name="connsiteX1255" fmla="*/ 1364164 w 13328242"/>
              <a:gd name="connsiteY1255" fmla="*/ 2974940 h 4689985"/>
              <a:gd name="connsiteX1256" fmla="*/ 1400697 w 13328242"/>
              <a:gd name="connsiteY1256" fmla="*/ 2995226 h 4689985"/>
              <a:gd name="connsiteX1257" fmla="*/ 1354155 w 13328242"/>
              <a:gd name="connsiteY1257" fmla="*/ 3021658 h 4689985"/>
              <a:gd name="connsiteX1258" fmla="*/ 1303885 w 13328242"/>
              <a:gd name="connsiteY1258" fmla="*/ 2991865 h 4689985"/>
              <a:gd name="connsiteX1259" fmla="*/ 1328065 w 13328242"/>
              <a:gd name="connsiteY1259" fmla="*/ 2975379 h 4689985"/>
              <a:gd name="connsiteX1260" fmla="*/ 1346105 w 13328242"/>
              <a:gd name="connsiteY1260" fmla="*/ 2971977 h 4689985"/>
              <a:gd name="connsiteX1261" fmla="*/ 1514701 w 13328242"/>
              <a:gd name="connsiteY1261" fmla="*/ 2935646 h 4689985"/>
              <a:gd name="connsiteX1262" fmla="*/ 1569828 w 13328242"/>
              <a:gd name="connsiteY1262" fmla="*/ 2988369 h 4689985"/>
              <a:gd name="connsiteX1263" fmla="*/ 1504027 w 13328242"/>
              <a:gd name="connsiteY1263" fmla="*/ 3007185 h 4689985"/>
              <a:gd name="connsiteX1264" fmla="*/ 1514701 w 13328242"/>
              <a:gd name="connsiteY1264" fmla="*/ 2935646 h 4689985"/>
              <a:gd name="connsiteX1265" fmla="*/ 4941328 w 13328242"/>
              <a:gd name="connsiteY1265" fmla="*/ 2927314 h 4689985"/>
              <a:gd name="connsiteX1266" fmla="*/ 4917216 w 13328242"/>
              <a:gd name="connsiteY1266" fmla="*/ 2956942 h 4689985"/>
              <a:gd name="connsiteX1267" fmla="*/ 4908595 w 13328242"/>
              <a:gd name="connsiteY1267" fmla="*/ 2995778 h 4689985"/>
              <a:gd name="connsiteX1268" fmla="*/ 4932078 w 13328242"/>
              <a:gd name="connsiteY1268" fmla="*/ 2989838 h 4689985"/>
              <a:gd name="connsiteX1269" fmla="*/ 4966690 w 13328242"/>
              <a:gd name="connsiteY1269" fmla="*/ 3002332 h 4689985"/>
              <a:gd name="connsiteX1270" fmla="*/ 4964812 w 13328242"/>
              <a:gd name="connsiteY1270" fmla="*/ 3003287 h 4689985"/>
              <a:gd name="connsiteX1271" fmla="*/ 4970087 w 13328242"/>
              <a:gd name="connsiteY1271" fmla="*/ 3004233 h 4689985"/>
              <a:gd name="connsiteX1272" fmla="*/ 4970072 w 13328242"/>
              <a:gd name="connsiteY1272" fmla="*/ 3004180 h 4689985"/>
              <a:gd name="connsiteX1273" fmla="*/ 4970186 w 13328242"/>
              <a:gd name="connsiteY1273" fmla="*/ 2986284 h 4689985"/>
              <a:gd name="connsiteX1274" fmla="*/ 4969056 w 13328242"/>
              <a:gd name="connsiteY1274" fmla="*/ 2982129 h 4689985"/>
              <a:gd name="connsiteX1275" fmla="*/ 4967048 w 13328242"/>
              <a:gd name="connsiteY1275" fmla="*/ 2974721 h 4689985"/>
              <a:gd name="connsiteX1276" fmla="*/ 4941328 w 13328242"/>
              <a:gd name="connsiteY1276" fmla="*/ 2927314 h 4689985"/>
              <a:gd name="connsiteX1277" fmla="*/ 1918405 w 13328242"/>
              <a:gd name="connsiteY1277" fmla="*/ 2923956 h 4689985"/>
              <a:gd name="connsiteX1278" fmla="*/ 1937130 w 13328242"/>
              <a:gd name="connsiteY1278" fmla="*/ 2926912 h 4689985"/>
              <a:gd name="connsiteX1279" fmla="*/ 1955741 w 13328242"/>
              <a:gd name="connsiteY1279" fmla="*/ 2947640 h 4689985"/>
              <a:gd name="connsiteX1280" fmla="*/ 1954972 w 13328242"/>
              <a:gd name="connsiteY1280" fmla="*/ 2980538 h 4689985"/>
              <a:gd name="connsiteX1281" fmla="*/ 1957805 w 13328242"/>
              <a:gd name="connsiteY1281" fmla="*/ 2978016 h 4689985"/>
              <a:gd name="connsiteX1282" fmla="*/ 1972708 w 13328242"/>
              <a:gd name="connsiteY1282" fmla="*/ 2981691 h 4689985"/>
              <a:gd name="connsiteX1283" fmla="*/ 1976047 w 13328242"/>
              <a:gd name="connsiteY1283" fmla="*/ 2991781 h 4689985"/>
              <a:gd name="connsiteX1284" fmla="*/ 1971925 w 13328242"/>
              <a:gd name="connsiteY1284" fmla="*/ 2999082 h 4689985"/>
              <a:gd name="connsiteX1285" fmla="*/ 1969826 w 13328242"/>
              <a:gd name="connsiteY1285" fmla="*/ 3003052 h 4689985"/>
              <a:gd name="connsiteX1286" fmla="*/ 2004227 w 13328242"/>
              <a:gd name="connsiteY1286" fmla="*/ 3012241 h 4689985"/>
              <a:gd name="connsiteX1287" fmla="*/ 2035834 w 13328242"/>
              <a:gd name="connsiteY1287" fmla="*/ 3038972 h 4689985"/>
              <a:gd name="connsiteX1288" fmla="*/ 2046080 w 13328242"/>
              <a:gd name="connsiteY1288" fmla="*/ 3057880 h 4689985"/>
              <a:gd name="connsiteX1289" fmla="*/ 2067379 w 13328242"/>
              <a:gd name="connsiteY1289" fmla="*/ 3045988 h 4689985"/>
              <a:gd name="connsiteX1290" fmla="*/ 2109126 w 13328242"/>
              <a:gd name="connsiteY1290" fmla="*/ 3031247 h 4689985"/>
              <a:gd name="connsiteX1291" fmla="*/ 2119443 w 13328242"/>
              <a:gd name="connsiteY1291" fmla="*/ 3030225 h 4689985"/>
              <a:gd name="connsiteX1292" fmla="*/ 2125629 w 13328242"/>
              <a:gd name="connsiteY1292" fmla="*/ 3028416 h 4689985"/>
              <a:gd name="connsiteX1293" fmla="*/ 2147961 w 13328242"/>
              <a:gd name="connsiteY1293" fmla="*/ 3026218 h 4689985"/>
              <a:gd name="connsiteX1294" fmla="*/ 2148289 w 13328242"/>
              <a:gd name="connsiteY1294" fmla="*/ 3027366 h 4689985"/>
              <a:gd name="connsiteX1295" fmla="*/ 2171369 w 13328242"/>
              <a:gd name="connsiteY1295" fmla="*/ 3025079 h 4689985"/>
              <a:gd name="connsiteX1296" fmla="*/ 2152384 w 13328242"/>
              <a:gd name="connsiteY1296" fmla="*/ 3041704 h 4689985"/>
              <a:gd name="connsiteX1297" fmla="*/ 2152798 w 13328242"/>
              <a:gd name="connsiteY1297" fmla="*/ 3043168 h 4689985"/>
              <a:gd name="connsiteX1298" fmla="*/ 2147155 w 13328242"/>
              <a:gd name="connsiteY1298" fmla="*/ 3046285 h 4689985"/>
              <a:gd name="connsiteX1299" fmla="*/ 2125112 w 13328242"/>
              <a:gd name="connsiteY1299" fmla="*/ 3065585 h 4689985"/>
              <a:gd name="connsiteX1300" fmla="*/ 2115244 w 13328242"/>
              <a:gd name="connsiteY1300" fmla="*/ 3073235 h 4689985"/>
              <a:gd name="connsiteX1301" fmla="*/ 2123665 w 13328242"/>
              <a:gd name="connsiteY1301" fmla="*/ 3070871 h 4689985"/>
              <a:gd name="connsiteX1302" fmla="*/ 2133411 w 13328242"/>
              <a:gd name="connsiteY1302" fmla="*/ 3074693 h 4689985"/>
              <a:gd name="connsiteX1303" fmla="*/ 2114954 w 13328242"/>
              <a:gd name="connsiteY1303" fmla="*/ 3137500 h 4689985"/>
              <a:gd name="connsiteX1304" fmla="*/ 2103789 w 13328242"/>
              <a:gd name="connsiteY1304" fmla="*/ 3134213 h 4689985"/>
              <a:gd name="connsiteX1305" fmla="*/ 2101188 w 13328242"/>
              <a:gd name="connsiteY1305" fmla="*/ 3091135 h 4689985"/>
              <a:gd name="connsiteX1306" fmla="*/ 2114286 w 13328242"/>
              <a:gd name="connsiteY1306" fmla="*/ 3073979 h 4689985"/>
              <a:gd name="connsiteX1307" fmla="*/ 2077100 w 13328242"/>
              <a:gd name="connsiteY1307" fmla="*/ 3102809 h 4689985"/>
              <a:gd name="connsiteX1308" fmla="*/ 2058453 w 13328242"/>
              <a:gd name="connsiteY1308" fmla="*/ 3110753 h 4689985"/>
              <a:gd name="connsiteX1309" fmla="*/ 2055682 w 13328242"/>
              <a:gd name="connsiteY1309" fmla="*/ 3140293 h 4689985"/>
              <a:gd name="connsiteX1310" fmla="*/ 2041484 w 13328242"/>
              <a:gd name="connsiteY1310" fmla="*/ 3175390 h 4689985"/>
              <a:gd name="connsiteX1311" fmla="*/ 2029026 w 13328242"/>
              <a:gd name="connsiteY1311" fmla="*/ 3179144 h 4689985"/>
              <a:gd name="connsiteX1312" fmla="*/ 1979383 w 13328242"/>
              <a:gd name="connsiteY1312" fmla="*/ 3155881 h 4689985"/>
              <a:gd name="connsiteX1313" fmla="*/ 1958119 w 13328242"/>
              <a:gd name="connsiteY1313" fmla="*/ 3124393 h 4689985"/>
              <a:gd name="connsiteX1314" fmla="*/ 1957343 w 13328242"/>
              <a:gd name="connsiteY1314" fmla="*/ 3124288 h 4689985"/>
              <a:gd name="connsiteX1315" fmla="*/ 1957801 w 13328242"/>
              <a:gd name="connsiteY1315" fmla="*/ 3123922 h 4689985"/>
              <a:gd name="connsiteX1316" fmla="*/ 1947314 w 13328242"/>
              <a:gd name="connsiteY1316" fmla="*/ 3108386 h 4689985"/>
              <a:gd name="connsiteX1317" fmla="*/ 1945677 w 13328242"/>
              <a:gd name="connsiteY1317" fmla="*/ 3024462 h 4689985"/>
              <a:gd name="connsiteX1318" fmla="*/ 1954200 w 13328242"/>
              <a:gd name="connsiteY1318" fmla="*/ 3010836 h 4689985"/>
              <a:gd name="connsiteX1319" fmla="*/ 1946369 w 13328242"/>
              <a:gd name="connsiteY1319" fmla="*/ 3007380 h 4689985"/>
              <a:gd name="connsiteX1320" fmla="*/ 1944713 w 13328242"/>
              <a:gd name="connsiteY1320" fmla="*/ 2989676 h 4689985"/>
              <a:gd name="connsiteX1321" fmla="*/ 1954942 w 13328242"/>
              <a:gd name="connsiteY1321" fmla="*/ 2980564 h 4689985"/>
              <a:gd name="connsiteX1322" fmla="*/ 1930266 w 13328242"/>
              <a:gd name="connsiteY1322" fmla="*/ 2986165 h 4689985"/>
              <a:gd name="connsiteX1323" fmla="*/ 1911495 w 13328242"/>
              <a:gd name="connsiteY1323" fmla="*/ 2986644 h 4689985"/>
              <a:gd name="connsiteX1324" fmla="*/ 1894660 w 13328242"/>
              <a:gd name="connsiteY1324" fmla="*/ 2952529 h 4689985"/>
              <a:gd name="connsiteX1325" fmla="*/ 1901798 w 13328242"/>
              <a:gd name="connsiteY1325" fmla="*/ 2935359 h 4689985"/>
              <a:gd name="connsiteX1326" fmla="*/ 1918405 w 13328242"/>
              <a:gd name="connsiteY1326" fmla="*/ 2923956 h 4689985"/>
              <a:gd name="connsiteX1327" fmla="*/ 1660320 w 13328242"/>
              <a:gd name="connsiteY1327" fmla="*/ 2918304 h 4689985"/>
              <a:gd name="connsiteX1328" fmla="*/ 1724083 w 13328242"/>
              <a:gd name="connsiteY1328" fmla="*/ 2950809 h 4689985"/>
              <a:gd name="connsiteX1329" fmla="*/ 1706718 w 13328242"/>
              <a:gd name="connsiteY1329" fmla="*/ 2972776 h 4689985"/>
              <a:gd name="connsiteX1330" fmla="*/ 1615648 w 13328242"/>
              <a:gd name="connsiteY1330" fmla="*/ 2938218 h 4689985"/>
              <a:gd name="connsiteX1331" fmla="*/ 1637475 w 13328242"/>
              <a:gd name="connsiteY1331" fmla="*/ 2918983 h 4689985"/>
              <a:gd name="connsiteX1332" fmla="*/ 1660320 w 13328242"/>
              <a:gd name="connsiteY1332" fmla="*/ 2918304 h 4689985"/>
              <a:gd name="connsiteX1333" fmla="*/ 2395305 w 13328242"/>
              <a:gd name="connsiteY1333" fmla="*/ 2899568 h 4689985"/>
              <a:gd name="connsiteX1334" fmla="*/ 2429357 w 13328242"/>
              <a:gd name="connsiteY1334" fmla="*/ 2941310 h 4689985"/>
              <a:gd name="connsiteX1335" fmla="*/ 2339803 w 13328242"/>
              <a:gd name="connsiteY1335" fmla="*/ 3024744 h 4689985"/>
              <a:gd name="connsiteX1336" fmla="*/ 2335106 w 13328242"/>
              <a:gd name="connsiteY1336" fmla="*/ 3029030 h 4689985"/>
              <a:gd name="connsiteX1337" fmla="*/ 2356011 w 13328242"/>
              <a:gd name="connsiteY1337" fmla="*/ 3053756 h 4689985"/>
              <a:gd name="connsiteX1338" fmla="*/ 2398446 w 13328242"/>
              <a:gd name="connsiteY1338" fmla="*/ 3173544 h 4689985"/>
              <a:gd name="connsiteX1339" fmla="*/ 2247339 w 13328242"/>
              <a:gd name="connsiteY1339" fmla="*/ 3195895 h 4689985"/>
              <a:gd name="connsiteX1340" fmla="*/ 2206318 w 13328242"/>
              <a:gd name="connsiteY1340" fmla="*/ 3162640 h 4689985"/>
              <a:gd name="connsiteX1341" fmla="*/ 2235239 w 13328242"/>
              <a:gd name="connsiteY1341" fmla="*/ 3033473 h 4689985"/>
              <a:gd name="connsiteX1342" fmla="*/ 2276269 w 13328242"/>
              <a:gd name="connsiteY1342" fmla="*/ 3015042 h 4689985"/>
              <a:gd name="connsiteX1343" fmla="*/ 2291154 w 13328242"/>
              <a:gd name="connsiteY1343" fmla="*/ 3014908 h 4689985"/>
              <a:gd name="connsiteX1344" fmla="*/ 2306398 w 13328242"/>
              <a:gd name="connsiteY1344" fmla="*/ 2992375 h 4689985"/>
              <a:gd name="connsiteX1345" fmla="*/ 2395305 w 13328242"/>
              <a:gd name="connsiteY1345" fmla="*/ 2899568 h 4689985"/>
              <a:gd name="connsiteX1346" fmla="*/ 4594105 w 13328242"/>
              <a:gd name="connsiteY1346" fmla="*/ 2879909 h 4689985"/>
              <a:gd name="connsiteX1347" fmla="*/ 4608574 w 13328242"/>
              <a:gd name="connsiteY1347" fmla="*/ 2921388 h 4689985"/>
              <a:gd name="connsiteX1348" fmla="*/ 4621928 w 13328242"/>
              <a:gd name="connsiteY1348" fmla="*/ 2924673 h 4689985"/>
              <a:gd name="connsiteX1349" fmla="*/ 4626000 w 13328242"/>
              <a:gd name="connsiteY1349" fmla="*/ 2902481 h 4689985"/>
              <a:gd name="connsiteX1350" fmla="*/ 4625846 w 13328242"/>
              <a:gd name="connsiteY1350" fmla="*/ 2902340 h 4689985"/>
              <a:gd name="connsiteX1351" fmla="*/ 4602096 w 13328242"/>
              <a:gd name="connsiteY1351" fmla="*/ 2879909 h 4689985"/>
              <a:gd name="connsiteX1352" fmla="*/ 4600537 w 13328242"/>
              <a:gd name="connsiteY1352" fmla="*/ 2879909 h 4689985"/>
              <a:gd name="connsiteX1353" fmla="*/ 4594105 w 13328242"/>
              <a:gd name="connsiteY1353" fmla="*/ 2879909 h 4689985"/>
              <a:gd name="connsiteX1354" fmla="*/ 1378715 w 13328242"/>
              <a:gd name="connsiteY1354" fmla="*/ 2832832 h 4689985"/>
              <a:gd name="connsiteX1355" fmla="*/ 1401142 w 13328242"/>
              <a:gd name="connsiteY1355" fmla="*/ 2838506 h 4689985"/>
              <a:gd name="connsiteX1356" fmla="*/ 1351261 w 13328242"/>
              <a:gd name="connsiteY1356" fmla="*/ 2875663 h 4689985"/>
              <a:gd name="connsiteX1357" fmla="*/ 1335437 w 13328242"/>
              <a:gd name="connsiteY1357" fmla="*/ 2860735 h 4689985"/>
              <a:gd name="connsiteX1358" fmla="*/ 1360167 w 13328242"/>
              <a:gd name="connsiteY1358" fmla="*/ 2835230 h 4689985"/>
              <a:gd name="connsiteX1359" fmla="*/ 1378715 w 13328242"/>
              <a:gd name="connsiteY1359" fmla="*/ 2832832 h 4689985"/>
              <a:gd name="connsiteX1360" fmla="*/ 11422823 w 13328242"/>
              <a:gd name="connsiteY1360" fmla="*/ 2832502 h 4689985"/>
              <a:gd name="connsiteX1361" fmla="*/ 11422823 w 13328242"/>
              <a:gd name="connsiteY1361" fmla="*/ 2879909 h 4689985"/>
              <a:gd name="connsiteX1362" fmla="*/ 11422823 w 13328242"/>
              <a:gd name="connsiteY1362" fmla="*/ 2927315 h 4689985"/>
              <a:gd name="connsiteX1363" fmla="*/ 11409963 w 13328242"/>
              <a:gd name="connsiteY1363" fmla="*/ 2927314 h 4689985"/>
              <a:gd name="connsiteX1364" fmla="*/ 11409963 w 13328242"/>
              <a:gd name="connsiteY1364" fmla="*/ 2879909 h 4689985"/>
              <a:gd name="connsiteX1365" fmla="*/ 11422823 w 13328242"/>
              <a:gd name="connsiteY1365" fmla="*/ 2832502 h 4689985"/>
              <a:gd name="connsiteX1366" fmla="*/ 11037019 w 13328242"/>
              <a:gd name="connsiteY1366" fmla="*/ 2832502 h 4689985"/>
              <a:gd name="connsiteX1367" fmla="*/ 11043450 w 13328242"/>
              <a:gd name="connsiteY1367" fmla="*/ 2927314 h 4689985"/>
              <a:gd name="connsiteX1368" fmla="*/ 11037019 w 13328242"/>
              <a:gd name="connsiteY1368" fmla="*/ 2879909 h 4689985"/>
              <a:gd name="connsiteX1369" fmla="*/ 11037019 w 13328242"/>
              <a:gd name="connsiteY1369" fmla="*/ 2832502 h 4689985"/>
              <a:gd name="connsiteX1370" fmla="*/ 2379882 w 13328242"/>
              <a:gd name="connsiteY1370" fmla="*/ 2814800 h 4689985"/>
              <a:gd name="connsiteX1371" fmla="*/ 2387255 w 13328242"/>
              <a:gd name="connsiteY1371" fmla="*/ 2838553 h 4689985"/>
              <a:gd name="connsiteX1372" fmla="*/ 2364714 w 13328242"/>
              <a:gd name="connsiteY1372" fmla="*/ 2928489 h 4689985"/>
              <a:gd name="connsiteX1373" fmla="*/ 2352026 w 13328242"/>
              <a:gd name="connsiteY1373" fmla="*/ 2923985 h 4689985"/>
              <a:gd name="connsiteX1374" fmla="*/ 2337030 w 13328242"/>
              <a:gd name="connsiteY1374" fmla="*/ 2900925 h 4689985"/>
              <a:gd name="connsiteX1375" fmla="*/ 2379882 w 13328242"/>
              <a:gd name="connsiteY1375" fmla="*/ 2814800 h 4689985"/>
              <a:gd name="connsiteX1376" fmla="*/ 2013891 w 13328242"/>
              <a:gd name="connsiteY1376" fmla="*/ 2797500 h 4689985"/>
              <a:gd name="connsiteX1377" fmla="*/ 2049521 w 13328242"/>
              <a:gd name="connsiteY1377" fmla="*/ 2808057 h 4689985"/>
              <a:gd name="connsiteX1378" fmla="*/ 2059607 w 13328242"/>
              <a:gd name="connsiteY1378" fmla="*/ 2826470 h 4689985"/>
              <a:gd name="connsiteX1379" fmla="*/ 1975613 w 13328242"/>
              <a:gd name="connsiteY1379" fmla="*/ 2942422 h 4689985"/>
              <a:gd name="connsiteX1380" fmla="*/ 1954502 w 13328242"/>
              <a:gd name="connsiteY1380" fmla="*/ 2929522 h 4689985"/>
              <a:gd name="connsiteX1381" fmla="*/ 1985153 w 13328242"/>
              <a:gd name="connsiteY1381" fmla="*/ 2800343 h 4689985"/>
              <a:gd name="connsiteX1382" fmla="*/ 2013891 w 13328242"/>
              <a:gd name="connsiteY1382" fmla="*/ 2797500 h 4689985"/>
              <a:gd name="connsiteX1383" fmla="*/ 11564284 w 13328242"/>
              <a:gd name="connsiteY1383" fmla="*/ 2785097 h 4689985"/>
              <a:gd name="connsiteX1384" fmla="*/ 11615724 w 13328242"/>
              <a:gd name="connsiteY1384" fmla="*/ 2879909 h 4689985"/>
              <a:gd name="connsiteX1385" fmla="*/ 11628584 w 13328242"/>
              <a:gd name="connsiteY1385" fmla="*/ 2832504 h 4689985"/>
              <a:gd name="connsiteX1386" fmla="*/ 11640018 w 13328242"/>
              <a:gd name="connsiteY1386" fmla="*/ 2821969 h 4689985"/>
              <a:gd name="connsiteX1387" fmla="*/ 11641447 w 13328242"/>
              <a:gd name="connsiteY1387" fmla="*/ 2832502 h 4689985"/>
              <a:gd name="connsiteX1388" fmla="*/ 11645733 w 13328242"/>
              <a:gd name="connsiteY1388" fmla="*/ 2816697 h 4689985"/>
              <a:gd name="connsiteX1389" fmla="*/ 11647877 w 13328242"/>
              <a:gd name="connsiteY1389" fmla="*/ 2814719 h 4689985"/>
              <a:gd name="connsiteX1390" fmla="*/ 11667167 w 13328242"/>
              <a:gd name="connsiteY1390" fmla="*/ 2832502 h 4689985"/>
              <a:gd name="connsiteX1391" fmla="*/ 11654306 w 13328242"/>
              <a:gd name="connsiteY1391" fmla="*/ 2879909 h 4689985"/>
              <a:gd name="connsiteX1392" fmla="*/ 11641448 w 13328242"/>
              <a:gd name="connsiteY1392" fmla="*/ 2974721 h 4689985"/>
              <a:gd name="connsiteX1393" fmla="*/ 11654305 w 13328242"/>
              <a:gd name="connsiteY1393" fmla="*/ 2974722 h 4689985"/>
              <a:gd name="connsiteX1394" fmla="*/ 11667167 w 13328242"/>
              <a:gd name="connsiteY1394" fmla="*/ 2974722 h 4689985"/>
              <a:gd name="connsiteX1395" fmla="*/ 11744325 w 13328242"/>
              <a:gd name="connsiteY1395" fmla="*/ 2879909 h 4689985"/>
              <a:gd name="connsiteX1396" fmla="*/ 11795766 w 13328242"/>
              <a:gd name="connsiteY1396" fmla="*/ 2974721 h 4689985"/>
              <a:gd name="connsiteX1397" fmla="*/ 11757186 w 13328242"/>
              <a:gd name="connsiteY1397" fmla="*/ 3116939 h 4689985"/>
              <a:gd name="connsiteX1398" fmla="*/ 11782908 w 13328242"/>
              <a:gd name="connsiteY1398" fmla="*/ 3116940 h 4689985"/>
              <a:gd name="connsiteX1399" fmla="*/ 11770047 w 13328242"/>
              <a:gd name="connsiteY1399" fmla="*/ 3164346 h 4689985"/>
              <a:gd name="connsiteX1400" fmla="*/ 11744325 w 13328242"/>
              <a:gd name="connsiteY1400" fmla="*/ 3211752 h 4689985"/>
              <a:gd name="connsiteX1401" fmla="*/ 11757186 w 13328242"/>
              <a:gd name="connsiteY1401" fmla="*/ 3164346 h 4689985"/>
              <a:gd name="connsiteX1402" fmla="*/ 11731467 w 13328242"/>
              <a:gd name="connsiteY1402" fmla="*/ 3164346 h 4689985"/>
              <a:gd name="connsiteX1403" fmla="*/ 11731467 w 13328242"/>
              <a:gd name="connsiteY1403" fmla="*/ 3116939 h 4689985"/>
              <a:gd name="connsiteX1404" fmla="*/ 11731467 w 13328242"/>
              <a:gd name="connsiteY1404" fmla="*/ 3069534 h 4689985"/>
              <a:gd name="connsiteX1405" fmla="*/ 11667167 w 13328242"/>
              <a:gd name="connsiteY1405" fmla="*/ 3069534 h 4689985"/>
              <a:gd name="connsiteX1406" fmla="*/ 11655296 w 13328242"/>
              <a:gd name="connsiteY1406" fmla="*/ 3071352 h 4689985"/>
              <a:gd name="connsiteX1407" fmla="*/ 11654305 w 13328242"/>
              <a:gd name="connsiteY1407" fmla="*/ 3069534 h 4689985"/>
              <a:gd name="connsiteX1408" fmla="*/ 11653135 w 13328242"/>
              <a:gd name="connsiteY1408" fmla="*/ 3071682 h 4689985"/>
              <a:gd name="connsiteX1409" fmla="*/ 11628587 w 13328242"/>
              <a:gd name="connsiteY1409" fmla="*/ 3075458 h 4689985"/>
              <a:gd name="connsiteX1410" fmla="*/ 11590007 w 13328242"/>
              <a:gd name="connsiteY1410" fmla="*/ 3116940 h 4689985"/>
              <a:gd name="connsiteX1411" fmla="*/ 11628584 w 13328242"/>
              <a:gd name="connsiteY1411" fmla="*/ 3116939 h 4689985"/>
              <a:gd name="connsiteX1412" fmla="*/ 11653135 w 13328242"/>
              <a:gd name="connsiteY1412" fmla="*/ 3071682 h 4689985"/>
              <a:gd name="connsiteX1413" fmla="*/ 11655296 w 13328242"/>
              <a:gd name="connsiteY1413" fmla="*/ 3071352 h 4689985"/>
              <a:gd name="connsiteX1414" fmla="*/ 11680025 w 13328242"/>
              <a:gd name="connsiteY1414" fmla="*/ 3116939 h 4689985"/>
              <a:gd name="connsiteX1415" fmla="*/ 11615724 w 13328242"/>
              <a:gd name="connsiteY1415" fmla="*/ 3164346 h 4689985"/>
              <a:gd name="connsiteX1416" fmla="*/ 11551422 w 13328242"/>
              <a:gd name="connsiteY1416" fmla="*/ 3306564 h 4689985"/>
              <a:gd name="connsiteX1417" fmla="*/ 11525704 w 13328242"/>
              <a:gd name="connsiteY1417" fmla="*/ 3306565 h 4689985"/>
              <a:gd name="connsiteX1418" fmla="*/ 11448542 w 13328242"/>
              <a:gd name="connsiteY1418" fmla="*/ 3353971 h 4689985"/>
              <a:gd name="connsiteX1419" fmla="*/ 11512845 w 13328242"/>
              <a:gd name="connsiteY1419" fmla="*/ 3259158 h 4689985"/>
              <a:gd name="connsiteX1420" fmla="*/ 11538565 w 13328242"/>
              <a:gd name="connsiteY1420" fmla="*/ 3259158 h 4689985"/>
              <a:gd name="connsiteX1421" fmla="*/ 11538565 w 13328242"/>
              <a:gd name="connsiteY1421" fmla="*/ 3116939 h 4689985"/>
              <a:gd name="connsiteX1422" fmla="*/ 11499983 w 13328242"/>
              <a:gd name="connsiteY1422" fmla="*/ 3116939 h 4689985"/>
              <a:gd name="connsiteX1423" fmla="*/ 11474263 w 13328242"/>
              <a:gd name="connsiteY1423" fmla="*/ 3069534 h 4689985"/>
              <a:gd name="connsiteX1424" fmla="*/ 11422823 w 13328242"/>
              <a:gd name="connsiteY1424" fmla="*/ 3306565 h 4689985"/>
              <a:gd name="connsiteX1425" fmla="*/ 11384244 w 13328242"/>
              <a:gd name="connsiteY1425" fmla="*/ 3259158 h 4689985"/>
              <a:gd name="connsiteX1426" fmla="*/ 11409963 w 13328242"/>
              <a:gd name="connsiteY1426" fmla="*/ 3069534 h 4689985"/>
              <a:gd name="connsiteX1427" fmla="*/ 11474263 w 13328242"/>
              <a:gd name="connsiteY1427" fmla="*/ 3022127 h 4689985"/>
              <a:gd name="connsiteX1428" fmla="*/ 11461405 w 13328242"/>
              <a:gd name="connsiteY1428" fmla="*/ 2974721 h 4689985"/>
              <a:gd name="connsiteX1429" fmla="*/ 11448540 w 13328242"/>
              <a:gd name="connsiteY1429" fmla="*/ 2974721 h 4689985"/>
              <a:gd name="connsiteX1430" fmla="*/ 11422823 w 13328242"/>
              <a:gd name="connsiteY1430" fmla="*/ 2974721 h 4689985"/>
              <a:gd name="connsiteX1431" fmla="*/ 11409963 w 13328242"/>
              <a:gd name="connsiteY1431" fmla="*/ 2974721 h 4689985"/>
              <a:gd name="connsiteX1432" fmla="*/ 11422823 w 13328242"/>
              <a:gd name="connsiteY1432" fmla="*/ 2927315 h 4689985"/>
              <a:gd name="connsiteX1433" fmla="*/ 11435682 w 13328242"/>
              <a:gd name="connsiteY1433" fmla="*/ 2927314 h 4689985"/>
              <a:gd name="connsiteX1434" fmla="*/ 11448542 w 13328242"/>
              <a:gd name="connsiteY1434" fmla="*/ 2927314 h 4689985"/>
              <a:gd name="connsiteX1435" fmla="*/ 11499983 w 13328242"/>
              <a:gd name="connsiteY1435" fmla="*/ 2832502 h 4689985"/>
              <a:gd name="connsiteX1436" fmla="*/ 11512845 w 13328242"/>
              <a:gd name="connsiteY1436" fmla="*/ 2832502 h 4689985"/>
              <a:gd name="connsiteX1437" fmla="*/ 11499983 w 13328242"/>
              <a:gd name="connsiteY1437" fmla="*/ 2879909 h 4689985"/>
              <a:gd name="connsiteX1438" fmla="*/ 11551423 w 13328242"/>
              <a:gd name="connsiteY1438" fmla="*/ 2927314 h 4689985"/>
              <a:gd name="connsiteX1439" fmla="*/ 11564284 w 13328242"/>
              <a:gd name="connsiteY1439" fmla="*/ 2785097 h 4689985"/>
              <a:gd name="connsiteX1440" fmla="*/ 11332802 w 13328242"/>
              <a:gd name="connsiteY1440" fmla="*/ 2785097 h 4689985"/>
              <a:gd name="connsiteX1441" fmla="*/ 11332801 w 13328242"/>
              <a:gd name="connsiteY1441" fmla="*/ 2832502 h 4689985"/>
              <a:gd name="connsiteX1442" fmla="*/ 11319941 w 13328242"/>
              <a:gd name="connsiteY1442" fmla="*/ 2832502 h 4689985"/>
              <a:gd name="connsiteX1443" fmla="*/ 11307080 w 13328242"/>
              <a:gd name="connsiteY1443" fmla="*/ 2879911 h 4689985"/>
              <a:gd name="connsiteX1444" fmla="*/ 11294221 w 13328242"/>
              <a:gd name="connsiteY1444" fmla="*/ 2879911 h 4689985"/>
              <a:gd name="connsiteX1445" fmla="*/ 11307079 w 13328242"/>
              <a:gd name="connsiteY1445" fmla="*/ 2832502 h 4689985"/>
              <a:gd name="connsiteX1446" fmla="*/ 11332802 w 13328242"/>
              <a:gd name="connsiteY1446" fmla="*/ 2785097 h 4689985"/>
              <a:gd name="connsiteX1447" fmla="*/ 5272333 w 13328242"/>
              <a:gd name="connsiteY1447" fmla="*/ 2785097 h 4689985"/>
              <a:gd name="connsiteX1448" fmla="*/ 5272930 w 13328242"/>
              <a:gd name="connsiteY1448" fmla="*/ 2785833 h 4689985"/>
              <a:gd name="connsiteX1449" fmla="*/ 5273560 w 13328242"/>
              <a:gd name="connsiteY1449" fmla="*/ 2837181 h 4689985"/>
              <a:gd name="connsiteX1450" fmla="*/ 5269909 w 13328242"/>
              <a:gd name="connsiteY1450" fmla="*/ 2843390 h 4689985"/>
              <a:gd name="connsiteX1451" fmla="*/ 5271566 w 13328242"/>
              <a:gd name="connsiteY1451" fmla="*/ 2843390 h 4689985"/>
              <a:gd name="connsiteX1452" fmla="*/ 5289148 w 13328242"/>
              <a:gd name="connsiteY1452" fmla="*/ 2843390 h 4689985"/>
              <a:gd name="connsiteX1453" fmla="*/ 5301939 w 13328242"/>
              <a:gd name="connsiteY1453" fmla="*/ 2885833 h 4689985"/>
              <a:gd name="connsiteX1454" fmla="*/ 5289414 w 13328242"/>
              <a:gd name="connsiteY1454" fmla="*/ 2927400 h 4689985"/>
              <a:gd name="connsiteX1455" fmla="*/ 5349639 w 13328242"/>
              <a:gd name="connsiteY1455" fmla="*/ 2933241 h 4689985"/>
              <a:gd name="connsiteX1456" fmla="*/ 5391433 w 13328242"/>
              <a:gd name="connsiteY1456" fmla="*/ 2974721 h 4689985"/>
              <a:gd name="connsiteX1457" fmla="*/ 5378574 w 13328242"/>
              <a:gd name="connsiteY1457" fmla="*/ 2974721 h 4689985"/>
              <a:gd name="connsiteX1458" fmla="*/ 5417153 w 13328242"/>
              <a:gd name="connsiteY1458" fmla="*/ 2974722 h 4689985"/>
              <a:gd name="connsiteX1459" fmla="*/ 5404292 w 13328242"/>
              <a:gd name="connsiteY1459" fmla="*/ 2927314 h 4689985"/>
              <a:gd name="connsiteX1460" fmla="*/ 5417151 w 13328242"/>
              <a:gd name="connsiteY1460" fmla="*/ 2879909 h 4689985"/>
              <a:gd name="connsiteX1461" fmla="*/ 5275691 w 13328242"/>
              <a:gd name="connsiteY1461" fmla="*/ 2785099 h 4689985"/>
              <a:gd name="connsiteX1462" fmla="*/ 2345380 w 13328242"/>
              <a:gd name="connsiteY1462" fmla="*/ 2741217 h 4689985"/>
              <a:gd name="connsiteX1463" fmla="*/ 2377660 w 13328242"/>
              <a:gd name="connsiteY1463" fmla="*/ 2791837 h 4689985"/>
              <a:gd name="connsiteX1464" fmla="*/ 2340657 w 13328242"/>
              <a:gd name="connsiteY1464" fmla="*/ 2789422 h 4689985"/>
              <a:gd name="connsiteX1465" fmla="*/ 2318405 w 13328242"/>
              <a:gd name="connsiteY1465" fmla="*/ 2825970 h 4689985"/>
              <a:gd name="connsiteX1466" fmla="*/ 2272637 w 13328242"/>
              <a:gd name="connsiteY1466" fmla="*/ 2836469 h 4689985"/>
              <a:gd name="connsiteX1467" fmla="*/ 2262917 w 13328242"/>
              <a:gd name="connsiteY1467" fmla="*/ 2825310 h 4689985"/>
              <a:gd name="connsiteX1468" fmla="*/ 2317784 w 13328242"/>
              <a:gd name="connsiteY1468" fmla="*/ 2755297 h 4689985"/>
              <a:gd name="connsiteX1469" fmla="*/ 2331925 w 13328242"/>
              <a:gd name="connsiteY1469" fmla="*/ 2760347 h 4689985"/>
              <a:gd name="connsiteX1470" fmla="*/ 2332230 w 13328242"/>
              <a:gd name="connsiteY1470" fmla="*/ 2758550 h 4689985"/>
              <a:gd name="connsiteX1471" fmla="*/ 2345380 w 13328242"/>
              <a:gd name="connsiteY1471" fmla="*/ 2741217 h 4689985"/>
              <a:gd name="connsiteX1472" fmla="*/ 3197924 w 13328242"/>
              <a:gd name="connsiteY1472" fmla="*/ 2721086 h 4689985"/>
              <a:gd name="connsiteX1473" fmla="*/ 3198382 w 13328242"/>
              <a:gd name="connsiteY1473" fmla="*/ 2723616 h 4689985"/>
              <a:gd name="connsiteX1474" fmla="*/ 3224907 w 13328242"/>
              <a:gd name="connsiteY1474" fmla="*/ 2736950 h 4689985"/>
              <a:gd name="connsiteX1475" fmla="*/ 3227207 w 13328242"/>
              <a:gd name="connsiteY1475" fmla="*/ 2727738 h 4689985"/>
              <a:gd name="connsiteX1476" fmla="*/ 3213958 w 13328242"/>
              <a:gd name="connsiteY1476" fmla="*/ 2728768 h 4689985"/>
              <a:gd name="connsiteX1477" fmla="*/ 2151711 w 13328242"/>
              <a:gd name="connsiteY1477" fmla="*/ 2697845 h 4689985"/>
              <a:gd name="connsiteX1478" fmla="*/ 2164991 w 13328242"/>
              <a:gd name="connsiteY1478" fmla="*/ 2707164 h 4689985"/>
              <a:gd name="connsiteX1479" fmla="*/ 2138376 w 13328242"/>
              <a:gd name="connsiteY1479" fmla="*/ 2737477 h 4689985"/>
              <a:gd name="connsiteX1480" fmla="*/ 2118931 w 13328242"/>
              <a:gd name="connsiteY1480" fmla="*/ 2726042 h 4689985"/>
              <a:gd name="connsiteX1481" fmla="*/ 2151711 w 13328242"/>
              <a:gd name="connsiteY1481" fmla="*/ 2697845 h 4689985"/>
              <a:gd name="connsiteX1482" fmla="*/ 2615168 w 13328242"/>
              <a:gd name="connsiteY1482" fmla="*/ 2693196 h 4689985"/>
              <a:gd name="connsiteX1483" fmla="*/ 2665550 w 13328242"/>
              <a:gd name="connsiteY1483" fmla="*/ 2701734 h 4689985"/>
              <a:gd name="connsiteX1484" fmla="*/ 2656350 w 13328242"/>
              <a:gd name="connsiteY1484" fmla="*/ 2713306 h 4689985"/>
              <a:gd name="connsiteX1485" fmla="*/ 2681109 w 13328242"/>
              <a:gd name="connsiteY1485" fmla="*/ 2726100 h 4689985"/>
              <a:gd name="connsiteX1486" fmla="*/ 2692561 w 13328242"/>
              <a:gd name="connsiteY1486" fmla="*/ 2747210 h 4689985"/>
              <a:gd name="connsiteX1487" fmla="*/ 2698241 w 13328242"/>
              <a:gd name="connsiteY1487" fmla="*/ 2714549 h 4689985"/>
              <a:gd name="connsiteX1488" fmla="*/ 2728155 w 13328242"/>
              <a:gd name="connsiteY1488" fmla="*/ 2772592 h 4689985"/>
              <a:gd name="connsiteX1489" fmla="*/ 2736974 w 13328242"/>
              <a:gd name="connsiteY1489" fmla="*/ 2844594 h 4689985"/>
              <a:gd name="connsiteX1490" fmla="*/ 2693750 w 13328242"/>
              <a:gd name="connsiteY1490" fmla="*/ 2786889 h 4689985"/>
              <a:gd name="connsiteX1491" fmla="*/ 2692733 w 13328242"/>
              <a:gd name="connsiteY1491" fmla="*/ 2756811 h 4689985"/>
              <a:gd name="connsiteX1492" fmla="*/ 2634496 w 13328242"/>
              <a:gd name="connsiteY1492" fmla="*/ 2741663 h 4689985"/>
              <a:gd name="connsiteX1493" fmla="*/ 2625829 w 13328242"/>
              <a:gd name="connsiteY1493" fmla="*/ 2738350 h 4689985"/>
              <a:gd name="connsiteX1494" fmla="*/ 2618475 w 13328242"/>
              <a:gd name="connsiteY1494" fmla="*/ 2742911 h 4689985"/>
              <a:gd name="connsiteX1495" fmla="*/ 2544370 w 13328242"/>
              <a:gd name="connsiteY1495" fmla="*/ 2769478 h 4689985"/>
              <a:gd name="connsiteX1496" fmla="*/ 2559454 w 13328242"/>
              <a:gd name="connsiteY1496" fmla="*/ 2708831 h 4689985"/>
              <a:gd name="connsiteX1497" fmla="*/ 2615168 w 13328242"/>
              <a:gd name="connsiteY1497" fmla="*/ 2693196 h 4689985"/>
              <a:gd name="connsiteX1498" fmla="*/ 2901826 w 13328242"/>
              <a:gd name="connsiteY1498" fmla="*/ 2681860 h 4689985"/>
              <a:gd name="connsiteX1499" fmla="*/ 2928322 w 13328242"/>
              <a:gd name="connsiteY1499" fmla="*/ 2737674 h 4689985"/>
              <a:gd name="connsiteX1500" fmla="*/ 2949948 w 13328242"/>
              <a:gd name="connsiteY1500" fmla="*/ 2761150 h 4689985"/>
              <a:gd name="connsiteX1501" fmla="*/ 2949100 w 13328242"/>
              <a:gd name="connsiteY1501" fmla="*/ 2749497 h 4689985"/>
              <a:gd name="connsiteX1502" fmla="*/ 2948919 w 13328242"/>
              <a:gd name="connsiteY1502" fmla="*/ 2741540 h 4689985"/>
              <a:gd name="connsiteX1503" fmla="*/ 2960545 w 13328242"/>
              <a:gd name="connsiteY1503" fmla="*/ 2741540 h 4689985"/>
              <a:gd name="connsiteX1504" fmla="*/ 2972168 w 13328242"/>
              <a:gd name="connsiteY1504" fmla="*/ 2690604 h 4689985"/>
              <a:gd name="connsiteX1505" fmla="*/ 2972168 w 13328242"/>
              <a:gd name="connsiteY1505" fmla="*/ 2741540 h 4689985"/>
              <a:gd name="connsiteX1506" fmla="*/ 2960727 w 13328242"/>
              <a:gd name="connsiteY1506" fmla="*/ 2763024 h 4689985"/>
              <a:gd name="connsiteX1507" fmla="*/ 2960668 w 13328242"/>
              <a:gd name="connsiteY1507" fmla="*/ 2772788 h 4689985"/>
              <a:gd name="connsiteX1508" fmla="*/ 2961532 w 13328242"/>
              <a:gd name="connsiteY1508" fmla="*/ 2773728 h 4689985"/>
              <a:gd name="connsiteX1509" fmla="*/ 2971528 w 13328242"/>
              <a:gd name="connsiteY1509" fmla="*/ 2783271 h 4689985"/>
              <a:gd name="connsiteX1510" fmla="*/ 2971132 w 13328242"/>
              <a:gd name="connsiteY1510" fmla="*/ 2793465 h 4689985"/>
              <a:gd name="connsiteX1511" fmla="*/ 2977249 w 13328242"/>
              <a:gd name="connsiteY1511" fmla="*/ 2818426 h 4689985"/>
              <a:gd name="connsiteX1512" fmla="*/ 2875068 w 13328242"/>
              <a:gd name="connsiteY1512" fmla="*/ 2903869 h 4689985"/>
              <a:gd name="connsiteX1513" fmla="*/ 2858057 w 13328242"/>
              <a:gd name="connsiteY1513" fmla="*/ 2895445 h 4689985"/>
              <a:gd name="connsiteX1514" fmla="*/ 2846806 w 13328242"/>
              <a:gd name="connsiteY1514" fmla="*/ 2917400 h 4689985"/>
              <a:gd name="connsiteX1515" fmla="*/ 2825663 w 13328242"/>
              <a:gd name="connsiteY1515" fmla="*/ 2927256 h 4689985"/>
              <a:gd name="connsiteX1516" fmla="*/ 2843659 w 13328242"/>
              <a:gd name="connsiteY1516" fmla="*/ 2950102 h 4689985"/>
              <a:gd name="connsiteX1517" fmla="*/ 2869540 w 13328242"/>
              <a:gd name="connsiteY1517" fmla="*/ 2983775 h 4689985"/>
              <a:gd name="connsiteX1518" fmla="*/ 2877721 w 13328242"/>
              <a:gd name="connsiteY1518" fmla="*/ 3006742 h 4689985"/>
              <a:gd name="connsiteX1519" fmla="*/ 2879973 w 13328242"/>
              <a:gd name="connsiteY1519" fmla="*/ 2992604 h 4689985"/>
              <a:gd name="connsiteX1520" fmla="*/ 2927426 w 13328242"/>
              <a:gd name="connsiteY1520" fmla="*/ 2947969 h 4689985"/>
              <a:gd name="connsiteX1521" fmla="*/ 2884926 w 13328242"/>
              <a:gd name="connsiteY1521" fmla="*/ 3055913 h 4689985"/>
              <a:gd name="connsiteX1522" fmla="*/ 2880825 w 13328242"/>
              <a:gd name="connsiteY1522" fmla="*/ 3045632 h 4689985"/>
              <a:gd name="connsiteX1523" fmla="*/ 2876723 w 13328242"/>
              <a:gd name="connsiteY1523" fmla="*/ 3097003 h 4689985"/>
              <a:gd name="connsiteX1524" fmla="*/ 2749628 w 13328242"/>
              <a:gd name="connsiteY1524" fmla="*/ 3239691 h 4689985"/>
              <a:gd name="connsiteX1525" fmla="*/ 2600714 w 13328242"/>
              <a:gd name="connsiteY1525" fmla="*/ 3239821 h 4689985"/>
              <a:gd name="connsiteX1526" fmla="*/ 2520309 w 13328242"/>
              <a:gd name="connsiteY1526" fmla="*/ 2893142 h 4689985"/>
              <a:gd name="connsiteX1527" fmla="*/ 2642711 w 13328242"/>
              <a:gd name="connsiteY1527" fmla="*/ 2846931 h 4689985"/>
              <a:gd name="connsiteX1528" fmla="*/ 2793028 w 13328242"/>
              <a:gd name="connsiteY1528" fmla="*/ 2867890 h 4689985"/>
              <a:gd name="connsiteX1529" fmla="*/ 2809615 w 13328242"/>
              <a:gd name="connsiteY1529" fmla="*/ 2902549 h 4689985"/>
              <a:gd name="connsiteX1530" fmla="*/ 2796656 w 13328242"/>
              <a:gd name="connsiteY1530" fmla="*/ 2867052 h 4689985"/>
              <a:gd name="connsiteX1531" fmla="*/ 2801265 w 13328242"/>
              <a:gd name="connsiteY1531" fmla="*/ 2787055 h 4689985"/>
              <a:gd name="connsiteX1532" fmla="*/ 2809155 w 13328242"/>
              <a:gd name="connsiteY1532" fmla="*/ 2784646 h 4689985"/>
              <a:gd name="connsiteX1533" fmla="*/ 2827405 w 13328242"/>
              <a:gd name="connsiteY1533" fmla="*/ 2759857 h 4689985"/>
              <a:gd name="connsiteX1534" fmla="*/ 2809206 w 13328242"/>
              <a:gd name="connsiteY1534" fmla="*/ 2763650 h 4689985"/>
              <a:gd name="connsiteX1535" fmla="*/ 2767789 w 13328242"/>
              <a:gd name="connsiteY1535" fmla="*/ 2752960 h 4689985"/>
              <a:gd name="connsiteX1536" fmla="*/ 2780333 w 13328242"/>
              <a:gd name="connsiteY1536" fmla="*/ 2730464 h 4689985"/>
              <a:gd name="connsiteX1537" fmla="*/ 2821338 w 13328242"/>
              <a:gd name="connsiteY1537" fmla="*/ 2721899 h 4689985"/>
              <a:gd name="connsiteX1538" fmla="*/ 2852893 w 13328242"/>
              <a:gd name="connsiteY1538" fmla="*/ 2729193 h 4689985"/>
              <a:gd name="connsiteX1539" fmla="*/ 2081542 w 13328242"/>
              <a:gd name="connsiteY1539" fmla="*/ 2664816 h 4689985"/>
              <a:gd name="connsiteX1540" fmla="*/ 2099524 w 13328242"/>
              <a:gd name="connsiteY1540" fmla="*/ 2678101 h 4689985"/>
              <a:gd name="connsiteX1541" fmla="*/ 2042806 w 13328242"/>
              <a:gd name="connsiteY1541" fmla="*/ 2714840 h 4689985"/>
              <a:gd name="connsiteX1542" fmla="*/ 2050510 w 13328242"/>
              <a:gd name="connsiteY1542" fmla="*/ 2679971 h 4689985"/>
              <a:gd name="connsiteX1543" fmla="*/ 2081542 w 13328242"/>
              <a:gd name="connsiteY1543" fmla="*/ 2664816 h 4689985"/>
              <a:gd name="connsiteX1544" fmla="*/ 2301747 w 13328242"/>
              <a:gd name="connsiteY1544" fmla="*/ 2664653 h 4689985"/>
              <a:gd name="connsiteX1545" fmla="*/ 2329749 w 13328242"/>
              <a:gd name="connsiteY1545" fmla="*/ 2685351 h 4689985"/>
              <a:gd name="connsiteX1546" fmla="*/ 2329451 w 13328242"/>
              <a:gd name="connsiteY1546" fmla="*/ 2716006 h 4689985"/>
              <a:gd name="connsiteX1547" fmla="*/ 2275935 w 13328242"/>
              <a:gd name="connsiteY1547" fmla="*/ 2698884 h 4689985"/>
              <a:gd name="connsiteX1548" fmla="*/ 2301747 w 13328242"/>
              <a:gd name="connsiteY1548" fmla="*/ 2664653 h 4689985"/>
              <a:gd name="connsiteX1549" fmla="*/ 3256655 w 13328242"/>
              <a:gd name="connsiteY1549" fmla="*/ 2642877 h 4689985"/>
              <a:gd name="connsiteX1550" fmla="*/ 3251015 w 13328242"/>
              <a:gd name="connsiteY1550" fmla="*/ 2650266 h 4689985"/>
              <a:gd name="connsiteX1551" fmla="*/ 3252564 w 13328242"/>
              <a:gd name="connsiteY1551" fmla="*/ 2651635 h 4689985"/>
              <a:gd name="connsiteX1552" fmla="*/ 3259862 w 13328242"/>
              <a:gd name="connsiteY1552" fmla="*/ 2694452 h 4689985"/>
              <a:gd name="connsiteX1553" fmla="*/ 3253957 w 13328242"/>
              <a:gd name="connsiteY1553" fmla="*/ 2702589 h 4689985"/>
              <a:gd name="connsiteX1554" fmla="*/ 3269514 w 13328242"/>
              <a:gd name="connsiteY1554" fmla="*/ 2719914 h 4689985"/>
              <a:gd name="connsiteX1555" fmla="*/ 3308091 w 13328242"/>
              <a:gd name="connsiteY1555" fmla="*/ 2785097 h 4689985"/>
              <a:gd name="connsiteX1556" fmla="*/ 3256655 w 13328242"/>
              <a:gd name="connsiteY1556" fmla="*/ 2642877 h 4689985"/>
              <a:gd name="connsiteX1557" fmla="*/ 2885364 w 13328242"/>
              <a:gd name="connsiteY1557" fmla="*/ 2628370 h 4689985"/>
              <a:gd name="connsiteX1558" fmla="*/ 2898682 w 13328242"/>
              <a:gd name="connsiteY1558" fmla="*/ 2641542 h 4689985"/>
              <a:gd name="connsiteX1559" fmla="*/ 2865669 w 13328242"/>
              <a:gd name="connsiteY1559" fmla="*/ 2669622 h 4689985"/>
              <a:gd name="connsiteX1560" fmla="*/ 2855319 w 13328242"/>
              <a:gd name="connsiteY1560" fmla="*/ 2651795 h 4689985"/>
              <a:gd name="connsiteX1561" fmla="*/ 2871239 w 13328242"/>
              <a:gd name="connsiteY1561" fmla="*/ 2628660 h 4689985"/>
              <a:gd name="connsiteX1562" fmla="*/ 2885364 w 13328242"/>
              <a:gd name="connsiteY1562" fmla="*/ 2628370 h 4689985"/>
              <a:gd name="connsiteX1563" fmla="*/ 12672559 w 13328242"/>
              <a:gd name="connsiteY1563" fmla="*/ 2605718 h 4689985"/>
              <a:gd name="connsiteX1564" fmla="*/ 12672559 w 13328242"/>
              <a:gd name="connsiteY1564" fmla="*/ 2656642 h 4689985"/>
              <a:gd name="connsiteX1565" fmla="*/ 12659772 w 13328242"/>
              <a:gd name="connsiteY1565" fmla="*/ 2656640 h 4689985"/>
              <a:gd name="connsiteX1566" fmla="*/ 12634193 w 13328242"/>
              <a:gd name="connsiteY1566" fmla="*/ 2656640 h 4689985"/>
              <a:gd name="connsiteX1567" fmla="*/ 12659772 w 13328242"/>
              <a:gd name="connsiteY1567" fmla="*/ 2605719 h 4689985"/>
              <a:gd name="connsiteX1568" fmla="*/ 12672559 w 13328242"/>
              <a:gd name="connsiteY1568" fmla="*/ 2605718 h 4689985"/>
              <a:gd name="connsiteX1569" fmla="*/ 12426095 w 13328242"/>
              <a:gd name="connsiteY1569" fmla="*/ 2605718 h 4689985"/>
              <a:gd name="connsiteX1570" fmla="*/ 12438495 w 13328242"/>
              <a:gd name="connsiteY1570" fmla="*/ 2605718 h 4689985"/>
              <a:gd name="connsiteX1571" fmla="*/ 12450898 w 13328242"/>
              <a:gd name="connsiteY1571" fmla="*/ 2605718 h 4689985"/>
              <a:gd name="connsiteX1572" fmla="*/ 12463298 w 13328242"/>
              <a:gd name="connsiteY1572" fmla="*/ 2605719 h 4689985"/>
              <a:gd name="connsiteX1573" fmla="*/ 12457097 w 13328242"/>
              <a:gd name="connsiteY1573" fmla="*/ 2631179 h 4689985"/>
              <a:gd name="connsiteX1574" fmla="*/ 12453025 w 13328242"/>
              <a:gd name="connsiteY1574" fmla="*/ 2647911 h 4689985"/>
              <a:gd name="connsiteX1575" fmla="*/ 12447612 w 13328242"/>
              <a:gd name="connsiteY1575" fmla="*/ 2650285 h 4689985"/>
              <a:gd name="connsiteX1576" fmla="*/ 12442913 w 13328242"/>
              <a:gd name="connsiteY1576" fmla="*/ 2656642 h 4689985"/>
              <a:gd name="connsiteX1577" fmla="*/ 12438495 w 13328242"/>
              <a:gd name="connsiteY1577" fmla="*/ 2656640 h 4689985"/>
              <a:gd name="connsiteX1578" fmla="*/ 12426095 w 13328242"/>
              <a:gd name="connsiteY1578" fmla="*/ 2605718 h 4689985"/>
              <a:gd name="connsiteX1579" fmla="*/ 11114182 w 13328242"/>
              <a:gd name="connsiteY1579" fmla="*/ 2595473 h 4689985"/>
              <a:gd name="connsiteX1580" fmla="*/ 11127043 w 13328242"/>
              <a:gd name="connsiteY1580" fmla="*/ 2595473 h 4689985"/>
              <a:gd name="connsiteX1581" fmla="*/ 11139901 w 13328242"/>
              <a:gd name="connsiteY1581" fmla="*/ 2642877 h 4689985"/>
              <a:gd name="connsiteX1582" fmla="*/ 11114182 w 13328242"/>
              <a:gd name="connsiteY1582" fmla="*/ 2595473 h 4689985"/>
              <a:gd name="connsiteX1583" fmla="*/ 3046045 w 13328242"/>
              <a:gd name="connsiteY1583" fmla="*/ 2576685 h 4689985"/>
              <a:gd name="connsiteX1584" fmla="*/ 3060065 w 13328242"/>
              <a:gd name="connsiteY1584" fmla="*/ 2579244 h 4689985"/>
              <a:gd name="connsiteX1585" fmla="*/ 3065656 w 13328242"/>
              <a:gd name="connsiteY1585" fmla="*/ 2590420 h 4689985"/>
              <a:gd name="connsiteX1586" fmla="*/ 3096220 w 13328242"/>
              <a:gd name="connsiteY1586" fmla="*/ 2584326 h 4689985"/>
              <a:gd name="connsiteX1587" fmla="*/ 3024862 w 13328242"/>
              <a:gd name="connsiteY1587" fmla="*/ 2633592 h 4689985"/>
              <a:gd name="connsiteX1588" fmla="*/ 3036644 w 13328242"/>
              <a:gd name="connsiteY1588" fmla="*/ 2606717 h 4689985"/>
              <a:gd name="connsiteX1589" fmla="*/ 3036977 w 13328242"/>
              <a:gd name="connsiteY1589" fmla="*/ 2606447 h 4689985"/>
              <a:gd name="connsiteX1590" fmla="*/ 3028145 w 13328242"/>
              <a:gd name="connsiteY1590" fmla="*/ 2582929 h 4689985"/>
              <a:gd name="connsiteX1591" fmla="*/ 3046045 w 13328242"/>
              <a:gd name="connsiteY1591" fmla="*/ 2576685 h 4689985"/>
              <a:gd name="connsiteX1592" fmla="*/ 2664727 w 13328242"/>
              <a:gd name="connsiteY1592" fmla="*/ 2575842 h 4689985"/>
              <a:gd name="connsiteX1593" fmla="*/ 2679170 w 13328242"/>
              <a:gd name="connsiteY1593" fmla="*/ 2603364 h 4689985"/>
              <a:gd name="connsiteX1594" fmla="*/ 2604701 w 13328242"/>
              <a:gd name="connsiteY1594" fmla="*/ 2618981 h 4689985"/>
              <a:gd name="connsiteX1595" fmla="*/ 2611591 w 13328242"/>
              <a:gd name="connsiteY1595" fmla="*/ 2605981 h 4689985"/>
              <a:gd name="connsiteX1596" fmla="*/ 2664727 w 13328242"/>
              <a:gd name="connsiteY1596" fmla="*/ 2575842 h 4689985"/>
              <a:gd name="connsiteX1597" fmla="*/ 1812036 w 13328242"/>
              <a:gd name="connsiteY1597" fmla="*/ 2574344 h 4689985"/>
              <a:gd name="connsiteX1598" fmla="*/ 1829082 w 13328242"/>
              <a:gd name="connsiteY1598" fmla="*/ 2577434 h 4689985"/>
              <a:gd name="connsiteX1599" fmla="*/ 1891298 w 13328242"/>
              <a:gd name="connsiteY1599" fmla="*/ 2654745 h 4689985"/>
              <a:gd name="connsiteX1600" fmla="*/ 1892770 w 13328242"/>
              <a:gd name="connsiteY1600" fmla="*/ 2657928 h 4689985"/>
              <a:gd name="connsiteX1601" fmla="*/ 1902818 w 13328242"/>
              <a:gd name="connsiteY1601" fmla="*/ 2646636 h 4689985"/>
              <a:gd name="connsiteX1602" fmla="*/ 1961308 w 13328242"/>
              <a:gd name="connsiteY1602" fmla="*/ 2630342 h 4689985"/>
              <a:gd name="connsiteX1603" fmla="*/ 1957686 w 13328242"/>
              <a:gd name="connsiteY1603" fmla="*/ 2666231 h 4689985"/>
              <a:gd name="connsiteX1604" fmla="*/ 1956092 w 13328242"/>
              <a:gd name="connsiteY1604" fmla="*/ 2668310 h 4689985"/>
              <a:gd name="connsiteX1605" fmla="*/ 1963501 w 13328242"/>
              <a:gd name="connsiteY1605" fmla="*/ 2675920 h 4689985"/>
              <a:gd name="connsiteX1606" fmla="*/ 1979982 w 13328242"/>
              <a:gd name="connsiteY1606" fmla="*/ 2713092 h 4689985"/>
              <a:gd name="connsiteX1607" fmla="*/ 1962616 w 13328242"/>
              <a:gd name="connsiteY1607" fmla="*/ 2713175 h 4689985"/>
              <a:gd name="connsiteX1608" fmla="*/ 1934274 w 13328242"/>
              <a:gd name="connsiteY1608" fmla="*/ 2695487 h 4689985"/>
              <a:gd name="connsiteX1609" fmla="*/ 1931226 w 13328242"/>
              <a:gd name="connsiteY1609" fmla="*/ 2689740 h 4689985"/>
              <a:gd name="connsiteX1610" fmla="*/ 1875980 w 13328242"/>
              <a:gd name="connsiteY1610" fmla="*/ 2699572 h 4689985"/>
              <a:gd name="connsiteX1611" fmla="*/ 1883101 w 13328242"/>
              <a:gd name="connsiteY1611" fmla="*/ 2672518 h 4689985"/>
              <a:gd name="connsiteX1612" fmla="*/ 1831877 w 13328242"/>
              <a:gd name="connsiteY1612" fmla="*/ 2644412 h 4689985"/>
              <a:gd name="connsiteX1613" fmla="*/ 1799432 w 13328242"/>
              <a:gd name="connsiteY1613" fmla="*/ 2576657 h 4689985"/>
              <a:gd name="connsiteX1614" fmla="*/ 1812036 w 13328242"/>
              <a:gd name="connsiteY1614" fmla="*/ 2574344 h 4689985"/>
              <a:gd name="connsiteX1615" fmla="*/ 1543723 w 13328242"/>
              <a:gd name="connsiteY1615" fmla="*/ 2567034 h 4689985"/>
              <a:gd name="connsiteX1616" fmla="*/ 1649703 w 13328242"/>
              <a:gd name="connsiteY1616" fmla="*/ 2598440 h 4689985"/>
              <a:gd name="connsiteX1617" fmla="*/ 1590639 w 13328242"/>
              <a:gd name="connsiteY1617" fmla="*/ 2610781 h 4689985"/>
              <a:gd name="connsiteX1618" fmla="*/ 1543723 w 13328242"/>
              <a:gd name="connsiteY1618" fmla="*/ 2567034 h 4689985"/>
              <a:gd name="connsiteX1619" fmla="*/ 2533360 w 13328242"/>
              <a:gd name="connsiteY1619" fmla="*/ 2560673 h 4689985"/>
              <a:gd name="connsiteX1620" fmla="*/ 2550285 w 13328242"/>
              <a:gd name="connsiteY1620" fmla="*/ 2565842 h 4689985"/>
              <a:gd name="connsiteX1621" fmla="*/ 2533732 w 13328242"/>
              <a:gd name="connsiteY1621" fmla="*/ 2615827 h 4689985"/>
              <a:gd name="connsiteX1622" fmla="*/ 2507378 w 13328242"/>
              <a:gd name="connsiteY1622" fmla="*/ 2602878 h 4689985"/>
              <a:gd name="connsiteX1623" fmla="*/ 2494879 w 13328242"/>
              <a:gd name="connsiteY1623" fmla="*/ 2585114 h 4689985"/>
              <a:gd name="connsiteX1624" fmla="*/ 2533360 w 13328242"/>
              <a:gd name="connsiteY1624" fmla="*/ 2560673 h 4689985"/>
              <a:gd name="connsiteX1625" fmla="*/ 1292707 w 13328242"/>
              <a:gd name="connsiteY1625" fmla="*/ 2530648 h 4689985"/>
              <a:gd name="connsiteX1626" fmla="*/ 1318342 w 13328242"/>
              <a:gd name="connsiteY1626" fmla="*/ 2534132 h 4689985"/>
              <a:gd name="connsiteX1627" fmla="*/ 1281031 w 13328242"/>
              <a:gd name="connsiteY1627" fmla="*/ 2573849 h 4689985"/>
              <a:gd name="connsiteX1628" fmla="*/ 1270389 w 13328242"/>
              <a:gd name="connsiteY1628" fmla="*/ 2548156 h 4689985"/>
              <a:gd name="connsiteX1629" fmla="*/ 1292707 w 13328242"/>
              <a:gd name="connsiteY1629" fmla="*/ 2530648 h 4689985"/>
              <a:gd name="connsiteX1630" fmla="*/ 1906221 w 13328242"/>
              <a:gd name="connsiteY1630" fmla="*/ 2494932 h 4689985"/>
              <a:gd name="connsiteX1631" fmla="*/ 1914297 w 13328242"/>
              <a:gd name="connsiteY1631" fmla="*/ 2529335 h 4689985"/>
              <a:gd name="connsiteX1632" fmla="*/ 1898420 w 13328242"/>
              <a:gd name="connsiteY1632" fmla="*/ 2546483 h 4689985"/>
              <a:gd name="connsiteX1633" fmla="*/ 1880082 w 13328242"/>
              <a:gd name="connsiteY1633" fmla="*/ 2498570 h 4689985"/>
              <a:gd name="connsiteX1634" fmla="*/ 1906221 w 13328242"/>
              <a:gd name="connsiteY1634" fmla="*/ 2494932 h 4689985"/>
              <a:gd name="connsiteX1635" fmla="*/ 2801725 w 13328242"/>
              <a:gd name="connsiteY1635" fmla="*/ 2487584 h 4689985"/>
              <a:gd name="connsiteX1636" fmla="*/ 2775261 w 13328242"/>
              <a:gd name="connsiteY1636" fmla="*/ 2532292 h 4689985"/>
              <a:gd name="connsiteX1637" fmla="*/ 2801725 w 13328242"/>
              <a:gd name="connsiteY1637" fmla="*/ 2487584 h 4689985"/>
              <a:gd name="connsiteX1638" fmla="*/ 2107519 w 13328242"/>
              <a:gd name="connsiteY1638" fmla="*/ 2481783 h 4689985"/>
              <a:gd name="connsiteX1639" fmla="*/ 2122881 w 13328242"/>
              <a:gd name="connsiteY1639" fmla="*/ 2505238 h 4689985"/>
              <a:gd name="connsiteX1640" fmla="*/ 2065595 w 13328242"/>
              <a:gd name="connsiteY1640" fmla="*/ 2587086 h 4689985"/>
              <a:gd name="connsiteX1641" fmla="*/ 2055240 w 13328242"/>
              <a:gd name="connsiteY1641" fmla="*/ 2562809 h 4689985"/>
              <a:gd name="connsiteX1642" fmla="*/ 2036815 w 13328242"/>
              <a:gd name="connsiteY1642" fmla="*/ 2557747 h 4689985"/>
              <a:gd name="connsiteX1643" fmla="*/ 2014880 w 13328242"/>
              <a:gd name="connsiteY1643" fmla="*/ 2493598 h 4689985"/>
              <a:gd name="connsiteX1644" fmla="*/ 2042269 w 13328242"/>
              <a:gd name="connsiteY1644" fmla="*/ 2482007 h 4689985"/>
              <a:gd name="connsiteX1645" fmla="*/ 2091119 w 13328242"/>
              <a:gd name="connsiteY1645" fmla="*/ 2495592 h 4689985"/>
              <a:gd name="connsiteX1646" fmla="*/ 401022 w 13328242"/>
              <a:gd name="connsiteY1646" fmla="*/ 2481213 h 4689985"/>
              <a:gd name="connsiteX1647" fmla="*/ 427398 w 13328242"/>
              <a:gd name="connsiteY1647" fmla="*/ 2495726 h 4689985"/>
              <a:gd name="connsiteX1648" fmla="*/ 379882 w 13328242"/>
              <a:gd name="connsiteY1648" fmla="*/ 2507682 h 4689985"/>
              <a:gd name="connsiteX1649" fmla="*/ 401022 w 13328242"/>
              <a:gd name="connsiteY1649" fmla="*/ 2481213 h 4689985"/>
              <a:gd name="connsiteX1650" fmla="*/ 2445844 w 13328242"/>
              <a:gd name="connsiteY1650" fmla="*/ 2461695 h 4689985"/>
              <a:gd name="connsiteX1651" fmla="*/ 2448136 w 13328242"/>
              <a:gd name="connsiteY1651" fmla="*/ 2510113 h 4689985"/>
              <a:gd name="connsiteX1652" fmla="*/ 2406423 w 13328242"/>
              <a:gd name="connsiteY1652" fmla="*/ 2475182 h 4689985"/>
              <a:gd name="connsiteX1653" fmla="*/ 2445844 w 13328242"/>
              <a:gd name="connsiteY1653" fmla="*/ 2461695 h 4689985"/>
              <a:gd name="connsiteX1654" fmla="*/ 1695103 w 13328242"/>
              <a:gd name="connsiteY1654" fmla="*/ 2413264 h 4689985"/>
              <a:gd name="connsiteX1655" fmla="*/ 1718895 w 13328242"/>
              <a:gd name="connsiteY1655" fmla="*/ 2425634 h 4689985"/>
              <a:gd name="connsiteX1656" fmla="*/ 1673018 w 13328242"/>
              <a:gd name="connsiteY1656" fmla="*/ 2493491 h 4689985"/>
              <a:gd name="connsiteX1657" fmla="*/ 1642150 w 13328242"/>
              <a:gd name="connsiteY1657" fmla="*/ 2466427 h 4689985"/>
              <a:gd name="connsiteX1658" fmla="*/ 1695103 w 13328242"/>
              <a:gd name="connsiteY1658" fmla="*/ 2413264 h 4689985"/>
              <a:gd name="connsiteX1659" fmla="*/ 2752792 w 13328242"/>
              <a:gd name="connsiteY1659" fmla="*/ 2403067 h 4689985"/>
              <a:gd name="connsiteX1660" fmla="*/ 2762469 w 13328242"/>
              <a:gd name="connsiteY1660" fmla="*/ 2404724 h 4689985"/>
              <a:gd name="connsiteX1661" fmla="*/ 2767078 w 13328242"/>
              <a:gd name="connsiteY1661" fmla="*/ 2421733 h 4689985"/>
              <a:gd name="connsiteX1662" fmla="*/ 2736290 w 13328242"/>
              <a:gd name="connsiteY1662" fmla="*/ 2438200 h 4689985"/>
              <a:gd name="connsiteX1663" fmla="*/ 2714095 w 13328242"/>
              <a:gd name="connsiteY1663" fmla="*/ 2413852 h 4689985"/>
              <a:gd name="connsiteX1664" fmla="*/ 2752792 w 13328242"/>
              <a:gd name="connsiteY1664" fmla="*/ 2403067 h 4689985"/>
              <a:gd name="connsiteX1665" fmla="*/ 2642675 w 13328242"/>
              <a:gd name="connsiteY1665" fmla="*/ 2401885 h 4689985"/>
              <a:gd name="connsiteX1666" fmla="*/ 2716407 w 13328242"/>
              <a:gd name="connsiteY1666" fmla="*/ 2460205 h 4689985"/>
              <a:gd name="connsiteX1667" fmla="*/ 2741982 w 13328242"/>
              <a:gd name="connsiteY1667" fmla="*/ 2460206 h 4689985"/>
              <a:gd name="connsiteX1668" fmla="*/ 2767558 w 13328242"/>
              <a:gd name="connsiteY1668" fmla="*/ 2506285 h 4689985"/>
              <a:gd name="connsiteX1669" fmla="*/ 2754769 w 13328242"/>
              <a:gd name="connsiteY1669" fmla="*/ 2552364 h 4689985"/>
              <a:gd name="connsiteX1670" fmla="*/ 2754769 w 13328242"/>
              <a:gd name="connsiteY1670" fmla="*/ 2598445 h 4689985"/>
              <a:gd name="connsiteX1671" fmla="*/ 2741982 w 13328242"/>
              <a:gd name="connsiteY1671" fmla="*/ 2598445 h 4689985"/>
              <a:gd name="connsiteX1672" fmla="*/ 2703619 w 13328242"/>
              <a:gd name="connsiteY1672" fmla="*/ 2552366 h 4689985"/>
              <a:gd name="connsiteX1673" fmla="*/ 2726994 w 13328242"/>
              <a:gd name="connsiteY1673" fmla="*/ 2532925 h 4689985"/>
              <a:gd name="connsiteX1674" fmla="*/ 2728394 w 13328242"/>
              <a:gd name="connsiteY1674" fmla="*/ 2515963 h 4689985"/>
              <a:gd name="connsiteX1675" fmla="*/ 2714815 w 13328242"/>
              <a:gd name="connsiteY1675" fmla="*/ 2520933 h 4689985"/>
              <a:gd name="connsiteX1676" fmla="*/ 2710811 w 13328242"/>
              <a:gd name="connsiteY1676" fmla="*/ 2504670 h 4689985"/>
              <a:gd name="connsiteX1677" fmla="*/ 2691431 w 13328242"/>
              <a:gd name="connsiteY1677" fmla="*/ 2499084 h 4689985"/>
              <a:gd name="connsiteX1678" fmla="*/ 2614103 w 13328242"/>
              <a:gd name="connsiteY1678" fmla="*/ 2460205 h 4689985"/>
              <a:gd name="connsiteX1679" fmla="*/ 2614103 w 13328242"/>
              <a:gd name="connsiteY1679" fmla="*/ 2414125 h 4689985"/>
              <a:gd name="connsiteX1680" fmla="*/ 2642675 w 13328242"/>
              <a:gd name="connsiteY1680" fmla="*/ 2401885 h 4689985"/>
              <a:gd name="connsiteX1681" fmla="*/ 1936003 w 13328242"/>
              <a:gd name="connsiteY1681" fmla="*/ 2401510 h 4689985"/>
              <a:gd name="connsiteX1682" fmla="*/ 2000975 w 13328242"/>
              <a:gd name="connsiteY1682" fmla="*/ 2440206 h 4689985"/>
              <a:gd name="connsiteX1683" fmla="*/ 1950573 w 13328242"/>
              <a:gd name="connsiteY1683" fmla="*/ 2440411 h 4689985"/>
              <a:gd name="connsiteX1684" fmla="*/ 1911408 w 13328242"/>
              <a:gd name="connsiteY1684" fmla="*/ 2403395 h 4689985"/>
              <a:gd name="connsiteX1685" fmla="*/ 1936003 w 13328242"/>
              <a:gd name="connsiteY1685" fmla="*/ 2401510 h 4689985"/>
              <a:gd name="connsiteX1686" fmla="*/ 2585035 w 13328242"/>
              <a:gd name="connsiteY1686" fmla="*/ 2381305 h 4689985"/>
              <a:gd name="connsiteX1687" fmla="*/ 2601183 w 13328242"/>
              <a:gd name="connsiteY1687" fmla="*/ 2457168 h 4689985"/>
              <a:gd name="connsiteX1688" fmla="*/ 2562431 w 13328242"/>
              <a:gd name="connsiteY1688" fmla="*/ 2410480 h 4689985"/>
              <a:gd name="connsiteX1689" fmla="*/ 2562431 w 13328242"/>
              <a:gd name="connsiteY1689" fmla="*/ 2457168 h 4689985"/>
              <a:gd name="connsiteX1690" fmla="*/ 2549516 w 13328242"/>
              <a:gd name="connsiteY1690" fmla="*/ 2410480 h 4689985"/>
              <a:gd name="connsiteX1691" fmla="*/ 2585035 w 13328242"/>
              <a:gd name="connsiteY1691" fmla="*/ 2381305 h 4689985"/>
              <a:gd name="connsiteX1692" fmla="*/ 1593506 w 13328242"/>
              <a:gd name="connsiteY1692" fmla="*/ 2365313 h 4689985"/>
              <a:gd name="connsiteX1693" fmla="*/ 1611862 w 13328242"/>
              <a:gd name="connsiteY1693" fmla="*/ 2409867 h 4689985"/>
              <a:gd name="connsiteX1694" fmla="*/ 1537201 w 13328242"/>
              <a:gd name="connsiteY1694" fmla="*/ 2426633 h 4689985"/>
              <a:gd name="connsiteX1695" fmla="*/ 1538051 w 13328242"/>
              <a:gd name="connsiteY1695" fmla="*/ 2381359 h 4689985"/>
              <a:gd name="connsiteX1696" fmla="*/ 1593506 w 13328242"/>
              <a:gd name="connsiteY1696" fmla="*/ 2365313 h 4689985"/>
              <a:gd name="connsiteX1697" fmla="*/ 1639868 w 13328242"/>
              <a:gd name="connsiteY1697" fmla="*/ 2329109 h 4689985"/>
              <a:gd name="connsiteX1698" fmla="*/ 1652632 w 13328242"/>
              <a:gd name="connsiteY1698" fmla="*/ 2330103 h 4689985"/>
              <a:gd name="connsiteX1699" fmla="*/ 1655569 w 13328242"/>
              <a:gd name="connsiteY1699" fmla="*/ 2371268 h 4689985"/>
              <a:gd name="connsiteX1700" fmla="*/ 1629173 w 13328242"/>
              <a:gd name="connsiteY1700" fmla="*/ 2373115 h 4689985"/>
              <a:gd name="connsiteX1701" fmla="*/ 1616581 w 13328242"/>
              <a:gd name="connsiteY1701" fmla="*/ 2336071 h 4689985"/>
              <a:gd name="connsiteX1702" fmla="*/ 1633093 w 13328242"/>
              <a:gd name="connsiteY1702" fmla="*/ 2329313 h 4689985"/>
              <a:gd name="connsiteX1703" fmla="*/ 1639868 w 13328242"/>
              <a:gd name="connsiteY1703" fmla="*/ 2329109 h 4689985"/>
              <a:gd name="connsiteX1704" fmla="*/ 2691604 w 13328242"/>
              <a:gd name="connsiteY1704" fmla="*/ 2317110 h 4689985"/>
              <a:gd name="connsiteX1705" fmla="*/ 2704008 w 13328242"/>
              <a:gd name="connsiteY1705" fmla="*/ 2317111 h 4689985"/>
              <a:gd name="connsiteX1706" fmla="*/ 2714857 w 13328242"/>
              <a:gd name="connsiteY1706" fmla="*/ 2317110 h 4689985"/>
              <a:gd name="connsiteX1707" fmla="*/ 2716407 w 13328242"/>
              <a:gd name="connsiteY1707" fmla="*/ 2317110 h 4689985"/>
              <a:gd name="connsiteX1708" fmla="*/ 2706345 w 13328242"/>
              <a:gd name="connsiteY1708" fmla="*/ 2358441 h 4689985"/>
              <a:gd name="connsiteX1709" fmla="*/ 2704008 w 13328242"/>
              <a:gd name="connsiteY1709" fmla="*/ 2368034 h 4689985"/>
              <a:gd name="connsiteX1710" fmla="*/ 2679203 w 13328242"/>
              <a:gd name="connsiteY1710" fmla="*/ 2317111 h 4689985"/>
              <a:gd name="connsiteX1711" fmla="*/ 2691604 w 13328242"/>
              <a:gd name="connsiteY1711" fmla="*/ 2317110 h 4689985"/>
              <a:gd name="connsiteX1712" fmla="*/ 916531 w 13328242"/>
              <a:gd name="connsiteY1712" fmla="*/ 2308637 h 4689985"/>
              <a:gd name="connsiteX1713" fmla="*/ 933379 w 13328242"/>
              <a:gd name="connsiteY1713" fmla="*/ 2320488 h 4689985"/>
              <a:gd name="connsiteX1714" fmla="*/ 934265 w 13328242"/>
              <a:gd name="connsiteY1714" fmla="*/ 2356236 h 4689985"/>
              <a:gd name="connsiteX1715" fmla="*/ 870719 w 13328242"/>
              <a:gd name="connsiteY1715" fmla="*/ 2350137 h 4689985"/>
              <a:gd name="connsiteX1716" fmla="*/ 894972 w 13328242"/>
              <a:gd name="connsiteY1716" fmla="*/ 2309617 h 4689985"/>
              <a:gd name="connsiteX1717" fmla="*/ 916531 w 13328242"/>
              <a:gd name="connsiteY1717" fmla="*/ 2308637 h 4689985"/>
              <a:gd name="connsiteX1718" fmla="*/ 2534310 w 13328242"/>
              <a:gd name="connsiteY1718" fmla="*/ 2299405 h 4689985"/>
              <a:gd name="connsiteX1719" fmla="*/ 2552990 w 13328242"/>
              <a:gd name="connsiteY1719" fmla="*/ 2302614 h 4689985"/>
              <a:gd name="connsiteX1720" fmla="*/ 2570109 w 13328242"/>
              <a:gd name="connsiteY1720" fmla="*/ 2356491 h 4689985"/>
              <a:gd name="connsiteX1721" fmla="*/ 2548542 w 13328242"/>
              <a:gd name="connsiteY1721" fmla="*/ 2361084 h 4689985"/>
              <a:gd name="connsiteX1722" fmla="*/ 2549514 w 13328242"/>
              <a:gd name="connsiteY1722" fmla="*/ 2363799 h 4689985"/>
              <a:gd name="connsiteX1723" fmla="*/ 2536598 w 13328242"/>
              <a:gd name="connsiteY1723" fmla="*/ 2410479 h 4689985"/>
              <a:gd name="connsiteX1724" fmla="*/ 2536598 w 13328242"/>
              <a:gd name="connsiteY1724" fmla="*/ 2457168 h 4689985"/>
              <a:gd name="connsiteX1725" fmla="*/ 2523679 w 13328242"/>
              <a:gd name="connsiteY1725" fmla="*/ 2410479 h 4689985"/>
              <a:gd name="connsiteX1726" fmla="*/ 2523679 w 13328242"/>
              <a:gd name="connsiteY1726" fmla="*/ 2363799 h 4689985"/>
              <a:gd name="connsiteX1727" fmla="*/ 2510764 w 13328242"/>
              <a:gd name="connsiteY1727" fmla="*/ 2317110 h 4689985"/>
              <a:gd name="connsiteX1728" fmla="*/ 2514279 w 13328242"/>
              <a:gd name="connsiteY1728" fmla="*/ 2318169 h 4689985"/>
              <a:gd name="connsiteX1729" fmla="*/ 2517552 w 13328242"/>
              <a:gd name="connsiteY1729" fmla="*/ 2310586 h 4689985"/>
              <a:gd name="connsiteX1730" fmla="*/ 2534310 w 13328242"/>
              <a:gd name="connsiteY1730" fmla="*/ 2299405 h 4689985"/>
              <a:gd name="connsiteX1731" fmla="*/ 12364740 w 13328242"/>
              <a:gd name="connsiteY1731" fmla="*/ 2268754 h 4689985"/>
              <a:gd name="connsiteX1732" fmla="*/ 12361610 w 13328242"/>
              <a:gd name="connsiteY1732" fmla="*/ 2311036 h 4689985"/>
              <a:gd name="connsiteX1733" fmla="*/ 12363218 w 13328242"/>
              <a:gd name="connsiteY1733" fmla="*/ 2269556 h 4689985"/>
              <a:gd name="connsiteX1734" fmla="*/ 12658199 w 13328242"/>
              <a:gd name="connsiteY1734" fmla="*/ 2243625 h 4689985"/>
              <a:gd name="connsiteX1735" fmla="*/ 12676685 w 13328242"/>
              <a:gd name="connsiteY1735" fmla="*/ 2245846 h 4689985"/>
              <a:gd name="connsiteX1736" fmla="*/ 12708836 w 13328242"/>
              <a:gd name="connsiteY1736" fmla="*/ 2263630 h 4689985"/>
              <a:gd name="connsiteX1737" fmla="*/ 12657395 w 13328242"/>
              <a:gd name="connsiteY1737" fmla="*/ 2311036 h 4689985"/>
              <a:gd name="connsiteX1738" fmla="*/ 12644534 w 13328242"/>
              <a:gd name="connsiteY1738" fmla="*/ 2311036 h 4689985"/>
              <a:gd name="connsiteX1739" fmla="*/ 12644534 w 13328242"/>
              <a:gd name="connsiteY1739" fmla="*/ 2263629 h 4689985"/>
              <a:gd name="connsiteX1740" fmla="*/ 12658199 w 13328242"/>
              <a:gd name="connsiteY1740" fmla="*/ 2243625 h 4689985"/>
              <a:gd name="connsiteX1741" fmla="*/ 2141346 w 13328242"/>
              <a:gd name="connsiteY1741" fmla="*/ 2226270 h 4689985"/>
              <a:gd name="connsiteX1742" fmla="*/ 2136128 w 13328242"/>
              <a:gd name="connsiteY1742" fmla="*/ 2240163 h 4689985"/>
              <a:gd name="connsiteX1743" fmla="*/ 2143761 w 13328242"/>
              <a:gd name="connsiteY1743" fmla="*/ 2228414 h 4689985"/>
              <a:gd name="connsiteX1744" fmla="*/ 1699068 w 13328242"/>
              <a:gd name="connsiteY1744" fmla="*/ 2166490 h 4689985"/>
              <a:gd name="connsiteX1745" fmla="*/ 1728193 w 13328242"/>
              <a:gd name="connsiteY1745" fmla="*/ 2169237 h 4689985"/>
              <a:gd name="connsiteX1746" fmla="*/ 1726547 w 13328242"/>
              <a:gd name="connsiteY1746" fmla="*/ 2196352 h 4689985"/>
              <a:gd name="connsiteX1747" fmla="*/ 1663031 w 13328242"/>
              <a:gd name="connsiteY1747" fmla="*/ 2174429 h 4689985"/>
              <a:gd name="connsiteX1748" fmla="*/ 1674191 w 13328242"/>
              <a:gd name="connsiteY1748" fmla="*/ 2167812 h 4689985"/>
              <a:gd name="connsiteX1749" fmla="*/ 1699068 w 13328242"/>
              <a:gd name="connsiteY1749" fmla="*/ 2166490 h 4689985"/>
              <a:gd name="connsiteX1750" fmla="*/ 1647977 w 13328242"/>
              <a:gd name="connsiteY1750" fmla="*/ 2149253 h 4689985"/>
              <a:gd name="connsiteX1751" fmla="*/ 1574765 w 13328242"/>
              <a:gd name="connsiteY1751" fmla="*/ 2257148 h 4689985"/>
              <a:gd name="connsiteX1752" fmla="*/ 1647977 w 13328242"/>
              <a:gd name="connsiteY1752" fmla="*/ 2149253 h 4689985"/>
              <a:gd name="connsiteX1753" fmla="*/ 1410831 w 13328242"/>
              <a:gd name="connsiteY1753" fmla="*/ 2148866 h 4689985"/>
              <a:gd name="connsiteX1754" fmla="*/ 1412136 w 13328242"/>
              <a:gd name="connsiteY1754" fmla="*/ 2201313 h 4689985"/>
              <a:gd name="connsiteX1755" fmla="*/ 1375403 w 13328242"/>
              <a:gd name="connsiteY1755" fmla="*/ 2176054 h 4689985"/>
              <a:gd name="connsiteX1756" fmla="*/ 1392953 w 13328242"/>
              <a:gd name="connsiteY1756" fmla="*/ 2155904 h 4689985"/>
              <a:gd name="connsiteX1757" fmla="*/ 1410831 w 13328242"/>
              <a:gd name="connsiteY1757" fmla="*/ 2148866 h 4689985"/>
              <a:gd name="connsiteX1758" fmla="*/ 1486632 w 13328242"/>
              <a:gd name="connsiteY1758" fmla="*/ 2070311 h 4689985"/>
              <a:gd name="connsiteX1759" fmla="*/ 1515272 w 13328242"/>
              <a:gd name="connsiteY1759" fmla="*/ 2125751 h 4689985"/>
              <a:gd name="connsiteX1760" fmla="*/ 1465379 w 13328242"/>
              <a:gd name="connsiteY1760" fmla="*/ 2097302 h 4689985"/>
              <a:gd name="connsiteX1761" fmla="*/ 1486632 w 13328242"/>
              <a:gd name="connsiteY1761" fmla="*/ 2070311 h 4689985"/>
              <a:gd name="connsiteX1762" fmla="*/ 1839612 w 13328242"/>
              <a:gd name="connsiteY1762" fmla="*/ 2070295 h 4689985"/>
              <a:gd name="connsiteX1763" fmla="*/ 1880404 w 13328242"/>
              <a:gd name="connsiteY1763" fmla="*/ 2085296 h 4689985"/>
              <a:gd name="connsiteX1764" fmla="*/ 1876407 w 13328242"/>
              <a:gd name="connsiteY1764" fmla="*/ 2099119 h 4689985"/>
              <a:gd name="connsiteX1765" fmla="*/ 1881449 w 13328242"/>
              <a:gd name="connsiteY1765" fmla="*/ 2099928 h 4689985"/>
              <a:gd name="connsiteX1766" fmla="*/ 1840017 w 13328242"/>
              <a:gd name="connsiteY1766" fmla="*/ 2154668 h 4689985"/>
              <a:gd name="connsiteX1767" fmla="*/ 1767566 w 13328242"/>
              <a:gd name="connsiteY1767" fmla="*/ 2151612 h 4689985"/>
              <a:gd name="connsiteX1768" fmla="*/ 1806638 w 13328242"/>
              <a:gd name="connsiteY1768" fmla="*/ 2119446 h 4689985"/>
              <a:gd name="connsiteX1769" fmla="*/ 1845324 w 13328242"/>
              <a:gd name="connsiteY1769" fmla="*/ 2098537 h 4689985"/>
              <a:gd name="connsiteX1770" fmla="*/ 1845288 w 13328242"/>
              <a:gd name="connsiteY1770" fmla="*/ 2098533 h 4689985"/>
              <a:gd name="connsiteX1771" fmla="*/ 1839612 w 13328242"/>
              <a:gd name="connsiteY1771" fmla="*/ 2070295 h 4689985"/>
              <a:gd name="connsiteX1772" fmla="*/ 862733 w 13328242"/>
              <a:gd name="connsiteY1772" fmla="*/ 2060634 h 4689985"/>
              <a:gd name="connsiteX1773" fmla="*/ 891755 w 13328242"/>
              <a:gd name="connsiteY1773" fmla="*/ 2069745 h 4689985"/>
              <a:gd name="connsiteX1774" fmla="*/ 894576 w 13328242"/>
              <a:gd name="connsiteY1774" fmla="*/ 2090345 h 4689985"/>
              <a:gd name="connsiteX1775" fmla="*/ 837194 w 13328242"/>
              <a:gd name="connsiteY1775" fmla="*/ 2101908 h 4689985"/>
              <a:gd name="connsiteX1776" fmla="*/ 835011 w 13328242"/>
              <a:gd name="connsiteY1776" fmla="*/ 2071743 h 4689985"/>
              <a:gd name="connsiteX1777" fmla="*/ 862733 w 13328242"/>
              <a:gd name="connsiteY1777" fmla="*/ 2060634 h 4689985"/>
              <a:gd name="connsiteX1778" fmla="*/ 1904748 w 13328242"/>
              <a:gd name="connsiteY1778" fmla="*/ 2049538 h 4689985"/>
              <a:gd name="connsiteX1779" fmla="*/ 1913203 w 13328242"/>
              <a:gd name="connsiteY1779" fmla="*/ 2051668 h 4689985"/>
              <a:gd name="connsiteX1780" fmla="*/ 1888006 w 13328242"/>
              <a:gd name="connsiteY1780" fmla="*/ 2054601 h 4689985"/>
              <a:gd name="connsiteX1781" fmla="*/ 1904748 w 13328242"/>
              <a:gd name="connsiteY1781" fmla="*/ 2049538 h 4689985"/>
              <a:gd name="connsiteX1782" fmla="*/ 2046290 w 13328242"/>
              <a:gd name="connsiteY1782" fmla="*/ 2035078 h 4689985"/>
              <a:gd name="connsiteX1783" fmla="*/ 2068309 w 13328242"/>
              <a:gd name="connsiteY1783" fmla="*/ 2041496 h 4689985"/>
              <a:gd name="connsiteX1784" fmla="*/ 2014389 w 13328242"/>
              <a:gd name="connsiteY1784" fmla="*/ 2072669 h 4689985"/>
              <a:gd name="connsiteX1785" fmla="*/ 2012208 w 13328242"/>
              <a:gd name="connsiteY1785" fmla="*/ 2050876 h 4689985"/>
              <a:gd name="connsiteX1786" fmla="*/ 2022306 w 13328242"/>
              <a:gd name="connsiteY1786" fmla="*/ 2040610 h 4689985"/>
              <a:gd name="connsiteX1787" fmla="*/ 2046290 w 13328242"/>
              <a:gd name="connsiteY1787" fmla="*/ 2035078 h 4689985"/>
              <a:gd name="connsiteX1788" fmla="*/ 12530724 w 13328242"/>
              <a:gd name="connsiteY1788" fmla="*/ 2028512 h 4689985"/>
              <a:gd name="connsiteX1789" fmla="*/ 12543899 w 13328242"/>
              <a:gd name="connsiteY1789" fmla="*/ 2079438 h 4689985"/>
              <a:gd name="connsiteX1790" fmla="*/ 12530724 w 13328242"/>
              <a:gd name="connsiteY1790" fmla="*/ 2079438 h 4689985"/>
              <a:gd name="connsiteX1791" fmla="*/ 12504374 w 13328242"/>
              <a:gd name="connsiteY1791" fmla="*/ 2079438 h 4689985"/>
              <a:gd name="connsiteX1792" fmla="*/ 12491199 w 13328242"/>
              <a:gd name="connsiteY1792" fmla="*/ 2079438 h 4689985"/>
              <a:gd name="connsiteX1793" fmla="*/ 12530724 w 13328242"/>
              <a:gd name="connsiteY1793" fmla="*/ 2028512 h 4689985"/>
              <a:gd name="connsiteX1794" fmla="*/ 1754048 w 13328242"/>
              <a:gd name="connsiteY1794" fmla="*/ 2010591 h 4689985"/>
              <a:gd name="connsiteX1795" fmla="*/ 1792235 w 13328242"/>
              <a:gd name="connsiteY1795" fmla="*/ 2036566 h 4689985"/>
              <a:gd name="connsiteX1796" fmla="*/ 1717763 w 13328242"/>
              <a:gd name="connsiteY1796" fmla="*/ 2106520 h 4689985"/>
              <a:gd name="connsiteX1797" fmla="*/ 1754048 w 13328242"/>
              <a:gd name="connsiteY1797" fmla="*/ 2010591 h 4689985"/>
              <a:gd name="connsiteX1798" fmla="*/ 2193204 w 13328242"/>
              <a:gd name="connsiteY1798" fmla="*/ 1930796 h 4689985"/>
              <a:gd name="connsiteX1799" fmla="*/ 2248741 w 13328242"/>
              <a:gd name="connsiteY1799" fmla="*/ 1953424 h 4689985"/>
              <a:gd name="connsiteX1800" fmla="*/ 2233941 w 13328242"/>
              <a:gd name="connsiteY1800" fmla="*/ 1966438 h 4689985"/>
              <a:gd name="connsiteX1801" fmla="*/ 2166199 w 13328242"/>
              <a:gd name="connsiteY1801" fmla="*/ 1960093 h 4689985"/>
              <a:gd name="connsiteX1802" fmla="*/ 2175703 w 13328242"/>
              <a:gd name="connsiteY1802" fmla="*/ 1934397 h 4689985"/>
              <a:gd name="connsiteX1803" fmla="*/ 2193204 w 13328242"/>
              <a:gd name="connsiteY1803" fmla="*/ 1930796 h 4689985"/>
              <a:gd name="connsiteX1804" fmla="*/ 1523309 w 13328242"/>
              <a:gd name="connsiteY1804" fmla="*/ 1926108 h 4689985"/>
              <a:gd name="connsiteX1805" fmla="*/ 1563675 w 13328242"/>
              <a:gd name="connsiteY1805" fmla="*/ 1937892 h 4689985"/>
              <a:gd name="connsiteX1806" fmla="*/ 1504712 w 13328242"/>
              <a:gd name="connsiteY1806" fmla="*/ 1993654 h 4689985"/>
              <a:gd name="connsiteX1807" fmla="*/ 1491135 w 13328242"/>
              <a:gd name="connsiteY1807" fmla="*/ 1935382 h 4689985"/>
              <a:gd name="connsiteX1808" fmla="*/ 1523309 w 13328242"/>
              <a:gd name="connsiteY1808" fmla="*/ 1926108 h 4689985"/>
              <a:gd name="connsiteX1809" fmla="*/ 1913969 w 13328242"/>
              <a:gd name="connsiteY1809" fmla="*/ 1897787 h 4689985"/>
              <a:gd name="connsiteX1810" fmla="*/ 1939555 w 13328242"/>
              <a:gd name="connsiteY1810" fmla="*/ 1901613 h 4689985"/>
              <a:gd name="connsiteX1811" fmla="*/ 1901713 w 13328242"/>
              <a:gd name="connsiteY1811" fmla="*/ 1940828 h 4689985"/>
              <a:gd name="connsiteX1812" fmla="*/ 1891421 w 13328242"/>
              <a:gd name="connsiteY1812" fmla="*/ 1914998 h 4689985"/>
              <a:gd name="connsiteX1813" fmla="*/ 1913969 w 13328242"/>
              <a:gd name="connsiteY1813" fmla="*/ 1897787 h 4689985"/>
              <a:gd name="connsiteX1814" fmla="*/ 1773721 w 13328242"/>
              <a:gd name="connsiteY1814" fmla="*/ 1887651 h 4689985"/>
              <a:gd name="connsiteX1815" fmla="*/ 1802086 w 13328242"/>
              <a:gd name="connsiteY1815" fmla="*/ 1900455 h 4689985"/>
              <a:gd name="connsiteX1816" fmla="*/ 1805692 w 13328242"/>
              <a:gd name="connsiteY1816" fmla="*/ 1941388 h 4689985"/>
              <a:gd name="connsiteX1817" fmla="*/ 1781675 w 13328242"/>
              <a:gd name="connsiteY1817" fmla="*/ 1962317 h 4689985"/>
              <a:gd name="connsiteX1818" fmla="*/ 1758297 w 13328242"/>
              <a:gd name="connsiteY1818" fmla="*/ 1960178 h 4689985"/>
              <a:gd name="connsiteX1819" fmla="*/ 1756830 w 13328242"/>
              <a:gd name="connsiteY1819" fmla="*/ 1962393 h 4689985"/>
              <a:gd name="connsiteX1820" fmla="*/ 1721339 w 13328242"/>
              <a:gd name="connsiteY1820" fmla="*/ 1946855 h 4689985"/>
              <a:gd name="connsiteX1821" fmla="*/ 1724634 w 13328242"/>
              <a:gd name="connsiteY1821" fmla="*/ 1913771 h 4689985"/>
              <a:gd name="connsiteX1822" fmla="*/ 1727690 w 13328242"/>
              <a:gd name="connsiteY1822" fmla="*/ 1911616 h 4689985"/>
              <a:gd name="connsiteX1823" fmla="*/ 1726742 w 13328242"/>
              <a:gd name="connsiteY1823" fmla="*/ 1907792 h 4689985"/>
              <a:gd name="connsiteX1824" fmla="*/ 1739688 w 13328242"/>
              <a:gd name="connsiteY1824" fmla="*/ 1893572 h 4689985"/>
              <a:gd name="connsiteX1825" fmla="*/ 1773721 w 13328242"/>
              <a:gd name="connsiteY1825" fmla="*/ 1887651 h 4689985"/>
              <a:gd name="connsiteX1826" fmla="*/ 1345109 w 13328242"/>
              <a:gd name="connsiteY1826" fmla="*/ 1887231 h 4689985"/>
              <a:gd name="connsiteX1827" fmla="*/ 1384944 w 13328242"/>
              <a:gd name="connsiteY1827" fmla="*/ 1931843 h 4689985"/>
              <a:gd name="connsiteX1828" fmla="*/ 1334859 w 13328242"/>
              <a:gd name="connsiteY1828" fmla="*/ 1937263 h 4689985"/>
              <a:gd name="connsiteX1829" fmla="*/ 1345109 w 13328242"/>
              <a:gd name="connsiteY1829" fmla="*/ 1887231 h 4689985"/>
              <a:gd name="connsiteX1830" fmla="*/ 12567927 w 13328242"/>
              <a:gd name="connsiteY1830" fmla="*/ 1841775 h 4689985"/>
              <a:gd name="connsiteX1831" fmla="*/ 12579552 w 13328242"/>
              <a:gd name="connsiteY1831" fmla="*/ 1841775 h 4689985"/>
              <a:gd name="connsiteX1832" fmla="*/ 12567927 w 13328242"/>
              <a:gd name="connsiteY1832" fmla="*/ 1892702 h 4689985"/>
              <a:gd name="connsiteX1833" fmla="*/ 12556302 w 13328242"/>
              <a:gd name="connsiteY1833" fmla="*/ 1892700 h 4689985"/>
              <a:gd name="connsiteX1834" fmla="*/ 12567927 w 13328242"/>
              <a:gd name="connsiteY1834" fmla="*/ 1841775 h 4689985"/>
              <a:gd name="connsiteX1835" fmla="*/ 2331967 w 13328242"/>
              <a:gd name="connsiteY1835" fmla="*/ 1795550 h 4689985"/>
              <a:gd name="connsiteX1836" fmla="*/ 2367869 w 13328242"/>
              <a:gd name="connsiteY1836" fmla="*/ 1803726 h 4689985"/>
              <a:gd name="connsiteX1837" fmla="*/ 2346966 w 13328242"/>
              <a:gd name="connsiteY1837" fmla="*/ 1840715 h 4689985"/>
              <a:gd name="connsiteX1838" fmla="*/ 2331967 w 13328242"/>
              <a:gd name="connsiteY1838" fmla="*/ 1795550 h 4689985"/>
              <a:gd name="connsiteX1839" fmla="*/ 1969020 w 13328242"/>
              <a:gd name="connsiteY1839" fmla="*/ 1783375 h 4689985"/>
              <a:gd name="connsiteX1840" fmla="*/ 1999403 w 13328242"/>
              <a:gd name="connsiteY1840" fmla="*/ 1786438 h 4689985"/>
              <a:gd name="connsiteX1841" fmla="*/ 2006698 w 13328242"/>
              <a:gd name="connsiteY1841" fmla="*/ 1804595 h 4689985"/>
              <a:gd name="connsiteX1842" fmla="*/ 1946943 w 13328242"/>
              <a:gd name="connsiteY1842" fmla="*/ 1805698 h 4689985"/>
              <a:gd name="connsiteX1843" fmla="*/ 1969020 w 13328242"/>
              <a:gd name="connsiteY1843" fmla="*/ 1783375 h 4689985"/>
              <a:gd name="connsiteX1844" fmla="*/ 1547194 w 13328242"/>
              <a:gd name="connsiteY1844" fmla="*/ 1770247 h 4689985"/>
              <a:gd name="connsiteX1845" fmla="*/ 1597356 w 13328242"/>
              <a:gd name="connsiteY1845" fmla="*/ 1833813 h 4689985"/>
              <a:gd name="connsiteX1846" fmla="*/ 1574054 w 13328242"/>
              <a:gd name="connsiteY1846" fmla="*/ 1842108 h 4689985"/>
              <a:gd name="connsiteX1847" fmla="*/ 1521813 w 13328242"/>
              <a:gd name="connsiteY1847" fmla="*/ 1774456 h 4689985"/>
              <a:gd name="connsiteX1848" fmla="*/ 1547194 w 13328242"/>
              <a:gd name="connsiteY1848" fmla="*/ 1770247 h 4689985"/>
              <a:gd name="connsiteX1849" fmla="*/ 1350497 w 13328242"/>
              <a:gd name="connsiteY1849" fmla="*/ 1756531 h 4689985"/>
              <a:gd name="connsiteX1850" fmla="*/ 1379607 w 13328242"/>
              <a:gd name="connsiteY1850" fmla="*/ 1758052 h 4689985"/>
              <a:gd name="connsiteX1851" fmla="*/ 1357080 w 13328242"/>
              <a:gd name="connsiteY1851" fmla="*/ 1799617 h 4689985"/>
              <a:gd name="connsiteX1852" fmla="*/ 1350497 w 13328242"/>
              <a:gd name="connsiteY1852" fmla="*/ 1756531 h 4689985"/>
              <a:gd name="connsiteX1853" fmla="*/ 1820912 w 13328242"/>
              <a:gd name="connsiteY1853" fmla="*/ 1751452 h 4689985"/>
              <a:gd name="connsiteX1854" fmla="*/ 1855170 w 13328242"/>
              <a:gd name="connsiteY1854" fmla="*/ 1754109 h 4689985"/>
              <a:gd name="connsiteX1855" fmla="*/ 1711517 w 13328242"/>
              <a:gd name="connsiteY1855" fmla="*/ 1782603 h 4689985"/>
              <a:gd name="connsiteX1856" fmla="*/ 1820912 w 13328242"/>
              <a:gd name="connsiteY1856" fmla="*/ 1751452 h 4689985"/>
              <a:gd name="connsiteX1857" fmla="*/ 12580234 w 13328242"/>
              <a:gd name="connsiteY1857" fmla="*/ 1742151 h 4689985"/>
              <a:gd name="connsiteX1858" fmla="*/ 12593095 w 13328242"/>
              <a:gd name="connsiteY1858" fmla="*/ 1789557 h 4689985"/>
              <a:gd name="connsiteX1859" fmla="*/ 12580234 w 13328242"/>
              <a:gd name="connsiteY1859" fmla="*/ 1789557 h 4689985"/>
              <a:gd name="connsiteX1860" fmla="*/ 12567373 w 13328242"/>
              <a:gd name="connsiteY1860" fmla="*/ 1789557 h 4689985"/>
              <a:gd name="connsiteX1861" fmla="*/ 12580234 w 13328242"/>
              <a:gd name="connsiteY1861" fmla="*/ 1742151 h 4689985"/>
              <a:gd name="connsiteX1862" fmla="*/ 12723712 w 13328242"/>
              <a:gd name="connsiteY1862" fmla="*/ 1739905 h 4689985"/>
              <a:gd name="connsiteX1863" fmla="*/ 12748515 w 13328242"/>
              <a:gd name="connsiteY1863" fmla="*/ 1739905 h 4689985"/>
              <a:gd name="connsiteX1864" fmla="*/ 12748515 w 13328242"/>
              <a:gd name="connsiteY1864" fmla="*/ 1790829 h 4689985"/>
              <a:gd name="connsiteX1865" fmla="*/ 12723712 w 13328242"/>
              <a:gd name="connsiteY1865" fmla="*/ 1739905 h 4689985"/>
              <a:gd name="connsiteX1866" fmla="*/ 2216972 w 13328242"/>
              <a:gd name="connsiteY1866" fmla="*/ 1736481 h 4689985"/>
              <a:gd name="connsiteX1867" fmla="*/ 2234726 w 13328242"/>
              <a:gd name="connsiteY1867" fmla="*/ 1781274 h 4689985"/>
              <a:gd name="connsiteX1868" fmla="*/ 2159845 w 13328242"/>
              <a:gd name="connsiteY1868" fmla="*/ 1797044 h 4689985"/>
              <a:gd name="connsiteX1869" fmla="*/ 2161305 w 13328242"/>
              <a:gd name="connsiteY1869" fmla="*/ 1751783 h 4689985"/>
              <a:gd name="connsiteX1870" fmla="*/ 2216972 w 13328242"/>
              <a:gd name="connsiteY1870" fmla="*/ 1736481 h 4689985"/>
              <a:gd name="connsiteX1871" fmla="*/ 2575292 w 13328242"/>
              <a:gd name="connsiteY1871" fmla="*/ 1726341 h 4689985"/>
              <a:gd name="connsiteX1872" fmla="*/ 2559094 w 13328242"/>
              <a:gd name="connsiteY1872" fmla="*/ 1736413 h 4689985"/>
              <a:gd name="connsiteX1873" fmla="*/ 2562206 w 13328242"/>
              <a:gd name="connsiteY1873" fmla="*/ 1742151 h 4689985"/>
              <a:gd name="connsiteX1874" fmla="*/ 2571852 w 13328242"/>
              <a:gd name="connsiteY1874" fmla="*/ 1734004 h 4689985"/>
              <a:gd name="connsiteX1875" fmla="*/ 12669977 w 13328242"/>
              <a:gd name="connsiteY1875" fmla="*/ 1705954 h 4689985"/>
              <a:gd name="connsiteX1876" fmla="*/ 12644140 w 13328242"/>
              <a:gd name="connsiteY1876" fmla="*/ 1752032 h 4689985"/>
              <a:gd name="connsiteX1877" fmla="*/ 12644140 w 13328242"/>
              <a:gd name="connsiteY1877" fmla="*/ 1798112 h 4689985"/>
              <a:gd name="connsiteX1878" fmla="*/ 12669977 w 13328242"/>
              <a:gd name="connsiteY1878" fmla="*/ 1798112 h 4689985"/>
              <a:gd name="connsiteX1879" fmla="*/ 12695808 w 13328242"/>
              <a:gd name="connsiteY1879" fmla="*/ 1844193 h 4689985"/>
              <a:gd name="connsiteX1880" fmla="*/ 12644140 w 13328242"/>
              <a:gd name="connsiteY1880" fmla="*/ 1890272 h 4689985"/>
              <a:gd name="connsiteX1881" fmla="*/ 12618308 w 13328242"/>
              <a:gd name="connsiteY1881" fmla="*/ 1890272 h 4689985"/>
              <a:gd name="connsiteX1882" fmla="*/ 12592474 w 13328242"/>
              <a:gd name="connsiteY1882" fmla="*/ 2028502 h 4689985"/>
              <a:gd name="connsiteX1883" fmla="*/ 12605389 w 13328242"/>
              <a:gd name="connsiteY1883" fmla="*/ 1844193 h 4689985"/>
              <a:gd name="connsiteX1884" fmla="*/ 12631224 w 13328242"/>
              <a:gd name="connsiteY1884" fmla="*/ 1844193 h 4689985"/>
              <a:gd name="connsiteX1885" fmla="*/ 12618308 w 13328242"/>
              <a:gd name="connsiteY1885" fmla="*/ 1798112 h 4689985"/>
              <a:gd name="connsiteX1886" fmla="*/ 12618308 w 13328242"/>
              <a:gd name="connsiteY1886" fmla="*/ 1752032 h 4689985"/>
              <a:gd name="connsiteX1887" fmla="*/ 12631224 w 13328242"/>
              <a:gd name="connsiteY1887" fmla="*/ 1752032 h 4689985"/>
              <a:gd name="connsiteX1888" fmla="*/ 12669977 w 13328242"/>
              <a:gd name="connsiteY1888" fmla="*/ 1705954 h 4689985"/>
              <a:gd name="connsiteX1889" fmla="*/ 2263815 w 13328242"/>
              <a:gd name="connsiteY1889" fmla="*/ 1700898 h 4689985"/>
              <a:gd name="connsiteX1890" fmla="*/ 2276568 w 13328242"/>
              <a:gd name="connsiteY1890" fmla="*/ 1702061 h 4689985"/>
              <a:gd name="connsiteX1891" fmla="*/ 2278948 w 13328242"/>
              <a:gd name="connsiteY1891" fmla="*/ 1743262 h 4689985"/>
              <a:gd name="connsiteX1892" fmla="*/ 2252530 w 13328242"/>
              <a:gd name="connsiteY1892" fmla="*/ 1744757 h 4689985"/>
              <a:gd name="connsiteX1893" fmla="*/ 2240440 w 13328242"/>
              <a:gd name="connsiteY1893" fmla="*/ 1707550 h 4689985"/>
              <a:gd name="connsiteX1894" fmla="*/ 2257040 w 13328242"/>
              <a:gd name="connsiteY1894" fmla="*/ 1701009 h 4689985"/>
              <a:gd name="connsiteX1895" fmla="*/ 2263815 w 13328242"/>
              <a:gd name="connsiteY1895" fmla="*/ 1700898 h 4689985"/>
              <a:gd name="connsiteX1896" fmla="*/ 2056286 w 13328242"/>
              <a:gd name="connsiteY1896" fmla="*/ 1698298 h 4689985"/>
              <a:gd name="connsiteX1897" fmla="*/ 2055791 w 13328242"/>
              <a:gd name="connsiteY1897" fmla="*/ 1698669 h 4689985"/>
              <a:gd name="connsiteX1898" fmla="*/ 2056331 w 13328242"/>
              <a:gd name="connsiteY1898" fmla="*/ 1698778 h 4689985"/>
              <a:gd name="connsiteX1899" fmla="*/ 1873694 w 13328242"/>
              <a:gd name="connsiteY1899" fmla="*/ 1690510 h 4689985"/>
              <a:gd name="connsiteX1900" fmla="*/ 1925227 w 13328242"/>
              <a:gd name="connsiteY1900" fmla="*/ 1705395 h 4689985"/>
              <a:gd name="connsiteX1901" fmla="*/ 1883031 w 13328242"/>
              <a:gd name="connsiteY1901" fmla="*/ 1738819 h 4689985"/>
              <a:gd name="connsiteX1902" fmla="*/ 1828804 w 13328242"/>
              <a:gd name="connsiteY1902" fmla="*/ 1717419 h 4689985"/>
              <a:gd name="connsiteX1903" fmla="*/ 1873694 w 13328242"/>
              <a:gd name="connsiteY1903" fmla="*/ 1690510 h 4689985"/>
              <a:gd name="connsiteX1904" fmla="*/ 1542761 w 13328242"/>
              <a:gd name="connsiteY1904" fmla="*/ 1679890 h 4689985"/>
              <a:gd name="connsiteX1905" fmla="*/ 1561835 w 13328242"/>
              <a:gd name="connsiteY1905" fmla="*/ 1709885 h 4689985"/>
              <a:gd name="connsiteX1906" fmla="*/ 1521312 w 13328242"/>
              <a:gd name="connsiteY1906" fmla="*/ 1706902 h 4689985"/>
              <a:gd name="connsiteX1907" fmla="*/ 1532478 w 13328242"/>
              <a:gd name="connsiteY1907" fmla="*/ 1683117 h 4689985"/>
              <a:gd name="connsiteX1908" fmla="*/ 1542761 w 13328242"/>
              <a:gd name="connsiteY1908" fmla="*/ 1679890 h 4689985"/>
              <a:gd name="connsiteX1909" fmla="*/ 2171894 w 13328242"/>
              <a:gd name="connsiteY1909" fmla="*/ 1631623 h 4689985"/>
              <a:gd name="connsiteX1910" fmla="*/ 2125130 w 13328242"/>
              <a:gd name="connsiteY1910" fmla="*/ 1653656 h 4689985"/>
              <a:gd name="connsiteX1911" fmla="*/ 2171894 w 13328242"/>
              <a:gd name="connsiteY1911" fmla="*/ 1631623 h 4689985"/>
              <a:gd name="connsiteX1912" fmla="*/ 2029348 w 13328242"/>
              <a:gd name="connsiteY1912" fmla="*/ 1628620 h 4689985"/>
              <a:gd name="connsiteX1913" fmla="*/ 2072306 w 13328242"/>
              <a:gd name="connsiteY1913" fmla="*/ 1647034 h 4689985"/>
              <a:gd name="connsiteX1914" fmla="*/ 2088610 w 13328242"/>
              <a:gd name="connsiteY1914" fmla="*/ 1667797 h 4689985"/>
              <a:gd name="connsiteX1915" fmla="*/ 2100870 w 13328242"/>
              <a:gd name="connsiteY1915" fmla="*/ 1674954 h 4689985"/>
              <a:gd name="connsiteX1916" fmla="*/ 2114160 w 13328242"/>
              <a:gd name="connsiteY1916" fmla="*/ 1699393 h 4689985"/>
              <a:gd name="connsiteX1917" fmla="*/ 2067289 w 13328242"/>
              <a:gd name="connsiteY1917" fmla="*/ 1725530 h 4689985"/>
              <a:gd name="connsiteX1918" fmla="*/ 2057360 w 13328242"/>
              <a:gd name="connsiteY1918" fmla="*/ 1709270 h 4689985"/>
              <a:gd name="connsiteX1919" fmla="*/ 2057322 w 13328242"/>
              <a:gd name="connsiteY1919" fmla="*/ 1708881 h 4689985"/>
              <a:gd name="connsiteX1920" fmla="*/ 2046735 w 13328242"/>
              <a:gd name="connsiteY1920" fmla="*/ 1719944 h 4689985"/>
              <a:gd name="connsiteX1921" fmla="*/ 2022251 w 13328242"/>
              <a:gd name="connsiteY1921" fmla="*/ 1738359 h 4689985"/>
              <a:gd name="connsiteX1922" fmla="*/ 1961403 w 13328242"/>
              <a:gd name="connsiteY1922" fmla="*/ 1735376 h 4689985"/>
              <a:gd name="connsiteX1923" fmla="*/ 1981063 w 13328242"/>
              <a:gd name="connsiteY1923" fmla="*/ 1715406 h 4689985"/>
              <a:gd name="connsiteX1924" fmla="*/ 2037145 w 13328242"/>
              <a:gd name="connsiteY1924" fmla="*/ 1700407 h 4689985"/>
              <a:gd name="connsiteX1925" fmla="*/ 2029388 w 13328242"/>
              <a:gd name="connsiteY1925" fmla="*/ 1700813 h 4689985"/>
              <a:gd name="connsiteX1926" fmla="*/ 2029348 w 13328242"/>
              <a:gd name="connsiteY1926" fmla="*/ 1628620 h 4689985"/>
              <a:gd name="connsiteX1927" fmla="*/ 1858650 w 13328242"/>
              <a:gd name="connsiteY1927" fmla="*/ 1595188 h 4689985"/>
              <a:gd name="connsiteX1928" fmla="*/ 1874837 w 13328242"/>
              <a:gd name="connsiteY1928" fmla="*/ 1599592 h 4689985"/>
              <a:gd name="connsiteX1929" fmla="*/ 1829276 w 13328242"/>
              <a:gd name="connsiteY1929" fmla="*/ 1647790 h 4689985"/>
              <a:gd name="connsiteX1930" fmla="*/ 1826601 w 13328242"/>
              <a:gd name="connsiteY1930" fmla="*/ 1617097 h 4689985"/>
              <a:gd name="connsiteX1931" fmla="*/ 1858650 w 13328242"/>
              <a:gd name="connsiteY1931" fmla="*/ 1595188 h 4689985"/>
              <a:gd name="connsiteX1932" fmla="*/ 2009150 w 13328242"/>
              <a:gd name="connsiteY1932" fmla="*/ 1562092 h 4689985"/>
              <a:gd name="connsiteX1933" fmla="*/ 1890444 w 13328242"/>
              <a:gd name="connsiteY1933" fmla="*/ 1645584 h 4689985"/>
              <a:gd name="connsiteX1934" fmla="*/ 1912625 w 13328242"/>
              <a:gd name="connsiteY1934" fmla="*/ 1609216 h 4689985"/>
              <a:gd name="connsiteX1935" fmla="*/ 1904630 w 13328242"/>
              <a:gd name="connsiteY1935" fmla="*/ 1600571 h 4689985"/>
              <a:gd name="connsiteX1936" fmla="*/ 1925806 w 13328242"/>
              <a:gd name="connsiteY1936" fmla="*/ 1570134 h 4689985"/>
              <a:gd name="connsiteX1937" fmla="*/ 1947135 w 13328242"/>
              <a:gd name="connsiteY1937" fmla="*/ 1579494 h 4689985"/>
              <a:gd name="connsiteX1938" fmla="*/ 1945223 w 13328242"/>
              <a:gd name="connsiteY1938" fmla="*/ 1585073 h 4689985"/>
              <a:gd name="connsiteX1939" fmla="*/ 1946642 w 13328242"/>
              <a:gd name="connsiteY1939" fmla="*/ 1584177 h 4689985"/>
              <a:gd name="connsiteX1940" fmla="*/ 2009150 w 13328242"/>
              <a:gd name="connsiteY1940" fmla="*/ 1562092 h 4689985"/>
              <a:gd name="connsiteX1941" fmla="*/ 1270699 w 13328242"/>
              <a:gd name="connsiteY1941" fmla="*/ 1426247 h 4689985"/>
              <a:gd name="connsiteX1942" fmla="*/ 1223133 w 13328242"/>
              <a:gd name="connsiteY1942" fmla="*/ 1450997 h 4689985"/>
              <a:gd name="connsiteX1943" fmla="*/ 1200671 w 13328242"/>
              <a:gd name="connsiteY1943" fmla="*/ 1456092 h 4689985"/>
              <a:gd name="connsiteX1944" fmla="*/ 1200637 w 13328242"/>
              <a:gd name="connsiteY1944" fmla="*/ 1456214 h 4689985"/>
              <a:gd name="connsiteX1945" fmla="*/ 1229726 w 13328242"/>
              <a:gd name="connsiteY1945" fmla="*/ 1455666 h 4689985"/>
              <a:gd name="connsiteX1946" fmla="*/ 1244640 w 13328242"/>
              <a:gd name="connsiteY1946" fmla="*/ 1462262 h 4689985"/>
              <a:gd name="connsiteX1947" fmla="*/ 1252448 w 13328242"/>
              <a:gd name="connsiteY1947" fmla="*/ 1442830 h 4689985"/>
              <a:gd name="connsiteX1948" fmla="*/ 12774865 w 13328242"/>
              <a:gd name="connsiteY1948" fmla="*/ 1417354 h 4689985"/>
              <a:gd name="connsiteX1949" fmla="*/ 12760912 w 13328242"/>
              <a:gd name="connsiteY1949" fmla="*/ 1417356 h 4689985"/>
              <a:gd name="connsiteX1950" fmla="*/ 855621 w 13328242"/>
              <a:gd name="connsiteY1950" fmla="*/ 1408350 h 4689985"/>
              <a:gd name="connsiteX1951" fmla="*/ 867606 w 13328242"/>
              <a:gd name="connsiteY1951" fmla="*/ 1409000 h 4689985"/>
              <a:gd name="connsiteX1952" fmla="*/ 833862 w 13328242"/>
              <a:gd name="connsiteY1952" fmla="*/ 1440534 h 4689985"/>
              <a:gd name="connsiteX1953" fmla="*/ 855621 w 13328242"/>
              <a:gd name="connsiteY1953" fmla="*/ 1408350 h 4689985"/>
              <a:gd name="connsiteX1954" fmla="*/ 1463653 w 13328242"/>
              <a:gd name="connsiteY1954" fmla="*/ 1393270 h 4689985"/>
              <a:gd name="connsiteX1955" fmla="*/ 1515694 w 13328242"/>
              <a:gd name="connsiteY1955" fmla="*/ 1402379 h 4689985"/>
              <a:gd name="connsiteX1956" fmla="*/ 1565824 w 13328242"/>
              <a:gd name="connsiteY1956" fmla="*/ 1596277 h 4689985"/>
              <a:gd name="connsiteX1957" fmla="*/ 1392799 w 13328242"/>
              <a:gd name="connsiteY1957" fmla="*/ 1590408 h 4689985"/>
              <a:gd name="connsiteX1958" fmla="*/ 1354224 w 13328242"/>
              <a:gd name="connsiteY1958" fmla="*/ 1544661 h 4689985"/>
              <a:gd name="connsiteX1959" fmla="*/ 1414026 w 13328242"/>
              <a:gd name="connsiteY1959" fmla="*/ 1405557 h 4689985"/>
              <a:gd name="connsiteX1960" fmla="*/ 1463653 w 13328242"/>
              <a:gd name="connsiteY1960" fmla="*/ 1393270 h 4689985"/>
              <a:gd name="connsiteX1961" fmla="*/ 2012188 w 13328242"/>
              <a:gd name="connsiteY1961" fmla="*/ 1389878 h 4689985"/>
              <a:gd name="connsiteX1962" fmla="*/ 2022990 w 13328242"/>
              <a:gd name="connsiteY1962" fmla="*/ 1409274 h 4689985"/>
              <a:gd name="connsiteX1963" fmla="*/ 1987121 w 13328242"/>
              <a:gd name="connsiteY1963" fmla="*/ 1414717 h 4689985"/>
              <a:gd name="connsiteX1964" fmla="*/ 1987497 w 13328242"/>
              <a:gd name="connsiteY1964" fmla="*/ 1395843 h 4689985"/>
              <a:gd name="connsiteX1965" fmla="*/ 2012188 w 13328242"/>
              <a:gd name="connsiteY1965" fmla="*/ 1389878 h 4689985"/>
              <a:gd name="connsiteX1966" fmla="*/ 1803875 w 13328242"/>
              <a:gd name="connsiteY1966" fmla="*/ 1327994 h 4689985"/>
              <a:gd name="connsiteX1967" fmla="*/ 1833733 w 13328242"/>
              <a:gd name="connsiteY1967" fmla="*/ 1340191 h 4689985"/>
              <a:gd name="connsiteX1968" fmla="*/ 1816701 w 13328242"/>
              <a:gd name="connsiteY1968" fmla="*/ 1372097 h 4689985"/>
              <a:gd name="connsiteX1969" fmla="*/ 1796019 w 13328242"/>
              <a:gd name="connsiteY1969" fmla="*/ 1361294 h 4689985"/>
              <a:gd name="connsiteX1970" fmla="*/ 1803875 w 13328242"/>
              <a:gd name="connsiteY1970" fmla="*/ 1327994 h 4689985"/>
              <a:gd name="connsiteX1971" fmla="*/ 1723745 w 13328242"/>
              <a:gd name="connsiteY1971" fmla="*/ 1325381 h 4689985"/>
              <a:gd name="connsiteX1972" fmla="*/ 1772880 w 13328242"/>
              <a:gd name="connsiteY1972" fmla="*/ 1339052 h 4689985"/>
              <a:gd name="connsiteX1973" fmla="*/ 1765849 w 13328242"/>
              <a:gd name="connsiteY1973" fmla="*/ 1380585 h 4689985"/>
              <a:gd name="connsiteX1974" fmla="*/ 1701952 w 13328242"/>
              <a:gd name="connsiteY1974" fmla="*/ 1358591 h 4689985"/>
              <a:gd name="connsiteX1975" fmla="*/ 1723745 w 13328242"/>
              <a:gd name="connsiteY1975" fmla="*/ 1325381 h 4689985"/>
              <a:gd name="connsiteX1976" fmla="*/ 12567373 w 13328242"/>
              <a:gd name="connsiteY1976" fmla="*/ 1291799 h 4689985"/>
              <a:gd name="connsiteX1977" fmla="*/ 12567373 w 13328242"/>
              <a:gd name="connsiteY1977" fmla="*/ 1315496 h 4689985"/>
              <a:gd name="connsiteX1978" fmla="*/ 12557728 w 13328242"/>
              <a:gd name="connsiteY1978" fmla="*/ 1315496 h 4689985"/>
              <a:gd name="connsiteX1979" fmla="*/ 12558186 w 13328242"/>
              <a:gd name="connsiteY1979" fmla="*/ 1308726 h 4689985"/>
              <a:gd name="connsiteX1980" fmla="*/ 1116966 w 13328242"/>
              <a:gd name="connsiteY1980" fmla="*/ 1286431 h 4689985"/>
              <a:gd name="connsiteX1981" fmla="*/ 1132778 w 13328242"/>
              <a:gd name="connsiteY1981" fmla="*/ 1293608 h 4689985"/>
              <a:gd name="connsiteX1982" fmla="*/ 1134341 w 13328242"/>
              <a:gd name="connsiteY1982" fmla="*/ 1305622 h 4689985"/>
              <a:gd name="connsiteX1983" fmla="*/ 1128187 w 13328242"/>
              <a:gd name="connsiteY1983" fmla="*/ 1312975 h 4689985"/>
              <a:gd name="connsiteX1984" fmla="*/ 1125002 w 13328242"/>
              <a:gd name="connsiteY1984" fmla="*/ 1317003 h 4689985"/>
              <a:gd name="connsiteX1985" fmla="*/ 1161345 w 13328242"/>
              <a:gd name="connsiteY1985" fmla="*/ 1334368 h 4689985"/>
              <a:gd name="connsiteX1986" fmla="*/ 1190828 w 13328242"/>
              <a:gd name="connsiteY1986" fmla="*/ 1370861 h 4689985"/>
              <a:gd name="connsiteX1987" fmla="*/ 1198197 w 13328242"/>
              <a:gd name="connsiteY1987" fmla="*/ 1394193 h 4689985"/>
              <a:gd name="connsiteX1988" fmla="*/ 1224454 w 13328242"/>
              <a:gd name="connsiteY1988" fmla="*/ 1385206 h 4689985"/>
              <a:gd name="connsiteX1989" fmla="*/ 1274081 w 13328242"/>
              <a:gd name="connsiteY1989" fmla="*/ 1377212 h 4689985"/>
              <a:gd name="connsiteX1990" fmla="*/ 1344707 w 13328242"/>
              <a:gd name="connsiteY1990" fmla="*/ 1383042 h 4689985"/>
              <a:gd name="connsiteX1991" fmla="*/ 1284542 w 13328242"/>
              <a:gd name="connsiteY1991" fmla="*/ 1419041 h 4689985"/>
              <a:gd name="connsiteX1992" fmla="*/ 1271924 w 13328242"/>
              <a:gd name="connsiteY1992" fmla="*/ 1425607 h 4689985"/>
              <a:gd name="connsiteX1993" fmla="*/ 1281805 w 13328242"/>
              <a:gd name="connsiteY1993" fmla="*/ 1424682 h 4689985"/>
              <a:gd name="connsiteX1994" fmla="*/ 1291839 w 13328242"/>
              <a:gd name="connsiteY1994" fmla="*/ 1430969 h 4689985"/>
              <a:gd name="connsiteX1995" fmla="*/ 1271801 w 13328242"/>
              <a:gd name="connsiteY1995" fmla="*/ 1476877 h 4689985"/>
              <a:gd name="connsiteX1996" fmla="*/ 1265113 w 13328242"/>
              <a:gd name="connsiteY1996" fmla="*/ 1486878 h 4689985"/>
              <a:gd name="connsiteX1997" fmla="*/ 1258303 w 13328242"/>
              <a:gd name="connsiteY1997" fmla="*/ 1498990 h 4689985"/>
              <a:gd name="connsiteX1998" fmla="*/ 1207607 w 13328242"/>
              <a:gd name="connsiteY1998" fmla="*/ 1499922 h 4689985"/>
              <a:gd name="connsiteX1999" fmla="*/ 1189558 w 13328242"/>
              <a:gd name="connsiteY1999" fmla="*/ 1491384 h 4689985"/>
              <a:gd name="connsiteX2000" fmla="*/ 1167968 w 13328242"/>
              <a:gd name="connsiteY2000" fmla="*/ 1525191 h 4689985"/>
              <a:gd name="connsiteX2001" fmla="*/ 1153294 w 13328242"/>
              <a:gd name="connsiteY2001" fmla="*/ 1526850 h 4689985"/>
              <a:gd name="connsiteX2002" fmla="*/ 1102990 w 13328242"/>
              <a:gd name="connsiteY2002" fmla="*/ 1490554 h 4689985"/>
              <a:gd name="connsiteX2003" fmla="*/ 1086047 w 13328242"/>
              <a:gd name="connsiteY2003" fmla="*/ 1450845 h 4689985"/>
              <a:gd name="connsiteX2004" fmla="*/ 1085201 w 13328242"/>
              <a:gd name="connsiteY2004" fmla="*/ 1450568 h 4689985"/>
              <a:gd name="connsiteX2005" fmla="*/ 1085792 w 13328242"/>
              <a:gd name="connsiteY2005" fmla="*/ 1450253 h 4689985"/>
              <a:gd name="connsiteX2006" fmla="*/ 1077432 w 13328242"/>
              <a:gd name="connsiteY2006" fmla="*/ 1430658 h 4689985"/>
              <a:gd name="connsiteX2007" fmla="*/ 1093541 w 13328242"/>
              <a:gd name="connsiteY2007" fmla="*/ 1336094 h 4689985"/>
              <a:gd name="connsiteX2008" fmla="*/ 1105941 w 13328242"/>
              <a:gd name="connsiteY2008" fmla="*/ 1322543 h 4689985"/>
              <a:gd name="connsiteX2009" fmla="*/ 1097961 w 13328242"/>
              <a:gd name="connsiteY2009" fmla="*/ 1317055 h 4689985"/>
              <a:gd name="connsiteX2010" fmla="*/ 1116966 w 13328242"/>
              <a:gd name="connsiteY2010" fmla="*/ 1286431 h 4689985"/>
              <a:gd name="connsiteX2011" fmla="*/ 13058529 w 13328242"/>
              <a:gd name="connsiteY2011" fmla="*/ 1281542 h 4689985"/>
              <a:gd name="connsiteX2012" fmla="*/ 13058529 w 13328242"/>
              <a:gd name="connsiteY2012" fmla="*/ 1315497 h 4689985"/>
              <a:gd name="connsiteX2013" fmla="*/ 13044579 w 13328242"/>
              <a:gd name="connsiteY2013" fmla="*/ 1315496 h 4689985"/>
              <a:gd name="connsiteX2014" fmla="*/ 13058529 w 13328242"/>
              <a:gd name="connsiteY2014" fmla="*/ 1281542 h 4689985"/>
              <a:gd name="connsiteX2015" fmla="*/ 12760912 w 13328242"/>
              <a:gd name="connsiteY2015" fmla="*/ 1281542 h 4689985"/>
              <a:gd name="connsiteX2016" fmla="*/ 12773703 w 13328242"/>
              <a:gd name="connsiteY2016" fmla="*/ 1281542 h 4689985"/>
              <a:gd name="connsiteX2017" fmla="*/ 12799274 w 13328242"/>
              <a:gd name="connsiteY2017" fmla="*/ 1281542 h 4689985"/>
              <a:gd name="connsiteX2018" fmla="*/ 12812065 w 13328242"/>
              <a:gd name="connsiteY2018" fmla="*/ 1366421 h 4689985"/>
              <a:gd name="connsiteX2019" fmla="*/ 12773703 w 13328242"/>
              <a:gd name="connsiteY2019" fmla="*/ 1323988 h 4689985"/>
              <a:gd name="connsiteX2020" fmla="*/ 12760912 w 13328242"/>
              <a:gd name="connsiteY2020" fmla="*/ 1323988 h 4689985"/>
              <a:gd name="connsiteX2021" fmla="*/ 12760912 w 13328242"/>
              <a:gd name="connsiteY2021" fmla="*/ 1281542 h 4689985"/>
              <a:gd name="connsiteX2022" fmla="*/ 1469451 w 13328242"/>
              <a:gd name="connsiteY2022" fmla="*/ 1279772 h 4689985"/>
              <a:gd name="connsiteX2023" fmla="*/ 1482396 w 13328242"/>
              <a:gd name="connsiteY2023" fmla="*/ 1316576 h 4689985"/>
              <a:gd name="connsiteX2024" fmla="*/ 1459258 w 13328242"/>
              <a:gd name="connsiteY2024" fmla="*/ 1321885 h 4689985"/>
              <a:gd name="connsiteX2025" fmla="*/ 1457970 w 13328242"/>
              <a:gd name="connsiteY2025" fmla="*/ 1324291 h 4689985"/>
              <a:gd name="connsiteX2026" fmla="*/ 1469760 w 13328242"/>
              <a:gd name="connsiteY2026" fmla="*/ 1323014 h 4689985"/>
              <a:gd name="connsiteX2027" fmla="*/ 1487383 w 13328242"/>
              <a:gd name="connsiteY2027" fmla="*/ 1337423 h 4689985"/>
              <a:gd name="connsiteX2028" fmla="*/ 1467031 w 13328242"/>
              <a:gd name="connsiteY2028" fmla="*/ 1359260 h 4689985"/>
              <a:gd name="connsiteX2029" fmla="*/ 1445328 w 13328242"/>
              <a:gd name="connsiteY2029" fmla="*/ 1351343 h 4689985"/>
              <a:gd name="connsiteX2030" fmla="*/ 1444356 w 13328242"/>
              <a:gd name="connsiteY2030" fmla="*/ 1353763 h 4689985"/>
              <a:gd name="connsiteX2031" fmla="*/ 1426900 w 13328242"/>
              <a:gd name="connsiteY2031" fmla="*/ 1360671 h 4689985"/>
              <a:gd name="connsiteX2032" fmla="*/ 1386666 w 13328242"/>
              <a:gd name="connsiteY2032" fmla="*/ 1338474 h 4689985"/>
              <a:gd name="connsiteX2033" fmla="*/ 1377677 w 13328242"/>
              <a:gd name="connsiteY2033" fmla="*/ 1322506 h 4689985"/>
              <a:gd name="connsiteX2034" fmla="*/ 1469451 w 13328242"/>
              <a:gd name="connsiteY2034" fmla="*/ 1279772 h 4689985"/>
              <a:gd name="connsiteX2035" fmla="*/ 12567373 w 13328242"/>
              <a:gd name="connsiteY2035" fmla="*/ 1268090 h 4689985"/>
              <a:gd name="connsiteX2036" fmla="*/ 12571662 w 13328242"/>
              <a:gd name="connsiteY2036" fmla="*/ 1283896 h 4689985"/>
              <a:gd name="connsiteX2037" fmla="*/ 12567373 w 13328242"/>
              <a:gd name="connsiteY2037" fmla="*/ 1291799 h 4689985"/>
              <a:gd name="connsiteX2038" fmla="*/ 13326061 w 13328242"/>
              <a:gd name="connsiteY2038" fmla="*/ 1260049 h 4689985"/>
              <a:gd name="connsiteX2039" fmla="*/ 13328242 w 13328242"/>
              <a:gd name="connsiteY2039" fmla="*/ 1281533 h 4689985"/>
              <a:gd name="connsiteX2040" fmla="*/ 13314292 w 13328242"/>
              <a:gd name="connsiteY2040" fmla="*/ 1281533 h 4689985"/>
              <a:gd name="connsiteX2041" fmla="*/ 13321265 w 13328242"/>
              <a:gd name="connsiteY2041" fmla="*/ 1262443 h 4689985"/>
              <a:gd name="connsiteX2042" fmla="*/ 13326061 w 13328242"/>
              <a:gd name="connsiteY2042" fmla="*/ 1260049 h 4689985"/>
              <a:gd name="connsiteX2043" fmla="*/ 1975038 w 13328242"/>
              <a:gd name="connsiteY2043" fmla="*/ 1255129 h 4689985"/>
              <a:gd name="connsiteX2044" fmla="*/ 2014270 w 13328242"/>
              <a:gd name="connsiteY2044" fmla="*/ 1300264 h 4689985"/>
              <a:gd name="connsiteX2045" fmla="*/ 1964116 w 13328242"/>
              <a:gd name="connsiteY2045" fmla="*/ 1305020 h 4689985"/>
              <a:gd name="connsiteX2046" fmla="*/ 1975038 w 13328242"/>
              <a:gd name="connsiteY2046" fmla="*/ 1255129 h 4689985"/>
              <a:gd name="connsiteX2047" fmla="*/ 1621804 w 13328242"/>
              <a:gd name="connsiteY2047" fmla="*/ 1189681 h 4689985"/>
              <a:gd name="connsiteX2048" fmla="*/ 1624937 w 13328242"/>
              <a:gd name="connsiteY2048" fmla="*/ 1217862 h 4689985"/>
              <a:gd name="connsiteX2049" fmla="*/ 1580623 w 13328242"/>
              <a:gd name="connsiteY2049" fmla="*/ 1314218 h 4689985"/>
              <a:gd name="connsiteX2050" fmla="*/ 1567459 w 13328242"/>
              <a:gd name="connsiteY2050" fmla="*/ 1306560 h 4689985"/>
              <a:gd name="connsiteX2051" fmla="*/ 1555689 w 13328242"/>
              <a:gd name="connsiteY2051" fmla="*/ 1277596 h 4689985"/>
              <a:gd name="connsiteX2052" fmla="*/ 1621804 w 13328242"/>
              <a:gd name="connsiteY2052" fmla="*/ 1189681 h 4689985"/>
              <a:gd name="connsiteX2053" fmla="*/ 437161 w 13328242"/>
              <a:gd name="connsiteY2053" fmla="*/ 1154275 h 4689985"/>
              <a:gd name="connsiteX2054" fmla="*/ 492979 w 13328242"/>
              <a:gd name="connsiteY2054" fmla="*/ 1191571 h 4689985"/>
              <a:gd name="connsiteX2055" fmla="*/ 435509 w 13328242"/>
              <a:gd name="connsiteY2055" fmla="*/ 1211711 h 4689985"/>
              <a:gd name="connsiteX2056" fmla="*/ 385903 w 13328242"/>
              <a:gd name="connsiteY2056" fmla="*/ 1167955 h 4689985"/>
              <a:gd name="connsiteX2057" fmla="*/ 416346 w 13328242"/>
              <a:gd name="connsiteY2057" fmla="*/ 1154398 h 4689985"/>
              <a:gd name="connsiteX2058" fmla="*/ 437161 w 13328242"/>
              <a:gd name="connsiteY2058" fmla="*/ 1154275 h 4689985"/>
              <a:gd name="connsiteX2059" fmla="*/ 2483655 w 13328242"/>
              <a:gd name="connsiteY2059" fmla="*/ 1152567 h 4689985"/>
              <a:gd name="connsiteX2060" fmla="*/ 2525488 w 13328242"/>
              <a:gd name="connsiteY2060" fmla="*/ 1169647 h 4689985"/>
              <a:gd name="connsiteX2061" fmla="*/ 2488825 w 13328242"/>
              <a:gd name="connsiteY2061" fmla="*/ 1195816 h 4689985"/>
              <a:gd name="connsiteX2062" fmla="*/ 2443168 w 13328242"/>
              <a:gd name="connsiteY2062" fmla="*/ 1173519 h 4689985"/>
              <a:gd name="connsiteX2063" fmla="*/ 2463587 w 13328242"/>
              <a:gd name="connsiteY2063" fmla="*/ 1159476 h 4689985"/>
              <a:gd name="connsiteX2064" fmla="*/ 2467587 w 13328242"/>
              <a:gd name="connsiteY2064" fmla="*/ 1158500 h 4689985"/>
              <a:gd name="connsiteX2065" fmla="*/ 2468399 w 13328242"/>
              <a:gd name="connsiteY2065" fmla="*/ 1157780 h 4689985"/>
              <a:gd name="connsiteX2066" fmla="*/ 632650 w 13328242"/>
              <a:gd name="connsiteY2066" fmla="*/ 1148037 h 4689985"/>
              <a:gd name="connsiteX2067" fmla="*/ 682766 w 13328242"/>
              <a:gd name="connsiteY2067" fmla="*/ 1218533 h 4689985"/>
              <a:gd name="connsiteX2068" fmla="*/ 605481 w 13328242"/>
              <a:gd name="connsiteY2068" fmla="*/ 1226176 h 4689985"/>
              <a:gd name="connsiteX2069" fmla="*/ 632650 w 13328242"/>
              <a:gd name="connsiteY2069" fmla="*/ 1148037 h 4689985"/>
              <a:gd name="connsiteX2070" fmla="*/ 1185383 w 13328242"/>
              <a:gd name="connsiteY2070" fmla="*/ 1092542 h 4689985"/>
              <a:gd name="connsiteX2071" fmla="*/ 1255405 w 13328242"/>
              <a:gd name="connsiteY2071" fmla="*/ 1114398 h 4689985"/>
              <a:gd name="connsiteX2072" fmla="*/ 1262700 w 13328242"/>
              <a:gd name="connsiteY2072" fmla="*/ 1137139 h 4689985"/>
              <a:gd name="connsiteX2073" fmla="*/ 1144402 w 13328242"/>
              <a:gd name="connsiteY2073" fmla="*/ 1250114 h 4689985"/>
              <a:gd name="connsiteX2074" fmla="*/ 1123654 w 13328242"/>
              <a:gd name="connsiteY2074" fmla="*/ 1231302 h 4689985"/>
              <a:gd name="connsiteX2075" fmla="*/ 1185383 w 13328242"/>
              <a:gd name="connsiteY2075" fmla="*/ 1092542 h 4689985"/>
              <a:gd name="connsiteX2076" fmla="*/ 1369613 w 13328242"/>
              <a:gd name="connsiteY2076" fmla="*/ 1091911 h 4689985"/>
              <a:gd name="connsiteX2077" fmla="*/ 1384221 w 13328242"/>
              <a:gd name="connsiteY2077" fmla="*/ 1092415 h 4689985"/>
              <a:gd name="connsiteX2078" fmla="*/ 1396090 w 13328242"/>
              <a:gd name="connsiteY2078" fmla="*/ 1120194 h 4689985"/>
              <a:gd name="connsiteX2079" fmla="*/ 1352663 w 13328242"/>
              <a:gd name="connsiteY2079" fmla="*/ 1119308 h 4689985"/>
              <a:gd name="connsiteX2080" fmla="*/ 1356864 w 13328242"/>
              <a:gd name="connsiteY2080" fmla="*/ 1099149 h 4689985"/>
              <a:gd name="connsiteX2081" fmla="*/ 1369613 w 13328242"/>
              <a:gd name="connsiteY2081" fmla="*/ 1091911 h 4689985"/>
              <a:gd name="connsiteX2082" fmla="*/ 79510 w 13328242"/>
              <a:gd name="connsiteY2082" fmla="*/ 1091576 h 4689985"/>
              <a:gd name="connsiteX2083" fmla="*/ 149997 w 13328242"/>
              <a:gd name="connsiteY2083" fmla="*/ 1128183 h 4689985"/>
              <a:gd name="connsiteX2084" fmla="*/ 0 w 13328242"/>
              <a:gd name="connsiteY2084" fmla="*/ 1125942 h 4689985"/>
              <a:gd name="connsiteX2085" fmla="*/ 79510 w 13328242"/>
              <a:gd name="connsiteY2085" fmla="*/ 1091576 h 4689985"/>
              <a:gd name="connsiteX2086" fmla="*/ 13251046 w 13328242"/>
              <a:gd name="connsiteY2086" fmla="*/ 1077823 h 4689985"/>
              <a:gd name="connsiteX2087" fmla="*/ 13264067 w 13328242"/>
              <a:gd name="connsiteY2087" fmla="*/ 1125358 h 4689985"/>
              <a:gd name="connsiteX2088" fmla="*/ 13251046 w 13328242"/>
              <a:gd name="connsiteY2088" fmla="*/ 1220427 h 4689985"/>
              <a:gd name="connsiteX2089" fmla="*/ 13264067 w 13328242"/>
              <a:gd name="connsiteY2089" fmla="*/ 1220427 h 4689985"/>
              <a:gd name="connsiteX2090" fmla="*/ 13277089 w 13328242"/>
              <a:gd name="connsiteY2090" fmla="*/ 1220429 h 4689985"/>
              <a:gd name="connsiteX2091" fmla="*/ 13277089 w 13328242"/>
              <a:gd name="connsiteY2091" fmla="*/ 1315496 h 4689985"/>
              <a:gd name="connsiteX2092" fmla="*/ 13251046 w 13328242"/>
              <a:gd name="connsiteY2092" fmla="*/ 1267960 h 4689985"/>
              <a:gd name="connsiteX2093" fmla="*/ 13238025 w 13328242"/>
              <a:gd name="connsiteY2093" fmla="*/ 1220427 h 4689985"/>
              <a:gd name="connsiteX2094" fmla="*/ 13225003 w 13328242"/>
              <a:gd name="connsiteY2094" fmla="*/ 1220427 h 4689985"/>
              <a:gd name="connsiteX2095" fmla="*/ 13211985 w 13328242"/>
              <a:gd name="connsiteY2095" fmla="*/ 1172892 h 4689985"/>
              <a:gd name="connsiteX2096" fmla="*/ 13251046 w 13328242"/>
              <a:gd name="connsiteY2096" fmla="*/ 1077823 h 4689985"/>
              <a:gd name="connsiteX2097" fmla="*/ 1999848 w 13328242"/>
              <a:gd name="connsiteY2097" fmla="*/ 1075440 h 4689985"/>
              <a:gd name="connsiteX2098" fmla="*/ 1996413 w 13328242"/>
              <a:gd name="connsiteY2098" fmla="*/ 1110978 h 4689985"/>
              <a:gd name="connsiteX2099" fmla="*/ 1988270 w 13328242"/>
              <a:gd name="connsiteY2099" fmla="*/ 1124810 h 4689985"/>
              <a:gd name="connsiteX2100" fmla="*/ 1999139 w 13328242"/>
              <a:gd name="connsiteY2100" fmla="*/ 1125346 h 4689985"/>
              <a:gd name="connsiteX2101" fmla="*/ 2011273 w 13328242"/>
              <a:gd name="connsiteY2101" fmla="*/ 1126418 h 4689985"/>
              <a:gd name="connsiteX2102" fmla="*/ 1988190 w 13328242"/>
              <a:gd name="connsiteY2102" fmla="*/ 1167678 h 4689985"/>
              <a:gd name="connsiteX2103" fmla="*/ 1977971 w 13328242"/>
              <a:gd name="connsiteY2103" fmla="*/ 1146451 h 4689985"/>
              <a:gd name="connsiteX2104" fmla="*/ 1979527 w 13328242"/>
              <a:gd name="connsiteY2104" fmla="*/ 1138350 h 4689985"/>
              <a:gd name="connsiteX2105" fmla="*/ 1929667 w 13328242"/>
              <a:gd name="connsiteY2105" fmla="*/ 1174850 h 4689985"/>
              <a:gd name="connsiteX2106" fmla="*/ 1942549 w 13328242"/>
              <a:gd name="connsiteY2106" fmla="*/ 1114484 h 4689985"/>
              <a:gd name="connsiteX2107" fmla="*/ 1999848 w 13328242"/>
              <a:gd name="connsiteY2107" fmla="*/ 1075440 h 4689985"/>
              <a:gd name="connsiteX2108" fmla="*/ 2548645 w 13328242"/>
              <a:gd name="connsiteY2108" fmla="*/ 1073448 h 4689985"/>
              <a:gd name="connsiteX2109" fmla="*/ 2548030 w 13328242"/>
              <a:gd name="connsiteY2109" fmla="*/ 1078906 h 4689985"/>
              <a:gd name="connsiteX2110" fmla="*/ 2549346 w 13328242"/>
              <a:gd name="connsiteY2110" fmla="*/ 1078466 h 4689985"/>
              <a:gd name="connsiteX2111" fmla="*/ 1830477 w 13328242"/>
              <a:gd name="connsiteY2111" fmla="*/ 1070815 h 4689985"/>
              <a:gd name="connsiteX2112" fmla="*/ 1826074 w 13328242"/>
              <a:gd name="connsiteY2112" fmla="*/ 1125173 h 4689985"/>
              <a:gd name="connsiteX2113" fmla="*/ 1801904 w 13328242"/>
              <a:gd name="connsiteY2113" fmla="*/ 1081041 h 4689985"/>
              <a:gd name="connsiteX2114" fmla="*/ 1830477 w 13328242"/>
              <a:gd name="connsiteY2114" fmla="*/ 1070815 h 4689985"/>
              <a:gd name="connsiteX2115" fmla="*/ 2103076 w 13328242"/>
              <a:gd name="connsiteY2115" fmla="*/ 1056368 h 4689985"/>
              <a:gd name="connsiteX2116" fmla="*/ 2131400 w 13328242"/>
              <a:gd name="connsiteY2116" fmla="*/ 1067671 h 4689985"/>
              <a:gd name="connsiteX2117" fmla="*/ 2144958 w 13328242"/>
              <a:gd name="connsiteY2117" fmla="*/ 1087663 h 4689985"/>
              <a:gd name="connsiteX2118" fmla="*/ 2179737 w 13328242"/>
              <a:gd name="connsiteY2118" fmla="*/ 1099295 h 4689985"/>
              <a:gd name="connsiteX2119" fmla="*/ 2201702 w 13328242"/>
              <a:gd name="connsiteY2119" fmla="*/ 1128537 h 4689985"/>
              <a:gd name="connsiteX2120" fmla="*/ 2132521 w 13328242"/>
              <a:gd name="connsiteY2120" fmla="*/ 1117957 h 4689985"/>
              <a:gd name="connsiteX2121" fmla="*/ 2130294 w 13328242"/>
              <a:gd name="connsiteY2121" fmla="*/ 1122299 h 4689985"/>
              <a:gd name="connsiteX2122" fmla="*/ 2081470 w 13328242"/>
              <a:gd name="connsiteY2122" fmla="*/ 1111053 h 4689985"/>
              <a:gd name="connsiteX2123" fmla="*/ 2081211 w 13328242"/>
              <a:gd name="connsiteY2123" fmla="*/ 1110111 h 4689985"/>
              <a:gd name="connsiteX2124" fmla="*/ 2075107 w 13328242"/>
              <a:gd name="connsiteY2124" fmla="*/ 1109179 h 4689985"/>
              <a:gd name="connsiteX2125" fmla="*/ 2079931 w 13328242"/>
              <a:gd name="connsiteY2125" fmla="*/ 1105446 h 4689985"/>
              <a:gd name="connsiteX2126" fmla="*/ 2076358 w 13328242"/>
              <a:gd name="connsiteY2126" fmla="*/ 1092401 h 4689985"/>
              <a:gd name="connsiteX2127" fmla="*/ 2086716 w 13328242"/>
              <a:gd name="connsiteY2127" fmla="*/ 1060949 h 4689985"/>
              <a:gd name="connsiteX2128" fmla="*/ 2103076 w 13328242"/>
              <a:gd name="connsiteY2128" fmla="*/ 1056368 h 4689985"/>
              <a:gd name="connsiteX2129" fmla="*/ 2175470 w 13328242"/>
              <a:gd name="connsiteY2129" fmla="*/ 1050441 h 4689985"/>
              <a:gd name="connsiteX2130" fmla="*/ 2194139 w 13328242"/>
              <a:gd name="connsiteY2130" fmla="*/ 1080689 h 4689985"/>
              <a:gd name="connsiteX2131" fmla="*/ 2153659 w 13328242"/>
              <a:gd name="connsiteY2131" fmla="*/ 1077167 h 4689985"/>
              <a:gd name="connsiteX2132" fmla="*/ 2165145 w 13328242"/>
              <a:gd name="connsiteY2132" fmla="*/ 1053531 h 4689985"/>
              <a:gd name="connsiteX2133" fmla="*/ 2175470 w 13328242"/>
              <a:gd name="connsiteY2133" fmla="*/ 1050441 h 4689985"/>
              <a:gd name="connsiteX2134" fmla="*/ 13300341 w 13328242"/>
              <a:gd name="connsiteY2134" fmla="*/ 1043871 h 4689985"/>
              <a:gd name="connsiteX2135" fmla="*/ 13314292 w 13328242"/>
              <a:gd name="connsiteY2135" fmla="*/ 1043871 h 4689985"/>
              <a:gd name="connsiteX2136" fmla="*/ 13314292 w 13328242"/>
              <a:gd name="connsiteY2136" fmla="*/ 1077823 h 4689985"/>
              <a:gd name="connsiteX2137" fmla="*/ 13300341 w 13328242"/>
              <a:gd name="connsiteY2137" fmla="*/ 1077823 h 4689985"/>
              <a:gd name="connsiteX2138" fmla="*/ 13300341 w 13328242"/>
              <a:gd name="connsiteY2138" fmla="*/ 1043871 h 4689985"/>
              <a:gd name="connsiteX2139" fmla="*/ 13236792 w 13328242"/>
              <a:gd name="connsiteY2139" fmla="*/ 1043871 h 4689985"/>
              <a:gd name="connsiteX2140" fmla="*/ 13236792 w 13328242"/>
              <a:gd name="connsiteY2140" fmla="*/ 1077823 h 4689985"/>
              <a:gd name="connsiteX2141" fmla="*/ 13211988 w 13328242"/>
              <a:gd name="connsiteY2141" fmla="*/ 1077823 h 4689985"/>
              <a:gd name="connsiteX2142" fmla="*/ 13236792 w 13328242"/>
              <a:gd name="connsiteY2142" fmla="*/ 1043871 h 4689985"/>
              <a:gd name="connsiteX2143" fmla="*/ 2005904 w 13328242"/>
              <a:gd name="connsiteY2143" fmla="*/ 1031039 h 4689985"/>
              <a:gd name="connsiteX2144" fmla="*/ 2069528 w 13328242"/>
              <a:gd name="connsiteY2144" fmla="*/ 1044351 h 4689985"/>
              <a:gd name="connsiteX2145" fmla="*/ 2040632 w 13328242"/>
              <a:gd name="connsiteY2145" fmla="*/ 1093918 h 4689985"/>
              <a:gd name="connsiteX2146" fmla="*/ 2005904 w 13328242"/>
              <a:gd name="connsiteY2146" fmla="*/ 1031039 h 4689985"/>
              <a:gd name="connsiteX2147" fmla="*/ 12942275 w 13328242"/>
              <a:gd name="connsiteY2147" fmla="*/ 1017478 h 4689985"/>
              <a:gd name="connsiteX2148" fmla="*/ 12951575 w 13328242"/>
              <a:gd name="connsiteY2148" fmla="*/ 1035379 h 4689985"/>
              <a:gd name="connsiteX2149" fmla="*/ 12939175 w 13328242"/>
              <a:gd name="connsiteY2149" fmla="*/ 1077812 h 4689985"/>
              <a:gd name="connsiteX2150" fmla="*/ 12914372 w 13328242"/>
              <a:gd name="connsiteY2150" fmla="*/ 1035379 h 4689985"/>
              <a:gd name="connsiteX2151" fmla="*/ 12932973 w 13328242"/>
              <a:gd name="connsiteY2151" fmla="*/ 1019468 h 4689985"/>
              <a:gd name="connsiteX2152" fmla="*/ 12942275 w 13328242"/>
              <a:gd name="connsiteY2152" fmla="*/ 1017478 h 4689985"/>
              <a:gd name="connsiteX2153" fmla="*/ 482037 w 13328242"/>
              <a:gd name="connsiteY2153" fmla="*/ 1003619 h 4689985"/>
              <a:gd name="connsiteX2154" fmla="*/ 526960 w 13328242"/>
              <a:gd name="connsiteY2154" fmla="*/ 1015697 h 4689985"/>
              <a:gd name="connsiteX2155" fmla="*/ 463482 w 13328242"/>
              <a:gd name="connsiteY2155" fmla="*/ 1047189 h 4689985"/>
              <a:gd name="connsiteX2156" fmla="*/ 449053 w 13328242"/>
              <a:gd name="connsiteY2156" fmla="*/ 1027186 h 4689985"/>
              <a:gd name="connsiteX2157" fmla="*/ 482037 w 13328242"/>
              <a:gd name="connsiteY2157" fmla="*/ 1003619 h 4689985"/>
              <a:gd name="connsiteX2158" fmla="*/ 1406287 w 13328242"/>
              <a:gd name="connsiteY2158" fmla="*/ 989245 h 4689985"/>
              <a:gd name="connsiteX2159" fmla="*/ 1425239 w 13328242"/>
              <a:gd name="connsiteY2159" fmla="*/ 990790 h 4689985"/>
              <a:gd name="connsiteX2160" fmla="*/ 1455181 w 13328242"/>
              <a:gd name="connsiteY2160" fmla="*/ 1011135 h 4689985"/>
              <a:gd name="connsiteX2161" fmla="*/ 1430004 w 13328242"/>
              <a:gd name="connsiteY2161" fmla="*/ 1037880 h 4689985"/>
              <a:gd name="connsiteX2162" fmla="*/ 1399282 w 13328242"/>
              <a:gd name="connsiteY2162" fmla="*/ 1034739 h 4689985"/>
              <a:gd name="connsiteX2163" fmla="*/ 1390924 w 13328242"/>
              <a:gd name="connsiteY2163" fmla="*/ 1048053 h 4689985"/>
              <a:gd name="connsiteX2164" fmla="*/ 1369420 w 13328242"/>
              <a:gd name="connsiteY2164" fmla="*/ 1053362 h 4689985"/>
              <a:gd name="connsiteX2165" fmla="*/ 1350212 w 13328242"/>
              <a:gd name="connsiteY2165" fmla="*/ 1036538 h 4689985"/>
              <a:gd name="connsiteX2166" fmla="*/ 1371977 w 13328242"/>
              <a:gd name="connsiteY2166" fmla="*/ 1016292 h 4689985"/>
              <a:gd name="connsiteX2167" fmla="*/ 1376729 w 13328242"/>
              <a:gd name="connsiteY2167" fmla="*/ 1015218 h 4689985"/>
              <a:gd name="connsiteX2168" fmla="*/ 1376659 w 13328242"/>
              <a:gd name="connsiteY2168" fmla="*/ 1015133 h 4689985"/>
              <a:gd name="connsiteX2169" fmla="*/ 1389486 w 13328242"/>
              <a:gd name="connsiteY2169" fmla="*/ 994826 h 4689985"/>
              <a:gd name="connsiteX2170" fmla="*/ 1406287 w 13328242"/>
              <a:gd name="connsiteY2170" fmla="*/ 989245 h 4689985"/>
              <a:gd name="connsiteX2171" fmla="*/ 2133772 w 13328242"/>
              <a:gd name="connsiteY2171" fmla="*/ 961018 h 4689985"/>
              <a:gd name="connsiteX2172" fmla="*/ 2254958 w 13328242"/>
              <a:gd name="connsiteY2172" fmla="*/ 1006126 h 4689985"/>
              <a:gd name="connsiteX2173" fmla="*/ 2133772 w 13328242"/>
              <a:gd name="connsiteY2173" fmla="*/ 961018 h 4689985"/>
              <a:gd name="connsiteX2174" fmla="*/ 2084527 w 13328242"/>
              <a:gd name="connsiteY2174" fmla="*/ 937240 h 4689985"/>
              <a:gd name="connsiteX2175" fmla="*/ 2107081 w 13328242"/>
              <a:gd name="connsiteY2175" fmla="*/ 946905 h 4689985"/>
              <a:gd name="connsiteX2176" fmla="*/ 2078144 w 13328242"/>
              <a:gd name="connsiteY2176" fmla="*/ 1012298 h 4689985"/>
              <a:gd name="connsiteX2177" fmla="*/ 2064243 w 13328242"/>
              <a:gd name="connsiteY2177" fmla="*/ 1003979 h 4689985"/>
              <a:gd name="connsiteX2178" fmla="*/ 2045597 w 13328242"/>
              <a:gd name="connsiteY2178" fmla="*/ 1014105 h 4689985"/>
              <a:gd name="connsiteX2179" fmla="*/ 1992992 w 13328242"/>
              <a:gd name="connsiteY2179" fmla="*/ 976629 h 4689985"/>
              <a:gd name="connsiteX2180" fmla="*/ 2032825 w 13328242"/>
              <a:gd name="connsiteY2180" fmla="*/ 970016 h 4689985"/>
              <a:gd name="connsiteX2181" fmla="*/ 2052418 w 13328242"/>
              <a:gd name="connsiteY2181" fmla="*/ 985476 h 4689985"/>
              <a:gd name="connsiteX2182" fmla="*/ 2042297 w 13328242"/>
              <a:gd name="connsiteY2182" fmla="*/ 956721 h 4689985"/>
              <a:gd name="connsiteX2183" fmla="*/ 2055538 w 13328242"/>
              <a:gd name="connsiteY2183" fmla="*/ 944032 h 4689985"/>
              <a:gd name="connsiteX2184" fmla="*/ 2084527 w 13328242"/>
              <a:gd name="connsiteY2184" fmla="*/ 937240 h 4689985"/>
              <a:gd name="connsiteX2185" fmla="*/ 1155610 w 13328242"/>
              <a:gd name="connsiteY2185" fmla="*/ 924428 h 4689985"/>
              <a:gd name="connsiteX2186" fmla="*/ 1198265 w 13328242"/>
              <a:gd name="connsiteY2186" fmla="*/ 993521 h 4689985"/>
              <a:gd name="connsiteX2187" fmla="*/ 1178913 w 13328242"/>
              <a:gd name="connsiteY2187" fmla="*/ 990054 h 4689985"/>
              <a:gd name="connsiteX2188" fmla="*/ 1141515 w 13328242"/>
              <a:gd name="connsiteY2188" fmla="*/ 932955 h 4689985"/>
              <a:gd name="connsiteX2189" fmla="*/ 1155610 w 13328242"/>
              <a:gd name="connsiteY2189" fmla="*/ 924428 h 4689985"/>
              <a:gd name="connsiteX2190" fmla="*/ 2161421 w 13328242"/>
              <a:gd name="connsiteY2190" fmla="*/ 908743 h 4689985"/>
              <a:gd name="connsiteX2191" fmla="*/ 2122402 w 13328242"/>
              <a:gd name="connsiteY2191" fmla="*/ 953518 h 4689985"/>
              <a:gd name="connsiteX2192" fmla="*/ 2161421 w 13328242"/>
              <a:gd name="connsiteY2192" fmla="*/ 908743 h 4689985"/>
              <a:gd name="connsiteX2193" fmla="*/ 1809749 w 13328242"/>
              <a:gd name="connsiteY2193" fmla="*/ 869659 h 4689985"/>
              <a:gd name="connsiteX2194" fmla="*/ 1818817 w 13328242"/>
              <a:gd name="connsiteY2194" fmla="*/ 921145 h 4689985"/>
              <a:gd name="connsiteX2195" fmla="*/ 1778675 w 13328242"/>
              <a:gd name="connsiteY2195" fmla="*/ 902066 h 4689985"/>
              <a:gd name="connsiteX2196" fmla="*/ 1809749 w 13328242"/>
              <a:gd name="connsiteY2196" fmla="*/ 869659 h 4689985"/>
              <a:gd name="connsiteX2197" fmla="*/ 13238726 w 13328242"/>
              <a:gd name="connsiteY2197" fmla="*/ 840152 h 4689985"/>
              <a:gd name="connsiteX2198" fmla="*/ 13251514 w 13328242"/>
              <a:gd name="connsiteY2198" fmla="*/ 840152 h 4689985"/>
              <a:gd name="connsiteX2199" fmla="*/ 13277089 w 13328242"/>
              <a:gd name="connsiteY2199" fmla="*/ 840152 h 4689985"/>
              <a:gd name="connsiteX2200" fmla="*/ 13238726 w 13328242"/>
              <a:gd name="connsiteY2200" fmla="*/ 891076 h 4689985"/>
              <a:gd name="connsiteX2201" fmla="*/ 13225939 w 13328242"/>
              <a:gd name="connsiteY2201" fmla="*/ 840154 h 4689985"/>
              <a:gd name="connsiteX2202" fmla="*/ 13238726 w 13328242"/>
              <a:gd name="connsiteY2202" fmla="*/ 840152 h 4689985"/>
              <a:gd name="connsiteX2203" fmla="*/ 1840427 w 13328242"/>
              <a:gd name="connsiteY2203" fmla="*/ 818318 h 4689985"/>
              <a:gd name="connsiteX2204" fmla="*/ 1865484 w 13328242"/>
              <a:gd name="connsiteY2204" fmla="*/ 822060 h 4689985"/>
              <a:gd name="connsiteX2205" fmla="*/ 1907621 w 13328242"/>
              <a:gd name="connsiteY2205" fmla="*/ 841379 h 4689985"/>
              <a:gd name="connsiteX2206" fmla="*/ 1893474 w 13328242"/>
              <a:gd name="connsiteY2206" fmla="*/ 865767 h 4689985"/>
              <a:gd name="connsiteX2207" fmla="*/ 1799099 w 13328242"/>
              <a:gd name="connsiteY2207" fmla="*/ 844640 h 4689985"/>
              <a:gd name="connsiteX2208" fmla="*/ 1818011 w 13328242"/>
              <a:gd name="connsiteY2208" fmla="*/ 822323 h 4689985"/>
              <a:gd name="connsiteX2209" fmla="*/ 1840427 w 13328242"/>
              <a:gd name="connsiteY2209" fmla="*/ 818318 h 4689985"/>
              <a:gd name="connsiteX2210" fmla="*/ 1040915 w 13328242"/>
              <a:gd name="connsiteY2210" fmla="*/ 803309 h 4689985"/>
              <a:gd name="connsiteX2211" fmla="*/ 1059236 w 13328242"/>
              <a:gd name="connsiteY2211" fmla="*/ 810275 h 4689985"/>
              <a:gd name="connsiteX2212" fmla="*/ 1120993 w 13328242"/>
              <a:gd name="connsiteY2212" fmla="*/ 946176 h 4689985"/>
              <a:gd name="connsiteX2213" fmla="*/ 1048036 w 13328242"/>
              <a:gd name="connsiteY2213" fmla="*/ 886049 h 4689985"/>
              <a:gd name="connsiteX2214" fmla="*/ 1026386 w 13328242"/>
              <a:gd name="connsiteY2214" fmla="*/ 803325 h 4689985"/>
              <a:gd name="connsiteX2215" fmla="*/ 1040915 w 13328242"/>
              <a:gd name="connsiteY2215" fmla="*/ 803309 h 4689985"/>
              <a:gd name="connsiteX2216" fmla="*/ 1874866 w 13328242"/>
              <a:gd name="connsiteY2216" fmla="*/ 775144 h 4689985"/>
              <a:gd name="connsiteX2217" fmla="*/ 1896015 w 13328242"/>
              <a:gd name="connsiteY2217" fmla="*/ 789701 h 4689985"/>
              <a:gd name="connsiteX2218" fmla="*/ 1859677 w 13328242"/>
              <a:gd name="connsiteY2218" fmla="*/ 810156 h 4689985"/>
              <a:gd name="connsiteX2219" fmla="*/ 1874866 w 13328242"/>
              <a:gd name="connsiteY2219" fmla="*/ 775144 h 4689985"/>
              <a:gd name="connsiteX2220" fmla="*/ 2012479 w 13328242"/>
              <a:gd name="connsiteY2220" fmla="*/ 766445 h 4689985"/>
              <a:gd name="connsiteX2221" fmla="*/ 2148294 w 13328242"/>
              <a:gd name="connsiteY2221" fmla="*/ 844936 h 4689985"/>
              <a:gd name="connsiteX2222" fmla="*/ 2028834 w 13328242"/>
              <a:gd name="connsiteY2222" fmla="*/ 877524 h 4689985"/>
              <a:gd name="connsiteX2223" fmla="*/ 2012479 w 13328242"/>
              <a:gd name="connsiteY2223" fmla="*/ 766445 h 4689985"/>
              <a:gd name="connsiteX2224" fmla="*/ 13300341 w 13328242"/>
              <a:gd name="connsiteY2224" fmla="*/ 755262 h 4689985"/>
              <a:gd name="connsiteX2225" fmla="*/ 13287942 w 13328242"/>
              <a:gd name="connsiteY2225" fmla="*/ 806188 h 4689985"/>
              <a:gd name="connsiteX2226" fmla="*/ 13263139 w 13328242"/>
              <a:gd name="connsiteY2226" fmla="*/ 755263 h 4689985"/>
              <a:gd name="connsiteX2227" fmla="*/ 13300341 w 13328242"/>
              <a:gd name="connsiteY2227" fmla="*/ 755262 h 4689985"/>
              <a:gd name="connsiteX2228" fmla="*/ 12965525 w 13328242"/>
              <a:gd name="connsiteY2228" fmla="*/ 755262 h 4689985"/>
              <a:gd name="connsiteX2229" fmla="*/ 12979472 w 13328242"/>
              <a:gd name="connsiteY2229" fmla="*/ 755263 h 4689985"/>
              <a:gd name="connsiteX2230" fmla="*/ 12965525 w 13328242"/>
              <a:gd name="connsiteY2230" fmla="*/ 755262 h 4689985"/>
              <a:gd name="connsiteX2231" fmla="*/ 743725 w 13328242"/>
              <a:gd name="connsiteY2231" fmla="*/ 740108 h 4689985"/>
              <a:gd name="connsiteX2232" fmla="*/ 855018 w 13328242"/>
              <a:gd name="connsiteY2232" fmla="*/ 797095 h 4689985"/>
              <a:gd name="connsiteX2233" fmla="*/ 786617 w 13328242"/>
              <a:gd name="connsiteY2233" fmla="*/ 798841 h 4689985"/>
              <a:gd name="connsiteX2234" fmla="*/ 743725 w 13328242"/>
              <a:gd name="connsiteY2234" fmla="*/ 740108 h 4689985"/>
              <a:gd name="connsiteX2235" fmla="*/ 2118530 w 13328242"/>
              <a:gd name="connsiteY2235" fmla="*/ 705497 h 4689985"/>
              <a:gd name="connsiteX2236" fmla="*/ 2164769 w 13328242"/>
              <a:gd name="connsiteY2236" fmla="*/ 727303 h 4689985"/>
              <a:gd name="connsiteX2237" fmla="*/ 2163154 w 13328242"/>
              <a:gd name="connsiteY2237" fmla="*/ 751157 h 4689985"/>
              <a:gd name="connsiteX2238" fmla="*/ 2121950 w 13328242"/>
              <a:gd name="connsiteY2238" fmla="*/ 742907 h 4689985"/>
              <a:gd name="connsiteX2239" fmla="*/ 2118530 w 13328242"/>
              <a:gd name="connsiteY2239" fmla="*/ 705497 h 4689985"/>
              <a:gd name="connsiteX2240" fmla="*/ 1996724 w 13328242"/>
              <a:gd name="connsiteY2240" fmla="*/ 692698 h 4689985"/>
              <a:gd name="connsiteX2241" fmla="*/ 2014742 w 13328242"/>
              <a:gd name="connsiteY2241" fmla="*/ 725507 h 4689985"/>
              <a:gd name="connsiteX2242" fmla="*/ 1985572 w 13328242"/>
              <a:gd name="connsiteY2242" fmla="*/ 730123 h 4689985"/>
              <a:gd name="connsiteX2243" fmla="*/ 1982253 w 13328242"/>
              <a:gd name="connsiteY2243" fmla="*/ 696172 h 4689985"/>
              <a:gd name="connsiteX2244" fmla="*/ 1996724 w 13328242"/>
              <a:gd name="connsiteY2244" fmla="*/ 692698 h 4689985"/>
              <a:gd name="connsiteX2245" fmla="*/ 2107559 w 13328242"/>
              <a:gd name="connsiteY2245" fmla="*/ 649379 h 4689985"/>
              <a:gd name="connsiteX2246" fmla="*/ 2120006 w 13328242"/>
              <a:gd name="connsiteY2246" fmla="*/ 686354 h 4689985"/>
              <a:gd name="connsiteX2247" fmla="*/ 2063921 w 13328242"/>
              <a:gd name="connsiteY2247" fmla="*/ 729704 h 4689985"/>
              <a:gd name="connsiteX2248" fmla="*/ 2023990 w 13328242"/>
              <a:gd name="connsiteY2248" fmla="*/ 706972 h 4689985"/>
              <a:gd name="connsiteX2249" fmla="*/ 2015217 w 13328242"/>
              <a:gd name="connsiteY2249" fmla="*/ 690889 h 4689985"/>
              <a:gd name="connsiteX2250" fmla="*/ 2107559 w 13328242"/>
              <a:gd name="connsiteY2250" fmla="*/ 649379 h 4689985"/>
              <a:gd name="connsiteX2251" fmla="*/ 1188089 w 13328242"/>
              <a:gd name="connsiteY2251" fmla="*/ 631736 h 4689985"/>
              <a:gd name="connsiteX2252" fmla="*/ 1279953 w 13328242"/>
              <a:gd name="connsiteY2252" fmla="*/ 691429 h 4689985"/>
              <a:gd name="connsiteX2253" fmla="*/ 1223785 w 13328242"/>
              <a:gd name="connsiteY2253" fmla="*/ 681329 h 4689985"/>
              <a:gd name="connsiteX2254" fmla="*/ 1188089 w 13328242"/>
              <a:gd name="connsiteY2254" fmla="*/ 631736 h 4689985"/>
              <a:gd name="connsiteX2255" fmla="*/ 13068920 w 13328242"/>
              <a:gd name="connsiteY2255" fmla="*/ 604404 h 4689985"/>
              <a:gd name="connsiteX2256" fmla="*/ 13081778 w 13328242"/>
              <a:gd name="connsiteY2256" fmla="*/ 604404 h 4689985"/>
              <a:gd name="connsiteX2257" fmla="*/ 13081778 w 13328242"/>
              <a:gd name="connsiteY2257" fmla="*/ 651810 h 4689985"/>
              <a:gd name="connsiteX2258" fmla="*/ 13068920 w 13328242"/>
              <a:gd name="connsiteY2258" fmla="*/ 794029 h 4689985"/>
              <a:gd name="connsiteX2259" fmla="*/ 13068920 w 13328242"/>
              <a:gd name="connsiteY2259" fmla="*/ 841434 h 4689985"/>
              <a:gd name="connsiteX2260" fmla="*/ 13004618 w 13328242"/>
              <a:gd name="connsiteY2260" fmla="*/ 936246 h 4689985"/>
              <a:gd name="connsiteX2261" fmla="*/ 13030337 w 13328242"/>
              <a:gd name="connsiteY2261" fmla="*/ 746622 h 4689985"/>
              <a:gd name="connsiteX2262" fmla="*/ 13004618 w 13328242"/>
              <a:gd name="connsiteY2262" fmla="*/ 746622 h 4689985"/>
              <a:gd name="connsiteX2263" fmla="*/ 13030337 w 13328242"/>
              <a:gd name="connsiteY2263" fmla="*/ 699217 h 4689985"/>
              <a:gd name="connsiteX2264" fmla="*/ 13017476 w 13328242"/>
              <a:gd name="connsiteY2264" fmla="*/ 651811 h 4689985"/>
              <a:gd name="connsiteX2265" fmla="*/ 13030337 w 13328242"/>
              <a:gd name="connsiteY2265" fmla="*/ 651810 h 4689985"/>
              <a:gd name="connsiteX2266" fmla="*/ 13068920 w 13328242"/>
              <a:gd name="connsiteY2266" fmla="*/ 651810 h 4689985"/>
              <a:gd name="connsiteX2267" fmla="*/ 13068920 w 13328242"/>
              <a:gd name="connsiteY2267" fmla="*/ 604404 h 4689985"/>
              <a:gd name="connsiteX2268" fmla="*/ 13017476 w 13328242"/>
              <a:gd name="connsiteY2268" fmla="*/ 604404 h 4689985"/>
              <a:gd name="connsiteX2269" fmla="*/ 13017476 w 13328242"/>
              <a:gd name="connsiteY2269" fmla="*/ 651811 h 4689985"/>
              <a:gd name="connsiteX2270" fmla="*/ 13004618 w 13328242"/>
              <a:gd name="connsiteY2270" fmla="*/ 651811 h 4689985"/>
              <a:gd name="connsiteX2271" fmla="*/ 13017476 w 13328242"/>
              <a:gd name="connsiteY2271" fmla="*/ 604404 h 4689985"/>
              <a:gd name="connsiteX2272" fmla="*/ 1888702 w 13328242"/>
              <a:gd name="connsiteY2272" fmla="*/ 474917 h 4689985"/>
              <a:gd name="connsiteX2273" fmla="*/ 1947834 w 13328242"/>
              <a:gd name="connsiteY2273" fmla="*/ 529617 h 4689985"/>
              <a:gd name="connsiteX2274" fmla="*/ 1925975 w 13328242"/>
              <a:gd name="connsiteY2274" fmla="*/ 541483 h 4689985"/>
              <a:gd name="connsiteX2275" fmla="*/ 1864183 w 13328242"/>
              <a:gd name="connsiteY2275" fmla="*/ 483081 h 4689985"/>
              <a:gd name="connsiteX2276" fmla="*/ 1888702 w 13328242"/>
              <a:gd name="connsiteY2276" fmla="*/ 474917 h 4689985"/>
              <a:gd name="connsiteX2277" fmla="*/ 2010261 w 13328242"/>
              <a:gd name="connsiteY2277" fmla="*/ 460205 h 4689985"/>
              <a:gd name="connsiteX2278" fmla="*/ 2024861 w 13328242"/>
              <a:gd name="connsiteY2278" fmla="*/ 460902 h 4689985"/>
              <a:gd name="connsiteX2279" fmla="*/ 2036354 w 13328242"/>
              <a:gd name="connsiteY2279" fmla="*/ 488840 h 4689985"/>
              <a:gd name="connsiteX2280" fmla="*/ 1992944 w 13328242"/>
              <a:gd name="connsiteY2280" fmla="*/ 487374 h 4689985"/>
              <a:gd name="connsiteX2281" fmla="*/ 1997417 w 13328242"/>
              <a:gd name="connsiteY2281" fmla="*/ 467271 h 4689985"/>
              <a:gd name="connsiteX2282" fmla="*/ 2010261 w 13328242"/>
              <a:gd name="connsiteY2282" fmla="*/ 460205 h 4689985"/>
              <a:gd name="connsiteX2283" fmla="*/ 2421691 w 13328242"/>
              <a:gd name="connsiteY2283" fmla="*/ 447384 h 4689985"/>
              <a:gd name="connsiteX2284" fmla="*/ 2442400 w 13328242"/>
              <a:gd name="connsiteY2284" fmla="*/ 458611 h 4689985"/>
              <a:gd name="connsiteX2285" fmla="*/ 2396841 w 13328242"/>
              <a:gd name="connsiteY2285" fmla="*/ 511175 h 4689985"/>
              <a:gd name="connsiteX2286" fmla="*/ 2375605 w 13328242"/>
              <a:gd name="connsiteY2286" fmla="*/ 504519 h 4689985"/>
              <a:gd name="connsiteX2287" fmla="*/ 2400926 w 13328242"/>
              <a:gd name="connsiteY2287" fmla="*/ 460567 h 4689985"/>
              <a:gd name="connsiteX2288" fmla="*/ 2421691 w 13328242"/>
              <a:gd name="connsiteY2288" fmla="*/ 447384 h 4689985"/>
              <a:gd name="connsiteX2289" fmla="*/ 2080727 w 13328242"/>
              <a:gd name="connsiteY2289" fmla="*/ 438190 h 4689985"/>
              <a:gd name="connsiteX2290" fmla="*/ 2184313 w 13328242"/>
              <a:gd name="connsiteY2290" fmla="*/ 463901 h 4689985"/>
              <a:gd name="connsiteX2291" fmla="*/ 2167008 w 13328242"/>
              <a:gd name="connsiteY2291" fmla="*/ 475129 h 4689985"/>
              <a:gd name="connsiteX2292" fmla="*/ 2186960 w 13328242"/>
              <a:gd name="connsiteY2292" fmla="*/ 476178 h 4689985"/>
              <a:gd name="connsiteX2293" fmla="*/ 2179484 w 13328242"/>
              <a:gd name="connsiteY2293" fmla="*/ 509464 h 4689985"/>
              <a:gd name="connsiteX2294" fmla="*/ 2145999 w 13328242"/>
              <a:gd name="connsiteY2294" fmla="*/ 510489 h 4689985"/>
              <a:gd name="connsiteX2295" fmla="*/ 2134046 w 13328242"/>
              <a:gd name="connsiteY2295" fmla="*/ 519151 h 4689985"/>
              <a:gd name="connsiteX2296" fmla="*/ 2158474 w 13328242"/>
              <a:gd name="connsiteY2296" fmla="*/ 532946 h 4689985"/>
              <a:gd name="connsiteX2297" fmla="*/ 2166263 w 13328242"/>
              <a:gd name="connsiteY2297" fmla="*/ 545792 h 4689985"/>
              <a:gd name="connsiteX2298" fmla="*/ 2171628 w 13328242"/>
              <a:gd name="connsiteY2298" fmla="*/ 532582 h 4689985"/>
              <a:gd name="connsiteX2299" fmla="*/ 2197670 w 13328242"/>
              <a:gd name="connsiteY2299" fmla="*/ 551310 h 4689985"/>
              <a:gd name="connsiteX2300" fmla="*/ 2188291 w 13328242"/>
              <a:gd name="connsiteY2300" fmla="*/ 583800 h 4689985"/>
              <a:gd name="connsiteX2301" fmla="*/ 2170850 w 13328242"/>
              <a:gd name="connsiteY2301" fmla="*/ 576383 h 4689985"/>
              <a:gd name="connsiteX2302" fmla="*/ 2168676 w 13328242"/>
              <a:gd name="connsiteY2302" fmla="*/ 572236 h 4689985"/>
              <a:gd name="connsiteX2303" fmla="*/ 2167942 w 13328242"/>
              <a:gd name="connsiteY2303" fmla="*/ 580113 h 4689985"/>
              <a:gd name="connsiteX2304" fmla="*/ 2148163 w 13328242"/>
              <a:gd name="connsiteY2304" fmla="*/ 581168 h 4689985"/>
              <a:gd name="connsiteX2305" fmla="*/ 2133293 w 13328242"/>
              <a:gd name="connsiteY2305" fmla="*/ 543309 h 4689985"/>
              <a:gd name="connsiteX2306" fmla="*/ 2121883 w 13328242"/>
              <a:gd name="connsiteY2306" fmla="*/ 517429 h 4689985"/>
              <a:gd name="connsiteX2307" fmla="*/ 2117206 w 13328242"/>
              <a:gd name="connsiteY2307" fmla="*/ 516592 h 4689985"/>
              <a:gd name="connsiteX2308" fmla="*/ 2098859 w 13328242"/>
              <a:gd name="connsiteY2308" fmla="*/ 484195 h 4689985"/>
              <a:gd name="connsiteX2309" fmla="*/ 2059549 w 13328242"/>
              <a:gd name="connsiteY2309" fmla="*/ 477470 h 4689985"/>
              <a:gd name="connsiteX2310" fmla="*/ 2080727 w 13328242"/>
              <a:gd name="connsiteY2310" fmla="*/ 438190 h 4689985"/>
              <a:gd name="connsiteX2311" fmla="*/ 1586494 w 13328242"/>
              <a:gd name="connsiteY2311" fmla="*/ 420215 h 4689985"/>
              <a:gd name="connsiteX2312" fmla="*/ 1804774 w 13328242"/>
              <a:gd name="connsiteY2312" fmla="*/ 584802 h 4689985"/>
              <a:gd name="connsiteX2313" fmla="*/ 1767052 w 13328242"/>
              <a:gd name="connsiteY2313" fmla="*/ 758020 h 4689985"/>
              <a:gd name="connsiteX2314" fmla="*/ 1520373 w 13328242"/>
              <a:gd name="connsiteY2314" fmla="*/ 829862 h 4689985"/>
              <a:gd name="connsiteX2315" fmla="*/ 1410455 w 13328242"/>
              <a:gd name="connsiteY2315" fmla="*/ 729917 h 4689985"/>
              <a:gd name="connsiteX2316" fmla="*/ 1586494 w 13328242"/>
              <a:gd name="connsiteY2316" fmla="*/ 420215 h 4689985"/>
              <a:gd name="connsiteX2317" fmla="*/ 2048315 w 13328242"/>
              <a:gd name="connsiteY2317" fmla="*/ 358039 h 4689985"/>
              <a:gd name="connsiteX2318" fmla="*/ 2067243 w 13328242"/>
              <a:gd name="connsiteY2318" fmla="*/ 359835 h 4689985"/>
              <a:gd name="connsiteX2319" fmla="*/ 2092451 w 13328242"/>
              <a:gd name="connsiteY2319" fmla="*/ 377457 h 4689985"/>
              <a:gd name="connsiteX2320" fmla="*/ 2095427 w 13328242"/>
              <a:gd name="connsiteY2320" fmla="*/ 358280 h 4689985"/>
              <a:gd name="connsiteX2321" fmla="*/ 2159236 w 13328242"/>
              <a:gd name="connsiteY2321" fmla="*/ 388674 h 4689985"/>
              <a:gd name="connsiteX2322" fmla="*/ 2120277 w 13328242"/>
              <a:gd name="connsiteY2322" fmla="*/ 412139 h 4689985"/>
              <a:gd name="connsiteX2323" fmla="*/ 2107005 w 13328242"/>
              <a:gd name="connsiteY2323" fmla="*/ 400396 h 4689985"/>
              <a:gd name="connsiteX2324" fmla="*/ 2094928 w 13328242"/>
              <a:gd name="connsiteY2324" fmla="*/ 402424 h 4689985"/>
              <a:gd name="connsiteX2325" fmla="*/ 2093700 w 13328242"/>
              <a:gd name="connsiteY2325" fmla="*/ 388627 h 4689985"/>
              <a:gd name="connsiteX2326" fmla="*/ 2091234 w 13328242"/>
              <a:gd name="connsiteY2326" fmla="*/ 386447 h 4689985"/>
              <a:gd name="connsiteX2327" fmla="*/ 2071377 w 13328242"/>
              <a:gd name="connsiteY2327" fmla="*/ 406984 h 4689985"/>
              <a:gd name="connsiteX2328" fmla="*/ 2033476 w 13328242"/>
              <a:gd name="connsiteY2328" fmla="*/ 402598 h 4689985"/>
              <a:gd name="connsiteX2329" fmla="*/ 2018345 w 13328242"/>
              <a:gd name="connsiteY2329" fmla="*/ 383527 h 4689985"/>
              <a:gd name="connsiteX2330" fmla="*/ 2031444 w 13328242"/>
              <a:gd name="connsiteY2330" fmla="*/ 363393 h 4689985"/>
              <a:gd name="connsiteX2331" fmla="*/ 2048315 w 13328242"/>
              <a:gd name="connsiteY2331" fmla="*/ 358039 h 4689985"/>
              <a:gd name="connsiteX2332" fmla="*/ 2200759 w 13328242"/>
              <a:gd name="connsiteY2332" fmla="*/ 341173 h 4689985"/>
              <a:gd name="connsiteX2333" fmla="*/ 2240704 w 13328242"/>
              <a:gd name="connsiteY2333" fmla="*/ 343503 h 4689985"/>
              <a:gd name="connsiteX2334" fmla="*/ 2189429 w 13328242"/>
              <a:gd name="connsiteY2334" fmla="*/ 385318 h 4689985"/>
              <a:gd name="connsiteX2335" fmla="*/ 2200759 w 13328242"/>
              <a:gd name="connsiteY2335" fmla="*/ 341173 h 4689985"/>
              <a:gd name="connsiteX2336" fmla="*/ 1489939 w 13328242"/>
              <a:gd name="connsiteY2336" fmla="*/ 340979 h 4689985"/>
              <a:gd name="connsiteX2337" fmla="*/ 1486716 w 13328242"/>
              <a:gd name="connsiteY2337" fmla="*/ 394639 h 4689985"/>
              <a:gd name="connsiteX2338" fmla="*/ 1252303 w 13328242"/>
              <a:gd name="connsiteY2338" fmla="*/ 396109 h 4689985"/>
              <a:gd name="connsiteX2339" fmla="*/ 1489939 w 13328242"/>
              <a:gd name="connsiteY2339" fmla="*/ 340979 h 4689985"/>
              <a:gd name="connsiteX2340" fmla="*/ 974293 w 13328242"/>
              <a:gd name="connsiteY2340" fmla="*/ 318607 h 4689985"/>
              <a:gd name="connsiteX2341" fmla="*/ 1034117 w 13328242"/>
              <a:gd name="connsiteY2341" fmla="*/ 331276 h 4689985"/>
              <a:gd name="connsiteX2342" fmla="*/ 1026492 w 13328242"/>
              <a:gd name="connsiteY2342" fmla="*/ 361380 h 4689985"/>
              <a:gd name="connsiteX2343" fmla="*/ 960454 w 13328242"/>
              <a:gd name="connsiteY2343" fmla="*/ 323748 h 4689985"/>
              <a:gd name="connsiteX2344" fmla="*/ 974293 w 13328242"/>
              <a:gd name="connsiteY2344" fmla="*/ 318607 h 4689985"/>
              <a:gd name="connsiteX2345" fmla="*/ 76373 w 13328242"/>
              <a:gd name="connsiteY2345" fmla="*/ 318121 h 4689985"/>
              <a:gd name="connsiteX2346" fmla="*/ 116816 w 13328242"/>
              <a:gd name="connsiteY2346" fmla="*/ 338195 h 4689985"/>
              <a:gd name="connsiteX2347" fmla="*/ 110164 w 13328242"/>
              <a:gd name="connsiteY2347" fmla="*/ 378514 h 4689985"/>
              <a:gd name="connsiteX2348" fmla="*/ 40710 w 13328242"/>
              <a:gd name="connsiteY2348" fmla="*/ 358645 h 4689985"/>
              <a:gd name="connsiteX2349" fmla="*/ 76373 w 13328242"/>
              <a:gd name="connsiteY2349" fmla="*/ 318121 h 4689985"/>
              <a:gd name="connsiteX2350" fmla="*/ 1740484 w 13328242"/>
              <a:gd name="connsiteY2350" fmla="*/ 310578 h 4689985"/>
              <a:gd name="connsiteX2351" fmla="*/ 1823551 w 13328242"/>
              <a:gd name="connsiteY2351" fmla="*/ 376615 h 4689985"/>
              <a:gd name="connsiteX2352" fmla="*/ 1808908 w 13328242"/>
              <a:gd name="connsiteY2352" fmla="*/ 378971 h 4689985"/>
              <a:gd name="connsiteX2353" fmla="*/ 1818486 w 13328242"/>
              <a:gd name="connsiteY2353" fmla="*/ 405040 h 4689985"/>
              <a:gd name="connsiteX2354" fmla="*/ 1809500 w 13328242"/>
              <a:gd name="connsiteY2354" fmla="*/ 440561 h 4689985"/>
              <a:gd name="connsiteX2355" fmla="*/ 1773544 w 13328242"/>
              <a:gd name="connsiteY2355" fmla="*/ 385206 h 4689985"/>
              <a:gd name="connsiteX2356" fmla="*/ 1769398 w 13328242"/>
              <a:gd name="connsiteY2356" fmla="*/ 376937 h 4689985"/>
              <a:gd name="connsiteX2357" fmla="*/ 1760882 w 13328242"/>
              <a:gd name="connsiteY2357" fmla="*/ 375363 h 4689985"/>
              <a:gd name="connsiteX2358" fmla="*/ 1688192 w 13328242"/>
              <a:gd name="connsiteY2358" fmla="*/ 345174 h 4689985"/>
              <a:gd name="connsiteX2359" fmla="*/ 1740484 w 13328242"/>
              <a:gd name="connsiteY2359" fmla="*/ 310578 h 4689985"/>
              <a:gd name="connsiteX2360" fmla="*/ 2186815 w 13328242"/>
              <a:gd name="connsiteY2360" fmla="*/ 290192 h 4689985"/>
              <a:gd name="connsiteX2361" fmla="*/ 2206434 w 13328242"/>
              <a:gd name="connsiteY2361" fmla="*/ 323908 h 4689985"/>
              <a:gd name="connsiteX2362" fmla="*/ 2174242 w 13328242"/>
              <a:gd name="connsiteY2362" fmla="*/ 303217 h 4689985"/>
              <a:gd name="connsiteX2363" fmla="*/ 2186815 w 13328242"/>
              <a:gd name="connsiteY2363" fmla="*/ 290192 h 4689985"/>
              <a:gd name="connsiteX2364" fmla="*/ 2492410 w 13328242"/>
              <a:gd name="connsiteY2364" fmla="*/ 264938 h 4689985"/>
              <a:gd name="connsiteX2365" fmla="*/ 2536192 w 13328242"/>
              <a:gd name="connsiteY2365" fmla="*/ 310772 h 4689985"/>
              <a:gd name="connsiteX2366" fmla="*/ 2504400 w 13328242"/>
              <a:gd name="connsiteY2366" fmla="*/ 302560 h 4689985"/>
              <a:gd name="connsiteX2367" fmla="*/ 2492410 w 13328242"/>
              <a:gd name="connsiteY2367" fmla="*/ 264938 h 4689985"/>
              <a:gd name="connsiteX2368" fmla="*/ 685107 w 13328242"/>
              <a:gd name="connsiteY2368" fmla="*/ 243354 h 4689985"/>
              <a:gd name="connsiteX2369" fmla="*/ 675351 w 13328242"/>
              <a:gd name="connsiteY2369" fmla="*/ 302513 h 4689985"/>
              <a:gd name="connsiteX2370" fmla="*/ 639849 w 13328242"/>
              <a:gd name="connsiteY2370" fmla="*/ 266620 h 4689985"/>
              <a:gd name="connsiteX2371" fmla="*/ 663697 w 13328242"/>
              <a:gd name="connsiteY2371" fmla="*/ 247594 h 4689985"/>
              <a:gd name="connsiteX2372" fmla="*/ 685107 w 13328242"/>
              <a:gd name="connsiteY2372" fmla="*/ 243354 h 4689985"/>
              <a:gd name="connsiteX2373" fmla="*/ 1179318 w 13328242"/>
              <a:gd name="connsiteY2373" fmla="*/ 243020 h 4689985"/>
              <a:gd name="connsiteX2374" fmla="*/ 1221538 w 13328242"/>
              <a:gd name="connsiteY2374" fmla="*/ 268224 h 4689985"/>
              <a:gd name="connsiteX2375" fmla="*/ 1213601 w 13328242"/>
              <a:gd name="connsiteY2375" fmla="*/ 283975 h 4689985"/>
              <a:gd name="connsiteX2376" fmla="*/ 1179602 w 13328242"/>
              <a:gd name="connsiteY2376" fmla="*/ 275889 h 4689985"/>
              <a:gd name="connsiteX2377" fmla="*/ 1179318 w 13328242"/>
              <a:gd name="connsiteY2377" fmla="*/ 243020 h 4689985"/>
              <a:gd name="connsiteX2378" fmla="*/ 2004726 w 13328242"/>
              <a:gd name="connsiteY2378" fmla="*/ 236219 h 4689985"/>
              <a:gd name="connsiteX2379" fmla="*/ 2022286 w 13328242"/>
              <a:gd name="connsiteY2379" fmla="*/ 255661 h 4689985"/>
              <a:gd name="connsiteX2380" fmla="*/ 2011784 w 13328242"/>
              <a:gd name="connsiteY2380" fmla="*/ 288249 h 4689985"/>
              <a:gd name="connsiteX2381" fmla="*/ 1982624 w 13328242"/>
              <a:gd name="connsiteY2381" fmla="*/ 276365 h 4689985"/>
              <a:gd name="connsiteX2382" fmla="*/ 2004726 w 13328242"/>
              <a:gd name="connsiteY2382" fmla="*/ 236219 h 4689985"/>
              <a:gd name="connsiteX2383" fmla="*/ 1256278 w 13328242"/>
              <a:gd name="connsiteY2383" fmla="*/ 233061 h 4689985"/>
              <a:gd name="connsiteX2384" fmla="*/ 1265242 w 13328242"/>
              <a:gd name="connsiteY2384" fmla="*/ 237186 h 4689985"/>
              <a:gd name="connsiteX2385" fmla="*/ 1236555 w 13328242"/>
              <a:gd name="connsiteY2385" fmla="*/ 235316 h 4689985"/>
              <a:gd name="connsiteX2386" fmla="*/ 1256278 w 13328242"/>
              <a:gd name="connsiteY2386" fmla="*/ 233061 h 4689985"/>
              <a:gd name="connsiteX2387" fmla="*/ 2260058 w 13328242"/>
              <a:gd name="connsiteY2387" fmla="*/ 227817 h 4689985"/>
              <a:gd name="connsiteX2388" fmla="*/ 2301768 w 13328242"/>
              <a:gd name="connsiteY2388" fmla="*/ 270222 h 4689985"/>
              <a:gd name="connsiteX2389" fmla="*/ 2243678 w 13328242"/>
              <a:gd name="connsiteY2389" fmla="*/ 258073 h 4689985"/>
              <a:gd name="connsiteX2390" fmla="*/ 2240937 w 13328242"/>
              <a:gd name="connsiteY2390" fmla="*/ 236970 h 4689985"/>
              <a:gd name="connsiteX2391" fmla="*/ 2260058 w 13328242"/>
              <a:gd name="connsiteY2391" fmla="*/ 227817 h 4689985"/>
              <a:gd name="connsiteX2392" fmla="*/ 1795158 w 13328242"/>
              <a:gd name="connsiteY2392" fmla="*/ 218503 h 4689985"/>
              <a:gd name="connsiteX2393" fmla="*/ 1818671 w 13328242"/>
              <a:gd name="connsiteY2393" fmla="*/ 221268 h 4689985"/>
              <a:gd name="connsiteX2394" fmla="*/ 1837824 w 13328242"/>
              <a:gd name="connsiteY2394" fmla="*/ 251871 h 4689985"/>
              <a:gd name="connsiteX2395" fmla="*/ 1765983 w 13328242"/>
              <a:gd name="connsiteY2395" fmla="*/ 247809 h 4689985"/>
              <a:gd name="connsiteX2396" fmla="*/ 1774277 w 13328242"/>
              <a:gd name="connsiteY2396" fmla="*/ 224724 h 4689985"/>
              <a:gd name="connsiteX2397" fmla="*/ 1795158 w 13328242"/>
              <a:gd name="connsiteY2397" fmla="*/ 218503 h 4689985"/>
              <a:gd name="connsiteX2398" fmla="*/ 12174257 w 13328242"/>
              <a:gd name="connsiteY2398" fmla="*/ 207499 h 4689985"/>
              <a:gd name="connsiteX2399" fmla="*/ 12184283 w 13328242"/>
              <a:gd name="connsiteY2399" fmla="*/ 228982 h 4689985"/>
              <a:gd name="connsiteX2400" fmla="*/ 12170336 w 13328242"/>
              <a:gd name="connsiteY2400" fmla="*/ 228982 h 4689985"/>
              <a:gd name="connsiteX2401" fmla="*/ 12166844 w 13328242"/>
              <a:gd name="connsiteY2401" fmla="*/ 209883 h 4689985"/>
              <a:gd name="connsiteX2402" fmla="*/ 12174257 w 13328242"/>
              <a:gd name="connsiteY2402" fmla="*/ 207499 h 4689985"/>
              <a:gd name="connsiteX2403" fmla="*/ 13132932 w 13328242"/>
              <a:gd name="connsiteY2403" fmla="*/ 178057 h 4689985"/>
              <a:gd name="connsiteX2404" fmla="*/ 13146882 w 13328242"/>
              <a:gd name="connsiteY2404" fmla="*/ 178060 h 4689985"/>
              <a:gd name="connsiteX2405" fmla="*/ 13146882 w 13328242"/>
              <a:gd name="connsiteY2405" fmla="*/ 228982 h 4689985"/>
              <a:gd name="connsiteX2406" fmla="*/ 13132932 w 13328242"/>
              <a:gd name="connsiteY2406" fmla="*/ 178057 h 4689985"/>
              <a:gd name="connsiteX2407" fmla="*/ 13081782 w 13328242"/>
              <a:gd name="connsiteY2407" fmla="*/ 93179 h 4689985"/>
              <a:gd name="connsiteX2408" fmla="*/ 13069382 w 13328242"/>
              <a:gd name="connsiteY2408" fmla="*/ 144104 h 4689985"/>
              <a:gd name="connsiteX2409" fmla="*/ 13056978 w 13328242"/>
              <a:gd name="connsiteY2409" fmla="*/ 144104 h 4689985"/>
              <a:gd name="connsiteX2410" fmla="*/ 13056978 w 13328242"/>
              <a:gd name="connsiteY2410" fmla="*/ 93180 h 4689985"/>
              <a:gd name="connsiteX2411" fmla="*/ 13081782 w 13328242"/>
              <a:gd name="connsiteY2411" fmla="*/ 93179 h 4689985"/>
              <a:gd name="connsiteX2412" fmla="*/ 12936385 w 13328242"/>
              <a:gd name="connsiteY2412" fmla="*/ 71686 h 4689985"/>
              <a:gd name="connsiteX2413" fmla="*/ 12940526 w 13328242"/>
              <a:gd name="connsiteY2413" fmla="*/ 74071 h 4689985"/>
              <a:gd name="connsiteX2414" fmla="*/ 12942272 w 13328242"/>
              <a:gd name="connsiteY2414" fmla="*/ 93169 h 4689985"/>
              <a:gd name="connsiteX2415" fmla="*/ 12928322 w 13328242"/>
              <a:gd name="connsiteY2415" fmla="*/ 93170 h 4689985"/>
              <a:gd name="connsiteX2416" fmla="*/ 12936385 w 13328242"/>
              <a:gd name="connsiteY2416" fmla="*/ 71686 h 4689985"/>
              <a:gd name="connsiteX2417" fmla="*/ 2642695 w 13328242"/>
              <a:gd name="connsiteY2417" fmla="*/ 69393 h 4689985"/>
              <a:gd name="connsiteX2418" fmla="*/ 2660270 w 13328242"/>
              <a:gd name="connsiteY2418" fmla="*/ 102438 h 4689985"/>
              <a:gd name="connsiteX2419" fmla="*/ 2631044 w 13328242"/>
              <a:gd name="connsiteY2419" fmla="*/ 106666 h 4689985"/>
              <a:gd name="connsiteX2420" fmla="*/ 2628181 w 13328242"/>
              <a:gd name="connsiteY2420" fmla="*/ 72673 h 4689985"/>
              <a:gd name="connsiteX2421" fmla="*/ 2642695 w 13328242"/>
              <a:gd name="connsiteY2421" fmla="*/ 69393 h 4689985"/>
              <a:gd name="connsiteX2422" fmla="*/ 1101664 w 13328242"/>
              <a:gd name="connsiteY2422" fmla="*/ 35843 h 4689985"/>
              <a:gd name="connsiteX2423" fmla="*/ 1133456 w 13328242"/>
              <a:gd name="connsiteY2423" fmla="*/ 53348 h 4689985"/>
              <a:gd name="connsiteX2424" fmla="*/ 1110197 w 13328242"/>
              <a:gd name="connsiteY2424" fmla="*/ 104899 h 4689985"/>
              <a:gd name="connsiteX2425" fmla="*/ 1074002 w 13328242"/>
              <a:gd name="connsiteY2425" fmla="*/ 80179 h 4689985"/>
              <a:gd name="connsiteX2426" fmla="*/ 1084743 w 13328242"/>
              <a:gd name="connsiteY2426" fmla="*/ 43710 h 4689985"/>
              <a:gd name="connsiteX2427" fmla="*/ 1101664 w 13328242"/>
              <a:gd name="connsiteY2427" fmla="*/ 35843 h 4689985"/>
              <a:gd name="connsiteX2428" fmla="*/ 12258733 w 13328242"/>
              <a:gd name="connsiteY2428" fmla="*/ 35529 h 4689985"/>
              <a:gd name="connsiteX2429" fmla="*/ 12258733 w 13328242"/>
              <a:gd name="connsiteY2429" fmla="*/ 82936 h 4689985"/>
              <a:gd name="connsiteX2430" fmla="*/ 12233011 w 13328242"/>
              <a:gd name="connsiteY2430" fmla="*/ 82936 h 4689985"/>
              <a:gd name="connsiteX2431" fmla="*/ 12245869 w 13328242"/>
              <a:gd name="connsiteY2431" fmla="*/ 130342 h 4689985"/>
              <a:gd name="connsiteX2432" fmla="*/ 12245869 w 13328242"/>
              <a:gd name="connsiteY2432" fmla="*/ 177749 h 4689985"/>
              <a:gd name="connsiteX2433" fmla="*/ 12207289 w 13328242"/>
              <a:gd name="connsiteY2433" fmla="*/ 177749 h 4689985"/>
              <a:gd name="connsiteX2434" fmla="*/ 12220150 w 13328242"/>
              <a:gd name="connsiteY2434" fmla="*/ 82936 h 4689985"/>
              <a:gd name="connsiteX2435" fmla="*/ 12258733 w 13328242"/>
              <a:gd name="connsiteY2435" fmla="*/ 35529 h 4689985"/>
              <a:gd name="connsiteX2436" fmla="*/ 1786235 w 13328242"/>
              <a:gd name="connsiteY2436" fmla="*/ 35449 h 4689985"/>
              <a:gd name="connsiteX2437" fmla="*/ 1824463 w 13328242"/>
              <a:gd name="connsiteY2437" fmla="*/ 51984 h 4689985"/>
              <a:gd name="connsiteX2438" fmla="*/ 1793285 w 13328242"/>
              <a:gd name="connsiteY2438" fmla="*/ 89234 h 4689985"/>
              <a:gd name="connsiteX2439" fmla="*/ 1786235 w 13328242"/>
              <a:gd name="connsiteY2439" fmla="*/ 35449 h 4689985"/>
              <a:gd name="connsiteX2440" fmla="*/ 857940 w 13328242"/>
              <a:gd name="connsiteY2440" fmla="*/ 16298 h 4689985"/>
              <a:gd name="connsiteX2441" fmla="*/ 900366 w 13328242"/>
              <a:gd name="connsiteY2441" fmla="*/ 37802 h 4689985"/>
              <a:gd name="connsiteX2442" fmla="*/ 822801 w 13328242"/>
              <a:gd name="connsiteY2442" fmla="*/ 88326 h 4689985"/>
              <a:gd name="connsiteX2443" fmla="*/ 820131 w 13328242"/>
              <a:gd name="connsiteY2443" fmla="*/ 20115 h 4689985"/>
              <a:gd name="connsiteX2444" fmla="*/ 857940 w 13328242"/>
              <a:gd name="connsiteY2444" fmla="*/ 16298 h 4689985"/>
              <a:gd name="connsiteX2445" fmla="*/ 1866497 w 13328242"/>
              <a:gd name="connsiteY2445" fmla="*/ 12325 h 4689985"/>
              <a:gd name="connsiteX2446" fmla="*/ 1879792 w 13328242"/>
              <a:gd name="connsiteY2446" fmla="*/ 14055 h 4689985"/>
              <a:gd name="connsiteX2447" fmla="*/ 1889818 w 13328242"/>
              <a:gd name="connsiteY2447" fmla="*/ 42111 h 4689985"/>
              <a:gd name="connsiteX2448" fmla="*/ 1880099 w 13328242"/>
              <a:gd name="connsiteY2448" fmla="*/ 48690 h 4689985"/>
              <a:gd name="connsiteX2449" fmla="*/ 1851934 w 13328242"/>
              <a:gd name="connsiteY2449" fmla="*/ 40648 h 4689985"/>
              <a:gd name="connsiteX2450" fmla="*/ 1854996 w 13328242"/>
              <a:gd name="connsiteY2450" fmla="*/ 18885 h 4689985"/>
              <a:gd name="connsiteX2451" fmla="*/ 1866497 w 13328242"/>
              <a:gd name="connsiteY2451" fmla="*/ 12325 h 4689985"/>
              <a:gd name="connsiteX2452" fmla="*/ 2677032 w 13328242"/>
              <a:gd name="connsiteY2452" fmla="*/ 3301 h 4689985"/>
              <a:gd name="connsiteX2453" fmla="*/ 2761056 w 13328242"/>
              <a:gd name="connsiteY2453" fmla="*/ 28079 h 4689985"/>
              <a:gd name="connsiteX2454" fmla="*/ 2729049 w 13328242"/>
              <a:gd name="connsiteY2454" fmla="*/ 39515 h 4689985"/>
              <a:gd name="connsiteX2455" fmla="*/ 2730172 w 13328242"/>
              <a:gd name="connsiteY2455" fmla="*/ 50364 h 4689985"/>
              <a:gd name="connsiteX2456" fmla="*/ 2719614 w 13328242"/>
              <a:gd name="connsiteY2456" fmla="*/ 75219 h 4689985"/>
              <a:gd name="connsiteX2457" fmla="*/ 2708663 w 13328242"/>
              <a:gd name="connsiteY2457" fmla="*/ 57195 h 4689985"/>
              <a:gd name="connsiteX2458" fmla="*/ 2708162 w 13328242"/>
              <a:gd name="connsiteY2458" fmla="*/ 46975 h 4689985"/>
              <a:gd name="connsiteX2459" fmla="*/ 2690298 w 13328242"/>
              <a:gd name="connsiteY2459" fmla="*/ 53358 h 4689985"/>
              <a:gd name="connsiteX2460" fmla="*/ 2659382 w 13328242"/>
              <a:gd name="connsiteY2460" fmla="*/ 46588 h 4689985"/>
              <a:gd name="connsiteX2461" fmla="*/ 2653537 w 13328242"/>
              <a:gd name="connsiteY2461" fmla="*/ 56887 h 4689985"/>
              <a:gd name="connsiteX2462" fmla="*/ 2638261 w 13328242"/>
              <a:gd name="connsiteY2462" fmla="*/ 70130 h 4689985"/>
              <a:gd name="connsiteX2463" fmla="*/ 2616932 w 13328242"/>
              <a:gd name="connsiteY2463" fmla="*/ 47947 h 4689985"/>
              <a:gd name="connsiteX2464" fmla="*/ 2617283 w 13328242"/>
              <a:gd name="connsiteY2464" fmla="*/ 37367 h 4689985"/>
              <a:gd name="connsiteX2465" fmla="*/ 2609687 w 13328242"/>
              <a:gd name="connsiteY2465" fmla="*/ 35704 h 4689985"/>
              <a:gd name="connsiteX2466" fmla="*/ 2617536 w 13328242"/>
              <a:gd name="connsiteY2466" fmla="*/ 29642 h 4689985"/>
              <a:gd name="connsiteX2467" fmla="*/ 2618015 w 13328242"/>
              <a:gd name="connsiteY2467" fmla="*/ 15138 h 4689985"/>
              <a:gd name="connsiteX2468" fmla="*/ 2634492 w 13328242"/>
              <a:gd name="connsiteY2468" fmla="*/ 16545 h 4689985"/>
              <a:gd name="connsiteX2469" fmla="*/ 2641073 w 13328242"/>
              <a:gd name="connsiteY2469" fmla="*/ 11461 h 4689985"/>
              <a:gd name="connsiteX2470" fmla="*/ 2677032 w 13328242"/>
              <a:gd name="connsiteY2470" fmla="*/ 3301 h 4689985"/>
              <a:gd name="connsiteX2471" fmla="*/ 12713538 w 13328242"/>
              <a:gd name="connsiteY2471" fmla="*/ 0 h 4689985"/>
              <a:gd name="connsiteX2472" fmla="*/ 12722709 w 13328242"/>
              <a:gd name="connsiteY2472" fmla="*/ 0 h 4689985"/>
              <a:gd name="connsiteX2473" fmla="*/ 12721898 w 13328242"/>
              <a:gd name="connsiteY2473" fmla="*/ 8123 h 4689985"/>
              <a:gd name="connsiteX2474" fmla="*/ 12721697 w 13328242"/>
              <a:gd name="connsiteY2474" fmla="*/ 35529 h 4689985"/>
              <a:gd name="connsiteX2475" fmla="*/ 12714462 w 13328242"/>
              <a:gd name="connsiteY2475" fmla="*/ 7382 h 4689985"/>
              <a:gd name="connsiteX2476" fmla="*/ 12220890 w 13328242"/>
              <a:gd name="connsiteY2476" fmla="*/ 0 h 4689985"/>
              <a:gd name="connsiteX2477" fmla="*/ 12286545 w 13328242"/>
              <a:gd name="connsiteY2477" fmla="*/ 0 h 4689985"/>
              <a:gd name="connsiteX2478" fmla="*/ 12288246 w 13328242"/>
              <a:gd name="connsiteY2478" fmla="*/ 16515 h 4689985"/>
              <a:gd name="connsiteX2479" fmla="*/ 12283014 w 13328242"/>
              <a:gd name="connsiteY2479" fmla="*/ 45069 h 4689985"/>
              <a:gd name="connsiteX2480" fmla="*/ 12231502 w 13328242"/>
              <a:gd name="connsiteY2480" fmla="*/ 45068 h 4689985"/>
              <a:gd name="connsiteX2481" fmla="*/ 12224258 w 13328242"/>
              <a:gd name="connsiteY2481" fmla="*/ 4493 h 4689985"/>
              <a:gd name="connsiteX2482" fmla="*/ 12153117 w 13328242"/>
              <a:gd name="connsiteY2482" fmla="*/ 0 h 4689985"/>
              <a:gd name="connsiteX2483" fmla="*/ 12192104 w 13328242"/>
              <a:gd name="connsiteY2483" fmla="*/ 0 h 4689985"/>
              <a:gd name="connsiteX2484" fmla="*/ 12185628 w 13328242"/>
              <a:gd name="connsiteY2484" fmla="*/ 25532 h 4689985"/>
              <a:gd name="connsiteX2485" fmla="*/ 12192871 w 13328242"/>
              <a:gd name="connsiteY2485" fmla="*/ 93170 h 4689985"/>
              <a:gd name="connsiteX2486" fmla="*/ 12128482 w 13328242"/>
              <a:gd name="connsiteY2486" fmla="*/ 93170 h 4689985"/>
              <a:gd name="connsiteX2487" fmla="*/ 12141158 w 13328242"/>
              <a:gd name="connsiteY2487" fmla="*/ 32296 h 4689985"/>
              <a:gd name="connsiteX2488" fmla="*/ 2771192 w 13328242"/>
              <a:gd name="connsiteY2488" fmla="*/ 0 h 4689985"/>
              <a:gd name="connsiteX2489" fmla="*/ 10210090 w 13328242"/>
              <a:gd name="connsiteY2489" fmla="*/ 0 h 4689985"/>
              <a:gd name="connsiteX2490" fmla="*/ 10210758 w 13328242"/>
              <a:gd name="connsiteY2490" fmla="*/ 11827 h 4689985"/>
              <a:gd name="connsiteX2491" fmla="*/ 10226833 w 13328242"/>
              <a:gd name="connsiteY2491" fmla="*/ 82936 h 4689985"/>
              <a:gd name="connsiteX2492" fmla="*/ 10239692 w 13328242"/>
              <a:gd name="connsiteY2492" fmla="*/ 35531 h 4689985"/>
              <a:gd name="connsiteX2493" fmla="*/ 10239692 w 13328242"/>
              <a:gd name="connsiteY2493" fmla="*/ 15531 h 4689985"/>
              <a:gd name="connsiteX2494" fmla="*/ 10239692 w 13328242"/>
              <a:gd name="connsiteY2494" fmla="*/ 0 h 4689985"/>
              <a:gd name="connsiteX2495" fmla="*/ 12075468 w 13328242"/>
              <a:gd name="connsiteY2495" fmla="*/ 0 h 4689985"/>
              <a:gd name="connsiteX2496" fmla="*/ 12072259 w 13328242"/>
              <a:gd name="connsiteY2496" fmla="*/ 11826 h 4689985"/>
              <a:gd name="connsiteX2497" fmla="*/ 12065829 w 13328242"/>
              <a:gd name="connsiteY2497" fmla="*/ 35529 h 4689985"/>
              <a:gd name="connsiteX2498" fmla="*/ 12078690 w 13328242"/>
              <a:gd name="connsiteY2498" fmla="*/ 82936 h 4689985"/>
              <a:gd name="connsiteX2499" fmla="*/ 12117267 w 13328242"/>
              <a:gd name="connsiteY2499" fmla="*/ 130342 h 4689985"/>
              <a:gd name="connsiteX2500" fmla="*/ 12104409 w 13328242"/>
              <a:gd name="connsiteY2500" fmla="*/ 130342 h 4689985"/>
              <a:gd name="connsiteX2501" fmla="*/ 12117267 w 13328242"/>
              <a:gd name="connsiteY2501" fmla="*/ 177749 h 4689985"/>
              <a:gd name="connsiteX2502" fmla="*/ 12130131 w 13328242"/>
              <a:gd name="connsiteY2502" fmla="*/ 225153 h 4689985"/>
              <a:gd name="connsiteX2503" fmla="*/ 12168708 w 13328242"/>
              <a:gd name="connsiteY2503" fmla="*/ 272559 h 4689985"/>
              <a:gd name="connsiteX2504" fmla="*/ 12245869 w 13328242"/>
              <a:gd name="connsiteY2504" fmla="*/ 177749 h 4689985"/>
              <a:gd name="connsiteX2505" fmla="*/ 12245869 w 13328242"/>
              <a:gd name="connsiteY2505" fmla="*/ 225156 h 4689985"/>
              <a:gd name="connsiteX2506" fmla="*/ 12271591 w 13328242"/>
              <a:gd name="connsiteY2506" fmla="*/ 177746 h 4689985"/>
              <a:gd name="connsiteX2507" fmla="*/ 12284449 w 13328242"/>
              <a:gd name="connsiteY2507" fmla="*/ 177746 h 4689985"/>
              <a:gd name="connsiteX2508" fmla="*/ 12310172 w 13328242"/>
              <a:gd name="connsiteY2508" fmla="*/ 177749 h 4689985"/>
              <a:gd name="connsiteX2509" fmla="*/ 12297311 w 13328242"/>
              <a:gd name="connsiteY2509" fmla="*/ 130342 h 4689985"/>
              <a:gd name="connsiteX2510" fmla="*/ 12323033 w 13328242"/>
              <a:gd name="connsiteY2510" fmla="*/ 82935 h 4689985"/>
              <a:gd name="connsiteX2511" fmla="*/ 12335891 w 13328242"/>
              <a:gd name="connsiteY2511" fmla="*/ 82935 h 4689985"/>
              <a:gd name="connsiteX2512" fmla="*/ 12323033 w 13328242"/>
              <a:gd name="connsiteY2512" fmla="*/ 35531 h 4689985"/>
              <a:gd name="connsiteX2513" fmla="*/ 12327051 w 13328242"/>
              <a:gd name="connsiteY2513" fmla="*/ 8124 h 4689985"/>
              <a:gd name="connsiteX2514" fmla="*/ 12332154 w 13328242"/>
              <a:gd name="connsiteY2514" fmla="*/ 0 h 4689985"/>
              <a:gd name="connsiteX2515" fmla="*/ 12363820 w 13328242"/>
              <a:gd name="connsiteY2515" fmla="*/ 0 h 4689985"/>
              <a:gd name="connsiteX2516" fmla="*/ 12366835 w 13328242"/>
              <a:gd name="connsiteY2516" fmla="*/ 8124 h 4689985"/>
              <a:gd name="connsiteX2517" fmla="*/ 12374471 w 13328242"/>
              <a:gd name="connsiteY2517" fmla="*/ 35531 h 4689985"/>
              <a:gd name="connsiteX2518" fmla="*/ 12400194 w 13328242"/>
              <a:gd name="connsiteY2518" fmla="*/ 35529 h 4689985"/>
              <a:gd name="connsiteX2519" fmla="*/ 12388937 w 13328242"/>
              <a:gd name="connsiteY2519" fmla="*/ 11827 h 4689985"/>
              <a:gd name="connsiteX2520" fmla="*/ 12387916 w 13328242"/>
              <a:gd name="connsiteY2520" fmla="*/ 0 h 4689985"/>
              <a:gd name="connsiteX2521" fmla="*/ 12684594 w 13328242"/>
              <a:gd name="connsiteY2521" fmla="*/ 0 h 4689985"/>
              <a:gd name="connsiteX2522" fmla="*/ 12683718 w 13328242"/>
              <a:gd name="connsiteY2522" fmla="*/ 40715 h 4689985"/>
              <a:gd name="connsiteX2523" fmla="*/ 12695975 w 13328242"/>
              <a:gd name="connsiteY2523" fmla="*/ 82936 h 4689985"/>
              <a:gd name="connsiteX2524" fmla="*/ 12721697 w 13328242"/>
              <a:gd name="connsiteY2524" fmla="*/ 35529 h 4689985"/>
              <a:gd name="connsiteX2525" fmla="*/ 12773136 w 13328242"/>
              <a:gd name="connsiteY2525" fmla="*/ 35529 h 4689985"/>
              <a:gd name="connsiteX2526" fmla="*/ 12760275 w 13328242"/>
              <a:gd name="connsiteY2526" fmla="*/ 82936 h 4689985"/>
              <a:gd name="connsiteX2527" fmla="*/ 12824574 w 13328242"/>
              <a:gd name="connsiteY2527" fmla="*/ 130342 h 4689985"/>
              <a:gd name="connsiteX2528" fmla="*/ 12863158 w 13328242"/>
              <a:gd name="connsiteY2528" fmla="*/ 82936 h 4689985"/>
              <a:gd name="connsiteX2529" fmla="*/ 12863158 w 13328242"/>
              <a:gd name="connsiteY2529" fmla="*/ 35529 h 4689985"/>
              <a:gd name="connsiteX2530" fmla="*/ 12914596 w 13328242"/>
              <a:gd name="connsiteY2530" fmla="*/ 35529 h 4689985"/>
              <a:gd name="connsiteX2531" fmla="*/ 12901735 w 13328242"/>
              <a:gd name="connsiteY2531" fmla="*/ 82936 h 4689985"/>
              <a:gd name="connsiteX2532" fmla="*/ 12966037 w 13328242"/>
              <a:gd name="connsiteY2532" fmla="*/ 130342 h 4689985"/>
              <a:gd name="connsiteX2533" fmla="*/ 12991760 w 13328242"/>
              <a:gd name="connsiteY2533" fmla="*/ 82936 h 4689985"/>
              <a:gd name="connsiteX2534" fmla="*/ 13004618 w 13328242"/>
              <a:gd name="connsiteY2534" fmla="*/ 82936 h 4689985"/>
              <a:gd name="connsiteX2535" fmla="*/ 13017476 w 13328242"/>
              <a:gd name="connsiteY2535" fmla="*/ 82936 h 4689985"/>
              <a:gd name="connsiteX2536" fmla="*/ 13017476 w 13328242"/>
              <a:gd name="connsiteY2536" fmla="*/ 130343 h 4689985"/>
              <a:gd name="connsiteX2537" fmla="*/ 13043198 w 13328242"/>
              <a:gd name="connsiteY2537" fmla="*/ 130342 h 4689985"/>
              <a:gd name="connsiteX2538" fmla="*/ 13017476 w 13328242"/>
              <a:gd name="connsiteY2538" fmla="*/ 319966 h 4689985"/>
              <a:gd name="connsiteX2539" fmla="*/ 13043198 w 13328242"/>
              <a:gd name="connsiteY2539" fmla="*/ 367373 h 4689985"/>
              <a:gd name="connsiteX2540" fmla="*/ 13068920 w 13328242"/>
              <a:gd name="connsiteY2540" fmla="*/ 319966 h 4689985"/>
              <a:gd name="connsiteX2541" fmla="*/ 13068920 w 13328242"/>
              <a:gd name="connsiteY2541" fmla="*/ 414779 h 4689985"/>
              <a:gd name="connsiteX2542" fmla="*/ 13043198 w 13328242"/>
              <a:gd name="connsiteY2542" fmla="*/ 414780 h 4689985"/>
              <a:gd name="connsiteX2543" fmla="*/ 13068920 w 13328242"/>
              <a:gd name="connsiteY2543" fmla="*/ 462185 h 4689985"/>
              <a:gd name="connsiteX2544" fmla="*/ 13056056 w 13328242"/>
              <a:gd name="connsiteY2544" fmla="*/ 556997 h 4689985"/>
              <a:gd name="connsiteX2545" fmla="*/ 13017476 w 13328242"/>
              <a:gd name="connsiteY2545" fmla="*/ 604404 h 4689985"/>
              <a:gd name="connsiteX2546" fmla="*/ 12978898 w 13328242"/>
              <a:gd name="connsiteY2546" fmla="*/ 556997 h 4689985"/>
              <a:gd name="connsiteX2547" fmla="*/ 12940318 w 13328242"/>
              <a:gd name="connsiteY2547" fmla="*/ 604404 h 4689985"/>
              <a:gd name="connsiteX2548" fmla="*/ 12888877 w 13328242"/>
              <a:gd name="connsiteY2548" fmla="*/ 651810 h 4689985"/>
              <a:gd name="connsiteX2549" fmla="*/ 12901735 w 13328242"/>
              <a:gd name="connsiteY2549" fmla="*/ 651810 h 4689985"/>
              <a:gd name="connsiteX2550" fmla="*/ 12940318 w 13328242"/>
              <a:gd name="connsiteY2550" fmla="*/ 604404 h 4689985"/>
              <a:gd name="connsiteX2551" fmla="*/ 12966037 w 13328242"/>
              <a:gd name="connsiteY2551" fmla="*/ 651810 h 4689985"/>
              <a:gd name="connsiteX2552" fmla="*/ 12888877 w 13328242"/>
              <a:gd name="connsiteY2552" fmla="*/ 794029 h 4689985"/>
              <a:gd name="connsiteX2553" fmla="*/ 12876015 w 13328242"/>
              <a:gd name="connsiteY2553" fmla="*/ 746622 h 4689985"/>
              <a:gd name="connsiteX2554" fmla="*/ 12863158 w 13328242"/>
              <a:gd name="connsiteY2554" fmla="*/ 794029 h 4689985"/>
              <a:gd name="connsiteX2555" fmla="*/ 12837435 w 13328242"/>
              <a:gd name="connsiteY2555" fmla="*/ 841434 h 4689985"/>
              <a:gd name="connsiteX2556" fmla="*/ 12914596 w 13328242"/>
              <a:gd name="connsiteY2556" fmla="*/ 794027 h 4689985"/>
              <a:gd name="connsiteX2557" fmla="*/ 12953176 w 13328242"/>
              <a:gd name="connsiteY2557" fmla="*/ 841434 h 4689985"/>
              <a:gd name="connsiteX2558" fmla="*/ 12927457 w 13328242"/>
              <a:gd name="connsiteY2558" fmla="*/ 936246 h 4689985"/>
              <a:gd name="connsiteX2559" fmla="*/ 12927457 w 13328242"/>
              <a:gd name="connsiteY2559" fmla="*/ 983654 h 4689985"/>
              <a:gd name="connsiteX2560" fmla="*/ 12914596 w 13328242"/>
              <a:gd name="connsiteY2560" fmla="*/ 936246 h 4689985"/>
              <a:gd name="connsiteX2561" fmla="*/ 12901735 w 13328242"/>
              <a:gd name="connsiteY2561" fmla="*/ 936247 h 4689985"/>
              <a:gd name="connsiteX2562" fmla="*/ 12863158 w 13328242"/>
              <a:gd name="connsiteY2562" fmla="*/ 1031059 h 4689985"/>
              <a:gd name="connsiteX2563" fmla="*/ 12785994 w 13328242"/>
              <a:gd name="connsiteY2563" fmla="*/ 1078466 h 4689985"/>
              <a:gd name="connsiteX2564" fmla="*/ 12785994 w 13328242"/>
              <a:gd name="connsiteY2564" fmla="*/ 983654 h 4689985"/>
              <a:gd name="connsiteX2565" fmla="*/ 12811716 w 13328242"/>
              <a:gd name="connsiteY2565" fmla="*/ 936246 h 4689985"/>
              <a:gd name="connsiteX2566" fmla="*/ 12798858 w 13328242"/>
              <a:gd name="connsiteY2566" fmla="*/ 888839 h 4689985"/>
              <a:gd name="connsiteX2567" fmla="*/ 12773136 w 13328242"/>
              <a:gd name="connsiteY2567" fmla="*/ 983654 h 4689985"/>
              <a:gd name="connsiteX2568" fmla="*/ 12683114 w 13328242"/>
              <a:gd name="connsiteY2568" fmla="*/ 983654 h 4689985"/>
              <a:gd name="connsiteX2569" fmla="*/ 12708836 w 13328242"/>
              <a:gd name="connsiteY2569" fmla="*/ 888841 h 4689985"/>
              <a:gd name="connsiteX2570" fmla="*/ 12695975 w 13328242"/>
              <a:gd name="connsiteY2570" fmla="*/ 888841 h 4689985"/>
              <a:gd name="connsiteX2571" fmla="*/ 12695975 w 13328242"/>
              <a:gd name="connsiteY2571" fmla="*/ 794029 h 4689985"/>
              <a:gd name="connsiteX2572" fmla="*/ 12670256 w 13328242"/>
              <a:gd name="connsiteY2572" fmla="*/ 746622 h 4689985"/>
              <a:gd name="connsiteX2573" fmla="*/ 12657395 w 13328242"/>
              <a:gd name="connsiteY2573" fmla="*/ 841434 h 4689985"/>
              <a:gd name="connsiteX2574" fmla="*/ 12605953 w 13328242"/>
              <a:gd name="connsiteY2574" fmla="*/ 936246 h 4689985"/>
              <a:gd name="connsiteX2575" fmla="*/ 12605953 w 13328242"/>
              <a:gd name="connsiteY2575" fmla="*/ 983654 h 4689985"/>
              <a:gd name="connsiteX2576" fmla="*/ 12631672 w 13328242"/>
              <a:gd name="connsiteY2576" fmla="*/ 1078466 h 4689985"/>
              <a:gd name="connsiteX2577" fmla="*/ 12683114 w 13328242"/>
              <a:gd name="connsiteY2577" fmla="*/ 983654 h 4689985"/>
              <a:gd name="connsiteX2578" fmla="*/ 12734555 w 13328242"/>
              <a:gd name="connsiteY2578" fmla="*/ 1031059 h 4689985"/>
              <a:gd name="connsiteX2579" fmla="*/ 12760275 w 13328242"/>
              <a:gd name="connsiteY2579" fmla="*/ 1031059 h 4689985"/>
              <a:gd name="connsiteX2580" fmla="*/ 12734555 w 13328242"/>
              <a:gd name="connsiteY2580" fmla="*/ 1078466 h 4689985"/>
              <a:gd name="connsiteX2581" fmla="*/ 12773136 w 13328242"/>
              <a:gd name="connsiteY2581" fmla="*/ 1078466 h 4689985"/>
              <a:gd name="connsiteX2582" fmla="*/ 12811716 w 13328242"/>
              <a:gd name="connsiteY2582" fmla="*/ 1125870 h 4689985"/>
              <a:gd name="connsiteX2583" fmla="*/ 12798858 w 13328242"/>
              <a:gd name="connsiteY2583" fmla="*/ 1173277 h 4689985"/>
              <a:gd name="connsiteX2584" fmla="*/ 12747413 w 13328242"/>
              <a:gd name="connsiteY2584" fmla="*/ 1173277 h 4689985"/>
              <a:gd name="connsiteX2585" fmla="*/ 12721697 w 13328242"/>
              <a:gd name="connsiteY2585" fmla="*/ 1268090 h 4689985"/>
              <a:gd name="connsiteX2586" fmla="*/ 12695975 w 13328242"/>
              <a:gd name="connsiteY2586" fmla="*/ 1315496 h 4689985"/>
              <a:gd name="connsiteX2587" fmla="*/ 12644534 w 13328242"/>
              <a:gd name="connsiteY2587" fmla="*/ 1268090 h 4689985"/>
              <a:gd name="connsiteX2588" fmla="*/ 12618814 w 13328242"/>
              <a:gd name="connsiteY2588" fmla="*/ 1315497 h 4689985"/>
              <a:gd name="connsiteX2589" fmla="*/ 12631672 w 13328242"/>
              <a:gd name="connsiteY2589" fmla="*/ 1362904 h 4689985"/>
              <a:gd name="connsiteX2590" fmla="*/ 12605953 w 13328242"/>
              <a:gd name="connsiteY2590" fmla="*/ 1362902 h 4689985"/>
              <a:gd name="connsiteX2591" fmla="*/ 12618814 w 13328242"/>
              <a:gd name="connsiteY2591" fmla="*/ 1505120 h 4689985"/>
              <a:gd name="connsiteX2592" fmla="*/ 12618814 w 13328242"/>
              <a:gd name="connsiteY2592" fmla="*/ 1647339 h 4689985"/>
              <a:gd name="connsiteX2593" fmla="*/ 12605953 w 13328242"/>
              <a:gd name="connsiteY2593" fmla="*/ 1742151 h 4689985"/>
              <a:gd name="connsiteX2594" fmla="*/ 12580234 w 13328242"/>
              <a:gd name="connsiteY2594" fmla="*/ 1742151 h 4689985"/>
              <a:gd name="connsiteX2595" fmla="*/ 12580234 w 13328242"/>
              <a:gd name="connsiteY2595" fmla="*/ 1694744 h 4689985"/>
              <a:gd name="connsiteX2596" fmla="*/ 12554512 w 13328242"/>
              <a:gd name="connsiteY2596" fmla="*/ 1599932 h 4689985"/>
              <a:gd name="connsiteX2597" fmla="*/ 12528796 w 13328242"/>
              <a:gd name="connsiteY2597" fmla="*/ 1552527 h 4689985"/>
              <a:gd name="connsiteX2598" fmla="*/ 12541654 w 13328242"/>
              <a:gd name="connsiteY2598" fmla="*/ 1457714 h 4689985"/>
              <a:gd name="connsiteX2599" fmla="*/ 12515931 w 13328242"/>
              <a:gd name="connsiteY2599" fmla="*/ 1410308 h 4689985"/>
              <a:gd name="connsiteX2600" fmla="*/ 12541654 w 13328242"/>
              <a:gd name="connsiteY2600" fmla="*/ 1410307 h 4689985"/>
              <a:gd name="connsiteX2601" fmla="*/ 12554512 w 13328242"/>
              <a:gd name="connsiteY2601" fmla="*/ 1410307 h 4689985"/>
              <a:gd name="connsiteX2602" fmla="*/ 12554512 w 13328242"/>
              <a:gd name="connsiteY2602" fmla="*/ 1362902 h 4689985"/>
              <a:gd name="connsiteX2603" fmla="*/ 12593095 w 13328242"/>
              <a:gd name="connsiteY2603" fmla="*/ 1315496 h 4689985"/>
              <a:gd name="connsiteX2604" fmla="*/ 12580234 w 13328242"/>
              <a:gd name="connsiteY2604" fmla="*/ 1315496 h 4689985"/>
              <a:gd name="connsiteX2605" fmla="*/ 12571662 w 13328242"/>
              <a:gd name="connsiteY2605" fmla="*/ 1283896 h 4689985"/>
              <a:gd name="connsiteX2606" fmla="*/ 12580234 w 13328242"/>
              <a:gd name="connsiteY2606" fmla="*/ 1268090 h 4689985"/>
              <a:gd name="connsiteX2607" fmla="*/ 12670256 w 13328242"/>
              <a:gd name="connsiteY2607" fmla="*/ 1173277 h 4689985"/>
              <a:gd name="connsiteX2608" fmla="*/ 12670256 w 13328242"/>
              <a:gd name="connsiteY2608" fmla="*/ 1125870 h 4689985"/>
              <a:gd name="connsiteX2609" fmla="*/ 12567373 w 13328242"/>
              <a:gd name="connsiteY2609" fmla="*/ 1173277 h 4689985"/>
              <a:gd name="connsiteX2610" fmla="*/ 12580234 w 13328242"/>
              <a:gd name="connsiteY2610" fmla="*/ 1078466 h 4689985"/>
              <a:gd name="connsiteX2611" fmla="*/ 12567373 w 13328242"/>
              <a:gd name="connsiteY2611" fmla="*/ 1078466 h 4689985"/>
              <a:gd name="connsiteX2612" fmla="*/ 12554512 w 13328242"/>
              <a:gd name="connsiteY2612" fmla="*/ 1078466 h 4689985"/>
              <a:gd name="connsiteX2613" fmla="*/ 12528796 w 13328242"/>
              <a:gd name="connsiteY2613" fmla="*/ 1125870 h 4689985"/>
              <a:gd name="connsiteX2614" fmla="*/ 12567373 w 13328242"/>
              <a:gd name="connsiteY2614" fmla="*/ 1173277 h 4689985"/>
              <a:gd name="connsiteX2615" fmla="*/ 12558186 w 13328242"/>
              <a:gd name="connsiteY2615" fmla="*/ 1308726 h 4689985"/>
              <a:gd name="connsiteX2616" fmla="*/ 12554512 w 13328242"/>
              <a:gd name="connsiteY2616" fmla="*/ 1315497 h 4689985"/>
              <a:gd name="connsiteX2617" fmla="*/ 12557728 w 13328242"/>
              <a:gd name="connsiteY2617" fmla="*/ 1315496 h 4689985"/>
              <a:gd name="connsiteX2618" fmla="*/ 12554512 w 13328242"/>
              <a:gd name="connsiteY2618" fmla="*/ 1362902 h 4689985"/>
              <a:gd name="connsiteX2619" fmla="*/ 12503073 w 13328242"/>
              <a:gd name="connsiteY2619" fmla="*/ 1362902 h 4689985"/>
              <a:gd name="connsiteX2620" fmla="*/ 12503073 w 13328242"/>
              <a:gd name="connsiteY2620" fmla="*/ 1315496 h 4689985"/>
              <a:gd name="connsiteX2621" fmla="*/ 12528796 w 13328242"/>
              <a:gd name="connsiteY2621" fmla="*/ 1315496 h 4689985"/>
              <a:gd name="connsiteX2622" fmla="*/ 12477351 w 13328242"/>
              <a:gd name="connsiteY2622" fmla="*/ 1268090 h 4689985"/>
              <a:gd name="connsiteX2623" fmla="*/ 12413052 w 13328242"/>
              <a:gd name="connsiteY2623" fmla="*/ 1362902 h 4689985"/>
              <a:gd name="connsiteX2624" fmla="*/ 12400194 w 13328242"/>
              <a:gd name="connsiteY2624" fmla="*/ 1457714 h 4689985"/>
              <a:gd name="connsiteX2625" fmla="*/ 12451635 w 13328242"/>
              <a:gd name="connsiteY2625" fmla="*/ 1457715 h 4689985"/>
              <a:gd name="connsiteX2626" fmla="*/ 12477351 w 13328242"/>
              <a:gd name="connsiteY2626" fmla="*/ 1505121 h 4689985"/>
              <a:gd name="connsiteX2627" fmla="*/ 12425913 w 13328242"/>
              <a:gd name="connsiteY2627" fmla="*/ 1552528 h 4689985"/>
              <a:gd name="connsiteX2628" fmla="*/ 12477351 w 13328242"/>
              <a:gd name="connsiteY2628" fmla="*/ 1552527 h 4689985"/>
              <a:gd name="connsiteX2629" fmla="*/ 12464493 w 13328242"/>
              <a:gd name="connsiteY2629" fmla="*/ 1599934 h 4689985"/>
              <a:gd name="connsiteX2630" fmla="*/ 12425913 w 13328242"/>
              <a:gd name="connsiteY2630" fmla="*/ 1647339 h 4689985"/>
              <a:gd name="connsiteX2631" fmla="*/ 12438771 w 13328242"/>
              <a:gd name="connsiteY2631" fmla="*/ 1694744 h 4689985"/>
              <a:gd name="connsiteX2632" fmla="*/ 12490212 w 13328242"/>
              <a:gd name="connsiteY2632" fmla="*/ 1694744 h 4689985"/>
              <a:gd name="connsiteX2633" fmla="*/ 12451635 w 13328242"/>
              <a:gd name="connsiteY2633" fmla="*/ 1742151 h 4689985"/>
              <a:gd name="connsiteX2634" fmla="*/ 12503073 w 13328242"/>
              <a:gd name="connsiteY2634" fmla="*/ 1789557 h 4689985"/>
              <a:gd name="connsiteX2635" fmla="*/ 12541654 w 13328242"/>
              <a:gd name="connsiteY2635" fmla="*/ 1789557 h 4689985"/>
              <a:gd name="connsiteX2636" fmla="*/ 12528796 w 13328242"/>
              <a:gd name="connsiteY2636" fmla="*/ 1884370 h 4689985"/>
              <a:gd name="connsiteX2637" fmla="*/ 12477351 w 13328242"/>
              <a:gd name="connsiteY2637" fmla="*/ 1979183 h 4689985"/>
              <a:gd name="connsiteX2638" fmla="*/ 12470922 w 13328242"/>
              <a:gd name="connsiteY2638" fmla="*/ 1955484 h 4689985"/>
              <a:gd name="connsiteX2639" fmla="*/ 12465845 w 13328242"/>
              <a:gd name="connsiteY2639" fmla="*/ 1936770 h 4689985"/>
              <a:gd name="connsiteX2640" fmla="*/ 12467812 w 13328242"/>
              <a:gd name="connsiteY2640" fmla="*/ 1936363 h 4689985"/>
              <a:gd name="connsiteX2641" fmla="*/ 12477351 w 13328242"/>
              <a:gd name="connsiteY2641" fmla="*/ 1949560 h 4689985"/>
              <a:gd name="connsiteX2642" fmla="*/ 12490212 w 13328242"/>
              <a:gd name="connsiteY2642" fmla="*/ 1931776 h 4689985"/>
              <a:gd name="connsiteX2643" fmla="*/ 12467812 w 13328242"/>
              <a:gd name="connsiteY2643" fmla="*/ 1936363 h 4689985"/>
              <a:gd name="connsiteX2644" fmla="*/ 12464493 w 13328242"/>
              <a:gd name="connsiteY2644" fmla="*/ 1931776 h 4689985"/>
              <a:gd name="connsiteX2645" fmla="*/ 12465845 w 13328242"/>
              <a:gd name="connsiteY2645" fmla="*/ 1936770 h 4689985"/>
              <a:gd name="connsiteX2646" fmla="*/ 12461280 w 13328242"/>
              <a:gd name="connsiteY2646" fmla="*/ 1937701 h 4689985"/>
              <a:gd name="connsiteX2647" fmla="*/ 12451635 w 13328242"/>
              <a:gd name="connsiteY2647" fmla="*/ 1979183 h 4689985"/>
              <a:gd name="connsiteX2648" fmla="*/ 12451635 w 13328242"/>
              <a:gd name="connsiteY2648" fmla="*/ 2026599 h 4689985"/>
              <a:gd name="connsiteX2649" fmla="*/ 12413052 w 13328242"/>
              <a:gd name="connsiteY2649" fmla="*/ 1979183 h 4689985"/>
              <a:gd name="connsiteX2650" fmla="*/ 12387329 w 13328242"/>
              <a:gd name="connsiteY2650" fmla="*/ 2121411 h 4689985"/>
              <a:gd name="connsiteX2651" fmla="*/ 12438771 w 13328242"/>
              <a:gd name="connsiteY2651" fmla="*/ 2026599 h 4689985"/>
              <a:gd name="connsiteX2652" fmla="*/ 12451635 w 13328242"/>
              <a:gd name="connsiteY2652" fmla="*/ 2026599 h 4689985"/>
              <a:gd name="connsiteX2653" fmla="*/ 12464493 w 13328242"/>
              <a:gd name="connsiteY2653" fmla="*/ 2026599 h 4689985"/>
              <a:gd name="connsiteX2654" fmla="*/ 12451635 w 13328242"/>
              <a:gd name="connsiteY2654" fmla="*/ 2216224 h 4689985"/>
              <a:gd name="connsiteX2655" fmla="*/ 12503073 w 13328242"/>
              <a:gd name="connsiteY2655" fmla="*/ 2216226 h 4689985"/>
              <a:gd name="connsiteX2656" fmla="*/ 12490212 w 13328242"/>
              <a:gd name="connsiteY2656" fmla="*/ 2311036 h 4689985"/>
              <a:gd name="connsiteX2657" fmla="*/ 12464493 w 13328242"/>
              <a:gd name="connsiteY2657" fmla="*/ 2358443 h 4689985"/>
              <a:gd name="connsiteX2658" fmla="*/ 12528796 w 13328242"/>
              <a:gd name="connsiteY2658" fmla="*/ 2453254 h 4689985"/>
              <a:gd name="connsiteX2659" fmla="*/ 12528796 w 13328242"/>
              <a:gd name="connsiteY2659" fmla="*/ 2311037 h 4689985"/>
              <a:gd name="connsiteX2660" fmla="*/ 12528796 w 13328242"/>
              <a:gd name="connsiteY2660" fmla="*/ 2263629 h 4689985"/>
              <a:gd name="connsiteX2661" fmla="*/ 12541654 w 13328242"/>
              <a:gd name="connsiteY2661" fmla="*/ 2263629 h 4689985"/>
              <a:gd name="connsiteX2662" fmla="*/ 12528796 w 13328242"/>
              <a:gd name="connsiteY2662" fmla="*/ 2216224 h 4689985"/>
              <a:gd name="connsiteX2663" fmla="*/ 12567373 w 13328242"/>
              <a:gd name="connsiteY2663" fmla="*/ 2216224 h 4689985"/>
              <a:gd name="connsiteX2664" fmla="*/ 12593095 w 13328242"/>
              <a:gd name="connsiteY2664" fmla="*/ 2263629 h 4689985"/>
              <a:gd name="connsiteX2665" fmla="*/ 12605953 w 13328242"/>
              <a:gd name="connsiteY2665" fmla="*/ 2311036 h 4689985"/>
              <a:gd name="connsiteX2666" fmla="*/ 12618814 w 13328242"/>
              <a:gd name="connsiteY2666" fmla="*/ 2263629 h 4689985"/>
              <a:gd name="connsiteX2667" fmla="*/ 12631672 w 13328242"/>
              <a:gd name="connsiteY2667" fmla="*/ 2311036 h 4689985"/>
              <a:gd name="connsiteX2668" fmla="*/ 12644534 w 13328242"/>
              <a:gd name="connsiteY2668" fmla="*/ 2311036 h 4689985"/>
              <a:gd name="connsiteX2669" fmla="*/ 12605953 w 13328242"/>
              <a:gd name="connsiteY2669" fmla="*/ 2358441 h 4689985"/>
              <a:gd name="connsiteX2670" fmla="*/ 12554512 w 13328242"/>
              <a:gd name="connsiteY2670" fmla="*/ 2453254 h 4689985"/>
              <a:gd name="connsiteX2671" fmla="*/ 12580234 w 13328242"/>
              <a:gd name="connsiteY2671" fmla="*/ 2500661 h 4689985"/>
              <a:gd name="connsiteX2672" fmla="*/ 12554512 w 13328242"/>
              <a:gd name="connsiteY2672" fmla="*/ 2548065 h 4689985"/>
              <a:gd name="connsiteX2673" fmla="*/ 12528796 w 13328242"/>
              <a:gd name="connsiteY2673" fmla="*/ 2642877 h 4689985"/>
              <a:gd name="connsiteX2674" fmla="*/ 12541654 w 13328242"/>
              <a:gd name="connsiteY2674" fmla="*/ 2642877 h 4689985"/>
              <a:gd name="connsiteX2675" fmla="*/ 12554512 w 13328242"/>
              <a:gd name="connsiteY2675" fmla="*/ 2690284 h 4689985"/>
              <a:gd name="connsiteX2676" fmla="*/ 12593095 w 13328242"/>
              <a:gd name="connsiteY2676" fmla="*/ 2690284 h 4689985"/>
              <a:gd name="connsiteX2677" fmla="*/ 12567373 w 13328242"/>
              <a:gd name="connsiteY2677" fmla="*/ 2737690 h 4689985"/>
              <a:gd name="connsiteX2678" fmla="*/ 12580234 w 13328242"/>
              <a:gd name="connsiteY2678" fmla="*/ 2785097 h 4689985"/>
              <a:gd name="connsiteX2679" fmla="*/ 12567373 w 13328242"/>
              <a:gd name="connsiteY2679" fmla="*/ 2832502 h 4689985"/>
              <a:gd name="connsiteX2680" fmla="*/ 12503073 w 13328242"/>
              <a:gd name="connsiteY2680" fmla="*/ 2737690 h 4689985"/>
              <a:gd name="connsiteX2681" fmla="*/ 12503073 w 13328242"/>
              <a:gd name="connsiteY2681" fmla="*/ 2690284 h 4689985"/>
              <a:gd name="connsiteX2682" fmla="*/ 12438771 w 13328242"/>
              <a:gd name="connsiteY2682" fmla="*/ 2737690 h 4689985"/>
              <a:gd name="connsiteX2683" fmla="*/ 12425913 w 13328242"/>
              <a:gd name="connsiteY2683" fmla="*/ 2690284 h 4689985"/>
              <a:gd name="connsiteX2684" fmla="*/ 12435558 w 13328242"/>
              <a:gd name="connsiteY2684" fmla="*/ 2666581 h 4689985"/>
              <a:gd name="connsiteX2685" fmla="*/ 12442913 w 13328242"/>
              <a:gd name="connsiteY2685" fmla="*/ 2656642 h 4689985"/>
              <a:gd name="connsiteX2686" fmla="*/ 12450898 w 13328242"/>
              <a:gd name="connsiteY2686" fmla="*/ 2656642 h 4689985"/>
              <a:gd name="connsiteX2687" fmla="*/ 12452836 w 13328242"/>
              <a:gd name="connsiteY2687" fmla="*/ 2648685 h 4689985"/>
              <a:gd name="connsiteX2688" fmla="*/ 12453025 w 13328242"/>
              <a:gd name="connsiteY2688" fmla="*/ 2647911 h 4689985"/>
              <a:gd name="connsiteX2689" fmla="*/ 12464493 w 13328242"/>
              <a:gd name="connsiteY2689" fmla="*/ 2642877 h 4689985"/>
              <a:gd name="connsiteX2690" fmla="*/ 12490212 w 13328242"/>
              <a:gd name="connsiteY2690" fmla="*/ 2642877 h 4689985"/>
              <a:gd name="connsiteX2691" fmla="*/ 12515931 w 13328242"/>
              <a:gd name="connsiteY2691" fmla="*/ 2548065 h 4689985"/>
              <a:gd name="connsiteX2692" fmla="*/ 12477351 w 13328242"/>
              <a:gd name="connsiteY2692" fmla="*/ 2595474 h 4689985"/>
              <a:gd name="connsiteX2693" fmla="*/ 12464493 w 13328242"/>
              <a:gd name="connsiteY2693" fmla="*/ 2548068 h 4689985"/>
              <a:gd name="connsiteX2694" fmla="*/ 12451635 w 13328242"/>
              <a:gd name="connsiteY2694" fmla="*/ 2548065 h 4689985"/>
              <a:gd name="connsiteX2695" fmla="*/ 12413052 w 13328242"/>
              <a:gd name="connsiteY2695" fmla="*/ 2548068 h 4689985"/>
              <a:gd name="connsiteX2696" fmla="*/ 12413052 w 13328242"/>
              <a:gd name="connsiteY2696" fmla="*/ 2500661 h 4689985"/>
              <a:gd name="connsiteX2697" fmla="*/ 12400194 w 13328242"/>
              <a:gd name="connsiteY2697" fmla="*/ 2500661 h 4689985"/>
              <a:gd name="connsiteX2698" fmla="*/ 12400194 w 13328242"/>
              <a:gd name="connsiteY2698" fmla="*/ 2453254 h 4689985"/>
              <a:gd name="connsiteX2699" fmla="*/ 12400194 w 13328242"/>
              <a:gd name="connsiteY2699" fmla="*/ 2405847 h 4689985"/>
              <a:gd name="connsiteX2700" fmla="*/ 12374471 w 13328242"/>
              <a:gd name="connsiteY2700" fmla="*/ 2263629 h 4689985"/>
              <a:gd name="connsiteX2701" fmla="*/ 12364740 w 13328242"/>
              <a:gd name="connsiteY2701" fmla="*/ 2268754 h 4689985"/>
              <a:gd name="connsiteX2702" fmla="*/ 12366434 w 13328242"/>
              <a:gd name="connsiteY2702" fmla="*/ 2245851 h 4689985"/>
              <a:gd name="connsiteX2703" fmla="*/ 12361610 w 13328242"/>
              <a:gd name="connsiteY2703" fmla="*/ 2216226 h 4689985"/>
              <a:gd name="connsiteX2704" fmla="*/ 12297311 w 13328242"/>
              <a:gd name="connsiteY2704" fmla="*/ 2168817 h 4689985"/>
              <a:gd name="connsiteX2705" fmla="*/ 12297311 w 13328242"/>
              <a:gd name="connsiteY2705" fmla="*/ 2026597 h 4689985"/>
              <a:gd name="connsiteX2706" fmla="*/ 12194431 w 13328242"/>
              <a:gd name="connsiteY2706" fmla="*/ 2216224 h 4689985"/>
              <a:gd name="connsiteX2707" fmla="*/ 12155850 w 13328242"/>
              <a:gd name="connsiteY2707" fmla="*/ 2263629 h 4689985"/>
              <a:gd name="connsiteX2708" fmla="*/ 12181573 w 13328242"/>
              <a:gd name="connsiteY2708" fmla="*/ 2311036 h 4689985"/>
              <a:gd name="connsiteX2709" fmla="*/ 12207289 w 13328242"/>
              <a:gd name="connsiteY2709" fmla="*/ 2311036 h 4689985"/>
              <a:gd name="connsiteX2710" fmla="*/ 12207289 w 13328242"/>
              <a:gd name="connsiteY2710" fmla="*/ 2263629 h 4689985"/>
              <a:gd name="connsiteX2711" fmla="*/ 12245869 w 13328242"/>
              <a:gd name="connsiteY2711" fmla="*/ 2311036 h 4689985"/>
              <a:gd name="connsiteX2712" fmla="*/ 12258733 w 13328242"/>
              <a:gd name="connsiteY2712" fmla="*/ 2405847 h 4689985"/>
              <a:gd name="connsiteX2713" fmla="*/ 12284449 w 13328242"/>
              <a:gd name="connsiteY2713" fmla="*/ 2405847 h 4689985"/>
              <a:gd name="connsiteX2714" fmla="*/ 12271591 w 13328242"/>
              <a:gd name="connsiteY2714" fmla="*/ 2453254 h 4689985"/>
              <a:gd name="connsiteX2715" fmla="*/ 12207289 w 13328242"/>
              <a:gd name="connsiteY2715" fmla="*/ 2548068 h 4689985"/>
              <a:gd name="connsiteX2716" fmla="*/ 12181573 w 13328242"/>
              <a:gd name="connsiteY2716" fmla="*/ 2453255 h 4689985"/>
              <a:gd name="connsiteX2717" fmla="*/ 12130131 w 13328242"/>
              <a:gd name="connsiteY2717" fmla="*/ 2500661 h 4689985"/>
              <a:gd name="connsiteX2718" fmla="*/ 12130131 w 13328242"/>
              <a:gd name="connsiteY2718" fmla="*/ 2548068 h 4689985"/>
              <a:gd name="connsiteX2719" fmla="*/ 12155850 w 13328242"/>
              <a:gd name="connsiteY2719" fmla="*/ 2548065 h 4689985"/>
              <a:gd name="connsiteX2720" fmla="*/ 12104409 w 13328242"/>
              <a:gd name="connsiteY2720" fmla="*/ 2595473 h 4689985"/>
              <a:gd name="connsiteX2721" fmla="*/ 12130131 w 13328242"/>
              <a:gd name="connsiteY2721" fmla="*/ 2642877 h 4689985"/>
              <a:gd name="connsiteX2722" fmla="*/ 12130131 w 13328242"/>
              <a:gd name="connsiteY2722" fmla="*/ 2690284 h 4689985"/>
              <a:gd name="connsiteX2723" fmla="*/ 12181573 w 13328242"/>
              <a:gd name="connsiteY2723" fmla="*/ 2690286 h 4689985"/>
              <a:gd name="connsiteX2724" fmla="*/ 12117267 w 13328242"/>
              <a:gd name="connsiteY2724" fmla="*/ 2785097 h 4689985"/>
              <a:gd name="connsiteX2725" fmla="*/ 12091548 w 13328242"/>
              <a:gd name="connsiteY2725" fmla="*/ 2737690 h 4689985"/>
              <a:gd name="connsiteX2726" fmla="*/ 11962949 w 13328242"/>
              <a:gd name="connsiteY2726" fmla="*/ 2785097 h 4689985"/>
              <a:gd name="connsiteX2727" fmla="*/ 11962949 w 13328242"/>
              <a:gd name="connsiteY2727" fmla="*/ 2832502 h 4689985"/>
              <a:gd name="connsiteX2728" fmla="*/ 11937227 w 13328242"/>
              <a:gd name="connsiteY2728" fmla="*/ 2832502 h 4689985"/>
              <a:gd name="connsiteX2729" fmla="*/ 11924369 w 13328242"/>
              <a:gd name="connsiteY2729" fmla="*/ 3022127 h 4689985"/>
              <a:gd name="connsiteX2730" fmla="*/ 11962949 w 13328242"/>
              <a:gd name="connsiteY2730" fmla="*/ 3116939 h 4689985"/>
              <a:gd name="connsiteX2731" fmla="*/ 11924369 w 13328242"/>
              <a:gd name="connsiteY2731" fmla="*/ 3164347 h 4689985"/>
              <a:gd name="connsiteX2732" fmla="*/ 11911511 w 13328242"/>
              <a:gd name="connsiteY2732" fmla="*/ 3116940 h 4689985"/>
              <a:gd name="connsiteX2733" fmla="*/ 11924369 w 13328242"/>
              <a:gd name="connsiteY2733" fmla="*/ 3116940 h 4689985"/>
              <a:gd name="connsiteX2734" fmla="*/ 11911511 w 13328242"/>
              <a:gd name="connsiteY2734" fmla="*/ 3022127 h 4689985"/>
              <a:gd name="connsiteX2735" fmla="*/ 11872927 w 13328242"/>
              <a:gd name="connsiteY2735" fmla="*/ 2974722 h 4689985"/>
              <a:gd name="connsiteX2736" fmla="*/ 11808628 w 13328242"/>
              <a:gd name="connsiteY2736" fmla="*/ 2974722 h 4689985"/>
              <a:gd name="connsiteX2737" fmla="*/ 11847205 w 13328242"/>
              <a:gd name="connsiteY2737" fmla="*/ 2927315 h 4689985"/>
              <a:gd name="connsiteX2738" fmla="*/ 11808628 w 13328242"/>
              <a:gd name="connsiteY2738" fmla="*/ 2785099 h 4689985"/>
              <a:gd name="connsiteX2739" fmla="*/ 11795766 w 13328242"/>
              <a:gd name="connsiteY2739" fmla="*/ 2785097 h 4689985"/>
              <a:gd name="connsiteX2740" fmla="*/ 11782908 w 13328242"/>
              <a:gd name="connsiteY2740" fmla="*/ 2879909 h 4689985"/>
              <a:gd name="connsiteX2741" fmla="*/ 11744325 w 13328242"/>
              <a:gd name="connsiteY2741" fmla="*/ 2879909 h 4689985"/>
              <a:gd name="connsiteX2742" fmla="*/ 11705745 w 13328242"/>
              <a:gd name="connsiteY2742" fmla="*/ 2879909 h 4689985"/>
              <a:gd name="connsiteX2743" fmla="*/ 11692887 w 13328242"/>
              <a:gd name="connsiteY2743" fmla="*/ 2785097 h 4689985"/>
              <a:gd name="connsiteX2744" fmla="*/ 11654306 w 13328242"/>
              <a:gd name="connsiteY2744" fmla="*/ 2785097 h 4689985"/>
              <a:gd name="connsiteX2745" fmla="*/ 11645733 w 13328242"/>
              <a:gd name="connsiteY2745" fmla="*/ 2816697 h 4689985"/>
              <a:gd name="connsiteX2746" fmla="*/ 11640018 w 13328242"/>
              <a:gd name="connsiteY2746" fmla="*/ 2821969 h 4689985"/>
              <a:gd name="connsiteX2747" fmla="*/ 11628582 w 13328242"/>
              <a:gd name="connsiteY2747" fmla="*/ 2737690 h 4689985"/>
              <a:gd name="connsiteX2748" fmla="*/ 11692887 w 13328242"/>
              <a:gd name="connsiteY2748" fmla="*/ 2642877 h 4689985"/>
              <a:gd name="connsiteX2749" fmla="*/ 11692887 w 13328242"/>
              <a:gd name="connsiteY2749" fmla="*/ 2595473 h 4689985"/>
              <a:gd name="connsiteX2750" fmla="*/ 11705745 w 13328242"/>
              <a:gd name="connsiteY2750" fmla="*/ 2500661 h 4689985"/>
              <a:gd name="connsiteX2751" fmla="*/ 11731467 w 13328242"/>
              <a:gd name="connsiteY2751" fmla="*/ 2453254 h 4689985"/>
              <a:gd name="connsiteX2752" fmla="*/ 11705745 w 13328242"/>
              <a:gd name="connsiteY2752" fmla="*/ 2500661 h 4689985"/>
              <a:gd name="connsiteX2753" fmla="*/ 11680025 w 13328242"/>
              <a:gd name="connsiteY2753" fmla="*/ 2548068 h 4689985"/>
              <a:gd name="connsiteX2754" fmla="*/ 11654306 w 13328242"/>
              <a:gd name="connsiteY2754" fmla="*/ 2548065 h 4689985"/>
              <a:gd name="connsiteX2755" fmla="*/ 11680025 w 13328242"/>
              <a:gd name="connsiteY2755" fmla="*/ 2453254 h 4689985"/>
              <a:gd name="connsiteX2756" fmla="*/ 11641447 w 13328242"/>
              <a:gd name="connsiteY2756" fmla="*/ 2405847 h 4689985"/>
              <a:gd name="connsiteX2757" fmla="*/ 11577142 w 13328242"/>
              <a:gd name="connsiteY2757" fmla="*/ 2453254 h 4689985"/>
              <a:gd name="connsiteX2758" fmla="*/ 11577142 w 13328242"/>
              <a:gd name="connsiteY2758" fmla="*/ 2500661 h 4689985"/>
              <a:gd name="connsiteX2759" fmla="*/ 11602865 w 13328242"/>
              <a:gd name="connsiteY2759" fmla="*/ 2453254 h 4689985"/>
              <a:gd name="connsiteX2760" fmla="*/ 11577142 w 13328242"/>
              <a:gd name="connsiteY2760" fmla="*/ 2548065 h 4689985"/>
              <a:gd name="connsiteX2761" fmla="*/ 11564284 w 13328242"/>
              <a:gd name="connsiteY2761" fmla="*/ 2642877 h 4689985"/>
              <a:gd name="connsiteX2762" fmla="*/ 11551422 w 13328242"/>
              <a:gd name="connsiteY2762" fmla="*/ 2690284 h 4689985"/>
              <a:gd name="connsiteX2763" fmla="*/ 11551422 w 13328242"/>
              <a:gd name="connsiteY2763" fmla="*/ 2785097 h 4689985"/>
              <a:gd name="connsiteX2764" fmla="*/ 11499983 w 13328242"/>
              <a:gd name="connsiteY2764" fmla="*/ 2832502 h 4689985"/>
              <a:gd name="connsiteX2765" fmla="*/ 11474263 w 13328242"/>
              <a:gd name="connsiteY2765" fmla="*/ 2737690 h 4689985"/>
              <a:gd name="connsiteX2766" fmla="*/ 11448540 w 13328242"/>
              <a:gd name="connsiteY2766" fmla="*/ 2737690 h 4689985"/>
              <a:gd name="connsiteX2767" fmla="*/ 11461405 w 13328242"/>
              <a:gd name="connsiteY2767" fmla="*/ 2690284 h 4689985"/>
              <a:gd name="connsiteX2768" fmla="*/ 11422823 w 13328242"/>
              <a:gd name="connsiteY2768" fmla="*/ 2642877 h 4689985"/>
              <a:gd name="connsiteX2769" fmla="*/ 11384242 w 13328242"/>
              <a:gd name="connsiteY2769" fmla="*/ 2737692 h 4689985"/>
              <a:gd name="connsiteX2770" fmla="*/ 11384242 w 13328242"/>
              <a:gd name="connsiteY2770" fmla="*/ 2642877 h 4689985"/>
              <a:gd name="connsiteX2771" fmla="*/ 11397104 w 13328242"/>
              <a:gd name="connsiteY2771" fmla="*/ 2595473 h 4689985"/>
              <a:gd name="connsiteX2772" fmla="*/ 11384244 w 13328242"/>
              <a:gd name="connsiteY2772" fmla="*/ 2500661 h 4689985"/>
              <a:gd name="connsiteX2773" fmla="*/ 11397104 w 13328242"/>
              <a:gd name="connsiteY2773" fmla="*/ 2500661 h 4689985"/>
              <a:gd name="connsiteX2774" fmla="*/ 11358520 w 13328242"/>
              <a:gd name="connsiteY2774" fmla="*/ 2453255 h 4689985"/>
              <a:gd name="connsiteX2775" fmla="*/ 11294222 w 13328242"/>
              <a:gd name="connsiteY2775" fmla="*/ 2548065 h 4689985"/>
              <a:gd name="connsiteX2776" fmla="*/ 11294222 w 13328242"/>
              <a:gd name="connsiteY2776" fmla="*/ 2595473 h 4689985"/>
              <a:gd name="connsiteX2777" fmla="*/ 11332802 w 13328242"/>
              <a:gd name="connsiteY2777" fmla="*/ 2642877 h 4689985"/>
              <a:gd name="connsiteX2778" fmla="*/ 11345664 w 13328242"/>
              <a:gd name="connsiteY2778" fmla="*/ 2595473 h 4689985"/>
              <a:gd name="connsiteX2779" fmla="*/ 11358520 w 13328242"/>
              <a:gd name="connsiteY2779" fmla="*/ 2595473 h 4689985"/>
              <a:gd name="connsiteX2780" fmla="*/ 11345662 w 13328242"/>
              <a:gd name="connsiteY2780" fmla="*/ 2642877 h 4689985"/>
              <a:gd name="connsiteX2781" fmla="*/ 11319940 w 13328242"/>
              <a:gd name="connsiteY2781" fmla="*/ 2690284 h 4689985"/>
              <a:gd name="connsiteX2782" fmla="*/ 11332802 w 13328242"/>
              <a:gd name="connsiteY2782" fmla="*/ 2690284 h 4689985"/>
              <a:gd name="connsiteX2783" fmla="*/ 11319941 w 13328242"/>
              <a:gd name="connsiteY2783" fmla="*/ 2737690 h 4689985"/>
              <a:gd name="connsiteX2784" fmla="*/ 11242782 w 13328242"/>
              <a:gd name="connsiteY2784" fmla="*/ 2785097 h 4689985"/>
              <a:gd name="connsiteX2785" fmla="*/ 11217061 w 13328242"/>
              <a:gd name="connsiteY2785" fmla="*/ 2879909 h 4689985"/>
              <a:gd name="connsiteX2786" fmla="*/ 11217061 w 13328242"/>
              <a:gd name="connsiteY2786" fmla="*/ 2927314 h 4689985"/>
              <a:gd name="connsiteX2787" fmla="*/ 11281361 w 13328242"/>
              <a:gd name="connsiteY2787" fmla="*/ 2927315 h 4689985"/>
              <a:gd name="connsiteX2788" fmla="*/ 11268503 w 13328242"/>
              <a:gd name="connsiteY2788" fmla="*/ 2832502 h 4689985"/>
              <a:gd name="connsiteX2789" fmla="*/ 11294221 w 13328242"/>
              <a:gd name="connsiteY2789" fmla="*/ 2879911 h 4689985"/>
              <a:gd name="connsiteX2790" fmla="*/ 11307079 w 13328242"/>
              <a:gd name="connsiteY2790" fmla="*/ 2974721 h 4689985"/>
              <a:gd name="connsiteX2791" fmla="*/ 11384244 w 13328242"/>
              <a:gd name="connsiteY2791" fmla="*/ 2927314 h 4689985"/>
              <a:gd name="connsiteX2792" fmla="*/ 11384242 w 13328242"/>
              <a:gd name="connsiteY2792" fmla="*/ 2974721 h 4689985"/>
              <a:gd name="connsiteX2793" fmla="*/ 11371383 w 13328242"/>
              <a:gd name="connsiteY2793" fmla="*/ 2974721 h 4689985"/>
              <a:gd name="connsiteX2794" fmla="*/ 11358522 w 13328242"/>
              <a:gd name="connsiteY2794" fmla="*/ 2974721 h 4689985"/>
              <a:gd name="connsiteX2795" fmla="*/ 11345664 w 13328242"/>
              <a:gd name="connsiteY2795" fmla="*/ 3022127 h 4689985"/>
              <a:gd name="connsiteX2796" fmla="*/ 11358522 w 13328242"/>
              <a:gd name="connsiteY2796" fmla="*/ 3069534 h 4689985"/>
              <a:gd name="connsiteX2797" fmla="*/ 11332802 w 13328242"/>
              <a:gd name="connsiteY2797" fmla="*/ 3211751 h 4689985"/>
              <a:gd name="connsiteX2798" fmla="*/ 11281363 w 13328242"/>
              <a:gd name="connsiteY2798" fmla="*/ 3211751 h 4689985"/>
              <a:gd name="connsiteX2799" fmla="*/ 11268503 w 13328242"/>
              <a:gd name="connsiteY2799" fmla="*/ 3211752 h 4689985"/>
              <a:gd name="connsiteX2800" fmla="*/ 11204200 w 13328242"/>
              <a:gd name="connsiteY2800" fmla="*/ 3306565 h 4689985"/>
              <a:gd name="connsiteX2801" fmla="*/ 11204202 w 13328242"/>
              <a:gd name="connsiteY2801" fmla="*/ 3259158 h 4689985"/>
              <a:gd name="connsiteX2802" fmla="*/ 11191342 w 13328242"/>
              <a:gd name="connsiteY2802" fmla="*/ 3353972 h 4689985"/>
              <a:gd name="connsiteX2803" fmla="*/ 11165620 w 13328242"/>
              <a:gd name="connsiteY2803" fmla="*/ 3401377 h 4689985"/>
              <a:gd name="connsiteX2804" fmla="*/ 11139901 w 13328242"/>
              <a:gd name="connsiteY2804" fmla="*/ 3401375 h 4689985"/>
              <a:gd name="connsiteX2805" fmla="*/ 11127043 w 13328242"/>
              <a:gd name="connsiteY2805" fmla="*/ 3448783 h 4689985"/>
              <a:gd name="connsiteX2806" fmla="*/ 11011299 w 13328242"/>
              <a:gd name="connsiteY2806" fmla="*/ 3401375 h 4689985"/>
              <a:gd name="connsiteX2807" fmla="*/ 10985581 w 13328242"/>
              <a:gd name="connsiteY2807" fmla="*/ 3448784 h 4689985"/>
              <a:gd name="connsiteX2808" fmla="*/ 10985581 w 13328242"/>
              <a:gd name="connsiteY2808" fmla="*/ 3496187 h 4689985"/>
              <a:gd name="connsiteX2809" fmla="*/ 10972717 w 13328242"/>
              <a:gd name="connsiteY2809" fmla="*/ 3496190 h 4689985"/>
              <a:gd name="connsiteX2810" fmla="*/ 10972718 w 13328242"/>
              <a:gd name="connsiteY2810" fmla="*/ 3448783 h 4689985"/>
              <a:gd name="connsiteX2811" fmla="*/ 10946999 w 13328242"/>
              <a:gd name="connsiteY2811" fmla="*/ 3448784 h 4689985"/>
              <a:gd name="connsiteX2812" fmla="*/ 10959859 w 13328242"/>
              <a:gd name="connsiteY2812" fmla="*/ 3306565 h 4689985"/>
              <a:gd name="connsiteX2813" fmla="*/ 10959857 w 13328242"/>
              <a:gd name="connsiteY2813" fmla="*/ 3259158 h 4689985"/>
              <a:gd name="connsiteX2814" fmla="*/ 10972717 w 13328242"/>
              <a:gd name="connsiteY2814" fmla="*/ 3259158 h 4689985"/>
              <a:gd name="connsiteX2815" fmla="*/ 10985581 w 13328242"/>
              <a:gd name="connsiteY2815" fmla="*/ 3211752 h 4689985"/>
              <a:gd name="connsiteX2816" fmla="*/ 10998441 w 13328242"/>
              <a:gd name="connsiteY2816" fmla="*/ 3211751 h 4689985"/>
              <a:gd name="connsiteX2817" fmla="*/ 11011300 w 13328242"/>
              <a:gd name="connsiteY2817" fmla="*/ 3211751 h 4689985"/>
              <a:gd name="connsiteX2818" fmla="*/ 11024160 w 13328242"/>
              <a:gd name="connsiteY2818" fmla="*/ 3164346 h 4689985"/>
              <a:gd name="connsiteX2819" fmla="*/ 11037019 w 13328242"/>
              <a:gd name="connsiteY2819" fmla="*/ 3164346 h 4689985"/>
              <a:gd name="connsiteX2820" fmla="*/ 11024160 w 13328242"/>
              <a:gd name="connsiteY2820" fmla="*/ 3211751 h 4689985"/>
              <a:gd name="connsiteX2821" fmla="*/ 11037018 w 13328242"/>
              <a:gd name="connsiteY2821" fmla="*/ 3211752 h 4689985"/>
              <a:gd name="connsiteX2822" fmla="*/ 11049879 w 13328242"/>
              <a:gd name="connsiteY2822" fmla="*/ 3211751 h 4689985"/>
              <a:gd name="connsiteX2823" fmla="*/ 11101319 w 13328242"/>
              <a:gd name="connsiteY2823" fmla="*/ 3164346 h 4689985"/>
              <a:gd name="connsiteX2824" fmla="*/ 11114180 w 13328242"/>
              <a:gd name="connsiteY2824" fmla="*/ 3069534 h 4689985"/>
              <a:gd name="connsiteX2825" fmla="*/ 11075601 w 13328242"/>
              <a:gd name="connsiteY2825" fmla="*/ 3164346 h 4689985"/>
              <a:gd name="connsiteX2826" fmla="*/ 11049877 w 13328242"/>
              <a:gd name="connsiteY2826" fmla="*/ 3022127 h 4689985"/>
              <a:gd name="connsiteX2827" fmla="*/ 11043450 w 13328242"/>
              <a:gd name="connsiteY2827" fmla="*/ 2927314 h 4689985"/>
              <a:gd name="connsiteX2828" fmla="*/ 11049879 w 13328242"/>
              <a:gd name="connsiteY2828" fmla="*/ 2974721 h 4689985"/>
              <a:gd name="connsiteX2829" fmla="*/ 11114182 w 13328242"/>
              <a:gd name="connsiteY2829" fmla="*/ 2974721 h 4689985"/>
              <a:gd name="connsiteX2830" fmla="*/ 11088459 w 13328242"/>
              <a:gd name="connsiteY2830" fmla="*/ 2927314 h 4689985"/>
              <a:gd name="connsiteX2831" fmla="*/ 11139901 w 13328242"/>
              <a:gd name="connsiteY2831" fmla="*/ 2785097 h 4689985"/>
              <a:gd name="connsiteX2832" fmla="*/ 11178478 w 13328242"/>
              <a:gd name="connsiteY2832" fmla="*/ 2737690 h 4689985"/>
              <a:gd name="connsiteX2833" fmla="*/ 11204200 w 13328242"/>
              <a:gd name="connsiteY2833" fmla="*/ 2737690 h 4689985"/>
              <a:gd name="connsiteX2834" fmla="*/ 11229921 w 13328242"/>
              <a:gd name="connsiteY2834" fmla="*/ 2642877 h 4689985"/>
              <a:gd name="connsiteX2835" fmla="*/ 11152762 w 13328242"/>
              <a:gd name="connsiteY2835" fmla="*/ 2548065 h 4689985"/>
              <a:gd name="connsiteX2836" fmla="*/ 11178478 w 13328242"/>
              <a:gd name="connsiteY2836" fmla="*/ 2453254 h 4689985"/>
              <a:gd name="connsiteX2837" fmla="*/ 11088459 w 13328242"/>
              <a:gd name="connsiteY2837" fmla="*/ 2453254 h 4689985"/>
              <a:gd name="connsiteX2838" fmla="*/ 11139899 w 13328242"/>
              <a:gd name="connsiteY2838" fmla="*/ 2500661 h 4689985"/>
              <a:gd name="connsiteX2839" fmla="*/ 11114180 w 13328242"/>
              <a:gd name="connsiteY2839" fmla="*/ 2548065 h 4689985"/>
              <a:gd name="connsiteX2840" fmla="*/ 11114182 w 13328242"/>
              <a:gd name="connsiteY2840" fmla="*/ 2595473 h 4689985"/>
              <a:gd name="connsiteX2841" fmla="*/ 11088459 w 13328242"/>
              <a:gd name="connsiteY2841" fmla="*/ 2595474 h 4689985"/>
              <a:gd name="connsiteX2842" fmla="*/ 11075601 w 13328242"/>
              <a:gd name="connsiteY2842" fmla="*/ 2548068 h 4689985"/>
              <a:gd name="connsiteX2843" fmla="*/ 11049879 w 13328242"/>
              <a:gd name="connsiteY2843" fmla="*/ 2690286 h 4689985"/>
              <a:gd name="connsiteX2844" fmla="*/ 11011299 w 13328242"/>
              <a:gd name="connsiteY2844" fmla="*/ 2737690 h 4689985"/>
              <a:gd name="connsiteX2845" fmla="*/ 11011300 w 13328242"/>
              <a:gd name="connsiteY2845" fmla="*/ 2785097 h 4689985"/>
              <a:gd name="connsiteX2846" fmla="*/ 10985581 w 13328242"/>
              <a:gd name="connsiteY2846" fmla="*/ 2832502 h 4689985"/>
              <a:gd name="connsiteX2847" fmla="*/ 10972717 w 13328242"/>
              <a:gd name="connsiteY2847" fmla="*/ 2879911 h 4689985"/>
              <a:gd name="connsiteX2848" fmla="*/ 10972717 w 13328242"/>
              <a:gd name="connsiteY2848" fmla="*/ 2832502 h 4689985"/>
              <a:gd name="connsiteX2849" fmla="*/ 10972718 w 13328242"/>
              <a:gd name="connsiteY2849" fmla="*/ 2785097 h 4689985"/>
              <a:gd name="connsiteX2850" fmla="*/ 10934138 w 13328242"/>
              <a:gd name="connsiteY2850" fmla="*/ 2785097 h 4689985"/>
              <a:gd name="connsiteX2851" fmla="*/ 10921277 w 13328242"/>
              <a:gd name="connsiteY2851" fmla="*/ 2927315 h 4689985"/>
              <a:gd name="connsiteX2852" fmla="*/ 10908417 w 13328242"/>
              <a:gd name="connsiteY2852" fmla="*/ 2927315 h 4689985"/>
              <a:gd name="connsiteX2853" fmla="*/ 10921277 w 13328242"/>
              <a:gd name="connsiteY2853" fmla="*/ 2785097 h 4689985"/>
              <a:gd name="connsiteX2854" fmla="*/ 10882700 w 13328242"/>
              <a:gd name="connsiteY2854" fmla="*/ 2832502 h 4689985"/>
              <a:gd name="connsiteX2855" fmla="*/ 10856981 w 13328242"/>
              <a:gd name="connsiteY2855" fmla="*/ 2737690 h 4689985"/>
              <a:gd name="connsiteX2856" fmla="*/ 10818397 w 13328242"/>
              <a:gd name="connsiteY2856" fmla="*/ 2785097 h 4689985"/>
              <a:gd name="connsiteX2857" fmla="*/ 10818397 w 13328242"/>
              <a:gd name="connsiteY2857" fmla="*/ 2832502 h 4689985"/>
              <a:gd name="connsiteX2858" fmla="*/ 10831257 w 13328242"/>
              <a:gd name="connsiteY2858" fmla="*/ 2879911 h 4689985"/>
              <a:gd name="connsiteX2859" fmla="*/ 10818397 w 13328242"/>
              <a:gd name="connsiteY2859" fmla="*/ 2879909 h 4689985"/>
              <a:gd name="connsiteX2860" fmla="*/ 10818395 w 13328242"/>
              <a:gd name="connsiteY2860" fmla="*/ 2927314 h 4689985"/>
              <a:gd name="connsiteX2861" fmla="*/ 10805539 w 13328242"/>
              <a:gd name="connsiteY2861" fmla="*/ 2927314 h 4689985"/>
              <a:gd name="connsiteX2862" fmla="*/ 10792678 w 13328242"/>
              <a:gd name="connsiteY2862" fmla="*/ 3022127 h 4689985"/>
              <a:gd name="connsiteX2863" fmla="*/ 10869837 w 13328242"/>
              <a:gd name="connsiteY2863" fmla="*/ 2974722 h 4689985"/>
              <a:gd name="connsiteX2864" fmla="*/ 10946999 w 13328242"/>
              <a:gd name="connsiteY2864" fmla="*/ 2974721 h 4689985"/>
              <a:gd name="connsiteX2865" fmla="*/ 10998439 w 13328242"/>
              <a:gd name="connsiteY2865" fmla="*/ 2927314 h 4689985"/>
              <a:gd name="connsiteX2866" fmla="*/ 11011299 w 13328242"/>
              <a:gd name="connsiteY2866" fmla="*/ 3022127 h 4689985"/>
              <a:gd name="connsiteX2867" fmla="*/ 11037019 w 13328242"/>
              <a:gd name="connsiteY2867" fmla="*/ 3022127 h 4689985"/>
              <a:gd name="connsiteX2868" fmla="*/ 11037019 w 13328242"/>
              <a:gd name="connsiteY2868" fmla="*/ 3069534 h 4689985"/>
              <a:gd name="connsiteX2869" fmla="*/ 10946998 w 13328242"/>
              <a:gd name="connsiteY2869" fmla="*/ 3116939 h 4689985"/>
              <a:gd name="connsiteX2870" fmla="*/ 10921277 w 13328242"/>
              <a:gd name="connsiteY2870" fmla="*/ 3116940 h 4689985"/>
              <a:gd name="connsiteX2871" fmla="*/ 10882700 w 13328242"/>
              <a:gd name="connsiteY2871" fmla="*/ 3259158 h 4689985"/>
              <a:gd name="connsiteX2872" fmla="*/ 10831258 w 13328242"/>
              <a:gd name="connsiteY2872" fmla="*/ 3164346 h 4689985"/>
              <a:gd name="connsiteX2873" fmla="*/ 10882700 w 13328242"/>
              <a:gd name="connsiteY2873" fmla="*/ 3069534 h 4689985"/>
              <a:gd name="connsiteX2874" fmla="*/ 10818397 w 13328242"/>
              <a:gd name="connsiteY2874" fmla="*/ 3069534 h 4689985"/>
              <a:gd name="connsiteX2875" fmla="*/ 10831258 w 13328242"/>
              <a:gd name="connsiteY2875" fmla="*/ 3116939 h 4689985"/>
              <a:gd name="connsiteX2876" fmla="*/ 10779817 w 13328242"/>
              <a:gd name="connsiteY2876" fmla="*/ 3116940 h 4689985"/>
              <a:gd name="connsiteX2877" fmla="*/ 10741238 w 13328242"/>
              <a:gd name="connsiteY2877" fmla="*/ 3211751 h 4689985"/>
              <a:gd name="connsiteX2878" fmla="*/ 10741238 w 13328242"/>
              <a:gd name="connsiteY2878" fmla="*/ 3259158 h 4689985"/>
              <a:gd name="connsiteX2879" fmla="*/ 10715519 w 13328242"/>
              <a:gd name="connsiteY2879" fmla="*/ 3259159 h 4689985"/>
              <a:gd name="connsiteX2880" fmla="*/ 10676935 w 13328242"/>
              <a:gd name="connsiteY2880" fmla="*/ 3353971 h 4689985"/>
              <a:gd name="connsiteX2881" fmla="*/ 10676937 w 13328242"/>
              <a:gd name="connsiteY2881" fmla="*/ 3448784 h 4689985"/>
              <a:gd name="connsiteX2882" fmla="*/ 10586918 w 13328242"/>
              <a:gd name="connsiteY2882" fmla="*/ 3448783 h 4689985"/>
              <a:gd name="connsiteX2883" fmla="*/ 10651213 w 13328242"/>
              <a:gd name="connsiteY2883" fmla="*/ 3306565 h 4689985"/>
              <a:gd name="connsiteX2884" fmla="*/ 10651215 w 13328242"/>
              <a:gd name="connsiteY2884" fmla="*/ 3164347 h 4689985"/>
              <a:gd name="connsiteX2885" fmla="*/ 10664077 w 13328242"/>
              <a:gd name="connsiteY2885" fmla="*/ 3164346 h 4689985"/>
              <a:gd name="connsiteX2886" fmla="*/ 10689797 w 13328242"/>
              <a:gd name="connsiteY2886" fmla="*/ 3164347 h 4689985"/>
              <a:gd name="connsiteX2887" fmla="*/ 10715517 w 13328242"/>
              <a:gd name="connsiteY2887" fmla="*/ 3164346 h 4689985"/>
              <a:gd name="connsiteX2888" fmla="*/ 10728377 w 13328242"/>
              <a:gd name="connsiteY2888" fmla="*/ 3069534 h 4689985"/>
              <a:gd name="connsiteX2889" fmla="*/ 10715519 w 13328242"/>
              <a:gd name="connsiteY2889" fmla="*/ 3069534 h 4689985"/>
              <a:gd name="connsiteX2890" fmla="*/ 10741238 w 13328242"/>
              <a:gd name="connsiteY2890" fmla="*/ 2974721 h 4689985"/>
              <a:gd name="connsiteX2891" fmla="*/ 10697835 w 13328242"/>
              <a:gd name="connsiteY2891" fmla="*/ 2962860 h 4689985"/>
              <a:gd name="connsiteX2892" fmla="*/ 10671943 w 13328242"/>
              <a:gd name="connsiteY2892" fmla="*/ 3008321 h 4689985"/>
              <a:gd name="connsiteX2893" fmla="*/ 10670508 w 13328242"/>
              <a:gd name="connsiteY2893" fmla="*/ 3004344 h 4689985"/>
              <a:gd name="connsiteX2894" fmla="*/ 10664077 w 13328242"/>
              <a:gd name="connsiteY2894" fmla="*/ 3022127 h 4689985"/>
              <a:gd name="connsiteX2895" fmla="*/ 10671943 w 13328242"/>
              <a:gd name="connsiteY2895" fmla="*/ 3008321 h 4689985"/>
              <a:gd name="connsiteX2896" fmla="*/ 10676937 w 13328242"/>
              <a:gd name="connsiteY2896" fmla="*/ 3022128 h 4689985"/>
              <a:gd name="connsiteX2897" fmla="*/ 10651213 w 13328242"/>
              <a:gd name="connsiteY2897" fmla="*/ 3069534 h 4689985"/>
              <a:gd name="connsiteX2898" fmla="*/ 10651215 w 13328242"/>
              <a:gd name="connsiteY2898" fmla="*/ 3116940 h 4689985"/>
              <a:gd name="connsiteX2899" fmla="*/ 10638357 w 13328242"/>
              <a:gd name="connsiteY2899" fmla="*/ 3116939 h 4689985"/>
              <a:gd name="connsiteX2900" fmla="*/ 10612637 w 13328242"/>
              <a:gd name="connsiteY2900" fmla="*/ 3069534 h 4689985"/>
              <a:gd name="connsiteX2901" fmla="*/ 10509754 w 13328242"/>
              <a:gd name="connsiteY2901" fmla="*/ 3211751 h 4689985"/>
              <a:gd name="connsiteX2902" fmla="*/ 10496895 w 13328242"/>
              <a:gd name="connsiteY2902" fmla="*/ 3211751 h 4689985"/>
              <a:gd name="connsiteX2903" fmla="*/ 10509754 w 13328242"/>
              <a:gd name="connsiteY2903" fmla="*/ 3259158 h 4689985"/>
              <a:gd name="connsiteX2904" fmla="*/ 10509753 w 13328242"/>
              <a:gd name="connsiteY2904" fmla="*/ 3306565 h 4689985"/>
              <a:gd name="connsiteX2905" fmla="*/ 10496895 w 13328242"/>
              <a:gd name="connsiteY2905" fmla="*/ 3306565 h 4689985"/>
              <a:gd name="connsiteX2906" fmla="*/ 10496893 w 13328242"/>
              <a:gd name="connsiteY2906" fmla="*/ 3259158 h 4689985"/>
              <a:gd name="connsiteX2907" fmla="*/ 10484035 w 13328242"/>
              <a:gd name="connsiteY2907" fmla="*/ 3211752 h 4689985"/>
              <a:gd name="connsiteX2908" fmla="*/ 10445457 w 13328242"/>
              <a:gd name="connsiteY2908" fmla="*/ 3259158 h 4689985"/>
              <a:gd name="connsiteX2909" fmla="*/ 10419734 w 13328242"/>
              <a:gd name="connsiteY2909" fmla="*/ 3259158 h 4689985"/>
              <a:gd name="connsiteX2910" fmla="*/ 10406875 w 13328242"/>
              <a:gd name="connsiteY2910" fmla="*/ 3259158 h 4689985"/>
              <a:gd name="connsiteX2911" fmla="*/ 10406875 w 13328242"/>
              <a:gd name="connsiteY2911" fmla="*/ 3306565 h 4689985"/>
              <a:gd name="connsiteX2912" fmla="*/ 10432594 w 13328242"/>
              <a:gd name="connsiteY2912" fmla="*/ 3353971 h 4689985"/>
              <a:gd name="connsiteX2913" fmla="*/ 10445457 w 13328242"/>
              <a:gd name="connsiteY2913" fmla="*/ 3306564 h 4689985"/>
              <a:gd name="connsiteX2914" fmla="*/ 10484035 w 13328242"/>
              <a:gd name="connsiteY2914" fmla="*/ 3306564 h 4689985"/>
              <a:gd name="connsiteX2915" fmla="*/ 10471174 w 13328242"/>
              <a:gd name="connsiteY2915" fmla="*/ 3448783 h 4689985"/>
              <a:gd name="connsiteX2916" fmla="*/ 10432594 w 13328242"/>
              <a:gd name="connsiteY2916" fmla="*/ 3496190 h 4689985"/>
              <a:gd name="connsiteX2917" fmla="*/ 10406873 w 13328242"/>
              <a:gd name="connsiteY2917" fmla="*/ 3496187 h 4689985"/>
              <a:gd name="connsiteX2918" fmla="*/ 10419734 w 13328242"/>
              <a:gd name="connsiteY2918" fmla="*/ 3353971 h 4689985"/>
              <a:gd name="connsiteX2919" fmla="*/ 10355433 w 13328242"/>
              <a:gd name="connsiteY2919" fmla="*/ 3306564 h 4689985"/>
              <a:gd name="connsiteX2920" fmla="*/ 10342574 w 13328242"/>
              <a:gd name="connsiteY2920" fmla="*/ 3353971 h 4689985"/>
              <a:gd name="connsiteX2921" fmla="*/ 10278273 w 13328242"/>
              <a:gd name="connsiteY2921" fmla="*/ 3353971 h 4689985"/>
              <a:gd name="connsiteX2922" fmla="*/ 10291134 w 13328242"/>
              <a:gd name="connsiteY2922" fmla="*/ 3353971 h 4689985"/>
              <a:gd name="connsiteX2923" fmla="*/ 10316856 w 13328242"/>
              <a:gd name="connsiteY2923" fmla="*/ 3353971 h 4689985"/>
              <a:gd name="connsiteX2924" fmla="*/ 10291132 w 13328242"/>
              <a:gd name="connsiteY2924" fmla="*/ 3448783 h 4689985"/>
              <a:gd name="connsiteX2925" fmla="*/ 10291134 w 13328242"/>
              <a:gd name="connsiteY2925" fmla="*/ 3401377 h 4689985"/>
              <a:gd name="connsiteX2926" fmla="*/ 10278271 w 13328242"/>
              <a:gd name="connsiteY2926" fmla="*/ 3401377 h 4689985"/>
              <a:gd name="connsiteX2927" fmla="*/ 10226831 w 13328242"/>
              <a:gd name="connsiteY2927" fmla="*/ 3401377 h 4689985"/>
              <a:gd name="connsiteX2928" fmla="*/ 10252550 w 13328242"/>
              <a:gd name="connsiteY2928" fmla="*/ 3353971 h 4689985"/>
              <a:gd name="connsiteX2929" fmla="*/ 10188254 w 13328242"/>
              <a:gd name="connsiteY2929" fmla="*/ 3259158 h 4689985"/>
              <a:gd name="connsiteX2930" fmla="*/ 10175393 w 13328242"/>
              <a:gd name="connsiteY2930" fmla="*/ 3401377 h 4689985"/>
              <a:gd name="connsiteX2931" fmla="*/ 10136811 w 13328242"/>
              <a:gd name="connsiteY2931" fmla="*/ 3401377 h 4689985"/>
              <a:gd name="connsiteX2932" fmla="*/ 10123951 w 13328242"/>
              <a:gd name="connsiteY2932" fmla="*/ 3448783 h 4689985"/>
              <a:gd name="connsiteX2933" fmla="*/ 10085371 w 13328242"/>
              <a:gd name="connsiteY2933" fmla="*/ 3353971 h 4689985"/>
              <a:gd name="connsiteX2934" fmla="*/ 10085369 w 13328242"/>
              <a:gd name="connsiteY2934" fmla="*/ 3401377 h 4689985"/>
              <a:gd name="connsiteX2935" fmla="*/ 10072511 w 13328242"/>
              <a:gd name="connsiteY2935" fmla="*/ 3353971 h 4689985"/>
              <a:gd name="connsiteX2936" fmla="*/ 10059650 w 13328242"/>
              <a:gd name="connsiteY2936" fmla="*/ 3353971 h 4689985"/>
              <a:gd name="connsiteX2937" fmla="*/ 10046794 w 13328242"/>
              <a:gd name="connsiteY2937" fmla="*/ 3306565 h 4689985"/>
              <a:gd name="connsiteX2938" fmla="*/ 10026214 w 13328242"/>
              <a:gd name="connsiteY2938" fmla="*/ 3268643 h 4689985"/>
              <a:gd name="connsiteX2939" fmla="*/ 10033928 w 13328242"/>
              <a:gd name="connsiteY2939" fmla="*/ 3259158 h 4689985"/>
              <a:gd name="connsiteX2940" fmla="*/ 10059652 w 13328242"/>
              <a:gd name="connsiteY2940" fmla="*/ 3259158 h 4689985"/>
              <a:gd name="connsiteX2941" fmla="*/ 10059652 w 13328242"/>
              <a:gd name="connsiteY2941" fmla="*/ 3116939 h 4689985"/>
              <a:gd name="connsiteX2942" fmla="*/ 9982489 w 13328242"/>
              <a:gd name="connsiteY2942" fmla="*/ 3164346 h 4689985"/>
              <a:gd name="connsiteX2943" fmla="*/ 10033928 w 13328242"/>
              <a:gd name="connsiteY2943" fmla="*/ 3259158 h 4689985"/>
              <a:gd name="connsiteX2944" fmla="*/ 10021071 w 13328242"/>
              <a:gd name="connsiteY2944" fmla="*/ 3259159 h 4689985"/>
              <a:gd name="connsiteX2945" fmla="*/ 10026214 w 13328242"/>
              <a:gd name="connsiteY2945" fmla="*/ 3268643 h 4689985"/>
              <a:gd name="connsiteX2946" fmla="*/ 9995352 w 13328242"/>
              <a:gd name="connsiteY2946" fmla="*/ 3306565 h 4689985"/>
              <a:gd name="connsiteX2947" fmla="*/ 9918190 w 13328242"/>
              <a:gd name="connsiteY2947" fmla="*/ 3353972 h 4689985"/>
              <a:gd name="connsiteX2948" fmla="*/ 9918192 w 13328242"/>
              <a:gd name="connsiteY2948" fmla="*/ 3259158 h 4689985"/>
              <a:gd name="connsiteX2949" fmla="*/ 9866750 w 13328242"/>
              <a:gd name="connsiteY2949" fmla="*/ 3259158 h 4689985"/>
              <a:gd name="connsiteX2950" fmla="*/ 9879610 w 13328242"/>
              <a:gd name="connsiteY2950" fmla="*/ 3306565 h 4689985"/>
              <a:gd name="connsiteX2951" fmla="*/ 9815307 w 13328242"/>
              <a:gd name="connsiteY2951" fmla="*/ 3306565 h 4689985"/>
              <a:gd name="connsiteX2952" fmla="*/ 9802451 w 13328242"/>
              <a:gd name="connsiteY2952" fmla="*/ 3306565 h 4689985"/>
              <a:gd name="connsiteX2953" fmla="*/ 9789589 w 13328242"/>
              <a:gd name="connsiteY2953" fmla="*/ 3353972 h 4689985"/>
              <a:gd name="connsiteX2954" fmla="*/ 9815309 w 13328242"/>
              <a:gd name="connsiteY2954" fmla="*/ 3353971 h 4689985"/>
              <a:gd name="connsiteX2955" fmla="*/ 9789589 w 13328242"/>
              <a:gd name="connsiteY2955" fmla="*/ 3401375 h 4689985"/>
              <a:gd name="connsiteX2956" fmla="*/ 9789589 w 13328242"/>
              <a:gd name="connsiteY2956" fmla="*/ 3448783 h 4689985"/>
              <a:gd name="connsiteX2957" fmla="*/ 9776731 w 13328242"/>
              <a:gd name="connsiteY2957" fmla="*/ 3496190 h 4689985"/>
              <a:gd name="connsiteX2958" fmla="*/ 9751009 w 13328242"/>
              <a:gd name="connsiteY2958" fmla="*/ 3448784 h 4689985"/>
              <a:gd name="connsiteX2959" fmla="*/ 9776730 w 13328242"/>
              <a:gd name="connsiteY2959" fmla="*/ 3448783 h 4689985"/>
              <a:gd name="connsiteX2960" fmla="*/ 9751009 w 13328242"/>
              <a:gd name="connsiteY2960" fmla="*/ 3353971 h 4689985"/>
              <a:gd name="connsiteX2961" fmla="*/ 9776731 w 13328242"/>
              <a:gd name="connsiteY2961" fmla="*/ 3306565 h 4689985"/>
              <a:gd name="connsiteX2962" fmla="*/ 9751009 w 13328242"/>
              <a:gd name="connsiteY2962" fmla="*/ 3306564 h 4689985"/>
              <a:gd name="connsiteX2963" fmla="*/ 9712426 w 13328242"/>
              <a:gd name="connsiteY2963" fmla="*/ 3353971 h 4689985"/>
              <a:gd name="connsiteX2964" fmla="*/ 9725290 w 13328242"/>
              <a:gd name="connsiteY2964" fmla="*/ 3259158 h 4689985"/>
              <a:gd name="connsiteX2965" fmla="*/ 9686706 w 13328242"/>
              <a:gd name="connsiteY2965" fmla="*/ 3211752 h 4689985"/>
              <a:gd name="connsiteX2966" fmla="*/ 9596688 w 13328242"/>
              <a:gd name="connsiteY2966" fmla="*/ 3259158 h 4689985"/>
              <a:gd name="connsiteX2967" fmla="*/ 9609546 w 13328242"/>
              <a:gd name="connsiteY2967" fmla="*/ 3164347 h 4689985"/>
              <a:gd name="connsiteX2968" fmla="*/ 9635267 w 13328242"/>
              <a:gd name="connsiteY2968" fmla="*/ 3116939 h 4689985"/>
              <a:gd name="connsiteX2969" fmla="*/ 9545246 w 13328242"/>
              <a:gd name="connsiteY2969" fmla="*/ 3164346 h 4689985"/>
              <a:gd name="connsiteX2970" fmla="*/ 9519527 w 13328242"/>
              <a:gd name="connsiteY2970" fmla="*/ 3116940 h 4689985"/>
              <a:gd name="connsiteX2971" fmla="*/ 9506669 w 13328242"/>
              <a:gd name="connsiteY2971" fmla="*/ 3116940 h 4689985"/>
              <a:gd name="connsiteX2972" fmla="*/ 9506668 w 13328242"/>
              <a:gd name="connsiteY2972" fmla="*/ 3211751 h 4689985"/>
              <a:gd name="connsiteX2973" fmla="*/ 9480945 w 13328242"/>
              <a:gd name="connsiteY2973" fmla="*/ 3164346 h 4689985"/>
              <a:gd name="connsiteX2974" fmla="*/ 9416646 w 13328242"/>
              <a:gd name="connsiteY2974" fmla="*/ 3116940 h 4689985"/>
              <a:gd name="connsiteX2975" fmla="*/ 9365204 w 13328242"/>
              <a:gd name="connsiteY2975" fmla="*/ 3259158 h 4689985"/>
              <a:gd name="connsiteX2976" fmla="*/ 9352345 w 13328242"/>
              <a:gd name="connsiteY2976" fmla="*/ 3211751 h 4689985"/>
              <a:gd name="connsiteX2977" fmla="*/ 9352345 w 13328242"/>
              <a:gd name="connsiteY2977" fmla="*/ 3164346 h 4689985"/>
              <a:gd name="connsiteX2978" fmla="*/ 9339485 w 13328242"/>
              <a:gd name="connsiteY2978" fmla="*/ 3164346 h 4689985"/>
              <a:gd name="connsiteX2979" fmla="*/ 9328232 w 13328242"/>
              <a:gd name="connsiteY2979" fmla="*/ 3140643 h 4689985"/>
              <a:gd name="connsiteX2980" fmla="*/ 9323433 w 13328242"/>
              <a:gd name="connsiteY2980" fmla="*/ 3125073 h 4689985"/>
              <a:gd name="connsiteX2981" fmla="*/ 9326624 w 13328242"/>
              <a:gd name="connsiteY2981" fmla="*/ 3116939 h 4689985"/>
              <a:gd name="connsiteX2982" fmla="*/ 9323208 w 13328242"/>
              <a:gd name="connsiteY2982" fmla="*/ 3124347 h 4689985"/>
              <a:gd name="connsiteX2983" fmla="*/ 9323433 w 13328242"/>
              <a:gd name="connsiteY2983" fmla="*/ 3125073 h 4689985"/>
              <a:gd name="connsiteX2984" fmla="*/ 9321248 w 13328242"/>
              <a:gd name="connsiteY2984" fmla="*/ 3130643 h 4689985"/>
              <a:gd name="connsiteX2985" fmla="*/ 9275184 w 13328242"/>
              <a:gd name="connsiteY2985" fmla="*/ 3164346 h 4689985"/>
              <a:gd name="connsiteX2986" fmla="*/ 9313764 w 13328242"/>
              <a:gd name="connsiteY2986" fmla="*/ 3259158 h 4689985"/>
              <a:gd name="connsiteX2987" fmla="*/ 9249465 w 13328242"/>
              <a:gd name="connsiteY2987" fmla="*/ 3164347 h 4689985"/>
              <a:gd name="connsiteX2988" fmla="*/ 9275184 w 13328242"/>
              <a:gd name="connsiteY2988" fmla="*/ 3069534 h 4689985"/>
              <a:gd name="connsiteX2989" fmla="*/ 9249463 w 13328242"/>
              <a:gd name="connsiteY2989" fmla="*/ 3069534 h 4689985"/>
              <a:gd name="connsiteX2990" fmla="*/ 9249465 w 13328242"/>
              <a:gd name="connsiteY2990" fmla="*/ 3164347 h 4689985"/>
              <a:gd name="connsiteX2991" fmla="*/ 9210885 w 13328242"/>
              <a:gd name="connsiteY2991" fmla="*/ 3069534 h 4689985"/>
              <a:gd name="connsiteX2992" fmla="*/ 9198022 w 13328242"/>
              <a:gd name="connsiteY2992" fmla="*/ 2927314 h 4689985"/>
              <a:gd name="connsiteX2993" fmla="*/ 9249463 w 13328242"/>
              <a:gd name="connsiteY2993" fmla="*/ 2974722 h 4689985"/>
              <a:gd name="connsiteX2994" fmla="*/ 9223743 w 13328242"/>
              <a:gd name="connsiteY2994" fmla="*/ 2927314 h 4689985"/>
              <a:gd name="connsiteX2995" fmla="*/ 9210883 w 13328242"/>
              <a:gd name="connsiteY2995" fmla="*/ 2879909 h 4689985"/>
              <a:gd name="connsiteX2996" fmla="*/ 9172303 w 13328242"/>
              <a:gd name="connsiteY2996" fmla="*/ 3022127 h 4689985"/>
              <a:gd name="connsiteX2997" fmla="*/ 9159441 w 13328242"/>
              <a:gd name="connsiteY2997" fmla="*/ 3022127 h 4689985"/>
              <a:gd name="connsiteX2998" fmla="*/ 9159443 w 13328242"/>
              <a:gd name="connsiteY2998" fmla="*/ 3069536 h 4689985"/>
              <a:gd name="connsiteX2999" fmla="*/ 9146583 w 13328242"/>
              <a:gd name="connsiteY2999" fmla="*/ 3069534 h 4689985"/>
              <a:gd name="connsiteX3000" fmla="*/ 9146582 w 13328242"/>
              <a:gd name="connsiteY3000" fmla="*/ 3022127 h 4689985"/>
              <a:gd name="connsiteX3001" fmla="*/ 9133724 w 13328242"/>
              <a:gd name="connsiteY3001" fmla="*/ 3069534 h 4689985"/>
              <a:gd name="connsiteX3002" fmla="*/ 9133724 w 13328242"/>
              <a:gd name="connsiteY3002" fmla="*/ 3164346 h 4689985"/>
              <a:gd name="connsiteX3003" fmla="*/ 9185161 w 13328242"/>
              <a:gd name="connsiteY3003" fmla="*/ 3211751 h 4689985"/>
              <a:gd name="connsiteX3004" fmla="*/ 9146582 w 13328242"/>
              <a:gd name="connsiteY3004" fmla="*/ 3259158 h 4689985"/>
              <a:gd name="connsiteX3005" fmla="*/ 9133724 w 13328242"/>
              <a:gd name="connsiteY3005" fmla="*/ 3306565 h 4689985"/>
              <a:gd name="connsiteX3006" fmla="*/ 9120863 w 13328242"/>
              <a:gd name="connsiteY3006" fmla="*/ 3306565 h 4689985"/>
              <a:gd name="connsiteX3007" fmla="*/ 9108003 w 13328242"/>
              <a:gd name="connsiteY3007" fmla="*/ 3306565 h 4689985"/>
              <a:gd name="connsiteX3008" fmla="*/ 9108005 w 13328242"/>
              <a:gd name="connsiteY3008" fmla="*/ 3259158 h 4689985"/>
              <a:gd name="connsiteX3009" fmla="*/ 9120864 w 13328242"/>
              <a:gd name="connsiteY3009" fmla="*/ 3211751 h 4689985"/>
              <a:gd name="connsiteX3010" fmla="*/ 9120864 w 13328242"/>
              <a:gd name="connsiteY3010" fmla="*/ 3164346 h 4689985"/>
              <a:gd name="connsiteX3011" fmla="*/ 9095142 w 13328242"/>
              <a:gd name="connsiteY3011" fmla="*/ 3164346 h 4689985"/>
              <a:gd name="connsiteX3012" fmla="*/ 9108005 w 13328242"/>
              <a:gd name="connsiteY3012" fmla="*/ 3022127 h 4689985"/>
              <a:gd name="connsiteX3013" fmla="*/ 9095142 w 13328242"/>
              <a:gd name="connsiteY3013" fmla="*/ 3022127 h 4689985"/>
              <a:gd name="connsiteX3014" fmla="*/ 9069423 w 13328242"/>
              <a:gd name="connsiteY3014" fmla="*/ 3022127 h 4689985"/>
              <a:gd name="connsiteX3015" fmla="*/ 9043702 w 13328242"/>
              <a:gd name="connsiteY3015" fmla="*/ 3022127 h 4689985"/>
              <a:gd name="connsiteX3016" fmla="*/ 9030841 w 13328242"/>
              <a:gd name="connsiteY3016" fmla="*/ 3069536 h 4689985"/>
              <a:gd name="connsiteX3017" fmla="*/ 9005120 w 13328242"/>
              <a:gd name="connsiteY3017" fmla="*/ 3022128 h 4689985"/>
              <a:gd name="connsiteX3018" fmla="*/ 8940822 w 13328242"/>
              <a:gd name="connsiteY3018" fmla="*/ 3116939 h 4689985"/>
              <a:gd name="connsiteX3019" fmla="*/ 8940822 w 13328242"/>
              <a:gd name="connsiteY3019" fmla="*/ 3164346 h 4689985"/>
              <a:gd name="connsiteX3020" fmla="*/ 8889381 w 13328242"/>
              <a:gd name="connsiteY3020" fmla="*/ 3259159 h 4689985"/>
              <a:gd name="connsiteX3021" fmla="*/ 8850800 w 13328242"/>
              <a:gd name="connsiteY3021" fmla="*/ 3306564 h 4689985"/>
              <a:gd name="connsiteX3022" fmla="*/ 8812220 w 13328242"/>
              <a:gd name="connsiteY3022" fmla="*/ 3259158 h 4689985"/>
              <a:gd name="connsiteX3023" fmla="*/ 8889381 w 13328242"/>
              <a:gd name="connsiteY3023" fmla="*/ 3164346 h 4689985"/>
              <a:gd name="connsiteX3024" fmla="*/ 8876520 w 13328242"/>
              <a:gd name="connsiteY3024" fmla="*/ 3069534 h 4689985"/>
              <a:gd name="connsiteX3025" fmla="*/ 8902240 w 13328242"/>
              <a:gd name="connsiteY3025" fmla="*/ 3069534 h 4689985"/>
              <a:gd name="connsiteX3026" fmla="*/ 8902240 w 13328242"/>
              <a:gd name="connsiteY3026" fmla="*/ 3022127 h 4689985"/>
              <a:gd name="connsiteX3027" fmla="*/ 8953682 w 13328242"/>
              <a:gd name="connsiteY3027" fmla="*/ 2974721 h 4689985"/>
              <a:gd name="connsiteX3028" fmla="*/ 9017981 w 13328242"/>
              <a:gd name="connsiteY3028" fmla="*/ 2974721 h 4689985"/>
              <a:gd name="connsiteX3029" fmla="*/ 9005122 w 13328242"/>
              <a:gd name="connsiteY3029" fmla="*/ 2927314 h 4689985"/>
              <a:gd name="connsiteX3030" fmla="*/ 8927963 w 13328242"/>
              <a:gd name="connsiteY3030" fmla="*/ 2927314 h 4689985"/>
              <a:gd name="connsiteX3031" fmla="*/ 8863662 w 13328242"/>
              <a:gd name="connsiteY3031" fmla="*/ 2974721 h 4689985"/>
              <a:gd name="connsiteX3032" fmla="*/ 8825078 w 13328242"/>
              <a:gd name="connsiteY3032" fmla="*/ 3022127 h 4689985"/>
              <a:gd name="connsiteX3033" fmla="*/ 8825078 w 13328242"/>
              <a:gd name="connsiteY3033" fmla="*/ 3116939 h 4689985"/>
              <a:gd name="connsiteX3034" fmla="*/ 8786496 w 13328242"/>
              <a:gd name="connsiteY3034" fmla="*/ 3116939 h 4689985"/>
              <a:gd name="connsiteX3035" fmla="*/ 8722200 w 13328242"/>
              <a:gd name="connsiteY3035" fmla="*/ 3164347 h 4689985"/>
              <a:gd name="connsiteX3036" fmla="*/ 8735058 w 13328242"/>
              <a:gd name="connsiteY3036" fmla="*/ 3164346 h 4689985"/>
              <a:gd name="connsiteX3037" fmla="*/ 8709340 w 13328242"/>
              <a:gd name="connsiteY3037" fmla="*/ 3259158 h 4689985"/>
              <a:gd name="connsiteX3038" fmla="*/ 8683620 w 13328242"/>
              <a:gd name="connsiteY3038" fmla="*/ 3211751 h 4689985"/>
              <a:gd name="connsiteX3039" fmla="*/ 8645036 w 13328242"/>
              <a:gd name="connsiteY3039" fmla="*/ 3164347 h 4689985"/>
              <a:gd name="connsiteX3040" fmla="*/ 8606459 w 13328242"/>
              <a:gd name="connsiteY3040" fmla="*/ 3259158 h 4689985"/>
              <a:gd name="connsiteX3041" fmla="*/ 8619319 w 13328242"/>
              <a:gd name="connsiteY3041" fmla="*/ 3211751 h 4689985"/>
              <a:gd name="connsiteX3042" fmla="*/ 8593599 w 13328242"/>
              <a:gd name="connsiteY3042" fmla="*/ 3211751 h 4689985"/>
              <a:gd name="connsiteX3043" fmla="*/ 8580738 w 13328242"/>
              <a:gd name="connsiteY3043" fmla="*/ 3211751 h 4689985"/>
              <a:gd name="connsiteX3044" fmla="*/ 8567877 w 13328242"/>
              <a:gd name="connsiteY3044" fmla="*/ 3211751 h 4689985"/>
              <a:gd name="connsiteX3045" fmla="*/ 8529297 w 13328242"/>
              <a:gd name="connsiteY3045" fmla="*/ 3211751 h 4689985"/>
              <a:gd name="connsiteX3046" fmla="*/ 8503576 w 13328242"/>
              <a:gd name="connsiteY3046" fmla="*/ 3164347 h 4689985"/>
              <a:gd name="connsiteX3047" fmla="*/ 8490715 w 13328242"/>
              <a:gd name="connsiteY3047" fmla="*/ 3211751 h 4689985"/>
              <a:gd name="connsiteX3048" fmla="*/ 8464997 w 13328242"/>
              <a:gd name="connsiteY3048" fmla="*/ 3211751 h 4689985"/>
              <a:gd name="connsiteX3049" fmla="*/ 8452139 w 13328242"/>
              <a:gd name="connsiteY3049" fmla="*/ 3211751 h 4689985"/>
              <a:gd name="connsiteX3050" fmla="*/ 8387838 w 13328242"/>
              <a:gd name="connsiteY3050" fmla="*/ 3306565 h 4689985"/>
              <a:gd name="connsiteX3051" fmla="*/ 8400698 w 13328242"/>
              <a:gd name="connsiteY3051" fmla="*/ 3306565 h 4689985"/>
              <a:gd name="connsiteX3052" fmla="*/ 8362114 w 13328242"/>
              <a:gd name="connsiteY3052" fmla="*/ 3353971 h 4689985"/>
              <a:gd name="connsiteX3053" fmla="*/ 8374976 w 13328242"/>
              <a:gd name="connsiteY3053" fmla="*/ 3353972 h 4689985"/>
              <a:gd name="connsiteX3054" fmla="*/ 8362116 w 13328242"/>
              <a:gd name="connsiteY3054" fmla="*/ 3448783 h 4689985"/>
              <a:gd name="connsiteX3055" fmla="*/ 8374974 w 13328242"/>
              <a:gd name="connsiteY3055" fmla="*/ 3496190 h 4689985"/>
              <a:gd name="connsiteX3056" fmla="*/ 8310679 w 13328242"/>
              <a:gd name="connsiteY3056" fmla="*/ 3543595 h 4689985"/>
              <a:gd name="connsiteX3057" fmla="*/ 8259236 w 13328242"/>
              <a:gd name="connsiteY3057" fmla="*/ 3496187 h 4689985"/>
              <a:gd name="connsiteX3058" fmla="*/ 8246374 w 13328242"/>
              <a:gd name="connsiteY3058" fmla="*/ 3496190 h 4689985"/>
              <a:gd name="connsiteX3059" fmla="*/ 8233514 w 13328242"/>
              <a:gd name="connsiteY3059" fmla="*/ 3496190 h 4689985"/>
              <a:gd name="connsiteX3060" fmla="*/ 8194935 w 13328242"/>
              <a:gd name="connsiteY3060" fmla="*/ 3496190 h 4689985"/>
              <a:gd name="connsiteX3061" fmla="*/ 8156355 w 13328242"/>
              <a:gd name="connsiteY3061" fmla="*/ 3448783 h 4689985"/>
              <a:gd name="connsiteX3062" fmla="*/ 8182078 w 13328242"/>
              <a:gd name="connsiteY3062" fmla="*/ 3401377 h 4689985"/>
              <a:gd name="connsiteX3063" fmla="*/ 8182078 w 13328242"/>
              <a:gd name="connsiteY3063" fmla="*/ 3353972 h 4689985"/>
              <a:gd name="connsiteX3064" fmla="*/ 8156355 w 13328242"/>
              <a:gd name="connsiteY3064" fmla="*/ 3306565 h 4689985"/>
              <a:gd name="connsiteX3065" fmla="*/ 8156356 w 13328242"/>
              <a:gd name="connsiteY3065" fmla="*/ 3211751 h 4689985"/>
              <a:gd name="connsiteX3066" fmla="*/ 8143495 w 13328242"/>
              <a:gd name="connsiteY3066" fmla="*/ 3164346 h 4689985"/>
              <a:gd name="connsiteX3067" fmla="*/ 8130634 w 13328242"/>
              <a:gd name="connsiteY3067" fmla="*/ 3164346 h 4689985"/>
              <a:gd name="connsiteX3068" fmla="*/ 8104914 w 13328242"/>
              <a:gd name="connsiteY3068" fmla="*/ 3164346 h 4689985"/>
              <a:gd name="connsiteX3069" fmla="*/ 8092053 w 13328242"/>
              <a:gd name="connsiteY3069" fmla="*/ 3164346 h 4689985"/>
              <a:gd name="connsiteX3070" fmla="*/ 8092055 w 13328242"/>
              <a:gd name="connsiteY3070" fmla="*/ 3211751 h 4689985"/>
              <a:gd name="connsiteX3071" fmla="*/ 8092055 w 13328242"/>
              <a:gd name="connsiteY3071" fmla="*/ 3259158 h 4689985"/>
              <a:gd name="connsiteX3072" fmla="*/ 8066334 w 13328242"/>
              <a:gd name="connsiteY3072" fmla="*/ 3353971 h 4689985"/>
              <a:gd name="connsiteX3073" fmla="*/ 8014894 w 13328242"/>
              <a:gd name="connsiteY3073" fmla="*/ 3448783 h 4689985"/>
              <a:gd name="connsiteX3074" fmla="*/ 7989172 w 13328242"/>
              <a:gd name="connsiteY3074" fmla="*/ 3448783 h 4689985"/>
              <a:gd name="connsiteX3075" fmla="*/ 7989176 w 13328242"/>
              <a:gd name="connsiteY3075" fmla="*/ 3353971 h 4689985"/>
              <a:gd name="connsiteX3076" fmla="*/ 7950593 w 13328242"/>
              <a:gd name="connsiteY3076" fmla="*/ 3306564 h 4689985"/>
              <a:gd name="connsiteX3077" fmla="*/ 7989172 w 13328242"/>
              <a:gd name="connsiteY3077" fmla="*/ 3211751 h 4689985"/>
              <a:gd name="connsiteX3078" fmla="*/ 8014894 w 13328242"/>
              <a:gd name="connsiteY3078" fmla="*/ 3211751 h 4689985"/>
              <a:gd name="connsiteX3079" fmla="*/ 8027751 w 13328242"/>
              <a:gd name="connsiteY3079" fmla="*/ 3211751 h 4689985"/>
              <a:gd name="connsiteX3080" fmla="*/ 8079194 w 13328242"/>
              <a:gd name="connsiteY3080" fmla="*/ 3164346 h 4689985"/>
              <a:gd name="connsiteX3081" fmla="*/ 8092053 w 13328242"/>
              <a:gd name="connsiteY3081" fmla="*/ 3116939 h 4689985"/>
              <a:gd name="connsiteX3082" fmla="*/ 8053476 w 13328242"/>
              <a:gd name="connsiteY3082" fmla="*/ 3116939 h 4689985"/>
              <a:gd name="connsiteX3083" fmla="*/ 8014894 w 13328242"/>
              <a:gd name="connsiteY3083" fmla="*/ 2974722 h 4689985"/>
              <a:gd name="connsiteX3084" fmla="*/ 7924873 w 13328242"/>
              <a:gd name="connsiteY3084" fmla="*/ 2927314 h 4689985"/>
              <a:gd name="connsiteX3085" fmla="*/ 7912014 w 13328242"/>
              <a:gd name="connsiteY3085" fmla="*/ 2927314 h 4689985"/>
              <a:gd name="connsiteX3086" fmla="*/ 7821992 w 13328242"/>
              <a:gd name="connsiteY3086" fmla="*/ 2927314 h 4689985"/>
              <a:gd name="connsiteX3087" fmla="*/ 7834852 w 13328242"/>
              <a:gd name="connsiteY3087" fmla="*/ 3022127 h 4689985"/>
              <a:gd name="connsiteX3088" fmla="*/ 7809134 w 13328242"/>
              <a:gd name="connsiteY3088" fmla="*/ 2974721 h 4689985"/>
              <a:gd name="connsiteX3089" fmla="*/ 7770552 w 13328242"/>
              <a:gd name="connsiteY3089" fmla="*/ 2974721 h 4689985"/>
              <a:gd name="connsiteX3090" fmla="*/ 7731973 w 13328242"/>
              <a:gd name="connsiteY3090" fmla="*/ 3116939 h 4689985"/>
              <a:gd name="connsiteX3091" fmla="*/ 7706248 w 13328242"/>
              <a:gd name="connsiteY3091" fmla="*/ 3116939 h 4689985"/>
              <a:gd name="connsiteX3092" fmla="*/ 7706248 w 13328242"/>
              <a:gd name="connsiteY3092" fmla="*/ 3069534 h 4689985"/>
              <a:gd name="connsiteX3093" fmla="*/ 7706248 w 13328242"/>
              <a:gd name="connsiteY3093" fmla="*/ 3022127 h 4689985"/>
              <a:gd name="connsiteX3094" fmla="*/ 7616231 w 13328242"/>
              <a:gd name="connsiteY3094" fmla="*/ 3022128 h 4689985"/>
              <a:gd name="connsiteX3095" fmla="*/ 7641951 w 13328242"/>
              <a:gd name="connsiteY3095" fmla="*/ 3022127 h 4689985"/>
              <a:gd name="connsiteX3096" fmla="*/ 7654812 w 13328242"/>
              <a:gd name="connsiteY3096" fmla="*/ 3116939 h 4689985"/>
              <a:gd name="connsiteX3097" fmla="*/ 7616229 w 13328242"/>
              <a:gd name="connsiteY3097" fmla="*/ 3164346 h 4689985"/>
              <a:gd name="connsiteX3098" fmla="*/ 7641951 w 13328242"/>
              <a:gd name="connsiteY3098" fmla="*/ 3211751 h 4689985"/>
              <a:gd name="connsiteX3099" fmla="*/ 7616229 w 13328242"/>
              <a:gd name="connsiteY3099" fmla="*/ 3211751 h 4689985"/>
              <a:gd name="connsiteX3100" fmla="*/ 7641951 w 13328242"/>
              <a:gd name="connsiteY3100" fmla="*/ 3259158 h 4689985"/>
              <a:gd name="connsiteX3101" fmla="*/ 7680530 w 13328242"/>
              <a:gd name="connsiteY3101" fmla="*/ 3211751 h 4689985"/>
              <a:gd name="connsiteX3102" fmla="*/ 7680530 w 13328242"/>
              <a:gd name="connsiteY3102" fmla="*/ 3259159 h 4689985"/>
              <a:gd name="connsiteX3103" fmla="*/ 7731973 w 13328242"/>
              <a:gd name="connsiteY3103" fmla="*/ 3259158 h 4689985"/>
              <a:gd name="connsiteX3104" fmla="*/ 7731973 w 13328242"/>
              <a:gd name="connsiteY3104" fmla="*/ 3211751 h 4689985"/>
              <a:gd name="connsiteX3105" fmla="*/ 7770548 w 13328242"/>
              <a:gd name="connsiteY3105" fmla="*/ 3164346 h 4689985"/>
              <a:gd name="connsiteX3106" fmla="*/ 7809134 w 13328242"/>
              <a:gd name="connsiteY3106" fmla="*/ 3022128 h 4689985"/>
              <a:gd name="connsiteX3107" fmla="*/ 7783413 w 13328242"/>
              <a:gd name="connsiteY3107" fmla="*/ 3116939 h 4689985"/>
              <a:gd name="connsiteX3108" fmla="*/ 7809131 w 13328242"/>
              <a:gd name="connsiteY3108" fmla="*/ 3164346 h 4689985"/>
              <a:gd name="connsiteX3109" fmla="*/ 7796274 w 13328242"/>
              <a:gd name="connsiteY3109" fmla="*/ 3164346 h 4689985"/>
              <a:gd name="connsiteX3110" fmla="*/ 7809134 w 13328242"/>
              <a:gd name="connsiteY3110" fmla="*/ 3259159 h 4689985"/>
              <a:gd name="connsiteX3111" fmla="*/ 7770552 w 13328242"/>
              <a:gd name="connsiteY3111" fmla="*/ 3306564 h 4689985"/>
              <a:gd name="connsiteX3112" fmla="*/ 7809134 w 13328242"/>
              <a:gd name="connsiteY3112" fmla="*/ 3401377 h 4689985"/>
              <a:gd name="connsiteX3113" fmla="*/ 7847710 w 13328242"/>
              <a:gd name="connsiteY3113" fmla="*/ 3306564 h 4689985"/>
              <a:gd name="connsiteX3114" fmla="*/ 7886292 w 13328242"/>
              <a:gd name="connsiteY3114" fmla="*/ 3306564 h 4689985"/>
              <a:gd name="connsiteX3115" fmla="*/ 7899153 w 13328242"/>
              <a:gd name="connsiteY3115" fmla="*/ 3306565 h 4689985"/>
              <a:gd name="connsiteX3116" fmla="*/ 7912014 w 13328242"/>
              <a:gd name="connsiteY3116" fmla="*/ 3306565 h 4689985"/>
              <a:gd name="connsiteX3117" fmla="*/ 7912014 w 13328242"/>
              <a:gd name="connsiteY3117" fmla="*/ 3353971 h 4689985"/>
              <a:gd name="connsiteX3118" fmla="*/ 7899150 w 13328242"/>
              <a:gd name="connsiteY3118" fmla="*/ 3353971 h 4689985"/>
              <a:gd name="connsiteX3119" fmla="*/ 7886292 w 13328242"/>
              <a:gd name="connsiteY3119" fmla="*/ 3353971 h 4689985"/>
              <a:gd name="connsiteX3120" fmla="*/ 7873432 w 13328242"/>
              <a:gd name="connsiteY3120" fmla="*/ 3401375 h 4689985"/>
              <a:gd name="connsiteX3121" fmla="*/ 7860574 w 13328242"/>
              <a:gd name="connsiteY3121" fmla="*/ 3496190 h 4689985"/>
              <a:gd name="connsiteX3122" fmla="*/ 7834852 w 13328242"/>
              <a:gd name="connsiteY3122" fmla="*/ 3496190 h 4689985"/>
              <a:gd name="connsiteX3123" fmla="*/ 7783413 w 13328242"/>
              <a:gd name="connsiteY3123" fmla="*/ 3591000 h 4689985"/>
              <a:gd name="connsiteX3124" fmla="*/ 7796274 w 13328242"/>
              <a:gd name="connsiteY3124" fmla="*/ 3543596 h 4689985"/>
              <a:gd name="connsiteX3125" fmla="*/ 7757689 w 13328242"/>
              <a:gd name="connsiteY3125" fmla="*/ 3353971 h 4689985"/>
              <a:gd name="connsiteX3126" fmla="*/ 7680529 w 13328242"/>
              <a:gd name="connsiteY3126" fmla="*/ 3401377 h 4689985"/>
              <a:gd name="connsiteX3127" fmla="*/ 7693391 w 13328242"/>
              <a:gd name="connsiteY3127" fmla="*/ 3401377 h 4689985"/>
              <a:gd name="connsiteX3128" fmla="*/ 7641951 w 13328242"/>
              <a:gd name="connsiteY3128" fmla="*/ 3543595 h 4689985"/>
              <a:gd name="connsiteX3129" fmla="*/ 7629090 w 13328242"/>
              <a:gd name="connsiteY3129" fmla="*/ 3567298 h 4689985"/>
              <a:gd name="connsiteX3130" fmla="*/ 7626335 w 13328242"/>
              <a:gd name="connsiteY3130" fmla="*/ 3575895 h 4689985"/>
              <a:gd name="connsiteX3131" fmla="*/ 7641694 w 13328242"/>
              <a:gd name="connsiteY3131" fmla="*/ 3606659 h 4689985"/>
              <a:gd name="connsiteX3132" fmla="*/ 7623907 w 13328242"/>
              <a:gd name="connsiteY3132" fmla="*/ 3662964 h 4689985"/>
              <a:gd name="connsiteX3133" fmla="*/ 7568564 w 13328242"/>
              <a:gd name="connsiteY3133" fmla="*/ 3573981 h 4689985"/>
              <a:gd name="connsiteX3134" fmla="*/ 7589877 w 13328242"/>
              <a:gd name="connsiteY3134" fmla="*/ 3553590 h 4689985"/>
              <a:gd name="connsiteX3135" fmla="*/ 7614717 w 13328242"/>
              <a:gd name="connsiteY3135" fmla="*/ 3552623 h 4689985"/>
              <a:gd name="connsiteX3136" fmla="*/ 7616231 w 13328242"/>
              <a:gd name="connsiteY3136" fmla="*/ 3555655 h 4689985"/>
              <a:gd name="connsiteX3137" fmla="*/ 7616231 w 13328242"/>
              <a:gd name="connsiteY3137" fmla="*/ 3549521 h 4689985"/>
              <a:gd name="connsiteX3138" fmla="*/ 7616231 w 13328242"/>
              <a:gd name="connsiteY3138" fmla="*/ 3543595 h 4689985"/>
              <a:gd name="connsiteX3139" fmla="*/ 7564789 w 13328242"/>
              <a:gd name="connsiteY3139" fmla="*/ 3543596 h 4689985"/>
              <a:gd name="connsiteX3140" fmla="*/ 7526210 w 13328242"/>
              <a:gd name="connsiteY3140" fmla="*/ 3448783 h 4689985"/>
              <a:gd name="connsiteX3141" fmla="*/ 7513350 w 13328242"/>
              <a:gd name="connsiteY3141" fmla="*/ 3496190 h 4689985"/>
              <a:gd name="connsiteX3142" fmla="*/ 7526210 w 13328242"/>
              <a:gd name="connsiteY3142" fmla="*/ 3496190 h 4689985"/>
              <a:gd name="connsiteX3143" fmla="*/ 7539071 w 13328242"/>
              <a:gd name="connsiteY3143" fmla="*/ 3591002 h 4689985"/>
              <a:gd name="connsiteX3144" fmla="*/ 7526211 w 13328242"/>
              <a:gd name="connsiteY3144" fmla="*/ 3638407 h 4689985"/>
              <a:gd name="connsiteX3145" fmla="*/ 7461910 w 13328242"/>
              <a:gd name="connsiteY3145" fmla="*/ 3638409 h 4689985"/>
              <a:gd name="connsiteX3146" fmla="*/ 7474770 w 13328242"/>
              <a:gd name="connsiteY3146" fmla="*/ 3496190 h 4689985"/>
              <a:gd name="connsiteX3147" fmla="*/ 7436187 w 13328242"/>
              <a:gd name="connsiteY3147" fmla="*/ 3448783 h 4689985"/>
              <a:gd name="connsiteX3148" fmla="*/ 7410468 w 13328242"/>
              <a:gd name="connsiteY3148" fmla="*/ 3543595 h 4689985"/>
              <a:gd name="connsiteX3149" fmla="*/ 7397610 w 13328242"/>
              <a:gd name="connsiteY3149" fmla="*/ 3591002 h 4689985"/>
              <a:gd name="connsiteX3150" fmla="*/ 7423329 w 13328242"/>
              <a:gd name="connsiteY3150" fmla="*/ 3591002 h 4689985"/>
              <a:gd name="connsiteX3151" fmla="*/ 7384752 w 13328242"/>
              <a:gd name="connsiteY3151" fmla="*/ 3638407 h 4689985"/>
              <a:gd name="connsiteX3152" fmla="*/ 7384748 w 13328242"/>
              <a:gd name="connsiteY3152" fmla="*/ 3685814 h 4689985"/>
              <a:gd name="connsiteX3153" fmla="*/ 7371887 w 13328242"/>
              <a:gd name="connsiteY3153" fmla="*/ 3685814 h 4689985"/>
              <a:gd name="connsiteX3154" fmla="*/ 7371887 w 13328242"/>
              <a:gd name="connsiteY3154" fmla="*/ 3733220 h 4689985"/>
              <a:gd name="connsiteX3155" fmla="*/ 7359026 w 13328242"/>
              <a:gd name="connsiteY3155" fmla="*/ 3733220 h 4689985"/>
              <a:gd name="connsiteX3156" fmla="*/ 7333309 w 13328242"/>
              <a:gd name="connsiteY3156" fmla="*/ 3733221 h 4689985"/>
              <a:gd name="connsiteX3157" fmla="*/ 7269008 w 13328242"/>
              <a:gd name="connsiteY3157" fmla="*/ 3591002 h 4689985"/>
              <a:gd name="connsiteX3158" fmla="*/ 7230425 w 13328242"/>
              <a:gd name="connsiteY3158" fmla="*/ 3591002 h 4689985"/>
              <a:gd name="connsiteX3159" fmla="*/ 7204708 w 13328242"/>
              <a:gd name="connsiteY3159" fmla="*/ 3543595 h 4689985"/>
              <a:gd name="connsiteX3160" fmla="*/ 7178986 w 13328242"/>
              <a:gd name="connsiteY3160" fmla="*/ 3448783 h 4689985"/>
              <a:gd name="connsiteX3161" fmla="*/ 7178985 w 13328242"/>
              <a:gd name="connsiteY3161" fmla="*/ 3401377 h 4689985"/>
              <a:gd name="connsiteX3162" fmla="*/ 7166125 w 13328242"/>
              <a:gd name="connsiteY3162" fmla="*/ 3448783 h 4689985"/>
              <a:gd name="connsiteX3163" fmla="*/ 7178986 w 13328242"/>
              <a:gd name="connsiteY3163" fmla="*/ 3496190 h 4689985"/>
              <a:gd name="connsiteX3164" fmla="*/ 7153267 w 13328242"/>
              <a:gd name="connsiteY3164" fmla="*/ 3496187 h 4689985"/>
              <a:gd name="connsiteX3165" fmla="*/ 7101824 w 13328242"/>
              <a:gd name="connsiteY3165" fmla="*/ 3543596 h 4689985"/>
              <a:gd name="connsiteX3166" fmla="*/ 7127549 w 13328242"/>
              <a:gd name="connsiteY3166" fmla="*/ 3638409 h 4689985"/>
              <a:gd name="connsiteX3167" fmla="*/ 7140407 w 13328242"/>
              <a:gd name="connsiteY3167" fmla="*/ 3638407 h 4689985"/>
              <a:gd name="connsiteX3168" fmla="*/ 7140407 w 13328242"/>
              <a:gd name="connsiteY3168" fmla="*/ 3685814 h 4689985"/>
              <a:gd name="connsiteX3169" fmla="*/ 7114689 w 13328242"/>
              <a:gd name="connsiteY3169" fmla="*/ 3638407 h 4689985"/>
              <a:gd name="connsiteX3170" fmla="*/ 7088967 w 13328242"/>
              <a:gd name="connsiteY3170" fmla="*/ 3685812 h 4689985"/>
              <a:gd name="connsiteX3171" fmla="*/ 7011805 w 13328242"/>
              <a:gd name="connsiteY3171" fmla="*/ 3591000 h 4689985"/>
              <a:gd name="connsiteX3172" fmla="*/ 6998944 w 13328242"/>
              <a:gd name="connsiteY3172" fmla="*/ 3543595 h 4689985"/>
              <a:gd name="connsiteX3173" fmla="*/ 6960365 w 13328242"/>
              <a:gd name="connsiteY3173" fmla="*/ 3591000 h 4689985"/>
              <a:gd name="connsiteX3174" fmla="*/ 6921783 w 13328242"/>
              <a:gd name="connsiteY3174" fmla="*/ 3685812 h 4689985"/>
              <a:gd name="connsiteX3175" fmla="*/ 6883204 w 13328242"/>
              <a:gd name="connsiteY3175" fmla="*/ 3638407 h 4689985"/>
              <a:gd name="connsiteX3176" fmla="*/ 6844626 w 13328242"/>
              <a:gd name="connsiteY3176" fmla="*/ 3733221 h 4689985"/>
              <a:gd name="connsiteX3177" fmla="*/ 6818904 w 13328242"/>
              <a:gd name="connsiteY3177" fmla="*/ 3685812 h 4689985"/>
              <a:gd name="connsiteX3178" fmla="*/ 6806044 w 13328242"/>
              <a:gd name="connsiteY3178" fmla="*/ 3733220 h 4689985"/>
              <a:gd name="connsiteX3179" fmla="*/ 6806046 w 13328242"/>
              <a:gd name="connsiteY3179" fmla="*/ 3685812 h 4689985"/>
              <a:gd name="connsiteX3180" fmla="*/ 6844625 w 13328242"/>
              <a:gd name="connsiteY3180" fmla="*/ 3638407 h 4689985"/>
              <a:gd name="connsiteX3181" fmla="*/ 6844626 w 13328242"/>
              <a:gd name="connsiteY3181" fmla="*/ 3591002 h 4689985"/>
              <a:gd name="connsiteX3182" fmla="*/ 6806046 w 13328242"/>
              <a:gd name="connsiteY3182" fmla="*/ 3591002 h 4689985"/>
              <a:gd name="connsiteX3183" fmla="*/ 6806046 w 13328242"/>
              <a:gd name="connsiteY3183" fmla="*/ 3685812 h 4689985"/>
              <a:gd name="connsiteX3184" fmla="*/ 6754604 w 13328242"/>
              <a:gd name="connsiteY3184" fmla="*/ 3638407 h 4689985"/>
              <a:gd name="connsiteX3185" fmla="*/ 6767463 w 13328242"/>
              <a:gd name="connsiteY3185" fmla="*/ 3591002 h 4689985"/>
              <a:gd name="connsiteX3186" fmla="*/ 6728884 w 13328242"/>
              <a:gd name="connsiteY3186" fmla="*/ 3496187 h 4689985"/>
              <a:gd name="connsiteX3187" fmla="*/ 6717633 w 13328242"/>
              <a:gd name="connsiteY3187" fmla="*/ 3525817 h 4689985"/>
              <a:gd name="connsiteX3188" fmla="*/ 6717590 w 13328242"/>
              <a:gd name="connsiteY3188" fmla="*/ 3527575 h 4689985"/>
              <a:gd name="connsiteX3189" fmla="*/ 6722416 w 13328242"/>
              <a:gd name="connsiteY3189" fmla="*/ 3529003 h 4689985"/>
              <a:gd name="connsiteX3190" fmla="*/ 6735975 w 13328242"/>
              <a:gd name="connsiteY3190" fmla="*/ 3563159 h 4689985"/>
              <a:gd name="connsiteX3191" fmla="*/ 6716477 w 13328242"/>
              <a:gd name="connsiteY3191" fmla="*/ 3572627 h 4689985"/>
              <a:gd name="connsiteX3192" fmla="*/ 6716025 w 13328242"/>
              <a:gd name="connsiteY3192" fmla="*/ 3591002 h 4689985"/>
              <a:gd name="connsiteX3193" fmla="*/ 6703162 w 13328242"/>
              <a:gd name="connsiteY3193" fmla="*/ 3591002 h 4689985"/>
              <a:gd name="connsiteX3194" fmla="*/ 6638862 w 13328242"/>
              <a:gd name="connsiteY3194" fmla="*/ 3543596 h 4689985"/>
              <a:gd name="connsiteX3195" fmla="*/ 6587424 w 13328242"/>
              <a:gd name="connsiteY3195" fmla="*/ 3591000 h 4689985"/>
              <a:gd name="connsiteX3196" fmla="*/ 6574561 w 13328242"/>
              <a:gd name="connsiteY3196" fmla="*/ 3638407 h 4689985"/>
              <a:gd name="connsiteX3197" fmla="*/ 6548843 w 13328242"/>
              <a:gd name="connsiteY3197" fmla="*/ 3591000 h 4689985"/>
              <a:gd name="connsiteX3198" fmla="*/ 6554630 w 13328242"/>
              <a:gd name="connsiteY3198" fmla="*/ 3565542 h 4689985"/>
              <a:gd name="connsiteX3199" fmla="*/ 6544042 w 13328242"/>
              <a:gd name="connsiteY3199" fmla="*/ 3566210 h 4689985"/>
              <a:gd name="connsiteX3200" fmla="*/ 6535823 w 13328242"/>
              <a:gd name="connsiteY3200" fmla="*/ 3555879 h 4689985"/>
              <a:gd name="connsiteX3201" fmla="*/ 6555353 w 13328242"/>
              <a:gd name="connsiteY3201" fmla="*/ 3543419 h 4689985"/>
              <a:gd name="connsiteX3202" fmla="*/ 6563084 w 13328242"/>
              <a:gd name="connsiteY3202" fmla="*/ 3555905 h 4689985"/>
              <a:gd name="connsiteX3203" fmla="*/ 6569741 w 13328242"/>
              <a:gd name="connsiteY3203" fmla="*/ 3549521 h 4689985"/>
              <a:gd name="connsiteX3204" fmla="*/ 6600285 w 13328242"/>
              <a:gd name="connsiteY3204" fmla="*/ 3543596 h 4689985"/>
              <a:gd name="connsiteX3205" fmla="*/ 6592246 w 13328242"/>
              <a:gd name="connsiteY3205" fmla="*/ 3502114 h 4689985"/>
              <a:gd name="connsiteX3206" fmla="*/ 6549143 w 13328242"/>
              <a:gd name="connsiteY3206" fmla="*/ 3497575 h 4689985"/>
              <a:gd name="connsiteX3207" fmla="*/ 6557357 w 13328242"/>
              <a:gd name="connsiteY3207" fmla="*/ 3511135 h 4689985"/>
              <a:gd name="connsiteX3208" fmla="*/ 6534260 w 13328242"/>
              <a:gd name="connsiteY3208" fmla="*/ 3515776 h 4689985"/>
              <a:gd name="connsiteX3209" fmla="*/ 6533573 w 13328242"/>
              <a:gd name="connsiteY3209" fmla="*/ 3523595 h 4689985"/>
              <a:gd name="connsiteX3210" fmla="*/ 6497400 w 13328242"/>
              <a:gd name="connsiteY3210" fmla="*/ 3543595 h 4689985"/>
              <a:gd name="connsiteX3211" fmla="*/ 6471683 w 13328242"/>
              <a:gd name="connsiteY3211" fmla="*/ 3638407 h 4689985"/>
              <a:gd name="connsiteX3212" fmla="*/ 6471681 w 13328242"/>
              <a:gd name="connsiteY3212" fmla="*/ 3591002 h 4689985"/>
              <a:gd name="connsiteX3213" fmla="*/ 6407381 w 13328242"/>
              <a:gd name="connsiteY3213" fmla="*/ 3591002 h 4689985"/>
              <a:gd name="connsiteX3214" fmla="*/ 6420243 w 13328242"/>
              <a:gd name="connsiteY3214" fmla="*/ 3638407 h 4689985"/>
              <a:gd name="connsiteX3215" fmla="*/ 6394522 w 13328242"/>
              <a:gd name="connsiteY3215" fmla="*/ 3780625 h 4689985"/>
              <a:gd name="connsiteX3216" fmla="*/ 6368800 w 13328242"/>
              <a:gd name="connsiteY3216" fmla="*/ 3780625 h 4689985"/>
              <a:gd name="connsiteX3217" fmla="*/ 6381661 w 13328242"/>
              <a:gd name="connsiteY3217" fmla="*/ 3685814 h 4689985"/>
              <a:gd name="connsiteX3218" fmla="*/ 6355941 w 13328242"/>
              <a:gd name="connsiteY3218" fmla="*/ 3638409 h 4689985"/>
              <a:gd name="connsiteX3219" fmla="*/ 6350057 w 13328242"/>
              <a:gd name="connsiteY3219" fmla="*/ 3647632 h 4689985"/>
              <a:gd name="connsiteX3220" fmla="*/ 6351470 w 13328242"/>
              <a:gd name="connsiteY3220" fmla="*/ 3648237 h 4689985"/>
              <a:gd name="connsiteX3221" fmla="*/ 6363280 w 13328242"/>
              <a:gd name="connsiteY3221" fmla="*/ 3683549 h 4689985"/>
              <a:gd name="connsiteX3222" fmla="*/ 6343610 w 13328242"/>
              <a:gd name="connsiteY3222" fmla="*/ 3667967 h 4689985"/>
              <a:gd name="connsiteX3223" fmla="*/ 6342879 w 13328242"/>
              <a:gd name="connsiteY3223" fmla="*/ 3658887 h 4689985"/>
              <a:gd name="connsiteX3224" fmla="*/ 6338460 w 13328242"/>
              <a:gd name="connsiteY3224" fmla="*/ 3665813 h 4689985"/>
              <a:gd name="connsiteX3225" fmla="*/ 6278781 w 13328242"/>
              <a:gd name="connsiteY3225" fmla="*/ 3685814 h 4689985"/>
              <a:gd name="connsiteX3226" fmla="*/ 6291639 w 13328242"/>
              <a:gd name="connsiteY3226" fmla="*/ 3733221 h 4689985"/>
              <a:gd name="connsiteX3227" fmla="*/ 6265922 w 13328242"/>
              <a:gd name="connsiteY3227" fmla="*/ 3733220 h 4689985"/>
              <a:gd name="connsiteX3228" fmla="*/ 6253061 w 13328242"/>
              <a:gd name="connsiteY3228" fmla="*/ 3685814 h 4689985"/>
              <a:gd name="connsiteX3229" fmla="*/ 6227338 w 13328242"/>
              <a:gd name="connsiteY3229" fmla="*/ 3685814 h 4689985"/>
              <a:gd name="connsiteX3230" fmla="*/ 6227338 w 13328242"/>
              <a:gd name="connsiteY3230" fmla="*/ 3638409 h 4689985"/>
              <a:gd name="connsiteX3231" fmla="*/ 6253060 w 13328242"/>
              <a:gd name="connsiteY3231" fmla="*/ 3638407 h 4689985"/>
              <a:gd name="connsiteX3232" fmla="*/ 6265922 w 13328242"/>
              <a:gd name="connsiteY3232" fmla="*/ 3591002 h 4689985"/>
              <a:gd name="connsiteX3233" fmla="*/ 6163039 w 13328242"/>
              <a:gd name="connsiteY3233" fmla="*/ 3591000 h 4689985"/>
              <a:gd name="connsiteX3234" fmla="*/ 6175900 w 13328242"/>
              <a:gd name="connsiteY3234" fmla="*/ 3638407 h 4689985"/>
              <a:gd name="connsiteX3235" fmla="*/ 6163037 w 13328242"/>
              <a:gd name="connsiteY3235" fmla="*/ 3638407 h 4689985"/>
              <a:gd name="connsiteX3236" fmla="*/ 6098738 w 13328242"/>
              <a:gd name="connsiteY3236" fmla="*/ 3591002 h 4689985"/>
              <a:gd name="connsiteX3237" fmla="*/ 6111597 w 13328242"/>
              <a:gd name="connsiteY3237" fmla="*/ 3638407 h 4689985"/>
              <a:gd name="connsiteX3238" fmla="*/ 6105572 w 13328242"/>
              <a:gd name="connsiteY3238" fmla="*/ 3666554 h 4689985"/>
              <a:gd name="connsiteX3239" fmla="*/ 6102260 w 13328242"/>
              <a:gd name="connsiteY3239" fmla="*/ 3671363 h 4689985"/>
              <a:gd name="connsiteX3240" fmla="*/ 6111713 w 13328242"/>
              <a:gd name="connsiteY3240" fmla="*/ 3668070 h 4689985"/>
              <a:gd name="connsiteX3241" fmla="*/ 6128497 w 13328242"/>
              <a:gd name="connsiteY3241" fmla="*/ 3681005 h 4689985"/>
              <a:gd name="connsiteX3242" fmla="*/ 6090228 w 13328242"/>
              <a:gd name="connsiteY3242" fmla="*/ 3701019 h 4689985"/>
              <a:gd name="connsiteX3243" fmla="*/ 6087746 w 13328242"/>
              <a:gd name="connsiteY3243" fmla="*/ 3692439 h 4689985"/>
              <a:gd name="connsiteX3244" fmla="*/ 6079047 w 13328242"/>
              <a:gd name="connsiteY3244" fmla="*/ 3705071 h 4689985"/>
              <a:gd name="connsiteX3245" fmla="*/ 6073020 w 13328242"/>
              <a:gd name="connsiteY3245" fmla="*/ 3733220 h 4689985"/>
              <a:gd name="connsiteX3246" fmla="*/ 5995859 w 13328242"/>
              <a:gd name="connsiteY3246" fmla="*/ 3733220 h 4689985"/>
              <a:gd name="connsiteX3247" fmla="*/ 6021577 w 13328242"/>
              <a:gd name="connsiteY3247" fmla="*/ 3685814 h 4689985"/>
              <a:gd name="connsiteX3248" fmla="*/ 5957276 w 13328242"/>
              <a:gd name="connsiteY3248" fmla="*/ 3685814 h 4689985"/>
              <a:gd name="connsiteX3249" fmla="*/ 5950368 w 13328242"/>
              <a:gd name="connsiteY3249" fmla="*/ 3667230 h 4689985"/>
              <a:gd name="connsiteX3250" fmla="*/ 5946888 w 13328242"/>
              <a:gd name="connsiteY3250" fmla="*/ 3667532 h 4689985"/>
              <a:gd name="connsiteX3251" fmla="*/ 5946367 w 13328242"/>
              <a:gd name="connsiteY3251" fmla="*/ 3667835 h 4689985"/>
              <a:gd name="connsiteX3252" fmla="*/ 5945931 w 13328242"/>
              <a:gd name="connsiteY3252" fmla="*/ 3668780 h 4689985"/>
              <a:gd name="connsiteX3253" fmla="*/ 5944618 w 13328242"/>
              <a:gd name="connsiteY3253" fmla="*/ 3679148 h 4689985"/>
              <a:gd name="connsiteX3254" fmla="*/ 5944415 w 13328242"/>
              <a:gd name="connsiteY3254" fmla="*/ 3685814 h 4689985"/>
              <a:gd name="connsiteX3255" fmla="*/ 5944417 w 13328242"/>
              <a:gd name="connsiteY3255" fmla="*/ 3705813 h 4689985"/>
              <a:gd name="connsiteX3256" fmla="*/ 5944417 w 13328242"/>
              <a:gd name="connsiteY3256" fmla="*/ 3717171 h 4689985"/>
              <a:gd name="connsiteX3257" fmla="*/ 5952298 w 13328242"/>
              <a:gd name="connsiteY3257" fmla="*/ 3720306 h 4689985"/>
              <a:gd name="connsiteX3258" fmla="*/ 5986437 w 13328242"/>
              <a:gd name="connsiteY3258" fmla="*/ 3747069 h 4689985"/>
              <a:gd name="connsiteX3259" fmla="*/ 5986612 w 13328242"/>
              <a:gd name="connsiteY3259" fmla="*/ 3761759 h 4689985"/>
              <a:gd name="connsiteX3260" fmla="*/ 5945218 w 13328242"/>
              <a:gd name="connsiteY3260" fmla="*/ 3807869 h 4689985"/>
              <a:gd name="connsiteX3261" fmla="*/ 5903790 w 13328242"/>
              <a:gd name="connsiteY3261" fmla="*/ 3820620 h 4689985"/>
              <a:gd name="connsiteX3262" fmla="*/ 5903425 w 13328242"/>
              <a:gd name="connsiteY3262" fmla="*/ 3821424 h 4689985"/>
              <a:gd name="connsiteX3263" fmla="*/ 5903170 w 13328242"/>
              <a:gd name="connsiteY3263" fmla="*/ 3820811 h 4689985"/>
              <a:gd name="connsiteX3264" fmla="*/ 5882727 w 13328242"/>
              <a:gd name="connsiteY3264" fmla="*/ 3827099 h 4689985"/>
              <a:gd name="connsiteX3265" fmla="*/ 5833112 w 13328242"/>
              <a:gd name="connsiteY3265" fmla="*/ 3822795 h 4689985"/>
              <a:gd name="connsiteX3266" fmla="*/ 5793983 w 13328242"/>
              <a:gd name="connsiteY3266" fmla="*/ 3803636 h 4689985"/>
              <a:gd name="connsiteX3267" fmla="*/ 5789130 w 13328242"/>
              <a:gd name="connsiteY3267" fmla="*/ 3804945 h 4689985"/>
              <a:gd name="connsiteX3268" fmla="*/ 5790939 w 13328242"/>
              <a:gd name="connsiteY3268" fmla="*/ 3814247 h 4689985"/>
              <a:gd name="connsiteX3269" fmla="*/ 5774697 w 13328242"/>
              <a:gd name="connsiteY3269" fmla="*/ 3808835 h 4689985"/>
              <a:gd name="connsiteX3270" fmla="*/ 5767874 w 13328242"/>
              <a:gd name="connsiteY3270" fmla="*/ 3810676 h 4689985"/>
              <a:gd name="connsiteX3271" fmla="*/ 5724236 w 13328242"/>
              <a:gd name="connsiteY3271" fmla="*/ 3802074 h 4689985"/>
              <a:gd name="connsiteX3272" fmla="*/ 5705200 w 13328242"/>
              <a:gd name="connsiteY3272" fmla="*/ 3773589 h 4689985"/>
              <a:gd name="connsiteX3273" fmla="*/ 5689054 w 13328242"/>
              <a:gd name="connsiteY3273" fmla="*/ 3760263 h 4689985"/>
              <a:gd name="connsiteX3274" fmla="*/ 5688039 w 13328242"/>
              <a:gd name="connsiteY3274" fmla="*/ 3761168 h 4689985"/>
              <a:gd name="connsiteX3275" fmla="*/ 5648534 w 13328242"/>
              <a:gd name="connsiteY3275" fmla="*/ 3766875 h 4689985"/>
              <a:gd name="connsiteX3276" fmla="*/ 5613732 w 13328242"/>
              <a:gd name="connsiteY3276" fmla="*/ 3756544 h 4689985"/>
              <a:gd name="connsiteX3277" fmla="*/ 5614673 w 13328242"/>
              <a:gd name="connsiteY3277" fmla="*/ 3771534 h 4689985"/>
              <a:gd name="connsiteX3278" fmla="*/ 5417145 w 13328242"/>
              <a:gd name="connsiteY3278" fmla="*/ 3917761 h 4689985"/>
              <a:gd name="connsiteX3279" fmla="*/ 5317097 w 13328242"/>
              <a:gd name="connsiteY3279" fmla="*/ 3852612 h 4689985"/>
              <a:gd name="connsiteX3280" fmla="*/ 5289613 w 13328242"/>
              <a:gd name="connsiteY3280" fmla="*/ 3815153 h 4689985"/>
              <a:gd name="connsiteX3281" fmla="*/ 5250182 w 13328242"/>
              <a:gd name="connsiteY3281" fmla="*/ 3814094 h 4689985"/>
              <a:gd name="connsiteX3282" fmla="*/ 5260456 w 13328242"/>
              <a:gd name="connsiteY3282" fmla="*/ 3782287 h 4689985"/>
              <a:gd name="connsiteX3283" fmla="*/ 5270173 w 13328242"/>
              <a:gd name="connsiteY3283" fmla="*/ 3780924 h 4689985"/>
              <a:gd name="connsiteX3284" fmla="*/ 5247393 w 13328242"/>
              <a:gd name="connsiteY3284" fmla="*/ 3733747 h 4689985"/>
              <a:gd name="connsiteX3285" fmla="*/ 5301924 w 13328242"/>
              <a:gd name="connsiteY3285" fmla="*/ 3592459 h 4689985"/>
              <a:gd name="connsiteX3286" fmla="*/ 5341317 w 13328242"/>
              <a:gd name="connsiteY3286" fmla="*/ 3568540 h 4689985"/>
              <a:gd name="connsiteX3287" fmla="*/ 5333559 w 13328242"/>
              <a:gd name="connsiteY3287" fmla="*/ 3567298 h 4689985"/>
              <a:gd name="connsiteX3288" fmla="*/ 5301412 w 13328242"/>
              <a:gd name="connsiteY3288" fmla="*/ 3543595 h 4689985"/>
              <a:gd name="connsiteX3289" fmla="*/ 5352852 w 13328242"/>
              <a:gd name="connsiteY3289" fmla="*/ 3543595 h 4689985"/>
              <a:gd name="connsiteX3290" fmla="*/ 5352852 w 13328242"/>
              <a:gd name="connsiteY3290" fmla="*/ 3496187 h 4689985"/>
              <a:gd name="connsiteX3291" fmla="*/ 5378574 w 13328242"/>
              <a:gd name="connsiteY3291" fmla="*/ 3496190 h 4689985"/>
              <a:gd name="connsiteX3292" fmla="*/ 5378572 w 13328242"/>
              <a:gd name="connsiteY3292" fmla="*/ 3543595 h 4689985"/>
              <a:gd name="connsiteX3293" fmla="*/ 5442871 w 13328242"/>
              <a:gd name="connsiteY3293" fmla="*/ 3543595 h 4689985"/>
              <a:gd name="connsiteX3294" fmla="*/ 5481452 w 13328242"/>
              <a:gd name="connsiteY3294" fmla="*/ 3448783 h 4689985"/>
              <a:gd name="connsiteX3295" fmla="*/ 5507173 w 13328242"/>
              <a:gd name="connsiteY3295" fmla="*/ 3448783 h 4689985"/>
              <a:gd name="connsiteX3296" fmla="*/ 5507171 w 13328242"/>
              <a:gd name="connsiteY3296" fmla="*/ 3401377 h 4689985"/>
              <a:gd name="connsiteX3297" fmla="*/ 5532895 w 13328242"/>
              <a:gd name="connsiteY3297" fmla="*/ 3401377 h 4689985"/>
              <a:gd name="connsiteX3298" fmla="*/ 5545752 w 13328242"/>
              <a:gd name="connsiteY3298" fmla="*/ 3401377 h 4689985"/>
              <a:gd name="connsiteX3299" fmla="*/ 5532893 w 13328242"/>
              <a:gd name="connsiteY3299" fmla="*/ 3466560 h 4689985"/>
              <a:gd name="connsiteX3300" fmla="*/ 5530366 w 13328242"/>
              <a:gd name="connsiteY3300" fmla="*/ 3476961 h 4689985"/>
              <a:gd name="connsiteX3301" fmla="*/ 5531841 w 13328242"/>
              <a:gd name="connsiteY3301" fmla="*/ 3478101 h 4689985"/>
              <a:gd name="connsiteX3302" fmla="*/ 5534973 w 13328242"/>
              <a:gd name="connsiteY3302" fmla="*/ 3499920 h 4689985"/>
              <a:gd name="connsiteX3303" fmla="*/ 5517786 w 13328242"/>
              <a:gd name="connsiteY3303" fmla="*/ 3515767 h 4689985"/>
              <a:gd name="connsiteX3304" fmla="*/ 5515210 w 13328242"/>
              <a:gd name="connsiteY3304" fmla="*/ 3543595 h 4689985"/>
              <a:gd name="connsiteX3305" fmla="*/ 5514651 w 13328242"/>
              <a:gd name="connsiteY3305" fmla="*/ 3573939 h 4689985"/>
              <a:gd name="connsiteX3306" fmla="*/ 5525980 w 13328242"/>
              <a:gd name="connsiteY3306" fmla="*/ 3579114 h 4689985"/>
              <a:gd name="connsiteX3307" fmla="*/ 5577344 w 13328242"/>
              <a:gd name="connsiteY3307" fmla="*/ 3625554 h 4689985"/>
              <a:gd name="connsiteX3308" fmla="*/ 5578592 w 13328242"/>
              <a:gd name="connsiteY3308" fmla="*/ 3627928 h 4689985"/>
              <a:gd name="connsiteX3309" fmla="*/ 5584465 w 13328242"/>
              <a:gd name="connsiteY3309" fmla="*/ 3618937 h 4689985"/>
              <a:gd name="connsiteX3310" fmla="*/ 5607949 w 13328242"/>
              <a:gd name="connsiteY3310" fmla="*/ 3614020 h 4689985"/>
              <a:gd name="connsiteX3311" fmla="*/ 5627175 w 13328242"/>
              <a:gd name="connsiteY3311" fmla="*/ 3620751 h 4689985"/>
              <a:gd name="connsiteX3312" fmla="*/ 5628405 w 13328242"/>
              <a:gd name="connsiteY3312" fmla="*/ 3609158 h 4689985"/>
              <a:gd name="connsiteX3313" fmla="*/ 5627336 w 13328242"/>
              <a:gd name="connsiteY3313" fmla="*/ 3607818 h 4689985"/>
              <a:gd name="connsiteX3314" fmla="*/ 5618531 w 13328242"/>
              <a:gd name="connsiteY3314" fmla="*/ 3574183 h 4689985"/>
              <a:gd name="connsiteX3315" fmla="*/ 5633664 w 13328242"/>
              <a:gd name="connsiteY3315" fmla="*/ 3569979 h 4689985"/>
              <a:gd name="connsiteX3316" fmla="*/ 5652168 w 13328242"/>
              <a:gd name="connsiteY3316" fmla="*/ 3525189 h 4689985"/>
              <a:gd name="connsiteX3317" fmla="*/ 5671313 w 13328242"/>
              <a:gd name="connsiteY3317" fmla="*/ 3501574 h 4689985"/>
              <a:gd name="connsiteX3318" fmla="*/ 5708414 w 13328242"/>
              <a:gd name="connsiteY3318" fmla="*/ 3477049 h 4689985"/>
              <a:gd name="connsiteX3319" fmla="*/ 5745114 w 13328242"/>
              <a:gd name="connsiteY3319" fmla="*/ 3469147 h 4689985"/>
              <a:gd name="connsiteX3320" fmla="*/ 5741870 w 13328242"/>
              <a:gd name="connsiteY3320" fmla="*/ 3466560 h 4689985"/>
              <a:gd name="connsiteX3321" fmla="*/ 5700073 w 13328242"/>
              <a:gd name="connsiteY3321" fmla="*/ 3401375 h 4689985"/>
              <a:gd name="connsiteX3322" fmla="*/ 5712934 w 13328242"/>
              <a:gd name="connsiteY3322" fmla="*/ 3353971 h 4689985"/>
              <a:gd name="connsiteX3323" fmla="*/ 5703044 w 13328242"/>
              <a:gd name="connsiteY3323" fmla="*/ 3353972 h 4689985"/>
              <a:gd name="connsiteX3324" fmla="*/ 5708720 w 13328242"/>
              <a:gd name="connsiteY3324" fmla="*/ 3366681 h 4689985"/>
              <a:gd name="connsiteX3325" fmla="*/ 5646689 w 13328242"/>
              <a:gd name="connsiteY3325" fmla="*/ 3358906 h 4689985"/>
              <a:gd name="connsiteX3326" fmla="*/ 5643703 w 13328242"/>
              <a:gd name="connsiteY3326" fmla="*/ 3353972 h 4689985"/>
              <a:gd name="connsiteX3327" fmla="*/ 5597194 w 13328242"/>
              <a:gd name="connsiteY3327" fmla="*/ 3353971 h 4689985"/>
              <a:gd name="connsiteX3328" fmla="*/ 5584337 w 13328242"/>
              <a:gd name="connsiteY3328" fmla="*/ 3353971 h 4689985"/>
              <a:gd name="connsiteX3329" fmla="*/ 5571472 w 13328242"/>
              <a:gd name="connsiteY3329" fmla="*/ 3353971 h 4689985"/>
              <a:gd name="connsiteX3330" fmla="*/ 5571474 w 13328242"/>
              <a:gd name="connsiteY3330" fmla="*/ 3401377 h 4689985"/>
              <a:gd name="connsiteX3331" fmla="*/ 5545752 w 13328242"/>
              <a:gd name="connsiteY3331" fmla="*/ 3401377 h 4689985"/>
              <a:gd name="connsiteX3332" fmla="*/ 5532893 w 13328242"/>
              <a:gd name="connsiteY3332" fmla="*/ 3353971 h 4689985"/>
              <a:gd name="connsiteX3333" fmla="*/ 5507173 w 13328242"/>
              <a:gd name="connsiteY3333" fmla="*/ 3353972 h 4689985"/>
              <a:gd name="connsiteX3334" fmla="*/ 5481453 w 13328242"/>
              <a:gd name="connsiteY3334" fmla="*/ 3306565 h 4689985"/>
              <a:gd name="connsiteX3335" fmla="*/ 5481452 w 13328242"/>
              <a:gd name="connsiteY3335" fmla="*/ 3211751 h 4689985"/>
              <a:gd name="connsiteX3336" fmla="*/ 5502349 w 13328242"/>
              <a:gd name="connsiteY3336" fmla="*/ 3184344 h 4689985"/>
              <a:gd name="connsiteX3337" fmla="*/ 5505091 w 13328242"/>
              <a:gd name="connsiteY3337" fmla="*/ 3182500 h 4689985"/>
              <a:gd name="connsiteX3338" fmla="*/ 5498297 w 13328242"/>
              <a:gd name="connsiteY3338" fmla="*/ 3175173 h 4689985"/>
              <a:gd name="connsiteX3339" fmla="*/ 5493811 w 13328242"/>
              <a:gd name="connsiteY3339" fmla="*/ 3161936 h 4689985"/>
              <a:gd name="connsiteX3340" fmla="*/ 5510408 w 13328242"/>
              <a:gd name="connsiteY3340" fmla="*/ 3157981 h 4689985"/>
              <a:gd name="connsiteX3341" fmla="*/ 5513419 w 13328242"/>
              <a:gd name="connsiteY3341" fmla="*/ 3173832 h 4689985"/>
              <a:gd name="connsiteX3342" fmla="*/ 5507812 w 13328242"/>
              <a:gd name="connsiteY3342" fmla="*/ 3180667 h 4689985"/>
              <a:gd name="connsiteX3343" fmla="*/ 5523249 w 13328242"/>
              <a:gd name="connsiteY3343" fmla="*/ 3170271 h 4689985"/>
              <a:gd name="connsiteX3344" fmla="*/ 5545754 w 13328242"/>
              <a:gd name="connsiteY3344" fmla="*/ 3164347 h 4689985"/>
              <a:gd name="connsiteX3345" fmla="*/ 5455735 w 13328242"/>
              <a:gd name="connsiteY3345" fmla="*/ 3069534 h 4689985"/>
              <a:gd name="connsiteX3346" fmla="*/ 5391431 w 13328242"/>
              <a:gd name="connsiteY3346" fmla="*/ 3022127 h 4689985"/>
              <a:gd name="connsiteX3347" fmla="*/ 5381904 w 13328242"/>
              <a:gd name="connsiteY3347" fmla="*/ 3022127 h 4689985"/>
              <a:gd name="connsiteX3348" fmla="*/ 5372360 w 13328242"/>
              <a:gd name="connsiteY3348" fmla="*/ 3041437 h 4689985"/>
              <a:gd name="connsiteX3349" fmla="*/ 5372142 w 13328242"/>
              <a:gd name="connsiteY3349" fmla="*/ 3045830 h 4689985"/>
              <a:gd name="connsiteX3350" fmla="*/ 5365711 w 13328242"/>
              <a:gd name="connsiteY3350" fmla="*/ 3069534 h 4689985"/>
              <a:gd name="connsiteX3351" fmla="*/ 5288551 w 13328242"/>
              <a:gd name="connsiteY3351" fmla="*/ 3022127 h 4689985"/>
              <a:gd name="connsiteX3352" fmla="*/ 5264441 w 13328242"/>
              <a:gd name="connsiteY3352" fmla="*/ 3022127 h 4689985"/>
              <a:gd name="connsiteX3353" fmla="*/ 5257929 w 13328242"/>
              <a:gd name="connsiteY3353" fmla="*/ 3022127 h 4689985"/>
              <a:gd name="connsiteX3354" fmla="*/ 5245478 w 13328242"/>
              <a:gd name="connsiteY3354" fmla="*/ 3033714 h 4689985"/>
              <a:gd name="connsiteX3355" fmla="*/ 5193179 w 13328242"/>
              <a:gd name="connsiteY3355" fmla="*/ 3006381 h 4689985"/>
              <a:gd name="connsiteX3356" fmla="*/ 5218052 w 13328242"/>
              <a:gd name="connsiteY3356" fmla="*/ 2990660 h 4689985"/>
              <a:gd name="connsiteX3357" fmla="*/ 5211390 w 13328242"/>
              <a:gd name="connsiteY3357" fmla="*/ 2974721 h 4689985"/>
              <a:gd name="connsiteX3358" fmla="*/ 5254793 w 13328242"/>
              <a:gd name="connsiteY3358" fmla="*/ 2951020 h 4689985"/>
              <a:gd name="connsiteX3359" fmla="*/ 5271505 w 13328242"/>
              <a:gd name="connsiteY3359" fmla="*/ 2948911 h 4689985"/>
              <a:gd name="connsiteX3360" fmla="*/ 5267135 w 13328242"/>
              <a:gd name="connsiteY3360" fmla="*/ 2946019 h 4689985"/>
              <a:gd name="connsiteX3361" fmla="*/ 5269072 w 13328242"/>
              <a:gd name="connsiteY3361" fmla="*/ 2925935 h 4689985"/>
              <a:gd name="connsiteX3362" fmla="*/ 5286922 w 13328242"/>
              <a:gd name="connsiteY3362" fmla="*/ 2930617 h 4689985"/>
              <a:gd name="connsiteX3363" fmla="*/ 5288551 w 13328242"/>
              <a:gd name="connsiteY3363" fmla="*/ 2927314 h 4689985"/>
              <a:gd name="connsiteX3364" fmla="*/ 5288573 w 13328242"/>
              <a:gd name="connsiteY3364" fmla="*/ 2927314 h 4689985"/>
              <a:gd name="connsiteX3365" fmla="*/ 5263573 w 13328242"/>
              <a:gd name="connsiteY3365" fmla="*/ 2885834 h 4689985"/>
              <a:gd name="connsiteX3366" fmla="*/ 5250786 w 13328242"/>
              <a:gd name="connsiteY3366" fmla="*/ 2885834 h 4689985"/>
              <a:gd name="connsiteX3367" fmla="*/ 5237998 w 13328242"/>
              <a:gd name="connsiteY3367" fmla="*/ 2885833 h 4689985"/>
              <a:gd name="connsiteX3368" fmla="*/ 5263573 w 13328242"/>
              <a:gd name="connsiteY3368" fmla="*/ 2928269 h 4689985"/>
              <a:gd name="connsiteX3369" fmla="*/ 5237998 w 13328242"/>
              <a:gd name="connsiteY3369" fmla="*/ 2928269 h 4689985"/>
              <a:gd name="connsiteX3370" fmla="*/ 5199634 w 13328242"/>
              <a:gd name="connsiteY3370" fmla="*/ 2885833 h 4689985"/>
              <a:gd name="connsiteX3371" fmla="*/ 5216617 w 13328242"/>
              <a:gd name="connsiteY3371" fmla="*/ 2879201 h 4689985"/>
              <a:gd name="connsiteX3372" fmla="*/ 5228024 w 13328242"/>
              <a:gd name="connsiteY3372" fmla="*/ 2866770 h 4689985"/>
              <a:gd name="connsiteX3373" fmla="*/ 5213522 w 13328242"/>
              <a:gd name="connsiteY3373" fmla="*/ 2855322 h 4689985"/>
              <a:gd name="connsiteX3374" fmla="*/ 5204375 w 13328242"/>
              <a:gd name="connsiteY3374" fmla="*/ 2832507 h 4689985"/>
              <a:gd name="connsiteX3375" fmla="*/ 5185670 w 13328242"/>
              <a:gd name="connsiteY3375" fmla="*/ 2879909 h 4689985"/>
              <a:gd name="connsiteX3376" fmla="*/ 5185672 w 13328242"/>
              <a:gd name="connsiteY3376" fmla="*/ 2974722 h 4689985"/>
              <a:gd name="connsiteX3377" fmla="*/ 5156734 w 13328242"/>
              <a:gd name="connsiteY3377" fmla="*/ 3004351 h 4689985"/>
              <a:gd name="connsiteX3378" fmla="*/ 5151629 w 13328242"/>
              <a:gd name="connsiteY3378" fmla="*/ 3038853 h 4689985"/>
              <a:gd name="connsiteX3379" fmla="*/ 5157365 w 13328242"/>
              <a:gd name="connsiteY3379" fmla="*/ 3041256 h 4689985"/>
              <a:gd name="connsiteX3380" fmla="*/ 5189865 w 13328242"/>
              <a:gd name="connsiteY3380" fmla="*/ 3047074 h 4689985"/>
              <a:gd name="connsiteX3381" fmla="*/ 5189676 w 13328242"/>
              <a:gd name="connsiteY3381" fmla="*/ 3046275 h 4689985"/>
              <a:gd name="connsiteX3382" fmla="*/ 5188253 w 13328242"/>
              <a:gd name="connsiteY3382" fmla="*/ 3022972 h 4689985"/>
              <a:gd name="connsiteX3383" fmla="*/ 5204744 w 13328242"/>
              <a:gd name="connsiteY3383" fmla="*/ 3019615 h 4689985"/>
              <a:gd name="connsiteX3384" fmla="*/ 5218012 w 13328242"/>
              <a:gd name="connsiteY3384" fmla="*/ 3044788 h 4689985"/>
              <a:gd name="connsiteX3385" fmla="*/ 5217346 w 13328242"/>
              <a:gd name="connsiteY3385" fmla="*/ 3052170 h 4689985"/>
              <a:gd name="connsiteX3386" fmla="*/ 5245094 w 13328242"/>
              <a:gd name="connsiteY3386" fmla="*/ 3057477 h 4689985"/>
              <a:gd name="connsiteX3387" fmla="*/ 5279874 w 13328242"/>
              <a:gd name="connsiteY3387" fmla="*/ 3076486 h 4689985"/>
              <a:gd name="connsiteX3388" fmla="*/ 5347607 w 13328242"/>
              <a:gd name="connsiteY3388" fmla="*/ 3202442 h 4689985"/>
              <a:gd name="connsiteX3389" fmla="*/ 5347248 w 13328242"/>
              <a:gd name="connsiteY3389" fmla="*/ 3234100 h 4689985"/>
              <a:gd name="connsiteX3390" fmla="*/ 5349307 w 13328242"/>
              <a:gd name="connsiteY3390" fmla="*/ 3236629 h 4689985"/>
              <a:gd name="connsiteX3391" fmla="*/ 5347221 w 13328242"/>
              <a:gd name="connsiteY3391" fmla="*/ 3236647 h 4689985"/>
              <a:gd name="connsiteX3392" fmla="*/ 5346877 w 13328242"/>
              <a:gd name="connsiteY3392" fmla="*/ 3267503 h 4689985"/>
              <a:gd name="connsiteX3393" fmla="*/ 5326743 w 13328242"/>
              <a:gd name="connsiteY3393" fmla="*/ 3327894 h 4689985"/>
              <a:gd name="connsiteX3394" fmla="*/ 5215662 w 13328242"/>
              <a:gd name="connsiteY3394" fmla="*/ 3426555 h 4689985"/>
              <a:gd name="connsiteX3395" fmla="*/ 4923762 w 13328242"/>
              <a:gd name="connsiteY3395" fmla="*/ 3220975 h 4689985"/>
              <a:gd name="connsiteX3396" fmla="*/ 4945196 w 13328242"/>
              <a:gd name="connsiteY3396" fmla="*/ 3167113 h 4689985"/>
              <a:gd name="connsiteX3397" fmla="*/ 4932076 w 13328242"/>
              <a:gd name="connsiteY3397" fmla="*/ 3167535 h 4689985"/>
              <a:gd name="connsiteX3398" fmla="*/ 4951999 w 13328242"/>
              <a:gd name="connsiteY3398" fmla="*/ 3116754 h 4689985"/>
              <a:gd name="connsiteX3399" fmla="*/ 4966513 w 13328242"/>
              <a:gd name="connsiteY3399" fmla="*/ 3131359 h 4689985"/>
              <a:gd name="connsiteX3400" fmla="*/ 4984232 w 13328242"/>
              <a:gd name="connsiteY3400" fmla="*/ 3105459 h 4689985"/>
              <a:gd name="connsiteX3401" fmla="*/ 5110464 w 13328242"/>
              <a:gd name="connsiteY3401" fmla="*/ 3021612 h 4689985"/>
              <a:gd name="connsiteX3402" fmla="*/ 5124480 w 13328242"/>
              <a:gd name="connsiteY3402" fmla="*/ 3027484 h 4689985"/>
              <a:gd name="connsiteX3403" fmla="*/ 5126194 w 13328242"/>
              <a:gd name="connsiteY3403" fmla="*/ 3004351 h 4689985"/>
              <a:gd name="connsiteX3404" fmla="*/ 5126327 w 13328242"/>
              <a:gd name="connsiteY3404" fmla="*/ 2999582 h 4689985"/>
              <a:gd name="connsiteX3405" fmla="*/ 5119797 w 13328242"/>
              <a:gd name="connsiteY3405" fmla="*/ 3004549 h 4689985"/>
              <a:gd name="connsiteX3406" fmla="*/ 5110912 w 13328242"/>
              <a:gd name="connsiteY3406" fmla="*/ 3019250 h 4689985"/>
              <a:gd name="connsiteX3407" fmla="*/ 5072371 w 13328242"/>
              <a:gd name="connsiteY3407" fmla="*/ 3007034 h 4689985"/>
              <a:gd name="connsiteX3408" fmla="*/ 5076655 w 13328242"/>
              <a:gd name="connsiteY3408" fmla="*/ 2976522 h 4689985"/>
              <a:gd name="connsiteX3409" fmla="*/ 5081803 w 13328242"/>
              <a:gd name="connsiteY3409" fmla="*/ 2971407 h 4689985"/>
              <a:gd name="connsiteX3410" fmla="*/ 5068110 w 13328242"/>
              <a:gd name="connsiteY3410" fmla="*/ 2954401 h 4689985"/>
              <a:gd name="connsiteX3411" fmla="*/ 5100508 w 13328242"/>
              <a:gd name="connsiteY3411" fmla="*/ 2952458 h 4689985"/>
              <a:gd name="connsiteX3412" fmla="*/ 5106889 w 13328242"/>
              <a:gd name="connsiteY3412" fmla="*/ 2961808 h 4689985"/>
              <a:gd name="connsiteX3413" fmla="*/ 5121371 w 13328242"/>
              <a:gd name="connsiteY3413" fmla="*/ 2962679 h 4689985"/>
              <a:gd name="connsiteX3414" fmla="*/ 5121369 w 13328242"/>
              <a:gd name="connsiteY3414" fmla="*/ 2956688 h 4689985"/>
              <a:gd name="connsiteX3415" fmla="*/ 5107117 w 13328242"/>
              <a:gd name="connsiteY3415" fmla="*/ 2956362 h 4689985"/>
              <a:gd name="connsiteX3416" fmla="*/ 5064447 w 13328242"/>
              <a:gd name="connsiteY3416" fmla="*/ 2928042 h 4689985"/>
              <a:gd name="connsiteX3417" fmla="*/ 5083156 w 13328242"/>
              <a:gd name="connsiteY3417" fmla="*/ 2890374 h 4689985"/>
              <a:gd name="connsiteX3418" fmla="*/ 5091145 w 13328242"/>
              <a:gd name="connsiteY3418" fmla="*/ 2894228 h 4689985"/>
              <a:gd name="connsiteX3419" fmla="*/ 5097257 w 13328242"/>
              <a:gd name="connsiteY3419" fmla="*/ 2885834 h 4689985"/>
              <a:gd name="connsiteX3420" fmla="*/ 5121371 w 13328242"/>
              <a:gd name="connsiteY3420" fmla="*/ 2879909 h 4689985"/>
              <a:gd name="connsiteX3421" fmla="*/ 5134230 w 13328242"/>
              <a:gd name="connsiteY3421" fmla="*/ 2927314 h 4689985"/>
              <a:gd name="connsiteX3422" fmla="*/ 5147089 w 13328242"/>
              <a:gd name="connsiteY3422" fmla="*/ 2927314 h 4689985"/>
              <a:gd name="connsiteX3423" fmla="*/ 5134228 w 13328242"/>
              <a:gd name="connsiteY3423" fmla="*/ 2879911 h 4689985"/>
              <a:gd name="connsiteX3424" fmla="*/ 5172809 w 13328242"/>
              <a:gd name="connsiteY3424" fmla="*/ 2832502 h 4689985"/>
              <a:gd name="connsiteX3425" fmla="*/ 5121371 w 13328242"/>
              <a:gd name="connsiteY3425" fmla="*/ 2785097 h 4689985"/>
              <a:gd name="connsiteX3426" fmla="*/ 5095649 w 13328242"/>
              <a:gd name="connsiteY3426" fmla="*/ 2832502 h 4689985"/>
              <a:gd name="connsiteX3427" fmla="*/ 5082789 w 13328242"/>
              <a:gd name="connsiteY3427" fmla="*/ 2879909 h 4689985"/>
              <a:gd name="connsiteX3428" fmla="*/ 5018490 w 13328242"/>
              <a:gd name="connsiteY3428" fmla="*/ 2785097 h 4689985"/>
              <a:gd name="connsiteX3429" fmla="*/ 5005629 w 13328242"/>
              <a:gd name="connsiteY3429" fmla="*/ 2785097 h 4689985"/>
              <a:gd name="connsiteX3430" fmla="*/ 5018490 w 13328242"/>
              <a:gd name="connsiteY3430" fmla="*/ 2927314 h 4689985"/>
              <a:gd name="connsiteX3431" fmla="*/ 4993173 w 13328242"/>
              <a:gd name="connsiteY3431" fmla="*/ 2967314 h 4689985"/>
              <a:gd name="connsiteX3432" fmla="*/ 4989275 w 13328242"/>
              <a:gd name="connsiteY3432" fmla="*/ 2969490 h 4689985"/>
              <a:gd name="connsiteX3433" fmla="*/ 5021751 w 13328242"/>
              <a:gd name="connsiteY3433" fmla="*/ 2972894 h 4689985"/>
              <a:gd name="connsiteX3434" fmla="*/ 5044696 w 13328242"/>
              <a:gd name="connsiteY3434" fmla="*/ 2991654 h 4689985"/>
              <a:gd name="connsiteX3435" fmla="*/ 4994698 w 13328242"/>
              <a:gd name="connsiteY3435" fmla="*/ 3053805 h 4689985"/>
              <a:gd name="connsiteX3436" fmla="*/ 4991116 w 13328242"/>
              <a:gd name="connsiteY3436" fmla="*/ 3050488 h 4689985"/>
              <a:gd name="connsiteX3437" fmla="*/ 4989682 w 13328242"/>
              <a:gd name="connsiteY3437" fmla="*/ 3052392 h 4689985"/>
              <a:gd name="connsiteX3438" fmla="*/ 4949294 w 13328242"/>
              <a:gd name="connsiteY3438" fmla="*/ 3025169 h 4689985"/>
              <a:gd name="connsiteX3439" fmla="*/ 4933583 w 13328242"/>
              <a:gd name="connsiteY3439" fmla="*/ 3019157 h 4689985"/>
              <a:gd name="connsiteX3440" fmla="*/ 4907691 w 13328242"/>
              <a:gd name="connsiteY3440" fmla="*/ 3032314 h 4689985"/>
              <a:gd name="connsiteX3441" fmla="*/ 4902747 w 13328242"/>
              <a:gd name="connsiteY3441" fmla="*/ 3034171 h 4689985"/>
              <a:gd name="connsiteX3442" fmla="*/ 4902747 w 13328242"/>
              <a:gd name="connsiteY3442" fmla="*/ 3045830 h 4689985"/>
              <a:gd name="connsiteX3443" fmla="*/ 4902747 w 13328242"/>
              <a:gd name="connsiteY3443" fmla="*/ 3062127 h 4689985"/>
              <a:gd name="connsiteX3444" fmla="*/ 4902747 w 13328242"/>
              <a:gd name="connsiteY3444" fmla="*/ 3064206 h 4689985"/>
              <a:gd name="connsiteX3445" fmla="*/ 4903563 w 13328242"/>
              <a:gd name="connsiteY3445" fmla="*/ 3065495 h 4689985"/>
              <a:gd name="connsiteX3446" fmla="*/ 4902747 w 13328242"/>
              <a:gd name="connsiteY3446" fmla="*/ 3066163 h 4689985"/>
              <a:gd name="connsiteX3447" fmla="*/ 4902747 w 13328242"/>
              <a:gd name="connsiteY3447" fmla="*/ 3069536 h 4689985"/>
              <a:gd name="connsiteX3448" fmla="*/ 4898634 w 13328242"/>
              <a:gd name="connsiteY3448" fmla="*/ 3069536 h 4689985"/>
              <a:gd name="connsiteX3449" fmla="*/ 4882288 w 13328242"/>
              <a:gd name="connsiteY3449" fmla="*/ 3082929 h 4689985"/>
              <a:gd name="connsiteX3450" fmla="*/ 4873813 w 13328242"/>
              <a:gd name="connsiteY3450" fmla="*/ 3085585 h 4689985"/>
              <a:gd name="connsiteX3451" fmla="*/ 4859015 w 13328242"/>
              <a:gd name="connsiteY3451" fmla="*/ 3112729 h 4689985"/>
              <a:gd name="connsiteX3452" fmla="*/ 4832011 w 13328242"/>
              <a:gd name="connsiteY3452" fmla="*/ 3087828 h 4689985"/>
              <a:gd name="connsiteX3453" fmla="*/ 4828802 w 13328242"/>
              <a:gd name="connsiteY3453" fmla="*/ 3096940 h 4689985"/>
              <a:gd name="connsiteX3454" fmla="*/ 4799869 w 13328242"/>
              <a:gd name="connsiteY3454" fmla="*/ 3116939 h 4689985"/>
              <a:gd name="connsiteX3455" fmla="*/ 4787009 w 13328242"/>
              <a:gd name="connsiteY3455" fmla="*/ 3069534 h 4689985"/>
              <a:gd name="connsiteX3456" fmla="*/ 4812729 w 13328242"/>
              <a:gd name="connsiteY3456" fmla="*/ 3069534 h 4689985"/>
              <a:gd name="connsiteX3457" fmla="*/ 4812729 w 13328242"/>
              <a:gd name="connsiteY3457" fmla="*/ 3022127 h 4689985"/>
              <a:gd name="connsiteX3458" fmla="*/ 4797659 w 13328242"/>
              <a:gd name="connsiteY3458" fmla="*/ 3014720 h 4689985"/>
              <a:gd name="connsiteX3459" fmla="*/ 4795704 w 13328242"/>
              <a:gd name="connsiteY3459" fmla="*/ 3011201 h 4689985"/>
              <a:gd name="connsiteX3460" fmla="*/ 4753771 w 13328242"/>
              <a:gd name="connsiteY3460" fmla="*/ 3029786 h 4689985"/>
              <a:gd name="connsiteX3461" fmla="*/ 4725600 w 13328242"/>
              <a:gd name="connsiteY3461" fmla="*/ 2969388 h 4689985"/>
              <a:gd name="connsiteX3462" fmla="*/ 4728314 w 13328242"/>
              <a:gd name="connsiteY3462" fmla="*/ 2964985 h 4689985"/>
              <a:gd name="connsiteX3463" fmla="*/ 4708803 w 13328242"/>
              <a:gd name="connsiteY3463" fmla="*/ 2963656 h 4689985"/>
              <a:gd name="connsiteX3464" fmla="*/ 4667439 w 13328242"/>
              <a:gd name="connsiteY3464" fmla="*/ 2971979 h 4689985"/>
              <a:gd name="connsiteX3465" fmla="*/ 4671272 w 13328242"/>
              <a:gd name="connsiteY3465" fmla="*/ 2945038 h 4689985"/>
              <a:gd name="connsiteX3466" fmla="*/ 4681376 w 13328242"/>
              <a:gd name="connsiteY3466" fmla="*/ 2931149 h 4689985"/>
              <a:gd name="connsiteX3467" fmla="*/ 4747865 w 13328242"/>
              <a:gd name="connsiteY3467" fmla="*/ 2925626 h 4689985"/>
              <a:gd name="connsiteX3468" fmla="*/ 4774146 w 13328242"/>
              <a:gd name="connsiteY3468" fmla="*/ 2928441 h 4689985"/>
              <a:gd name="connsiteX3469" fmla="*/ 4774146 w 13328242"/>
              <a:gd name="connsiteY3469" fmla="*/ 2927315 h 4689985"/>
              <a:gd name="connsiteX3470" fmla="*/ 4722708 w 13328242"/>
              <a:gd name="connsiteY3470" fmla="*/ 2879909 h 4689985"/>
              <a:gd name="connsiteX3471" fmla="*/ 4722097 w 13328242"/>
              <a:gd name="connsiteY3471" fmla="*/ 2871669 h 4689985"/>
              <a:gd name="connsiteX3472" fmla="*/ 4712173 w 13328242"/>
              <a:gd name="connsiteY3472" fmla="*/ 2863029 h 4689985"/>
              <a:gd name="connsiteX3473" fmla="*/ 4700884 w 13328242"/>
              <a:gd name="connsiteY3473" fmla="*/ 2872908 h 4689985"/>
              <a:gd name="connsiteX3474" fmla="*/ 4683545 w 13328242"/>
              <a:gd name="connsiteY3474" fmla="*/ 2861496 h 4689985"/>
              <a:gd name="connsiteX3475" fmla="*/ 4685392 w 13328242"/>
              <a:gd name="connsiteY3475" fmla="*/ 2854191 h 4689985"/>
              <a:gd name="connsiteX3476" fmla="*/ 4676290 w 13328242"/>
              <a:gd name="connsiteY3476" fmla="*/ 2852024 h 4689985"/>
              <a:gd name="connsiteX3477" fmla="*/ 4682210 w 13328242"/>
              <a:gd name="connsiteY3477" fmla="*/ 2846121 h 4689985"/>
              <a:gd name="connsiteX3478" fmla="*/ 4664945 w 13328242"/>
              <a:gd name="connsiteY3478" fmla="*/ 2855011 h 4689985"/>
              <a:gd name="connsiteX3479" fmla="*/ 4664874 w 13328242"/>
              <a:gd name="connsiteY3479" fmla="*/ 2833315 h 4689985"/>
              <a:gd name="connsiteX3480" fmla="*/ 4682946 w 13328242"/>
              <a:gd name="connsiteY3480" fmla="*/ 2828715 h 4689985"/>
              <a:gd name="connsiteX3481" fmla="*/ 4689465 w 13328242"/>
              <a:gd name="connsiteY3481" fmla="*/ 2838884 h 4689985"/>
              <a:gd name="connsiteX3482" fmla="*/ 4712526 w 13328242"/>
              <a:gd name="connsiteY3482" fmla="*/ 2815882 h 4689985"/>
              <a:gd name="connsiteX3483" fmla="*/ 4720288 w 13328242"/>
              <a:gd name="connsiteY3483" fmla="*/ 2847201 h 4689985"/>
              <a:gd name="connsiteX3484" fmla="*/ 4717882 w 13328242"/>
              <a:gd name="connsiteY3484" fmla="*/ 2814726 h 4689985"/>
              <a:gd name="connsiteX3485" fmla="*/ 4684126 w 13328242"/>
              <a:gd name="connsiteY3485" fmla="*/ 2785099 h 4689985"/>
              <a:gd name="connsiteX3486" fmla="*/ 4645545 w 13328242"/>
              <a:gd name="connsiteY3486" fmla="*/ 2832502 h 4689985"/>
              <a:gd name="connsiteX3487" fmla="*/ 4650971 w 13328242"/>
              <a:gd name="connsiteY3487" fmla="*/ 2852503 h 4689985"/>
              <a:gd name="connsiteX3488" fmla="*/ 4646040 w 13328242"/>
              <a:gd name="connsiteY3488" fmla="*/ 2877394 h 4689985"/>
              <a:gd name="connsiteX3489" fmla="*/ 4661459 w 13328242"/>
              <a:gd name="connsiteY3489" fmla="*/ 2877463 h 4689985"/>
              <a:gd name="connsiteX3490" fmla="*/ 4676194 w 13328242"/>
              <a:gd name="connsiteY3490" fmla="*/ 2892177 h 4689985"/>
              <a:gd name="connsiteX3491" fmla="*/ 4679108 w 13328242"/>
              <a:gd name="connsiteY3491" fmla="*/ 2932004 h 4689985"/>
              <a:gd name="connsiteX3492" fmla="*/ 4647093 w 13328242"/>
              <a:gd name="connsiteY3492" fmla="*/ 2941451 h 4689985"/>
              <a:gd name="connsiteX3493" fmla="*/ 4629826 w 13328242"/>
              <a:gd name="connsiteY3493" fmla="*/ 2931723 h 4689985"/>
              <a:gd name="connsiteX3494" fmla="*/ 4622963 w 13328242"/>
              <a:gd name="connsiteY3494" fmla="*/ 2942315 h 4689985"/>
              <a:gd name="connsiteX3495" fmla="*/ 4620027 w 13328242"/>
              <a:gd name="connsiteY3495" fmla="*/ 2967316 h 4689985"/>
              <a:gd name="connsiteX3496" fmla="*/ 4620018 w 13328242"/>
              <a:gd name="connsiteY3496" fmla="*/ 2967573 h 4689985"/>
              <a:gd name="connsiteX3497" fmla="*/ 4620109 w 13328242"/>
              <a:gd name="connsiteY3497" fmla="*/ 2968095 h 4689985"/>
              <a:gd name="connsiteX3498" fmla="*/ 4646326 w 13328242"/>
              <a:gd name="connsiteY3498" fmla="*/ 2976673 h 4689985"/>
              <a:gd name="connsiteX3499" fmla="*/ 4672138 w 13328242"/>
              <a:gd name="connsiteY3499" fmla="*/ 3001997 h 4689985"/>
              <a:gd name="connsiteX3500" fmla="*/ 4660203 w 13328242"/>
              <a:gd name="connsiteY3500" fmla="*/ 3099646 h 4689985"/>
              <a:gd name="connsiteX3501" fmla="*/ 4565919 w 13328242"/>
              <a:gd name="connsiteY3501" fmla="*/ 3039246 h 4689985"/>
              <a:gd name="connsiteX3502" fmla="*/ 4564290 w 13328242"/>
              <a:gd name="connsiteY3502" fmla="*/ 3022890 h 4689985"/>
              <a:gd name="connsiteX3503" fmla="*/ 4537841 w 13328242"/>
              <a:gd name="connsiteY3503" fmla="*/ 3045830 h 4689985"/>
              <a:gd name="connsiteX3504" fmla="*/ 4521469 w 13328242"/>
              <a:gd name="connsiteY3504" fmla="*/ 3061926 h 4689985"/>
              <a:gd name="connsiteX3505" fmla="*/ 4522708 w 13328242"/>
              <a:gd name="connsiteY3505" fmla="*/ 3075394 h 4689985"/>
              <a:gd name="connsiteX3506" fmla="*/ 4538971 w 13328242"/>
              <a:gd name="connsiteY3506" fmla="*/ 3150804 h 4689985"/>
              <a:gd name="connsiteX3507" fmla="*/ 4490337 w 13328242"/>
              <a:gd name="connsiteY3507" fmla="*/ 3219547 h 4689985"/>
              <a:gd name="connsiteX3508" fmla="*/ 4485630 w 13328242"/>
              <a:gd name="connsiteY3508" fmla="*/ 3226203 h 4689985"/>
              <a:gd name="connsiteX3509" fmla="*/ 4501123 w 13328242"/>
              <a:gd name="connsiteY3509" fmla="*/ 3229064 h 4689985"/>
              <a:gd name="connsiteX3510" fmla="*/ 4504994 w 13328242"/>
              <a:gd name="connsiteY3510" fmla="*/ 3264253 h 4689985"/>
              <a:gd name="connsiteX3511" fmla="*/ 4506747 w 13328242"/>
              <a:gd name="connsiteY3511" fmla="*/ 3275736 h 4689985"/>
              <a:gd name="connsiteX3512" fmla="*/ 4506747 w 13328242"/>
              <a:gd name="connsiteY3512" fmla="*/ 3262152 h 4689985"/>
              <a:gd name="connsiteX3513" fmla="*/ 4570686 w 13328242"/>
              <a:gd name="connsiteY3513" fmla="*/ 3262152 h 4689985"/>
              <a:gd name="connsiteX3514" fmla="*/ 4583474 w 13328242"/>
              <a:gd name="connsiteY3514" fmla="*/ 3216874 h 4689985"/>
              <a:gd name="connsiteX3515" fmla="*/ 4596259 w 13328242"/>
              <a:gd name="connsiteY3515" fmla="*/ 3216874 h 4689985"/>
              <a:gd name="connsiteX3516" fmla="*/ 4583476 w 13328242"/>
              <a:gd name="connsiteY3516" fmla="*/ 3262152 h 4689985"/>
              <a:gd name="connsiteX3517" fmla="*/ 4583476 w 13328242"/>
              <a:gd name="connsiteY3517" fmla="*/ 3307418 h 4689985"/>
              <a:gd name="connsiteX3518" fmla="*/ 4506747 w 13328242"/>
              <a:gd name="connsiteY3518" fmla="*/ 3307418 h 4689985"/>
              <a:gd name="connsiteX3519" fmla="*/ 4506747 w 13328242"/>
              <a:gd name="connsiteY3519" fmla="*/ 3301760 h 4689985"/>
              <a:gd name="connsiteX3520" fmla="*/ 4506747 w 13328242"/>
              <a:gd name="connsiteY3520" fmla="*/ 3292215 h 4689985"/>
              <a:gd name="connsiteX3521" fmla="*/ 4481074 w 13328242"/>
              <a:gd name="connsiteY3521" fmla="*/ 3267881 h 4689985"/>
              <a:gd name="connsiteX3522" fmla="*/ 4475436 w 13328242"/>
              <a:gd name="connsiteY3522" fmla="*/ 3248596 h 4689985"/>
              <a:gd name="connsiteX3523" fmla="*/ 4481872 w 13328242"/>
              <a:gd name="connsiteY3523" fmla="*/ 3231517 h 4689985"/>
              <a:gd name="connsiteX3524" fmla="*/ 4441707 w 13328242"/>
              <a:gd name="connsiteY3524" fmla="*/ 3288288 h 4689985"/>
              <a:gd name="connsiteX3525" fmla="*/ 4340596 w 13328242"/>
              <a:gd name="connsiteY3525" fmla="*/ 3299369 h 4689985"/>
              <a:gd name="connsiteX3526" fmla="*/ 4339351 w 13328242"/>
              <a:gd name="connsiteY3526" fmla="*/ 3299466 h 4689985"/>
              <a:gd name="connsiteX3527" fmla="*/ 4323240 w 13328242"/>
              <a:gd name="connsiteY3527" fmla="*/ 3305082 h 4689985"/>
              <a:gd name="connsiteX3528" fmla="*/ 4314154 w 13328242"/>
              <a:gd name="connsiteY3528" fmla="*/ 3305624 h 4689985"/>
              <a:gd name="connsiteX3529" fmla="*/ 4314212 w 13328242"/>
              <a:gd name="connsiteY3529" fmla="*/ 3312226 h 4689985"/>
              <a:gd name="connsiteX3530" fmla="*/ 4303562 w 13328242"/>
              <a:gd name="connsiteY3530" fmla="*/ 3306253 h 4689985"/>
              <a:gd name="connsiteX3531" fmla="*/ 4298322 w 13328242"/>
              <a:gd name="connsiteY3531" fmla="*/ 3306565 h 4689985"/>
              <a:gd name="connsiteX3532" fmla="*/ 4297708 w 13328242"/>
              <a:gd name="connsiteY3532" fmla="*/ 3302971 h 4689985"/>
              <a:gd name="connsiteX3533" fmla="*/ 4297227 w 13328242"/>
              <a:gd name="connsiteY3533" fmla="*/ 3302701 h 4689985"/>
              <a:gd name="connsiteX3534" fmla="*/ 4289241 w 13328242"/>
              <a:gd name="connsiteY3534" fmla="*/ 3303316 h 4689985"/>
              <a:gd name="connsiteX3535" fmla="*/ 4259196 w 13328242"/>
              <a:gd name="connsiteY3535" fmla="*/ 3291182 h 4689985"/>
              <a:gd name="connsiteX3536" fmla="*/ 4252509 w 13328242"/>
              <a:gd name="connsiteY3536" fmla="*/ 3299157 h 4689985"/>
              <a:gd name="connsiteX3537" fmla="*/ 4234021 w 13328242"/>
              <a:gd name="connsiteY3537" fmla="*/ 3306565 h 4689985"/>
              <a:gd name="connsiteX3538" fmla="*/ 4221163 w 13328242"/>
              <a:gd name="connsiteY3538" fmla="*/ 3306565 h 4689985"/>
              <a:gd name="connsiteX3539" fmla="*/ 4221163 w 13328242"/>
              <a:gd name="connsiteY3539" fmla="*/ 3259158 h 4689985"/>
              <a:gd name="connsiteX3540" fmla="*/ 4231626 w 13328242"/>
              <a:gd name="connsiteY3540" fmla="*/ 3259158 h 4689985"/>
              <a:gd name="connsiteX3541" fmla="*/ 4229292 w 13328242"/>
              <a:gd name="connsiteY3541" fmla="*/ 3253684 h 4689985"/>
              <a:gd name="connsiteX3542" fmla="*/ 4216741 w 13328242"/>
              <a:gd name="connsiteY3542" fmla="*/ 3239158 h 4689985"/>
              <a:gd name="connsiteX3543" fmla="*/ 4169720 w 13328242"/>
              <a:gd name="connsiteY3543" fmla="*/ 3259159 h 4689985"/>
              <a:gd name="connsiteX3544" fmla="*/ 4156859 w 13328242"/>
              <a:gd name="connsiteY3544" fmla="*/ 3259158 h 4689985"/>
              <a:gd name="connsiteX3545" fmla="*/ 4131141 w 13328242"/>
              <a:gd name="connsiteY3545" fmla="*/ 3259158 h 4689985"/>
              <a:gd name="connsiteX3546" fmla="*/ 4079701 w 13328242"/>
              <a:gd name="connsiteY3546" fmla="*/ 3353971 h 4689985"/>
              <a:gd name="connsiteX3547" fmla="*/ 4066841 w 13328242"/>
              <a:gd name="connsiteY3547" fmla="*/ 3306565 h 4689985"/>
              <a:gd name="connsiteX3548" fmla="*/ 4058804 w 13328242"/>
              <a:gd name="connsiteY3548" fmla="*/ 3340637 h 4689985"/>
              <a:gd name="connsiteX3549" fmla="*/ 4051832 w 13328242"/>
              <a:gd name="connsiteY3549" fmla="*/ 3362485 h 4689985"/>
              <a:gd name="connsiteX3550" fmla="*/ 4063254 w 13328242"/>
              <a:gd name="connsiteY3550" fmla="*/ 3371254 h 4689985"/>
              <a:gd name="connsiteX3551" fmla="*/ 4071717 w 13328242"/>
              <a:gd name="connsiteY3551" fmla="*/ 3395763 h 4689985"/>
              <a:gd name="connsiteX3552" fmla="*/ 4044375 w 13328242"/>
              <a:gd name="connsiteY3552" fmla="*/ 3423669 h 4689985"/>
              <a:gd name="connsiteX3553" fmla="*/ 4045485 w 13328242"/>
              <a:gd name="connsiteY3553" fmla="*/ 3429931 h 4689985"/>
              <a:gd name="connsiteX3554" fmla="*/ 4020695 w 13328242"/>
              <a:gd name="connsiteY3554" fmla="*/ 3430561 h 4689985"/>
              <a:gd name="connsiteX3555" fmla="*/ 4016359 w 13328242"/>
              <a:gd name="connsiteY3555" fmla="*/ 3424451 h 4689985"/>
              <a:gd name="connsiteX3556" fmla="*/ 4005671 w 13328242"/>
              <a:gd name="connsiteY3556" fmla="*/ 3419096 h 4689985"/>
              <a:gd name="connsiteX3557" fmla="*/ 4008413 w 13328242"/>
              <a:gd name="connsiteY3557" fmla="*/ 3426751 h 4689985"/>
              <a:gd name="connsiteX3558" fmla="*/ 4049899 w 13328242"/>
              <a:gd name="connsiteY3558" fmla="*/ 3527725 h 4689985"/>
              <a:gd name="connsiteX3559" fmla="*/ 3970064 w 13328242"/>
              <a:gd name="connsiteY3559" fmla="*/ 3407160 h 4689985"/>
              <a:gd name="connsiteX3560" fmla="*/ 3994482 w 13328242"/>
              <a:gd name="connsiteY3560" fmla="*/ 3387863 h 4689985"/>
              <a:gd name="connsiteX3561" fmla="*/ 4004855 w 13328242"/>
              <a:gd name="connsiteY3561" fmla="*/ 3416816 h 4689985"/>
              <a:gd name="connsiteX3562" fmla="*/ 4001416 w 13328242"/>
              <a:gd name="connsiteY3562" fmla="*/ 3391946 h 4689985"/>
              <a:gd name="connsiteX3563" fmla="*/ 4019655 w 13328242"/>
              <a:gd name="connsiteY3563" fmla="*/ 3357611 h 4689985"/>
              <a:gd name="connsiteX3564" fmla="*/ 4015401 w 13328242"/>
              <a:gd name="connsiteY3564" fmla="*/ 3353971 h 4689985"/>
              <a:gd name="connsiteX3565" fmla="*/ 4026655 w 13328242"/>
              <a:gd name="connsiteY3565" fmla="*/ 3324341 h 4689985"/>
              <a:gd name="connsiteX3566" fmla="*/ 4026876 w 13328242"/>
              <a:gd name="connsiteY3566" fmla="*/ 3315272 h 4689985"/>
              <a:gd name="connsiteX3567" fmla="*/ 3980221 w 13328242"/>
              <a:gd name="connsiteY3567" fmla="*/ 3336818 h 4689985"/>
              <a:gd name="connsiteX3568" fmla="*/ 3876306 w 13328242"/>
              <a:gd name="connsiteY3568" fmla="*/ 3348897 h 4689985"/>
              <a:gd name="connsiteX3569" fmla="*/ 3819469 w 13328242"/>
              <a:gd name="connsiteY3569" fmla="*/ 3303806 h 4689985"/>
              <a:gd name="connsiteX3570" fmla="*/ 3799340 w 13328242"/>
              <a:gd name="connsiteY3570" fmla="*/ 3279763 h 4689985"/>
              <a:gd name="connsiteX3571" fmla="*/ 3784003 w 13328242"/>
              <a:gd name="connsiteY3571" fmla="*/ 3278024 h 4689985"/>
              <a:gd name="connsiteX3572" fmla="*/ 3784328 w 13328242"/>
              <a:gd name="connsiteY3572" fmla="*/ 3274843 h 4689985"/>
              <a:gd name="connsiteX3573" fmla="*/ 3774653 w 13328242"/>
              <a:gd name="connsiteY3573" fmla="*/ 3278404 h 4689985"/>
              <a:gd name="connsiteX3574" fmla="*/ 3754461 w 13328242"/>
              <a:gd name="connsiteY3574" fmla="*/ 3275473 h 4689985"/>
              <a:gd name="connsiteX3575" fmla="*/ 3749960 w 13328242"/>
              <a:gd name="connsiteY3575" fmla="*/ 3279898 h 4689985"/>
              <a:gd name="connsiteX3576" fmla="*/ 3693897 w 13328242"/>
              <a:gd name="connsiteY3576" fmla="*/ 3306565 h 4689985"/>
              <a:gd name="connsiteX3577" fmla="*/ 3690748 w 13328242"/>
              <a:gd name="connsiteY3577" fmla="*/ 3304707 h 4689985"/>
              <a:gd name="connsiteX3578" fmla="*/ 3691039 w 13328242"/>
              <a:gd name="connsiteY3578" fmla="*/ 3305917 h 4689985"/>
              <a:gd name="connsiteX3579" fmla="*/ 3699494 w 13328242"/>
              <a:gd name="connsiteY3579" fmla="*/ 3369769 h 4689985"/>
              <a:gd name="connsiteX3580" fmla="*/ 3672879 w 13328242"/>
              <a:gd name="connsiteY3580" fmla="*/ 3350002 h 4689985"/>
              <a:gd name="connsiteX3581" fmla="*/ 3658227 w 13328242"/>
              <a:gd name="connsiteY3581" fmla="*/ 3315379 h 4689985"/>
              <a:gd name="connsiteX3582" fmla="*/ 3638131 w 13328242"/>
              <a:gd name="connsiteY3582" fmla="*/ 3336094 h 4689985"/>
              <a:gd name="connsiteX3583" fmla="*/ 3603942 w 13328242"/>
              <a:gd name="connsiteY3583" fmla="*/ 3325111 h 4689985"/>
              <a:gd name="connsiteX3584" fmla="*/ 3602397 w 13328242"/>
              <a:gd name="connsiteY3584" fmla="*/ 3300971 h 4689985"/>
              <a:gd name="connsiteX3585" fmla="*/ 3599168 w 13328242"/>
              <a:gd name="connsiteY3585" fmla="*/ 3301808 h 4689985"/>
              <a:gd name="connsiteX3586" fmla="*/ 3587707 w 13328242"/>
              <a:gd name="connsiteY3586" fmla="*/ 3293065 h 4689985"/>
              <a:gd name="connsiteX3587" fmla="*/ 3548962 w 13328242"/>
              <a:gd name="connsiteY3587" fmla="*/ 3309199 h 4689985"/>
              <a:gd name="connsiteX3588" fmla="*/ 3544232 w 13328242"/>
              <a:gd name="connsiteY3588" fmla="*/ 3311169 h 4689985"/>
              <a:gd name="connsiteX3589" fmla="*/ 3556183 w 13328242"/>
              <a:gd name="connsiteY3589" fmla="*/ 3335858 h 4689985"/>
              <a:gd name="connsiteX3590" fmla="*/ 3563194 w 13328242"/>
              <a:gd name="connsiteY3590" fmla="*/ 3378531 h 4689985"/>
              <a:gd name="connsiteX3591" fmla="*/ 3553354 w 13328242"/>
              <a:gd name="connsiteY3591" fmla="*/ 3389482 h 4689985"/>
              <a:gd name="connsiteX3592" fmla="*/ 3491521 w 13328242"/>
              <a:gd name="connsiteY3592" fmla="*/ 3395684 h 4689985"/>
              <a:gd name="connsiteX3593" fmla="*/ 3452310 w 13328242"/>
              <a:gd name="connsiteY3593" fmla="*/ 3377256 h 4689985"/>
              <a:gd name="connsiteX3594" fmla="*/ 3451497 w 13328242"/>
              <a:gd name="connsiteY3594" fmla="*/ 3377606 h 4689985"/>
              <a:gd name="connsiteX3595" fmla="*/ 3451724 w 13328242"/>
              <a:gd name="connsiteY3595" fmla="*/ 3376981 h 4689985"/>
              <a:gd name="connsiteX3596" fmla="*/ 3432379 w 13328242"/>
              <a:gd name="connsiteY3596" fmla="*/ 3367886 h 4689985"/>
              <a:gd name="connsiteX3597" fmla="*/ 3398709 w 13328242"/>
              <a:gd name="connsiteY3597" fmla="*/ 3331378 h 4689985"/>
              <a:gd name="connsiteX3598" fmla="*/ 3382854 w 13328242"/>
              <a:gd name="connsiteY3598" fmla="*/ 3290962 h 4689985"/>
              <a:gd name="connsiteX3599" fmla="*/ 3378387 w 13328242"/>
              <a:gd name="connsiteY3599" fmla="*/ 3288669 h 4689985"/>
              <a:gd name="connsiteX3600" fmla="*/ 3373405 w 13328242"/>
              <a:gd name="connsiteY3600" fmla="*/ 3296745 h 4689985"/>
              <a:gd name="connsiteX3601" fmla="*/ 3365101 w 13328242"/>
              <a:gd name="connsiteY3601" fmla="*/ 3281842 h 4689985"/>
              <a:gd name="connsiteX3602" fmla="*/ 3358817 w 13328242"/>
              <a:gd name="connsiteY3602" fmla="*/ 3278614 h 4689985"/>
              <a:gd name="connsiteX3603" fmla="*/ 3332473 w 13328242"/>
              <a:gd name="connsiteY3603" fmla="*/ 3242956 h 4689985"/>
              <a:gd name="connsiteX3604" fmla="*/ 3337771 w 13328242"/>
              <a:gd name="connsiteY3604" fmla="*/ 3209157 h 4689985"/>
              <a:gd name="connsiteX3605" fmla="*/ 3334909 w 13328242"/>
              <a:gd name="connsiteY3605" fmla="*/ 3188483 h 4689985"/>
              <a:gd name="connsiteX3606" fmla="*/ 3333546 w 13328242"/>
              <a:gd name="connsiteY3606" fmla="*/ 3188468 h 4689985"/>
              <a:gd name="connsiteX3607" fmla="*/ 3300538 w 13328242"/>
              <a:gd name="connsiteY3607" fmla="*/ 3166139 h 4689985"/>
              <a:gd name="connsiteX3608" fmla="*/ 3281882 w 13328242"/>
              <a:gd name="connsiteY3608" fmla="*/ 3135140 h 4689985"/>
              <a:gd name="connsiteX3609" fmla="*/ 3272401 w 13328242"/>
              <a:gd name="connsiteY3609" fmla="*/ 3146825 h 4689985"/>
              <a:gd name="connsiteX3610" fmla="*/ 3027448 w 13328242"/>
              <a:gd name="connsiteY3610" fmla="*/ 3121977 h 4689985"/>
              <a:gd name="connsiteX3611" fmla="*/ 3022826 w 13328242"/>
              <a:gd name="connsiteY3611" fmla="*/ 3109211 h 4689985"/>
              <a:gd name="connsiteX3612" fmla="*/ 2989150 w 13328242"/>
              <a:gd name="connsiteY3612" fmla="*/ 3119417 h 4689985"/>
              <a:gd name="connsiteX3613" fmla="*/ 2990070 w 13328242"/>
              <a:gd name="connsiteY3613" fmla="*/ 3074644 h 4689985"/>
              <a:gd name="connsiteX3614" fmla="*/ 3012259 w 13328242"/>
              <a:gd name="connsiteY3614" fmla="*/ 3080027 h 4689985"/>
              <a:gd name="connsiteX3615" fmla="*/ 3005834 w 13328242"/>
              <a:gd name="connsiteY3615" fmla="*/ 3062294 h 4689985"/>
              <a:gd name="connsiteX3616" fmla="*/ 3004358 w 13328242"/>
              <a:gd name="connsiteY3616" fmla="*/ 3051978 h 4689985"/>
              <a:gd name="connsiteX3617" fmla="*/ 2965229 w 13328242"/>
              <a:gd name="connsiteY3617" fmla="*/ 3063346 h 4689985"/>
              <a:gd name="connsiteX3618" fmla="*/ 2964030 w 13328242"/>
              <a:gd name="connsiteY3618" fmla="*/ 3034179 h 4689985"/>
              <a:gd name="connsiteX3619" fmla="*/ 2998349 w 13328242"/>
              <a:gd name="connsiteY3619" fmla="*/ 3002569 h 4689985"/>
              <a:gd name="connsiteX3620" fmla="*/ 3000661 w 13328242"/>
              <a:gd name="connsiteY3620" fmla="*/ 2981923 h 4689985"/>
              <a:gd name="connsiteX3621" fmla="*/ 2986501 w 13328242"/>
              <a:gd name="connsiteY3621" fmla="*/ 2997216 h 4689985"/>
              <a:gd name="connsiteX3622" fmla="*/ 2973934 w 13328242"/>
              <a:gd name="connsiteY3622" fmla="*/ 2961188 h 4689985"/>
              <a:gd name="connsiteX3623" fmla="*/ 2999415 w 13328242"/>
              <a:gd name="connsiteY3623" fmla="*/ 2957717 h 4689985"/>
              <a:gd name="connsiteX3624" fmla="*/ 3001215 w 13328242"/>
              <a:gd name="connsiteY3624" fmla="*/ 2976982 h 4689985"/>
              <a:gd name="connsiteX3625" fmla="*/ 3003047 w 13328242"/>
              <a:gd name="connsiteY3625" fmla="*/ 2960624 h 4689985"/>
              <a:gd name="connsiteX3626" fmla="*/ 2974686 w 13328242"/>
              <a:gd name="connsiteY3626" fmla="*/ 2933355 h 4689985"/>
              <a:gd name="connsiteX3627" fmla="*/ 3003855 w 13328242"/>
              <a:gd name="connsiteY3627" fmla="*/ 2916801 h 4689985"/>
              <a:gd name="connsiteX3628" fmla="*/ 3011945 w 13328242"/>
              <a:gd name="connsiteY3628" fmla="*/ 2922320 h 4689985"/>
              <a:gd name="connsiteX3629" fmla="*/ 3027168 w 13328242"/>
              <a:gd name="connsiteY3629" fmla="*/ 2872222 h 4689985"/>
              <a:gd name="connsiteX3630" fmla="*/ 3163299 w 13328242"/>
              <a:gd name="connsiteY3630" fmla="*/ 2804653 h 4689985"/>
              <a:gd name="connsiteX3631" fmla="*/ 3193181 w 13328242"/>
              <a:gd name="connsiteY3631" fmla="*/ 2810473 h 4689985"/>
              <a:gd name="connsiteX3632" fmla="*/ 3183511 w 13328242"/>
              <a:gd name="connsiteY3632" fmla="*/ 2793245 h 4689985"/>
              <a:gd name="connsiteX3633" fmla="*/ 3166631 w 13328242"/>
              <a:gd name="connsiteY3633" fmla="*/ 2785097 h 4689985"/>
              <a:gd name="connsiteX3634" fmla="*/ 3140913 w 13328242"/>
              <a:gd name="connsiteY3634" fmla="*/ 2785097 h 4689985"/>
              <a:gd name="connsiteX3635" fmla="*/ 3131068 w 13328242"/>
              <a:gd name="connsiteY3635" fmla="*/ 2776949 h 4689985"/>
              <a:gd name="connsiteX3636" fmla="*/ 3127445 w 13328242"/>
              <a:gd name="connsiteY3636" fmla="*/ 2769910 h 4689985"/>
              <a:gd name="connsiteX3637" fmla="*/ 3115336 w 13328242"/>
              <a:gd name="connsiteY3637" fmla="*/ 2767228 h 4689985"/>
              <a:gd name="connsiteX3638" fmla="*/ 3106366 w 13328242"/>
              <a:gd name="connsiteY3638" fmla="*/ 2746130 h 4689985"/>
              <a:gd name="connsiteX3639" fmla="*/ 3113536 w 13328242"/>
              <a:gd name="connsiteY3639" fmla="*/ 2741639 h 4689985"/>
              <a:gd name="connsiteX3640" fmla="*/ 3091362 w 13328242"/>
              <a:gd name="connsiteY3640" fmla="*/ 2694317 h 4689985"/>
              <a:gd name="connsiteX3641" fmla="*/ 3087467 w 13328242"/>
              <a:gd name="connsiteY3641" fmla="*/ 2695003 h 4689985"/>
              <a:gd name="connsiteX3642" fmla="*/ 3077817 w 13328242"/>
              <a:gd name="connsiteY3642" fmla="*/ 2717691 h 4689985"/>
              <a:gd name="connsiteX3643" fmla="*/ 3077515 w 13328242"/>
              <a:gd name="connsiteY3643" fmla="*/ 2717992 h 4689985"/>
              <a:gd name="connsiteX3644" fmla="*/ 3094458 w 13328242"/>
              <a:gd name="connsiteY3644" fmla="*/ 2731019 h 4689985"/>
              <a:gd name="connsiteX3645" fmla="*/ 3082526 w 13328242"/>
              <a:gd name="connsiteY3645" fmla="*/ 2800670 h 4689985"/>
              <a:gd name="connsiteX3646" fmla="*/ 3037643 w 13328242"/>
              <a:gd name="connsiteY3646" fmla="*/ 2810729 h 4689985"/>
              <a:gd name="connsiteX3647" fmla="*/ 3020252 w 13328242"/>
              <a:gd name="connsiteY3647" fmla="*/ 2804762 h 4689985"/>
              <a:gd name="connsiteX3648" fmla="*/ 3043818 w 13328242"/>
              <a:gd name="connsiteY3648" fmla="*/ 2758469 h 4689985"/>
              <a:gd name="connsiteX3649" fmla="*/ 3052314 w 13328242"/>
              <a:gd name="connsiteY3649" fmla="*/ 2734401 h 4689985"/>
              <a:gd name="connsiteX3650" fmla="*/ 3038032 w 13328242"/>
              <a:gd name="connsiteY3650" fmla="*/ 2737690 h 4689985"/>
              <a:gd name="connsiteX3651" fmla="*/ 3040132 w 13328242"/>
              <a:gd name="connsiteY3651" fmla="*/ 2711658 h 4689985"/>
              <a:gd name="connsiteX3652" fmla="*/ 3010434 w 13328242"/>
              <a:gd name="connsiteY3652" fmla="*/ 2714722 h 4689985"/>
              <a:gd name="connsiteX3653" fmla="*/ 2980630 w 13328242"/>
              <a:gd name="connsiteY3653" fmla="*/ 2698230 h 4689985"/>
              <a:gd name="connsiteX3654" fmla="*/ 3066695 w 13328242"/>
              <a:gd name="connsiteY3654" fmla="*/ 2674693 h 4689985"/>
              <a:gd name="connsiteX3655" fmla="*/ 3073957 w 13328242"/>
              <a:gd name="connsiteY3655" fmla="*/ 2677053 h 4689985"/>
              <a:gd name="connsiteX3656" fmla="*/ 3078221 w 13328242"/>
              <a:gd name="connsiteY3656" fmla="*/ 2666583 h 4689985"/>
              <a:gd name="connsiteX3657" fmla="*/ 3102330 w 13328242"/>
              <a:gd name="connsiteY3657" fmla="*/ 2642877 h 4689985"/>
              <a:gd name="connsiteX3658" fmla="*/ 3115193 w 13328242"/>
              <a:gd name="connsiteY3658" fmla="*/ 2595473 h 4689985"/>
              <a:gd name="connsiteX3659" fmla="*/ 3115195 w 13328242"/>
              <a:gd name="connsiteY3659" fmla="*/ 2642880 h 4689985"/>
              <a:gd name="connsiteX3660" fmla="*/ 3153772 w 13328242"/>
              <a:gd name="connsiteY3660" fmla="*/ 2642877 h 4689985"/>
              <a:gd name="connsiteX3661" fmla="*/ 3175475 w 13328242"/>
              <a:gd name="connsiteY3661" fmla="*/ 2682877 h 4689985"/>
              <a:gd name="connsiteX3662" fmla="*/ 3185454 w 13328242"/>
              <a:gd name="connsiteY3662" fmla="*/ 2687255 h 4689985"/>
              <a:gd name="connsiteX3663" fmla="*/ 3185487 w 13328242"/>
              <a:gd name="connsiteY3663" fmla="*/ 2676020 h 4689985"/>
              <a:gd name="connsiteX3664" fmla="*/ 3205561 w 13328242"/>
              <a:gd name="connsiteY3664" fmla="*/ 2641526 h 4689985"/>
              <a:gd name="connsiteX3665" fmla="*/ 3210349 w 13328242"/>
              <a:gd name="connsiteY3665" fmla="*/ 2622900 h 4689985"/>
              <a:gd name="connsiteX3666" fmla="*/ 3172591 w 13328242"/>
              <a:gd name="connsiteY3666" fmla="*/ 2595009 h 4689985"/>
              <a:gd name="connsiteX3667" fmla="*/ 3165025 w 13328242"/>
              <a:gd name="connsiteY3667" fmla="*/ 2607323 h 4689985"/>
              <a:gd name="connsiteX3668" fmla="*/ 3128054 w 13328242"/>
              <a:gd name="connsiteY3668" fmla="*/ 2595474 h 4689985"/>
              <a:gd name="connsiteX3669" fmla="*/ 3128054 w 13328242"/>
              <a:gd name="connsiteY3669" fmla="*/ 2553993 h 4689985"/>
              <a:gd name="connsiteX3670" fmla="*/ 3128054 w 13328242"/>
              <a:gd name="connsiteY3670" fmla="*/ 2551070 h 4689985"/>
              <a:gd name="connsiteX3671" fmla="*/ 3109336 w 13328242"/>
              <a:gd name="connsiteY3671" fmla="*/ 2504075 h 4689985"/>
              <a:gd name="connsiteX3672" fmla="*/ 3104541 w 13328242"/>
              <a:gd name="connsiteY3672" fmla="*/ 2519918 h 4689985"/>
              <a:gd name="connsiteX3673" fmla="*/ 3102332 w 13328242"/>
              <a:gd name="connsiteY3673" fmla="*/ 2548065 h 4689985"/>
              <a:gd name="connsiteX3674" fmla="*/ 3038030 w 13328242"/>
              <a:gd name="connsiteY3674" fmla="*/ 2500661 h 4689985"/>
              <a:gd name="connsiteX3675" fmla="*/ 2998246 w 13328242"/>
              <a:gd name="connsiteY3675" fmla="*/ 2527326 h 4689985"/>
              <a:gd name="connsiteX3676" fmla="*/ 2991910 w 13328242"/>
              <a:gd name="connsiteY3676" fmla="*/ 2538602 h 4689985"/>
              <a:gd name="connsiteX3677" fmla="*/ 3001162 w 13328242"/>
              <a:gd name="connsiteY3677" fmla="*/ 2531029 h 4689985"/>
              <a:gd name="connsiteX3678" fmla="*/ 3018245 w 13328242"/>
              <a:gd name="connsiteY3678" fmla="*/ 2560600 h 4689985"/>
              <a:gd name="connsiteX3679" fmla="*/ 2977153 w 13328242"/>
              <a:gd name="connsiteY3679" fmla="*/ 2607692 h 4689985"/>
              <a:gd name="connsiteX3680" fmla="*/ 2938739 w 13328242"/>
              <a:gd name="connsiteY3680" fmla="*/ 2595186 h 4689985"/>
              <a:gd name="connsiteX3681" fmla="*/ 2928405 w 13328242"/>
              <a:gd name="connsiteY3681" fmla="*/ 2582911 h 4689985"/>
              <a:gd name="connsiteX3682" fmla="*/ 2967480 w 13328242"/>
              <a:gd name="connsiteY3682" fmla="*/ 2558606 h 4689985"/>
              <a:gd name="connsiteX3683" fmla="*/ 2985420 w 13328242"/>
              <a:gd name="connsiteY3683" fmla="*/ 2543917 h 4689985"/>
              <a:gd name="connsiteX3684" fmla="*/ 2976945 w 13328242"/>
              <a:gd name="connsiteY3684" fmla="*/ 2513993 h 4689985"/>
              <a:gd name="connsiteX3685" fmla="*/ 2948011 w 13328242"/>
              <a:gd name="connsiteY3685" fmla="*/ 2500661 h 4689985"/>
              <a:gd name="connsiteX3686" fmla="*/ 2948011 w 13328242"/>
              <a:gd name="connsiteY3686" fmla="*/ 2548065 h 4689985"/>
              <a:gd name="connsiteX3687" fmla="*/ 2935152 w 13328242"/>
              <a:gd name="connsiteY3687" fmla="*/ 2548065 h 4689985"/>
              <a:gd name="connsiteX3688" fmla="*/ 2935150 w 13328242"/>
              <a:gd name="connsiteY3688" fmla="*/ 2500661 h 4689985"/>
              <a:gd name="connsiteX3689" fmla="*/ 2916734 w 13328242"/>
              <a:gd name="connsiteY3689" fmla="*/ 2500661 h 4689985"/>
              <a:gd name="connsiteX3690" fmla="*/ 2908511 w 13328242"/>
              <a:gd name="connsiteY3690" fmla="*/ 2528594 h 4689985"/>
              <a:gd name="connsiteX3691" fmla="*/ 2869648 w 13328242"/>
              <a:gd name="connsiteY3691" fmla="*/ 2529155 h 4689985"/>
              <a:gd name="connsiteX3692" fmla="*/ 2868945 w 13328242"/>
              <a:gd name="connsiteY3692" fmla="*/ 2557643 h 4689985"/>
              <a:gd name="connsiteX3693" fmla="*/ 2838014 w 13328242"/>
              <a:gd name="connsiteY3693" fmla="*/ 2579869 h 4689985"/>
              <a:gd name="connsiteX3694" fmla="*/ 2813907 w 13328242"/>
              <a:gd name="connsiteY3694" fmla="*/ 2575970 h 4689985"/>
              <a:gd name="connsiteX3695" fmla="*/ 2809899 w 13328242"/>
              <a:gd name="connsiteY3695" fmla="*/ 2552322 h 4689985"/>
              <a:gd name="connsiteX3696" fmla="*/ 2833889 w 13328242"/>
              <a:gd name="connsiteY3696" fmla="*/ 2525647 h 4689985"/>
              <a:gd name="connsiteX3697" fmla="*/ 2864443 w 13328242"/>
              <a:gd name="connsiteY3697" fmla="*/ 2521710 h 4689985"/>
              <a:gd name="connsiteX3698" fmla="*/ 2853618 w 13328242"/>
              <a:gd name="connsiteY3698" fmla="*/ 2505566 h 4689985"/>
              <a:gd name="connsiteX3699" fmla="*/ 2886062 w 13328242"/>
              <a:gd name="connsiteY3699" fmla="*/ 2479955 h 4689985"/>
              <a:gd name="connsiteX3700" fmla="*/ 2900802 w 13328242"/>
              <a:gd name="connsiteY3700" fmla="*/ 2476642 h 4689985"/>
              <a:gd name="connsiteX3701" fmla="*/ 2899585 w 13328242"/>
              <a:gd name="connsiteY3701" fmla="*/ 2473254 h 4689985"/>
              <a:gd name="connsiteX3702" fmla="*/ 2889634 w 13328242"/>
              <a:gd name="connsiteY3702" fmla="*/ 2463250 h 4689985"/>
              <a:gd name="connsiteX3703" fmla="*/ 2870969 w 13328242"/>
              <a:gd name="connsiteY3703" fmla="*/ 2479828 h 4689985"/>
              <a:gd name="connsiteX3704" fmla="*/ 2877689 w 13328242"/>
              <a:gd name="connsiteY3704" fmla="*/ 2455289 h 4689985"/>
              <a:gd name="connsiteX3705" fmla="*/ 2857992 w 13328242"/>
              <a:gd name="connsiteY3705" fmla="*/ 2453254 h 4689985"/>
              <a:gd name="connsiteX3706" fmla="*/ 2845128 w 13328242"/>
              <a:gd name="connsiteY3706" fmla="*/ 2453255 h 4689985"/>
              <a:gd name="connsiteX3707" fmla="*/ 2769173 w 13328242"/>
              <a:gd name="connsiteY3707" fmla="*/ 2386590 h 4689985"/>
              <a:gd name="connsiteX3708" fmla="*/ 2758112 w 13328242"/>
              <a:gd name="connsiteY3708" fmla="*/ 2375022 h 4689985"/>
              <a:gd name="connsiteX3709" fmla="*/ 2751670 w 13328242"/>
              <a:gd name="connsiteY3709" fmla="*/ 2370213 h 4689985"/>
              <a:gd name="connsiteX3710" fmla="*/ 2752562 w 13328242"/>
              <a:gd name="connsiteY3710" fmla="*/ 2369220 h 4689985"/>
              <a:gd name="connsiteX3711" fmla="*/ 2742248 w 13328242"/>
              <a:gd name="connsiteY3711" fmla="*/ 2358441 h 4689985"/>
              <a:gd name="connsiteX3712" fmla="*/ 2729391 w 13328242"/>
              <a:gd name="connsiteY3712" fmla="*/ 2358441 h 4689985"/>
              <a:gd name="connsiteX3713" fmla="*/ 2729391 w 13328242"/>
              <a:gd name="connsiteY3713" fmla="*/ 2351033 h 4689985"/>
              <a:gd name="connsiteX3714" fmla="*/ 2729389 w 13328242"/>
              <a:gd name="connsiteY3714" fmla="*/ 2340797 h 4689985"/>
              <a:gd name="connsiteX3715" fmla="*/ 2727823 w 13328242"/>
              <a:gd name="connsiteY3715" fmla="*/ 2339284 h 4689985"/>
              <a:gd name="connsiteX3716" fmla="*/ 2729389 w 13328242"/>
              <a:gd name="connsiteY3716" fmla="*/ 2329355 h 4689985"/>
              <a:gd name="connsiteX3717" fmla="*/ 2729391 w 13328242"/>
              <a:gd name="connsiteY3717" fmla="*/ 2318442 h 4689985"/>
              <a:gd name="connsiteX3718" fmla="*/ 2729391 w 13328242"/>
              <a:gd name="connsiteY3718" fmla="*/ 2311036 h 4689985"/>
              <a:gd name="connsiteX3719" fmla="*/ 2735328 w 13328242"/>
              <a:gd name="connsiteY3719" fmla="*/ 2319473 h 4689985"/>
              <a:gd name="connsiteX3720" fmla="*/ 2755948 w 13328242"/>
              <a:gd name="connsiteY3720" fmla="*/ 2319400 h 4689985"/>
              <a:gd name="connsiteX3721" fmla="*/ 2774670 w 13328242"/>
              <a:gd name="connsiteY3721" fmla="*/ 2330926 h 4689985"/>
              <a:gd name="connsiteX3722" fmla="*/ 2777208 w 13328242"/>
              <a:gd name="connsiteY3722" fmla="*/ 2351706 h 4689985"/>
              <a:gd name="connsiteX3723" fmla="*/ 2766640 w 13328242"/>
              <a:gd name="connsiteY3723" fmla="*/ 2351544 h 4689985"/>
              <a:gd name="connsiteX3724" fmla="*/ 2767970 w 13328242"/>
              <a:gd name="connsiteY3724" fmla="*/ 2352516 h 4689985"/>
              <a:gd name="connsiteX3725" fmla="*/ 2772429 w 13328242"/>
              <a:gd name="connsiteY3725" fmla="*/ 2353201 h 4689985"/>
              <a:gd name="connsiteX3726" fmla="*/ 2774335 w 13328242"/>
              <a:gd name="connsiteY3726" fmla="*/ 2352624 h 4689985"/>
              <a:gd name="connsiteX3727" fmla="*/ 2775060 w 13328242"/>
              <a:gd name="connsiteY3727" fmla="*/ 2353603 h 4689985"/>
              <a:gd name="connsiteX3728" fmla="*/ 2806549 w 13328242"/>
              <a:gd name="connsiteY3728" fmla="*/ 2358441 h 4689985"/>
              <a:gd name="connsiteX3729" fmla="*/ 2819410 w 13328242"/>
              <a:gd name="connsiteY3729" fmla="*/ 2358441 h 4689985"/>
              <a:gd name="connsiteX3730" fmla="*/ 2870851 w 13328242"/>
              <a:gd name="connsiteY3730" fmla="*/ 2358441 h 4689985"/>
              <a:gd name="connsiteX3731" fmla="*/ 2922291 w 13328242"/>
              <a:gd name="connsiteY3731" fmla="*/ 2358441 h 4689985"/>
              <a:gd name="connsiteX3732" fmla="*/ 2857990 w 13328242"/>
              <a:gd name="connsiteY3732" fmla="*/ 2311036 h 4689985"/>
              <a:gd name="connsiteX3733" fmla="*/ 2808157 w 13328242"/>
              <a:gd name="connsiteY3733" fmla="*/ 2281406 h 4689985"/>
              <a:gd name="connsiteX3734" fmla="*/ 2793699 w 13328242"/>
              <a:gd name="connsiteY3734" fmla="*/ 2257953 h 4689985"/>
              <a:gd name="connsiteX3735" fmla="*/ 2790499 w 13328242"/>
              <a:gd name="connsiteY3735" fmla="*/ 2259728 h 4689985"/>
              <a:gd name="connsiteX3736" fmla="*/ 2755140 w 13328242"/>
              <a:gd name="connsiteY3736" fmla="*/ 2256822 h 4689985"/>
              <a:gd name="connsiteX3737" fmla="*/ 2751956 w 13328242"/>
              <a:gd name="connsiteY3737" fmla="*/ 2238591 h 4689985"/>
              <a:gd name="connsiteX3738" fmla="*/ 2748881 w 13328242"/>
              <a:gd name="connsiteY3738" fmla="*/ 2242889 h 4689985"/>
              <a:gd name="connsiteX3739" fmla="*/ 2703669 w 13328242"/>
              <a:gd name="connsiteY3739" fmla="*/ 2216224 h 4689985"/>
              <a:gd name="connsiteX3740" fmla="*/ 2690808 w 13328242"/>
              <a:gd name="connsiteY3740" fmla="*/ 2168817 h 4689985"/>
              <a:gd name="connsiteX3741" fmla="*/ 2690808 w 13328242"/>
              <a:gd name="connsiteY3741" fmla="*/ 2263629 h 4689985"/>
              <a:gd name="connsiteX3742" fmla="*/ 2652230 w 13328242"/>
              <a:gd name="connsiteY3742" fmla="*/ 2263630 h 4689985"/>
              <a:gd name="connsiteX3743" fmla="*/ 2652230 w 13328242"/>
              <a:gd name="connsiteY3743" fmla="*/ 2311036 h 4689985"/>
              <a:gd name="connsiteX3744" fmla="*/ 2497907 w 13328242"/>
              <a:gd name="connsiteY3744" fmla="*/ 2263629 h 4689985"/>
              <a:gd name="connsiteX3745" fmla="*/ 2457161 w 13328242"/>
              <a:gd name="connsiteY3745" fmla="*/ 2263629 h 4689985"/>
              <a:gd name="connsiteX3746" fmla="*/ 2451947 w 13328242"/>
              <a:gd name="connsiteY3746" fmla="*/ 2298817 h 4689985"/>
              <a:gd name="connsiteX3747" fmla="*/ 2437630 w 13328242"/>
              <a:gd name="connsiteY3747" fmla="*/ 2304713 h 4689985"/>
              <a:gd name="connsiteX3748" fmla="*/ 2434195 w 13328242"/>
              <a:gd name="connsiteY3748" fmla="*/ 2306129 h 4689985"/>
              <a:gd name="connsiteX3749" fmla="*/ 2433834 w 13328242"/>
              <a:gd name="connsiteY3749" fmla="*/ 2309338 h 4689985"/>
              <a:gd name="connsiteX3750" fmla="*/ 2434635 w 13328242"/>
              <a:gd name="connsiteY3750" fmla="*/ 2420357 h 4689985"/>
              <a:gd name="connsiteX3751" fmla="*/ 2394559 w 13328242"/>
              <a:gd name="connsiteY3751" fmla="*/ 2473971 h 4689985"/>
              <a:gd name="connsiteX3752" fmla="*/ 2384971 w 13328242"/>
              <a:gd name="connsiteY3752" fmla="*/ 2480460 h 4689985"/>
              <a:gd name="connsiteX3753" fmla="*/ 2383166 w 13328242"/>
              <a:gd name="connsiteY3753" fmla="*/ 2500949 h 4689985"/>
              <a:gd name="connsiteX3754" fmla="*/ 2344481 w 13328242"/>
              <a:gd name="connsiteY3754" fmla="*/ 2534346 h 4689985"/>
              <a:gd name="connsiteX3755" fmla="*/ 2322442 w 13328242"/>
              <a:gd name="connsiteY3755" fmla="*/ 2527874 h 4689985"/>
              <a:gd name="connsiteX3756" fmla="*/ 2322977 w 13328242"/>
              <a:gd name="connsiteY3756" fmla="*/ 2530731 h 4689985"/>
              <a:gd name="connsiteX3757" fmla="*/ 2318036 w 13328242"/>
              <a:gd name="connsiteY3757" fmla="*/ 2554782 h 4689985"/>
              <a:gd name="connsiteX3758" fmla="*/ 2304862 w 13328242"/>
              <a:gd name="connsiteY3758" fmla="*/ 2554783 h 4689985"/>
              <a:gd name="connsiteX3759" fmla="*/ 2298768 w 13328242"/>
              <a:gd name="connsiteY3759" fmla="*/ 2520514 h 4689985"/>
              <a:gd name="connsiteX3760" fmla="*/ 2288908 w 13328242"/>
              <a:gd name="connsiteY3760" fmla="*/ 2523241 h 4689985"/>
              <a:gd name="connsiteX3761" fmla="*/ 2232454 w 13328242"/>
              <a:gd name="connsiteY3761" fmla="*/ 2521247 h 4689985"/>
              <a:gd name="connsiteX3762" fmla="*/ 2120571 w 13328242"/>
              <a:gd name="connsiteY3762" fmla="*/ 2452658 h 4689985"/>
              <a:gd name="connsiteX3763" fmla="*/ 2087851 w 13328242"/>
              <a:gd name="connsiteY3763" fmla="*/ 2374318 h 4689985"/>
              <a:gd name="connsiteX3764" fmla="*/ 2100666 w 13328242"/>
              <a:gd name="connsiteY3764" fmla="*/ 2297885 h 4689985"/>
              <a:gd name="connsiteX3765" fmla="*/ 2085096 w 13328242"/>
              <a:gd name="connsiteY3765" fmla="*/ 2299977 h 4689985"/>
              <a:gd name="connsiteX3766" fmla="*/ 2112169 w 13328242"/>
              <a:gd name="connsiteY3766" fmla="*/ 2193001 h 4689985"/>
              <a:gd name="connsiteX3767" fmla="*/ 2100338 w 13328242"/>
              <a:gd name="connsiteY3767" fmla="*/ 2169177 h 4689985"/>
              <a:gd name="connsiteX3768" fmla="*/ 2097929 w 13328242"/>
              <a:gd name="connsiteY3768" fmla="*/ 2158565 h 4689985"/>
              <a:gd name="connsiteX3769" fmla="*/ 2025150 w 13328242"/>
              <a:gd name="connsiteY3769" fmla="*/ 2172689 h 4689985"/>
              <a:gd name="connsiteX3770" fmla="*/ 1928218 w 13328242"/>
              <a:gd name="connsiteY3770" fmla="*/ 2190468 h 4689985"/>
              <a:gd name="connsiteX3771" fmla="*/ 2125316 w 13328242"/>
              <a:gd name="connsiteY3771" fmla="*/ 2105388 h 4689985"/>
              <a:gd name="connsiteX3772" fmla="*/ 2130014 w 13328242"/>
              <a:gd name="connsiteY3772" fmla="*/ 2125619 h 4689985"/>
              <a:gd name="connsiteX3773" fmla="*/ 2131367 w 13328242"/>
              <a:gd name="connsiteY3773" fmla="*/ 2151774 h 4689985"/>
              <a:gd name="connsiteX3774" fmla="*/ 2168178 w 13328242"/>
              <a:gd name="connsiteY3774" fmla="*/ 2174336 h 4689985"/>
              <a:gd name="connsiteX3775" fmla="*/ 2182239 w 13328242"/>
              <a:gd name="connsiteY3775" fmla="*/ 2191814 h 4689985"/>
              <a:gd name="connsiteX3776" fmla="*/ 2222185 w 13328242"/>
              <a:gd name="connsiteY3776" fmla="*/ 2158275 h 4689985"/>
              <a:gd name="connsiteX3777" fmla="*/ 2335688 w 13328242"/>
              <a:gd name="connsiteY3777" fmla="*/ 2180438 h 4689985"/>
              <a:gd name="connsiteX3778" fmla="*/ 2339087 w 13328242"/>
              <a:gd name="connsiteY3778" fmla="*/ 2182661 h 4689985"/>
              <a:gd name="connsiteX3779" fmla="*/ 2339767 w 13328242"/>
              <a:gd name="connsiteY3779" fmla="*/ 2179928 h 4689985"/>
              <a:gd name="connsiteX3780" fmla="*/ 2328916 w 13328242"/>
              <a:gd name="connsiteY3780" fmla="*/ 2089559 h 4689985"/>
              <a:gd name="connsiteX3781" fmla="*/ 2329069 w 13328242"/>
              <a:gd name="connsiteY3781" fmla="*/ 2084192 h 4689985"/>
              <a:gd name="connsiteX3782" fmla="*/ 2298037 w 13328242"/>
              <a:gd name="connsiteY3782" fmla="*/ 2077596 h 4689985"/>
              <a:gd name="connsiteX3783" fmla="*/ 2312542 w 13328242"/>
              <a:gd name="connsiteY3783" fmla="*/ 2048719 h 4689985"/>
              <a:gd name="connsiteX3784" fmla="*/ 2330273 w 13328242"/>
              <a:gd name="connsiteY3784" fmla="*/ 2042252 h 4689985"/>
              <a:gd name="connsiteX3785" fmla="*/ 2330725 w 13328242"/>
              <a:gd name="connsiteY3785" fmla="*/ 2026599 h 4689985"/>
              <a:gd name="connsiteX3786" fmla="*/ 2279283 w 13328242"/>
              <a:gd name="connsiteY3786" fmla="*/ 1979183 h 4689985"/>
              <a:gd name="connsiteX3787" fmla="*/ 2317864 w 13328242"/>
              <a:gd name="connsiteY3787" fmla="*/ 1979183 h 4689985"/>
              <a:gd name="connsiteX3788" fmla="*/ 2307013 w 13328242"/>
              <a:gd name="connsiteY3788" fmla="*/ 1912517 h 4689985"/>
              <a:gd name="connsiteX3789" fmla="*/ 2305330 w 13328242"/>
              <a:gd name="connsiteY3789" fmla="*/ 1888966 h 4689985"/>
              <a:gd name="connsiteX3790" fmla="*/ 2305061 w 13328242"/>
              <a:gd name="connsiteY3790" fmla="*/ 1890027 h 4689985"/>
              <a:gd name="connsiteX3791" fmla="*/ 2283834 w 13328242"/>
              <a:gd name="connsiteY3791" fmla="*/ 1915809 h 4689985"/>
              <a:gd name="connsiteX3792" fmla="*/ 2306797 w 13328242"/>
              <a:gd name="connsiteY3792" fmla="*/ 1773254 h 4689985"/>
              <a:gd name="connsiteX3793" fmla="*/ 2337907 w 13328242"/>
              <a:gd name="connsiteY3793" fmla="*/ 1775426 h 4689985"/>
              <a:gd name="connsiteX3794" fmla="*/ 2314272 w 13328242"/>
              <a:gd name="connsiteY3794" fmla="*/ 1853792 h 4689985"/>
              <a:gd name="connsiteX3795" fmla="*/ 2306538 w 13328242"/>
              <a:gd name="connsiteY3795" fmla="*/ 1884214 h 4689985"/>
              <a:gd name="connsiteX3796" fmla="*/ 2362875 w 13328242"/>
              <a:gd name="connsiteY3796" fmla="*/ 1878443 h 4689985"/>
              <a:gd name="connsiteX3797" fmla="*/ 2420747 w 13328242"/>
              <a:gd name="connsiteY3797" fmla="*/ 1836964 h 4689985"/>
              <a:gd name="connsiteX3798" fmla="*/ 2433606 w 13328242"/>
              <a:gd name="connsiteY3798" fmla="*/ 1884370 h 4689985"/>
              <a:gd name="connsiteX3799" fmla="*/ 2458926 w 13328242"/>
              <a:gd name="connsiteY3799" fmla="*/ 1844371 h 4689985"/>
              <a:gd name="connsiteX3800" fmla="*/ 2459248 w 13328242"/>
              <a:gd name="connsiteY3800" fmla="*/ 1838457 h 4689985"/>
              <a:gd name="connsiteX3801" fmla="*/ 2434053 w 13328242"/>
              <a:gd name="connsiteY3801" fmla="*/ 1837733 h 4689985"/>
              <a:gd name="connsiteX3802" fmla="*/ 2396246 w 13328242"/>
              <a:gd name="connsiteY3802" fmla="*/ 1823281 h 4689985"/>
              <a:gd name="connsiteX3803" fmla="*/ 2398526 w 13328242"/>
              <a:gd name="connsiteY3803" fmla="*/ 1809843 h 4689985"/>
              <a:gd name="connsiteX3804" fmla="*/ 2466247 w 13328242"/>
              <a:gd name="connsiteY3804" fmla="*/ 1816637 h 4689985"/>
              <a:gd name="connsiteX3805" fmla="*/ 2466943 w 13328242"/>
              <a:gd name="connsiteY3805" fmla="*/ 1836964 h 4689985"/>
              <a:gd name="connsiteX3806" fmla="*/ 2472187 w 13328242"/>
              <a:gd name="connsiteY3806" fmla="*/ 1836964 h 4689985"/>
              <a:gd name="connsiteX3807" fmla="*/ 2497905 w 13328242"/>
              <a:gd name="connsiteY3807" fmla="*/ 1836964 h 4689985"/>
              <a:gd name="connsiteX3808" fmla="*/ 2512372 w 13328242"/>
              <a:gd name="connsiteY3808" fmla="*/ 1765855 h 4689985"/>
              <a:gd name="connsiteX3809" fmla="*/ 2516733 w 13328242"/>
              <a:gd name="connsiteY3809" fmla="*/ 1753004 h 4689985"/>
              <a:gd name="connsiteX3810" fmla="*/ 2501062 w 13328242"/>
              <a:gd name="connsiteY3810" fmla="*/ 1757270 h 4689985"/>
              <a:gd name="connsiteX3811" fmla="*/ 2455124 w 13328242"/>
              <a:gd name="connsiteY3811" fmla="*/ 1757532 h 4689985"/>
              <a:gd name="connsiteX3812" fmla="*/ 2419405 w 13328242"/>
              <a:gd name="connsiteY3812" fmla="*/ 1746275 h 4689985"/>
              <a:gd name="connsiteX3813" fmla="*/ 2418334 w 13328242"/>
              <a:gd name="connsiteY3813" fmla="*/ 1749558 h 4689985"/>
              <a:gd name="connsiteX3814" fmla="*/ 2382166 w 13328242"/>
              <a:gd name="connsiteY3814" fmla="*/ 1789557 h 4689985"/>
              <a:gd name="connsiteX3815" fmla="*/ 2357270 w 13328242"/>
              <a:gd name="connsiteY3815" fmla="*/ 1724775 h 4689985"/>
              <a:gd name="connsiteX3816" fmla="*/ 2277201 w 13328242"/>
              <a:gd name="connsiteY3816" fmla="*/ 1667300 h 4689985"/>
              <a:gd name="connsiteX3817" fmla="*/ 2269435 w 13328242"/>
              <a:gd name="connsiteY3817" fmla="*/ 1618240 h 4689985"/>
              <a:gd name="connsiteX3818" fmla="*/ 2252192 w 13328242"/>
              <a:gd name="connsiteY3818" fmla="*/ 1624566 h 4689985"/>
              <a:gd name="connsiteX3819" fmla="*/ 2176768 w 13328242"/>
              <a:gd name="connsiteY3819" fmla="*/ 1622307 h 4689985"/>
              <a:gd name="connsiteX3820" fmla="*/ 2029329 w 13328242"/>
              <a:gd name="connsiteY3820" fmla="*/ 1397375 h 4689985"/>
              <a:gd name="connsiteX3821" fmla="*/ 2046044 w 13328242"/>
              <a:gd name="connsiteY3821" fmla="*/ 1292849 h 4689985"/>
              <a:gd name="connsiteX3822" fmla="*/ 2025991 w 13328242"/>
              <a:gd name="connsiteY3822" fmla="*/ 1285947 h 4689985"/>
              <a:gd name="connsiteX3823" fmla="*/ 2003438 w 13328242"/>
              <a:gd name="connsiteY3823" fmla="*/ 1260736 h 4689985"/>
              <a:gd name="connsiteX3824" fmla="*/ 2047807 w 13328242"/>
              <a:gd name="connsiteY3824" fmla="*/ 1254881 h 4689985"/>
              <a:gd name="connsiteX3825" fmla="*/ 2092397 w 13328242"/>
              <a:gd name="connsiteY3825" fmla="*/ 1257554 h 4689985"/>
              <a:gd name="connsiteX3826" fmla="*/ 2095237 w 13328242"/>
              <a:gd name="connsiteY3826" fmla="*/ 1255508 h 4689985"/>
              <a:gd name="connsiteX3827" fmla="*/ 2095673 w 13328242"/>
              <a:gd name="connsiteY3827" fmla="*/ 1253728 h 4689985"/>
              <a:gd name="connsiteX3828" fmla="*/ 2231370 w 13328242"/>
              <a:gd name="connsiteY3828" fmla="*/ 1147391 h 4689985"/>
              <a:gd name="connsiteX3829" fmla="*/ 2248947 w 13328242"/>
              <a:gd name="connsiteY3829" fmla="*/ 1215491 h 4689985"/>
              <a:gd name="connsiteX3830" fmla="*/ 2250728 w 13328242"/>
              <a:gd name="connsiteY3830" fmla="*/ 1218367 h 4689985"/>
              <a:gd name="connsiteX3831" fmla="*/ 2310764 w 13328242"/>
              <a:gd name="connsiteY3831" fmla="*/ 1222359 h 4689985"/>
              <a:gd name="connsiteX3832" fmla="*/ 2339040 w 13328242"/>
              <a:gd name="connsiteY3832" fmla="*/ 1264285 h 4689985"/>
              <a:gd name="connsiteX3833" fmla="*/ 2356459 w 13328242"/>
              <a:gd name="connsiteY3833" fmla="*/ 1280675 h 4689985"/>
              <a:gd name="connsiteX3834" fmla="*/ 2369497 w 13328242"/>
              <a:gd name="connsiteY3834" fmla="*/ 1266732 h 4689985"/>
              <a:gd name="connsiteX3835" fmla="*/ 2403610 w 13328242"/>
              <a:gd name="connsiteY3835" fmla="*/ 1261264 h 4689985"/>
              <a:gd name="connsiteX3836" fmla="*/ 2431797 w 13328242"/>
              <a:gd name="connsiteY3836" fmla="*/ 1274444 h 4689985"/>
              <a:gd name="connsiteX3837" fmla="*/ 2433902 w 13328242"/>
              <a:gd name="connsiteY3837" fmla="*/ 1302671 h 4689985"/>
              <a:gd name="connsiteX3838" fmla="*/ 2439812 w 13328242"/>
              <a:gd name="connsiteY3838" fmla="*/ 1306583 h 4689985"/>
              <a:gd name="connsiteX3839" fmla="*/ 2457354 w 13328242"/>
              <a:gd name="connsiteY3839" fmla="*/ 1335588 h 4689985"/>
              <a:gd name="connsiteX3840" fmla="*/ 2440165 w 13328242"/>
              <a:gd name="connsiteY3840" fmla="*/ 1338418 h 4689985"/>
              <a:gd name="connsiteX3841" fmla="*/ 2418504 w 13328242"/>
              <a:gd name="connsiteY3841" fmla="*/ 1329289 h 4689985"/>
              <a:gd name="connsiteX3842" fmla="*/ 2410553 w 13328242"/>
              <a:gd name="connsiteY3842" fmla="*/ 1336030 h 4689985"/>
              <a:gd name="connsiteX3843" fmla="*/ 2408749 w 13328242"/>
              <a:gd name="connsiteY3843" fmla="*/ 1335841 h 4689985"/>
              <a:gd name="connsiteX3844" fmla="*/ 2420720 w 13328242"/>
              <a:gd name="connsiteY3844" fmla="*/ 1358346 h 4689985"/>
              <a:gd name="connsiteX3845" fmla="*/ 2458316 w 13328242"/>
              <a:gd name="connsiteY3845" fmla="*/ 1341919 h 4689985"/>
              <a:gd name="connsiteX3846" fmla="*/ 2479380 w 13328242"/>
              <a:gd name="connsiteY3846" fmla="*/ 1340219 h 4689985"/>
              <a:gd name="connsiteX3847" fmla="*/ 2482443 w 13328242"/>
              <a:gd name="connsiteY3847" fmla="*/ 1323452 h 4689985"/>
              <a:gd name="connsiteX3848" fmla="*/ 2483895 w 13328242"/>
              <a:gd name="connsiteY3848" fmla="*/ 1315497 h 4689985"/>
              <a:gd name="connsiteX3849" fmla="*/ 2483895 w 13328242"/>
              <a:gd name="connsiteY3849" fmla="*/ 1323454 h 4689985"/>
              <a:gd name="connsiteX3850" fmla="*/ 2483894 w 13328242"/>
              <a:gd name="connsiteY3850" fmla="*/ 1339853 h 4689985"/>
              <a:gd name="connsiteX3851" fmla="*/ 2496268 w 13328242"/>
              <a:gd name="connsiteY3851" fmla="*/ 1338854 h 4689985"/>
              <a:gd name="connsiteX3852" fmla="*/ 2522415 w 13328242"/>
              <a:gd name="connsiteY3852" fmla="*/ 1349188 h 4689985"/>
              <a:gd name="connsiteX3853" fmla="*/ 2528449 w 13328242"/>
              <a:gd name="connsiteY3853" fmla="*/ 1339198 h 4689985"/>
              <a:gd name="connsiteX3854" fmla="*/ 2535885 w 13328242"/>
              <a:gd name="connsiteY3854" fmla="*/ 1322904 h 4689985"/>
              <a:gd name="connsiteX3855" fmla="*/ 2541605 w 13328242"/>
              <a:gd name="connsiteY3855" fmla="*/ 1319756 h 4689985"/>
              <a:gd name="connsiteX3856" fmla="*/ 2548721 w 13328242"/>
              <a:gd name="connsiteY3856" fmla="*/ 1311438 h 4689985"/>
              <a:gd name="connsiteX3857" fmla="*/ 2545128 w 13328242"/>
              <a:gd name="connsiteY3857" fmla="*/ 1288091 h 4689985"/>
              <a:gd name="connsiteX3858" fmla="*/ 2510766 w 13328242"/>
              <a:gd name="connsiteY3858" fmla="*/ 1268090 h 4689985"/>
              <a:gd name="connsiteX3859" fmla="*/ 2523627 w 13328242"/>
              <a:gd name="connsiteY3859" fmla="*/ 1125870 h 4689985"/>
              <a:gd name="connsiteX3860" fmla="*/ 2525629 w 13328242"/>
              <a:gd name="connsiteY3860" fmla="*/ 1101056 h 4689985"/>
              <a:gd name="connsiteX3861" fmla="*/ 2510507 w 13328242"/>
              <a:gd name="connsiteY3861" fmla="*/ 1098469 h 4689985"/>
              <a:gd name="connsiteX3862" fmla="*/ 2504606 w 13328242"/>
              <a:gd name="connsiteY3862" fmla="*/ 1056095 h 4689985"/>
              <a:gd name="connsiteX3863" fmla="*/ 2536040 w 13328242"/>
              <a:gd name="connsiteY3863" fmla="*/ 1053053 h 4689985"/>
              <a:gd name="connsiteX3864" fmla="*/ 2546684 w 13328242"/>
              <a:gd name="connsiteY3864" fmla="*/ 1059340 h 4689985"/>
              <a:gd name="connsiteX3865" fmla="*/ 2545530 w 13328242"/>
              <a:gd name="connsiteY3865" fmla="*/ 1051059 h 4689985"/>
              <a:gd name="connsiteX3866" fmla="*/ 2536487 w 13328242"/>
              <a:gd name="connsiteY3866" fmla="*/ 1031059 h 4689985"/>
              <a:gd name="connsiteX3867" fmla="*/ 2538987 w 13328242"/>
              <a:gd name="connsiteY3867" fmla="*/ 1029988 h 4689985"/>
              <a:gd name="connsiteX3868" fmla="*/ 2520351 w 13328242"/>
              <a:gd name="connsiteY3868" fmla="*/ 1003908 h 4689985"/>
              <a:gd name="connsiteX3869" fmla="*/ 2516708 w 13328242"/>
              <a:gd name="connsiteY3869" fmla="*/ 983654 h 4689985"/>
              <a:gd name="connsiteX3870" fmla="*/ 2472187 w 13328242"/>
              <a:gd name="connsiteY3870" fmla="*/ 983654 h 4689985"/>
              <a:gd name="connsiteX3871" fmla="*/ 2452897 w 13328242"/>
              <a:gd name="connsiteY3871" fmla="*/ 1013282 h 4689985"/>
              <a:gd name="connsiteX3872" fmla="*/ 2443569 w 13328242"/>
              <a:gd name="connsiteY3872" fmla="*/ 1044800 h 4689985"/>
              <a:gd name="connsiteX3873" fmla="*/ 2449449 w 13328242"/>
              <a:gd name="connsiteY3873" fmla="*/ 1040755 h 4689985"/>
              <a:gd name="connsiteX3874" fmla="*/ 2467120 w 13328242"/>
              <a:gd name="connsiteY3874" fmla="*/ 1043281 h 4689985"/>
              <a:gd name="connsiteX3875" fmla="*/ 2474997 w 13328242"/>
              <a:gd name="connsiteY3875" fmla="*/ 1084978 h 4689985"/>
              <a:gd name="connsiteX3876" fmla="*/ 2427591 w 13328242"/>
              <a:gd name="connsiteY3876" fmla="*/ 1082758 h 4689985"/>
              <a:gd name="connsiteX3877" fmla="*/ 2427655 w 13328242"/>
              <a:gd name="connsiteY3877" fmla="*/ 1075004 h 4689985"/>
              <a:gd name="connsiteX3878" fmla="*/ 2422152 w 13328242"/>
              <a:gd name="connsiteY3878" fmla="*/ 1071799 h 4689985"/>
              <a:gd name="connsiteX3879" fmla="*/ 2418140 w 13328242"/>
              <a:gd name="connsiteY3879" fmla="*/ 1068277 h 4689985"/>
              <a:gd name="connsiteX3880" fmla="*/ 2414765 w 13328242"/>
              <a:gd name="connsiteY3880" fmla="*/ 1069131 h 4689985"/>
              <a:gd name="connsiteX3881" fmla="*/ 2396660 w 13328242"/>
              <a:gd name="connsiteY3881" fmla="*/ 1070724 h 4689985"/>
              <a:gd name="connsiteX3882" fmla="*/ 2395024 w 13328242"/>
              <a:gd name="connsiteY3882" fmla="*/ 1078466 h 4689985"/>
              <a:gd name="connsiteX3883" fmla="*/ 2394061 w 13328242"/>
              <a:gd name="connsiteY3883" fmla="*/ 1078466 h 4689985"/>
              <a:gd name="connsiteX3884" fmla="*/ 2394862 w 13328242"/>
              <a:gd name="connsiteY3884" fmla="*/ 1079010 h 4689985"/>
              <a:gd name="connsiteX3885" fmla="*/ 2407490 w 13328242"/>
              <a:gd name="connsiteY3885" fmla="*/ 1126461 h 4689985"/>
              <a:gd name="connsiteX3886" fmla="*/ 2405173 w 13328242"/>
              <a:gd name="connsiteY3886" fmla="*/ 1134765 h 4689985"/>
              <a:gd name="connsiteX3887" fmla="*/ 2414097 w 13328242"/>
              <a:gd name="connsiteY3887" fmla="*/ 1131812 h 4689985"/>
              <a:gd name="connsiteX3888" fmla="*/ 2486851 w 13328242"/>
              <a:gd name="connsiteY3888" fmla="*/ 1128820 h 4689985"/>
              <a:gd name="connsiteX3889" fmla="*/ 2481171 w 13328242"/>
              <a:gd name="connsiteY3889" fmla="*/ 1146464 h 4689985"/>
              <a:gd name="connsiteX3890" fmla="*/ 2468399 w 13328242"/>
              <a:gd name="connsiteY3890" fmla="*/ 1157780 h 4689985"/>
              <a:gd name="connsiteX3891" fmla="*/ 2463737 w 13328242"/>
              <a:gd name="connsiteY3891" fmla="*/ 1159374 h 4689985"/>
              <a:gd name="connsiteX3892" fmla="*/ 2463587 w 13328242"/>
              <a:gd name="connsiteY3892" fmla="*/ 1159476 h 4689985"/>
              <a:gd name="connsiteX3893" fmla="*/ 2425471 w 13328242"/>
              <a:gd name="connsiteY3893" fmla="*/ 1168784 h 4689985"/>
              <a:gd name="connsiteX3894" fmla="*/ 2382168 w 13328242"/>
              <a:gd name="connsiteY3894" fmla="*/ 1165995 h 4689985"/>
              <a:gd name="connsiteX3895" fmla="*/ 2382166 w 13328242"/>
              <a:gd name="connsiteY3895" fmla="*/ 1173277 h 4689985"/>
              <a:gd name="connsiteX3896" fmla="*/ 2369304 w 13328242"/>
              <a:gd name="connsiteY3896" fmla="*/ 1173277 h 4689985"/>
              <a:gd name="connsiteX3897" fmla="*/ 2343585 w 13328242"/>
              <a:gd name="connsiteY3897" fmla="*/ 1173279 h 4689985"/>
              <a:gd name="connsiteX3898" fmla="*/ 2334387 w 13328242"/>
              <a:gd name="connsiteY3898" fmla="*/ 1147854 h 4689985"/>
              <a:gd name="connsiteX3899" fmla="*/ 2319457 w 13328242"/>
              <a:gd name="connsiteY3899" fmla="*/ 1138876 h 4689985"/>
              <a:gd name="connsiteX3900" fmla="*/ 2322612 w 13328242"/>
              <a:gd name="connsiteY3900" fmla="*/ 1122792 h 4689985"/>
              <a:gd name="connsiteX3901" fmla="*/ 2322397 w 13328242"/>
              <a:gd name="connsiteY3901" fmla="*/ 1114699 h 4689985"/>
              <a:gd name="connsiteX3902" fmla="*/ 2292144 w 13328242"/>
              <a:gd name="connsiteY3902" fmla="*/ 1031061 h 4689985"/>
              <a:gd name="connsiteX3903" fmla="*/ 2317866 w 13328242"/>
              <a:gd name="connsiteY3903" fmla="*/ 1031059 h 4689985"/>
              <a:gd name="connsiteX3904" fmla="*/ 2317866 w 13328242"/>
              <a:gd name="connsiteY3904" fmla="*/ 936246 h 4689985"/>
              <a:gd name="connsiteX3905" fmla="*/ 2317866 w 13328242"/>
              <a:gd name="connsiteY3905" fmla="*/ 794029 h 4689985"/>
              <a:gd name="connsiteX3906" fmla="*/ 2433603 w 13328242"/>
              <a:gd name="connsiteY3906" fmla="*/ 794027 h 4689985"/>
              <a:gd name="connsiteX3907" fmla="*/ 2459326 w 13328242"/>
              <a:gd name="connsiteY3907" fmla="*/ 794029 h 4689985"/>
              <a:gd name="connsiteX3908" fmla="*/ 2433606 w 13328242"/>
              <a:gd name="connsiteY3908" fmla="*/ 746622 h 4689985"/>
              <a:gd name="connsiteX3909" fmla="*/ 2446468 w 13328242"/>
              <a:gd name="connsiteY3909" fmla="*/ 746622 h 4689985"/>
              <a:gd name="connsiteX3910" fmla="*/ 2420747 w 13328242"/>
              <a:gd name="connsiteY3910" fmla="*/ 699217 h 4689985"/>
              <a:gd name="connsiteX3911" fmla="*/ 2428668 w 13328242"/>
              <a:gd name="connsiteY3911" fmla="*/ 699217 h 4689985"/>
              <a:gd name="connsiteX3912" fmla="*/ 2433606 w 13328242"/>
              <a:gd name="connsiteY3912" fmla="*/ 684269 h 4689985"/>
              <a:gd name="connsiteX3913" fmla="*/ 2433606 w 13328242"/>
              <a:gd name="connsiteY3913" fmla="*/ 671810 h 4689985"/>
              <a:gd name="connsiteX3914" fmla="*/ 2433606 w 13328242"/>
              <a:gd name="connsiteY3914" fmla="*/ 651810 h 4689985"/>
              <a:gd name="connsiteX3915" fmla="*/ 2440725 w 13328242"/>
              <a:gd name="connsiteY3915" fmla="*/ 678055 h 4689985"/>
              <a:gd name="connsiteX3916" fmla="*/ 2446429 w 13328242"/>
              <a:gd name="connsiteY3916" fmla="*/ 675232 h 4689985"/>
              <a:gd name="connsiteX3917" fmla="*/ 2448317 w 13328242"/>
              <a:gd name="connsiteY3917" fmla="*/ 677416 h 4689985"/>
              <a:gd name="connsiteX3918" fmla="*/ 2463748 w 13328242"/>
              <a:gd name="connsiteY3918" fmla="*/ 657492 h 4689985"/>
              <a:gd name="connsiteX3919" fmla="*/ 2482808 w 13328242"/>
              <a:gd name="connsiteY3919" fmla="*/ 653723 h 4689985"/>
              <a:gd name="connsiteX3920" fmla="*/ 2497879 w 13328242"/>
              <a:gd name="connsiteY3920" fmla="*/ 669740 h 4689985"/>
              <a:gd name="connsiteX3921" fmla="*/ 2480192 w 13328242"/>
              <a:gd name="connsiteY3921" fmla="*/ 693421 h 4689985"/>
              <a:gd name="connsiteX3922" fmla="*/ 2462739 w 13328242"/>
              <a:gd name="connsiteY3922" fmla="*/ 700950 h 4689985"/>
              <a:gd name="connsiteX3923" fmla="*/ 2462443 w 13328242"/>
              <a:gd name="connsiteY3923" fmla="*/ 722925 h 4689985"/>
              <a:gd name="connsiteX3924" fmla="*/ 2459163 w 13328242"/>
              <a:gd name="connsiteY3924" fmla="*/ 724330 h 4689985"/>
              <a:gd name="connsiteX3925" fmla="*/ 2459328 w 13328242"/>
              <a:gd name="connsiteY3925" fmla="*/ 746622 h 4689985"/>
              <a:gd name="connsiteX3926" fmla="*/ 2472187 w 13328242"/>
              <a:gd name="connsiteY3926" fmla="*/ 699217 h 4689985"/>
              <a:gd name="connsiteX3927" fmla="*/ 2510764 w 13328242"/>
              <a:gd name="connsiteY3927" fmla="*/ 699217 h 4689985"/>
              <a:gd name="connsiteX3928" fmla="*/ 2536487 w 13328242"/>
              <a:gd name="connsiteY3928" fmla="*/ 604404 h 4689985"/>
              <a:gd name="connsiteX3929" fmla="*/ 2510766 w 13328242"/>
              <a:gd name="connsiteY3929" fmla="*/ 651810 h 4689985"/>
              <a:gd name="connsiteX3930" fmla="*/ 2459326 w 13328242"/>
              <a:gd name="connsiteY3930" fmla="*/ 604404 h 4689985"/>
              <a:gd name="connsiteX3931" fmla="*/ 2478214 w 13328242"/>
              <a:gd name="connsiteY3931" fmla="*/ 596257 h 4689985"/>
              <a:gd name="connsiteX3932" fmla="*/ 2479368 w 13328242"/>
              <a:gd name="connsiteY3932" fmla="*/ 594752 h 4689985"/>
              <a:gd name="connsiteX3933" fmla="*/ 2477836 w 13328242"/>
              <a:gd name="connsiteY3933" fmla="*/ 594328 h 4689985"/>
              <a:gd name="connsiteX3934" fmla="*/ 2459416 w 13328242"/>
              <a:gd name="connsiteY3934" fmla="*/ 585585 h 4689985"/>
              <a:gd name="connsiteX3935" fmla="*/ 2494323 w 13328242"/>
              <a:gd name="connsiteY3935" fmla="*/ 533821 h 4689985"/>
              <a:gd name="connsiteX3936" fmla="*/ 2504008 w 13328242"/>
              <a:gd name="connsiteY3936" fmla="*/ 536995 h 4689985"/>
              <a:gd name="connsiteX3937" fmla="*/ 2510766 w 13328242"/>
              <a:gd name="connsiteY3937" fmla="*/ 509590 h 4689985"/>
              <a:gd name="connsiteX3938" fmla="*/ 2587929 w 13328242"/>
              <a:gd name="connsiteY3938" fmla="*/ 462185 h 4689985"/>
              <a:gd name="connsiteX3939" fmla="*/ 2587929 w 13328242"/>
              <a:gd name="connsiteY3939" fmla="*/ 414779 h 4689985"/>
              <a:gd name="connsiteX3940" fmla="*/ 2626508 w 13328242"/>
              <a:gd name="connsiteY3940" fmla="*/ 367373 h 4689985"/>
              <a:gd name="connsiteX3941" fmla="*/ 2626506 w 13328242"/>
              <a:gd name="connsiteY3941" fmla="*/ 319966 h 4689985"/>
              <a:gd name="connsiteX3942" fmla="*/ 2587929 w 13328242"/>
              <a:gd name="connsiteY3942" fmla="*/ 272560 h 4689985"/>
              <a:gd name="connsiteX3943" fmla="*/ 2629722 w 13328242"/>
              <a:gd name="connsiteY3943" fmla="*/ 231080 h 4689985"/>
              <a:gd name="connsiteX3944" fmla="*/ 2658047 w 13328242"/>
              <a:gd name="connsiteY3944" fmla="*/ 228333 h 4689985"/>
              <a:gd name="connsiteX3945" fmla="*/ 2647141 w 13328242"/>
              <a:gd name="connsiteY3945" fmla="*/ 208237 h 4689985"/>
              <a:gd name="connsiteX3946" fmla="*/ 2657457 w 13328242"/>
              <a:gd name="connsiteY3946" fmla="*/ 143346 h 4689985"/>
              <a:gd name="connsiteX3947" fmla="*/ 2747877 w 13328242"/>
              <a:gd name="connsiteY3947" fmla="*/ 159390 h 4689985"/>
              <a:gd name="connsiteX3948" fmla="*/ 2753586 w 13328242"/>
              <a:gd name="connsiteY3948" fmla="*/ 164442 h 4689985"/>
              <a:gd name="connsiteX3949" fmla="*/ 2759931 w 13328242"/>
              <a:gd name="connsiteY3949" fmla="*/ 154046 h 4689985"/>
              <a:gd name="connsiteX3950" fmla="*/ 2793688 w 13328242"/>
              <a:gd name="connsiteY3950" fmla="*/ 82936 h 4689985"/>
              <a:gd name="connsiteX3951" fmla="*/ 2775605 w 13328242"/>
              <a:gd name="connsiteY3951" fmla="*/ 16271 h 4689985"/>
              <a:gd name="connsiteX3952" fmla="*/ 2246416 w 13328242"/>
              <a:gd name="connsiteY3952" fmla="*/ 0 h 4689985"/>
              <a:gd name="connsiteX3953" fmla="*/ 2454657 w 13328242"/>
              <a:gd name="connsiteY3953" fmla="*/ 0 h 4689985"/>
              <a:gd name="connsiteX3954" fmla="*/ 2462486 w 13328242"/>
              <a:gd name="connsiteY3954" fmla="*/ 32483 h 4689985"/>
              <a:gd name="connsiteX3955" fmla="*/ 2464608 w 13328242"/>
              <a:gd name="connsiteY3955" fmla="*/ 38418 h 4689985"/>
              <a:gd name="connsiteX3956" fmla="*/ 2467932 w 13328242"/>
              <a:gd name="connsiteY3956" fmla="*/ 37891 h 4689985"/>
              <a:gd name="connsiteX3957" fmla="*/ 2476853 w 13328242"/>
              <a:gd name="connsiteY3957" fmla="*/ 56914 h 4689985"/>
              <a:gd name="connsiteX3958" fmla="*/ 2471347 w 13328242"/>
              <a:gd name="connsiteY3958" fmla="*/ 57278 h 4689985"/>
              <a:gd name="connsiteX3959" fmla="*/ 2479031 w 13328242"/>
              <a:gd name="connsiteY3959" fmla="*/ 78780 h 4689985"/>
              <a:gd name="connsiteX3960" fmla="*/ 2306195 w 13328242"/>
              <a:gd name="connsiteY3960" fmla="*/ 100382 h 4689985"/>
              <a:gd name="connsiteX3961" fmla="*/ 2261061 w 13328242"/>
              <a:gd name="connsiteY3961" fmla="*/ 61538 h 4689985"/>
              <a:gd name="connsiteX3962" fmla="*/ 2247393 w 13328242"/>
              <a:gd name="connsiteY3962" fmla="*/ 28365 h 4689985"/>
              <a:gd name="connsiteX3963" fmla="*/ 1946797 w 13328242"/>
              <a:gd name="connsiteY3963" fmla="*/ 0 h 4689985"/>
              <a:gd name="connsiteX3964" fmla="*/ 2078416 w 13328242"/>
              <a:gd name="connsiteY3964" fmla="*/ 0 h 4689985"/>
              <a:gd name="connsiteX3965" fmla="*/ 2094633 w 13328242"/>
              <a:gd name="connsiteY3965" fmla="*/ 28833 h 4689985"/>
              <a:gd name="connsiteX3966" fmla="*/ 2095892 w 13328242"/>
              <a:gd name="connsiteY3966" fmla="*/ 82944 h 4689985"/>
              <a:gd name="connsiteX3967" fmla="*/ 2079312 w 13328242"/>
              <a:gd name="connsiteY3967" fmla="*/ 99538 h 4689985"/>
              <a:gd name="connsiteX3968" fmla="*/ 1932237 w 13328242"/>
              <a:gd name="connsiteY3968" fmla="*/ 34742 h 4689985"/>
              <a:gd name="connsiteX3969" fmla="*/ 1939790 w 13328242"/>
              <a:gd name="connsiteY3969" fmla="*/ 7004 h 468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</a:cxnLst>
            <a:rect l="l" t="t" r="r" b="b"/>
            <a:pathLst>
              <a:path w="13328242" h="4689985">
                <a:moveTo>
                  <a:pt x="4710907" y="4667147"/>
                </a:moveTo>
                <a:cubicBezTo>
                  <a:pt x="4717560" y="4668780"/>
                  <a:pt x="4724821" y="4672196"/>
                  <a:pt x="4732564" y="4677840"/>
                </a:cubicBezTo>
                <a:lnTo>
                  <a:pt x="4729371" y="4689985"/>
                </a:lnTo>
                <a:lnTo>
                  <a:pt x="4672450" y="4689985"/>
                </a:lnTo>
                <a:lnTo>
                  <a:pt x="4674513" y="4681538"/>
                </a:lnTo>
                <a:cubicBezTo>
                  <a:pt x="4678686" y="4674710"/>
                  <a:pt x="4684967" y="4669427"/>
                  <a:pt x="4692918" y="4667176"/>
                </a:cubicBezTo>
                <a:cubicBezTo>
                  <a:pt x="4698216" y="4665673"/>
                  <a:pt x="4704258" y="4665517"/>
                  <a:pt x="4710907" y="4667147"/>
                </a:cubicBezTo>
                <a:close/>
                <a:moveTo>
                  <a:pt x="5422344" y="4610466"/>
                </a:moveTo>
                <a:cubicBezTo>
                  <a:pt x="5441337" y="4621646"/>
                  <a:pt x="5452122" y="4641466"/>
                  <a:pt x="5457414" y="4662047"/>
                </a:cubicBezTo>
                <a:lnTo>
                  <a:pt x="5461227" y="4689985"/>
                </a:lnTo>
                <a:lnTo>
                  <a:pt x="5432998" y="4689985"/>
                </a:lnTo>
                <a:lnTo>
                  <a:pt x="5421419" y="4665856"/>
                </a:lnTo>
                <a:cubicBezTo>
                  <a:pt x="5415113" y="4645021"/>
                  <a:pt x="5415313" y="4623678"/>
                  <a:pt x="5422344" y="4610466"/>
                </a:cubicBezTo>
                <a:close/>
                <a:moveTo>
                  <a:pt x="3644467" y="4592124"/>
                </a:moveTo>
                <a:cubicBezTo>
                  <a:pt x="3649767" y="4590906"/>
                  <a:pt x="3655170" y="4591161"/>
                  <a:pt x="3659482" y="4593236"/>
                </a:cubicBezTo>
                <a:cubicBezTo>
                  <a:pt x="3671070" y="4614885"/>
                  <a:pt x="3651135" y="4637453"/>
                  <a:pt x="3632004" y="4633608"/>
                </a:cubicBezTo>
                <a:cubicBezTo>
                  <a:pt x="3619748" y="4619676"/>
                  <a:pt x="3622307" y="4607507"/>
                  <a:pt x="3630083" y="4599859"/>
                </a:cubicBezTo>
                <a:cubicBezTo>
                  <a:pt x="3633974" y="4596036"/>
                  <a:pt x="3639167" y="4593343"/>
                  <a:pt x="3644467" y="4592124"/>
                </a:cubicBezTo>
                <a:close/>
                <a:moveTo>
                  <a:pt x="6882047" y="4578270"/>
                </a:moveTo>
                <a:cubicBezTo>
                  <a:pt x="6905291" y="4586455"/>
                  <a:pt x="6905907" y="4616488"/>
                  <a:pt x="6889192" y="4626505"/>
                </a:cubicBezTo>
                <a:cubicBezTo>
                  <a:pt x="6870690" y="4624464"/>
                  <a:pt x="6864318" y="4613769"/>
                  <a:pt x="6864863" y="4602904"/>
                </a:cubicBezTo>
                <a:cubicBezTo>
                  <a:pt x="6865412" y="4592041"/>
                  <a:pt x="6872875" y="4581002"/>
                  <a:pt x="6882047" y="4578270"/>
                </a:cubicBezTo>
                <a:close/>
                <a:moveTo>
                  <a:pt x="3127692" y="4576446"/>
                </a:moveTo>
                <a:cubicBezTo>
                  <a:pt x="3133887" y="4577269"/>
                  <a:pt x="3139589" y="4581235"/>
                  <a:pt x="3143760" y="4589745"/>
                </a:cubicBezTo>
                <a:cubicBezTo>
                  <a:pt x="3153680" y="4615386"/>
                  <a:pt x="3133624" y="4627098"/>
                  <a:pt x="3109287" y="4636822"/>
                </a:cubicBezTo>
                <a:cubicBezTo>
                  <a:pt x="3102524" y="4628422"/>
                  <a:pt x="3093959" y="4624440"/>
                  <a:pt x="3087198" y="4616041"/>
                </a:cubicBezTo>
                <a:cubicBezTo>
                  <a:pt x="3086690" y="4607918"/>
                  <a:pt x="3092174" y="4597404"/>
                  <a:pt x="3100104" y="4589224"/>
                </a:cubicBezTo>
                <a:cubicBezTo>
                  <a:pt x="3108030" y="4581049"/>
                  <a:pt x="3118409" y="4575211"/>
                  <a:pt x="3127692" y="4576446"/>
                </a:cubicBezTo>
                <a:close/>
                <a:moveTo>
                  <a:pt x="5914969" y="4460136"/>
                </a:moveTo>
                <a:cubicBezTo>
                  <a:pt x="5919099" y="4460489"/>
                  <a:pt x="5922948" y="4462070"/>
                  <a:pt x="5926500" y="4464587"/>
                </a:cubicBezTo>
                <a:cubicBezTo>
                  <a:pt x="5947811" y="4479685"/>
                  <a:pt x="5958362" y="4528436"/>
                  <a:pt x="5953778" y="4547535"/>
                </a:cubicBezTo>
                <a:cubicBezTo>
                  <a:pt x="5913790" y="4555036"/>
                  <a:pt x="5899178" y="4490898"/>
                  <a:pt x="5901766" y="4463051"/>
                </a:cubicBezTo>
                <a:cubicBezTo>
                  <a:pt x="5906432" y="4460657"/>
                  <a:pt x="5910840" y="4459782"/>
                  <a:pt x="5914969" y="4460136"/>
                </a:cubicBezTo>
                <a:close/>
                <a:moveTo>
                  <a:pt x="2586361" y="4454868"/>
                </a:moveTo>
                <a:cubicBezTo>
                  <a:pt x="2595308" y="4454904"/>
                  <a:pt x="2603397" y="4458744"/>
                  <a:pt x="2609071" y="4467670"/>
                </a:cubicBezTo>
                <a:cubicBezTo>
                  <a:pt x="2612310" y="4472770"/>
                  <a:pt x="2614762" y="4479532"/>
                  <a:pt x="2616134" y="4488191"/>
                </a:cubicBezTo>
                <a:cubicBezTo>
                  <a:pt x="2594785" y="4508629"/>
                  <a:pt x="2563461" y="4551644"/>
                  <a:pt x="2524538" y="4522961"/>
                </a:cubicBezTo>
                <a:cubicBezTo>
                  <a:pt x="2524911" y="4488948"/>
                  <a:pt x="2559512" y="4454770"/>
                  <a:pt x="2586361" y="4454868"/>
                </a:cubicBezTo>
                <a:close/>
                <a:moveTo>
                  <a:pt x="4019011" y="4453819"/>
                </a:moveTo>
                <a:cubicBezTo>
                  <a:pt x="4027941" y="4451780"/>
                  <a:pt x="4036891" y="4452420"/>
                  <a:pt x="4045610" y="4457192"/>
                </a:cubicBezTo>
                <a:cubicBezTo>
                  <a:pt x="4043662" y="4478018"/>
                  <a:pt x="4029468" y="4496123"/>
                  <a:pt x="4010424" y="4505971"/>
                </a:cubicBezTo>
                <a:cubicBezTo>
                  <a:pt x="3991381" y="4515821"/>
                  <a:pt x="3967484" y="4517416"/>
                  <a:pt x="3946127" y="4505225"/>
                </a:cubicBezTo>
                <a:cubicBezTo>
                  <a:pt x="3965658" y="4490169"/>
                  <a:pt x="3992231" y="4459939"/>
                  <a:pt x="4019011" y="4453819"/>
                </a:cubicBezTo>
                <a:close/>
                <a:moveTo>
                  <a:pt x="5419606" y="4450505"/>
                </a:moveTo>
                <a:cubicBezTo>
                  <a:pt x="5452792" y="4457838"/>
                  <a:pt x="5466158" y="4516743"/>
                  <a:pt x="5429335" y="4539252"/>
                </a:cubicBezTo>
                <a:cubicBezTo>
                  <a:pt x="5400012" y="4536132"/>
                  <a:pt x="5375886" y="4487753"/>
                  <a:pt x="5380934" y="4463623"/>
                </a:cubicBezTo>
                <a:cubicBezTo>
                  <a:pt x="5395277" y="4451348"/>
                  <a:pt x="5408541" y="4448063"/>
                  <a:pt x="5419606" y="4450505"/>
                </a:cubicBezTo>
                <a:close/>
                <a:moveTo>
                  <a:pt x="6224521" y="4447586"/>
                </a:moveTo>
                <a:cubicBezTo>
                  <a:pt x="6228988" y="4447658"/>
                  <a:pt x="6234076" y="4449267"/>
                  <a:pt x="6239761" y="4452804"/>
                </a:cubicBezTo>
                <a:cubicBezTo>
                  <a:pt x="6259141" y="4483051"/>
                  <a:pt x="6266306" y="4510230"/>
                  <a:pt x="6240065" y="4533266"/>
                </a:cubicBezTo>
                <a:cubicBezTo>
                  <a:pt x="6236836" y="4528221"/>
                  <a:pt x="6231922" y="4531221"/>
                  <a:pt x="6227010" y="4534220"/>
                </a:cubicBezTo>
                <a:cubicBezTo>
                  <a:pt x="6200844" y="4524882"/>
                  <a:pt x="6194925" y="4480536"/>
                  <a:pt x="6206802" y="4459160"/>
                </a:cubicBezTo>
                <a:cubicBezTo>
                  <a:pt x="6210758" y="4452035"/>
                  <a:pt x="6216695" y="4447460"/>
                  <a:pt x="6224521" y="4447586"/>
                </a:cubicBezTo>
                <a:close/>
                <a:moveTo>
                  <a:pt x="4719978" y="4421404"/>
                </a:moveTo>
                <a:cubicBezTo>
                  <a:pt x="4717169" y="4441388"/>
                  <a:pt x="4715554" y="4461974"/>
                  <a:pt x="4713360" y="4482354"/>
                </a:cubicBezTo>
                <a:lnTo>
                  <a:pt x="4711274" y="4494624"/>
                </a:lnTo>
                <a:lnTo>
                  <a:pt x="4715882" y="4487227"/>
                </a:lnTo>
                <a:cubicBezTo>
                  <a:pt x="4718285" y="4485217"/>
                  <a:pt x="4721505" y="4483894"/>
                  <a:pt x="4725664" y="4483496"/>
                </a:cubicBezTo>
                <a:cubicBezTo>
                  <a:pt x="4748475" y="4503802"/>
                  <a:pt x="4740561" y="4508230"/>
                  <a:pt x="4754688" y="4542217"/>
                </a:cubicBezTo>
                <a:cubicBezTo>
                  <a:pt x="4751349" y="4545462"/>
                  <a:pt x="4747802" y="4547032"/>
                  <a:pt x="4744217" y="4547291"/>
                </a:cubicBezTo>
                <a:cubicBezTo>
                  <a:pt x="4731678" y="4548206"/>
                  <a:pt x="4718725" y="4533049"/>
                  <a:pt x="4713060" y="4517269"/>
                </a:cubicBezTo>
                <a:lnTo>
                  <a:pt x="4711072" y="4495815"/>
                </a:lnTo>
                <a:lnTo>
                  <a:pt x="4703218" y="4542062"/>
                </a:lnTo>
                <a:lnTo>
                  <a:pt x="4694857" y="4560447"/>
                </a:lnTo>
                <a:lnTo>
                  <a:pt x="4712868" y="4584095"/>
                </a:lnTo>
                <a:cubicBezTo>
                  <a:pt x="4718911" y="4594933"/>
                  <a:pt x="4723491" y="4606833"/>
                  <a:pt x="4726221" y="4619520"/>
                </a:cubicBezTo>
                <a:cubicBezTo>
                  <a:pt x="4721277" y="4622548"/>
                  <a:pt x="4716335" y="4625573"/>
                  <a:pt x="4719584" y="4630656"/>
                </a:cubicBezTo>
                <a:cubicBezTo>
                  <a:pt x="4704330" y="4641764"/>
                  <a:pt x="4686039" y="4646780"/>
                  <a:pt x="4667175" y="4646849"/>
                </a:cubicBezTo>
                <a:lnTo>
                  <a:pt x="4630119" y="4637910"/>
                </a:lnTo>
                <a:lnTo>
                  <a:pt x="4629475" y="4638353"/>
                </a:lnTo>
                <a:lnTo>
                  <a:pt x="4629565" y="4637775"/>
                </a:lnTo>
                <a:lnTo>
                  <a:pt x="4611280" y="4633363"/>
                </a:lnTo>
                <a:cubicBezTo>
                  <a:pt x="4584918" y="4620350"/>
                  <a:pt x="4562763" y="4598793"/>
                  <a:pt x="4553104" y="4572566"/>
                </a:cubicBezTo>
                <a:lnTo>
                  <a:pt x="4550137" y="4556792"/>
                </a:lnTo>
                <a:lnTo>
                  <a:pt x="4542019" y="4559502"/>
                </a:lnTo>
                <a:cubicBezTo>
                  <a:pt x="4529994" y="4556647"/>
                  <a:pt x="4522565" y="4540284"/>
                  <a:pt x="4530520" y="4530165"/>
                </a:cubicBezTo>
                <a:cubicBezTo>
                  <a:pt x="4533172" y="4526792"/>
                  <a:pt x="4537533" y="4524114"/>
                  <a:pt x="4544005" y="4522860"/>
                </a:cubicBezTo>
                <a:cubicBezTo>
                  <a:pt x="4548972" y="4524968"/>
                  <a:pt x="4551758" y="4526540"/>
                  <a:pt x="4553317" y="4528060"/>
                </a:cubicBezTo>
                <a:cubicBezTo>
                  <a:pt x="4555651" y="4530344"/>
                  <a:pt x="4555218" y="4532512"/>
                  <a:pt x="4555231" y="4536215"/>
                </a:cubicBezTo>
                <a:lnTo>
                  <a:pt x="4556382" y="4540552"/>
                </a:lnTo>
                <a:lnTo>
                  <a:pt x="4587991" y="4524217"/>
                </a:lnTo>
                <a:cubicBezTo>
                  <a:pt x="4601802" y="4520672"/>
                  <a:pt x="4615845" y="4520327"/>
                  <a:pt x="4629450" y="4522699"/>
                </a:cubicBezTo>
                <a:lnTo>
                  <a:pt x="4649842" y="4529762"/>
                </a:lnTo>
                <a:lnTo>
                  <a:pt x="4657474" y="4506683"/>
                </a:lnTo>
                <a:cubicBezTo>
                  <a:pt x="4663141" y="4493198"/>
                  <a:pt x="4669966" y="4480191"/>
                  <a:pt x="4678259" y="4467769"/>
                </a:cubicBezTo>
                <a:cubicBezTo>
                  <a:pt x="4689313" y="4451201"/>
                  <a:pt x="4702977" y="4435668"/>
                  <a:pt x="4719978" y="4421404"/>
                </a:cubicBezTo>
                <a:close/>
                <a:moveTo>
                  <a:pt x="6163793" y="4414157"/>
                </a:moveTo>
                <a:cubicBezTo>
                  <a:pt x="6171734" y="4416284"/>
                  <a:pt x="6179574" y="4421472"/>
                  <a:pt x="6185275" y="4430418"/>
                </a:cubicBezTo>
                <a:cubicBezTo>
                  <a:pt x="6182712" y="4442663"/>
                  <a:pt x="6157030" y="4461998"/>
                  <a:pt x="6144694" y="4458902"/>
                </a:cubicBezTo>
                <a:cubicBezTo>
                  <a:pt x="6129975" y="4443934"/>
                  <a:pt x="6128796" y="4431156"/>
                  <a:pt x="6134273" y="4422914"/>
                </a:cubicBezTo>
                <a:cubicBezTo>
                  <a:pt x="6139748" y="4414674"/>
                  <a:pt x="6151884" y="4410971"/>
                  <a:pt x="6163793" y="4414157"/>
                </a:cubicBezTo>
                <a:close/>
                <a:moveTo>
                  <a:pt x="5584441" y="4381308"/>
                </a:moveTo>
                <a:cubicBezTo>
                  <a:pt x="5602421" y="4404338"/>
                  <a:pt x="5605849" y="4423469"/>
                  <a:pt x="5598764" y="4440225"/>
                </a:cubicBezTo>
                <a:cubicBezTo>
                  <a:pt x="5591673" y="4456984"/>
                  <a:pt x="5574070" y="4471365"/>
                  <a:pt x="5549981" y="4484888"/>
                </a:cubicBezTo>
                <a:cubicBezTo>
                  <a:pt x="5543697" y="4473510"/>
                  <a:pt x="5540375" y="4463075"/>
                  <a:pt x="5539508" y="4453384"/>
                </a:cubicBezTo>
                <a:cubicBezTo>
                  <a:pt x="5536909" y="4424324"/>
                  <a:pt x="5556423" y="4402007"/>
                  <a:pt x="5584441" y="4381308"/>
                </a:cubicBezTo>
                <a:close/>
                <a:moveTo>
                  <a:pt x="1923571" y="4373807"/>
                </a:moveTo>
                <a:cubicBezTo>
                  <a:pt x="1929925" y="4374397"/>
                  <a:pt x="1935967" y="4376470"/>
                  <a:pt x="1941442" y="4380319"/>
                </a:cubicBezTo>
                <a:cubicBezTo>
                  <a:pt x="1897720" y="4412147"/>
                  <a:pt x="1885942" y="4453607"/>
                  <a:pt x="1829297" y="4479431"/>
                </a:cubicBezTo>
                <a:cubicBezTo>
                  <a:pt x="1823524" y="4455887"/>
                  <a:pt x="1840606" y="4423414"/>
                  <a:pt x="1864608" y="4400672"/>
                </a:cubicBezTo>
                <a:cubicBezTo>
                  <a:pt x="1876609" y="4389300"/>
                  <a:pt x="1890341" y="4380365"/>
                  <a:pt x="1903811" y="4376194"/>
                </a:cubicBezTo>
                <a:cubicBezTo>
                  <a:pt x="1910545" y="4374109"/>
                  <a:pt x="1917215" y="4373216"/>
                  <a:pt x="1923571" y="4373807"/>
                </a:cubicBezTo>
                <a:close/>
                <a:moveTo>
                  <a:pt x="4482787" y="4343197"/>
                </a:moveTo>
                <a:cubicBezTo>
                  <a:pt x="4490008" y="4343742"/>
                  <a:pt x="4496677" y="4346155"/>
                  <a:pt x="4502724" y="4350003"/>
                </a:cubicBezTo>
                <a:cubicBezTo>
                  <a:pt x="4545080" y="4376935"/>
                  <a:pt x="4557300" y="4474124"/>
                  <a:pt x="4519488" y="4491948"/>
                </a:cubicBezTo>
                <a:cubicBezTo>
                  <a:pt x="4511826" y="4496065"/>
                  <a:pt x="4503547" y="4497440"/>
                  <a:pt x="4495160" y="4496615"/>
                </a:cubicBezTo>
                <a:cubicBezTo>
                  <a:pt x="4451147" y="4492280"/>
                  <a:pt x="4404336" y="4427345"/>
                  <a:pt x="4430077" y="4380752"/>
                </a:cubicBezTo>
                <a:cubicBezTo>
                  <a:pt x="4434366" y="4372985"/>
                  <a:pt x="4440670" y="4365729"/>
                  <a:pt x="4449340" y="4359348"/>
                </a:cubicBezTo>
                <a:cubicBezTo>
                  <a:pt x="4458006" y="4352967"/>
                  <a:pt x="4469042" y="4347462"/>
                  <a:pt x="4482787" y="4343197"/>
                </a:cubicBezTo>
                <a:close/>
                <a:moveTo>
                  <a:pt x="3862675" y="4335775"/>
                </a:moveTo>
                <a:cubicBezTo>
                  <a:pt x="3888398" y="4340686"/>
                  <a:pt x="3913288" y="4331607"/>
                  <a:pt x="3923855" y="4342268"/>
                </a:cubicBezTo>
                <a:cubicBezTo>
                  <a:pt x="3927379" y="4345822"/>
                  <a:pt x="3929313" y="4351569"/>
                  <a:pt x="3929155" y="4360760"/>
                </a:cubicBezTo>
                <a:cubicBezTo>
                  <a:pt x="3913279" y="4366950"/>
                  <a:pt x="3847220" y="4372781"/>
                  <a:pt x="3862675" y="4335775"/>
                </a:cubicBezTo>
                <a:close/>
                <a:moveTo>
                  <a:pt x="5411997" y="4329867"/>
                </a:moveTo>
                <a:cubicBezTo>
                  <a:pt x="5441115" y="4345317"/>
                  <a:pt x="5450674" y="4377721"/>
                  <a:pt x="5437066" y="4395879"/>
                </a:cubicBezTo>
                <a:cubicBezTo>
                  <a:pt x="5432528" y="4401932"/>
                  <a:pt x="5425419" y="4406403"/>
                  <a:pt x="5415599" y="4408136"/>
                </a:cubicBezTo>
                <a:cubicBezTo>
                  <a:pt x="5403523" y="4398256"/>
                  <a:pt x="5396375" y="4386365"/>
                  <a:pt x="5395371" y="4373104"/>
                </a:cubicBezTo>
                <a:cubicBezTo>
                  <a:pt x="5394365" y="4359847"/>
                  <a:pt x="5399504" y="4345217"/>
                  <a:pt x="5411997" y="4329867"/>
                </a:cubicBezTo>
                <a:close/>
                <a:moveTo>
                  <a:pt x="4163648" y="4321195"/>
                </a:moveTo>
                <a:cubicBezTo>
                  <a:pt x="4200357" y="4350932"/>
                  <a:pt x="4255758" y="4319414"/>
                  <a:pt x="4292468" y="4349152"/>
                </a:cubicBezTo>
                <a:cubicBezTo>
                  <a:pt x="4264093" y="4361993"/>
                  <a:pt x="4236689" y="4369333"/>
                  <a:pt x="4211177" y="4368715"/>
                </a:cubicBezTo>
                <a:cubicBezTo>
                  <a:pt x="4185667" y="4368098"/>
                  <a:pt x="4162049" y="4359523"/>
                  <a:pt x="4141251" y="4340539"/>
                </a:cubicBezTo>
                <a:cubicBezTo>
                  <a:pt x="4145630" y="4333648"/>
                  <a:pt x="4150007" y="4326754"/>
                  <a:pt x="4163648" y="4321195"/>
                </a:cubicBezTo>
                <a:close/>
                <a:moveTo>
                  <a:pt x="4861567" y="4309389"/>
                </a:moveTo>
                <a:cubicBezTo>
                  <a:pt x="4866527" y="4309179"/>
                  <a:pt x="4871746" y="4310298"/>
                  <a:pt x="4877132" y="4313013"/>
                </a:cubicBezTo>
                <a:lnTo>
                  <a:pt x="4894186" y="4327371"/>
                </a:lnTo>
                <a:lnTo>
                  <a:pt x="4914212" y="4336930"/>
                </a:lnTo>
                <a:cubicBezTo>
                  <a:pt x="4937700" y="4351429"/>
                  <a:pt x="4958601" y="4368658"/>
                  <a:pt x="4988240" y="4378351"/>
                </a:cubicBezTo>
                <a:cubicBezTo>
                  <a:pt x="4962582" y="4426340"/>
                  <a:pt x="4937336" y="4479600"/>
                  <a:pt x="4891968" y="4496351"/>
                </a:cubicBezTo>
                <a:cubicBezTo>
                  <a:pt x="4876845" y="4501935"/>
                  <a:pt x="4859489" y="4503460"/>
                  <a:pt x="4839136" y="4499383"/>
                </a:cubicBezTo>
                <a:cubicBezTo>
                  <a:pt x="4783344" y="4485924"/>
                  <a:pt x="4762372" y="4433075"/>
                  <a:pt x="4772782" y="4384688"/>
                </a:cubicBezTo>
                <a:cubicBezTo>
                  <a:pt x="4775904" y="4370170"/>
                  <a:pt x="4781852" y="4356055"/>
                  <a:pt x="4790532" y="4343527"/>
                </a:cubicBezTo>
                <a:cubicBezTo>
                  <a:pt x="4799209" y="4330997"/>
                  <a:pt x="4810621" y="4320054"/>
                  <a:pt x="4824669" y="4311881"/>
                </a:cubicBezTo>
                <a:lnTo>
                  <a:pt x="4846626" y="4314736"/>
                </a:lnTo>
                <a:lnTo>
                  <a:pt x="4847569" y="4313734"/>
                </a:lnTo>
                <a:cubicBezTo>
                  <a:pt x="4851912" y="4311137"/>
                  <a:pt x="4856609" y="4309599"/>
                  <a:pt x="4861567" y="4309389"/>
                </a:cubicBezTo>
                <a:close/>
                <a:moveTo>
                  <a:pt x="4308764" y="4302280"/>
                </a:moveTo>
                <a:cubicBezTo>
                  <a:pt x="4326952" y="4298264"/>
                  <a:pt x="4356624" y="4313009"/>
                  <a:pt x="4367032" y="4319876"/>
                </a:cubicBezTo>
                <a:cubicBezTo>
                  <a:pt x="4365033" y="4324730"/>
                  <a:pt x="4360374" y="4328672"/>
                  <a:pt x="4354281" y="4331602"/>
                </a:cubicBezTo>
                <a:cubicBezTo>
                  <a:pt x="4336010" y="4340386"/>
                  <a:pt x="4304862" y="4340047"/>
                  <a:pt x="4294063" y="4327866"/>
                </a:cubicBezTo>
                <a:cubicBezTo>
                  <a:pt x="4293626" y="4321966"/>
                  <a:pt x="4294190" y="4317252"/>
                  <a:pt x="4295545" y="4313541"/>
                </a:cubicBezTo>
                <a:cubicBezTo>
                  <a:pt x="4297916" y="4307045"/>
                  <a:pt x="4302704" y="4303621"/>
                  <a:pt x="4308764" y="4302280"/>
                </a:cubicBezTo>
                <a:close/>
                <a:moveTo>
                  <a:pt x="3564243" y="4286088"/>
                </a:moveTo>
                <a:cubicBezTo>
                  <a:pt x="3584958" y="4288808"/>
                  <a:pt x="3600708" y="4299335"/>
                  <a:pt x="3600807" y="4323894"/>
                </a:cubicBezTo>
                <a:cubicBezTo>
                  <a:pt x="3590124" y="4330111"/>
                  <a:pt x="3577281" y="4332659"/>
                  <a:pt x="3556568" y="4329941"/>
                </a:cubicBezTo>
                <a:cubicBezTo>
                  <a:pt x="3554736" y="4318697"/>
                  <a:pt x="3554523" y="4310206"/>
                  <a:pt x="3555834" y="4303289"/>
                </a:cubicBezTo>
                <a:cubicBezTo>
                  <a:pt x="3557145" y="4296371"/>
                  <a:pt x="3559980" y="4291032"/>
                  <a:pt x="3564243" y="4286088"/>
                </a:cubicBezTo>
                <a:close/>
                <a:moveTo>
                  <a:pt x="3979331" y="4283258"/>
                </a:moveTo>
                <a:cubicBezTo>
                  <a:pt x="3990670" y="4304387"/>
                  <a:pt x="4011077" y="4342418"/>
                  <a:pt x="3991558" y="4364128"/>
                </a:cubicBezTo>
                <a:cubicBezTo>
                  <a:pt x="3977267" y="4366532"/>
                  <a:pt x="3964715" y="4362501"/>
                  <a:pt x="3950422" y="4364904"/>
                </a:cubicBezTo>
                <a:cubicBezTo>
                  <a:pt x="3942828" y="4336237"/>
                  <a:pt x="3936215" y="4303945"/>
                  <a:pt x="3953388" y="4290118"/>
                </a:cubicBezTo>
                <a:cubicBezTo>
                  <a:pt x="3959110" y="4285508"/>
                  <a:pt x="3967479" y="4282948"/>
                  <a:pt x="3979331" y="4283258"/>
                </a:cubicBezTo>
                <a:close/>
                <a:moveTo>
                  <a:pt x="5775039" y="4257591"/>
                </a:moveTo>
                <a:cubicBezTo>
                  <a:pt x="5787426" y="4259566"/>
                  <a:pt x="5799477" y="4263122"/>
                  <a:pt x="5811216" y="4268195"/>
                </a:cubicBezTo>
                <a:cubicBezTo>
                  <a:pt x="5804440" y="4300577"/>
                  <a:pt x="5766264" y="4299524"/>
                  <a:pt x="5739403" y="4305568"/>
                </a:cubicBezTo>
                <a:cubicBezTo>
                  <a:pt x="5755435" y="4330889"/>
                  <a:pt x="5786833" y="4364324"/>
                  <a:pt x="5761485" y="4383529"/>
                </a:cubicBezTo>
                <a:cubicBezTo>
                  <a:pt x="5728206" y="4379444"/>
                  <a:pt x="5724520" y="4335917"/>
                  <a:pt x="5700381" y="4308560"/>
                </a:cubicBezTo>
                <a:cubicBezTo>
                  <a:pt x="5685015" y="4300447"/>
                  <a:pt x="5669466" y="4313589"/>
                  <a:pt x="5654279" y="4284219"/>
                </a:cubicBezTo>
                <a:cubicBezTo>
                  <a:pt x="5697749" y="4259973"/>
                  <a:pt x="5737880" y="4251667"/>
                  <a:pt x="5775039" y="4257591"/>
                </a:cubicBezTo>
                <a:close/>
                <a:moveTo>
                  <a:pt x="6906666" y="4215567"/>
                </a:moveTo>
                <a:cubicBezTo>
                  <a:pt x="6911677" y="4215822"/>
                  <a:pt x="6917004" y="4218762"/>
                  <a:pt x="6923127" y="4225645"/>
                </a:cubicBezTo>
                <a:cubicBezTo>
                  <a:pt x="6915620" y="4240878"/>
                  <a:pt x="6870859" y="4289557"/>
                  <a:pt x="6857133" y="4251882"/>
                </a:cubicBezTo>
                <a:cubicBezTo>
                  <a:pt x="6879441" y="4238222"/>
                  <a:pt x="6891633" y="4214806"/>
                  <a:pt x="6906666" y="4215567"/>
                </a:cubicBezTo>
                <a:close/>
                <a:moveTo>
                  <a:pt x="6196854" y="4197251"/>
                </a:moveTo>
                <a:cubicBezTo>
                  <a:pt x="6207444" y="4204408"/>
                  <a:pt x="6215825" y="4215042"/>
                  <a:pt x="6223322" y="4235014"/>
                </a:cubicBezTo>
                <a:cubicBezTo>
                  <a:pt x="6214278" y="4241313"/>
                  <a:pt x="6206882" y="4245010"/>
                  <a:pt x="6200153" y="4246669"/>
                </a:cubicBezTo>
                <a:cubicBezTo>
                  <a:pt x="6193422" y="4248330"/>
                  <a:pt x="6187355" y="4247953"/>
                  <a:pt x="6180957" y="4246112"/>
                </a:cubicBezTo>
                <a:cubicBezTo>
                  <a:pt x="6175334" y="4231134"/>
                  <a:pt x="6174923" y="4216887"/>
                  <a:pt x="6184190" y="4206388"/>
                </a:cubicBezTo>
                <a:cubicBezTo>
                  <a:pt x="6187281" y="4202890"/>
                  <a:pt x="6191447" y="4199807"/>
                  <a:pt x="6196854" y="4197251"/>
                </a:cubicBezTo>
                <a:close/>
                <a:moveTo>
                  <a:pt x="2237437" y="4196657"/>
                </a:moveTo>
                <a:cubicBezTo>
                  <a:pt x="2235453" y="4225747"/>
                  <a:pt x="2225219" y="4242300"/>
                  <a:pt x="2208722" y="4250120"/>
                </a:cubicBezTo>
                <a:cubicBezTo>
                  <a:pt x="2192220" y="4257936"/>
                  <a:pt x="2169458" y="4257019"/>
                  <a:pt x="2142430" y="4251171"/>
                </a:cubicBezTo>
                <a:cubicBezTo>
                  <a:pt x="2145348" y="4238522"/>
                  <a:pt x="2149851" y="4228529"/>
                  <a:pt x="2155683" y="4220722"/>
                </a:cubicBezTo>
                <a:cubicBezTo>
                  <a:pt x="2173180" y="4197307"/>
                  <a:pt x="2202675" y="4193566"/>
                  <a:pt x="2237437" y="4196657"/>
                </a:cubicBezTo>
                <a:close/>
                <a:moveTo>
                  <a:pt x="5630627" y="4196212"/>
                </a:moveTo>
                <a:cubicBezTo>
                  <a:pt x="5647116" y="4239527"/>
                  <a:pt x="5642910" y="4263036"/>
                  <a:pt x="5630440" y="4273472"/>
                </a:cubicBezTo>
                <a:cubicBezTo>
                  <a:pt x="5607056" y="4293040"/>
                  <a:pt x="5554617" y="4266645"/>
                  <a:pt x="5555048" y="4238673"/>
                </a:cubicBezTo>
                <a:cubicBezTo>
                  <a:pt x="5555178" y="4230283"/>
                  <a:pt x="5560064" y="4221749"/>
                  <a:pt x="5571926" y="4214272"/>
                </a:cubicBezTo>
                <a:cubicBezTo>
                  <a:pt x="5583783" y="4206796"/>
                  <a:pt x="5602613" y="4200377"/>
                  <a:pt x="5630627" y="4196212"/>
                </a:cubicBezTo>
                <a:close/>
                <a:moveTo>
                  <a:pt x="4499459" y="4191214"/>
                </a:moveTo>
                <a:cubicBezTo>
                  <a:pt x="4507127" y="4205562"/>
                  <a:pt x="4514538" y="4223212"/>
                  <a:pt x="4500405" y="4231453"/>
                </a:cubicBezTo>
                <a:cubicBezTo>
                  <a:pt x="4495693" y="4234198"/>
                  <a:pt x="4488592" y="4235899"/>
                  <a:pt x="4478303" y="4236081"/>
                </a:cubicBezTo>
                <a:cubicBezTo>
                  <a:pt x="4475340" y="4217878"/>
                  <a:pt x="4472377" y="4199674"/>
                  <a:pt x="4483337" y="4193260"/>
                </a:cubicBezTo>
                <a:cubicBezTo>
                  <a:pt x="4486989" y="4191124"/>
                  <a:pt x="4492193" y="4190296"/>
                  <a:pt x="4499459" y="4191214"/>
                </a:cubicBezTo>
                <a:close/>
                <a:moveTo>
                  <a:pt x="6380606" y="4171599"/>
                </a:moveTo>
                <a:cubicBezTo>
                  <a:pt x="6399507" y="4174205"/>
                  <a:pt x="6418623" y="4175798"/>
                  <a:pt x="6437505" y="4181067"/>
                </a:cubicBezTo>
                <a:cubicBezTo>
                  <a:pt x="6456393" y="4186337"/>
                  <a:pt x="6475048" y="4195286"/>
                  <a:pt x="6493031" y="4212605"/>
                </a:cubicBezTo>
                <a:cubicBezTo>
                  <a:pt x="6452540" y="4240877"/>
                  <a:pt x="6400997" y="4198063"/>
                  <a:pt x="6380606" y="4171599"/>
                </a:cubicBezTo>
                <a:close/>
                <a:moveTo>
                  <a:pt x="5155111" y="4163859"/>
                </a:moveTo>
                <a:cubicBezTo>
                  <a:pt x="5179874" y="4170068"/>
                  <a:pt x="5189693" y="4206177"/>
                  <a:pt x="5164877" y="4220981"/>
                </a:cubicBezTo>
                <a:cubicBezTo>
                  <a:pt x="5157458" y="4214914"/>
                  <a:pt x="5149202" y="4212844"/>
                  <a:pt x="5141786" y="4206779"/>
                </a:cubicBezTo>
                <a:cubicBezTo>
                  <a:pt x="5144295" y="4194789"/>
                  <a:pt x="5137046" y="4182722"/>
                  <a:pt x="5143383" y="4172877"/>
                </a:cubicBezTo>
                <a:cubicBezTo>
                  <a:pt x="5145494" y="4169596"/>
                  <a:pt x="5149115" y="4166559"/>
                  <a:pt x="5155111" y="4163859"/>
                </a:cubicBezTo>
                <a:close/>
                <a:moveTo>
                  <a:pt x="3739408" y="4127061"/>
                </a:moveTo>
                <a:cubicBezTo>
                  <a:pt x="3777131" y="4160220"/>
                  <a:pt x="3771153" y="4225164"/>
                  <a:pt x="3758652" y="4255822"/>
                </a:cubicBezTo>
                <a:cubicBezTo>
                  <a:pt x="3720932" y="4222664"/>
                  <a:pt x="3718293" y="4153713"/>
                  <a:pt x="3739408" y="4127061"/>
                </a:cubicBezTo>
                <a:close/>
                <a:moveTo>
                  <a:pt x="4731016" y="4126238"/>
                </a:moveTo>
                <a:cubicBezTo>
                  <a:pt x="4737942" y="4127211"/>
                  <a:pt x="4745335" y="4131900"/>
                  <a:pt x="4752579" y="4138804"/>
                </a:cubicBezTo>
                <a:cubicBezTo>
                  <a:pt x="4774309" y="4159516"/>
                  <a:pt x="4794689" y="4200174"/>
                  <a:pt x="4797006" y="4220276"/>
                </a:cubicBezTo>
                <a:cubicBezTo>
                  <a:pt x="4791952" y="4224275"/>
                  <a:pt x="4787969" y="4225600"/>
                  <a:pt x="4784589" y="4225478"/>
                </a:cubicBezTo>
                <a:cubicBezTo>
                  <a:pt x="4774448" y="4225114"/>
                  <a:pt x="4769743" y="4211737"/>
                  <a:pt x="4757877" y="4218547"/>
                </a:cubicBezTo>
                <a:cubicBezTo>
                  <a:pt x="4760055" y="4175528"/>
                  <a:pt x="4733230" y="4162341"/>
                  <a:pt x="4731016" y="4126238"/>
                </a:cubicBezTo>
                <a:close/>
                <a:moveTo>
                  <a:pt x="1533858" y="4119520"/>
                </a:moveTo>
                <a:cubicBezTo>
                  <a:pt x="1543242" y="4117306"/>
                  <a:pt x="1554511" y="4120838"/>
                  <a:pt x="1559143" y="4127829"/>
                </a:cubicBezTo>
                <a:cubicBezTo>
                  <a:pt x="1558017" y="4149264"/>
                  <a:pt x="1532612" y="4157151"/>
                  <a:pt x="1519888" y="4145646"/>
                </a:cubicBezTo>
                <a:cubicBezTo>
                  <a:pt x="1516978" y="4129682"/>
                  <a:pt x="1524476" y="4121735"/>
                  <a:pt x="1533858" y="4119520"/>
                </a:cubicBezTo>
                <a:close/>
                <a:moveTo>
                  <a:pt x="2661339" y="4105345"/>
                </a:moveTo>
                <a:cubicBezTo>
                  <a:pt x="2682701" y="4115273"/>
                  <a:pt x="2686464" y="4143436"/>
                  <a:pt x="2657855" y="4151275"/>
                </a:cubicBezTo>
                <a:cubicBezTo>
                  <a:pt x="2652322" y="4136814"/>
                  <a:pt x="2646779" y="4122353"/>
                  <a:pt x="2652059" y="4112920"/>
                </a:cubicBezTo>
                <a:cubicBezTo>
                  <a:pt x="2653814" y="4109773"/>
                  <a:pt x="2656775" y="4107187"/>
                  <a:pt x="2661339" y="4105345"/>
                </a:cubicBezTo>
                <a:close/>
                <a:moveTo>
                  <a:pt x="4163259" y="4103954"/>
                </a:moveTo>
                <a:cubicBezTo>
                  <a:pt x="4177129" y="4101262"/>
                  <a:pt x="4189967" y="4101276"/>
                  <a:pt x="4197269" y="4104508"/>
                </a:cubicBezTo>
                <a:cubicBezTo>
                  <a:pt x="4188718" y="4114470"/>
                  <a:pt x="4175890" y="4129412"/>
                  <a:pt x="4160235" y="4138519"/>
                </a:cubicBezTo>
                <a:cubicBezTo>
                  <a:pt x="4144575" y="4147630"/>
                  <a:pt x="4126091" y="4150904"/>
                  <a:pt x="4106221" y="4137527"/>
                </a:cubicBezTo>
                <a:cubicBezTo>
                  <a:pt x="4109404" y="4130691"/>
                  <a:pt x="4115469" y="4124667"/>
                  <a:pt x="4123081" y="4119618"/>
                </a:cubicBezTo>
                <a:cubicBezTo>
                  <a:pt x="4134498" y="4112040"/>
                  <a:pt x="4149392" y="4106647"/>
                  <a:pt x="4163259" y="4103954"/>
                </a:cubicBezTo>
                <a:close/>
                <a:moveTo>
                  <a:pt x="4230414" y="4092778"/>
                </a:moveTo>
                <a:cubicBezTo>
                  <a:pt x="4244125" y="4090671"/>
                  <a:pt x="4253583" y="4094496"/>
                  <a:pt x="4259326" y="4101153"/>
                </a:cubicBezTo>
                <a:cubicBezTo>
                  <a:pt x="4276554" y="4121109"/>
                  <a:pt x="4260332" y="4166481"/>
                  <a:pt x="4225082" y="4153168"/>
                </a:cubicBezTo>
                <a:cubicBezTo>
                  <a:pt x="4215842" y="4139217"/>
                  <a:pt x="4222480" y="4103608"/>
                  <a:pt x="4230414" y="4092778"/>
                </a:cubicBezTo>
                <a:close/>
                <a:moveTo>
                  <a:pt x="4687349" y="4090518"/>
                </a:moveTo>
                <a:cubicBezTo>
                  <a:pt x="4697323" y="4092616"/>
                  <a:pt x="4706416" y="4098862"/>
                  <a:pt x="4713789" y="4110794"/>
                </a:cubicBezTo>
                <a:lnTo>
                  <a:pt x="4684858" y="4133873"/>
                </a:lnTo>
                <a:lnTo>
                  <a:pt x="4693257" y="4175775"/>
                </a:lnTo>
                <a:cubicBezTo>
                  <a:pt x="4691527" y="4191069"/>
                  <a:pt x="4683625" y="4204136"/>
                  <a:pt x="4666630" y="4214266"/>
                </a:cubicBezTo>
                <a:cubicBezTo>
                  <a:pt x="4664069" y="4207924"/>
                  <a:pt x="4657977" y="4210244"/>
                  <a:pt x="4651885" y="4212565"/>
                </a:cubicBezTo>
                <a:cubicBezTo>
                  <a:pt x="4624651" y="4196528"/>
                  <a:pt x="4627187" y="4145523"/>
                  <a:pt x="4644825" y="4124068"/>
                </a:cubicBezTo>
                <a:lnTo>
                  <a:pt x="4658681" y="4118295"/>
                </a:lnTo>
                <a:lnTo>
                  <a:pt x="4657684" y="4116766"/>
                </a:lnTo>
                <a:cubicBezTo>
                  <a:pt x="4654839" y="4109271"/>
                  <a:pt x="4654413" y="4102431"/>
                  <a:pt x="4655616" y="4095149"/>
                </a:cubicBezTo>
                <a:cubicBezTo>
                  <a:pt x="4666518" y="4090472"/>
                  <a:pt x="4677373" y="4088421"/>
                  <a:pt x="4687349" y="4090518"/>
                </a:cubicBezTo>
                <a:close/>
                <a:moveTo>
                  <a:pt x="3812136" y="4087913"/>
                </a:moveTo>
                <a:cubicBezTo>
                  <a:pt x="3818678" y="4097950"/>
                  <a:pt x="3821949" y="4102968"/>
                  <a:pt x="3829327" y="4109017"/>
                </a:cubicBezTo>
                <a:cubicBezTo>
                  <a:pt x="3799680" y="4126770"/>
                  <a:pt x="3794673" y="4150703"/>
                  <a:pt x="3767600" y="4135517"/>
                </a:cubicBezTo>
                <a:cubicBezTo>
                  <a:pt x="3767407" y="4131271"/>
                  <a:pt x="3768810" y="4127162"/>
                  <a:pt x="3771337" y="4123140"/>
                </a:cubicBezTo>
                <a:cubicBezTo>
                  <a:pt x="3778929" y="4111070"/>
                  <a:pt x="3796686" y="4099783"/>
                  <a:pt x="3812136" y="4087913"/>
                </a:cubicBezTo>
                <a:close/>
                <a:moveTo>
                  <a:pt x="2339811" y="4063675"/>
                </a:moveTo>
                <a:cubicBezTo>
                  <a:pt x="2353664" y="4065945"/>
                  <a:pt x="2372017" y="4073615"/>
                  <a:pt x="2395712" y="4089047"/>
                </a:cubicBezTo>
                <a:cubicBezTo>
                  <a:pt x="2379052" y="4132299"/>
                  <a:pt x="2360189" y="4147064"/>
                  <a:pt x="2343900" y="4146597"/>
                </a:cubicBezTo>
                <a:cubicBezTo>
                  <a:pt x="2313358" y="4145729"/>
                  <a:pt x="2291860" y="4091315"/>
                  <a:pt x="2310896" y="4070718"/>
                </a:cubicBezTo>
                <a:cubicBezTo>
                  <a:pt x="2316606" y="4064542"/>
                  <a:pt x="2325962" y="4061407"/>
                  <a:pt x="2339811" y="4063675"/>
                </a:cubicBezTo>
                <a:close/>
                <a:moveTo>
                  <a:pt x="4319387" y="4063134"/>
                </a:moveTo>
                <a:cubicBezTo>
                  <a:pt x="4323917" y="4064407"/>
                  <a:pt x="4327883" y="4067001"/>
                  <a:pt x="4331322" y="4070578"/>
                </a:cubicBezTo>
                <a:cubicBezTo>
                  <a:pt x="4351961" y="4092042"/>
                  <a:pt x="4353679" y="4148973"/>
                  <a:pt x="4344635" y="4169426"/>
                </a:cubicBezTo>
                <a:cubicBezTo>
                  <a:pt x="4298524" y="4169339"/>
                  <a:pt x="4295451" y="4094284"/>
                  <a:pt x="4304072" y="4063596"/>
                </a:cubicBezTo>
                <a:cubicBezTo>
                  <a:pt x="4309766" y="4061901"/>
                  <a:pt x="4314858" y="4061859"/>
                  <a:pt x="4319387" y="4063134"/>
                </a:cubicBezTo>
                <a:close/>
                <a:moveTo>
                  <a:pt x="4587007" y="4060897"/>
                </a:moveTo>
                <a:cubicBezTo>
                  <a:pt x="4593132" y="4060256"/>
                  <a:pt x="4599857" y="4061390"/>
                  <a:pt x="4606165" y="4064445"/>
                </a:cubicBezTo>
                <a:cubicBezTo>
                  <a:pt x="4614575" y="4068515"/>
                  <a:pt x="4622245" y="4076001"/>
                  <a:pt x="4626751" y="4087251"/>
                </a:cubicBezTo>
                <a:cubicBezTo>
                  <a:pt x="4621375" y="4100441"/>
                  <a:pt x="4588771" y="4116672"/>
                  <a:pt x="4575660" y="4110577"/>
                </a:cubicBezTo>
                <a:cubicBezTo>
                  <a:pt x="4562342" y="4090659"/>
                  <a:pt x="4563660" y="4076071"/>
                  <a:pt x="4571460" y="4067991"/>
                </a:cubicBezTo>
                <a:cubicBezTo>
                  <a:pt x="4575362" y="4063952"/>
                  <a:pt x="4580884" y="4061538"/>
                  <a:pt x="4587007" y="4060897"/>
                </a:cubicBezTo>
                <a:close/>
                <a:moveTo>
                  <a:pt x="3242320" y="4051762"/>
                </a:moveTo>
                <a:cubicBezTo>
                  <a:pt x="3250077" y="4049164"/>
                  <a:pt x="3257561" y="4049778"/>
                  <a:pt x="3263245" y="4055129"/>
                </a:cubicBezTo>
                <a:cubicBezTo>
                  <a:pt x="3266492" y="4058184"/>
                  <a:pt x="3269151" y="4062788"/>
                  <a:pt x="3270945" y="4069216"/>
                </a:cubicBezTo>
                <a:cubicBezTo>
                  <a:pt x="3264706" y="4104543"/>
                  <a:pt x="3251536" y="4129404"/>
                  <a:pt x="3216546" y="4128760"/>
                </a:cubicBezTo>
                <a:cubicBezTo>
                  <a:pt x="3217588" y="4122873"/>
                  <a:pt x="3211930" y="4121785"/>
                  <a:pt x="3206272" y="4120697"/>
                </a:cubicBezTo>
                <a:cubicBezTo>
                  <a:pt x="3193313" y="4096233"/>
                  <a:pt x="3219050" y="4059548"/>
                  <a:pt x="3242320" y="4051762"/>
                </a:cubicBezTo>
                <a:close/>
                <a:moveTo>
                  <a:pt x="2143108" y="4044116"/>
                </a:moveTo>
                <a:cubicBezTo>
                  <a:pt x="2154511" y="4074918"/>
                  <a:pt x="2139975" y="4105440"/>
                  <a:pt x="2117672" y="4109988"/>
                </a:cubicBezTo>
                <a:cubicBezTo>
                  <a:pt x="2110233" y="4111502"/>
                  <a:pt x="2101937" y="4110131"/>
                  <a:pt x="2093446" y="4104926"/>
                </a:cubicBezTo>
                <a:cubicBezTo>
                  <a:pt x="2091040" y="4089556"/>
                  <a:pt x="2093658" y="4075955"/>
                  <a:pt x="2101776" y="4065389"/>
                </a:cubicBezTo>
                <a:cubicBezTo>
                  <a:pt x="2109896" y="4054825"/>
                  <a:pt x="2123513" y="4047305"/>
                  <a:pt x="2143108" y="4044116"/>
                </a:cubicBezTo>
                <a:close/>
                <a:moveTo>
                  <a:pt x="5856010" y="4031955"/>
                </a:moveTo>
                <a:cubicBezTo>
                  <a:pt x="5870872" y="4035491"/>
                  <a:pt x="5880026" y="4050564"/>
                  <a:pt x="5867943" y="4069155"/>
                </a:cubicBezTo>
                <a:cubicBezTo>
                  <a:pt x="5854138" y="4062025"/>
                  <a:pt x="5840329" y="4054898"/>
                  <a:pt x="5837956" y="4044361"/>
                </a:cubicBezTo>
                <a:cubicBezTo>
                  <a:pt x="5837166" y="4040850"/>
                  <a:pt x="5837647" y="4036958"/>
                  <a:pt x="5839821" y="4032562"/>
                </a:cubicBezTo>
                <a:cubicBezTo>
                  <a:pt x="5845468" y="4030881"/>
                  <a:pt x="5851056" y="4030777"/>
                  <a:pt x="5856010" y="4031955"/>
                </a:cubicBezTo>
                <a:close/>
                <a:moveTo>
                  <a:pt x="3533750" y="4027806"/>
                </a:moveTo>
                <a:cubicBezTo>
                  <a:pt x="3572933" y="4051198"/>
                  <a:pt x="3555416" y="4098175"/>
                  <a:pt x="3528117" y="4108547"/>
                </a:cubicBezTo>
                <a:cubicBezTo>
                  <a:pt x="3511738" y="4114770"/>
                  <a:pt x="3491835" y="4107818"/>
                  <a:pt x="3478544" y="4074689"/>
                </a:cubicBezTo>
                <a:cubicBezTo>
                  <a:pt x="3480485" y="4063620"/>
                  <a:pt x="3486537" y="4054091"/>
                  <a:pt x="3495980" y="4046235"/>
                </a:cubicBezTo>
                <a:cubicBezTo>
                  <a:pt x="3505422" y="4038374"/>
                  <a:pt x="3518250" y="4032190"/>
                  <a:pt x="3533750" y="4027806"/>
                </a:cubicBezTo>
                <a:close/>
                <a:moveTo>
                  <a:pt x="4122891" y="4020862"/>
                </a:moveTo>
                <a:cubicBezTo>
                  <a:pt x="4132219" y="4050021"/>
                  <a:pt x="4119069" y="4105525"/>
                  <a:pt x="4079283" y="4098186"/>
                </a:cubicBezTo>
                <a:cubicBezTo>
                  <a:pt x="4092692" y="4073222"/>
                  <a:pt x="4101498" y="4041307"/>
                  <a:pt x="4122891" y="4020862"/>
                </a:cubicBezTo>
                <a:close/>
                <a:moveTo>
                  <a:pt x="6574630" y="4016360"/>
                </a:moveTo>
                <a:cubicBezTo>
                  <a:pt x="6588970" y="4019598"/>
                  <a:pt x="6601598" y="4035645"/>
                  <a:pt x="6605693" y="4073434"/>
                </a:cubicBezTo>
                <a:cubicBezTo>
                  <a:pt x="6602000" y="4081949"/>
                  <a:pt x="6584466" y="4079870"/>
                  <a:pt x="6583439" y="4091687"/>
                </a:cubicBezTo>
                <a:cubicBezTo>
                  <a:pt x="6565063" y="4095103"/>
                  <a:pt x="6551366" y="4095019"/>
                  <a:pt x="6541508" y="4092551"/>
                </a:cubicBezTo>
                <a:lnTo>
                  <a:pt x="6530426" y="4084681"/>
                </a:lnTo>
                <a:lnTo>
                  <a:pt x="6540407" y="4099803"/>
                </a:lnTo>
                <a:lnTo>
                  <a:pt x="6536650" y="4111387"/>
                </a:lnTo>
                <a:lnTo>
                  <a:pt x="6590025" y="4147634"/>
                </a:lnTo>
                <a:cubicBezTo>
                  <a:pt x="6603240" y="4164349"/>
                  <a:pt x="6608708" y="4183613"/>
                  <a:pt x="6597387" y="4199504"/>
                </a:cubicBezTo>
                <a:cubicBezTo>
                  <a:pt x="6560054" y="4194423"/>
                  <a:pt x="6520368" y="4180187"/>
                  <a:pt x="6486644" y="4137482"/>
                </a:cubicBezTo>
                <a:cubicBezTo>
                  <a:pt x="6487701" y="4130522"/>
                  <a:pt x="6489849" y="4124965"/>
                  <a:pt x="6492852" y="4120650"/>
                </a:cubicBezTo>
                <a:lnTo>
                  <a:pt x="6495540" y="4118963"/>
                </a:lnTo>
                <a:lnTo>
                  <a:pt x="6491009" y="4103376"/>
                </a:lnTo>
                <a:cubicBezTo>
                  <a:pt x="6491459" y="4092022"/>
                  <a:pt x="6495303" y="4080799"/>
                  <a:pt x="6503059" y="4075572"/>
                </a:cubicBezTo>
                <a:lnTo>
                  <a:pt x="6522376" y="4074922"/>
                </a:lnTo>
                <a:lnTo>
                  <a:pt x="6521544" y="4058069"/>
                </a:lnTo>
                <a:cubicBezTo>
                  <a:pt x="6523613" y="4050530"/>
                  <a:pt x="6527810" y="4042844"/>
                  <a:pt x="6533287" y="4036127"/>
                </a:cubicBezTo>
                <a:cubicBezTo>
                  <a:pt x="6544234" y="4022691"/>
                  <a:pt x="6560289" y="4013122"/>
                  <a:pt x="6574630" y="4016360"/>
                </a:cubicBezTo>
                <a:close/>
                <a:moveTo>
                  <a:pt x="4853444" y="4014799"/>
                </a:moveTo>
                <a:cubicBezTo>
                  <a:pt x="4889027" y="4024574"/>
                  <a:pt x="4900913" y="4068810"/>
                  <a:pt x="4869575" y="4083611"/>
                </a:cubicBezTo>
                <a:cubicBezTo>
                  <a:pt x="4846274" y="4071360"/>
                  <a:pt x="4837931" y="4047607"/>
                  <a:pt x="4853444" y="4014799"/>
                </a:cubicBezTo>
                <a:close/>
                <a:moveTo>
                  <a:pt x="5474978" y="3999563"/>
                </a:moveTo>
                <a:cubicBezTo>
                  <a:pt x="5480509" y="4000913"/>
                  <a:pt x="5485842" y="4005346"/>
                  <a:pt x="5491248" y="4014369"/>
                </a:cubicBezTo>
                <a:cubicBezTo>
                  <a:pt x="5479742" y="4029858"/>
                  <a:pt x="5419830" y="4074950"/>
                  <a:pt x="5412294" y="4029774"/>
                </a:cubicBezTo>
                <a:cubicBezTo>
                  <a:pt x="5439970" y="4019192"/>
                  <a:pt x="5458380" y="3995516"/>
                  <a:pt x="5474978" y="3999563"/>
                </a:cubicBezTo>
                <a:close/>
                <a:moveTo>
                  <a:pt x="5226599" y="3983063"/>
                </a:moveTo>
                <a:cubicBezTo>
                  <a:pt x="5237124" y="4004473"/>
                  <a:pt x="5234098" y="4030317"/>
                  <a:pt x="5221420" y="4050935"/>
                </a:cubicBezTo>
                <a:lnTo>
                  <a:pt x="5211347" y="4061023"/>
                </a:lnTo>
                <a:lnTo>
                  <a:pt x="5222000" y="4071295"/>
                </a:lnTo>
                <a:cubicBezTo>
                  <a:pt x="5235992" y="4103537"/>
                  <a:pt x="5226631" y="4161689"/>
                  <a:pt x="5195888" y="4177021"/>
                </a:cubicBezTo>
                <a:cubicBezTo>
                  <a:pt x="5176555" y="4146515"/>
                  <a:pt x="5176915" y="4124681"/>
                  <a:pt x="5182461" y="4105538"/>
                </a:cubicBezTo>
                <a:lnTo>
                  <a:pt x="5191272" y="4077987"/>
                </a:lnTo>
                <a:lnTo>
                  <a:pt x="5158338" y="4087435"/>
                </a:lnTo>
                <a:cubicBezTo>
                  <a:pt x="5168386" y="4061467"/>
                  <a:pt x="5176239" y="4016643"/>
                  <a:pt x="5198677" y="3995180"/>
                </a:cubicBezTo>
                <a:cubicBezTo>
                  <a:pt x="5206155" y="3988024"/>
                  <a:pt x="5215257" y="3983464"/>
                  <a:pt x="5226599" y="3983063"/>
                </a:cubicBezTo>
                <a:close/>
                <a:moveTo>
                  <a:pt x="3213433" y="3976304"/>
                </a:moveTo>
                <a:cubicBezTo>
                  <a:pt x="3223067" y="3973908"/>
                  <a:pt x="3234531" y="3979328"/>
                  <a:pt x="3241150" y="3989677"/>
                </a:cubicBezTo>
                <a:cubicBezTo>
                  <a:pt x="3245565" y="3996582"/>
                  <a:pt x="3247825" y="4005675"/>
                  <a:pt x="3245954" y="4016104"/>
                </a:cubicBezTo>
                <a:cubicBezTo>
                  <a:pt x="3235752" y="4023413"/>
                  <a:pt x="3203687" y="4020416"/>
                  <a:pt x="3196691" y="4009847"/>
                </a:cubicBezTo>
                <a:cubicBezTo>
                  <a:pt x="3195996" y="3988923"/>
                  <a:pt x="3203801" y="3978704"/>
                  <a:pt x="3213433" y="3976304"/>
                </a:cubicBezTo>
                <a:close/>
                <a:moveTo>
                  <a:pt x="3565717" y="3956439"/>
                </a:moveTo>
                <a:cubicBezTo>
                  <a:pt x="3577887" y="3971059"/>
                  <a:pt x="3590907" y="3985071"/>
                  <a:pt x="3601254" y="4001645"/>
                </a:cubicBezTo>
                <a:cubicBezTo>
                  <a:pt x="3611609" y="4018218"/>
                  <a:pt x="3619290" y="4037350"/>
                  <a:pt x="3620799" y="4062204"/>
                </a:cubicBezTo>
                <a:cubicBezTo>
                  <a:pt x="3571741" y="4055859"/>
                  <a:pt x="3562794" y="3989652"/>
                  <a:pt x="3565717" y="3956439"/>
                </a:cubicBezTo>
                <a:close/>
                <a:moveTo>
                  <a:pt x="3748915" y="3944358"/>
                </a:moveTo>
                <a:cubicBezTo>
                  <a:pt x="3756570" y="3943439"/>
                  <a:pt x="3763393" y="3944495"/>
                  <a:pt x="3769306" y="3947041"/>
                </a:cubicBezTo>
                <a:lnTo>
                  <a:pt x="3782106" y="3959617"/>
                </a:lnTo>
                <a:lnTo>
                  <a:pt x="3795551" y="3960219"/>
                </a:lnTo>
                <a:cubicBezTo>
                  <a:pt x="3818895" y="3966567"/>
                  <a:pt x="3832317" y="3989315"/>
                  <a:pt x="3798365" y="4035247"/>
                </a:cubicBezTo>
                <a:cubicBezTo>
                  <a:pt x="3794116" y="4037150"/>
                  <a:pt x="3789107" y="4034771"/>
                  <a:pt x="3784068" y="4032920"/>
                </a:cubicBezTo>
                <a:lnTo>
                  <a:pt x="3780611" y="4033121"/>
                </a:lnTo>
                <a:lnTo>
                  <a:pt x="3761866" y="4048667"/>
                </a:lnTo>
                <a:cubicBezTo>
                  <a:pt x="3753860" y="4046233"/>
                  <a:pt x="3746795" y="4040695"/>
                  <a:pt x="3740869" y="4033352"/>
                </a:cubicBezTo>
                <a:lnTo>
                  <a:pt x="3729524" y="4012415"/>
                </a:lnTo>
                <a:lnTo>
                  <a:pt x="3721681" y="4016856"/>
                </a:lnTo>
                <a:lnTo>
                  <a:pt x="3736441" y="4079449"/>
                </a:lnTo>
                <a:cubicBezTo>
                  <a:pt x="3734840" y="4100654"/>
                  <a:pt x="3725796" y="4118534"/>
                  <a:pt x="3706657" y="4122648"/>
                </a:cubicBezTo>
                <a:cubicBezTo>
                  <a:pt x="3682574" y="4093820"/>
                  <a:pt x="3662966" y="4056661"/>
                  <a:pt x="3667085" y="4002508"/>
                </a:cubicBezTo>
                <a:cubicBezTo>
                  <a:pt x="3672589" y="3998086"/>
                  <a:pt x="3677947" y="3995431"/>
                  <a:pt x="3683088" y="3994264"/>
                </a:cubicBezTo>
                <a:lnTo>
                  <a:pt x="3686217" y="3994826"/>
                </a:lnTo>
                <a:lnTo>
                  <a:pt x="3693456" y="3980287"/>
                </a:lnTo>
                <a:cubicBezTo>
                  <a:pt x="3701496" y="3972215"/>
                  <a:pt x="3711951" y="3966519"/>
                  <a:pt x="3721218" y="3967875"/>
                </a:cubicBezTo>
                <a:lnTo>
                  <a:pt x="3721708" y="3968294"/>
                </a:lnTo>
                <a:lnTo>
                  <a:pt x="3723506" y="3953537"/>
                </a:lnTo>
                <a:cubicBezTo>
                  <a:pt x="3732762" y="3948176"/>
                  <a:pt x="3741258" y="3945278"/>
                  <a:pt x="3748915" y="3944358"/>
                </a:cubicBezTo>
                <a:close/>
                <a:moveTo>
                  <a:pt x="5525795" y="3931910"/>
                </a:moveTo>
                <a:cubicBezTo>
                  <a:pt x="5541583" y="3978473"/>
                  <a:pt x="5600535" y="4001779"/>
                  <a:pt x="5596108" y="4043268"/>
                </a:cubicBezTo>
                <a:cubicBezTo>
                  <a:pt x="5560896" y="4015802"/>
                  <a:pt x="5481558" y="3996835"/>
                  <a:pt x="5507700" y="3952545"/>
                </a:cubicBezTo>
                <a:cubicBezTo>
                  <a:pt x="5511433" y="3946214"/>
                  <a:pt x="5517321" y="3939371"/>
                  <a:pt x="5525795" y="3931910"/>
                </a:cubicBezTo>
                <a:close/>
                <a:moveTo>
                  <a:pt x="3867414" y="3923746"/>
                </a:moveTo>
                <a:cubicBezTo>
                  <a:pt x="3870708" y="3925283"/>
                  <a:pt x="3873159" y="3929395"/>
                  <a:pt x="3874309" y="3937549"/>
                </a:cubicBezTo>
                <a:cubicBezTo>
                  <a:pt x="3867074" y="3944953"/>
                  <a:pt x="3858750" y="3954077"/>
                  <a:pt x="3850500" y="3957105"/>
                </a:cubicBezTo>
                <a:cubicBezTo>
                  <a:pt x="3842250" y="3960133"/>
                  <a:pt x="3834073" y="3957067"/>
                  <a:pt x="3827144" y="3940087"/>
                </a:cubicBezTo>
                <a:cubicBezTo>
                  <a:pt x="3840030" y="3937733"/>
                  <a:pt x="3857529" y="3919139"/>
                  <a:pt x="3867414" y="3923746"/>
                </a:cubicBezTo>
                <a:close/>
                <a:moveTo>
                  <a:pt x="3427486" y="3910902"/>
                </a:moveTo>
                <a:cubicBezTo>
                  <a:pt x="3434694" y="3910693"/>
                  <a:pt x="3442346" y="3911591"/>
                  <a:pt x="3449832" y="3913209"/>
                </a:cubicBezTo>
                <a:cubicBezTo>
                  <a:pt x="3464804" y="3916442"/>
                  <a:pt x="3479121" y="3922551"/>
                  <a:pt x="3487936" y="3928421"/>
                </a:cubicBezTo>
                <a:cubicBezTo>
                  <a:pt x="3488314" y="3939202"/>
                  <a:pt x="3483750" y="3946136"/>
                  <a:pt x="3476379" y="3950194"/>
                </a:cubicBezTo>
                <a:cubicBezTo>
                  <a:pt x="3454268" y="3962371"/>
                  <a:pt x="3406892" y="3948686"/>
                  <a:pt x="3391928" y="3935391"/>
                </a:cubicBezTo>
                <a:cubicBezTo>
                  <a:pt x="3394397" y="3925398"/>
                  <a:pt x="3400160" y="3918990"/>
                  <a:pt x="3407789" y="3915239"/>
                </a:cubicBezTo>
                <a:cubicBezTo>
                  <a:pt x="3413509" y="3912426"/>
                  <a:pt x="3420276" y="3911111"/>
                  <a:pt x="3427486" y="3910902"/>
                </a:cubicBezTo>
                <a:close/>
                <a:moveTo>
                  <a:pt x="5753971" y="3886040"/>
                </a:moveTo>
                <a:cubicBezTo>
                  <a:pt x="5770928" y="3907251"/>
                  <a:pt x="5835690" y="3965895"/>
                  <a:pt x="5809459" y="3988993"/>
                </a:cubicBezTo>
                <a:cubicBezTo>
                  <a:pt x="5788434" y="3966765"/>
                  <a:pt x="5721141" y="3920207"/>
                  <a:pt x="5753971" y="3886040"/>
                </a:cubicBezTo>
                <a:close/>
                <a:moveTo>
                  <a:pt x="3868776" y="3876911"/>
                </a:moveTo>
                <a:cubicBezTo>
                  <a:pt x="3882480" y="3877367"/>
                  <a:pt x="3884869" y="3923279"/>
                  <a:pt x="3852180" y="3896003"/>
                </a:cubicBezTo>
                <a:cubicBezTo>
                  <a:pt x="3855282" y="3888829"/>
                  <a:pt x="3858290" y="3884018"/>
                  <a:pt x="3861090" y="3881020"/>
                </a:cubicBezTo>
                <a:cubicBezTo>
                  <a:pt x="3863894" y="3878021"/>
                  <a:pt x="3866491" y="3876836"/>
                  <a:pt x="3868776" y="3876911"/>
                </a:cubicBezTo>
                <a:close/>
                <a:moveTo>
                  <a:pt x="3668830" y="3872850"/>
                </a:moveTo>
                <a:cubicBezTo>
                  <a:pt x="3683923" y="3877174"/>
                  <a:pt x="3697559" y="3893553"/>
                  <a:pt x="3692837" y="3916120"/>
                </a:cubicBezTo>
                <a:cubicBezTo>
                  <a:pt x="3678099" y="3925382"/>
                  <a:pt x="3665083" y="3926433"/>
                  <a:pt x="3656116" y="3928503"/>
                </a:cubicBezTo>
                <a:cubicBezTo>
                  <a:pt x="3649726" y="3918262"/>
                  <a:pt x="3642479" y="3912127"/>
                  <a:pt x="3636090" y="3901889"/>
                </a:cubicBezTo>
                <a:cubicBezTo>
                  <a:pt x="3636364" y="3895479"/>
                  <a:pt x="3637603" y="3890188"/>
                  <a:pt x="3639545" y="3885926"/>
                </a:cubicBezTo>
                <a:cubicBezTo>
                  <a:pt x="3642458" y="3879532"/>
                  <a:pt x="3646951" y="3875455"/>
                  <a:pt x="3652126" y="3873376"/>
                </a:cubicBezTo>
                <a:cubicBezTo>
                  <a:pt x="3657305" y="3871301"/>
                  <a:pt x="3663169" y="3871229"/>
                  <a:pt x="3668830" y="3872850"/>
                </a:cubicBezTo>
                <a:close/>
                <a:moveTo>
                  <a:pt x="5225251" y="3856619"/>
                </a:moveTo>
                <a:cubicBezTo>
                  <a:pt x="5245828" y="3895472"/>
                  <a:pt x="5255855" y="3927193"/>
                  <a:pt x="5267180" y="3964784"/>
                </a:cubicBezTo>
                <a:cubicBezTo>
                  <a:pt x="5231468" y="3965588"/>
                  <a:pt x="5192527" y="3884390"/>
                  <a:pt x="5225251" y="3856619"/>
                </a:cubicBezTo>
                <a:close/>
                <a:moveTo>
                  <a:pt x="2645533" y="3856074"/>
                </a:moveTo>
                <a:cubicBezTo>
                  <a:pt x="2651985" y="3855291"/>
                  <a:pt x="2659461" y="3857250"/>
                  <a:pt x="2668220" y="3862948"/>
                </a:cubicBezTo>
                <a:cubicBezTo>
                  <a:pt x="2666859" y="3883861"/>
                  <a:pt x="2664417" y="3921499"/>
                  <a:pt x="2639614" y="3928609"/>
                </a:cubicBezTo>
                <a:cubicBezTo>
                  <a:pt x="2627759" y="3923800"/>
                  <a:pt x="2620215" y="3915019"/>
                  <a:pt x="2608362" y="3910208"/>
                </a:cubicBezTo>
                <a:cubicBezTo>
                  <a:pt x="2616055" y="3885430"/>
                  <a:pt x="2626175" y="3858418"/>
                  <a:pt x="2645533" y="3856074"/>
                </a:cubicBezTo>
                <a:close/>
                <a:moveTo>
                  <a:pt x="4158800" y="3852384"/>
                </a:moveTo>
                <a:lnTo>
                  <a:pt x="4155564" y="3852425"/>
                </a:lnTo>
                <a:lnTo>
                  <a:pt x="4161150" y="3866173"/>
                </a:lnTo>
                <a:close/>
                <a:moveTo>
                  <a:pt x="6571705" y="3852127"/>
                </a:moveTo>
                <a:cubicBezTo>
                  <a:pt x="6584432" y="3872189"/>
                  <a:pt x="6581916" y="3884211"/>
                  <a:pt x="6571361" y="3894217"/>
                </a:cubicBezTo>
                <a:cubicBezTo>
                  <a:pt x="6550256" y="3888922"/>
                  <a:pt x="6544232" y="3868431"/>
                  <a:pt x="6555116" y="3858115"/>
                </a:cubicBezTo>
                <a:cubicBezTo>
                  <a:pt x="6558743" y="3854675"/>
                  <a:pt x="6564253" y="3852365"/>
                  <a:pt x="6571705" y="3852127"/>
                </a:cubicBezTo>
                <a:close/>
                <a:moveTo>
                  <a:pt x="5847925" y="3850244"/>
                </a:moveTo>
                <a:cubicBezTo>
                  <a:pt x="5870076" y="3868296"/>
                  <a:pt x="5840470" y="3885864"/>
                  <a:pt x="5828152" y="3882775"/>
                </a:cubicBezTo>
                <a:cubicBezTo>
                  <a:pt x="5819130" y="3874263"/>
                  <a:pt x="5820994" y="3865361"/>
                  <a:pt x="5826652" y="3858966"/>
                </a:cubicBezTo>
                <a:cubicBezTo>
                  <a:pt x="5832311" y="3852574"/>
                  <a:pt x="5841762" y="3848700"/>
                  <a:pt x="5847925" y="3850244"/>
                </a:cubicBezTo>
                <a:close/>
                <a:moveTo>
                  <a:pt x="3397239" y="3850144"/>
                </a:moveTo>
                <a:cubicBezTo>
                  <a:pt x="3401894" y="3849640"/>
                  <a:pt x="3407060" y="3850166"/>
                  <a:pt x="3412780" y="3851911"/>
                </a:cubicBezTo>
                <a:cubicBezTo>
                  <a:pt x="3415734" y="3864305"/>
                  <a:pt x="3414696" y="3877777"/>
                  <a:pt x="3406668" y="3897546"/>
                </a:cubicBezTo>
                <a:cubicBezTo>
                  <a:pt x="3395719" y="3896115"/>
                  <a:pt x="3387757" y="3893873"/>
                  <a:pt x="3381666" y="3890576"/>
                </a:cubicBezTo>
                <a:cubicBezTo>
                  <a:pt x="3375576" y="3887280"/>
                  <a:pt x="3371358" y="3882927"/>
                  <a:pt x="3367885" y="3877269"/>
                </a:cubicBezTo>
                <a:cubicBezTo>
                  <a:pt x="3373906" y="3862445"/>
                  <a:pt x="3383276" y="3851662"/>
                  <a:pt x="3397239" y="3850144"/>
                </a:cubicBezTo>
                <a:close/>
                <a:moveTo>
                  <a:pt x="6835273" y="3844811"/>
                </a:moveTo>
                <a:cubicBezTo>
                  <a:pt x="6861947" y="3860050"/>
                  <a:pt x="6889928" y="3909820"/>
                  <a:pt x="6855603" y="3931136"/>
                </a:cubicBezTo>
                <a:cubicBezTo>
                  <a:pt x="6848545" y="3903715"/>
                  <a:pt x="6833375" y="3874260"/>
                  <a:pt x="6835273" y="3844811"/>
                </a:cubicBezTo>
                <a:close/>
                <a:moveTo>
                  <a:pt x="3907230" y="3842464"/>
                </a:moveTo>
                <a:cubicBezTo>
                  <a:pt x="3912243" y="3842366"/>
                  <a:pt x="3917874" y="3844363"/>
                  <a:pt x="3923533" y="3849195"/>
                </a:cubicBezTo>
                <a:cubicBezTo>
                  <a:pt x="3919299" y="3872540"/>
                  <a:pt x="3909282" y="3879715"/>
                  <a:pt x="3894706" y="3880003"/>
                </a:cubicBezTo>
                <a:cubicBezTo>
                  <a:pt x="3882735" y="3861921"/>
                  <a:pt x="3892202" y="3842762"/>
                  <a:pt x="3907230" y="3842464"/>
                </a:cubicBezTo>
                <a:close/>
                <a:moveTo>
                  <a:pt x="4897760" y="3838429"/>
                </a:moveTo>
                <a:cubicBezTo>
                  <a:pt x="4918291" y="3845370"/>
                  <a:pt x="4939263" y="3851216"/>
                  <a:pt x="4959225" y="3861142"/>
                </a:cubicBezTo>
                <a:cubicBezTo>
                  <a:pt x="4979187" y="3871069"/>
                  <a:pt x="4998135" y="3885073"/>
                  <a:pt x="5014606" y="3908321"/>
                </a:cubicBezTo>
                <a:cubicBezTo>
                  <a:pt x="4963658" y="3931433"/>
                  <a:pt x="4915037" y="3872451"/>
                  <a:pt x="4897760" y="3838429"/>
                </a:cubicBezTo>
                <a:close/>
                <a:moveTo>
                  <a:pt x="4687689" y="3828146"/>
                </a:moveTo>
                <a:cubicBezTo>
                  <a:pt x="4698021" y="3838426"/>
                  <a:pt x="4705171" y="3852138"/>
                  <a:pt x="4709413" y="3876135"/>
                </a:cubicBezTo>
                <a:cubicBezTo>
                  <a:pt x="4698032" y="3881277"/>
                  <a:pt x="4689031" y="3883854"/>
                  <a:pt x="4681188" y="3884286"/>
                </a:cubicBezTo>
                <a:cubicBezTo>
                  <a:pt x="4673345" y="3884718"/>
                  <a:pt x="4666661" y="3883007"/>
                  <a:pt x="4659910" y="3879581"/>
                </a:cubicBezTo>
                <a:cubicBezTo>
                  <a:pt x="4656725" y="3861583"/>
                  <a:pt x="4659205" y="3845515"/>
                  <a:pt x="4671697" y="3835705"/>
                </a:cubicBezTo>
                <a:cubicBezTo>
                  <a:pt x="4675859" y="3832436"/>
                  <a:pt x="4681139" y="3829864"/>
                  <a:pt x="4687689" y="3828146"/>
                </a:cubicBezTo>
                <a:close/>
                <a:moveTo>
                  <a:pt x="6500579" y="3824917"/>
                </a:moveTo>
                <a:cubicBezTo>
                  <a:pt x="6514891" y="3837010"/>
                  <a:pt x="6526441" y="3882431"/>
                  <a:pt x="6497363" y="3900651"/>
                </a:cubicBezTo>
                <a:cubicBezTo>
                  <a:pt x="6470430" y="3868383"/>
                  <a:pt x="6487504" y="3847153"/>
                  <a:pt x="6500579" y="3824917"/>
                </a:cubicBezTo>
                <a:close/>
                <a:moveTo>
                  <a:pt x="1357346" y="3818509"/>
                </a:moveTo>
                <a:cubicBezTo>
                  <a:pt x="1365030" y="3816176"/>
                  <a:pt x="1373253" y="3816390"/>
                  <a:pt x="1380690" y="3819969"/>
                </a:cubicBezTo>
                <a:cubicBezTo>
                  <a:pt x="1390614" y="3824741"/>
                  <a:pt x="1399146" y="3835496"/>
                  <a:pt x="1403156" y="3854172"/>
                </a:cubicBezTo>
                <a:cubicBezTo>
                  <a:pt x="1372571" y="3865825"/>
                  <a:pt x="1368051" y="3889589"/>
                  <a:pt x="1338443" y="3886177"/>
                </a:cubicBezTo>
                <a:cubicBezTo>
                  <a:pt x="1323550" y="3865674"/>
                  <a:pt x="1326673" y="3845545"/>
                  <a:pt x="1337237" y="3832329"/>
                </a:cubicBezTo>
                <a:cubicBezTo>
                  <a:pt x="1342520" y="3825721"/>
                  <a:pt x="1349662" y="3820841"/>
                  <a:pt x="1357346" y="3818509"/>
                </a:cubicBezTo>
                <a:close/>
                <a:moveTo>
                  <a:pt x="6371553" y="3816087"/>
                </a:moveTo>
                <a:cubicBezTo>
                  <a:pt x="6374183" y="3834442"/>
                  <a:pt x="6376811" y="3852793"/>
                  <a:pt x="6366601" y="3860913"/>
                </a:cubicBezTo>
                <a:cubicBezTo>
                  <a:pt x="6363196" y="3863621"/>
                  <a:pt x="6358367" y="3865189"/>
                  <a:pt x="6351634" y="3865242"/>
                </a:cubicBezTo>
                <a:cubicBezTo>
                  <a:pt x="6340401" y="3858049"/>
                  <a:pt x="6333032" y="3842214"/>
                  <a:pt x="6332187" y="3821032"/>
                </a:cubicBezTo>
                <a:cubicBezTo>
                  <a:pt x="6347284" y="3819590"/>
                  <a:pt x="6356462" y="3817532"/>
                  <a:pt x="6371553" y="3816087"/>
                </a:cubicBezTo>
                <a:close/>
                <a:moveTo>
                  <a:pt x="6990404" y="3812370"/>
                </a:moveTo>
                <a:cubicBezTo>
                  <a:pt x="7016658" y="3815515"/>
                  <a:pt x="7035495" y="3859878"/>
                  <a:pt x="7000456" y="3873740"/>
                </a:cubicBezTo>
                <a:cubicBezTo>
                  <a:pt x="6984175" y="3869659"/>
                  <a:pt x="6964892" y="3838936"/>
                  <a:pt x="6963397" y="3825617"/>
                </a:cubicBezTo>
                <a:cubicBezTo>
                  <a:pt x="6972079" y="3814851"/>
                  <a:pt x="6981652" y="3811320"/>
                  <a:pt x="6990404" y="3812370"/>
                </a:cubicBezTo>
                <a:close/>
                <a:moveTo>
                  <a:pt x="6063730" y="3792277"/>
                </a:moveTo>
                <a:cubicBezTo>
                  <a:pt x="6070560" y="3790628"/>
                  <a:pt x="6076884" y="3790962"/>
                  <a:pt x="6082569" y="3792822"/>
                </a:cubicBezTo>
                <a:cubicBezTo>
                  <a:pt x="6116684" y="3803980"/>
                  <a:pt x="6127828" y="3870068"/>
                  <a:pt x="6087780" y="3892067"/>
                </a:cubicBezTo>
                <a:cubicBezTo>
                  <a:pt x="6050195" y="3886913"/>
                  <a:pt x="6035899" y="3832056"/>
                  <a:pt x="6041843" y="3803636"/>
                </a:cubicBezTo>
                <a:cubicBezTo>
                  <a:pt x="6049561" y="3797561"/>
                  <a:pt x="6056898" y="3793927"/>
                  <a:pt x="6063730" y="3792277"/>
                </a:cubicBezTo>
                <a:close/>
                <a:moveTo>
                  <a:pt x="3889547" y="3781343"/>
                </a:moveTo>
                <a:cubicBezTo>
                  <a:pt x="3891893" y="3799877"/>
                  <a:pt x="3869577" y="3841135"/>
                  <a:pt x="3835763" y="3835037"/>
                </a:cubicBezTo>
                <a:cubicBezTo>
                  <a:pt x="3837803" y="3793148"/>
                  <a:pt x="3864809" y="3788958"/>
                  <a:pt x="3889547" y="3781343"/>
                </a:cubicBezTo>
                <a:close/>
                <a:moveTo>
                  <a:pt x="2995594" y="3765692"/>
                </a:moveTo>
                <a:cubicBezTo>
                  <a:pt x="2988345" y="3787514"/>
                  <a:pt x="2982305" y="3810263"/>
                  <a:pt x="2975659" y="3832658"/>
                </a:cubicBezTo>
                <a:lnTo>
                  <a:pt x="2970811" y="3845979"/>
                </a:lnTo>
                <a:lnTo>
                  <a:pt x="2977470" y="3838661"/>
                </a:lnTo>
                <a:cubicBezTo>
                  <a:pt x="2980561" y="3836915"/>
                  <a:pt x="2984423" y="3836118"/>
                  <a:pt x="2989139" y="3836553"/>
                </a:cubicBezTo>
                <a:lnTo>
                  <a:pt x="3002506" y="3864493"/>
                </a:lnTo>
                <a:lnTo>
                  <a:pt x="3014705" y="3849709"/>
                </a:lnTo>
                <a:cubicBezTo>
                  <a:pt x="3024838" y="3852449"/>
                  <a:pt x="3030085" y="3858977"/>
                  <a:pt x="3031905" y="3867458"/>
                </a:cubicBezTo>
                <a:cubicBezTo>
                  <a:pt x="3037373" y="3892912"/>
                  <a:pt x="3012062" y="3935957"/>
                  <a:pt x="2995714" y="3946963"/>
                </a:cubicBezTo>
                <a:cubicBezTo>
                  <a:pt x="2987069" y="3941631"/>
                  <a:pt x="2982632" y="3934061"/>
                  <a:pt x="2981164" y="3925412"/>
                </a:cubicBezTo>
                <a:lnTo>
                  <a:pt x="2983835" y="3902536"/>
                </a:lnTo>
                <a:lnTo>
                  <a:pt x="2978244" y="3898385"/>
                </a:lnTo>
                <a:cubicBezTo>
                  <a:pt x="2973262" y="3890878"/>
                  <a:pt x="2969668" y="3881216"/>
                  <a:pt x="2968138" y="3871763"/>
                </a:cubicBezTo>
                <a:lnTo>
                  <a:pt x="2970339" y="3847274"/>
                </a:lnTo>
                <a:lnTo>
                  <a:pt x="2952063" y="3897480"/>
                </a:lnTo>
                <a:lnTo>
                  <a:pt x="2938952" y="3916329"/>
                </a:lnTo>
                <a:lnTo>
                  <a:pt x="2954154" y="3946682"/>
                </a:lnTo>
                <a:cubicBezTo>
                  <a:pt x="2958658" y="3960126"/>
                  <a:pt x="2961308" y="3974447"/>
                  <a:pt x="2961740" y="3989261"/>
                </a:cubicBezTo>
                <a:cubicBezTo>
                  <a:pt x="2955608" y="3991607"/>
                  <a:pt x="2949476" y="3993950"/>
                  <a:pt x="2952046" y="4000342"/>
                </a:cubicBezTo>
                <a:cubicBezTo>
                  <a:pt x="2932757" y="4009564"/>
                  <a:pt x="2911346" y="4011300"/>
                  <a:pt x="2890302" y="4007368"/>
                </a:cubicBezTo>
                <a:lnTo>
                  <a:pt x="2850851" y="3989464"/>
                </a:lnTo>
                <a:lnTo>
                  <a:pt x="2850043" y="3989826"/>
                </a:lnTo>
                <a:lnTo>
                  <a:pt x="2850261" y="3989197"/>
                </a:lnTo>
                <a:lnTo>
                  <a:pt x="2830793" y="3980362"/>
                </a:lnTo>
                <a:cubicBezTo>
                  <a:pt x="2804092" y="3960161"/>
                  <a:pt x="2783844" y="3931270"/>
                  <a:pt x="2778478" y="3899797"/>
                </a:cubicBezTo>
                <a:lnTo>
                  <a:pt x="2778425" y="3881471"/>
                </a:lnTo>
                <a:lnTo>
                  <a:pt x="2768817" y="3882783"/>
                </a:lnTo>
                <a:cubicBezTo>
                  <a:pt x="2756006" y="3877028"/>
                  <a:pt x="2751093" y="3857089"/>
                  <a:pt x="2762044" y="3847430"/>
                </a:cubicBezTo>
                <a:cubicBezTo>
                  <a:pt x="2765696" y="3844208"/>
                  <a:pt x="2771108" y="3842130"/>
                  <a:pt x="2778577" y="3842102"/>
                </a:cubicBezTo>
                <a:cubicBezTo>
                  <a:pt x="2783681" y="3845521"/>
                  <a:pt x="2786462" y="3847875"/>
                  <a:pt x="2787885" y="3849914"/>
                </a:cubicBezTo>
                <a:cubicBezTo>
                  <a:pt x="2790018" y="3852970"/>
                  <a:pt x="2789088" y="3855310"/>
                  <a:pt x="2788341" y="3859467"/>
                </a:cubicBezTo>
                <a:lnTo>
                  <a:pt x="2788726" y="3864579"/>
                </a:lnTo>
                <a:lnTo>
                  <a:pt x="2827316" y="3852972"/>
                </a:lnTo>
                <a:cubicBezTo>
                  <a:pt x="2843440" y="3851933"/>
                  <a:pt x="2859161" y="3854527"/>
                  <a:pt x="2873834" y="3860081"/>
                </a:cubicBezTo>
                <a:lnTo>
                  <a:pt x="2895106" y="3872337"/>
                </a:lnTo>
                <a:lnTo>
                  <a:pt x="2908370" y="3848072"/>
                </a:lnTo>
                <a:cubicBezTo>
                  <a:pt x="2917462" y="3834147"/>
                  <a:pt x="2927748" y="3821009"/>
                  <a:pt x="2939547" y="3808835"/>
                </a:cubicBezTo>
                <a:cubicBezTo>
                  <a:pt x="2955281" y="3792600"/>
                  <a:pt x="2973709" y="3778079"/>
                  <a:pt x="2995594" y="3765692"/>
                </a:cubicBezTo>
                <a:close/>
                <a:moveTo>
                  <a:pt x="6359358" y="3760632"/>
                </a:moveTo>
                <a:cubicBezTo>
                  <a:pt x="6362371" y="3762852"/>
                  <a:pt x="6365584" y="3768777"/>
                  <a:pt x="6368800" y="3780625"/>
                </a:cubicBezTo>
                <a:lnTo>
                  <a:pt x="6343082" y="3780625"/>
                </a:lnTo>
                <a:cubicBezTo>
                  <a:pt x="6343082" y="3780625"/>
                  <a:pt x="6346298" y="3768777"/>
                  <a:pt x="6351119" y="3762852"/>
                </a:cubicBezTo>
                <a:cubicBezTo>
                  <a:pt x="6353530" y="3759891"/>
                  <a:pt x="6356344" y="3758410"/>
                  <a:pt x="6359358" y="3760632"/>
                </a:cubicBezTo>
                <a:close/>
                <a:moveTo>
                  <a:pt x="4778883" y="3758642"/>
                </a:moveTo>
                <a:cubicBezTo>
                  <a:pt x="4791243" y="3764628"/>
                  <a:pt x="4797424" y="3767622"/>
                  <a:pt x="4808217" y="3769238"/>
                </a:cubicBezTo>
                <a:cubicBezTo>
                  <a:pt x="4789930" y="3803693"/>
                  <a:pt x="4799329" y="3829896"/>
                  <a:pt x="4763895" y="3830785"/>
                </a:cubicBezTo>
                <a:cubicBezTo>
                  <a:pt x="4761175" y="3826759"/>
                  <a:pt x="4760089" y="3821949"/>
                  <a:pt x="4760155" y="3816566"/>
                </a:cubicBezTo>
                <a:cubicBezTo>
                  <a:pt x="4760348" y="3800419"/>
                  <a:pt x="4770912" y="3779142"/>
                  <a:pt x="4778883" y="3758642"/>
                </a:cubicBezTo>
                <a:close/>
                <a:moveTo>
                  <a:pt x="6631339" y="3750767"/>
                </a:moveTo>
                <a:cubicBezTo>
                  <a:pt x="6669889" y="3753077"/>
                  <a:pt x="6706241" y="3810702"/>
                  <a:pt x="6640342" y="3831010"/>
                </a:cubicBezTo>
                <a:cubicBezTo>
                  <a:pt x="6618680" y="3824847"/>
                  <a:pt x="6603524" y="3802637"/>
                  <a:pt x="6595759" y="3770329"/>
                </a:cubicBezTo>
                <a:cubicBezTo>
                  <a:pt x="6605393" y="3755374"/>
                  <a:pt x="6618489" y="3749997"/>
                  <a:pt x="6631339" y="3750767"/>
                </a:cubicBezTo>
                <a:close/>
                <a:moveTo>
                  <a:pt x="2519933" y="3749195"/>
                </a:moveTo>
                <a:cubicBezTo>
                  <a:pt x="2526282" y="3749871"/>
                  <a:pt x="2532293" y="3752025"/>
                  <a:pt x="2537717" y="3755946"/>
                </a:cubicBezTo>
                <a:cubicBezTo>
                  <a:pt x="2493569" y="3787188"/>
                  <a:pt x="2481233" y="3828487"/>
                  <a:pt x="2424244" y="3853553"/>
                </a:cubicBezTo>
                <a:cubicBezTo>
                  <a:pt x="2418788" y="3829934"/>
                  <a:pt x="2436307" y="3797692"/>
                  <a:pt x="2460614" y="3775270"/>
                </a:cubicBezTo>
                <a:cubicBezTo>
                  <a:pt x="2472767" y="3764061"/>
                  <a:pt x="2486618" y="3755309"/>
                  <a:pt x="2500144" y="3751318"/>
                </a:cubicBezTo>
                <a:cubicBezTo>
                  <a:pt x="2506907" y="3749324"/>
                  <a:pt x="2513588" y="3748520"/>
                  <a:pt x="2519933" y="3749195"/>
                </a:cubicBezTo>
                <a:close/>
                <a:moveTo>
                  <a:pt x="3786345" y="3748539"/>
                </a:moveTo>
                <a:cubicBezTo>
                  <a:pt x="3811479" y="3760674"/>
                  <a:pt x="3808524" y="3795891"/>
                  <a:pt x="3785059" y="3802883"/>
                </a:cubicBezTo>
                <a:cubicBezTo>
                  <a:pt x="3778777" y="3799850"/>
                  <a:pt x="3767801" y="3798215"/>
                  <a:pt x="3759931" y="3790747"/>
                </a:cubicBezTo>
                <a:cubicBezTo>
                  <a:pt x="3758303" y="3778967"/>
                  <a:pt x="3760211" y="3769814"/>
                  <a:pt x="3764878" y="3762907"/>
                </a:cubicBezTo>
                <a:cubicBezTo>
                  <a:pt x="3769541" y="3755997"/>
                  <a:pt x="3776959" y="3751333"/>
                  <a:pt x="3786345" y="3748539"/>
                </a:cubicBezTo>
                <a:close/>
                <a:moveTo>
                  <a:pt x="6132502" y="3735977"/>
                </a:moveTo>
                <a:cubicBezTo>
                  <a:pt x="6142829" y="3738148"/>
                  <a:pt x="6152964" y="3742824"/>
                  <a:pt x="6161858" y="3749457"/>
                </a:cubicBezTo>
                <a:cubicBezTo>
                  <a:pt x="6179646" y="3762724"/>
                  <a:pt x="6192474" y="3783808"/>
                  <a:pt x="6191917" y="3808269"/>
                </a:cubicBezTo>
                <a:cubicBezTo>
                  <a:pt x="6161762" y="3792852"/>
                  <a:pt x="6101815" y="3777171"/>
                  <a:pt x="6102005" y="3737560"/>
                </a:cubicBezTo>
                <a:cubicBezTo>
                  <a:pt x="6111661" y="3734151"/>
                  <a:pt x="6122177" y="3733811"/>
                  <a:pt x="6132502" y="3735977"/>
                </a:cubicBezTo>
                <a:close/>
                <a:moveTo>
                  <a:pt x="6806044" y="3733220"/>
                </a:moveTo>
                <a:cubicBezTo>
                  <a:pt x="6818903" y="3780625"/>
                  <a:pt x="6844625" y="3828031"/>
                  <a:pt x="6793185" y="3828031"/>
                </a:cubicBezTo>
                <a:cubicBezTo>
                  <a:pt x="6793185" y="3780624"/>
                  <a:pt x="6754604" y="3780624"/>
                  <a:pt x="6754602" y="3733221"/>
                </a:cubicBezTo>
                <a:cubicBezTo>
                  <a:pt x="6767461" y="3733220"/>
                  <a:pt x="6793185" y="3733221"/>
                  <a:pt x="6806044" y="3733220"/>
                </a:cubicBezTo>
                <a:close/>
                <a:moveTo>
                  <a:pt x="5936583" y="3688902"/>
                </a:moveTo>
                <a:lnTo>
                  <a:pt x="5928874" y="3705496"/>
                </a:lnTo>
                <a:lnTo>
                  <a:pt x="5926723" y="3710126"/>
                </a:lnTo>
                <a:lnTo>
                  <a:pt x="5936614" y="3714062"/>
                </a:lnTo>
                <a:lnTo>
                  <a:pt x="5938790" y="3705813"/>
                </a:lnTo>
                <a:cubicBezTo>
                  <a:pt x="5940398" y="3699146"/>
                  <a:pt x="5941203" y="3694703"/>
                  <a:pt x="5941203" y="3691737"/>
                </a:cubicBezTo>
                <a:close/>
                <a:moveTo>
                  <a:pt x="4576731" y="3686075"/>
                </a:moveTo>
                <a:cubicBezTo>
                  <a:pt x="4587783" y="3707354"/>
                  <a:pt x="4607677" y="3745651"/>
                  <a:pt x="4587868" y="3767100"/>
                </a:cubicBezTo>
                <a:cubicBezTo>
                  <a:pt x="4573544" y="3769314"/>
                  <a:pt x="4561048" y="3765116"/>
                  <a:pt x="4546722" y="3767329"/>
                </a:cubicBezTo>
                <a:cubicBezTo>
                  <a:pt x="4539516" y="3738562"/>
                  <a:pt x="4533342" y="3706185"/>
                  <a:pt x="4550695" y="3692588"/>
                </a:cubicBezTo>
                <a:cubicBezTo>
                  <a:pt x="4556481" y="3688055"/>
                  <a:pt x="4564881" y="3685608"/>
                  <a:pt x="4576731" y="3686075"/>
                </a:cubicBezTo>
                <a:close/>
                <a:moveTo>
                  <a:pt x="1865040" y="3684482"/>
                </a:moveTo>
                <a:cubicBezTo>
                  <a:pt x="1874815" y="3682071"/>
                  <a:pt x="1885335" y="3682526"/>
                  <a:pt x="1891730" y="3687724"/>
                </a:cubicBezTo>
                <a:cubicBezTo>
                  <a:pt x="1895995" y="3691193"/>
                  <a:pt x="1898421" y="3696766"/>
                  <a:pt x="1897579" y="3705005"/>
                </a:cubicBezTo>
                <a:cubicBezTo>
                  <a:pt x="1893045" y="3728613"/>
                  <a:pt x="1872515" y="3728054"/>
                  <a:pt x="1849696" y="3724047"/>
                </a:cubicBezTo>
                <a:cubicBezTo>
                  <a:pt x="1848545" y="3714690"/>
                  <a:pt x="1843973" y="3707789"/>
                  <a:pt x="1842821" y="3698432"/>
                </a:cubicBezTo>
                <a:cubicBezTo>
                  <a:pt x="1846234" y="3692170"/>
                  <a:pt x="1855264" y="3686894"/>
                  <a:pt x="1865040" y="3684482"/>
                </a:cubicBezTo>
                <a:close/>
                <a:moveTo>
                  <a:pt x="4325951" y="3678745"/>
                </a:moveTo>
                <a:cubicBezTo>
                  <a:pt x="4347748" y="3677713"/>
                  <a:pt x="4372433" y="3678680"/>
                  <a:pt x="4401436" y="3681424"/>
                </a:cubicBezTo>
                <a:cubicBezTo>
                  <a:pt x="4430114" y="3738309"/>
                  <a:pt x="4490648" y="3752142"/>
                  <a:pt x="4503632" y="3798537"/>
                </a:cubicBezTo>
                <a:cubicBezTo>
                  <a:pt x="4509837" y="3821751"/>
                  <a:pt x="4511884" y="3844028"/>
                  <a:pt x="4510471" y="3865003"/>
                </a:cubicBezTo>
                <a:lnTo>
                  <a:pt x="4507805" y="3876233"/>
                </a:lnTo>
                <a:lnTo>
                  <a:pt x="4520382" y="3892555"/>
                </a:lnTo>
                <a:cubicBezTo>
                  <a:pt x="4527086" y="3909776"/>
                  <a:pt x="4524725" y="3930223"/>
                  <a:pt x="4514521" y="3943175"/>
                </a:cubicBezTo>
                <a:cubicBezTo>
                  <a:pt x="4508398" y="3950950"/>
                  <a:pt x="4499452" y="3956024"/>
                  <a:pt x="4487951" y="3956084"/>
                </a:cubicBezTo>
                <a:lnTo>
                  <a:pt x="4478594" y="3952250"/>
                </a:lnTo>
                <a:lnTo>
                  <a:pt x="4465996" y="3972321"/>
                </a:lnTo>
                <a:cubicBezTo>
                  <a:pt x="4453511" y="3986625"/>
                  <a:pt x="4438948" y="3998902"/>
                  <a:pt x="4423005" y="4008775"/>
                </a:cubicBezTo>
                <a:cubicBezTo>
                  <a:pt x="4384739" y="4032471"/>
                  <a:pt x="4338518" y="4042349"/>
                  <a:pt x="4293928" y="4033346"/>
                </a:cubicBezTo>
                <a:cubicBezTo>
                  <a:pt x="4262423" y="4028378"/>
                  <a:pt x="4236806" y="4015693"/>
                  <a:pt x="4216614" y="3997554"/>
                </a:cubicBezTo>
                <a:lnTo>
                  <a:pt x="4174177" y="3932571"/>
                </a:lnTo>
                <a:lnTo>
                  <a:pt x="4164115" y="3944573"/>
                </a:lnTo>
                <a:cubicBezTo>
                  <a:pt x="4127874" y="3932917"/>
                  <a:pt x="4132729" y="3883306"/>
                  <a:pt x="4111461" y="3847489"/>
                </a:cubicBezTo>
                <a:cubicBezTo>
                  <a:pt x="4103732" y="3841306"/>
                  <a:pt x="4094861" y="3841072"/>
                  <a:pt x="4086562" y="3837863"/>
                </a:cubicBezTo>
                <a:lnTo>
                  <a:pt x="4077581" y="3831657"/>
                </a:lnTo>
                <a:lnTo>
                  <a:pt x="4033494" y="3890965"/>
                </a:lnTo>
                <a:cubicBezTo>
                  <a:pt x="4014203" y="3919654"/>
                  <a:pt x="3995737" y="3946954"/>
                  <a:pt x="3974072" y="3969193"/>
                </a:cubicBezTo>
                <a:cubicBezTo>
                  <a:pt x="3971401" y="3951492"/>
                  <a:pt x="3973125" y="3934364"/>
                  <a:pt x="3977818" y="3917647"/>
                </a:cubicBezTo>
                <a:lnTo>
                  <a:pt x="3993848" y="3881165"/>
                </a:lnTo>
                <a:lnTo>
                  <a:pt x="3988491" y="3879728"/>
                </a:lnTo>
                <a:cubicBezTo>
                  <a:pt x="3976695" y="3860630"/>
                  <a:pt x="3980597" y="3834069"/>
                  <a:pt x="3996802" y="3805025"/>
                </a:cubicBezTo>
                <a:cubicBezTo>
                  <a:pt x="4005430" y="3802744"/>
                  <a:pt x="4013073" y="3802813"/>
                  <a:pt x="4019675" y="3804601"/>
                </a:cubicBezTo>
                <a:lnTo>
                  <a:pt x="4035385" y="3813941"/>
                </a:lnTo>
                <a:lnTo>
                  <a:pt x="4061682" y="3774038"/>
                </a:lnTo>
                <a:cubicBezTo>
                  <a:pt x="4066893" y="3779604"/>
                  <a:pt x="4072741" y="3782134"/>
                  <a:pt x="4078882" y="3785801"/>
                </a:cubicBezTo>
                <a:lnTo>
                  <a:pt x="4097634" y="3804183"/>
                </a:lnTo>
                <a:lnTo>
                  <a:pt x="4140100" y="3796094"/>
                </a:lnTo>
                <a:lnTo>
                  <a:pt x="4162336" y="3799540"/>
                </a:lnTo>
                <a:lnTo>
                  <a:pt x="4169029" y="3747969"/>
                </a:lnTo>
                <a:lnTo>
                  <a:pt x="4200013" y="3726744"/>
                </a:lnTo>
                <a:lnTo>
                  <a:pt x="4203820" y="3703605"/>
                </a:lnTo>
                <a:cubicBezTo>
                  <a:pt x="4206597" y="3697271"/>
                  <a:pt x="4210537" y="3693021"/>
                  <a:pt x="4215006" y="3690533"/>
                </a:cubicBezTo>
                <a:cubicBezTo>
                  <a:pt x="4223955" y="3685559"/>
                  <a:pt x="4235021" y="3687613"/>
                  <a:pt x="4243163" y="3694083"/>
                </a:cubicBezTo>
                <a:lnTo>
                  <a:pt x="4244964" y="3697077"/>
                </a:lnTo>
                <a:close/>
                <a:moveTo>
                  <a:pt x="5025721" y="3677552"/>
                </a:moveTo>
                <a:cubicBezTo>
                  <a:pt x="5043048" y="3694750"/>
                  <a:pt x="5063007" y="3699354"/>
                  <a:pt x="5083152" y="3700917"/>
                </a:cubicBezTo>
                <a:lnTo>
                  <a:pt x="5132118" y="3705198"/>
                </a:lnTo>
                <a:lnTo>
                  <a:pt x="5145971" y="3705522"/>
                </a:lnTo>
                <a:lnTo>
                  <a:pt x="5152597" y="3713307"/>
                </a:lnTo>
                <a:lnTo>
                  <a:pt x="5174055" y="3727606"/>
                </a:lnTo>
                <a:cubicBezTo>
                  <a:pt x="5213714" y="3773963"/>
                  <a:pt x="5194437" y="3830175"/>
                  <a:pt x="5156696" y="3859268"/>
                </a:cubicBezTo>
                <a:lnTo>
                  <a:pt x="5138432" y="3864482"/>
                </a:lnTo>
                <a:lnTo>
                  <a:pt x="5145040" y="3888234"/>
                </a:lnTo>
                <a:cubicBezTo>
                  <a:pt x="5144991" y="3898550"/>
                  <a:pt x="5141551" y="3908098"/>
                  <a:pt x="5133603" y="3915807"/>
                </a:cubicBezTo>
                <a:cubicBezTo>
                  <a:pt x="5093046" y="3902171"/>
                  <a:pt x="5051753" y="3877770"/>
                  <a:pt x="5022966" y="3822694"/>
                </a:cubicBezTo>
                <a:lnTo>
                  <a:pt x="5027150" y="3815617"/>
                </a:lnTo>
                <a:lnTo>
                  <a:pt x="5020946" y="3759355"/>
                </a:lnTo>
                <a:cubicBezTo>
                  <a:pt x="5023399" y="3734803"/>
                  <a:pt x="5027917" y="3708092"/>
                  <a:pt x="5025721" y="3677552"/>
                </a:cubicBezTo>
                <a:close/>
                <a:moveTo>
                  <a:pt x="3767989" y="3665354"/>
                </a:moveTo>
                <a:cubicBezTo>
                  <a:pt x="3780100" y="3674431"/>
                  <a:pt x="3788268" y="3679079"/>
                  <a:pt x="3800382" y="3688152"/>
                </a:cubicBezTo>
                <a:cubicBezTo>
                  <a:pt x="3789858" y="3703458"/>
                  <a:pt x="3779338" y="3718757"/>
                  <a:pt x="3766296" y="3717885"/>
                </a:cubicBezTo>
                <a:cubicBezTo>
                  <a:pt x="3761946" y="3717596"/>
                  <a:pt x="3757319" y="3715506"/>
                  <a:pt x="3752319" y="3711024"/>
                </a:cubicBezTo>
                <a:cubicBezTo>
                  <a:pt x="3748917" y="3698172"/>
                  <a:pt x="3754235" y="3681544"/>
                  <a:pt x="3767989" y="3665354"/>
                </a:cubicBezTo>
                <a:close/>
                <a:moveTo>
                  <a:pt x="3134830" y="3665084"/>
                </a:moveTo>
                <a:cubicBezTo>
                  <a:pt x="3224449" y="3679342"/>
                  <a:pt x="3241356" y="3740066"/>
                  <a:pt x="3303430" y="3774414"/>
                </a:cubicBezTo>
                <a:cubicBezTo>
                  <a:pt x="3264953" y="3822795"/>
                  <a:pt x="3225842" y="3877174"/>
                  <a:pt x="3171833" y="3886322"/>
                </a:cubicBezTo>
                <a:cubicBezTo>
                  <a:pt x="3153828" y="3889370"/>
                  <a:pt x="3134171" y="3887395"/>
                  <a:pt x="3112328" y="3878496"/>
                </a:cubicBezTo>
                <a:cubicBezTo>
                  <a:pt x="3052922" y="3851539"/>
                  <a:pt x="3040439" y="3787793"/>
                  <a:pt x="3062004" y="3735726"/>
                </a:cubicBezTo>
                <a:cubicBezTo>
                  <a:pt x="3068478" y="3720107"/>
                  <a:pt x="3078012" y="3705536"/>
                  <a:pt x="3090266" y="3693327"/>
                </a:cubicBezTo>
                <a:cubicBezTo>
                  <a:pt x="3102519" y="3681116"/>
                  <a:pt x="3117490" y="3671265"/>
                  <a:pt x="3134830" y="3665084"/>
                </a:cubicBezTo>
                <a:close/>
                <a:moveTo>
                  <a:pt x="2207714" y="3653067"/>
                </a:moveTo>
                <a:cubicBezTo>
                  <a:pt x="2218084" y="3652677"/>
                  <a:pt x="2227930" y="3655296"/>
                  <a:pt x="2236663" y="3662503"/>
                </a:cubicBezTo>
                <a:cubicBezTo>
                  <a:pt x="2230202" y="3685452"/>
                  <a:pt x="2210655" y="3702743"/>
                  <a:pt x="2187399" y="3709744"/>
                </a:cubicBezTo>
                <a:cubicBezTo>
                  <a:pt x="2164150" y="3716745"/>
                  <a:pt x="2137186" y="3713455"/>
                  <a:pt x="2115894" y="3695240"/>
                </a:cubicBezTo>
                <a:cubicBezTo>
                  <a:pt x="2140762" y="3682502"/>
                  <a:pt x="2176609" y="3654238"/>
                  <a:pt x="2207714" y="3653067"/>
                </a:cubicBezTo>
                <a:close/>
                <a:moveTo>
                  <a:pt x="6175900" y="3638407"/>
                </a:moveTo>
                <a:cubicBezTo>
                  <a:pt x="6188761" y="3638407"/>
                  <a:pt x="6188761" y="3638407"/>
                  <a:pt x="6188761" y="3638407"/>
                </a:cubicBezTo>
                <a:cubicBezTo>
                  <a:pt x="6175898" y="3685814"/>
                  <a:pt x="6175898" y="3685814"/>
                  <a:pt x="6175898" y="3685814"/>
                </a:cubicBezTo>
                <a:cubicBezTo>
                  <a:pt x="6175898" y="3685814"/>
                  <a:pt x="6175900" y="3638407"/>
                  <a:pt x="6175900" y="3638407"/>
                </a:cubicBezTo>
                <a:close/>
                <a:moveTo>
                  <a:pt x="2561043" y="3636362"/>
                </a:moveTo>
                <a:cubicBezTo>
                  <a:pt x="2573880" y="3678371"/>
                  <a:pt x="2539042" y="3723814"/>
                  <a:pt x="2515331" y="3740798"/>
                </a:cubicBezTo>
                <a:cubicBezTo>
                  <a:pt x="2502498" y="3698792"/>
                  <a:pt x="2532732" y="3646404"/>
                  <a:pt x="2561043" y="3636362"/>
                </a:cubicBezTo>
                <a:close/>
                <a:moveTo>
                  <a:pt x="4510994" y="3632189"/>
                </a:moveTo>
                <a:cubicBezTo>
                  <a:pt x="4528279" y="3627661"/>
                  <a:pt x="4551330" y="3635715"/>
                  <a:pt x="4560194" y="3660424"/>
                </a:cubicBezTo>
                <a:cubicBezTo>
                  <a:pt x="4551362" y="3677974"/>
                  <a:pt x="4539308" y="3686537"/>
                  <a:pt x="4531809" y="3693743"/>
                </a:cubicBezTo>
                <a:cubicBezTo>
                  <a:pt x="4519478" y="3687474"/>
                  <a:pt x="4508755" y="3685694"/>
                  <a:pt x="4496424" y="3679422"/>
                </a:cubicBezTo>
                <a:cubicBezTo>
                  <a:pt x="4492868" y="3673020"/>
                  <a:pt x="4490918" y="3667153"/>
                  <a:pt x="4490268" y="3661878"/>
                </a:cubicBezTo>
                <a:cubicBezTo>
                  <a:pt x="4489293" y="3653965"/>
                  <a:pt x="4491233" y="3647393"/>
                  <a:pt x="4495037" y="3642372"/>
                </a:cubicBezTo>
                <a:cubicBezTo>
                  <a:pt x="4498846" y="3637353"/>
                  <a:pt x="4504515" y="3633886"/>
                  <a:pt x="4510994" y="3632189"/>
                </a:cubicBezTo>
                <a:close/>
                <a:moveTo>
                  <a:pt x="3752298" y="3623391"/>
                </a:moveTo>
                <a:cubicBezTo>
                  <a:pt x="3758596" y="3622808"/>
                  <a:pt x="3764887" y="3625196"/>
                  <a:pt x="3770004" y="3631877"/>
                </a:cubicBezTo>
                <a:cubicBezTo>
                  <a:pt x="3773107" y="3658568"/>
                  <a:pt x="3747484" y="3656461"/>
                  <a:pt x="3726683" y="3672837"/>
                </a:cubicBezTo>
                <a:cubicBezTo>
                  <a:pt x="3720554" y="3663202"/>
                  <a:pt x="3722236" y="3651278"/>
                  <a:pt x="3727811" y="3641540"/>
                </a:cubicBezTo>
                <a:cubicBezTo>
                  <a:pt x="3733386" y="3631803"/>
                  <a:pt x="3742852" y="3624262"/>
                  <a:pt x="3752298" y="3623391"/>
                </a:cubicBezTo>
                <a:close/>
                <a:moveTo>
                  <a:pt x="3642575" y="3613446"/>
                </a:moveTo>
                <a:cubicBezTo>
                  <a:pt x="3649275" y="3638216"/>
                  <a:pt x="3645551" y="3655027"/>
                  <a:pt x="3634146" y="3666448"/>
                </a:cubicBezTo>
                <a:cubicBezTo>
                  <a:pt x="3622741" y="3677863"/>
                  <a:pt x="3603654" y="3683889"/>
                  <a:pt x="3579622" y="3687092"/>
                </a:cubicBezTo>
                <a:cubicBezTo>
                  <a:pt x="3577200" y="3664317"/>
                  <a:pt x="3583061" y="3648505"/>
                  <a:pt x="3594465" y="3637090"/>
                </a:cubicBezTo>
                <a:cubicBezTo>
                  <a:pt x="3605872" y="3625671"/>
                  <a:pt x="3622821" y="3618647"/>
                  <a:pt x="3642575" y="3613446"/>
                </a:cubicBezTo>
                <a:close/>
                <a:moveTo>
                  <a:pt x="4098173" y="3606596"/>
                </a:moveTo>
                <a:cubicBezTo>
                  <a:pt x="4103889" y="3607577"/>
                  <a:pt x="4113042" y="3606098"/>
                  <a:pt x="4121037" y="3610526"/>
                </a:cubicBezTo>
                <a:cubicBezTo>
                  <a:pt x="4126695" y="3642019"/>
                  <a:pt x="4085562" y="3625787"/>
                  <a:pt x="4098173" y="3606596"/>
                </a:cubicBezTo>
                <a:close/>
                <a:moveTo>
                  <a:pt x="6974858" y="3603498"/>
                </a:moveTo>
                <a:cubicBezTo>
                  <a:pt x="6990137" y="3607330"/>
                  <a:pt x="7004966" y="3618468"/>
                  <a:pt x="7008550" y="3632086"/>
                </a:cubicBezTo>
                <a:cubicBezTo>
                  <a:pt x="6979884" y="3646097"/>
                  <a:pt x="6957818" y="3649044"/>
                  <a:pt x="6938427" y="3618739"/>
                </a:cubicBezTo>
                <a:cubicBezTo>
                  <a:pt x="6941132" y="3610939"/>
                  <a:pt x="6946419" y="3606171"/>
                  <a:pt x="6952940" y="3603830"/>
                </a:cubicBezTo>
                <a:cubicBezTo>
                  <a:pt x="6959461" y="3601492"/>
                  <a:pt x="6967214" y="3601580"/>
                  <a:pt x="6974858" y="3603498"/>
                </a:cubicBezTo>
                <a:close/>
                <a:moveTo>
                  <a:pt x="4820011" y="3601515"/>
                </a:moveTo>
                <a:cubicBezTo>
                  <a:pt x="4824392" y="3628721"/>
                  <a:pt x="4844848" y="3636223"/>
                  <a:pt x="4830840" y="3652265"/>
                </a:cubicBezTo>
                <a:cubicBezTo>
                  <a:pt x="4814065" y="3646995"/>
                  <a:pt x="4808073" y="3613904"/>
                  <a:pt x="4820011" y="3601515"/>
                </a:cubicBezTo>
                <a:close/>
                <a:moveTo>
                  <a:pt x="10663656" y="3590359"/>
                </a:moveTo>
                <a:cubicBezTo>
                  <a:pt x="10663656" y="3590359"/>
                  <a:pt x="10677606" y="3590359"/>
                  <a:pt x="10677606" y="3590359"/>
                </a:cubicBezTo>
                <a:cubicBezTo>
                  <a:pt x="10677608" y="3641284"/>
                  <a:pt x="10677608" y="3641284"/>
                  <a:pt x="10677608" y="3641284"/>
                </a:cubicBezTo>
                <a:cubicBezTo>
                  <a:pt x="10677608" y="3641284"/>
                  <a:pt x="10677608" y="3641284"/>
                  <a:pt x="10663656" y="3641283"/>
                </a:cubicBezTo>
                <a:cubicBezTo>
                  <a:pt x="10663656" y="3590359"/>
                  <a:pt x="10663656" y="3590359"/>
                  <a:pt x="10663656" y="3590359"/>
                </a:cubicBezTo>
                <a:close/>
                <a:moveTo>
                  <a:pt x="2836158" y="3576246"/>
                </a:moveTo>
                <a:cubicBezTo>
                  <a:pt x="2833786" y="3605310"/>
                  <a:pt x="2823329" y="3621724"/>
                  <a:pt x="2806726" y="3629323"/>
                </a:cubicBezTo>
                <a:cubicBezTo>
                  <a:pt x="2798425" y="3633121"/>
                  <a:pt x="2788585" y="3634714"/>
                  <a:pt x="2777457" y="3634583"/>
                </a:cubicBezTo>
                <a:lnTo>
                  <a:pt x="2754060" y="3631364"/>
                </a:lnTo>
                <a:lnTo>
                  <a:pt x="2768183" y="3639418"/>
                </a:lnTo>
                <a:cubicBezTo>
                  <a:pt x="2809837" y="3678636"/>
                  <a:pt x="2803432" y="3790255"/>
                  <a:pt x="2757625" y="3802213"/>
                </a:cubicBezTo>
                <a:cubicBezTo>
                  <a:pt x="2748239" y="3805206"/>
                  <a:pt x="2738725" y="3804987"/>
                  <a:pt x="2729550" y="3802278"/>
                </a:cubicBezTo>
                <a:cubicBezTo>
                  <a:pt x="2681392" y="3788061"/>
                  <a:pt x="2642601" y="3705268"/>
                  <a:pt x="2680883" y="3658470"/>
                </a:cubicBezTo>
                <a:lnTo>
                  <a:pt x="2742558" y="3629784"/>
                </a:lnTo>
                <a:lnTo>
                  <a:pt x="2740430" y="3629490"/>
                </a:lnTo>
                <a:cubicBezTo>
                  <a:pt x="2743518" y="3616879"/>
                  <a:pt x="2748151" y="3606948"/>
                  <a:pt x="2754089" y="3599220"/>
                </a:cubicBezTo>
                <a:cubicBezTo>
                  <a:pt x="2771902" y="3576041"/>
                  <a:pt x="2801444" y="3572692"/>
                  <a:pt x="2836158" y="3576246"/>
                </a:cubicBezTo>
                <a:close/>
                <a:moveTo>
                  <a:pt x="3533587" y="3569266"/>
                </a:moveTo>
                <a:cubicBezTo>
                  <a:pt x="3559906" y="3581496"/>
                  <a:pt x="3563411" y="3624090"/>
                  <a:pt x="3532704" y="3635421"/>
                </a:cubicBezTo>
                <a:cubicBezTo>
                  <a:pt x="3525684" y="3627040"/>
                  <a:pt x="3516911" y="3622963"/>
                  <a:pt x="3509895" y="3614584"/>
                </a:cubicBezTo>
                <a:cubicBezTo>
                  <a:pt x="3515160" y="3601668"/>
                  <a:pt x="3509569" y="3586586"/>
                  <a:pt x="3518659" y="3576893"/>
                </a:cubicBezTo>
                <a:cubicBezTo>
                  <a:pt x="3521685" y="3573658"/>
                  <a:pt x="3526348" y="3571025"/>
                  <a:pt x="3533587" y="3569266"/>
                </a:cubicBezTo>
                <a:close/>
                <a:moveTo>
                  <a:pt x="4734806" y="3566774"/>
                </a:moveTo>
                <a:cubicBezTo>
                  <a:pt x="4738933" y="3566360"/>
                  <a:pt x="4743770" y="3568951"/>
                  <a:pt x="4749754" y="3576222"/>
                </a:cubicBezTo>
                <a:cubicBezTo>
                  <a:pt x="4747122" y="3587621"/>
                  <a:pt x="4744456" y="3601325"/>
                  <a:pt x="4738224" y="3609049"/>
                </a:cubicBezTo>
                <a:cubicBezTo>
                  <a:pt x="4731996" y="3616776"/>
                  <a:pt x="4722203" y="3618525"/>
                  <a:pt x="4705325" y="3606004"/>
                </a:cubicBezTo>
                <a:cubicBezTo>
                  <a:pt x="4716469" y="3596251"/>
                  <a:pt x="4722428" y="3568008"/>
                  <a:pt x="4734806" y="3566774"/>
                </a:cubicBezTo>
                <a:close/>
                <a:moveTo>
                  <a:pt x="4244384" y="3556958"/>
                </a:moveTo>
                <a:cubicBezTo>
                  <a:pt x="4252149" y="3556799"/>
                  <a:pt x="4259102" y="3557561"/>
                  <a:pt x="4264469" y="3559256"/>
                </a:cubicBezTo>
                <a:lnTo>
                  <a:pt x="4258337" y="3570734"/>
                </a:lnTo>
                <a:lnTo>
                  <a:pt x="4281841" y="3577684"/>
                </a:lnTo>
                <a:cubicBezTo>
                  <a:pt x="4291830" y="3583539"/>
                  <a:pt x="4299378" y="3591819"/>
                  <a:pt x="4302131" y="3602577"/>
                </a:cubicBezTo>
                <a:cubicBezTo>
                  <a:pt x="4280741" y="3602659"/>
                  <a:pt x="4262016" y="3601193"/>
                  <a:pt x="4243906" y="3598748"/>
                </a:cubicBezTo>
                <a:lnTo>
                  <a:pt x="4235864" y="3597317"/>
                </a:lnTo>
                <a:lnTo>
                  <a:pt x="4230217" y="3602455"/>
                </a:lnTo>
                <a:cubicBezTo>
                  <a:pt x="4213275" y="3614766"/>
                  <a:pt x="4192043" y="3625722"/>
                  <a:pt x="4170203" y="3637507"/>
                </a:cubicBezTo>
                <a:cubicBezTo>
                  <a:pt x="4155401" y="3614391"/>
                  <a:pt x="4160122" y="3596083"/>
                  <a:pt x="4173624" y="3582798"/>
                </a:cubicBezTo>
                <a:cubicBezTo>
                  <a:pt x="4190500" y="3566190"/>
                  <a:pt x="4221089" y="3557435"/>
                  <a:pt x="4244384" y="3556958"/>
                </a:cubicBezTo>
                <a:close/>
                <a:moveTo>
                  <a:pt x="8272562" y="3556406"/>
                </a:moveTo>
                <a:cubicBezTo>
                  <a:pt x="8274210" y="3556406"/>
                  <a:pt x="8274210" y="3556406"/>
                  <a:pt x="8274210" y="3556406"/>
                </a:cubicBezTo>
                <a:cubicBezTo>
                  <a:pt x="8274210" y="3556406"/>
                  <a:pt x="8287386" y="3556406"/>
                  <a:pt x="8287386" y="3556406"/>
                </a:cubicBezTo>
                <a:cubicBezTo>
                  <a:pt x="8287386" y="3598851"/>
                  <a:pt x="8287386" y="3598851"/>
                  <a:pt x="8274210" y="3598851"/>
                </a:cubicBezTo>
                <a:cubicBezTo>
                  <a:pt x="8274210" y="3598851"/>
                  <a:pt x="8247855" y="3641284"/>
                  <a:pt x="8234682" y="3641284"/>
                </a:cubicBezTo>
                <a:cubicBezTo>
                  <a:pt x="8208332" y="3598851"/>
                  <a:pt x="8247857" y="3556406"/>
                  <a:pt x="8261032" y="3556407"/>
                </a:cubicBezTo>
                <a:cubicBezTo>
                  <a:pt x="8267620" y="3556406"/>
                  <a:pt x="8270915" y="3556406"/>
                  <a:pt x="8272562" y="3556406"/>
                </a:cubicBezTo>
                <a:close/>
                <a:moveTo>
                  <a:pt x="2953573" y="3551556"/>
                </a:moveTo>
                <a:cubicBezTo>
                  <a:pt x="3002095" y="3562877"/>
                  <a:pt x="3037332" y="3583712"/>
                  <a:pt x="3060716" y="3613043"/>
                </a:cubicBezTo>
                <a:cubicBezTo>
                  <a:pt x="3068509" y="3622822"/>
                  <a:pt x="3074986" y="3633540"/>
                  <a:pt x="3080199" y="3645167"/>
                </a:cubicBezTo>
                <a:lnTo>
                  <a:pt x="3069777" y="3648683"/>
                </a:lnTo>
                <a:lnTo>
                  <a:pt x="3069668" y="3665973"/>
                </a:lnTo>
                <a:cubicBezTo>
                  <a:pt x="3064106" y="3674164"/>
                  <a:pt x="3054273" y="3679153"/>
                  <a:pt x="3043831" y="3676534"/>
                </a:cubicBezTo>
                <a:cubicBezTo>
                  <a:pt x="3040502" y="3671441"/>
                  <a:pt x="3032998" y="3665297"/>
                  <a:pt x="3030514" y="3656155"/>
                </a:cubicBezTo>
                <a:lnTo>
                  <a:pt x="3038943" y="3646611"/>
                </a:lnTo>
                <a:lnTo>
                  <a:pt x="3001864" y="3624488"/>
                </a:lnTo>
                <a:cubicBezTo>
                  <a:pt x="2996499" y="3653934"/>
                  <a:pt x="2996960" y="3699686"/>
                  <a:pt x="2965224" y="3696821"/>
                </a:cubicBezTo>
                <a:cubicBezTo>
                  <a:pt x="2943458" y="3671453"/>
                  <a:pt x="2970287" y="3636870"/>
                  <a:pt x="2971052" y="3600481"/>
                </a:cubicBezTo>
                <a:cubicBezTo>
                  <a:pt x="2965226" y="3584173"/>
                  <a:pt x="2944838" y="3583420"/>
                  <a:pt x="2953573" y="3551556"/>
                </a:cubicBezTo>
                <a:close/>
                <a:moveTo>
                  <a:pt x="5932899" y="3547134"/>
                </a:moveTo>
                <a:lnTo>
                  <a:pt x="5926392" y="3549133"/>
                </a:lnTo>
                <a:lnTo>
                  <a:pt x="5933987" y="3576022"/>
                </a:lnTo>
                <a:lnTo>
                  <a:pt x="5942717" y="3596852"/>
                </a:lnTo>
                <a:lnTo>
                  <a:pt x="5944417" y="3591002"/>
                </a:lnTo>
                <a:cubicBezTo>
                  <a:pt x="5954062" y="3591002"/>
                  <a:pt x="5949240" y="3591002"/>
                  <a:pt x="5951651" y="3611001"/>
                </a:cubicBezTo>
                <a:lnTo>
                  <a:pt x="5954534" y="3625043"/>
                </a:lnTo>
                <a:lnTo>
                  <a:pt x="5959705" y="3637379"/>
                </a:lnTo>
                <a:lnTo>
                  <a:pt x="5974759" y="3631000"/>
                </a:lnTo>
                <a:cubicBezTo>
                  <a:pt x="5991035" y="3617667"/>
                  <a:pt x="6005504" y="3591002"/>
                  <a:pt x="6034438" y="3591002"/>
                </a:cubicBezTo>
                <a:lnTo>
                  <a:pt x="6020976" y="3565059"/>
                </a:lnTo>
                <a:lnTo>
                  <a:pt x="5980296" y="3568831"/>
                </a:lnTo>
                <a:cubicBezTo>
                  <a:pt x="5966360" y="3567015"/>
                  <a:pt x="5953432" y="3562236"/>
                  <a:pt x="5941867" y="3555199"/>
                </a:cubicBezTo>
                <a:close/>
                <a:moveTo>
                  <a:pt x="3895134" y="3541204"/>
                </a:moveTo>
                <a:cubicBezTo>
                  <a:pt x="3903106" y="3545731"/>
                  <a:pt x="3903564" y="3591485"/>
                  <a:pt x="3884249" y="3584844"/>
                </a:cubicBezTo>
                <a:cubicBezTo>
                  <a:pt x="3868304" y="3575785"/>
                  <a:pt x="3886090" y="3542563"/>
                  <a:pt x="3895134" y="3541204"/>
                </a:cubicBezTo>
                <a:close/>
                <a:moveTo>
                  <a:pt x="2396226" y="3535032"/>
                </a:moveTo>
                <a:cubicBezTo>
                  <a:pt x="2431012" y="3576196"/>
                  <a:pt x="2499247" y="3552611"/>
                  <a:pt x="2534033" y="3593776"/>
                </a:cubicBezTo>
                <a:cubicBezTo>
                  <a:pt x="2499764" y="3602150"/>
                  <a:pt x="2467710" y="3604558"/>
                  <a:pt x="2439409" y="3598441"/>
                </a:cubicBezTo>
                <a:cubicBezTo>
                  <a:pt x="2411106" y="3592328"/>
                  <a:pt x="2386549" y="3577688"/>
                  <a:pt x="2367283" y="3551971"/>
                </a:cubicBezTo>
                <a:cubicBezTo>
                  <a:pt x="2373581" y="3545170"/>
                  <a:pt x="2379880" y="3538367"/>
                  <a:pt x="2396226" y="3535032"/>
                </a:cubicBezTo>
                <a:close/>
                <a:moveTo>
                  <a:pt x="5266561" y="3526853"/>
                </a:moveTo>
                <a:cubicBezTo>
                  <a:pt x="5271514" y="3527951"/>
                  <a:pt x="5276814" y="3530905"/>
                  <a:pt x="5282353" y="3536161"/>
                </a:cubicBezTo>
                <a:cubicBezTo>
                  <a:pt x="5297203" y="3574408"/>
                  <a:pt x="5299157" y="3606451"/>
                  <a:pt x="5264895" y="3626254"/>
                </a:cubicBezTo>
                <a:cubicBezTo>
                  <a:pt x="5262419" y="3619882"/>
                  <a:pt x="5256298" y="3622120"/>
                  <a:pt x="5250175" y="3624357"/>
                </a:cubicBezTo>
                <a:cubicBezTo>
                  <a:pt x="5223162" y="3607961"/>
                  <a:pt x="5226383" y="3556993"/>
                  <a:pt x="5244307" y="3535775"/>
                </a:cubicBezTo>
                <a:cubicBezTo>
                  <a:pt x="5250284" y="3528703"/>
                  <a:pt x="5257895" y="3524936"/>
                  <a:pt x="5266561" y="3526853"/>
                </a:cubicBezTo>
                <a:close/>
                <a:moveTo>
                  <a:pt x="4338935" y="3526693"/>
                </a:moveTo>
                <a:cubicBezTo>
                  <a:pt x="4376208" y="3560352"/>
                  <a:pt x="4369353" y="3625210"/>
                  <a:pt x="4356441" y="3655699"/>
                </a:cubicBezTo>
                <a:cubicBezTo>
                  <a:pt x="4319167" y="3622038"/>
                  <a:pt x="4317463" y="3553064"/>
                  <a:pt x="4338935" y="3526693"/>
                </a:cubicBezTo>
                <a:close/>
                <a:moveTo>
                  <a:pt x="11319341" y="3505482"/>
                </a:moveTo>
                <a:cubicBezTo>
                  <a:pt x="11333293" y="3505482"/>
                  <a:pt x="11333293" y="3505482"/>
                  <a:pt x="11347243" y="3505482"/>
                </a:cubicBezTo>
                <a:cubicBezTo>
                  <a:pt x="11347243" y="3505482"/>
                  <a:pt x="11347241" y="3556406"/>
                  <a:pt x="11347241" y="3556406"/>
                </a:cubicBezTo>
                <a:cubicBezTo>
                  <a:pt x="11333293" y="3556406"/>
                  <a:pt x="11319339" y="3556406"/>
                  <a:pt x="11319341" y="3505482"/>
                </a:cubicBezTo>
                <a:close/>
                <a:moveTo>
                  <a:pt x="11204636" y="3505482"/>
                </a:moveTo>
                <a:cubicBezTo>
                  <a:pt x="11217036" y="3505482"/>
                  <a:pt x="11217036" y="3505482"/>
                  <a:pt x="11217034" y="3547925"/>
                </a:cubicBezTo>
                <a:cubicBezTo>
                  <a:pt x="11204634" y="3547926"/>
                  <a:pt x="11204634" y="3547926"/>
                  <a:pt x="11204634" y="3547926"/>
                </a:cubicBezTo>
                <a:cubicBezTo>
                  <a:pt x="11204636" y="3590359"/>
                  <a:pt x="11179831" y="3590359"/>
                  <a:pt x="11179831" y="3590359"/>
                </a:cubicBezTo>
                <a:cubicBezTo>
                  <a:pt x="11179831" y="3590359"/>
                  <a:pt x="11179831" y="3590359"/>
                  <a:pt x="11179833" y="3547925"/>
                </a:cubicBezTo>
                <a:cubicBezTo>
                  <a:pt x="11179833" y="3547925"/>
                  <a:pt x="11179833" y="3547925"/>
                  <a:pt x="11192233" y="3547925"/>
                </a:cubicBezTo>
                <a:cubicBezTo>
                  <a:pt x="11192233" y="3547925"/>
                  <a:pt x="11204636" y="3505482"/>
                  <a:pt x="11204636" y="3505482"/>
                </a:cubicBezTo>
                <a:close/>
                <a:moveTo>
                  <a:pt x="4543949" y="3505482"/>
                </a:moveTo>
                <a:cubicBezTo>
                  <a:pt x="4543949" y="3505482"/>
                  <a:pt x="4557897" y="3505482"/>
                  <a:pt x="4557897" y="3505482"/>
                </a:cubicBezTo>
                <a:cubicBezTo>
                  <a:pt x="4557896" y="3556406"/>
                  <a:pt x="4557896" y="3556406"/>
                  <a:pt x="4557896" y="3556406"/>
                </a:cubicBezTo>
                <a:cubicBezTo>
                  <a:pt x="4557896" y="3556406"/>
                  <a:pt x="4543948" y="3556407"/>
                  <a:pt x="4543948" y="3556407"/>
                </a:cubicBezTo>
                <a:cubicBezTo>
                  <a:pt x="4543948" y="3556407"/>
                  <a:pt x="4543948" y="3556407"/>
                  <a:pt x="4543949" y="3505482"/>
                </a:cubicBezTo>
                <a:close/>
                <a:moveTo>
                  <a:pt x="2630187" y="3500243"/>
                </a:moveTo>
                <a:cubicBezTo>
                  <a:pt x="2649096" y="3500824"/>
                  <a:pt x="2661111" y="3507311"/>
                  <a:pt x="2667614" y="3516546"/>
                </a:cubicBezTo>
                <a:cubicBezTo>
                  <a:pt x="2687113" y="3544249"/>
                  <a:pt x="2656981" y="3596672"/>
                  <a:pt x="2614541" y="3588536"/>
                </a:cubicBezTo>
                <a:lnTo>
                  <a:pt x="2613673" y="3582743"/>
                </a:lnTo>
                <a:lnTo>
                  <a:pt x="2606538" y="3587225"/>
                </a:lnTo>
                <a:cubicBezTo>
                  <a:pt x="2584365" y="3593196"/>
                  <a:pt x="2549723" y="3586192"/>
                  <a:pt x="2540192" y="3570234"/>
                </a:cubicBezTo>
                <a:cubicBezTo>
                  <a:pt x="2540925" y="3563524"/>
                  <a:pt x="2542525" y="3558354"/>
                  <a:pt x="2544799" y="3554480"/>
                </a:cubicBezTo>
                <a:cubicBezTo>
                  <a:pt x="2548779" y="3547699"/>
                  <a:pt x="2554820" y="3544875"/>
                  <a:pt x="2561849" y="3544659"/>
                </a:cubicBezTo>
                <a:cubicBezTo>
                  <a:pt x="2572399" y="3544339"/>
                  <a:pt x="2585178" y="3549891"/>
                  <a:pt x="2596595" y="3556762"/>
                </a:cubicBezTo>
                <a:lnTo>
                  <a:pt x="2611464" y="3567965"/>
                </a:lnTo>
                <a:lnTo>
                  <a:pt x="2607510" y="3541543"/>
                </a:lnTo>
                <a:cubicBezTo>
                  <a:pt x="2611344" y="3524020"/>
                  <a:pt x="2620134" y="3507445"/>
                  <a:pt x="2630187" y="3500243"/>
                </a:cubicBezTo>
                <a:close/>
                <a:moveTo>
                  <a:pt x="4745691" y="3487777"/>
                </a:moveTo>
                <a:lnTo>
                  <a:pt x="4722468" y="3526000"/>
                </a:lnTo>
                <a:lnTo>
                  <a:pt x="4728954" y="3534532"/>
                </a:lnTo>
                <a:cubicBezTo>
                  <a:pt x="4730513" y="3539002"/>
                  <a:pt x="4730142" y="3543469"/>
                  <a:pt x="4726376" y="3546338"/>
                </a:cubicBezTo>
                <a:lnTo>
                  <a:pt x="4709084" y="3548023"/>
                </a:lnTo>
                <a:lnTo>
                  <a:pt x="4700940" y="3561434"/>
                </a:lnTo>
                <a:cubicBezTo>
                  <a:pt x="4682452" y="3579586"/>
                  <a:pt x="4660082" y="3590511"/>
                  <a:pt x="4632868" y="3591731"/>
                </a:cubicBezTo>
                <a:cubicBezTo>
                  <a:pt x="4631441" y="3583474"/>
                  <a:pt x="4630012" y="3575215"/>
                  <a:pt x="4636025" y="3561182"/>
                </a:cubicBezTo>
                <a:cubicBezTo>
                  <a:pt x="4647417" y="3559951"/>
                  <a:pt x="4657118" y="3555055"/>
                  <a:pt x="4665975" y="3548328"/>
                </a:cubicBezTo>
                <a:lnTo>
                  <a:pt x="4672567" y="3542010"/>
                </a:lnTo>
                <a:lnTo>
                  <a:pt x="4664832" y="3541785"/>
                </a:lnTo>
                <a:cubicBezTo>
                  <a:pt x="4659789" y="3539237"/>
                  <a:pt x="4655741" y="3533992"/>
                  <a:pt x="4653697" y="3525085"/>
                </a:cubicBezTo>
                <a:cubicBezTo>
                  <a:pt x="4659223" y="3519413"/>
                  <a:pt x="4665381" y="3512755"/>
                  <a:pt x="4672075" y="3508227"/>
                </a:cubicBezTo>
                <a:cubicBezTo>
                  <a:pt x="4678771" y="3503697"/>
                  <a:pt x="4686010" y="3501301"/>
                  <a:pt x="4693710" y="3504149"/>
                </a:cubicBezTo>
                <a:lnTo>
                  <a:pt x="4703428" y="3512433"/>
                </a:lnTo>
                <a:lnTo>
                  <a:pt x="4715742" y="3500630"/>
                </a:lnTo>
                <a:cubicBezTo>
                  <a:pt x="4724598" y="3493902"/>
                  <a:pt x="4734303" y="3489007"/>
                  <a:pt x="4745691" y="3487777"/>
                </a:cubicBezTo>
                <a:close/>
                <a:moveTo>
                  <a:pt x="4164874" y="3485219"/>
                </a:moveTo>
                <a:cubicBezTo>
                  <a:pt x="4168219" y="3483947"/>
                  <a:pt x="4172660" y="3485183"/>
                  <a:pt x="4178831" y="3490334"/>
                </a:cubicBezTo>
                <a:cubicBezTo>
                  <a:pt x="4178442" y="3506407"/>
                  <a:pt x="4178851" y="3527115"/>
                  <a:pt x="4165525" y="3530205"/>
                </a:cubicBezTo>
                <a:lnTo>
                  <a:pt x="4147884" y="3526755"/>
                </a:lnTo>
                <a:lnTo>
                  <a:pt x="4148653" y="3527816"/>
                </a:lnTo>
                <a:cubicBezTo>
                  <a:pt x="4153980" y="3543495"/>
                  <a:pt x="4151451" y="3564067"/>
                  <a:pt x="4144433" y="3588062"/>
                </a:cubicBezTo>
                <a:cubicBezTo>
                  <a:pt x="4133979" y="3584265"/>
                  <a:pt x="4125895" y="3579279"/>
                  <a:pt x="4119755" y="3573278"/>
                </a:cubicBezTo>
                <a:cubicBezTo>
                  <a:pt x="4101342" y="3555270"/>
                  <a:pt x="4100460" y="3528170"/>
                  <a:pt x="4105750" y="3496909"/>
                </a:cubicBezTo>
                <a:cubicBezTo>
                  <a:pt x="4117949" y="3499127"/>
                  <a:pt x="4127343" y="3502933"/>
                  <a:pt x="4134355" y="3508146"/>
                </a:cubicBezTo>
                <a:lnTo>
                  <a:pt x="4147298" y="3525949"/>
                </a:lnTo>
                <a:lnTo>
                  <a:pt x="4155056" y="3503171"/>
                </a:lnTo>
                <a:cubicBezTo>
                  <a:pt x="4157304" y="3494697"/>
                  <a:pt x="4159858" y="3487133"/>
                  <a:pt x="4164874" y="3485219"/>
                </a:cubicBezTo>
                <a:close/>
                <a:moveTo>
                  <a:pt x="5102883" y="3475025"/>
                </a:moveTo>
                <a:cubicBezTo>
                  <a:pt x="5116339" y="3491632"/>
                  <a:pt x="5119854" y="3545040"/>
                  <a:pt x="5083696" y="3559300"/>
                </a:cubicBezTo>
                <a:cubicBezTo>
                  <a:pt x="5060330" y="3517377"/>
                  <a:pt x="5083731" y="3497190"/>
                  <a:pt x="5102883" y="3475025"/>
                </a:cubicBezTo>
                <a:close/>
                <a:moveTo>
                  <a:pt x="5187350" y="3471839"/>
                </a:moveTo>
                <a:cubicBezTo>
                  <a:pt x="5193482" y="3471281"/>
                  <a:pt x="5200191" y="3472504"/>
                  <a:pt x="5206457" y="3475641"/>
                </a:cubicBezTo>
                <a:cubicBezTo>
                  <a:pt x="5214814" y="3479826"/>
                  <a:pt x="5222380" y="3487415"/>
                  <a:pt x="5226736" y="3498721"/>
                </a:cubicBezTo>
                <a:cubicBezTo>
                  <a:pt x="5223959" y="3505279"/>
                  <a:pt x="5214364" y="3512506"/>
                  <a:pt x="5203838" y="3517312"/>
                </a:cubicBezTo>
                <a:lnTo>
                  <a:pt x="5176624" y="3521181"/>
                </a:lnTo>
                <a:lnTo>
                  <a:pt x="5180969" y="3550327"/>
                </a:lnTo>
                <a:cubicBezTo>
                  <a:pt x="5179180" y="3557838"/>
                  <a:pt x="5174401" y="3563319"/>
                  <a:pt x="5167491" y="3567810"/>
                </a:cubicBezTo>
                <a:lnTo>
                  <a:pt x="5161395" y="3560655"/>
                </a:lnTo>
                <a:lnTo>
                  <a:pt x="5148165" y="3606380"/>
                </a:lnTo>
                <a:cubicBezTo>
                  <a:pt x="5138347" y="3624316"/>
                  <a:pt x="5122294" y="3638206"/>
                  <a:pt x="5094957" y="3636686"/>
                </a:cubicBezTo>
                <a:cubicBezTo>
                  <a:pt x="5092021" y="3611179"/>
                  <a:pt x="5118737" y="3577814"/>
                  <a:pt x="5142450" y="3561508"/>
                </a:cubicBezTo>
                <a:lnTo>
                  <a:pt x="5156667" y="3555100"/>
                </a:lnTo>
                <a:lnTo>
                  <a:pt x="5148399" y="3545399"/>
                </a:lnTo>
                <a:cubicBezTo>
                  <a:pt x="5146755" y="3536871"/>
                  <a:pt x="5149692" y="3528489"/>
                  <a:pt x="5156824" y="3523858"/>
                </a:cubicBezTo>
                <a:lnTo>
                  <a:pt x="5175159" y="3520892"/>
                </a:lnTo>
                <a:lnTo>
                  <a:pt x="5165661" y="3495500"/>
                </a:lnTo>
                <a:cubicBezTo>
                  <a:pt x="5165398" y="3488349"/>
                  <a:pt x="5167755" y="3482713"/>
                  <a:pt x="5171709" y="3478725"/>
                </a:cubicBezTo>
                <a:cubicBezTo>
                  <a:pt x="5175664" y="3474737"/>
                  <a:pt x="5181218" y="3472397"/>
                  <a:pt x="5187350" y="3471839"/>
                </a:cubicBezTo>
                <a:close/>
                <a:moveTo>
                  <a:pt x="2778866" y="3459467"/>
                </a:moveTo>
                <a:cubicBezTo>
                  <a:pt x="2783376" y="3457847"/>
                  <a:pt x="2789347" y="3458025"/>
                  <a:pt x="2797251" y="3460600"/>
                </a:cubicBezTo>
                <a:cubicBezTo>
                  <a:pt x="2802844" y="3478323"/>
                  <a:pt x="2807466" y="3499699"/>
                  <a:pt x="2790018" y="3505936"/>
                </a:cubicBezTo>
                <a:cubicBezTo>
                  <a:pt x="2784202" y="3508016"/>
                  <a:pt x="2775933" y="3508415"/>
                  <a:pt x="2764432" y="3506433"/>
                </a:cubicBezTo>
                <a:cubicBezTo>
                  <a:pt x="2764879" y="3485384"/>
                  <a:pt x="2765327" y="3464332"/>
                  <a:pt x="2778866" y="3459467"/>
                </a:cubicBezTo>
                <a:close/>
                <a:moveTo>
                  <a:pt x="3607191" y="3451378"/>
                </a:moveTo>
                <a:cubicBezTo>
                  <a:pt x="3649425" y="3470788"/>
                  <a:pt x="3626214" y="3578483"/>
                  <a:pt x="3576319" y="3592702"/>
                </a:cubicBezTo>
                <a:lnTo>
                  <a:pt x="3567991" y="3550978"/>
                </a:lnTo>
                <a:lnTo>
                  <a:pt x="3566598" y="3550860"/>
                </a:lnTo>
                <a:lnTo>
                  <a:pt x="3539507" y="3553554"/>
                </a:lnTo>
                <a:cubicBezTo>
                  <a:pt x="3515285" y="3524504"/>
                  <a:pt x="3541980" y="3474439"/>
                  <a:pt x="3565658" y="3457473"/>
                </a:cubicBezTo>
                <a:lnTo>
                  <a:pt x="3595641" y="3473021"/>
                </a:lnTo>
                <a:close/>
                <a:moveTo>
                  <a:pt x="3654886" y="3449154"/>
                </a:moveTo>
                <a:cubicBezTo>
                  <a:pt x="3664319" y="3453127"/>
                  <a:pt x="3672307" y="3459941"/>
                  <a:pt x="3678450" y="3468476"/>
                </a:cubicBezTo>
                <a:lnTo>
                  <a:pt x="3682073" y="3477072"/>
                </a:lnTo>
                <a:lnTo>
                  <a:pt x="3689149" y="3472393"/>
                </a:lnTo>
                <a:cubicBezTo>
                  <a:pt x="3701257" y="3470149"/>
                  <a:pt x="3718632" y="3471052"/>
                  <a:pt x="3742649" y="3476809"/>
                </a:cubicBezTo>
                <a:cubicBezTo>
                  <a:pt x="3741262" y="3517725"/>
                  <a:pt x="3729891" y="3535621"/>
                  <a:pt x="3716287" y="3540094"/>
                </a:cubicBezTo>
                <a:cubicBezTo>
                  <a:pt x="3709907" y="3542191"/>
                  <a:pt x="3703039" y="3541336"/>
                  <a:pt x="3696480" y="3538519"/>
                </a:cubicBezTo>
                <a:lnTo>
                  <a:pt x="3682563" y="3528183"/>
                </a:lnTo>
                <a:lnTo>
                  <a:pt x="3673197" y="3561709"/>
                </a:lnTo>
                <a:cubicBezTo>
                  <a:pt x="3661423" y="3530080"/>
                  <a:pt x="3627855" y="3478241"/>
                  <a:pt x="3654886" y="3449154"/>
                </a:cubicBezTo>
                <a:close/>
                <a:moveTo>
                  <a:pt x="3281525" y="3445601"/>
                </a:moveTo>
                <a:cubicBezTo>
                  <a:pt x="3296352" y="3457773"/>
                  <a:pt x="3299641" y="3462824"/>
                  <a:pt x="3304534" y="3480957"/>
                </a:cubicBezTo>
                <a:cubicBezTo>
                  <a:pt x="3295820" y="3491455"/>
                  <a:pt x="3285886" y="3497415"/>
                  <a:pt x="3275339" y="3501111"/>
                </a:cubicBezTo>
                <a:lnTo>
                  <a:pt x="3269391" y="3502297"/>
                </a:lnTo>
                <a:lnTo>
                  <a:pt x="3277931" y="3514570"/>
                </a:lnTo>
                <a:cubicBezTo>
                  <a:pt x="3277842" y="3523832"/>
                  <a:pt x="3271511" y="3532749"/>
                  <a:pt x="3257156" y="3536479"/>
                </a:cubicBezTo>
                <a:lnTo>
                  <a:pt x="3252907" y="3505582"/>
                </a:lnTo>
                <a:lnTo>
                  <a:pt x="3242474" y="3507663"/>
                </a:lnTo>
                <a:cubicBezTo>
                  <a:pt x="3220234" y="3489404"/>
                  <a:pt x="3223785" y="3477615"/>
                  <a:pt x="3236006" y="3468526"/>
                </a:cubicBezTo>
                <a:cubicBezTo>
                  <a:pt x="3248224" y="3459438"/>
                  <a:pt x="3269106" y="3453053"/>
                  <a:pt x="3281525" y="3445601"/>
                </a:cubicBezTo>
                <a:close/>
                <a:moveTo>
                  <a:pt x="2940318" y="3444643"/>
                </a:moveTo>
                <a:cubicBezTo>
                  <a:pt x="2954141" y="3447097"/>
                  <a:pt x="2972385" y="3455013"/>
                  <a:pt x="2995875" y="3470760"/>
                </a:cubicBezTo>
                <a:cubicBezTo>
                  <a:pt x="2978631" y="3513783"/>
                  <a:pt x="2959571" y="3528295"/>
                  <a:pt x="2943286" y="3527615"/>
                </a:cubicBezTo>
                <a:cubicBezTo>
                  <a:pt x="2912760" y="3526338"/>
                  <a:pt x="2892002" y="3471643"/>
                  <a:pt x="2911308" y="3451302"/>
                </a:cubicBezTo>
                <a:cubicBezTo>
                  <a:pt x="2917100" y="3445201"/>
                  <a:pt x="2926497" y="3442190"/>
                  <a:pt x="2940318" y="3444643"/>
                </a:cubicBezTo>
                <a:close/>
                <a:moveTo>
                  <a:pt x="3878850" y="3440382"/>
                </a:moveTo>
                <a:cubicBezTo>
                  <a:pt x="3900554" y="3443652"/>
                  <a:pt x="3906769" y="3446667"/>
                  <a:pt x="3922354" y="3461493"/>
                </a:cubicBezTo>
                <a:cubicBezTo>
                  <a:pt x="3917902" y="3492022"/>
                  <a:pt x="3897864" y="3507725"/>
                  <a:pt x="3877829" y="3523427"/>
                </a:cubicBezTo>
                <a:cubicBezTo>
                  <a:pt x="3845270" y="3518526"/>
                  <a:pt x="3841700" y="3504987"/>
                  <a:pt x="3848181" y="3489065"/>
                </a:cubicBezTo>
                <a:cubicBezTo>
                  <a:pt x="3854663" y="3473142"/>
                  <a:pt x="3871193" y="3454830"/>
                  <a:pt x="3878850" y="3440382"/>
                </a:cubicBezTo>
                <a:close/>
                <a:moveTo>
                  <a:pt x="3068702" y="3436929"/>
                </a:moveTo>
                <a:cubicBezTo>
                  <a:pt x="3076216" y="3439488"/>
                  <a:pt x="3083493" y="3446321"/>
                  <a:pt x="3090142" y="3455607"/>
                </a:cubicBezTo>
                <a:cubicBezTo>
                  <a:pt x="3110092" y="3483459"/>
                  <a:pt x="3124433" y="3533398"/>
                  <a:pt x="3122868" y="3556443"/>
                </a:cubicBezTo>
                <a:cubicBezTo>
                  <a:pt x="3116412" y="3559854"/>
                  <a:pt x="3111700" y="3560493"/>
                  <a:pt x="3107960" y="3559640"/>
                </a:cubicBezTo>
                <a:cubicBezTo>
                  <a:pt x="3096734" y="3557076"/>
                  <a:pt x="3094247" y="3541069"/>
                  <a:pt x="3079619" y="3546183"/>
                </a:cubicBezTo>
                <a:cubicBezTo>
                  <a:pt x="3090909" y="3498389"/>
                  <a:pt x="3063732" y="3477895"/>
                  <a:pt x="3068702" y="3436929"/>
                </a:cubicBezTo>
                <a:close/>
                <a:moveTo>
                  <a:pt x="5048135" y="3428983"/>
                </a:moveTo>
                <a:cubicBezTo>
                  <a:pt x="5054442" y="3428927"/>
                  <a:pt x="5052615" y="3436619"/>
                  <a:pt x="5069504" y="3442969"/>
                </a:cubicBezTo>
                <a:cubicBezTo>
                  <a:pt x="5067167" y="3478150"/>
                  <a:pt x="5018048" y="3462033"/>
                  <a:pt x="5038121" y="3431950"/>
                </a:cubicBezTo>
                <a:cubicBezTo>
                  <a:pt x="5043023" y="3429877"/>
                  <a:pt x="5046029" y="3429001"/>
                  <a:pt x="5048135" y="3428983"/>
                </a:cubicBezTo>
                <a:close/>
                <a:moveTo>
                  <a:pt x="2743894" y="3422460"/>
                </a:moveTo>
                <a:cubicBezTo>
                  <a:pt x="2754881" y="3453416"/>
                  <a:pt x="2739935" y="3483737"/>
                  <a:pt x="2717572" y="3487986"/>
                </a:cubicBezTo>
                <a:cubicBezTo>
                  <a:pt x="2710119" y="3489404"/>
                  <a:pt x="2701840" y="3487923"/>
                  <a:pt x="2693420" y="3482604"/>
                </a:cubicBezTo>
                <a:cubicBezTo>
                  <a:pt x="2691221" y="3467206"/>
                  <a:pt x="2694019" y="3453634"/>
                  <a:pt x="2702282" y="3443180"/>
                </a:cubicBezTo>
                <a:cubicBezTo>
                  <a:pt x="2710541" y="3432726"/>
                  <a:pt x="2724261" y="3425390"/>
                  <a:pt x="2743894" y="3422460"/>
                </a:cubicBezTo>
                <a:close/>
                <a:moveTo>
                  <a:pt x="5263884" y="3419637"/>
                </a:moveTo>
                <a:cubicBezTo>
                  <a:pt x="5306372" y="3430423"/>
                  <a:pt x="5335011" y="3502795"/>
                  <a:pt x="5257389" y="3511566"/>
                </a:cubicBezTo>
                <a:cubicBezTo>
                  <a:pt x="5234514" y="3500050"/>
                  <a:pt x="5222199" y="3471914"/>
                  <a:pt x="5220199" y="3434019"/>
                </a:cubicBezTo>
                <a:cubicBezTo>
                  <a:pt x="5234019" y="3419292"/>
                  <a:pt x="5249721" y="3416043"/>
                  <a:pt x="5263884" y="3419637"/>
                </a:cubicBezTo>
                <a:close/>
                <a:moveTo>
                  <a:pt x="3327180" y="3405562"/>
                </a:moveTo>
                <a:cubicBezTo>
                  <a:pt x="3330210" y="3417220"/>
                  <a:pt x="3333245" y="3428878"/>
                  <a:pt x="3336277" y="3440536"/>
                </a:cubicBezTo>
                <a:cubicBezTo>
                  <a:pt x="3327050" y="3439843"/>
                  <a:pt x="3319335" y="3444981"/>
                  <a:pt x="3313688" y="3446463"/>
                </a:cubicBezTo>
                <a:cubicBezTo>
                  <a:pt x="3302942" y="3439939"/>
                  <a:pt x="3297844" y="3431936"/>
                  <a:pt x="3296877" y="3416624"/>
                </a:cubicBezTo>
                <a:cubicBezTo>
                  <a:pt x="3312299" y="3406351"/>
                  <a:pt x="3306655" y="3407830"/>
                  <a:pt x="3327180" y="3405562"/>
                </a:cubicBezTo>
                <a:close/>
                <a:moveTo>
                  <a:pt x="9865674" y="3403623"/>
                </a:moveTo>
                <a:cubicBezTo>
                  <a:pt x="9865674" y="3403623"/>
                  <a:pt x="9878694" y="3403623"/>
                  <a:pt x="9878694" y="3403623"/>
                </a:cubicBezTo>
                <a:cubicBezTo>
                  <a:pt x="9904736" y="3403623"/>
                  <a:pt x="9917756" y="3403623"/>
                  <a:pt x="9943797" y="3403623"/>
                </a:cubicBezTo>
                <a:cubicBezTo>
                  <a:pt x="9943797" y="3403623"/>
                  <a:pt x="9943797" y="3403623"/>
                  <a:pt x="9956820" y="3454556"/>
                </a:cubicBezTo>
                <a:cubicBezTo>
                  <a:pt x="9943799" y="3454559"/>
                  <a:pt x="9943799" y="3454559"/>
                  <a:pt x="9930779" y="3454556"/>
                </a:cubicBezTo>
                <a:cubicBezTo>
                  <a:pt x="9917758" y="3454559"/>
                  <a:pt x="9904738" y="3454556"/>
                  <a:pt x="9878695" y="3454556"/>
                </a:cubicBezTo>
                <a:cubicBezTo>
                  <a:pt x="9865675" y="3454556"/>
                  <a:pt x="9865675" y="3505483"/>
                  <a:pt x="9852656" y="3505483"/>
                </a:cubicBezTo>
                <a:cubicBezTo>
                  <a:pt x="9839633" y="3505482"/>
                  <a:pt x="9839633" y="3505482"/>
                  <a:pt x="9826611" y="3505482"/>
                </a:cubicBezTo>
                <a:cubicBezTo>
                  <a:pt x="9826613" y="3454556"/>
                  <a:pt x="9826613" y="3454556"/>
                  <a:pt x="9826613" y="3454556"/>
                </a:cubicBezTo>
                <a:cubicBezTo>
                  <a:pt x="9839634" y="3454556"/>
                  <a:pt x="9839634" y="3454556"/>
                  <a:pt x="9852656" y="3454556"/>
                </a:cubicBezTo>
                <a:cubicBezTo>
                  <a:pt x="9852656" y="3454556"/>
                  <a:pt x="9852656" y="3454556"/>
                  <a:pt x="9865675" y="3454556"/>
                </a:cubicBezTo>
                <a:cubicBezTo>
                  <a:pt x="9865675" y="3454556"/>
                  <a:pt x="9865675" y="3454556"/>
                  <a:pt x="9865674" y="3403623"/>
                </a:cubicBezTo>
                <a:close/>
                <a:moveTo>
                  <a:pt x="3681776" y="3392734"/>
                </a:moveTo>
                <a:cubicBezTo>
                  <a:pt x="3691405" y="3399407"/>
                  <a:pt x="3700308" y="3401913"/>
                  <a:pt x="3709220" y="3404429"/>
                </a:cubicBezTo>
                <a:cubicBezTo>
                  <a:pt x="3702473" y="3414405"/>
                  <a:pt x="3703189" y="3418569"/>
                  <a:pt x="3712818" y="3425242"/>
                </a:cubicBezTo>
                <a:cubicBezTo>
                  <a:pt x="3689198" y="3460168"/>
                  <a:pt x="3652623" y="3420158"/>
                  <a:pt x="3681776" y="3392734"/>
                </a:cubicBezTo>
                <a:close/>
                <a:moveTo>
                  <a:pt x="4478610" y="3389878"/>
                </a:moveTo>
                <a:cubicBezTo>
                  <a:pt x="4490059" y="3392022"/>
                  <a:pt x="4499182" y="3390657"/>
                  <a:pt x="4504906" y="3391728"/>
                </a:cubicBezTo>
                <a:cubicBezTo>
                  <a:pt x="4507395" y="3410634"/>
                  <a:pt x="4499517" y="3421453"/>
                  <a:pt x="4482344" y="3418237"/>
                </a:cubicBezTo>
                <a:cubicBezTo>
                  <a:pt x="4484498" y="3406349"/>
                  <a:pt x="4476453" y="3401769"/>
                  <a:pt x="4478610" y="3389878"/>
                </a:cubicBezTo>
                <a:close/>
                <a:moveTo>
                  <a:pt x="4258225" y="3384901"/>
                </a:moveTo>
                <a:cubicBezTo>
                  <a:pt x="4265489" y="3398602"/>
                  <a:pt x="4284146" y="3425339"/>
                  <a:pt x="4296735" y="3451193"/>
                </a:cubicBezTo>
                <a:lnTo>
                  <a:pt x="4297951" y="3454828"/>
                </a:lnTo>
                <a:lnTo>
                  <a:pt x="4298012" y="3473162"/>
                </a:lnTo>
                <a:lnTo>
                  <a:pt x="4307346" y="3491360"/>
                </a:lnTo>
                <a:lnTo>
                  <a:pt x="4298855" y="3512188"/>
                </a:lnTo>
                <a:cubicBezTo>
                  <a:pt x="4280003" y="3482782"/>
                  <a:pt x="4214601" y="3416253"/>
                  <a:pt x="4258225" y="3384901"/>
                </a:cubicBezTo>
                <a:close/>
                <a:moveTo>
                  <a:pt x="5681992" y="3381381"/>
                </a:moveTo>
                <a:cubicBezTo>
                  <a:pt x="5684002" y="3379161"/>
                  <a:pt x="5685608" y="3380640"/>
                  <a:pt x="5687213" y="3383603"/>
                </a:cubicBezTo>
                <a:cubicBezTo>
                  <a:pt x="5690432" y="3389527"/>
                  <a:pt x="5693643" y="3401377"/>
                  <a:pt x="5700073" y="3401375"/>
                </a:cubicBezTo>
                <a:cubicBezTo>
                  <a:pt x="5687213" y="3401377"/>
                  <a:pt x="5687213" y="3401377"/>
                  <a:pt x="5687213" y="3401377"/>
                </a:cubicBezTo>
                <a:cubicBezTo>
                  <a:pt x="5687213" y="3401377"/>
                  <a:pt x="5674355" y="3401377"/>
                  <a:pt x="5674355" y="3401377"/>
                </a:cubicBezTo>
                <a:cubicBezTo>
                  <a:pt x="5677570" y="3389527"/>
                  <a:pt x="5679981" y="3383603"/>
                  <a:pt x="5681992" y="3381381"/>
                </a:cubicBezTo>
                <a:close/>
                <a:moveTo>
                  <a:pt x="4106702" y="3378912"/>
                </a:moveTo>
                <a:cubicBezTo>
                  <a:pt x="4119832" y="3379818"/>
                  <a:pt x="4127869" y="3384376"/>
                  <a:pt x="4131937" y="3392413"/>
                </a:cubicBezTo>
                <a:lnTo>
                  <a:pt x="4132422" y="3403748"/>
                </a:lnTo>
                <a:lnTo>
                  <a:pt x="4136119" y="3405686"/>
                </a:lnTo>
                <a:cubicBezTo>
                  <a:pt x="4140860" y="3411271"/>
                  <a:pt x="4143664" y="3418816"/>
                  <a:pt x="4143116" y="3427201"/>
                </a:cubicBezTo>
                <a:cubicBezTo>
                  <a:pt x="4137309" y="3452545"/>
                  <a:pt x="4117948" y="3430176"/>
                  <a:pt x="4108542" y="3446786"/>
                </a:cubicBezTo>
                <a:cubicBezTo>
                  <a:pt x="4096645" y="3437625"/>
                  <a:pt x="4101350" y="3429319"/>
                  <a:pt x="4085305" y="3419940"/>
                </a:cubicBezTo>
                <a:cubicBezTo>
                  <a:pt x="4090147" y="3409506"/>
                  <a:pt x="4096303" y="3402879"/>
                  <a:pt x="4102784" y="3399274"/>
                </a:cubicBezTo>
                <a:lnTo>
                  <a:pt x="4109037" y="3397852"/>
                </a:lnTo>
                <a:close/>
                <a:moveTo>
                  <a:pt x="1735444" y="3368248"/>
                </a:moveTo>
                <a:cubicBezTo>
                  <a:pt x="1757972" y="3375698"/>
                  <a:pt x="1773354" y="3390861"/>
                  <a:pt x="1768405" y="3418431"/>
                </a:cubicBezTo>
                <a:cubicBezTo>
                  <a:pt x="1755219" y="3423132"/>
                  <a:pt x="1740386" y="3423261"/>
                  <a:pt x="1717855" y="3415809"/>
                </a:cubicBezTo>
                <a:cubicBezTo>
                  <a:pt x="1718132" y="3402806"/>
                  <a:pt x="1719644" y="3393236"/>
                  <a:pt x="1722529" y="3385754"/>
                </a:cubicBezTo>
                <a:cubicBezTo>
                  <a:pt x="1725416" y="3378274"/>
                  <a:pt x="1729674" y="3372885"/>
                  <a:pt x="1735444" y="3368248"/>
                </a:cubicBezTo>
                <a:close/>
                <a:moveTo>
                  <a:pt x="5353163" y="3358823"/>
                </a:moveTo>
                <a:cubicBezTo>
                  <a:pt x="5360167" y="3363076"/>
                  <a:pt x="5364546" y="3380298"/>
                  <a:pt x="5367469" y="3391778"/>
                </a:cubicBezTo>
                <a:cubicBezTo>
                  <a:pt x="5361339" y="3402624"/>
                  <a:pt x="5348205" y="3409216"/>
                  <a:pt x="5333615" y="3410072"/>
                </a:cubicBezTo>
                <a:cubicBezTo>
                  <a:pt x="5330695" y="3398592"/>
                  <a:pt x="5331280" y="3389235"/>
                  <a:pt x="5334742" y="3381020"/>
                </a:cubicBezTo>
                <a:cubicBezTo>
                  <a:pt x="5338208" y="3372808"/>
                  <a:pt x="5344555" y="3365737"/>
                  <a:pt x="5353163" y="3358823"/>
                </a:cubicBezTo>
                <a:close/>
                <a:moveTo>
                  <a:pt x="11448542" y="3353971"/>
                </a:moveTo>
                <a:cubicBezTo>
                  <a:pt x="11448542" y="3401377"/>
                  <a:pt x="11448542" y="3401377"/>
                  <a:pt x="11448542" y="3448783"/>
                </a:cubicBezTo>
                <a:cubicBezTo>
                  <a:pt x="11435682" y="3448783"/>
                  <a:pt x="11422823" y="3448783"/>
                  <a:pt x="11409963" y="3496187"/>
                </a:cubicBezTo>
                <a:cubicBezTo>
                  <a:pt x="11409963" y="3496187"/>
                  <a:pt x="11409963" y="3448784"/>
                  <a:pt x="11397104" y="3448783"/>
                </a:cubicBezTo>
                <a:cubicBezTo>
                  <a:pt x="11409963" y="3401377"/>
                  <a:pt x="11422823" y="3353972"/>
                  <a:pt x="11448542" y="3353971"/>
                </a:cubicBezTo>
                <a:close/>
                <a:moveTo>
                  <a:pt x="4274329" y="3353815"/>
                </a:moveTo>
                <a:cubicBezTo>
                  <a:pt x="4278146" y="3353548"/>
                  <a:pt x="4281640" y="3354647"/>
                  <a:pt x="4284902" y="3356848"/>
                </a:cubicBezTo>
                <a:cubicBezTo>
                  <a:pt x="4291419" y="3361255"/>
                  <a:pt x="4296994" y="3370082"/>
                  <a:pt x="4302314" y="3381262"/>
                </a:cubicBezTo>
                <a:cubicBezTo>
                  <a:pt x="4294342" y="3385990"/>
                  <a:pt x="4286372" y="3390720"/>
                  <a:pt x="4278401" y="3395444"/>
                </a:cubicBezTo>
                <a:cubicBezTo>
                  <a:pt x="4272464" y="3381317"/>
                  <a:pt x="4267759" y="3373079"/>
                  <a:pt x="4261825" y="3358956"/>
                </a:cubicBezTo>
                <a:cubicBezTo>
                  <a:pt x="4266372" y="3355708"/>
                  <a:pt x="4270512" y="3354079"/>
                  <a:pt x="4274329" y="3353815"/>
                </a:cubicBezTo>
                <a:close/>
                <a:moveTo>
                  <a:pt x="3369389" y="3353717"/>
                </a:moveTo>
                <a:cubicBezTo>
                  <a:pt x="3377900" y="3352805"/>
                  <a:pt x="3387503" y="3356297"/>
                  <a:pt x="3391000" y="3361575"/>
                </a:cubicBezTo>
                <a:cubicBezTo>
                  <a:pt x="3395082" y="3389772"/>
                  <a:pt x="3361320" y="3382838"/>
                  <a:pt x="3354334" y="3372284"/>
                </a:cubicBezTo>
                <a:cubicBezTo>
                  <a:pt x="3353454" y="3359945"/>
                  <a:pt x="3360875" y="3354629"/>
                  <a:pt x="3369389" y="3353717"/>
                </a:cubicBezTo>
                <a:close/>
                <a:moveTo>
                  <a:pt x="3918691" y="3348205"/>
                </a:moveTo>
                <a:cubicBezTo>
                  <a:pt x="3923736" y="3349632"/>
                  <a:pt x="3928180" y="3352767"/>
                  <a:pt x="3931002" y="3357559"/>
                </a:cubicBezTo>
                <a:cubicBezTo>
                  <a:pt x="3934768" y="3363953"/>
                  <a:pt x="3935651" y="3373293"/>
                  <a:pt x="3931235" y="3385466"/>
                </a:cubicBezTo>
                <a:lnTo>
                  <a:pt x="3912760" y="3387863"/>
                </a:lnTo>
                <a:lnTo>
                  <a:pt x="3929164" y="3403747"/>
                </a:lnTo>
                <a:cubicBezTo>
                  <a:pt x="3919760" y="3408418"/>
                  <a:pt x="3915310" y="3417887"/>
                  <a:pt x="3910694" y="3422597"/>
                </a:cubicBezTo>
                <a:cubicBezTo>
                  <a:pt x="3896335" y="3422470"/>
                  <a:pt x="3886593" y="3417629"/>
                  <a:pt x="3876518" y="3403279"/>
                </a:cubicBezTo>
                <a:cubicBezTo>
                  <a:pt x="3880966" y="3393808"/>
                  <a:pt x="3882038" y="3390255"/>
                  <a:pt x="3884325" y="3387303"/>
                </a:cubicBezTo>
                <a:lnTo>
                  <a:pt x="3888545" y="3383855"/>
                </a:lnTo>
                <a:lnTo>
                  <a:pt x="3884594" y="3382847"/>
                </a:lnTo>
                <a:cubicBezTo>
                  <a:pt x="3883540" y="3364302"/>
                  <a:pt x="3892320" y="3353183"/>
                  <a:pt x="3902772" y="3349102"/>
                </a:cubicBezTo>
                <a:cubicBezTo>
                  <a:pt x="3907999" y="3347061"/>
                  <a:pt x="3913646" y="3346778"/>
                  <a:pt x="3918691" y="3348205"/>
                </a:cubicBezTo>
                <a:close/>
                <a:moveTo>
                  <a:pt x="4350904" y="3344132"/>
                </a:moveTo>
                <a:cubicBezTo>
                  <a:pt x="4358574" y="3343314"/>
                  <a:pt x="4365379" y="3344460"/>
                  <a:pt x="4371256" y="3347088"/>
                </a:cubicBezTo>
                <a:cubicBezTo>
                  <a:pt x="4406523" y="3362837"/>
                  <a:pt x="4408353" y="3431786"/>
                  <a:pt x="4362448" y="3448600"/>
                </a:cubicBezTo>
                <a:lnTo>
                  <a:pt x="4353354" y="3441781"/>
                </a:lnTo>
                <a:lnTo>
                  <a:pt x="4354084" y="3451276"/>
                </a:lnTo>
                <a:cubicBezTo>
                  <a:pt x="4349783" y="3469000"/>
                  <a:pt x="4334788" y="3485917"/>
                  <a:pt x="4313288" y="3502947"/>
                </a:cubicBezTo>
                <a:lnTo>
                  <a:pt x="4307346" y="3491360"/>
                </a:lnTo>
                <a:lnTo>
                  <a:pt x="4308891" y="3487572"/>
                </a:lnTo>
                <a:lnTo>
                  <a:pt x="4297951" y="3454828"/>
                </a:lnTo>
                <a:lnTo>
                  <a:pt x="4297920" y="3445662"/>
                </a:lnTo>
                <a:lnTo>
                  <a:pt x="4326711" y="3400952"/>
                </a:lnTo>
                <a:lnTo>
                  <a:pt x="4322063" y="3377392"/>
                </a:lnTo>
                <a:cubicBezTo>
                  <a:pt x="4321592" y="3368009"/>
                  <a:pt x="4322636" y="3359436"/>
                  <a:pt x="4325371" y="3352972"/>
                </a:cubicBezTo>
                <a:cubicBezTo>
                  <a:pt x="4334701" y="3347734"/>
                  <a:pt x="4343235" y="3344952"/>
                  <a:pt x="4350904" y="3344132"/>
                </a:cubicBezTo>
                <a:close/>
                <a:moveTo>
                  <a:pt x="4198994" y="3330159"/>
                </a:moveTo>
                <a:cubicBezTo>
                  <a:pt x="4208625" y="3340048"/>
                  <a:pt x="4218324" y="3345274"/>
                  <a:pt x="4228030" y="3350498"/>
                </a:cubicBezTo>
                <a:cubicBezTo>
                  <a:pt x="4218094" y="3359260"/>
                  <a:pt x="4218018" y="3363921"/>
                  <a:pt x="4227646" y="3373809"/>
                </a:cubicBezTo>
                <a:cubicBezTo>
                  <a:pt x="4201565" y="3396809"/>
                  <a:pt x="4176264" y="3372605"/>
                  <a:pt x="4181913" y="3350176"/>
                </a:cubicBezTo>
                <a:cubicBezTo>
                  <a:pt x="4183795" y="3342704"/>
                  <a:pt x="4189115" y="3335426"/>
                  <a:pt x="4198994" y="3330159"/>
                </a:cubicBezTo>
                <a:close/>
                <a:moveTo>
                  <a:pt x="4434496" y="3325925"/>
                </a:moveTo>
                <a:cubicBezTo>
                  <a:pt x="4439657" y="3325459"/>
                  <a:pt x="4445331" y="3326802"/>
                  <a:pt x="4451713" y="3330678"/>
                </a:cubicBezTo>
                <a:lnTo>
                  <a:pt x="4453458" y="3340053"/>
                </a:lnTo>
                <a:lnTo>
                  <a:pt x="4465807" y="3338957"/>
                </a:lnTo>
                <a:cubicBezTo>
                  <a:pt x="4484751" y="3363150"/>
                  <a:pt x="4458534" y="3375934"/>
                  <a:pt x="4448037" y="3403923"/>
                </a:cubicBezTo>
                <a:lnTo>
                  <a:pt x="4430937" y="3373620"/>
                </a:lnTo>
                <a:lnTo>
                  <a:pt x="4413751" y="3377133"/>
                </a:lnTo>
                <a:cubicBezTo>
                  <a:pt x="4406181" y="3374413"/>
                  <a:pt x="4399640" y="3368644"/>
                  <a:pt x="4396283" y="3359409"/>
                </a:cubicBezTo>
                <a:cubicBezTo>
                  <a:pt x="4404164" y="3349798"/>
                  <a:pt x="4411638" y="3338741"/>
                  <a:pt x="4420335" y="3332023"/>
                </a:cubicBezTo>
                <a:cubicBezTo>
                  <a:pt x="4424680" y="3328664"/>
                  <a:pt x="4429334" y="3326391"/>
                  <a:pt x="4434496" y="3325925"/>
                </a:cubicBezTo>
                <a:close/>
                <a:moveTo>
                  <a:pt x="3297403" y="3324857"/>
                </a:moveTo>
                <a:cubicBezTo>
                  <a:pt x="3295513" y="3351895"/>
                  <a:pt x="3303466" y="3438653"/>
                  <a:pt x="3268436" y="3438065"/>
                </a:cubicBezTo>
                <a:cubicBezTo>
                  <a:pt x="3268024" y="3407546"/>
                  <a:pt x="3249997" y="3328003"/>
                  <a:pt x="3297403" y="3324857"/>
                </a:cubicBezTo>
                <a:close/>
                <a:moveTo>
                  <a:pt x="11835516" y="3318734"/>
                </a:moveTo>
                <a:cubicBezTo>
                  <a:pt x="11835516" y="3318734"/>
                  <a:pt x="11835516" y="3352687"/>
                  <a:pt x="11835516" y="3352687"/>
                </a:cubicBezTo>
                <a:cubicBezTo>
                  <a:pt x="11835516" y="3352687"/>
                  <a:pt x="11835516" y="3352687"/>
                  <a:pt x="11821566" y="3352687"/>
                </a:cubicBezTo>
                <a:cubicBezTo>
                  <a:pt x="11821566" y="3352687"/>
                  <a:pt x="11835516" y="3318734"/>
                  <a:pt x="11835516" y="3318734"/>
                </a:cubicBezTo>
                <a:close/>
                <a:moveTo>
                  <a:pt x="4583476" y="3307418"/>
                </a:moveTo>
                <a:cubicBezTo>
                  <a:pt x="4583476" y="3307418"/>
                  <a:pt x="4596261" y="3307418"/>
                  <a:pt x="4596261" y="3307418"/>
                </a:cubicBezTo>
                <a:cubicBezTo>
                  <a:pt x="4596261" y="3307418"/>
                  <a:pt x="4596261" y="3332883"/>
                  <a:pt x="4601655" y="3345614"/>
                </a:cubicBezTo>
                <a:lnTo>
                  <a:pt x="4606687" y="3350423"/>
                </a:lnTo>
                <a:lnTo>
                  <a:pt x="4622753" y="3345559"/>
                </a:lnTo>
                <a:lnTo>
                  <a:pt x="4642846" y="3350000"/>
                </a:lnTo>
                <a:lnTo>
                  <a:pt x="4651214" y="3321278"/>
                </a:lnTo>
                <a:cubicBezTo>
                  <a:pt x="4673471" y="3323021"/>
                  <a:pt x="4673091" y="3336672"/>
                  <a:pt x="4672710" y="3350318"/>
                </a:cubicBezTo>
                <a:cubicBezTo>
                  <a:pt x="4661974" y="3347063"/>
                  <a:pt x="4657517" y="3356972"/>
                  <a:pt x="4650586" y="3356279"/>
                </a:cubicBezTo>
                <a:lnTo>
                  <a:pt x="4648135" y="3354730"/>
                </a:lnTo>
                <a:lnTo>
                  <a:pt x="4659764" y="3366507"/>
                </a:lnTo>
                <a:cubicBezTo>
                  <a:pt x="4671854" y="3387280"/>
                  <a:pt x="4671603" y="3419058"/>
                  <a:pt x="4657052" y="3441003"/>
                </a:cubicBezTo>
                <a:lnTo>
                  <a:pt x="4639474" y="3454546"/>
                </a:lnTo>
                <a:lnTo>
                  <a:pt x="4644510" y="3454547"/>
                </a:lnTo>
                <a:cubicBezTo>
                  <a:pt x="4646254" y="3454546"/>
                  <a:pt x="4646254" y="3454546"/>
                  <a:pt x="4646254" y="3454546"/>
                </a:cubicBezTo>
                <a:cubicBezTo>
                  <a:pt x="4646252" y="3505471"/>
                  <a:pt x="4632304" y="3505470"/>
                  <a:pt x="4632304" y="3505470"/>
                </a:cubicBezTo>
                <a:cubicBezTo>
                  <a:pt x="4632304" y="3505470"/>
                  <a:pt x="4618349" y="3505470"/>
                  <a:pt x="4618349" y="3505470"/>
                </a:cubicBezTo>
                <a:cubicBezTo>
                  <a:pt x="4618349" y="3505470"/>
                  <a:pt x="4618352" y="3454546"/>
                  <a:pt x="4618352" y="3454546"/>
                </a:cubicBezTo>
                <a:lnTo>
                  <a:pt x="4618493" y="3454547"/>
                </a:lnTo>
                <a:lnTo>
                  <a:pt x="4604869" y="3444085"/>
                </a:lnTo>
                <a:lnTo>
                  <a:pt x="4594268" y="3418644"/>
                </a:lnTo>
                <a:lnTo>
                  <a:pt x="4590408" y="3420856"/>
                </a:lnTo>
                <a:cubicBezTo>
                  <a:pt x="4576812" y="3425028"/>
                  <a:pt x="4566156" y="3416870"/>
                  <a:pt x="4559902" y="3397373"/>
                </a:cubicBezTo>
                <a:cubicBezTo>
                  <a:pt x="4570168" y="3389039"/>
                  <a:pt x="4579341" y="3386332"/>
                  <a:pt x="4586987" y="3388955"/>
                </a:cubicBezTo>
                <a:lnTo>
                  <a:pt x="4593497" y="3397511"/>
                </a:lnTo>
                <a:lnTo>
                  <a:pt x="4596022" y="3353652"/>
                </a:lnTo>
                <a:lnTo>
                  <a:pt x="4604282" y="3351152"/>
                </a:lnTo>
                <a:lnTo>
                  <a:pt x="4591468" y="3347030"/>
                </a:lnTo>
                <a:cubicBezTo>
                  <a:pt x="4586672" y="3341370"/>
                  <a:pt x="4583474" y="3330055"/>
                  <a:pt x="4583476" y="3307418"/>
                </a:cubicBezTo>
                <a:close/>
                <a:moveTo>
                  <a:pt x="4928361" y="3300386"/>
                </a:moveTo>
                <a:cubicBezTo>
                  <a:pt x="4939646" y="3302481"/>
                  <a:pt x="4948983" y="3307242"/>
                  <a:pt x="4955253" y="3314837"/>
                </a:cubicBezTo>
                <a:cubicBezTo>
                  <a:pt x="4961519" y="3322436"/>
                  <a:pt x="4964716" y="3332868"/>
                  <a:pt x="4963718" y="3346306"/>
                </a:cubicBezTo>
                <a:lnTo>
                  <a:pt x="4954411" y="3351411"/>
                </a:lnTo>
                <a:lnTo>
                  <a:pt x="4971391" y="3361674"/>
                </a:lnTo>
                <a:cubicBezTo>
                  <a:pt x="4993605" y="3380996"/>
                  <a:pt x="5007971" y="3406787"/>
                  <a:pt x="5000432" y="3427118"/>
                </a:cubicBezTo>
                <a:cubicBezTo>
                  <a:pt x="4994986" y="3444343"/>
                  <a:pt x="4980562" y="3455316"/>
                  <a:pt x="4962980" y="3460209"/>
                </a:cubicBezTo>
                <a:lnTo>
                  <a:pt x="4958825" y="3459958"/>
                </a:lnTo>
                <a:lnTo>
                  <a:pt x="4958105" y="3467642"/>
                </a:lnTo>
                <a:cubicBezTo>
                  <a:pt x="4956153" y="3476439"/>
                  <a:pt x="4952677" y="3483462"/>
                  <a:pt x="4946152" y="3486929"/>
                </a:cubicBezTo>
                <a:lnTo>
                  <a:pt x="4936801" y="3487820"/>
                </a:lnTo>
                <a:lnTo>
                  <a:pt x="4943323" y="3499892"/>
                </a:lnTo>
                <a:cubicBezTo>
                  <a:pt x="4951738" y="3526032"/>
                  <a:pt x="4950526" y="3561878"/>
                  <a:pt x="4943535" y="3577124"/>
                </a:cubicBezTo>
                <a:cubicBezTo>
                  <a:pt x="4897429" y="3576422"/>
                  <a:pt x="4895369" y="3501335"/>
                  <a:pt x="4904402" y="3470763"/>
                </a:cubicBezTo>
                <a:lnTo>
                  <a:pt x="4921489" y="3475385"/>
                </a:lnTo>
                <a:lnTo>
                  <a:pt x="4916878" y="3466795"/>
                </a:lnTo>
                <a:lnTo>
                  <a:pt x="4916623" y="3457416"/>
                </a:lnTo>
                <a:lnTo>
                  <a:pt x="4906586" y="3456810"/>
                </a:lnTo>
                <a:lnTo>
                  <a:pt x="4891245" y="3442055"/>
                </a:lnTo>
                <a:lnTo>
                  <a:pt x="4891165" y="3454547"/>
                </a:lnTo>
                <a:cubicBezTo>
                  <a:pt x="4888065" y="3454547"/>
                  <a:pt x="4885741" y="3451366"/>
                  <a:pt x="4883997" y="3446590"/>
                </a:cubicBezTo>
                <a:lnTo>
                  <a:pt x="4880963" y="3432162"/>
                </a:lnTo>
                <a:lnTo>
                  <a:pt x="4877894" y="3429210"/>
                </a:lnTo>
                <a:lnTo>
                  <a:pt x="4877033" y="3438694"/>
                </a:lnTo>
                <a:cubicBezTo>
                  <a:pt x="4875356" y="3477800"/>
                  <a:pt x="4873650" y="3515076"/>
                  <a:pt x="4865813" y="3549275"/>
                </a:cubicBezTo>
                <a:lnTo>
                  <a:pt x="4850864" y="3520386"/>
                </a:lnTo>
                <a:lnTo>
                  <a:pt x="4850861" y="3530944"/>
                </a:lnTo>
                <a:cubicBezTo>
                  <a:pt x="4850864" y="3543676"/>
                  <a:pt x="4850864" y="3556407"/>
                  <a:pt x="4850864" y="3556407"/>
                </a:cubicBezTo>
                <a:cubicBezTo>
                  <a:pt x="4850864" y="3556407"/>
                  <a:pt x="4850864" y="3556407"/>
                  <a:pt x="4838074" y="3556406"/>
                </a:cubicBezTo>
                <a:cubicBezTo>
                  <a:pt x="4838074" y="3556406"/>
                  <a:pt x="4838074" y="3556406"/>
                  <a:pt x="4825287" y="3556406"/>
                </a:cubicBezTo>
                <a:cubicBezTo>
                  <a:pt x="4825287" y="3556406"/>
                  <a:pt x="4812501" y="3556406"/>
                  <a:pt x="4812501" y="3556406"/>
                </a:cubicBezTo>
                <a:cubicBezTo>
                  <a:pt x="4812501" y="3556406"/>
                  <a:pt x="4799714" y="3556406"/>
                  <a:pt x="4799714" y="3505482"/>
                </a:cubicBezTo>
                <a:cubicBezTo>
                  <a:pt x="4812503" y="3505482"/>
                  <a:pt x="4812503" y="3505482"/>
                  <a:pt x="4812503" y="3505482"/>
                </a:cubicBezTo>
                <a:cubicBezTo>
                  <a:pt x="4812503" y="3505482"/>
                  <a:pt x="4825289" y="3505482"/>
                  <a:pt x="4825289" y="3505482"/>
                </a:cubicBezTo>
                <a:lnTo>
                  <a:pt x="4843148" y="3505482"/>
                </a:lnTo>
                <a:lnTo>
                  <a:pt x="4838714" y="3496913"/>
                </a:lnTo>
                <a:cubicBezTo>
                  <a:pt x="4822514" y="3439922"/>
                  <a:pt x="4834565" y="3371067"/>
                  <a:pt x="4834742" y="3308509"/>
                </a:cubicBezTo>
                <a:cubicBezTo>
                  <a:pt x="4851537" y="3313314"/>
                  <a:pt x="4863568" y="3304825"/>
                  <a:pt x="4888081" y="3317132"/>
                </a:cubicBezTo>
                <a:lnTo>
                  <a:pt x="4886021" y="3339794"/>
                </a:lnTo>
                <a:lnTo>
                  <a:pt x="4895257" y="3335058"/>
                </a:lnTo>
                <a:lnTo>
                  <a:pt x="4913192" y="3336903"/>
                </a:lnTo>
                <a:lnTo>
                  <a:pt x="4917542" y="3317682"/>
                </a:lnTo>
                <a:cubicBezTo>
                  <a:pt x="4920007" y="3310192"/>
                  <a:pt x="4923328" y="3303992"/>
                  <a:pt x="4928361" y="3300386"/>
                </a:cubicBezTo>
                <a:close/>
                <a:moveTo>
                  <a:pt x="5670817" y="3295063"/>
                </a:moveTo>
                <a:lnTo>
                  <a:pt x="5665998" y="3325516"/>
                </a:lnTo>
                <a:lnTo>
                  <a:pt x="5677062" y="3327449"/>
                </a:lnTo>
                <a:lnTo>
                  <a:pt x="5690467" y="3337706"/>
                </a:lnTo>
                <a:lnTo>
                  <a:pt x="5692842" y="3325823"/>
                </a:lnTo>
                <a:lnTo>
                  <a:pt x="5697901" y="3313699"/>
                </a:lnTo>
                <a:lnTo>
                  <a:pt x="5676542" y="3302241"/>
                </a:lnTo>
                <a:close/>
                <a:moveTo>
                  <a:pt x="2455797" y="3292106"/>
                </a:moveTo>
                <a:cubicBezTo>
                  <a:pt x="2465333" y="3293280"/>
                  <a:pt x="2473352" y="3295650"/>
                  <a:pt x="2478335" y="3299101"/>
                </a:cubicBezTo>
                <a:cubicBezTo>
                  <a:pt x="2466753" y="3308461"/>
                  <a:pt x="2449377" y="3322497"/>
                  <a:pt x="2430053" y="3329388"/>
                </a:cubicBezTo>
                <a:cubicBezTo>
                  <a:pt x="2410728" y="3336277"/>
                  <a:pt x="2389450" y="3336021"/>
                  <a:pt x="2370060" y="3316790"/>
                </a:cubicBezTo>
                <a:cubicBezTo>
                  <a:pt x="2379974" y="3302801"/>
                  <a:pt x="2402061" y="3294926"/>
                  <a:pt x="2424162" y="3292276"/>
                </a:cubicBezTo>
                <a:cubicBezTo>
                  <a:pt x="2435209" y="3290951"/>
                  <a:pt x="2446261" y="3290930"/>
                  <a:pt x="2455797" y="3292106"/>
                </a:cubicBezTo>
                <a:close/>
                <a:moveTo>
                  <a:pt x="3612595" y="3282697"/>
                </a:moveTo>
                <a:lnTo>
                  <a:pt x="3610168" y="3283709"/>
                </a:lnTo>
                <a:lnTo>
                  <a:pt x="3611085" y="3291449"/>
                </a:lnTo>
                <a:lnTo>
                  <a:pt x="3631375" y="3292656"/>
                </a:lnTo>
                <a:lnTo>
                  <a:pt x="3656447" y="3310626"/>
                </a:lnTo>
                <a:lnTo>
                  <a:pt x="3655843" y="3285628"/>
                </a:lnTo>
                <a:lnTo>
                  <a:pt x="3615131" y="3282861"/>
                </a:lnTo>
                <a:close/>
                <a:moveTo>
                  <a:pt x="10741238" y="3259158"/>
                </a:moveTo>
                <a:cubicBezTo>
                  <a:pt x="10741238" y="3259158"/>
                  <a:pt x="10754098" y="3259158"/>
                  <a:pt x="10754098" y="3259158"/>
                </a:cubicBezTo>
                <a:cubicBezTo>
                  <a:pt x="10766957" y="3306565"/>
                  <a:pt x="10779817" y="3306565"/>
                  <a:pt x="10766956" y="3353971"/>
                </a:cubicBezTo>
                <a:cubicBezTo>
                  <a:pt x="10754098" y="3353971"/>
                  <a:pt x="10741236" y="3306565"/>
                  <a:pt x="10728378" y="3306565"/>
                </a:cubicBezTo>
                <a:cubicBezTo>
                  <a:pt x="10741236" y="3306565"/>
                  <a:pt x="10741236" y="3306565"/>
                  <a:pt x="10741238" y="3259158"/>
                </a:cubicBezTo>
                <a:close/>
                <a:moveTo>
                  <a:pt x="9570964" y="3259158"/>
                </a:moveTo>
                <a:cubicBezTo>
                  <a:pt x="9570964" y="3259158"/>
                  <a:pt x="9570965" y="3306565"/>
                  <a:pt x="9570965" y="3306565"/>
                </a:cubicBezTo>
                <a:cubicBezTo>
                  <a:pt x="9570965" y="3306565"/>
                  <a:pt x="9558107" y="3259159"/>
                  <a:pt x="9558107" y="3259159"/>
                </a:cubicBezTo>
                <a:cubicBezTo>
                  <a:pt x="9558107" y="3259159"/>
                  <a:pt x="9570964" y="3259158"/>
                  <a:pt x="9570964" y="3259158"/>
                </a:cubicBezTo>
                <a:close/>
                <a:moveTo>
                  <a:pt x="11371381" y="3211751"/>
                </a:moveTo>
                <a:cubicBezTo>
                  <a:pt x="11384244" y="3211751"/>
                  <a:pt x="11384244" y="3211751"/>
                  <a:pt x="11384244" y="3211751"/>
                </a:cubicBezTo>
                <a:cubicBezTo>
                  <a:pt x="11384244" y="3259158"/>
                  <a:pt x="11384244" y="3259158"/>
                  <a:pt x="11384244" y="3259158"/>
                </a:cubicBezTo>
                <a:cubicBezTo>
                  <a:pt x="11371381" y="3259158"/>
                  <a:pt x="11371381" y="3259158"/>
                  <a:pt x="11358522" y="3259158"/>
                </a:cubicBezTo>
                <a:cubicBezTo>
                  <a:pt x="11371381" y="3211751"/>
                  <a:pt x="11371381" y="3211751"/>
                  <a:pt x="11371381" y="3211751"/>
                </a:cubicBezTo>
                <a:close/>
                <a:moveTo>
                  <a:pt x="11332802" y="3211751"/>
                </a:moveTo>
                <a:cubicBezTo>
                  <a:pt x="11332802" y="3211751"/>
                  <a:pt x="11332802" y="3211751"/>
                  <a:pt x="11345664" y="3211751"/>
                </a:cubicBezTo>
                <a:cubicBezTo>
                  <a:pt x="11345664" y="3211751"/>
                  <a:pt x="11345664" y="3211751"/>
                  <a:pt x="11345664" y="3259158"/>
                </a:cubicBezTo>
                <a:cubicBezTo>
                  <a:pt x="11345664" y="3259158"/>
                  <a:pt x="11332802" y="3259158"/>
                  <a:pt x="11332802" y="3211751"/>
                </a:cubicBezTo>
                <a:close/>
                <a:moveTo>
                  <a:pt x="3141910" y="3209077"/>
                </a:moveTo>
                <a:cubicBezTo>
                  <a:pt x="3154071" y="3212127"/>
                  <a:pt x="3175809" y="3230555"/>
                  <a:pt x="3175565" y="3252124"/>
                </a:cubicBezTo>
                <a:cubicBezTo>
                  <a:pt x="3155049" y="3268608"/>
                  <a:pt x="3139696" y="3260431"/>
                  <a:pt x="3127779" y="3235812"/>
                </a:cubicBezTo>
                <a:cubicBezTo>
                  <a:pt x="3133556" y="3228611"/>
                  <a:pt x="3135273" y="3220391"/>
                  <a:pt x="3141910" y="3209077"/>
                </a:cubicBezTo>
                <a:close/>
                <a:moveTo>
                  <a:pt x="3097978" y="3205404"/>
                </a:moveTo>
                <a:cubicBezTo>
                  <a:pt x="3078012" y="3250349"/>
                  <a:pt x="3105668" y="3307142"/>
                  <a:pt x="3074239" y="3334769"/>
                </a:cubicBezTo>
                <a:cubicBezTo>
                  <a:pt x="3066917" y="3290856"/>
                  <a:pt x="3021278" y="3223568"/>
                  <a:pt x="3070625" y="3208464"/>
                </a:cubicBezTo>
                <a:cubicBezTo>
                  <a:pt x="3077676" y="3206306"/>
                  <a:pt x="3086662" y="3205213"/>
                  <a:pt x="3097978" y="3205404"/>
                </a:cubicBezTo>
                <a:close/>
                <a:moveTo>
                  <a:pt x="2947832" y="3201332"/>
                </a:moveTo>
                <a:cubicBezTo>
                  <a:pt x="2975426" y="3212118"/>
                  <a:pt x="3005082" y="3207027"/>
                  <a:pt x="3014573" y="3221161"/>
                </a:cubicBezTo>
                <a:cubicBezTo>
                  <a:pt x="3017736" y="3225872"/>
                  <a:pt x="3018659" y="3232724"/>
                  <a:pt x="3016521" y="3243010"/>
                </a:cubicBezTo>
                <a:cubicBezTo>
                  <a:pt x="2997519" y="3246703"/>
                  <a:pt x="2922724" y="3239715"/>
                  <a:pt x="2947832" y="3201332"/>
                </a:cubicBezTo>
                <a:close/>
                <a:moveTo>
                  <a:pt x="2052536" y="3198626"/>
                </a:moveTo>
                <a:cubicBezTo>
                  <a:pt x="2057760" y="3211277"/>
                  <a:pt x="2060371" y="3217602"/>
                  <a:pt x="2067347" y="3225955"/>
                </a:cubicBezTo>
                <a:cubicBezTo>
                  <a:pt x="2030651" y="3239569"/>
                  <a:pt x="2020143" y="3265353"/>
                  <a:pt x="1993096" y="3242563"/>
                </a:cubicBezTo>
                <a:cubicBezTo>
                  <a:pt x="1993755" y="3237759"/>
                  <a:pt x="1996161" y="3233446"/>
                  <a:pt x="1999812" y="3229474"/>
                </a:cubicBezTo>
                <a:cubicBezTo>
                  <a:pt x="2010754" y="3217550"/>
                  <a:pt x="2032873" y="3208656"/>
                  <a:pt x="2052536" y="3198626"/>
                </a:cubicBezTo>
                <a:close/>
                <a:moveTo>
                  <a:pt x="1961246" y="3186394"/>
                </a:moveTo>
                <a:cubicBezTo>
                  <a:pt x="1968958" y="3184163"/>
                  <a:pt x="1977176" y="3184487"/>
                  <a:pt x="1984568" y="3188165"/>
                </a:cubicBezTo>
                <a:cubicBezTo>
                  <a:pt x="1994427" y="3193069"/>
                  <a:pt x="2002810" y="3203937"/>
                  <a:pt x="2006571" y="3222666"/>
                </a:cubicBezTo>
                <a:cubicBezTo>
                  <a:pt x="1975832" y="3233909"/>
                  <a:pt x="1970989" y="3257612"/>
                  <a:pt x="1941429" y="3253804"/>
                </a:cubicBezTo>
                <a:cubicBezTo>
                  <a:pt x="1926816" y="3233108"/>
                  <a:pt x="1930208" y="3213019"/>
                  <a:pt x="1940950" y="3199945"/>
                </a:cubicBezTo>
                <a:cubicBezTo>
                  <a:pt x="1946322" y="3193409"/>
                  <a:pt x="1953530" y="3188624"/>
                  <a:pt x="1961246" y="3186394"/>
                </a:cubicBezTo>
                <a:close/>
                <a:moveTo>
                  <a:pt x="5389716" y="3179188"/>
                </a:moveTo>
                <a:cubicBezTo>
                  <a:pt x="5397534" y="3180138"/>
                  <a:pt x="5405288" y="3183771"/>
                  <a:pt x="5411070" y="3190228"/>
                </a:cubicBezTo>
                <a:cubicBezTo>
                  <a:pt x="5418775" y="3198832"/>
                  <a:pt x="5422975" y="3212454"/>
                  <a:pt x="5419144" y="3231422"/>
                </a:cubicBezTo>
                <a:cubicBezTo>
                  <a:pt x="5398912" y="3242768"/>
                  <a:pt x="5385791" y="3236669"/>
                  <a:pt x="5369117" y="3239298"/>
                </a:cubicBezTo>
                <a:cubicBezTo>
                  <a:pt x="5355667" y="3218459"/>
                  <a:pt x="5354952" y="3202717"/>
                  <a:pt x="5360534" y="3192543"/>
                </a:cubicBezTo>
                <a:cubicBezTo>
                  <a:pt x="5366115" y="3182368"/>
                  <a:pt x="5377988" y="3177760"/>
                  <a:pt x="5389716" y="3179188"/>
                </a:cubicBezTo>
                <a:close/>
                <a:moveTo>
                  <a:pt x="11718603" y="3164347"/>
                </a:moveTo>
                <a:cubicBezTo>
                  <a:pt x="11731467" y="3164346"/>
                  <a:pt x="11731467" y="3211751"/>
                  <a:pt x="11744325" y="3211752"/>
                </a:cubicBezTo>
                <a:cubicBezTo>
                  <a:pt x="11731467" y="3259158"/>
                  <a:pt x="11718603" y="3259158"/>
                  <a:pt x="11705745" y="3259158"/>
                </a:cubicBezTo>
                <a:cubicBezTo>
                  <a:pt x="11705745" y="3211751"/>
                  <a:pt x="11705745" y="3211751"/>
                  <a:pt x="11718603" y="3164347"/>
                </a:cubicBezTo>
                <a:close/>
                <a:moveTo>
                  <a:pt x="9570964" y="3164347"/>
                </a:moveTo>
                <a:cubicBezTo>
                  <a:pt x="9570964" y="3211751"/>
                  <a:pt x="9570964" y="3164347"/>
                  <a:pt x="9570964" y="3211751"/>
                </a:cubicBezTo>
                <a:cubicBezTo>
                  <a:pt x="9558106" y="3211751"/>
                  <a:pt x="9519526" y="3259158"/>
                  <a:pt x="9519526" y="3259158"/>
                </a:cubicBezTo>
                <a:cubicBezTo>
                  <a:pt x="9519526" y="3259158"/>
                  <a:pt x="9519526" y="3259158"/>
                  <a:pt x="9519527" y="3211751"/>
                </a:cubicBezTo>
                <a:cubicBezTo>
                  <a:pt x="9532387" y="3164346"/>
                  <a:pt x="9545246" y="3164346"/>
                  <a:pt x="9570964" y="3164347"/>
                </a:cubicBezTo>
                <a:close/>
                <a:moveTo>
                  <a:pt x="10638357" y="3164346"/>
                </a:moveTo>
                <a:lnTo>
                  <a:pt x="10651215" y="3164347"/>
                </a:lnTo>
                <a:cubicBezTo>
                  <a:pt x="10651215" y="3164347"/>
                  <a:pt x="10651215" y="3164347"/>
                  <a:pt x="10638357" y="3211751"/>
                </a:cubicBezTo>
                <a:cubicBezTo>
                  <a:pt x="10638355" y="3259158"/>
                  <a:pt x="10625495" y="3306564"/>
                  <a:pt x="10574057" y="3353972"/>
                </a:cubicBezTo>
                <a:cubicBezTo>
                  <a:pt x="10535475" y="3259158"/>
                  <a:pt x="10574056" y="3211751"/>
                  <a:pt x="10599776" y="3164347"/>
                </a:cubicBezTo>
                <a:cubicBezTo>
                  <a:pt x="10599776" y="3164347"/>
                  <a:pt x="10599776" y="3164347"/>
                  <a:pt x="10612637" y="3211752"/>
                </a:cubicBezTo>
                <a:cubicBezTo>
                  <a:pt x="10625494" y="3211751"/>
                  <a:pt x="10625495" y="3164346"/>
                  <a:pt x="10638357" y="3164346"/>
                </a:cubicBezTo>
                <a:close/>
                <a:moveTo>
                  <a:pt x="5674354" y="3164346"/>
                </a:moveTo>
                <a:cubicBezTo>
                  <a:pt x="5674354" y="3211751"/>
                  <a:pt x="5687215" y="3211751"/>
                  <a:pt x="5674354" y="3211751"/>
                </a:cubicBezTo>
                <a:lnTo>
                  <a:pt x="5674229" y="3217384"/>
                </a:lnTo>
                <a:lnTo>
                  <a:pt x="5687388" y="3221191"/>
                </a:lnTo>
                <a:cubicBezTo>
                  <a:pt x="5697686" y="3226607"/>
                  <a:pt x="5707875" y="3234468"/>
                  <a:pt x="5716865" y="3243689"/>
                </a:cubicBezTo>
                <a:lnTo>
                  <a:pt x="5723862" y="3253313"/>
                </a:lnTo>
                <a:lnTo>
                  <a:pt x="5724189" y="3253232"/>
                </a:lnTo>
                <a:cubicBezTo>
                  <a:pt x="5732224" y="3247307"/>
                  <a:pt x="5738654" y="3235454"/>
                  <a:pt x="5738656" y="3211751"/>
                </a:cubicBezTo>
                <a:lnTo>
                  <a:pt x="5728380" y="3207347"/>
                </a:lnTo>
                <a:lnTo>
                  <a:pt x="5697393" y="3201673"/>
                </a:lnTo>
                <a:cubicBezTo>
                  <a:pt x="5686979" y="3196671"/>
                  <a:pt x="5681358" y="3189871"/>
                  <a:pt x="5679328" y="3182332"/>
                </a:cubicBezTo>
                <a:lnTo>
                  <a:pt x="5681522" y="3167420"/>
                </a:lnTo>
                <a:close/>
                <a:moveTo>
                  <a:pt x="4749121" y="3160790"/>
                </a:moveTo>
                <a:cubicBezTo>
                  <a:pt x="4761658" y="3165293"/>
                  <a:pt x="4773710" y="3184890"/>
                  <a:pt x="4779974" y="3205185"/>
                </a:cubicBezTo>
                <a:lnTo>
                  <a:pt x="4777852" y="3206802"/>
                </a:lnTo>
                <a:lnTo>
                  <a:pt x="4808973" y="3212053"/>
                </a:lnTo>
                <a:cubicBezTo>
                  <a:pt x="4822307" y="3217079"/>
                  <a:pt x="4834916" y="3223800"/>
                  <a:pt x="4846842" y="3232146"/>
                </a:cubicBezTo>
                <a:lnTo>
                  <a:pt x="4832780" y="3248871"/>
                </a:lnTo>
                <a:lnTo>
                  <a:pt x="4837734" y="3265690"/>
                </a:lnTo>
                <a:cubicBezTo>
                  <a:pt x="4838968" y="3273947"/>
                  <a:pt x="4838099" y="3281679"/>
                  <a:pt x="4832409" y="3287322"/>
                </a:cubicBezTo>
                <a:cubicBezTo>
                  <a:pt x="4828614" y="3291081"/>
                  <a:pt x="4822681" y="3293910"/>
                  <a:pt x="4813799" y="3295351"/>
                </a:cubicBezTo>
                <a:cubicBezTo>
                  <a:pt x="4806541" y="3287143"/>
                  <a:pt x="4801995" y="3271134"/>
                  <a:pt x="4803619" y="3258381"/>
                </a:cubicBezTo>
                <a:lnTo>
                  <a:pt x="4803978" y="3257651"/>
                </a:lnTo>
                <a:lnTo>
                  <a:pt x="4758755" y="3257630"/>
                </a:lnTo>
                <a:cubicBezTo>
                  <a:pt x="4770979" y="3289611"/>
                  <a:pt x="4798484" y="3334162"/>
                  <a:pt x="4766064" y="3349887"/>
                </a:cubicBezTo>
                <a:lnTo>
                  <a:pt x="4754028" y="3340814"/>
                </a:lnTo>
                <a:lnTo>
                  <a:pt x="4760160" y="3351317"/>
                </a:lnTo>
                <a:cubicBezTo>
                  <a:pt x="4764076" y="3363658"/>
                  <a:pt x="4765149" y="3377084"/>
                  <a:pt x="4762320" y="3390743"/>
                </a:cubicBezTo>
                <a:cubicBezTo>
                  <a:pt x="4731888" y="3367042"/>
                  <a:pt x="4668309" y="3336709"/>
                  <a:pt x="4676680" y="3292313"/>
                </a:cubicBezTo>
                <a:cubicBezTo>
                  <a:pt x="4688143" y="3290541"/>
                  <a:pt x="4699933" y="3292393"/>
                  <a:pt x="4710996" y="3297020"/>
                </a:cubicBezTo>
                <a:lnTo>
                  <a:pt x="4737258" y="3315759"/>
                </a:lnTo>
                <a:lnTo>
                  <a:pt x="4734657" y="3309980"/>
                </a:lnTo>
                <a:cubicBezTo>
                  <a:pt x="4728929" y="3291568"/>
                  <a:pt x="4725114" y="3270154"/>
                  <a:pt x="4714722" y="3252108"/>
                </a:cubicBezTo>
                <a:lnTo>
                  <a:pt x="4711225" y="3250703"/>
                </a:lnTo>
                <a:lnTo>
                  <a:pt x="4707861" y="3258919"/>
                </a:lnTo>
                <a:cubicBezTo>
                  <a:pt x="4691053" y="3272325"/>
                  <a:pt x="4659829" y="3254477"/>
                  <a:pt x="4668389" y="3221440"/>
                </a:cubicBezTo>
                <a:lnTo>
                  <a:pt x="4672008" y="3220898"/>
                </a:lnTo>
                <a:lnTo>
                  <a:pt x="4668861" y="3214386"/>
                </a:lnTo>
                <a:lnTo>
                  <a:pt x="4732188" y="3203196"/>
                </a:lnTo>
                <a:lnTo>
                  <a:pt x="4730813" y="3201657"/>
                </a:lnTo>
                <a:cubicBezTo>
                  <a:pt x="4727440" y="3191686"/>
                  <a:pt x="4727653" y="3180493"/>
                  <a:pt x="4732593" y="3172217"/>
                </a:cubicBezTo>
                <a:cubicBezTo>
                  <a:pt x="4735887" y="3166702"/>
                  <a:pt x="4741283" y="3162484"/>
                  <a:pt x="4749121" y="3160790"/>
                </a:cubicBezTo>
                <a:close/>
                <a:moveTo>
                  <a:pt x="4662096" y="3132760"/>
                </a:moveTo>
                <a:cubicBezTo>
                  <a:pt x="4666469" y="3132861"/>
                  <a:pt x="4670716" y="3133697"/>
                  <a:pt x="4674709" y="3136009"/>
                </a:cubicBezTo>
                <a:cubicBezTo>
                  <a:pt x="4672675" y="3147807"/>
                  <a:pt x="4673982" y="3157216"/>
                  <a:pt x="4669628" y="3165507"/>
                </a:cubicBezTo>
                <a:cubicBezTo>
                  <a:pt x="4648287" y="3170453"/>
                  <a:pt x="4642336" y="3154029"/>
                  <a:pt x="4648721" y="3133938"/>
                </a:cubicBezTo>
                <a:cubicBezTo>
                  <a:pt x="4653222" y="3133300"/>
                  <a:pt x="4657722" y="3132661"/>
                  <a:pt x="4662096" y="3132760"/>
                </a:cubicBezTo>
                <a:close/>
                <a:moveTo>
                  <a:pt x="11692887" y="3116939"/>
                </a:moveTo>
                <a:cubicBezTo>
                  <a:pt x="11705745" y="3116939"/>
                  <a:pt x="11705745" y="3116939"/>
                  <a:pt x="11718603" y="3116940"/>
                </a:cubicBezTo>
                <a:cubicBezTo>
                  <a:pt x="11718603" y="3164347"/>
                  <a:pt x="11705745" y="3164346"/>
                  <a:pt x="11705745" y="3164346"/>
                </a:cubicBezTo>
                <a:cubicBezTo>
                  <a:pt x="11692887" y="3164346"/>
                  <a:pt x="11692887" y="3164346"/>
                  <a:pt x="11692887" y="3116939"/>
                </a:cubicBezTo>
                <a:close/>
                <a:moveTo>
                  <a:pt x="1501277" y="3073459"/>
                </a:moveTo>
                <a:cubicBezTo>
                  <a:pt x="1511233" y="3075332"/>
                  <a:pt x="1519421" y="3081305"/>
                  <a:pt x="1523826" y="3092489"/>
                </a:cubicBezTo>
                <a:cubicBezTo>
                  <a:pt x="1526344" y="3098879"/>
                  <a:pt x="1527630" y="3106972"/>
                  <a:pt x="1527310" y="3116974"/>
                </a:cubicBezTo>
                <a:cubicBezTo>
                  <a:pt x="1499171" y="3135548"/>
                  <a:pt x="1455101" y="3177422"/>
                  <a:pt x="1417891" y="3137242"/>
                </a:cubicBezTo>
                <a:cubicBezTo>
                  <a:pt x="1425571" y="3099129"/>
                  <a:pt x="1471402" y="3067845"/>
                  <a:pt x="1501277" y="3073459"/>
                </a:cubicBezTo>
                <a:close/>
                <a:moveTo>
                  <a:pt x="1754667" y="3072032"/>
                </a:moveTo>
                <a:cubicBezTo>
                  <a:pt x="1774092" y="3089318"/>
                  <a:pt x="1776505" y="3110201"/>
                  <a:pt x="1769991" y="3127496"/>
                </a:cubicBezTo>
                <a:lnTo>
                  <a:pt x="1762657" y="3138097"/>
                </a:lnTo>
                <a:lnTo>
                  <a:pt x="1763338" y="3148448"/>
                </a:lnTo>
                <a:lnTo>
                  <a:pt x="1750259" y="3152014"/>
                </a:lnTo>
                <a:lnTo>
                  <a:pt x="1731756" y="3161407"/>
                </a:lnTo>
                <a:cubicBezTo>
                  <a:pt x="1712220" y="3164907"/>
                  <a:pt x="1691471" y="3152877"/>
                  <a:pt x="1683480" y="3112889"/>
                </a:cubicBezTo>
                <a:cubicBezTo>
                  <a:pt x="1687926" y="3100888"/>
                  <a:pt x="1696636" y="3091483"/>
                  <a:pt x="1708775" y="3084676"/>
                </a:cubicBezTo>
                <a:cubicBezTo>
                  <a:pt x="1720915" y="3077870"/>
                  <a:pt x="1736489" y="3073654"/>
                  <a:pt x="1754667" y="3072032"/>
                </a:cubicBezTo>
                <a:close/>
                <a:moveTo>
                  <a:pt x="8979401" y="3069534"/>
                </a:moveTo>
                <a:cubicBezTo>
                  <a:pt x="8979401" y="3069534"/>
                  <a:pt x="8979401" y="3069534"/>
                  <a:pt x="8992264" y="3069534"/>
                </a:cubicBezTo>
                <a:cubicBezTo>
                  <a:pt x="8992264" y="3069534"/>
                  <a:pt x="8992262" y="3116939"/>
                  <a:pt x="8992262" y="3116939"/>
                </a:cubicBezTo>
                <a:cubicBezTo>
                  <a:pt x="8979403" y="3116939"/>
                  <a:pt x="8979403" y="3116939"/>
                  <a:pt x="8966541" y="3116940"/>
                </a:cubicBezTo>
                <a:lnTo>
                  <a:pt x="8953680" y="3116939"/>
                </a:lnTo>
                <a:cubicBezTo>
                  <a:pt x="8966541" y="3116940"/>
                  <a:pt x="8979403" y="3116939"/>
                  <a:pt x="8979401" y="3069534"/>
                </a:cubicBezTo>
                <a:close/>
                <a:moveTo>
                  <a:pt x="8002033" y="2974721"/>
                </a:moveTo>
                <a:cubicBezTo>
                  <a:pt x="8002033" y="2974721"/>
                  <a:pt x="8002033" y="2974721"/>
                  <a:pt x="8014894" y="2974722"/>
                </a:cubicBezTo>
                <a:cubicBezTo>
                  <a:pt x="8014894" y="3022127"/>
                  <a:pt x="8014894" y="3022127"/>
                  <a:pt x="8002036" y="3022127"/>
                </a:cubicBezTo>
                <a:cubicBezTo>
                  <a:pt x="8002036" y="3022127"/>
                  <a:pt x="7989172" y="3022127"/>
                  <a:pt x="7989172" y="3022127"/>
                </a:cubicBezTo>
                <a:cubicBezTo>
                  <a:pt x="7976311" y="2974721"/>
                  <a:pt x="8002033" y="2974721"/>
                  <a:pt x="8002033" y="2974721"/>
                </a:cubicBezTo>
                <a:close/>
                <a:moveTo>
                  <a:pt x="7526211" y="2974721"/>
                </a:moveTo>
                <a:cubicBezTo>
                  <a:pt x="7539071" y="3022128"/>
                  <a:pt x="7526211" y="3069536"/>
                  <a:pt x="7539071" y="3069534"/>
                </a:cubicBezTo>
                <a:lnTo>
                  <a:pt x="7528352" y="3116939"/>
                </a:lnTo>
                <a:lnTo>
                  <a:pt x="7526211" y="3116939"/>
                </a:lnTo>
                <a:lnTo>
                  <a:pt x="7526210" y="3126419"/>
                </a:lnTo>
                <a:lnTo>
                  <a:pt x="7522993" y="3140643"/>
                </a:lnTo>
                <a:cubicBezTo>
                  <a:pt x="7513349" y="3164346"/>
                  <a:pt x="7500489" y="3188048"/>
                  <a:pt x="7487627" y="3211751"/>
                </a:cubicBezTo>
                <a:cubicBezTo>
                  <a:pt x="7513349" y="3211751"/>
                  <a:pt x="7487627" y="3211751"/>
                  <a:pt x="7487627" y="3259158"/>
                </a:cubicBezTo>
                <a:cubicBezTo>
                  <a:pt x="7487627" y="3259158"/>
                  <a:pt x="7500489" y="3259158"/>
                  <a:pt x="7513349" y="3259158"/>
                </a:cubicBezTo>
                <a:cubicBezTo>
                  <a:pt x="7513349" y="3259158"/>
                  <a:pt x="7513349" y="3259158"/>
                  <a:pt x="7513350" y="3306565"/>
                </a:cubicBezTo>
                <a:cubicBezTo>
                  <a:pt x="7526210" y="3259158"/>
                  <a:pt x="7526210" y="3259158"/>
                  <a:pt x="7526210" y="3259158"/>
                </a:cubicBezTo>
                <a:cubicBezTo>
                  <a:pt x="7526211" y="3306564"/>
                  <a:pt x="7539068" y="3306565"/>
                  <a:pt x="7539068" y="3306565"/>
                </a:cubicBezTo>
                <a:cubicBezTo>
                  <a:pt x="7539071" y="3259158"/>
                  <a:pt x="7539071" y="3259158"/>
                  <a:pt x="7551929" y="3259158"/>
                </a:cubicBezTo>
                <a:cubicBezTo>
                  <a:pt x="7551929" y="3259158"/>
                  <a:pt x="7551929" y="3259158"/>
                  <a:pt x="7564789" y="3306565"/>
                </a:cubicBezTo>
                <a:cubicBezTo>
                  <a:pt x="7577650" y="3259159"/>
                  <a:pt x="7564789" y="3211751"/>
                  <a:pt x="7564789" y="3211751"/>
                </a:cubicBezTo>
                <a:cubicBezTo>
                  <a:pt x="7564789" y="3164346"/>
                  <a:pt x="7590511" y="3211751"/>
                  <a:pt x="7590511" y="3164346"/>
                </a:cubicBezTo>
                <a:cubicBezTo>
                  <a:pt x="7590511" y="3164346"/>
                  <a:pt x="7577646" y="3164346"/>
                  <a:pt x="7577646" y="3116939"/>
                </a:cubicBezTo>
                <a:cubicBezTo>
                  <a:pt x="7577646" y="3116939"/>
                  <a:pt x="7564789" y="3116940"/>
                  <a:pt x="7564789" y="3116940"/>
                </a:cubicBezTo>
                <a:cubicBezTo>
                  <a:pt x="7564789" y="3116940"/>
                  <a:pt x="7564789" y="3164346"/>
                  <a:pt x="7564789" y="3164346"/>
                </a:cubicBezTo>
                <a:cubicBezTo>
                  <a:pt x="7564789" y="3164346"/>
                  <a:pt x="7551929" y="3164347"/>
                  <a:pt x="7551929" y="3164347"/>
                </a:cubicBezTo>
                <a:cubicBezTo>
                  <a:pt x="7551929" y="3164347"/>
                  <a:pt x="7551929" y="3164347"/>
                  <a:pt x="7539068" y="3164346"/>
                </a:cubicBezTo>
                <a:cubicBezTo>
                  <a:pt x="7539068" y="3164346"/>
                  <a:pt x="7539071" y="3211752"/>
                  <a:pt x="7539071" y="3211752"/>
                </a:cubicBezTo>
                <a:cubicBezTo>
                  <a:pt x="7526210" y="3211751"/>
                  <a:pt x="7526210" y="3211751"/>
                  <a:pt x="7526210" y="3164346"/>
                </a:cubicBezTo>
                <a:cubicBezTo>
                  <a:pt x="7526210" y="3164346"/>
                  <a:pt x="7526210" y="3164346"/>
                  <a:pt x="7526210" y="3144345"/>
                </a:cubicBezTo>
                <a:lnTo>
                  <a:pt x="7526210" y="3126419"/>
                </a:lnTo>
                <a:lnTo>
                  <a:pt x="7528352" y="3116939"/>
                </a:lnTo>
                <a:lnTo>
                  <a:pt x="7551929" y="3116939"/>
                </a:lnTo>
                <a:cubicBezTo>
                  <a:pt x="7564789" y="3069534"/>
                  <a:pt x="7577650" y="3069534"/>
                  <a:pt x="7577650" y="3022128"/>
                </a:cubicBezTo>
                <a:cubicBezTo>
                  <a:pt x="7564789" y="2974721"/>
                  <a:pt x="7539071" y="3022128"/>
                  <a:pt x="7539068" y="2974721"/>
                </a:cubicBezTo>
                <a:cubicBezTo>
                  <a:pt x="7539068" y="2974721"/>
                  <a:pt x="7526211" y="2974721"/>
                  <a:pt x="7526211" y="2974721"/>
                </a:cubicBezTo>
                <a:close/>
                <a:moveTo>
                  <a:pt x="4851308" y="2974721"/>
                </a:moveTo>
                <a:cubicBezTo>
                  <a:pt x="4841663" y="3010275"/>
                  <a:pt x="4839250" y="3019165"/>
                  <a:pt x="4838649" y="3041384"/>
                </a:cubicBezTo>
                <a:lnTo>
                  <a:pt x="4838633" y="3043558"/>
                </a:lnTo>
                <a:lnTo>
                  <a:pt x="4860842" y="3008923"/>
                </a:lnTo>
                <a:lnTo>
                  <a:pt x="4875883" y="2999560"/>
                </a:lnTo>
                <a:lnTo>
                  <a:pt x="4875418" y="2998424"/>
                </a:lnTo>
                <a:cubicBezTo>
                  <a:pt x="4870599" y="2986573"/>
                  <a:pt x="4864167" y="2974721"/>
                  <a:pt x="4851308" y="2974721"/>
                </a:cubicBezTo>
                <a:close/>
                <a:moveTo>
                  <a:pt x="1066289" y="2974590"/>
                </a:moveTo>
                <a:cubicBezTo>
                  <a:pt x="1078350" y="2977709"/>
                  <a:pt x="1087991" y="2984246"/>
                  <a:pt x="1092617" y="2995010"/>
                </a:cubicBezTo>
                <a:cubicBezTo>
                  <a:pt x="1044916" y="2998465"/>
                  <a:pt x="1016698" y="3023803"/>
                  <a:pt x="962096" y="3016839"/>
                </a:cubicBezTo>
                <a:cubicBezTo>
                  <a:pt x="968760" y="2996703"/>
                  <a:pt x="996761" y="2980483"/>
                  <a:pt x="1025411" y="2974672"/>
                </a:cubicBezTo>
                <a:cubicBezTo>
                  <a:pt x="1039738" y="2971773"/>
                  <a:pt x="1054224" y="2971472"/>
                  <a:pt x="1066289" y="2974590"/>
                </a:cubicBezTo>
                <a:close/>
                <a:moveTo>
                  <a:pt x="2159124" y="2973968"/>
                </a:moveTo>
                <a:cubicBezTo>
                  <a:pt x="2174305" y="2977391"/>
                  <a:pt x="2167509" y="3029405"/>
                  <a:pt x="2136697" y="2991859"/>
                </a:cubicBezTo>
                <a:cubicBezTo>
                  <a:pt x="2141634" y="2984471"/>
                  <a:pt x="2145973" y="2979714"/>
                  <a:pt x="2149715" y="2976946"/>
                </a:cubicBezTo>
                <a:cubicBezTo>
                  <a:pt x="2153454" y="2974178"/>
                  <a:pt x="2156595" y="2973398"/>
                  <a:pt x="2159124" y="2973968"/>
                </a:cubicBezTo>
                <a:close/>
                <a:moveTo>
                  <a:pt x="1346105" y="2971977"/>
                </a:moveTo>
                <a:cubicBezTo>
                  <a:pt x="1352117" y="2971970"/>
                  <a:pt x="1358131" y="2973023"/>
                  <a:pt x="1364164" y="2974940"/>
                </a:cubicBezTo>
                <a:cubicBezTo>
                  <a:pt x="1376232" y="2978773"/>
                  <a:pt x="1388368" y="2986061"/>
                  <a:pt x="1400697" y="2995226"/>
                </a:cubicBezTo>
                <a:cubicBezTo>
                  <a:pt x="1385618" y="3015905"/>
                  <a:pt x="1370196" y="3023467"/>
                  <a:pt x="1354155" y="3021658"/>
                </a:cubicBezTo>
                <a:cubicBezTo>
                  <a:pt x="1338109" y="3019853"/>
                  <a:pt x="1321448" y="3008673"/>
                  <a:pt x="1303885" y="2991865"/>
                </a:cubicBezTo>
                <a:cubicBezTo>
                  <a:pt x="1311987" y="2983824"/>
                  <a:pt x="1320036" y="2978482"/>
                  <a:pt x="1328065" y="2975379"/>
                </a:cubicBezTo>
                <a:cubicBezTo>
                  <a:pt x="1334086" y="2973052"/>
                  <a:pt x="1340093" y="2971984"/>
                  <a:pt x="1346105" y="2971977"/>
                </a:cubicBezTo>
                <a:close/>
                <a:moveTo>
                  <a:pt x="1514701" y="2935646"/>
                </a:moveTo>
                <a:cubicBezTo>
                  <a:pt x="1529048" y="2931741"/>
                  <a:pt x="1548662" y="2943601"/>
                  <a:pt x="1569828" y="2988369"/>
                </a:cubicBezTo>
                <a:cubicBezTo>
                  <a:pt x="1537107" y="3012783"/>
                  <a:pt x="1516044" y="3015043"/>
                  <a:pt x="1504027" y="3007185"/>
                </a:cubicBezTo>
                <a:cubicBezTo>
                  <a:pt x="1481504" y="2992452"/>
                  <a:pt x="1490788" y="2942151"/>
                  <a:pt x="1514701" y="2935646"/>
                </a:cubicBezTo>
                <a:close/>
                <a:moveTo>
                  <a:pt x="4941328" y="2927314"/>
                </a:moveTo>
                <a:cubicBezTo>
                  <a:pt x="4934900" y="2927315"/>
                  <a:pt x="4925253" y="2939167"/>
                  <a:pt x="4917216" y="2956942"/>
                </a:cubicBezTo>
                <a:lnTo>
                  <a:pt x="4908595" y="2995778"/>
                </a:lnTo>
                <a:lnTo>
                  <a:pt x="4932078" y="2989838"/>
                </a:lnTo>
                <a:cubicBezTo>
                  <a:pt x="4945302" y="2989753"/>
                  <a:pt x="4957592" y="2993445"/>
                  <a:pt x="4966690" y="3002332"/>
                </a:cubicBezTo>
                <a:lnTo>
                  <a:pt x="4964812" y="3003287"/>
                </a:lnTo>
                <a:lnTo>
                  <a:pt x="4970087" y="3004233"/>
                </a:lnTo>
                <a:lnTo>
                  <a:pt x="4970072" y="3004180"/>
                </a:lnTo>
                <a:lnTo>
                  <a:pt x="4970186" y="2986284"/>
                </a:lnTo>
                <a:lnTo>
                  <a:pt x="4969056" y="2982129"/>
                </a:lnTo>
                <a:cubicBezTo>
                  <a:pt x="4967851" y="2977684"/>
                  <a:pt x="4967048" y="2974721"/>
                  <a:pt x="4967048" y="2974721"/>
                </a:cubicBezTo>
                <a:cubicBezTo>
                  <a:pt x="4954189" y="2974722"/>
                  <a:pt x="4954187" y="2927314"/>
                  <a:pt x="4941328" y="2927314"/>
                </a:cubicBezTo>
                <a:close/>
                <a:moveTo>
                  <a:pt x="1918405" y="2923956"/>
                </a:moveTo>
                <a:cubicBezTo>
                  <a:pt x="1924604" y="2922726"/>
                  <a:pt x="1931156" y="2923892"/>
                  <a:pt x="1937130" y="2926912"/>
                </a:cubicBezTo>
                <a:cubicBezTo>
                  <a:pt x="1945092" y="2930944"/>
                  <a:pt x="1952030" y="2938276"/>
                  <a:pt x="1955741" y="2947640"/>
                </a:cubicBezTo>
                <a:lnTo>
                  <a:pt x="1954972" y="2980538"/>
                </a:lnTo>
                <a:lnTo>
                  <a:pt x="1957805" y="2978016"/>
                </a:lnTo>
                <a:cubicBezTo>
                  <a:pt x="1962047" y="2977314"/>
                  <a:pt x="1967086" y="2978266"/>
                  <a:pt x="1972708" y="2981691"/>
                </a:cubicBezTo>
                <a:cubicBezTo>
                  <a:pt x="1974944" y="2986582"/>
                  <a:pt x="1975932" y="2989612"/>
                  <a:pt x="1976047" y="2991781"/>
                </a:cubicBezTo>
                <a:cubicBezTo>
                  <a:pt x="1976221" y="2995031"/>
                  <a:pt x="1974428" y="2996342"/>
                  <a:pt x="1971925" y="2999082"/>
                </a:cubicBezTo>
                <a:lnTo>
                  <a:pt x="1969826" y="3003052"/>
                </a:lnTo>
                <a:lnTo>
                  <a:pt x="2004227" y="3012241"/>
                </a:lnTo>
                <a:cubicBezTo>
                  <a:pt x="2016820" y="3018902"/>
                  <a:pt x="2027413" y="3028080"/>
                  <a:pt x="2035834" y="3038972"/>
                </a:cubicBezTo>
                <a:lnTo>
                  <a:pt x="2046080" y="3057880"/>
                </a:lnTo>
                <a:lnTo>
                  <a:pt x="2067379" y="3045988"/>
                </a:lnTo>
                <a:cubicBezTo>
                  <a:pt x="2080714" y="3039847"/>
                  <a:pt x="2094575" y="3034842"/>
                  <a:pt x="2109126" y="3031247"/>
                </a:cubicBezTo>
                <a:lnTo>
                  <a:pt x="2119443" y="3030225"/>
                </a:lnTo>
                <a:lnTo>
                  <a:pt x="2125629" y="3028416"/>
                </a:lnTo>
                <a:cubicBezTo>
                  <a:pt x="2134576" y="3025051"/>
                  <a:pt x="2142929" y="3022584"/>
                  <a:pt x="2147961" y="3026218"/>
                </a:cubicBezTo>
                <a:lnTo>
                  <a:pt x="2148289" y="3027366"/>
                </a:lnTo>
                <a:lnTo>
                  <a:pt x="2171369" y="3025079"/>
                </a:lnTo>
                <a:lnTo>
                  <a:pt x="2152384" y="3041704"/>
                </a:lnTo>
                <a:lnTo>
                  <a:pt x="2152798" y="3043168"/>
                </a:lnTo>
                <a:lnTo>
                  <a:pt x="2147155" y="3046285"/>
                </a:lnTo>
                <a:lnTo>
                  <a:pt x="2125112" y="3065585"/>
                </a:lnTo>
                <a:lnTo>
                  <a:pt x="2115244" y="3073235"/>
                </a:lnTo>
                <a:lnTo>
                  <a:pt x="2123665" y="3070871"/>
                </a:lnTo>
                <a:cubicBezTo>
                  <a:pt x="2126800" y="3071006"/>
                  <a:pt x="2130073" y="3072193"/>
                  <a:pt x="2133411" y="3074693"/>
                </a:cubicBezTo>
                <a:cubicBezTo>
                  <a:pt x="2136450" y="3104998"/>
                  <a:pt x="2127608" y="3102945"/>
                  <a:pt x="2114954" y="3137500"/>
                </a:cubicBezTo>
                <a:cubicBezTo>
                  <a:pt x="2110290" y="3137654"/>
                  <a:pt x="2106607" y="3136427"/>
                  <a:pt x="2103789" y="3134213"/>
                </a:cubicBezTo>
                <a:cubicBezTo>
                  <a:pt x="2093918" y="3126460"/>
                  <a:pt x="2094653" y="3106579"/>
                  <a:pt x="2101188" y="3091135"/>
                </a:cubicBezTo>
                <a:lnTo>
                  <a:pt x="2114286" y="3073979"/>
                </a:lnTo>
                <a:lnTo>
                  <a:pt x="2077100" y="3102809"/>
                </a:lnTo>
                <a:lnTo>
                  <a:pt x="2058453" y="3110753"/>
                </a:lnTo>
                <a:lnTo>
                  <a:pt x="2055682" y="3140293"/>
                </a:lnTo>
                <a:cubicBezTo>
                  <a:pt x="2052780" y="3152345"/>
                  <a:pt x="2048079" y="3164199"/>
                  <a:pt x="2041484" y="3175390"/>
                </a:cubicBezTo>
                <a:cubicBezTo>
                  <a:pt x="2035782" y="3174302"/>
                  <a:pt x="2030081" y="3173214"/>
                  <a:pt x="2029026" y="3179144"/>
                </a:cubicBezTo>
                <a:cubicBezTo>
                  <a:pt x="2010236" y="3177090"/>
                  <a:pt x="1993340" y="3168505"/>
                  <a:pt x="1979383" y="3155881"/>
                </a:cubicBezTo>
                <a:lnTo>
                  <a:pt x="1958119" y="3124393"/>
                </a:lnTo>
                <a:lnTo>
                  <a:pt x="1957343" y="3124288"/>
                </a:lnTo>
                <a:lnTo>
                  <a:pt x="1957801" y="3123922"/>
                </a:lnTo>
                <a:lnTo>
                  <a:pt x="1947314" y="3108386"/>
                </a:lnTo>
                <a:cubicBezTo>
                  <a:pt x="1936701" y="3081077"/>
                  <a:pt x="1934999" y="3050297"/>
                  <a:pt x="1945677" y="3024462"/>
                </a:cubicBezTo>
                <a:lnTo>
                  <a:pt x="1954200" y="3010836"/>
                </a:lnTo>
                <a:lnTo>
                  <a:pt x="1946369" y="3007380"/>
                </a:lnTo>
                <a:cubicBezTo>
                  <a:pt x="1942906" y="3002288"/>
                  <a:pt x="1942578" y="2995477"/>
                  <a:pt x="1944713" y="2989676"/>
                </a:cubicBezTo>
                <a:lnTo>
                  <a:pt x="1954942" y="2980564"/>
                </a:lnTo>
                <a:lnTo>
                  <a:pt x="1930266" y="2986165"/>
                </a:lnTo>
                <a:cubicBezTo>
                  <a:pt x="1922992" y="2986729"/>
                  <a:pt x="1916703" y="2986436"/>
                  <a:pt x="1911495" y="2986644"/>
                </a:cubicBezTo>
                <a:cubicBezTo>
                  <a:pt x="1906485" y="2973799"/>
                  <a:pt x="1899670" y="2965373"/>
                  <a:pt x="1894660" y="2952529"/>
                </a:cubicBezTo>
                <a:cubicBezTo>
                  <a:pt x="1896284" y="2945398"/>
                  <a:pt x="1898759" y="2939728"/>
                  <a:pt x="1901798" y="2935359"/>
                </a:cubicBezTo>
                <a:cubicBezTo>
                  <a:pt x="1906363" y="2928807"/>
                  <a:pt x="1912207" y="2925185"/>
                  <a:pt x="1918405" y="2923956"/>
                </a:cubicBezTo>
                <a:close/>
                <a:moveTo>
                  <a:pt x="1660320" y="2918304"/>
                </a:moveTo>
                <a:cubicBezTo>
                  <a:pt x="1684553" y="2922198"/>
                  <a:pt x="1711161" y="2938118"/>
                  <a:pt x="1724083" y="2950809"/>
                </a:cubicBezTo>
                <a:cubicBezTo>
                  <a:pt x="1722285" y="2962981"/>
                  <a:pt x="1715768" y="2969786"/>
                  <a:pt x="1706718" y="2972776"/>
                </a:cubicBezTo>
                <a:cubicBezTo>
                  <a:pt x="1679564" y="2981735"/>
                  <a:pt x="1629587" y="2956310"/>
                  <a:pt x="1615648" y="2938218"/>
                </a:cubicBezTo>
                <a:cubicBezTo>
                  <a:pt x="1620460" y="2927533"/>
                  <a:pt x="1628203" y="2921567"/>
                  <a:pt x="1637475" y="2918983"/>
                </a:cubicBezTo>
                <a:cubicBezTo>
                  <a:pt x="1644429" y="2917044"/>
                  <a:pt x="1652243" y="2917006"/>
                  <a:pt x="1660320" y="2918304"/>
                </a:cubicBezTo>
                <a:close/>
                <a:moveTo>
                  <a:pt x="2395305" y="2899568"/>
                </a:moveTo>
                <a:cubicBezTo>
                  <a:pt x="2404630" y="2914271"/>
                  <a:pt x="2419287" y="2915897"/>
                  <a:pt x="2429357" y="2941310"/>
                </a:cubicBezTo>
                <a:cubicBezTo>
                  <a:pt x="2395821" y="2967195"/>
                  <a:pt x="2367209" y="2996661"/>
                  <a:pt x="2339803" y="3024744"/>
                </a:cubicBezTo>
                <a:lnTo>
                  <a:pt x="2335106" y="3029030"/>
                </a:lnTo>
                <a:lnTo>
                  <a:pt x="2356011" y="3053756"/>
                </a:lnTo>
                <a:cubicBezTo>
                  <a:pt x="2378616" y="3093064"/>
                  <a:pt x="2375526" y="3132949"/>
                  <a:pt x="2398446" y="3173544"/>
                </a:cubicBezTo>
                <a:cubicBezTo>
                  <a:pt x="2346950" y="3191700"/>
                  <a:pt x="2292171" y="3214019"/>
                  <a:pt x="2247339" y="3195895"/>
                </a:cubicBezTo>
                <a:cubicBezTo>
                  <a:pt x="2232396" y="3189856"/>
                  <a:pt x="2218560" y="3179323"/>
                  <a:pt x="2206318" y="3162640"/>
                </a:cubicBezTo>
                <a:cubicBezTo>
                  <a:pt x="2174302" y="3115233"/>
                  <a:pt x="2194713" y="3062167"/>
                  <a:pt x="2235239" y="3033473"/>
                </a:cubicBezTo>
                <a:cubicBezTo>
                  <a:pt x="2247396" y="3024866"/>
                  <a:pt x="2261363" y="3018449"/>
                  <a:pt x="2276269" y="3015042"/>
                </a:cubicBezTo>
                <a:lnTo>
                  <a:pt x="2291154" y="3014908"/>
                </a:lnTo>
                <a:lnTo>
                  <a:pt x="2306398" y="2992375"/>
                </a:lnTo>
                <a:cubicBezTo>
                  <a:pt x="2333527" y="2960276"/>
                  <a:pt x="2367323" y="2930624"/>
                  <a:pt x="2395305" y="2899568"/>
                </a:cubicBezTo>
                <a:close/>
                <a:moveTo>
                  <a:pt x="4594105" y="2879909"/>
                </a:moveTo>
                <a:cubicBezTo>
                  <a:pt x="4594105" y="2903613"/>
                  <a:pt x="4600537" y="2915463"/>
                  <a:pt x="4608574" y="2921388"/>
                </a:cubicBezTo>
                <a:lnTo>
                  <a:pt x="4621928" y="2924673"/>
                </a:lnTo>
                <a:lnTo>
                  <a:pt x="4626000" y="2902481"/>
                </a:lnTo>
                <a:lnTo>
                  <a:pt x="4625846" y="2902340"/>
                </a:lnTo>
                <a:lnTo>
                  <a:pt x="4602096" y="2879909"/>
                </a:lnTo>
                <a:lnTo>
                  <a:pt x="4600537" y="2879909"/>
                </a:lnTo>
                <a:cubicBezTo>
                  <a:pt x="4597321" y="2879909"/>
                  <a:pt x="4594105" y="2879909"/>
                  <a:pt x="4594105" y="2879909"/>
                </a:cubicBezTo>
                <a:close/>
                <a:moveTo>
                  <a:pt x="1378715" y="2832832"/>
                </a:moveTo>
                <a:cubicBezTo>
                  <a:pt x="1385554" y="2833329"/>
                  <a:pt x="1393040" y="2835172"/>
                  <a:pt x="1401142" y="2838506"/>
                </a:cubicBezTo>
                <a:cubicBezTo>
                  <a:pt x="1395310" y="2866628"/>
                  <a:pt x="1370135" y="2882575"/>
                  <a:pt x="1351261" y="2875663"/>
                </a:cubicBezTo>
                <a:cubicBezTo>
                  <a:pt x="1344969" y="2873357"/>
                  <a:pt x="1339380" y="2868512"/>
                  <a:pt x="1335437" y="2860735"/>
                </a:cubicBezTo>
                <a:cubicBezTo>
                  <a:pt x="1340809" y="2848216"/>
                  <a:pt x="1349132" y="2839326"/>
                  <a:pt x="1360167" y="2835230"/>
                </a:cubicBezTo>
                <a:cubicBezTo>
                  <a:pt x="1365683" y="2833183"/>
                  <a:pt x="1371875" y="2832335"/>
                  <a:pt x="1378715" y="2832832"/>
                </a:cubicBezTo>
                <a:close/>
                <a:moveTo>
                  <a:pt x="11422823" y="2832502"/>
                </a:moveTo>
                <a:cubicBezTo>
                  <a:pt x="11422823" y="2832502"/>
                  <a:pt x="11422823" y="2879909"/>
                  <a:pt x="11422823" y="2879909"/>
                </a:cubicBezTo>
                <a:cubicBezTo>
                  <a:pt x="11422823" y="2879909"/>
                  <a:pt x="11422823" y="2879909"/>
                  <a:pt x="11422823" y="2927315"/>
                </a:cubicBezTo>
                <a:cubicBezTo>
                  <a:pt x="11422823" y="2927315"/>
                  <a:pt x="11422823" y="2927315"/>
                  <a:pt x="11409963" y="2927314"/>
                </a:cubicBezTo>
                <a:cubicBezTo>
                  <a:pt x="11409963" y="2927314"/>
                  <a:pt x="11409963" y="2927314"/>
                  <a:pt x="11409963" y="2879909"/>
                </a:cubicBezTo>
                <a:cubicBezTo>
                  <a:pt x="11409963" y="2879909"/>
                  <a:pt x="11409963" y="2832502"/>
                  <a:pt x="11422823" y="2832502"/>
                </a:cubicBezTo>
                <a:close/>
                <a:moveTo>
                  <a:pt x="11037019" y="2832502"/>
                </a:moveTo>
                <a:lnTo>
                  <a:pt x="11043450" y="2927314"/>
                </a:lnTo>
                <a:lnTo>
                  <a:pt x="11037019" y="2879909"/>
                </a:lnTo>
                <a:cubicBezTo>
                  <a:pt x="11037019" y="2879909"/>
                  <a:pt x="11037019" y="2879909"/>
                  <a:pt x="11037019" y="2832502"/>
                </a:cubicBezTo>
                <a:close/>
                <a:moveTo>
                  <a:pt x="2379882" y="2814800"/>
                </a:moveTo>
                <a:cubicBezTo>
                  <a:pt x="2384331" y="2820171"/>
                  <a:pt x="2386599" y="2828597"/>
                  <a:pt x="2387255" y="2838553"/>
                </a:cubicBezTo>
                <a:cubicBezTo>
                  <a:pt x="2389222" y="2868428"/>
                  <a:pt x="2376651" y="2912104"/>
                  <a:pt x="2364714" y="2928489"/>
                </a:cubicBezTo>
                <a:cubicBezTo>
                  <a:pt x="2358271" y="2928041"/>
                  <a:pt x="2354436" y="2926343"/>
                  <a:pt x="2352026" y="2923985"/>
                </a:cubicBezTo>
                <a:cubicBezTo>
                  <a:pt x="2344794" y="2916902"/>
                  <a:pt x="2350405" y="2903876"/>
                  <a:pt x="2337030" y="2900925"/>
                </a:cubicBezTo>
                <a:cubicBezTo>
                  <a:pt x="2367836" y="2870662"/>
                  <a:pt x="2357007" y="2842916"/>
                  <a:pt x="2379882" y="2814800"/>
                </a:cubicBezTo>
                <a:close/>
                <a:moveTo>
                  <a:pt x="2013891" y="2797500"/>
                </a:moveTo>
                <a:cubicBezTo>
                  <a:pt x="2024615" y="2798615"/>
                  <a:pt x="2036490" y="2801968"/>
                  <a:pt x="2049521" y="2808057"/>
                </a:cubicBezTo>
                <a:cubicBezTo>
                  <a:pt x="2054482" y="2813310"/>
                  <a:pt x="2057758" y="2819568"/>
                  <a:pt x="2059607" y="2826470"/>
                </a:cubicBezTo>
                <a:cubicBezTo>
                  <a:pt x="2072562" y="2874787"/>
                  <a:pt x="2015597" y="2954678"/>
                  <a:pt x="1975613" y="2942422"/>
                </a:cubicBezTo>
                <a:cubicBezTo>
                  <a:pt x="1967168" y="2940313"/>
                  <a:pt x="1960127" y="2935763"/>
                  <a:pt x="1954502" y="2929522"/>
                </a:cubicBezTo>
                <a:cubicBezTo>
                  <a:pt x="1924980" y="2896754"/>
                  <a:pt x="1934541" y="2817415"/>
                  <a:pt x="1985153" y="2800343"/>
                </a:cubicBezTo>
                <a:cubicBezTo>
                  <a:pt x="1993588" y="2797495"/>
                  <a:pt x="2003163" y="2796383"/>
                  <a:pt x="2013891" y="2797500"/>
                </a:cubicBezTo>
                <a:close/>
                <a:moveTo>
                  <a:pt x="11564284" y="2785097"/>
                </a:moveTo>
                <a:cubicBezTo>
                  <a:pt x="11590007" y="2832502"/>
                  <a:pt x="11590007" y="2879909"/>
                  <a:pt x="11615724" y="2879909"/>
                </a:cubicBezTo>
                <a:cubicBezTo>
                  <a:pt x="11628584" y="2879911"/>
                  <a:pt x="11628584" y="2879911"/>
                  <a:pt x="11628584" y="2832504"/>
                </a:cubicBezTo>
                <a:lnTo>
                  <a:pt x="11640018" y="2821969"/>
                </a:lnTo>
                <a:lnTo>
                  <a:pt x="11641447" y="2832502"/>
                </a:lnTo>
                <a:lnTo>
                  <a:pt x="11645733" y="2816697"/>
                </a:lnTo>
                <a:lnTo>
                  <a:pt x="11647877" y="2814719"/>
                </a:lnTo>
                <a:cubicBezTo>
                  <a:pt x="11654306" y="2808795"/>
                  <a:pt x="11660735" y="2808794"/>
                  <a:pt x="11667167" y="2832502"/>
                </a:cubicBezTo>
                <a:cubicBezTo>
                  <a:pt x="11680025" y="2832502"/>
                  <a:pt x="11667167" y="2832502"/>
                  <a:pt x="11654306" y="2879909"/>
                </a:cubicBezTo>
                <a:cubicBezTo>
                  <a:pt x="11654306" y="2927315"/>
                  <a:pt x="11654306" y="2927315"/>
                  <a:pt x="11641448" y="2974721"/>
                </a:cubicBezTo>
                <a:cubicBezTo>
                  <a:pt x="11641448" y="2974721"/>
                  <a:pt x="11641448" y="2974721"/>
                  <a:pt x="11654305" y="2974722"/>
                </a:cubicBezTo>
                <a:cubicBezTo>
                  <a:pt x="11654305" y="2974722"/>
                  <a:pt x="11667167" y="2974722"/>
                  <a:pt x="11667167" y="2974722"/>
                </a:cubicBezTo>
                <a:cubicBezTo>
                  <a:pt x="11705745" y="2974721"/>
                  <a:pt x="11718603" y="2927315"/>
                  <a:pt x="11744325" y="2879909"/>
                </a:cubicBezTo>
                <a:cubicBezTo>
                  <a:pt x="11770047" y="2927314"/>
                  <a:pt x="11757186" y="2974721"/>
                  <a:pt x="11795766" y="2974721"/>
                </a:cubicBezTo>
                <a:cubicBezTo>
                  <a:pt x="11795766" y="3022127"/>
                  <a:pt x="11770047" y="3069536"/>
                  <a:pt x="11757186" y="3116939"/>
                </a:cubicBezTo>
                <a:cubicBezTo>
                  <a:pt x="11770047" y="3116939"/>
                  <a:pt x="11782908" y="3069534"/>
                  <a:pt x="11782908" y="3116940"/>
                </a:cubicBezTo>
                <a:cubicBezTo>
                  <a:pt x="11782908" y="3116940"/>
                  <a:pt x="11782908" y="3164347"/>
                  <a:pt x="11770047" y="3164346"/>
                </a:cubicBezTo>
                <a:cubicBezTo>
                  <a:pt x="11770047" y="3164346"/>
                  <a:pt x="11757186" y="3211751"/>
                  <a:pt x="11744325" y="3211752"/>
                </a:cubicBezTo>
                <a:cubicBezTo>
                  <a:pt x="11757186" y="3211751"/>
                  <a:pt x="11757186" y="3164346"/>
                  <a:pt x="11757186" y="3164346"/>
                </a:cubicBezTo>
                <a:cubicBezTo>
                  <a:pt x="11744325" y="3164346"/>
                  <a:pt x="11744325" y="3116939"/>
                  <a:pt x="11731467" y="3164346"/>
                </a:cubicBezTo>
                <a:cubicBezTo>
                  <a:pt x="11731467" y="3164346"/>
                  <a:pt x="11731467" y="3164346"/>
                  <a:pt x="11731467" y="3116939"/>
                </a:cubicBezTo>
                <a:cubicBezTo>
                  <a:pt x="11731467" y="3116939"/>
                  <a:pt x="11731467" y="3069534"/>
                  <a:pt x="11731467" y="3069534"/>
                </a:cubicBezTo>
                <a:cubicBezTo>
                  <a:pt x="11705745" y="3069536"/>
                  <a:pt x="11680025" y="3069534"/>
                  <a:pt x="11667167" y="3069534"/>
                </a:cubicBezTo>
                <a:lnTo>
                  <a:pt x="11655296" y="3071352"/>
                </a:lnTo>
                <a:lnTo>
                  <a:pt x="11654305" y="3069534"/>
                </a:lnTo>
                <a:lnTo>
                  <a:pt x="11653135" y="3071682"/>
                </a:lnTo>
                <a:lnTo>
                  <a:pt x="11628587" y="3075458"/>
                </a:lnTo>
                <a:cubicBezTo>
                  <a:pt x="11612511" y="3069534"/>
                  <a:pt x="11596436" y="3069534"/>
                  <a:pt x="11590007" y="3116940"/>
                </a:cubicBezTo>
                <a:cubicBezTo>
                  <a:pt x="11602863" y="3116939"/>
                  <a:pt x="11615726" y="3116939"/>
                  <a:pt x="11628584" y="3116939"/>
                </a:cubicBezTo>
                <a:lnTo>
                  <a:pt x="11653135" y="3071682"/>
                </a:lnTo>
                <a:lnTo>
                  <a:pt x="11655296" y="3071352"/>
                </a:lnTo>
                <a:lnTo>
                  <a:pt x="11680025" y="3116939"/>
                </a:lnTo>
                <a:cubicBezTo>
                  <a:pt x="11654306" y="3116940"/>
                  <a:pt x="11641447" y="3164346"/>
                  <a:pt x="11615724" y="3164346"/>
                </a:cubicBezTo>
                <a:cubicBezTo>
                  <a:pt x="11590005" y="3211751"/>
                  <a:pt x="11564284" y="3259159"/>
                  <a:pt x="11551422" y="3306564"/>
                </a:cubicBezTo>
                <a:cubicBezTo>
                  <a:pt x="11538565" y="3306565"/>
                  <a:pt x="11525704" y="3306565"/>
                  <a:pt x="11525704" y="3306565"/>
                </a:cubicBezTo>
                <a:cubicBezTo>
                  <a:pt x="11499982" y="3353971"/>
                  <a:pt x="11487124" y="3353971"/>
                  <a:pt x="11448542" y="3353971"/>
                </a:cubicBezTo>
                <a:cubicBezTo>
                  <a:pt x="11474264" y="3353971"/>
                  <a:pt x="11499983" y="3306565"/>
                  <a:pt x="11512845" y="3259158"/>
                </a:cubicBezTo>
                <a:cubicBezTo>
                  <a:pt x="11525706" y="3259158"/>
                  <a:pt x="11525706" y="3259158"/>
                  <a:pt x="11538565" y="3259158"/>
                </a:cubicBezTo>
                <a:cubicBezTo>
                  <a:pt x="11512846" y="3211751"/>
                  <a:pt x="11538565" y="3164346"/>
                  <a:pt x="11538565" y="3116939"/>
                </a:cubicBezTo>
                <a:cubicBezTo>
                  <a:pt x="11525706" y="3116939"/>
                  <a:pt x="11512846" y="3116939"/>
                  <a:pt x="11499983" y="3116939"/>
                </a:cubicBezTo>
                <a:cubicBezTo>
                  <a:pt x="11487124" y="3116939"/>
                  <a:pt x="11487124" y="3069534"/>
                  <a:pt x="11474263" y="3069534"/>
                </a:cubicBezTo>
                <a:cubicBezTo>
                  <a:pt x="11448542" y="3116939"/>
                  <a:pt x="11448542" y="3211751"/>
                  <a:pt x="11422823" y="3306565"/>
                </a:cubicBezTo>
                <a:cubicBezTo>
                  <a:pt x="11409962" y="3259159"/>
                  <a:pt x="11409963" y="3211752"/>
                  <a:pt x="11384244" y="3259158"/>
                </a:cubicBezTo>
                <a:cubicBezTo>
                  <a:pt x="11409963" y="3211752"/>
                  <a:pt x="11409962" y="3116939"/>
                  <a:pt x="11409963" y="3069534"/>
                </a:cubicBezTo>
                <a:cubicBezTo>
                  <a:pt x="11422821" y="3069534"/>
                  <a:pt x="11448540" y="2974721"/>
                  <a:pt x="11474263" y="3022127"/>
                </a:cubicBezTo>
                <a:cubicBezTo>
                  <a:pt x="11487124" y="3022127"/>
                  <a:pt x="11461405" y="2974721"/>
                  <a:pt x="11461405" y="2974721"/>
                </a:cubicBezTo>
                <a:cubicBezTo>
                  <a:pt x="11461405" y="2974721"/>
                  <a:pt x="11448540" y="2974721"/>
                  <a:pt x="11448540" y="2974721"/>
                </a:cubicBezTo>
                <a:cubicBezTo>
                  <a:pt x="11435681" y="2974721"/>
                  <a:pt x="11435681" y="2974721"/>
                  <a:pt x="11422823" y="2974721"/>
                </a:cubicBezTo>
                <a:lnTo>
                  <a:pt x="11409963" y="2974721"/>
                </a:lnTo>
                <a:cubicBezTo>
                  <a:pt x="11422823" y="2974721"/>
                  <a:pt x="11422823" y="2927315"/>
                  <a:pt x="11422823" y="2927315"/>
                </a:cubicBezTo>
                <a:cubicBezTo>
                  <a:pt x="11422823" y="2927315"/>
                  <a:pt x="11435682" y="2927314"/>
                  <a:pt x="11435682" y="2927314"/>
                </a:cubicBezTo>
                <a:cubicBezTo>
                  <a:pt x="11435682" y="2927314"/>
                  <a:pt x="11448542" y="2927314"/>
                  <a:pt x="11448542" y="2927314"/>
                </a:cubicBezTo>
                <a:cubicBezTo>
                  <a:pt x="11448540" y="2879909"/>
                  <a:pt x="11474264" y="2879909"/>
                  <a:pt x="11499983" y="2832502"/>
                </a:cubicBezTo>
                <a:cubicBezTo>
                  <a:pt x="11499983" y="2832502"/>
                  <a:pt x="11499983" y="2832502"/>
                  <a:pt x="11512845" y="2832502"/>
                </a:cubicBezTo>
                <a:cubicBezTo>
                  <a:pt x="11512846" y="2879909"/>
                  <a:pt x="11512846" y="2879909"/>
                  <a:pt x="11499983" y="2879909"/>
                </a:cubicBezTo>
                <a:cubicBezTo>
                  <a:pt x="11512846" y="2927314"/>
                  <a:pt x="11525706" y="2927314"/>
                  <a:pt x="11551423" y="2927314"/>
                </a:cubicBezTo>
                <a:cubicBezTo>
                  <a:pt x="11551423" y="2879909"/>
                  <a:pt x="11551423" y="2832502"/>
                  <a:pt x="11564284" y="2785097"/>
                </a:cubicBezTo>
                <a:close/>
                <a:moveTo>
                  <a:pt x="11332802" y="2785097"/>
                </a:moveTo>
                <a:cubicBezTo>
                  <a:pt x="11332801" y="2832502"/>
                  <a:pt x="11332801" y="2832502"/>
                  <a:pt x="11332801" y="2832502"/>
                </a:cubicBezTo>
                <a:cubicBezTo>
                  <a:pt x="11332801" y="2832502"/>
                  <a:pt x="11319941" y="2832502"/>
                  <a:pt x="11319941" y="2832502"/>
                </a:cubicBezTo>
                <a:cubicBezTo>
                  <a:pt x="11319940" y="2879909"/>
                  <a:pt x="11307080" y="2879911"/>
                  <a:pt x="11307080" y="2879911"/>
                </a:cubicBezTo>
                <a:cubicBezTo>
                  <a:pt x="11307080" y="2879911"/>
                  <a:pt x="11294221" y="2879911"/>
                  <a:pt x="11294221" y="2879911"/>
                </a:cubicBezTo>
                <a:cubicBezTo>
                  <a:pt x="11307079" y="2832502"/>
                  <a:pt x="11307079" y="2832502"/>
                  <a:pt x="11307079" y="2832502"/>
                </a:cubicBezTo>
                <a:cubicBezTo>
                  <a:pt x="11319941" y="2832502"/>
                  <a:pt x="11319941" y="2832502"/>
                  <a:pt x="11332802" y="2785097"/>
                </a:cubicBezTo>
                <a:close/>
                <a:moveTo>
                  <a:pt x="5272333" y="2785097"/>
                </a:moveTo>
                <a:lnTo>
                  <a:pt x="5272930" y="2785833"/>
                </a:lnTo>
                <a:cubicBezTo>
                  <a:pt x="5278936" y="2801220"/>
                  <a:pt x="5279312" y="2820398"/>
                  <a:pt x="5273560" y="2837181"/>
                </a:cubicBezTo>
                <a:lnTo>
                  <a:pt x="5269909" y="2843390"/>
                </a:lnTo>
                <a:lnTo>
                  <a:pt x="5271566" y="2843390"/>
                </a:lnTo>
                <a:cubicBezTo>
                  <a:pt x="5276360" y="2843390"/>
                  <a:pt x="5282756" y="2843390"/>
                  <a:pt x="5289148" y="2843390"/>
                </a:cubicBezTo>
                <a:cubicBezTo>
                  <a:pt x="5289148" y="2843390"/>
                  <a:pt x="5301937" y="2843390"/>
                  <a:pt x="5301939" y="2885833"/>
                </a:cubicBezTo>
                <a:lnTo>
                  <a:pt x="5289414" y="2927400"/>
                </a:lnTo>
                <a:lnTo>
                  <a:pt x="5349639" y="2933241"/>
                </a:lnTo>
                <a:cubicBezTo>
                  <a:pt x="5368927" y="2927314"/>
                  <a:pt x="5385004" y="2927314"/>
                  <a:pt x="5391433" y="2974721"/>
                </a:cubicBezTo>
                <a:cubicBezTo>
                  <a:pt x="5378574" y="2974721"/>
                  <a:pt x="5378574" y="2974721"/>
                  <a:pt x="5378574" y="2974721"/>
                </a:cubicBezTo>
                <a:cubicBezTo>
                  <a:pt x="5378574" y="3022127"/>
                  <a:pt x="5404292" y="2974721"/>
                  <a:pt x="5417153" y="2974722"/>
                </a:cubicBezTo>
                <a:cubicBezTo>
                  <a:pt x="5417151" y="2927314"/>
                  <a:pt x="5417151" y="2927314"/>
                  <a:pt x="5404292" y="2927314"/>
                </a:cubicBezTo>
                <a:cubicBezTo>
                  <a:pt x="5391433" y="2879911"/>
                  <a:pt x="5404292" y="2879909"/>
                  <a:pt x="5417151" y="2879909"/>
                </a:cubicBezTo>
                <a:cubicBezTo>
                  <a:pt x="5404292" y="2785097"/>
                  <a:pt x="5314271" y="2879909"/>
                  <a:pt x="5275691" y="2785099"/>
                </a:cubicBezTo>
                <a:close/>
                <a:moveTo>
                  <a:pt x="2345380" y="2741217"/>
                </a:moveTo>
                <a:cubicBezTo>
                  <a:pt x="2367804" y="2748969"/>
                  <a:pt x="2382982" y="2764332"/>
                  <a:pt x="2377660" y="2791837"/>
                </a:cubicBezTo>
                <a:lnTo>
                  <a:pt x="2340657" y="2789422"/>
                </a:lnTo>
                <a:lnTo>
                  <a:pt x="2318405" y="2825970"/>
                </a:lnTo>
                <a:cubicBezTo>
                  <a:pt x="2306748" y="2836086"/>
                  <a:pt x="2292050" y="2840415"/>
                  <a:pt x="2272637" y="2836469"/>
                </a:cubicBezTo>
                <a:cubicBezTo>
                  <a:pt x="2275052" y="2830072"/>
                  <a:pt x="2268985" y="2827690"/>
                  <a:pt x="2262917" y="2825310"/>
                </a:cubicBezTo>
                <a:cubicBezTo>
                  <a:pt x="2253717" y="2795185"/>
                  <a:pt x="2290212" y="2759271"/>
                  <a:pt x="2317784" y="2755297"/>
                </a:cubicBezTo>
                <a:lnTo>
                  <a:pt x="2331925" y="2760347"/>
                </a:lnTo>
                <a:lnTo>
                  <a:pt x="2332230" y="2758550"/>
                </a:lnTo>
                <a:cubicBezTo>
                  <a:pt x="2335218" y="2751110"/>
                  <a:pt x="2339545" y="2745780"/>
                  <a:pt x="2345380" y="2741217"/>
                </a:cubicBezTo>
                <a:close/>
                <a:moveTo>
                  <a:pt x="3197924" y="2721086"/>
                </a:moveTo>
                <a:lnTo>
                  <a:pt x="3198382" y="2723616"/>
                </a:lnTo>
                <a:cubicBezTo>
                  <a:pt x="3205617" y="2742874"/>
                  <a:pt x="3217671" y="2753246"/>
                  <a:pt x="3224907" y="2736950"/>
                </a:cubicBezTo>
                <a:lnTo>
                  <a:pt x="3227207" y="2727738"/>
                </a:lnTo>
                <a:lnTo>
                  <a:pt x="3213958" y="2728768"/>
                </a:lnTo>
                <a:close/>
                <a:moveTo>
                  <a:pt x="2151711" y="2697845"/>
                </a:moveTo>
                <a:cubicBezTo>
                  <a:pt x="2155857" y="2698723"/>
                  <a:pt x="2160256" y="2701606"/>
                  <a:pt x="2164991" y="2707164"/>
                </a:cubicBezTo>
                <a:cubicBezTo>
                  <a:pt x="2160909" y="2722898"/>
                  <a:pt x="2154391" y="2740894"/>
                  <a:pt x="2138376" y="2737477"/>
                </a:cubicBezTo>
                <a:cubicBezTo>
                  <a:pt x="2133035" y="2736337"/>
                  <a:pt x="2126641" y="2732820"/>
                  <a:pt x="2118931" y="2726042"/>
                </a:cubicBezTo>
                <a:cubicBezTo>
                  <a:pt x="2129104" y="2710627"/>
                  <a:pt x="2139275" y="2695208"/>
                  <a:pt x="2151711" y="2697845"/>
                </a:cubicBezTo>
                <a:close/>
                <a:moveTo>
                  <a:pt x="2615168" y="2693196"/>
                </a:moveTo>
                <a:cubicBezTo>
                  <a:pt x="2635172" y="2692405"/>
                  <a:pt x="2654286" y="2695646"/>
                  <a:pt x="2665550" y="2701734"/>
                </a:cubicBezTo>
                <a:lnTo>
                  <a:pt x="2656350" y="2713306"/>
                </a:lnTo>
                <a:lnTo>
                  <a:pt x="2681109" y="2726100"/>
                </a:lnTo>
                <a:lnTo>
                  <a:pt x="2692561" y="2747210"/>
                </a:lnTo>
                <a:lnTo>
                  <a:pt x="2698241" y="2714549"/>
                </a:lnTo>
                <a:cubicBezTo>
                  <a:pt x="2708672" y="2733459"/>
                  <a:pt x="2720166" y="2751862"/>
                  <a:pt x="2728155" y="2772592"/>
                </a:cubicBezTo>
                <a:cubicBezTo>
                  <a:pt x="2736136" y="2793323"/>
                  <a:pt x="2740606" y="2816379"/>
                  <a:pt x="2736974" y="2844594"/>
                </a:cubicBezTo>
                <a:cubicBezTo>
                  <a:pt x="2710338" y="2836002"/>
                  <a:pt x="2698066" y="2812666"/>
                  <a:pt x="2693750" y="2786889"/>
                </a:cubicBezTo>
                <a:lnTo>
                  <a:pt x="2692733" y="2756811"/>
                </a:lnTo>
                <a:lnTo>
                  <a:pt x="2634496" y="2741663"/>
                </a:lnTo>
                <a:lnTo>
                  <a:pt x="2625829" y="2738350"/>
                </a:lnTo>
                <a:lnTo>
                  <a:pt x="2618475" y="2742911"/>
                </a:lnTo>
                <a:cubicBezTo>
                  <a:pt x="2597060" y="2753123"/>
                  <a:pt x="2571141" y="2760896"/>
                  <a:pt x="2544370" y="2769478"/>
                </a:cubicBezTo>
                <a:cubicBezTo>
                  <a:pt x="2532633" y="2740401"/>
                  <a:pt x="2541671" y="2720864"/>
                  <a:pt x="2559454" y="2708831"/>
                </a:cubicBezTo>
                <a:cubicBezTo>
                  <a:pt x="2574272" y="2698804"/>
                  <a:pt x="2595165" y="2693985"/>
                  <a:pt x="2615168" y="2693196"/>
                </a:cubicBezTo>
                <a:close/>
                <a:moveTo>
                  <a:pt x="2901826" y="2681860"/>
                </a:moveTo>
                <a:cubicBezTo>
                  <a:pt x="2902931" y="2706184"/>
                  <a:pt x="2914528" y="2722990"/>
                  <a:pt x="2928322" y="2737674"/>
                </a:cubicBezTo>
                <a:lnTo>
                  <a:pt x="2949948" y="2761150"/>
                </a:lnTo>
                <a:lnTo>
                  <a:pt x="2949100" y="2749497"/>
                </a:lnTo>
                <a:cubicBezTo>
                  <a:pt x="2948919" y="2744723"/>
                  <a:pt x="2948919" y="2741540"/>
                  <a:pt x="2948919" y="2741540"/>
                </a:cubicBezTo>
                <a:cubicBezTo>
                  <a:pt x="2960545" y="2741540"/>
                  <a:pt x="2960545" y="2741540"/>
                  <a:pt x="2960545" y="2741540"/>
                </a:cubicBezTo>
                <a:cubicBezTo>
                  <a:pt x="2960545" y="2741540"/>
                  <a:pt x="2960545" y="2741540"/>
                  <a:pt x="2972168" y="2690604"/>
                </a:cubicBezTo>
                <a:cubicBezTo>
                  <a:pt x="2972168" y="2690604"/>
                  <a:pt x="2972168" y="2690604"/>
                  <a:pt x="2972168" y="2741540"/>
                </a:cubicBezTo>
                <a:cubicBezTo>
                  <a:pt x="2963451" y="2741540"/>
                  <a:pt x="2961272" y="2741539"/>
                  <a:pt x="2960727" y="2763024"/>
                </a:cubicBezTo>
                <a:lnTo>
                  <a:pt x="2960668" y="2772788"/>
                </a:lnTo>
                <a:lnTo>
                  <a:pt x="2961532" y="2773728"/>
                </a:lnTo>
                <a:lnTo>
                  <a:pt x="2971528" y="2783271"/>
                </a:lnTo>
                <a:lnTo>
                  <a:pt x="2971132" y="2793465"/>
                </a:lnTo>
                <a:lnTo>
                  <a:pt x="2977249" y="2818426"/>
                </a:lnTo>
                <a:cubicBezTo>
                  <a:pt x="2975030" y="2879258"/>
                  <a:pt x="2922653" y="2907768"/>
                  <a:pt x="2875068" y="2903869"/>
                </a:cubicBezTo>
                <a:lnTo>
                  <a:pt x="2858057" y="2895445"/>
                </a:lnTo>
                <a:lnTo>
                  <a:pt x="2846806" y="2917400"/>
                </a:lnTo>
                <a:lnTo>
                  <a:pt x="2825663" y="2927256"/>
                </a:lnTo>
                <a:lnTo>
                  <a:pt x="2843659" y="2950102"/>
                </a:lnTo>
                <a:cubicBezTo>
                  <a:pt x="2853309" y="2961444"/>
                  <a:pt x="2862478" y="2972314"/>
                  <a:pt x="2869540" y="2983775"/>
                </a:cubicBezTo>
                <a:lnTo>
                  <a:pt x="2877721" y="3006742"/>
                </a:lnTo>
                <a:lnTo>
                  <a:pt x="2879973" y="2992604"/>
                </a:lnTo>
                <a:cubicBezTo>
                  <a:pt x="2888587" y="2968355"/>
                  <a:pt x="2905932" y="2947219"/>
                  <a:pt x="2927426" y="2947969"/>
                </a:cubicBezTo>
                <a:cubicBezTo>
                  <a:pt x="2916226" y="2990450"/>
                  <a:pt x="2902090" y="3020581"/>
                  <a:pt x="2884926" y="3055913"/>
                </a:cubicBezTo>
                <a:lnTo>
                  <a:pt x="2880825" y="3045632"/>
                </a:lnTo>
                <a:lnTo>
                  <a:pt x="2876723" y="3097003"/>
                </a:lnTo>
                <a:cubicBezTo>
                  <a:pt x="2859034" y="3166694"/>
                  <a:pt x="2809036" y="3216627"/>
                  <a:pt x="2749628" y="3239691"/>
                </a:cubicBezTo>
                <a:cubicBezTo>
                  <a:pt x="2702103" y="3258143"/>
                  <a:pt x="2648554" y="3259399"/>
                  <a:pt x="2600714" y="3239821"/>
                </a:cubicBezTo>
                <a:cubicBezTo>
                  <a:pt x="2464371" y="3190740"/>
                  <a:pt x="2458392" y="3023196"/>
                  <a:pt x="2520309" y="2893142"/>
                </a:cubicBezTo>
                <a:cubicBezTo>
                  <a:pt x="2565219" y="2866846"/>
                  <a:pt x="2601638" y="2851290"/>
                  <a:pt x="2642711" y="2846931"/>
                </a:cubicBezTo>
                <a:cubicBezTo>
                  <a:pt x="2683783" y="2842571"/>
                  <a:pt x="2729508" y="2849403"/>
                  <a:pt x="2793028" y="2867890"/>
                </a:cubicBezTo>
                <a:lnTo>
                  <a:pt x="2809615" y="2902549"/>
                </a:lnTo>
                <a:lnTo>
                  <a:pt x="2796656" y="2867052"/>
                </a:lnTo>
                <a:cubicBezTo>
                  <a:pt x="2792621" y="2843460"/>
                  <a:pt x="2793187" y="2817034"/>
                  <a:pt x="2801265" y="2787055"/>
                </a:cubicBezTo>
                <a:lnTo>
                  <a:pt x="2809155" y="2784646"/>
                </a:lnTo>
                <a:lnTo>
                  <a:pt x="2827405" y="2759857"/>
                </a:lnTo>
                <a:lnTo>
                  <a:pt x="2809206" y="2763650"/>
                </a:lnTo>
                <a:cubicBezTo>
                  <a:pt x="2792480" y="2762677"/>
                  <a:pt x="2776144" y="2758400"/>
                  <a:pt x="2767789" y="2752960"/>
                </a:cubicBezTo>
                <a:cubicBezTo>
                  <a:pt x="2768704" y="2742645"/>
                  <a:pt x="2773406" y="2735378"/>
                  <a:pt x="2780333" y="2730464"/>
                </a:cubicBezTo>
                <a:cubicBezTo>
                  <a:pt x="2790725" y="2723094"/>
                  <a:pt x="2806137" y="2721017"/>
                  <a:pt x="2821338" y="2721899"/>
                </a:cubicBezTo>
                <a:lnTo>
                  <a:pt x="2852893" y="2729193"/>
                </a:lnTo>
                <a:close/>
                <a:moveTo>
                  <a:pt x="2081542" y="2664816"/>
                </a:moveTo>
                <a:cubicBezTo>
                  <a:pt x="2088678" y="2665503"/>
                  <a:pt x="2095195" y="2669519"/>
                  <a:pt x="2099524" y="2678101"/>
                </a:cubicBezTo>
                <a:cubicBezTo>
                  <a:pt x="2097483" y="2708700"/>
                  <a:pt x="2069362" y="2700890"/>
                  <a:pt x="2042806" y="2714840"/>
                </a:cubicBezTo>
                <a:cubicBezTo>
                  <a:pt x="2037960" y="2702729"/>
                  <a:pt x="2042291" y="2689708"/>
                  <a:pt x="2050510" y="2679971"/>
                </a:cubicBezTo>
                <a:cubicBezTo>
                  <a:pt x="2058725" y="2670235"/>
                  <a:pt x="2070836" y="2663784"/>
                  <a:pt x="2081542" y="2664816"/>
                </a:cubicBezTo>
                <a:close/>
                <a:moveTo>
                  <a:pt x="2301747" y="2664653"/>
                </a:moveTo>
                <a:cubicBezTo>
                  <a:pt x="2312985" y="2663934"/>
                  <a:pt x="2324591" y="2672370"/>
                  <a:pt x="2329749" y="2685351"/>
                </a:cubicBezTo>
                <a:cubicBezTo>
                  <a:pt x="2333187" y="2694005"/>
                  <a:pt x="2333761" y="2704679"/>
                  <a:pt x="2329451" y="2716006"/>
                </a:cubicBezTo>
                <a:cubicBezTo>
                  <a:pt x="2316532" y="2722119"/>
                  <a:pt x="2281465" y="2712186"/>
                  <a:pt x="2275935" y="2698884"/>
                </a:cubicBezTo>
                <a:cubicBezTo>
                  <a:pt x="2279630" y="2675244"/>
                  <a:pt x="2290505" y="2665372"/>
                  <a:pt x="2301747" y="2664653"/>
                </a:cubicBezTo>
                <a:close/>
                <a:moveTo>
                  <a:pt x="3256655" y="2642877"/>
                </a:moveTo>
                <a:lnTo>
                  <a:pt x="3251015" y="2650266"/>
                </a:lnTo>
                <a:lnTo>
                  <a:pt x="3252564" y="2651635"/>
                </a:lnTo>
                <a:cubicBezTo>
                  <a:pt x="3260568" y="2663801"/>
                  <a:pt x="3262795" y="2679979"/>
                  <a:pt x="3259862" y="2694452"/>
                </a:cubicBezTo>
                <a:lnTo>
                  <a:pt x="3253957" y="2702589"/>
                </a:lnTo>
                <a:lnTo>
                  <a:pt x="3269514" y="2719914"/>
                </a:lnTo>
                <a:cubicBezTo>
                  <a:pt x="3282374" y="2737690"/>
                  <a:pt x="3295234" y="2761393"/>
                  <a:pt x="3308091" y="2785097"/>
                </a:cubicBezTo>
                <a:cubicBezTo>
                  <a:pt x="3308093" y="2737690"/>
                  <a:pt x="3269514" y="2690284"/>
                  <a:pt x="3256655" y="2642877"/>
                </a:cubicBezTo>
                <a:close/>
                <a:moveTo>
                  <a:pt x="2885364" y="2628370"/>
                </a:moveTo>
                <a:cubicBezTo>
                  <a:pt x="2890143" y="2630270"/>
                  <a:pt x="2894788" y="2634415"/>
                  <a:pt x="2898682" y="2641542"/>
                </a:cubicBezTo>
                <a:cubicBezTo>
                  <a:pt x="2884608" y="2655602"/>
                  <a:pt x="2875222" y="2664977"/>
                  <a:pt x="2865669" y="2669622"/>
                </a:cubicBezTo>
                <a:cubicBezTo>
                  <a:pt x="2858213" y="2664826"/>
                  <a:pt x="2855248" y="2658296"/>
                  <a:pt x="2855319" y="2651795"/>
                </a:cubicBezTo>
                <a:cubicBezTo>
                  <a:pt x="2855431" y="2642040"/>
                  <a:pt x="2862373" y="2632349"/>
                  <a:pt x="2871239" y="2628660"/>
                </a:cubicBezTo>
                <a:cubicBezTo>
                  <a:pt x="2875672" y="2626815"/>
                  <a:pt x="2880586" y="2626470"/>
                  <a:pt x="2885364" y="2628370"/>
                </a:cubicBezTo>
                <a:close/>
                <a:moveTo>
                  <a:pt x="12672559" y="2605718"/>
                </a:moveTo>
                <a:cubicBezTo>
                  <a:pt x="12672559" y="2605718"/>
                  <a:pt x="12672559" y="2656642"/>
                  <a:pt x="12672559" y="2656642"/>
                </a:cubicBezTo>
                <a:cubicBezTo>
                  <a:pt x="12672559" y="2656642"/>
                  <a:pt x="12672559" y="2656642"/>
                  <a:pt x="12659772" y="2656640"/>
                </a:cubicBezTo>
                <a:cubicBezTo>
                  <a:pt x="12659772" y="2656640"/>
                  <a:pt x="12646981" y="2656640"/>
                  <a:pt x="12634193" y="2656640"/>
                </a:cubicBezTo>
                <a:cubicBezTo>
                  <a:pt x="12646981" y="2656640"/>
                  <a:pt x="12646981" y="2656640"/>
                  <a:pt x="12659772" y="2605719"/>
                </a:cubicBezTo>
                <a:cubicBezTo>
                  <a:pt x="12659772" y="2605719"/>
                  <a:pt x="12672559" y="2605718"/>
                  <a:pt x="12672559" y="2605718"/>
                </a:cubicBezTo>
                <a:close/>
                <a:moveTo>
                  <a:pt x="12426095" y="2605718"/>
                </a:moveTo>
                <a:cubicBezTo>
                  <a:pt x="12438495" y="2605718"/>
                  <a:pt x="12438495" y="2605718"/>
                  <a:pt x="12438495" y="2605718"/>
                </a:cubicBezTo>
                <a:cubicBezTo>
                  <a:pt x="12438495" y="2605718"/>
                  <a:pt x="12438495" y="2605718"/>
                  <a:pt x="12450898" y="2605718"/>
                </a:cubicBezTo>
                <a:cubicBezTo>
                  <a:pt x="12450898" y="2605718"/>
                  <a:pt x="12463298" y="2605719"/>
                  <a:pt x="12463298" y="2605719"/>
                </a:cubicBezTo>
                <a:cubicBezTo>
                  <a:pt x="12463298" y="2605719"/>
                  <a:pt x="12460197" y="2618448"/>
                  <a:pt x="12457097" y="2631179"/>
                </a:cubicBezTo>
                <a:lnTo>
                  <a:pt x="12453025" y="2647911"/>
                </a:lnTo>
                <a:lnTo>
                  <a:pt x="12447612" y="2650285"/>
                </a:lnTo>
                <a:lnTo>
                  <a:pt x="12442913" y="2656642"/>
                </a:lnTo>
                <a:lnTo>
                  <a:pt x="12438495" y="2656640"/>
                </a:lnTo>
                <a:cubicBezTo>
                  <a:pt x="12438495" y="2656640"/>
                  <a:pt x="12426095" y="2656640"/>
                  <a:pt x="12426095" y="2605718"/>
                </a:cubicBezTo>
                <a:close/>
                <a:moveTo>
                  <a:pt x="11114182" y="2595473"/>
                </a:moveTo>
                <a:cubicBezTo>
                  <a:pt x="11114182" y="2595473"/>
                  <a:pt x="11114182" y="2595473"/>
                  <a:pt x="11127043" y="2595473"/>
                </a:cubicBezTo>
                <a:cubicBezTo>
                  <a:pt x="11127043" y="2595473"/>
                  <a:pt x="11139901" y="2595473"/>
                  <a:pt x="11139901" y="2642877"/>
                </a:cubicBezTo>
                <a:cubicBezTo>
                  <a:pt x="11114180" y="2642877"/>
                  <a:pt x="11114180" y="2642877"/>
                  <a:pt x="11114182" y="2595473"/>
                </a:cubicBezTo>
                <a:close/>
                <a:moveTo>
                  <a:pt x="3046045" y="2576685"/>
                </a:moveTo>
                <a:cubicBezTo>
                  <a:pt x="3051383" y="2576088"/>
                  <a:pt x="3056073" y="2576959"/>
                  <a:pt x="3060065" y="2579244"/>
                </a:cubicBezTo>
                <a:lnTo>
                  <a:pt x="3065656" y="2590420"/>
                </a:lnTo>
                <a:lnTo>
                  <a:pt x="3096220" y="2584326"/>
                </a:lnTo>
                <a:cubicBezTo>
                  <a:pt x="3094873" y="2605614"/>
                  <a:pt x="3061210" y="2647366"/>
                  <a:pt x="3024862" y="2633592"/>
                </a:cubicBezTo>
                <a:cubicBezTo>
                  <a:pt x="3027667" y="2621936"/>
                  <a:pt x="3031706" y="2613249"/>
                  <a:pt x="3036644" y="2606717"/>
                </a:cubicBezTo>
                <a:lnTo>
                  <a:pt x="3036977" y="2606447"/>
                </a:lnTo>
                <a:lnTo>
                  <a:pt x="3028145" y="2582929"/>
                </a:lnTo>
                <a:cubicBezTo>
                  <a:pt x="3034723" y="2579345"/>
                  <a:pt x="3040707" y="2577280"/>
                  <a:pt x="3046045" y="2576685"/>
                </a:cubicBezTo>
                <a:close/>
                <a:moveTo>
                  <a:pt x="2664727" y="2575842"/>
                </a:moveTo>
                <a:cubicBezTo>
                  <a:pt x="2669781" y="2588560"/>
                  <a:pt x="2672307" y="2594920"/>
                  <a:pt x="2679170" y="2603364"/>
                </a:cubicBezTo>
                <a:cubicBezTo>
                  <a:pt x="2642294" y="2616490"/>
                  <a:pt x="2631435" y="2642131"/>
                  <a:pt x="2604701" y="2618981"/>
                </a:cubicBezTo>
                <a:cubicBezTo>
                  <a:pt x="2605426" y="2614184"/>
                  <a:pt x="2607890" y="2609908"/>
                  <a:pt x="2611591" y="2605981"/>
                </a:cubicBezTo>
                <a:cubicBezTo>
                  <a:pt x="2622698" y="2594202"/>
                  <a:pt x="2644933" y="2585608"/>
                  <a:pt x="2664727" y="2575842"/>
                </a:cubicBezTo>
                <a:close/>
                <a:moveTo>
                  <a:pt x="1812036" y="2574344"/>
                </a:moveTo>
                <a:cubicBezTo>
                  <a:pt x="1816731" y="2574174"/>
                  <a:pt x="1822166" y="2574904"/>
                  <a:pt x="1829082" y="2577434"/>
                </a:cubicBezTo>
                <a:cubicBezTo>
                  <a:pt x="1834247" y="2612379"/>
                  <a:pt x="1870561" y="2628976"/>
                  <a:pt x="1891298" y="2654745"/>
                </a:cubicBezTo>
                <a:lnTo>
                  <a:pt x="1892770" y="2657928"/>
                </a:lnTo>
                <a:lnTo>
                  <a:pt x="1902818" y="2646636"/>
                </a:lnTo>
                <a:cubicBezTo>
                  <a:pt x="1917884" y="2636252"/>
                  <a:pt x="1938221" y="2631972"/>
                  <a:pt x="1961308" y="2630342"/>
                </a:cubicBezTo>
                <a:cubicBezTo>
                  <a:pt x="1962488" y="2644948"/>
                  <a:pt x="1961176" y="2656765"/>
                  <a:pt x="1957686" y="2666231"/>
                </a:cubicBezTo>
                <a:lnTo>
                  <a:pt x="1956092" y="2668310"/>
                </a:lnTo>
                <a:lnTo>
                  <a:pt x="1963501" y="2675920"/>
                </a:lnTo>
                <a:cubicBezTo>
                  <a:pt x="1972024" y="2688681"/>
                  <a:pt x="1977971" y="2705054"/>
                  <a:pt x="1979982" y="2713092"/>
                </a:cubicBezTo>
                <a:cubicBezTo>
                  <a:pt x="1975209" y="2715331"/>
                  <a:pt x="1969097" y="2715109"/>
                  <a:pt x="1962616" y="2713175"/>
                </a:cubicBezTo>
                <a:cubicBezTo>
                  <a:pt x="1952896" y="2710277"/>
                  <a:pt x="1942352" y="2703534"/>
                  <a:pt x="1934274" y="2695487"/>
                </a:cubicBezTo>
                <a:lnTo>
                  <a:pt x="1931226" y="2689740"/>
                </a:lnTo>
                <a:lnTo>
                  <a:pt x="1875980" y="2699572"/>
                </a:lnTo>
                <a:lnTo>
                  <a:pt x="1883101" y="2672518"/>
                </a:lnTo>
                <a:lnTo>
                  <a:pt x="1831877" y="2644412"/>
                </a:lnTo>
                <a:cubicBezTo>
                  <a:pt x="1813485" y="2626819"/>
                  <a:pt x="1801883" y="2604630"/>
                  <a:pt x="1799432" y="2576657"/>
                </a:cubicBezTo>
                <a:cubicBezTo>
                  <a:pt x="1803388" y="2575585"/>
                  <a:pt x="1807340" y="2574515"/>
                  <a:pt x="1812036" y="2574344"/>
                </a:cubicBezTo>
                <a:close/>
                <a:moveTo>
                  <a:pt x="1543723" y="2567034"/>
                </a:moveTo>
                <a:cubicBezTo>
                  <a:pt x="1576557" y="2569720"/>
                  <a:pt x="1636942" y="2560924"/>
                  <a:pt x="1649703" y="2598440"/>
                </a:cubicBezTo>
                <a:cubicBezTo>
                  <a:pt x="1634129" y="2612490"/>
                  <a:pt x="1611374" y="2616310"/>
                  <a:pt x="1590639" y="2610781"/>
                </a:cubicBezTo>
                <a:cubicBezTo>
                  <a:pt x="1569908" y="2605251"/>
                  <a:pt x="1551203" y="2590371"/>
                  <a:pt x="1543723" y="2567034"/>
                </a:cubicBezTo>
                <a:close/>
                <a:moveTo>
                  <a:pt x="2533360" y="2560673"/>
                </a:moveTo>
                <a:cubicBezTo>
                  <a:pt x="2538651" y="2561059"/>
                  <a:pt x="2544291" y="2562707"/>
                  <a:pt x="2550285" y="2565842"/>
                </a:cubicBezTo>
                <a:cubicBezTo>
                  <a:pt x="2550925" y="2580365"/>
                  <a:pt x="2546894" y="2595278"/>
                  <a:pt x="2533732" y="2615827"/>
                </a:cubicBezTo>
                <a:cubicBezTo>
                  <a:pt x="2521845" y="2611977"/>
                  <a:pt x="2513457" y="2607829"/>
                  <a:pt x="2507378" y="2602878"/>
                </a:cubicBezTo>
                <a:cubicBezTo>
                  <a:pt x="2501303" y="2597926"/>
                  <a:pt x="2497532" y="2592174"/>
                  <a:pt x="2494879" y="2585114"/>
                </a:cubicBezTo>
                <a:cubicBezTo>
                  <a:pt x="2504750" y="2569702"/>
                  <a:pt x="2517488" y="2559515"/>
                  <a:pt x="2533360" y="2560673"/>
                </a:cubicBezTo>
                <a:close/>
                <a:moveTo>
                  <a:pt x="1292707" y="2530648"/>
                </a:moveTo>
                <a:cubicBezTo>
                  <a:pt x="1300808" y="2528579"/>
                  <a:pt x="1309467" y="2530009"/>
                  <a:pt x="1318342" y="2534132"/>
                </a:cubicBezTo>
                <a:cubicBezTo>
                  <a:pt x="1328987" y="2559826"/>
                  <a:pt x="1303226" y="2584160"/>
                  <a:pt x="1281031" y="2573849"/>
                </a:cubicBezTo>
                <a:cubicBezTo>
                  <a:pt x="1278372" y="2567427"/>
                  <a:pt x="1271272" y="2558941"/>
                  <a:pt x="1270389" y="2548156"/>
                </a:cubicBezTo>
                <a:cubicBezTo>
                  <a:pt x="1277055" y="2538287"/>
                  <a:pt x="1284605" y="2532717"/>
                  <a:pt x="1292707" y="2530648"/>
                </a:cubicBezTo>
                <a:close/>
                <a:moveTo>
                  <a:pt x="1906221" y="2494932"/>
                </a:moveTo>
                <a:cubicBezTo>
                  <a:pt x="1906799" y="2508685"/>
                  <a:pt x="1910547" y="2519012"/>
                  <a:pt x="1914297" y="2529335"/>
                </a:cubicBezTo>
                <a:cubicBezTo>
                  <a:pt x="1901020" y="2529298"/>
                  <a:pt x="1897842" y="2532729"/>
                  <a:pt x="1898420" y="2546483"/>
                </a:cubicBezTo>
                <a:cubicBezTo>
                  <a:pt x="1863565" y="2546388"/>
                  <a:pt x="1860865" y="2511571"/>
                  <a:pt x="1880082" y="2498570"/>
                </a:cubicBezTo>
                <a:cubicBezTo>
                  <a:pt x="1886488" y="2494236"/>
                  <a:pt x="1895329" y="2492326"/>
                  <a:pt x="1906221" y="2494932"/>
                </a:cubicBezTo>
                <a:close/>
                <a:moveTo>
                  <a:pt x="2801725" y="2487584"/>
                </a:moveTo>
                <a:cubicBezTo>
                  <a:pt x="2786491" y="2510594"/>
                  <a:pt x="2796481" y="2529868"/>
                  <a:pt x="2775261" y="2532292"/>
                </a:cubicBezTo>
                <a:cubicBezTo>
                  <a:pt x="2766469" y="2517134"/>
                  <a:pt x="2784508" y="2488702"/>
                  <a:pt x="2801725" y="2487584"/>
                </a:cubicBezTo>
                <a:close/>
                <a:moveTo>
                  <a:pt x="2107519" y="2481783"/>
                </a:moveTo>
                <a:cubicBezTo>
                  <a:pt x="2118220" y="2486934"/>
                  <a:pt x="2122661" y="2495339"/>
                  <a:pt x="2122881" y="2505238"/>
                </a:cubicBezTo>
                <a:cubicBezTo>
                  <a:pt x="2123531" y="2534934"/>
                  <a:pt x="2086147" y="2578077"/>
                  <a:pt x="2065595" y="2587086"/>
                </a:cubicBezTo>
                <a:lnTo>
                  <a:pt x="2055240" y="2562809"/>
                </a:lnTo>
                <a:lnTo>
                  <a:pt x="2036815" y="2557747"/>
                </a:lnTo>
                <a:cubicBezTo>
                  <a:pt x="2016617" y="2544087"/>
                  <a:pt x="2003134" y="2511205"/>
                  <a:pt x="2014880" y="2493598"/>
                </a:cubicBezTo>
                <a:cubicBezTo>
                  <a:pt x="2019577" y="2486555"/>
                  <a:pt x="2028313" y="2481955"/>
                  <a:pt x="2042269" y="2482007"/>
                </a:cubicBezTo>
                <a:lnTo>
                  <a:pt x="2091119" y="2495592"/>
                </a:lnTo>
                <a:close/>
                <a:moveTo>
                  <a:pt x="401022" y="2481213"/>
                </a:moveTo>
                <a:cubicBezTo>
                  <a:pt x="411943" y="2480654"/>
                  <a:pt x="423738" y="2486925"/>
                  <a:pt x="427398" y="2495726"/>
                </a:cubicBezTo>
                <a:cubicBezTo>
                  <a:pt x="421568" y="2519557"/>
                  <a:pt x="391593" y="2523212"/>
                  <a:pt x="379882" y="2507682"/>
                </a:cubicBezTo>
                <a:cubicBezTo>
                  <a:pt x="380054" y="2489165"/>
                  <a:pt x="390103" y="2481775"/>
                  <a:pt x="401022" y="2481213"/>
                </a:cubicBezTo>
                <a:close/>
                <a:moveTo>
                  <a:pt x="2445844" y="2461695"/>
                </a:moveTo>
                <a:cubicBezTo>
                  <a:pt x="2453507" y="2482505"/>
                  <a:pt x="2443978" y="2492792"/>
                  <a:pt x="2448136" y="2510113"/>
                </a:cubicBezTo>
                <a:cubicBezTo>
                  <a:pt x="2421751" y="2516798"/>
                  <a:pt x="2414414" y="2502906"/>
                  <a:pt x="2406423" y="2475182"/>
                </a:cubicBezTo>
                <a:cubicBezTo>
                  <a:pt x="2419455" y="2468380"/>
                  <a:pt x="2432814" y="2468495"/>
                  <a:pt x="2445844" y="2461695"/>
                </a:cubicBezTo>
                <a:close/>
                <a:moveTo>
                  <a:pt x="1695103" y="2413264"/>
                </a:moveTo>
                <a:cubicBezTo>
                  <a:pt x="1702455" y="2413707"/>
                  <a:pt x="1710364" y="2417440"/>
                  <a:pt x="1718895" y="2425634"/>
                </a:cubicBezTo>
                <a:cubicBezTo>
                  <a:pt x="1712915" y="2448834"/>
                  <a:pt x="1702150" y="2490593"/>
                  <a:pt x="1673018" y="2493491"/>
                </a:cubicBezTo>
                <a:cubicBezTo>
                  <a:pt x="1660844" y="2485663"/>
                  <a:pt x="1654323" y="2474255"/>
                  <a:pt x="1642150" y="2466427"/>
                </a:cubicBezTo>
                <a:cubicBezTo>
                  <a:pt x="1656011" y="2440183"/>
                  <a:pt x="1673052" y="2411926"/>
                  <a:pt x="1695103" y="2413264"/>
                </a:cubicBezTo>
                <a:close/>
                <a:moveTo>
                  <a:pt x="2752792" y="2403067"/>
                </a:moveTo>
                <a:cubicBezTo>
                  <a:pt x="2756634" y="2402535"/>
                  <a:pt x="2759977" y="2402872"/>
                  <a:pt x="2762469" y="2404724"/>
                </a:cubicBezTo>
                <a:cubicBezTo>
                  <a:pt x="2765792" y="2407188"/>
                  <a:pt x="2767603" y="2412348"/>
                  <a:pt x="2767078" y="2421733"/>
                </a:cubicBezTo>
                <a:cubicBezTo>
                  <a:pt x="2757399" y="2428370"/>
                  <a:pt x="2746130" y="2436687"/>
                  <a:pt x="2736290" y="2438200"/>
                </a:cubicBezTo>
                <a:cubicBezTo>
                  <a:pt x="2726452" y="2439714"/>
                  <a:pt x="2718042" y="2434424"/>
                  <a:pt x="2714095" y="2413852"/>
                </a:cubicBezTo>
                <a:cubicBezTo>
                  <a:pt x="2725225" y="2414071"/>
                  <a:pt x="2741262" y="2404660"/>
                  <a:pt x="2752792" y="2403067"/>
                </a:cubicBezTo>
                <a:close/>
                <a:moveTo>
                  <a:pt x="2642675" y="2401885"/>
                </a:moveTo>
                <a:cubicBezTo>
                  <a:pt x="2670850" y="2408364"/>
                  <a:pt x="2697224" y="2460205"/>
                  <a:pt x="2716407" y="2460205"/>
                </a:cubicBezTo>
                <a:cubicBezTo>
                  <a:pt x="2729194" y="2460205"/>
                  <a:pt x="2729194" y="2460205"/>
                  <a:pt x="2741982" y="2460206"/>
                </a:cubicBezTo>
                <a:cubicBezTo>
                  <a:pt x="2741982" y="2506287"/>
                  <a:pt x="2754769" y="2506287"/>
                  <a:pt x="2767558" y="2506285"/>
                </a:cubicBezTo>
                <a:cubicBezTo>
                  <a:pt x="2767558" y="2552364"/>
                  <a:pt x="2754769" y="2552364"/>
                  <a:pt x="2754769" y="2552364"/>
                </a:cubicBezTo>
                <a:cubicBezTo>
                  <a:pt x="2754769" y="2552364"/>
                  <a:pt x="2767558" y="2598445"/>
                  <a:pt x="2754769" y="2598445"/>
                </a:cubicBezTo>
                <a:cubicBezTo>
                  <a:pt x="2754769" y="2690594"/>
                  <a:pt x="2716407" y="2644514"/>
                  <a:pt x="2741982" y="2598445"/>
                </a:cubicBezTo>
                <a:cubicBezTo>
                  <a:pt x="2741982" y="2552364"/>
                  <a:pt x="2703617" y="2598445"/>
                  <a:pt x="2703619" y="2552366"/>
                </a:cubicBezTo>
                <a:cubicBezTo>
                  <a:pt x="2713211" y="2552364"/>
                  <a:pt x="2722800" y="2552366"/>
                  <a:pt x="2726994" y="2532925"/>
                </a:cubicBezTo>
                <a:lnTo>
                  <a:pt x="2728394" y="2515963"/>
                </a:lnTo>
                <a:lnTo>
                  <a:pt x="2714815" y="2520933"/>
                </a:lnTo>
                <a:lnTo>
                  <a:pt x="2710811" y="2504670"/>
                </a:lnTo>
                <a:lnTo>
                  <a:pt x="2691431" y="2499084"/>
                </a:lnTo>
                <a:cubicBezTo>
                  <a:pt x="2669249" y="2486124"/>
                  <a:pt x="2652464" y="2460205"/>
                  <a:pt x="2614103" y="2460205"/>
                </a:cubicBezTo>
                <a:cubicBezTo>
                  <a:pt x="2614103" y="2414125"/>
                  <a:pt x="2614103" y="2414125"/>
                  <a:pt x="2614103" y="2414125"/>
                </a:cubicBezTo>
                <a:cubicBezTo>
                  <a:pt x="2623693" y="2402606"/>
                  <a:pt x="2633286" y="2399727"/>
                  <a:pt x="2642675" y="2401885"/>
                </a:cubicBezTo>
                <a:close/>
                <a:moveTo>
                  <a:pt x="1936003" y="2401510"/>
                </a:moveTo>
                <a:cubicBezTo>
                  <a:pt x="1963132" y="2405671"/>
                  <a:pt x="1994595" y="2425627"/>
                  <a:pt x="2000975" y="2440206"/>
                </a:cubicBezTo>
                <a:cubicBezTo>
                  <a:pt x="1987907" y="2441810"/>
                  <a:pt x="1968304" y="2444213"/>
                  <a:pt x="1950573" y="2440411"/>
                </a:cubicBezTo>
                <a:cubicBezTo>
                  <a:pt x="1932841" y="2436612"/>
                  <a:pt x="1916987" y="2426610"/>
                  <a:pt x="1911408" y="2403395"/>
                </a:cubicBezTo>
                <a:cubicBezTo>
                  <a:pt x="1918399" y="2400489"/>
                  <a:pt x="1926962" y="2400122"/>
                  <a:pt x="1936003" y="2401510"/>
                </a:cubicBezTo>
                <a:close/>
                <a:moveTo>
                  <a:pt x="2585035" y="2381305"/>
                </a:moveTo>
                <a:cubicBezTo>
                  <a:pt x="2597954" y="2387134"/>
                  <a:pt x="2607642" y="2410479"/>
                  <a:pt x="2601183" y="2457168"/>
                </a:cubicBezTo>
                <a:cubicBezTo>
                  <a:pt x="2588268" y="2457168"/>
                  <a:pt x="2575350" y="2410479"/>
                  <a:pt x="2562431" y="2410480"/>
                </a:cubicBezTo>
                <a:cubicBezTo>
                  <a:pt x="2562431" y="2410480"/>
                  <a:pt x="2562431" y="2410480"/>
                  <a:pt x="2562431" y="2457168"/>
                </a:cubicBezTo>
                <a:cubicBezTo>
                  <a:pt x="2562431" y="2457168"/>
                  <a:pt x="2562431" y="2457168"/>
                  <a:pt x="2549516" y="2410480"/>
                </a:cubicBezTo>
                <a:cubicBezTo>
                  <a:pt x="2555974" y="2387133"/>
                  <a:pt x="2572120" y="2375467"/>
                  <a:pt x="2585035" y="2381305"/>
                </a:cubicBezTo>
                <a:close/>
                <a:moveTo>
                  <a:pt x="1593506" y="2365313"/>
                </a:moveTo>
                <a:cubicBezTo>
                  <a:pt x="1607523" y="2382119"/>
                  <a:pt x="1610146" y="2388484"/>
                  <a:pt x="1611862" y="2409867"/>
                </a:cubicBezTo>
                <a:cubicBezTo>
                  <a:pt x="1588117" y="2429711"/>
                  <a:pt x="1562660" y="2428173"/>
                  <a:pt x="1537201" y="2426633"/>
                </a:cubicBezTo>
                <a:cubicBezTo>
                  <a:pt x="1516174" y="2401425"/>
                  <a:pt x="1522563" y="2388954"/>
                  <a:pt x="1538051" y="2381359"/>
                </a:cubicBezTo>
                <a:cubicBezTo>
                  <a:pt x="1553540" y="2373758"/>
                  <a:pt x="1578127" y="2371034"/>
                  <a:pt x="1593506" y="2365313"/>
                </a:cubicBezTo>
                <a:close/>
                <a:moveTo>
                  <a:pt x="1639868" y="2329109"/>
                </a:moveTo>
                <a:cubicBezTo>
                  <a:pt x="1642832" y="2329279"/>
                  <a:pt x="1646797" y="2329648"/>
                  <a:pt x="1652632" y="2330103"/>
                </a:cubicBezTo>
                <a:cubicBezTo>
                  <a:pt x="1653610" y="2343824"/>
                  <a:pt x="1654589" y="2357546"/>
                  <a:pt x="1655569" y="2371268"/>
                </a:cubicBezTo>
                <a:cubicBezTo>
                  <a:pt x="1645427" y="2368532"/>
                  <a:pt x="1635772" y="2372655"/>
                  <a:pt x="1629173" y="2373115"/>
                </a:cubicBezTo>
                <a:cubicBezTo>
                  <a:pt x="1618539" y="2363516"/>
                  <a:pt x="1614507" y="2353453"/>
                  <a:pt x="1616581" y="2336071"/>
                </a:cubicBezTo>
                <a:cubicBezTo>
                  <a:pt x="1626236" y="2331948"/>
                  <a:pt x="1629413" y="2330000"/>
                  <a:pt x="1633093" y="2329313"/>
                </a:cubicBezTo>
                <a:cubicBezTo>
                  <a:pt x="1634936" y="2328969"/>
                  <a:pt x="1636901" y="2328940"/>
                  <a:pt x="1639868" y="2329109"/>
                </a:cubicBezTo>
                <a:close/>
                <a:moveTo>
                  <a:pt x="2691604" y="2317110"/>
                </a:moveTo>
                <a:cubicBezTo>
                  <a:pt x="2694705" y="2317110"/>
                  <a:pt x="2697805" y="2317110"/>
                  <a:pt x="2704008" y="2317111"/>
                </a:cubicBezTo>
                <a:cubicBezTo>
                  <a:pt x="2710206" y="2317110"/>
                  <a:pt x="2713307" y="2317110"/>
                  <a:pt x="2714857" y="2317110"/>
                </a:cubicBezTo>
                <a:cubicBezTo>
                  <a:pt x="2716407" y="2317110"/>
                  <a:pt x="2716407" y="2317110"/>
                  <a:pt x="2716407" y="2317110"/>
                </a:cubicBezTo>
                <a:lnTo>
                  <a:pt x="2706345" y="2358441"/>
                </a:lnTo>
                <a:lnTo>
                  <a:pt x="2704008" y="2368034"/>
                </a:lnTo>
                <a:cubicBezTo>
                  <a:pt x="2704008" y="2368034"/>
                  <a:pt x="2679205" y="2368034"/>
                  <a:pt x="2679203" y="2317111"/>
                </a:cubicBezTo>
                <a:cubicBezTo>
                  <a:pt x="2685404" y="2317110"/>
                  <a:pt x="2688504" y="2317110"/>
                  <a:pt x="2691604" y="2317110"/>
                </a:cubicBezTo>
                <a:close/>
                <a:moveTo>
                  <a:pt x="916531" y="2308637"/>
                </a:moveTo>
                <a:cubicBezTo>
                  <a:pt x="923391" y="2310448"/>
                  <a:pt x="929464" y="2314399"/>
                  <a:pt x="933379" y="2320488"/>
                </a:cubicBezTo>
                <a:cubicBezTo>
                  <a:pt x="938601" y="2328609"/>
                  <a:pt x="939981" y="2340523"/>
                  <a:pt x="934265" y="2356236"/>
                </a:cubicBezTo>
                <a:cubicBezTo>
                  <a:pt x="905855" y="2350777"/>
                  <a:pt x="891357" y="2366330"/>
                  <a:pt x="870719" y="2350137"/>
                </a:cubicBezTo>
                <a:cubicBezTo>
                  <a:pt x="869114" y="2328053"/>
                  <a:pt x="880864" y="2314553"/>
                  <a:pt x="894972" y="2309617"/>
                </a:cubicBezTo>
                <a:cubicBezTo>
                  <a:pt x="902028" y="2307152"/>
                  <a:pt x="909674" y="2306824"/>
                  <a:pt x="916531" y="2308637"/>
                </a:cubicBezTo>
                <a:close/>
                <a:moveTo>
                  <a:pt x="2534310" y="2299405"/>
                </a:moveTo>
                <a:cubicBezTo>
                  <a:pt x="2540526" y="2298261"/>
                  <a:pt x="2547062" y="2299511"/>
                  <a:pt x="2552990" y="2302614"/>
                </a:cubicBezTo>
                <a:cubicBezTo>
                  <a:pt x="2568812" y="2310885"/>
                  <a:pt x="2580348" y="2332310"/>
                  <a:pt x="2570109" y="2356491"/>
                </a:cubicBezTo>
                <a:lnTo>
                  <a:pt x="2548542" y="2361084"/>
                </a:lnTo>
                <a:lnTo>
                  <a:pt x="2549514" y="2363799"/>
                </a:lnTo>
                <a:cubicBezTo>
                  <a:pt x="2536598" y="2363799"/>
                  <a:pt x="2536598" y="2363799"/>
                  <a:pt x="2536598" y="2410479"/>
                </a:cubicBezTo>
                <a:cubicBezTo>
                  <a:pt x="2536598" y="2410479"/>
                  <a:pt x="2536598" y="2457168"/>
                  <a:pt x="2536598" y="2457168"/>
                </a:cubicBezTo>
                <a:cubicBezTo>
                  <a:pt x="2536598" y="2457168"/>
                  <a:pt x="2536598" y="2457168"/>
                  <a:pt x="2523679" y="2410479"/>
                </a:cubicBezTo>
                <a:cubicBezTo>
                  <a:pt x="2523679" y="2410479"/>
                  <a:pt x="2523679" y="2410479"/>
                  <a:pt x="2523679" y="2363799"/>
                </a:cubicBezTo>
                <a:cubicBezTo>
                  <a:pt x="2510766" y="2363799"/>
                  <a:pt x="2497847" y="2363799"/>
                  <a:pt x="2510764" y="2317110"/>
                </a:cubicBezTo>
                <a:lnTo>
                  <a:pt x="2514279" y="2318169"/>
                </a:lnTo>
                <a:lnTo>
                  <a:pt x="2517552" y="2310586"/>
                </a:lnTo>
                <a:cubicBezTo>
                  <a:pt x="2522203" y="2304095"/>
                  <a:pt x="2528096" y="2300554"/>
                  <a:pt x="2534310" y="2299405"/>
                </a:cubicBezTo>
                <a:close/>
                <a:moveTo>
                  <a:pt x="12364740" y="2268754"/>
                </a:moveTo>
                <a:lnTo>
                  <a:pt x="12361610" y="2311036"/>
                </a:lnTo>
                <a:cubicBezTo>
                  <a:pt x="12361610" y="2287333"/>
                  <a:pt x="12361610" y="2275482"/>
                  <a:pt x="12363218" y="2269556"/>
                </a:cubicBezTo>
                <a:close/>
                <a:moveTo>
                  <a:pt x="12658199" y="2243625"/>
                </a:moveTo>
                <a:cubicBezTo>
                  <a:pt x="12663824" y="2241402"/>
                  <a:pt x="12670256" y="2242884"/>
                  <a:pt x="12676685" y="2245846"/>
                </a:cubicBezTo>
                <a:cubicBezTo>
                  <a:pt x="12689543" y="2251771"/>
                  <a:pt x="12702407" y="2263629"/>
                  <a:pt x="12708836" y="2263630"/>
                </a:cubicBezTo>
                <a:cubicBezTo>
                  <a:pt x="12695975" y="2263629"/>
                  <a:pt x="12670256" y="2311037"/>
                  <a:pt x="12657395" y="2311036"/>
                </a:cubicBezTo>
                <a:cubicBezTo>
                  <a:pt x="12644534" y="2311036"/>
                  <a:pt x="12644534" y="2311036"/>
                  <a:pt x="12644534" y="2311036"/>
                </a:cubicBezTo>
                <a:cubicBezTo>
                  <a:pt x="12644534" y="2311036"/>
                  <a:pt x="12644534" y="2311036"/>
                  <a:pt x="12644534" y="2263629"/>
                </a:cubicBezTo>
                <a:cubicBezTo>
                  <a:pt x="12647750" y="2251775"/>
                  <a:pt x="12652571" y="2245849"/>
                  <a:pt x="12658199" y="2243625"/>
                </a:cubicBezTo>
                <a:close/>
                <a:moveTo>
                  <a:pt x="2141346" y="2226270"/>
                </a:moveTo>
                <a:lnTo>
                  <a:pt x="2136128" y="2240163"/>
                </a:lnTo>
                <a:lnTo>
                  <a:pt x="2143761" y="2228414"/>
                </a:lnTo>
                <a:close/>
                <a:moveTo>
                  <a:pt x="1699068" y="2166490"/>
                </a:moveTo>
                <a:cubicBezTo>
                  <a:pt x="1708413" y="2167119"/>
                  <a:pt x="1718467" y="2168425"/>
                  <a:pt x="1728193" y="2169237"/>
                </a:cubicBezTo>
                <a:cubicBezTo>
                  <a:pt x="1726205" y="2181036"/>
                  <a:pt x="1725210" y="2186933"/>
                  <a:pt x="1726547" y="2196352"/>
                </a:cubicBezTo>
                <a:cubicBezTo>
                  <a:pt x="1692630" y="2189530"/>
                  <a:pt x="1672688" y="2203816"/>
                  <a:pt x="1663031" y="2174429"/>
                </a:cubicBezTo>
                <a:cubicBezTo>
                  <a:pt x="1665773" y="2171168"/>
                  <a:pt x="1669592" y="2169080"/>
                  <a:pt x="1674191" y="2167812"/>
                </a:cubicBezTo>
                <a:cubicBezTo>
                  <a:pt x="1681086" y="2165911"/>
                  <a:pt x="1689724" y="2165862"/>
                  <a:pt x="1699068" y="2166490"/>
                </a:cubicBezTo>
                <a:close/>
                <a:moveTo>
                  <a:pt x="1647977" y="2149253"/>
                </a:moveTo>
                <a:cubicBezTo>
                  <a:pt x="1653292" y="2199052"/>
                  <a:pt x="1604794" y="2242933"/>
                  <a:pt x="1574765" y="2257148"/>
                </a:cubicBezTo>
                <a:cubicBezTo>
                  <a:pt x="1569449" y="2207351"/>
                  <a:pt x="1614310" y="2154728"/>
                  <a:pt x="1647977" y="2149253"/>
                </a:cubicBezTo>
                <a:close/>
                <a:moveTo>
                  <a:pt x="1410831" y="2148866"/>
                </a:moveTo>
                <a:cubicBezTo>
                  <a:pt x="1424266" y="2164789"/>
                  <a:pt x="1428736" y="2183134"/>
                  <a:pt x="1412136" y="2201313"/>
                </a:cubicBezTo>
                <a:cubicBezTo>
                  <a:pt x="1400035" y="2198722"/>
                  <a:pt x="1388836" y="2191971"/>
                  <a:pt x="1375403" y="2176054"/>
                </a:cubicBezTo>
                <a:cubicBezTo>
                  <a:pt x="1381685" y="2166530"/>
                  <a:pt x="1387293" y="2160124"/>
                  <a:pt x="1392953" y="2155904"/>
                </a:cubicBezTo>
                <a:cubicBezTo>
                  <a:pt x="1398617" y="2151683"/>
                  <a:pt x="1404334" y="2149647"/>
                  <a:pt x="1410831" y="2148866"/>
                </a:cubicBezTo>
                <a:close/>
                <a:moveTo>
                  <a:pt x="1486632" y="2070311"/>
                </a:moveTo>
                <a:cubicBezTo>
                  <a:pt x="1499557" y="2076315"/>
                  <a:pt x="1519988" y="2101611"/>
                  <a:pt x="1515272" y="2125751"/>
                </a:cubicBezTo>
                <a:cubicBezTo>
                  <a:pt x="1489012" y="2139883"/>
                  <a:pt x="1473585" y="2127448"/>
                  <a:pt x="1465379" y="2097302"/>
                </a:cubicBezTo>
                <a:cubicBezTo>
                  <a:pt x="1473298" y="2090448"/>
                  <a:pt x="1476907" y="2081591"/>
                  <a:pt x="1486632" y="2070311"/>
                </a:cubicBezTo>
                <a:close/>
                <a:moveTo>
                  <a:pt x="1839612" y="2070295"/>
                </a:moveTo>
                <a:cubicBezTo>
                  <a:pt x="1850714" y="2077213"/>
                  <a:pt x="1876244" y="2075256"/>
                  <a:pt x="1880404" y="2085296"/>
                </a:cubicBezTo>
                <a:lnTo>
                  <a:pt x="1876407" y="2099119"/>
                </a:lnTo>
                <a:lnTo>
                  <a:pt x="1881449" y="2099928"/>
                </a:lnTo>
                <a:cubicBezTo>
                  <a:pt x="1878492" y="2123744"/>
                  <a:pt x="1861840" y="2144023"/>
                  <a:pt x="1840017" y="2154668"/>
                </a:cubicBezTo>
                <a:cubicBezTo>
                  <a:pt x="1818189" y="2165314"/>
                  <a:pt x="1791195" y="2166323"/>
                  <a:pt x="1767566" y="2151612"/>
                </a:cubicBezTo>
                <a:cubicBezTo>
                  <a:pt x="1778851" y="2143313"/>
                  <a:pt x="1792252" y="2130722"/>
                  <a:pt x="1806638" y="2119446"/>
                </a:cubicBezTo>
                <a:lnTo>
                  <a:pt x="1845324" y="2098537"/>
                </a:lnTo>
                <a:lnTo>
                  <a:pt x="1845288" y="2098533"/>
                </a:lnTo>
                <a:cubicBezTo>
                  <a:pt x="1837146" y="2095227"/>
                  <a:pt x="1833198" y="2087473"/>
                  <a:pt x="1839612" y="2070295"/>
                </a:cubicBezTo>
                <a:close/>
                <a:moveTo>
                  <a:pt x="862733" y="2060634"/>
                </a:moveTo>
                <a:cubicBezTo>
                  <a:pt x="874129" y="2059930"/>
                  <a:pt x="885746" y="2062598"/>
                  <a:pt x="891755" y="2069745"/>
                </a:cubicBezTo>
                <a:cubicBezTo>
                  <a:pt x="895761" y="2074512"/>
                  <a:pt x="897278" y="2081268"/>
                  <a:pt x="894576" y="2090345"/>
                </a:cubicBezTo>
                <a:cubicBezTo>
                  <a:pt x="884486" y="2115922"/>
                  <a:pt x="861743" y="2111087"/>
                  <a:pt x="837194" y="2101908"/>
                </a:cubicBezTo>
                <a:cubicBezTo>
                  <a:pt x="837907" y="2091172"/>
                  <a:pt x="834296" y="2082481"/>
                  <a:pt x="835011" y="2071743"/>
                </a:cubicBezTo>
                <a:cubicBezTo>
                  <a:pt x="840147" y="2065412"/>
                  <a:pt x="851330" y="2061339"/>
                  <a:pt x="862733" y="2060634"/>
                </a:cubicBezTo>
                <a:close/>
                <a:moveTo>
                  <a:pt x="1904748" y="2049538"/>
                </a:moveTo>
                <a:cubicBezTo>
                  <a:pt x="1908852" y="2049206"/>
                  <a:pt x="1911571" y="2050076"/>
                  <a:pt x="1913203" y="2051668"/>
                </a:cubicBezTo>
                <a:cubicBezTo>
                  <a:pt x="1923003" y="2061208"/>
                  <a:pt x="1893597" y="2096678"/>
                  <a:pt x="1888006" y="2054601"/>
                </a:cubicBezTo>
                <a:cubicBezTo>
                  <a:pt x="1895165" y="2051392"/>
                  <a:pt x="1900647" y="2049865"/>
                  <a:pt x="1904748" y="2049538"/>
                </a:cubicBezTo>
                <a:close/>
                <a:moveTo>
                  <a:pt x="2046290" y="2035078"/>
                </a:moveTo>
                <a:cubicBezTo>
                  <a:pt x="2054739" y="2035217"/>
                  <a:pt x="2062861" y="2037349"/>
                  <a:pt x="2068309" y="2041496"/>
                </a:cubicBezTo>
                <a:cubicBezTo>
                  <a:pt x="2070831" y="2065552"/>
                  <a:pt x="2041017" y="2067313"/>
                  <a:pt x="2014389" y="2072669"/>
                </a:cubicBezTo>
                <a:cubicBezTo>
                  <a:pt x="2009718" y="2063869"/>
                  <a:pt x="2009542" y="2056596"/>
                  <a:pt x="2012208" y="2050876"/>
                </a:cubicBezTo>
                <a:cubicBezTo>
                  <a:pt x="2014210" y="2046584"/>
                  <a:pt x="2017808" y="2043158"/>
                  <a:pt x="2022306" y="2040610"/>
                </a:cubicBezTo>
                <a:cubicBezTo>
                  <a:pt x="2029057" y="2036789"/>
                  <a:pt x="2037837" y="2034938"/>
                  <a:pt x="2046290" y="2035078"/>
                </a:cubicBezTo>
                <a:close/>
                <a:moveTo>
                  <a:pt x="12530724" y="2028512"/>
                </a:moveTo>
                <a:cubicBezTo>
                  <a:pt x="12543899" y="2028515"/>
                  <a:pt x="12543899" y="2028515"/>
                  <a:pt x="12543899" y="2079438"/>
                </a:cubicBezTo>
                <a:cubicBezTo>
                  <a:pt x="12543899" y="2079438"/>
                  <a:pt x="12543899" y="2079438"/>
                  <a:pt x="12530724" y="2079438"/>
                </a:cubicBezTo>
                <a:cubicBezTo>
                  <a:pt x="12517552" y="2079438"/>
                  <a:pt x="12517552" y="2079438"/>
                  <a:pt x="12504374" y="2079438"/>
                </a:cubicBezTo>
                <a:cubicBezTo>
                  <a:pt x="12504374" y="2079438"/>
                  <a:pt x="12491199" y="2079438"/>
                  <a:pt x="12491199" y="2079438"/>
                </a:cubicBezTo>
                <a:cubicBezTo>
                  <a:pt x="12504374" y="2079438"/>
                  <a:pt x="12517552" y="2079438"/>
                  <a:pt x="12530724" y="2028512"/>
                </a:cubicBezTo>
                <a:close/>
                <a:moveTo>
                  <a:pt x="1754048" y="2010591"/>
                </a:moveTo>
                <a:cubicBezTo>
                  <a:pt x="1774978" y="2015120"/>
                  <a:pt x="1786972" y="2024867"/>
                  <a:pt x="1792235" y="2036566"/>
                </a:cubicBezTo>
                <a:cubicBezTo>
                  <a:pt x="1808030" y="2071671"/>
                  <a:pt x="1763277" y="2124354"/>
                  <a:pt x="1717763" y="2106520"/>
                </a:cubicBezTo>
                <a:cubicBezTo>
                  <a:pt x="1700743" y="2077823"/>
                  <a:pt x="1728582" y="2022642"/>
                  <a:pt x="1754048" y="2010591"/>
                </a:cubicBezTo>
                <a:close/>
                <a:moveTo>
                  <a:pt x="2193204" y="1930796"/>
                </a:moveTo>
                <a:cubicBezTo>
                  <a:pt x="2213314" y="1932191"/>
                  <a:pt x="2238899" y="1946368"/>
                  <a:pt x="2248741" y="1953424"/>
                </a:cubicBezTo>
                <a:cubicBezTo>
                  <a:pt x="2246308" y="1958924"/>
                  <a:pt x="2240914" y="1963286"/>
                  <a:pt x="2233941" y="1966438"/>
                </a:cubicBezTo>
                <a:cubicBezTo>
                  <a:pt x="2213027" y="1975886"/>
                  <a:pt x="2177930" y="1974431"/>
                  <a:pt x="2166199" y="1960093"/>
                </a:cubicBezTo>
                <a:cubicBezTo>
                  <a:pt x="2165646" y="1946528"/>
                  <a:pt x="2169436" y="1938543"/>
                  <a:pt x="2175703" y="1934397"/>
                </a:cubicBezTo>
                <a:cubicBezTo>
                  <a:pt x="2180405" y="1931285"/>
                  <a:pt x="2186502" y="1930329"/>
                  <a:pt x="2193204" y="1930796"/>
                </a:cubicBezTo>
                <a:close/>
                <a:moveTo>
                  <a:pt x="1523309" y="1926108"/>
                </a:moveTo>
                <a:cubicBezTo>
                  <a:pt x="1535609" y="1926655"/>
                  <a:pt x="1549271" y="1930712"/>
                  <a:pt x="1563675" y="1937892"/>
                </a:cubicBezTo>
                <a:cubicBezTo>
                  <a:pt x="1576697" y="1981465"/>
                  <a:pt x="1531890" y="2004348"/>
                  <a:pt x="1504712" y="1993654"/>
                </a:cubicBezTo>
                <a:cubicBezTo>
                  <a:pt x="1488409" y="1987240"/>
                  <a:pt x="1478448" y="1968744"/>
                  <a:pt x="1491135" y="1935382"/>
                </a:cubicBezTo>
                <a:cubicBezTo>
                  <a:pt x="1500078" y="1928522"/>
                  <a:pt x="1511014" y="1925560"/>
                  <a:pt x="1523309" y="1926108"/>
                </a:cubicBezTo>
                <a:close/>
                <a:moveTo>
                  <a:pt x="1913969" y="1897787"/>
                </a:moveTo>
                <a:cubicBezTo>
                  <a:pt x="1922099" y="1895825"/>
                  <a:pt x="1930737" y="1897370"/>
                  <a:pt x="1939555" y="1901613"/>
                </a:cubicBezTo>
                <a:cubicBezTo>
                  <a:pt x="1949851" y="1927447"/>
                  <a:pt x="1923768" y="1951436"/>
                  <a:pt x="1901713" y="1940828"/>
                </a:cubicBezTo>
                <a:cubicBezTo>
                  <a:pt x="1899141" y="1934369"/>
                  <a:pt x="1892156" y="1925793"/>
                  <a:pt x="1891421" y="1914998"/>
                </a:cubicBezTo>
                <a:cubicBezTo>
                  <a:pt x="1898217" y="1905216"/>
                  <a:pt x="1905839" y="1899748"/>
                  <a:pt x="1913969" y="1897787"/>
                </a:cubicBezTo>
                <a:close/>
                <a:moveTo>
                  <a:pt x="1773721" y="1887651"/>
                </a:moveTo>
                <a:cubicBezTo>
                  <a:pt x="1785572" y="1888784"/>
                  <a:pt x="1796478" y="1893036"/>
                  <a:pt x="1802086" y="1900455"/>
                </a:cubicBezTo>
                <a:cubicBezTo>
                  <a:pt x="1803288" y="1914099"/>
                  <a:pt x="1804486" y="1927744"/>
                  <a:pt x="1805692" y="1941388"/>
                </a:cubicBezTo>
                <a:cubicBezTo>
                  <a:pt x="1800147" y="1952278"/>
                  <a:pt x="1791384" y="1959266"/>
                  <a:pt x="1781675" y="1962317"/>
                </a:cubicBezTo>
                <a:lnTo>
                  <a:pt x="1758297" y="1960178"/>
                </a:lnTo>
                <a:lnTo>
                  <a:pt x="1756830" y="1962393"/>
                </a:lnTo>
                <a:cubicBezTo>
                  <a:pt x="1739672" y="1959323"/>
                  <a:pt x="1729354" y="1951354"/>
                  <a:pt x="1721339" y="1946855"/>
                </a:cubicBezTo>
                <a:cubicBezTo>
                  <a:pt x="1723577" y="1935012"/>
                  <a:pt x="1722397" y="1925615"/>
                  <a:pt x="1724634" y="1913771"/>
                </a:cubicBezTo>
                <a:lnTo>
                  <a:pt x="1727690" y="1911616"/>
                </a:lnTo>
                <a:lnTo>
                  <a:pt x="1726742" y="1907792"/>
                </a:lnTo>
                <a:cubicBezTo>
                  <a:pt x="1728686" y="1901693"/>
                  <a:pt x="1733429" y="1896949"/>
                  <a:pt x="1739688" y="1893572"/>
                </a:cubicBezTo>
                <a:cubicBezTo>
                  <a:pt x="1749075" y="1888506"/>
                  <a:pt x="1761871" y="1886518"/>
                  <a:pt x="1773721" y="1887651"/>
                </a:cubicBezTo>
                <a:close/>
                <a:moveTo>
                  <a:pt x="1345109" y="1887231"/>
                </a:moveTo>
                <a:cubicBezTo>
                  <a:pt x="1368358" y="1891057"/>
                  <a:pt x="1385727" y="1903672"/>
                  <a:pt x="1384944" y="1931843"/>
                </a:cubicBezTo>
                <a:cubicBezTo>
                  <a:pt x="1372676" y="1938607"/>
                  <a:pt x="1358111" y="1941088"/>
                  <a:pt x="1334859" y="1937263"/>
                </a:cubicBezTo>
                <a:cubicBezTo>
                  <a:pt x="1331548" y="1911349"/>
                  <a:pt x="1335135" y="1898275"/>
                  <a:pt x="1345109" y="1887231"/>
                </a:cubicBezTo>
                <a:close/>
                <a:moveTo>
                  <a:pt x="12567927" y="1841775"/>
                </a:moveTo>
                <a:cubicBezTo>
                  <a:pt x="12567927" y="1841775"/>
                  <a:pt x="12579552" y="1841775"/>
                  <a:pt x="12579552" y="1841775"/>
                </a:cubicBezTo>
                <a:cubicBezTo>
                  <a:pt x="12579552" y="1841775"/>
                  <a:pt x="12567927" y="1892702"/>
                  <a:pt x="12567927" y="1892702"/>
                </a:cubicBezTo>
                <a:cubicBezTo>
                  <a:pt x="12567927" y="1892702"/>
                  <a:pt x="12556302" y="1892700"/>
                  <a:pt x="12556302" y="1892700"/>
                </a:cubicBezTo>
                <a:cubicBezTo>
                  <a:pt x="12556302" y="1892700"/>
                  <a:pt x="12556302" y="1892700"/>
                  <a:pt x="12567927" y="1841775"/>
                </a:cubicBezTo>
                <a:close/>
                <a:moveTo>
                  <a:pt x="2331967" y="1795550"/>
                </a:moveTo>
                <a:cubicBezTo>
                  <a:pt x="2344927" y="1796515"/>
                  <a:pt x="2354905" y="1802762"/>
                  <a:pt x="2367869" y="1803726"/>
                </a:cubicBezTo>
                <a:cubicBezTo>
                  <a:pt x="2363897" y="1822702"/>
                  <a:pt x="2351937" y="1825943"/>
                  <a:pt x="2346966" y="1840715"/>
                </a:cubicBezTo>
                <a:cubicBezTo>
                  <a:pt x="2324028" y="1833504"/>
                  <a:pt x="2325009" y="1819812"/>
                  <a:pt x="2331967" y="1795550"/>
                </a:cubicBezTo>
                <a:close/>
                <a:moveTo>
                  <a:pt x="1969020" y="1783375"/>
                </a:moveTo>
                <a:cubicBezTo>
                  <a:pt x="1979741" y="1779938"/>
                  <a:pt x="1991844" y="1780734"/>
                  <a:pt x="1999403" y="1786438"/>
                </a:cubicBezTo>
                <a:cubicBezTo>
                  <a:pt x="2004441" y="1790242"/>
                  <a:pt x="2007460" y="1796226"/>
                  <a:pt x="2006698" y="1804595"/>
                </a:cubicBezTo>
                <a:cubicBezTo>
                  <a:pt x="1990865" y="1826362"/>
                  <a:pt x="1973401" y="1807596"/>
                  <a:pt x="1946943" y="1805698"/>
                </a:cubicBezTo>
                <a:cubicBezTo>
                  <a:pt x="1948962" y="1794472"/>
                  <a:pt x="1958297" y="1786809"/>
                  <a:pt x="1969020" y="1783375"/>
                </a:cubicBezTo>
                <a:close/>
                <a:moveTo>
                  <a:pt x="1547194" y="1770247"/>
                </a:moveTo>
                <a:cubicBezTo>
                  <a:pt x="1571704" y="1777323"/>
                  <a:pt x="1592325" y="1813310"/>
                  <a:pt x="1597356" y="1833813"/>
                </a:cubicBezTo>
                <a:cubicBezTo>
                  <a:pt x="1590316" y="1842018"/>
                  <a:pt x="1582244" y="1844067"/>
                  <a:pt x="1574054" y="1842108"/>
                </a:cubicBezTo>
                <a:cubicBezTo>
                  <a:pt x="1549476" y="1836236"/>
                  <a:pt x="1523826" y="1794314"/>
                  <a:pt x="1521813" y="1774456"/>
                </a:cubicBezTo>
                <a:cubicBezTo>
                  <a:pt x="1530418" y="1768745"/>
                  <a:pt x="1539022" y="1767890"/>
                  <a:pt x="1547194" y="1770247"/>
                </a:cubicBezTo>
                <a:close/>
                <a:moveTo>
                  <a:pt x="1350497" y="1756531"/>
                </a:moveTo>
                <a:cubicBezTo>
                  <a:pt x="1366262" y="1752199"/>
                  <a:pt x="1370247" y="1761985"/>
                  <a:pt x="1379607" y="1758052"/>
                </a:cubicBezTo>
                <a:cubicBezTo>
                  <a:pt x="1384630" y="1781158"/>
                  <a:pt x="1375796" y="1791752"/>
                  <a:pt x="1357080" y="1799617"/>
                </a:cubicBezTo>
                <a:cubicBezTo>
                  <a:pt x="1346682" y="1790228"/>
                  <a:pt x="1341660" y="1767121"/>
                  <a:pt x="1350497" y="1756531"/>
                </a:cubicBezTo>
                <a:close/>
                <a:moveTo>
                  <a:pt x="1820912" y="1751452"/>
                </a:moveTo>
                <a:cubicBezTo>
                  <a:pt x="1833285" y="1750564"/>
                  <a:pt x="1844962" y="1751220"/>
                  <a:pt x="1855170" y="1754109"/>
                </a:cubicBezTo>
                <a:cubicBezTo>
                  <a:pt x="1853263" y="1809335"/>
                  <a:pt x="1742732" y="1798128"/>
                  <a:pt x="1711517" y="1782603"/>
                </a:cubicBezTo>
                <a:cubicBezTo>
                  <a:pt x="1740382" y="1770696"/>
                  <a:pt x="1783786" y="1754121"/>
                  <a:pt x="1820912" y="1751452"/>
                </a:cubicBezTo>
                <a:close/>
                <a:moveTo>
                  <a:pt x="12580234" y="1742151"/>
                </a:moveTo>
                <a:cubicBezTo>
                  <a:pt x="12593095" y="1742151"/>
                  <a:pt x="12605953" y="1742151"/>
                  <a:pt x="12593095" y="1789557"/>
                </a:cubicBezTo>
                <a:cubicBezTo>
                  <a:pt x="12593095" y="1789557"/>
                  <a:pt x="12593095" y="1789557"/>
                  <a:pt x="12580234" y="1789557"/>
                </a:cubicBezTo>
                <a:cubicBezTo>
                  <a:pt x="12580234" y="1789557"/>
                  <a:pt x="12567373" y="1789557"/>
                  <a:pt x="12567373" y="1789557"/>
                </a:cubicBezTo>
                <a:cubicBezTo>
                  <a:pt x="12567373" y="1742151"/>
                  <a:pt x="12567373" y="1742151"/>
                  <a:pt x="12580234" y="1742151"/>
                </a:cubicBezTo>
                <a:close/>
                <a:moveTo>
                  <a:pt x="12723712" y="1739905"/>
                </a:moveTo>
                <a:cubicBezTo>
                  <a:pt x="12723712" y="1739905"/>
                  <a:pt x="12736112" y="1739905"/>
                  <a:pt x="12748515" y="1739905"/>
                </a:cubicBezTo>
                <a:cubicBezTo>
                  <a:pt x="12748515" y="1739905"/>
                  <a:pt x="12760912" y="1739905"/>
                  <a:pt x="12748515" y="1790829"/>
                </a:cubicBezTo>
                <a:cubicBezTo>
                  <a:pt x="12723712" y="1790829"/>
                  <a:pt x="12736112" y="1739905"/>
                  <a:pt x="12723712" y="1739905"/>
                </a:cubicBezTo>
                <a:close/>
                <a:moveTo>
                  <a:pt x="2216972" y="1736481"/>
                </a:moveTo>
                <a:cubicBezTo>
                  <a:pt x="2230759" y="1753471"/>
                  <a:pt x="2233297" y="1759870"/>
                  <a:pt x="2234726" y="1781274"/>
                </a:cubicBezTo>
                <a:cubicBezTo>
                  <a:pt x="2210717" y="1800798"/>
                  <a:pt x="2185280" y="1798920"/>
                  <a:pt x="2159845" y="1797044"/>
                </a:cubicBezTo>
                <a:cubicBezTo>
                  <a:pt x="2139158" y="1771555"/>
                  <a:pt x="2145714" y="1759170"/>
                  <a:pt x="2161305" y="1751783"/>
                </a:cubicBezTo>
                <a:cubicBezTo>
                  <a:pt x="2176895" y="1744393"/>
                  <a:pt x="2201519" y="1741992"/>
                  <a:pt x="2216972" y="1736481"/>
                </a:cubicBezTo>
                <a:close/>
                <a:moveTo>
                  <a:pt x="2575292" y="1726341"/>
                </a:moveTo>
                <a:lnTo>
                  <a:pt x="2559094" y="1736413"/>
                </a:lnTo>
                <a:lnTo>
                  <a:pt x="2562206" y="1742151"/>
                </a:lnTo>
                <a:cubicBezTo>
                  <a:pt x="2565422" y="1742152"/>
                  <a:pt x="2568636" y="1739189"/>
                  <a:pt x="2571852" y="1734004"/>
                </a:cubicBezTo>
                <a:close/>
                <a:moveTo>
                  <a:pt x="12669977" y="1705954"/>
                </a:moveTo>
                <a:cubicBezTo>
                  <a:pt x="12657058" y="1752031"/>
                  <a:pt x="12657058" y="1752031"/>
                  <a:pt x="12644140" y="1752032"/>
                </a:cubicBezTo>
                <a:cubicBezTo>
                  <a:pt x="12644140" y="1752032"/>
                  <a:pt x="12644140" y="1752032"/>
                  <a:pt x="12644140" y="1798112"/>
                </a:cubicBezTo>
                <a:cubicBezTo>
                  <a:pt x="12657058" y="1798114"/>
                  <a:pt x="12657058" y="1798114"/>
                  <a:pt x="12669977" y="1798112"/>
                </a:cubicBezTo>
                <a:cubicBezTo>
                  <a:pt x="12682893" y="1844193"/>
                  <a:pt x="12682893" y="1844193"/>
                  <a:pt x="12695808" y="1844193"/>
                </a:cubicBezTo>
                <a:cubicBezTo>
                  <a:pt x="12682893" y="1890274"/>
                  <a:pt x="12669977" y="1890274"/>
                  <a:pt x="12644140" y="1890272"/>
                </a:cubicBezTo>
                <a:cubicBezTo>
                  <a:pt x="12631224" y="1890272"/>
                  <a:pt x="12631224" y="1890272"/>
                  <a:pt x="12618308" y="1890272"/>
                </a:cubicBezTo>
                <a:cubicBezTo>
                  <a:pt x="12657058" y="1936352"/>
                  <a:pt x="12605389" y="1936353"/>
                  <a:pt x="12592474" y="2028502"/>
                </a:cubicBezTo>
                <a:cubicBezTo>
                  <a:pt x="12579555" y="1982421"/>
                  <a:pt x="12579555" y="1890272"/>
                  <a:pt x="12605389" y="1844193"/>
                </a:cubicBezTo>
                <a:cubicBezTo>
                  <a:pt x="12605389" y="1844193"/>
                  <a:pt x="12618308" y="1844193"/>
                  <a:pt x="12631224" y="1844193"/>
                </a:cubicBezTo>
                <a:cubicBezTo>
                  <a:pt x="12618308" y="1844193"/>
                  <a:pt x="12618308" y="1798112"/>
                  <a:pt x="12618308" y="1798112"/>
                </a:cubicBezTo>
                <a:cubicBezTo>
                  <a:pt x="12618308" y="1752032"/>
                  <a:pt x="12618308" y="1752032"/>
                  <a:pt x="12618308" y="1752032"/>
                </a:cubicBezTo>
                <a:cubicBezTo>
                  <a:pt x="12618308" y="1752032"/>
                  <a:pt x="12618308" y="1752032"/>
                  <a:pt x="12631224" y="1752032"/>
                </a:cubicBezTo>
                <a:cubicBezTo>
                  <a:pt x="12644140" y="1752032"/>
                  <a:pt x="12644140" y="1705951"/>
                  <a:pt x="12669977" y="1705954"/>
                </a:cubicBezTo>
                <a:close/>
                <a:moveTo>
                  <a:pt x="2263815" y="1700898"/>
                </a:moveTo>
                <a:cubicBezTo>
                  <a:pt x="2266778" y="1701106"/>
                  <a:pt x="2270738" y="1701529"/>
                  <a:pt x="2276568" y="1702061"/>
                </a:cubicBezTo>
                <a:cubicBezTo>
                  <a:pt x="2277359" y="1715795"/>
                  <a:pt x="2278152" y="1729531"/>
                  <a:pt x="2278948" y="1743262"/>
                </a:cubicBezTo>
                <a:cubicBezTo>
                  <a:pt x="2268843" y="1740390"/>
                  <a:pt x="2259134" y="1744382"/>
                  <a:pt x="2252530" y="1744757"/>
                </a:cubicBezTo>
                <a:cubicBezTo>
                  <a:pt x="2242028" y="1735014"/>
                  <a:pt x="2238128" y="1724902"/>
                  <a:pt x="2240440" y="1707550"/>
                </a:cubicBezTo>
                <a:cubicBezTo>
                  <a:pt x="2250148" y="1703552"/>
                  <a:pt x="2253350" y="1701652"/>
                  <a:pt x="2257040" y="1701009"/>
                </a:cubicBezTo>
                <a:cubicBezTo>
                  <a:pt x="2258885" y="1700691"/>
                  <a:pt x="2260851" y="1700687"/>
                  <a:pt x="2263815" y="1700898"/>
                </a:cubicBezTo>
                <a:close/>
                <a:moveTo>
                  <a:pt x="2056286" y="1698298"/>
                </a:moveTo>
                <a:lnTo>
                  <a:pt x="2055791" y="1698669"/>
                </a:lnTo>
                <a:lnTo>
                  <a:pt x="2056331" y="1698778"/>
                </a:lnTo>
                <a:close/>
                <a:moveTo>
                  <a:pt x="1873694" y="1690510"/>
                </a:moveTo>
                <a:cubicBezTo>
                  <a:pt x="1889858" y="1689753"/>
                  <a:pt x="1907127" y="1695958"/>
                  <a:pt x="1925227" y="1705395"/>
                </a:cubicBezTo>
                <a:cubicBezTo>
                  <a:pt x="1913354" y="1728164"/>
                  <a:pt x="1899196" y="1738058"/>
                  <a:pt x="1883031" y="1738819"/>
                </a:cubicBezTo>
                <a:cubicBezTo>
                  <a:pt x="1866871" y="1739579"/>
                  <a:pt x="1848701" y="1731201"/>
                  <a:pt x="1828804" y="1717419"/>
                </a:cubicBezTo>
                <a:cubicBezTo>
                  <a:pt x="1842475" y="1698993"/>
                  <a:pt x="1857530" y="1691269"/>
                  <a:pt x="1873694" y="1690510"/>
                </a:cubicBezTo>
                <a:close/>
                <a:moveTo>
                  <a:pt x="1542761" y="1679890"/>
                </a:moveTo>
                <a:cubicBezTo>
                  <a:pt x="1551534" y="1683968"/>
                  <a:pt x="1558496" y="1692483"/>
                  <a:pt x="1561835" y="1709885"/>
                </a:cubicBezTo>
                <a:cubicBezTo>
                  <a:pt x="1544008" y="1728017"/>
                  <a:pt x="1532662" y="1717461"/>
                  <a:pt x="1521312" y="1706902"/>
                </a:cubicBezTo>
                <a:cubicBezTo>
                  <a:pt x="1531966" y="1699967"/>
                  <a:pt x="1526796" y="1688651"/>
                  <a:pt x="1532478" y="1683117"/>
                </a:cubicBezTo>
                <a:cubicBezTo>
                  <a:pt x="1534370" y="1681275"/>
                  <a:pt x="1537468" y="1680073"/>
                  <a:pt x="1542761" y="1679890"/>
                </a:cubicBezTo>
                <a:close/>
                <a:moveTo>
                  <a:pt x="2171894" y="1631623"/>
                </a:moveTo>
                <a:cubicBezTo>
                  <a:pt x="2199397" y="1647323"/>
                  <a:pt x="2172799" y="1745832"/>
                  <a:pt x="2125130" y="1653656"/>
                </a:cubicBezTo>
                <a:cubicBezTo>
                  <a:pt x="2147547" y="1630359"/>
                  <a:pt x="2162723" y="1626390"/>
                  <a:pt x="2171894" y="1631623"/>
                </a:cubicBezTo>
                <a:close/>
                <a:moveTo>
                  <a:pt x="2029348" y="1628620"/>
                </a:moveTo>
                <a:cubicBezTo>
                  <a:pt x="2039576" y="1624029"/>
                  <a:pt x="2054057" y="1627710"/>
                  <a:pt x="2072306" y="1647034"/>
                </a:cubicBezTo>
                <a:lnTo>
                  <a:pt x="2088610" y="1667797"/>
                </a:lnTo>
                <a:lnTo>
                  <a:pt x="2100870" y="1674954"/>
                </a:lnTo>
                <a:cubicBezTo>
                  <a:pt x="2106680" y="1680195"/>
                  <a:pt x="2111453" y="1687616"/>
                  <a:pt x="2114160" y="1699393"/>
                </a:cubicBezTo>
                <a:cubicBezTo>
                  <a:pt x="2105888" y="1716818"/>
                  <a:pt x="2093432" y="1724239"/>
                  <a:pt x="2067289" y="1725530"/>
                </a:cubicBezTo>
                <a:cubicBezTo>
                  <a:pt x="2062822" y="1721497"/>
                  <a:pt x="2059428" y="1715710"/>
                  <a:pt x="2057360" y="1709270"/>
                </a:cubicBezTo>
                <a:lnTo>
                  <a:pt x="2057322" y="1708881"/>
                </a:lnTo>
                <a:lnTo>
                  <a:pt x="2046735" y="1719944"/>
                </a:lnTo>
                <a:cubicBezTo>
                  <a:pt x="2039485" y="1726751"/>
                  <a:pt x="2031238" y="1733404"/>
                  <a:pt x="2022251" y="1738359"/>
                </a:cubicBezTo>
                <a:cubicBezTo>
                  <a:pt x="2004271" y="1748271"/>
                  <a:pt x="1983315" y="1751395"/>
                  <a:pt x="1961403" y="1735376"/>
                </a:cubicBezTo>
                <a:cubicBezTo>
                  <a:pt x="1965243" y="1727640"/>
                  <a:pt x="1972298" y="1720939"/>
                  <a:pt x="1981063" y="1715406"/>
                </a:cubicBezTo>
                <a:lnTo>
                  <a:pt x="2037145" y="1700407"/>
                </a:lnTo>
                <a:lnTo>
                  <a:pt x="2029388" y="1700813"/>
                </a:lnTo>
                <a:cubicBezTo>
                  <a:pt x="2004880" y="1689861"/>
                  <a:pt x="2006620" y="1638818"/>
                  <a:pt x="2029348" y="1628620"/>
                </a:cubicBezTo>
                <a:close/>
                <a:moveTo>
                  <a:pt x="1858650" y="1595188"/>
                </a:moveTo>
                <a:cubicBezTo>
                  <a:pt x="1863078" y="1594838"/>
                  <a:pt x="1868305" y="1596027"/>
                  <a:pt x="1874837" y="1599592"/>
                </a:cubicBezTo>
                <a:cubicBezTo>
                  <a:pt x="1885943" y="1626293"/>
                  <a:pt x="1859615" y="1660064"/>
                  <a:pt x="1829276" y="1647790"/>
                </a:cubicBezTo>
                <a:cubicBezTo>
                  <a:pt x="1829790" y="1636891"/>
                  <a:pt x="1826082" y="1627991"/>
                  <a:pt x="1826601" y="1617097"/>
                </a:cubicBezTo>
                <a:cubicBezTo>
                  <a:pt x="1839250" y="1611110"/>
                  <a:pt x="1845364" y="1596232"/>
                  <a:pt x="1858650" y="1595188"/>
                </a:cubicBezTo>
                <a:close/>
                <a:moveTo>
                  <a:pt x="2009150" y="1562092"/>
                </a:moveTo>
                <a:cubicBezTo>
                  <a:pt x="2027120" y="1604779"/>
                  <a:pt x="1936895" y="1668614"/>
                  <a:pt x="1890444" y="1645584"/>
                </a:cubicBezTo>
                <a:lnTo>
                  <a:pt x="1912625" y="1609216"/>
                </a:lnTo>
                <a:lnTo>
                  <a:pt x="1904630" y="1600571"/>
                </a:lnTo>
                <a:cubicBezTo>
                  <a:pt x="1898572" y="1586105"/>
                  <a:pt x="1910428" y="1570724"/>
                  <a:pt x="1925806" y="1570134"/>
                </a:cubicBezTo>
                <a:cubicBezTo>
                  <a:pt x="1932641" y="1569871"/>
                  <a:pt x="1940174" y="1572530"/>
                  <a:pt x="1947135" y="1579494"/>
                </a:cubicBezTo>
                <a:lnTo>
                  <a:pt x="1945223" y="1585073"/>
                </a:lnTo>
                <a:lnTo>
                  <a:pt x="1946642" y="1584177"/>
                </a:lnTo>
                <a:cubicBezTo>
                  <a:pt x="1967882" y="1576012"/>
                  <a:pt x="1990178" y="1574399"/>
                  <a:pt x="2009150" y="1562092"/>
                </a:cubicBezTo>
                <a:close/>
                <a:moveTo>
                  <a:pt x="1270699" y="1426247"/>
                </a:moveTo>
                <a:lnTo>
                  <a:pt x="1223133" y="1450997"/>
                </a:lnTo>
                <a:lnTo>
                  <a:pt x="1200671" y="1456092"/>
                </a:lnTo>
                <a:lnTo>
                  <a:pt x="1200637" y="1456214"/>
                </a:lnTo>
                <a:lnTo>
                  <a:pt x="1229726" y="1455666"/>
                </a:lnTo>
                <a:lnTo>
                  <a:pt x="1244640" y="1462262"/>
                </a:lnTo>
                <a:lnTo>
                  <a:pt x="1252448" y="1442830"/>
                </a:lnTo>
                <a:close/>
                <a:moveTo>
                  <a:pt x="12774865" y="1417354"/>
                </a:moveTo>
                <a:cubicBezTo>
                  <a:pt x="12760912" y="1468280"/>
                  <a:pt x="12746965" y="1417356"/>
                  <a:pt x="12760912" y="1417356"/>
                </a:cubicBezTo>
                <a:close/>
                <a:moveTo>
                  <a:pt x="855621" y="1408350"/>
                </a:moveTo>
                <a:cubicBezTo>
                  <a:pt x="859053" y="1407211"/>
                  <a:pt x="862992" y="1407293"/>
                  <a:pt x="867606" y="1409000"/>
                </a:cubicBezTo>
                <a:cubicBezTo>
                  <a:pt x="876625" y="1430672"/>
                  <a:pt x="860282" y="1453972"/>
                  <a:pt x="833862" y="1440534"/>
                </a:cubicBezTo>
                <a:cubicBezTo>
                  <a:pt x="839592" y="1426151"/>
                  <a:pt x="845324" y="1411763"/>
                  <a:pt x="855621" y="1408350"/>
                </a:cubicBezTo>
                <a:close/>
                <a:moveTo>
                  <a:pt x="1463653" y="1393270"/>
                </a:moveTo>
                <a:cubicBezTo>
                  <a:pt x="1480982" y="1392498"/>
                  <a:pt x="1498708" y="1395289"/>
                  <a:pt x="1515694" y="1402379"/>
                </a:cubicBezTo>
                <a:cubicBezTo>
                  <a:pt x="1572115" y="1473101"/>
                  <a:pt x="1543360" y="1529246"/>
                  <a:pt x="1565824" y="1596277"/>
                </a:cubicBezTo>
                <a:cubicBezTo>
                  <a:pt x="1504601" y="1606112"/>
                  <a:pt x="1438841" y="1619943"/>
                  <a:pt x="1392799" y="1590408"/>
                </a:cubicBezTo>
                <a:cubicBezTo>
                  <a:pt x="1377451" y="1580560"/>
                  <a:pt x="1364292" y="1565897"/>
                  <a:pt x="1354224" y="1544661"/>
                </a:cubicBezTo>
                <a:cubicBezTo>
                  <a:pt x="1328710" y="1484870"/>
                  <a:pt x="1362774" y="1429470"/>
                  <a:pt x="1414026" y="1405557"/>
                </a:cubicBezTo>
                <a:cubicBezTo>
                  <a:pt x="1429405" y="1398385"/>
                  <a:pt x="1446326" y="1394045"/>
                  <a:pt x="1463653" y="1393270"/>
                </a:cubicBezTo>
                <a:close/>
                <a:moveTo>
                  <a:pt x="2012188" y="1389878"/>
                </a:moveTo>
                <a:cubicBezTo>
                  <a:pt x="2020783" y="1392206"/>
                  <a:pt x="2027062" y="1398763"/>
                  <a:pt x="2022990" y="1409274"/>
                </a:cubicBezTo>
                <a:cubicBezTo>
                  <a:pt x="2013416" y="1413238"/>
                  <a:pt x="2000271" y="1413977"/>
                  <a:pt x="1987121" y="1414717"/>
                </a:cubicBezTo>
                <a:cubicBezTo>
                  <a:pt x="1983114" y="1406372"/>
                  <a:pt x="1984033" y="1400111"/>
                  <a:pt x="1987497" y="1395843"/>
                </a:cubicBezTo>
                <a:cubicBezTo>
                  <a:pt x="1992685" y="1389446"/>
                  <a:pt x="2003594" y="1387548"/>
                  <a:pt x="2012188" y="1389878"/>
                </a:cubicBezTo>
                <a:close/>
                <a:moveTo>
                  <a:pt x="1803875" y="1327994"/>
                </a:moveTo>
                <a:cubicBezTo>
                  <a:pt x="1822225" y="1330777"/>
                  <a:pt x="1817055" y="1328078"/>
                  <a:pt x="1833733" y="1340191"/>
                </a:cubicBezTo>
                <a:cubicBezTo>
                  <a:pt x="1828057" y="1350827"/>
                  <a:pt x="1822379" y="1361464"/>
                  <a:pt x="1816701" y="1372097"/>
                </a:cubicBezTo>
                <a:cubicBezTo>
                  <a:pt x="1810365" y="1365387"/>
                  <a:pt x="1801190" y="1363996"/>
                  <a:pt x="1796019" y="1361294"/>
                </a:cubicBezTo>
                <a:cubicBezTo>
                  <a:pt x="1792517" y="1349265"/>
                  <a:pt x="1794194" y="1339935"/>
                  <a:pt x="1803875" y="1327994"/>
                </a:cubicBezTo>
                <a:close/>
                <a:moveTo>
                  <a:pt x="1723745" y="1325381"/>
                </a:moveTo>
                <a:cubicBezTo>
                  <a:pt x="1738928" y="1326886"/>
                  <a:pt x="1758663" y="1336203"/>
                  <a:pt x="1772880" y="1339052"/>
                </a:cubicBezTo>
                <a:cubicBezTo>
                  <a:pt x="1775554" y="1357989"/>
                  <a:pt x="1774551" y="1363924"/>
                  <a:pt x="1765849" y="1380585"/>
                </a:cubicBezTo>
                <a:cubicBezTo>
                  <a:pt x="1738749" y="1384361"/>
                  <a:pt x="1720350" y="1371477"/>
                  <a:pt x="1701952" y="1358591"/>
                </a:cubicBezTo>
                <a:cubicBezTo>
                  <a:pt x="1697943" y="1330184"/>
                  <a:pt x="1708563" y="1323876"/>
                  <a:pt x="1723745" y="1325381"/>
                </a:cubicBezTo>
                <a:close/>
                <a:moveTo>
                  <a:pt x="12567373" y="1291799"/>
                </a:moveTo>
                <a:lnTo>
                  <a:pt x="12567373" y="1315496"/>
                </a:lnTo>
                <a:lnTo>
                  <a:pt x="12557728" y="1315496"/>
                </a:lnTo>
                <a:lnTo>
                  <a:pt x="12558186" y="1308726"/>
                </a:lnTo>
                <a:close/>
                <a:moveTo>
                  <a:pt x="1116966" y="1286431"/>
                </a:moveTo>
                <a:cubicBezTo>
                  <a:pt x="1121845" y="1286507"/>
                  <a:pt x="1127247" y="1288614"/>
                  <a:pt x="1132778" y="1293608"/>
                </a:cubicBezTo>
                <a:cubicBezTo>
                  <a:pt x="1134220" y="1299558"/>
                  <a:pt x="1134672" y="1303164"/>
                  <a:pt x="1134341" y="1305622"/>
                </a:cubicBezTo>
                <a:cubicBezTo>
                  <a:pt x="1133837" y="1309309"/>
                  <a:pt x="1131564" y="1310411"/>
                  <a:pt x="1128187" y="1312975"/>
                </a:cubicBezTo>
                <a:lnTo>
                  <a:pt x="1125002" y="1317003"/>
                </a:lnTo>
                <a:lnTo>
                  <a:pt x="1161345" y="1334368"/>
                </a:lnTo>
                <a:cubicBezTo>
                  <a:pt x="1173944" y="1344432"/>
                  <a:pt x="1183778" y="1356910"/>
                  <a:pt x="1190828" y="1370861"/>
                </a:cubicBezTo>
                <a:lnTo>
                  <a:pt x="1198197" y="1394193"/>
                </a:lnTo>
                <a:lnTo>
                  <a:pt x="1224454" y="1385206"/>
                </a:lnTo>
                <a:cubicBezTo>
                  <a:pt x="1240610" y="1381044"/>
                  <a:pt x="1257114" y="1378264"/>
                  <a:pt x="1274081" y="1377212"/>
                </a:cubicBezTo>
                <a:cubicBezTo>
                  <a:pt x="1296705" y="1375808"/>
                  <a:pt x="1320154" y="1377479"/>
                  <a:pt x="1344707" y="1383042"/>
                </a:cubicBezTo>
                <a:cubicBezTo>
                  <a:pt x="1324544" y="1394269"/>
                  <a:pt x="1304649" y="1406990"/>
                  <a:pt x="1284542" y="1419041"/>
                </a:cubicBezTo>
                <a:lnTo>
                  <a:pt x="1271924" y="1425607"/>
                </a:lnTo>
                <a:lnTo>
                  <a:pt x="1281805" y="1424682"/>
                </a:lnTo>
                <a:cubicBezTo>
                  <a:pt x="1285267" y="1425475"/>
                  <a:pt x="1288658" y="1427481"/>
                  <a:pt x="1291839" y="1430969"/>
                </a:cubicBezTo>
                <a:cubicBezTo>
                  <a:pt x="1289519" y="1456956"/>
                  <a:pt x="1283650" y="1461136"/>
                  <a:pt x="1271801" y="1476877"/>
                </a:cubicBezTo>
                <a:lnTo>
                  <a:pt x="1265113" y="1486878"/>
                </a:lnTo>
                <a:lnTo>
                  <a:pt x="1258303" y="1498990"/>
                </a:lnTo>
                <a:cubicBezTo>
                  <a:pt x="1245617" y="1505598"/>
                  <a:pt x="1226053" y="1504572"/>
                  <a:pt x="1207607" y="1499922"/>
                </a:cubicBezTo>
                <a:lnTo>
                  <a:pt x="1189558" y="1491384"/>
                </a:lnTo>
                <a:lnTo>
                  <a:pt x="1167968" y="1525191"/>
                </a:lnTo>
                <a:cubicBezTo>
                  <a:pt x="1161853" y="1522801"/>
                  <a:pt x="1155741" y="1520411"/>
                  <a:pt x="1153294" y="1526850"/>
                </a:cubicBezTo>
                <a:cubicBezTo>
                  <a:pt x="1132809" y="1520693"/>
                  <a:pt x="1115839" y="1507593"/>
                  <a:pt x="1102990" y="1490554"/>
                </a:cubicBezTo>
                <a:lnTo>
                  <a:pt x="1086047" y="1450845"/>
                </a:lnTo>
                <a:lnTo>
                  <a:pt x="1085201" y="1450568"/>
                </a:lnTo>
                <a:lnTo>
                  <a:pt x="1085792" y="1450253"/>
                </a:lnTo>
                <a:lnTo>
                  <a:pt x="1077432" y="1430658"/>
                </a:lnTo>
                <a:cubicBezTo>
                  <a:pt x="1071450" y="1397821"/>
                  <a:pt x="1076129" y="1362912"/>
                  <a:pt x="1093541" y="1336094"/>
                </a:cubicBezTo>
                <a:lnTo>
                  <a:pt x="1105941" y="1322543"/>
                </a:lnTo>
                <a:lnTo>
                  <a:pt x="1097961" y="1317055"/>
                </a:lnTo>
                <a:cubicBezTo>
                  <a:pt x="1092420" y="1304201"/>
                  <a:pt x="1102333" y="1286198"/>
                  <a:pt x="1116966" y="1286431"/>
                </a:cubicBezTo>
                <a:close/>
                <a:moveTo>
                  <a:pt x="13058529" y="1281542"/>
                </a:moveTo>
                <a:cubicBezTo>
                  <a:pt x="13058529" y="1281542"/>
                  <a:pt x="13058529" y="1281542"/>
                  <a:pt x="13058529" y="1315497"/>
                </a:cubicBezTo>
                <a:cubicBezTo>
                  <a:pt x="13058529" y="1315497"/>
                  <a:pt x="13044579" y="1315496"/>
                  <a:pt x="13044579" y="1315496"/>
                </a:cubicBezTo>
                <a:cubicBezTo>
                  <a:pt x="13030628" y="1281542"/>
                  <a:pt x="13058529" y="1281542"/>
                  <a:pt x="13058529" y="1281542"/>
                </a:cubicBezTo>
                <a:close/>
                <a:moveTo>
                  <a:pt x="12760912" y="1281542"/>
                </a:moveTo>
                <a:cubicBezTo>
                  <a:pt x="12760912" y="1281542"/>
                  <a:pt x="12760912" y="1281542"/>
                  <a:pt x="12773703" y="1281542"/>
                </a:cubicBezTo>
                <a:cubicBezTo>
                  <a:pt x="12786487" y="1281542"/>
                  <a:pt x="12786487" y="1281542"/>
                  <a:pt x="12799274" y="1281542"/>
                </a:cubicBezTo>
                <a:cubicBezTo>
                  <a:pt x="12799274" y="1323988"/>
                  <a:pt x="12812065" y="1323988"/>
                  <a:pt x="12812065" y="1366421"/>
                </a:cubicBezTo>
                <a:cubicBezTo>
                  <a:pt x="12786487" y="1366420"/>
                  <a:pt x="12786487" y="1323988"/>
                  <a:pt x="12773703" y="1323988"/>
                </a:cubicBezTo>
                <a:cubicBezTo>
                  <a:pt x="12773703" y="1323988"/>
                  <a:pt x="12760912" y="1323988"/>
                  <a:pt x="12760912" y="1323988"/>
                </a:cubicBezTo>
                <a:cubicBezTo>
                  <a:pt x="12760912" y="1323988"/>
                  <a:pt x="12760912" y="1281542"/>
                  <a:pt x="12760912" y="1281542"/>
                </a:cubicBezTo>
                <a:close/>
                <a:moveTo>
                  <a:pt x="1469451" y="1279772"/>
                </a:moveTo>
                <a:cubicBezTo>
                  <a:pt x="1476567" y="1286192"/>
                  <a:pt x="1480691" y="1296197"/>
                  <a:pt x="1482396" y="1316576"/>
                </a:cubicBezTo>
                <a:cubicBezTo>
                  <a:pt x="1470798" y="1315526"/>
                  <a:pt x="1463799" y="1317844"/>
                  <a:pt x="1459258" y="1321885"/>
                </a:cubicBezTo>
                <a:lnTo>
                  <a:pt x="1457970" y="1324291"/>
                </a:lnTo>
                <a:lnTo>
                  <a:pt x="1469760" y="1323014"/>
                </a:lnTo>
                <a:cubicBezTo>
                  <a:pt x="1476809" y="1325216"/>
                  <a:pt x="1482642" y="1330268"/>
                  <a:pt x="1487383" y="1337423"/>
                </a:cubicBezTo>
                <a:cubicBezTo>
                  <a:pt x="1485374" y="1349414"/>
                  <a:pt x="1476692" y="1356955"/>
                  <a:pt x="1467031" y="1359260"/>
                </a:cubicBezTo>
                <a:lnTo>
                  <a:pt x="1445328" y="1351343"/>
                </a:lnTo>
                <a:lnTo>
                  <a:pt x="1444356" y="1353763"/>
                </a:lnTo>
                <a:cubicBezTo>
                  <a:pt x="1441075" y="1358160"/>
                  <a:pt x="1435972" y="1361009"/>
                  <a:pt x="1426900" y="1360671"/>
                </a:cubicBezTo>
                <a:cubicBezTo>
                  <a:pt x="1413990" y="1353721"/>
                  <a:pt x="1397717" y="1350806"/>
                  <a:pt x="1386666" y="1338474"/>
                </a:cubicBezTo>
                <a:cubicBezTo>
                  <a:pt x="1382982" y="1334366"/>
                  <a:pt x="1379880" y="1329207"/>
                  <a:pt x="1377677" y="1322506"/>
                </a:cubicBezTo>
                <a:cubicBezTo>
                  <a:pt x="1416378" y="1313490"/>
                  <a:pt x="1437863" y="1295210"/>
                  <a:pt x="1469451" y="1279772"/>
                </a:cubicBezTo>
                <a:close/>
                <a:moveTo>
                  <a:pt x="12567373" y="1268090"/>
                </a:moveTo>
                <a:lnTo>
                  <a:pt x="12571662" y="1283896"/>
                </a:lnTo>
                <a:lnTo>
                  <a:pt x="12567373" y="1291799"/>
                </a:lnTo>
                <a:close/>
                <a:moveTo>
                  <a:pt x="13326061" y="1260049"/>
                </a:moveTo>
                <a:cubicBezTo>
                  <a:pt x="13327371" y="1262435"/>
                  <a:pt x="13328242" y="1268801"/>
                  <a:pt x="13328242" y="1281533"/>
                </a:cubicBezTo>
                <a:lnTo>
                  <a:pt x="13314292" y="1281533"/>
                </a:lnTo>
                <a:cubicBezTo>
                  <a:pt x="13314292" y="1281533"/>
                  <a:pt x="13317777" y="1268806"/>
                  <a:pt x="13321265" y="1262443"/>
                </a:cubicBezTo>
                <a:cubicBezTo>
                  <a:pt x="13323008" y="1259257"/>
                  <a:pt x="13324754" y="1257662"/>
                  <a:pt x="13326061" y="1260049"/>
                </a:cubicBezTo>
                <a:close/>
                <a:moveTo>
                  <a:pt x="1975038" y="1255129"/>
                </a:moveTo>
                <a:cubicBezTo>
                  <a:pt x="1998236" y="1259261"/>
                  <a:pt x="2015433" y="1272108"/>
                  <a:pt x="2014270" y="1300264"/>
                </a:cubicBezTo>
                <a:cubicBezTo>
                  <a:pt x="2001910" y="1306866"/>
                  <a:pt x="1987313" y="1309153"/>
                  <a:pt x="1964116" y="1305020"/>
                </a:cubicBezTo>
                <a:cubicBezTo>
                  <a:pt x="1961158" y="1279061"/>
                  <a:pt x="1964917" y="1266036"/>
                  <a:pt x="1975038" y="1255129"/>
                </a:cubicBezTo>
                <a:close/>
                <a:moveTo>
                  <a:pt x="1621804" y="1189681"/>
                </a:moveTo>
                <a:cubicBezTo>
                  <a:pt x="1625610" y="1196621"/>
                  <a:pt x="1626337" y="1206546"/>
                  <a:pt x="1624937" y="1217862"/>
                </a:cubicBezTo>
                <a:cubicBezTo>
                  <a:pt x="1620745" y="1251808"/>
                  <a:pt x="1597419" y="1298269"/>
                  <a:pt x="1580623" y="1314218"/>
                </a:cubicBezTo>
                <a:cubicBezTo>
                  <a:pt x="1573545" y="1312396"/>
                  <a:pt x="1569637" y="1309703"/>
                  <a:pt x="1567459" y="1306560"/>
                </a:cubicBezTo>
                <a:cubicBezTo>
                  <a:pt x="1560920" y="1297128"/>
                  <a:pt x="1569949" y="1283650"/>
                  <a:pt x="1555689" y="1277596"/>
                </a:cubicBezTo>
                <a:cubicBezTo>
                  <a:pt x="1596460" y="1249931"/>
                  <a:pt x="1590327" y="1216558"/>
                  <a:pt x="1621804" y="1189681"/>
                </a:cubicBezTo>
                <a:close/>
                <a:moveTo>
                  <a:pt x="437161" y="1154275"/>
                </a:moveTo>
                <a:cubicBezTo>
                  <a:pt x="457245" y="1157946"/>
                  <a:pt x="475325" y="1172345"/>
                  <a:pt x="492979" y="1191571"/>
                </a:cubicBezTo>
                <a:cubicBezTo>
                  <a:pt x="471767" y="1211695"/>
                  <a:pt x="452983" y="1217026"/>
                  <a:pt x="435509" y="1211711"/>
                </a:cubicBezTo>
                <a:cubicBezTo>
                  <a:pt x="418031" y="1206390"/>
                  <a:pt x="401868" y="1190425"/>
                  <a:pt x="385903" y="1167955"/>
                </a:cubicBezTo>
                <a:cubicBezTo>
                  <a:pt x="396643" y="1160584"/>
                  <a:pt x="406747" y="1156240"/>
                  <a:pt x="416346" y="1154398"/>
                </a:cubicBezTo>
                <a:cubicBezTo>
                  <a:pt x="423547" y="1153020"/>
                  <a:pt x="430465" y="1153052"/>
                  <a:pt x="437161" y="1154275"/>
                </a:cubicBezTo>
                <a:close/>
                <a:moveTo>
                  <a:pt x="2483655" y="1152567"/>
                </a:moveTo>
                <a:cubicBezTo>
                  <a:pt x="2496933" y="1150959"/>
                  <a:pt x="2510442" y="1155688"/>
                  <a:pt x="2525488" y="1169647"/>
                </a:cubicBezTo>
                <a:cubicBezTo>
                  <a:pt x="2523715" y="1188063"/>
                  <a:pt x="2507020" y="1195977"/>
                  <a:pt x="2488825" y="1195816"/>
                </a:cubicBezTo>
                <a:cubicBezTo>
                  <a:pt x="2470629" y="1195654"/>
                  <a:pt x="2450935" y="1187410"/>
                  <a:pt x="2443168" y="1173519"/>
                </a:cubicBezTo>
                <a:lnTo>
                  <a:pt x="2463587" y="1159476"/>
                </a:lnTo>
                <a:lnTo>
                  <a:pt x="2467587" y="1158500"/>
                </a:lnTo>
                <a:lnTo>
                  <a:pt x="2468399" y="1157780"/>
                </a:lnTo>
                <a:close/>
                <a:moveTo>
                  <a:pt x="632650" y="1148037"/>
                </a:moveTo>
                <a:cubicBezTo>
                  <a:pt x="649458" y="1146595"/>
                  <a:pt x="668762" y="1163930"/>
                  <a:pt x="682766" y="1218533"/>
                </a:cubicBezTo>
                <a:cubicBezTo>
                  <a:pt x="641115" y="1239242"/>
                  <a:pt x="617181" y="1237458"/>
                  <a:pt x="605481" y="1226176"/>
                </a:cubicBezTo>
                <a:cubicBezTo>
                  <a:pt x="583542" y="1205015"/>
                  <a:pt x="604630" y="1150441"/>
                  <a:pt x="632650" y="1148037"/>
                </a:cubicBezTo>
                <a:close/>
                <a:moveTo>
                  <a:pt x="1185383" y="1092542"/>
                </a:moveTo>
                <a:cubicBezTo>
                  <a:pt x="1205382" y="1089612"/>
                  <a:pt x="1228981" y="1095382"/>
                  <a:pt x="1255405" y="1114398"/>
                </a:cubicBezTo>
                <a:cubicBezTo>
                  <a:pt x="1259804" y="1121313"/>
                  <a:pt x="1262116" y="1129010"/>
                  <a:pt x="1262700" y="1137139"/>
                </a:cubicBezTo>
                <a:cubicBezTo>
                  <a:pt x="1266800" y="1194045"/>
                  <a:pt x="1186305" y="1272069"/>
                  <a:pt x="1144402" y="1250114"/>
                </a:cubicBezTo>
                <a:cubicBezTo>
                  <a:pt x="1135448" y="1246015"/>
                  <a:pt x="1128582" y="1239464"/>
                  <a:pt x="1123654" y="1231302"/>
                </a:cubicBezTo>
                <a:cubicBezTo>
                  <a:pt x="1097784" y="1188463"/>
                  <a:pt x="1125380" y="1101341"/>
                  <a:pt x="1185383" y="1092542"/>
                </a:cubicBezTo>
                <a:close/>
                <a:moveTo>
                  <a:pt x="1369613" y="1091911"/>
                </a:moveTo>
                <a:cubicBezTo>
                  <a:pt x="1374492" y="1090739"/>
                  <a:pt x="1379678" y="1090857"/>
                  <a:pt x="1384221" y="1092415"/>
                </a:cubicBezTo>
                <a:cubicBezTo>
                  <a:pt x="1393306" y="1095529"/>
                  <a:pt x="1399810" y="1104395"/>
                  <a:pt x="1396090" y="1120194"/>
                </a:cubicBezTo>
                <a:cubicBezTo>
                  <a:pt x="1376178" y="1121376"/>
                  <a:pt x="1362901" y="1122162"/>
                  <a:pt x="1352663" y="1119308"/>
                </a:cubicBezTo>
                <a:cubicBezTo>
                  <a:pt x="1350306" y="1110792"/>
                  <a:pt x="1352459" y="1103955"/>
                  <a:pt x="1356864" y="1099149"/>
                </a:cubicBezTo>
                <a:cubicBezTo>
                  <a:pt x="1360167" y="1095545"/>
                  <a:pt x="1364737" y="1093082"/>
                  <a:pt x="1369613" y="1091911"/>
                </a:cubicBezTo>
                <a:close/>
                <a:moveTo>
                  <a:pt x="79510" y="1091576"/>
                </a:moveTo>
                <a:cubicBezTo>
                  <a:pt x="112653" y="1090929"/>
                  <a:pt x="144289" y="1102112"/>
                  <a:pt x="149997" y="1128183"/>
                </a:cubicBezTo>
                <a:cubicBezTo>
                  <a:pt x="96143" y="1122284"/>
                  <a:pt x="59311" y="1144951"/>
                  <a:pt x="0" y="1125942"/>
                </a:cubicBezTo>
                <a:cubicBezTo>
                  <a:pt x="11725" y="1104698"/>
                  <a:pt x="46368" y="1092225"/>
                  <a:pt x="79510" y="1091576"/>
                </a:cubicBezTo>
                <a:close/>
                <a:moveTo>
                  <a:pt x="13251046" y="1077823"/>
                </a:moveTo>
                <a:cubicBezTo>
                  <a:pt x="13251046" y="1125358"/>
                  <a:pt x="13264067" y="1077823"/>
                  <a:pt x="13264067" y="1125358"/>
                </a:cubicBezTo>
                <a:cubicBezTo>
                  <a:pt x="13264067" y="1172892"/>
                  <a:pt x="13251046" y="1172892"/>
                  <a:pt x="13251046" y="1220427"/>
                </a:cubicBezTo>
                <a:cubicBezTo>
                  <a:pt x="13251046" y="1220427"/>
                  <a:pt x="13264067" y="1220427"/>
                  <a:pt x="13264067" y="1220427"/>
                </a:cubicBezTo>
                <a:cubicBezTo>
                  <a:pt x="13264067" y="1220427"/>
                  <a:pt x="13264067" y="1220427"/>
                  <a:pt x="13277089" y="1220429"/>
                </a:cubicBezTo>
                <a:cubicBezTo>
                  <a:pt x="13264067" y="1267962"/>
                  <a:pt x="13277089" y="1315496"/>
                  <a:pt x="13277089" y="1315496"/>
                </a:cubicBezTo>
                <a:cubicBezTo>
                  <a:pt x="13264067" y="1315496"/>
                  <a:pt x="13264067" y="1267962"/>
                  <a:pt x="13251046" y="1267960"/>
                </a:cubicBezTo>
                <a:cubicBezTo>
                  <a:pt x="13251046" y="1220427"/>
                  <a:pt x="13251046" y="1220427"/>
                  <a:pt x="13238025" y="1220427"/>
                </a:cubicBezTo>
                <a:cubicBezTo>
                  <a:pt x="13238025" y="1220427"/>
                  <a:pt x="13238025" y="1220427"/>
                  <a:pt x="13225003" y="1220427"/>
                </a:cubicBezTo>
                <a:cubicBezTo>
                  <a:pt x="13238025" y="1172892"/>
                  <a:pt x="13211985" y="1172892"/>
                  <a:pt x="13211985" y="1172892"/>
                </a:cubicBezTo>
                <a:cubicBezTo>
                  <a:pt x="13238025" y="1172892"/>
                  <a:pt x="13238025" y="1125358"/>
                  <a:pt x="13251046" y="1077823"/>
                </a:cubicBezTo>
                <a:close/>
                <a:moveTo>
                  <a:pt x="1999848" y="1075440"/>
                </a:moveTo>
                <a:cubicBezTo>
                  <a:pt x="2001166" y="1089150"/>
                  <a:pt x="1999796" y="1100827"/>
                  <a:pt x="1996413" y="1110978"/>
                </a:cubicBezTo>
                <a:lnTo>
                  <a:pt x="1988270" y="1124810"/>
                </a:lnTo>
                <a:lnTo>
                  <a:pt x="1999139" y="1125346"/>
                </a:lnTo>
                <a:cubicBezTo>
                  <a:pt x="2003256" y="1126816"/>
                  <a:pt x="2006571" y="1128323"/>
                  <a:pt x="2011273" y="1126418"/>
                </a:cubicBezTo>
                <a:cubicBezTo>
                  <a:pt x="2015987" y="1149590"/>
                  <a:pt x="2007009" y="1160063"/>
                  <a:pt x="1988190" y="1167678"/>
                </a:cubicBezTo>
                <a:cubicBezTo>
                  <a:pt x="1983057" y="1162918"/>
                  <a:pt x="1979312" y="1154742"/>
                  <a:pt x="1977971" y="1146451"/>
                </a:cubicBezTo>
                <a:lnTo>
                  <a:pt x="1979527" y="1138350"/>
                </a:lnTo>
                <a:lnTo>
                  <a:pt x="1929667" y="1174850"/>
                </a:lnTo>
                <a:cubicBezTo>
                  <a:pt x="1919249" y="1152926"/>
                  <a:pt x="1927200" y="1131928"/>
                  <a:pt x="1942549" y="1114484"/>
                </a:cubicBezTo>
                <a:cubicBezTo>
                  <a:pt x="1957901" y="1097042"/>
                  <a:pt x="1980653" y="1083152"/>
                  <a:pt x="1999848" y="1075440"/>
                </a:cubicBezTo>
                <a:close/>
                <a:moveTo>
                  <a:pt x="2548645" y="1073448"/>
                </a:moveTo>
                <a:lnTo>
                  <a:pt x="2548030" y="1078906"/>
                </a:lnTo>
                <a:lnTo>
                  <a:pt x="2549346" y="1078466"/>
                </a:lnTo>
                <a:close/>
                <a:moveTo>
                  <a:pt x="1830477" y="1070815"/>
                </a:moveTo>
                <a:cubicBezTo>
                  <a:pt x="1837374" y="1081233"/>
                  <a:pt x="1840896" y="1109430"/>
                  <a:pt x="1826074" y="1125173"/>
                </a:cubicBezTo>
                <a:cubicBezTo>
                  <a:pt x="1799754" y="1123548"/>
                  <a:pt x="1793980" y="1107203"/>
                  <a:pt x="1801904" y="1081041"/>
                </a:cubicBezTo>
                <a:cubicBezTo>
                  <a:pt x="1811050" y="1079609"/>
                  <a:pt x="1817899" y="1074703"/>
                  <a:pt x="1830477" y="1070815"/>
                </a:cubicBezTo>
                <a:close/>
                <a:moveTo>
                  <a:pt x="2103076" y="1056368"/>
                </a:moveTo>
                <a:cubicBezTo>
                  <a:pt x="2112492" y="1056940"/>
                  <a:pt x="2123028" y="1061362"/>
                  <a:pt x="2131400" y="1067671"/>
                </a:cubicBezTo>
                <a:lnTo>
                  <a:pt x="2144958" y="1087663"/>
                </a:lnTo>
                <a:lnTo>
                  <a:pt x="2179737" y="1099295"/>
                </a:lnTo>
                <a:cubicBezTo>
                  <a:pt x="2190787" y="1106347"/>
                  <a:pt x="2198992" y="1116102"/>
                  <a:pt x="2201702" y="1128537"/>
                </a:cubicBezTo>
                <a:lnTo>
                  <a:pt x="2132521" y="1117957"/>
                </a:lnTo>
                <a:lnTo>
                  <a:pt x="2130294" y="1122299"/>
                </a:lnTo>
                <a:cubicBezTo>
                  <a:pt x="2111793" y="1133347"/>
                  <a:pt x="2090909" y="1126883"/>
                  <a:pt x="2081470" y="1111053"/>
                </a:cubicBezTo>
                <a:lnTo>
                  <a:pt x="2081211" y="1110111"/>
                </a:lnTo>
                <a:lnTo>
                  <a:pt x="2075107" y="1109179"/>
                </a:lnTo>
                <a:lnTo>
                  <a:pt x="2079931" y="1105446"/>
                </a:lnTo>
                <a:lnTo>
                  <a:pt x="2076358" y="1092401"/>
                </a:lnTo>
                <a:cubicBezTo>
                  <a:pt x="2076234" y="1082994"/>
                  <a:pt x="2079283" y="1072269"/>
                  <a:pt x="2086716" y="1060949"/>
                </a:cubicBezTo>
                <a:cubicBezTo>
                  <a:pt x="2091020" y="1057320"/>
                  <a:pt x="2096798" y="1055989"/>
                  <a:pt x="2103076" y="1056368"/>
                </a:cubicBezTo>
                <a:close/>
                <a:moveTo>
                  <a:pt x="2175470" y="1050441"/>
                </a:moveTo>
                <a:cubicBezTo>
                  <a:pt x="2184187" y="1054633"/>
                  <a:pt x="2191029" y="1063244"/>
                  <a:pt x="2194139" y="1080689"/>
                </a:cubicBezTo>
                <a:cubicBezTo>
                  <a:pt x="2176068" y="1098581"/>
                  <a:pt x="2164863" y="1087874"/>
                  <a:pt x="2153659" y="1077167"/>
                </a:cubicBezTo>
                <a:cubicBezTo>
                  <a:pt x="2164404" y="1070373"/>
                  <a:pt x="2159386" y="1058988"/>
                  <a:pt x="2165145" y="1053531"/>
                </a:cubicBezTo>
                <a:cubicBezTo>
                  <a:pt x="2167059" y="1051714"/>
                  <a:pt x="2170174" y="1050554"/>
                  <a:pt x="2175470" y="1050441"/>
                </a:cubicBezTo>
                <a:close/>
                <a:moveTo>
                  <a:pt x="13300341" y="1043871"/>
                </a:moveTo>
                <a:cubicBezTo>
                  <a:pt x="13314292" y="1043871"/>
                  <a:pt x="13314292" y="1043871"/>
                  <a:pt x="13314292" y="1043871"/>
                </a:cubicBezTo>
                <a:cubicBezTo>
                  <a:pt x="13314292" y="1043871"/>
                  <a:pt x="13314292" y="1043871"/>
                  <a:pt x="13314292" y="1077823"/>
                </a:cubicBezTo>
                <a:cubicBezTo>
                  <a:pt x="13314292" y="1077823"/>
                  <a:pt x="13314292" y="1077823"/>
                  <a:pt x="13300341" y="1077823"/>
                </a:cubicBezTo>
                <a:cubicBezTo>
                  <a:pt x="13300341" y="1077823"/>
                  <a:pt x="13300341" y="1043871"/>
                  <a:pt x="13300341" y="1043871"/>
                </a:cubicBezTo>
                <a:close/>
                <a:moveTo>
                  <a:pt x="13236792" y="1043871"/>
                </a:moveTo>
                <a:cubicBezTo>
                  <a:pt x="13249188" y="1043871"/>
                  <a:pt x="13236792" y="1077823"/>
                  <a:pt x="13236792" y="1077823"/>
                </a:cubicBezTo>
                <a:cubicBezTo>
                  <a:pt x="13224388" y="1077823"/>
                  <a:pt x="13224388" y="1077823"/>
                  <a:pt x="13211988" y="1077823"/>
                </a:cubicBezTo>
                <a:cubicBezTo>
                  <a:pt x="13224388" y="1043871"/>
                  <a:pt x="13224388" y="1043871"/>
                  <a:pt x="13236792" y="1043871"/>
                </a:cubicBezTo>
                <a:close/>
                <a:moveTo>
                  <a:pt x="2005904" y="1031039"/>
                </a:moveTo>
                <a:cubicBezTo>
                  <a:pt x="2026112" y="1036675"/>
                  <a:pt x="2034319" y="1056694"/>
                  <a:pt x="2069528" y="1044351"/>
                </a:cubicBezTo>
                <a:cubicBezTo>
                  <a:pt x="2064633" y="1065149"/>
                  <a:pt x="2056186" y="1082741"/>
                  <a:pt x="2040632" y="1093918"/>
                </a:cubicBezTo>
                <a:cubicBezTo>
                  <a:pt x="2022871" y="1077880"/>
                  <a:pt x="2014110" y="1051059"/>
                  <a:pt x="2005904" y="1031039"/>
                </a:cubicBezTo>
                <a:close/>
                <a:moveTo>
                  <a:pt x="12942275" y="1017478"/>
                </a:moveTo>
                <a:cubicBezTo>
                  <a:pt x="12945376" y="1019466"/>
                  <a:pt x="12948474" y="1024772"/>
                  <a:pt x="12951575" y="1035379"/>
                </a:cubicBezTo>
                <a:cubicBezTo>
                  <a:pt x="12951575" y="1077814"/>
                  <a:pt x="12951575" y="1077814"/>
                  <a:pt x="12939175" y="1077812"/>
                </a:cubicBezTo>
                <a:cubicBezTo>
                  <a:pt x="12926771" y="1077814"/>
                  <a:pt x="12914372" y="1077812"/>
                  <a:pt x="12914372" y="1035379"/>
                </a:cubicBezTo>
                <a:cubicBezTo>
                  <a:pt x="12920573" y="1035379"/>
                  <a:pt x="12926771" y="1024772"/>
                  <a:pt x="12932973" y="1019468"/>
                </a:cubicBezTo>
                <a:cubicBezTo>
                  <a:pt x="12936074" y="1016817"/>
                  <a:pt x="12939175" y="1015491"/>
                  <a:pt x="12942275" y="1017478"/>
                </a:cubicBezTo>
                <a:close/>
                <a:moveTo>
                  <a:pt x="482037" y="1003619"/>
                </a:moveTo>
                <a:cubicBezTo>
                  <a:pt x="495196" y="1001285"/>
                  <a:pt x="510345" y="1004887"/>
                  <a:pt x="526960" y="1015697"/>
                </a:cubicBezTo>
                <a:cubicBezTo>
                  <a:pt x="514458" y="1046076"/>
                  <a:pt x="483017" y="1058822"/>
                  <a:pt x="463482" y="1047189"/>
                </a:cubicBezTo>
                <a:cubicBezTo>
                  <a:pt x="456969" y="1043316"/>
                  <a:pt x="451781" y="1036729"/>
                  <a:pt x="449053" y="1027186"/>
                </a:cubicBezTo>
                <a:cubicBezTo>
                  <a:pt x="457712" y="1014233"/>
                  <a:pt x="468876" y="1005957"/>
                  <a:pt x="482037" y="1003619"/>
                </a:cubicBezTo>
                <a:close/>
                <a:moveTo>
                  <a:pt x="1406287" y="989245"/>
                </a:moveTo>
                <a:cubicBezTo>
                  <a:pt x="1412445" y="988629"/>
                  <a:pt x="1418962" y="989201"/>
                  <a:pt x="1425239" y="990790"/>
                </a:cubicBezTo>
                <a:cubicBezTo>
                  <a:pt x="1437788" y="993964"/>
                  <a:pt x="1449370" y="1001205"/>
                  <a:pt x="1455181" y="1011135"/>
                </a:cubicBezTo>
                <a:cubicBezTo>
                  <a:pt x="1452748" y="1025317"/>
                  <a:pt x="1442442" y="1034153"/>
                  <a:pt x="1430004" y="1037880"/>
                </a:cubicBezTo>
                <a:lnTo>
                  <a:pt x="1399282" y="1034739"/>
                </a:lnTo>
                <a:lnTo>
                  <a:pt x="1390924" y="1048053"/>
                </a:lnTo>
                <a:cubicBezTo>
                  <a:pt x="1385023" y="1053984"/>
                  <a:pt x="1377972" y="1056921"/>
                  <a:pt x="1369420" y="1053362"/>
                </a:cubicBezTo>
                <a:cubicBezTo>
                  <a:pt x="1363720" y="1050988"/>
                  <a:pt x="1357351" y="1045726"/>
                  <a:pt x="1350212" y="1036538"/>
                </a:cubicBezTo>
                <a:cubicBezTo>
                  <a:pt x="1357523" y="1028925"/>
                  <a:pt x="1364832" y="1021312"/>
                  <a:pt x="1371977" y="1016292"/>
                </a:cubicBezTo>
                <a:lnTo>
                  <a:pt x="1376729" y="1015218"/>
                </a:lnTo>
                <a:lnTo>
                  <a:pt x="1376659" y="1015133"/>
                </a:lnTo>
                <a:cubicBezTo>
                  <a:pt x="1378281" y="1005675"/>
                  <a:pt x="1383035" y="999043"/>
                  <a:pt x="1389486" y="994826"/>
                </a:cubicBezTo>
                <a:cubicBezTo>
                  <a:pt x="1394329" y="991663"/>
                  <a:pt x="1400129" y="989860"/>
                  <a:pt x="1406287" y="989245"/>
                </a:cubicBezTo>
                <a:close/>
                <a:moveTo>
                  <a:pt x="2133772" y="961018"/>
                </a:moveTo>
                <a:cubicBezTo>
                  <a:pt x="2170089" y="966986"/>
                  <a:pt x="2229696" y="978717"/>
                  <a:pt x="2254958" y="1006126"/>
                </a:cubicBezTo>
                <a:cubicBezTo>
                  <a:pt x="2227720" y="1046234"/>
                  <a:pt x="2149958" y="986936"/>
                  <a:pt x="2133772" y="961018"/>
                </a:cubicBezTo>
                <a:close/>
                <a:moveTo>
                  <a:pt x="2084527" y="937240"/>
                </a:moveTo>
                <a:cubicBezTo>
                  <a:pt x="2094202" y="937608"/>
                  <a:pt x="2102807" y="940721"/>
                  <a:pt x="2107081" y="946905"/>
                </a:cubicBezTo>
                <a:cubicBezTo>
                  <a:pt x="2120725" y="994151"/>
                  <a:pt x="2099788" y="1016067"/>
                  <a:pt x="2078144" y="1012298"/>
                </a:cubicBezTo>
                <a:lnTo>
                  <a:pt x="2064243" y="1003979"/>
                </a:lnTo>
                <a:lnTo>
                  <a:pt x="2045597" y="1014105"/>
                </a:lnTo>
                <a:cubicBezTo>
                  <a:pt x="2018530" y="1020558"/>
                  <a:pt x="1990425" y="1005600"/>
                  <a:pt x="1992992" y="976629"/>
                </a:cubicBezTo>
                <a:cubicBezTo>
                  <a:pt x="2005890" y="968884"/>
                  <a:pt x="2019485" y="966381"/>
                  <a:pt x="2032825" y="970016"/>
                </a:cubicBezTo>
                <a:lnTo>
                  <a:pt x="2052418" y="985476"/>
                </a:lnTo>
                <a:lnTo>
                  <a:pt x="2042297" y="956721"/>
                </a:lnTo>
                <a:cubicBezTo>
                  <a:pt x="2045094" y="951483"/>
                  <a:pt x="2049830" y="947219"/>
                  <a:pt x="2055538" y="944032"/>
                </a:cubicBezTo>
                <a:cubicBezTo>
                  <a:pt x="2064100" y="939244"/>
                  <a:pt x="2074849" y="936870"/>
                  <a:pt x="2084527" y="937240"/>
                </a:cubicBezTo>
                <a:close/>
                <a:moveTo>
                  <a:pt x="1155610" y="924428"/>
                </a:moveTo>
                <a:cubicBezTo>
                  <a:pt x="1185768" y="915112"/>
                  <a:pt x="1197225" y="974644"/>
                  <a:pt x="1198265" y="993521"/>
                </a:cubicBezTo>
                <a:cubicBezTo>
                  <a:pt x="1192476" y="995057"/>
                  <a:pt x="1185719" y="993551"/>
                  <a:pt x="1178913" y="990054"/>
                </a:cubicBezTo>
                <a:cubicBezTo>
                  <a:pt x="1158509" y="979561"/>
                  <a:pt x="1137713" y="951124"/>
                  <a:pt x="1141515" y="932955"/>
                </a:cubicBezTo>
                <a:cubicBezTo>
                  <a:pt x="1146614" y="928494"/>
                  <a:pt x="1151303" y="925758"/>
                  <a:pt x="1155610" y="924428"/>
                </a:cubicBezTo>
                <a:close/>
                <a:moveTo>
                  <a:pt x="2161421" y="908743"/>
                </a:moveTo>
                <a:cubicBezTo>
                  <a:pt x="2139541" y="931454"/>
                  <a:pt x="2146548" y="955144"/>
                  <a:pt x="2122402" y="953518"/>
                </a:cubicBezTo>
                <a:cubicBezTo>
                  <a:pt x="2115849" y="934694"/>
                  <a:pt x="2142014" y="906470"/>
                  <a:pt x="2161421" y="908743"/>
                </a:cubicBezTo>
                <a:close/>
                <a:moveTo>
                  <a:pt x="1809749" y="869659"/>
                </a:moveTo>
                <a:cubicBezTo>
                  <a:pt x="1825421" y="883223"/>
                  <a:pt x="1832566" y="900597"/>
                  <a:pt x="1818817" y="921145"/>
                </a:cubicBezTo>
                <a:cubicBezTo>
                  <a:pt x="1806445" y="920506"/>
                  <a:pt x="1794346" y="915631"/>
                  <a:pt x="1778675" y="902066"/>
                </a:cubicBezTo>
                <a:cubicBezTo>
                  <a:pt x="1788300" y="881307"/>
                  <a:pt x="1797101" y="873259"/>
                  <a:pt x="1809749" y="869659"/>
                </a:cubicBezTo>
                <a:close/>
                <a:moveTo>
                  <a:pt x="13238726" y="840152"/>
                </a:moveTo>
                <a:cubicBezTo>
                  <a:pt x="13241923" y="840152"/>
                  <a:pt x="13245120" y="840152"/>
                  <a:pt x="13251514" y="840152"/>
                </a:cubicBezTo>
                <a:cubicBezTo>
                  <a:pt x="13264298" y="840152"/>
                  <a:pt x="13251514" y="891074"/>
                  <a:pt x="13277089" y="840152"/>
                </a:cubicBezTo>
                <a:cubicBezTo>
                  <a:pt x="13277089" y="891076"/>
                  <a:pt x="13251514" y="840152"/>
                  <a:pt x="13238726" y="891076"/>
                </a:cubicBezTo>
                <a:cubicBezTo>
                  <a:pt x="13238726" y="891076"/>
                  <a:pt x="13225939" y="891074"/>
                  <a:pt x="13225939" y="840154"/>
                </a:cubicBezTo>
                <a:cubicBezTo>
                  <a:pt x="13232332" y="840153"/>
                  <a:pt x="13235529" y="840152"/>
                  <a:pt x="13238726" y="840152"/>
                </a:cubicBezTo>
                <a:close/>
                <a:moveTo>
                  <a:pt x="1840427" y="818318"/>
                </a:moveTo>
                <a:cubicBezTo>
                  <a:pt x="1848560" y="818433"/>
                  <a:pt x="1857134" y="819838"/>
                  <a:pt x="1865484" y="822060"/>
                </a:cubicBezTo>
                <a:cubicBezTo>
                  <a:pt x="1882183" y="826505"/>
                  <a:pt x="1897998" y="834213"/>
                  <a:pt x="1907621" y="841379"/>
                </a:cubicBezTo>
                <a:cubicBezTo>
                  <a:pt x="1907489" y="853755"/>
                  <a:pt x="1901988" y="861475"/>
                  <a:pt x="1893474" y="865767"/>
                </a:cubicBezTo>
                <a:cubicBezTo>
                  <a:pt x="1867929" y="878636"/>
                  <a:pt x="1815269" y="860615"/>
                  <a:pt x="1799099" y="844640"/>
                </a:cubicBezTo>
                <a:cubicBezTo>
                  <a:pt x="1802396" y="833309"/>
                  <a:pt x="1809227" y="826244"/>
                  <a:pt x="1818011" y="822323"/>
                </a:cubicBezTo>
                <a:cubicBezTo>
                  <a:pt x="1824602" y="819378"/>
                  <a:pt x="1832295" y="818203"/>
                  <a:pt x="1840427" y="818318"/>
                </a:cubicBezTo>
                <a:close/>
                <a:moveTo>
                  <a:pt x="1040915" y="803309"/>
                </a:moveTo>
                <a:cubicBezTo>
                  <a:pt x="1046180" y="804080"/>
                  <a:pt x="1052075" y="806015"/>
                  <a:pt x="1059236" y="810275"/>
                </a:cubicBezTo>
                <a:cubicBezTo>
                  <a:pt x="1056948" y="864003"/>
                  <a:pt x="1123282" y="892449"/>
                  <a:pt x="1120993" y="946176"/>
                </a:cubicBezTo>
                <a:cubicBezTo>
                  <a:pt x="1090034" y="929331"/>
                  <a:pt x="1064760" y="909576"/>
                  <a:pt x="1048036" y="886049"/>
                </a:cubicBezTo>
                <a:cubicBezTo>
                  <a:pt x="1031313" y="862526"/>
                  <a:pt x="1023139" y="835234"/>
                  <a:pt x="1026386" y="803325"/>
                </a:cubicBezTo>
                <a:cubicBezTo>
                  <a:pt x="1031020" y="802932"/>
                  <a:pt x="1035651" y="802540"/>
                  <a:pt x="1040915" y="803309"/>
                </a:cubicBezTo>
                <a:close/>
                <a:moveTo>
                  <a:pt x="1874866" y="775144"/>
                </a:moveTo>
                <a:cubicBezTo>
                  <a:pt x="1888732" y="779201"/>
                  <a:pt x="1887151" y="788304"/>
                  <a:pt x="1896015" y="789701"/>
                </a:cubicBezTo>
                <a:cubicBezTo>
                  <a:pt x="1888990" y="809167"/>
                  <a:pt x="1877405" y="812952"/>
                  <a:pt x="1859677" y="810156"/>
                </a:cubicBezTo>
                <a:cubicBezTo>
                  <a:pt x="1856256" y="798396"/>
                  <a:pt x="1863281" y="778929"/>
                  <a:pt x="1874866" y="775144"/>
                </a:cubicBezTo>
                <a:close/>
                <a:moveTo>
                  <a:pt x="2012479" y="766445"/>
                </a:moveTo>
                <a:cubicBezTo>
                  <a:pt x="2077774" y="756045"/>
                  <a:pt x="2143587" y="790251"/>
                  <a:pt x="2148294" y="844936"/>
                </a:cubicBezTo>
                <a:cubicBezTo>
                  <a:pt x="2145937" y="913734"/>
                  <a:pt x="2070699" y="916737"/>
                  <a:pt x="2028834" y="877524"/>
                </a:cubicBezTo>
                <a:cubicBezTo>
                  <a:pt x="2003719" y="853996"/>
                  <a:pt x="1990615" y="815274"/>
                  <a:pt x="2012479" y="766445"/>
                </a:cubicBezTo>
                <a:close/>
                <a:moveTo>
                  <a:pt x="13300341" y="755262"/>
                </a:moveTo>
                <a:cubicBezTo>
                  <a:pt x="13300341" y="806188"/>
                  <a:pt x="13300341" y="806188"/>
                  <a:pt x="13287942" y="806188"/>
                </a:cubicBezTo>
                <a:cubicBezTo>
                  <a:pt x="13287942" y="755262"/>
                  <a:pt x="13263139" y="806188"/>
                  <a:pt x="13263139" y="755263"/>
                </a:cubicBezTo>
                <a:cubicBezTo>
                  <a:pt x="13287942" y="755262"/>
                  <a:pt x="13287942" y="806188"/>
                  <a:pt x="13300341" y="755262"/>
                </a:cubicBezTo>
                <a:close/>
                <a:moveTo>
                  <a:pt x="12965525" y="755262"/>
                </a:moveTo>
                <a:cubicBezTo>
                  <a:pt x="12965525" y="755262"/>
                  <a:pt x="12979472" y="755263"/>
                  <a:pt x="12979472" y="755263"/>
                </a:cubicBezTo>
                <a:cubicBezTo>
                  <a:pt x="12965525" y="806188"/>
                  <a:pt x="12979472" y="755263"/>
                  <a:pt x="12965525" y="755262"/>
                </a:cubicBezTo>
                <a:close/>
                <a:moveTo>
                  <a:pt x="743725" y="740108"/>
                </a:moveTo>
                <a:cubicBezTo>
                  <a:pt x="779709" y="749858"/>
                  <a:pt x="848823" y="752360"/>
                  <a:pt x="855018" y="797095"/>
                </a:cubicBezTo>
                <a:cubicBezTo>
                  <a:pt x="834674" y="809679"/>
                  <a:pt x="808518" y="809302"/>
                  <a:pt x="786617" y="798841"/>
                </a:cubicBezTo>
                <a:cubicBezTo>
                  <a:pt x="764716" y="788386"/>
                  <a:pt x="747063" y="767850"/>
                  <a:pt x="743725" y="740108"/>
                </a:cubicBezTo>
                <a:close/>
                <a:moveTo>
                  <a:pt x="2118530" y="705497"/>
                </a:moveTo>
                <a:cubicBezTo>
                  <a:pt x="2136384" y="707690"/>
                  <a:pt x="2159543" y="709437"/>
                  <a:pt x="2164769" y="727303"/>
                </a:cubicBezTo>
                <a:cubicBezTo>
                  <a:pt x="2166511" y="733258"/>
                  <a:pt x="2166257" y="741002"/>
                  <a:pt x="2163154" y="751157"/>
                </a:cubicBezTo>
                <a:cubicBezTo>
                  <a:pt x="2151467" y="754617"/>
                  <a:pt x="2133561" y="751192"/>
                  <a:pt x="2121950" y="742907"/>
                </a:cubicBezTo>
                <a:cubicBezTo>
                  <a:pt x="2110341" y="734621"/>
                  <a:pt x="2105029" y="721474"/>
                  <a:pt x="2118530" y="705497"/>
                </a:cubicBezTo>
                <a:close/>
                <a:moveTo>
                  <a:pt x="1996724" y="692698"/>
                </a:moveTo>
                <a:cubicBezTo>
                  <a:pt x="2009170" y="693781"/>
                  <a:pt x="2015457" y="707582"/>
                  <a:pt x="2014742" y="725507"/>
                </a:cubicBezTo>
                <a:cubicBezTo>
                  <a:pt x="2005240" y="729308"/>
                  <a:pt x="1995740" y="733109"/>
                  <a:pt x="1985572" y="730123"/>
                </a:cubicBezTo>
                <a:cubicBezTo>
                  <a:pt x="1984246" y="716543"/>
                  <a:pt x="1979971" y="706495"/>
                  <a:pt x="1982253" y="696172"/>
                </a:cubicBezTo>
                <a:cubicBezTo>
                  <a:pt x="1987740" y="693388"/>
                  <a:pt x="1992572" y="692337"/>
                  <a:pt x="1996724" y="692698"/>
                </a:cubicBezTo>
                <a:close/>
                <a:moveTo>
                  <a:pt x="2107559" y="649379"/>
                </a:moveTo>
                <a:cubicBezTo>
                  <a:pt x="2114586" y="655897"/>
                  <a:pt x="2118577" y="665955"/>
                  <a:pt x="2120006" y="686354"/>
                </a:cubicBezTo>
                <a:cubicBezTo>
                  <a:pt x="2073681" y="681539"/>
                  <a:pt x="2100182" y="731545"/>
                  <a:pt x="2063921" y="729704"/>
                </a:cubicBezTo>
                <a:cubicBezTo>
                  <a:pt x="2051103" y="722587"/>
                  <a:pt x="2034874" y="719452"/>
                  <a:pt x="2023990" y="706972"/>
                </a:cubicBezTo>
                <a:cubicBezTo>
                  <a:pt x="2020362" y="702816"/>
                  <a:pt x="2017329" y="697619"/>
                  <a:pt x="2015217" y="690889"/>
                </a:cubicBezTo>
                <a:cubicBezTo>
                  <a:pt x="2054037" y="682388"/>
                  <a:pt x="2075767" y="664397"/>
                  <a:pt x="2107559" y="649379"/>
                </a:cubicBezTo>
                <a:close/>
                <a:moveTo>
                  <a:pt x="1188089" y="631736"/>
                </a:moveTo>
                <a:cubicBezTo>
                  <a:pt x="1221706" y="624419"/>
                  <a:pt x="1274628" y="667855"/>
                  <a:pt x="1279953" y="691429"/>
                </a:cubicBezTo>
                <a:cubicBezTo>
                  <a:pt x="1265057" y="690549"/>
                  <a:pt x="1242713" y="689230"/>
                  <a:pt x="1223785" y="681329"/>
                </a:cubicBezTo>
                <a:cubicBezTo>
                  <a:pt x="1204855" y="673428"/>
                  <a:pt x="1189337" y="658946"/>
                  <a:pt x="1188089" y="631736"/>
                </a:cubicBezTo>
                <a:close/>
                <a:moveTo>
                  <a:pt x="13068920" y="604404"/>
                </a:moveTo>
                <a:cubicBezTo>
                  <a:pt x="13068920" y="604404"/>
                  <a:pt x="13081778" y="604404"/>
                  <a:pt x="13081778" y="604404"/>
                </a:cubicBezTo>
                <a:cubicBezTo>
                  <a:pt x="13081778" y="604404"/>
                  <a:pt x="13081778" y="651810"/>
                  <a:pt x="13081778" y="651810"/>
                </a:cubicBezTo>
                <a:cubicBezTo>
                  <a:pt x="13081778" y="699217"/>
                  <a:pt x="13043198" y="746624"/>
                  <a:pt x="13068920" y="794029"/>
                </a:cubicBezTo>
                <a:cubicBezTo>
                  <a:pt x="13056056" y="794029"/>
                  <a:pt x="13068920" y="841434"/>
                  <a:pt x="13068920" y="841434"/>
                </a:cubicBezTo>
                <a:cubicBezTo>
                  <a:pt x="13030337" y="888841"/>
                  <a:pt x="13030337" y="936246"/>
                  <a:pt x="13004618" y="936246"/>
                </a:cubicBezTo>
                <a:cubicBezTo>
                  <a:pt x="13017476" y="841434"/>
                  <a:pt x="13030337" y="841434"/>
                  <a:pt x="13030337" y="746622"/>
                </a:cubicBezTo>
                <a:cubicBezTo>
                  <a:pt x="13030337" y="746622"/>
                  <a:pt x="13017476" y="746622"/>
                  <a:pt x="13004618" y="746622"/>
                </a:cubicBezTo>
                <a:cubicBezTo>
                  <a:pt x="13017476" y="746622"/>
                  <a:pt x="13017476" y="699215"/>
                  <a:pt x="13030337" y="699217"/>
                </a:cubicBezTo>
                <a:cubicBezTo>
                  <a:pt x="13030337" y="699217"/>
                  <a:pt x="13017476" y="651811"/>
                  <a:pt x="13017476" y="651811"/>
                </a:cubicBezTo>
                <a:cubicBezTo>
                  <a:pt x="13017476" y="651811"/>
                  <a:pt x="13017476" y="651811"/>
                  <a:pt x="13030337" y="651810"/>
                </a:cubicBezTo>
                <a:cubicBezTo>
                  <a:pt x="13043198" y="651810"/>
                  <a:pt x="13043198" y="651810"/>
                  <a:pt x="13068920" y="651810"/>
                </a:cubicBezTo>
                <a:cubicBezTo>
                  <a:pt x="13068920" y="651810"/>
                  <a:pt x="13068920" y="604404"/>
                  <a:pt x="13068920" y="604404"/>
                </a:cubicBezTo>
                <a:close/>
                <a:moveTo>
                  <a:pt x="13017476" y="604404"/>
                </a:moveTo>
                <a:cubicBezTo>
                  <a:pt x="13017476" y="604404"/>
                  <a:pt x="13017476" y="604404"/>
                  <a:pt x="13017476" y="651811"/>
                </a:cubicBezTo>
                <a:cubicBezTo>
                  <a:pt x="13017476" y="651811"/>
                  <a:pt x="13017476" y="651811"/>
                  <a:pt x="13004618" y="651811"/>
                </a:cubicBezTo>
                <a:cubicBezTo>
                  <a:pt x="13004618" y="604404"/>
                  <a:pt x="13017476" y="604404"/>
                  <a:pt x="13017476" y="604404"/>
                </a:cubicBezTo>
                <a:close/>
                <a:moveTo>
                  <a:pt x="1888702" y="474917"/>
                </a:moveTo>
                <a:cubicBezTo>
                  <a:pt x="1914043" y="478005"/>
                  <a:pt x="1939810" y="510207"/>
                  <a:pt x="1947834" y="529617"/>
                </a:cubicBezTo>
                <a:cubicBezTo>
                  <a:pt x="1942079" y="538820"/>
                  <a:pt x="1934380" y="542114"/>
                  <a:pt x="1925975" y="541483"/>
                </a:cubicBezTo>
                <a:cubicBezTo>
                  <a:pt x="1900753" y="539588"/>
                  <a:pt x="1869121" y="502334"/>
                  <a:pt x="1864183" y="483081"/>
                </a:cubicBezTo>
                <a:cubicBezTo>
                  <a:pt x="1871859" y="476089"/>
                  <a:pt x="1880257" y="473885"/>
                  <a:pt x="1888702" y="474917"/>
                </a:cubicBezTo>
                <a:close/>
                <a:moveTo>
                  <a:pt x="2010261" y="460205"/>
                </a:moveTo>
                <a:cubicBezTo>
                  <a:pt x="2015154" y="459098"/>
                  <a:pt x="2020340" y="459285"/>
                  <a:pt x="2024861" y="460902"/>
                </a:cubicBezTo>
                <a:cubicBezTo>
                  <a:pt x="2033905" y="464138"/>
                  <a:pt x="2040288" y="473087"/>
                  <a:pt x="2036354" y="488840"/>
                </a:cubicBezTo>
                <a:cubicBezTo>
                  <a:pt x="2016427" y="489754"/>
                  <a:pt x="2003142" y="490365"/>
                  <a:pt x="1992944" y="487374"/>
                </a:cubicBezTo>
                <a:cubicBezTo>
                  <a:pt x="1990701" y="478825"/>
                  <a:pt x="1992949" y="472015"/>
                  <a:pt x="1997417" y="467271"/>
                </a:cubicBezTo>
                <a:cubicBezTo>
                  <a:pt x="2000768" y="463711"/>
                  <a:pt x="2005367" y="461311"/>
                  <a:pt x="2010261" y="460205"/>
                </a:cubicBezTo>
                <a:close/>
                <a:moveTo>
                  <a:pt x="2421691" y="447384"/>
                </a:moveTo>
                <a:cubicBezTo>
                  <a:pt x="2428831" y="446284"/>
                  <a:pt x="2435961" y="449254"/>
                  <a:pt x="2442400" y="458611"/>
                </a:cubicBezTo>
                <a:cubicBezTo>
                  <a:pt x="2421143" y="479348"/>
                  <a:pt x="2413913" y="508057"/>
                  <a:pt x="2396841" y="511175"/>
                </a:cubicBezTo>
                <a:cubicBezTo>
                  <a:pt x="2391154" y="512215"/>
                  <a:pt x="2384369" y="510407"/>
                  <a:pt x="2375605" y="504519"/>
                </a:cubicBezTo>
                <a:cubicBezTo>
                  <a:pt x="2377723" y="495235"/>
                  <a:pt x="2387978" y="474402"/>
                  <a:pt x="2400926" y="460567"/>
                </a:cubicBezTo>
                <a:cubicBezTo>
                  <a:pt x="2407405" y="453649"/>
                  <a:pt x="2414551" y="448482"/>
                  <a:pt x="2421691" y="447384"/>
                </a:cubicBezTo>
                <a:close/>
                <a:moveTo>
                  <a:pt x="2080727" y="438190"/>
                </a:moveTo>
                <a:cubicBezTo>
                  <a:pt x="2121681" y="465300"/>
                  <a:pt x="2147930" y="445310"/>
                  <a:pt x="2184313" y="463901"/>
                </a:cubicBezTo>
                <a:lnTo>
                  <a:pt x="2167008" y="475129"/>
                </a:lnTo>
                <a:lnTo>
                  <a:pt x="2186960" y="476178"/>
                </a:lnTo>
                <a:cubicBezTo>
                  <a:pt x="2189302" y="484225"/>
                  <a:pt x="2187725" y="493552"/>
                  <a:pt x="2179484" y="509464"/>
                </a:cubicBezTo>
                <a:cubicBezTo>
                  <a:pt x="2163048" y="497208"/>
                  <a:pt x="2154131" y="503425"/>
                  <a:pt x="2145999" y="510489"/>
                </a:cubicBezTo>
                <a:lnTo>
                  <a:pt x="2134046" y="519151"/>
                </a:lnTo>
                <a:lnTo>
                  <a:pt x="2158474" y="532946"/>
                </a:lnTo>
                <a:lnTo>
                  <a:pt x="2166263" y="545792"/>
                </a:lnTo>
                <a:lnTo>
                  <a:pt x="2171628" y="532582"/>
                </a:lnTo>
                <a:cubicBezTo>
                  <a:pt x="2186197" y="536134"/>
                  <a:pt x="2194886" y="542573"/>
                  <a:pt x="2197670" y="551310"/>
                </a:cubicBezTo>
                <a:cubicBezTo>
                  <a:pt x="2200458" y="560040"/>
                  <a:pt x="2197339" y="571073"/>
                  <a:pt x="2188291" y="583800"/>
                </a:cubicBezTo>
                <a:cubicBezTo>
                  <a:pt x="2181005" y="582027"/>
                  <a:pt x="2175192" y="579529"/>
                  <a:pt x="2170850" y="576383"/>
                </a:cubicBezTo>
                <a:lnTo>
                  <a:pt x="2168676" y="572236"/>
                </a:lnTo>
                <a:lnTo>
                  <a:pt x="2167942" y="580113"/>
                </a:lnTo>
                <a:cubicBezTo>
                  <a:pt x="2161350" y="580464"/>
                  <a:pt x="2154755" y="580816"/>
                  <a:pt x="2148163" y="581168"/>
                </a:cubicBezTo>
                <a:cubicBezTo>
                  <a:pt x="2145181" y="565868"/>
                  <a:pt x="2139201" y="554160"/>
                  <a:pt x="2133293" y="543309"/>
                </a:cubicBezTo>
                <a:lnTo>
                  <a:pt x="2121883" y="517429"/>
                </a:lnTo>
                <a:lnTo>
                  <a:pt x="2117206" y="516592"/>
                </a:lnTo>
                <a:lnTo>
                  <a:pt x="2098859" y="484195"/>
                </a:lnTo>
                <a:lnTo>
                  <a:pt x="2059549" y="477470"/>
                </a:lnTo>
                <a:cubicBezTo>
                  <a:pt x="2053985" y="447412"/>
                  <a:pt x="2081716" y="459726"/>
                  <a:pt x="2080727" y="438190"/>
                </a:cubicBezTo>
                <a:close/>
                <a:moveTo>
                  <a:pt x="1586494" y="420215"/>
                </a:moveTo>
                <a:cubicBezTo>
                  <a:pt x="1688445" y="441769"/>
                  <a:pt x="1736179" y="472188"/>
                  <a:pt x="1804774" y="584802"/>
                </a:cubicBezTo>
                <a:cubicBezTo>
                  <a:pt x="1772247" y="649962"/>
                  <a:pt x="1800635" y="714297"/>
                  <a:pt x="1767052" y="758020"/>
                </a:cubicBezTo>
                <a:cubicBezTo>
                  <a:pt x="1699050" y="844461"/>
                  <a:pt x="1599669" y="860392"/>
                  <a:pt x="1520373" y="829862"/>
                </a:cubicBezTo>
                <a:cubicBezTo>
                  <a:pt x="1472795" y="811543"/>
                  <a:pt x="1432449" y="776497"/>
                  <a:pt x="1410455" y="729917"/>
                </a:cubicBezTo>
                <a:cubicBezTo>
                  <a:pt x="1343217" y="602127"/>
                  <a:pt x="1452545" y="474540"/>
                  <a:pt x="1586494" y="420215"/>
                </a:cubicBezTo>
                <a:close/>
                <a:moveTo>
                  <a:pt x="2048315" y="358039"/>
                </a:moveTo>
                <a:cubicBezTo>
                  <a:pt x="2054482" y="357506"/>
                  <a:pt x="2060989" y="358163"/>
                  <a:pt x="2067243" y="359835"/>
                </a:cubicBezTo>
                <a:lnTo>
                  <a:pt x="2092451" y="377457"/>
                </a:lnTo>
                <a:lnTo>
                  <a:pt x="2095427" y="358280"/>
                </a:lnTo>
                <a:cubicBezTo>
                  <a:pt x="2123667" y="359306"/>
                  <a:pt x="2156086" y="354872"/>
                  <a:pt x="2159236" y="388674"/>
                </a:cubicBezTo>
                <a:cubicBezTo>
                  <a:pt x="2148768" y="408444"/>
                  <a:pt x="2133713" y="414398"/>
                  <a:pt x="2120277" y="412139"/>
                </a:cubicBezTo>
                <a:lnTo>
                  <a:pt x="2107005" y="400396"/>
                </a:lnTo>
                <a:lnTo>
                  <a:pt x="2094928" y="402424"/>
                </a:lnTo>
                <a:lnTo>
                  <a:pt x="2093700" y="388627"/>
                </a:lnTo>
                <a:lnTo>
                  <a:pt x="2091234" y="386447"/>
                </a:lnTo>
                <a:lnTo>
                  <a:pt x="2071377" y="406984"/>
                </a:lnTo>
                <a:cubicBezTo>
                  <a:pt x="2058894" y="410545"/>
                  <a:pt x="2044346" y="408977"/>
                  <a:pt x="2033476" y="402598"/>
                </a:cubicBezTo>
                <a:cubicBezTo>
                  <a:pt x="2026231" y="398347"/>
                  <a:pt x="2020621" y="391957"/>
                  <a:pt x="2018345" y="383527"/>
                </a:cubicBezTo>
                <a:cubicBezTo>
                  <a:pt x="2020092" y="374092"/>
                  <a:pt x="2024934" y="367525"/>
                  <a:pt x="2031444" y="363393"/>
                </a:cubicBezTo>
                <a:cubicBezTo>
                  <a:pt x="2036326" y="360298"/>
                  <a:pt x="2042149" y="358572"/>
                  <a:pt x="2048315" y="358039"/>
                </a:cubicBezTo>
                <a:close/>
                <a:moveTo>
                  <a:pt x="2200759" y="341173"/>
                </a:moveTo>
                <a:cubicBezTo>
                  <a:pt x="2217504" y="338704"/>
                  <a:pt x="2220526" y="349218"/>
                  <a:pt x="2240704" y="343503"/>
                </a:cubicBezTo>
                <a:cubicBezTo>
                  <a:pt x="2259234" y="392835"/>
                  <a:pt x="2212010" y="410761"/>
                  <a:pt x="2189429" y="385318"/>
                </a:cubicBezTo>
                <a:cubicBezTo>
                  <a:pt x="2173507" y="360264"/>
                  <a:pt x="2206797" y="362206"/>
                  <a:pt x="2200759" y="341173"/>
                </a:cubicBezTo>
                <a:close/>
                <a:moveTo>
                  <a:pt x="1489939" y="340979"/>
                </a:moveTo>
                <a:cubicBezTo>
                  <a:pt x="1486832" y="358086"/>
                  <a:pt x="1496539" y="369133"/>
                  <a:pt x="1486716" y="394639"/>
                </a:cubicBezTo>
                <a:cubicBezTo>
                  <a:pt x="1402108" y="387765"/>
                  <a:pt x="1322291" y="404689"/>
                  <a:pt x="1252303" y="396109"/>
                </a:cubicBezTo>
                <a:cubicBezTo>
                  <a:pt x="1309728" y="337646"/>
                  <a:pt x="1406497" y="349191"/>
                  <a:pt x="1489939" y="340979"/>
                </a:cubicBezTo>
                <a:close/>
                <a:moveTo>
                  <a:pt x="974293" y="318607"/>
                </a:moveTo>
                <a:cubicBezTo>
                  <a:pt x="990461" y="317164"/>
                  <a:pt x="1012807" y="325465"/>
                  <a:pt x="1034117" y="331276"/>
                </a:cubicBezTo>
                <a:cubicBezTo>
                  <a:pt x="1029383" y="344115"/>
                  <a:pt x="1027017" y="350532"/>
                  <a:pt x="1026492" y="361380"/>
                </a:cubicBezTo>
                <a:cubicBezTo>
                  <a:pt x="990184" y="346770"/>
                  <a:pt x="964930" y="358725"/>
                  <a:pt x="960454" y="323748"/>
                </a:cubicBezTo>
                <a:cubicBezTo>
                  <a:pt x="964202" y="320650"/>
                  <a:pt x="968904" y="319084"/>
                  <a:pt x="974293" y="318607"/>
                </a:cubicBezTo>
                <a:close/>
                <a:moveTo>
                  <a:pt x="76373" y="318121"/>
                </a:moveTo>
                <a:cubicBezTo>
                  <a:pt x="93137" y="315468"/>
                  <a:pt x="110697" y="322920"/>
                  <a:pt x="116816" y="338195"/>
                </a:cubicBezTo>
                <a:cubicBezTo>
                  <a:pt x="120891" y="348382"/>
                  <a:pt x="119886" y="362045"/>
                  <a:pt x="110164" y="378514"/>
                </a:cubicBezTo>
                <a:cubicBezTo>
                  <a:pt x="79698" y="366561"/>
                  <a:pt x="60232" y="381050"/>
                  <a:pt x="40710" y="358645"/>
                </a:cubicBezTo>
                <a:cubicBezTo>
                  <a:pt x="43644" y="333521"/>
                  <a:pt x="59612" y="320770"/>
                  <a:pt x="76373" y="318121"/>
                </a:cubicBezTo>
                <a:close/>
                <a:moveTo>
                  <a:pt x="1740484" y="310578"/>
                </a:moveTo>
                <a:cubicBezTo>
                  <a:pt x="1775959" y="315695"/>
                  <a:pt x="1815203" y="352505"/>
                  <a:pt x="1823551" y="376615"/>
                </a:cubicBezTo>
                <a:lnTo>
                  <a:pt x="1808908" y="378971"/>
                </a:lnTo>
                <a:lnTo>
                  <a:pt x="1818486" y="405040"/>
                </a:lnTo>
                <a:cubicBezTo>
                  <a:pt x="1819914" y="418118"/>
                  <a:pt x="1817462" y="430655"/>
                  <a:pt x="1809500" y="440561"/>
                </a:cubicBezTo>
                <a:cubicBezTo>
                  <a:pt x="1794933" y="421254"/>
                  <a:pt x="1783579" y="403286"/>
                  <a:pt x="1773544" y="385206"/>
                </a:cubicBezTo>
                <a:lnTo>
                  <a:pt x="1769398" y="376937"/>
                </a:lnTo>
                <a:lnTo>
                  <a:pt x="1760882" y="375363"/>
                </a:lnTo>
                <a:cubicBezTo>
                  <a:pt x="1738152" y="368508"/>
                  <a:pt x="1713761" y="356830"/>
                  <a:pt x="1688192" y="345174"/>
                </a:cubicBezTo>
                <a:cubicBezTo>
                  <a:pt x="1699273" y="315845"/>
                  <a:pt x="1719201" y="307506"/>
                  <a:pt x="1740484" y="310578"/>
                </a:cubicBezTo>
                <a:close/>
                <a:moveTo>
                  <a:pt x="2186815" y="290192"/>
                </a:moveTo>
                <a:cubicBezTo>
                  <a:pt x="2203471" y="285588"/>
                  <a:pt x="2226787" y="303880"/>
                  <a:pt x="2206434" y="323908"/>
                </a:cubicBezTo>
                <a:cubicBezTo>
                  <a:pt x="2190934" y="315597"/>
                  <a:pt x="2180598" y="310060"/>
                  <a:pt x="2174242" y="303217"/>
                </a:cubicBezTo>
                <a:cubicBezTo>
                  <a:pt x="2176450" y="295809"/>
                  <a:pt x="2181263" y="291728"/>
                  <a:pt x="2186815" y="290192"/>
                </a:cubicBezTo>
                <a:close/>
                <a:moveTo>
                  <a:pt x="2492410" y="264938"/>
                </a:moveTo>
                <a:cubicBezTo>
                  <a:pt x="2524806" y="256358"/>
                  <a:pt x="2524200" y="287335"/>
                  <a:pt x="2536192" y="310772"/>
                </a:cubicBezTo>
                <a:cubicBezTo>
                  <a:pt x="2521497" y="313263"/>
                  <a:pt x="2511294" y="310363"/>
                  <a:pt x="2504400" y="302560"/>
                </a:cubicBezTo>
                <a:cubicBezTo>
                  <a:pt x="2497503" y="294757"/>
                  <a:pt x="2493907" y="282052"/>
                  <a:pt x="2492410" y="264938"/>
                </a:cubicBezTo>
                <a:close/>
                <a:moveTo>
                  <a:pt x="685107" y="243354"/>
                </a:moveTo>
                <a:cubicBezTo>
                  <a:pt x="696665" y="263987"/>
                  <a:pt x="697717" y="285501"/>
                  <a:pt x="675351" y="302513"/>
                </a:cubicBezTo>
                <a:cubicBezTo>
                  <a:pt x="662433" y="297119"/>
                  <a:pt x="651403" y="287250"/>
                  <a:pt x="639849" y="266620"/>
                </a:cubicBezTo>
                <a:cubicBezTo>
                  <a:pt x="648879" y="257216"/>
                  <a:pt x="656490" y="251173"/>
                  <a:pt x="663697" y="247594"/>
                </a:cubicBezTo>
                <a:cubicBezTo>
                  <a:pt x="670902" y="244015"/>
                  <a:pt x="677701" y="242900"/>
                  <a:pt x="685107" y="243354"/>
                </a:cubicBezTo>
                <a:close/>
                <a:moveTo>
                  <a:pt x="1179318" y="243020"/>
                </a:moveTo>
                <a:cubicBezTo>
                  <a:pt x="1190200" y="253064"/>
                  <a:pt x="1219044" y="256098"/>
                  <a:pt x="1221538" y="268224"/>
                </a:cubicBezTo>
                <a:cubicBezTo>
                  <a:pt x="1222366" y="272264"/>
                  <a:pt x="1220266" y="277316"/>
                  <a:pt x="1213601" y="283975"/>
                </a:cubicBezTo>
                <a:cubicBezTo>
                  <a:pt x="1201936" y="282526"/>
                  <a:pt x="1187960" y="281271"/>
                  <a:pt x="1179602" y="275889"/>
                </a:cubicBezTo>
                <a:cubicBezTo>
                  <a:pt x="1171243" y="270506"/>
                  <a:pt x="1168506" y="260991"/>
                  <a:pt x="1179318" y="243020"/>
                </a:cubicBezTo>
                <a:close/>
                <a:moveTo>
                  <a:pt x="2004726" y="236219"/>
                </a:moveTo>
                <a:cubicBezTo>
                  <a:pt x="2016822" y="239979"/>
                  <a:pt x="2021891" y="246723"/>
                  <a:pt x="2022286" y="255661"/>
                </a:cubicBezTo>
                <a:cubicBezTo>
                  <a:pt x="2022676" y="264599"/>
                  <a:pt x="2018394" y="275729"/>
                  <a:pt x="2011784" y="288249"/>
                </a:cubicBezTo>
                <a:cubicBezTo>
                  <a:pt x="2002063" y="284289"/>
                  <a:pt x="1992345" y="280328"/>
                  <a:pt x="1982624" y="276365"/>
                </a:cubicBezTo>
                <a:cubicBezTo>
                  <a:pt x="1991509" y="261260"/>
                  <a:pt x="1995843" y="251323"/>
                  <a:pt x="2004726" y="236219"/>
                </a:cubicBezTo>
                <a:close/>
                <a:moveTo>
                  <a:pt x="1256278" y="233061"/>
                </a:moveTo>
                <a:cubicBezTo>
                  <a:pt x="1260918" y="233533"/>
                  <a:pt x="1263764" y="235065"/>
                  <a:pt x="1265242" y="237186"/>
                </a:cubicBezTo>
                <a:cubicBezTo>
                  <a:pt x="1274110" y="249908"/>
                  <a:pt x="1233793" y="283706"/>
                  <a:pt x="1236555" y="235316"/>
                </a:cubicBezTo>
                <a:cubicBezTo>
                  <a:pt x="1245210" y="233181"/>
                  <a:pt x="1251642" y="232587"/>
                  <a:pt x="1256278" y="233061"/>
                </a:cubicBezTo>
                <a:close/>
                <a:moveTo>
                  <a:pt x="2260058" y="227817"/>
                </a:moveTo>
                <a:cubicBezTo>
                  <a:pt x="2280509" y="227360"/>
                  <a:pt x="2302317" y="250119"/>
                  <a:pt x="2301768" y="270222"/>
                </a:cubicBezTo>
                <a:cubicBezTo>
                  <a:pt x="2284856" y="289030"/>
                  <a:pt x="2254303" y="277427"/>
                  <a:pt x="2243678" y="258073"/>
                </a:cubicBezTo>
                <a:cubicBezTo>
                  <a:pt x="2240136" y="251622"/>
                  <a:pt x="2238809" y="244306"/>
                  <a:pt x="2240937" y="236970"/>
                </a:cubicBezTo>
                <a:cubicBezTo>
                  <a:pt x="2246574" y="230701"/>
                  <a:pt x="2253243" y="227969"/>
                  <a:pt x="2260058" y="227817"/>
                </a:cubicBezTo>
                <a:close/>
                <a:moveTo>
                  <a:pt x="1795158" y="218503"/>
                </a:moveTo>
                <a:cubicBezTo>
                  <a:pt x="1803053" y="217954"/>
                  <a:pt x="1811387" y="218901"/>
                  <a:pt x="1818671" y="221268"/>
                </a:cubicBezTo>
                <a:cubicBezTo>
                  <a:pt x="1833235" y="225999"/>
                  <a:pt x="1843593" y="236408"/>
                  <a:pt x="1837824" y="251871"/>
                </a:cubicBezTo>
                <a:cubicBezTo>
                  <a:pt x="1806617" y="263616"/>
                  <a:pt x="1806231" y="252912"/>
                  <a:pt x="1765983" y="247809"/>
                </a:cubicBezTo>
                <a:cubicBezTo>
                  <a:pt x="1762964" y="237187"/>
                  <a:pt x="1766906" y="229556"/>
                  <a:pt x="1774277" y="224724"/>
                </a:cubicBezTo>
                <a:cubicBezTo>
                  <a:pt x="1779806" y="221101"/>
                  <a:pt x="1787264" y="219053"/>
                  <a:pt x="1795158" y="218503"/>
                </a:cubicBezTo>
                <a:close/>
                <a:moveTo>
                  <a:pt x="12174257" y="207499"/>
                </a:moveTo>
                <a:cubicBezTo>
                  <a:pt x="12177309" y="209886"/>
                  <a:pt x="12180794" y="216252"/>
                  <a:pt x="12184283" y="228982"/>
                </a:cubicBezTo>
                <a:cubicBezTo>
                  <a:pt x="12184283" y="228982"/>
                  <a:pt x="12170336" y="228982"/>
                  <a:pt x="12170336" y="228982"/>
                </a:cubicBezTo>
                <a:cubicBezTo>
                  <a:pt x="12163359" y="228982"/>
                  <a:pt x="12163359" y="216257"/>
                  <a:pt x="12166844" y="209883"/>
                </a:cubicBezTo>
                <a:cubicBezTo>
                  <a:pt x="12168590" y="206701"/>
                  <a:pt x="12171207" y="205110"/>
                  <a:pt x="12174257" y="207499"/>
                </a:cubicBezTo>
                <a:close/>
                <a:moveTo>
                  <a:pt x="13132932" y="178057"/>
                </a:moveTo>
                <a:cubicBezTo>
                  <a:pt x="13132932" y="178057"/>
                  <a:pt x="13146882" y="178060"/>
                  <a:pt x="13146882" y="178060"/>
                </a:cubicBezTo>
                <a:cubicBezTo>
                  <a:pt x="13146882" y="228982"/>
                  <a:pt x="13146882" y="228982"/>
                  <a:pt x="13146882" y="228982"/>
                </a:cubicBezTo>
                <a:cubicBezTo>
                  <a:pt x="13132932" y="228982"/>
                  <a:pt x="13132932" y="228982"/>
                  <a:pt x="13132932" y="178057"/>
                </a:cubicBezTo>
                <a:close/>
                <a:moveTo>
                  <a:pt x="13081782" y="93179"/>
                </a:moveTo>
                <a:cubicBezTo>
                  <a:pt x="13081782" y="144104"/>
                  <a:pt x="13069382" y="144104"/>
                  <a:pt x="13069382" y="144104"/>
                </a:cubicBezTo>
                <a:cubicBezTo>
                  <a:pt x="13056978" y="144104"/>
                  <a:pt x="13056978" y="144104"/>
                  <a:pt x="13056978" y="144104"/>
                </a:cubicBezTo>
                <a:cubicBezTo>
                  <a:pt x="13044579" y="144104"/>
                  <a:pt x="13044579" y="93180"/>
                  <a:pt x="13056978" y="93180"/>
                </a:cubicBezTo>
                <a:cubicBezTo>
                  <a:pt x="13056978" y="93180"/>
                  <a:pt x="13069382" y="93180"/>
                  <a:pt x="13081782" y="93179"/>
                </a:cubicBezTo>
                <a:close/>
                <a:moveTo>
                  <a:pt x="12936385" y="71686"/>
                </a:moveTo>
                <a:cubicBezTo>
                  <a:pt x="12938348" y="69299"/>
                  <a:pt x="12939655" y="70889"/>
                  <a:pt x="12940526" y="74071"/>
                </a:cubicBezTo>
                <a:cubicBezTo>
                  <a:pt x="12942272" y="80445"/>
                  <a:pt x="12942272" y="93169"/>
                  <a:pt x="12942272" y="93169"/>
                </a:cubicBezTo>
                <a:cubicBezTo>
                  <a:pt x="12928322" y="93170"/>
                  <a:pt x="12928322" y="93170"/>
                  <a:pt x="12928322" y="93170"/>
                </a:cubicBezTo>
                <a:cubicBezTo>
                  <a:pt x="12931810" y="80439"/>
                  <a:pt x="12934424" y="74075"/>
                  <a:pt x="12936385" y="71686"/>
                </a:cubicBezTo>
                <a:close/>
                <a:moveTo>
                  <a:pt x="2642695" y="69393"/>
                </a:moveTo>
                <a:cubicBezTo>
                  <a:pt x="2655127" y="70640"/>
                  <a:pt x="2661228" y="84524"/>
                  <a:pt x="2660270" y="102438"/>
                </a:cubicBezTo>
                <a:cubicBezTo>
                  <a:pt x="2650719" y="106114"/>
                  <a:pt x="2641168" y="109787"/>
                  <a:pt x="2631044" y="106666"/>
                </a:cubicBezTo>
                <a:cubicBezTo>
                  <a:pt x="2629898" y="93068"/>
                  <a:pt x="2625762" y="82964"/>
                  <a:pt x="2628181" y="72673"/>
                </a:cubicBezTo>
                <a:cubicBezTo>
                  <a:pt x="2633705" y="69963"/>
                  <a:pt x="2638551" y="68977"/>
                  <a:pt x="2642695" y="69393"/>
                </a:cubicBezTo>
                <a:close/>
                <a:moveTo>
                  <a:pt x="1101664" y="35843"/>
                </a:moveTo>
                <a:cubicBezTo>
                  <a:pt x="1117293" y="32310"/>
                  <a:pt x="1128744" y="40864"/>
                  <a:pt x="1133456" y="53348"/>
                </a:cubicBezTo>
                <a:cubicBezTo>
                  <a:pt x="1139731" y="69994"/>
                  <a:pt x="1134012" y="93624"/>
                  <a:pt x="1110197" y="104899"/>
                </a:cubicBezTo>
                <a:cubicBezTo>
                  <a:pt x="1091752" y="97935"/>
                  <a:pt x="1081968" y="86872"/>
                  <a:pt x="1074002" y="80179"/>
                </a:cubicBezTo>
                <a:cubicBezTo>
                  <a:pt x="1079027" y="67340"/>
                  <a:pt x="1079719" y="56551"/>
                  <a:pt x="1084743" y="43710"/>
                </a:cubicBezTo>
                <a:cubicBezTo>
                  <a:pt x="1090782" y="39541"/>
                  <a:pt x="1096456" y="37024"/>
                  <a:pt x="1101664" y="35843"/>
                </a:cubicBezTo>
                <a:close/>
                <a:moveTo>
                  <a:pt x="12258733" y="35529"/>
                </a:moveTo>
                <a:cubicBezTo>
                  <a:pt x="12258733" y="35529"/>
                  <a:pt x="12258733" y="35529"/>
                  <a:pt x="12258733" y="82936"/>
                </a:cubicBezTo>
                <a:cubicBezTo>
                  <a:pt x="12245869" y="82935"/>
                  <a:pt x="12245869" y="82935"/>
                  <a:pt x="12233011" y="82936"/>
                </a:cubicBezTo>
                <a:cubicBezTo>
                  <a:pt x="12233011" y="130342"/>
                  <a:pt x="12233011" y="130342"/>
                  <a:pt x="12245869" y="130342"/>
                </a:cubicBezTo>
                <a:lnTo>
                  <a:pt x="12245869" y="177749"/>
                </a:lnTo>
                <a:cubicBezTo>
                  <a:pt x="12233011" y="130342"/>
                  <a:pt x="12233011" y="177746"/>
                  <a:pt x="12207289" y="177749"/>
                </a:cubicBezTo>
                <a:cubicBezTo>
                  <a:pt x="12207289" y="130342"/>
                  <a:pt x="12207289" y="82936"/>
                  <a:pt x="12220150" y="82936"/>
                </a:cubicBezTo>
                <a:cubicBezTo>
                  <a:pt x="12233011" y="82936"/>
                  <a:pt x="12245869" y="35531"/>
                  <a:pt x="12258733" y="35529"/>
                </a:cubicBezTo>
                <a:close/>
                <a:moveTo>
                  <a:pt x="1786235" y="35449"/>
                </a:moveTo>
                <a:cubicBezTo>
                  <a:pt x="1800461" y="39187"/>
                  <a:pt x="1810235" y="48245"/>
                  <a:pt x="1824463" y="51984"/>
                </a:cubicBezTo>
                <a:cubicBezTo>
                  <a:pt x="1815987" y="72480"/>
                  <a:pt x="1801975" y="73667"/>
                  <a:pt x="1793285" y="89234"/>
                </a:cubicBezTo>
                <a:cubicBezTo>
                  <a:pt x="1769286" y="76437"/>
                  <a:pt x="1773307" y="61265"/>
                  <a:pt x="1786235" y="35449"/>
                </a:cubicBezTo>
                <a:close/>
                <a:moveTo>
                  <a:pt x="857940" y="16298"/>
                </a:moveTo>
                <a:cubicBezTo>
                  <a:pt x="871516" y="19433"/>
                  <a:pt x="885861" y="26785"/>
                  <a:pt x="900366" y="37802"/>
                </a:cubicBezTo>
                <a:cubicBezTo>
                  <a:pt x="905555" y="89395"/>
                  <a:pt x="850776" y="105900"/>
                  <a:pt x="822801" y="88326"/>
                </a:cubicBezTo>
                <a:cubicBezTo>
                  <a:pt x="806015" y="77784"/>
                  <a:pt x="798879" y="54974"/>
                  <a:pt x="820131" y="20115"/>
                </a:cubicBezTo>
                <a:cubicBezTo>
                  <a:pt x="831559" y="14247"/>
                  <a:pt x="844366" y="13161"/>
                  <a:pt x="857940" y="16298"/>
                </a:cubicBezTo>
                <a:close/>
                <a:moveTo>
                  <a:pt x="1866497" y="12325"/>
                </a:moveTo>
                <a:cubicBezTo>
                  <a:pt x="1870933" y="11524"/>
                  <a:pt x="1875671" y="12105"/>
                  <a:pt x="1879792" y="14055"/>
                </a:cubicBezTo>
                <a:cubicBezTo>
                  <a:pt x="1888032" y="17955"/>
                  <a:pt x="1893814" y="27339"/>
                  <a:pt x="1889818" y="42111"/>
                </a:cubicBezTo>
                <a:cubicBezTo>
                  <a:pt x="1885283" y="46007"/>
                  <a:pt x="1882362" y="47969"/>
                  <a:pt x="1880099" y="48690"/>
                </a:cubicBezTo>
                <a:cubicBezTo>
                  <a:pt x="1873311" y="50860"/>
                  <a:pt x="1872476" y="41895"/>
                  <a:pt x="1851934" y="40648"/>
                </a:cubicBezTo>
                <a:cubicBezTo>
                  <a:pt x="1849351" y="30900"/>
                  <a:pt x="1851098" y="23655"/>
                  <a:pt x="1854996" y="18885"/>
                </a:cubicBezTo>
                <a:cubicBezTo>
                  <a:pt x="1857921" y="15308"/>
                  <a:pt x="1862059" y="13127"/>
                  <a:pt x="1866497" y="12325"/>
                </a:cubicBezTo>
                <a:close/>
                <a:moveTo>
                  <a:pt x="2677032" y="3301"/>
                </a:moveTo>
                <a:cubicBezTo>
                  <a:pt x="2702447" y="2825"/>
                  <a:pt x="2730632" y="11880"/>
                  <a:pt x="2761056" y="28079"/>
                </a:cubicBezTo>
                <a:lnTo>
                  <a:pt x="2729049" y="39515"/>
                </a:lnTo>
                <a:lnTo>
                  <a:pt x="2730172" y="50364"/>
                </a:lnTo>
                <a:cubicBezTo>
                  <a:pt x="2729134" y="61933"/>
                  <a:pt x="2724380" y="73268"/>
                  <a:pt x="2719614" y="75219"/>
                </a:cubicBezTo>
                <a:cubicBezTo>
                  <a:pt x="2715819" y="74138"/>
                  <a:pt x="2711435" y="66369"/>
                  <a:pt x="2708663" y="57195"/>
                </a:cubicBezTo>
                <a:lnTo>
                  <a:pt x="2708162" y="46975"/>
                </a:lnTo>
                <a:lnTo>
                  <a:pt x="2690298" y="53358"/>
                </a:lnTo>
                <a:lnTo>
                  <a:pt x="2659382" y="46588"/>
                </a:lnTo>
                <a:lnTo>
                  <a:pt x="2653537" y="56887"/>
                </a:lnTo>
                <a:cubicBezTo>
                  <a:pt x="2649030" y="63310"/>
                  <a:pt x="2644084" y="68227"/>
                  <a:pt x="2638261" y="70130"/>
                </a:cubicBezTo>
                <a:cubicBezTo>
                  <a:pt x="2628157" y="64630"/>
                  <a:pt x="2620676" y="57173"/>
                  <a:pt x="2616932" y="47947"/>
                </a:cubicBezTo>
                <a:lnTo>
                  <a:pt x="2617283" y="37367"/>
                </a:lnTo>
                <a:lnTo>
                  <a:pt x="2609687" y="35704"/>
                </a:lnTo>
                <a:lnTo>
                  <a:pt x="2617536" y="29642"/>
                </a:lnTo>
                <a:lnTo>
                  <a:pt x="2618015" y="15138"/>
                </a:lnTo>
                <a:lnTo>
                  <a:pt x="2634492" y="16545"/>
                </a:lnTo>
                <a:lnTo>
                  <a:pt x="2641073" y="11461"/>
                </a:lnTo>
                <a:cubicBezTo>
                  <a:pt x="2652318" y="6162"/>
                  <a:pt x="2664331" y="3539"/>
                  <a:pt x="2677032" y="3301"/>
                </a:cubicBezTo>
                <a:close/>
                <a:moveTo>
                  <a:pt x="12713538" y="0"/>
                </a:moveTo>
                <a:lnTo>
                  <a:pt x="12722709" y="0"/>
                </a:lnTo>
                <a:lnTo>
                  <a:pt x="12721898" y="8123"/>
                </a:lnTo>
                <a:cubicBezTo>
                  <a:pt x="12721697" y="14789"/>
                  <a:pt x="12721697" y="23678"/>
                  <a:pt x="12721697" y="35529"/>
                </a:cubicBezTo>
                <a:cubicBezTo>
                  <a:pt x="12718482" y="23678"/>
                  <a:pt x="12716070" y="14789"/>
                  <a:pt x="12714462" y="7382"/>
                </a:cubicBezTo>
                <a:close/>
                <a:moveTo>
                  <a:pt x="12220890" y="0"/>
                </a:moveTo>
                <a:lnTo>
                  <a:pt x="12286545" y="0"/>
                </a:lnTo>
                <a:lnTo>
                  <a:pt x="12288246" y="16515"/>
                </a:lnTo>
                <a:cubicBezTo>
                  <a:pt x="12287843" y="24030"/>
                  <a:pt x="12286234" y="33047"/>
                  <a:pt x="12283014" y="45069"/>
                </a:cubicBezTo>
                <a:cubicBezTo>
                  <a:pt x="12270137" y="45068"/>
                  <a:pt x="12244376" y="-3022"/>
                  <a:pt x="12231502" y="45068"/>
                </a:cubicBezTo>
                <a:cubicBezTo>
                  <a:pt x="12221844" y="45069"/>
                  <a:pt x="12226673" y="18018"/>
                  <a:pt x="12224258" y="4493"/>
                </a:cubicBezTo>
                <a:close/>
                <a:moveTo>
                  <a:pt x="12153117" y="0"/>
                </a:moveTo>
                <a:lnTo>
                  <a:pt x="12192104" y="0"/>
                </a:lnTo>
                <a:lnTo>
                  <a:pt x="12185628" y="25532"/>
                </a:lnTo>
                <a:cubicBezTo>
                  <a:pt x="12180799" y="48075"/>
                  <a:pt x="12183213" y="57094"/>
                  <a:pt x="12192871" y="93170"/>
                </a:cubicBezTo>
                <a:cubicBezTo>
                  <a:pt x="12167113" y="93170"/>
                  <a:pt x="12154236" y="93169"/>
                  <a:pt x="12128482" y="93170"/>
                </a:cubicBezTo>
                <a:cubicBezTo>
                  <a:pt x="12138140" y="93170"/>
                  <a:pt x="12133311" y="66113"/>
                  <a:pt x="12141158" y="32296"/>
                </a:cubicBezTo>
                <a:close/>
                <a:moveTo>
                  <a:pt x="2771192" y="0"/>
                </a:moveTo>
                <a:lnTo>
                  <a:pt x="10210090" y="0"/>
                </a:lnTo>
                <a:lnTo>
                  <a:pt x="10210758" y="11827"/>
                </a:lnTo>
                <a:cubicBezTo>
                  <a:pt x="10213973" y="35530"/>
                  <a:pt x="10220403" y="59233"/>
                  <a:pt x="10226833" y="82936"/>
                </a:cubicBezTo>
                <a:cubicBezTo>
                  <a:pt x="10226833" y="35529"/>
                  <a:pt x="10226833" y="35529"/>
                  <a:pt x="10239692" y="35531"/>
                </a:cubicBezTo>
                <a:cubicBezTo>
                  <a:pt x="10239692" y="35531"/>
                  <a:pt x="10239692" y="35531"/>
                  <a:pt x="10239692" y="15531"/>
                </a:cubicBezTo>
                <a:lnTo>
                  <a:pt x="10239692" y="0"/>
                </a:lnTo>
                <a:lnTo>
                  <a:pt x="12075468" y="0"/>
                </a:lnTo>
                <a:lnTo>
                  <a:pt x="12072259" y="11826"/>
                </a:lnTo>
                <a:cubicBezTo>
                  <a:pt x="12069044" y="23678"/>
                  <a:pt x="12065829" y="35529"/>
                  <a:pt x="12065829" y="35529"/>
                </a:cubicBezTo>
                <a:cubicBezTo>
                  <a:pt x="12065829" y="82936"/>
                  <a:pt x="12091548" y="35529"/>
                  <a:pt x="12078690" y="82936"/>
                </a:cubicBezTo>
                <a:cubicBezTo>
                  <a:pt x="12091548" y="82936"/>
                  <a:pt x="12104409" y="82935"/>
                  <a:pt x="12117267" y="130342"/>
                </a:cubicBezTo>
                <a:cubicBezTo>
                  <a:pt x="12117267" y="130342"/>
                  <a:pt x="12104409" y="130342"/>
                  <a:pt x="12104409" y="130342"/>
                </a:cubicBezTo>
                <a:cubicBezTo>
                  <a:pt x="12117267" y="130342"/>
                  <a:pt x="12117267" y="177749"/>
                  <a:pt x="12117267" y="177749"/>
                </a:cubicBezTo>
                <a:cubicBezTo>
                  <a:pt x="12117267" y="177749"/>
                  <a:pt x="12130131" y="225153"/>
                  <a:pt x="12130131" y="225153"/>
                </a:cubicBezTo>
                <a:cubicBezTo>
                  <a:pt x="12130131" y="272560"/>
                  <a:pt x="12168708" y="225153"/>
                  <a:pt x="12168708" y="272559"/>
                </a:cubicBezTo>
                <a:cubicBezTo>
                  <a:pt x="12194431" y="272560"/>
                  <a:pt x="12207289" y="225153"/>
                  <a:pt x="12245869" y="177749"/>
                </a:cubicBezTo>
                <a:lnTo>
                  <a:pt x="12245869" y="225156"/>
                </a:lnTo>
                <a:cubicBezTo>
                  <a:pt x="12258733" y="177749"/>
                  <a:pt x="12258733" y="177749"/>
                  <a:pt x="12271591" y="177746"/>
                </a:cubicBezTo>
                <a:cubicBezTo>
                  <a:pt x="12271591" y="177746"/>
                  <a:pt x="12271591" y="177746"/>
                  <a:pt x="12284449" y="177746"/>
                </a:cubicBezTo>
                <a:cubicBezTo>
                  <a:pt x="12284449" y="177746"/>
                  <a:pt x="12297311" y="177749"/>
                  <a:pt x="12310172" y="177749"/>
                </a:cubicBezTo>
                <a:cubicBezTo>
                  <a:pt x="12310172" y="177749"/>
                  <a:pt x="12297311" y="130342"/>
                  <a:pt x="12297311" y="130342"/>
                </a:cubicBezTo>
                <a:cubicBezTo>
                  <a:pt x="12310172" y="130342"/>
                  <a:pt x="12323033" y="82935"/>
                  <a:pt x="12323033" y="82935"/>
                </a:cubicBezTo>
                <a:cubicBezTo>
                  <a:pt x="12323033" y="82935"/>
                  <a:pt x="12335891" y="82935"/>
                  <a:pt x="12335891" y="82935"/>
                </a:cubicBezTo>
                <a:cubicBezTo>
                  <a:pt x="12335891" y="35529"/>
                  <a:pt x="12335891" y="35529"/>
                  <a:pt x="12323033" y="35531"/>
                </a:cubicBezTo>
                <a:cubicBezTo>
                  <a:pt x="12323033" y="23679"/>
                  <a:pt x="12324640" y="14790"/>
                  <a:pt x="12327051" y="8124"/>
                </a:cubicBezTo>
                <a:lnTo>
                  <a:pt x="12332154" y="0"/>
                </a:lnTo>
                <a:lnTo>
                  <a:pt x="12363820" y="0"/>
                </a:lnTo>
                <a:lnTo>
                  <a:pt x="12366835" y="8124"/>
                </a:lnTo>
                <a:cubicBezTo>
                  <a:pt x="12368845" y="14790"/>
                  <a:pt x="12371256" y="23679"/>
                  <a:pt x="12374471" y="35531"/>
                </a:cubicBezTo>
                <a:cubicBezTo>
                  <a:pt x="12387329" y="35531"/>
                  <a:pt x="12387329" y="35531"/>
                  <a:pt x="12400194" y="35529"/>
                </a:cubicBezTo>
                <a:cubicBezTo>
                  <a:pt x="12393761" y="35530"/>
                  <a:pt x="12390545" y="23679"/>
                  <a:pt x="12388937" y="11827"/>
                </a:cubicBezTo>
                <a:lnTo>
                  <a:pt x="12387916" y="0"/>
                </a:lnTo>
                <a:lnTo>
                  <a:pt x="12684594" y="0"/>
                </a:lnTo>
                <a:lnTo>
                  <a:pt x="12683718" y="40715"/>
                </a:lnTo>
                <a:cubicBezTo>
                  <a:pt x="12685527" y="56270"/>
                  <a:pt x="12689545" y="71085"/>
                  <a:pt x="12695975" y="82936"/>
                </a:cubicBezTo>
                <a:cubicBezTo>
                  <a:pt x="12708836" y="82935"/>
                  <a:pt x="12708836" y="35529"/>
                  <a:pt x="12721697" y="35529"/>
                </a:cubicBezTo>
                <a:cubicBezTo>
                  <a:pt x="12747413" y="82936"/>
                  <a:pt x="12747413" y="-11878"/>
                  <a:pt x="12773136" y="35529"/>
                </a:cubicBezTo>
                <a:cubicBezTo>
                  <a:pt x="12760275" y="35529"/>
                  <a:pt x="12785994" y="82935"/>
                  <a:pt x="12760275" y="82936"/>
                </a:cubicBezTo>
                <a:cubicBezTo>
                  <a:pt x="12785994" y="130342"/>
                  <a:pt x="12824574" y="35529"/>
                  <a:pt x="12824574" y="130342"/>
                </a:cubicBezTo>
                <a:cubicBezTo>
                  <a:pt x="12837435" y="82936"/>
                  <a:pt x="12850296" y="35531"/>
                  <a:pt x="12863158" y="82936"/>
                </a:cubicBezTo>
                <a:cubicBezTo>
                  <a:pt x="12863158" y="82936"/>
                  <a:pt x="12876015" y="82936"/>
                  <a:pt x="12863158" y="35529"/>
                </a:cubicBezTo>
                <a:cubicBezTo>
                  <a:pt x="12888877" y="35529"/>
                  <a:pt x="12888877" y="35529"/>
                  <a:pt x="12914596" y="35529"/>
                </a:cubicBezTo>
                <a:cubicBezTo>
                  <a:pt x="12914596" y="35529"/>
                  <a:pt x="12901735" y="35529"/>
                  <a:pt x="12901735" y="82936"/>
                </a:cubicBezTo>
                <a:cubicBezTo>
                  <a:pt x="12914596" y="130342"/>
                  <a:pt x="12940318" y="130342"/>
                  <a:pt x="12966037" y="130342"/>
                </a:cubicBezTo>
                <a:cubicBezTo>
                  <a:pt x="12978898" y="82935"/>
                  <a:pt x="12978898" y="82935"/>
                  <a:pt x="12991760" y="82936"/>
                </a:cubicBezTo>
                <a:cubicBezTo>
                  <a:pt x="12991760" y="82936"/>
                  <a:pt x="13004618" y="82936"/>
                  <a:pt x="13004618" y="82936"/>
                </a:cubicBezTo>
                <a:lnTo>
                  <a:pt x="13017476" y="82936"/>
                </a:lnTo>
                <a:cubicBezTo>
                  <a:pt x="13017476" y="82936"/>
                  <a:pt x="13017476" y="130343"/>
                  <a:pt x="13017476" y="130343"/>
                </a:cubicBezTo>
                <a:cubicBezTo>
                  <a:pt x="13030337" y="130342"/>
                  <a:pt x="13030337" y="130342"/>
                  <a:pt x="13043198" y="130342"/>
                </a:cubicBezTo>
                <a:cubicBezTo>
                  <a:pt x="13004618" y="177746"/>
                  <a:pt x="13017476" y="272560"/>
                  <a:pt x="13017476" y="319966"/>
                </a:cubicBezTo>
                <a:cubicBezTo>
                  <a:pt x="13017476" y="367372"/>
                  <a:pt x="13030337" y="367373"/>
                  <a:pt x="13043198" y="367373"/>
                </a:cubicBezTo>
                <a:cubicBezTo>
                  <a:pt x="13056056" y="319966"/>
                  <a:pt x="13056056" y="272560"/>
                  <a:pt x="13068920" y="319966"/>
                </a:cubicBezTo>
                <a:cubicBezTo>
                  <a:pt x="13081778" y="367373"/>
                  <a:pt x="13056056" y="367373"/>
                  <a:pt x="13068920" y="414779"/>
                </a:cubicBezTo>
                <a:cubicBezTo>
                  <a:pt x="13056056" y="414779"/>
                  <a:pt x="13056056" y="414779"/>
                  <a:pt x="13043198" y="414780"/>
                </a:cubicBezTo>
                <a:cubicBezTo>
                  <a:pt x="13043198" y="414780"/>
                  <a:pt x="13056056" y="462185"/>
                  <a:pt x="13068920" y="462185"/>
                </a:cubicBezTo>
                <a:cubicBezTo>
                  <a:pt x="13056056" y="462185"/>
                  <a:pt x="13056056" y="509590"/>
                  <a:pt x="13056056" y="556997"/>
                </a:cubicBezTo>
                <a:cubicBezTo>
                  <a:pt x="13043198" y="556997"/>
                  <a:pt x="13030337" y="604404"/>
                  <a:pt x="13017476" y="604404"/>
                </a:cubicBezTo>
                <a:cubicBezTo>
                  <a:pt x="13004618" y="556995"/>
                  <a:pt x="12991760" y="556995"/>
                  <a:pt x="12978898" y="556997"/>
                </a:cubicBezTo>
                <a:cubicBezTo>
                  <a:pt x="12966037" y="556997"/>
                  <a:pt x="12966037" y="604404"/>
                  <a:pt x="12940318" y="604404"/>
                </a:cubicBezTo>
                <a:cubicBezTo>
                  <a:pt x="12927457" y="604402"/>
                  <a:pt x="12888877" y="604404"/>
                  <a:pt x="12888877" y="651810"/>
                </a:cubicBezTo>
                <a:cubicBezTo>
                  <a:pt x="12888877" y="651810"/>
                  <a:pt x="12901735" y="651810"/>
                  <a:pt x="12901735" y="651810"/>
                </a:cubicBezTo>
                <a:cubicBezTo>
                  <a:pt x="12914596" y="651810"/>
                  <a:pt x="12927457" y="651810"/>
                  <a:pt x="12940318" y="604404"/>
                </a:cubicBezTo>
                <a:cubicBezTo>
                  <a:pt x="12953176" y="604404"/>
                  <a:pt x="12953176" y="651810"/>
                  <a:pt x="12966037" y="651810"/>
                </a:cubicBezTo>
                <a:cubicBezTo>
                  <a:pt x="12953176" y="699217"/>
                  <a:pt x="12914596" y="746624"/>
                  <a:pt x="12888877" y="794029"/>
                </a:cubicBezTo>
                <a:cubicBezTo>
                  <a:pt x="12888877" y="794029"/>
                  <a:pt x="12888877" y="746622"/>
                  <a:pt x="12876015" y="746622"/>
                </a:cubicBezTo>
                <a:cubicBezTo>
                  <a:pt x="12876015" y="746622"/>
                  <a:pt x="12876015" y="794029"/>
                  <a:pt x="12863158" y="794029"/>
                </a:cubicBezTo>
                <a:cubicBezTo>
                  <a:pt x="12863158" y="794029"/>
                  <a:pt x="12850296" y="841436"/>
                  <a:pt x="12837435" y="841434"/>
                </a:cubicBezTo>
                <a:cubicBezTo>
                  <a:pt x="12863158" y="888839"/>
                  <a:pt x="12888877" y="841434"/>
                  <a:pt x="12914596" y="794027"/>
                </a:cubicBezTo>
                <a:cubicBezTo>
                  <a:pt x="12927457" y="841434"/>
                  <a:pt x="12940318" y="794029"/>
                  <a:pt x="12953176" y="841434"/>
                </a:cubicBezTo>
                <a:cubicBezTo>
                  <a:pt x="12953176" y="888841"/>
                  <a:pt x="12914596" y="841434"/>
                  <a:pt x="12927457" y="936246"/>
                </a:cubicBezTo>
                <a:cubicBezTo>
                  <a:pt x="12927457" y="936246"/>
                  <a:pt x="12927457" y="936246"/>
                  <a:pt x="12927457" y="983654"/>
                </a:cubicBezTo>
                <a:cubicBezTo>
                  <a:pt x="12914596" y="983654"/>
                  <a:pt x="12914596" y="936246"/>
                  <a:pt x="12914596" y="936246"/>
                </a:cubicBezTo>
                <a:cubicBezTo>
                  <a:pt x="12901735" y="936247"/>
                  <a:pt x="12901735" y="936247"/>
                  <a:pt x="12901735" y="936247"/>
                </a:cubicBezTo>
                <a:cubicBezTo>
                  <a:pt x="12850296" y="888841"/>
                  <a:pt x="12863158" y="936246"/>
                  <a:pt x="12863158" y="1031059"/>
                </a:cubicBezTo>
                <a:cubicBezTo>
                  <a:pt x="12837435" y="1031059"/>
                  <a:pt x="12811716" y="1031059"/>
                  <a:pt x="12785994" y="1078466"/>
                </a:cubicBezTo>
                <a:cubicBezTo>
                  <a:pt x="12785994" y="1031059"/>
                  <a:pt x="12785994" y="1031059"/>
                  <a:pt x="12785994" y="983654"/>
                </a:cubicBezTo>
                <a:cubicBezTo>
                  <a:pt x="12785994" y="983654"/>
                  <a:pt x="12798858" y="936246"/>
                  <a:pt x="12811716" y="936246"/>
                </a:cubicBezTo>
                <a:cubicBezTo>
                  <a:pt x="12798858" y="936246"/>
                  <a:pt x="12811716" y="888839"/>
                  <a:pt x="12798858" y="888839"/>
                </a:cubicBezTo>
                <a:cubicBezTo>
                  <a:pt x="12773136" y="936247"/>
                  <a:pt x="12773136" y="936247"/>
                  <a:pt x="12773136" y="983654"/>
                </a:cubicBezTo>
                <a:cubicBezTo>
                  <a:pt x="12734555" y="983654"/>
                  <a:pt x="12721697" y="936246"/>
                  <a:pt x="12683114" y="983654"/>
                </a:cubicBezTo>
                <a:cubicBezTo>
                  <a:pt x="12683114" y="936246"/>
                  <a:pt x="12708836" y="936246"/>
                  <a:pt x="12708836" y="888841"/>
                </a:cubicBezTo>
                <a:cubicBezTo>
                  <a:pt x="12708836" y="888841"/>
                  <a:pt x="12695975" y="888841"/>
                  <a:pt x="12695975" y="888841"/>
                </a:cubicBezTo>
                <a:cubicBezTo>
                  <a:pt x="12695975" y="841434"/>
                  <a:pt x="12695975" y="841434"/>
                  <a:pt x="12695975" y="794029"/>
                </a:cubicBezTo>
                <a:cubicBezTo>
                  <a:pt x="12695975" y="794029"/>
                  <a:pt x="12683114" y="746622"/>
                  <a:pt x="12670256" y="746622"/>
                </a:cubicBezTo>
                <a:cubicBezTo>
                  <a:pt x="12657395" y="794029"/>
                  <a:pt x="12657395" y="841434"/>
                  <a:pt x="12657395" y="841434"/>
                </a:cubicBezTo>
                <a:cubicBezTo>
                  <a:pt x="12657395" y="888841"/>
                  <a:pt x="12618814" y="888841"/>
                  <a:pt x="12605953" y="936246"/>
                </a:cubicBezTo>
                <a:cubicBezTo>
                  <a:pt x="12605953" y="936246"/>
                  <a:pt x="12605953" y="936246"/>
                  <a:pt x="12605953" y="983654"/>
                </a:cubicBezTo>
                <a:cubicBezTo>
                  <a:pt x="12605953" y="1031059"/>
                  <a:pt x="12605953" y="1078466"/>
                  <a:pt x="12631672" y="1078466"/>
                </a:cubicBezTo>
                <a:cubicBezTo>
                  <a:pt x="12605953" y="1031059"/>
                  <a:pt x="12683114" y="1078466"/>
                  <a:pt x="12683114" y="983654"/>
                </a:cubicBezTo>
                <a:cubicBezTo>
                  <a:pt x="12695975" y="1031059"/>
                  <a:pt x="12721697" y="1031059"/>
                  <a:pt x="12734555" y="1031059"/>
                </a:cubicBezTo>
                <a:cubicBezTo>
                  <a:pt x="12734555" y="1031059"/>
                  <a:pt x="12760275" y="1031059"/>
                  <a:pt x="12760275" y="1031059"/>
                </a:cubicBezTo>
                <a:cubicBezTo>
                  <a:pt x="12760275" y="1078466"/>
                  <a:pt x="12747413" y="1078467"/>
                  <a:pt x="12734555" y="1078466"/>
                </a:cubicBezTo>
                <a:cubicBezTo>
                  <a:pt x="12747413" y="1125870"/>
                  <a:pt x="12773136" y="1125870"/>
                  <a:pt x="12773136" y="1078466"/>
                </a:cubicBezTo>
                <a:cubicBezTo>
                  <a:pt x="12785994" y="1078466"/>
                  <a:pt x="12785994" y="1125870"/>
                  <a:pt x="12811716" y="1125870"/>
                </a:cubicBezTo>
                <a:cubicBezTo>
                  <a:pt x="12811716" y="1125870"/>
                  <a:pt x="12798858" y="1173277"/>
                  <a:pt x="12798858" y="1173277"/>
                </a:cubicBezTo>
                <a:cubicBezTo>
                  <a:pt x="12773136" y="1173279"/>
                  <a:pt x="12760275" y="1125873"/>
                  <a:pt x="12747413" y="1173277"/>
                </a:cubicBezTo>
                <a:cubicBezTo>
                  <a:pt x="12747413" y="1220684"/>
                  <a:pt x="12721697" y="1220684"/>
                  <a:pt x="12721697" y="1268090"/>
                </a:cubicBezTo>
                <a:cubicBezTo>
                  <a:pt x="12721697" y="1315496"/>
                  <a:pt x="12708836" y="1315496"/>
                  <a:pt x="12695975" y="1315496"/>
                </a:cubicBezTo>
                <a:cubicBezTo>
                  <a:pt x="12683114" y="1315496"/>
                  <a:pt x="12657395" y="1268091"/>
                  <a:pt x="12644534" y="1268090"/>
                </a:cubicBezTo>
                <a:cubicBezTo>
                  <a:pt x="12631672" y="1268090"/>
                  <a:pt x="12618814" y="1268090"/>
                  <a:pt x="12618814" y="1315497"/>
                </a:cubicBezTo>
                <a:cubicBezTo>
                  <a:pt x="12605953" y="1315497"/>
                  <a:pt x="12631672" y="1315496"/>
                  <a:pt x="12631672" y="1362904"/>
                </a:cubicBezTo>
                <a:cubicBezTo>
                  <a:pt x="12618814" y="1362902"/>
                  <a:pt x="12618814" y="1362902"/>
                  <a:pt x="12605953" y="1362902"/>
                </a:cubicBezTo>
                <a:cubicBezTo>
                  <a:pt x="12618814" y="1410307"/>
                  <a:pt x="12605953" y="1457714"/>
                  <a:pt x="12618814" y="1505120"/>
                </a:cubicBezTo>
                <a:cubicBezTo>
                  <a:pt x="12593095" y="1505120"/>
                  <a:pt x="12567373" y="1647339"/>
                  <a:pt x="12618814" y="1647339"/>
                </a:cubicBezTo>
                <a:cubicBezTo>
                  <a:pt x="12605953" y="1694744"/>
                  <a:pt x="12605953" y="1694744"/>
                  <a:pt x="12605953" y="1742151"/>
                </a:cubicBezTo>
                <a:cubicBezTo>
                  <a:pt x="12593095" y="1742151"/>
                  <a:pt x="12605953" y="1694744"/>
                  <a:pt x="12580234" y="1742151"/>
                </a:cubicBezTo>
                <a:cubicBezTo>
                  <a:pt x="12580234" y="1742151"/>
                  <a:pt x="12580234" y="1694744"/>
                  <a:pt x="12580234" y="1694744"/>
                </a:cubicBezTo>
                <a:cubicBezTo>
                  <a:pt x="12593095" y="1694744"/>
                  <a:pt x="12567373" y="1647339"/>
                  <a:pt x="12554512" y="1599932"/>
                </a:cubicBezTo>
                <a:cubicBezTo>
                  <a:pt x="12554512" y="1599932"/>
                  <a:pt x="12554512" y="1552528"/>
                  <a:pt x="12528796" y="1552527"/>
                </a:cubicBezTo>
                <a:cubicBezTo>
                  <a:pt x="12554512" y="1552528"/>
                  <a:pt x="12554512" y="1457714"/>
                  <a:pt x="12541654" y="1457714"/>
                </a:cubicBezTo>
                <a:cubicBezTo>
                  <a:pt x="12528796" y="1457714"/>
                  <a:pt x="12528796" y="1457714"/>
                  <a:pt x="12515931" y="1410308"/>
                </a:cubicBezTo>
                <a:cubicBezTo>
                  <a:pt x="12528796" y="1410307"/>
                  <a:pt x="12528796" y="1410307"/>
                  <a:pt x="12541654" y="1410307"/>
                </a:cubicBezTo>
                <a:cubicBezTo>
                  <a:pt x="12541654" y="1410307"/>
                  <a:pt x="12554512" y="1410307"/>
                  <a:pt x="12554512" y="1410307"/>
                </a:cubicBezTo>
                <a:cubicBezTo>
                  <a:pt x="12554512" y="1362902"/>
                  <a:pt x="12554512" y="1410307"/>
                  <a:pt x="12554512" y="1362902"/>
                </a:cubicBezTo>
                <a:cubicBezTo>
                  <a:pt x="12567373" y="1362904"/>
                  <a:pt x="12580234" y="1362902"/>
                  <a:pt x="12593095" y="1315496"/>
                </a:cubicBezTo>
                <a:cubicBezTo>
                  <a:pt x="12593095" y="1315496"/>
                  <a:pt x="12593095" y="1315496"/>
                  <a:pt x="12580234" y="1315496"/>
                </a:cubicBezTo>
                <a:lnTo>
                  <a:pt x="12571662" y="1283896"/>
                </a:lnTo>
                <a:lnTo>
                  <a:pt x="12580234" y="1268090"/>
                </a:lnTo>
                <a:cubicBezTo>
                  <a:pt x="12593095" y="1220684"/>
                  <a:pt x="12644534" y="1220684"/>
                  <a:pt x="12670256" y="1173277"/>
                </a:cubicBezTo>
                <a:cubicBezTo>
                  <a:pt x="12683114" y="1173277"/>
                  <a:pt x="12670256" y="1173277"/>
                  <a:pt x="12670256" y="1125870"/>
                </a:cubicBezTo>
                <a:cubicBezTo>
                  <a:pt x="12631672" y="1125873"/>
                  <a:pt x="12605953" y="1173277"/>
                  <a:pt x="12567373" y="1173277"/>
                </a:cubicBezTo>
                <a:cubicBezTo>
                  <a:pt x="12554512" y="1125870"/>
                  <a:pt x="12567373" y="1125870"/>
                  <a:pt x="12580234" y="1078466"/>
                </a:cubicBezTo>
                <a:cubicBezTo>
                  <a:pt x="12580234" y="1078466"/>
                  <a:pt x="12567373" y="1078466"/>
                  <a:pt x="12567373" y="1078466"/>
                </a:cubicBezTo>
                <a:cubicBezTo>
                  <a:pt x="12567373" y="1078466"/>
                  <a:pt x="12554512" y="1078466"/>
                  <a:pt x="12554512" y="1078466"/>
                </a:cubicBezTo>
                <a:cubicBezTo>
                  <a:pt x="12554512" y="1078466"/>
                  <a:pt x="12541654" y="1125870"/>
                  <a:pt x="12528796" y="1125870"/>
                </a:cubicBezTo>
                <a:cubicBezTo>
                  <a:pt x="12528796" y="1173277"/>
                  <a:pt x="12554512" y="1173277"/>
                  <a:pt x="12567373" y="1173277"/>
                </a:cubicBezTo>
                <a:lnTo>
                  <a:pt x="12558186" y="1308726"/>
                </a:lnTo>
                <a:lnTo>
                  <a:pt x="12554512" y="1315497"/>
                </a:lnTo>
                <a:lnTo>
                  <a:pt x="12557728" y="1315496"/>
                </a:lnTo>
                <a:lnTo>
                  <a:pt x="12554512" y="1362902"/>
                </a:lnTo>
                <a:cubicBezTo>
                  <a:pt x="12528796" y="1362902"/>
                  <a:pt x="12541654" y="1362902"/>
                  <a:pt x="12503073" y="1362902"/>
                </a:cubicBezTo>
                <a:cubicBezTo>
                  <a:pt x="12503073" y="1362902"/>
                  <a:pt x="12503073" y="1362902"/>
                  <a:pt x="12503073" y="1315496"/>
                </a:cubicBezTo>
                <a:cubicBezTo>
                  <a:pt x="12515931" y="1315496"/>
                  <a:pt x="12503073" y="1315496"/>
                  <a:pt x="12528796" y="1315496"/>
                </a:cubicBezTo>
                <a:cubicBezTo>
                  <a:pt x="12515931" y="1268090"/>
                  <a:pt x="12477351" y="1315497"/>
                  <a:pt x="12477351" y="1268090"/>
                </a:cubicBezTo>
                <a:cubicBezTo>
                  <a:pt x="12451635" y="1315496"/>
                  <a:pt x="12438771" y="1362902"/>
                  <a:pt x="12413052" y="1362902"/>
                </a:cubicBezTo>
                <a:cubicBezTo>
                  <a:pt x="12425913" y="1410307"/>
                  <a:pt x="12400194" y="1410307"/>
                  <a:pt x="12400194" y="1457714"/>
                </a:cubicBezTo>
                <a:cubicBezTo>
                  <a:pt x="12413052" y="1505121"/>
                  <a:pt x="12438771" y="1457714"/>
                  <a:pt x="12451635" y="1457715"/>
                </a:cubicBezTo>
                <a:cubicBezTo>
                  <a:pt x="12464493" y="1457715"/>
                  <a:pt x="12477351" y="1457714"/>
                  <a:pt x="12477351" y="1505121"/>
                </a:cubicBezTo>
                <a:cubicBezTo>
                  <a:pt x="12464493" y="1505120"/>
                  <a:pt x="12425913" y="1505120"/>
                  <a:pt x="12425913" y="1552528"/>
                </a:cubicBezTo>
                <a:cubicBezTo>
                  <a:pt x="12438771" y="1599934"/>
                  <a:pt x="12464493" y="1552527"/>
                  <a:pt x="12477351" y="1552527"/>
                </a:cubicBezTo>
                <a:cubicBezTo>
                  <a:pt x="12464493" y="1552527"/>
                  <a:pt x="12464493" y="1599934"/>
                  <a:pt x="12464493" y="1599934"/>
                </a:cubicBezTo>
                <a:cubicBezTo>
                  <a:pt x="12451635" y="1599934"/>
                  <a:pt x="12438771" y="1647339"/>
                  <a:pt x="12425913" y="1647339"/>
                </a:cubicBezTo>
                <a:cubicBezTo>
                  <a:pt x="12438771" y="1647339"/>
                  <a:pt x="12464493" y="1647339"/>
                  <a:pt x="12438771" y="1694744"/>
                </a:cubicBezTo>
                <a:cubicBezTo>
                  <a:pt x="12464493" y="1694744"/>
                  <a:pt x="12464493" y="1694744"/>
                  <a:pt x="12490212" y="1694744"/>
                </a:cubicBezTo>
                <a:cubicBezTo>
                  <a:pt x="12490212" y="1742151"/>
                  <a:pt x="12477351" y="1742151"/>
                  <a:pt x="12451635" y="1742151"/>
                </a:cubicBezTo>
                <a:cubicBezTo>
                  <a:pt x="12464493" y="1742151"/>
                  <a:pt x="12490212" y="1742151"/>
                  <a:pt x="12503073" y="1789557"/>
                </a:cubicBezTo>
                <a:cubicBezTo>
                  <a:pt x="12515931" y="1789557"/>
                  <a:pt x="12528796" y="1742151"/>
                  <a:pt x="12541654" y="1789557"/>
                </a:cubicBezTo>
                <a:cubicBezTo>
                  <a:pt x="12541654" y="1836964"/>
                  <a:pt x="12503073" y="1836964"/>
                  <a:pt x="12528796" y="1884370"/>
                </a:cubicBezTo>
                <a:cubicBezTo>
                  <a:pt x="12503073" y="1931776"/>
                  <a:pt x="12515931" y="1979183"/>
                  <a:pt x="12477351" y="1979183"/>
                </a:cubicBezTo>
                <a:cubicBezTo>
                  <a:pt x="12477351" y="1955484"/>
                  <a:pt x="12474141" y="1955485"/>
                  <a:pt x="12470922" y="1955484"/>
                </a:cubicBezTo>
                <a:lnTo>
                  <a:pt x="12465845" y="1936770"/>
                </a:lnTo>
                <a:lnTo>
                  <a:pt x="12467812" y="1936363"/>
                </a:lnTo>
                <a:lnTo>
                  <a:pt x="12477351" y="1949560"/>
                </a:lnTo>
                <a:cubicBezTo>
                  <a:pt x="12480570" y="1943634"/>
                  <a:pt x="12483783" y="1931776"/>
                  <a:pt x="12490212" y="1931776"/>
                </a:cubicBezTo>
                <a:lnTo>
                  <a:pt x="12467812" y="1936363"/>
                </a:lnTo>
                <a:lnTo>
                  <a:pt x="12464493" y="1931776"/>
                </a:lnTo>
                <a:lnTo>
                  <a:pt x="12465845" y="1936770"/>
                </a:lnTo>
                <a:lnTo>
                  <a:pt x="12461280" y="1937701"/>
                </a:lnTo>
                <a:cubicBezTo>
                  <a:pt x="12458064" y="1955484"/>
                  <a:pt x="12458064" y="1979183"/>
                  <a:pt x="12451635" y="1979183"/>
                </a:cubicBezTo>
                <a:cubicBezTo>
                  <a:pt x="12451635" y="1979183"/>
                  <a:pt x="12451635" y="1979183"/>
                  <a:pt x="12451635" y="2026599"/>
                </a:cubicBezTo>
                <a:cubicBezTo>
                  <a:pt x="12438771" y="2026599"/>
                  <a:pt x="12438771" y="2026599"/>
                  <a:pt x="12413052" y="1979183"/>
                </a:cubicBezTo>
                <a:cubicBezTo>
                  <a:pt x="12387329" y="2026599"/>
                  <a:pt x="12413052" y="2074004"/>
                  <a:pt x="12387329" y="2121411"/>
                </a:cubicBezTo>
                <a:cubicBezTo>
                  <a:pt x="12413052" y="2121411"/>
                  <a:pt x="12425913" y="2074004"/>
                  <a:pt x="12438771" y="2026599"/>
                </a:cubicBezTo>
                <a:lnTo>
                  <a:pt x="12451635" y="2026599"/>
                </a:lnTo>
                <a:lnTo>
                  <a:pt x="12464493" y="2026599"/>
                </a:lnTo>
                <a:cubicBezTo>
                  <a:pt x="12438771" y="2074004"/>
                  <a:pt x="12451635" y="2168817"/>
                  <a:pt x="12451635" y="2216224"/>
                </a:cubicBezTo>
                <a:cubicBezTo>
                  <a:pt x="12464493" y="2216224"/>
                  <a:pt x="12490212" y="2216226"/>
                  <a:pt x="12503073" y="2216226"/>
                </a:cubicBezTo>
                <a:cubicBezTo>
                  <a:pt x="12515931" y="2263629"/>
                  <a:pt x="12503073" y="2311036"/>
                  <a:pt x="12490212" y="2311036"/>
                </a:cubicBezTo>
                <a:cubicBezTo>
                  <a:pt x="12477351" y="2358443"/>
                  <a:pt x="12464493" y="2311036"/>
                  <a:pt x="12464493" y="2358443"/>
                </a:cubicBezTo>
                <a:cubicBezTo>
                  <a:pt x="12477351" y="2358443"/>
                  <a:pt x="12490212" y="2453254"/>
                  <a:pt x="12528796" y="2453254"/>
                </a:cubicBezTo>
                <a:cubicBezTo>
                  <a:pt x="12503073" y="2405847"/>
                  <a:pt x="12541654" y="2358441"/>
                  <a:pt x="12528796" y="2311037"/>
                </a:cubicBezTo>
                <a:cubicBezTo>
                  <a:pt x="12528796" y="2311037"/>
                  <a:pt x="12528796" y="2263629"/>
                  <a:pt x="12528796" y="2263629"/>
                </a:cubicBezTo>
                <a:cubicBezTo>
                  <a:pt x="12541654" y="2263629"/>
                  <a:pt x="12541654" y="2263629"/>
                  <a:pt x="12541654" y="2263629"/>
                </a:cubicBezTo>
                <a:cubicBezTo>
                  <a:pt x="12528796" y="2263629"/>
                  <a:pt x="12528796" y="2216224"/>
                  <a:pt x="12528796" y="2216224"/>
                </a:cubicBezTo>
                <a:cubicBezTo>
                  <a:pt x="12528796" y="2216224"/>
                  <a:pt x="12554512" y="2216224"/>
                  <a:pt x="12567373" y="2216224"/>
                </a:cubicBezTo>
                <a:cubicBezTo>
                  <a:pt x="12567373" y="2216224"/>
                  <a:pt x="12567373" y="2263630"/>
                  <a:pt x="12593095" y="2263629"/>
                </a:cubicBezTo>
                <a:cubicBezTo>
                  <a:pt x="12580234" y="2263630"/>
                  <a:pt x="12593095" y="2263629"/>
                  <a:pt x="12605953" y="2311036"/>
                </a:cubicBezTo>
                <a:cubicBezTo>
                  <a:pt x="12618814" y="2311036"/>
                  <a:pt x="12605953" y="2263629"/>
                  <a:pt x="12618814" y="2263629"/>
                </a:cubicBezTo>
                <a:cubicBezTo>
                  <a:pt x="12618814" y="2263629"/>
                  <a:pt x="12631672" y="2263629"/>
                  <a:pt x="12631672" y="2311036"/>
                </a:cubicBezTo>
                <a:cubicBezTo>
                  <a:pt x="12644534" y="2311036"/>
                  <a:pt x="12644534" y="2311036"/>
                  <a:pt x="12644534" y="2311036"/>
                </a:cubicBezTo>
                <a:cubicBezTo>
                  <a:pt x="12631672" y="2311036"/>
                  <a:pt x="12618814" y="2358443"/>
                  <a:pt x="12605953" y="2358441"/>
                </a:cubicBezTo>
                <a:cubicBezTo>
                  <a:pt x="12593095" y="2405847"/>
                  <a:pt x="12554512" y="2405847"/>
                  <a:pt x="12554512" y="2453254"/>
                </a:cubicBezTo>
                <a:cubicBezTo>
                  <a:pt x="12554512" y="2500661"/>
                  <a:pt x="12567373" y="2500661"/>
                  <a:pt x="12580234" y="2500661"/>
                </a:cubicBezTo>
                <a:cubicBezTo>
                  <a:pt x="12580234" y="2500661"/>
                  <a:pt x="12567373" y="2500661"/>
                  <a:pt x="12554512" y="2548065"/>
                </a:cubicBezTo>
                <a:cubicBezTo>
                  <a:pt x="12554512" y="2595473"/>
                  <a:pt x="12528796" y="2595473"/>
                  <a:pt x="12528796" y="2642877"/>
                </a:cubicBezTo>
                <a:cubicBezTo>
                  <a:pt x="12528796" y="2642877"/>
                  <a:pt x="12541654" y="2642877"/>
                  <a:pt x="12541654" y="2642877"/>
                </a:cubicBezTo>
                <a:cubicBezTo>
                  <a:pt x="12554512" y="2642880"/>
                  <a:pt x="12554512" y="2690284"/>
                  <a:pt x="12554512" y="2690284"/>
                </a:cubicBezTo>
                <a:cubicBezTo>
                  <a:pt x="12580234" y="2690284"/>
                  <a:pt x="12580234" y="2690284"/>
                  <a:pt x="12593095" y="2690284"/>
                </a:cubicBezTo>
                <a:cubicBezTo>
                  <a:pt x="12593095" y="2737692"/>
                  <a:pt x="12580234" y="2737690"/>
                  <a:pt x="12567373" y="2737690"/>
                </a:cubicBezTo>
                <a:cubicBezTo>
                  <a:pt x="12567373" y="2737690"/>
                  <a:pt x="12580234" y="2785097"/>
                  <a:pt x="12580234" y="2785097"/>
                </a:cubicBezTo>
                <a:cubicBezTo>
                  <a:pt x="12580234" y="2785097"/>
                  <a:pt x="12567373" y="2785097"/>
                  <a:pt x="12567373" y="2832502"/>
                </a:cubicBezTo>
                <a:cubicBezTo>
                  <a:pt x="12541654" y="2832502"/>
                  <a:pt x="12515931" y="2785097"/>
                  <a:pt x="12503073" y="2737690"/>
                </a:cubicBezTo>
                <a:cubicBezTo>
                  <a:pt x="12503073" y="2690284"/>
                  <a:pt x="12503073" y="2690284"/>
                  <a:pt x="12503073" y="2690284"/>
                </a:cubicBezTo>
                <a:cubicBezTo>
                  <a:pt x="12464493" y="2690284"/>
                  <a:pt x="12464493" y="2737692"/>
                  <a:pt x="12438771" y="2737690"/>
                </a:cubicBezTo>
                <a:cubicBezTo>
                  <a:pt x="12438771" y="2737690"/>
                  <a:pt x="12425913" y="2690284"/>
                  <a:pt x="12425913" y="2690284"/>
                </a:cubicBezTo>
                <a:cubicBezTo>
                  <a:pt x="12425913" y="2690284"/>
                  <a:pt x="12429129" y="2678434"/>
                  <a:pt x="12435558" y="2666581"/>
                </a:cubicBezTo>
                <a:lnTo>
                  <a:pt x="12442913" y="2656642"/>
                </a:lnTo>
                <a:lnTo>
                  <a:pt x="12450898" y="2656642"/>
                </a:lnTo>
                <a:cubicBezTo>
                  <a:pt x="12450898" y="2656642"/>
                  <a:pt x="12451674" y="2653459"/>
                  <a:pt x="12452836" y="2648685"/>
                </a:cubicBezTo>
                <a:lnTo>
                  <a:pt x="12453025" y="2647911"/>
                </a:lnTo>
                <a:lnTo>
                  <a:pt x="12464493" y="2642877"/>
                </a:lnTo>
                <a:cubicBezTo>
                  <a:pt x="12477351" y="2642877"/>
                  <a:pt x="12477351" y="2642877"/>
                  <a:pt x="12490212" y="2642877"/>
                </a:cubicBezTo>
                <a:cubicBezTo>
                  <a:pt x="12503073" y="2642880"/>
                  <a:pt x="12503073" y="2595473"/>
                  <a:pt x="12515931" y="2548065"/>
                </a:cubicBezTo>
                <a:cubicBezTo>
                  <a:pt x="12490212" y="2548065"/>
                  <a:pt x="12490212" y="2548065"/>
                  <a:pt x="12477351" y="2595474"/>
                </a:cubicBezTo>
                <a:cubicBezTo>
                  <a:pt x="12477351" y="2548068"/>
                  <a:pt x="12464493" y="2548068"/>
                  <a:pt x="12464493" y="2548068"/>
                </a:cubicBezTo>
                <a:cubicBezTo>
                  <a:pt x="12451635" y="2548065"/>
                  <a:pt x="12451635" y="2548065"/>
                  <a:pt x="12451635" y="2548065"/>
                </a:cubicBezTo>
                <a:cubicBezTo>
                  <a:pt x="12438771" y="2500661"/>
                  <a:pt x="12413052" y="2548068"/>
                  <a:pt x="12413052" y="2548068"/>
                </a:cubicBezTo>
                <a:cubicBezTo>
                  <a:pt x="12400194" y="2548065"/>
                  <a:pt x="12400194" y="2548065"/>
                  <a:pt x="12413052" y="2500661"/>
                </a:cubicBezTo>
                <a:cubicBezTo>
                  <a:pt x="12413052" y="2500661"/>
                  <a:pt x="12400194" y="2500661"/>
                  <a:pt x="12400194" y="2500661"/>
                </a:cubicBezTo>
                <a:cubicBezTo>
                  <a:pt x="12387329" y="2453254"/>
                  <a:pt x="12400194" y="2453254"/>
                  <a:pt x="12400194" y="2453254"/>
                </a:cubicBezTo>
                <a:cubicBezTo>
                  <a:pt x="12400194" y="2453254"/>
                  <a:pt x="12400194" y="2405847"/>
                  <a:pt x="12400194" y="2405847"/>
                </a:cubicBezTo>
                <a:cubicBezTo>
                  <a:pt x="12400194" y="2358441"/>
                  <a:pt x="12374471" y="2311036"/>
                  <a:pt x="12374471" y="2263629"/>
                </a:cubicBezTo>
                <a:lnTo>
                  <a:pt x="12364740" y="2268754"/>
                </a:lnTo>
                <a:lnTo>
                  <a:pt x="12366434" y="2245851"/>
                </a:lnTo>
                <a:cubicBezTo>
                  <a:pt x="12368042" y="2228075"/>
                  <a:pt x="12368042" y="2216224"/>
                  <a:pt x="12361610" y="2216226"/>
                </a:cubicBezTo>
                <a:cubicBezTo>
                  <a:pt x="12335891" y="2168817"/>
                  <a:pt x="12323033" y="2168817"/>
                  <a:pt x="12297311" y="2168817"/>
                </a:cubicBezTo>
                <a:cubicBezTo>
                  <a:pt x="12297311" y="2121411"/>
                  <a:pt x="12323033" y="2074004"/>
                  <a:pt x="12297311" y="2026597"/>
                </a:cubicBezTo>
                <a:cubicBezTo>
                  <a:pt x="12258733" y="2074005"/>
                  <a:pt x="12207289" y="2121411"/>
                  <a:pt x="12194431" y="2216224"/>
                </a:cubicBezTo>
                <a:cubicBezTo>
                  <a:pt x="12181573" y="2263629"/>
                  <a:pt x="12168708" y="2263629"/>
                  <a:pt x="12155850" y="2263629"/>
                </a:cubicBezTo>
                <a:cubicBezTo>
                  <a:pt x="12168708" y="2311036"/>
                  <a:pt x="12168708" y="2311036"/>
                  <a:pt x="12181573" y="2311036"/>
                </a:cubicBezTo>
                <a:cubicBezTo>
                  <a:pt x="12194431" y="2311036"/>
                  <a:pt x="12194431" y="2311036"/>
                  <a:pt x="12207289" y="2311036"/>
                </a:cubicBezTo>
                <a:cubicBezTo>
                  <a:pt x="12220150" y="2311036"/>
                  <a:pt x="12207289" y="2311036"/>
                  <a:pt x="12207289" y="2263629"/>
                </a:cubicBezTo>
                <a:cubicBezTo>
                  <a:pt x="12233011" y="2263629"/>
                  <a:pt x="12233011" y="2311036"/>
                  <a:pt x="12245869" y="2311036"/>
                </a:cubicBezTo>
                <a:cubicBezTo>
                  <a:pt x="12258733" y="2358441"/>
                  <a:pt x="12271591" y="2358441"/>
                  <a:pt x="12258733" y="2405847"/>
                </a:cubicBezTo>
                <a:cubicBezTo>
                  <a:pt x="12271591" y="2405847"/>
                  <a:pt x="12271591" y="2405847"/>
                  <a:pt x="12284449" y="2405847"/>
                </a:cubicBezTo>
                <a:cubicBezTo>
                  <a:pt x="12284449" y="2405847"/>
                  <a:pt x="12271591" y="2453254"/>
                  <a:pt x="12271591" y="2453254"/>
                </a:cubicBezTo>
                <a:cubicBezTo>
                  <a:pt x="12233011" y="2453255"/>
                  <a:pt x="12233011" y="2500661"/>
                  <a:pt x="12207289" y="2548068"/>
                </a:cubicBezTo>
                <a:cubicBezTo>
                  <a:pt x="12207289" y="2500661"/>
                  <a:pt x="12207289" y="2453254"/>
                  <a:pt x="12181573" y="2453255"/>
                </a:cubicBezTo>
                <a:cubicBezTo>
                  <a:pt x="12168708" y="2453254"/>
                  <a:pt x="12155850" y="2548065"/>
                  <a:pt x="12130131" y="2500661"/>
                </a:cubicBezTo>
                <a:cubicBezTo>
                  <a:pt x="12130131" y="2500661"/>
                  <a:pt x="12130131" y="2500661"/>
                  <a:pt x="12130131" y="2548068"/>
                </a:cubicBezTo>
                <a:cubicBezTo>
                  <a:pt x="12142989" y="2548068"/>
                  <a:pt x="12142989" y="2548068"/>
                  <a:pt x="12155850" y="2548065"/>
                </a:cubicBezTo>
                <a:cubicBezTo>
                  <a:pt x="12142989" y="2595474"/>
                  <a:pt x="12130131" y="2595473"/>
                  <a:pt x="12104409" y="2595473"/>
                </a:cubicBezTo>
                <a:cubicBezTo>
                  <a:pt x="12104409" y="2642880"/>
                  <a:pt x="12104409" y="2642880"/>
                  <a:pt x="12130131" y="2642877"/>
                </a:cubicBezTo>
                <a:cubicBezTo>
                  <a:pt x="12130131" y="2642877"/>
                  <a:pt x="12130131" y="2642877"/>
                  <a:pt x="12130131" y="2690284"/>
                </a:cubicBezTo>
                <a:cubicBezTo>
                  <a:pt x="12130131" y="2690284"/>
                  <a:pt x="12155850" y="2690284"/>
                  <a:pt x="12181573" y="2690286"/>
                </a:cubicBezTo>
                <a:cubicBezTo>
                  <a:pt x="12181573" y="2737690"/>
                  <a:pt x="12130131" y="2737692"/>
                  <a:pt x="12117267" y="2785097"/>
                </a:cubicBezTo>
                <a:cubicBezTo>
                  <a:pt x="12091548" y="2785097"/>
                  <a:pt x="12104409" y="2737690"/>
                  <a:pt x="12091548" y="2737690"/>
                </a:cubicBezTo>
                <a:cubicBezTo>
                  <a:pt x="12040110" y="2690286"/>
                  <a:pt x="12001529" y="2785099"/>
                  <a:pt x="11962949" y="2785097"/>
                </a:cubicBezTo>
                <a:cubicBezTo>
                  <a:pt x="11950088" y="2832502"/>
                  <a:pt x="11962949" y="2832502"/>
                  <a:pt x="11962949" y="2832502"/>
                </a:cubicBezTo>
                <a:cubicBezTo>
                  <a:pt x="11950088" y="2832502"/>
                  <a:pt x="11950088" y="2832502"/>
                  <a:pt x="11937227" y="2832502"/>
                </a:cubicBezTo>
                <a:cubicBezTo>
                  <a:pt x="11962949" y="2879909"/>
                  <a:pt x="11937227" y="2974721"/>
                  <a:pt x="11924369" y="3022127"/>
                </a:cubicBezTo>
                <a:cubicBezTo>
                  <a:pt x="11950088" y="3022127"/>
                  <a:pt x="11950088" y="3069534"/>
                  <a:pt x="11962949" y="3116939"/>
                </a:cubicBezTo>
                <a:cubicBezTo>
                  <a:pt x="11937227" y="3116939"/>
                  <a:pt x="11937227" y="3164347"/>
                  <a:pt x="11924369" y="3164347"/>
                </a:cubicBezTo>
                <a:cubicBezTo>
                  <a:pt x="11911511" y="3164346"/>
                  <a:pt x="11911511" y="3164346"/>
                  <a:pt x="11911511" y="3116940"/>
                </a:cubicBezTo>
                <a:cubicBezTo>
                  <a:pt x="11924369" y="3116940"/>
                  <a:pt x="11924369" y="3116940"/>
                  <a:pt x="11924369" y="3116940"/>
                </a:cubicBezTo>
                <a:cubicBezTo>
                  <a:pt x="11924369" y="3069534"/>
                  <a:pt x="11911511" y="3069534"/>
                  <a:pt x="11911511" y="3022127"/>
                </a:cubicBezTo>
                <a:cubicBezTo>
                  <a:pt x="11898646" y="3022127"/>
                  <a:pt x="11885788" y="2974721"/>
                  <a:pt x="11872927" y="2974722"/>
                </a:cubicBezTo>
                <a:cubicBezTo>
                  <a:pt x="11847205" y="3022127"/>
                  <a:pt x="11834347" y="3022127"/>
                  <a:pt x="11808628" y="2974722"/>
                </a:cubicBezTo>
                <a:cubicBezTo>
                  <a:pt x="11821486" y="2974721"/>
                  <a:pt x="11834347" y="2974721"/>
                  <a:pt x="11847205" y="2927315"/>
                </a:cubicBezTo>
                <a:cubicBezTo>
                  <a:pt x="11821486" y="2927314"/>
                  <a:pt x="11821486" y="2832502"/>
                  <a:pt x="11808628" y="2785099"/>
                </a:cubicBezTo>
                <a:cubicBezTo>
                  <a:pt x="11808628" y="2785099"/>
                  <a:pt x="11795766" y="2785097"/>
                  <a:pt x="11795766" y="2785097"/>
                </a:cubicBezTo>
                <a:cubicBezTo>
                  <a:pt x="11795766" y="2832502"/>
                  <a:pt x="11795766" y="2879909"/>
                  <a:pt x="11782908" y="2879909"/>
                </a:cubicBezTo>
                <a:lnTo>
                  <a:pt x="11744325" y="2879909"/>
                </a:lnTo>
                <a:lnTo>
                  <a:pt x="11705745" y="2879909"/>
                </a:lnTo>
                <a:cubicBezTo>
                  <a:pt x="11705745" y="2832502"/>
                  <a:pt x="11692887" y="2832502"/>
                  <a:pt x="11692887" y="2785097"/>
                </a:cubicBezTo>
                <a:cubicBezTo>
                  <a:pt x="11667167" y="2785099"/>
                  <a:pt x="11667167" y="2785099"/>
                  <a:pt x="11654306" y="2785097"/>
                </a:cubicBezTo>
                <a:lnTo>
                  <a:pt x="11645733" y="2816697"/>
                </a:lnTo>
                <a:lnTo>
                  <a:pt x="11640018" y="2821969"/>
                </a:lnTo>
                <a:lnTo>
                  <a:pt x="11628582" y="2737690"/>
                </a:lnTo>
                <a:cubicBezTo>
                  <a:pt x="11667167" y="2737692"/>
                  <a:pt x="11680025" y="2690284"/>
                  <a:pt x="11692887" y="2642877"/>
                </a:cubicBezTo>
                <a:cubicBezTo>
                  <a:pt x="11692887" y="2642877"/>
                  <a:pt x="11692887" y="2642877"/>
                  <a:pt x="11692887" y="2595473"/>
                </a:cubicBezTo>
                <a:lnTo>
                  <a:pt x="11705745" y="2500661"/>
                </a:lnTo>
                <a:cubicBezTo>
                  <a:pt x="11718603" y="2500662"/>
                  <a:pt x="11731467" y="2500661"/>
                  <a:pt x="11731467" y="2453254"/>
                </a:cubicBezTo>
                <a:lnTo>
                  <a:pt x="11705745" y="2500661"/>
                </a:lnTo>
                <a:lnTo>
                  <a:pt x="11680025" y="2548068"/>
                </a:lnTo>
                <a:cubicBezTo>
                  <a:pt x="11654306" y="2595473"/>
                  <a:pt x="11667167" y="2548068"/>
                  <a:pt x="11654306" y="2548065"/>
                </a:cubicBezTo>
                <a:cubicBezTo>
                  <a:pt x="11654306" y="2500662"/>
                  <a:pt x="11667167" y="2500661"/>
                  <a:pt x="11680025" y="2453254"/>
                </a:cubicBezTo>
                <a:cubicBezTo>
                  <a:pt x="11667166" y="2453254"/>
                  <a:pt x="11654305" y="2405847"/>
                  <a:pt x="11641447" y="2405847"/>
                </a:cubicBezTo>
                <a:cubicBezTo>
                  <a:pt x="11615726" y="2405847"/>
                  <a:pt x="11590005" y="2405847"/>
                  <a:pt x="11577142" y="2453254"/>
                </a:cubicBezTo>
                <a:cubicBezTo>
                  <a:pt x="11577142" y="2453254"/>
                  <a:pt x="11577142" y="2453254"/>
                  <a:pt x="11577142" y="2500661"/>
                </a:cubicBezTo>
                <a:cubicBezTo>
                  <a:pt x="11590007" y="2500662"/>
                  <a:pt x="11577142" y="2453254"/>
                  <a:pt x="11602865" y="2453254"/>
                </a:cubicBezTo>
                <a:cubicBezTo>
                  <a:pt x="11602863" y="2500661"/>
                  <a:pt x="11590007" y="2500662"/>
                  <a:pt x="11577142" y="2548065"/>
                </a:cubicBezTo>
                <a:cubicBezTo>
                  <a:pt x="11538565" y="2548068"/>
                  <a:pt x="11538565" y="2642877"/>
                  <a:pt x="11564284" y="2642877"/>
                </a:cubicBezTo>
                <a:cubicBezTo>
                  <a:pt x="11564284" y="2690284"/>
                  <a:pt x="11551422" y="2690284"/>
                  <a:pt x="11551422" y="2690284"/>
                </a:cubicBezTo>
                <a:cubicBezTo>
                  <a:pt x="11564284" y="2737690"/>
                  <a:pt x="11551423" y="2737690"/>
                  <a:pt x="11551422" y="2785097"/>
                </a:cubicBezTo>
                <a:cubicBezTo>
                  <a:pt x="11525704" y="2785097"/>
                  <a:pt x="11525706" y="2832504"/>
                  <a:pt x="11499983" y="2832502"/>
                </a:cubicBezTo>
                <a:cubicBezTo>
                  <a:pt x="11487124" y="2832502"/>
                  <a:pt x="11474264" y="2785097"/>
                  <a:pt x="11474263" y="2737690"/>
                </a:cubicBezTo>
                <a:cubicBezTo>
                  <a:pt x="11461405" y="2737690"/>
                  <a:pt x="11448542" y="2785099"/>
                  <a:pt x="11448540" y="2737690"/>
                </a:cubicBezTo>
                <a:cubicBezTo>
                  <a:pt x="11448540" y="2690284"/>
                  <a:pt x="11448540" y="2690284"/>
                  <a:pt x="11461405" y="2690284"/>
                </a:cubicBezTo>
                <a:cubicBezTo>
                  <a:pt x="11448540" y="2690284"/>
                  <a:pt x="11448540" y="2642877"/>
                  <a:pt x="11422823" y="2642877"/>
                </a:cubicBezTo>
                <a:cubicBezTo>
                  <a:pt x="11409962" y="2690284"/>
                  <a:pt x="11422823" y="2737690"/>
                  <a:pt x="11384242" y="2737692"/>
                </a:cubicBezTo>
                <a:cubicBezTo>
                  <a:pt x="11384244" y="2690284"/>
                  <a:pt x="11384242" y="2642877"/>
                  <a:pt x="11384242" y="2642877"/>
                </a:cubicBezTo>
                <a:cubicBezTo>
                  <a:pt x="11384244" y="2595473"/>
                  <a:pt x="11397104" y="2595473"/>
                  <a:pt x="11397104" y="2595473"/>
                </a:cubicBezTo>
                <a:cubicBezTo>
                  <a:pt x="11384244" y="2595473"/>
                  <a:pt x="11409962" y="2500661"/>
                  <a:pt x="11384244" y="2500661"/>
                </a:cubicBezTo>
                <a:cubicBezTo>
                  <a:pt x="11384244" y="2500661"/>
                  <a:pt x="11397104" y="2500661"/>
                  <a:pt x="11397104" y="2500661"/>
                </a:cubicBezTo>
                <a:cubicBezTo>
                  <a:pt x="11371383" y="2500661"/>
                  <a:pt x="11358522" y="2500661"/>
                  <a:pt x="11358520" y="2453255"/>
                </a:cubicBezTo>
                <a:cubicBezTo>
                  <a:pt x="11332801" y="2500661"/>
                  <a:pt x="11332802" y="2548065"/>
                  <a:pt x="11294222" y="2548065"/>
                </a:cubicBezTo>
                <a:cubicBezTo>
                  <a:pt x="11294222" y="2548065"/>
                  <a:pt x="11294222" y="2548065"/>
                  <a:pt x="11294222" y="2595473"/>
                </a:cubicBezTo>
                <a:cubicBezTo>
                  <a:pt x="11307080" y="2595473"/>
                  <a:pt x="11319940" y="2595473"/>
                  <a:pt x="11332802" y="2642877"/>
                </a:cubicBezTo>
                <a:cubicBezTo>
                  <a:pt x="11345664" y="2595473"/>
                  <a:pt x="11345664" y="2595473"/>
                  <a:pt x="11345664" y="2595473"/>
                </a:cubicBezTo>
                <a:cubicBezTo>
                  <a:pt x="11345664" y="2595473"/>
                  <a:pt x="11358520" y="2595473"/>
                  <a:pt x="11358520" y="2595473"/>
                </a:cubicBezTo>
                <a:cubicBezTo>
                  <a:pt x="11358522" y="2642880"/>
                  <a:pt x="11345662" y="2642877"/>
                  <a:pt x="11345662" y="2642877"/>
                </a:cubicBezTo>
                <a:cubicBezTo>
                  <a:pt x="11332802" y="2642877"/>
                  <a:pt x="11307080" y="2690284"/>
                  <a:pt x="11319940" y="2690284"/>
                </a:cubicBezTo>
                <a:lnTo>
                  <a:pt x="11332802" y="2690284"/>
                </a:lnTo>
                <a:cubicBezTo>
                  <a:pt x="11332802" y="2690284"/>
                  <a:pt x="11319941" y="2737690"/>
                  <a:pt x="11319941" y="2737690"/>
                </a:cubicBezTo>
                <a:cubicBezTo>
                  <a:pt x="11294221" y="2737690"/>
                  <a:pt x="11268503" y="2737690"/>
                  <a:pt x="11242782" y="2785097"/>
                </a:cubicBezTo>
                <a:cubicBezTo>
                  <a:pt x="11255643" y="2832502"/>
                  <a:pt x="11229921" y="2832502"/>
                  <a:pt x="11217061" y="2879909"/>
                </a:cubicBezTo>
                <a:cubicBezTo>
                  <a:pt x="11217061" y="2879909"/>
                  <a:pt x="11217061" y="2879909"/>
                  <a:pt x="11217061" y="2927314"/>
                </a:cubicBezTo>
                <a:cubicBezTo>
                  <a:pt x="11229921" y="2927314"/>
                  <a:pt x="11255643" y="2927314"/>
                  <a:pt x="11281361" y="2927315"/>
                </a:cubicBezTo>
                <a:cubicBezTo>
                  <a:pt x="11268503" y="2879909"/>
                  <a:pt x="11268503" y="2879909"/>
                  <a:pt x="11268503" y="2832502"/>
                </a:cubicBezTo>
                <a:cubicBezTo>
                  <a:pt x="11281361" y="2832502"/>
                  <a:pt x="11281363" y="2879909"/>
                  <a:pt x="11294221" y="2879911"/>
                </a:cubicBezTo>
                <a:cubicBezTo>
                  <a:pt x="11294222" y="2927314"/>
                  <a:pt x="11307080" y="2927314"/>
                  <a:pt x="11307079" y="2974721"/>
                </a:cubicBezTo>
                <a:cubicBezTo>
                  <a:pt x="11345664" y="2927314"/>
                  <a:pt x="11345664" y="2927314"/>
                  <a:pt x="11384244" y="2927314"/>
                </a:cubicBezTo>
                <a:cubicBezTo>
                  <a:pt x="11384244" y="2927314"/>
                  <a:pt x="11397105" y="2927314"/>
                  <a:pt x="11384242" y="2974721"/>
                </a:cubicBezTo>
                <a:cubicBezTo>
                  <a:pt x="11384242" y="2974721"/>
                  <a:pt x="11371383" y="2974721"/>
                  <a:pt x="11371383" y="2974721"/>
                </a:cubicBezTo>
                <a:cubicBezTo>
                  <a:pt x="11371383" y="2974721"/>
                  <a:pt x="11371383" y="2974721"/>
                  <a:pt x="11358522" y="2974721"/>
                </a:cubicBezTo>
                <a:cubicBezTo>
                  <a:pt x="11358522" y="3022127"/>
                  <a:pt x="11345664" y="3022127"/>
                  <a:pt x="11345664" y="3022127"/>
                </a:cubicBezTo>
                <a:cubicBezTo>
                  <a:pt x="11345664" y="3069534"/>
                  <a:pt x="11345664" y="3069534"/>
                  <a:pt x="11358522" y="3069534"/>
                </a:cubicBezTo>
                <a:cubicBezTo>
                  <a:pt x="11332801" y="3116939"/>
                  <a:pt x="11319941" y="3164346"/>
                  <a:pt x="11332802" y="3211751"/>
                </a:cubicBezTo>
                <a:cubicBezTo>
                  <a:pt x="11319940" y="3211751"/>
                  <a:pt x="11294222" y="3164346"/>
                  <a:pt x="11281363" y="3211751"/>
                </a:cubicBezTo>
                <a:cubicBezTo>
                  <a:pt x="11268503" y="3211752"/>
                  <a:pt x="11268503" y="3211752"/>
                  <a:pt x="11268503" y="3211752"/>
                </a:cubicBezTo>
                <a:cubicBezTo>
                  <a:pt x="11242784" y="3259158"/>
                  <a:pt x="11242782" y="3306565"/>
                  <a:pt x="11204200" y="3306565"/>
                </a:cubicBezTo>
                <a:cubicBezTo>
                  <a:pt x="11204200" y="3306565"/>
                  <a:pt x="11191342" y="3259158"/>
                  <a:pt x="11204202" y="3259158"/>
                </a:cubicBezTo>
                <a:cubicBezTo>
                  <a:pt x="11178480" y="3259158"/>
                  <a:pt x="11191342" y="3306565"/>
                  <a:pt x="11191342" y="3353972"/>
                </a:cubicBezTo>
                <a:cubicBezTo>
                  <a:pt x="11178480" y="3306565"/>
                  <a:pt x="11178480" y="3353971"/>
                  <a:pt x="11165620" y="3401377"/>
                </a:cubicBezTo>
                <a:cubicBezTo>
                  <a:pt x="11165620" y="3401377"/>
                  <a:pt x="11152762" y="3353971"/>
                  <a:pt x="11139901" y="3401375"/>
                </a:cubicBezTo>
                <a:cubicBezTo>
                  <a:pt x="11127043" y="3401375"/>
                  <a:pt x="11127043" y="3401375"/>
                  <a:pt x="11127043" y="3448783"/>
                </a:cubicBezTo>
                <a:cubicBezTo>
                  <a:pt x="11127043" y="3353972"/>
                  <a:pt x="11049879" y="3401375"/>
                  <a:pt x="11011299" y="3401375"/>
                </a:cubicBezTo>
                <a:cubicBezTo>
                  <a:pt x="10985581" y="3448784"/>
                  <a:pt x="10985581" y="3401377"/>
                  <a:pt x="10985581" y="3448784"/>
                </a:cubicBezTo>
                <a:cubicBezTo>
                  <a:pt x="10985581" y="3448784"/>
                  <a:pt x="10985581" y="3496187"/>
                  <a:pt x="10985581" y="3496187"/>
                </a:cubicBezTo>
                <a:cubicBezTo>
                  <a:pt x="10972717" y="3496190"/>
                  <a:pt x="10972717" y="3496190"/>
                  <a:pt x="10972717" y="3496190"/>
                </a:cubicBezTo>
                <a:cubicBezTo>
                  <a:pt x="10972718" y="3448783"/>
                  <a:pt x="10972718" y="3448783"/>
                  <a:pt x="10972718" y="3448783"/>
                </a:cubicBezTo>
                <a:cubicBezTo>
                  <a:pt x="10959859" y="3448783"/>
                  <a:pt x="10946999" y="3448784"/>
                  <a:pt x="10946999" y="3448784"/>
                </a:cubicBezTo>
                <a:cubicBezTo>
                  <a:pt x="10946998" y="3353971"/>
                  <a:pt x="10959859" y="3353972"/>
                  <a:pt x="10959859" y="3306565"/>
                </a:cubicBezTo>
                <a:cubicBezTo>
                  <a:pt x="10959859" y="3306565"/>
                  <a:pt x="10959859" y="3306565"/>
                  <a:pt x="10959857" y="3259158"/>
                </a:cubicBezTo>
                <a:cubicBezTo>
                  <a:pt x="10972717" y="3259158"/>
                  <a:pt x="10972717" y="3259158"/>
                  <a:pt x="10972717" y="3259158"/>
                </a:cubicBezTo>
                <a:cubicBezTo>
                  <a:pt x="10972717" y="3259158"/>
                  <a:pt x="10972718" y="3211751"/>
                  <a:pt x="10985581" y="3211752"/>
                </a:cubicBezTo>
                <a:cubicBezTo>
                  <a:pt x="10985581" y="3211752"/>
                  <a:pt x="10985581" y="3211752"/>
                  <a:pt x="10998441" y="3211751"/>
                </a:cubicBezTo>
                <a:cubicBezTo>
                  <a:pt x="11011300" y="3211751"/>
                  <a:pt x="11011300" y="3211751"/>
                  <a:pt x="11011300" y="3211751"/>
                </a:cubicBezTo>
                <a:cubicBezTo>
                  <a:pt x="11011300" y="3164346"/>
                  <a:pt x="11011300" y="3164346"/>
                  <a:pt x="11024160" y="3164346"/>
                </a:cubicBezTo>
                <a:cubicBezTo>
                  <a:pt x="11024160" y="3164346"/>
                  <a:pt x="11024160" y="3164346"/>
                  <a:pt x="11037019" y="3164346"/>
                </a:cubicBezTo>
                <a:cubicBezTo>
                  <a:pt x="11024160" y="3164346"/>
                  <a:pt x="11024160" y="3211751"/>
                  <a:pt x="11024160" y="3211751"/>
                </a:cubicBezTo>
                <a:cubicBezTo>
                  <a:pt x="11024160" y="3211751"/>
                  <a:pt x="11024160" y="3211751"/>
                  <a:pt x="11037018" y="3211752"/>
                </a:cubicBezTo>
                <a:cubicBezTo>
                  <a:pt x="11037018" y="3211752"/>
                  <a:pt x="11037018" y="3211752"/>
                  <a:pt x="11049879" y="3211751"/>
                </a:cubicBezTo>
                <a:cubicBezTo>
                  <a:pt x="11062740" y="3164347"/>
                  <a:pt x="11075601" y="3164346"/>
                  <a:pt x="11101319" y="3164346"/>
                </a:cubicBezTo>
                <a:cubicBezTo>
                  <a:pt x="11114182" y="3164346"/>
                  <a:pt x="11101321" y="3069536"/>
                  <a:pt x="11114180" y="3069534"/>
                </a:cubicBezTo>
                <a:cubicBezTo>
                  <a:pt x="11075601" y="3069534"/>
                  <a:pt x="11088458" y="3116939"/>
                  <a:pt x="11075601" y="3164346"/>
                </a:cubicBezTo>
                <a:cubicBezTo>
                  <a:pt x="11062740" y="3116939"/>
                  <a:pt x="11062740" y="3022127"/>
                  <a:pt x="11049877" y="3022127"/>
                </a:cubicBezTo>
                <a:lnTo>
                  <a:pt x="11043450" y="2927314"/>
                </a:lnTo>
                <a:lnTo>
                  <a:pt x="11049879" y="2974721"/>
                </a:lnTo>
                <a:cubicBezTo>
                  <a:pt x="11075601" y="2974722"/>
                  <a:pt x="11075601" y="2974722"/>
                  <a:pt x="11114182" y="2974721"/>
                </a:cubicBezTo>
                <a:cubicBezTo>
                  <a:pt x="11114182" y="2974721"/>
                  <a:pt x="11101319" y="2974721"/>
                  <a:pt x="11088459" y="2927314"/>
                </a:cubicBezTo>
                <a:cubicBezTo>
                  <a:pt x="11088459" y="2879909"/>
                  <a:pt x="11127043" y="2832502"/>
                  <a:pt x="11139901" y="2785097"/>
                </a:cubicBezTo>
                <a:cubicBezTo>
                  <a:pt x="11165618" y="2785097"/>
                  <a:pt x="11165618" y="2737690"/>
                  <a:pt x="11178478" y="2737690"/>
                </a:cubicBezTo>
                <a:cubicBezTo>
                  <a:pt x="11191341" y="2737692"/>
                  <a:pt x="11191341" y="2737692"/>
                  <a:pt x="11204200" y="2737690"/>
                </a:cubicBezTo>
                <a:cubicBezTo>
                  <a:pt x="11229921" y="2737690"/>
                  <a:pt x="11229919" y="2690284"/>
                  <a:pt x="11229921" y="2642877"/>
                </a:cubicBezTo>
                <a:cubicBezTo>
                  <a:pt x="11204202" y="2642880"/>
                  <a:pt x="11178478" y="2595474"/>
                  <a:pt x="11152762" y="2548065"/>
                </a:cubicBezTo>
                <a:cubicBezTo>
                  <a:pt x="11165618" y="2548065"/>
                  <a:pt x="11165620" y="2500661"/>
                  <a:pt x="11178478" y="2453254"/>
                </a:cubicBezTo>
                <a:cubicBezTo>
                  <a:pt x="11152762" y="2453254"/>
                  <a:pt x="11114180" y="2453255"/>
                  <a:pt x="11088459" y="2453254"/>
                </a:cubicBezTo>
                <a:cubicBezTo>
                  <a:pt x="11101321" y="2453254"/>
                  <a:pt x="11114180" y="2453255"/>
                  <a:pt x="11139899" y="2500661"/>
                </a:cubicBezTo>
                <a:cubicBezTo>
                  <a:pt x="11139899" y="2500661"/>
                  <a:pt x="11127043" y="2548065"/>
                  <a:pt x="11114180" y="2548065"/>
                </a:cubicBezTo>
                <a:cubicBezTo>
                  <a:pt x="11114180" y="2548065"/>
                  <a:pt x="11114180" y="2548065"/>
                  <a:pt x="11114182" y="2595473"/>
                </a:cubicBezTo>
                <a:cubicBezTo>
                  <a:pt x="11101321" y="2595473"/>
                  <a:pt x="11088459" y="2595474"/>
                  <a:pt x="11088459" y="2595474"/>
                </a:cubicBezTo>
                <a:cubicBezTo>
                  <a:pt x="11088458" y="2548065"/>
                  <a:pt x="11075600" y="2595474"/>
                  <a:pt x="11075601" y="2548068"/>
                </a:cubicBezTo>
                <a:cubicBezTo>
                  <a:pt x="11024158" y="2548065"/>
                  <a:pt x="11024160" y="2642880"/>
                  <a:pt x="11049879" y="2690286"/>
                </a:cubicBezTo>
                <a:cubicBezTo>
                  <a:pt x="11049879" y="2737690"/>
                  <a:pt x="11024158" y="2737690"/>
                  <a:pt x="11011299" y="2737690"/>
                </a:cubicBezTo>
                <a:cubicBezTo>
                  <a:pt x="11011299" y="2737690"/>
                  <a:pt x="11011300" y="2785097"/>
                  <a:pt x="11011300" y="2785097"/>
                </a:cubicBezTo>
                <a:cubicBezTo>
                  <a:pt x="10998441" y="2785097"/>
                  <a:pt x="10998441" y="2832502"/>
                  <a:pt x="10985581" y="2832502"/>
                </a:cubicBezTo>
                <a:cubicBezTo>
                  <a:pt x="10985581" y="2832502"/>
                  <a:pt x="10985581" y="2879909"/>
                  <a:pt x="10972717" y="2879911"/>
                </a:cubicBezTo>
                <a:cubicBezTo>
                  <a:pt x="10959859" y="2879909"/>
                  <a:pt x="10959859" y="2832502"/>
                  <a:pt x="10972717" y="2832502"/>
                </a:cubicBezTo>
                <a:cubicBezTo>
                  <a:pt x="10972717" y="2832502"/>
                  <a:pt x="10985580" y="2785097"/>
                  <a:pt x="10972718" y="2785097"/>
                </a:cubicBezTo>
                <a:cubicBezTo>
                  <a:pt x="10959859" y="2785097"/>
                  <a:pt x="10946999" y="2785099"/>
                  <a:pt x="10934138" y="2785097"/>
                </a:cubicBezTo>
                <a:cubicBezTo>
                  <a:pt x="10921275" y="2832502"/>
                  <a:pt x="10921277" y="2879909"/>
                  <a:pt x="10921277" y="2927315"/>
                </a:cubicBezTo>
                <a:cubicBezTo>
                  <a:pt x="10921277" y="2927315"/>
                  <a:pt x="10908417" y="2927315"/>
                  <a:pt x="10908417" y="2927315"/>
                </a:cubicBezTo>
                <a:cubicBezTo>
                  <a:pt x="10908419" y="2879909"/>
                  <a:pt x="10908419" y="2832502"/>
                  <a:pt x="10921277" y="2785097"/>
                </a:cubicBezTo>
                <a:cubicBezTo>
                  <a:pt x="10908419" y="2785097"/>
                  <a:pt x="10895558" y="2832504"/>
                  <a:pt x="10882700" y="2832502"/>
                </a:cubicBezTo>
                <a:cubicBezTo>
                  <a:pt x="10908419" y="2785097"/>
                  <a:pt x="10882698" y="2737690"/>
                  <a:pt x="10856981" y="2737690"/>
                </a:cubicBezTo>
                <a:cubicBezTo>
                  <a:pt x="10844119" y="2737690"/>
                  <a:pt x="10831257" y="2737690"/>
                  <a:pt x="10818397" y="2785097"/>
                </a:cubicBezTo>
                <a:cubicBezTo>
                  <a:pt x="10818397" y="2785097"/>
                  <a:pt x="10831258" y="2832504"/>
                  <a:pt x="10818397" y="2832502"/>
                </a:cubicBezTo>
                <a:cubicBezTo>
                  <a:pt x="10831258" y="2832504"/>
                  <a:pt x="10818397" y="2879909"/>
                  <a:pt x="10831257" y="2879911"/>
                </a:cubicBezTo>
                <a:cubicBezTo>
                  <a:pt x="10831257" y="2879911"/>
                  <a:pt x="10831257" y="2879911"/>
                  <a:pt x="10818397" y="2879909"/>
                </a:cubicBezTo>
                <a:cubicBezTo>
                  <a:pt x="10818397" y="2879909"/>
                  <a:pt x="10818395" y="2927314"/>
                  <a:pt x="10818395" y="2927314"/>
                </a:cubicBezTo>
                <a:cubicBezTo>
                  <a:pt x="10818395" y="2927314"/>
                  <a:pt x="10805539" y="2927314"/>
                  <a:pt x="10805539" y="2927314"/>
                </a:cubicBezTo>
                <a:cubicBezTo>
                  <a:pt x="10805539" y="2974721"/>
                  <a:pt x="10792678" y="2974722"/>
                  <a:pt x="10792678" y="3022127"/>
                </a:cubicBezTo>
                <a:cubicBezTo>
                  <a:pt x="10818397" y="3022128"/>
                  <a:pt x="10844119" y="3022127"/>
                  <a:pt x="10869837" y="2974722"/>
                </a:cubicBezTo>
                <a:cubicBezTo>
                  <a:pt x="10882700" y="3022127"/>
                  <a:pt x="10934140" y="3022127"/>
                  <a:pt x="10946999" y="2974721"/>
                </a:cubicBezTo>
                <a:cubicBezTo>
                  <a:pt x="10972717" y="2974721"/>
                  <a:pt x="10972718" y="2927314"/>
                  <a:pt x="10998439" y="2927314"/>
                </a:cubicBezTo>
                <a:cubicBezTo>
                  <a:pt x="10998441" y="2974721"/>
                  <a:pt x="11024158" y="2974721"/>
                  <a:pt x="11011299" y="3022127"/>
                </a:cubicBezTo>
                <a:cubicBezTo>
                  <a:pt x="11024160" y="3022128"/>
                  <a:pt x="11037019" y="3022127"/>
                  <a:pt x="11037019" y="3022127"/>
                </a:cubicBezTo>
                <a:cubicBezTo>
                  <a:pt x="11037019" y="3022127"/>
                  <a:pt x="11037019" y="3069534"/>
                  <a:pt x="11037019" y="3069534"/>
                </a:cubicBezTo>
                <a:cubicBezTo>
                  <a:pt x="11024160" y="3069534"/>
                  <a:pt x="10959857" y="3069534"/>
                  <a:pt x="10946998" y="3116939"/>
                </a:cubicBezTo>
                <a:cubicBezTo>
                  <a:pt x="10934140" y="3116939"/>
                  <a:pt x="10934140" y="3116939"/>
                  <a:pt x="10921277" y="3116940"/>
                </a:cubicBezTo>
                <a:cubicBezTo>
                  <a:pt x="10882700" y="3116939"/>
                  <a:pt x="10908417" y="3211751"/>
                  <a:pt x="10882700" y="3259158"/>
                </a:cubicBezTo>
                <a:cubicBezTo>
                  <a:pt x="10869839" y="3259158"/>
                  <a:pt x="10844119" y="3164346"/>
                  <a:pt x="10831258" y="3164346"/>
                </a:cubicBezTo>
                <a:cubicBezTo>
                  <a:pt x="10844119" y="3116939"/>
                  <a:pt x="10856979" y="3069534"/>
                  <a:pt x="10882700" y="3069534"/>
                </a:cubicBezTo>
                <a:cubicBezTo>
                  <a:pt x="10869839" y="3022127"/>
                  <a:pt x="10831257" y="3022127"/>
                  <a:pt x="10818397" y="3069534"/>
                </a:cubicBezTo>
                <a:cubicBezTo>
                  <a:pt x="10818397" y="3069534"/>
                  <a:pt x="10831258" y="3116939"/>
                  <a:pt x="10831258" y="3116939"/>
                </a:cubicBezTo>
                <a:cubicBezTo>
                  <a:pt x="10818395" y="3116939"/>
                  <a:pt x="10792678" y="3164346"/>
                  <a:pt x="10779817" y="3116940"/>
                </a:cubicBezTo>
                <a:cubicBezTo>
                  <a:pt x="10766957" y="3164346"/>
                  <a:pt x="10766957" y="3211751"/>
                  <a:pt x="10741238" y="3211751"/>
                </a:cubicBezTo>
                <a:cubicBezTo>
                  <a:pt x="10741238" y="3211751"/>
                  <a:pt x="10741238" y="3211751"/>
                  <a:pt x="10741238" y="3259158"/>
                </a:cubicBezTo>
                <a:cubicBezTo>
                  <a:pt x="10728378" y="3259158"/>
                  <a:pt x="10728378" y="3259158"/>
                  <a:pt x="10715519" y="3259159"/>
                </a:cubicBezTo>
                <a:cubicBezTo>
                  <a:pt x="10702656" y="3259158"/>
                  <a:pt x="10702654" y="3306565"/>
                  <a:pt x="10676935" y="3353971"/>
                </a:cubicBezTo>
                <a:cubicBezTo>
                  <a:pt x="10689797" y="3353972"/>
                  <a:pt x="10689795" y="3401377"/>
                  <a:pt x="10676937" y="3448784"/>
                </a:cubicBezTo>
                <a:cubicBezTo>
                  <a:pt x="10651215" y="3448783"/>
                  <a:pt x="10612637" y="3401377"/>
                  <a:pt x="10586918" y="3448783"/>
                </a:cubicBezTo>
                <a:cubicBezTo>
                  <a:pt x="10586918" y="3353972"/>
                  <a:pt x="10625494" y="3353971"/>
                  <a:pt x="10651213" y="3306565"/>
                </a:cubicBezTo>
                <a:cubicBezTo>
                  <a:pt x="10638355" y="3259158"/>
                  <a:pt x="10664077" y="3259158"/>
                  <a:pt x="10651215" y="3164347"/>
                </a:cubicBezTo>
                <a:lnTo>
                  <a:pt x="10664077" y="3164346"/>
                </a:lnTo>
                <a:cubicBezTo>
                  <a:pt x="10676935" y="3164346"/>
                  <a:pt x="10676935" y="3164346"/>
                  <a:pt x="10689797" y="3164347"/>
                </a:cubicBezTo>
                <a:cubicBezTo>
                  <a:pt x="10702656" y="3164346"/>
                  <a:pt x="10702656" y="3164346"/>
                  <a:pt x="10715517" y="3164346"/>
                </a:cubicBezTo>
                <a:cubicBezTo>
                  <a:pt x="10715517" y="3116939"/>
                  <a:pt x="10728377" y="3116939"/>
                  <a:pt x="10728377" y="3069534"/>
                </a:cubicBezTo>
                <a:cubicBezTo>
                  <a:pt x="10728377" y="3069534"/>
                  <a:pt x="10715519" y="3069534"/>
                  <a:pt x="10715519" y="3069534"/>
                </a:cubicBezTo>
                <a:cubicBezTo>
                  <a:pt x="10715519" y="3022128"/>
                  <a:pt x="10728377" y="2974722"/>
                  <a:pt x="10741238" y="2974721"/>
                </a:cubicBezTo>
                <a:cubicBezTo>
                  <a:pt x="10728377" y="2951013"/>
                  <a:pt x="10712301" y="2951014"/>
                  <a:pt x="10697835" y="2962860"/>
                </a:cubicBezTo>
                <a:lnTo>
                  <a:pt x="10671943" y="3008321"/>
                </a:lnTo>
                <a:lnTo>
                  <a:pt x="10670508" y="3004344"/>
                </a:lnTo>
                <a:cubicBezTo>
                  <a:pt x="10667295" y="3010279"/>
                  <a:pt x="10664077" y="3022127"/>
                  <a:pt x="10664077" y="3022127"/>
                </a:cubicBezTo>
                <a:lnTo>
                  <a:pt x="10671943" y="3008321"/>
                </a:lnTo>
                <a:lnTo>
                  <a:pt x="10676937" y="3022128"/>
                </a:lnTo>
                <a:cubicBezTo>
                  <a:pt x="10676937" y="3022128"/>
                  <a:pt x="10664077" y="3069534"/>
                  <a:pt x="10651213" y="3069534"/>
                </a:cubicBezTo>
                <a:cubicBezTo>
                  <a:pt x="10651213" y="3069534"/>
                  <a:pt x="10651213" y="3069534"/>
                  <a:pt x="10651215" y="3116940"/>
                </a:cubicBezTo>
                <a:cubicBezTo>
                  <a:pt x="10651215" y="3116940"/>
                  <a:pt x="10638357" y="3116939"/>
                  <a:pt x="10638357" y="3116939"/>
                </a:cubicBezTo>
                <a:cubicBezTo>
                  <a:pt x="10638355" y="3069534"/>
                  <a:pt x="10612637" y="3116939"/>
                  <a:pt x="10612637" y="3069534"/>
                </a:cubicBezTo>
                <a:cubicBezTo>
                  <a:pt x="10561196" y="3116939"/>
                  <a:pt x="10548333" y="3164346"/>
                  <a:pt x="10509754" y="3211751"/>
                </a:cubicBezTo>
                <a:cubicBezTo>
                  <a:pt x="10509754" y="3211751"/>
                  <a:pt x="10509754" y="3211751"/>
                  <a:pt x="10496895" y="3211751"/>
                </a:cubicBezTo>
                <a:cubicBezTo>
                  <a:pt x="10496895" y="3211751"/>
                  <a:pt x="10509754" y="3211751"/>
                  <a:pt x="10509754" y="3259158"/>
                </a:cubicBezTo>
                <a:cubicBezTo>
                  <a:pt x="10509753" y="3306565"/>
                  <a:pt x="10509753" y="3306565"/>
                  <a:pt x="10509753" y="3306565"/>
                </a:cubicBezTo>
                <a:cubicBezTo>
                  <a:pt x="10496895" y="3306565"/>
                  <a:pt x="10496895" y="3306565"/>
                  <a:pt x="10496895" y="3306565"/>
                </a:cubicBezTo>
                <a:cubicBezTo>
                  <a:pt x="10496893" y="3259158"/>
                  <a:pt x="10496893" y="3259158"/>
                  <a:pt x="10496893" y="3259158"/>
                </a:cubicBezTo>
                <a:cubicBezTo>
                  <a:pt x="10484034" y="3259159"/>
                  <a:pt x="10484035" y="3211752"/>
                  <a:pt x="10484035" y="3211752"/>
                </a:cubicBezTo>
                <a:cubicBezTo>
                  <a:pt x="10458316" y="3211751"/>
                  <a:pt x="10458316" y="3259158"/>
                  <a:pt x="10445457" y="3259158"/>
                </a:cubicBezTo>
                <a:cubicBezTo>
                  <a:pt x="10432594" y="3259158"/>
                  <a:pt x="10432594" y="3259158"/>
                  <a:pt x="10419734" y="3259158"/>
                </a:cubicBezTo>
                <a:cubicBezTo>
                  <a:pt x="10406875" y="3259158"/>
                  <a:pt x="10406875" y="3259158"/>
                  <a:pt x="10406875" y="3259158"/>
                </a:cubicBezTo>
                <a:cubicBezTo>
                  <a:pt x="10406875" y="3306565"/>
                  <a:pt x="10406875" y="3306565"/>
                  <a:pt x="10406875" y="3306565"/>
                </a:cubicBezTo>
                <a:cubicBezTo>
                  <a:pt x="10406875" y="3306565"/>
                  <a:pt x="10432594" y="3306565"/>
                  <a:pt x="10432594" y="3353971"/>
                </a:cubicBezTo>
                <a:cubicBezTo>
                  <a:pt x="10445457" y="3353971"/>
                  <a:pt x="10445457" y="3306564"/>
                  <a:pt x="10445457" y="3306564"/>
                </a:cubicBezTo>
                <a:cubicBezTo>
                  <a:pt x="10458315" y="3306565"/>
                  <a:pt x="10471176" y="3306565"/>
                  <a:pt x="10484035" y="3306564"/>
                </a:cubicBezTo>
                <a:cubicBezTo>
                  <a:pt x="10496895" y="3401375"/>
                  <a:pt x="10458316" y="3353972"/>
                  <a:pt x="10471174" y="3448783"/>
                </a:cubicBezTo>
                <a:cubicBezTo>
                  <a:pt x="10458316" y="3448783"/>
                  <a:pt x="10432592" y="3448783"/>
                  <a:pt x="10432594" y="3496190"/>
                </a:cubicBezTo>
                <a:cubicBezTo>
                  <a:pt x="10419734" y="3496190"/>
                  <a:pt x="10406873" y="3496187"/>
                  <a:pt x="10406873" y="3496187"/>
                </a:cubicBezTo>
                <a:cubicBezTo>
                  <a:pt x="10406873" y="3496187"/>
                  <a:pt x="10419733" y="3401377"/>
                  <a:pt x="10419734" y="3353971"/>
                </a:cubicBezTo>
                <a:cubicBezTo>
                  <a:pt x="10394013" y="3353971"/>
                  <a:pt x="10368294" y="3353971"/>
                  <a:pt x="10355433" y="3306564"/>
                </a:cubicBezTo>
                <a:cubicBezTo>
                  <a:pt x="10355433" y="3306564"/>
                  <a:pt x="10355433" y="3306564"/>
                  <a:pt x="10342574" y="3353971"/>
                </a:cubicBezTo>
                <a:cubicBezTo>
                  <a:pt x="10316856" y="3353971"/>
                  <a:pt x="10291132" y="3306564"/>
                  <a:pt x="10278273" y="3353971"/>
                </a:cubicBezTo>
                <a:cubicBezTo>
                  <a:pt x="10278273" y="3353971"/>
                  <a:pt x="10291134" y="3353971"/>
                  <a:pt x="10291134" y="3353971"/>
                </a:cubicBezTo>
                <a:cubicBezTo>
                  <a:pt x="10303990" y="3353972"/>
                  <a:pt x="10303990" y="3353972"/>
                  <a:pt x="10316856" y="3353971"/>
                </a:cubicBezTo>
                <a:cubicBezTo>
                  <a:pt x="10316854" y="3401377"/>
                  <a:pt x="10303992" y="3401377"/>
                  <a:pt x="10291132" y="3448783"/>
                </a:cubicBezTo>
                <a:cubicBezTo>
                  <a:pt x="10291134" y="3401377"/>
                  <a:pt x="10303992" y="3401377"/>
                  <a:pt x="10291134" y="3401377"/>
                </a:cubicBezTo>
                <a:cubicBezTo>
                  <a:pt x="10291134" y="3401377"/>
                  <a:pt x="10278271" y="3401377"/>
                  <a:pt x="10278271" y="3401377"/>
                </a:cubicBezTo>
                <a:cubicBezTo>
                  <a:pt x="10265413" y="3401377"/>
                  <a:pt x="10239692" y="3401377"/>
                  <a:pt x="10226831" y="3401377"/>
                </a:cubicBezTo>
                <a:cubicBezTo>
                  <a:pt x="10226831" y="3353971"/>
                  <a:pt x="10239692" y="3353971"/>
                  <a:pt x="10252550" y="3353971"/>
                </a:cubicBezTo>
                <a:cubicBezTo>
                  <a:pt x="10239691" y="3306565"/>
                  <a:pt x="10213973" y="3259159"/>
                  <a:pt x="10188254" y="3259158"/>
                </a:cubicBezTo>
                <a:cubicBezTo>
                  <a:pt x="10175394" y="3306565"/>
                  <a:pt x="10175394" y="3353971"/>
                  <a:pt x="10175393" y="3401377"/>
                </a:cubicBezTo>
                <a:cubicBezTo>
                  <a:pt x="10162532" y="3401377"/>
                  <a:pt x="10136811" y="3401377"/>
                  <a:pt x="10136811" y="3401377"/>
                </a:cubicBezTo>
                <a:cubicBezTo>
                  <a:pt x="10123953" y="3401377"/>
                  <a:pt x="10149670" y="3448783"/>
                  <a:pt x="10123951" y="3448783"/>
                </a:cubicBezTo>
                <a:cubicBezTo>
                  <a:pt x="10111088" y="3448783"/>
                  <a:pt x="10111090" y="3353971"/>
                  <a:pt x="10085371" y="3353971"/>
                </a:cubicBezTo>
                <a:cubicBezTo>
                  <a:pt x="10085369" y="3401377"/>
                  <a:pt x="10085369" y="3401377"/>
                  <a:pt x="10085369" y="3401377"/>
                </a:cubicBezTo>
                <a:cubicBezTo>
                  <a:pt x="10072513" y="3401375"/>
                  <a:pt x="10072513" y="3401375"/>
                  <a:pt x="10072511" y="3353971"/>
                </a:cubicBezTo>
                <a:cubicBezTo>
                  <a:pt x="10072511" y="3353971"/>
                  <a:pt x="10059650" y="3353971"/>
                  <a:pt x="10059650" y="3353971"/>
                </a:cubicBezTo>
                <a:cubicBezTo>
                  <a:pt x="10059652" y="3306565"/>
                  <a:pt x="10046794" y="3306565"/>
                  <a:pt x="10046794" y="3306565"/>
                </a:cubicBezTo>
                <a:lnTo>
                  <a:pt x="10026214" y="3268643"/>
                </a:lnTo>
                <a:lnTo>
                  <a:pt x="10033928" y="3259158"/>
                </a:lnTo>
                <a:lnTo>
                  <a:pt x="10059652" y="3259158"/>
                </a:lnTo>
                <a:cubicBezTo>
                  <a:pt x="10046794" y="3211751"/>
                  <a:pt x="10059652" y="3164346"/>
                  <a:pt x="10059652" y="3116939"/>
                </a:cubicBezTo>
                <a:cubicBezTo>
                  <a:pt x="10046794" y="3022127"/>
                  <a:pt x="9995352" y="3116939"/>
                  <a:pt x="9982489" y="3164346"/>
                </a:cubicBezTo>
                <a:cubicBezTo>
                  <a:pt x="9995352" y="3211751"/>
                  <a:pt x="10021070" y="3211751"/>
                  <a:pt x="10033928" y="3259158"/>
                </a:cubicBezTo>
                <a:lnTo>
                  <a:pt x="10021071" y="3259159"/>
                </a:lnTo>
                <a:lnTo>
                  <a:pt x="10026214" y="3268643"/>
                </a:lnTo>
                <a:lnTo>
                  <a:pt x="9995352" y="3306565"/>
                </a:lnTo>
                <a:cubicBezTo>
                  <a:pt x="9969630" y="3306565"/>
                  <a:pt x="9956770" y="3353972"/>
                  <a:pt x="9918190" y="3353972"/>
                </a:cubicBezTo>
                <a:cubicBezTo>
                  <a:pt x="9918192" y="3306565"/>
                  <a:pt x="9892469" y="3306564"/>
                  <a:pt x="9918192" y="3259158"/>
                </a:cubicBezTo>
                <a:cubicBezTo>
                  <a:pt x="9905329" y="3259158"/>
                  <a:pt x="9879608" y="3211751"/>
                  <a:pt x="9866750" y="3259158"/>
                </a:cubicBezTo>
                <a:cubicBezTo>
                  <a:pt x="9866750" y="3259158"/>
                  <a:pt x="9879610" y="3306565"/>
                  <a:pt x="9879610" y="3306565"/>
                </a:cubicBezTo>
                <a:cubicBezTo>
                  <a:pt x="9853889" y="3306565"/>
                  <a:pt x="9828168" y="3353972"/>
                  <a:pt x="9815307" y="3306565"/>
                </a:cubicBezTo>
                <a:cubicBezTo>
                  <a:pt x="9815307" y="3306565"/>
                  <a:pt x="9815307" y="3306565"/>
                  <a:pt x="9802451" y="3306565"/>
                </a:cubicBezTo>
                <a:cubicBezTo>
                  <a:pt x="9789589" y="3306565"/>
                  <a:pt x="9789589" y="3306565"/>
                  <a:pt x="9789589" y="3353972"/>
                </a:cubicBezTo>
                <a:cubicBezTo>
                  <a:pt x="9802451" y="3353971"/>
                  <a:pt x="9802451" y="3353971"/>
                  <a:pt x="9815309" y="3353971"/>
                </a:cubicBezTo>
                <a:cubicBezTo>
                  <a:pt x="9815307" y="3401377"/>
                  <a:pt x="9802449" y="3401377"/>
                  <a:pt x="9789589" y="3401375"/>
                </a:cubicBezTo>
                <a:cubicBezTo>
                  <a:pt x="9789589" y="3448783"/>
                  <a:pt x="9789589" y="3448783"/>
                  <a:pt x="9789589" y="3448783"/>
                </a:cubicBezTo>
                <a:cubicBezTo>
                  <a:pt x="9789589" y="3448783"/>
                  <a:pt x="9789589" y="3496190"/>
                  <a:pt x="9776731" y="3496190"/>
                </a:cubicBezTo>
                <a:cubicBezTo>
                  <a:pt x="9763865" y="3496190"/>
                  <a:pt x="9763867" y="3448783"/>
                  <a:pt x="9751009" y="3448784"/>
                </a:cubicBezTo>
                <a:cubicBezTo>
                  <a:pt x="9763867" y="3448783"/>
                  <a:pt x="9776730" y="3448783"/>
                  <a:pt x="9776730" y="3448783"/>
                </a:cubicBezTo>
                <a:cubicBezTo>
                  <a:pt x="9763865" y="3401377"/>
                  <a:pt x="9776730" y="3353972"/>
                  <a:pt x="9751009" y="3353971"/>
                </a:cubicBezTo>
                <a:cubicBezTo>
                  <a:pt x="9763867" y="3353971"/>
                  <a:pt x="9776731" y="3306565"/>
                  <a:pt x="9776731" y="3306565"/>
                </a:cubicBezTo>
                <a:cubicBezTo>
                  <a:pt x="9776731" y="3306565"/>
                  <a:pt x="9763867" y="3306564"/>
                  <a:pt x="9751009" y="3306564"/>
                </a:cubicBezTo>
                <a:cubicBezTo>
                  <a:pt x="9738148" y="3306565"/>
                  <a:pt x="9738148" y="3353971"/>
                  <a:pt x="9712426" y="3353971"/>
                </a:cubicBezTo>
                <a:cubicBezTo>
                  <a:pt x="9712426" y="3353971"/>
                  <a:pt x="9712427" y="3306564"/>
                  <a:pt x="9725290" y="3259158"/>
                </a:cubicBezTo>
                <a:cubicBezTo>
                  <a:pt x="9712427" y="3259159"/>
                  <a:pt x="9686708" y="3259158"/>
                  <a:pt x="9686706" y="3211752"/>
                </a:cubicBezTo>
                <a:cubicBezTo>
                  <a:pt x="9648128" y="3211751"/>
                  <a:pt x="9635267" y="3259158"/>
                  <a:pt x="9596688" y="3259158"/>
                </a:cubicBezTo>
                <a:cubicBezTo>
                  <a:pt x="9609546" y="3211751"/>
                  <a:pt x="9622407" y="3211751"/>
                  <a:pt x="9609546" y="3164347"/>
                </a:cubicBezTo>
                <a:cubicBezTo>
                  <a:pt x="9622407" y="3116939"/>
                  <a:pt x="9635267" y="3116939"/>
                  <a:pt x="9635267" y="3116939"/>
                </a:cubicBezTo>
                <a:cubicBezTo>
                  <a:pt x="9609547" y="3069534"/>
                  <a:pt x="9558106" y="3116939"/>
                  <a:pt x="9545246" y="3164346"/>
                </a:cubicBezTo>
                <a:cubicBezTo>
                  <a:pt x="9545246" y="3116939"/>
                  <a:pt x="9532388" y="3116939"/>
                  <a:pt x="9519527" y="3116940"/>
                </a:cubicBezTo>
                <a:cubicBezTo>
                  <a:pt x="9519527" y="3116940"/>
                  <a:pt x="9519527" y="3116940"/>
                  <a:pt x="9506669" y="3116940"/>
                </a:cubicBezTo>
                <a:cubicBezTo>
                  <a:pt x="9506668" y="3164347"/>
                  <a:pt x="9532388" y="3116939"/>
                  <a:pt x="9506668" y="3211751"/>
                </a:cubicBezTo>
                <a:cubicBezTo>
                  <a:pt x="9493805" y="3211751"/>
                  <a:pt x="9493805" y="3211751"/>
                  <a:pt x="9480945" y="3164346"/>
                </a:cubicBezTo>
                <a:cubicBezTo>
                  <a:pt x="9468084" y="3259159"/>
                  <a:pt x="9429504" y="3211751"/>
                  <a:pt x="9416646" y="3116940"/>
                </a:cubicBezTo>
                <a:cubicBezTo>
                  <a:pt x="9390927" y="3164346"/>
                  <a:pt x="9390927" y="3211751"/>
                  <a:pt x="9365204" y="3259158"/>
                </a:cubicBezTo>
                <a:cubicBezTo>
                  <a:pt x="9365204" y="3211751"/>
                  <a:pt x="9365204" y="3259158"/>
                  <a:pt x="9352345" y="3211751"/>
                </a:cubicBezTo>
                <a:cubicBezTo>
                  <a:pt x="9365204" y="3211751"/>
                  <a:pt x="9352345" y="3211751"/>
                  <a:pt x="9352345" y="3164346"/>
                </a:cubicBezTo>
                <a:cubicBezTo>
                  <a:pt x="9352345" y="3164346"/>
                  <a:pt x="9339485" y="3164346"/>
                  <a:pt x="9339485" y="3164346"/>
                </a:cubicBezTo>
                <a:cubicBezTo>
                  <a:pt x="9339485" y="3164346"/>
                  <a:pt x="9333055" y="3152494"/>
                  <a:pt x="9328232" y="3140643"/>
                </a:cubicBezTo>
                <a:lnTo>
                  <a:pt x="9323433" y="3125073"/>
                </a:lnTo>
                <a:lnTo>
                  <a:pt x="9326624" y="3116939"/>
                </a:lnTo>
                <a:cubicBezTo>
                  <a:pt x="9323409" y="3116939"/>
                  <a:pt x="9322605" y="3119902"/>
                  <a:pt x="9323208" y="3124347"/>
                </a:cubicBezTo>
                <a:lnTo>
                  <a:pt x="9323433" y="3125073"/>
                </a:lnTo>
                <a:lnTo>
                  <a:pt x="9321248" y="3130643"/>
                </a:lnTo>
                <a:cubicBezTo>
                  <a:pt x="9307535" y="3153976"/>
                  <a:pt x="9286438" y="3122864"/>
                  <a:pt x="9275184" y="3164346"/>
                </a:cubicBezTo>
                <a:cubicBezTo>
                  <a:pt x="9300902" y="3164346"/>
                  <a:pt x="9313764" y="3211751"/>
                  <a:pt x="9313764" y="3259158"/>
                </a:cubicBezTo>
                <a:cubicBezTo>
                  <a:pt x="9288045" y="3259159"/>
                  <a:pt x="9262326" y="3211751"/>
                  <a:pt x="9249465" y="3164347"/>
                </a:cubicBezTo>
                <a:cubicBezTo>
                  <a:pt x="9275184" y="3164346"/>
                  <a:pt x="9275184" y="3116939"/>
                  <a:pt x="9275184" y="3069534"/>
                </a:cubicBezTo>
                <a:cubicBezTo>
                  <a:pt x="9275184" y="3069534"/>
                  <a:pt x="9262326" y="3069534"/>
                  <a:pt x="9249463" y="3069534"/>
                </a:cubicBezTo>
                <a:cubicBezTo>
                  <a:pt x="9249465" y="3116940"/>
                  <a:pt x="9249465" y="3116940"/>
                  <a:pt x="9249465" y="3164347"/>
                </a:cubicBezTo>
                <a:cubicBezTo>
                  <a:pt x="9223743" y="3116939"/>
                  <a:pt x="9249463" y="3069534"/>
                  <a:pt x="9210885" y="3069534"/>
                </a:cubicBezTo>
                <a:cubicBezTo>
                  <a:pt x="9198022" y="3022127"/>
                  <a:pt x="9223741" y="2974721"/>
                  <a:pt x="9198022" y="2927314"/>
                </a:cubicBezTo>
                <a:cubicBezTo>
                  <a:pt x="9223743" y="2927314"/>
                  <a:pt x="9236604" y="2927314"/>
                  <a:pt x="9249463" y="2974722"/>
                </a:cubicBezTo>
                <a:cubicBezTo>
                  <a:pt x="9249465" y="2927315"/>
                  <a:pt x="9236604" y="2927314"/>
                  <a:pt x="9223743" y="2927314"/>
                </a:cubicBezTo>
                <a:cubicBezTo>
                  <a:pt x="9223743" y="2879911"/>
                  <a:pt x="9223743" y="2879911"/>
                  <a:pt x="9210883" y="2879909"/>
                </a:cubicBezTo>
                <a:cubicBezTo>
                  <a:pt x="9185161" y="2879909"/>
                  <a:pt x="9159441" y="2927314"/>
                  <a:pt x="9172303" y="3022127"/>
                </a:cubicBezTo>
                <a:cubicBezTo>
                  <a:pt x="9172303" y="3022127"/>
                  <a:pt x="9172303" y="3022127"/>
                  <a:pt x="9159441" y="3022127"/>
                </a:cubicBezTo>
                <a:cubicBezTo>
                  <a:pt x="9159443" y="3069536"/>
                  <a:pt x="9159443" y="3069536"/>
                  <a:pt x="9159443" y="3069536"/>
                </a:cubicBezTo>
                <a:cubicBezTo>
                  <a:pt x="9159443" y="3069536"/>
                  <a:pt x="9146583" y="3069534"/>
                  <a:pt x="9146583" y="3069534"/>
                </a:cubicBezTo>
                <a:cubicBezTo>
                  <a:pt x="9159443" y="3069536"/>
                  <a:pt x="9159443" y="3069536"/>
                  <a:pt x="9146582" y="3022127"/>
                </a:cubicBezTo>
                <a:cubicBezTo>
                  <a:pt x="9133724" y="3022127"/>
                  <a:pt x="9133724" y="3069534"/>
                  <a:pt x="9133724" y="3069534"/>
                </a:cubicBezTo>
                <a:cubicBezTo>
                  <a:pt x="9146583" y="3069534"/>
                  <a:pt x="9133722" y="3116939"/>
                  <a:pt x="9133724" y="3164346"/>
                </a:cubicBezTo>
                <a:cubicBezTo>
                  <a:pt x="9159441" y="3164346"/>
                  <a:pt x="9159441" y="3259158"/>
                  <a:pt x="9185161" y="3211751"/>
                </a:cubicBezTo>
                <a:cubicBezTo>
                  <a:pt x="9185162" y="3259158"/>
                  <a:pt x="9159441" y="3259158"/>
                  <a:pt x="9146582" y="3259158"/>
                </a:cubicBezTo>
                <a:cubicBezTo>
                  <a:pt x="9146582" y="3259158"/>
                  <a:pt x="9146583" y="3306565"/>
                  <a:pt x="9133724" y="3306565"/>
                </a:cubicBezTo>
                <a:cubicBezTo>
                  <a:pt x="9133724" y="3306565"/>
                  <a:pt x="9133724" y="3306565"/>
                  <a:pt x="9120863" y="3306565"/>
                </a:cubicBezTo>
                <a:cubicBezTo>
                  <a:pt x="9120863" y="3306565"/>
                  <a:pt x="9120863" y="3306565"/>
                  <a:pt x="9108003" y="3306565"/>
                </a:cubicBezTo>
                <a:cubicBezTo>
                  <a:pt x="9108003" y="3306565"/>
                  <a:pt x="9108003" y="3306565"/>
                  <a:pt x="9108005" y="3259158"/>
                </a:cubicBezTo>
                <a:cubicBezTo>
                  <a:pt x="9108005" y="3211751"/>
                  <a:pt x="9108005" y="3211751"/>
                  <a:pt x="9120864" y="3211751"/>
                </a:cubicBezTo>
                <a:cubicBezTo>
                  <a:pt x="9133724" y="3164346"/>
                  <a:pt x="9108005" y="3164346"/>
                  <a:pt x="9120864" y="3164346"/>
                </a:cubicBezTo>
                <a:cubicBezTo>
                  <a:pt x="9108005" y="3164346"/>
                  <a:pt x="9095140" y="3116939"/>
                  <a:pt x="9095142" y="3164346"/>
                </a:cubicBezTo>
                <a:cubicBezTo>
                  <a:pt x="9069423" y="3116939"/>
                  <a:pt x="9095142" y="3069534"/>
                  <a:pt x="9108005" y="3022127"/>
                </a:cubicBezTo>
                <a:cubicBezTo>
                  <a:pt x="9095142" y="3022127"/>
                  <a:pt x="9095142" y="3022127"/>
                  <a:pt x="9095142" y="3022127"/>
                </a:cubicBezTo>
                <a:cubicBezTo>
                  <a:pt x="9095142" y="3022127"/>
                  <a:pt x="9082282" y="3022127"/>
                  <a:pt x="9069423" y="3022127"/>
                </a:cubicBezTo>
                <a:cubicBezTo>
                  <a:pt x="9056562" y="3022127"/>
                  <a:pt x="9043702" y="3022127"/>
                  <a:pt x="9043702" y="3022127"/>
                </a:cubicBezTo>
                <a:cubicBezTo>
                  <a:pt x="9030841" y="3022127"/>
                  <a:pt x="9043702" y="3069534"/>
                  <a:pt x="9030841" y="3069536"/>
                </a:cubicBezTo>
                <a:cubicBezTo>
                  <a:pt x="9017983" y="3069536"/>
                  <a:pt x="9017983" y="3069536"/>
                  <a:pt x="9005120" y="3022128"/>
                </a:cubicBezTo>
                <a:cubicBezTo>
                  <a:pt x="8992264" y="3022127"/>
                  <a:pt x="8940822" y="3022127"/>
                  <a:pt x="8940822" y="3116939"/>
                </a:cubicBezTo>
                <a:cubicBezTo>
                  <a:pt x="8927963" y="3116939"/>
                  <a:pt x="8940822" y="3164346"/>
                  <a:pt x="8940822" y="3164346"/>
                </a:cubicBezTo>
                <a:cubicBezTo>
                  <a:pt x="8915098" y="3211751"/>
                  <a:pt x="8889381" y="3211751"/>
                  <a:pt x="8889381" y="3259159"/>
                </a:cubicBezTo>
                <a:cubicBezTo>
                  <a:pt x="8876521" y="3306565"/>
                  <a:pt x="8850800" y="3306564"/>
                  <a:pt x="8850800" y="3306564"/>
                </a:cubicBezTo>
                <a:cubicBezTo>
                  <a:pt x="8837939" y="3306564"/>
                  <a:pt x="8812219" y="3306564"/>
                  <a:pt x="8812220" y="3259158"/>
                </a:cubicBezTo>
                <a:cubicBezTo>
                  <a:pt x="8876520" y="3259158"/>
                  <a:pt x="8863662" y="3211752"/>
                  <a:pt x="8889381" y="3164346"/>
                </a:cubicBezTo>
                <a:cubicBezTo>
                  <a:pt x="8889381" y="3116939"/>
                  <a:pt x="8863660" y="3116939"/>
                  <a:pt x="8876520" y="3069534"/>
                </a:cubicBezTo>
                <a:cubicBezTo>
                  <a:pt x="8889381" y="3069536"/>
                  <a:pt x="8889381" y="3069536"/>
                  <a:pt x="8902240" y="3069534"/>
                </a:cubicBezTo>
                <a:cubicBezTo>
                  <a:pt x="8902240" y="3022127"/>
                  <a:pt x="8902240" y="3022127"/>
                  <a:pt x="8902240" y="3022127"/>
                </a:cubicBezTo>
                <a:cubicBezTo>
                  <a:pt x="8915100" y="2974721"/>
                  <a:pt x="8940821" y="2974721"/>
                  <a:pt x="8953682" y="2974721"/>
                </a:cubicBezTo>
                <a:cubicBezTo>
                  <a:pt x="8966541" y="2974721"/>
                  <a:pt x="9005120" y="3022128"/>
                  <a:pt x="9017981" y="2974721"/>
                </a:cubicBezTo>
                <a:cubicBezTo>
                  <a:pt x="9005122" y="2974721"/>
                  <a:pt x="9005122" y="2927314"/>
                  <a:pt x="9005122" y="2927314"/>
                </a:cubicBezTo>
                <a:cubicBezTo>
                  <a:pt x="8953682" y="2927314"/>
                  <a:pt x="8953682" y="2927314"/>
                  <a:pt x="8927963" y="2927314"/>
                </a:cubicBezTo>
                <a:cubicBezTo>
                  <a:pt x="8915100" y="2974721"/>
                  <a:pt x="8889379" y="2974721"/>
                  <a:pt x="8863662" y="2974721"/>
                </a:cubicBezTo>
                <a:cubicBezTo>
                  <a:pt x="8863660" y="3022128"/>
                  <a:pt x="8850802" y="3022127"/>
                  <a:pt x="8825078" y="3022127"/>
                </a:cubicBezTo>
                <a:cubicBezTo>
                  <a:pt x="8837938" y="3069534"/>
                  <a:pt x="8837939" y="3116940"/>
                  <a:pt x="8825078" y="3116939"/>
                </a:cubicBezTo>
                <a:cubicBezTo>
                  <a:pt x="8812220" y="3116939"/>
                  <a:pt x="8799361" y="3116939"/>
                  <a:pt x="8786496" y="3116939"/>
                </a:cubicBezTo>
                <a:cubicBezTo>
                  <a:pt x="8773640" y="3116940"/>
                  <a:pt x="8760779" y="3164346"/>
                  <a:pt x="8722200" y="3164347"/>
                </a:cubicBezTo>
                <a:cubicBezTo>
                  <a:pt x="8722200" y="3164347"/>
                  <a:pt x="8722200" y="3164347"/>
                  <a:pt x="8735058" y="3164346"/>
                </a:cubicBezTo>
                <a:cubicBezTo>
                  <a:pt x="8735059" y="3211752"/>
                  <a:pt x="8722202" y="3211751"/>
                  <a:pt x="8709340" y="3259158"/>
                </a:cubicBezTo>
                <a:cubicBezTo>
                  <a:pt x="8696478" y="3259158"/>
                  <a:pt x="8696478" y="3259158"/>
                  <a:pt x="8683620" y="3211751"/>
                </a:cubicBezTo>
                <a:cubicBezTo>
                  <a:pt x="8696479" y="3164346"/>
                  <a:pt x="8670760" y="3164346"/>
                  <a:pt x="8645036" y="3164347"/>
                </a:cubicBezTo>
                <a:cubicBezTo>
                  <a:pt x="8645038" y="3211751"/>
                  <a:pt x="8645036" y="3259158"/>
                  <a:pt x="8606459" y="3259158"/>
                </a:cubicBezTo>
                <a:cubicBezTo>
                  <a:pt x="8593599" y="3211751"/>
                  <a:pt x="8619319" y="3211751"/>
                  <a:pt x="8619319" y="3211751"/>
                </a:cubicBezTo>
                <a:cubicBezTo>
                  <a:pt x="8606459" y="3211751"/>
                  <a:pt x="8606459" y="3211751"/>
                  <a:pt x="8593599" y="3211751"/>
                </a:cubicBezTo>
                <a:cubicBezTo>
                  <a:pt x="8593599" y="3211751"/>
                  <a:pt x="8580738" y="3211751"/>
                  <a:pt x="8580738" y="3211751"/>
                </a:cubicBezTo>
                <a:cubicBezTo>
                  <a:pt x="8567877" y="3211751"/>
                  <a:pt x="8567877" y="3211751"/>
                  <a:pt x="8567877" y="3211751"/>
                </a:cubicBezTo>
                <a:cubicBezTo>
                  <a:pt x="8555017" y="3211751"/>
                  <a:pt x="8529298" y="3259158"/>
                  <a:pt x="8529297" y="3211751"/>
                </a:cubicBezTo>
                <a:cubicBezTo>
                  <a:pt x="8529298" y="3164346"/>
                  <a:pt x="8516435" y="3164347"/>
                  <a:pt x="8503576" y="3164347"/>
                </a:cubicBezTo>
                <a:cubicBezTo>
                  <a:pt x="8490716" y="3164346"/>
                  <a:pt x="8490715" y="3211751"/>
                  <a:pt x="8490715" y="3211751"/>
                </a:cubicBezTo>
                <a:cubicBezTo>
                  <a:pt x="8477858" y="3211751"/>
                  <a:pt x="8477858" y="3259158"/>
                  <a:pt x="8464997" y="3211751"/>
                </a:cubicBezTo>
                <a:cubicBezTo>
                  <a:pt x="8452139" y="3211751"/>
                  <a:pt x="8464996" y="3164346"/>
                  <a:pt x="8452139" y="3211751"/>
                </a:cubicBezTo>
                <a:cubicBezTo>
                  <a:pt x="8452139" y="3259158"/>
                  <a:pt x="8413556" y="3259158"/>
                  <a:pt x="8387838" y="3306565"/>
                </a:cubicBezTo>
                <a:cubicBezTo>
                  <a:pt x="8387838" y="3306565"/>
                  <a:pt x="8400698" y="3306565"/>
                  <a:pt x="8400698" y="3306565"/>
                </a:cubicBezTo>
                <a:cubicBezTo>
                  <a:pt x="8387838" y="3306565"/>
                  <a:pt x="8362116" y="3306565"/>
                  <a:pt x="8362114" y="3353971"/>
                </a:cubicBezTo>
                <a:cubicBezTo>
                  <a:pt x="8362114" y="3353971"/>
                  <a:pt x="8374976" y="3353972"/>
                  <a:pt x="8374976" y="3353972"/>
                </a:cubicBezTo>
                <a:cubicBezTo>
                  <a:pt x="8374974" y="3401377"/>
                  <a:pt x="8374976" y="3448783"/>
                  <a:pt x="8362116" y="3448783"/>
                </a:cubicBezTo>
                <a:cubicBezTo>
                  <a:pt x="8349256" y="3496187"/>
                  <a:pt x="8387838" y="3496187"/>
                  <a:pt x="8374974" y="3496190"/>
                </a:cubicBezTo>
                <a:cubicBezTo>
                  <a:pt x="8362116" y="3543595"/>
                  <a:pt x="8336395" y="3543596"/>
                  <a:pt x="8310679" y="3543595"/>
                </a:cubicBezTo>
                <a:cubicBezTo>
                  <a:pt x="8310676" y="3496190"/>
                  <a:pt x="8284957" y="3496190"/>
                  <a:pt x="8259236" y="3496187"/>
                </a:cubicBezTo>
                <a:cubicBezTo>
                  <a:pt x="8259236" y="3496187"/>
                  <a:pt x="8246374" y="3496190"/>
                  <a:pt x="8246374" y="3496190"/>
                </a:cubicBezTo>
                <a:cubicBezTo>
                  <a:pt x="8246374" y="3496190"/>
                  <a:pt x="8246374" y="3496190"/>
                  <a:pt x="8233514" y="3496190"/>
                </a:cubicBezTo>
                <a:cubicBezTo>
                  <a:pt x="8233514" y="3496190"/>
                  <a:pt x="8207796" y="3496187"/>
                  <a:pt x="8194935" y="3496190"/>
                </a:cubicBezTo>
                <a:cubicBezTo>
                  <a:pt x="8182078" y="3496190"/>
                  <a:pt x="8182078" y="3448783"/>
                  <a:pt x="8156355" y="3448783"/>
                </a:cubicBezTo>
                <a:cubicBezTo>
                  <a:pt x="8169216" y="3448784"/>
                  <a:pt x="8182078" y="3401377"/>
                  <a:pt x="8182078" y="3401377"/>
                </a:cubicBezTo>
                <a:cubicBezTo>
                  <a:pt x="8182078" y="3401377"/>
                  <a:pt x="8182078" y="3401377"/>
                  <a:pt x="8182078" y="3353972"/>
                </a:cubicBezTo>
                <a:cubicBezTo>
                  <a:pt x="8156356" y="3353971"/>
                  <a:pt x="8156355" y="3306565"/>
                  <a:pt x="8156355" y="3306565"/>
                </a:cubicBezTo>
                <a:cubicBezTo>
                  <a:pt x="8156356" y="3259158"/>
                  <a:pt x="8156356" y="3259158"/>
                  <a:pt x="8156356" y="3211751"/>
                </a:cubicBezTo>
                <a:cubicBezTo>
                  <a:pt x="8143495" y="3211751"/>
                  <a:pt x="8143495" y="3211751"/>
                  <a:pt x="8143495" y="3164346"/>
                </a:cubicBezTo>
                <a:cubicBezTo>
                  <a:pt x="8130634" y="3164346"/>
                  <a:pt x="8130634" y="3164346"/>
                  <a:pt x="8130634" y="3164346"/>
                </a:cubicBezTo>
                <a:cubicBezTo>
                  <a:pt x="8117773" y="3164346"/>
                  <a:pt x="8104914" y="3116939"/>
                  <a:pt x="8104914" y="3164346"/>
                </a:cubicBezTo>
                <a:cubicBezTo>
                  <a:pt x="8092053" y="3164346"/>
                  <a:pt x="8092053" y="3164346"/>
                  <a:pt x="8092053" y="3164346"/>
                </a:cubicBezTo>
                <a:cubicBezTo>
                  <a:pt x="8092053" y="3164346"/>
                  <a:pt x="8092053" y="3164346"/>
                  <a:pt x="8092055" y="3211751"/>
                </a:cubicBezTo>
                <a:cubicBezTo>
                  <a:pt x="8092055" y="3211751"/>
                  <a:pt x="8079194" y="3259159"/>
                  <a:pt x="8092055" y="3259158"/>
                </a:cubicBezTo>
                <a:cubicBezTo>
                  <a:pt x="8079194" y="3259159"/>
                  <a:pt x="8066334" y="3306565"/>
                  <a:pt x="8066334" y="3353971"/>
                </a:cubicBezTo>
                <a:cubicBezTo>
                  <a:pt x="8040611" y="3353971"/>
                  <a:pt x="8040612" y="3401377"/>
                  <a:pt x="8014894" y="3448783"/>
                </a:cubicBezTo>
                <a:cubicBezTo>
                  <a:pt x="8002036" y="3448783"/>
                  <a:pt x="8002036" y="3448783"/>
                  <a:pt x="7989172" y="3448783"/>
                </a:cubicBezTo>
                <a:cubicBezTo>
                  <a:pt x="7989176" y="3401377"/>
                  <a:pt x="7989176" y="3353971"/>
                  <a:pt x="7989176" y="3353971"/>
                </a:cubicBezTo>
                <a:cubicBezTo>
                  <a:pt x="7976311" y="3306565"/>
                  <a:pt x="7963454" y="3306565"/>
                  <a:pt x="7950593" y="3306564"/>
                </a:cubicBezTo>
                <a:cubicBezTo>
                  <a:pt x="7950593" y="3259159"/>
                  <a:pt x="7976311" y="3259158"/>
                  <a:pt x="7989172" y="3211751"/>
                </a:cubicBezTo>
                <a:cubicBezTo>
                  <a:pt x="8002036" y="3211751"/>
                  <a:pt x="8002036" y="3211751"/>
                  <a:pt x="8014894" y="3211751"/>
                </a:cubicBezTo>
                <a:lnTo>
                  <a:pt x="8027751" y="3211751"/>
                </a:lnTo>
                <a:cubicBezTo>
                  <a:pt x="8053476" y="3164347"/>
                  <a:pt x="8066333" y="3211751"/>
                  <a:pt x="8079194" y="3164346"/>
                </a:cubicBezTo>
                <a:cubicBezTo>
                  <a:pt x="8079194" y="3164346"/>
                  <a:pt x="8079194" y="3116939"/>
                  <a:pt x="8092053" y="3116939"/>
                </a:cubicBezTo>
                <a:cubicBezTo>
                  <a:pt x="8092053" y="3116939"/>
                  <a:pt x="8079194" y="3116939"/>
                  <a:pt x="8053476" y="3116939"/>
                </a:cubicBezTo>
                <a:cubicBezTo>
                  <a:pt x="8066334" y="3022127"/>
                  <a:pt x="8040612" y="3022128"/>
                  <a:pt x="8014894" y="2974722"/>
                </a:cubicBezTo>
                <a:cubicBezTo>
                  <a:pt x="8002033" y="2927314"/>
                  <a:pt x="7963454" y="2974721"/>
                  <a:pt x="7924873" y="2927314"/>
                </a:cubicBezTo>
                <a:cubicBezTo>
                  <a:pt x="7924873" y="2927314"/>
                  <a:pt x="7912014" y="2927314"/>
                  <a:pt x="7912014" y="2927314"/>
                </a:cubicBezTo>
                <a:cubicBezTo>
                  <a:pt x="7886292" y="2879909"/>
                  <a:pt x="7834849" y="2879909"/>
                  <a:pt x="7821992" y="2927314"/>
                </a:cubicBezTo>
                <a:cubicBezTo>
                  <a:pt x="7821992" y="2974722"/>
                  <a:pt x="7834852" y="2974721"/>
                  <a:pt x="7834852" y="3022127"/>
                </a:cubicBezTo>
                <a:cubicBezTo>
                  <a:pt x="7821992" y="3022127"/>
                  <a:pt x="7809134" y="2974721"/>
                  <a:pt x="7809134" y="2974721"/>
                </a:cubicBezTo>
                <a:cubicBezTo>
                  <a:pt x="7796274" y="2974721"/>
                  <a:pt x="7783413" y="2974721"/>
                  <a:pt x="7770552" y="2974721"/>
                </a:cubicBezTo>
                <a:cubicBezTo>
                  <a:pt x="7770548" y="3069536"/>
                  <a:pt x="7731973" y="3069534"/>
                  <a:pt x="7731973" y="3116939"/>
                </a:cubicBezTo>
                <a:cubicBezTo>
                  <a:pt x="7719113" y="3116939"/>
                  <a:pt x="7719113" y="3116939"/>
                  <a:pt x="7706248" y="3116939"/>
                </a:cubicBezTo>
                <a:cubicBezTo>
                  <a:pt x="7706248" y="3069534"/>
                  <a:pt x="7706248" y="3069534"/>
                  <a:pt x="7706248" y="3069534"/>
                </a:cubicBezTo>
                <a:cubicBezTo>
                  <a:pt x="7693391" y="3069536"/>
                  <a:pt x="7706248" y="3022127"/>
                  <a:pt x="7706248" y="3022127"/>
                </a:cubicBezTo>
                <a:cubicBezTo>
                  <a:pt x="7693391" y="2974721"/>
                  <a:pt x="7616231" y="2879909"/>
                  <a:pt x="7616231" y="3022128"/>
                </a:cubicBezTo>
                <a:lnTo>
                  <a:pt x="7641951" y="3022127"/>
                </a:lnTo>
                <a:cubicBezTo>
                  <a:pt x="7641950" y="3069534"/>
                  <a:pt x="7616229" y="3116939"/>
                  <a:pt x="7654812" y="3116939"/>
                </a:cubicBezTo>
                <a:cubicBezTo>
                  <a:pt x="7641951" y="3116939"/>
                  <a:pt x="7616229" y="3164346"/>
                  <a:pt x="7616229" y="3164346"/>
                </a:cubicBezTo>
                <a:cubicBezTo>
                  <a:pt x="7616229" y="3211751"/>
                  <a:pt x="7641951" y="3164346"/>
                  <a:pt x="7641951" y="3211751"/>
                </a:cubicBezTo>
                <a:cubicBezTo>
                  <a:pt x="7641951" y="3211751"/>
                  <a:pt x="7641951" y="3211751"/>
                  <a:pt x="7616229" y="3211751"/>
                </a:cubicBezTo>
                <a:cubicBezTo>
                  <a:pt x="7616231" y="3259159"/>
                  <a:pt x="7641951" y="3259158"/>
                  <a:pt x="7641951" y="3259158"/>
                </a:cubicBezTo>
                <a:cubicBezTo>
                  <a:pt x="7654812" y="3259158"/>
                  <a:pt x="7654812" y="3211751"/>
                  <a:pt x="7680530" y="3211751"/>
                </a:cubicBezTo>
                <a:cubicBezTo>
                  <a:pt x="7667673" y="3259158"/>
                  <a:pt x="7680530" y="3259159"/>
                  <a:pt x="7680530" y="3259159"/>
                </a:cubicBezTo>
                <a:cubicBezTo>
                  <a:pt x="7706248" y="3259158"/>
                  <a:pt x="7719113" y="3259158"/>
                  <a:pt x="7731973" y="3259158"/>
                </a:cubicBezTo>
                <a:cubicBezTo>
                  <a:pt x="7744830" y="3259158"/>
                  <a:pt x="7731973" y="3211751"/>
                  <a:pt x="7731973" y="3211751"/>
                </a:cubicBezTo>
                <a:cubicBezTo>
                  <a:pt x="7757689" y="3211751"/>
                  <a:pt x="7770552" y="3211752"/>
                  <a:pt x="7770548" y="3164346"/>
                </a:cubicBezTo>
                <a:cubicBezTo>
                  <a:pt x="7757689" y="3116940"/>
                  <a:pt x="7770548" y="3069536"/>
                  <a:pt x="7809134" y="3022128"/>
                </a:cubicBezTo>
                <a:cubicBezTo>
                  <a:pt x="7809131" y="3069536"/>
                  <a:pt x="7796274" y="3069534"/>
                  <a:pt x="7783413" y="3116939"/>
                </a:cubicBezTo>
                <a:cubicBezTo>
                  <a:pt x="7783413" y="3116939"/>
                  <a:pt x="7809134" y="3116939"/>
                  <a:pt x="7809131" y="3164346"/>
                </a:cubicBezTo>
                <a:cubicBezTo>
                  <a:pt x="7809131" y="3164346"/>
                  <a:pt x="7796274" y="3164346"/>
                  <a:pt x="7796274" y="3164346"/>
                </a:cubicBezTo>
                <a:cubicBezTo>
                  <a:pt x="7796270" y="3211751"/>
                  <a:pt x="7809134" y="3211752"/>
                  <a:pt x="7809134" y="3259159"/>
                </a:cubicBezTo>
                <a:cubicBezTo>
                  <a:pt x="7796274" y="3306565"/>
                  <a:pt x="7783413" y="3306565"/>
                  <a:pt x="7770552" y="3306564"/>
                </a:cubicBezTo>
                <a:cubicBezTo>
                  <a:pt x="7770552" y="3353971"/>
                  <a:pt x="7796270" y="3353972"/>
                  <a:pt x="7809134" y="3401377"/>
                </a:cubicBezTo>
                <a:cubicBezTo>
                  <a:pt x="7821992" y="3353971"/>
                  <a:pt x="7834852" y="3353971"/>
                  <a:pt x="7847710" y="3306564"/>
                </a:cubicBezTo>
                <a:cubicBezTo>
                  <a:pt x="7860574" y="3306565"/>
                  <a:pt x="7873432" y="3306565"/>
                  <a:pt x="7886292" y="3306564"/>
                </a:cubicBezTo>
                <a:cubicBezTo>
                  <a:pt x="7886292" y="3306564"/>
                  <a:pt x="7886292" y="3306564"/>
                  <a:pt x="7899153" y="3306565"/>
                </a:cubicBezTo>
                <a:cubicBezTo>
                  <a:pt x="7899153" y="3306565"/>
                  <a:pt x="7899153" y="3306565"/>
                  <a:pt x="7912014" y="3306565"/>
                </a:cubicBezTo>
                <a:cubicBezTo>
                  <a:pt x="7912014" y="3353971"/>
                  <a:pt x="7912014" y="3353971"/>
                  <a:pt x="7912014" y="3353971"/>
                </a:cubicBezTo>
                <a:cubicBezTo>
                  <a:pt x="7899150" y="3353971"/>
                  <a:pt x="7899150" y="3353971"/>
                  <a:pt x="7899150" y="3353971"/>
                </a:cubicBezTo>
                <a:cubicBezTo>
                  <a:pt x="7899150" y="3353971"/>
                  <a:pt x="7886292" y="3353971"/>
                  <a:pt x="7886292" y="3353971"/>
                </a:cubicBezTo>
                <a:cubicBezTo>
                  <a:pt x="7873432" y="3353971"/>
                  <a:pt x="7886292" y="3401377"/>
                  <a:pt x="7873432" y="3401375"/>
                </a:cubicBezTo>
                <a:cubicBezTo>
                  <a:pt x="7821992" y="3353971"/>
                  <a:pt x="7847710" y="3448783"/>
                  <a:pt x="7860574" y="3496190"/>
                </a:cubicBezTo>
                <a:cubicBezTo>
                  <a:pt x="7847710" y="3496187"/>
                  <a:pt x="7847710" y="3496187"/>
                  <a:pt x="7834852" y="3496190"/>
                </a:cubicBezTo>
                <a:cubicBezTo>
                  <a:pt x="7809134" y="3543595"/>
                  <a:pt x="7821992" y="3591002"/>
                  <a:pt x="7783413" y="3591000"/>
                </a:cubicBezTo>
                <a:cubicBezTo>
                  <a:pt x="7783413" y="3591000"/>
                  <a:pt x="7783413" y="3591000"/>
                  <a:pt x="7796274" y="3543596"/>
                </a:cubicBezTo>
                <a:cubicBezTo>
                  <a:pt x="7783413" y="3496190"/>
                  <a:pt x="7744830" y="3448783"/>
                  <a:pt x="7757689" y="3353971"/>
                </a:cubicBezTo>
                <a:cubicBezTo>
                  <a:pt x="7731973" y="3353971"/>
                  <a:pt x="7693391" y="3353971"/>
                  <a:pt x="7680529" y="3401377"/>
                </a:cubicBezTo>
                <a:cubicBezTo>
                  <a:pt x="7680529" y="3401377"/>
                  <a:pt x="7693391" y="3401377"/>
                  <a:pt x="7693391" y="3401377"/>
                </a:cubicBezTo>
                <a:cubicBezTo>
                  <a:pt x="7680529" y="3496190"/>
                  <a:pt x="7616231" y="3496187"/>
                  <a:pt x="7641951" y="3543595"/>
                </a:cubicBezTo>
                <a:cubicBezTo>
                  <a:pt x="7635520" y="3543595"/>
                  <a:pt x="7632303" y="3555446"/>
                  <a:pt x="7629090" y="3567298"/>
                </a:cubicBezTo>
                <a:lnTo>
                  <a:pt x="7626335" y="3575895"/>
                </a:lnTo>
                <a:lnTo>
                  <a:pt x="7641694" y="3606659"/>
                </a:lnTo>
                <a:cubicBezTo>
                  <a:pt x="7647516" y="3626433"/>
                  <a:pt x="7645882" y="3646586"/>
                  <a:pt x="7623907" y="3662964"/>
                </a:cubicBezTo>
                <a:cubicBezTo>
                  <a:pt x="7586571" y="3651503"/>
                  <a:pt x="7559924" y="3602979"/>
                  <a:pt x="7568564" y="3573981"/>
                </a:cubicBezTo>
                <a:cubicBezTo>
                  <a:pt x="7571446" y="3564315"/>
                  <a:pt x="7578247" y="3556819"/>
                  <a:pt x="7589877" y="3553590"/>
                </a:cubicBezTo>
                <a:cubicBezTo>
                  <a:pt x="7596520" y="3551744"/>
                  <a:pt x="7604747" y="3551291"/>
                  <a:pt x="7614717" y="3552623"/>
                </a:cubicBezTo>
                <a:lnTo>
                  <a:pt x="7616231" y="3555655"/>
                </a:lnTo>
                <a:lnTo>
                  <a:pt x="7616231" y="3549521"/>
                </a:lnTo>
                <a:cubicBezTo>
                  <a:pt x="7616231" y="3543595"/>
                  <a:pt x="7616231" y="3543595"/>
                  <a:pt x="7616231" y="3543595"/>
                </a:cubicBezTo>
                <a:cubicBezTo>
                  <a:pt x="7590511" y="3543595"/>
                  <a:pt x="7577650" y="3543595"/>
                  <a:pt x="7564789" y="3543596"/>
                </a:cubicBezTo>
                <a:cubicBezTo>
                  <a:pt x="7539068" y="3496190"/>
                  <a:pt x="7551929" y="3448783"/>
                  <a:pt x="7526210" y="3448783"/>
                </a:cubicBezTo>
                <a:cubicBezTo>
                  <a:pt x="7526210" y="3448783"/>
                  <a:pt x="7513349" y="3448783"/>
                  <a:pt x="7513350" y="3496190"/>
                </a:cubicBezTo>
                <a:cubicBezTo>
                  <a:pt x="7513350" y="3496190"/>
                  <a:pt x="7526210" y="3496190"/>
                  <a:pt x="7526210" y="3496190"/>
                </a:cubicBezTo>
                <a:cubicBezTo>
                  <a:pt x="7526211" y="3543595"/>
                  <a:pt x="7539071" y="3591002"/>
                  <a:pt x="7539071" y="3591002"/>
                </a:cubicBezTo>
                <a:cubicBezTo>
                  <a:pt x="7526211" y="3638407"/>
                  <a:pt x="7526211" y="3638407"/>
                  <a:pt x="7526211" y="3638407"/>
                </a:cubicBezTo>
                <a:cubicBezTo>
                  <a:pt x="7500489" y="3638407"/>
                  <a:pt x="7487628" y="3638407"/>
                  <a:pt x="7461910" y="3638409"/>
                </a:cubicBezTo>
                <a:cubicBezTo>
                  <a:pt x="7487628" y="3591002"/>
                  <a:pt x="7474770" y="3543596"/>
                  <a:pt x="7474770" y="3496190"/>
                </a:cubicBezTo>
                <a:cubicBezTo>
                  <a:pt x="7461910" y="3496187"/>
                  <a:pt x="7423329" y="3496190"/>
                  <a:pt x="7436187" y="3448783"/>
                </a:cubicBezTo>
                <a:cubicBezTo>
                  <a:pt x="7397610" y="3448783"/>
                  <a:pt x="7410468" y="3543595"/>
                  <a:pt x="7410468" y="3543595"/>
                </a:cubicBezTo>
                <a:cubicBezTo>
                  <a:pt x="7423329" y="3591002"/>
                  <a:pt x="7397610" y="3543595"/>
                  <a:pt x="7397610" y="3591002"/>
                </a:cubicBezTo>
                <a:cubicBezTo>
                  <a:pt x="7397610" y="3638407"/>
                  <a:pt x="7423329" y="3543595"/>
                  <a:pt x="7423329" y="3591002"/>
                </a:cubicBezTo>
                <a:cubicBezTo>
                  <a:pt x="7423327" y="3638407"/>
                  <a:pt x="7397610" y="3591002"/>
                  <a:pt x="7384752" y="3638407"/>
                </a:cubicBezTo>
                <a:cubicBezTo>
                  <a:pt x="7384748" y="3685814"/>
                  <a:pt x="7384748" y="3685814"/>
                  <a:pt x="7384748" y="3685814"/>
                </a:cubicBezTo>
                <a:cubicBezTo>
                  <a:pt x="7384748" y="3685814"/>
                  <a:pt x="7371887" y="3685814"/>
                  <a:pt x="7371887" y="3685814"/>
                </a:cubicBezTo>
                <a:cubicBezTo>
                  <a:pt x="7371887" y="3733220"/>
                  <a:pt x="7371887" y="3733220"/>
                  <a:pt x="7371887" y="3733220"/>
                </a:cubicBezTo>
                <a:lnTo>
                  <a:pt x="7359026" y="3733220"/>
                </a:lnTo>
                <a:cubicBezTo>
                  <a:pt x="7346169" y="3733220"/>
                  <a:pt x="7346169" y="3733220"/>
                  <a:pt x="7333309" y="3733221"/>
                </a:cubicBezTo>
                <a:cubicBezTo>
                  <a:pt x="7320448" y="3685812"/>
                  <a:pt x="7269008" y="3638409"/>
                  <a:pt x="7269008" y="3591002"/>
                </a:cubicBezTo>
                <a:cubicBezTo>
                  <a:pt x="7256149" y="3543595"/>
                  <a:pt x="7243286" y="3591002"/>
                  <a:pt x="7230425" y="3591002"/>
                </a:cubicBezTo>
                <a:cubicBezTo>
                  <a:pt x="7230425" y="3591002"/>
                  <a:pt x="7204708" y="3591002"/>
                  <a:pt x="7204708" y="3543595"/>
                </a:cubicBezTo>
                <a:cubicBezTo>
                  <a:pt x="7204707" y="3496190"/>
                  <a:pt x="7191846" y="3448784"/>
                  <a:pt x="7178986" y="3448783"/>
                </a:cubicBezTo>
                <a:cubicBezTo>
                  <a:pt x="7178986" y="3448783"/>
                  <a:pt x="7178985" y="3401377"/>
                  <a:pt x="7178985" y="3401377"/>
                </a:cubicBezTo>
                <a:cubicBezTo>
                  <a:pt x="7178986" y="3448783"/>
                  <a:pt x="7178986" y="3448783"/>
                  <a:pt x="7166125" y="3448783"/>
                </a:cubicBezTo>
                <a:cubicBezTo>
                  <a:pt x="7166124" y="3496190"/>
                  <a:pt x="7191846" y="3448784"/>
                  <a:pt x="7178986" y="3496190"/>
                </a:cubicBezTo>
                <a:cubicBezTo>
                  <a:pt x="7166124" y="3496190"/>
                  <a:pt x="7153264" y="3448783"/>
                  <a:pt x="7153267" y="3496187"/>
                </a:cubicBezTo>
                <a:cubicBezTo>
                  <a:pt x="7140407" y="3496190"/>
                  <a:pt x="7114688" y="3496190"/>
                  <a:pt x="7101824" y="3543596"/>
                </a:cubicBezTo>
                <a:cubicBezTo>
                  <a:pt x="7101824" y="3591000"/>
                  <a:pt x="7127549" y="3591002"/>
                  <a:pt x="7127549" y="3638409"/>
                </a:cubicBezTo>
                <a:cubicBezTo>
                  <a:pt x="7127549" y="3638409"/>
                  <a:pt x="7140407" y="3638407"/>
                  <a:pt x="7140407" y="3638407"/>
                </a:cubicBezTo>
                <a:cubicBezTo>
                  <a:pt x="7153267" y="3638407"/>
                  <a:pt x="7153264" y="3685814"/>
                  <a:pt x="7140407" y="3685814"/>
                </a:cubicBezTo>
                <a:cubicBezTo>
                  <a:pt x="7127549" y="3638409"/>
                  <a:pt x="7127549" y="3638409"/>
                  <a:pt x="7114689" y="3638407"/>
                </a:cubicBezTo>
                <a:cubicBezTo>
                  <a:pt x="7101824" y="3638407"/>
                  <a:pt x="7114689" y="3685814"/>
                  <a:pt x="7088967" y="3685812"/>
                </a:cubicBezTo>
                <a:cubicBezTo>
                  <a:pt x="7088967" y="3591002"/>
                  <a:pt x="7050384" y="3543595"/>
                  <a:pt x="7011805" y="3591000"/>
                </a:cubicBezTo>
                <a:cubicBezTo>
                  <a:pt x="6998944" y="3543595"/>
                  <a:pt x="7011805" y="3543595"/>
                  <a:pt x="6998944" y="3543595"/>
                </a:cubicBezTo>
                <a:cubicBezTo>
                  <a:pt x="6973223" y="3543596"/>
                  <a:pt x="6973223" y="3591000"/>
                  <a:pt x="6960365" y="3591000"/>
                </a:cubicBezTo>
                <a:cubicBezTo>
                  <a:pt x="6934648" y="3591002"/>
                  <a:pt x="6908924" y="3638407"/>
                  <a:pt x="6921783" y="3685812"/>
                </a:cubicBezTo>
                <a:cubicBezTo>
                  <a:pt x="6896065" y="3685812"/>
                  <a:pt x="6883204" y="3685814"/>
                  <a:pt x="6883204" y="3638407"/>
                </a:cubicBezTo>
                <a:cubicBezTo>
                  <a:pt x="6857486" y="3638409"/>
                  <a:pt x="6857486" y="3685812"/>
                  <a:pt x="6844626" y="3733221"/>
                </a:cubicBezTo>
                <a:cubicBezTo>
                  <a:pt x="6831764" y="3733221"/>
                  <a:pt x="6818904" y="3733220"/>
                  <a:pt x="6818904" y="3685812"/>
                </a:cubicBezTo>
                <a:cubicBezTo>
                  <a:pt x="6818904" y="3685812"/>
                  <a:pt x="6806046" y="3685812"/>
                  <a:pt x="6806044" y="3733220"/>
                </a:cubicBezTo>
                <a:cubicBezTo>
                  <a:pt x="6806046" y="3685812"/>
                  <a:pt x="6806046" y="3685812"/>
                  <a:pt x="6806046" y="3685812"/>
                </a:cubicBezTo>
                <a:cubicBezTo>
                  <a:pt x="6818904" y="3685812"/>
                  <a:pt x="6818904" y="3638407"/>
                  <a:pt x="6844625" y="3638407"/>
                </a:cubicBezTo>
                <a:cubicBezTo>
                  <a:pt x="6844625" y="3638407"/>
                  <a:pt x="6844625" y="3638407"/>
                  <a:pt x="6844626" y="3591002"/>
                </a:cubicBezTo>
                <a:lnTo>
                  <a:pt x="6806046" y="3591002"/>
                </a:lnTo>
                <a:cubicBezTo>
                  <a:pt x="6806044" y="3638407"/>
                  <a:pt x="6806044" y="3638407"/>
                  <a:pt x="6806046" y="3685812"/>
                </a:cubicBezTo>
                <a:cubicBezTo>
                  <a:pt x="6767463" y="3685812"/>
                  <a:pt x="6780324" y="3638407"/>
                  <a:pt x="6754604" y="3638407"/>
                </a:cubicBezTo>
                <a:cubicBezTo>
                  <a:pt x="6767463" y="3638409"/>
                  <a:pt x="6754604" y="3591002"/>
                  <a:pt x="6767463" y="3591002"/>
                </a:cubicBezTo>
                <a:cubicBezTo>
                  <a:pt x="6780322" y="3543595"/>
                  <a:pt x="6741745" y="3543595"/>
                  <a:pt x="6728884" y="3496187"/>
                </a:cubicBezTo>
                <a:cubicBezTo>
                  <a:pt x="6722457" y="3496190"/>
                  <a:pt x="6719239" y="3508041"/>
                  <a:pt x="6717633" y="3525817"/>
                </a:cubicBezTo>
                <a:lnTo>
                  <a:pt x="6717590" y="3527575"/>
                </a:lnTo>
                <a:lnTo>
                  <a:pt x="6722416" y="3529003"/>
                </a:lnTo>
                <a:cubicBezTo>
                  <a:pt x="6730467" y="3535148"/>
                  <a:pt x="6736277" y="3546191"/>
                  <a:pt x="6735975" y="3563159"/>
                </a:cubicBezTo>
                <a:lnTo>
                  <a:pt x="6716477" y="3572627"/>
                </a:lnTo>
                <a:lnTo>
                  <a:pt x="6716025" y="3591002"/>
                </a:lnTo>
                <a:cubicBezTo>
                  <a:pt x="6716025" y="3591002"/>
                  <a:pt x="6703162" y="3591002"/>
                  <a:pt x="6703162" y="3591002"/>
                </a:cubicBezTo>
                <a:cubicBezTo>
                  <a:pt x="6677444" y="3591002"/>
                  <a:pt x="6677442" y="3543595"/>
                  <a:pt x="6638862" y="3543596"/>
                </a:cubicBezTo>
                <a:cubicBezTo>
                  <a:pt x="6626001" y="3543595"/>
                  <a:pt x="6626004" y="3638409"/>
                  <a:pt x="6587424" y="3591000"/>
                </a:cubicBezTo>
                <a:cubicBezTo>
                  <a:pt x="6574561" y="3591002"/>
                  <a:pt x="6587424" y="3638407"/>
                  <a:pt x="6574561" y="3638407"/>
                </a:cubicBezTo>
                <a:cubicBezTo>
                  <a:pt x="6548843" y="3638407"/>
                  <a:pt x="6548843" y="3591000"/>
                  <a:pt x="6548843" y="3591000"/>
                </a:cubicBezTo>
                <a:lnTo>
                  <a:pt x="6554630" y="3565542"/>
                </a:lnTo>
                <a:lnTo>
                  <a:pt x="6544042" y="3566210"/>
                </a:lnTo>
                <a:cubicBezTo>
                  <a:pt x="6540039" y="3564799"/>
                  <a:pt x="6536756" y="3561537"/>
                  <a:pt x="6535823" y="3555879"/>
                </a:cubicBezTo>
                <a:cubicBezTo>
                  <a:pt x="6540705" y="3552764"/>
                  <a:pt x="6546450" y="3545526"/>
                  <a:pt x="6555353" y="3543419"/>
                </a:cubicBezTo>
                <a:lnTo>
                  <a:pt x="6563084" y="3555905"/>
                </a:lnTo>
                <a:lnTo>
                  <a:pt x="6569741" y="3549521"/>
                </a:lnTo>
                <a:cubicBezTo>
                  <a:pt x="6580993" y="3543595"/>
                  <a:pt x="6593856" y="3543595"/>
                  <a:pt x="6600285" y="3543596"/>
                </a:cubicBezTo>
                <a:cubicBezTo>
                  <a:pt x="6606713" y="3519891"/>
                  <a:pt x="6603499" y="3508041"/>
                  <a:pt x="6592246" y="3502114"/>
                </a:cubicBezTo>
                <a:lnTo>
                  <a:pt x="6549143" y="3497575"/>
                </a:lnTo>
                <a:lnTo>
                  <a:pt x="6557357" y="3511135"/>
                </a:lnTo>
                <a:lnTo>
                  <a:pt x="6534260" y="3515776"/>
                </a:lnTo>
                <a:lnTo>
                  <a:pt x="6533573" y="3523595"/>
                </a:lnTo>
                <a:cubicBezTo>
                  <a:pt x="6528751" y="3543595"/>
                  <a:pt x="6516694" y="3543595"/>
                  <a:pt x="6497400" y="3543595"/>
                </a:cubicBezTo>
                <a:cubicBezTo>
                  <a:pt x="6497401" y="3591002"/>
                  <a:pt x="6484542" y="3591002"/>
                  <a:pt x="6471683" y="3638407"/>
                </a:cubicBezTo>
                <a:cubicBezTo>
                  <a:pt x="6471683" y="3638407"/>
                  <a:pt x="6471681" y="3591002"/>
                  <a:pt x="6471681" y="3591002"/>
                </a:cubicBezTo>
                <a:cubicBezTo>
                  <a:pt x="6445963" y="3591002"/>
                  <a:pt x="6433099" y="3591002"/>
                  <a:pt x="6407381" y="3591002"/>
                </a:cubicBezTo>
                <a:cubicBezTo>
                  <a:pt x="6407381" y="3591002"/>
                  <a:pt x="6407379" y="3638407"/>
                  <a:pt x="6420243" y="3638407"/>
                </a:cubicBezTo>
                <a:cubicBezTo>
                  <a:pt x="6394524" y="3685812"/>
                  <a:pt x="6394524" y="3733220"/>
                  <a:pt x="6394522" y="3780625"/>
                </a:cubicBezTo>
                <a:lnTo>
                  <a:pt x="6368800" y="3780625"/>
                </a:lnTo>
                <a:cubicBezTo>
                  <a:pt x="6355941" y="3733220"/>
                  <a:pt x="6368802" y="3685814"/>
                  <a:pt x="6381661" y="3685814"/>
                </a:cubicBezTo>
                <a:cubicBezTo>
                  <a:pt x="6368802" y="3638407"/>
                  <a:pt x="6355941" y="3638409"/>
                  <a:pt x="6355941" y="3638409"/>
                </a:cubicBezTo>
                <a:lnTo>
                  <a:pt x="6350057" y="3647632"/>
                </a:lnTo>
                <a:lnTo>
                  <a:pt x="6351470" y="3648237"/>
                </a:lnTo>
                <a:cubicBezTo>
                  <a:pt x="6363198" y="3657172"/>
                  <a:pt x="6377345" y="3677491"/>
                  <a:pt x="6363280" y="3683549"/>
                </a:cubicBezTo>
                <a:cubicBezTo>
                  <a:pt x="6354327" y="3685565"/>
                  <a:pt x="6347490" y="3677460"/>
                  <a:pt x="6343610" y="3667967"/>
                </a:cubicBezTo>
                <a:lnTo>
                  <a:pt x="6342879" y="3658887"/>
                </a:lnTo>
                <a:lnTo>
                  <a:pt x="6338460" y="3665813"/>
                </a:lnTo>
                <a:cubicBezTo>
                  <a:pt x="6322186" y="3685814"/>
                  <a:pt x="6307717" y="3685812"/>
                  <a:pt x="6278781" y="3685814"/>
                </a:cubicBezTo>
                <a:cubicBezTo>
                  <a:pt x="6278781" y="3733220"/>
                  <a:pt x="6291639" y="3733221"/>
                  <a:pt x="6291639" y="3733221"/>
                </a:cubicBezTo>
                <a:cubicBezTo>
                  <a:pt x="6278781" y="3733220"/>
                  <a:pt x="6265922" y="3733220"/>
                  <a:pt x="6265922" y="3733220"/>
                </a:cubicBezTo>
                <a:cubicBezTo>
                  <a:pt x="6265920" y="3685814"/>
                  <a:pt x="6253061" y="3685814"/>
                  <a:pt x="6253061" y="3685814"/>
                </a:cubicBezTo>
                <a:cubicBezTo>
                  <a:pt x="6240199" y="3685814"/>
                  <a:pt x="6240199" y="3685814"/>
                  <a:pt x="6227338" y="3685814"/>
                </a:cubicBezTo>
                <a:cubicBezTo>
                  <a:pt x="6227338" y="3638409"/>
                  <a:pt x="6214477" y="3638407"/>
                  <a:pt x="6227338" y="3638409"/>
                </a:cubicBezTo>
                <a:cubicBezTo>
                  <a:pt x="6240199" y="3638407"/>
                  <a:pt x="6240199" y="3638407"/>
                  <a:pt x="6253060" y="3638407"/>
                </a:cubicBezTo>
                <a:cubicBezTo>
                  <a:pt x="6265922" y="3638409"/>
                  <a:pt x="6265922" y="3591002"/>
                  <a:pt x="6265922" y="3591002"/>
                </a:cubicBezTo>
                <a:cubicBezTo>
                  <a:pt x="6253061" y="3591002"/>
                  <a:pt x="6201620" y="3591000"/>
                  <a:pt x="6163039" y="3591000"/>
                </a:cubicBezTo>
                <a:cubicBezTo>
                  <a:pt x="6163039" y="3591000"/>
                  <a:pt x="6163037" y="3638407"/>
                  <a:pt x="6175900" y="3638407"/>
                </a:cubicBezTo>
                <a:cubicBezTo>
                  <a:pt x="6163037" y="3638407"/>
                  <a:pt x="6163037" y="3638407"/>
                  <a:pt x="6163037" y="3638407"/>
                </a:cubicBezTo>
                <a:cubicBezTo>
                  <a:pt x="6137319" y="3638407"/>
                  <a:pt x="6111597" y="3638407"/>
                  <a:pt x="6098738" y="3591002"/>
                </a:cubicBezTo>
                <a:cubicBezTo>
                  <a:pt x="6085879" y="3591000"/>
                  <a:pt x="6098738" y="3591002"/>
                  <a:pt x="6111597" y="3638407"/>
                </a:cubicBezTo>
                <a:cubicBezTo>
                  <a:pt x="6111597" y="3650259"/>
                  <a:pt x="6109188" y="3659146"/>
                  <a:pt x="6105572" y="3666554"/>
                </a:cubicBezTo>
                <a:lnTo>
                  <a:pt x="6102260" y="3671363"/>
                </a:lnTo>
                <a:lnTo>
                  <a:pt x="6111713" y="3668070"/>
                </a:lnTo>
                <a:cubicBezTo>
                  <a:pt x="6113509" y="3679964"/>
                  <a:pt x="6116865" y="3682552"/>
                  <a:pt x="6128497" y="3681005"/>
                </a:cubicBezTo>
                <a:cubicBezTo>
                  <a:pt x="6133213" y="3712225"/>
                  <a:pt x="6103942" y="3717252"/>
                  <a:pt x="6090228" y="3701019"/>
                </a:cubicBezTo>
                <a:lnTo>
                  <a:pt x="6087746" y="3692439"/>
                </a:lnTo>
                <a:lnTo>
                  <a:pt x="6079047" y="3705071"/>
                </a:lnTo>
                <a:cubicBezTo>
                  <a:pt x="6075430" y="3712480"/>
                  <a:pt x="6073020" y="3721369"/>
                  <a:pt x="6073020" y="3733220"/>
                </a:cubicBezTo>
                <a:cubicBezTo>
                  <a:pt x="6047300" y="3733220"/>
                  <a:pt x="6021577" y="3733221"/>
                  <a:pt x="5995859" y="3733220"/>
                </a:cubicBezTo>
                <a:cubicBezTo>
                  <a:pt x="5995857" y="3685814"/>
                  <a:pt x="6008718" y="3685814"/>
                  <a:pt x="6021577" y="3685814"/>
                </a:cubicBezTo>
                <a:cubicBezTo>
                  <a:pt x="5995857" y="3685814"/>
                  <a:pt x="5982994" y="3638407"/>
                  <a:pt x="5957276" y="3685814"/>
                </a:cubicBezTo>
                <a:lnTo>
                  <a:pt x="5950368" y="3667230"/>
                </a:lnTo>
                <a:lnTo>
                  <a:pt x="5946888" y="3667532"/>
                </a:lnTo>
                <a:lnTo>
                  <a:pt x="5946367" y="3667835"/>
                </a:lnTo>
                <a:lnTo>
                  <a:pt x="5945931" y="3668780"/>
                </a:lnTo>
                <a:lnTo>
                  <a:pt x="5944618" y="3679148"/>
                </a:lnTo>
                <a:cubicBezTo>
                  <a:pt x="5944417" y="3682850"/>
                  <a:pt x="5944415" y="3685814"/>
                  <a:pt x="5944415" y="3685814"/>
                </a:cubicBezTo>
                <a:cubicBezTo>
                  <a:pt x="5944415" y="3685814"/>
                  <a:pt x="5944415" y="3685814"/>
                  <a:pt x="5944417" y="3705813"/>
                </a:cubicBezTo>
                <a:lnTo>
                  <a:pt x="5944417" y="3717171"/>
                </a:lnTo>
                <a:lnTo>
                  <a:pt x="5952298" y="3720306"/>
                </a:lnTo>
                <a:cubicBezTo>
                  <a:pt x="5964647" y="3727360"/>
                  <a:pt x="5976204" y="3736299"/>
                  <a:pt x="5986437" y="3747069"/>
                </a:cubicBezTo>
                <a:cubicBezTo>
                  <a:pt x="5983427" y="3752880"/>
                  <a:pt x="5980417" y="3758690"/>
                  <a:pt x="5986612" y="3761759"/>
                </a:cubicBezTo>
                <a:cubicBezTo>
                  <a:pt x="5978380" y="3781409"/>
                  <a:pt x="5963558" y="3796880"/>
                  <a:pt x="5945218" y="3807869"/>
                </a:cubicBezTo>
                <a:lnTo>
                  <a:pt x="5903790" y="3820620"/>
                </a:lnTo>
                <a:lnTo>
                  <a:pt x="5903425" y="3821424"/>
                </a:lnTo>
                <a:lnTo>
                  <a:pt x="5903170" y="3820811"/>
                </a:lnTo>
                <a:lnTo>
                  <a:pt x="5882727" y="3827099"/>
                </a:lnTo>
                <a:cubicBezTo>
                  <a:pt x="5866006" y="3828397"/>
                  <a:pt x="5849033" y="3827004"/>
                  <a:pt x="5833112" y="3822795"/>
                </a:cubicBezTo>
                <a:lnTo>
                  <a:pt x="5793983" y="3803636"/>
                </a:lnTo>
                <a:lnTo>
                  <a:pt x="5789130" y="3804945"/>
                </a:lnTo>
                <a:lnTo>
                  <a:pt x="5790939" y="3814247"/>
                </a:lnTo>
                <a:lnTo>
                  <a:pt x="5774697" y="3808835"/>
                </a:lnTo>
                <a:lnTo>
                  <a:pt x="5767874" y="3810676"/>
                </a:lnTo>
                <a:cubicBezTo>
                  <a:pt x="5753248" y="3812032"/>
                  <a:pt x="5738663" y="3809980"/>
                  <a:pt x="5724236" y="3802074"/>
                </a:cubicBezTo>
                <a:cubicBezTo>
                  <a:pt x="5718218" y="3789850"/>
                  <a:pt x="5711813" y="3780739"/>
                  <a:pt x="5705200" y="3773589"/>
                </a:cubicBezTo>
                <a:lnTo>
                  <a:pt x="5689054" y="3760263"/>
                </a:lnTo>
                <a:lnTo>
                  <a:pt x="5688039" y="3761168"/>
                </a:lnTo>
                <a:cubicBezTo>
                  <a:pt x="5676676" y="3766484"/>
                  <a:pt x="5662880" y="3768213"/>
                  <a:pt x="5648534" y="3766875"/>
                </a:cubicBezTo>
                <a:lnTo>
                  <a:pt x="5613732" y="3756544"/>
                </a:lnTo>
                <a:lnTo>
                  <a:pt x="5614673" y="3771534"/>
                </a:lnTo>
                <a:cubicBezTo>
                  <a:pt x="5595582" y="3849094"/>
                  <a:pt x="5509827" y="3902470"/>
                  <a:pt x="5417145" y="3917761"/>
                </a:cubicBezTo>
                <a:cubicBezTo>
                  <a:pt x="5374048" y="3898529"/>
                  <a:pt x="5343041" y="3880046"/>
                  <a:pt x="5317097" y="3852612"/>
                </a:cubicBezTo>
                <a:lnTo>
                  <a:pt x="5289613" y="3815153"/>
                </a:lnTo>
                <a:lnTo>
                  <a:pt x="5250182" y="3814094"/>
                </a:lnTo>
                <a:cubicBezTo>
                  <a:pt x="5250334" y="3804846"/>
                  <a:pt x="5250486" y="3795598"/>
                  <a:pt x="5260456" y="3782287"/>
                </a:cubicBezTo>
                <a:lnTo>
                  <a:pt x="5270173" y="3780924"/>
                </a:lnTo>
                <a:lnTo>
                  <a:pt x="5247393" y="3733747"/>
                </a:lnTo>
                <a:cubicBezTo>
                  <a:pt x="5283897" y="3684191"/>
                  <a:pt x="5267180" y="3623410"/>
                  <a:pt x="5301924" y="3592459"/>
                </a:cubicBezTo>
                <a:lnTo>
                  <a:pt x="5341317" y="3568540"/>
                </a:lnTo>
                <a:lnTo>
                  <a:pt x="5333559" y="3567298"/>
                </a:lnTo>
                <a:cubicBezTo>
                  <a:pt x="5320700" y="3567298"/>
                  <a:pt x="5307841" y="3567298"/>
                  <a:pt x="5301412" y="3543595"/>
                </a:cubicBezTo>
                <a:cubicBezTo>
                  <a:pt x="5327134" y="3543596"/>
                  <a:pt x="5327134" y="3543596"/>
                  <a:pt x="5352852" y="3543595"/>
                </a:cubicBezTo>
                <a:cubicBezTo>
                  <a:pt x="5365713" y="3543595"/>
                  <a:pt x="5352852" y="3496187"/>
                  <a:pt x="5352852" y="3496187"/>
                </a:cubicBezTo>
                <a:cubicBezTo>
                  <a:pt x="5365713" y="3496190"/>
                  <a:pt x="5365713" y="3496190"/>
                  <a:pt x="5378574" y="3496190"/>
                </a:cubicBezTo>
                <a:cubicBezTo>
                  <a:pt x="5378574" y="3496190"/>
                  <a:pt x="5378574" y="3496190"/>
                  <a:pt x="5378572" y="3543595"/>
                </a:cubicBezTo>
                <a:cubicBezTo>
                  <a:pt x="5391433" y="3543596"/>
                  <a:pt x="5430012" y="3543596"/>
                  <a:pt x="5442871" y="3543595"/>
                </a:cubicBezTo>
                <a:cubicBezTo>
                  <a:pt x="5481453" y="3496187"/>
                  <a:pt x="5455735" y="3448783"/>
                  <a:pt x="5481452" y="3448783"/>
                </a:cubicBezTo>
                <a:cubicBezTo>
                  <a:pt x="5494313" y="3448784"/>
                  <a:pt x="5494313" y="3448784"/>
                  <a:pt x="5507173" y="3448783"/>
                </a:cubicBezTo>
                <a:cubicBezTo>
                  <a:pt x="5520036" y="3401377"/>
                  <a:pt x="5520036" y="3401377"/>
                  <a:pt x="5507171" y="3401377"/>
                </a:cubicBezTo>
                <a:cubicBezTo>
                  <a:pt x="5520036" y="3401377"/>
                  <a:pt x="5532895" y="3401377"/>
                  <a:pt x="5532895" y="3401377"/>
                </a:cubicBezTo>
                <a:cubicBezTo>
                  <a:pt x="5532895" y="3401377"/>
                  <a:pt x="5545752" y="3401377"/>
                  <a:pt x="5545752" y="3401377"/>
                </a:cubicBezTo>
                <a:cubicBezTo>
                  <a:pt x="5539326" y="3425080"/>
                  <a:pt x="5536109" y="3448783"/>
                  <a:pt x="5532893" y="3466560"/>
                </a:cubicBezTo>
                <a:lnTo>
                  <a:pt x="5530366" y="3476961"/>
                </a:lnTo>
                <a:lnTo>
                  <a:pt x="5531841" y="3478101"/>
                </a:lnTo>
                <a:cubicBezTo>
                  <a:pt x="5537175" y="3484539"/>
                  <a:pt x="5539398" y="3491817"/>
                  <a:pt x="5534973" y="3499920"/>
                </a:cubicBezTo>
                <a:lnTo>
                  <a:pt x="5517786" y="3515767"/>
                </a:lnTo>
                <a:lnTo>
                  <a:pt x="5515210" y="3543595"/>
                </a:lnTo>
                <a:lnTo>
                  <a:pt x="5514651" y="3573939"/>
                </a:lnTo>
                <a:lnTo>
                  <a:pt x="5525980" y="3579114"/>
                </a:lnTo>
                <a:cubicBezTo>
                  <a:pt x="5545577" y="3591636"/>
                  <a:pt x="5563075" y="3607391"/>
                  <a:pt x="5577344" y="3625554"/>
                </a:cubicBezTo>
                <a:lnTo>
                  <a:pt x="5578592" y="3627928"/>
                </a:lnTo>
                <a:lnTo>
                  <a:pt x="5584465" y="3618937"/>
                </a:lnTo>
                <a:cubicBezTo>
                  <a:pt x="5591827" y="3615284"/>
                  <a:pt x="5599759" y="3613777"/>
                  <a:pt x="5607949" y="3614020"/>
                </a:cubicBezTo>
                <a:lnTo>
                  <a:pt x="5627175" y="3620751"/>
                </a:lnTo>
                <a:lnTo>
                  <a:pt x="5628405" y="3609158"/>
                </a:lnTo>
                <a:lnTo>
                  <a:pt x="5627336" y="3607818"/>
                </a:lnTo>
                <a:cubicBezTo>
                  <a:pt x="5621514" y="3595267"/>
                  <a:pt x="5617997" y="3581812"/>
                  <a:pt x="5618531" y="3574183"/>
                </a:cubicBezTo>
                <a:lnTo>
                  <a:pt x="5633664" y="3569979"/>
                </a:lnTo>
                <a:lnTo>
                  <a:pt x="5652168" y="3525189"/>
                </a:lnTo>
                <a:cubicBezTo>
                  <a:pt x="5657551" y="3516742"/>
                  <a:pt x="5663900" y="3508823"/>
                  <a:pt x="5671313" y="3501574"/>
                </a:cubicBezTo>
                <a:cubicBezTo>
                  <a:pt x="5683468" y="3489617"/>
                  <a:pt x="5695787" y="3481987"/>
                  <a:pt x="5708414" y="3477049"/>
                </a:cubicBezTo>
                <a:lnTo>
                  <a:pt x="5745114" y="3469147"/>
                </a:lnTo>
                <a:lnTo>
                  <a:pt x="5741870" y="3466560"/>
                </a:lnTo>
                <a:cubicBezTo>
                  <a:pt x="5725797" y="3448783"/>
                  <a:pt x="5712934" y="3425080"/>
                  <a:pt x="5700073" y="3401375"/>
                </a:cubicBezTo>
                <a:cubicBezTo>
                  <a:pt x="5712934" y="3401377"/>
                  <a:pt x="5712934" y="3401377"/>
                  <a:pt x="5712934" y="3353971"/>
                </a:cubicBezTo>
                <a:lnTo>
                  <a:pt x="5703044" y="3353972"/>
                </a:lnTo>
                <a:lnTo>
                  <a:pt x="5708720" y="3366681"/>
                </a:lnTo>
                <a:cubicBezTo>
                  <a:pt x="5682595" y="3373899"/>
                  <a:pt x="5661889" y="3374925"/>
                  <a:pt x="5646689" y="3358906"/>
                </a:cubicBezTo>
                <a:lnTo>
                  <a:pt x="5643703" y="3353972"/>
                </a:lnTo>
                <a:lnTo>
                  <a:pt x="5597194" y="3353971"/>
                </a:lnTo>
                <a:cubicBezTo>
                  <a:pt x="5597194" y="3353971"/>
                  <a:pt x="5584337" y="3353971"/>
                  <a:pt x="5584337" y="3353971"/>
                </a:cubicBezTo>
                <a:cubicBezTo>
                  <a:pt x="5584337" y="3353971"/>
                  <a:pt x="5584337" y="3353971"/>
                  <a:pt x="5571472" y="3353971"/>
                </a:cubicBezTo>
                <a:cubicBezTo>
                  <a:pt x="5571472" y="3353971"/>
                  <a:pt x="5571474" y="3401377"/>
                  <a:pt x="5571474" y="3401377"/>
                </a:cubicBezTo>
                <a:cubicBezTo>
                  <a:pt x="5558615" y="3448783"/>
                  <a:pt x="5558613" y="3401375"/>
                  <a:pt x="5545752" y="3401377"/>
                </a:cubicBezTo>
                <a:cubicBezTo>
                  <a:pt x="5545754" y="3353971"/>
                  <a:pt x="5545754" y="3353971"/>
                  <a:pt x="5532893" y="3353971"/>
                </a:cubicBezTo>
                <a:cubicBezTo>
                  <a:pt x="5520034" y="3353972"/>
                  <a:pt x="5520034" y="3353972"/>
                  <a:pt x="5507173" y="3353972"/>
                </a:cubicBezTo>
                <a:cubicBezTo>
                  <a:pt x="5494312" y="3353971"/>
                  <a:pt x="5494312" y="3353971"/>
                  <a:pt x="5481453" y="3306565"/>
                </a:cubicBezTo>
                <a:cubicBezTo>
                  <a:pt x="5481453" y="3306565"/>
                  <a:pt x="5481452" y="3259158"/>
                  <a:pt x="5481452" y="3211751"/>
                </a:cubicBezTo>
                <a:cubicBezTo>
                  <a:pt x="5487882" y="3199900"/>
                  <a:pt x="5495117" y="3191011"/>
                  <a:pt x="5502349" y="3184344"/>
                </a:cubicBezTo>
                <a:lnTo>
                  <a:pt x="5505091" y="3182500"/>
                </a:lnTo>
                <a:lnTo>
                  <a:pt x="5498297" y="3175173"/>
                </a:lnTo>
                <a:cubicBezTo>
                  <a:pt x="5496116" y="3172682"/>
                  <a:pt x="5494426" y="3169320"/>
                  <a:pt x="5493811" y="3161936"/>
                </a:cubicBezTo>
                <a:cubicBezTo>
                  <a:pt x="5499345" y="3160618"/>
                  <a:pt x="5504873" y="3159300"/>
                  <a:pt x="5510408" y="3157981"/>
                </a:cubicBezTo>
                <a:cubicBezTo>
                  <a:pt x="5512005" y="3163626"/>
                  <a:pt x="5513602" y="3169269"/>
                  <a:pt x="5513419" y="3173832"/>
                </a:cubicBezTo>
                <a:lnTo>
                  <a:pt x="5507812" y="3180667"/>
                </a:lnTo>
                <a:lnTo>
                  <a:pt x="5523249" y="3170271"/>
                </a:lnTo>
                <a:cubicBezTo>
                  <a:pt x="5536109" y="3164346"/>
                  <a:pt x="5545754" y="3164347"/>
                  <a:pt x="5545754" y="3164347"/>
                </a:cubicBezTo>
                <a:cubicBezTo>
                  <a:pt x="5520034" y="3116940"/>
                  <a:pt x="5455735" y="3116939"/>
                  <a:pt x="5455735" y="3069534"/>
                </a:cubicBezTo>
                <a:cubicBezTo>
                  <a:pt x="5417153" y="3069534"/>
                  <a:pt x="5417153" y="3022127"/>
                  <a:pt x="5391431" y="3022127"/>
                </a:cubicBezTo>
                <a:lnTo>
                  <a:pt x="5381904" y="3022127"/>
                </a:lnTo>
                <a:lnTo>
                  <a:pt x="5372360" y="3041437"/>
                </a:lnTo>
                <a:lnTo>
                  <a:pt x="5372142" y="3045830"/>
                </a:lnTo>
                <a:cubicBezTo>
                  <a:pt x="5372142" y="3057682"/>
                  <a:pt x="5372143" y="3069534"/>
                  <a:pt x="5365711" y="3069534"/>
                </a:cubicBezTo>
                <a:cubicBezTo>
                  <a:pt x="5339993" y="3069534"/>
                  <a:pt x="5301412" y="3022128"/>
                  <a:pt x="5288551" y="3022127"/>
                </a:cubicBezTo>
                <a:cubicBezTo>
                  <a:pt x="5275692" y="3022127"/>
                  <a:pt x="5269264" y="3022128"/>
                  <a:pt x="5264441" y="3022127"/>
                </a:cubicBezTo>
                <a:lnTo>
                  <a:pt x="5257929" y="3022127"/>
                </a:lnTo>
                <a:lnTo>
                  <a:pt x="5245478" y="3033714"/>
                </a:lnTo>
                <a:cubicBezTo>
                  <a:pt x="5225989" y="3040476"/>
                  <a:pt x="5198477" y="3025629"/>
                  <a:pt x="5193179" y="3006381"/>
                </a:cubicBezTo>
                <a:lnTo>
                  <a:pt x="5218052" y="2990660"/>
                </a:lnTo>
                <a:lnTo>
                  <a:pt x="5211390" y="2974721"/>
                </a:lnTo>
                <a:cubicBezTo>
                  <a:pt x="5217822" y="2951018"/>
                  <a:pt x="5237110" y="2951018"/>
                  <a:pt x="5254793" y="2951020"/>
                </a:cubicBezTo>
                <a:lnTo>
                  <a:pt x="5271505" y="2948911"/>
                </a:lnTo>
                <a:lnTo>
                  <a:pt x="5267135" y="2946019"/>
                </a:lnTo>
                <a:cubicBezTo>
                  <a:pt x="5264526" y="2941119"/>
                  <a:pt x="5264499" y="2934370"/>
                  <a:pt x="5269072" y="2925935"/>
                </a:cubicBezTo>
                <a:lnTo>
                  <a:pt x="5286922" y="2930617"/>
                </a:lnTo>
                <a:lnTo>
                  <a:pt x="5288551" y="2927314"/>
                </a:lnTo>
                <a:lnTo>
                  <a:pt x="5288573" y="2927314"/>
                </a:lnTo>
                <a:lnTo>
                  <a:pt x="5263573" y="2885834"/>
                </a:lnTo>
                <a:cubicBezTo>
                  <a:pt x="5250786" y="2885834"/>
                  <a:pt x="5250786" y="2885834"/>
                  <a:pt x="5250786" y="2885834"/>
                </a:cubicBezTo>
                <a:cubicBezTo>
                  <a:pt x="5250786" y="2885834"/>
                  <a:pt x="5250786" y="2885834"/>
                  <a:pt x="5237998" y="2885833"/>
                </a:cubicBezTo>
                <a:cubicBezTo>
                  <a:pt x="5250786" y="2928269"/>
                  <a:pt x="5263573" y="2885834"/>
                  <a:pt x="5263573" y="2928269"/>
                </a:cubicBezTo>
                <a:cubicBezTo>
                  <a:pt x="5250786" y="2928269"/>
                  <a:pt x="5250786" y="2928269"/>
                  <a:pt x="5237998" y="2928269"/>
                </a:cubicBezTo>
                <a:cubicBezTo>
                  <a:pt x="5212421" y="2928267"/>
                  <a:pt x="5212423" y="2885833"/>
                  <a:pt x="5199634" y="2885833"/>
                </a:cubicBezTo>
                <a:cubicBezTo>
                  <a:pt x="5206028" y="2885833"/>
                  <a:pt x="5211621" y="2883181"/>
                  <a:pt x="5216617" y="2879201"/>
                </a:cubicBezTo>
                <a:lnTo>
                  <a:pt x="5228024" y="2866770"/>
                </a:lnTo>
                <a:lnTo>
                  <a:pt x="5213522" y="2855322"/>
                </a:lnTo>
                <a:lnTo>
                  <a:pt x="5204375" y="2832507"/>
                </a:lnTo>
                <a:lnTo>
                  <a:pt x="5185670" y="2879909"/>
                </a:lnTo>
                <a:cubicBezTo>
                  <a:pt x="5172807" y="2927314"/>
                  <a:pt x="5159950" y="2927314"/>
                  <a:pt x="5185672" y="2974722"/>
                </a:cubicBezTo>
                <a:cubicBezTo>
                  <a:pt x="5172809" y="2974722"/>
                  <a:pt x="5163166" y="2986574"/>
                  <a:pt x="5156734" y="3004351"/>
                </a:cubicBezTo>
                <a:lnTo>
                  <a:pt x="5151629" y="3038853"/>
                </a:lnTo>
                <a:lnTo>
                  <a:pt x="5157365" y="3041256"/>
                </a:lnTo>
                <a:lnTo>
                  <a:pt x="5189865" y="3047074"/>
                </a:lnTo>
                <a:lnTo>
                  <a:pt x="5189676" y="3046275"/>
                </a:lnTo>
                <a:cubicBezTo>
                  <a:pt x="5186712" y="3036699"/>
                  <a:pt x="5184590" y="3027825"/>
                  <a:pt x="5188253" y="3022972"/>
                </a:cubicBezTo>
                <a:cubicBezTo>
                  <a:pt x="5190691" y="3019739"/>
                  <a:pt x="5195702" y="3018292"/>
                  <a:pt x="5204744" y="3019615"/>
                </a:cubicBezTo>
                <a:cubicBezTo>
                  <a:pt x="5209417" y="3027538"/>
                  <a:pt x="5214982" y="3036470"/>
                  <a:pt x="5218012" y="3044788"/>
                </a:cubicBezTo>
                <a:lnTo>
                  <a:pt x="5217346" y="3052170"/>
                </a:lnTo>
                <a:lnTo>
                  <a:pt x="5245094" y="3057477"/>
                </a:lnTo>
                <a:cubicBezTo>
                  <a:pt x="5258033" y="3061357"/>
                  <a:pt x="5269792" y="3067071"/>
                  <a:pt x="5279874" y="3076486"/>
                </a:cubicBezTo>
                <a:cubicBezTo>
                  <a:pt x="5319656" y="3114512"/>
                  <a:pt x="5341013" y="3158517"/>
                  <a:pt x="5347607" y="3202442"/>
                </a:cubicBezTo>
                <a:lnTo>
                  <a:pt x="5347248" y="3234100"/>
                </a:lnTo>
                <a:lnTo>
                  <a:pt x="5349307" y="3236629"/>
                </a:lnTo>
                <a:lnTo>
                  <a:pt x="5347221" y="3236647"/>
                </a:lnTo>
                <a:lnTo>
                  <a:pt x="5346877" y="3267503"/>
                </a:lnTo>
                <a:cubicBezTo>
                  <a:pt x="5343247" y="3288665"/>
                  <a:pt x="5336382" y="3309049"/>
                  <a:pt x="5326743" y="3327894"/>
                </a:cubicBezTo>
                <a:cubicBezTo>
                  <a:pt x="5303604" y="3373127"/>
                  <a:pt x="5264470" y="3409503"/>
                  <a:pt x="5215662" y="3426555"/>
                </a:cubicBezTo>
                <a:cubicBezTo>
                  <a:pt x="5081054" y="3480161"/>
                  <a:pt x="4964525" y="3359045"/>
                  <a:pt x="4923762" y="3220975"/>
                </a:cubicBezTo>
                <a:lnTo>
                  <a:pt x="4945196" y="3167113"/>
                </a:lnTo>
                <a:lnTo>
                  <a:pt x="4932076" y="3167535"/>
                </a:lnTo>
                <a:cubicBezTo>
                  <a:pt x="4928545" y="3155405"/>
                  <a:pt x="4933375" y="3127267"/>
                  <a:pt x="4951999" y="3116754"/>
                </a:cubicBezTo>
                <a:lnTo>
                  <a:pt x="4966513" y="3131359"/>
                </a:lnTo>
                <a:lnTo>
                  <a:pt x="4984232" y="3105459"/>
                </a:lnTo>
                <a:cubicBezTo>
                  <a:pt x="5011976" y="3075020"/>
                  <a:pt x="5050682" y="3049855"/>
                  <a:pt x="5110464" y="3021612"/>
                </a:cubicBezTo>
                <a:lnTo>
                  <a:pt x="5124480" y="3027484"/>
                </a:lnTo>
                <a:lnTo>
                  <a:pt x="5126194" y="3004351"/>
                </a:lnTo>
                <a:lnTo>
                  <a:pt x="5126327" y="2999582"/>
                </a:lnTo>
                <a:lnTo>
                  <a:pt x="5119797" y="3004549"/>
                </a:lnTo>
                <a:cubicBezTo>
                  <a:pt x="5114814" y="3007429"/>
                  <a:pt x="5110533" y="3011094"/>
                  <a:pt x="5110912" y="3019250"/>
                </a:cubicBezTo>
                <a:cubicBezTo>
                  <a:pt x="5093951" y="3017447"/>
                  <a:pt x="5093444" y="3006571"/>
                  <a:pt x="5072371" y="3007034"/>
                </a:cubicBezTo>
                <a:cubicBezTo>
                  <a:pt x="5070707" y="2994007"/>
                  <a:pt x="5072612" y="2983893"/>
                  <a:pt x="5076655" y="2976522"/>
                </a:cubicBezTo>
                <a:lnTo>
                  <a:pt x="5081803" y="2971407"/>
                </a:lnTo>
                <a:lnTo>
                  <a:pt x="5068110" y="2954401"/>
                </a:lnTo>
                <a:cubicBezTo>
                  <a:pt x="5081266" y="2947441"/>
                  <a:pt x="5091737" y="2947075"/>
                  <a:pt x="5100508" y="2952458"/>
                </a:cubicBezTo>
                <a:lnTo>
                  <a:pt x="5106889" y="2961808"/>
                </a:lnTo>
                <a:lnTo>
                  <a:pt x="5121371" y="2962679"/>
                </a:lnTo>
                <a:lnTo>
                  <a:pt x="5121369" y="2956688"/>
                </a:lnTo>
                <a:lnTo>
                  <a:pt x="5107117" y="2956362"/>
                </a:lnTo>
                <a:cubicBezTo>
                  <a:pt x="5093144" y="2950219"/>
                  <a:pt x="5077116" y="2935172"/>
                  <a:pt x="5064447" y="2928042"/>
                </a:cubicBezTo>
                <a:cubicBezTo>
                  <a:pt x="5067401" y="2909046"/>
                  <a:pt x="5070072" y="2903663"/>
                  <a:pt x="5083156" y="2890374"/>
                </a:cubicBezTo>
                <a:lnTo>
                  <a:pt x="5091145" y="2894228"/>
                </a:lnTo>
                <a:lnTo>
                  <a:pt x="5097257" y="2885834"/>
                </a:lnTo>
                <a:cubicBezTo>
                  <a:pt x="5105296" y="2879909"/>
                  <a:pt x="5114941" y="2879909"/>
                  <a:pt x="5121371" y="2879909"/>
                </a:cubicBezTo>
                <a:cubicBezTo>
                  <a:pt x="5121371" y="2879909"/>
                  <a:pt x="5134228" y="2879911"/>
                  <a:pt x="5134230" y="2927314"/>
                </a:cubicBezTo>
                <a:cubicBezTo>
                  <a:pt x="5147089" y="2927314"/>
                  <a:pt x="5147089" y="2927314"/>
                  <a:pt x="5147089" y="2927314"/>
                </a:cubicBezTo>
                <a:cubicBezTo>
                  <a:pt x="5159950" y="2927314"/>
                  <a:pt x="5134230" y="2927314"/>
                  <a:pt x="5134228" y="2879911"/>
                </a:cubicBezTo>
                <a:cubicBezTo>
                  <a:pt x="5147089" y="2879909"/>
                  <a:pt x="5172809" y="2879909"/>
                  <a:pt x="5172809" y="2832502"/>
                </a:cubicBezTo>
                <a:cubicBezTo>
                  <a:pt x="5159950" y="2832502"/>
                  <a:pt x="5121369" y="2832502"/>
                  <a:pt x="5121371" y="2785097"/>
                </a:cubicBezTo>
                <a:cubicBezTo>
                  <a:pt x="5108508" y="2785099"/>
                  <a:pt x="5108508" y="2832502"/>
                  <a:pt x="5095649" y="2832502"/>
                </a:cubicBezTo>
                <a:cubicBezTo>
                  <a:pt x="5082789" y="2832502"/>
                  <a:pt x="5082789" y="2832502"/>
                  <a:pt x="5082789" y="2879909"/>
                </a:cubicBezTo>
                <a:cubicBezTo>
                  <a:pt x="5057072" y="2879911"/>
                  <a:pt x="5044206" y="2832502"/>
                  <a:pt x="5018490" y="2785097"/>
                </a:cubicBezTo>
                <a:cubicBezTo>
                  <a:pt x="5018490" y="2785097"/>
                  <a:pt x="5018490" y="2832502"/>
                  <a:pt x="5005629" y="2785097"/>
                </a:cubicBezTo>
                <a:cubicBezTo>
                  <a:pt x="5005629" y="2832502"/>
                  <a:pt x="5018490" y="2879911"/>
                  <a:pt x="5018490" y="2927314"/>
                </a:cubicBezTo>
                <a:cubicBezTo>
                  <a:pt x="4999200" y="2927314"/>
                  <a:pt x="5001611" y="2953980"/>
                  <a:pt x="4993173" y="2967314"/>
                </a:cubicBezTo>
                <a:lnTo>
                  <a:pt x="4989275" y="2969490"/>
                </a:lnTo>
                <a:lnTo>
                  <a:pt x="5021751" y="2972894"/>
                </a:lnTo>
                <a:cubicBezTo>
                  <a:pt x="5033765" y="2977334"/>
                  <a:pt x="5041031" y="2984001"/>
                  <a:pt x="5044696" y="2991654"/>
                </a:cubicBezTo>
                <a:cubicBezTo>
                  <a:pt x="5058440" y="3020348"/>
                  <a:pt x="5021554" y="3062904"/>
                  <a:pt x="4994698" y="3053805"/>
                </a:cubicBezTo>
                <a:lnTo>
                  <a:pt x="4991116" y="3050488"/>
                </a:lnTo>
                <a:lnTo>
                  <a:pt x="4989682" y="3052392"/>
                </a:lnTo>
                <a:cubicBezTo>
                  <a:pt x="4976318" y="3035793"/>
                  <a:pt x="4962716" y="3029963"/>
                  <a:pt x="4949294" y="3025169"/>
                </a:cubicBezTo>
                <a:lnTo>
                  <a:pt x="4933583" y="3019157"/>
                </a:lnTo>
                <a:lnTo>
                  <a:pt x="4907691" y="3032314"/>
                </a:lnTo>
                <a:lnTo>
                  <a:pt x="4902747" y="3034171"/>
                </a:lnTo>
                <a:lnTo>
                  <a:pt x="4902747" y="3045830"/>
                </a:lnTo>
                <a:cubicBezTo>
                  <a:pt x="4902747" y="3051755"/>
                  <a:pt x="4902747" y="3057682"/>
                  <a:pt x="4902747" y="3062127"/>
                </a:cubicBezTo>
                <a:lnTo>
                  <a:pt x="4902747" y="3064206"/>
                </a:lnTo>
                <a:lnTo>
                  <a:pt x="4903563" y="3065495"/>
                </a:lnTo>
                <a:lnTo>
                  <a:pt x="4902747" y="3066163"/>
                </a:lnTo>
                <a:lnTo>
                  <a:pt x="4902747" y="3069536"/>
                </a:lnTo>
                <a:lnTo>
                  <a:pt x="4898634" y="3069536"/>
                </a:lnTo>
                <a:lnTo>
                  <a:pt x="4882288" y="3082929"/>
                </a:lnTo>
                <a:lnTo>
                  <a:pt x="4873813" y="3085585"/>
                </a:lnTo>
                <a:lnTo>
                  <a:pt x="4859015" y="3112729"/>
                </a:lnTo>
                <a:lnTo>
                  <a:pt x="4832011" y="3087828"/>
                </a:lnTo>
                <a:lnTo>
                  <a:pt x="4828802" y="3096940"/>
                </a:lnTo>
                <a:cubicBezTo>
                  <a:pt x="4819159" y="3116939"/>
                  <a:pt x="4809512" y="3116939"/>
                  <a:pt x="4799869" y="3116939"/>
                </a:cubicBezTo>
                <a:cubicBezTo>
                  <a:pt x="4799869" y="3116939"/>
                  <a:pt x="4799869" y="3069536"/>
                  <a:pt x="4787009" y="3069534"/>
                </a:cubicBezTo>
                <a:cubicBezTo>
                  <a:pt x="4799869" y="3069536"/>
                  <a:pt x="4812729" y="3069534"/>
                  <a:pt x="4812729" y="3069534"/>
                </a:cubicBezTo>
                <a:cubicBezTo>
                  <a:pt x="4825588" y="3022127"/>
                  <a:pt x="4812729" y="3022127"/>
                  <a:pt x="4812729" y="3022127"/>
                </a:cubicBezTo>
                <a:cubicBezTo>
                  <a:pt x="4806300" y="3022128"/>
                  <a:pt x="4801476" y="3019164"/>
                  <a:pt x="4797659" y="3014720"/>
                </a:cubicBezTo>
                <a:lnTo>
                  <a:pt x="4795704" y="3011201"/>
                </a:lnTo>
                <a:lnTo>
                  <a:pt x="4753771" y="3029786"/>
                </a:lnTo>
                <a:cubicBezTo>
                  <a:pt x="4720445" y="3034064"/>
                  <a:pt x="4716382" y="2998326"/>
                  <a:pt x="4725600" y="2969388"/>
                </a:cubicBezTo>
                <a:lnTo>
                  <a:pt x="4728314" y="2964985"/>
                </a:lnTo>
                <a:lnTo>
                  <a:pt x="4708803" y="2963656"/>
                </a:lnTo>
                <a:cubicBezTo>
                  <a:pt x="4695056" y="2963760"/>
                  <a:pt x="4681186" y="2965716"/>
                  <a:pt x="4667439" y="2971979"/>
                </a:cubicBezTo>
                <a:cubicBezTo>
                  <a:pt x="4667153" y="2960737"/>
                  <a:pt x="4668533" y="2951914"/>
                  <a:pt x="4671272" y="2945038"/>
                </a:cubicBezTo>
                <a:cubicBezTo>
                  <a:pt x="4673672" y="2939025"/>
                  <a:pt x="4677107" y="2934501"/>
                  <a:pt x="4681376" y="2931149"/>
                </a:cubicBezTo>
                <a:cubicBezTo>
                  <a:pt x="4696315" y="2919428"/>
                  <a:pt x="4721440" y="2922103"/>
                  <a:pt x="4747865" y="2925626"/>
                </a:cubicBezTo>
                <a:lnTo>
                  <a:pt x="4774146" y="2928441"/>
                </a:lnTo>
                <a:lnTo>
                  <a:pt x="4774146" y="2927315"/>
                </a:lnTo>
                <a:cubicBezTo>
                  <a:pt x="4748426" y="2927314"/>
                  <a:pt x="4748428" y="2879909"/>
                  <a:pt x="4722708" y="2879909"/>
                </a:cubicBezTo>
                <a:lnTo>
                  <a:pt x="4722097" y="2871669"/>
                </a:lnTo>
                <a:lnTo>
                  <a:pt x="4712173" y="2863029"/>
                </a:lnTo>
                <a:lnTo>
                  <a:pt x="4700884" y="2872908"/>
                </a:lnTo>
                <a:cubicBezTo>
                  <a:pt x="4695306" y="2868044"/>
                  <a:pt x="4689125" y="2866363"/>
                  <a:pt x="4683545" y="2861496"/>
                </a:cubicBezTo>
                <a:lnTo>
                  <a:pt x="4685392" y="2854191"/>
                </a:lnTo>
                <a:lnTo>
                  <a:pt x="4676290" y="2852024"/>
                </a:lnTo>
                <a:lnTo>
                  <a:pt x="4682210" y="2846121"/>
                </a:lnTo>
                <a:lnTo>
                  <a:pt x="4664945" y="2855011"/>
                </a:lnTo>
                <a:cubicBezTo>
                  <a:pt x="4658764" y="2846362"/>
                  <a:pt x="4660308" y="2838413"/>
                  <a:pt x="4664874" y="2833315"/>
                </a:cubicBezTo>
                <a:cubicBezTo>
                  <a:pt x="4669441" y="2828217"/>
                  <a:pt x="4677031" y="2825965"/>
                  <a:pt x="4682946" y="2828715"/>
                </a:cubicBezTo>
                <a:lnTo>
                  <a:pt x="4689465" y="2838884"/>
                </a:lnTo>
                <a:lnTo>
                  <a:pt x="4712526" y="2815882"/>
                </a:lnTo>
                <a:lnTo>
                  <a:pt x="4720288" y="2847201"/>
                </a:lnTo>
                <a:lnTo>
                  <a:pt x="4717882" y="2814726"/>
                </a:lnTo>
                <a:cubicBezTo>
                  <a:pt x="4709845" y="2796949"/>
                  <a:pt x="4696986" y="2785097"/>
                  <a:pt x="4684126" y="2785099"/>
                </a:cubicBezTo>
                <a:cubicBezTo>
                  <a:pt x="4671265" y="2785097"/>
                  <a:pt x="4658406" y="2832502"/>
                  <a:pt x="4645545" y="2832502"/>
                </a:cubicBezTo>
                <a:cubicBezTo>
                  <a:pt x="4645545" y="2832502"/>
                  <a:pt x="4652780" y="2832502"/>
                  <a:pt x="4650971" y="2852503"/>
                </a:cubicBezTo>
                <a:lnTo>
                  <a:pt x="4646040" y="2877394"/>
                </a:lnTo>
                <a:lnTo>
                  <a:pt x="4661459" y="2877463"/>
                </a:lnTo>
                <a:cubicBezTo>
                  <a:pt x="4667327" y="2880012"/>
                  <a:pt x="4672596" y="2884998"/>
                  <a:pt x="4676194" y="2892177"/>
                </a:cubicBezTo>
                <a:cubicBezTo>
                  <a:pt x="4680989" y="2901749"/>
                  <a:pt x="4682811" y="2915220"/>
                  <a:pt x="4679108" y="2932004"/>
                </a:cubicBezTo>
                <a:cubicBezTo>
                  <a:pt x="4671890" y="2939747"/>
                  <a:pt x="4658957" y="2942588"/>
                  <a:pt x="4647093" y="2941451"/>
                </a:cubicBezTo>
                <a:lnTo>
                  <a:pt x="4629826" y="2931723"/>
                </a:lnTo>
                <a:lnTo>
                  <a:pt x="4622963" y="2942315"/>
                </a:lnTo>
                <a:cubicBezTo>
                  <a:pt x="4621080" y="2950648"/>
                  <a:pt x="4620328" y="2960648"/>
                  <a:pt x="4620027" y="2967316"/>
                </a:cubicBezTo>
                <a:lnTo>
                  <a:pt x="4620018" y="2967573"/>
                </a:lnTo>
                <a:lnTo>
                  <a:pt x="4620109" y="2968095"/>
                </a:lnTo>
                <a:lnTo>
                  <a:pt x="4646326" y="2976673"/>
                </a:lnTo>
                <a:cubicBezTo>
                  <a:pt x="4656439" y="2982867"/>
                  <a:pt x="4665485" y="2991528"/>
                  <a:pt x="4672138" y="3001997"/>
                </a:cubicBezTo>
                <a:cubicBezTo>
                  <a:pt x="4688101" y="3027124"/>
                  <a:pt x="4690258" y="3062691"/>
                  <a:pt x="4660203" y="3099646"/>
                </a:cubicBezTo>
                <a:cubicBezTo>
                  <a:pt x="4616565" y="3096212"/>
                  <a:pt x="4578524" y="3071419"/>
                  <a:pt x="4565919" y="3039246"/>
                </a:cubicBezTo>
                <a:lnTo>
                  <a:pt x="4564290" y="3022890"/>
                </a:lnTo>
                <a:lnTo>
                  <a:pt x="4537841" y="3045830"/>
                </a:lnTo>
                <a:lnTo>
                  <a:pt x="4521469" y="3061926"/>
                </a:lnTo>
                <a:lnTo>
                  <a:pt x="4522708" y="3075394"/>
                </a:lnTo>
                <a:cubicBezTo>
                  <a:pt x="4528638" y="3100333"/>
                  <a:pt x="4536193" y="3126027"/>
                  <a:pt x="4538971" y="3150804"/>
                </a:cubicBezTo>
                <a:cubicBezTo>
                  <a:pt x="4519574" y="3173109"/>
                  <a:pt x="4504956" y="3196327"/>
                  <a:pt x="4490337" y="3219547"/>
                </a:cubicBezTo>
                <a:lnTo>
                  <a:pt x="4485630" y="3226203"/>
                </a:lnTo>
                <a:lnTo>
                  <a:pt x="4501123" y="3229064"/>
                </a:lnTo>
                <a:cubicBezTo>
                  <a:pt x="4500101" y="3242666"/>
                  <a:pt x="4502480" y="3253829"/>
                  <a:pt x="4504994" y="3264253"/>
                </a:cubicBezTo>
                <a:lnTo>
                  <a:pt x="4506747" y="3275736"/>
                </a:lnTo>
                <a:lnTo>
                  <a:pt x="4506747" y="3262152"/>
                </a:lnTo>
                <a:cubicBezTo>
                  <a:pt x="4532320" y="3262154"/>
                  <a:pt x="4545112" y="3262152"/>
                  <a:pt x="4570686" y="3262152"/>
                </a:cubicBezTo>
                <a:cubicBezTo>
                  <a:pt x="4570684" y="3216874"/>
                  <a:pt x="4583474" y="3216874"/>
                  <a:pt x="4583474" y="3216874"/>
                </a:cubicBezTo>
                <a:cubicBezTo>
                  <a:pt x="4583474" y="3216874"/>
                  <a:pt x="4596259" y="3216874"/>
                  <a:pt x="4596259" y="3216874"/>
                </a:cubicBezTo>
                <a:cubicBezTo>
                  <a:pt x="4596261" y="3262152"/>
                  <a:pt x="4583476" y="3262152"/>
                  <a:pt x="4583476" y="3262152"/>
                </a:cubicBezTo>
                <a:cubicBezTo>
                  <a:pt x="4583476" y="3262152"/>
                  <a:pt x="4583476" y="3307418"/>
                  <a:pt x="4583476" y="3307418"/>
                </a:cubicBezTo>
                <a:cubicBezTo>
                  <a:pt x="4557901" y="3307418"/>
                  <a:pt x="4519537" y="3307418"/>
                  <a:pt x="4506747" y="3307418"/>
                </a:cubicBezTo>
                <a:cubicBezTo>
                  <a:pt x="4506747" y="3307418"/>
                  <a:pt x="4506747" y="3307418"/>
                  <a:pt x="4506747" y="3301760"/>
                </a:cubicBezTo>
                <a:lnTo>
                  <a:pt x="4506747" y="3292215"/>
                </a:lnTo>
                <a:lnTo>
                  <a:pt x="4481074" y="3267881"/>
                </a:lnTo>
                <a:cubicBezTo>
                  <a:pt x="4477529" y="3262056"/>
                  <a:pt x="4475300" y="3255612"/>
                  <a:pt x="4475436" y="3248596"/>
                </a:cubicBezTo>
                <a:lnTo>
                  <a:pt x="4481872" y="3231517"/>
                </a:lnTo>
                <a:lnTo>
                  <a:pt x="4441707" y="3288288"/>
                </a:lnTo>
                <a:cubicBezTo>
                  <a:pt x="4410869" y="3281789"/>
                  <a:pt x="4375494" y="3292751"/>
                  <a:pt x="4340596" y="3299369"/>
                </a:cubicBezTo>
                <a:lnTo>
                  <a:pt x="4339351" y="3299466"/>
                </a:lnTo>
                <a:lnTo>
                  <a:pt x="4323240" y="3305082"/>
                </a:lnTo>
                <a:lnTo>
                  <a:pt x="4314154" y="3305624"/>
                </a:lnTo>
                <a:lnTo>
                  <a:pt x="4314212" y="3312226"/>
                </a:lnTo>
                <a:lnTo>
                  <a:pt x="4303562" y="3306253"/>
                </a:lnTo>
                <a:lnTo>
                  <a:pt x="4298322" y="3306565"/>
                </a:lnTo>
                <a:lnTo>
                  <a:pt x="4297708" y="3302971"/>
                </a:lnTo>
                <a:lnTo>
                  <a:pt x="4297227" y="3302701"/>
                </a:lnTo>
                <a:lnTo>
                  <a:pt x="4289241" y="3303316"/>
                </a:lnTo>
                <a:lnTo>
                  <a:pt x="4259196" y="3291182"/>
                </a:lnTo>
                <a:lnTo>
                  <a:pt x="4252509" y="3299157"/>
                </a:lnTo>
                <a:cubicBezTo>
                  <a:pt x="4246883" y="3303602"/>
                  <a:pt x="4240453" y="3306565"/>
                  <a:pt x="4234021" y="3306565"/>
                </a:cubicBezTo>
                <a:cubicBezTo>
                  <a:pt x="4234021" y="3306565"/>
                  <a:pt x="4234021" y="3306565"/>
                  <a:pt x="4221163" y="3306565"/>
                </a:cubicBezTo>
                <a:cubicBezTo>
                  <a:pt x="4221163" y="3259158"/>
                  <a:pt x="4221163" y="3259158"/>
                  <a:pt x="4221163" y="3259158"/>
                </a:cubicBezTo>
                <a:lnTo>
                  <a:pt x="4231626" y="3259158"/>
                </a:lnTo>
                <a:lnTo>
                  <a:pt x="4229292" y="3253684"/>
                </a:lnTo>
                <a:lnTo>
                  <a:pt x="4216741" y="3239158"/>
                </a:lnTo>
                <a:cubicBezTo>
                  <a:pt x="4201069" y="3232491"/>
                  <a:pt x="4189011" y="3259158"/>
                  <a:pt x="4169720" y="3259159"/>
                </a:cubicBezTo>
                <a:cubicBezTo>
                  <a:pt x="4169720" y="3259159"/>
                  <a:pt x="4156859" y="3259158"/>
                  <a:pt x="4156859" y="3259158"/>
                </a:cubicBezTo>
                <a:cubicBezTo>
                  <a:pt x="4144000" y="3259158"/>
                  <a:pt x="4156859" y="3259158"/>
                  <a:pt x="4131141" y="3259158"/>
                </a:cubicBezTo>
                <a:cubicBezTo>
                  <a:pt x="4144002" y="3306565"/>
                  <a:pt x="4105418" y="3353971"/>
                  <a:pt x="4079701" y="3353971"/>
                </a:cubicBezTo>
                <a:cubicBezTo>
                  <a:pt x="4079699" y="3306565"/>
                  <a:pt x="4066841" y="3306565"/>
                  <a:pt x="4066841" y="3306565"/>
                </a:cubicBezTo>
                <a:cubicBezTo>
                  <a:pt x="4063628" y="3318416"/>
                  <a:pt x="4061215" y="3330268"/>
                  <a:pt x="4058804" y="3340637"/>
                </a:cubicBezTo>
                <a:lnTo>
                  <a:pt x="4051832" y="3362485"/>
                </a:lnTo>
                <a:lnTo>
                  <a:pt x="4063254" y="3371254"/>
                </a:lnTo>
                <a:cubicBezTo>
                  <a:pt x="4070200" y="3380092"/>
                  <a:pt x="4072542" y="3388392"/>
                  <a:pt x="4071717" y="3395763"/>
                </a:cubicBezTo>
                <a:lnTo>
                  <a:pt x="4044375" y="3423669"/>
                </a:lnTo>
                <a:lnTo>
                  <a:pt x="4045485" y="3429931"/>
                </a:lnTo>
                <a:cubicBezTo>
                  <a:pt x="4034580" y="3434977"/>
                  <a:pt x="4026981" y="3434809"/>
                  <a:pt x="4020695" y="3430561"/>
                </a:cubicBezTo>
                <a:lnTo>
                  <a:pt x="4016359" y="3424451"/>
                </a:lnTo>
                <a:lnTo>
                  <a:pt x="4005671" y="3419096"/>
                </a:lnTo>
                <a:lnTo>
                  <a:pt x="4008413" y="3426751"/>
                </a:lnTo>
                <a:cubicBezTo>
                  <a:pt x="4028285" y="3463220"/>
                  <a:pt x="4060012" y="3493524"/>
                  <a:pt x="4049899" y="3527725"/>
                </a:cubicBezTo>
                <a:cubicBezTo>
                  <a:pt x="4016321" y="3489431"/>
                  <a:pt x="3931807" y="3451291"/>
                  <a:pt x="3970064" y="3407160"/>
                </a:cubicBezTo>
                <a:cubicBezTo>
                  <a:pt x="3975530" y="3400856"/>
                  <a:pt x="3983498" y="3394429"/>
                  <a:pt x="3994482" y="3387863"/>
                </a:cubicBezTo>
                <a:lnTo>
                  <a:pt x="4004855" y="3416816"/>
                </a:lnTo>
                <a:lnTo>
                  <a:pt x="4001416" y="3391946"/>
                </a:lnTo>
                <a:lnTo>
                  <a:pt x="4019655" y="3357611"/>
                </a:lnTo>
                <a:lnTo>
                  <a:pt x="4015401" y="3353971"/>
                </a:lnTo>
                <a:cubicBezTo>
                  <a:pt x="4021831" y="3353971"/>
                  <a:pt x="4025045" y="3342119"/>
                  <a:pt x="4026655" y="3324341"/>
                </a:cubicBezTo>
                <a:lnTo>
                  <a:pt x="4026876" y="3315272"/>
                </a:lnTo>
                <a:lnTo>
                  <a:pt x="3980221" y="3336818"/>
                </a:lnTo>
                <a:cubicBezTo>
                  <a:pt x="3947283" y="3345683"/>
                  <a:pt x="3911788" y="3349745"/>
                  <a:pt x="3876306" y="3348897"/>
                </a:cubicBezTo>
                <a:cubicBezTo>
                  <a:pt x="3854275" y="3333528"/>
                  <a:pt x="3835571" y="3319013"/>
                  <a:pt x="3819469" y="3303806"/>
                </a:cubicBezTo>
                <a:lnTo>
                  <a:pt x="3799340" y="3279763"/>
                </a:lnTo>
                <a:lnTo>
                  <a:pt x="3784003" y="3278024"/>
                </a:lnTo>
                <a:lnTo>
                  <a:pt x="3784328" y="3274843"/>
                </a:lnTo>
                <a:lnTo>
                  <a:pt x="3774653" y="3278404"/>
                </a:lnTo>
                <a:lnTo>
                  <a:pt x="3754461" y="3275473"/>
                </a:lnTo>
                <a:lnTo>
                  <a:pt x="3749960" y="3279898"/>
                </a:lnTo>
                <a:cubicBezTo>
                  <a:pt x="3727656" y="3288786"/>
                  <a:pt x="3703540" y="3271011"/>
                  <a:pt x="3693897" y="3306565"/>
                </a:cubicBezTo>
                <a:lnTo>
                  <a:pt x="3690748" y="3304707"/>
                </a:lnTo>
                <a:lnTo>
                  <a:pt x="3691039" y="3305917"/>
                </a:lnTo>
                <a:cubicBezTo>
                  <a:pt x="3694675" y="3326912"/>
                  <a:pt x="3697056" y="3347482"/>
                  <a:pt x="3699494" y="3369769"/>
                </a:cubicBezTo>
                <a:cubicBezTo>
                  <a:pt x="3689504" y="3368098"/>
                  <a:pt x="3680345" y="3360635"/>
                  <a:pt x="3672879" y="3350002"/>
                </a:cubicBezTo>
                <a:lnTo>
                  <a:pt x="3658227" y="3315379"/>
                </a:lnTo>
                <a:lnTo>
                  <a:pt x="3638131" y="3336094"/>
                </a:lnTo>
                <a:cubicBezTo>
                  <a:pt x="3628616" y="3337683"/>
                  <a:pt x="3617085" y="3333649"/>
                  <a:pt x="3603942" y="3325111"/>
                </a:cubicBezTo>
                <a:lnTo>
                  <a:pt x="3602397" y="3300971"/>
                </a:lnTo>
                <a:lnTo>
                  <a:pt x="3599168" y="3301808"/>
                </a:lnTo>
                <a:lnTo>
                  <a:pt x="3587707" y="3293065"/>
                </a:lnTo>
                <a:lnTo>
                  <a:pt x="3548962" y="3309199"/>
                </a:lnTo>
                <a:lnTo>
                  <a:pt x="3544232" y="3311169"/>
                </a:lnTo>
                <a:lnTo>
                  <a:pt x="3556183" y="3335858"/>
                </a:lnTo>
                <a:cubicBezTo>
                  <a:pt x="3560504" y="3349356"/>
                  <a:pt x="3562961" y="3363715"/>
                  <a:pt x="3563194" y="3378531"/>
                </a:cubicBezTo>
                <a:cubicBezTo>
                  <a:pt x="3557031" y="3380796"/>
                  <a:pt x="3550870" y="3383058"/>
                  <a:pt x="3553354" y="3389482"/>
                </a:cubicBezTo>
                <a:cubicBezTo>
                  <a:pt x="3533942" y="3398443"/>
                  <a:pt x="3512505" y="3399897"/>
                  <a:pt x="3491521" y="3395684"/>
                </a:cubicBezTo>
                <a:lnTo>
                  <a:pt x="3452310" y="3377256"/>
                </a:lnTo>
                <a:lnTo>
                  <a:pt x="3451497" y="3377606"/>
                </a:lnTo>
                <a:lnTo>
                  <a:pt x="3451724" y="3376981"/>
                </a:lnTo>
                <a:lnTo>
                  <a:pt x="3432379" y="3367886"/>
                </a:lnTo>
                <a:cubicBezTo>
                  <a:pt x="3419163" y="3357607"/>
                  <a:pt x="3407594" y="3345180"/>
                  <a:pt x="3398709" y="3331378"/>
                </a:cubicBezTo>
                <a:lnTo>
                  <a:pt x="3382854" y="3290962"/>
                </a:lnTo>
                <a:lnTo>
                  <a:pt x="3378387" y="3288669"/>
                </a:lnTo>
                <a:lnTo>
                  <a:pt x="3373405" y="3296745"/>
                </a:lnTo>
                <a:lnTo>
                  <a:pt x="3365101" y="3281842"/>
                </a:lnTo>
                <a:lnTo>
                  <a:pt x="3358817" y="3278614"/>
                </a:lnTo>
                <a:cubicBezTo>
                  <a:pt x="3347110" y="3269790"/>
                  <a:pt x="3337747" y="3258479"/>
                  <a:pt x="3332473" y="3242956"/>
                </a:cubicBezTo>
                <a:cubicBezTo>
                  <a:pt x="3336335" y="3229895"/>
                  <a:pt x="3337794" y="3218874"/>
                  <a:pt x="3337771" y="3209157"/>
                </a:cubicBezTo>
                <a:lnTo>
                  <a:pt x="3334909" y="3188483"/>
                </a:lnTo>
                <a:lnTo>
                  <a:pt x="3333546" y="3188468"/>
                </a:lnTo>
                <a:cubicBezTo>
                  <a:pt x="3321556" y="3184756"/>
                  <a:pt x="3310208" y="3176762"/>
                  <a:pt x="3300538" y="3166139"/>
                </a:cubicBezTo>
                <a:lnTo>
                  <a:pt x="3281882" y="3135140"/>
                </a:lnTo>
                <a:lnTo>
                  <a:pt x="3272401" y="3146825"/>
                </a:lnTo>
                <a:cubicBezTo>
                  <a:pt x="3205669" y="3191207"/>
                  <a:pt x="3106187" y="3172963"/>
                  <a:pt x="3027448" y="3121977"/>
                </a:cubicBezTo>
                <a:lnTo>
                  <a:pt x="3022826" y="3109211"/>
                </a:lnTo>
                <a:lnTo>
                  <a:pt x="2989150" y="3119417"/>
                </a:lnTo>
                <a:cubicBezTo>
                  <a:pt x="2982158" y="3097640"/>
                  <a:pt x="2983184" y="3085794"/>
                  <a:pt x="2990070" y="3074644"/>
                </a:cubicBezTo>
                <a:lnTo>
                  <a:pt x="3012259" y="3080027"/>
                </a:lnTo>
                <a:lnTo>
                  <a:pt x="3005834" y="3062294"/>
                </a:lnTo>
                <a:lnTo>
                  <a:pt x="3004358" y="3051978"/>
                </a:lnTo>
                <a:lnTo>
                  <a:pt x="2965229" y="3063346"/>
                </a:lnTo>
                <a:cubicBezTo>
                  <a:pt x="2959969" y="3052772"/>
                  <a:pt x="2960213" y="3042974"/>
                  <a:pt x="2964030" y="3034179"/>
                </a:cubicBezTo>
                <a:lnTo>
                  <a:pt x="2998349" y="3002569"/>
                </a:lnTo>
                <a:lnTo>
                  <a:pt x="3000661" y="2981923"/>
                </a:lnTo>
                <a:lnTo>
                  <a:pt x="2986501" y="2997216"/>
                </a:lnTo>
                <a:cubicBezTo>
                  <a:pt x="2975992" y="2990837"/>
                  <a:pt x="2967959" y="2971763"/>
                  <a:pt x="2973934" y="2961188"/>
                </a:cubicBezTo>
                <a:cubicBezTo>
                  <a:pt x="2986916" y="2954868"/>
                  <a:pt x="2991928" y="2962641"/>
                  <a:pt x="2999415" y="2957717"/>
                </a:cubicBezTo>
                <a:lnTo>
                  <a:pt x="3001215" y="2976982"/>
                </a:lnTo>
                <a:lnTo>
                  <a:pt x="3003047" y="2960624"/>
                </a:lnTo>
                <a:lnTo>
                  <a:pt x="2974686" y="2933355"/>
                </a:lnTo>
                <a:cubicBezTo>
                  <a:pt x="2981073" y="2926637"/>
                  <a:pt x="2987464" y="2919920"/>
                  <a:pt x="3003855" y="2916801"/>
                </a:cubicBezTo>
                <a:lnTo>
                  <a:pt x="3011945" y="2922320"/>
                </a:lnTo>
                <a:lnTo>
                  <a:pt x="3027168" y="2872222"/>
                </a:lnTo>
                <a:cubicBezTo>
                  <a:pt x="3087733" y="2860193"/>
                  <a:pt x="3116667" y="2804139"/>
                  <a:pt x="3163299" y="2804653"/>
                </a:cubicBezTo>
                <a:lnTo>
                  <a:pt x="3193181" y="2810473"/>
                </a:lnTo>
                <a:lnTo>
                  <a:pt x="3183511" y="2793245"/>
                </a:lnTo>
                <a:cubicBezTo>
                  <a:pt x="3178689" y="2788061"/>
                  <a:pt x="3173063" y="2785097"/>
                  <a:pt x="3166631" y="2785097"/>
                </a:cubicBezTo>
                <a:cubicBezTo>
                  <a:pt x="3153772" y="2785097"/>
                  <a:pt x="3153772" y="2785097"/>
                  <a:pt x="3140913" y="2785097"/>
                </a:cubicBezTo>
                <a:cubicBezTo>
                  <a:pt x="3137699" y="2785099"/>
                  <a:pt x="3134483" y="2782135"/>
                  <a:pt x="3131068" y="2776949"/>
                </a:cubicBezTo>
                <a:lnTo>
                  <a:pt x="3127445" y="2769910"/>
                </a:lnTo>
                <a:lnTo>
                  <a:pt x="3115336" y="2767228"/>
                </a:lnTo>
                <a:cubicBezTo>
                  <a:pt x="3110242" y="2763302"/>
                  <a:pt x="3106809" y="2756558"/>
                  <a:pt x="3106366" y="2746130"/>
                </a:cubicBezTo>
                <a:lnTo>
                  <a:pt x="3113536" y="2741639"/>
                </a:lnTo>
                <a:lnTo>
                  <a:pt x="3091362" y="2694317"/>
                </a:lnTo>
                <a:lnTo>
                  <a:pt x="3087467" y="2695003"/>
                </a:lnTo>
                <a:lnTo>
                  <a:pt x="3077817" y="2717691"/>
                </a:lnTo>
                <a:lnTo>
                  <a:pt x="3077515" y="2717992"/>
                </a:lnTo>
                <a:lnTo>
                  <a:pt x="3094458" y="2731019"/>
                </a:lnTo>
                <a:cubicBezTo>
                  <a:pt x="3057024" y="2758588"/>
                  <a:pt x="3110516" y="2777667"/>
                  <a:pt x="3082526" y="2800670"/>
                </a:cubicBezTo>
                <a:cubicBezTo>
                  <a:pt x="3068237" y="2804030"/>
                  <a:pt x="3054139" y="2812621"/>
                  <a:pt x="3037643" y="2810729"/>
                </a:cubicBezTo>
                <a:cubicBezTo>
                  <a:pt x="3032142" y="2810100"/>
                  <a:pt x="3026377" y="2808303"/>
                  <a:pt x="3020252" y="2804762"/>
                </a:cubicBezTo>
                <a:cubicBezTo>
                  <a:pt x="3031683" y="2788587"/>
                  <a:pt x="3038350" y="2773532"/>
                  <a:pt x="3043818" y="2758469"/>
                </a:cubicBezTo>
                <a:lnTo>
                  <a:pt x="3052314" y="2734401"/>
                </a:lnTo>
                <a:lnTo>
                  <a:pt x="3038032" y="2737690"/>
                </a:lnTo>
                <a:lnTo>
                  <a:pt x="3040132" y="2711658"/>
                </a:lnTo>
                <a:lnTo>
                  <a:pt x="3010434" y="2714722"/>
                </a:lnTo>
                <a:cubicBezTo>
                  <a:pt x="3000297" y="2712981"/>
                  <a:pt x="2990197" y="2707975"/>
                  <a:pt x="2980630" y="2698230"/>
                </a:cubicBezTo>
                <a:cubicBezTo>
                  <a:pt x="2995784" y="2677446"/>
                  <a:pt x="3038135" y="2670785"/>
                  <a:pt x="3066695" y="2674693"/>
                </a:cubicBezTo>
                <a:lnTo>
                  <a:pt x="3073957" y="2677053"/>
                </a:lnTo>
                <a:lnTo>
                  <a:pt x="3078221" y="2666583"/>
                </a:lnTo>
                <a:cubicBezTo>
                  <a:pt x="3083041" y="2654731"/>
                  <a:pt x="3089472" y="2642877"/>
                  <a:pt x="3102330" y="2642877"/>
                </a:cubicBezTo>
                <a:cubicBezTo>
                  <a:pt x="3115193" y="2595473"/>
                  <a:pt x="3115193" y="2595473"/>
                  <a:pt x="3115193" y="2595473"/>
                </a:cubicBezTo>
                <a:cubicBezTo>
                  <a:pt x="3115193" y="2595473"/>
                  <a:pt x="3115193" y="2595473"/>
                  <a:pt x="3115195" y="2642880"/>
                </a:cubicBezTo>
                <a:cubicBezTo>
                  <a:pt x="3128054" y="2642877"/>
                  <a:pt x="3140911" y="2642877"/>
                  <a:pt x="3153772" y="2642877"/>
                </a:cubicBezTo>
                <a:cubicBezTo>
                  <a:pt x="3153772" y="2642877"/>
                  <a:pt x="3161004" y="2669543"/>
                  <a:pt x="3175475" y="2682877"/>
                </a:cubicBezTo>
                <a:lnTo>
                  <a:pt x="3185454" y="2687255"/>
                </a:lnTo>
                <a:lnTo>
                  <a:pt x="3185487" y="2676020"/>
                </a:lnTo>
                <a:lnTo>
                  <a:pt x="3205561" y="2641526"/>
                </a:lnTo>
                <a:lnTo>
                  <a:pt x="3210349" y="2622900"/>
                </a:lnTo>
                <a:lnTo>
                  <a:pt x="3172591" y="2595009"/>
                </a:lnTo>
                <a:lnTo>
                  <a:pt x="3165025" y="2607323"/>
                </a:lnTo>
                <a:cubicBezTo>
                  <a:pt x="3153772" y="2619176"/>
                  <a:pt x="3140913" y="2619174"/>
                  <a:pt x="3128054" y="2595474"/>
                </a:cubicBezTo>
                <a:cubicBezTo>
                  <a:pt x="3128052" y="2571769"/>
                  <a:pt x="3128054" y="2559916"/>
                  <a:pt x="3128054" y="2553993"/>
                </a:cubicBezTo>
                <a:lnTo>
                  <a:pt x="3128054" y="2551070"/>
                </a:lnTo>
                <a:lnTo>
                  <a:pt x="3109336" y="2504075"/>
                </a:lnTo>
                <a:lnTo>
                  <a:pt x="3104541" y="2519918"/>
                </a:lnTo>
                <a:cubicBezTo>
                  <a:pt x="3103135" y="2527327"/>
                  <a:pt x="3102330" y="2536215"/>
                  <a:pt x="3102332" y="2548065"/>
                </a:cubicBezTo>
                <a:cubicBezTo>
                  <a:pt x="3076612" y="2548065"/>
                  <a:pt x="3063753" y="2500661"/>
                  <a:pt x="3038030" y="2500661"/>
                </a:cubicBezTo>
                <a:cubicBezTo>
                  <a:pt x="3028387" y="2536215"/>
                  <a:pt x="3011509" y="2518437"/>
                  <a:pt x="2998246" y="2527326"/>
                </a:cubicBezTo>
                <a:lnTo>
                  <a:pt x="2991910" y="2538602"/>
                </a:lnTo>
                <a:lnTo>
                  <a:pt x="3001162" y="2531029"/>
                </a:lnTo>
                <a:cubicBezTo>
                  <a:pt x="3008352" y="2535389"/>
                  <a:pt x="3013520" y="2543330"/>
                  <a:pt x="3018245" y="2560600"/>
                </a:cubicBezTo>
                <a:cubicBezTo>
                  <a:pt x="2977363" y="2564604"/>
                  <a:pt x="3008823" y="2602903"/>
                  <a:pt x="2977153" y="2607692"/>
                </a:cubicBezTo>
                <a:cubicBezTo>
                  <a:pt x="2964855" y="2603831"/>
                  <a:pt x="2950281" y="2603991"/>
                  <a:pt x="2938739" y="2595186"/>
                </a:cubicBezTo>
                <a:cubicBezTo>
                  <a:pt x="2934890" y="2592251"/>
                  <a:pt x="2931380" y="2588318"/>
                  <a:pt x="2928405" y="2582911"/>
                </a:cubicBezTo>
                <a:cubicBezTo>
                  <a:pt x="2944462" y="2575847"/>
                  <a:pt x="2956420" y="2567500"/>
                  <a:pt x="2967480" y="2558606"/>
                </a:cubicBezTo>
                <a:lnTo>
                  <a:pt x="2985420" y="2543917"/>
                </a:lnTo>
                <a:lnTo>
                  <a:pt x="2976945" y="2513993"/>
                </a:lnTo>
                <a:cubicBezTo>
                  <a:pt x="2967300" y="2482883"/>
                  <a:pt x="2957656" y="2465104"/>
                  <a:pt x="2948011" y="2500661"/>
                </a:cubicBezTo>
                <a:cubicBezTo>
                  <a:pt x="2948011" y="2500661"/>
                  <a:pt x="2948011" y="2548065"/>
                  <a:pt x="2948011" y="2548065"/>
                </a:cubicBezTo>
                <a:lnTo>
                  <a:pt x="2935152" y="2548065"/>
                </a:lnTo>
                <a:cubicBezTo>
                  <a:pt x="2935152" y="2548065"/>
                  <a:pt x="2935150" y="2500661"/>
                  <a:pt x="2935150" y="2500661"/>
                </a:cubicBezTo>
                <a:lnTo>
                  <a:pt x="2916734" y="2500661"/>
                </a:lnTo>
                <a:lnTo>
                  <a:pt x="2908511" y="2528594"/>
                </a:lnTo>
                <a:lnTo>
                  <a:pt x="2869648" y="2529155"/>
                </a:lnTo>
                <a:lnTo>
                  <a:pt x="2868945" y="2557643"/>
                </a:lnTo>
                <a:cubicBezTo>
                  <a:pt x="2862154" y="2568656"/>
                  <a:pt x="2850359" y="2577271"/>
                  <a:pt x="2838014" y="2579869"/>
                </a:cubicBezTo>
                <a:cubicBezTo>
                  <a:pt x="2829785" y="2581601"/>
                  <a:pt x="2821309" y="2580660"/>
                  <a:pt x="2813907" y="2575970"/>
                </a:cubicBezTo>
                <a:cubicBezTo>
                  <a:pt x="2808792" y="2567837"/>
                  <a:pt x="2807904" y="2559742"/>
                  <a:pt x="2809899" y="2552322"/>
                </a:cubicBezTo>
                <a:cubicBezTo>
                  <a:pt x="2812898" y="2541193"/>
                  <a:pt x="2822396" y="2531583"/>
                  <a:pt x="2833889" y="2525647"/>
                </a:cubicBezTo>
                <a:lnTo>
                  <a:pt x="2864443" y="2521710"/>
                </a:lnTo>
                <a:lnTo>
                  <a:pt x="2853618" y="2505566"/>
                </a:lnTo>
                <a:cubicBezTo>
                  <a:pt x="2864381" y="2496459"/>
                  <a:pt x="2874988" y="2485641"/>
                  <a:pt x="2886062" y="2479955"/>
                </a:cubicBezTo>
                <a:lnTo>
                  <a:pt x="2900802" y="2476642"/>
                </a:lnTo>
                <a:lnTo>
                  <a:pt x="2899585" y="2473254"/>
                </a:lnTo>
                <a:lnTo>
                  <a:pt x="2889634" y="2463250"/>
                </a:lnTo>
                <a:lnTo>
                  <a:pt x="2870969" y="2479828"/>
                </a:lnTo>
                <a:lnTo>
                  <a:pt x="2877689" y="2455289"/>
                </a:lnTo>
                <a:lnTo>
                  <a:pt x="2857992" y="2453254"/>
                </a:lnTo>
                <a:cubicBezTo>
                  <a:pt x="2857992" y="2453254"/>
                  <a:pt x="2845128" y="2453255"/>
                  <a:pt x="2845128" y="2453255"/>
                </a:cubicBezTo>
                <a:cubicBezTo>
                  <a:pt x="2816195" y="2417701"/>
                  <a:pt x="2794495" y="2408811"/>
                  <a:pt x="2769173" y="2386590"/>
                </a:cubicBezTo>
                <a:lnTo>
                  <a:pt x="2758112" y="2375022"/>
                </a:lnTo>
                <a:lnTo>
                  <a:pt x="2751670" y="2370213"/>
                </a:lnTo>
                <a:lnTo>
                  <a:pt x="2752562" y="2369220"/>
                </a:lnTo>
                <a:lnTo>
                  <a:pt x="2742248" y="2358441"/>
                </a:lnTo>
                <a:cubicBezTo>
                  <a:pt x="2742248" y="2358441"/>
                  <a:pt x="2729391" y="2358441"/>
                  <a:pt x="2729391" y="2358441"/>
                </a:cubicBezTo>
                <a:cubicBezTo>
                  <a:pt x="2729391" y="2358441"/>
                  <a:pt x="2729391" y="2355480"/>
                  <a:pt x="2729391" y="2351033"/>
                </a:cubicBezTo>
                <a:lnTo>
                  <a:pt x="2729389" y="2340797"/>
                </a:lnTo>
                <a:lnTo>
                  <a:pt x="2727823" y="2339284"/>
                </a:lnTo>
                <a:lnTo>
                  <a:pt x="2729389" y="2329355"/>
                </a:lnTo>
                <a:lnTo>
                  <a:pt x="2729391" y="2318442"/>
                </a:lnTo>
                <a:cubicBezTo>
                  <a:pt x="2729391" y="2313999"/>
                  <a:pt x="2729391" y="2311036"/>
                  <a:pt x="2729391" y="2311036"/>
                </a:cubicBezTo>
                <a:lnTo>
                  <a:pt x="2735328" y="2319473"/>
                </a:lnTo>
                <a:lnTo>
                  <a:pt x="2755948" y="2319400"/>
                </a:lnTo>
                <a:cubicBezTo>
                  <a:pt x="2763960" y="2320559"/>
                  <a:pt x="2770927" y="2323653"/>
                  <a:pt x="2774670" y="2330926"/>
                </a:cubicBezTo>
                <a:cubicBezTo>
                  <a:pt x="2777162" y="2335775"/>
                  <a:pt x="2778224" y="2342481"/>
                  <a:pt x="2777208" y="2351706"/>
                </a:cubicBezTo>
                <a:lnTo>
                  <a:pt x="2766640" y="2351544"/>
                </a:lnTo>
                <a:lnTo>
                  <a:pt x="2767970" y="2352516"/>
                </a:lnTo>
                <a:lnTo>
                  <a:pt x="2772429" y="2353201"/>
                </a:lnTo>
                <a:lnTo>
                  <a:pt x="2774335" y="2352624"/>
                </a:lnTo>
                <a:lnTo>
                  <a:pt x="2775060" y="2353603"/>
                </a:lnTo>
                <a:lnTo>
                  <a:pt x="2806549" y="2358441"/>
                </a:lnTo>
                <a:cubicBezTo>
                  <a:pt x="2806549" y="2358441"/>
                  <a:pt x="2819410" y="2358441"/>
                  <a:pt x="2819410" y="2358441"/>
                </a:cubicBezTo>
                <a:cubicBezTo>
                  <a:pt x="2832269" y="2358441"/>
                  <a:pt x="2857992" y="2358443"/>
                  <a:pt x="2870851" y="2358441"/>
                </a:cubicBezTo>
                <a:cubicBezTo>
                  <a:pt x="2870851" y="2358441"/>
                  <a:pt x="2909430" y="2405847"/>
                  <a:pt x="2922291" y="2358441"/>
                </a:cubicBezTo>
                <a:cubicBezTo>
                  <a:pt x="2922293" y="2311036"/>
                  <a:pt x="2857992" y="2358443"/>
                  <a:pt x="2857990" y="2311036"/>
                </a:cubicBezTo>
                <a:cubicBezTo>
                  <a:pt x="2838701" y="2311036"/>
                  <a:pt x="2822626" y="2299185"/>
                  <a:pt x="2808157" y="2281406"/>
                </a:cubicBezTo>
                <a:lnTo>
                  <a:pt x="2793699" y="2257953"/>
                </a:lnTo>
                <a:lnTo>
                  <a:pt x="2790499" y="2259728"/>
                </a:lnTo>
                <a:cubicBezTo>
                  <a:pt x="2779109" y="2262577"/>
                  <a:pt x="2766950" y="2262098"/>
                  <a:pt x="2755140" y="2256822"/>
                </a:cubicBezTo>
                <a:lnTo>
                  <a:pt x="2751956" y="2238591"/>
                </a:lnTo>
                <a:lnTo>
                  <a:pt x="2748881" y="2242889"/>
                </a:lnTo>
                <a:cubicBezTo>
                  <a:pt x="2730194" y="2260667"/>
                  <a:pt x="2713314" y="2251776"/>
                  <a:pt x="2703669" y="2216224"/>
                </a:cubicBezTo>
                <a:cubicBezTo>
                  <a:pt x="2703669" y="2216224"/>
                  <a:pt x="2703669" y="2168817"/>
                  <a:pt x="2690808" y="2168817"/>
                </a:cubicBezTo>
                <a:cubicBezTo>
                  <a:pt x="2677949" y="2216224"/>
                  <a:pt x="2703669" y="2216224"/>
                  <a:pt x="2690808" y="2263629"/>
                </a:cubicBezTo>
                <a:cubicBezTo>
                  <a:pt x="2677949" y="2263629"/>
                  <a:pt x="2665088" y="2216226"/>
                  <a:pt x="2652230" y="2263630"/>
                </a:cubicBezTo>
                <a:cubicBezTo>
                  <a:pt x="2652230" y="2263630"/>
                  <a:pt x="2652230" y="2311036"/>
                  <a:pt x="2652230" y="2311036"/>
                </a:cubicBezTo>
                <a:cubicBezTo>
                  <a:pt x="2600787" y="2405847"/>
                  <a:pt x="2549346" y="2216224"/>
                  <a:pt x="2497907" y="2263629"/>
                </a:cubicBezTo>
                <a:lnTo>
                  <a:pt x="2457161" y="2263629"/>
                </a:lnTo>
                <a:lnTo>
                  <a:pt x="2451947" y="2298817"/>
                </a:lnTo>
                <a:cubicBezTo>
                  <a:pt x="2445389" y="2299169"/>
                  <a:pt x="2441509" y="2301941"/>
                  <a:pt x="2437630" y="2304713"/>
                </a:cubicBezTo>
                <a:lnTo>
                  <a:pt x="2434195" y="2306129"/>
                </a:lnTo>
                <a:lnTo>
                  <a:pt x="2433834" y="2309338"/>
                </a:lnTo>
                <a:cubicBezTo>
                  <a:pt x="2435357" y="2351485"/>
                  <a:pt x="2451077" y="2388149"/>
                  <a:pt x="2434635" y="2420357"/>
                </a:cubicBezTo>
                <a:cubicBezTo>
                  <a:pt x="2423451" y="2441645"/>
                  <a:pt x="2409843" y="2459452"/>
                  <a:pt x="2394559" y="2473971"/>
                </a:cubicBezTo>
                <a:lnTo>
                  <a:pt x="2384971" y="2480460"/>
                </a:lnTo>
                <a:lnTo>
                  <a:pt x="2383166" y="2500949"/>
                </a:lnTo>
                <a:cubicBezTo>
                  <a:pt x="2376421" y="2518153"/>
                  <a:pt x="2360799" y="2531648"/>
                  <a:pt x="2344481" y="2534346"/>
                </a:cubicBezTo>
                <a:lnTo>
                  <a:pt x="2322442" y="2527874"/>
                </a:lnTo>
                <a:lnTo>
                  <a:pt x="2322977" y="2530731"/>
                </a:lnTo>
                <a:cubicBezTo>
                  <a:pt x="2324623" y="2542757"/>
                  <a:pt x="2324623" y="2554782"/>
                  <a:pt x="2318036" y="2554782"/>
                </a:cubicBezTo>
                <a:cubicBezTo>
                  <a:pt x="2318036" y="2554782"/>
                  <a:pt x="2318036" y="2554782"/>
                  <a:pt x="2304862" y="2554783"/>
                </a:cubicBezTo>
                <a:lnTo>
                  <a:pt x="2298768" y="2520514"/>
                </a:lnTo>
                <a:lnTo>
                  <a:pt x="2288908" y="2523241"/>
                </a:lnTo>
                <a:cubicBezTo>
                  <a:pt x="2269987" y="2525406"/>
                  <a:pt x="2250912" y="2524675"/>
                  <a:pt x="2232454" y="2521247"/>
                </a:cubicBezTo>
                <a:cubicBezTo>
                  <a:pt x="2188144" y="2513019"/>
                  <a:pt x="2147350" y="2489254"/>
                  <a:pt x="2120571" y="2452658"/>
                </a:cubicBezTo>
                <a:cubicBezTo>
                  <a:pt x="2100709" y="2427831"/>
                  <a:pt x="2090428" y="2401263"/>
                  <a:pt x="2087851" y="2374318"/>
                </a:cubicBezTo>
                <a:lnTo>
                  <a:pt x="2100666" y="2297885"/>
                </a:lnTo>
                <a:lnTo>
                  <a:pt x="2085096" y="2299977"/>
                </a:lnTo>
                <a:cubicBezTo>
                  <a:pt x="2066277" y="2267035"/>
                  <a:pt x="2103538" y="2233705"/>
                  <a:pt x="2112169" y="2193001"/>
                </a:cubicBezTo>
                <a:cubicBezTo>
                  <a:pt x="2110666" y="2183249"/>
                  <a:pt x="2104281" y="2177119"/>
                  <a:pt x="2100338" y="2169177"/>
                </a:cubicBezTo>
                <a:lnTo>
                  <a:pt x="2097929" y="2158565"/>
                </a:lnTo>
                <a:lnTo>
                  <a:pt x="2025150" y="2172689"/>
                </a:lnTo>
                <a:cubicBezTo>
                  <a:pt x="1991446" y="2180889"/>
                  <a:pt x="1959296" y="2188616"/>
                  <a:pt x="1928218" y="2190468"/>
                </a:cubicBezTo>
                <a:cubicBezTo>
                  <a:pt x="1968395" y="2131066"/>
                  <a:pt x="2054270" y="2125671"/>
                  <a:pt x="2125316" y="2105388"/>
                </a:cubicBezTo>
                <a:cubicBezTo>
                  <a:pt x="2125382" y="2112992"/>
                  <a:pt x="2127979" y="2118789"/>
                  <a:pt x="2130014" y="2125619"/>
                </a:cubicBezTo>
                <a:lnTo>
                  <a:pt x="2131367" y="2151774"/>
                </a:lnTo>
                <a:lnTo>
                  <a:pt x="2168178" y="2174336"/>
                </a:lnTo>
                <a:lnTo>
                  <a:pt x="2182239" y="2191814"/>
                </a:lnTo>
                <a:lnTo>
                  <a:pt x="2222185" y="2158275"/>
                </a:lnTo>
                <a:cubicBezTo>
                  <a:pt x="2268195" y="2159477"/>
                  <a:pt x="2302810" y="2164730"/>
                  <a:pt x="2335688" y="2180438"/>
                </a:cubicBezTo>
                <a:lnTo>
                  <a:pt x="2339087" y="2182661"/>
                </a:lnTo>
                <a:lnTo>
                  <a:pt x="2339767" y="2179928"/>
                </a:lnTo>
                <a:cubicBezTo>
                  <a:pt x="2340169" y="2154745"/>
                  <a:pt x="2331727" y="2126596"/>
                  <a:pt x="2328916" y="2089559"/>
                </a:cubicBezTo>
                <a:lnTo>
                  <a:pt x="2329069" y="2084192"/>
                </a:lnTo>
                <a:lnTo>
                  <a:pt x="2298037" y="2077596"/>
                </a:lnTo>
                <a:cubicBezTo>
                  <a:pt x="2300424" y="2064098"/>
                  <a:pt x="2305596" y="2054767"/>
                  <a:pt x="2312542" y="2048719"/>
                </a:cubicBezTo>
                <a:lnTo>
                  <a:pt x="2330273" y="2042252"/>
                </a:lnTo>
                <a:lnTo>
                  <a:pt x="2330725" y="2026599"/>
                </a:lnTo>
                <a:cubicBezTo>
                  <a:pt x="2305003" y="2026597"/>
                  <a:pt x="2279285" y="2026599"/>
                  <a:pt x="2279283" y="1979183"/>
                </a:cubicBezTo>
                <a:cubicBezTo>
                  <a:pt x="2305003" y="1979183"/>
                  <a:pt x="2305003" y="1979183"/>
                  <a:pt x="2317864" y="1979183"/>
                </a:cubicBezTo>
                <a:cubicBezTo>
                  <a:pt x="2317866" y="1943628"/>
                  <a:pt x="2310632" y="1934737"/>
                  <a:pt x="2307013" y="1912517"/>
                </a:cubicBezTo>
                <a:lnTo>
                  <a:pt x="2305330" y="1888966"/>
                </a:lnTo>
                <a:lnTo>
                  <a:pt x="2305061" y="1890027"/>
                </a:lnTo>
                <a:cubicBezTo>
                  <a:pt x="2300562" y="1900715"/>
                  <a:pt x="2294059" y="1909664"/>
                  <a:pt x="2283834" y="1915809"/>
                </a:cubicBezTo>
                <a:cubicBezTo>
                  <a:pt x="2285066" y="1865006"/>
                  <a:pt x="2248627" y="1780103"/>
                  <a:pt x="2306797" y="1773254"/>
                </a:cubicBezTo>
                <a:cubicBezTo>
                  <a:pt x="2315109" y="1772277"/>
                  <a:pt x="2325350" y="1772890"/>
                  <a:pt x="2337907" y="1775426"/>
                </a:cubicBezTo>
                <a:cubicBezTo>
                  <a:pt x="2321990" y="1798611"/>
                  <a:pt x="2318697" y="1827565"/>
                  <a:pt x="2314272" y="1853792"/>
                </a:cubicBezTo>
                <a:lnTo>
                  <a:pt x="2306538" y="1884214"/>
                </a:lnTo>
                <a:lnTo>
                  <a:pt x="2362875" y="1878443"/>
                </a:lnTo>
                <a:cubicBezTo>
                  <a:pt x="2382166" y="1872518"/>
                  <a:pt x="2401457" y="1860666"/>
                  <a:pt x="2420747" y="1836964"/>
                </a:cubicBezTo>
                <a:cubicBezTo>
                  <a:pt x="2420747" y="1836964"/>
                  <a:pt x="2433606" y="1884370"/>
                  <a:pt x="2433606" y="1884370"/>
                </a:cubicBezTo>
                <a:cubicBezTo>
                  <a:pt x="2452894" y="1884370"/>
                  <a:pt x="2457720" y="1857703"/>
                  <a:pt x="2458926" y="1844371"/>
                </a:cubicBezTo>
                <a:lnTo>
                  <a:pt x="2459248" y="1838457"/>
                </a:lnTo>
                <a:lnTo>
                  <a:pt x="2434053" y="1837733"/>
                </a:lnTo>
                <a:cubicBezTo>
                  <a:pt x="2425359" y="1834484"/>
                  <a:pt x="2415856" y="1828985"/>
                  <a:pt x="2396246" y="1823281"/>
                </a:cubicBezTo>
                <a:cubicBezTo>
                  <a:pt x="2395532" y="1817822"/>
                  <a:pt x="2396438" y="1813373"/>
                  <a:pt x="2398526" y="1809843"/>
                </a:cubicBezTo>
                <a:cubicBezTo>
                  <a:pt x="2409487" y="1791300"/>
                  <a:pt x="2453047" y="1798044"/>
                  <a:pt x="2466247" y="1816637"/>
                </a:cubicBezTo>
                <a:lnTo>
                  <a:pt x="2466943" y="1836964"/>
                </a:lnTo>
                <a:lnTo>
                  <a:pt x="2472187" y="1836964"/>
                </a:lnTo>
                <a:cubicBezTo>
                  <a:pt x="2485046" y="1836964"/>
                  <a:pt x="2485046" y="1836964"/>
                  <a:pt x="2497905" y="1836964"/>
                </a:cubicBezTo>
                <a:cubicBezTo>
                  <a:pt x="2497905" y="1813259"/>
                  <a:pt x="2504337" y="1789558"/>
                  <a:pt x="2512372" y="1765855"/>
                </a:cubicBezTo>
                <a:lnTo>
                  <a:pt x="2516733" y="1753004"/>
                </a:lnTo>
                <a:lnTo>
                  <a:pt x="2501062" y="1757270"/>
                </a:lnTo>
                <a:cubicBezTo>
                  <a:pt x="2486064" y="1759221"/>
                  <a:pt x="2470666" y="1759241"/>
                  <a:pt x="2455124" y="1757532"/>
                </a:cubicBezTo>
                <a:lnTo>
                  <a:pt x="2419405" y="1746275"/>
                </a:lnTo>
                <a:lnTo>
                  <a:pt x="2418334" y="1749558"/>
                </a:lnTo>
                <a:cubicBezTo>
                  <a:pt x="2413513" y="1762893"/>
                  <a:pt x="2401457" y="1789557"/>
                  <a:pt x="2382166" y="1789557"/>
                </a:cubicBezTo>
                <a:lnTo>
                  <a:pt x="2357270" y="1724775"/>
                </a:lnTo>
                <a:lnTo>
                  <a:pt x="2277201" y="1667300"/>
                </a:lnTo>
                <a:lnTo>
                  <a:pt x="2269435" y="1618240"/>
                </a:lnTo>
                <a:lnTo>
                  <a:pt x="2252192" y="1624566"/>
                </a:lnTo>
                <a:cubicBezTo>
                  <a:pt x="2227336" y="1628754"/>
                  <a:pt x="2201738" y="1628232"/>
                  <a:pt x="2176768" y="1622307"/>
                </a:cubicBezTo>
                <a:cubicBezTo>
                  <a:pt x="2070787" y="1601976"/>
                  <a:pt x="2027027" y="1503823"/>
                  <a:pt x="2029329" y="1397375"/>
                </a:cubicBezTo>
                <a:lnTo>
                  <a:pt x="2046044" y="1292849"/>
                </a:lnTo>
                <a:lnTo>
                  <a:pt x="2025991" y="1285947"/>
                </a:lnTo>
                <a:cubicBezTo>
                  <a:pt x="2016775" y="1280024"/>
                  <a:pt x="2008874" y="1271644"/>
                  <a:pt x="2003438" y="1260736"/>
                </a:cubicBezTo>
                <a:cubicBezTo>
                  <a:pt x="2015787" y="1259780"/>
                  <a:pt x="2031736" y="1256618"/>
                  <a:pt x="2047807" y="1254881"/>
                </a:cubicBezTo>
                <a:lnTo>
                  <a:pt x="2092397" y="1257554"/>
                </a:lnTo>
                <a:lnTo>
                  <a:pt x="2095237" y="1255508"/>
                </a:lnTo>
                <a:lnTo>
                  <a:pt x="2095673" y="1253728"/>
                </a:lnTo>
                <a:cubicBezTo>
                  <a:pt x="2121523" y="1204649"/>
                  <a:pt x="2178554" y="1193442"/>
                  <a:pt x="2231370" y="1147391"/>
                </a:cubicBezTo>
                <a:cubicBezTo>
                  <a:pt x="2227402" y="1174927"/>
                  <a:pt x="2236724" y="1196174"/>
                  <a:pt x="2248947" y="1215491"/>
                </a:cubicBezTo>
                <a:lnTo>
                  <a:pt x="2250728" y="1218367"/>
                </a:lnTo>
                <a:lnTo>
                  <a:pt x="2310764" y="1222359"/>
                </a:lnTo>
                <a:cubicBezTo>
                  <a:pt x="2318329" y="1238915"/>
                  <a:pt x="2328234" y="1252454"/>
                  <a:pt x="2339040" y="1264285"/>
                </a:cubicBezTo>
                <a:lnTo>
                  <a:pt x="2356459" y="1280675"/>
                </a:lnTo>
                <a:lnTo>
                  <a:pt x="2369497" y="1266732"/>
                </a:lnTo>
                <a:cubicBezTo>
                  <a:pt x="2378953" y="1261793"/>
                  <a:pt x="2391775" y="1259973"/>
                  <a:pt x="2403610" y="1261264"/>
                </a:cubicBezTo>
                <a:cubicBezTo>
                  <a:pt x="2415441" y="1262553"/>
                  <a:pt x="2426291" y="1266953"/>
                  <a:pt x="2431797" y="1274444"/>
                </a:cubicBezTo>
                <a:lnTo>
                  <a:pt x="2433902" y="1302671"/>
                </a:lnTo>
                <a:lnTo>
                  <a:pt x="2439812" y="1306583"/>
                </a:lnTo>
                <a:cubicBezTo>
                  <a:pt x="2448124" y="1316975"/>
                  <a:pt x="2454629" y="1329069"/>
                  <a:pt x="2457354" y="1335588"/>
                </a:cubicBezTo>
                <a:cubicBezTo>
                  <a:pt x="2452961" y="1338546"/>
                  <a:pt x="2446870" y="1339297"/>
                  <a:pt x="2440165" y="1338418"/>
                </a:cubicBezTo>
                <a:lnTo>
                  <a:pt x="2418504" y="1329289"/>
                </a:lnTo>
                <a:lnTo>
                  <a:pt x="2410553" y="1336030"/>
                </a:lnTo>
                <a:lnTo>
                  <a:pt x="2408749" y="1335841"/>
                </a:lnTo>
                <a:lnTo>
                  <a:pt x="2420720" y="1358346"/>
                </a:lnTo>
                <a:lnTo>
                  <a:pt x="2458316" y="1341919"/>
                </a:lnTo>
                <a:lnTo>
                  <a:pt x="2479380" y="1340219"/>
                </a:lnTo>
                <a:lnTo>
                  <a:pt x="2482443" y="1323452"/>
                </a:lnTo>
                <a:cubicBezTo>
                  <a:pt x="2483315" y="1318679"/>
                  <a:pt x="2483895" y="1315497"/>
                  <a:pt x="2483895" y="1315497"/>
                </a:cubicBezTo>
                <a:cubicBezTo>
                  <a:pt x="2483895" y="1315497"/>
                  <a:pt x="2483895" y="1318679"/>
                  <a:pt x="2483895" y="1323454"/>
                </a:cubicBezTo>
                <a:lnTo>
                  <a:pt x="2483894" y="1339853"/>
                </a:lnTo>
                <a:lnTo>
                  <a:pt x="2496268" y="1338854"/>
                </a:lnTo>
                <a:lnTo>
                  <a:pt x="2522415" y="1349188"/>
                </a:lnTo>
                <a:lnTo>
                  <a:pt x="2528449" y="1339198"/>
                </a:lnTo>
                <a:cubicBezTo>
                  <a:pt x="2530860" y="1333274"/>
                  <a:pt x="2532870" y="1327346"/>
                  <a:pt x="2535885" y="1322904"/>
                </a:cubicBezTo>
                <a:lnTo>
                  <a:pt x="2541605" y="1319756"/>
                </a:lnTo>
                <a:lnTo>
                  <a:pt x="2548721" y="1311438"/>
                </a:lnTo>
                <a:lnTo>
                  <a:pt x="2545128" y="1288091"/>
                </a:lnTo>
                <a:cubicBezTo>
                  <a:pt x="2537289" y="1268090"/>
                  <a:pt x="2520412" y="1268090"/>
                  <a:pt x="2510766" y="1268090"/>
                </a:cubicBezTo>
                <a:cubicBezTo>
                  <a:pt x="2536487" y="1220684"/>
                  <a:pt x="2523625" y="1173277"/>
                  <a:pt x="2523627" y="1125870"/>
                </a:cubicBezTo>
                <a:lnTo>
                  <a:pt x="2525629" y="1101056"/>
                </a:lnTo>
                <a:lnTo>
                  <a:pt x="2510507" y="1098469"/>
                </a:lnTo>
                <a:cubicBezTo>
                  <a:pt x="2505551" y="1091840"/>
                  <a:pt x="2502790" y="1078693"/>
                  <a:pt x="2504606" y="1056095"/>
                </a:cubicBezTo>
                <a:cubicBezTo>
                  <a:pt x="2518468" y="1052619"/>
                  <a:pt x="2528706" y="1051896"/>
                  <a:pt x="2536040" y="1053053"/>
                </a:cubicBezTo>
                <a:lnTo>
                  <a:pt x="2546684" y="1059340"/>
                </a:lnTo>
                <a:lnTo>
                  <a:pt x="2545530" y="1051059"/>
                </a:lnTo>
                <a:cubicBezTo>
                  <a:pt x="2538898" y="1031059"/>
                  <a:pt x="2526842" y="1031059"/>
                  <a:pt x="2536487" y="1031059"/>
                </a:cubicBezTo>
                <a:lnTo>
                  <a:pt x="2538987" y="1029988"/>
                </a:lnTo>
                <a:lnTo>
                  <a:pt x="2520351" y="1003908"/>
                </a:lnTo>
                <a:lnTo>
                  <a:pt x="2516708" y="983654"/>
                </a:lnTo>
                <a:lnTo>
                  <a:pt x="2472187" y="983654"/>
                </a:lnTo>
                <a:cubicBezTo>
                  <a:pt x="2465758" y="983654"/>
                  <a:pt x="2459328" y="995503"/>
                  <a:pt x="2452897" y="1013282"/>
                </a:cubicBezTo>
                <a:lnTo>
                  <a:pt x="2443569" y="1044800"/>
                </a:lnTo>
                <a:lnTo>
                  <a:pt x="2449449" y="1040755"/>
                </a:lnTo>
                <a:cubicBezTo>
                  <a:pt x="2454800" y="1039281"/>
                  <a:pt x="2460798" y="1039813"/>
                  <a:pt x="2467120" y="1043281"/>
                </a:cubicBezTo>
                <a:cubicBezTo>
                  <a:pt x="2474533" y="1054140"/>
                  <a:pt x="2481937" y="1065003"/>
                  <a:pt x="2474997" y="1084978"/>
                </a:cubicBezTo>
                <a:cubicBezTo>
                  <a:pt x="2460644" y="1094096"/>
                  <a:pt x="2447823" y="1093857"/>
                  <a:pt x="2427591" y="1082758"/>
                </a:cubicBezTo>
                <a:lnTo>
                  <a:pt x="2427655" y="1075004"/>
                </a:lnTo>
                <a:lnTo>
                  <a:pt x="2422152" y="1071799"/>
                </a:lnTo>
                <a:lnTo>
                  <a:pt x="2418140" y="1068277"/>
                </a:lnTo>
                <a:lnTo>
                  <a:pt x="2414765" y="1069131"/>
                </a:lnTo>
                <a:lnTo>
                  <a:pt x="2396660" y="1070724"/>
                </a:lnTo>
                <a:lnTo>
                  <a:pt x="2395024" y="1078466"/>
                </a:lnTo>
                <a:lnTo>
                  <a:pt x="2394061" y="1078466"/>
                </a:lnTo>
                <a:lnTo>
                  <a:pt x="2394862" y="1079010"/>
                </a:lnTo>
                <a:cubicBezTo>
                  <a:pt x="2404097" y="1090891"/>
                  <a:pt x="2408729" y="1109547"/>
                  <a:pt x="2407490" y="1126461"/>
                </a:cubicBezTo>
                <a:lnTo>
                  <a:pt x="2405173" y="1134765"/>
                </a:lnTo>
                <a:lnTo>
                  <a:pt x="2414097" y="1131812"/>
                </a:lnTo>
                <a:cubicBezTo>
                  <a:pt x="2440180" y="1125576"/>
                  <a:pt x="2466513" y="1122771"/>
                  <a:pt x="2486851" y="1128820"/>
                </a:cubicBezTo>
                <a:cubicBezTo>
                  <a:pt x="2486517" y="1135719"/>
                  <a:pt x="2484503" y="1141559"/>
                  <a:pt x="2481171" y="1146464"/>
                </a:cubicBezTo>
                <a:lnTo>
                  <a:pt x="2468399" y="1157780"/>
                </a:lnTo>
                <a:lnTo>
                  <a:pt x="2463737" y="1159374"/>
                </a:lnTo>
                <a:lnTo>
                  <a:pt x="2463587" y="1159476"/>
                </a:lnTo>
                <a:lnTo>
                  <a:pt x="2425471" y="1168784"/>
                </a:lnTo>
                <a:lnTo>
                  <a:pt x="2382168" y="1165995"/>
                </a:lnTo>
                <a:lnTo>
                  <a:pt x="2382166" y="1173277"/>
                </a:lnTo>
                <a:cubicBezTo>
                  <a:pt x="2382166" y="1173277"/>
                  <a:pt x="2369304" y="1173277"/>
                  <a:pt x="2369304" y="1173277"/>
                </a:cubicBezTo>
                <a:cubicBezTo>
                  <a:pt x="2356445" y="1173277"/>
                  <a:pt x="2356445" y="1173277"/>
                  <a:pt x="2343585" y="1173279"/>
                </a:cubicBezTo>
                <a:lnTo>
                  <a:pt x="2334387" y="1147854"/>
                </a:lnTo>
                <a:lnTo>
                  <a:pt x="2319457" y="1138876"/>
                </a:lnTo>
                <a:cubicBezTo>
                  <a:pt x="2317444" y="1133932"/>
                  <a:pt x="2320328" y="1128399"/>
                  <a:pt x="2322612" y="1122792"/>
                </a:cubicBezTo>
                <a:lnTo>
                  <a:pt x="2322397" y="1114699"/>
                </a:lnTo>
                <a:lnTo>
                  <a:pt x="2292144" y="1031061"/>
                </a:lnTo>
                <a:cubicBezTo>
                  <a:pt x="2292144" y="1031061"/>
                  <a:pt x="2305003" y="1031059"/>
                  <a:pt x="2317866" y="1031059"/>
                </a:cubicBezTo>
                <a:cubicBezTo>
                  <a:pt x="2305003" y="983654"/>
                  <a:pt x="2330724" y="936246"/>
                  <a:pt x="2317866" y="936246"/>
                </a:cubicBezTo>
                <a:cubicBezTo>
                  <a:pt x="2356445" y="888839"/>
                  <a:pt x="2317866" y="841434"/>
                  <a:pt x="2317866" y="794029"/>
                </a:cubicBezTo>
                <a:cubicBezTo>
                  <a:pt x="2343584" y="841434"/>
                  <a:pt x="2420747" y="888841"/>
                  <a:pt x="2433603" y="794027"/>
                </a:cubicBezTo>
                <a:cubicBezTo>
                  <a:pt x="2446467" y="794029"/>
                  <a:pt x="2446467" y="794029"/>
                  <a:pt x="2459326" y="794029"/>
                </a:cubicBezTo>
                <a:cubicBezTo>
                  <a:pt x="2459326" y="794029"/>
                  <a:pt x="2446468" y="746622"/>
                  <a:pt x="2433606" y="746622"/>
                </a:cubicBezTo>
                <a:cubicBezTo>
                  <a:pt x="2433606" y="746622"/>
                  <a:pt x="2433606" y="746622"/>
                  <a:pt x="2446468" y="746622"/>
                </a:cubicBezTo>
                <a:cubicBezTo>
                  <a:pt x="2433606" y="746622"/>
                  <a:pt x="2420747" y="699217"/>
                  <a:pt x="2420747" y="699217"/>
                </a:cubicBezTo>
                <a:lnTo>
                  <a:pt x="2428668" y="699217"/>
                </a:lnTo>
                <a:lnTo>
                  <a:pt x="2433606" y="684269"/>
                </a:lnTo>
                <a:lnTo>
                  <a:pt x="2433606" y="671810"/>
                </a:lnTo>
                <a:cubicBezTo>
                  <a:pt x="2433606" y="651810"/>
                  <a:pt x="2433606" y="651810"/>
                  <a:pt x="2433606" y="651810"/>
                </a:cubicBezTo>
                <a:lnTo>
                  <a:pt x="2440725" y="678055"/>
                </a:lnTo>
                <a:lnTo>
                  <a:pt x="2446429" y="675232"/>
                </a:lnTo>
                <a:lnTo>
                  <a:pt x="2448317" y="677416"/>
                </a:lnTo>
                <a:lnTo>
                  <a:pt x="2463748" y="657492"/>
                </a:lnTo>
                <a:cubicBezTo>
                  <a:pt x="2470121" y="653833"/>
                  <a:pt x="2476799" y="652131"/>
                  <a:pt x="2482808" y="653723"/>
                </a:cubicBezTo>
                <a:cubicBezTo>
                  <a:pt x="2488822" y="655320"/>
                  <a:pt x="2494166" y="660209"/>
                  <a:pt x="2497879" y="669740"/>
                </a:cubicBezTo>
                <a:cubicBezTo>
                  <a:pt x="2492658" y="677541"/>
                  <a:pt x="2486898" y="686613"/>
                  <a:pt x="2480192" y="693421"/>
                </a:cubicBezTo>
                <a:lnTo>
                  <a:pt x="2462739" y="700950"/>
                </a:lnTo>
                <a:lnTo>
                  <a:pt x="2462443" y="722925"/>
                </a:lnTo>
                <a:lnTo>
                  <a:pt x="2459163" y="724330"/>
                </a:lnTo>
                <a:lnTo>
                  <a:pt x="2459328" y="746622"/>
                </a:lnTo>
                <a:cubicBezTo>
                  <a:pt x="2472187" y="699217"/>
                  <a:pt x="2472187" y="699217"/>
                  <a:pt x="2472187" y="699217"/>
                </a:cubicBezTo>
                <a:cubicBezTo>
                  <a:pt x="2497907" y="699217"/>
                  <a:pt x="2497907" y="699217"/>
                  <a:pt x="2510764" y="699217"/>
                </a:cubicBezTo>
                <a:cubicBezTo>
                  <a:pt x="2523627" y="699217"/>
                  <a:pt x="2523627" y="651810"/>
                  <a:pt x="2536487" y="604404"/>
                </a:cubicBezTo>
                <a:cubicBezTo>
                  <a:pt x="2510766" y="556997"/>
                  <a:pt x="2510766" y="651810"/>
                  <a:pt x="2510766" y="651810"/>
                </a:cubicBezTo>
                <a:cubicBezTo>
                  <a:pt x="2485046" y="651810"/>
                  <a:pt x="2485047" y="604404"/>
                  <a:pt x="2459326" y="604404"/>
                </a:cubicBezTo>
                <a:cubicBezTo>
                  <a:pt x="2465757" y="604404"/>
                  <a:pt x="2472187" y="601440"/>
                  <a:pt x="2478214" y="596257"/>
                </a:cubicBezTo>
                <a:lnTo>
                  <a:pt x="2479368" y="594752"/>
                </a:lnTo>
                <a:lnTo>
                  <a:pt x="2477836" y="594328"/>
                </a:lnTo>
                <a:cubicBezTo>
                  <a:pt x="2472037" y="593832"/>
                  <a:pt x="2466254" y="592728"/>
                  <a:pt x="2459416" y="585585"/>
                </a:cubicBezTo>
                <a:cubicBezTo>
                  <a:pt x="2452845" y="563903"/>
                  <a:pt x="2472507" y="536274"/>
                  <a:pt x="2494323" y="533821"/>
                </a:cubicBezTo>
                <a:lnTo>
                  <a:pt x="2504008" y="536995"/>
                </a:lnTo>
                <a:lnTo>
                  <a:pt x="2510766" y="509590"/>
                </a:lnTo>
                <a:cubicBezTo>
                  <a:pt x="2549346" y="509590"/>
                  <a:pt x="2562206" y="509590"/>
                  <a:pt x="2587929" y="462185"/>
                </a:cubicBezTo>
                <a:cubicBezTo>
                  <a:pt x="2600787" y="462185"/>
                  <a:pt x="2587929" y="414779"/>
                  <a:pt x="2587929" y="414779"/>
                </a:cubicBezTo>
                <a:cubicBezTo>
                  <a:pt x="2600787" y="414779"/>
                  <a:pt x="2613649" y="367373"/>
                  <a:pt x="2626508" y="367373"/>
                </a:cubicBezTo>
                <a:cubicBezTo>
                  <a:pt x="2626508" y="367373"/>
                  <a:pt x="2626506" y="319966"/>
                  <a:pt x="2626506" y="319966"/>
                </a:cubicBezTo>
                <a:cubicBezTo>
                  <a:pt x="2626508" y="272560"/>
                  <a:pt x="2587926" y="319966"/>
                  <a:pt x="2587929" y="272560"/>
                </a:cubicBezTo>
                <a:cubicBezTo>
                  <a:pt x="2594358" y="248858"/>
                  <a:pt x="2610431" y="237004"/>
                  <a:pt x="2629722" y="231080"/>
                </a:cubicBezTo>
                <a:lnTo>
                  <a:pt x="2658047" y="228333"/>
                </a:lnTo>
                <a:lnTo>
                  <a:pt x="2647141" y="208237"/>
                </a:lnTo>
                <a:cubicBezTo>
                  <a:pt x="2643715" y="189465"/>
                  <a:pt x="2646197" y="167611"/>
                  <a:pt x="2657457" y="143346"/>
                </a:cubicBezTo>
                <a:cubicBezTo>
                  <a:pt x="2690172" y="138581"/>
                  <a:pt x="2722866" y="144970"/>
                  <a:pt x="2747877" y="159390"/>
                </a:cubicBezTo>
                <a:lnTo>
                  <a:pt x="2753586" y="164442"/>
                </a:lnTo>
                <a:lnTo>
                  <a:pt x="2759931" y="154046"/>
                </a:lnTo>
                <a:cubicBezTo>
                  <a:pt x="2771186" y="130343"/>
                  <a:pt x="2780829" y="106639"/>
                  <a:pt x="2793688" y="82936"/>
                </a:cubicBezTo>
                <a:cubicBezTo>
                  <a:pt x="2784043" y="47381"/>
                  <a:pt x="2781632" y="38492"/>
                  <a:pt x="2775605" y="16271"/>
                </a:cubicBezTo>
                <a:close/>
                <a:moveTo>
                  <a:pt x="2246416" y="0"/>
                </a:moveTo>
                <a:lnTo>
                  <a:pt x="2454657" y="0"/>
                </a:lnTo>
                <a:lnTo>
                  <a:pt x="2462486" y="32483"/>
                </a:lnTo>
                <a:lnTo>
                  <a:pt x="2464608" y="38418"/>
                </a:lnTo>
                <a:lnTo>
                  <a:pt x="2467932" y="37891"/>
                </a:lnTo>
                <a:cubicBezTo>
                  <a:pt x="2474726" y="40963"/>
                  <a:pt x="2479880" y="47705"/>
                  <a:pt x="2476853" y="56914"/>
                </a:cubicBezTo>
                <a:lnTo>
                  <a:pt x="2471347" y="57278"/>
                </a:lnTo>
                <a:lnTo>
                  <a:pt x="2479031" y="78780"/>
                </a:lnTo>
                <a:cubicBezTo>
                  <a:pt x="2419649" y="98124"/>
                  <a:pt x="2356349" y="122121"/>
                  <a:pt x="2306195" y="100382"/>
                </a:cubicBezTo>
                <a:cubicBezTo>
                  <a:pt x="2289477" y="93138"/>
                  <a:pt x="2274223" y="80814"/>
                  <a:pt x="2261061" y="61538"/>
                </a:cubicBezTo>
                <a:cubicBezTo>
                  <a:pt x="2254212" y="50595"/>
                  <a:pt x="2249759" y="39449"/>
                  <a:pt x="2247393" y="28365"/>
                </a:cubicBezTo>
                <a:close/>
                <a:moveTo>
                  <a:pt x="1946797" y="0"/>
                </a:moveTo>
                <a:lnTo>
                  <a:pt x="2078416" y="0"/>
                </a:lnTo>
                <a:lnTo>
                  <a:pt x="2094633" y="28833"/>
                </a:lnTo>
                <a:cubicBezTo>
                  <a:pt x="2098537" y="43649"/>
                  <a:pt x="2099332" y="61581"/>
                  <a:pt x="2095892" y="82944"/>
                </a:cubicBezTo>
                <a:cubicBezTo>
                  <a:pt x="2091764" y="90066"/>
                  <a:pt x="2086086" y="95533"/>
                  <a:pt x="2079312" y="99538"/>
                </a:cubicBezTo>
                <a:cubicBezTo>
                  <a:pt x="2031898" y="127569"/>
                  <a:pt x="1930828" y="83968"/>
                  <a:pt x="1932237" y="34742"/>
                </a:cubicBezTo>
                <a:cubicBezTo>
                  <a:pt x="1932026" y="24477"/>
                  <a:pt x="1934808" y="15157"/>
                  <a:pt x="1939790" y="70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135">
                <a:latin typeface="Montserrat" panose="02000505000000020004" pitchFamily="50" charset="0"/>
              </a:defRPr>
            </a:lvl1pPr>
          </a:lstStyle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7662041" cy="6858000"/>
          </a:xfrm>
          <a:custGeom>
            <a:avLst/>
            <a:gdLst>
              <a:gd name="connsiteX0" fmla="*/ 4524830 w 8077346"/>
              <a:gd name="connsiteY0" fmla="*/ 10243443 h 10287000"/>
              <a:gd name="connsiteX1" fmla="*/ 4530717 w 8077346"/>
              <a:gd name="connsiteY1" fmla="*/ 10266513 h 10287000"/>
              <a:gd name="connsiteX2" fmla="*/ 4524467 w 8077346"/>
              <a:gd name="connsiteY2" fmla="*/ 10287000 h 10287000"/>
              <a:gd name="connsiteX3" fmla="*/ 4514235 w 8077346"/>
              <a:gd name="connsiteY3" fmla="*/ 10287000 h 10287000"/>
              <a:gd name="connsiteX4" fmla="*/ 4516280 w 8077346"/>
              <a:gd name="connsiteY4" fmla="*/ 10278595 h 10287000"/>
              <a:gd name="connsiteX5" fmla="*/ 4514158 w 8077346"/>
              <a:gd name="connsiteY5" fmla="*/ 10278924 h 10287000"/>
              <a:gd name="connsiteX6" fmla="*/ 4512552 w 8077346"/>
              <a:gd name="connsiteY6" fmla="*/ 10281214 h 10287000"/>
              <a:gd name="connsiteX7" fmla="*/ 4501513 w 8077346"/>
              <a:gd name="connsiteY7" fmla="*/ 10270684 h 10287000"/>
              <a:gd name="connsiteX8" fmla="*/ 4500134 w 8077346"/>
              <a:gd name="connsiteY8" fmla="*/ 10269369 h 10287000"/>
              <a:gd name="connsiteX9" fmla="*/ 4517171 w 8077346"/>
              <a:gd name="connsiteY9" fmla="*/ 10274928 h 10287000"/>
              <a:gd name="connsiteX10" fmla="*/ 5593578 w 8077346"/>
              <a:gd name="connsiteY10" fmla="*/ 10236274 h 10287000"/>
              <a:gd name="connsiteX11" fmla="*/ 5590407 w 8077346"/>
              <a:gd name="connsiteY11" fmla="*/ 10249307 h 10287000"/>
              <a:gd name="connsiteX12" fmla="*/ 5587236 w 8077346"/>
              <a:gd name="connsiteY12" fmla="*/ 10262344 h 10287000"/>
              <a:gd name="connsiteX13" fmla="*/ 5584066 w 8077346"/>
              <a:gd name="connsiteY13" fmla="*/ 10275375 h 10287000"/>
              <a:gd name="connsiteX14" fmla="*/ 5581239 w 8077346"/>
              <a:gd name="connsiteY14" fmla="*/ 10287000 h 10287000"/>
              <a:gd name="connsiteX15" fmla="*/ 5555326 w 8077346"/>
              <a:gd name="connsiteY15" fmla="*/ 10287000 h 10287000"/>
              <a:gd name="connsiteX16" fmla="*/ 5560261 w 8077346"/>
              <a:gd name="connsiteY16" fmla="*/ 10277297 h 10287000"/>
              <a:gd name="connsiteX17" fmla="*/ 5593578 w 8077346"/>
              <a:gd name="connsiteY17" fmla="*/ 10236274 h 10287000"/>
              <a:gd name="connsiteX18" fmla="*/ 5434096 w 8077346"/>
              <a:gd name="connsiteY18" fmla="*/ 10226790 h 10287000"/>
              <a:gd name="connsiteX19" fmla="*/ 5427582 w 8077346"/>
              <a:gd name="connsiteY19" fmla="*/ 10253564 h 10287000"/>
              <a:gd name="connsiteX20" fmla="*/ 5396072 w 8077346"/>
              <a:gd name="connsiteY20" fmla="*/ 10282367 h 10287000"/>
              <a:gd name="connsiteX21" fmla="*/ 5393670 w 8077346"/>
              <a:gd name="connsiteY21" fmla="*/ 10287000 h 10287000"/>
              <a:gd name="connsiteX22" fmla="*/ 5390739 w 8077346"/>
              <a:gd name="connsiteY22" fmla="*/ 10287000 h 10287000"/>
              <a:gd name="connsiteX23" fmla="*/ 5391914 w 8077346"/>
              <a:gd name="connsiteY23" fmla="*/ 10282671 h 10287000"/>
              <a:gd name="connsiteX24" fmla="*/ 5434096 w 8077346"/>
              <a:gd name="connsiteY24" fmla="*/ 10226790 h 10287000"/>
              <a:gd name="connsiteX25" fmla="*/ 3916220 w 8077346"/>
              <a:gd name="connsiteY25" fmla="*/ 10220238 h 10287000"/>
              <a:gd name="connsiteX26" fmla="*/ 3921739 w 8077346"/>
              <a:gd name="connsiteY26" fmla="*/ 10224423 h 10287000"/>
              <a:gd name="connsiteX27" fmla="*/ 3928051 w 8077346"/>
              <a:gd name="connsiteY27" fmla="*/ 10225511 h 10287000"/>
              <a:gd name="connsiteX28" fmla="*/ 3916682 w 8077346"/>
              <a:gd name="connsiteY28" fmla="*/ 10228761 h 10287000"/>
              <a:gd name="connsiteX29" fmla="*/ 3916192 w 8077346"/>
              <a:gd name="connsiteY29" fmla="*/ 10219712 h 10287000"/>
              <a:gd name="connsiteX30" fmla="*/ 3916220 w 8077346"/>
              <a:gd name="connsiteY30" fmla="*/ 10220238 h 10287000"/>
              <a:gd name="connsiteX31" fmla="*/ 3915646 w 8077346"/>
              <a:gd name="connsiteY31" fmla="*/ 10219802 h 10287000"/>
              <a:gd name="connsiteX32" fmla="*/ 3915943 w 8077346"/>
              <a:gd name="connsiteY32" fmla="*/ 10215091 h 10287000"/>
              <a:gd name="connsiteX33" fmla="*/ 3925318 w 8077346"/>
              <a:gd name="connsiteY33" fmla="*/ 10218193 h 10287000"/>
              <a:gd name="connsiteX34" fmla="*/ 3916192 w 8077346"/>
              <a:gd name="connsiteY34" fmla="*/ 10219712 h 10287000"/>
              <a:gd name="connsiteX35" fmla="*/ 4435145 w 8077346"/>
              <a:gd name="connsiteY35" fmla="*/ 10209820 h 10287000"/>
              <a:gd name="connsiteX36" fmla="*/ 4460539 w 8077346"/>
              <a:gd name="connsiteY36" fmla="*/ 10211812 h 10287000"/>
              <a:gd name="connsiteX37" fmla="*/ 4459950 w 8077346"/>
              <a:gd name="connsiteY37" fmla="*/ 10221235 h 10287000"/>
              <a:gd name="connsiteX38" fmla="*/ 4435145 w 8077346"/>
              <a:gd name="connsiteY38" fmla="*/ 10209820 h 10287000"/>
              <a:gd name="connsiteX39" fmla="*/ 5603089 w 8077346"/>
              <a:gd name="connsiteY39" fmla="*/ 10197177 h 10287000"/>
              <a:gd name="connsiteX40" fmla="*/ 5628828 w 8077346"/>
              <a:gd name="connsiteY40" fmla="*/ 10205034 h 10287000"/>
              <a:gd name="connsiteX41" fmla="*/ 5625659 w 8077346"/>
              <a:gd name="connsiteY41" fmla="*/ 10218068 h 10287000"/>
              <a:gd name="connsiteX42" fmla="*/ 5593578 w 8077346"/>
              <a:gd name="connsiteY42" fmla="*/ 10236274 h 10287000"/>
              <a:gd name="connsiteX43" fmla="*/ 5603089 w 8077346"/>
              <a:gd name="connsiteY43" fmla="*/ 10197177 h 10287000"/>
              <a:gd name="connsiteX44" fmla="*/ 4409626 w 8077346"/>
              <a:gd name="connsiteY44" fmla="*/ 10156744 h 10287000"/>
              <a:gd name="connsiteX45" fmla="*/ 4408211 w 8077346"/>
              <a:gd name="connsiteY45" fmla="*/ 10162566 h 10287000"/>
              <a:gd name="connsiteX46" fmla="*/ 4412768 w 8077346"/>
              <a:gd name="connsiteY46" fmla="*/ 10159540 h 10287000"/>
              <a:gd name="connsiteX47" fmla="*/ 4413962 w 8077346"/>
              <a:gd name="connsiteY47" fmla="*/ 10157461 h 10287000"/>
              <a:gd name="connsiteX48" fmla="*/ 4428253 w 8077346"/>
              <a:gd name="connsiteY48" fmla="*/ 10138596 h 10287000"/>
              <a:gd name="connsiteX49" fmla="*/ 4430597 w 8077346"/>
              <a:gd name="connsiteY49" fmla="*/ 10146490 h 10287000"/>
              <a:gd name="connsiteX50" fmla="*/ 4430485 w 8077346"/>
              <a:gd name="connsiteY50" fmla="*/ 10146550 h 10287000"/>
              <a:gd name="connsiteX51" fmla="*/ 5572274 w 8077346"/>
              <a:gd name="connsiteY51" fmla="*/ 10094061 h 10287000"/>
              <a:gd name="connsiteX52" fmla="*/ 5588790 w 8077346"/>
              <a:gd name="connsiteY52" fmla="*/ 10101952 h 10287000"/>
              <a:gd name="connsiteX53" fmla="*/ 5571452 w 8077346"/>
              <a:gd name="connsiteY53" fmla="*/ 10107185 h 10287000"/>
              <a:gd name="connsiteX54" fmla="*/ 5572274 w 8077346"/>
              <a:gd name="connsiteY54" fmla="*/ 10094061 h 10287000"/>
              <a:gd name="connsiteX55" fmla="*/ 3424513 w 8077346"/>
              <a:gd name="connsiteY55" fmla="*/ 10082270 h 10287000"/>
              <a:gd name="connsiteX56" fmla="*/ 3430782 w 8077346"/>
              <a:gd name="connsiteY56" fmla="*/ 10084029 h 10287000"/>
              <a:gd name="connsiteX57" fmla="*/ 3439286 w 8077346"/>
              <a:gd name="connsiteY57" fmla="*/ 10088342 h 10287000"/>
              <a:gd name="connsiteX58" fmla="*/ 3417770 w 8077346"/>
              <a:gd name="connsiteY58" fmla="*/ 10088082 h 10287000"/>
              <a:gd name="connsiteX59" fmla="*/ 3424513 w 8077346"/>
              <a:gd name="connsiteY59" fmla="*/ 10082270 h 10287000"/>
              <a:gd name="connsiteX60" fmla="*/ 4438796 w 8077346"/>
              <a:gd name="connsiteY60" fmla="*/ 10036837 h 10287000"/>
              <a:gd name="connsiteX61" fmla="*/ 4433138 w 8077346"/>
              <a:gd name="connsiteY61" fmla="*/ 10060101 h 10287000"/>
              <a:gd name="connsiteX62" fmla="*/ 4453953 w 8077346"/>
              <a:gd name="connsiteY62" fmla="*/ 10055635 h 10287000"/>
              <a:gd name="connsiteX63" fmla="*/ 4458934 w 8077346"/>
              <a:gd name="connsiteY63" fmla="*/ 10054916 h 10287000"/>
              <a:gd name="connsiteX64" fmla="*/ 4462216 w 8077346"/>
              <a:gd name="connsiteY64" fmla="*/ 10038671 h 10287000"/>
              <a:gd name="connsiteX65" fmla="*/ 4459117 w 8077346"/>
              <a:gd name="connsiteY65" fmla="*/ 10038429 h 10287000"/>
              <a:gd name="connsiteX66" fmla="*/ 4447415 w 8077346"/>
              <a:gd name="connsiteY66" fmla="*/ 10037511 h 10287000"/>
              <a:gd name="connsiteX67" fmla="*/ 4445952 w 8077346"/>
              <a:gd name="connsiteY67" fmla="*/ 10037397 h 10287000"/>
              <a:gd name="connsiteX68" fmla="*/ 5647036 w 8077346"/>
              <a:gd name="connsiteY68" fmla="*/ 10027879 h 10287000"/>
              <a:gd name="connsiteX69" fmla="*/ 5661992 w 8077346"/>
              <a:gd name="connsiteY69" fmla="*/ 10045980 h 10287000"/>
              <a:gd name="connsiteX70" fmla="*/ 5655863 w 8077346"/>
              <a:gd name="connsiteY70" fmla="*/ 10071175 h 10287000"/>
              <a:gd name="connsiteX71" fmla="*/ 5647036 w 8077346"/>
              <a:gd name="connsiteY71" fmla="*/ 10027879 h 10287000"/>
              <a:gd name="connsiteX72" fmla="*/ 5265794 w 8077346"/>
              <a:gd name="connsiteY72" fmla="*/ 10011366 h 10287000"/>
              <a:gd name="connsiteX73" fmla="*/ 5260878 w 8077346"/>
              <a:gd name="connsiteY73" fmla="*/ 10012384 h 10287000"/>
              <a:gd name="connsiteX74" fmla="*/ 5263556 w 8077346"/>
              <a:gd name="connsiteY74" fmla="*/ 10014848 h 10287000"/>
              <a:gd name="connsiteX75" fmla="*/ 5488108 w 8077346"/>
              <a:gd name="connsiteY75" fmla="*/ 10004737 h 10287000"/>
              <a:gd name="connsiteX76" fmla="*/ 5502912 w 8077346"/>
              <a:gd name="connsiteY76" fmla="*/ 10023468 h 10287000"/>
              <a:gd name="connsiteX77" fmla="*/ 5496476 w 8077346"/>
              <a:gd name="connsiteY77" fmla="*/ 10049926 h 10287000"/>
              <a:gd name="connsiteX78" fmla="*/ 5475235 w 8077346"/>
              <a:gd name="connsiteY78" fmla="*/ 10057654 h 10287000"/>
              <a:gd name="connsiteX79" fmla="*/ 5488108 w 8077346"/>
              <a:gd name="connsiteY79" fmla="*/ 10004737 h 10287000"/>
              <a:gd name="connsiteX80" fmla="*/ 5260423 w 8077346"/>
              <a:gd name="connsiteY80" fmla="*/ 9975944 h 10287000"/>
              <a:gd name="connsiteX81" fmla="*/ 5256461 w 8077346"/>
              <a:gd name="connsiteY81" fmla="*/ 9989977 h 10287000"/>
              <a:gd name="connsiteX82" fmla="*/ 5256492 w 8077346"/>
              <a:gd name="connsiteY82" fmla="*/ 9990188 h 10287000"/>
              <a:gd name="connsiteX83" fmla="*/ 5262613 w 8077346"/>
              <a:gd name="connsiteY83" fmla="*/ 9984597 h 10287000"/>
              <a:gd name="connsiteX84" fmla="*/ 5273964 w 8077346"/>
              <a:gd name="connsiteY84" fmla="*/ 9990142 h 10287000"/>
              <a:gd name="connsiteX85" fmla="*/ 5274543 w 8077346"/>
              <a:gd name="connsiteY85" fmla="*/ 9980879 h 10287000"/>
              <a:gd name="connsiteX86" fmla="*/ 3751948 w 8077346"/>
              <a:gd name="connsiteY86" fmla="*/ 9958297 h 10287000"/>
              <a:gd name="connsiteX87" fmla="*/ 3757482 w 8077346"/>
              <a:gd name="connsiteY87" fmla="*/ 9960507 h 10287000"/>
              <a:gd name="connsiteX88" fmla="*/ 3743544 w 8077346"/>
              <a:gd name="connsiteY88" fmla="*/ 10002027 h 10287000"/>
              <a:gd name="connsiteX89" fmla="*/ 3720973 w 8077346"/>
              <a:gd name="connsiteY89" fmla="*/ 10000257 h 10287000"/>
              <a:gd name="connsiteX90" fmla="*/ 3721268 w 8077346"/>
              <a:gd name="connsiteY90" fmla="*/ 9995544 h 10287000"/>
              <a:gd name="connsiteX91" fmla="*/ 3721561 w 8077346"/>
              <a:gd name="connsiteY91" fmla="*/ 9990832 h 10287000"/>
              <a:gd name="connsiteX92" fmla="*/ 3734614 w 8077346"/>
              <a:gd name="connsiteY92" fmla="*/ 9963447 h 10287000"/>
              <a:gd name="connsiteX93" fmla="*/ 3746194 w 8077346"/>
              <a:gd name="connsiteY93" fmla="*/ 9959622 h 10287000"/>
              <a:gd name="connsiteX94" fmla="*/ 3751948 w 8077346"/>
              <a:gd name="connsiteY94" fmla="*/ 9958297 h 10287000"/>
              <a:gd name="connsiteX95" fmla="*/ 3668889 w 8077346"/>
              <a:gd name="connsiteY95" fmla="*/ 9957447 h 10287000"/>
              <a:gd name="connsiteX96" fmla="*/ 3674341 w 8077346"/>
              <a:gd name="connsiteY96" fmla="*/ 9963793 h 10287000"/>
              <a:gd name="connsiteX97" fmla="*/ 3680379 w 8077346"/>
              <a:gd name="connsiteY97" fmla="*/ 9969519 h 10287000"/>
              <a:gd name="connsiteX98" fmla="*/ 3662997 w 8077346"/>
              <a:gd name="connsiteY98" fmla="*/ 9958168 h 10287000"/>
              <a:gd name="connsiteX99" fmla="*/ 3668889 w 8077346"/>
              <a:gd name="connsiteY99" fmla="*/ 9957447 h 10287000"/>
              <a:gd name="connsiteX100" fmla="*/ 3732905 w 8077346"/>
              <a:gd name="connsiteY100" fmla="*/ 9949700 h 10287000"/>
              <a:gd name="connsiteX101" fmla="*/ 3744954 w 8077346"/>
              <a:gd name="connsiteY101" fmla="*/ 9950156 h 10287000"/>
              <a:gd name="connsiteX102" fmla="*/ 3735557 w 8077346"/>
              <a:gd name="connsiteY102" fmla="*/ 9954051 h 10287000"/>
              <a:gd name="connsiteX103" fmla="*/ 3732905 w 8077346"/>
              <a:gd name="connsiteY103" fmla="*/ 9949700 h 10287000"/>
              <a:gd name="connsiteX104" fmla="*/ 5426669 w 8077346"/>
              <a:gd name="connsiteY104" fmla="*/ 9949565 h 10287000"/>
              <a:gd name="connsiteX105" fmla="*/ 5440373 w 8077346"/>
              <a:gd name="connsiteY105" fmla="*/ 9962252 h 10287000"/>
              <a:gd name="connsiteX106" fmla="*/ 5457919 w 8077346"/>
              <a:gd name="connsiteY106" fmla="*/ 10009481 h 10287000"/>
              <a:gd name="connsiteX107" fmla="*/ 5424567 w 8077346"/>
              <a:gd name="connsiteY107" fmla="*/ 10027217 h 10287000"/>
              <a:gd name="connsiteX108" fmla="*/ 5434051 w 8077346"/>
              <a:gd name="connsiteY108" fmla="*/ 9988239 h 10287000"/>
              <a:gd name="connsiteX109" fmla="*/ 5394373 w 8077346"/>
              <a:gd name="connsiteY109" fmla="*/ 10031954 h 10287000"/>
              <a:gd name="connsiteX110" fmla="*/ 5426669 w 8077346"/>
              <a:gd name="connsiteY110" fmla="*/ 9949565 h 10287000"/>
              <a:gd name="connsiteX111" fmla="*/ 3747108 w 8077346"/>
              <a:gd name="connsiteY111" fmla="*/ 9949265 h 10287000"/>
              <a:gd name="connsiteX112" fmla="*/ 3747490 w 8077346"/>
              <a:gd name="connsiteY112" fmla="*/ 9950253 h 10287000"/>
              <a:gd name="connsiteX113" fmla="*/ 3744954 w 8077346"/>
              <a:gd name="connsiteY113" fmla="*/ 9950156 h 10287000"/>
              <a:gd name="connsiteX114" fmla="*/ 3748668 w 8077346"/>
              <a:gd name="connsiteY114" fmla="*/ 9931406 h 10287000"/>
              <a:gd name="connsiteX115" fmla="*/ 3771948 w 8077346"/>
              <a:gd name="connsiteY115" fmla="*/ 9933232 h 10287000"/>
              <a:gd name="connsiteX116" fmla="*/ 3759129 w 8077346"/>
              <a:gd name="connsiteY116" fmla="*/ 9951165 h 10287000"/>
              <a:gd name="connsiteX117" fmla="*/ 3747564 w 8077346"/>
              <a:gd name="connsiteY117" fmla="*/ 9949074 h 10287000"/>
              <a:gd name="connsiteX118" fmla="*/ 3747108 w 8077346"/>
              <a:gd name="connsiteY118" fmla="*/ 9949265 h 10287000"/>
              <a:gd name="connsiteX119" fmla="*/ 3743715 w 8077346"/>
              <a:gd name="connsiteY119" fmla="*/ 9940487 h 10287000"/>
              <a:gd name="connsiteX120" fmla="*/ 3748668 w 8077346"/>
              <a:gd name="connsiteY120" fmla="*/ 9931406 h 10287000"/>
              <a:gd name="connsiteX121" fmla="*/ 5283915 w 8077346"/>
              <a:gd name="connsiteY121" fmla="*/ 9924389 h 10287000"/>
              <a:gd name="connsiteX122" fmla="*/ 5281403 w 8077346"/>
              <a:gd name="connsiteY122" fmla="*/ 9926662 h 10287000"/>
              <a:gd name="connsiteX123" fmla="*/ 5283140 w 8077346"/>
              <a:gd name="connsiteY123" fmla="*/ 9927575 h 10287000"/>
              <a:gd name="connsiteX124" fmla="*/ 5283158 w 8077346"/>
              <a:gd name="connsiteY124" fmla="*/ 9927506 h 10287000"/>
              <a:gd name="connsiteX125" fmla="*/ 3854888 w 8077346"/>
              <a:gd name="connsiteY125" fmla="*/ 9912681 h 10287000"/>
              <a:gd name="connsiteX126" fmla="*/ 3854594 w 8077346"/>
              <a:gd name="connsiteY126" fmla="*/ 9917356 h 10287000"/>
              <a:gd name="connsiteX127" fmla="*/ 3854304 w 8077346"/>
              <a:gd name="connsiteY127" fmla="*/ 9922032 h 10287000"/>
              <a:gd name="connsiteX128" fmla="*/ 3887317 w 8077346"/>
              <a:gd name="connsiteY128" fmla="*/ 9924620 h 10287000"/>
              <a:gd name="connsiteX129" fmla="*/ 3875142 w 8077346"/>
              <a:gd name="connsiteY129" fmla="*/ 9942455 h 10287000"/>
              <a:gd name="connsiteX130" fmla="*/ 3864432 w 8077346"/>
              <a:gd name="connsiteY130" fmla="*/ 9936916 h 10287000"/>
              <a:gd name="connsiteX131" fmla="*/ 3863555 w 8077346"/>
              <a:gd name="connsiteY131" fmla="*/ 9950940 h 10287000"/>
              <a:gd name="connsiteX132" fmla="*/ 3863264 w 8077346"/>
              <a:gd name="connsiteY132" fmla="*/ 9955614 h 10287000"/>
              <a:gd name="connsiteX133" fmla="*/ 3852550 w 8077346"/>
              <a:gd name="connsiteY133" fmla="*/ 9950077 h 10287000"/>
              <a:gd name="connsiteX134" fmla="*/ 3853134 w 8077346"/>
              <a:gd name="connsiteY134" fmla="*/ 9940730 h 10287000"/>
              <a:gd name="connsiteX135" fmla="*/ 3831126 w 8077346"/>
              <a:gd name="connsiteY135" fmla="*/ 9939002 h 10287000"/>
              <a:gd name="connsiteX136" fmla="*/ 3831418 w 8077346"/>
              <a:gd name="connsiteY136" fmla="*/ 9934328 h 10287000"/>
              <a:gd name="connsiteX137" fmla="*/ 3832294 w 8077346"/>
              <a:gd name="connsiteY137" fmla="*/ 9920304 h 10287000"/>
              <a:gd name="connsiteX138" fmla="*/ 3843298 w 8077346"/>
              <a:gd name="connsiteY138" fmla="*/ 9921167 h 10287000"/>
              <a:gd name="connsiteX139" fmla="*/ 3843590 w 8077346"/>
              <a:gd name="connsiteY139" fmla="*/ 9916493 h 10287000"/>
              <a:gd name="connsiteX140" fmla="*/ 3854888 w 8077346"/>
              <a:gd name="connsiteY140" fmla="*/ 9912681 h 10287000"/>
              <a:gd name="connsiteX141" fmla="*/ 5289516 w 8077346"/>
              <a:gd name="connsiteY141" fmla="*/ 9901373 h 10287000"/>
              <a:gd name="connsiteX142" fmla="*/ 5285484 w 8077346"/>
              <a:gd name="connsiteY142" fmla="*/ 9911481 h 10287000"/>
              <a:gd name="connsiteX143" fmla="*/ 5286995 w 8077346"/>
              <a:gd name="connsiteY143" fmla="*/ 9911734 h 10287000"/>
              <a:gd name="connsiteX144" fmla="*/ 5287528 w 8077346"/>
              <a:gd name="connsiteY144" fmla="*/ 9909540 h 10287000"/>
              <a:gd name="connsiteX145" fmla="*/ 5289516 w 8077346"/>
              <a:gd name="connsiteY145" fmla="*/ 9901373 h 10287000"/>
              <a:gd name="connsiteX146" fmla="*/ 5439198 w 8077346"/>
              <a:gd name="connsiteY146" fmla="*/ 9847698 h 10287000"/>
              <a:gd name="connsiteX147" fmla="*/ 5463073 w 8077346"/>
              <a:gd name="connsiteY147" fmla="*/ 9868944 h 10287000"/>
              <a:gd name="connsiteX148" fmla="*/ 5429717 w 8077346"/>
              <a:gd name="connsiteY148" fmla="*/ 9886676 h 10287000"/>
              <a:gd name="connsiteX149" fmla="*/ 5439198 w 8077346"/>
              <a:gd name="connsiteY149" fmla="*/ 9847698 h 10287000"/>
              <a:gd name="connsiteX150" fmla="*/ 3693373 w 8077346"/>
              <a:gd name="connsiteY150" fmla="*/ 9839135 h 10287000"/>
              <a:gd name="connsiteX151" fmla="*/ 3726671 w 8077346"/>
              <a:gd name="connsiteY151" fmla="*/ 9860480 h 10287000"/>
              <a:gd name="connsiteX152" fmla="*/ 3738160 w 8077346"/>
              <a:gd name="connsiteY152" fmla="*/ 9861380 h 10287000"/>
              <a:gd name="connsiteX153" fmla="*/ 3737868 w 8077346"/>
              <a:gd name="connsiteY153" fmla="*/ 9866040 h 10287000"/>
              <a:gd name="connsiteX154" fmla="*/ 3726381 w 8077346"/>
              <a:gd name="connsiteY154" fmla="*/ 9865140 h 10287000"/>
              <a:gd name="connsiteX155" fmla="*/ 3724633 w 8077346"/>
              <a:gd name="connsiteY155" fmla="*/ 9893098 h 10287000"/>
              <a:gd name="connsiteX156" fmla="*/ 3701074 w 8077346"/>
              <a:gd name="connsiteY156" fmla="*/ 9900616 h 10287000"/>
              <a:gd name="connsiteX157" fmla="*/ 3656289 w 8077346"/>
              <a:gd name="connsiteY157" fmla="*/ 9878372 h 10287000"/>
              <a:gd name="connsiteX158" fmla="*/ 3681011 w 8077346"/>
              <a:gd name="connsiteY158" fmla="*/ 9852213 h 10287000"/>
              <a:gd name="connsiteX159" fmla="*/ 3693373 w 8077346"/>
              <a:gd name="connsiteY159" fmla="*/ 9839135 h 10287000"/>
              <a:gd name="connsiteX160" fmla="*/ 3776774 w 8077346"/>
              <a:gd name="connsiteY160" fmla="*/ 9822001 h 10287000"/>
              <a:gd name="connsiteX161" fmla="*/ 3776483 w 8077346"/>
              <a:gd name="connsiteY161" fmla="*/ 9826631 h 10287000"/>
              <a:gd name="connsiteX162" fmla="*/ 3786777 w 8077346"/>
              <a:gd name="connsiteY162" fmla="*/ 9832087 h 10287000"/>
              <a:gd name="connsiteX163" fmla="*/ 3765902 w 8077346"/>
              <a:gd name="connsiteY163" fmla="*/ 9825800 h 10287000"/>
              <a:gd name="connsiteX164" fmla="*/ 3776774 w 8077346"/>
              <a:gd name="connsiteY164" fmla="*/ 9822001 h 10287000"/>
              <a:gd name="connsiteX165" fmla="*/ 5418479 w 8077346"/>
              <a:gd name="connsiteY165" fmla="*/ 9796728 h 10287000"/>
              <a:gd name="connsiteX166" fmla="*/ 5421363 w 8077346"/>
              <a:gd name="connsiteY166" fmla="*/ 9801653 h 10287000"/>
              <a:gd name="connsiteX167" fmla="*/ 5417915 w 8077346"/>
              <a:gd name="connsiteY167" fmla="*/ 9815825 h 10287000"/>
              <a:gd name="connsiteX168" fmla="*/ 5410795 w 8077346"/>
              <a:gd name="connsiteY168" fmla="*/ 9800329 h 10287000"/>
              <a:gd name="connsiteX169" fmla="*/ 5418479 w 8077346"/>
              <a:gd name="connsiteY169" fmla="*/ 9796728 h 10287000"/>
              <a:gd name="connsiteX170" fmla="*/ 3695410 w 8077346"/>
              <a:gd name="connsiteY170" fmla="*/ 9793032 h 10287000"/>
              <a:gd name="connsiteX171" fmla="*/ 3733163 w 8077346"/>
              <a:gd name="connsiteY171" fmla="*/ 9805240 h 10287000"/>
              <a:gd name="connsiteX172" fmla="*/ 3732287 w 8077346"/>
              <a:gd name="connsiteY172" fmla="*/ 9819263 h 10287000"/>
              <a:gd name="connsiteX173" fmla="*/ 3684592 w 8077346"/>
              <a:gd name="connsiteY173" fmla="*/ 9820219 h 10287000"/>
              <a:gd name="connsiteX174" fmla="*/ 3673327 w 8077346"/>
              <a:gd name="connsiteY174" fmla="*/ 9809943 h 10287000"/>
              <a:gd name="connsiteX175" fmla="*/ 3686054 w 8077346"/>
              <a:gd name="connsiteY175" fmla="*/ 9796849 h 10287000"/>
              <a:gd name="connsiteX176" fmla="*/ 3695410 w 8077346"/>
              <a:gd name="connsiteY176" fmla="*/ 9793032 h 10287000"/>
              <a:gd name="connsiteX177" fmla="*/ 3625177 w 8077346"/>
              <a:gd name="connsiteY177" fmla="*/ 9786438 h 10287000"/>
              <a:gd name="connsiteX178" fmla="*/ 3629055 w 8077346"/>
              <a:gd name="connsiteY178" fmla="*/ 9792449 h 10287000"/>
              <a:gd name="connsiteX179" fmla="*/ 3624231 w 8077346"/>
              <a:gd name="connsiteY179" fmla="*/ 9801582 h 10287000"/>
              <a:gd name="connsiteX180" fmla="*/ 3601659 w 8077346"/>
              <a:gd name="connsiteY180" fmla="*/ 9799813 h 10287000"/>
              <a:gd name="connsiteX181" fmla="*/ 3625177 w 8077346"/>
              <a:gd name="connsiteY181" fmla="*/ 9786438 h 10287000"/>
              <a:gd name="connsiteX182" fmla="*/ 5781272 w 8077346"/>
              <a:gd name="connsiteY182" fmla="*/ 9784794 h 10287000"/>
              <a:gd name="connsiteX183" fmla="*/ 5780956 w 8077346"/>
              <a:gd name="connsiteY183" fmla="*/ 9786094 h 10287000"/>
              <a:gd name="connsiteX184" fmla="*/ 5780478 w 8077346"/>
              <a:gd name="connsiteY184" fmla="*/ 9788060 h 10287000"/>
              <a:gd name="connsiteX185" fmla="*/ 5781272 w 8077346"/>
              <a:gd name="connsiteY185" fmla="*/ 9784794 h 10287000"/>
              <a:gd name="connsiteX186" fmla="*/ 3330162 w 8077346"/>
              <a:gd name="connsiteY186" fmla="*/ 9758859 h 10287000"/>
              <a:gd name="connsiteX187" fmla="*/ 3344751 w 8077346"/>
              <a:gd name="connsiteY187" fmla="*/ 9759369 h 10287000"/>
              <a:gd name="connsiteX188" fmla="*/ 3344436 w 8077346"/>
              <a:gd name="connsiteY188" fmla="*/ 9764415 h 10287000"/>
              <a:gd name="connsiteX189" fmla="*/ 3333538 w 8077346"/>
              <a:gd name="connsiteY189" fmla="*/ 9768635 h 10287000"/>
              <a:gd name="connsiteX190" fmla="*/ 3333854 w 8077346"/>
              <a:gd name="connsiteY190" fmla="*/ 9763585 h 10287000"/>
              <a:gd name="connsiteX191" fmla="*/ 3323271 w 8077346"/>
              <a:gd name="connsiteY191" fmla="*/ 9762754 h 10287000"/>
              <a:gd name="connsiteX192" fmla="*/ 3330162 w 8077346"/>
              <a:gd name="connsiteY192" fmla="*/ 9758859 h 10287000"/>
              <a:gd name="connsiteX193" fmla="*/ 5394697 w 8077346"/>
              <a:gd name="connsiteY193" fmla="*/ 9712303 h 10287000"/>
              <a:gd name="connsiteX194" fmla="*/ 5388950 w 8077346"/>
              <a:gd name="connsiteY194" fmla="*/ 9735928 h 10287000"/>
              <a:gd name="connsiteX195" fmla="*/ 5394697 w 8077346"/>
              <a:gd name="connsiteY195" fmla="*/ 9712303 h 10287000"/>
              <a:gd name="connsiteX196" fmla="*/ 5695669 w 8077346"/>
              <a:gd name="connsiteY196" fmla="*/ 9688479 h 10287000"/>
              <a:gd name="connsiteX197" fmla="*/ 5679775 w 8077346"/>
              <a:gd name="connsiteY197" fmla="*/ 9753811 h 10287000"/>
              <a:gd name="connsiteX198" fmla="*/ 5705148 w 8077346"/>
              <a:gd name="connsiteY198" fmla="*/ 9761555 h 10287000"/>
              <a:gd name="connsiteX199" fmla="*/ 5746415 w 8077346"/>
              <a:gd name="connsiteY199" fmla="*/ 9703971 h 10287000"/>
              <a:gd name="connsiteX200" fmla="*/ 5743238 w 8077346"/>
              <a:gd name="connsiteY200" fmla="*/ 9717036 h 10287000"/>
              <a:gd name="connsiteX201" fmla="*/ 5705096 w 8077346"/>
              <a:gd name="connsiteY201" fmla="*/ 9873830 h 10287000"/>
              <a:gd name="connsiteX202" fmla="*/ 5746360 w 8077346"/>
              <a:gd name="connsiteY202" fmla="*/ 9816247 h 10287000"/>
              <a:gd name="connsiteX203" fmla="*/ 5720931 w 8077346"/>
              <a:gd name="connsiteY203" fmla="*/ 9920777 h 10287000"/>
              <a:gd name="connsiteX204" fmla="*/ 5717752 w 8077346"/>
              <a:gd name="connsiteY204" fmla="*/ 9933842 h 10287000"/>
              <a:gd name="connsiteX205" fmla="*/ 5679666 w 8077346"/>
              <a:gd name="connsiteY205" fmla="*/ 9978364 h 10287000"/>
              <a:gd name="connsiteX206" fmla="*/ 5676488 w 8077346"/>
              <a:gd name="connsiteY206" fmla="*/ 9991429 h 10287000"/>
              <a:gd name="connsiteX207" fmla="*/ 5686075 w 8077346"/>
              <a:gd name="connsiteY207" fmla="*/ 9839951 h 10287000"/>
              <a:gd name="connsiteX208" fmla="*/ 5663882 w 8077346"/>
              <a:gd name="connsiteY208" fmla="*/ 9819142 h 10287000"/>
              <a:gd name="connsiteX209" fmla="*/ 5673419 w 8077346"/>
              <a:gd name="connsiteY209" fmla="*/ 9779943 h 10287000"/>
              <a:gd name="connsiteX210" fmla="*/ 5676598 w 8077346"/>
              <a:gd name="connsiteY210" fmla="*/ 9766876 h 10287000"/>
              <a:gd name="connsiteX211" fmla="*/ 5677808 w 8077346"/>
              <a:gd name="connsiteY211" fmla="*/ 9719872 h 10287000"/>
              <a:gd name="connsiteX212" fmla="*/ 5695669 w 8077346"/>
              <a:gd name="connsiteY212" fmla="*/ 9688479 h 10287000"/>
              <a:gd name="connsiteX213" fmla="*/ 5345928 w 8077346"/>
              <a:gd name="connsiteY213" fmla="*/ 9683482 h 10287000"/>
              <a:gd name="connsiteX214" fmla="*/ 5365744 w 8077346"/>
              <a:gd name="connsiteY214" fmla="*/ 9700059 h 10287000"/>
              <a:gd name="connsiteX215" fmla="*/ 5362565 w 8077346"/>
              <a:gd name="connsiteY215" fmla="*/ 9713124 h 10287000"/>
              <a:gd name="connsiteX216" fmla="*/ 5349852 w 8077346"/>
              <a:gd name="connsiteY216" fmla="*/ 9765389 h 10287000"/>
              <a:gd name="connsiteX217" fmla="*/ 5340374 w 8077346"/>
              <a:gd name="connsiteY217" fmla="*/ 9692313 h 10287000"/>
              <a:gd name="connsiteX218" fmla="*/ 5345928 w 8077346"/>
              <a:gd name="connsiteY218" fmla="*/ 9683482 h 10287000"/>
              <a:gd name="connsiteX219" fmla="*/ 5585719 w 8077346"/>
              <a:gd name="connsiteY219" fmla="*/ 9683067 h 10287000"/>
              <a:gd name="connsiteX220" fmla="*/ 5563597 w 8077346"/>
              <a:gd name="connsiteY220" fmla="*/ 9774013 h 10287000"/>
              <a:gd name="connsiteX221" fmla="*/ 3613555 w 8077346"/>
              <a:gd name="connsiteY221" fmla="*/ 9645499 h 10287000"/>
              <a:gd name="connsiteX222" fmla="*/ 3636087 w 8077346"/>
              <a:gd name="connsiteY222" fmla="*/ 9661265 h 10287000"/>
              <a:gd name="connsiteX223" fmla="*/ 3624386 w 8077346"/>
              <a:gd name="connsiteY223" fmla="*/ 9660346 h 10287000"/>
              <a:gd name="connsiteX224" fmla="*/ 3612395 w 8077346"/>
              <a:gd name="connsiteY224" fmla="*/ 9664072 h 10287000"/>
              <a:gd name="connsiteX225" fmla="*/ 3612686 w 8077346"/>
              <a:gd name="connsiteY225" fmla="*/ 9659427 h 10287000"/>
              <a:gd name="connsiteX226" fmla="*/ 3624677 w 8077346"/>
              <a:gd name="connsiteY226" fmla="*/ 9655703 h 10287000"/>
              <a:gd name="connsiteX227" fmla="*/ 3613555 w 8077346"/>
              <a:gd name="connsiteY227" fmla="*/ 9645499 h 10287000"/>
              <a:gd name="connsiteX228" fmla="*/ 5644974 w 8077346"/>
              <a:gd name="connsiteY228" fmla="*/ 9560710 h 10287000"/>
              <a:gd name="connsiteX229" fmla="*/ 5651685 w 8077346"/>
              <a:gd name="connsiteY229" fmla="*/ 9572668 h 10287000"/>
              <a:gd name="connsiteX230" fmla="*/ 5638616 w 8077346"/>
              <a:gd name="connsiteY230" fmla="*/ 9586844 h 10287000"/>
              <a:gd name="connsiteX231" fmla="*/ 5634078 w 8077346"/>
              <a:gd name="connsiteY231" fmla="*/ 9404726 h 10287000"/>
              <a:gd name="connsiteX232" fmla="*/ 5585207 w 8077346"/>
              <a:gd name="connsiteY232" fmla="*/ 9486238 h 10287000"/>
              <a:gd name="connsiteX233" fmla="*/ 5603924 w 8077346"/>
              <a:gd name="connsiteY233" fmla="*/ 9409295 h 10287000"/>
              <a:gd name="connsiteX234" fmla="*/ 5634078 w 8077346"/>
              <a:gd name="connsiteY234" fmla="*/ 9404726 h 10287000"/>
              <a:gd name="connsiteX235" fmla="*/ 5771954 w 8077346"/>
              <a:gd name="connsiteY235" fmla="*/ 9374888 h 10287000"/>
              <a:gd name="connsiteX236" fmla="*/ 5762418 w 8077346"/>
              <a:gd name="connsiteY236" fmla="*/ 9414088 h 10287000"/>
              <a:gd name="connsiteX237" fmla="*/ 5756478 w 8077346"/>
              <a:gd name="connsiteY237" fmla="*/ 9396481 h 10287000"/>
              <a:gd name="connsiteX238" fmla="*/ 5771954 w 8077346"/>
              <a:gd name="connsiteY238" fmla="*/ 9374888 h 10287000"/>
              <a:gd name="connsiteX239" fmla="*/ 6213587 w 8077346"/>
              <a:gd name="connsiteY239" fmla="*/ 9287530 h 10287000"/>
              <a:gd name="connsiteX240" fmla="*/ 6228804 w 8077346"/>
              <a:gd name="connsiteY240" fmla="*/ 9289762 h 10287000"/>
              <a:gd name="connsiteX241" fmla="*/ 6219268 w 8077346"/>
              <a:gd name="connsiteY241" fmla="*/ 9328964 h 10287000"/>
              <a:gd name="connsiteX242" fmla="*/ 6193891 w 8077346"/>
              <a:gd name="connsiteY242" fmla="*/ 9321216 h 10287000"/>
              <a:gd name="connsiteX243" fmla="*/ 6197071 w 8077346"/>
              <a:gd name="connsiteY243" fmla="*/ 9308148 h 10287000"/>
              <a:gd name="connsiteX244" fmla="*/ 6213587 w 8077346"/>
              <a:gd name="connsiteY244" fmla="*/ 9287530 h 10287000"/>
              <a:gd name="connsiteX245" fmla="*/ 3498732 w 8077346"/>
              <a:gd name="connsiteY245" fmla="*/ 8996954 h 10287000"/>
              <a:gd name="connsiteX246" fmla="*/ 3498438 w 8077346"/>
              <a:gd name="connsiteY246" fmla="*/ 9001666 h 10287000"/>
              <a:gd name="connsiteX247" fmla="*/ 3497848 w 8077346"/>
              <a:gd name="connsiteY247" fmla="*/ 9011090 h 10287000"/>
              <a:gd name="connsiteX248" fmla="*/ 3510841 w 8077346"/>
              <a:gd name="connsiteY248" fmla="*/ 9007375 h 10287000"/>
              <a:gd name="connsiteX249" fmla="*/ 3511137 w 8077346"/>
              <a:gd name="connsiteY249" fmla="*/ 9002663 h 10287000"/>
              <a:gd name="connsiteX250" fmla="*/ 3523539 w 8077346"/>
              <a:gd name="connsiteY250" fmla="*/ 9008372 h 10287000"/>
              <a:gd name="connsiteX251" fmla="*/ 3510252 w 8077346"/>
              <a:gd name="connsiteY251" fmla="*/ 9016798 h 10287000"/>
              <a:gd name="connsiteX252" fmla="*/ 3509958 w 8077346"/>
              <a:gd name="connsiteY252" fmla="*/ 9021511 h 10287000"/>
              <a:gd name="connsiteX253" fmla="*/ 3484857 w 8077346"/>
              <a:gd name="connsiteY253" fmla="*/ 9014806 h 10287000"/>
              <a:gd name="connsiteX254" fmla="*/ 3485154 w 8077346"/>
              <a:gd name="connsiteY254" fmla="*/ 9010093 h 10287000"/>
              <a:gd name="connsiteX255" fmla="*/ 3485742 w 8077346"/>
              <a:gd name="connsiteY255" fmla="*/ 9000672 h 10287000"/>
              <a:gd name="connsiteX256" fmla="*/ 3498732 w 8077346"/>
              <a:gd name="connsiteY256" fmla="*/ 8996954 h 10287000"/>
              <a:gd name="connsiteX257" fmla="*/ 3470572 w 8077346"/>
              <a:gd name="connsiteY257" fmla="*/ 8853154 h 10287000"/>
              <a:gd name="connsiteX258" fmla="*/ 3465420 w 8077346"/>
              <a:gd name="connsiteY258" fmla="*/ 8865103 h 10287000"/>
              <a:gd name="connsiteX259" fmla="*/ 3472827 w 8077346"/>
              <a:gd name="connsiteY259" fmla="*/ 8867081 h 10287000"/>
              <a:gd name="connsiteX260" fmla="*/ 3476402 w 8077346"/>
              <a:gd name="connsiteY260" fmla="*/ 8868037 h 10287000"/>
              <a:gd name="connsiteX261" fmla="*/ 3425292 w 8077346"/>
              <a:gd name="connsiteY261" fmla="*/ 8850013 h 10287000"/>
              <a:gd name="connsiteX262" fmla="*/ 3429013 w 8077346"/>
              <a:gd name="connsiteY262" fmla="*/ 8852520 h 10287000"/>
              <a:gd name="connsiteX263" fmla="*/ 3435963 w 8077346"/>
              <a:gd name="connsiteY263" fmla="*/ 8858644 h 10287000"/>
              <a:gd name="connsiteX264" fmla="*/ 3434760 w 8077346"/>
              <a:gd name="connsiteY264" fmla="*/ 8866836 h 10287000"/>
              <a:gd name="connsiteX265" fmla="*/ 3425846 w 8077346"/>
              <a:gd name="connsiteY265" fmla="*/ 8865148 h 10287000"/>
              <a:gd name="connsiteX266" fmla="*/ 3418897 w 8077346"/>
              <a:gd name="connsiteY266" fmla="*/ 8859026 h 10287000"/>
              <a:gd name="connsiteX267" fmla="*/ 3420101 w 8077346"/>
              <a:gd name="connsiteY267" fmla="*/ 8850834 h 10287000"/>
              <a:gd name="connsiteX268" fmla="*/ 3425292 w 8077346"/>
              <a:gd name="connsiteY268" fmla="*/ 8850013 h 10287000"/>
              <a:gd name="connsiteX269" fmla="*/ 3414173 w 8077346"/>
              <a:gd name="connsiteY269" fmla="*/ 8781926 h 10287000"/>
              <a:gd name="connsiteX270" fmla="*/ 3417570 w 8077346"/>
              <a:gd name="connsiteY270" fmla="*/ 8785010 h 10287000"/>
              <a:gd name="connsiteX271" fmla="*/ 3428513 w 8077346"/>
              <a:gd name="connsiteY271" fmla="*/ 8798009 h 10287000"/>
              <a:gd name="connsiteX272" fmla="*/ 3439457 w 8077346"/>
              <a:gd name="connsiteY272" fmla="*/ 8811010 h 10287000"/>
              <a:gd name="connsiteX273" fmla="*/ 3440214 w 8077346"/>
              <a:gd name="connsiteY273" fmla="*/ 8814758 h 10287000"/>
              <a:gd name="connsiteX274" fmla="*/ 3437576 w 8077346"/>
              <a:gd name="connsiteY274" fmla="*/ 8815427 h 10287000"/>
              <a:gd name="connsiteX275" fmla="*/ 3434939 w 8077346"/>
              <a:gd name="connsiteY275" fmla="*/ 8816095 h 10287000"/>
              <a:gd name="connsiteX276" fmla="*/ 3423994 w 8077346"/>
              <a:gd name="connsiteY276" fmla="*/ 8803097 h 10287000"/>
              <a:gd name="connsiteX277" fmla="*/ 3412293 w 8077346"/>
              <a:gd name="connsiteY277" fmla="*/ 8786347 h 10287000"/>
              <a:gd name="connsiteX278" fmla="*/ 3414173 w 8077346"/>
              <a:gd name="connsiteY278" fmla="*/ 8781926 h 10287000"/>
              <a:gd name="connsiteX279" fmla="*/ 6416394 w 8077346"/>
              <a:gd name="connsiteY279" fmla="*/ 8406578 h 10287000"/>
              <a:gd name="connsiteX280" fmla="*/ 6441771 w 8077346"/>
              <a:gd name="connsiteY280" fmla="*/ 8414326 h 10287000"/>
              <a:gd name="connsiteX281" fmla="*/ 6438592 w 8077346"/>
              <a:gd name="connsiteY281" fmla="*/ 8427391 h 10287000"/>
              <a:gd name="connsiteX282" fmla="*/ 6435413 w 8077346"/>
              <a:gd name="connsiteY282" fmla="*/ 8440456 h 10287000"/>
              <a:gd name="connsiteX283" fmla="*/ 6416394 w 8077346"/>
              <a:gd name="connsiteY283" fmla="*/ 8406578 h 10287000"/>
              <a:gd name="connsiteX284" fmla="*/ 6489805 w 8077346"/>
              <a:gd name="connsiteY284" fmla="*/ 8234691 h 10287000"/>
              <a:gd name="connsiteX285" fmla="*/ 6477162 w 8077346"/>
              <a:gd name="connsiteY285" fmla="*/ 8286663 h 10287000"/>
              <a:gd name="connsiteX286" fmla="*/ 6472161 w 8077346"/>
              <a:gd name="connsiteY286" fmla="*/ 8262457 h 10287000"/>
              <a:gd name="connsiteX287" fmla="*/ 6489805 w 8077346"/>
              <a:gd name="connsiteY287" fmla="*/ 8234691 h 10287000"/>
              <a:gd name="connsiteX288" fmla="*/ 6479614 w 8077346"/>
              <a:gd name="connsiteY288" fmla="*/ 8048643 h 10287000"/>
              <a:gd name="connsiteX289" fmla="*/ 6502216 w 8077346"/>
              <a:gd name="connsiteY289" fmla="*/ 8053788 h 10287000"/>
              <a:gd name="connsiteX290" fmla="*/ 6499037 w 8077346"/>
              <a:gd name="connsiteY290" fmla="*/ 8066853 h 10287000"/>
              <a:gd name="connsiteX291" fmla="*/ 6495859 w 8077346"/>
              <a:gd name="connsiteY291" fmla="*/ 8079922 h 10287000"/>
              <a:gd name="connsiteX292" fmla="*/ 6470481 w 8077346"/>
              <a:gd name="connsiteY292" fmla="*/ 8072174 h 10287000"/>
              <a:gd name="connsiteX293" fmla="*/ 6473661 w 8077346"/>
              <a:gd name="connsiteY293" fmla="*/ 8059106 h 10287000"/>
              <a:gd name="connsiteX294" fmla="*/ 6479614 w 8077346"/>
              <a:gd name="connsiteY294" fmla="*/ 8048643 h 10287000"/>
              <a:gd name="connsiteX295" fmla="*/ 242736 w 8077346"/>
              <a:gd name="connsiteY295" fmla="*/ 8030427 h 10287000"/>
              <a:gd name="connsiteX296" fmla="*/ 269279 w 8077346"/>
              <a:gd name="connsiteY296" fmla="*/ 8035980 h 10287000"/>
              <a:gd name="connsiteX297" fmla="*/ 240903 w 8077346"/>
              <a:gd name="connsiteY297" fmla="*/ 8041430 h 10287000"/>
              <a:gd name="connsiteX298" fmla="*/ 242736 w 8077346"/>
              <a:gd name="connsiteY298" fmla="*/ 8030427 h 10287000"/>
              <a:gd name="connsiteX299" fmla="*/ 226317 w 8077346"/>
              <a:gd name="connsiteY299" fmla="*/ 7997166 h 10287000"/>
              <a:gd name="connsiteX300" fmla="*/ 274168 w 8077346"/>
              <a:gd name="connsiteY300" fmla="*/ 8017663 h 10287000"/>
              <a:gd name="connsiteX301" fmla="*/ 224627 w 8077346"/>
              <a:gd name="connsiteY301" fmla="*/ 8007299 h 10287000"/>
              <a:gd name="connsiteX302" fmla="*/ 226317 w 8077346"/>
              <a:gd name="connsiteY302" fmla="*/ 7997166 h 10287000"/>
              <a:gd name="connsiteX303" fmla="*/ 2076835 w 8077346"/>
              <a:gd name="connsiteY303" fmla="*/ 7912457 h 10287000"/>
              <a:gd name="connsiteX304" fmla="*/ 2078679 w 8077346"/>
              <a:gd name="connsiteY304" fmla="*/ 7925568 h 10287000"/>
              <a:gd name="connsiteX305" fmla="*/ 2076835 w 8077346"/>
              <a:gd name="connsiteY305" fmla="*/ 7912457 h 10287000"/>
              <a:gd name="connsiteX306" fmla="*/ 2050312 w 8077346"/>
              <a:gd name="connsiteY306" fmla="*/ 7850175 h 10287000"/>
              <a:gd name="connsiteX307" fmla="*/ 2050312 w 8077346"/>
              <a:gd name="connsiteY307" fmla="*/ 7850175 h 10287000"/>
              <a:gd name="connsiteX308" fmla="*/ 153286 w 8077346"/>
              <a:gd name="connsiteY308" fmla="*/ 7849689 h 10287000"/>
              <a:gd name="connsiteX309" fmla="*/ 197039 w 8077346"/>
              <a:gd name="connsiteY309" fmla="*/ 7865248 h 10287000"/>
              <a:gd name="connsiteX310" fmla="*/ 143960 w 8077346"/>
              <a:gd name="connsiteY310" fmla="*/ 7854142 h 10287000"/>
              <a:gd name="connsiteX311" fmla="*/ 153286 w 8077346"/>
              <a:gd name="connsiteY311" fmla="*/ 7849689 h 10287000"/>
              <a:gd name="connsiteX312" fmla="*/ 17048 w 8077346"/>
              <a:gd name="connsiteY312" fmla="*/ 7846564 h 10287000"/>
              <a:gd name="connsiteX313" fmla="*/ 57195 w 8077346"/>
              <a:gd name="connsiteY313" fmla="*/ 7873466 h 10287000"/>
              <a:gd name="connsiteX314" fmla="*/ 36246 w 8077346"/>
              <a:gd name="connsiteY314" fmla="*/ 7896126 h 10287000"/>
              <a:gd name="connsiteX315" fmla="*/ 17048 w 8077346"/>
              <a:gd name="connsiteY315" fmla="*/ 7846564 h 10287000"/>
              <a:gd name="connsiteX316" fmla="*/ 177223 w 8077346"/>
              <a:gd name="connsiteY316" fmla="*/ 7819353 h 10287000"/>
              <a:gd name="connsiteX317" fmla="*/ 198874 w 8077346"/>
              <a:gd name="connsiteY317" fmla="*/ 7854247 h 10287000"/>
              <a:gd name="connsiteX318" fmla="*/ 147425 w 8077346"/>
              <a:gd name="connsiteY318" fmla="*/ 7833360 h 10287000"/>
              <a:gd name="connsiteX319" fmla="*/ 177223 w 8077346"/>
              <a:gd name="connsiteY319" fmla="*/ 7819353 h 10287000"/>
              <a:gd name="connsiteX320" fmla="*/ 311328 w 8077346"/>
              <a:gd name="connsiteY320" fmla="*/ 7794818 h 10287000"/>
              <a:gd name="connsiteX321" fmla="*/ 334408 w 8077346"/>
              <a:gd name="connsiteY321" fmla="*/ 7810130 h 10287000"/>
              <a:gd name="connsiteX322" fmla="*/ 408721 w 8077346"/>
              <a:gd name="connsiteY322" fmla="*/ 7825680 h 10287000"/>
              <a:gd name="connsiteX323" fmla="*/ 407032 w 8077346"/>
              <a:gd name="connsiteY323" fmla="*/ 7835808 h 10287000"/>
              <a:gd name="connsiteX324" fmla="*/ 403655 w 8077346"/>
              <a:gd name="connsiteY324" fmla="*/ 7856066 h 10287000"/>
              <a:gd name="connsiteX325" fmla="*/ 354112 w 8077346"/>
              <a:gd name="connsiteY325" fmla="*/ 7845700 h 10287000"/>
              <a:gd name="connsiteX326" fmla="*/ 350735 w 8077346"/>
              <a:gd name="connsiteY326" fmla="*/ 7865960 h 10287000"/>
              <a:gd name="connsiteX327" fmla="*/ 375506 w 8077346"/>
              <a:gd name="connsiteY327" fmla="*/ 7871143 h 10287000"/>
              <a:gd name="connsiteX328" fmla="*/ 373816 w 8077346"/>
              <a:gd name="connsiteY328" fmla="*/ 7881272 h 10287000"/>
              <a:gd name="connsiteX329" fmla="*/ 372127 w 8077346"/>
              <a:gd name="connsiteY329" fmla="*/ 7891404 h 10287000"/>
              <a:gd name="connsiteX330" fmla="*/ 349046 w 8077346"/>
              <a:gd name="connsiteY330" fmla="*/ 7876091 h 10287000"/>
              <a:gd name="connsiteX331" fmla="*/ 324276 w 8077346"/>
              <a:gd name="connsiteY331" fmla="*/ 7870906 h 10287000"/>
              <a:gd name="connsiteX332" fmla="*/ 343977 w 8077346"/>
              <a:gd name="connsiteY332" fmla="*/ 7906478 h 10287000"/>
              <a:gd name="connsiteX333" fmla="*/ 315830 w 8077346"/>
              <a:gd name="connsiteY333" fmla="*/ 7921553 h 10287000"/>
              <a:gd name="connsiteX334" fmla="*/ 314141 w 8077346"/>
              <a:gd name="connsiteY334" fmla="*/ 7931681 h 10287000"/>
              <a:gd name="connsiteX335" fmla="*/ 305694 w 8077346"/>
              <a:gd name="connsiteY335" fmla="*/ 7982329 h 10287000"/>
              <a:gd name="connsiteX336" fmla="*/ 282613 w 8077346"/>
              <a:gd name="connsiteY336" fmla="*/ 7967018 h 10287000"/>
              <a:gd name="connsiteX337" fmla="*/ 252775 w 8077346"/>
              <a:gd name="connsiteY337" fmla="*/ 7992223 h 10287000"/>
              <a:gd name="connsiteX338" fmla="*/ 226317 w 8077346"/>
              <a:gd name="connsiteY338" fmla="*/ 7997166 h 10287000"/>
              <a:gd name="connsiteX339" fmla="*/ 198169 w 8077346"/>
              <a:gd name="connsiteY339" fmla="*/ 8012241 h 10287000"/>
              <a:gd name="connsiteX340" fmla="*/ 221249 w 8077346"/>
              <a:gd name="connsiteY340" fmla="*/ 8027557 h 10287000"/>
              <a:gd name="connsiteX341" fmla="*/ 193100 w 8077346"/>
              <a:gd name="connsiteY341" fmla="*/ 8042634 h 10287000"/>
              <a:gd name="connsiteX342" fmla="*/ 265722 w 8077346"/>
              <a:gd name="connsiteY342" fmla="*/ 8068308 h 10287000"/>
              <a:gd name="connsiteX343" fmla="*/ 237574 w 8077346"/>
              <a:gd name="connsiteY343" fmla="*/ 8083383 h 10287000"/>
              <a:gd name="connsiteX344" fmla="*/ 163263 w 8077346"/>
              <a:gd name="connsiteY344" fmla="*/ 8067836 h 10287000"/>
              <a:gd name="connsiteX345" fmla="*/ 208302 w 8077346"/>
              <a:gd name="connsiteY345" fmla="*/ 7951466 h 10287000"/>
              <a:gd name="connsiteX346" fmla="*/ 233072 w 8077346"/>
              <a:gd name="connsiteY346" fmla="*/ 7956651 h 10287000"/>
              <a:gd name="connsiteX347" fmla="*/ 209991 w 8077346"/>
              <a:gd name="connsiteY347" fmla="*/ 7941339 h 10287000"/>
              <a:gd name="connsiteX348" fmla="*/ 256721 w 8077346"/>
              <a:gd name="connsiteY348" fmla="*/ 7814839 h 10287000"/>
              <a:gd name="connsiteX349" fmla="*/ 309639 w 8077346"/>
              <a:gd name="connsiteY349" fmla="*/ 7804947 h 10287000"/>
              <a:gd name="connsiteX350" fmla="*/ 311328 w 8077346"/>
              <a:gd name="connsiteY350" fmla="*/ 7794818 h 10287000"/>
              <a:gd name="connsiteX351" fmla="*/ 53575 w 8077346"/>
              <a:gd name="connsiteY351" fmla="*/ 7792213 h 10287000"/>
              <a:gd name="connsiteX352" fmla="*/ 74919 w 8077346"/>
              <a:gd name="connsiteY352" fmla="*/ 7828943 h 10287000"/>
              <a:gd name="connsiteX353" fmla="*/ 53575 w 8077346"/>
              <a:gd name="connsiteY353" fmla="*/ 7792213 h 10287000"/>
              <a:gd name="connsiteX354" fmla="*/ 83584 w 8077346"/>
              <a:gd name="connsiteY354" fmla="*/ 7776984 h 10287000"/>
              <a:gd name="connsiteX355" fmla="*/ 81851 w 8077346"/>
              <a:gd name="connsiteY355" fmla="*/ 7787377 h 10287000"/>
              <a:gd name="connsiteX356" fmla="*/ 53575 w 8077346"/>
              <a:gd name="connsiteY356" fmla="*/ 7792213 h 10287000"/>
              <a:gd name="connsiteX357" fmla="*/ 83584 w 8077346"/>
              <a:gd name="connsiteY357" fmla="*/ 7776984 h 10287000"/>
              <a:gd name="connsiteX358" fmla="*/ 164278 w 8077346"/>
              <a:gd name="connsiteY358" fmla="*/ 7710371 h 10287000"/>
              <a:gd name="connsiteX359" fmla="*/ 189049 w 8077346"/>
              <a:gd name="connsiteY359" fmla="*/ 7715552 h 10287000"/>
              <a:gd name="connsiteX360" fmla="*/ 187336 w 8077346"/>
              <a:gd name="connsiteY360" fmla="*/ 7725820 h 10287000"/>
              <a:gd name="connsiteX361" fmla="*/ 210395 w 8077346"/>
              <a:gd name="connsiteY361" fmla="*/ 7741273 h 10287000"/>
              <a:gd name="connsiteX362" fmla="*/ 236877 w 8077346"/>
              <a:gd name="connsiteY362" fmla="*/ 7736188 h 10287000"/>
              <a:gd name="connsiteX363" fmla="*/ 235164 w 8077346"/>
              <a:gd name="connsiteY363" fmla="*/ 7746459 h 10287000"/>
              <a:gd name="connsiteX364" fmla="*/ 180486 w 8077346"/>
              <a:gd name="connsiteY364" fmla="*/ 7766899 h 10287000"/>
              <a:gd name="connsiteX365" fmla="*/ 183910 w 8077346"/>
              <a:gd name="connsiteY365" fmla="*/ 7746359 h 10287000"/>
              <a:gd name="connsiteX366" fmla="*/ 164278 w 8077346"/>
              <a:gd name="connsiteY366" fmla="*/ 7710371 h 10287000"/>
              <a:gd name="connsiteX367" fmla="*/ 394689 w 8077346"/>
              <a:gd name="connsiteY367" fmla="*/ 7697443 h 10287000"/>
              <a:gd name="connsiteX368" fmla="*/ 473463 w 8077346"/>
              <a:gd name="connsiteY368" fmla="*/ 7744882 h 10287000"/>
              <a:gd name="connsiteX369" fmla="*/ 418856 w 8077346"/>
              <a:gd name="connsiteY369" fmla="*/ 7764906 h 10287000"/>
              <a:gd name="connsiteX370" fmla="*/ 420545 w 8077346"/>
              <a:gd name="connsiteY370" fmla="*/ 7754776 h 10287000"/>
              <a:gd name="connsiteX371" fmla="*/ 445316 w 8077346"/>
              <a:gd name="connsiteY371" fmla="*/ 7759957 h 10287000"/>
              <a:gd name="connsiteX372" fmla="*/ 443626 w 8077346"/>
              <a:gd name="connsiteY372" fmla="*/ 7770089 h 10287000"/>
              <a:gd name="connsiteX373" fmla="*/ 417167 w 8077346"/>
              <a:gd name="connsiteY373" fmla="*/ 7775034 h 10287000"/>
              <a:gd name="connsiteX374" fmla="*/ 392396 w 8077346"/>
              <a:gd name="connsiteY374" fmla="*/ 7769851 h 10287000"/>
              <a:gd name="connsiteX375" fmla="*/ 415477 w 8077346"/>
              <a:gd name="connsiteY375" fmla="*/ 7785163 h 10287000"/>
              <a:gd name="connsiteX376" fmla="*/ 412100 w 8077346"/>
              <a:gd name="connsiteY376" fmla="*/ 7805423 h 10287000"/>
              <a:gd name="connsiteX377" fmla="*/ 387329 w 8077346"/>
              <a:gd name="connsiteY377" fmla="*/ 7800240 h 10287000"/>
              <a:gd name="connsiteX378" fmla="*/ 389019 w 8077346"/>
              <a:gd name="connsiteY378" fmla="*/ 7790108 h 10287000"/>
              <a:gd name="connsiteX379" fmla="*/ 313017 w 8077346"/>
              <a:gd name="connsiteY379" fmla="*/ 7784690 h 10287000"/>
              <a:gd name="connsiteX380" fmla="*/ 293314 w 8077346"/>
              <a:gd name="connsiteY380" fmla="*/ 7749118 h 10287000"/>
              <a:gd name="connsiteX381" fmla="*/ 324840 w 8077346"/>
              <a:gd name="connsiteY381" fmla="*/ 7713782 h 10287000"/>
              <a:gd name="connsiteX382" fmla="*/ 349612 w 8077346"/>
              <a:gd name="connsiteY382" fmla="*/ 7718966 h 10287000"/>
              <a:gd name="connsiteX383" fmla="*/ 362314 w 8077346"/>
              <a:gd name="connsiteY383" fmla="*/ 7698038 h 10287000"/>
              <a:gd name="connsiteX384" fmla="*/ 394689 w 8077346"/>
              <a:gd name="connsiteY384" fmla="*/ 7697443 h 10287000"/>
              <a:gd name="connsiteX385" fmla="*/ 330441 w 8077346"/>
              <a:gd name="connsiteY385" fmla="*/ 7641712 h 10287000"/>
              <a:gd name="connsiteX386" fmla="*/ 377419 w 8077346"/>
              <a:gd name="connsiteY386" fmla="*/ 7661979 h 10287000"/>
              <a:gd name="connsiteX387" fmla="*/ 349726 w 8077346"/>
              <a:gd name="connsiteY387" fmla="*/ 7677062 h 10287000"/>
              <a:gd name="connsiteX388" fmla="*/ 327077 w 8077346"/>
              <a:gd name="connsiteY388" fmla="*/ 7661884 h 10287000"/>
              <a:gd name="connsiteX389" fmla="*/ 330441 w 8077346"/>
              <a:gd name="connsiteY389" fmla="*/ 7641712 h 10287000"/>
              <a:gd name="connsiteX390" fmla="*/ 346645 w 8077346"/>
              <a:gd name="connsiteY390" fmla="*/ 7572039 h 10287000"/>
              <a:gd name="connsiteX391" fmla="*/ 419628 w 8077346"/>
              <a:gd name="connsiteY391" fmla="*/ 7587311 h 10287000"/>
              <a:gd name="connsiteX392" fmla="*/ 417946 w 8077346"/>
              <a:gd name="connsiteY392" fmla="*/ 7597397 h 10287000"/>
              <a:gd name="connsiteX393" fmla="*/ 442271 w 8077346"/>
              <a:gd name="connsiteY393" fmla="*/ 7602487 h 10287000"/>
              <a:gd name="connsiteX394" fmla="*/ 421309 w 8077346"/>
              <a:gd name="connsiteY394" fmla="*/ 7577225 h 10287000"/>
              <a:gd name="connsiteX395" fmla="*/ 447316 w 8077346"/>
              <a:gd name="connsiteY395" fmla="*/ 7572229 h 10287000"/>
              <a:gd name="connsiteX396" fmla="*/ 492613 w 8077346"/>
              <a:gd name="connsiteY396" fmla="*/ 7602583 h 10287000"/>
              <a:gd name="connsiteX397" fmla="*/ 541269 w 8077346"/>
              <a:gd name="connsiteY397" fmla="*/ 7612765 h 10287000"/>
              <a:gd name="connsiteX398" fmla="*/ 537905 w 8077346"/>
              <a:gd name="connsiteY398" fmla="*/ 7632937 h 10287000"/>
              <a:gd name="connsiteX399" fmla="*/ 489251 w 8077346"/>
              <a:gd name="connsiteY399" fmla="*/ 7622755 h 10287000"/>
              <a:gd name="connsiteX400" fmla="*/ 511892 w 8077346"/>
              <a:gd name="connsiteY400" fmla="*/ 7637932 h 10287000"/>
              <a:gd name="connsiteX401" fmla="*/ 482523 w 8077346"/>
              <a:gd name="connsiteY401" fmla="*/ 7663096 h 10287000"/>
              <a:gd name="connsiteX402" fmla="*/ 433862 w 8077346"/>
              <a:gd name="connsiteY402" fmla="*/ 7652916 h 10287000"/>
              <a:gd name="connsiteX403" fmla="*/ 405491 w 8077346"/>
              <a:gd name="connsiteY403" fmla="*/ 7658364 h 10287000"/>
              <a:gd name="connsiteX404" fmla="*/ 407325 w 8077346"/>
              <a:gd name="connsiteY404" fmla="*/ 7647361 h 10287000"/>
              <a:gd name="connsiteX405" fmla="*/ 380789 w 8077346"/>
              <a:gd name="connsiteY405" fmla="*/ 7641807 h 10287000"/>
              <a:gd name="connsiteX406" fmla="*/ 382623 w 8077346"/>
              <a:gd name="connsiteY406" fmla="*/ 7630807 h 10287000"/>
              <a:gd name="connsiteX407" fmla="*/ 433862 w 8077346"/>
              <a:gd name="connsiteY407" fmla="*/ 7652913 h 10287000"/>
              <a:gd name="connsiteX408" fmla="*/ 440590 w 8077346"/>
              <a:gd name="connsiteY408" fmla="*/ 7612571 h 10287000"/>
              <a:gd name="connsiteX409" fmla="*/ 416264 w 8077346"/>
              <a:gd name="connsiteY409" fmla="*/ 7607483 h 10287000"/>
              <a:gd name="connsiteX410" fmla="*/ 339917 w 8077346"/>
              <a:gd name="connsiteY410" fmla="*/ 7612382 h 10287000"/>
              <a:gd name="connsiteX411" fmla="*/ 346645 w 8077346"/>
              <a:gd name="connsiteY411" fmla="*/ 7572039 h 10287000"/>
              <a:gd name="connsiteX412" fmla="*/ 455881 w 8077346"/>
              <a:gd name="connsiteY412" fmla="*/ 7520886 h 10287000"/>
              <a:gd name="connsiteX413" fmla="*/ 508959 w 8077346"/>
              <a:gd name="connsiteY413" fmla="*/ 7531992 h 10287000"/>
              <a:gd name="connsiteX414" fmla="*/ 505697 w 8077346"/>
              <a:gd name="connsiteY414" fmla="*/ 7551552 h 10287000"/>
              <a:gd name="connsiteX415" fmla="*/ 486182 w 8077346"/>
              <a:gd name="connsiteY415" fmla="*/ 7502347 h 10287000"/>
              <a:gd name="connsiteX416" fmla="*/ 497136 w 8077346"/>
              <a:gd name="connsiteY416" fmla="*/ 7505083 h 10287000"/>
              <a:gd name="connsiteX417" fmla="*/ 530015 w 8077346"/>
              <a:gd name="connsiteY417" fmla="*/ 7515523 h 10287000"/>
              <a:gd name="connsiteX418" fmla="*/ 504156 w 8077346"/>
              <a:gd name="connsiteY418" fmla="*/ 7519600 h 10287000"/>
              <a:gd name="connsiteX419" fmla="*/ 481355 w 8077346"/>
              <a:gd name="connsiteY419" fmla="*/ 7505341 h 10287000"/>
              <a:gd name="connsiteX420" fmla="*/ 486182 w 8077346"/>
              <a:gd name="connsiteY420" fmla="*/ 7502347 h 10287000"/>
              <a:gd name="connsiteX421" fmla="*/ 493663 w 8077346"/>
              <a:gd name="connsiteY421" fmla="*/ 7445290 h 10287000"/>
              <a:gd name="connsiteX422" fmla="*/ 535468 w 8077346"/>
              <a:gd name="connsiteY422" fmla="*/ 7496549 h 10287000"/>
              <a:gd name="connsiteX423" fmla="*/ 460771 w 8077346"/>
              <a:gd name="connsiteY423" fmla="*/ 7491546 h 10287000"/>
              <a:gd name="connsiteX424" fmla="*/ 493663 w 8077346"/>
              <a:gd name="connsiteY424" fmla="*/ 7445290 h 10287000"/>
              <a:gd name="connsiteX425" fmla="*/ 553911 w 8077346"/>
              <a:gd name="connsiteY425" fmla="*/ 7416149 h 10287000"/>
              <a:gd name="connsiteX426" fmla="*/ 628223 w 8077346"/>
              <a:gd name="connsiteY426" fmla="*/ 7431699 h 10287000"/>
              <a:gd name="connsiteX427" fmla="*/ 596723 w 8077346"/>
              <a:gd name="connsiteY427" fmla="*/ 7466859 h 10287000"/>
              <a:gd name="connsiteX428" fmla="*/ 550546 w 8077346"/>
              <a:gd name="connsiteY428" fmla="*/ 7436322 h 10287000"/>
              <a:gd name="connsiteX429" fmla="*/ 553911 w 8077346"/>
              <a:gd name="connsiteY429" fmla="*/ 7416149 h 10287000"/>
              <a:gd name="connsiteX430" fmla="*/ 292802 w 8077346"/>
              <a:gd name="connsiteY430" fmla="*/ 7397324 h 10287000"/>
              <a:gd name="connsiteX431" fmla="*/ 293441 w 8077346"/>
              <a:gd name="connsiteY431" fmla="*/ 7397344 h 10287000"/>
              <a:gd name="connsiteX432" fmla="*/ 295909 w 8077346"/>
              <a:gd name="connsiteY432" fmla="*/ 7401792 h 10287000"/>
              <a:gd name="connsiteX433" fmla="*/ 505155 w 8077346"/>
              <a:gd name="connsiteY433" fmla="*/ 7371784 h 10287000"/>
              <a:gd name="connsiteX434" fmla="*/ 499956 w 8077346"/>
              <a:gd name="connsiteY434" fmla="*/ 7402960 h 10287000"/>
              <a:gd name="connsiteX435" fmla="*/ 498222 w 8077346"/>
              <a:gd name="connsiteY435" fmla="*/ 7413351 h 10287000"/>
              <a:gd name="connsiteX436" fmla="*/ 521812 w 8077346"/>
              <a:gd name="connsiteY436" fmla="*/ 7418288 h 10287000"/>
              <a:gd name="connsiteX437" fmla="*/ 494758 w 8077346"/>
              <a:gd name="connsiteY437" fmla="*/ 7434133 h 10287000"/>
              <a:gd name="connsiteX438" fmla="*/ 474634 w 8077346"/>
              <a:gd name="connsiteY438" fmla="*/ 7408413 h 10287000"/>
              <a:gd name="connsiteX439" fmla="*/ 476367 w 8077346"/>
              <a:gd name="connsiteY439" fmla="*/ 7398024 h 10287000"/>
              <a:gd name="connsiteX440" fmla="*/ 505155 w 8077346"/>
              <a:gd name="connsiteY440" fmla="*/ 7371784 h 10287000"/>
              <a:gd name="connsiteX441" fmla="*/ 6808438 w 8077346"/>
              <a:gd name="connsiteY441" fmla="*/ 7362565 h 10287000"/>
              <a:gd name="connsiteX442" fmla="*/ 6802690 w 8077346"/>
              <a:gd name="connsiteY442" fmla="*/ 7386189 h 10287000"/>
              <a:gd name="connsiteX443" fmla="*/ 6808438 w 8077346"/>
              <a:gd name="connsiteY443" fmla="*/ 7362565 h 10287000"/>
              <a:gd name="connsiteX444" fmla="*/ 593168 w 8077346"/>
              <a:gd name="connsiteY444" fmla="*/ 7347831 h 10287000"/>
              <a:gd name="connsiteX445" fmla="*/ 611839 w 8077346"/>
              <a:gd name="connsiteY445" fmla="*/ 7354258 h 10287000"/>
              <a:gd name="connsiteX446" fmla="*/ 583767 w 8077346"/>
              <a:gd name="connsiteY446" fmla="*/ 7357873 h 10287000"/>
              <a:gd name="connsiteX447" fmla="*/ 578471 w 8077346"/>
              <a:gd name="connsiteY447" fmla="*/ 7348461 h 10287000"/>
              <a:gd name="connsiteX448" fmla="*/ 593168 w 8077346"/>
              <a:gd name="connsiteY448" fmla="*/ 7347831 h 10287000"/>
              <a:gd name="connsiteX449" fmla="*/ 494411 w 8077346"/>
              <a:gd name="connsiteY449" fmla="*/ 7336147 h 10287000"/>
              <a:gd name="connsiteX450" fmla="*/ 513000 w 8077346"/>
              <a:gd name="connsiteY450" fmla="*/ 7343062 h 10287000"/>
              <a:gd name="connsiteX451" fmla="*/ 484625 w 8077346"/>
              <a:gd name="connsiteY451" fmla="*/ 7348510 h 10287000"/>
              <a:gd name="connsiteX452" fmla="*/ 479595 w 8077346"/>
              <a:gd name="connsiteY452" fmla="*/ 7337495 h 10287000"/>
              <a:gd name="connsiteX453" fmla="*/ 494411 w 8077346"/>
              <a:gd name="connsiteY453" fmla="*/ 7336147 h 10287000"/>
              <a:gd name="connsiteX454" fmla="*/ 387466 w 8077346"/>
              <a:gd name="connsiteY454" fmla="*/ 7327232 h 10287000"/>
              <a:gd name="connsiteX455" fmla="*/ 458771 w 8077346"/>
              <a:gd name="connsiteY455" fmla="*/ 7352592 h 10287000"/>
              <a:gd name="connsiteX456" fmla="*/ 455405 w 8077346"/>
              <a:gd name="connsiteY456" fmla="*/ 7372764 h 10287000"/>
              <a:gd name="connsiteX457" fmla="*/ 382420 w 8077346"/>
              <a:gd name="connsiteY457" fmla="*/ 7357492 h 10287000"/>
              <a:gd name="connsiteX458" fmla="*/ 387466 w 8077346"/>
              <a:gd name="connsiteY458" fmla="*/ 7327232 h 10287000"/>
              <a:gd name="connsiteX459" fmla="*/ 616903 w 8077346"/>
              <a:gd name="connsiteY459" fmla="*/ 7282726 h 10287000"/>
              <a:gd name="connsiteX460" fmla="*/ 650307 w 8077346"/>
              <a:gd name="connsiteY460" fmla="*/ 7288293 h 10287000"/>
              <a:gd name="connsiteX461" fmla="*/ 621930 w 8077346"/>
              <a:gd name="connsiteY461" fmla="*/ 7293743 h 10287000"/>
              <a:gd name="connsiteX462" fmla="*/ 616903 w 8077346"/>
              <a:gd name="connsiteY462" fmla="*/ 7282726 h 10287000"/>
              <a:gd name="connsiteX463" fmla="*/ 505476 w 8077346"/>
              <a:gd name="connsiteY463" fmla="*/ 7272340 h 10287000"/>
              <a:gd name="connsiteX464" fmla="*/ 524615 w 8077346"/>
              <a:gd name="connsiteY464" fmla="*/ 7273379 h 10287000"/>
              <a:gd name="connsiteX465" fmla="*/ 533038 w 8077346"/>
              <a:gd name="connsiteY465" fmla="*/ 7284631 h 10287000"/>
              <a:gd name="connsiteX466" fmla="*/ 521556 w 8077346"/>
              <a:gd name="connsiteY466" fmla="*/ 7291719 h 10287000"/>
              <a:gd name="connsiteX467" fmla="*/ 505476 w 8077346"/>
              <a:gd name="connsiteY467" fmla="*/ 7272340 h 10287000"/>
              <a:gd name="connsiteX468" fmla="*/ 634383 w 8077346"/>
              <a:gd name="connsiteY468" fmla="*/ 7239655 h 10287000"/>
              <a:gd name="connsiteX469" fmla="*/ 657187 w 8077346"/>
              <a:gd name="connsiteY469" fmla="*/ 7247035 h 10287000"/>
              <a:gd name="connsiteX470" fmla="*/ 652142 w 8077346"/>
              <a:gd name="connsiteY470" fmla="*/ 7277292 h 10287000"/>
              <a:gd name="connsiteX471" fmla="*/ 628963 w 8077346"/>
              <a:gd name="connsiteY471" fmla="*/ 7251568 h 10287000"/>
              <a:gd name="connsiteX472" fmla="*/ 634383 w 8077346"/>
              <a:gd name="connsiteY472" fmla="*/ 7239655 h 10287000"/>
              <a:gd name="connsiteX473" fmla="*/ 503582 w 8077346"/>
              <a:gd name="connsiteY473" fmla="*/ 7234816 h 10287000"/>
              <a:gd name="connsiteX474" fmla="*/ 530125 w 8077346"/>
              <a:gd name="connsiteY474" fmla="*/ 7240373 h 10287000"/>
              <a:gd name="connsiteX475" fmla="*/ 528289 w 8077346"/>
              <a:gd name="connsiteY475" fmla="*/ 7251376 h 10287000"/>
              <a:gd name="connsiteX476" fmla="*/ 501746 w 8077346"/>
              <a:gd name="connsiteY476" fmla="*/ 7245821 h 10287000"/>
              <a:gd name="connsiteX477" fmla="*/ 503582 w 8077346"/>
              <a:gd name="connsiteY477" fmla="*/ 7234816 h 10287000"/>
              <a:gd name="connsiteX478" fmla="*/ 710581 w 8077346"/>
              <a:gd name="connsiteY478" fmla="*/ 7228792 h 10287000"/>
              <a:gd name="connsiteX479" fmla="*/ 727807 w 8077346"/>
              <a:gd name="connsiteY479" fmla="*/ 7262760 h 10287000"/>
              <a:gd name="connsiteX480" fmla="*/ 705690 w 8077346"/>
              <a:gd name="connsiteY480" fmla="*/ 7258132 h 10287000"/>
              <a:gd name="connsiteX481" fmla="*/ 710581 w 8077346"/>
              <a:gd name="connsiteY481" fmla="*/ 7228792 h 10287000"/>
              <a:gd name="connsiteX482" fmla="*/ 642112 w 8077346"/>
              <a:gd name="connsiteY482" fmla="*/ 7172714 h 10287000"/>
              <a:gd name="connsiteX483" fmla="*/ 695191 w 8077346"/>
              <a:gd name="connsiteY483" fmla="*/ 7183820 h 10287000"/>
              <a:gd name="connsiteX484" fmla="*/ 693662 w 8077346"/>
              <a:gd name="connsiteY484" fmla="*/ 7192991 h 10287000"/>
              <a:gd name="connsiteX485" fmla="*/ 665590 w 8077346"/>
              <a:gd name="connsiteY485" fmla="*/ 7196605 h 10287000"/>
              <a:gd name="connsiteX486" fmla="*/ 642112 w 8077346"/>
              <a:gd name="connsiteY486" fmla="*/ 7172714 h 10287000"/>
              <a:gd name="connsiteX487" fmla="*/ 486830 w 8077346"/>
              <a:gd name="connsiteY487" fmla="*/ 7170585 h 10287000"/>
              <a:gd name="connsiteX488" fmla="*/ 513373 w 8077346"/>
              <a:gd name="connsiteY488" fmla="*/ 7176139 h 10287000"/>
              <a:gd name="connsiteX489" fmla="*/ 511538 w 8077346"/>
              <a:gd name="connsiteY489" fmla="*/ 7187142 h 10287000"/>
              <a:gd name="connsiteX490" fmla="*/ 484996 w 8077346"/>
              <a:gd name="connsiteY490" fmla="*/ 7181588 h 10287000"/>
              <a:gd name="connsiteX491" fmla="*/ 486830 w 8077346"/>
              <a:gd name="connsiteY491" fmla="*/ 7170585 h 10287000"/>
              <a:gd name="connsiteX492" fmla="*/ 343984 w 8077346"/>
              <a:gd name="connsiteY492" fmla="*/ 7139156 h 10287000"/>
              <a:gd name="connsiteX493" fmla="*/ 364648 w 8077346"/>
              <a:gd name="connsiteY493" fmla="*/ 7143479 h 10287000"/>
              <a:gd name="connsiteX494" fmla="*/ 362958 w 8077346"/>
              <a:gd name="connsiteY494" fmla="*/ 7153613 h 10287000"/>
              <a:gd name="connsiteX495" fmla="*/ 338159 w 8077346"/>
              <a:gd name="connsiteY495" fmla="*/ 7148425 h 10287000"/>
              <a:gd name="connsiteX496" fmla="*/ 6784900 w 8077346"/>
              <a:gd name="connsiteY496" fmla="*/ 7127772 h 10287000"/>
              <a:gd name="connsiteX497" fmla="*/ 6778533 w 8077346"/>
              <a:gd name="connsiteY497" fmla="*/ 7153939 h 10287000"/>
              <a:gd name="connsiteX498" fmla="*/ 6753073 w 8077346"/>
              <a:gd name="connsiteY498" fmla="*/ 7258604 h 10287000"/>
              <a:gd name="connsiteX499" fmla="*/ 6729041 w 8077346"/>
              <a:gd name="connsiteY499" fmla="*/ 7251268 h 10287000"/>
              <a:gd name="connsiteX500" fmla="*/ 6784900 w 8077346"/>
              <a:gd name="connsiteY500" fmla="*/ 7127772 h 10287000"/>
              <a:gd name="connsiteX501" fmla="*/ 517470 w 8077346"/>
              <a:gd name="connsiteY501" fmla="*/ 7125816 h 10287000"/>
              <a:gd name="connsiteX502" fmla="*/ 548472 w 8077346"/>
              <a:gd name="connsiteY502" fmla="*/ 7130344 h 10287000"/>
              <a:gd name="connsiteX503" fmla="*/ 491722 w 8077346"/>
              <a:gd name="connsiteY503" fmla="*/ 7141245 h 10287000"/>
              <a:gd name="connsiteX504" fmla="*/ 517470 w 8077346"/>
              <a:gd name="connsiteY504" fmla="*/ 7125816 h 10287000"/>
              <a:gd name="connsiteX505" fmla="*/ 392759 w 8077346"/>
              <a:gd name="connsiteY505" fmla="*/ 7089603 h 10287000"/>
              <a:gd name="connsiteX506" fmla="*/ 424863 w 8077346"/>
              <a:gd name="connsiteY506" fmla="*/ 7102962 h 10287000"/>
              <a:gd name="connsiteX507" fmla="*/ 421440 w 8077346"/>
              <a:gd name="connsiteY507" fmla="*/ 7123503 h 10287000"/>
              <a:gd name="connsiteX508" fmla="*/ 394898 w 8077346"/>
              <a:gd name="connsiteY508" fmla="*/ 7117945 h 10287000"/>
              <a:gd name="connsiteX509" fmla="*/ 396611 w 8077346"/>
              <a:gd name="connsiteY509" fmla="*/ 7107677 h 10287000"/>
              <a:gd name="connsiteX510" fmla="*/ 392759 w 8077346"/>
              <a:gd name="connsiteY510" fmla="*/ 7089603 h 10287000"/>
              <a:gd name="connsiteX511" fmla="*/ 734427 w 8077346"/>
              <a:gd name="connsiteY511" fmla="*/ 7085756 h 10287000"/>
              <a:gd name="connsiteX512" fmla="*/ 783087 w 8077346"/>
              <a:gd name="connsiteY512" fmla="*/ 7095939 h 10287000"/>
              <a:gd name="connsiteX513" fmla="*/ 776240 w 8077346"/>
              <a:gd name="connsiteY513" fmla="*/ 7137014 h 10287000"/>
              <a:gd name="connsiteX514" fmla="*/ 751909 w 8077346"/>
              <a:gd name="connsiteY514" fmla="*/ 7131924 h 10287000"/>
              <a:gd name="connsiteX515" fmla="*/ 703253 w 8077346"/>
              <a:gd name="connsiteY515" fmla="*/ 7121744 h 10287000"/>
              <a:gd name="connsiteX516" fmla="*/ 734427 w 8077346"/>
              <a:gd name="connsiteY516" fmla="*/ 7085756 h 10287000"/>
              <a:gd name="connsiteX517" fmla="*/ 607523 w 8077346"/>
              <a:gd name="connsiteY517" fmla="*/ 7078177 h 10287000"/>
              <a:gd name="connsiteX518" fmla="*/ 614210 w 8077346"/>
              <a:gd name="connsiteY518" fmla="*/ 7089542 h 10287000"/>
              <a:gd name="connsiteX519" fmla="*/ 605689 w 8077346"/>
              <a:gd name="connsiteY519" fmla="*/ 7089183 h 10287000"/>
              <a:gd name="connsiteX520" fmla="*/ 602020 w 8077346"/>
              <a:gd name="connsiteY520" fmla="*/ 7111188 h 10287000"/>
              <a:gd name="connsiteX521" fmla="*/ 579901 w 8077346"/>
              <a:gd name="connsiteY521" fmla="*/ 7106560 h 10287000"/>
              <a:gd name="connsiteX522" fmla="*/ 607523 w 8077346"/>
              <a:gd name="connsiteY522" fmla="*/ 7078177 h 10287000"/>
              <a:gd name="connsiteX523" fmla="*/ 505783 w 8077346"/>
              <a:gd name="connsiteY523" fmla="*/ 7056892 h 10287000"/>
              <a:gd name="connsiteX524" fmla="*/ 558868 w 8077346"/>
              <a:gd name="connsiteY524" fmla="*/ 7067998 h 10287000"/>
              <a:gd name="connsiteX525" fmla="*/ 500279 w 8077346"/>
              <a:gd name="connsiteY525" fmla="*/ 7089900 h 10287000"/>
              <a:gd name="connsiteX526" fmla="*/ 505783 w 8077346"/>
              <a:gd name="connsiteY526" fmla="*/ 7056892 h 10287000"/>
              <a:gd name="connsiteX527" fmla="*/ 6752406 w 8077346"/>
              <a:gd name="connsiteY527" fmla="*/ 7035861 h 10287000"/>
              <a:gd name="connsiteX528" fmla="*/ 6749774 w 8077346"/>
              <a:gd name="connsiteY528" fmla="*/ 7091451 h 10287000"/>
              <a:gd name="connsiteX529" fmla="*/ 6726866 w 8077346"/>
              <a:gd name="connsiteY529" fmla="*/ 7140852 h 10287000"/>
              <a:gd name="connsiteX530" fmla="*/ 6727105 w 8077346"/>
              <a:gd name="connsiteY530" fmla="*/ 7095105 h 10287000"/>
              <a:gd name="connsiteX531" fmla="*/ 6752406 w 8077346"/>
              <a:gd name="connsiteY531" fmla="*/ 7035861 h 10287000"/>
              <a:gd name="connsiteX532" fmla="*/ 770002 w 8077346"/>
              <a:gd name="connsiteY532" fmla="*/ 7009699 h 10287000"/>
              <a:gd name="connsiteX533" fmla="*/ 821454 w 8077346"/>
              <a:gd name="connsiteY533" fmla="*/ 7030587 h 10287000"/>
              <a:gd name="connsiteX534" fmla="*/ 793281 w 8077346"/>
              <a:gd name="connsiteY534" fmla="*/ 7034814 h 10287000"/>
              <a:gd name="connsiteX535" fmla="*/ 790018 w 8077346"/>
              <a:gd name="connsiteY535" fmla="*/ 7054372 h 10287000"/>
              <a:gd name="connsiteX536" fmla="*/ 814931 w 8077346"/>
              <a:gd name="connsiteY536" fmla="*/ 7069708 h 10287000"/>
              <a:gd name="connsiteX537" fmla="*/ 786756 w 8077346"/>
              <a:gd name="connsiteY537" fmla="*/ 7073933 h 10287000"/>
              <a:gd name="connsiteX538" fmla="*/ 760215 w 8077346"/>
              <a:gd name="connsiteY538" fmla="*/ 7068379 h 10287000"/>
              <a:gd name="connsiteX539" fmla="*/ 765107 w 8077346"/>
              <a:gd name="connsiteY539" fmla="*/ 7039041 h 10287000"/>
              <a:gd name="connsiteX540" fmla="*/ 766738 w 8077346"/>
              <a:gd name="connsiteY540" fmla="*/ 7029260 h 10287000"/>
              <a:gd name="connsiteX541" fmla="*/ 770002 w 8077346"/>
              <a:gd name="connsiteY541" fmla="*/ 7009699 h 10287000"/>
              <a:gd name="connsiteX542" fmla="*/ 644931 w 8077346"/>
              <a:gd name="connsiteY542" fmla="*/ 6991120 h 10287000"/>
              <a:gd name="connsiteX543" fmla="*/ 685994 w 8077346"/>
              <a:gd name="connsiteY543" fmla="*/ 7012523 h 10287000"/>
              <a:gd name="connsiteX544" fmla="*/ 665963 w 8077346"/>
              <a:gd name="connsiteY544" fmla="*/ 7029682 h 10287000"/>
              <a:gd name="connsiteX545" fmla="*/ 643096 w 8077346"/>
              <a:gd name="connsiteY545" fmla="*/ 7002122 h 10287000"/>
              <a:gd name="connsiteX546" fmla="*/ 644931 w 8077346"/>
              <a:gd name="connsiteY546" fmla="*/ 6991120 h 10287000"/>
              <a:gd name="connsiteX547" fmla="*/ 705962 w 8077346"/>
              <a:gd name="connsiteY547" fmla="*/ 6954547 h 10287000"/>
              <a:gd name="connsiteX548" fmla="*/ 732503 w 8077346"/>
              <a:gd name="connsiteY548" fmla="*/ 6960101 h 10287000"/>
              <a:gd name="connsiteX549" fmla="*/ 731280 w 8077346"/>
              <a:gd name="connsiteY549" fmla="*/ 6967437 h 10287000"/>
              <a:gd name="connsiteX550" fmla="*/ 704738 w 8077346"/>
              <a:gd name="connsiteY550" fmla="*/ 6961883 h 10287000"/>
              <a:gd name="connsiteX551" fmla="*/ 678201 w 8077346"/>
              <a:gd name="connsiteY551" fmla="*/ 6956329 h 10287000"/>
              <a:gd name="connsiteX552" fmla="*/ 705962 w 8077346"/>
              <a:gd name="connsiteY552" fmla="*/ 6954547 h 10287000"/>
              <a:gd name="connsiteX553" fmla="*/ 6856667 w 8077346"/>
              <a:gd name="connsiteY553" fmla="*/ 6938855 h 10287000"/>
              <a:gd name="connsiteX554" fmla="*/ 6880693 w 8077346"/>
              <a:gd name="connsiteY554" fmla="*/ 6946189 h 10287000"/>
              <a:gd name="connsiteX555" fmla="*/ 6842501 w 8077346"/>
              <a:gd name="connsiteY555" fmla="*/ 7103191 h 10287000"/>
              <a:gd name="connsiteX556" fmla="*/ 6815291 w 8077346"/>
              <a:gd name="connsiteY556" fmla="*/ 7108939 h 10287000"/>
              <a:gd name="connsiteX557" fmla="*/ 6840753 w 8077346"/>
              <a:gd name="connsiteY557" fmla="*/ 7004273 h 10287000"/>
              <a:gd name="connsiteX558" fmla="*/ 6856667 w 8077346"/>
              <a:gd name="connsiteY558" fmla="*/ 6938855 h 10287000"/>
              <a:gd name="connsiteX559" fmla="*/ 704368 w 8077346"/>
              <a:gd name="connsiteY559" fmla="*/ 6922900 h 10287000"/>
              <a:gd name="connsiteX560" fmla="*/ 738001 w 8077346"/>
              <a:gd name="connsiteY560" fmla="*/ 6927093 h 10287000"/>
              <a:gd name="connsiteX561" fmla="*/ 707789 w 8077346"/>
              <a:gd name="connsiteY561" fmla="*/ 6943546 h 10287000"/>
              <a:gd name="connsiteX562" fmla="*/ 704368 w 8077346"/>
              <a:gd name="connsiteY562" fmla="*/ 6922900 h 10287000"/>
              <a:gd name="connsiteX563" fmla="*/ 642360 w 8077346"/>
              <a:gd name="connsiteY563" fmla="*/ 6895200 h 10287000"/>
              <a:gd name="connsiteX564" fmla="*/ 686349 w 8077346"/>
              <a:gd name="connsiteY564" fmla="*/ 6907429 h 10287000"/>
              <a:gd name="connsiteX565" fmla="*/ 642360 w 8077346"/>
              <a:gd name="connsiteY565" fmla="*/ 6895200 h 10287000"/>
              <a:gd name="connsiteX566" fmla="*/ 506155 w 8077346"/>
              <a:gd name="connsiteY566" fmla="*/ 6889969 h 10287000"/>
              <a:gd name="connsiteX567" fmla="*/ 532699 w 8077346"/>
              <a:gd name="connsiteY567" fmla="*/ 6895521 h 10287000"/>
              <a:gd name="connsiteX568" fmla="*/ 504320 w 8077346"/>
              <a:gd name="connsiteY568" fmla="*/ 6900972 h 10287000"/>
              <a:gd name="connsiteX569" fmla="*/ 506155 w 8077346"/>
              <a:gd name="connsiteY569" fmla="*/ 6889969 h 10287000"/>
              <a:gd name="connsiteX570" fmla="*/ 842148 w 8077346"/>
              <a:gd name="connsiteY570" fmla="*/ 6888160 h 10287000"/>
              <a:gd name="connsiteX571" fmla="*/ 863594 w 8077346"/>
              <a:gd name="connsiteY571" fmla="*/ 6924276 h 10287000"/>
              <a:gd name="connsiteX572" fmla="*/ 835625 w 8077346"/>
              <a:gd name="connsiteY572" fmla="*/ 6927279 h 10287000"/>
              <a:gd name="connsiteX573" fmla="*/ 842148 w 8077346"/>
              <a:gd name="connsiteY573" fmla="*/ 6888160 h 10287000"/>
              <a:gd name="connsiteX574" fmla="*/ 531713 w 8077346"/>
              <a:gd name="connsiteY574" fmla="*/ 6839647 h 10287000"/>
              <a:gd name="connsiteX575" fmla="*/ 569020 w 8077346"/>
              <a:gd name="connsiteY575" fmla="*/ 6842392 h 10287000"/>
              <a:gd name="connsiteX576" fmla="*/ 537584 w 8077346"/>
              <a:gd name="connsiteY576" fmla="*/ 6866180 h 10287000"/>
              <a:gd name="connsiteX577" fmla="*/ 514312 w 8077346"/>
              <a:gd name="connsiteY577" fmla="*/ 6841067 h 10287000"/>
              <a:gd name="connsiteX578" fmla="*/ 531713 w 8077346"/>
              <a:gd name="connsiteY578" fmla="*/ 6839647 h 10287000"/>
              <a:gd name="connsiteX579" fmla="*/ 6880332 w 8077346"/>
              <a:gd name="connsiteY579" fmla="*/ 6809747 h 10287000"/>
              <a:gd name="connsiteX580" fmla="*/ 6875106 w 8077346"/>
              <a:gd name="connsiteY580" fmla="*/ 6823261 h 10287000"/>
              <a:gd name="connsiteX581" fmla="*/ 6866471 w 8077346"/>
              <a:gd name="connsiteY581" fmla="*/ 6853786 h 10287000"/>
              <a:gd name="connsiteX582" fmla="*/ 6869399 w 8077346"/>
              <a:gd name="connsiteY582" fmla="*/ 6886521 h 10287000"/>
              <a:gd name="connsiteX583" fmla="*/ 6869796 w 8077346"/>
              <a:gd name="connsiteY583" fmla="*/ 6884885 h 10287000"/>
              <a:gd name="connsiteX584" fmla="*/ 6872582 w 8077346"/>
              <a:gd name="connsiteY584" fmla="*/ 6873439 h 10287000"/>
              <a:gd name="connsiteX585" fmla="*/ 6883876 w 8077346"/>
              <a:gd name="connsiteY585" fmla="*/ 6933106 h 10287000"/>
              <a:gd name="connsiteX586" fmla="*/ 6856667 w 8077346"/>
              <a:gd name="connsiteY586" fmla="*/ 6938855 h 10287000"/>
              <a:gd name="connsiteX587" fmla="*/ 6859850 w 8077346"/>
              <a:gd name="connsiteY587" fmla="*/ 6925772 h 10287000"/>
              <a:gd name="connsiteX588" fmla="*/ 6816727 w 8077346"/>
              <a:gd name="connsiteY588" fmla="*/ 6996939 h 10287000"/>
              <a:gd name="connsiteX589" fmla="*/ 6795878 w 8077346"/>
              <a:gd name="connsiteY589" fmla="*/ 6976521 h 10287000"/>
              <a:gd name="connsiteX590" fmla="*/ 6814975 w 8077346"/>
              <a:gd name="connsiteY590" fmla="*/ 6898021 h 10287000"/>
              <a:gd name="connsiteX591" fmla="*/ 6861286 w 8077346"/>
              <a:gd name="connsiteY591" fmla="*/ 6813774 h 10287000"/>
              <a:gd name="connsiteX592" fmla="*/ 882503 w 8077346"/>
              <a:gd name="connsiteY592" fmla="*/ 6801718 h 10287000"/>
              <a:gd name="connsiteX593" fmla="*/ 904621 w 8077346"/>
              <a:gd name="connsiteY593" fmla="*/ 6806345 h 10287000"/>
              <a:gd name="connsiteX594" fmla="*/ 879446 w 8077346"/>
              <a:gd name="connsiteY594" fmla="*/ 6820054 h 10287000"/>
              <a:gd name="connsiteX595" fmla="*/ 882503 w 8077346"/>
              <a:gd name="connsiteY595" fmla="*/ 6801718 h 10287000"/>
              <a:gd name="connsiteX596" fmla="*/ 6813319 w 8077346"/>
              <a:gd name="connsiteY596" fmla="*/ 6785463 h 10287000"/>
              <a:gd name="connsiteX597" fmla="*/ 6791798 w 8077346"/>
              <a:gd name="connsiteY597" fmla="*/ 6918699 h 10287000"/>
              <a:gd name="connsiteX598" fmla="*/ 6752406 w 8077346"/>
              <a:gd name="connsiteY598" fmla="*/ 7035861 h 10287000"/>
              <a:gd name="connsiteX599" fmla="*/ 6780859 w 8077346"/>
              <a:gd name="connsiteY599" fmla="*/ 6918901 h 10287000"/>
              <a:gd name="connsiteX600" fmla="*/ 6806908 w 8077346"/>
              <a:gd name="connsiteY600" fmla="*/ 6811821 h 10287000"/>
              <a:gd name="connsiteX601" fmla="*/ 6813319 w 8077346"/>
              <a:gd name="connsiteY601" fmla="*/ 6785463 h 10287000"/>
              <a:gd name="connsiteX602" fmla="*/ 866589 w 8077346"/>
              <a:gd name="connsiteY602" fmla="*/ 6777037 h 10287000"/>
              <a:gd name="connsiteX603" fmla="*/ 886173 w 8077346"/>
              <a:gd name="connsiteY603" fmla="*/ 6779711 h 10287000"/>
              <a:gd name="connsiteX604" fmla="*/ 890095 w 8077346"/>
              <a:gd name="connsiteY604" fmla="*/ 6790498 h 10287000"/>
              <a:gd name="connsiteX605" fmla="*/ 862219 w 8077346"/>
              <a:gd name="connsiteY605" fmla="*/ 6786086 h 10287000"/>
              <a:gd name="connsiteX606" fmla="*/ 866589 w 8077346"/>
              <a:gd name="connsiteY606" fmla="*/ 6777037 h 10287000"/>
              <a:gd name="connsiteX607" fmla="*/ 6901226 w 8077346"/>
              <a:gd name="connsiteY607" fmla="*/ 6755690 h 10287000"/>
              <a:gd name="connsiteX608" fmla="*/ 6888496 w 8077346"/>
              <a:gd name="connsiteY608" fmla="*/ 6808023 h 10287000"/>
              <a:gd name="connsiteX609" fmla="*/ 6880332 w 8077346"/>
              <a:gd name="connsiteY609" fmla="*/ 6809747 h 10287000"/>
              <a:gd name="connsiteX610" fmla="*/ 6893113 w 8077346"/>
              <a:gd name="connsiteY610" fmla="*/ 6682939 h 10287000"/>
              <a:gd name="connsiteX611" fmla="*/ 6917140 w 8077346"/>
              <a:gd name="connsiteY611" fmla="*/ 6690274 h 10287000"/>
              <a:gd name="connsiteX612" fmla="*/ 6910774 w 8077346"/>
              <a:gd name="connsiteY612" fmla="*/ 6716439 h 10287000"/>
              <a:gd name="connsiteX613" fmla="*/ 6904409 w 8077346"/>
              <a:gd name="connsiteY613" fmla="*/ 6742608 h 10287000"/>
              <a:gd name="connsiteX614" fmla="*/ 6883567 w 8077346"/>
              <a:gd name="connsiteY614" fmla="*/ 6722188 h 10287000"/>
              <a:gd name="connsiteX615" fmla="*/ 6893113 w 8077346"/>
              <a:gd name="connsiteY615" fmla="*/ 6682939 h 10287000"/>
              <a:gd name="connsiteX616" fmla="*/ 942818 w 8077346"/>
              <a:gd name="connsiteY616" fmla="*/ 6680230 h 10287000"/>
              <a:gd name="connsiteX617" fmla="*/ 979717 w 8077346"/>
              <a:gd name="connsiteY617" fmla="*/ 6685421 h 10287000"/>
              <a:gd name="connsiteX618" fmla="*/ 987836 w 8077346"/>
              <a:gd name="connsiteY618" fmla="*/ 6698505 h 10287000"/>
              <a:gd name="connsiteX619" fmla="*/ 974824 w 8077346"/>
              <a:gd name="connsiteY619" fmla="*/ 6714761 h 10287000"/>
              <a:gd name="connsiteX620" fmla="*/ 923376 w 8077346"/>
              <a:gd name="connsiteY620" fmla="*/ 6693873 h 10287000"/>
              <a:gd name="connsiteX621" fmla="*/ 942818 w 8077346"/>
              <a:gd name="connsiteY621" fmla="*/ 6680230 h 10287000"/>
              <a:gd name="connsiteX622" fmla="*/ 595946 w 8077346"/>
              <a:gd name="connsiteY622" fmla="*/ 6667548 h 10287000"/>
              <a:gd name="connsiteX623" fmla="*/ 625569 w 8077346"/>
              <a:gd name="connsiteY623" fmla="*/ 6674888 h 10287000"/>
              <a:gd name="connsiteX624" fmla="*/ 632003 w 8077346"/>
              <a:gd name="connsiteY624" fmla="*/ 6734943 h 10287000"/>
              <a:gd name="connsiteX625" fmla="*/ 579954 w 8077346"/>
              <a:gd name="connsiteY625" fmla="*/ 6790592 h 10287000"/>
              <a:gd name="connsiteX626" fmla="*/ 556197 w 8077346"/>
              <a:gd name="connsiteY626" fmla="*/ 6775185 h 10287000"/>
              <a:gd name="connsiteX627" fmla="*/ 551153 w 8077346"/>
              <a:gd name="connsiteY627" fmla="*/ 6805441 h 10287000"/>
              <a:gd name="connsiteX628" fmla="*/ 498602 w 8077346"/>
              <a:gd name="connsiteY628" fmla="*/ 6804883 h 10287000"/>
              <a:gd name="connsiteX629" fmla="*/ 562924 w 8077346"/>
              <a:gd name="connsiteY629" fmla="*/ 6734842 h 10287000"/>
              <a:gd name="connsiteX630" fmla="*/ 537491 w 8077346"/>
              <a:gd name="connsiteY630" fmla="*/ 6729519 h 10287000"/>
              <a:gd name="connsiteX631" fmla="*/ 512058 w 8077346"/>
              <a:gd name="connsiteY631" fmla="*/ 6724198 h 10287000"/>
              <a:gd name="connsiteX632" fmla="*/ 513737 w 8077346"/>
              <a:gd name="connsiteY632" fmla="*/ 6714111 h 10287000"/>
              <a:gd name="connsiteX633" fmla="*/ 539172 w 8077346"/>
              <a:gd name="connsiteY633" fmla="*/ 6719433 h 10287000"/>
              <a:gd name="connsiteX634" fmla="*/ 567970 w 8077346"/>
              <a:gd name="connsiteY634" fmla="*/ 6704583 h 10287000"/>
              <a:gd name="connsiteX635" fmla="*/ 545900 w 8077346"/>
              <a:gd name="connsiteY635" fmla="*/ 6679092 h 10287000"/>
              <a:gd name="connsiteX636" fmla="*/ 595946 w 8077346"/>
              <a:gd name="connsiteY636" fmla="*/ 6667548 h 10287000"/>
              <a:gd name="connsiteX637" fmla="*/ 6911053 w 8077346"/>
              <a:gd name="connsiteY637" fmla="*/ 6622433 h 10287000"/>
              <a:gd name="connsiteX638" fmla="*/ 6929074 w 8077346"/>
              <a:gd name="connsiteY638" fmla="*/ 6627934 h 10287000"/>
              <a:gd name="connsiteX639" fmla="*/ 6905305 w 8077346"/>
              <a:gd name="connsiteY639" fmla="*/ 6646057 h 10287000"/>
              <a:gd name="connsiteX640" fmla="*/ 6911053 w 8077346"/>
              <a:gd name="connsiteY640" fmla="*/ 6622433 h 10287000"/>
              <a:gd name="connsiteX641" fmla="*/ 911219 w 8077346"/>
              <a:gd name="connsiteY641" fmla="*/ 6605495 h 10287000"/>
              <a:gd name="connsiteX642" fmla="*/ 967006 w 8077346"/>
              <a:gd name="connsiteY642" fmla="*/ 6610646 h 10287000"/>
              <a:gd name="connsiteX643" fmla="*/ 973399 w 8077346"/>
              <a:gd name="connsiteY643" fmla="*/ 6628944 h 10287000"/>
              <a:gd name="connsiteX644" fmla="*/ 960279 w 8077346"/>
              <a:gd name="connsiteY644" fmla="*/ 6650989 h 10287000"/>
              <a:gd name="connsiteX645" fmla="*/ 890658 w 8077346"/>
              <a:gd name="connsiteY645" fmla="*/ 6615544 h 10287000"/>
              <a:gd name="connsiteX646" fmla="*/ 911219 w 8077346"/>
              <a:gd name="connsiteY646" fmla="*/ 6605495 h 10287000"/>
              <a:gd name="connsiteX647" fmla="*/ 6993485 w 8077346"/>
              <a:gd name="connsiteY647" fmla="*/ 6601920 h 10287000"/>
              <a:gd name="connsiteX648" fmla="*/ 6954408 w 8077346"/>
              <a:gd name="connsiteY648" fmla="*/ 6762554 h 10287000"/>
              <a:gd name="connsiteX649" fmla="*/ 6943657 w 8077346"/>
              <a:gd name="connsiteY649" fmla="*/ 6687368 h 10287000"/>
              <a:gd name="connsiteX650" fmla="*/ 6993485 w 8077346"/>
              <a:gd name="connsiteY650" fmla="*/ 6601920 h 10287000"/>
              <a:gd name="connsiteX651" fmla="*/ 482474 w 8077346"/>
              <a:gd name="connsiteY651" fmla="*/ 6592757 h 10287000"/>
              <a:gd name="connsiteX652" fmla="*/ 527971 w 8077346"/>
              <a:gd name="connsiteY652" fmla="*/ 6612716 h 10287000"/>
              <a:gd name="connsiteX653" fmla="*/ 530720 w 8077346"/>
              <a:gd name="connsiteY653" fmla="*/ 6632861 h 10287000"/>
              <a:gd name="connsiteX654" fmla="*/ 499336 w 8077346"/>
              <a:gd name="connsiteY654" fmla="*/ 6638037 h 10287000"/>
              <a:gd name="connsiteX655" fmla="*/ 482474 w 8077346"/>
              <a:gd name="connsiteY655" fmla="*/ 6592757 h 10287000"/>
              <a:gd name="connsiteX656" fmla="*/ 407277 w 8077346"/>
              <a:gd name="connsiteY656" fmla="*/ 6577023 h 10287000"/>
              <a:gd name="connsiteX657" fmla="*/ 414042 w 8077346"/>
              <a:gd name="connsiteY657" fmla="*/ 6587926 h 10287000"/>
              <a:gd name="connsiteX658" fmla="*/ 404219 w 8077346"/>
              <a:gd name="connsiteY658" fmla="*/ 6595362 h 10287000"/>
              <a:gd name="connsiteX659" fmla="*/ 383630 w 8077346"/>
              <a:gd name="connsiteY659" fmla="*/ 6581565 h 10287000"/>
              <a:gd name="connsiteX660" fmla="*/ 407277 w 8077346"/>
              <a:gd name="connsiteY660" fmla="*/ 6577023 h 10287000"/>
              <a:gd name="connsiteX661" fmla="*/ 641431 w 8077346"/>
              <a:gd name="connsiteY661" fmla="*/ 6572882 h 10287000"/>
              <a:gd name="connsiteX662" fmla="*/ 639902 w 8077346"/>
              <a:gd name="connsiteY662" fmla="*/ 6582051 h 10287000"/>
              <a:gd name="connsiteX663" fmla="*/ 638373 w 8077346"/>
              <a:gd name="connsiteY663" fmla="*/ 6591221 h 10287000"/>
              <a:gd name="connsiteX664" fmla="*/ 641431 w 8077346"/>
              <a:gd name="connsiteY664" fmla="*/ 6572882 h 10287000"/>
              <a:gd name="connsiteX665" fmla="*/ 148 w 8077346"/>
              <a:gd name="connsiteY665" fmla="*/ 6534642 h 10287000"/>
              <a:gd name="connsiteX666" fmla="*/ 465 w 8077346"/>
              <a:gd name="connsiteY666" fmla="*/ 6535157 h 10287000"/>
              <a:gd name="connsiteX667" fmla="*/ 2712 w 8077346"/>
              <a:gd name="connsiteY667" fmla="*/ 6543331 h 10287000"/>
              <a:gd name="connsiteX668" fmla="*/ 1022 w 8077346"/>
              <a:gd name="connsiteY668" fmla="*/ 6553464 h 10287000"/>
              <a:gd name="connsiteX669" fmla="*/ 25825 w 8077346"/>
              <a:gd name="connsiteY669" fmla="*/ 6558654 h 10287000"/>
              <a:gd name="connsiteX670" fmla="*/ 21879 w 8077346"/>
              <a:gd name="connsiteY670" fmla="*/ 6563072 h 10287000"/>
              <a:gd name="connsiteX671" fmla="*/ 148 w 8077346"/>
              <a:gd name="connsiteY671" fmla="*/ 6563580 h 10287000"/>
              <a:gd name="connsiteX672" fmla="*/ 980288 w 8077346"/>
              <a:gd name="connsiteY672" fmla="*/ 6517272 h 10287000"/>
              <a:gd name="connsiteX673" fmla="*/ 1006831 w 8077346"/>
              <a:gd name="connsiteY673" fmla="*/ 6522825 h 10287000"/>
              <a:gd name="connsiteX674" fmla="*/ 1061542 w 8077346"/>
              <a:gd name="connsiteY674" fmla="*/ 6524154 h 10287000"/>
              <a:gd name="connsiteX675" fmla="*/ 1030105 w 8077346"/>
              <a:gd name="connsiteY675" fmla="*/ 6547939 h 10287000"/>
              <a:gd name="connsiteX676" fmla="*/ 1005200 w 8077346"/>
              <a:gd name="connsiteY676" fmla="*/ 6532606 h 10287000"/>
              <a:gd name="connsiteX677" fmla="*/ 980288 w 8077346"/>
              <a:gd name="connsiteY677" fmla="*/ 6517272 h 10287000"/>
              <a:gd name="connsiteX678" fmla="*/ 444685 w 8077346"/>
              <a:gd name="connsiteY678" fmla="*/ 6489963 h 10287000"/>
              <a:gd name="connsiteX679" fmla="*/ 568536 w 8077346"/>
              <a:gd name="connsiteY679" fmla="*/ 6515879 h 10287000"/>
              <a:gd name="connsiteX680" fmla="*/ 566855 w 8077346"/>
              <a:gd name="connsiteY680" fmla="*/ 6525966 h 10287000"/>
              <a:gd name="connsiteX681" fmla="*/ 510223 w 8077346"/>
              <a:gd name="connsiteY681" fmla="*/ 6538905 h 10287000"/>
              <a:gd name="connsiteX682" fmla="*/ 441322 w 8077346"/>
              <a:gd name="connsiteY682" fmla="*/ 6510135 h 10287000"/>
              <a:gd name="connsiteX683" fmla="*/ 444685 w 8077346"/>
              <a:gd name="connsiteY683" fmla="*/ 6489963 h 10287000"/>
              <a:gd name="connsiteX684" fmla="*/ 807883 w 8077346"/>
              <a:gd name="connsiteY684" fmla="*/ 6480563 h 10287000"/>
              <a:gd name="connsiteX685" fmla="*/ 806150 w 8077346"/>
              <a:gd name="connsiteY685" fmla="*/ 6490956 h 10287000"/>
              <a:gd name="connsiteX686" fmla="*/ 804418 w 8077346"/>
              <a:gd name="connsiteY686" fmla="*/ 6501347 h 10287000"/>
              <a:gd name="connsiteX687" fmla="*/ 780568 w 8077346"/>
              <a:gd name="connsiteY687" fmla="*/ 6507110 h 10287000"/>
              <a:gd name="connsiteX688" fmla="*/ 782300 w 8077346"/>
              <a:gd name="connsiteY688" fmla="*/ 6496719 h 10287000"/>
              <a:gd name="connsiteX689" fmla="*/ 784032 w 8077346"/>
              <a:gd name="connsiteY689" fmla="*/ 6486328 h 10287000"/>
              <a:gd name="connsiteX690" fmla="*/ 807883 w 8077346"/>
              <a:gd name="connsiteY690" fmla="*/ 6480563 h 10287000"/>
              <a:gd name="connsiteX691" fmla="*/ 6858271 w 8077346"/>
              <a:gd name="connsiteY691" fmla="*/ 6478090 h 10287000"/>
              <a:gd name="connsiteX692" fmla="*/ 6836022 w 8077346"/>
              <a:gd name="connsiteY692" fmla="*/ 6569554 h 10287000"/>
              <a:gd name="connsiteX693" fmla="*/ 6858271 w 8077346"/>
              <a:gd name="connsiteY693" fmla="*/ 6478090 h 10287000"/>
              <a:gd name="connsiteX694" fmla="*/ 831529 w 8077346"/>
              <a:gd name="connsiteY694" fmla="*/ 6476023 h 10287000"/>
              <a:gd name="connsiteX695" fmla="*/ 911145 w 8077346"/>
              <a:gd name="connsiteY695" fmla="*/ 6492683 h 10287000"/>
              <a:gd name="connsiteX696" fmla="*/ 919570 w 8077346"/>
              <a:gd name="connsiteY696" fmla="*/ 6503933 h 10287000"/>
              <a:gd name="connsiteX697" fmla="*/ 908088 w 8077346"/>
              <a:gd name="connsiteY697" fmla="*/ 6511021 h 10287000"/>
              <a:gd name="connsiteX698" fmla="*/ 855008 w 8077346"/>
              <a:gd name="connsiteY698" fmla="*/ 6499916 h 10287000"/>
              <a:gd name="connsiteX699" fmla="*/ 831529 w 8077346"/>
              <a:gd name="connsiteY699" fmla="*/ 6476023 h 10287000"/>
              <a:gd name="connsiteX700" fmla="*/ 696925 w 8077346"/>
              <a:gd name="connsiteY700" fmla="*/ 6473419 h 10287000"/>
              <a:gd name="connsiteX701" fmla="*/ 729329 w 8077346"/>
              <a:gd name="connsiteY701" fmla="*/ 6485003 h 10287000"/>
              <a:gd name="connsiteX702" fmla="*/ 703900 w 8077346"/>
              <a:gd name="connsiteY702" fmla="*/ 6491067 h 10287000"/>
              <a:gd name="connsiteX703" fmla="*/ 680310 w 8077346"/>
              <a:gd name="connsiteY703" fmla="*/ 6486132 h 10287000"/>
              <a:gd name="connsiteX704" fmla="*/ 682145 w 8077346"/>
              <a:gd name="connsiteY704" fmla="*/ 6475131 h 10287000"/>
              <a:gd name="connsiteX705" fmla="*/ 696925 w 8077346"/>
              <a:gd name="connsiteY705" fmla="*/ 6473419 h 10287000"/>
              <a:gd name="connsiteX706" fmla="*/ 1732738 w 8077346"/>
              <a:gd name="connsiteY706" fmla="*/ 6468908 h 10287000"/>
              <a:gd name="connsiteX707" fmla="*/ 1745082 w 8077346"/>
              <a:gd name="connsiteY707" fmla="*/ 6516250 h 10287000"/>
              <a:gd name="connsiteX708" fmla="*/ 1745828 w 8077346"/>
              <a:gd name="connsiteY708" fmla="*/ 6519942 h 10287000"/>
              <a:gd name="connsiteX709" fmla="*/ 1770934 w 8077346"/>
              <a:gd name="connsiteY709" fmla="*/ 6602870 h 10287000"/>
              <a:gd name="connsiteX710" fmla="*/ 1752366 w 8077346"/>
              <a:gd name="connsiteY710" fmla="*/ 6607572 h 10287000"/>
              <a:gd name="connsiteX711" fmla="*/ 1732567 w 8077346"/>
              <a:gd name="connsiteY711" fmla="*/ 6523303 h 10287000"/>
              <a:gd name="connsiteX712" fmla="*/ 1731821 w 8077346"/>
              <a:gd name="connsiteY712" fmla="*/ 6519608 h 10287000"/>
              <a:gd name="connsiteX713" fmla="*/ 1716262 w 8077346"/>
              <a:gd name="connsiteY713" fmla="*/ 6501227 h 10287000"/>
              <a:gd name="connsiteX714" fmla="*/ 1711517 w 8077346"/>
              <a:gd name="connsiteY714" fmla="*/ 6474285 h 10287000"/>
              <a:gd name="connsiteX715" fmla="*/ 1732738 w 8077346"/>
              <a:gd name="connsiteY715" fmla="*/ 6468908 h 10287000"/>
              <a:gd name="connsiteX716" fmla="*/ 660390 w 8077346"/>
              <a:gd name="connsiteY716" fmla="*/ 6459191 h 10287000"/>
              <a:gd name="connsiteX717" fmla="*/ 683979 w 8077346"/>
              <a:gd name="connsiteY717" fmla="*/ 6464126 h 10287000"/>
              <a:gd name="connsiteX718" fmla="*/ 682145 w 8077346"/>
              <a:gd name="connsiteY718" fmla="*/ 6475131 h 10287000"/>
              <a:gd name="connsiteX719" fmla="*/ 658555 w 8077346"/>
              <a:gd name="connsiteY719" fmla="*/ 6470194 h 10287000"/>
              <a:gd name="connsiteX720" fmla="*/ 660390 w 8077346"/>
              <a:gd name="connsiteY720" fmla="*/ 6459191 h 10287000"/>
              <a:gd name="connsiteX721" fmla="*/ 813081 w 8077346"/>
              <a:gd name="connsiteY721" fmla="*/ 6449390 h 10287000"/>
              <a:gd name="connsiteX722" fmla="*/ 819425 w 8077346"/>
              <a:gd name="connsiteY722" fmla="*/ 6462814 h 10287000"/>
              <a:gd name="connsiteX723" fmla="*/ 807883 w 8077346"/>
              <a:gd name="connsiteY723" fmla="*/ 6480563 h 10287000"/>
              <a:gd name="connsiteX724" fmla="*/ 787499 w 8077346"/>
              <a:gd name="connsiteY724" fmla="*/ 6465544 h 10287000"/>
              <a:gd name="connsiteX725" fmla="*/ 813081 w 8077346"/>
              <a:gd name="connsiteY725" fmla="*/ 6449390 h 10287000"/>
              <a:gd name="connsiteX726" fmla="*/ 1080500 w 8077346"/>
              <a:gd name="connsiteY726" fmla="*/ 6410462 h 10287000"/>
              <a:gd name="connsiteX727" fmla="*/ 1086901 w 8077346"/>
              <a:gd name="connsiteY727" fmla="*/ 6413223 h 10287000"/>
              <a:gd name="connsiteX728" fmla="*/ 1078665 w 8077346"/>
              <a:gd name="connsiteY728" fmla="*/ 6421465 h 10287000"/>
              <a:gd name="connsiteX729" fmla="*/ 1080500 w 8077346"/>
              <a:gd name="connsiteY729" fmla="*/ 6410462 h 10287000"/>
              <a:gd name="connsiteX730" fmla="*/ 748156 w 8077346"/>
              <a:gd name="connsiteY730" fmla="*/ 6394051 h 10287000"/>
              <a:gd name="connsiteX731" fmla="*/ 772926 w 8077346"/>
              <a:gd name="connsiteY731" fmla="*/ 6399234 h 10287000"/>
              <a:gd name="connsiteX732" fmla="*/ 744793 w 8077346"/>
              <a:gd name="connsiteY732" fmla="*/ 6414223 h 10287000"/>
              <a:gd name="connsiteX733" fmla="*/ 734700 w 8077346"/>
              <a:gd name="connsiteY733" fmla="*/ 6474736 h 10287000"/>
              <a:gd name="connsiteX734" fmla="*/ 665435 w 8077346"/>
              <a:gd name="connsiteY734" fmla="*/ 6428930 h 10287000"/>
              <a:gd name="connsiteX735" fmla="*/ 720021 w 8077346"/>
              <a:gd name="connsiteY735" fmla="*/ 6409040 h 10287000"/>
              <a:gd name="connsiteX736" fmla="*/ 721704 w 8077346"/>
              <a:gd name="connsiteY736" fmla="*/ 6398954 h 10287000"/>
              <a:gd name="connsiteX737" fmla="*/ 748156 w 8077346"/>
              <a:gd name="connsiteY737" fmla="*/ 6394051 h 10287000"/>
              <a:gd name="connsiteX738" fmla="*/ 1060283 w 8077346"/>
              <a:gd name="connsiteY738" fmla="*/ 6367007 h 10287000"/>
              <a:gd name="connsiteX739" fmla="*/ 1109091 w 8077346"/>
              <a:gd name="connsiteY739" fmla="*/ 6367100 h 10287000"/>
              <a:gd name="connsiteX740" fmla="*/ 1115494 w 8077346"/>
              <a:gd name="connsiteY740" fmla="*/ 6383623 h 10287000"/>
              <a:gd name="connsiteX741" fmla="*/ 1104199 w 8077346"/>
              <a:gd name="connsiteY741" fmla="*/ 6396441 h 10287000"/>
              <a:gd name="connsiteX742" fmla="*/ 1057021 w 8077346"/>
              <a:gd name="connsiteY742" fmla="*/ 6386569 h 10287000"/>
              <a:gd name="connsiteX743" fmla="*/ 1060283 w 8077346"/>
              <a:gd name="connsiteY743" fmla="*/ 6367007 h 10287000"/>
              <a:gd name="connsiteX744" fmla="*/ 503095 w 8077346"/>
              <a:gd name="connsiteY744" fmla="*/ 6358431 h 10287000"/>
              <a:gd name="connsiteX745" fmla="*/ 574696 w 8077346"/>
              <a:gd name="connsiteY745" fmla="*/ 6369144 h 10287000"/>
              <a:gd name="connsiteX746" fmla="*/ 493442 w 8077346"/>
              <a:gd name="connsiteY746" fmla="*/ 6362261 h 10287000"/>
              <a:gd name="connsiteX747" fmla="*/ 503095 w 8077346"/>
              <a:gd name="connsiteY747" fmla="*/ 6358431 h 10287000"/>
              <a:gd name="connsiteX748" fmla="*/ 6961029 w 8077346"/>
              <a:gd name="connsiteY748" fmla="*/ 6297637 h 10287000"/>
              <a:gd name="connsiteX749" fmla="*/ 6948222 w 8077346"/>
              <a:gd name="connsiteY749" fmla="*/ 6350282 h 10287000"/>
              <a:gd name="connsiteX750" fmla="*/ 6916203 w 8077346"/>
              <a:gd name="connsiteY750" fmla="*/ 6481895 h 10287000"/>
              <a:gd name="connsiteX751" fmla="*/ 6921187 w 8077346"/>
              <a:gd name="connsiteY751" fmla="*/ 6342029 h 10287000"/>
              <a:gd name="connsiteX752" fmla="*/ 6961029 w 8077346"/>
              <a:gd name="connsiteY752" fmla="*/ 6297637 h 10287000"/>
              <a:gd name="connsiteX753" fmla="*/ 1073310 w 8077346"/>
              <a:gd name="connsiteY753" fmla="*/ 6275163 h 10287000"/>
              <a:gd name="connsiteX754" fmla="*/ 1097632 w 8077346"/>
              <a:gd name="connsiteY754" fmla="*/ 6280253 h 10287000"/>
              <a:gd name="connsiteX755" fmla="*/ 1123646 w 8077346"/>
              <a:gd name="connsiteY755" fmla="*/ 6275257 h 10287000"/>
              <a:gd name="connsiteX756" fmla="*/ 1146293 w 8077346"/>
              <a:gd name="connsiteY756" fmla="*/ 6290435 h 10287000"/>
              <a:gd name="connsiteX757" fmla="*/ 1121963 w 8077346"/>
              <a:gd name="connsiteY757" fmla="*/ 6285345 h 10287000"/>
              <a:gd name="connsiteX758" fmla="*/ 1120281 w 8077346"/>
              <a:gd name="connsiteY758" fmla="*/ 6295427 h 10287000"/>
              <a:gd name="connsiteX759" fmla="*/ 1092589 w 8077346"/>
              <a:gd name="connsiteY759" fmla="*/ 6310510 h 10287000"/>
              <a:gd name="connsiteX760" fmla="*/ 1043933 w 8077346"/>
              <a:gd name="connsiteY760" fmla="*/ 6300328 h 10287000"/>
              <a:gd name="connsiteX761" fmla="*/ 1073310 w 8077346"/>
              <a:gd name="connsiteY761" fmla="*/ 6275163 h 10287000"/>
              <a:gd name="connsiteX762" fmla="*/ 1715827 w 8077346"/>
              <a:gd name="connsiteY762" fmla="*/ 6274822 h 10287000"/>
              <a:gd name="connsiteX763" fmla="*/ 1719067 w 8077346"/>
              <a:gd name="connsiteY763" fmla="*/ 6275852 h 10287000"/>
              <a:gd name="connsiteX764" fmla="*/ 1725538 w 8077346"/>
              <a:gd name="connsiteY764" fmla="*/ 6280425 h 10287000"/>
              <a:gd name="connsiteX765" fmla="*/ 1714249 w 8077346"/>
              <a:gd name="connsiteY765" fmla="*/ 6279462 h 10287000"/>
              <a:gd name="connsiteX766" fmla="*/ 1715827 w 8077346"/>
              <a:gd name="connsiteY766" fmla="*/ 6274822 h 10287000"/>
              <a:gd name="connsiteX767" fmla="*/ 1666467 w 8077346"/>
              <a:gd name="connsiteY767" fmla="*/ 6249119 h 10287000"/>
              <a:gd name="connsiteX768" fmla="*/ 1669876 w 8077346"/>
              <a:gd name="connsiteY768" fmla="*/ 6252169 h 10287000"/>
              <a:gd name="connsiteX769" fmla="*/ 1672130 w 8077346"/>
              <a:gd name="connsiteY769" fmla="*/ 6263332 h 10287000"/>
              <a:gd name="connsiteX770" fmla="*/ 1671725 w 8077346"/>
              <a:gd name="connsiteY770" fmla="*/ 6275168 h 10287000"/>
              <a:gd name="connsiteX771" fmla="*/ 1681548 w 8077346"/>
              <a:gd name="connsiteY771" fmla="*/ 6296152 h 10287000"/>
              <a:gd name="connsiteX772" fmla="*/ 1667109 w 8077346"/>
              <a:gd name="connsiteY772" fmla="*/ 6307631 h 10287000"/>
              <a:gd name="connsiteX773" fmla="*/ 1668611 w 8077346"/>
              <a:gd name="connsiteY773" fmla="*/ 6315074 h 10287000"/>
              <a:gd name="connsiteX774" fmla="*/ 1669362 w 8077346"/>
              <a:gd name="connsiteY774" fmla="*/ 6318795 h 10287000"/>
              <a:gd name="connsiteX775" fmla="*/ 1665954 w 8077346"/>
              <a:gd name="connsiteY775" fmla="*/ 6315747 h 10287000"/>
              <a:gd name="connsiteX776" fmla="*/ 1663700 w 8077346"/>
              <a:gd name="connsiteY776" fmla="*/ 6304584 h 10287000"/>
              <a:gd name="connsiteX777" fmla="*/ 1661043 w 8077346"/>
              <a:gd name="connsiteY777" fmla="*/ 6305255 h 10287000"/>
              <a:gd name="connsiteX778" fmla="*/ 1655116 w 8077346"/>
              <a:gd name="connsiteY778" fmla="*/ 6302478 h 10287000"/>
              <a:gd name="connsiteX779" fmla="*/ 1663756 w 8077346"/>
              <a:gd name="connsiteY779" fmla="*/ 6277188 h 10287000"/>
              <a:gd name="connsiteX780" fmla="*/ 1664159 w 8077346"/>
              <a:gd name="connsiteY780" fmla="*/ 6265352 h 10287000"/>
              <a:gd name="connsiteX781" fmla="*/ 1664562 w 8077346"/>
              <a:gd name="connsiteY781" fmla="*/ 6253514 h 10287000"/>
              <a:gd name="connsiteX782" fmla="*/ 1666467 w 8077346"/>
              <a:gd name="connsiteY782" fmla="*/ 6249119 h 10287000"/>
              <a:gd name="connsiteX783" fmla="*/ 485661 w 8077346"/>
              <a:gd name="connsiteY783" fmla="*/ 6244237 h 10287000"/>
              <a:gd name="connsiteX784" fmla="*/ 512203 w 8077346"/>
              <a:gd name="connsiteY784" fmla="*/ 6249793 h 10287000"/>
              <a:gd name="connsiteX785" fmla="*/ 510367 w 8077346"/>
              <a:gd name="connsiteY785" fmla="*/ 6260796 h 10287000"/>
              <a:gd name="connsiteX786" fmla="*/ 508534 w 8077346"/>
              <a:gd name="connsiteY786" fmla="*/ 6271797 h 10287000"/>
              <a:gd name="connsiteX787" fmla="*/ 483826 w 8077346"/>
              <a:gd name="connsiteY787" fmla="*/ 6255240 h 10287000"/>
              <a:gd name="connsiteX788" fmla="*/ 485661 w 8077346"/>
              <a:gd name="connsiteY788" fmla="*/ 6244237 h 10287000"/>
              <a:gd name="connsiteX789" fmla="*/ 6916542 w 8077346"/>
              <a:gd name="connsiteY789" fmla="*/ 6241764 h 10287000"/>
              <a:gd name="connsiteX790" fmla="*/ 6943577 w 8077346"/>
              <a:gd name="connsiteY790" fmla="*/ 6250017 h 10287000"/>
              <a:gd name="connsiteX791" fmla="*/ 6937447 w 8077346"/>
              <a:gd name="connsiteY791" fmla="*/ 6275215 h 10287000"/>
              <a:gd name="connsiteX792" fmla="*/ 6913478 w 8077346"/>
              <a:gd name="connsiteY792" fmla="*/ 6254365 h 10287000"/>
              <a:gd name="connsiteX793" fmla="*/ 6916542 w 8077346"/>
              <a:gd name="connsiteY793" fmla="*/ 6241764 h 10287000"/>
              <a:gd name="connsiteX794" fmla="*/ 1139613 w 8077346"/>
              <a:gd name="connsiteY794" fmla="*/ 6193205 h 10287000"/>
              <a:gd name="connsiteX795" fmla="*/ 1163942 w 8077346"/>
              <a:gd name="connsiteY795" fmla="*/ 6198295 h 10287000"/>
              <a:gd name="connsiteX796" fmla="*/ 1186621 w 8077346"/>
              <a:gd name="connsiteY796" fmla="*/ 6213287 h 10287000"/>
              <a:gd name="connsiteX797" fmla="*/ 1155687 w 8077346"/>
              <a:gd name="connsiteY797" fmla="*/ 6247805 h 10287000"/>
              <a:gd name="connsiteX798" fmla="*/ 1108683 w 8077346"/>
              <a:gd name="connsiteY798" fmla="*/ 6227724 h 10287000"/>
              <a:gd name="connsiteX799" fmla="*/ 1113636 w 8077346"/>
              <a:gd name="connsiteY799" fmla="*/ 6198015 h 10287000"/>
              <a:gd name="connsiteX800" fmla="*/ 1137961 w 8077346"/>
              <a:gd name="connsiteY800" fmla="*/ 6203107 h 10287000"/>
              <a:gd name="connsiteX801" fmla="*/ 1139613 w 8077346"/>
              <a:gd name="connsiteY801" fmla="*/ 6193205 h 10287000"/>
              <a:gd name="connsiteX802" fmla="*/ 806626 w 8077346"/>
              <a:gd name="connsiteY802" fmla="*/ 6186150 h 10287000"/>
              <a:gd name="connsiteX803" fmla="*/ 833168 w 8077346"/>
              <a:gd name="connsiteY803" fmla="*/ 6191704 h 10287000"/>
              <a:gd name="connsiteX804" fmla="*/ 831334 w 8077346"/>
              <a:gd name="connsiteY804" fmla="*/ 6202709 h 10287000"/>
              <a:gd name="connsiteX805" fmla="*/ 804791 w 8077346"/>
              <a:gd name="connsiteY805" fmla="*/ 6197153 h 10287000"/>
              <a:gd name="connsiteX806" fmla="*/ 806626 w 8077346"/>
              <a:gd name="connsiteY806" fmla="*/ 6186150 h 10287000"/>
              <a:gd name="connsiteX807" fmla="*/ 820643 w 8077346"/>
              <a:gd name="connsiteY807" fmla="*/ 6171587 h 10287000"/>
              <a:gd name="connsiteX808" fmla="*/ 836227 w 8077346"/>
              <a:gd name="connsiteY808" fmla="*/ 6173365 h 10287000"/>
              <a:gd name="connsiteX809" fmla="*/ 834697 w 8077346"/>
              <a:gd name="connsiteY809" fmla="*/ 6182535 h 10287000"/>
              <a:gd name="connsiteX810" fmla="*/ 808155 w 8077346"/>
              <a:gd name="connsiteY810" fmla="*/ 6176982 h 10287000"/>
              <a:gd name="connsiteX811" fmla="*/ 812237 w 8077346"/>
              <a:gd name="connsiteY811" fmla="*/ 6173092 h 10287000"/>
              <a:gd name="connsiteX812" fmla="*/ 820643 w 8077346"/>
              <a:gd name="connsiteY812" fmla="*/ 6171587 h 10287000"/>
              <a:gd name="connsiteX813" fmla="*/ 528710 w 8077346"/>
              <a:gd name="connsiteY813" fmla="*/ 6150771 h 10287000"/>
              <a:gd name="connsiteX814" fmla="*/ 580163 w 8077346"/>
              <a:gd name="connsiteY814" fmla="*/ 6171657 h 10287000"/>
              <a:gd name="connsiteX815" fmla="*/ 578533 w 8077346"/>
              <a:gd name="connsiteY815" fmla="*/ 6181438 h 10287000"/>
              <a:gd name="connsiteX816" fmla="*/ 551991 w 8077346"/>
              <a:gd name="connsiteY816" fmla="*/ 6175884 h 10287000"/>
              <a:gd name="connsiteX817" fmla="*/ 545468 w 8077346"/>
              <a:gd name="connsiteY817" fmla="*/ 6215003 h 10287000"/>
              <a:gd name="connsiteX818" fmla="*/ 528710 w 8077346"/>
              <a:gd name="connsiteY818" fmla="*/ 6150771 h 10287000"/>
              <a:gd name="connsiteX819" fmla="*/ 1099214 w 8077346"/>
              <a:gd name="connsiteY819" fmla="*/ 6133509 h 10287000"/>
              <a:gd name="connsiteX820" fmla="*/ 1142916 w 8077346"/>
              <a:gd name="connsiteY820" fmla="*/ 6173399 h 10287000"/>
              <a:gd name="connsiteX821" fmla="*/ 1141264 w 8077346"/>
              <a:gd name="connsiteY821" fmla="*/ 6183299 h 10287000"/>
              <a:gd name="connsiteX822" fmla="*/ 1118590 w 8077346"/>
              <a:gd name="connsiteY822" fmla="*/ 6168309 h 10287000"/>
              <a:gd name="connsiteX823" fmla="*/ 1099214 w 8077346"/>
              <a:gd name="connsiteY823" fmla="*/ 6133509 h 10287000"/>
              <a:gd name="connsiteX824" fmla="*/ 931120 w 8077346"/>
              <a:gd name="connsiteY824" fmla="*/ 6125853 h 10287000"/>
              <a:gd name="connsiteX825" fmla="*/ 972309 w 8077346"/>
              <a:gd name="connsiteY825" fmla="*/ 6125932 h 10287000"/>
              <a:gd name="connsiteX826" fmla="*/ 940262 w 8077346"/>
              <a:gd name="connsiteY826" fmla="*/ 6153386 h 10287000"/>
              <a:gd name="connsiteX827" fmla="*/ 887182 w 8077346"/>
              <a:gd name="connsiteY827" fmla="*/ 6142278 h 10287000"/>
              <a:gd name="connsiteX828" fmla="*/ 931120 w 8077346"/>
              <a:gd name="connsiteY828" fmla="*/ 6125853 h 10287000"/>
              <a:gd name="connsiteX829" fmla="*/ 846624 w 8077346"/>
              <a:gd name="connsiteY829" fmla="*/ 6111016 h 10287000"/>
              <a:gd name="connsiteX830" fmla="*/ 873165 w 8077346"/>
              <a:gd name="connsiteY830" fmla="*/ 6116571 h 10287000"/>
              <a:gd name="connsiteX831" fmla="*/ 871331 w 8077346"/>
              <a:gd name="connsiteY831" fmla="*/ 6127574 h 10287000"/>
              <a:gd name="connsiteX832" fmla="*/ 869497 w 8077346"/>
              <a:gd name="connsiteY832" fmla="*/ 6138576 h 10287000"/>
              <a:gd name="connsiteX833" fmla="*/ 842955 w 8077346"/>
              <a:gd name="connsiteY833" fmla="*/ 6133022 h 10287000"/>
              <a:gd name="connsiteX834" fmla="*/ 844790 w 8077346"/>
              <a:gd name="connsiteY834" fmla="*/ 6122020 h 10287000"/>
              <a:gd name="connsiteX835" fmla="*/ 846624 w 8077346"/>
              <a:gd name="connsiteY835" fmla="*/ 6111016 h 10287000"/>
              <a:gd name="connsiteX836" fmla="*/ 1079404 w 8077346"/>
              <a:gd name="connsiteY836" fmla="*/ 6087614 h 10287000"/>
              <a:gd name="connsiteX837" fmla="*/ 1087828 w 8077346"/>
              <a:gd name="connsiteY837" fmla="*/ 6098865 h 10287000"/>
              <a:gd name="connsiteX838" fmla="*/ 1076346 w 8077346"/>
              <a:gd name="connsiteY838" fmla="*/ 6105951 h 10287000"/>
              <a:gd name="connsiteX839" fmla="*/ 1079404 w 8077346"/>
              <a:gd name="connsiteY839" fmla="*/ 6087614 h 10287000"/>
              <a:gd name="connsiteX840" fmla="*/ 927175 w 8077346"/>
              <a:gd name="connsiteY840" fmla="*/ 6067147 h 10287000"/>
              <a:gd name="connsiteX841" fmla="*/ 953716 w 8077346"/>
              <a:gd name="connsiteY841" fmla="*/ 6072701 h 10287000"/>
              <a:gd name="connsiteX842" fmla="*/ 952496 w 8077346"/>
              <a:gd name="connsiteY842" fmla="*/ 6080035 h 10287000"/>
              <a:gd name="connsiteX843" fmla="*/ 925953 w 8077346"/>
              <a:gd name="connsiteY843" fmla="*/ 6074481 h 10287000"/>
              <a:gd name="connsiteX844" fmla="*/ 927175 w 8077346"/>
              <a:gd name="connsiteY844" fmla="*/ 6067147 h 10287000"/>
              <a:gd name="connsiteX845" fmla="*/ 983290 w 8077346"/>
              <a:gd name="connsiteY845" fmla="*/ 6046356 h 10287000"/>
              <a:gd name="connsiteX846" fmla="*/ 1042451 w 8077346"/>
              <a:gd name="connsiteY846" fmla="*/ 6069037 h 10287000"/>
              <a:gd name="connsiteX847" fmla="*/ 1023646 w 8077346"/>
              <a:gd name="connsiteY847" fmla="*/ 6106313 h 10287000"/>
              <a:gd name="connsiteX848" fmla="*/ 999314 w 8077346"/>
              <a:gd name="connsiteY848" fmla="*/ 6101220 h 10287000"/>
              <a:gd name="connsiteX849" fmla="*/ 983290 w 8077346"/>
              <a:gd name="connsiteY849" fmla="*/ 6046356 h 10287000"/>
              <a:gd name="connsiteX850" fmla="*/ 904309 w 8077346"/>
              <a:gd name="connsiteY850" fmla="*/ 6039587 h 10287000"/>
              <a:gd name="connsiteX851" fmla="*/ 930852 w 8077346"/>
              <a:gd name="connsiteY851" fmla="*/ 6045141 h 10287000"/>
              <a:gd name="connsiteX852" fmla="*/ 929014 w 8077346"/>
              <a:gd name="connsiteY852" fmla="*/ 6056144 h 10287000"/>
              <a:gd name="connsiteX853" fmla="*/ 902471 w 8077346"/>
              <a:gd name="connsiteY853" fmla="*/ 6050590 h 10287000"/>
              <a:gd name="connsiteX854" fmla="*/ 904309 w 8077346"/>
              <a:gd name="connsiteY854" fmla="*/ 6039587 h 10287000"/>
              <a:gd name="connsiteX855" fmla="*/ 907976 w 8077346"/>
              <a:gd name="connsiteY855" fmla="*/ 6017583 h 10287000"/>
              <a:gd name="connsiteX856" fmla="*/ 934519 w 8077346"/>
              <a:gd name="connsiteY856" fmla="*/ 6023138 h 10287000"/>
              <a:gd name="connsiteX857" fmla="*/ 932683 w 8077346"/>
              <a:gd name="connsiteY857" fmla="*/ 6034141 h 10287000"/>
              <a:gd name="connsiteX858" fmla="*/ 907976 w 8077346"/>
              <a:gd name="connsiteY858" fmla="*/ 6017583 h 10287000"/>
              <a:gd name="connsiteX859" fmla="*/ 1223328 w 8077346"/>
              <a:gd name="connsiteY859" fmla="*/ 6011456 h 10287000"/>
              <a:gd name="connsiteX860" fmla="*/ 1239985 w 8077346"/>
              <a:gd name="connsiteY860" fmla="*/ 6067130 h 10287000"/>
              <a:gd name="connsiteX861" fmla="*/ 1214919 w 8077346"/>
              <a:gd name="connsiteY861" fmla="*/ 6061883 h 10287000"/>
              <a:gd name="connsiteX862" fmla="*/ 1236621 w 8077346"/>
              <a:gd name="connsiteY862" fmla="*/ 6087302 h 10287000"/>
              <a:gd name="connsiteX863" fmla="*/ 1234940 w 8077346"/>
              <a:gd name="connsiteY863" fmla="*/ 6097386 h 10287000"/>
              <a:gd name="connsiteX864" fmla="*/ 1228212 w 8077346"/>
              <a:gd name="connsiteY864" fmla="*/ 6137729 h 10287000"/>
              <a:gd name="connsiteX865" fmla="*/ 1131313 w 8077346"/>
              <a:gd name="connsiteY865" fmla="*/ 6096580 h 10287000"/>
              <a:gd name="connsiteX866" fmla="*/ 1132996 w 8077346"/>
              <a:gd name="connsiteY866" fmla="*/ 6086492 h 10287000"/>
              <a:gd name="connsiteX867" fmla="*/ 1134677 w 8077346"/>
              <a:gd name="connsiteY867" fmla="*/ 6076407 h 10287000"/>
              <a:gd name="connsiteX868" fmla="*/ 1163106 w 8077346"/>
              <a:gd name="connsiteY868" fmla="*/ 6061482 h 10287000"/>
              <a:gd name="connsiteX869" fmla="*/ 1116338 w 8077346"/>
              <a:gd name="connsiteY869" fmla="*/ 6030820 h 10287000"/>
              <a:gd name="connsiteX870" fmla="*/ 1223328 w 8077346"/>
              <a:gd name="connsiteY870" fmla="*/ 6011456 h 10287000"/>
              <a:gd name="connsiteX871" fmla="*/ 1223440 w 8077346"/>
              <a:gd name="connsiteY871" fmla="*/ 5992501 h 10287000"/>
              <a:gd name="connsiteX872" fmla="*/ 1249981 w 8077346"/>
              <a:gd name="connsiteY872" fmla="*/ 5998055 h 10287000"/>
              <a:gd name="connsiteX873" fmla="*/ 1221910 w 8077346"/>
              <a:gd name="connsiteY873" fmla="*/ 6001672 h 10287000"/>
              <a:gd name="connsiteX874" fmla="*/ 1223440 w 8077346"/>
              <a:gd name="connsiteY874" fmla="*/ 5992501 h 10287000"/>
              <a:gd name="connsiteX875" fmla="*/ 540771 w 8077346"/>
              <a:gd name="connsiteY875" fmla="*/ 5934337 h 10287000"/>
              <a:gd name="connsiteX876" fmla="*/ 564186 w 8077346"/>
              <a:gd name="connsiteY876" fmla="*/ 5938053 h 10287000"/>
              <a:gd name="connsiteX877" fmla="*/ 561129 w 8077346"/>
              <a:gd name="connsiteY877" fmla="*/ 5956392 h 10287000"/>
              <a:gd name="connsiteX878" fmla="*/ 536115 w 8077346"/>
              <a:gd name="connsiteY878" fmla="*/ 5941666 h 10287000"/>
              <a:gd name="connsiteX879" fmla="*/ 540771 w 8077346"/>
              <a:gd name="connsiteY879" fmla="*/ 5934337 h 10287000"/>
              <a:gd name="connsiteX880" fmla="*/ 899314 w 8077346"/>
              <a:gd name="connsiteY880" fmla="*/ 5932269 h 10287000"/>
              <a:gd name="connsiteX881" fmla="*/ 917762 w 8077346"/>
              <a:gd name="connsiteY881" fmla="*/ 5958902 h 10287000"/>
              <a:gd name="connsiteX882" fmla="*/ 875361 w 8077346"/>
              <a:gd name="connsiteY882" fmla="*/ 5938644 h 10287000"/>
              <a:gd name="connsiteX883" fmla="*/ 899314 w 8077346"/>
              <a:gd name="connsiteY883" fmla="*/ 5932269 h 10287000"/>
              <a:gd name="connsiteX884" fmla="*/ 935003 w 8077346"/>
              <a:gd name="connsiteY884" fmla="*/ 5923725 h 10287000"/>
              <a:gd name="connsiteX885" fmla="*/ 951031 w 8077346"/>
              <a:gd name="connsiteY885" fmla="*/ 5924114 h 10287000"/>
              <a:gd name="connsiteX886" fmla="*/ 947974 w 8077346"/>
              <a:gd name="connsiteY886" fmla="*/ 5942451 h 10287000"/>
              <a:gd name="connsiteX887" fmla="*/ 935003 w 8077346"/>
              <a:gd name="connsiteY887" fmla="*/ 5923725 h 10287000"/>
              <a:gd name="connsiteX888" fmla="*/ 1225280 w 8077346"/>
              <a:gd name="connsiteY888" fmla="*/ 5919666 h 10287000"/>
              <a:gd name="connsiteX889" fmla="*/ 1262206 w 8077346"/>
              <a:gd name="connsiteY889" fmla="*/ 5924704 h 10287000"/>
              <a:gd name="connsiteX890" fmla="*/ 1258742 w 8077346"/>
              <a:gd name="connsiteY890" fmla="*/ 5945488 h 10287000"/>
              <a:gd name="connsiteX891" fmla="*/ 1285285 w 8077346"/>
              <a:gd name="connsiteY891" fmla="*/ 5951040 h 10287000"/>
              <a:gd name="connsiteX892" fmla="*/ 1251811 w 8077346"/>
              <a:gd name="connsiteY892" fmla="*/ 5987054 h 10287000"/>
              <a:gd name="connsiteX893" fmla="*/ 1232199 w 8077346"/>
              <a:gd name="connsiteY893" fmla="*/ 5939932 h 10287000"/>
              <a:gd name="connsiteX894" fmla="*/ 1205662 w 8077346"/>
              <a:gd name="connsiteY894" fmla="*/ 5934382 h 10287000"/>
              <a:gd name="connsiteX895" fmla="*/ 1225280 w 8077346"/>
              <a:gd name="connsiteY895" fmla="*/ 5919666 h 10287000"/>
              <a:gd name="connsiteX896" fmla="*/ 1136527 w 8077346"/>
              <a:gd name="connsiteY896" fmla="*/ 5909791 h 10287000"/>
              <a:gd name="connsiteX897" fmla="*/ 1158644 w 8077346"/>
              <a:gd name="connsiteY897" fmla="*/ 5914419 h 10287000"/>
              <a:gd name="connsiteX898" fmla="*/ 1156984 w 8077346"/>
              <a:gd name="connsiteY898" fmla="*/ 5924374 h 10287000"/>
              <a:gd name="connsiteX899" fmla="*/ 1153665 w 8077346"/>
              <a:gd name="connsiteY899" fmla="*/ 5944284 h 10287000"/>
              <a:gd name="connsiteX900" fmla="*/ 1150343 w 8077346"/>
              <a:gd name="connsiteY900" fmla="*/ 5964193 h 10287000"/>
              <a:gd name="connsiteX901" fmla="*/ 1147023 w 8077346"/>
              <a:gd name="connsiteY901" fmla="*/ 5984103 h 10287000"/>
              <a:gd name="connsiteX902" fmla="*/ 1124905 w 8077346"/>
              <a:gd name="connsiteY902" fmla="*/ 5979475 h 10287000"/>
              <a:gd name="connsiteX903" fmla="*/ 1126566 w 8077346"/>
              <a:gd name="connsiteY903" fmla="*/ 5969519 h 10287000"/>
              <a:gd name="connsiteX904" fmla="*/ 1129886 w 8077346"/>
              <a:gd name="connsiteY904" fmla="*/ 5949612 h 10287000"/>
              <a:gd name="connsiteX905" fmla="*/ 1131546 w 8077346"/>
              <a:gd name="connsiteY905" fmla="*/ 5939656 h 10287000"/>
              <a:gd name="connsiteX906" fmla="*/ 1134866 w 8077346"/>
              <a:gd name="connsiteY906" fmla="*/ 5919746 h 10287000"/>
              <a:gd name="connsiteX907" fmla="*/ 1136527 w 8077346"/>
              <a:gd name="connsiteY907" fmla="*/ 5909791 h 10287000"/>
              <a:gd name="connsiteX908" fmla="*/ 570915 w 8077346"/>
              <a:gd name="connsiteY908" fmla="*/ 5897711 h 10287000"/>
              <a:gd name="connsiteX909" fmla="*/ 622466 w 8077346"/>
              <a:gd name="connsiteY909" fmla="*/ 5917987 h 10287000"/>
              <a:gd name="connsiteX910" fmla="*/ 567857 w 8077346"/>
              <a:gd name="connsiteY910" fmla="*/ 5916048 h 10287000"/>
              <a:gd name="connsiteX911" fmla="*/ 567857 w 8077346"/>
              <a:gd name="connsiteY911" fmla="*/ 5916045 h 10287000"/>
              <a:gd name="connsiteX912" fmla="*/ 1241916 w 8077346"/>
              <a:gd name="connsiteY912" fmla="*/ 5859731 h 10287000"/>
              <a:gd name="connsiteX913" fmla="*/ 1306442 w 8077346"/>
              <a:gd name="connsiteY913" fmla="*/ 5933961 h 10287000"/>
              <a:gd name="connsiteX914" fmla="*/ 1262206 w 8077346"/>
              <a:gd name="connsiteY914" fmla="*/ 5924704 h 10287000"/>
              <a:gd name="connsiteX915" fmla="*/ 1256901 w 8077346"/>
              <a:gd name="connsiteY915" fmla="*/ 5923595 h 10287000"/>
              <a:gd name="connsiteX916" fmla="*/ 1241916 w 8077346"/>
              <a:gd name="connsiteY916" fmla="*/ 5859731 h 10287000"/>
              <a:gd name="connsiteX917" fmla="*/ 1069527 w 8077346"/>
              <a:gd name="connsiteY917" fmla="*/ 5854022 h 10287000"/>
              <a:gd name="connsiteX918" fmla="*/ 1096284 w 8077346"/>
              <a:gd name="connsiteY918" fmla="*/ 5876582 h 10287000"/>
              <a:gd name="connsiteX919" fmla="*/ 1086389 w 8077346"/>
              <a:gd name="connsiteY919" fmla="*/ 5899303 h 10287000"/>
              <a:gd name="connsiteX920" fmla="*/ 1069527 w 8077346"/>
              <a:gd name="connsiteY920" fmla="*/ 5854022 h 10287000"/>
              <a:gd name="connsiteX921" fmla="*/ 1096897 w 8077346"/>
              <a:gd name="connsiteY921" fmla="*/ 5817999 h 10287000"/>
              <a:gd name="connsiteX922" fmla="*/ 1148349 w 8077346"/>
              <a:gd name="connsiteY922" fmla="*/ 5838885 h 10287000"/>
              <a:gd name="connsiteX923" fmla="*/ 1118545 w 8077346"/>
              <a:gd name="connsiteY923" fmla="*/ 5852893 h 10287000"/>
              <a:gd name="connsiteX924" fmla="*/ 1096897 w 8077346"/>
              <a:gd name="connsiteY924" fmla="*/ 5817999 h 10287000"/>
              <a:gd name="connsiteX925" fmla="*/ 1199103 w 8077346"/>
              <a:gd name="connsiteY925" fmla="*/ 5809021 h 10287000"/>
              <a:gd name="connsiteX926" fmla="*/ 1303632 w 8077346"/>
              <a:gd name="connsiteY926" fmla="*/ 5841013 h 10287000"/>
              <a:gd name="connsiteX927" fmla="*/ 1220748 w 8077346"/>
              <a:gd name="connsiteY927" fmla="*/ 5843915 h 10287000"/>
              <a:gd name="connsiteX928" fmla="*/ 1199103 w 8077346"/>
              <a:gd name="connsiteY928" fmla="*/ 5809021 h 10287000"/>
              <a:gd name="connsiteX929" fmla="*/ 11805 w 8077346"/>
              <a:gd name="connsiteY929" fmla="*/ 5796137 h 10287000"/>
              <a:gd name="connsiteX930" fmla="*/ 48295 w 8077346"/>
              <a:gd name="connsiteY930" fmla="*/ 5808198 h 10287000"/>
              <a:gd name="connsiteX931" fmla="*/ 97897 w 8077346"/>
              <a:gd name="connsiteY931" fmla="*/ 5818577 h 10287000"/>
              <a:gd name="connsiteX932" fmla="*/ 69720 w 8077346"/>
              <a:gd name="connsiteY932" fmla="*/ 5833657 h 10287000"/>
              <a:gd name="connsiteX933" fmla="*/ 46606 w 8077346"/>
              <a:gd name="connsiteY933" fmla="*/ 5818331 h 10287000"/>
              <a:gd name="connsiteX934" fmla="*/ 43226 w 8077346"/>
              <a:gd name="connsiteY934" fmla="*/ 5838600 h 10287000"/>
              <a:gd name="connsiteX935" fmla="*/ 216842 w 8077346"/>
              <a:gd name="connsiteY935" fmla="*/ 5874931 h 10287000"/>
              <a:gd name="connsiteX936" fmla="*/ 144125 w 8077346"/>
              <a:gd name="connsiteY936" fmla="*/ 5849226 h 10287000"/>
              <a:gd name="connsiteX937" fmla="*/ 172303 w 8077346"/>
              <a:gd name="connsiteY937" fmla="*/ 5834148 h 10287000"/>
              <a:gd name="connsiteX938" fmla="*/ 321121 w 8077346"/>
              <a:gd name="connsiteY938" fmla="*/ 5865287 h 10287000"/>
              <a:gd name="connsiteX939" fmla="*/ 418635 w 8077346"/>
              <a:gd name="connsiteY939" fmla="*/ 5896178 h 10287000"/>
              <a:gd name="connsiteX940" fmla="*/ 316052 w 8077346"/>
              <a:gd name="connsiteY940" fmla="*/ 5895689 h 10287000"/>
              <a:gd name="connsiteX941" fmla="*/ 413566 w 8077346"/>
              <a:gd name="connsiteY941" fmla="*/ 5926583 h 10287000"/>
              <a:gd name="connsiteX942" fmla="*/ 410185 w 8077346"/>
              <a:gd name="connsiteY942" fmla="*/ 5946854 h 10287000"/>
              <a:gd name="connsiteX943" fmla="*/ 387077 w 8077346"/>
              <a:gd name="connsiteY943" fmla="*/ 5931531 h 10287000"/>
              <a:gd name="connsiteX944" fmla="*/ 323950 w 8077346"/>
              <a:gd name="connsiteY944" fmla="*/ 6002225 h 10287000"/>
              <a:gd name="connsiteX945" fmla="*/ 246164 w 8077346"/>
              <a:gd name="connsiteY945" fmla="*/ 6006925 h 10287000"/>
              <a:gd name="connsiteX946" fmla="*/ 242783 w 8077346"/>
              <a:gd name="connsiteY946" fmla="*/ 6027196 h 10287000"/>
              <a:gd name="connsiteX947" fmla="*/ 345372 w 8077346"/>
              <a:gd name="connsiteY947" fmla="*/ 6027687 h 10287000"/>
              <a:gd name="connsiteX948" fmla="*/ 352133 w 8077346"/>
              <a:gd name="connsiteY948" fmla="*/ 5987146 h 10287000"/>
              <a:gd name="connsiteX949" fmla="*/ 408495 w 8077346"/>
              <a:gd name="connsiteY949" fmla="*/ 5956985 h 10287000"/>
              <a:gd name="connsiteX950" fmla="*/ 476141 w 8077346"/>
              <a:gd name="connsiteY950" fmla="*/ 6013096 h 10287000"/>
              <a:gd name="connsiteX951" fmla="*/ 548858 w 8077346"/>
              <a:gd name="connsiteY951" fmla="*/ 6038800 h 10287000"/>
              <a:gd name="connsiteX952" fmla="*/ 540406 w 8077346"/>
              <a:gd name="connsiteY952" fmla="*/ 6089475 h 10287000"/>
              <a:gd name="connsiteX953" fmla="*/ 490805 w 8077346"/>
              <a:gd name="connsiteY953" fmla="*/ 6079094 h 10287000"/>
              <a:gd name="connsiteX954" fmla="*/ 487425 w 8077346"/>
              <a:gd name="connsiteY954" fmla="*/ 6099364 h 10287000"/>
              <a:gd name="connsiteX955" fmla="*/ 560142 w 8077346"/>
              <a:gd name="connsiteY955" fmla="*/ 6125067 h 10287000"/>
              <a:gd name="connsiteX956" fmla="*/ 558451 w 8077346"/>
              <a:gd name="connsiteY956" fmla="*/ 6135202 h 10287000"/>
              <a:gd name="connsiteX957" fmla="*/ 531957 w 8077346"/>
              <a:gd name="connsiteY957" fmla="*/ 6140149 h 10287000"/>
              <a:gd name="connsiteX958" fmla="*/ 484046 w 8077346"/>
              <a:gd name="connsiteY958" fmla="*/ 6119633 h 10287000"/>
              <a:gd name="connsiteX959" fmla="*/ 454172 w 8077346"/>
              <a:gd name="connsiteY959" fmla="*/ 6144848 h 10287000"/>
              <a:gd name="connsiteX960" fmla="*/ 473904 w 8077346"/>
              <a:gd name="connsiteY960" fmla="*/ 6180441 h 10287000"/>
              <a:gd name="connsiteX961" fmla="*/ 458695 w 8077346"/>
              <a:gd name="connsiteY961" fmla="*/ 6271652 h 10287000"/>
              <a:gd name="connsiteX962" fmla="*/ 481809 w 8077346"/>
              <a:gd name="connsiteY962" fmla="*/ 6286977 h 10287000"/>
              <a:gd name="connsiteX963" fmla="*/ 533102 w 8077346"/>
              <a:gd name="connsiteY963" fmla="*/ 6287223 h 10287000"/>
              <a:gd name="connsiteX964" fmla="*/ 559594 w 8077346"/>
              <a:gd name="connsiteY964" fmla="*/ 6282279 h 10287000"/>
              <a:gd name="connsiteX965" fmla="*/ 584392 w 8077346"/>
              <a:gd name="connsiteY965" fmla="*/ 6287467 h 10287000"/>
              <a:gd name="connsiteX966" fmla="*/ 557905 w 8077346"/>
              <a:gd name="connsiteY966" fmla="*/ 6292412 h 10287000"/>
              <a:gd name="connsiteX967" fmla="*/ 529722 w 8077346"/>
              <a:gd name="connsiteY967" fmla="*/ 6307492 h 10287000"/>
              <a:gd name="connsiteX968" fmla="*/ 501537 w 8077346"/>
              <a:gd name="connsiteY968" fmla="*/ 6322570 h 10287000"/>
              <a:gd name="connsiteX969" fmla="*/ 521272 w 8077346"/>
              <a:gd name="connsiteY969" fmla="*/ 6358166 h 10287000"/>
              <a:gd name="connsiteX970" fmla="*/ 498156 w 8077346"/>
              <a:gd name="connsiteY970" fmla="*/ 6342842 h 10287000"/>
              <a:gd name="connsiteX971" fmla="*/ 422062 w 8077346"/>
              <a:gd name="connsiteY971" fmla="*/ 6337404 h 10287000"/>
              <a:gd name="connsiteX972" fmla="*/ 383744 w 8077346"/>
              <a:gd name="connsiteY972" fmla="*/ 6413294 h 10287000"/>
              <a:gd name="connsiteX973" fmla="*/ 405161 w 8077346"/>
              <a:gd name="connsiteY973" fmla="*/ 6438753 h 10287000"/>
              <a:gd name="connsiteX974" fmla="*/ 429964 w 8077346"/>
              <a:gd name="connsiteY974" fmla="*/ 6443943 h 10287000"/>
              <a:gd name="connsiteX975" fmla="*/ 428274 w 8077346"/>
              <a:gd name="connsiteY975" fmla="*/ 6454077 h 10287000"/>
              <a:gd name="connsiteX976" fmla="*/ 403471 w 8077346"/>
              <a:gd name="connsiteY976" fmla="*/ 6448888 h 10287000"/>
              <a:gd name="connsiteX977" fmla="*/ 368534 w 8077346"/>
              <a:gd name="connsiteY977" fmla="*/ 6504507 h 10287000"/>
              <a:gd name="connsiteX978" fmla="*/ 343730 w 8077346"/>
              <a:gd name="connsiteY978" fmla="*/ 6499314 h 10287000"/>
              <a:gd name="connsiteX979" fmla="*/ 366842 w 8077346"/>
              <a:gd name="connsiteY979" fmla="*/ 6514641 h 10287000"/>
              <a:gd name="connsiteX980" fmla="*/ 340350 w 8077346"/>
              <a:gd name="connsiteY980" fmla="*/ 6519585 h 10287000"/>
              <a:gd name="connsiteX981" fmla="*/ 381502 w 8077346"/>
              <a:gd name="connsiteY981" fmla="*/ 6580638 h 10287000"/>
              <a:gd name="connsiteX982" fmla="*/ 318379 w 8077346"/>
              <a:gd name="connsiteY982" fmla="*/ 6651338 h 10287000"/>
              <a:gd name="connsiteX983" fmla="*/ 341493 w 8077346"/>
              <a:gd name="connsiteY983" fmla="*/ 6666662 h 10287000"/>
              <a:gd name="connsiteX984" fmla="*/ 415899 w 8077346"/>
              <a:gd name="connsiteY984" fmla="*/ 6682233 h 10287000"/>
              <a:gd name="connsiteX985" fmla="*/ 356152 w 8077346"/>
              <a:gd name="connsiteY985" fmla="*/ 6732659 h 10287000"/>
              <a:gd name="connsiteX986" fmla="*/ 380954 w 8077346"/>
              <a:gd name="connsiteY986" fmla="*/ 6737848 h 10287000"/>
              <a:gd name="connsiteX987" fmla="*/ 346010 w 8077346"/>
              <a:gd name="connsiteY987" fmla="*/ 6793467 h 10287000"/>
              <a:gd name="connsiteX988" fmla="*/ 329112 w 8077346"/>
              <a:gd name="connsiteY988" fmla="*/ 6894813 h 10287000"/>
              <a:gd name="connsiteX989" fmla="*/ 368579 w 8077346"/>
              <a:gd name="connsiteY989" fmla="*/ 6966000 h 10287000"/>
              <a:gd name="connsiteX990" fmla="*/ 340395 w 8077346"/>
              <a:gd name="connsiteY990" fmla="*/ 6981082 h 10287000"/>
              <a:gd name="connsiteX991" fmla="*/ 363508 w 8077346"/>
              <a:gd name="connsiteY991" fmla="*/ 6996406 h 10287000"/>
              <a:gd name="connsiteX992" fmla="*/ 469473 w 8077346"/>
              <a:gd name="connsiteY992" fmla="*/ 6976624 h 10287000"/>
              <a:gd name="connsiteX993" fmla="*/ 446364 w 8077346"/>
              <a:gd name="connsiteY993" fmla="*/ 6961303 h 10287000"/>
              <a:gd name="connsiteX994" fmla="*/ 522461 w 8077346"/>
              <a:gd name="connsiteY994" fmla="*/ 6966739 h 10287000"/>
              <a:gd name="connsiteX995" fmla="*/ 494276 w 8077346"/>
              <a:gd name="connsiteY995" fmla="*/ 6981815 h 10287000"/>
              <a:gd name="connsiteX996" fmla="*/ 542190 w 8077346"/>
              <a:gd name="connsiteY996" fmla="*/ 7002329 h 10287000"/>
              <a:gd name="connsiteX997" fmla="*/ 490897 w 8077346"/>
              <a:gd name="connsiteY997" fmla="*/ 7002086 h 10287000"/>
              <a:gd name="connsiteX998" fmla="*/ 457641 w 8077346"/>
              <a:gd name="connsiteY998" fmla="*/ 7047569 h 10287000"/>
              <a:gd name="connsiteX999" fmla="*/ 383238 w 8077346"/>
              <a:gd name="connsiteY999" fmla="*/ 7032000 h 10287000"/>
              <a:gd name="connsiteX1000" fmla="*/ 373098 w 8077346"/>
              <a:gd name="connsiteY1000" fmla="*/ 7092807 h 10287000"/>
              <a:gd name="connsiteX1001" fmla="*/ 343984 w 8077346"/>
              <a:gd name="connsiteY1001" fmla="*/ 7139156 h 10287000"/>
              <a:gd name="connsiteX1002" fmla="*/ 339848 w 8077346"/>
              <a:gd name="connsiteY1002" fmla="*/ 7138292 h 10287000"/>
              <a:gd name="connsiteX1003" fmla="*/ 338159 w 8077346"/>
              <a:gd name="connsiteY1003" fmla="*/ 7148425 h 10287000"/>
              <a:gd name="connsiteX1004" fmla="*/ 311665 w 8077346"/>
              <a:gd name="connsiteY1004" fmla="*/ 7153371 h 10287000"/>
              <a:gd name="connsiteX1005" fmla="*/ 356197 w 8077346"/>
              <a:gd name="connsiteY1005" fmla="*/ 7194154 h 10287000"/>
              <a:gd name="connsiteX1006" fmla="*/ 275030 w 8077346"/>
              <a:gd name="connsiteY1006" fmla="*/ 7219124 h 10287000"/>
              <a:gd name="connsiteX1007" fmla="*/ 253612 w 8077346"/>
              <a:gd name="connsiteY1007" fmla="*/ 7193667 h 10287000"/>
              <a:gd name="connsiteX1008" fmla="*/ 204005 w 8077346"/>
              <a:gd name="connsiteY1008" fmla="*/ 7183284 h 10287000"/>
              <a:gd name="connsiteX1009" fmla="*/ 175826 w 8077346"/>
              <a:gd name="connsiteY1009" fmla="*/ 7198366 h 10287000"/>
              <a:gd name="connsiteX1010" fmla="*/ 127910 w 8077346"/>
              <a:gd name="connsiteY1010" fmla="*/ 7177848 h 10287000"/>
              <a:gd name="connsiteX1011" fmla="*/ 149332 w 8077346"/>
              <a:gd name="connsiteY1011" fmla="*/ 7203311 h 10287000"/>
              <a:gd name="connsiteX1012" fmla="*/ 122839 w 8077346"/>
              <a:gd name="connsiteY1012" fmla="*/ 7208254 h 10287000"/>
              <a:gd name="connsiteX1013" fmla="*/ 144262 w 8077346"/>
              <a:gd name="connsiteY1013" fmla="*/ 7233713 h 10287000"/>
              <a:gd name="connsiteX1014" fmla="*/ 158927 w 8077346"/>
              <a:gd name="connsiteY1014" fmla="*/ 7299711 h 10287000"/>
              <a:gd name="connsiteX1015" fmla="*/ 183725 w 8077346"/>
              <a:gd name="connsiteY1015" fmla="*/ 7304901 h 10287000"/>
              <a:gd name="connsiteX1016" fmla="*/ 211908 w 8077346"/>
              <a:gd name="connsiteY1016" fmla="*/ 7289819 h 10287000"/>
              <a:gd name="connsiteX1017" fmla="*/ 195556 w 8077346"/>
              <a:gd name="connsiteY1017" fmla="*/ 7233958 h 10287000"/>
              <a:gd name="connsiteX1018" fmla="*/ 271649 w 8077346"/>
              <a:gd name="connsiteY1018" fmla="*/ 7239392 h 10287000"/>
              <a:gd name="connsiteX1019" fmla="*/ 268272 w 8077346"/>
              <a:gd name="connsiteY1019" fmla="*/ 7259661 h 10287000"/>
              <a:gd name="connsiteX1020" fmla="*/ 311120 w 8077346"/>
              <a:gd name="connsiteY1020" fmla="*/ 7310579 h 10287000"/>
              <a:gd name="connsiteX1021" fmla="*/ 279554 w 8077346"/>
              <a:gd name="connsiteY1021" fmla="*/ 7345930 h 10287000"/>
              <a:gd name="connsiteX1022" fmla="*/ 286853 w 8077346"/>
              <a:gd name="connsiteY1022" fmla="*/ 7388756 h 10287000"/>
              <a:gd name="connsiteX1023" fmla="*/ 292802 w 8077346"/>
              <a:gd name="connsiteY1023" fmla="*/ 7397324 h 10287000"/>
              <a:gd name="connsiteX1024" fmla="*/ 271105 w 8077346"/>
              <a:gd name="connsiteY1024" fmla="*/ 7396604 h 10287000"/>
              <a:gd name="connsiteX1025" fmla="*/ 290839 w 8077346"/>
              <a:gd name="connsiteY1025" fmla="*/ 7432198 h 10287000"/>
              <a:gd name="connsiteX1026" fmla="*/ 315637 w 8077346"/>
              <a:gd name="connsiteY1026" fmla="*/ 7437386 h 10287000"/>
              <a:gd name="connsiteX1027" fmla="*/ 279008 w 8077346"/>
              <a:gd name="connsiteY1027" fmla="*/ 7503139 h 10287000"/>
              <a:gd name="connsiteX1028" fmla="*/ 302116 w 8077346"/>
              <a:gd name="connsiteY1028" fmla="*/ 7518464 h 10287000"/>
              <a:gd name="connsiteX1029" fmla="*/ 300426 w 8077346"/>
              <a:gd name="connsiteY1029" fmla="*/ 7528598 h 10287000"/>
              <a:gd name="connsiteX1030" fmla="*/ 298737 w 8077346"/>
              <a:gd name="connsiteY1030" fmla="*/ 7538733 h 10287000"/>
              <a:gd name="connsiteX1031" fmla="*/ 318471 w 8077346"/>
              <a:gd name="connsiteY1031" fmla="*/ 7574327 h 10287000"/>
              <a:gd name="connsiteX1032" fmla="*/ 233925 w 8077346"/>
              <a:gd name="connsiteY1032" fmla="*/ 7619566 h 10287000"/>
              <a:gd name="connsiteX1033" fmla="*/ 240684 w 8077346"/>
              <a:gd name="connsiteY1033" fmla="*/ 7579029 h 10287000"/>
              <a:gd name="connsiteX1034" fmla="*/ 215880 w 8077346"/>
              <a:gd name="connsiteY1034" fmla="*/ 7573838 h 10287000"/>
              <a:gd name="connsiteX1035" fmla="*/ 244064 w 8077346"/>
              <a:gd name="connsiteY1035" fmla="*/ 7558758 h 10287000"/>
              <a:gd name="connsiteX1036" fmla="*/ 219259 w 8077346"/>
              <a:gd name="connsiteY1036" fmla="*/ 7553568 h 10287000"/>
              <a:gd name="connsiteX1037" fmla="*/ 215880 w 8077346"/>
              <a:gd name="connsiteY1037" fmla="*/ 7573838 h 10287000"/>
              <a:gd name="connsiteX1038" fmla="*/ 139785 w 8077346"/>
              <a:gd name="connsiteY1038" fmla="*/ 7568404 h 10287000"/>
              <a:gd name="connsiteX1039" fmla="*/ 162899 w 8077346"/>
              <a:gd name="connsiteY1039" fmla="*/ 7583728 h 10287000"/>
              <a:gd name="connsiteX1040" fmla="*/ 134714 w 8077346"/>
              <a:gd name="connsiteY1040" fmla="*/ 7598806 h 10287000"/>
              <a:gd name="connsiteX1041" fmla="*/ 113297 w 8077346"/>
              <a:gd name="connsiteY1041" fmla="*/ 7573349 h 10287000"/>
              <a:gd name="connsiteX1042" fmla="*/ 38891 w 8077346"/>
              <a:gd name="connsiteY1042" fmla="*/ 7557780 h 10287000"/>
              <a:gd name="connsiteX1043" fmla="*/ 10707 w 8077346"/>
              <a:gd name="connsiteY1043" fmla="*/ 7572857 h 10287000"/>
              <a:gd name="connsiteX1044" fmla="*/ 148 w 8077346"/>
              <a:gd name="connsiteY1044" fmla="*/ 7572980 h 10287000"/>
              <a:gd name="connsiteX1045" fmla="*/ 148 w 8077346"/>
              <a:gd name="connsiteY1045" fmla="*/ 7534027 h 10287000"/>
              <a:gd name="connsiteX1046" fmla="*/ 2054 w 8077346"/>
              <a:gd name="connsiteY1046" fmla="*/ 7533355 h 10287000"/>
              <a:gd name="connsiteX1047" fmla="*/ 148 w 8077346"/>
              <a:gd name="connsiteY1047" fmla="*/ 7530411 h 10287000"/>
              <a:gd name="connsiteX1048" fmla="*/ 148 w 8077346"/>
              <a:gd name="connsiteY1048" fmla="*/ 6564760 h 10287000"/>
              <a:gd name="connsiteX1049" fmla="*/ 8421 w 8077346"/>
              <a:gd name="connsiteY1049" fmla="*/ 6566812 h 10287000"/>
              <a:gd name="connsiteX1050" fmla="*/ 22444 w 8077346"/>
              <a:gd name="connsiteY1050" fmla="*/ 6578923 h 10287000"/>
              <a:gd name="connsiteX1051" fmla="*/ 100232 w 8077346"/>
              <a:gd name="connsiteY1051" fmla="*/ 6574222 h 10287000"/>
              <a:gd name="connsiteX1052" fmla="*/ 101922 w 8077346"/>
              <a:gd name="connsiteY1052" fmla="*/ 6564089 h 10287000"/>
              <a:gd name="connsiteX1053" fmla="*/ 103611 w 8077346"/>
              <a:gd name="connsiteY1053" fmla="*/ 6553955 h 10287000"/>
              <a:gd name="connsiteX1054" fmla="*/ 29205 w 8077346"/>
              <a:gd name="connsiteY1054" fmla="*/ 6538386 h 10287000"/>
              <a:gd name="connsiteX1055" fmla="*/ 6091 w 8077346"/>
              <a:gd name="connsiteY1055" fmla="*/ 6523060 h 10287000"/>
              <a:gd name="connsiteX1056" fmla="*/ 148 w 8077346"/>
              <a:gd name="connsiteY1056" fmla="*/ 6522812 h 10287000"/>
              <a:gd name="connsiteX1057" fmla="*/ 148 w 8077346"/>
              <a:gd name="connsiteY1057" fmla="*/ 5796225 h 10287000"/>
              <a:gd name="connsiteX1058" fmla="*/ 1183244 w 8077346"/>
              <a:gd name="connsiteY1058" fmla="*/ 5794317 h 10287000"/>
              <a:gd name="connsiteX1059" fmla="*/ 1200938 w 8077346"/>
              <a:gd name="connsiteY1059" fmla="*/ 5798019 h 10287000"/>
              <a:gd name="connsiteX1060" fmla="*/ 1199103 w 8077346"/>
              <a:gd name="connsiteY1060" fmla="*/ 5809021 h 10287000"/>
              <a:gd name="connsiteX1061" fmla="*/ 1199103 w 8077346"/>
              <a:gd name="connsiteY1061" fmla="*/ 5809022 h 10287000"/>
              <a:gd name="connsiteX1062" fmla="*/ 1181409 w 8077346"/>
              <a:gd name="connsiteY1062" fmla="*/ 5805320 h 10287000"/>
              <a:gd name="connsiteX1063" fmla="*/ 1183244 w 8077346"/>
              <a:gd name="connsiteY1063" fmla="*/ 5794317 h 10287000"/>
              <a:gd name="connsiteX1064" fmla="*/ 774826 w 8077346"/>
              <a:gd name="connsiteY1064" fmla="*/ 5793540 h 10287000"/>
              <a:gd name="connsiteX1065" fmla="*/ 798239 w 8077346"/>
              <a:gd name="connsiteY1065" fmla="*/ 5797252 h 10287000"/>
              <a:gd name="connsiteX1066" fmla="*/ 796712 w 8077346"/>
              <a:gd name="connsiteY1066" fmla="*/ 5806422 h 10287000"/>
              <a:gd name="connsiteX1067" fmla="*/ 795182 w 8077346"/>
              <a:gd name="connsiteY1067" fmla="*/ 5815593 h 10287000"/>
              <a:gd name="connsiteX1068" fmla="*/ 768640 w 8077346"/>
              <a:gd name="connsiteY1068" fmla="*/ 5810037 h 10287000"/>
              <a:gd name="connsiteX1069" fmla="*/ 770169 w 8077346"/>
              <a:gd name="connsiteY1069" fmla="*/ 5800869 h 10287000"/>
              <a:gd name="connsiteX1070" fmla="*/ 774826 w 8077346"/>
              <a:gd name="connsiteY1070" fmla="*/ 5793540 h 10287000"/>
              <a:gd name="connsiteX1071" fmla="*/ 900588 w 8077346"/>
              <a:gd name="connsiteY1071" fmla="*/ 5787357 h 10287000"/>
              <a:gd name="connsiteX1072" fmla="*/ 925655 w 8077346"/>
              <a:gd name="connsiteY1072" fmla="*/ 5792602 h 10287000"/>
              <a:gd name="connsiteX1073" fmla="*/ 923974 w 8077346"/>
              <a:gd name="connsiteY1073" fmla="*/ 5802690 h 10287000"/>
              <a:gd name="connsiteX1074" fmla="*/ 898907 w 8077346"/>
              <a:gd name="connsiteY1074" fmla="*/ 5797444 h 10287000"/>
              <a:gd name="connsiteX1075" fmla="*/ 900588 w 8077346"/>
              <a:gd name="connsiteY1075" fmla="*/ 5787357 h 10287000"/>
              <a:gd name="connsiteX1076" fmla="*/ 1505575 w 8077346"/>
              <a:gd name="connsiteY1076" fmla="*/ 5781515 h 10287000"/>
              <a:gd name="connsiteX1077" fmla="*/ 1517818 w 8077346"/>
              <a:gd name="connsiteY1077" fmla="*/ 5800945 h 10287000"/>
              <a:gd name="connsiteX1078" fmla="*/ 1507289 w 8077346"/>
              <a:gd name="connsiteY1078" fmla="*/ 5795163 h 10287000"/>
              <a:gd name="connsiteX1079" fmla="*/ 1505575 w 8077346"/>
              <a:gd name="connsiteY1079" fmla="*/ 5781515 h 10287000"/>
              <a:gd name="connsiteX1080" fmla="*/ 566389 w 8077346"/>
              <a:gd name="connsiteY1080" fmla="*/ 5760126 h 10287000"/>
              <a:gd name="connsiteX1081" fmla="*/ 592931 w 8077346"/>
              <a:gd name="connsiteY1081" fmla="*/ 5765680 h 10287000"/>
              <a:gd name="connsiteX1082" fmla="*/ 591709 w 8077346"/>
              <a:gd name="connsiteY1082" fmla="*/ 5773014 h 10287000"/>
              <a:gd name="connsiteX1083" fmla="*/ 565166 w 8077346"/>
              <a:gd name="connsiteY1083" fmla="*/ 5767462 h 10287000"/>
              <a:gd name="connsiteX1084" fmla="*/ 566389 w 8077346"/>
              <a:gd name="connsiteY1084" fmla="*/ 5760126 h 10287000"/>
              <a:gd name="connsiteX1085" fmla="*/ 984195 w 8077346"/>
              <a:gd name="connsiteY1085" fmla="*/ 5752665 h 10287000"/>
              <a:gd name="connsiteX1086" fmla="*/ 1050983 w 8077346"/>
              <a:gd name="connsiteY1086" fmla="*/ 5818830 h 10287000"/>
              <a:gd name="connsiteX1087" fmla="*/ 964013 w 8077346"/>
              <a:gd name="connsiteY1087" fmla="*/ 5873695 h 10287000"/>
              <a:gd name="connsiteX1088" fmla="*/ 918927 w 8077346"/>
              <a:gd name="connsiteY1088" fmla="*/ 5832947 h 10287000"/>
              <a:gd name="connsiteX1089" fmla="*/ 920610 w 8077346"/>
              <a:gd name="connsiteY1089" fmla="*/ 5822861 h 10287000"/>
              <a:gd name="connsiteX1090" fmla="*/ 945675 w 8077346"/>
              <a:gd name="connsiteY1090" fmla="*/ 5828107 h 10287000"/>
              <a:gd name="connsiteX1091" fmla="*/ 952402 w 8077346"/>
              <a:gd name="connsiteY1091" fmla="*/ 5787765 h 10287000"/>
              <a:gd name="connsiteX1092" fmla="*/ 925655 w 8077346"/>
              <a:gd name="connsiteY1092" fmla="*/ 5792602 h 10287000"/>
              <a:gd name="connsiteX1093" fmla="*/ 927336 w 8077346"/>
              <a:gd name="connsiteY1093" fmla="*/ 5782520 h 10287000"/>
              <a:gd name="connsiteX1094" fmla="*/ 984195 w 8077346"/>
              <a:gd name="connsiteY1094" fmla="*/ 5752665 h 10287000"/>
              <a:gd name="connsiteX1095" fmla="*/ 1200462 w 8077346"/>
              <a:gd name="connsiteY1095" fmla="*/ 5745968 h 10287000"/>
              <a:gd name="connsiteX1096" fmla="*/ 1209501 w 8077346"/>
              <a:gd name="connsiteY1096" fmla="*/ 5746673 h 10287000"/>
              <a:gd name="connsiteX1097" fmla="*/ 1206442 w 8077346"/>
              <a:gd name="connsiteY1097" fmla="*/ 5765014 h 10287000"/>
              <a:gd name="connsiteX1098" fmla="*/ 1190277 w 8077346"/>
              <a:gd name="connsiteY1098" fmla="*/ 5752141 h 10287000"/>
              <a:gd name="connsiteX1099" fmla="*/ 1200462 w 8077346"/>
              <a:gd name="connsiteY1099" fmla="*/ 5745968 h 10287000"/>
              <a:gd name="connsiteX1100" fmla="*/ 651510 w 8077346"/>
              <a:gd name="connsiteY1100" fmla="*/ 5743776 h 10287000"/>
              <a:gd name="connsiteX1101" fmla="*/ 656542 w 8077346"/>
              <a:gd name="connsiteY1101" fmla="*/ 5754795 h 10287000"/>
              <a:gd name="connsiteX1102" fmla="*/ 623138 w 8077346"/>
              <a:gd name="connsiteY1102" fmla="*/ 5749226 h 10287000"/>
              <a:gd name="connsiteX1103" fmla="*/ 651510 w 8077346"/>
              <a:gd name="connsiteY1103" fmla="*/ 5743776 h 10287000"/>
              <a:gd name="connsiteX1104" fmla="*/ 1300736 w 8077346"/>
              <a:gd name="connsiteY1104" fmla="*/ 5693649 h 10287000"/>
              <a:gd name="connsiteX1105" fmla="*/ 1330757 w 8077346"/>
              <a:gd name="connsiteY1105" fmla="*/ 5719503 h 10287000"/>
              <a:gd name="connsiteX1106" fmla="*/ 1295691 w 8077346"/>
              <a:gd name="connsiteY1106" fmla="*/ 5723906 h 10287000"/>
              <a:gd name="connsiteX1107" fmla="*/ 1300736 w 8077346"/>
              <a:gd name="connsiteY1107" fmla="*/ 5693649 h 10287000"/>
              <a:gd name="connsiteX1108" fmla="*/ 1203427 w 8077346"/>
              <a:gd name="connsiteY1108" fmla="*/ 5673287 h 10287000"/>
              <a:gd name="connsiteX1109" fmla="*/ 1221120 w 8077346"/>
              <a:gd name="connsiteY1109" fmla="*/ 5676991 h 10287000"/>
              <a:gd name="connsiteX1110" fmla="*/ 1219898 w 8077346"/>
              <a:gd name="connsiteY1110" fmla="*/ 5684323 h 10287000"/>
              <a:gd name="connsiteX1111" fmla="*/ 1202204 w 8077346"/>
              <a:gd name="connsiteY1111" fmla="*/ 5680623 h 10287000"/>
              <a:gd name="connsiteX1112" fmla="*/ 1203427 w 8077346"/>
              <a:gd name="connsiteY1112" fmla="*/ 5673287 h 10287000"/>
              <a:gd name="connsiteX1113" fmla="*/ 764114 w 8077346"/>
              <a:gd name="connsiteY1113" fmla="*/ 5672452 h 10287000"/>
              <a:gd name="connsiteX1114" fmla="*/ 770570 w 8077346"/>
              <a:gd name="connsiteY1114" fmla="*/ 5695493 h 10287000"/>
              <a:gd name="connsiteX1115" fmla="*/ 757124 w 8077346"/>
              <a:gd name="connsiteY1115" fmla="*/ 5714367 h 10287000"/>
              <a:gd name="connsiteX1116" fmla="*/ 755376 w 8077346"/>
              <a:gd name="connsiteY1116" fmla="*/ 5724846 h 10287000"/>
              <a:gd name="connsiteX1117" fmla="*/ 751881 w 8077346"/>
              <a:gd name="connsiteY1117" fmla="*/ 5745801 h 10287000"/>
              <a:gd name="connsiteX1118" fmla="*/ 725339 w 8077346"/>
              <a:gd name="connsiteY1118" fmla="*/ 5740249 h 10287000"/>
              <a:gd name="connsiteX1119" fmla="*/ 728834 w 8077346"/>
              <a:gd name="connsiteY1119" fmla="*/ 5719292 h 10287000"/>
              <a:gd name="connsiteX1120" fmla="*/ 732329 w 8077346"/>
              <a:gd name="connsiteY1120" fmla="*/ 5698334 h 10287000"/>
              <a:gd name="connsiteX1121" fmla="*/ 764114 w 8077346"/>
              <a:gd name="connsiteY1121" fmla="*/ 5672452 h 10287000"/>
              <a:gd name="connsiteX1122" fmla="*/ 1358318 w 8077346"/>
              <a:gd name="connsiteY1122" fmla="*/ 5641175 h 10287000"/>
              <a:gd name="connsiteX1123" fmla="*/ 1378486 w 8077346"/>
              <a:gd name="connsiteY1123" fmla="*/ 5666651 h 10287000"/>
              <a:gd name="connsiteX1124" fmla="*/ 1375060 w 8077346"/>
              <a:gd name="connsiteY1124" fmla="*/ 5687190 h 10287000"/>
              <a:gd name="connsiteX1125" fmla="*/ 1326165 w 8077346"/>
              <a:gd name="connsiteY1125" fmla="*/ 5687584 h 10287000"/>
              <a:gd name="connsiteX1126" fmla="*/ 1306001 w 8077346"/>
              <a:gd name="connsiteY1126" fmla="*/ 5662112 h 10287000"/>
              <a:gd name="connsiteX1127" fmla="*/ 1358318 w 8077346"/>
              <a:gd name="connsiteY1127" fmla="*/ 5641175 h 10287000"/>
              <a:gd name="connsiteX1128" fmla="*/ 770840 w 8077346"/>
              <a:gd name="connsiteY1128" fmla="*/ 5632112 h 10287000"/>
              <a:gd name="connsiteX1129" fmla="*/ 738793 w 8077346"/>
              <a:gd name="connsiteY1129" fmla="*/ 5659566 h 10287000"/>
              <a:gd name="connsiteX1130" fmla="*/ 770840 w 8077346"/>
              <a:gd name="connsiteY1130" fmla="*/ 5632112 h 10287000"/>
              <a:gd name="connsiteX1131" fmla="*/ 1244232 w 8077346"/>
              <a:gd name="connsiteY1131" fmla="*/ 5607873 h 10287000"/>
              <a:gd name="connsiteX1132" fmla="*/ 1259889 w 8077346"/>
              <a:gd name="connsiteY1132" fmla="*/ 5609192 h 10287000"/>
              <a:gd name="connsiteX1133" fmla="*/ 1309303 w 8077346"/>
              <a:gd name="connsiteY1133" fmla="*/ 5642304 h 10287000"/>
              <a:gd name="connsiteX1134" fmla="*/ 1280927 w 8077346"/>
              <a:gd name="connsiteY1134" fmla="*/ 5647753 h 10287000"/>
              <a:gd name="connsiteX1135" fmla="*/ 1229682 w 8077346"/>
              <a:gd name="connsiteY1135" fmla="*/ 5625645 h 10287000"/>
              <a:gd name="connsiteX1136" fmla="*/ 1244232 w 8077346"/>
              <a:gd name="connsiteY1136" fmla="*/ 5607873 h 10287000"/>
              <a:gd name="connsiteX1137" fmla="*/ 1023391 w 8077346"/>
              <a:gd name="connsiteY1137" fmla="*/ 5572514 h 10287000"/>
              <a:gd name="connsiteX1138" fmla="*/ 1036891 w 8077346"/>
              <a:gd name="connsiteY1138" fmla="*/ 5573919 h 10287000"/>
              <a:gd name="connsiteX1139" fmla="*/ 1035057 w 8077346"/>
              <a:gd name="connsiteY1139" fmla="*/ 5584922 h 10287000"/>
              <a:gd name="connsiteX1140" fmla="*/ 1008514 w 8077346"/>
              <a:gd name="connsiteY1140" fmla="*/ 5579368 h 10287000"/>
              <a:gd name="connsiteX1141" fmla="*/ 1023391 w 8077346"/>
              <a:gd name="connsiteY1141" fmla="*/ 5572514 h 10287000"/>
              <a:gd name="connsiteX1142" fmla="*/ 993131 w 8077346"/>
              <a:gd name="connsiteY1142" fmla="*/ 5534395 h 10287000"/>
              <a:gd name="connsiteX1143" fmla="*/ 990071 w 8077346"/>
              <a:gd name="connsiteY1143" fmla="*/ 5552736 h 10287000"/>
              <a:gd name="connsiteX1144" fmla="*/ 969483 w 8077346"/>
              <a:gd name="connsiteY1144" fmla="*/ 5538938 h 10287000"/>
              <a:gd name="connsiteX1145" fmla="*/ 993131 w 8077346"/>
              <a:gd name="connsiteY1145" fmla="*/ 5534395 h 10287000"/>
              <a:gd name="connsiteX1146" fmla="*/ 1273504 w 8077346"/>
              <a:gd name="connsiteY1146" fmla="*/ 5458059 h 10287000"/>
              <a:gd name="connsiteX1147" fmla="*/ 1284963 w 8077346"/>
              <a:gd name="connsiteY1147" fmla="*/ 5458824 h 10287000"/>
              <a:gd name="connsiteX1148" fmla="*/ 1293960 w 8077346"/>
              <a:gd name="connsiteY1148" fmla="*/ 5466641 h 10287000"/>
              <a:gd name="connsiteX1149" fmla="*/ 1281906 w 8077346"/>
              <a:gd name="connsiteY1149" fmla="*/ 5477163 h 10287000"/>
              <a:gd name="connsiteX1150" fmla="*/ 1273504 w 8077346"/>
              <a:gd name="connsiteY1150" fmla="*/ 5458059 h 10287000"/>
              <a:gd name="connsiteX1151" fmla="*/ 1417380 w 8077346"/>
              <a:gd name="connsiteY1151" fmla="*/ 5433395 h 10287000"/>
              <a:gd name="connsiteX1152" fmla="*/ 1440602 w 8077346"/>
              <a:gd name="connsiteY1152" fmla="*/ 5438256 h 10287000"/>
              <a:gd name="connsiteX1153" fmla="*/ 1443920 w 8077346"/>
              <a:gd name="connsiteY1153" fmla="*/ 5438949 h 10287000"/>
              <a:gd name="connsiteX1154" fmla="*/ 1442085 w 8077346"/>
              <a:gd name="connsiteY1154" fmla="*/ 5449952 h 10287000"/>
              <a:gd name="connsiteX1155" fmla="*/ 1415542 w 8077346"/>
              <a:gd name="connsiteY1155" fmla="*/ 5444398 h 10287000"/>
              <a:gd name="connsiteX1156" fmla="*/ 1417148 w 8077346"/>
              <a:gd name="connsiteY1156" fmla="*/ 5434771 h 10287000"/>
              <a:gd name="connsiteX1157" fmla="*/ 1417377 w 8077346"/>
              <a:gd name="connsiteY1157" fmla="*/ 5433399 h 10287000"/>
              <a:gd name="connsiteX1158" fmla="*/ 1210997 w 8077346"/>
              <a:gd name="connsiteY1158" fmla="*/ 5421998 h 10287000"/>
              <a:gd name="connsiteX1159" fmla="*/ 1244402 w 8077346"/>
              <a:gd name="connsiteY1159" fmla="*/ 5427565 h 10287000"/>
              <a:gd name="connsiteX1160" fmla="*/ 1216025 w 8077346"/>
              <a:gd name="connsiteY1160" fmla="*/ 5433014 h 10287000"/>
              <a:gd name="connsiteX1161" fmla="*/ 1210997 w 8077346"/>
              <a:gd name="connsiteY1161" fmla="*/ 5421998 h 10287000"/>
              <a:gd name="connsiteX1162" fmla="*/ 1392676 w 8077346"/>
              <a:gd name="connsiteY1162" fmla="*/ 5416840 h 10287000"/>
              <a:gd name="connsiteX1163" fmla="*/ 1419218 w 8077346"/>
              <a:gd name="connsiteY1163" fmla="*/ 5422394 h 10287000"/>
              <a:gd name="connsiteX1164" fmla="*/ 1417383 w 8077346"/>
              <a:gd name="connsiteY1164" fmla="*/ 5433395 h 10287000"/>
              <a:gd name="connsiteX1165" fmla="*/ 1417380 w 8077346"/>
              <a:gd name="connsiteY1165" fmla="*/ 5433395 h 10287000"/>
              <a:gd name="connsiteX1166" fmla="*/ 1417378 w 8077346"/>
              <a:gd name="connsiteY1166" fmla="*/ 5433395 h 10287000"/>
              <a:gd name="connsiteX1167" fmla="*/ 1417377 w 8077346"/>
              <a:gd name="connsiteY1167" fmla="*/ 5433399 h 10287000"/>
              <a:gd name="connsiteX1168" fmla="*/ 1402506 w 8077346"/>
              <a:gd name="connsiteY1168" fmla="*/ 5440246 h 10287000"/>
              <a:gd name="connsiteX1169" fmla="*/ 1389005 w 8077346"/>
              <a:gd name="connsiteY1169" fmla="*/ 5438845 h 10287000"/>
              <a:gd name="connsiteX1170" fmla="*/ 1390840 w 8077346"/>
              <a:gd name="connsiteY1170" fmla="*/ 5427842 h 10287000"/>
              <a:gd name="connsiteX1171" fmla="*/ 1392676 w 8077346"/>
              <a:gd name="connsiteY1171" fmla="*/ 5416840 h 10287000"/>
              <a:gd name="connsiteX1172" fmla="*/ 1321902 w 8077346"/>
              <a:gd name="connsiteY1172" fmla="*/ 5402030 h 10287000"/>
              <a:gd name="connsiteX1173" fmla="*/ 1348445 w 8077346"/>
              <a:gd name="connsiteY1173" fmla="*/ 5407584 h 10287000"/>
              <a:gd name="connsiteX1174" fmla="*/ 1346611 w 8077346"/>
              <a:gd name="connsiteY1174" fmla="*/ 5418587 h 10287000"/>
              <a:gd name="connsiteX1175" fmla="*/ 1320068 w 8077346"/>
              <a:gd name="connsiteY1175" fmla="*/ 5413033 h 10287000"/>
              <a:gd name="connsiteX1176" fmla="*/ 1321902 w 8077346"/>
              <a:gd name="connsiteY1176" fmla="*/ 5402030 h 10287000"/>
              <a:gd name="connsiteX1177" fmla="*/ 1321121 w 8077346"/>
              <a:gd name="connsiteY1177" fmla="*/ 5344934 h 10287000"/>
              <a:gd name="connsiteX1178" fmla="*/ 1383137 w 8077346"/>
              <a:gd name="connsiteY1178" fmla="*/ 5364234 h 10287000"/>
              <a:gd name="connsiteX1179" fmla="*/ 1326796 w 8077346"/>
              <a:gd name="connsiteY1179" fmla="*/ 5372690 h 10287000"/>
              <a:gd name="connsiteX1180" fmla="*/ 1275346 w 8077346"/>
              <a:gd name="connsiteY1180" fmla="*/ 5351803 h 10287000"/>
              <a:gd name="connsiteX1181" fmla="*/ 1321121 w 8077346"/>
              <a:gd name="connsiteY1181" fmla="*/ 5344934 h 10287000"/>
              <a:gd name="connsiteX1182" fmla="*/ 1098152 w 8077346"/>
              <a:gd name="connsiteY1182" fmla="*/ 5343822 h 10287000"/>
              <a:gd name="connsiteX1183" fmla="*/ 1158081 w 8077346"/>
              <a:gd name="connsiteY1183" fmla="*/ 5451078 h 10287000"/>
              <a:gd name="connsiteX1184" fmla="*/ 1184842 w 8077346"/>
              <a:gd name="connsiteY1184" fmla="*/ 5446155 h 10287000"/>
              <a:gd name="connsiteX1185" fmla="*/ 1248170 w 8077346"/>
              <a:gd name="connsiteY1185" fmla="*/ 5533072 h 10287000"/>
              <a:gd name="connsiteX1186" fmla="*/ 1298301 w 8077346"/>
              <a:gd name="connsiteY1186" fmla="*/ 5543562 h 10287000"/>
              <a:gd name="connsiteX1187" fmla="*/ 1323366 w 8077346"/>
              <a:gd name="connsiteY1187" fmla="*/ 5548808 h 10287000"/>
              <a:gd name="connsiteX1188" fmla="*/ 1378585 w 8077346"/>
              <a:gd name="connsiteY1188" fmla="*/ 5528791 h 10287000"/>
              <a:gd name="connsiteX1189" fmla="*/ 1371803 w 8077346"/>
              <a:gd name="connsiteY1189" fmla="*/ 5569466 h 10287000"/>
              <a:gd name="connsiteX1190" fmla="*/ 1423629 w 8077346"/>
              <a:gd name="connsiteY1190" fmla="*/ 5569786 h 10287000"/>
              <a:gd name="connsiteX1191" fmla="*/ 1426084 w 8077346"/>
              <a:gd name="connsiteY1191" fmla="*/ 5593981 h 10287000"/>
              <a:gd name="connsiteX1192" fmla="*/ 1393477 w 8077346"/>
              <a:gd name="connsiteY1192" fmla="*/ 5595050 h 10287000"/>
              <a:gd name="connsiteX1193" fmla="*/ 1361629 w 8077346"/>
              <a:gd name="connsiteY1193" fmla="*/ 5630480 h 10287000"/>
              <a:gd name="connsiteX1194" fmla="*/ 1311496 w 8077346"/>
              <a:gd name="connsiteY1194" fmla="*/ 5619991 h 10287000"/>
              <a:gd name="connsiteX1195" fmla="*/ 1291519 w 8077346"/>
              <a:gd name="connsiteY1195" fmla="*/ 5584239 h 10287000"/>
              <a:gd name="connsiteX1196" fmla="*/ 1289823 w 8077346"/>
              <a:gd name="connsiteY1196" fmla="*/ 5594409 h 10287000"/>
              <a:gd name="connsiteX1197" fmla="*/ 1239690 w 8077346"/>
              <a:gd name="connsiteY1197" fmla="*/ 5583919 h 10287000"/>
              <a:gd name="connsiteX1198" fmla="*/ 1268149 w 8077346"/>
              <a:gd name="connsiteY1198" fmla="*/ 5568824 h 10287000"/>
              <a:gd name="connsiteX1199" fmla="*/ 1293214 w 8077346"/>
              <a:gd name="connsiteY1199" fmla="*/ 5574069 h 10287000"/>
              <a:gd name="connsiteX1200" fmla="*/ 1296606 w 8077346"/>
              <a:gd name="connsiteY1200" fmla="*/ 5553732 h 10287000"/>
              <a:gd name="connsiteX1201" fmla="*/ 1268149 w 8077346"/>
              <a:gd name="connsiteY1201" fmla="*/ 5568824 h 10287000"/>
              <a:gd name="connsiteX1202" fmla="*/ 1192952 w 8077346"/>
              <a:gd name="connsiteY1202" fmla="*/ 5553090 h 10287000"/>
              <a:gd name="connsiteX1203" fmla="*/ 1094389 w 8077346"/>
              <a:gd name="connsiteY1203" fmla="*/ 5521941 h 10287000"/>
              <a:gd name="connsiteX1204" fmla="*/ 1087607 w 8077346"/>
              <a:gd name="connsiteY1204" fmla="*/ 5562617 h 10287000"/>
              <a:gd name="connsiteX1205" fmla="*/ 1039171 w 8077346"/>
              <a:gd name="connsiteY1205" fmla="*/ 5541959 h 10287000"/>
              <a:gd name="connsiteX1206" fmla="*/ 1098152 w 8077346"/>
              <a:gd name="connsiteY1206" fmla="*/ 5343822 h 10287000"/>
              <a:gd name="connsiteX1207" fmla="*/ 753892 w 8077346"/>
              <a:gd name="connsiteY1207" fmla="*/ 5294559 h 10287000"/>
              <a:gd name="connsiteX1208" fmla="*/ 771585 w 8077346"/>
              <a:gd name="connsiteY1208" fmla="*/ 5298262 h 10287000"/>
              <a:gd name="connsiteX1209" fmla="*/ 770057 w 8077346"/>
              <a:gd name="connsiteY1209" fmla="*/ 5307430 h 10287000"/>
              <a:gd name="connsiteX1210" fmla="*/ 750836 w 8077346"/>
              <a:gd name="connsiteY1210" fmla="*/ 5312898 h 10287000"/>
              <a:gd name="connsiteX1211" fmla="*/ 752365 w 8077346"/>
              <a:gd name="connsiteY1211" fmla="*/ 5303728 h 10287000"/>
              <a:gd name="connsiteX1212" fmla="*/ 753892 w 8077346"/>
              <a:gd name="connsiteY1212" fmla="*/ 5294559 h 10287000"/>
              <a:gd name="connsiteX1213" fmla="*/ 1109413 w 8077346"/>
              <a:gd name="connsiteY1213" fmla="*/ 5285453 h 10287000"/>
              <a:gd name="connsiteX1214" fmla="*/ 1156597 w 8077346"/>
              <a:gd name="connsiteY1214" fmla="*/ 5295326 h 10287000"/>
              <a:gd name="connsiteX1215" fmla="*/ 1154762 w 8077346"/>
              <a:gd name="connsiteY1215" fmla="*/ 5306328 h 10287000"/>
              <a:gd name="connsiteX1216" fmla="*/ 1131168 w 8077346"/>
              <a:gd name="connsiteY1216" fmla="*/ 5301390 h 10287000"/>
              <a:gd name="connsiteX1217" fmla="*/ 1109413 w 8077346"/>
              <a:gd name="connsiteY1217" fmla="*/ 5285453 h 10287000"/>
              <a:gd name="connsiteX1218" fmla="*/ 1283214 w 8077346"/>
              <a:gd name="connsiteY1218" fmla="*/ 5274170 h 10287000"/>
              <a:gd name="connsiteX1219" fmla="*/ 1291900 w 8077346"/>
              <a:gd name="connsiteY1219" fmla="*/ 5279990 h 10287000"/>
              <a:gd name="connsiteX1220" fmla="*/ 1298855 w 8077346"/>
              <a:gd name="connsiteY1220" fmla="*/ 5289751 h 10287000"/>
              <a:gd name="connsiteX1221" fmla="*/ 1290371 w 8077346"/>
              <a:gd name="connsiteY1221" fmla="*/ 5289161 h 10287000"/>
              <a:gd name="connsiteX1222" fmla="*/ 1269782 w 8077346"/>
              <a:gd name="connsiteY1222" fmla="*/ 5275362 h 10287000"/>
              <a:gd name="connsiteX1223" fmla="*/ 1283214 w 8077346"/>
              <a:gd name="connsiteY1223" fmla="*/ 5274170 h 10287000"/>
              <a:gd name="connsiteX1224" fmla="*/ 1360468 w 8077346"/>
              <a:gd name="connsiteY1224" fmla="*/ 5191386 h 10287000"/>
              <a:gd name="connsiteX1225" fmla="*/ 1383917 w 8077346"/>
              <a:gd name="connsiteY1225" fmla="*/ 5194869 h 10287000"/>
              <a:gd name="connsiteX1226" fmla="*/ 1408623 w 8077346"/>
              <a:gd name="connsiteY1226" fmla="*/ 5211426 h 10287000"/>
              <a:gd name="connsiteX1227" fmla="*/ 1382082 w 8077346"/>
              <a:gd name="connsiteY1227" fmla="*/ 5205872 h 10287000"/>
              <a:gd name="connsiteX1228" fmla="*/ 1355544 w 8077346"/>
              <a:gd name="connsiteY1228" fmla="*/ 5200318 h 10287000"/>
              <a:gd name="connsiteX1229" fmla="*/ 1360468 w 8077346"/>
              <a:gd name="connsiteY1229" fmla="*/ 5191386 h 10287000"/>
              <a:gd name="connsiteX1230" fmla="*/ 39074 w 8077346"/>
              <a:gd name="connsiteY1230" fmla="*/ 5190079 h 10287000"/>
              <a:gd name="connsiteX1231" fmla="*/ 73600 w 8077346"/>
              <a:gd name="connsiteY1231" fmla="*/ 5194680 h 10287000"/>
              <a:gd name="connsiteX1232" fmla="*/ 45416 w 8077346"/>
              <a:gd name="connsiteY1232" fmla="*/ 5209760 h 10287000"/>
              <a:gd name="connsiteX1233" fmla="*/ 20617 w 8077346"/>
              <a:gd name="connsiteY1233" fmla="*/ 5204571 h 10287000"/>
              <a:gd name="connsiteX1234" fmla="*/ 39074 w 8077346"/>
              <a:gd name="connsiteY1234" fmla="*/ 5190079 h 10287000"/>
              <a:gd name="connsiteX1235" fmla="*/ 1412358 w 8077346"/>
              <a:gd name="connsiteY1235" fmla="*/ 5171656 h 10287000"/>
              <a:gd name="connsiteX1236" fmla="*/ 1391704 w 8077346"/>
              <a:gd name="connsiteY1236" fmla="*/ 5175623 h 10287000"/>
              <a:gd name="connsiteX1237" fmla="*/ 1414261 w 8077346"/>
              <a:gd name="connsiteY1237" fmla="*/ 5180342 h 10287000"/>
              <a:gd name="connsiteX1238" fmla="*/ 148 w 8077346"/>
              <a:gd name="connsiteY1238" fmla="*/ 5168638 h 10287000"/>
              <a:gd name="connsiteX1239" fmla="*/ 883 w 8077346"/>
              <a:gd name="connsiteY1239" fmla="*/ 5168979 h 10287000"/>
              <a:gd name="connsiteX1240" fmla="*/ 20617 w 8077346"/>
              <a:gd name="connsiteY1240" fmla="*/ 5204571 h 10287000"/>
              <a:gd name="connsiteX1241" fmla="*/ 5723 w 8077346"/>
              <a:gd name="connsiteY1241" fmla="*/ 5204896 h 10287000"/>
              <a:gd name="connsiteX1242" fmla="*/ 148 w 8077346"/>
              <a:gd name="connsiteY1242" fmla="*/ 5209079 h 10287000"/>
              <a:gd name="connsiteX1243" fmla="*/ 948877 w 8077346"/>
              <a:gd name="connsiteY1243" fmla="*/ 5168360 h 10287000"/>
              <a:gd name="connsiteX1244" fmla="*/ 975420 w 8077346"/>
              <a:gd name="connsiteY1244" fmla="*/ 5173914 h 10287000"/>
              <a:gd name="connsiteX1245" fmla="*/ 943986 w 8077346"/>
              <a:gd name="connsiteY1245" fmla="*/ 5197700 h 10287000"/>
              <a:gd name="connsiteX1246" fmla="*/ 948877 w 8077346"/>
              <a:gd name="connsiteY1246" fmla="*/ 5168360 h 10287000"/>
              <a:gd name="connsiteX1247" fmla="*/ 1250128 w 8077346"/>
              <a:gd name="connsiteY1247" fmla="*/ 5158176 h 10287000"/>
              <a:gd name="connsiteX1248" fmla="*/ 1330632 w 8077346"/>
              <a:gd name="connsiteY1248" fmla="*/ 5184984 h 10287000"/>
              <a:gd name="connsiteX1249" fmla="*/ 1299779 w 8077346"/>
              <a:gd name="connsiteY1249" fmla="*/ 5219013 h 10287000"/>
              <a:gd name="connsiteX1250" fmla="*/ 1230056 w 8077346"/>
              <a:gd name="connsiteY1250" fmla="*/ 5184180 h 10287000"/>
              <a:gd name="connsiteX1251" fmla="*/ 1278710 w 8077346"/>
              <a:gd name="connsiteY1251" fmla="*/ 5194360 h 10287000"/>
              <a:gd name="connsiteX1252" fmla="*/ 1233317 w 8077346"/>
              <a:gd name="connsiteY1252" fmla="*/ 5164622 h 10287000"/>
              <a:gd name="connsiteX1253" fmla="*/ 1250128 w 8077346"/>
              <a:gd name="connsiteY1253" fmla="*/ 5158176 h 10287000"/>
              <a:gd name="connsiteX1254" fmla="*/ 24868 w 8077346"/>
              <a:gd name="connsiteY1254" fmla="*/ 5153396 h 10287000"/>
              <a:gd name="connsiteX1255" fmla="*/ 97547 w 8077346"/>
              <a:gd name="connsiteY1255" fmla="*/ 5178727 h 10287000"/>
              <a:gd name="connsiteX1256" fmla="*/ 122318 w 8077346"/>
              <a:gd name="connsiteY1256" fmla="*/ 5183908 h 10287000"/>
              <a:gd name="connsiteX1257" fmla="*/ 120686 w 8077346"/>
              <a:gd name="connsiteY1257" fmla="*/ 5193692 h 10287000"/>
              <a:gd name="connsiteX1258" fmla="*/ 95916 w 8077346"/>
              <a:gd name="connsiteY1258" fmla="*/ 5188506 h 10287000"/>
              <a:gd name="connsiteX1259" fmla="*/ 148 w 8077346"/>
              <a:gd name="connsiteY1259" fmla="*/ 5168470 h 10287000"/>
              <a:gd name="connsiteX1260" fmla="*/ 148 w 8077346"/>
              <a:gd name="connsiteY1260" fmla="*/ 5166072 h 10287000"/>
              <a:gd name="connsiteX1261" fmla="*/ 1129261 w 8077346"/>
              <a:gd name="connsiteY1261" fmla="*/ 5127538 h 10287000"/>
              <a:gd name="connsiteX1262" fmla="*/ 1186454 w 8077346"/>
              <a:gd name="connsiteY1262" fmla="*/ 5134568 h 10287000"/>
              <a:gd name="connsiteX1263" fmla="*/ 1183274 w 8077346"/>
              <a:gd name="connsiteY1263" fmla="*/ 5153641 h 10287000"/>
              <a:gd name="connsiteX1264" fmla="*/ 1231815 w 8077346"/>
              <a:gd name="connsiteY1264" fmla="*/ 5173669 h 10287000"/>
              <a:gd name="connsiteX1265" fmla="*/ 1153436 w 8077346"/>
              <a:gd name="connsiteY1265" fmla="*/ 5177002 h 10287000"/>
              <a:gd name="connsiteX1266" fmla="*/ 1108077 w 8077346"/>
              <a:gd name="connsiteY1266" fmla="*/ 5137905 h 10287000"/>
              <a:gd name="connsiteX1267" fmla="*/ 1083010 w 8077346"/>
              <a:gd name="connsiteY1267" fmla="*/ 5132660 h 10287000"/>
              <a:gd name="connsiteX1268" fmla="*/ 1109666 w 8077346"/>
              <a:gd name="connsiteY1268" fmla="*/ 5128371 h 10287000"/>
              <a:gd name="connsiteX1269" fmla="*/ 1129261 w 8077346"/>
              <a:gd name="connsiteY1269" fmla="*/ 5127538 h 10287000"/>
              <a:gd name="connsiteX1270" fmla="*/ 209774 w 8077346"/>
              <a:gd name="connsiteY1270" fmla="*/ 5112384 h 10287000"/>
              <a:gd name="connsiteX1271" fmla="*/ 243561 w 8077346"/>
              <a:gd name="connsiteY1271" fmla="*/ 5115657 h 10287000"/>
              <a:gd name="connsiteX1272" fmla="*/ 215796 w 8077346"/>
              <a:gd name="connsiteY1272" fmla="*/ 5117440 h 10287000"/>
              <a:gd name="connsiteX1273" fmla="*/ 209774 w 8077346"/>
              <a:gd name="connsiteY1273" fmla="*/ 5112384 h 10287000"/>
              <a:gd name="connsiteX1274" fmla="*/ 1259501 w 8077346"/>
              <a:gd name="connsiteY1274" fmla="*/ 5076258 h 10287000"/>
              <a:gd name="connsiteX1275" fmla="*/ 1273987 w 8077346"/>
              <a:gd name="connsiteY1275" fmla="*/ 5077609 h 10287000"/>
              <a:gd name="connsiteX1276" fmla="*/ 1299264 w 8077346"/>
              <a:gd name="connsiteY1276" fmla="*/ 5082898 h 10287000"/>
              <a:gd name="connsiteX1277" fmla="*/ 1272253 w 8077346"/>
              <a:gd name="connsiteY1277" fmla="*/ 5088002 h 10287000"/>
              <a:gd name="connsiteX1278" fmla="*/ 1259501 w 8077346"/>
              <a:gd name="connsiteY1278" fmla="*/ 5076258 h 10287000"/>
              <a:gd name="connsiteX1279" fmla="*/ 1355019 w 8077346"/>
              <a:gd name="connsiteY1279" fmla="*/ 5062303 h 10287000"/>
              <a:gd name="connsiteX1280" fmla="*/ 1353286 w 8077346"/>
              <a:gd name="connsiteY1280" fmla="*/ 5072696 h 10287000"/>
              <a:gd name="connsiteX1281" fmla="*/ 1348087 w 8077346"/>
              <a:gd name="connsiteY1281" fmla="*/ 5103871 h 10287000"/>
              <a:gd name="connsiteX1282" fmla="*/ 1299264 w 8077346"/>
              <a:gd name="connsiteY1282" fmla="*/ 5082898 h 10287000"/>
              <a:gd name="connsiteX1283" fmla="*/ 1355019 w 8077346"/>
              <a:gd name="connsiteY1283" fmla="*/ 5062303 h 10287000"/>
              <a:gd name="connsiteX1284" fmla="*/ 934656 w 8077346"/>
              <a:gd name="connsiteY1284" fmla="*/ 5052290 h 10287000"/>
              <a:gd name="connsiteX1285" fmla="*/ 1019242 w 8077346"/>
              <a:gd name="connsiteY1285" fmla="*/ 5075861 h 10287000"/>
              <a:gd name="connsiteX1286" fmla="*/ 989865 w 8077346"/>
              <a:gd name="connsiteY1286" fmla="*/ 5101025 h 10287000"/>
              <a:gd name="connsiteX1287" fmla="*/ 921925 w 8077346"/>
              <a:gd name="connsiteY1287" fmla="*/ 5055497 h 10287000"/>
              <a:gd name="connsiteX1288" fmla="*/ 934656 w 8077346"/>
              <a:gd name="connsiteY1288" fmla="*/ 5052290 h 10287000"/>
              <a:gd name="connsiteX1289" fmla="*/ 105441 w 8077346"/>
              <a:gd name="connsiteY1289" fmla="*/ 5038046 h 10287000"/>
              <a:gd name="connsiteX1290" fmla="*/ 144335 w 8077346"/>
              <a:gd name="connsiteY1290" fmla="*/ 5051877 h 10287000"/>
              <a:gd name="connsiteX1291" fmla="*/ 117477 w 8077346"/>
              <a:gd name="connsiteY1291" fmla="*/ 5066503 h 10287000"/>
              <a:gd name="connsiteX1292" fmla="*/ 97151 w 8077346"/>
              <a:gd name="connsiteY1292" fmla="*/ 5042005 h 10287000"/>
              <a:gd name="connsiteX1293" fmla="*/ 105441 w 8077346"/>
              <a:gd name="connsiteY1293" fmla="*/ 5038046 h 10287000"/>
              <a:gd name="connsiteX1294" fmla="*/ 381719 w 8077346"/>
              <a:gd name="connsiteY1294" fmla="*/ 5028330 h 10287000"/>
              <a:gd name="connsiteX1295" fmla="*/ 404065 w 8077346"/>
              <a:gd name="connsiteY1295" fmla="*/ 5031582 h 10287000"/>
              <a:gd name="connsiteX1296" fmla="*/ 356162 w 8077346"/>
              <a:gd name="connsiteY1296" fmla="*/ 5044330 h 10287000"/>
              <a:gd name="connsiteX1297" fmla="*/ 357995 w 8077346"/>
              <a:gd name="connsiteY1297" fmla="*/ 5033329 h 10287000"/>
              <a:gd name="connsiteX1298" fmla="*/ 381719 w 8077346"/>
              <a:gd name="connsiteY1298" fmla="*/ 5028330 h 10287000"/>
              <a:gd name="connsiteX1299" fmla="*/ 148 w 8077346"/>
              <a:gd name="connsiteY1299" fmla="*/ 5018790 h 10287000"/>
              <a:gd name="connsiteX1300" fmla="*/ 22834 w 8077346"/>
              <a:gd name="connsiteY1300" fmla="*/ 5036999 h 10287000"/>
              <a:gd name="connsiteX1301" fmla="*/ 73930 w 8077346"/>
              <a:gd name="connsiteY1301" fmla="*/ 5037146 h 10287000"/>
              <a:gd name="connsiteX1302" fmla="*/ 91832 w 8077346"/>
              <a:gd name="connsiteY1302" fmla="*/ 5083065 h 10287000"/>
              <a:gd name="connsiteX1303" fmla="*/ 63736 w 8077346"/>
              <a:gd name="connsiteY1303" fmla="*/ 5098273 h 10287000"/>
              <a:gd name="connsiteX1304" fmla="*/ 114827 w 8077346"/>
              <a:gd name="connsiteY1304" fmla="*/ 5098420 h 10287000"/>
              <a:gd name="connsiteX1305" fmla="*/ 163487 w 8077346"/>
              <a:gd name="connsiteY1305" fmla="*/ 5132324 h 10287000"/>
              <a:gd name="connsiteX1306" fmla="*/ 154029 w 8077346"/>
              <a:gd name="connsiteY1306" fmla="*/ 5169879 h 10287000"/>
              <a:gd name="connsiteX1307" fmla="*/ 79940 w 8077346"/>
              <a:gd name="connsiteY1307" fmla="*/ 5154378 h 10287000"/>
              <a:gd name="connsiteX1308" fmla="*/ 56940 w 8077346"/>
              <a:gd name="connsiteY1308" fmla="*/ 5139023 h 10287000"/>
              <a:gd name="connsiteX1309" fmla="*/ 30545 w 8077346"/>
              <a:gd name="connsiteY1309" fmla="*/ 5144042 h 10287000"/>
              <a:gd name="connsiteX1310" fmla="*/ 28846 w 8077346"/>
              <a:gd name="connsiteY1310" fmla="*/ 5154229 h 10287000"/>
              <a:gd name="connsiteX1311" fmla="*/ 5847 w 8077346"/>
              <a:gd name="connsiteY1311" fmla="*/ 5138874 h 10287000"/>
              <a:gd name="connsiteX1312" fmla="*/ 148 w 8077346"/>
              <a:gd name="connsiteY1312" fmla="*/ 5138571 h 10287000"/>
              <a:gd name="connsiteX1313" fmla="*/ 976405 w 8077346"/>
              <a:gd name="connsiteY1313" fmla="*/ 5003321 h 10287000"/>
              <a:gd name="connsiteX1314" fmla="*/ 1029484 w 8077346"/>
              <a:gd name="connsiteY1314" fmla="*/ 5014429 h 10287000"/>
              <a:gd name="connsiteX1315" fmla="*/ 1025814 w 8077346"/>
              <a:gd name="connsiteY1315" fmla="*/ 5036433 h 10287000"/>
              <a:gd name="connsiteX1316" fmla="*/ 976405 w 8077346"/>
              <a:gd name="connsiteY1316" fmla="*/ 5003321 h 10287000"/>
              <a:gd name="connsiteX1317" fmla="*/ 1315351 w 8077346"/>
              <a:gd name="connsiteY1317" fmla="*/ 5002131 h 10287000"/>
              <a:gd name="connsiteX1318" fmla="*/ 1313516 w 8077346"/>
              <a:gd name="connsiteY1318" fmla="*/ 5013134 h 10287000"/>
              <a:gd name="connsiteX1319" fmla="*/ 1286973 w 8077346"/>
              <a:gd name="connsiteY1319" fmla="*/ 5007580 h 10287000"/>
              <a:gd name="connsiteX1320" fmla="*/ 1315351 w 8077346"/>
              <a:gd name="connsiteY1320" fmla="*/ 5002131 h 10287000"/>
              <a:gd name="connsiteX1321" fmla="*/ 257682 w 8077346"/>
              <a:gd name="connsiteY1321" fmla="*/ 5000305 h 10287000"/>
              <a:gd name="connsiteX1322" fmla="*/ 307118 w 8077346"/>
              <a:gd name="connsiteY1322" fmla="*/ 5010647 h 10287000"/>
              <a:gd name="connsiteX1323" fmla="*/ 275622 w 8077346"/>
              <a:gd name="connsiteY1323" fmla="*/ 5046133 h 10287000"/>
              <a:gd name="connsiteX1324" fmla="*/ 273928 w 8077346"/>
              <a:gd name="connsiteY1324" fmla="*/ 5056296 h 10287000"/>
              <a:gd name="connsiteX1325" fmla="*/ 249208 w 8077346"/>
              <a:gd name="connsiteY1325" fmla="*/ 5051123 h 10287000"/>
              <a:gd name="connsiteX1326" fmla="*/ 219403 w 8077346"/>
              <a:gd name="connsiteY1326" fmla="*/ 5076444 h 10287000"/>
              <a:gd name="connsiteX1327" fmla="*/ 176747 w 8077346"/>
              <a:gd name="connsiteY1327" fmla="*/ 5025442 h 10287000"/>
              <a:gd name="connsiteX1328" fmla="*/ 178442 w 8077346"/>
              <a:gd name="connsiteY1328" fmla="*/ 5015278 h 10287000"/>
              <a:gd name="connsiteX1329" fmla="*/ 203162 w 8077346"/>
              <a:gd name="connsiteY1329" fmla="*/ 5020451 h 10287000"/>
              <a:gd name="connsiteX1330" fmla="*/ 257682 w 8077346"/>
              <a:gd name="connsiteY1330" fmla="*/ 5000305 h 10287000"/>
              <a:gd name="connsiteX1331" fmla="*/ 762784 w 8077346"/>
              <a:gd name="connsiteY1331" fmla="*/ 4998843 h 10287000"/>
              <a:gd name="connsiteX1332" fmla="*/ 772535 w 8077346"/>
              <a:gd name="connsiteY1332" fmla="*/ 5005307 h 10287000"/>
              <a:gd name="connsiteX1333" fmla="*/ 797333 w 8077346"/>
              <a:gd name="connsiteY1333" fmla="*/ 5010498 h 10287000"/>
              <a:gd name="connsiteX1334" fmla="*/ 795643 w 8077346"/>
              <a:gd name="connsiteY1334" fmla="*/ 5020633 h 10287000"/>
              <a:gd name="connsiteX1335" fmla="*/ 790574 w 8077346"/>
              <a:gd name="connsiteY1335" fmla="*/ 5051036 h 10287000"/>
              <a:gd name="connsiteX1336" fmla="*/ 824971 w 8077346"/>
              <a:gd name="connsiteY1336" fmla="*/ 5152629 h 10287000"/>
              <a:gd name="connsiteX1337" fmla="*/ 798477 w 8077346"/>
              <a:gd name="connsiteY1337" fmla="*/ 5157573 h 10287000"/>
              <a:gd name="connsiteX1338" fmla="*/ 750564 w 8077346"/>
              <a:gd name="connsiteY1338" fmla="*/ 5137060 h 10287000"/>
              <a:gd name="connsiteX1339" fmla="*/ 725762 w 8077346"/>
              <a:gd name="connsiteY1339" fmla="*/ 5131869 h 10287000"/>
              <a:gd name="connsiteX1340" fmla="*/ 722383 w 8077346"/>
              <a:gd name="connsiteY1340" fmla="*/ 5152138 h 10287000"/>
              <a:gd name="connsiteX1341" fmla="*/ 651355 w 8077346"/>
              <a:gd name="connsiteY1341" fmla="*/ 5116300 h 10287000"/>
              <a:gd name="connsiteX1342" fmla="*/ 621483 w 8077346"/>
              <a:gd name="connsiteY1342" fmla="*/ 5141513 h 10287000"/>
              <a:gd name="connsiteX1343" fmla="*/ 667709 w 8077346"/>
              <a:gd name="connsiteY1343" fmla="*/ 5172162 h 10287000"/>
              <a:gd name="connsiteX1344" fmla="*/ 641215 w 8077346"/>
              <a:gd name="connsiteY1344" fmla="*/ 5177109 h 10287000"/>
              <a:gd name="connsiteX1345" fmla="*/ 637835 w 8077346"/>
              <a:gd name="connsiteY1345" fmla="*/ 5197376 h 10287000"/>
              <a:gd name="connsiteX1346" fmla="*/ 737044 w 8077346"/>
              <a:gd name="connsiteY1346" fmla="*/ 5218136 h 10287000"/>
              <a:gd name="connsiteX1347" fmla="*/ 730285 w 8077346"/>
              <a:gd name="connsiteY1347" fmla="*/ 5258677 h 10287000"/>
              <a:gd name="connsiteX1348" fmla="*/ 756773 w 8077346"/>
              <a:gd name="connsiteY1348" fmla="*/ 5253730 h 10287000"/>
              <a:gd name="connsiteX1349" fmla="*/ 755085 w 8077346"/>
              <a:gd name="connsiteY1349" fmla="*/ 5263865 h 10287000"/>
              <a:gd name="connsiteX1350" fmla="*/ 753393 w 8077346"/>
              <a:gd name="connsiteY1350" fmla="*/ 5273998 h 10287000"/>
              <a:gd name="connsiteX1351" fmla="*/ 675608 w 8077346"/>
              <a:gd name="connsiteY1351" fmla="*/ 5278697 h 10287000"/>
              <a:gd name="connsiteX1352" fmla="*/ 673918 w 8077346"/>
              <a:gd name="connsiteY1352" fmla="*/ 5288833 h 10287000"/>
              <a:gd name="connsiteX1353" fmla="*/ 698722 w 8077346"/>
              <a:gd name="connsiteY1353" fmla="*/ 5294025 h 10287000"/>
              <a:gd name="connsiteX1354" fmla="*/ 723525 w 8077346"/>
              <a:gd name="connsiteY1354" fmla="*/ 5299214 h 10287000"/>
              <a:gd name="connsiteX1355" fmla="*/ 721835 w 8077346"/>
              <a:gd name="connsiteY1355" fmla="*/ 5309349 h 10287000"/>
              <a:gd name="connsiteX1356" fmla="*/ 697032 w 8077346"/>
              <a:gd name="connsiteY1356" fmla="*/ 5304159 h 10287000"/>
              <a:gd name="connsiteX1357" fmla="*/ 695342 w 8077346"/>
              <a:gd name="connsiteY1357" fmla="*/ 5314294 h 10287000"/>
              <a:gd name="connsiteX1358" fmla="*/ 819350 w 8077346"/>
              <a:gd name="connsiteY1358" fmla="*/ 5340242 h 10287000"/>
              <a:gd name="connsiteX1359" fmla="*/ 897134 w 8077346"/>
              <a:gd name="connsiteY1359" fmla="*/ 5335543 h 10287000"/>
              <a:gd name="connsiteX1360" fmla="*/ 925319 w 8077346"/>
              <a:gd name="connsiteY1360" fmla="*/ 5320463 h 10287000"/>
              <a:gd name="connsiteX1361" fmla="*/ 945054 w 8077346"/>
              <a:gd name="connsiteY1361" fmla="*/ 5356059 h 10287000"/>
              <a:gd name="connsiteX1362" fmla="*/ 910110 w 8077346"/>
              <a:gd name="connsiteY1362" fmla="*/ 5411674 h 10287000"/>
              <a:gd name="connsiteX1363" fmla="*/ 885306 w 8077346"/>
              <a:gd name="connsiteY1363" fmla="*/ 5406485 h 10287000"/>
              <a:gd name="connsiteX1364" fmla="*/ 888685 w 8077346"/>
              <a:gd name="connsiteY1364" fmla="*/ 5386215 h 10287000"/>
              <a:gd name="connsiteX1365" fmla="*/ 862196 w 8077346"/>
              <a:gd name="connsiteY1365" fmla="*/ 5391162 h 10287000"/>
              <a:gd name="connsiteX1366" fmla="*/ 839082 w 8077346"/>
              <a:gd name="connsiteY1366" fmla="*/ 5375836 h 10287000"/>
              <a:gd name="connsiteX1367" fmla="*/ 840775 w 8077346"/>
              <a:gd name="connsiteY1367" fmla="*/ 5365701 h 10287000"/>
              <a:gd name="connsiteX1368" fmla="*/ 842462 w 8077346"/>
              <a:gd name="connsiteY1368" fmla="*/ 5355567 h 10287000"/>
              <a:gd name="connsiteX1369" fmla="*/ 817660 w 8077346"/>
              <a:gd name="connsiteY1369" fmla="*/ 5350375 h 10287000"/>
              <a:gd name="connsiteX1370" fmla="*/ 731422 w 8077346"/>
              <a:gd name="connsiteY1370" fmla="*/ 5405750 h 10287000"/>
              <a:gd name="connsiteX1371" fmla="*/ 728045 w 8077346"/>
              <a:gd name="connsiteY1371" fmla="*/ 5426019 h 10287000"/>
              <a:gd name="connsiteX1372" fmla="*/ 744397 w 8077346"/>
              <a:gd name="connsiteY1372" fmla="*/ 5481884 h 10287000"/>
              <a:gd name="connsiteX1373" fmla="*/ 769201 w 8077346"/>
              <a:gd name="connsiteY1373" fmla="*/ 5487074 h 10287000"/>
              <a:gd name="connsiteX1374" fmla="*/ 741018 w 8077346"/>
              <a:gd name="connsiteY1374" fmla="*/ 5502153 h 10287000"/>
              <a:gd name="connsiteX1375" fmla="*/ 717903 w 8077346"/>
              <a:gd name="connsiteY1375" fmla="*/ 5486827 h 10287000"/>
              <a:gd name="connsiteX1376" fmla="*/ 716213 w 8077346"/>
              <a:gd name="connsiteY1376" fmla="*/ 5496962 h 10287000"/>
              <a:gd name="connsiteX1377" fmla="*/ 762441 w 8077346"/>
              <a:gd name="connsiteY1377" fmla="*/ 5527611 h 10287000"/>
              <a:gd name="connsiteX1378" fmla="*/ 757372 w 8077346"/>
              <a:gd name="connsiteY1378" fmla="*/ 5558015 h 10287000"/>
              <a:gd name="connsiteX1379" fmla="*/ 674516 w 8077346"/>
              <a:gd name="connsiteY1379" fmla="*/ 5593119 h 10287000"/>
              <a:gd name="connsiteX1380" fmla="*/ 603489 w 8077346"/>
              <a:gd name="connsiteY1380" fmla="*/ 5557281 h 10287000"/>
              <a:gd name="connsiteX1381" fmla="*/ 548812 w 8077346"/>
              <a:gd name="connsiteY1381" fmla="*/ 5577304 h 10287000"/>
              <a:gd name="connsiteX1382" fmla="*/ 518942 w 8077346"/>
              <a:gd name="connsiteY1382" fmla="*/ 5602519 h 10287000"/>
              <a:gd name="connsiteX1383" fmla="*/ 540361 w 8077346"/>
              <a:gd name="connsiteY1383" fmla="*/ 5627978 h 10287000"/>
              <a:gd name="connsiteX1384" fmla="*/ 565164 w 8077346"/>
              <a:gd name="connsiteY1384" fmla="*/ 5633168 h 10287000"/>
              <a:gd name="connsiteX1385" fmla="*/ 566856 w 8077346"/>
              <a:gd name="connsiteY1385" fmla="*/ 5623031 h 10287000"/>
              <a:gd name="connsiteX1386" fmla="*/ 591659 w 8077346"/>
              <a:gd name="connsiteY1386" fmla="*/ 5628224 h 10287000"/>
              <a:gd name="connsiteX1387" fmla="*/ 616457 w 8077346"/>
              <a:gd name="connsiteY1387" fmla="*/ 5633410 h 10287000"/>
              <a:gd name="connsiteX1388" fmla="*/ 619838 w 8077346"/>
              <a:gd name="connsiteY1388" fmla="*/ 5613143 h 10287000"/>
              <a:gd name="connsiteX1389" fmla="*/ 644642 w 8077346"/>
              <a:gd name="connsiteY1389" fmla="*/ 5618336 h 10287000"/>
              <a:gd name="connsiteX1390" fmla="*/ 646330 w 8077346"/>
              <a:gd name="connsiteY1390" fmla="*/ 5608199 h 10287000"/>
              <a:gd name="connsiteX1391" fmla="*/ 697624 w 8077346"/>
              <a:gd name="connsiteY1391" fmla="*/ 5608444 h 10287000"/>
              <a:gd name="connsiteX1392" fmla="*/ 671135 w 8077346"/>
              <a:gd name="connsiteY1392" fmla="*/ 5613389 h 10287000"/>
              <a:gd name="connsiteX1393" fmla="*/ 694243 w 8077346"/>
              <a:gd name="connsiteY1393" fmla="*/ 5628715 h 10287000"/>
              <a:gd name="connsiteX1394" fmla="*/ 662687 w 8077346"/>
              <a:gd name="connsiteY1394" fmla="*/ 5664062 h 10287000"/>
              <a:gd name="connsiteX1395" fmla="*/ 710598 w 8077346"/>
              <a:gd name="connsiteY1395" fmla="*/ 5684576 h 10287000"/>
              <a:gd name="connsiteX1396" fmla="*/ 679032 w 8077346"/>
              <a:gd name="connsiteY1396" fmla="*/ 5719926 h 10287000"/>
              <a:gd name="connsiteX1397" fmla="*/ 597867 w 8077346"/>
              <a:gd name="connsiteY1397" fmla="*/ 5744894 h 10287000"/>
              <a:gd name="connsiteX1398" fmla="*/ 520081 w 8077346"/>
              <a:gd name="connsiteY1398" fmla="*/ 5749593 h 10287000"/>
              <a:gd name="connsiteX1399" fmla="*/ 544884 w 8077346"/>
              <a:gd name="connsiteY1399" fmla="*/ 5754784 h 10287000"/>
              <a:gd name="connsiteX1400" fmla="*/ 559549 w 8077346"/>
              <a:gd name="connsiteY1400" fmla="*/ 5820782 h 10287000"/>
              <a:gd name="connsiteX1401" fmla="*/ 610843 w 8077346"/>
              <a:gd name="connsiteY1401" fmla="*/ 5821025 h 10287000"/>
              <a:gd name="connsiteX1402" fmla="*/ 630575 w 8077346"/>
              <a:gd name="connsiteY1402" fmla="*/ 5856622 h 10287000"/>
              <a:gd name="connsiteX1403" fmla="*/ 655373 w 8077346"/>
              <a:gd name="connsiteY1403" fmla="*/ 5861810 h 10287000"/>
              <a:gd name="connsiteX1404" fmla="*/ 623814 w 8077346"/>
              <a:gd name="connsiteY1404" fmla="*/ 5897160 h 10287000"/>
              <a:gd name="connsiteX1405" fmla="*/ 599013 w 8077346"/>
              <a:gd name="connsiteY1405" fmla="*/ 5891968 h 10287000"/>
              <a:gd name="connsiteX1406" fmla="*/ 572517 w 8077346"/>
              <a:gd name="connsiteY1406" fmla="*/ 5896915 h 10287000"/>
              <a:gd name="connsiteX1407" fmla="*/ 526294 w 8077346"/>
              <a:gd name="connsiteY1407" fmla="*/ 5866265 h 10287000"/>
              <a:gd name="connsiteX1408" fmla="*/ 491350 w 8077346"/>
              <a:gd name="connsiteY1408" fmla="*/ 5921884 h 10287000"/>
              <a:gd name="connsiteX1409" fmla="*/ 441749 w 8077346"/>
              <a:gd name="connsiteY1409" fmla="*/ 5911504 h 10287000"/>
              <a:gd name="connsiteX1410" fmla="*/ 423705 w 8077346"/>
              <a:gd name="connsiteY1410" fmla="*/ 5865776 h 10287000"/>
              <a:gd name="connsiteX1411" fmla="*/ 350990 w 8077346"/>
              <a:gd name="connsiteY1411" fmla="*/ 5840071 h 10287000"/>
              <a:gd name="connsiteX1412" fmla="*/ 322812 w 8077346"/>
              <a:gd name="connsiteY1412" fmla="*/ 5855152 h 10287000"/>
              <a:gd name="connsiteX1413" fmla="*/ 301388 w 8077346"/>
              <a:gd name="connsiteY1413" fmla="*/ 5829691 h 10287000"/>
              <a:gd name="connsiteX1414" fmla="*/ 248399 w 8077346"/>
              <a:gd name="connsiteY1414" fmla="*/ 5839582 h 10287000"/>
              <a:gd name="connsiteX1415" fmla="*/ 175683 w 8077346"/>
              <a:gd name="connsiteY1415" fmla="*/ 5813878 h 10287000"/>
              <a:gd name="connsiteX1416" fmla="*/ 74789 w 8077346"/>
              <a:gd name="connsiteY1416" fmla="*/ 5803254 h 10287000"/>
              <a:gd name="connsiteX1417" fmla="*/ 102968 w 8077346"/>
              <a:gd name="connsiteY1417" fmla="*/ 5788173 h 10287000"/>
              <a:gd name="connsiteX1418" fmla="*/ 81550 w 8077346"/>
              <a:gd name="connsiteY1418" fmla="*/ 5762712 h 10287000"/>
              <a:gd name="connsiteX1419" fmla="*/ 61815 w 8077346"/>
              <a:gd name="connsiteY1419" fmla="*/ 5727120 h 10287000"/>
              <a:gd name="connsiteX1420" fmla="*/ 8833 w 8077346"/>
              <a:gd name="connsiteY1420" fmla="*/ 5737010 h 10287000"/>
              <a:gd name="connsiteX1421" fmla="*/ 148 w 8077346"/>
              <a:gd name="connsiteY1421" fmla="*/ 5731776 h 10287000"/>
              <a:gd name="connsiteX1422" fmla="*/ 148 w 8077346"/>
              <a:gd name="connsiteY1422" fmla="*/ 5491399 h 10287000"/>
              <a:gd name="connsiteX1423" fmla="*/ 25490 w 8077346"/>
              <a:gd name="connsiteY1423" fmla="*/ 5497625 h 10287000"/>
              <a:gd name="connsiteX1424" fmla="*/ 49393 w 8077346"/>
              <a:gd name="connsiteY1424" fmla="*/ 5493777 h 10287000"/>
              <a:gd name="connsiteX1425" fmla="*/ 6692 w 8077346"/>
              <a:gd name="connsiteY1425" fmla="*/ 5461244 h 10287000"/>
              <a:gd name="connsiteX1426" fmla="*/ 148 w 8077346"/>
              <a:gd name="connsiteY1426" fmla="*/ 5453026 h 10287000"/>
              <a:gd name="connsiteX1427" fmla="*/ 148 w 8077346"/>
              <a:gd name="connsiteY1427" fmla="*/ 5422480 h 10287000"/>
              <a:gd name="connsiteX1428" fmla="*/ 36000 w 8077346"/>
              <a:gd name="connsiteY1428" fmla="*/ 5434601 h 10287000"/>
              <a:gd name="connsiteX1429" fmla="*/ 176782 w 8077346"/>
              <a:gd name="connsiteY1429" fmla="*/ 5499457 h 10287000"/>
              <a:gd name="connsiteX1430" fmla="*/ 171712 w 8077346"/>
              <a:gd name="connsiteY1430" fmla="*/ 5529860 h 10287000"/>
              <a:gd name="connsiteX1431" fmla="*/ 198206 w 8077346"/>
              <a:gd name="connsiteY1431" fmla="*/ 5524918 h 10287000"/>
              <a:gd name="connsiteX1432" fmla="*/ 203275 w 8077346"/>
              <a:gd name="connsiteY1432" fmla="*/ 5494512 h 10287000"/>
              <a:gd name="connsiteX1433" fmla="*/ 252878 w 8077346"/>
              <a:gd name="connsiteY1433" fmla="*/ 5504892 h 10287000"/>
              <a:gd name="connsiteX1434" fmla="*/ 281063 w 8077346"/>
              <a:gd name="connsiteY1434" fmla="*/ 5489813 h 10287000"/>
              <a:gd name="connsiteX1435" fmla="*/ 332354 w 8077346"/>
              <a:gd name="connsiteY1435" fmla="*/ 5490058 h 10287000"/>
              <a:gd name="connsiteX1436" fmla="*/ 304171 w 8077346"/>
              <a:gd name="connsiteY1436" fmla="*/ 5505136 h 10287000"/>
              <a:gd name="connsiteX1437" fmla="*/ 277682 w 8077346"/>
              <a:gd name="connsiteY1437" fmla="*/ 5510083 h 10287000"/>
              <a:gd name="connsiteX1438" fmla="*/ 275992 w 8077346"/>
              <a:gd name="connsiteY1438" fmla="*/ 5520218 h 10287000"/>
              <a:gd name="connsiteX1439" fmla="*/ 348707 w 8077346"/>
              <a:gd name="connsiteY1439" fmla="*/ 5545921 h 10287000"/>
              <a:gd name="connsiteX1440" fmla="*/ 401690 w 8077346"/>
              <a:gd name="connsiteY1440" fmla="*/ 5536031 h 10287000"/>
              <a:gd name="connsiteX1441" fmla="*/ 403380 w 8077346"/>
              <a:gd name="connsiteY1441" fmla="*/ 5525896 h 10287000"/>
              <a:gd name="connsiteX1442" fmla="*/ 378582 w 8077346"/>
              <a:gd name="connsiteY1442" fmla="*/ 5520706 h 10287000"/>
              <a:gd name="connsiteX1443" fmla="*/ 380271 w 8077346"/>
              <a:gd name="connsiteY1443" fmla="*/ 5510572 h 10287000"/>
              <a:gd name="connsiteX1444" fmla="*/ 381961 w 8077346"/>
              <a:gd name="connsiteY1444" fmla="*/ 5500439 h 10287000"/>
              <a:gd name="connsiteX1445" fmla="*/ 383651 w 8077346"/>
              <a:gd name="connsiteY1445" fmla="*/ 5490304 h 10287000"/>
              <a:gd name="connsiteX1446" fmla="*/ 362228 w 8077346"/>
              <a:gd name="connsiteY1446" fmla="*/ 5464843 h 10287000"/>
              <a:gd name="connsiteX1447" fmla="*/ 310930 w 8077346"/>
              <a:gd name="connsiteY1447" fmla="*/ 5464599 h 10287000"/>
              <a:gd name="connsiteX1448" fmla="*/ 317690 w 8077346"/>
              <a:gd name="connsiteY1448" fmla="*/ 5424060 h 10287000"/>
              <a:gd name="connsiteX1449" fmla="*/ 269779 w 8077346"/>
              <a:gd name="connsiteY1449" fmla="*/ 5403546 h 10287000"/>
              <a:gd name="connsiteX1450" fmla="*/ 321070 w 8077346"/>
              <a:gd name="connsiteY1450" fmla="*/ 5403790 h 10287000"/>
              <a:gd name="connsiteX1451" fmla="*/ 324451 w 8077346"/>
              <a:gd name="connsiteY1451" fmla="*/ 5383519 h 10287000"/>
              <a:gd name="connsiteX1452" fmla="*/ 274848 w 8077346"/>
              <a:gd name="connsiteY1452" fmla="*/ 5373140 h 10287000"/>
              <a:gd name="connsiteX1453" fmla="*/ 251734 w 8077346"/>
              <a:gd name="connsiteY1453" fmla="*/ 5357814 h 10287000"/>
              <a:gd name="connsiteX1454" fmla="*/ 225246 w 8077346"/>
              <a:gd name="connsiteY1454" fmla="*/ 5362761 h 10287000"/>
              <a:gd name="connsiteX1455" fmla="*/ 157600 w 8077346"/>
              <a:gd name="connsiteY1455" fmla="*/ 5306653 h 10287000"/>
              <a:gd name="connsiteX1456" fmla="*/ 81504 w 8077346"/>
              <a:gd name="connsiteY1456" fmla="*/ 5301219 h 10287000"/>
              <a:gd name="connsiteX1457" fmla="*/ 111373 w 8077346"/>
              <a:gd name="connsiteY1457" fmla="*/ 5276004 h 10287000"/>
              <a:gd name="connsiteX1458" fmla="*/ 58389 w 8077346"/>
              <a:gd name="connsiteY1458" fmla="*/ 5285893 h 10287000"/>
              <a:gd name="connsiteX1459" fmla="*/ 56701 w 8077346"/>
              <a:gd name="connsiteY1459" fmla="*/ 5296028 h 10287000"/>
              <a:gd name="connsiteX1460" fmla="*/ 74743 w 8077346"/>
              <a:gd name="connsiteY1460" fmla="*/ 5341758 h 10287000"/>
              <a:gd name="connsiteX1461" fmla="*/ 99541 w 8077346"/>
              <a:gd name="connsiteY1461" fmla="*/ 5346948 h 10287000"/>
              <a:gd name="connsiteX1462" fmla="*/ 124345 w 8077346"/>
              <a:gd name="connsiteY1462" fmla="*/ 5352137 h 10287000"/>
              <a:gd name="connsiteX1463" fmla="*/ 175638 w 8077346"/>
              <a:gd name="connsiteY1463" fmla="*/ 5352380 h 10287000"/>
              <a:gd name="connsiteX1464" fmla="*/ 271467 w 8077346"/>
              <a:gd name="connsiteY1464" fmla="*/ 5393411 h 10287000"/>
              <a:gd name="connsiteX1465" fmla="*/ 269779 w 8077346"/>
              <a:gd name="connsiteY1465" fmla="*/ 5403546 h 10287000"/>
              <a:gd name="connsiteX1466" fmla="*/ 268087 w 8077346"/>
              <a:gd name="connsiteY1466" fmla="*/ 5413681 h 10287000"/>
              <a:gd name="connsiteX1467" fmla="*/ 243283 w 8077346"/>
              <a:gd name="connsiteY1467" fmla="*/ 5408489 h 10287000"/>
              <a:gd name="connsiteX1468" fmla="*/ 244973 w 8077346"/>
              <a:gd name="connsiteY1468" fmla="*/ 5398355 h 10287000"/>
              <a:gd name="connsiteX1469" fmla="*/ 221867 w 8077346"/>
              <a:gd name="connsiteY1469" fmla="*/ 5383032 h 10287000"/>
              <a:gd name="connsiteX1470" fmla="*/ 191991 w 8077346"/>
              <a:gd name="connsiteY1470" fmla="*/ 5408243 h 10287000"/>
              <a:gd name="connsiteX1471" fmla="*/ 115896 w 8077346"/>
              <a:gd name="connsiteY1471" fmla="*/ 5402809 h 10287000"/>
              <a:gd name="connsiteX1472" fmla="*/ 96162 w 8077346"/>
              <a:gd name="connsiteY1472" fmla="*/ 5367217 h 10287000"/>
              <a:gd name="connsiteX1473" fmla="*/ 27360 w 8077346"/>
              <a:gd name="connsiteY1473" fmla="*/ 5346921 h 10287000"/>
              <a:gd name="connsiteX1474" fmla="*/ 148 w 8077346"/>
              <a:gd name="connsiteY1474" fmla="*/ 5346507 h 10287000"/>
              <a:gd name="connsiteX1475" fmla="*/ 148 w 8077346"/>
              <a:gd name="connsiteY1475" fmla="*/ 5281640 h 10287000"/>
              <a:gd name="connsiteX1476" fmla="*/ 33587 w 8077346"/>
              <a:gd name="connsiteY1476" fmla="*/ 5280703 h 10287000"/>
              <a:gd name="connsiteX1477" fmla="*/ 35276 w 8077346"/>
              <a:gd name="connsiteY1477" fmla="*/ 5270569 h 10287000"/>
              <a:gd name="connsiteX1478" fmla="*/ 2539 w 8077346"/>
              <a:gd name="connsiteY1478" fmla="*/ 5250443 h 10287000"/>
              <a:gd name="connsiteX1479" fmla="*/ 148 w 8077346"/>
              <a:gd name="connsiteY1479" fmla="*/ 5248577 h 10287000"/>
              <a:gd name="connsiteX1480" fmla="*/ 148 w 8077346"/>
              <a:gd name="connsiteY1480" fmla="*/ 5225536 h 10287000"/>
              <a:gd name="connsiteX1481" fmla="*/ 18505 w 8077346"/>
              <a:gd name="connsiteY1481" fmla="*/ 5217240 h 10287000"/>
              <a:gd name="connsiteX1482" fmla="*/ 43727 w 8077346"/>
              <a:gd name="connsiteY1482" fmla="*/ 5219895 h 10287000"/>
              <a:gd name="connsiteX1483" fmla="*/ 45416 w 8077346"/>
              <a:gd name="connsiteY1483" fmla="*/ 5209760 h 10287000"/>
              <a:gd name="connsiteX1484" fmla="*/ 119821 w 8077346"/>
              <a:gd name="connsiteY1484" fmla="*/ 5225329 h 10287000"/>
              <a:gd name="connsiteX1485" fmla="*/ 116442 w 8077346"/>
              <a:gd name="connsiteY1485" fmla="*/ 5245599 h 10287000"/>
              <a:gd name="connsiteX1486" fmla="*/ 164361 w 8077346"/>
              <a:gd name="connsiteY1486" fmla="*/ 5266115 h 10287000"/>
              <a:gd name="connsiteX1487" fmla="*/ 266943 w 8077346"/>
              <a:gd name="connsiteY1487" fmla="*/ 5266605 h 10287000"/>
              <a:gd name="connsiteX1488" fmla="*/ 242145 w 8077346"/>
              <a:gd name="connsiteY1488" fmla="*/ 5261414 h 10287000"/>
              <a:gd name="connsiteX1489" fmla="*/ 243837 w 8077346"/>
              <a:gd name="connsiteY1489" fmla="*/ 5251280 h 10287000"/>
              <a:gd name="connsiteX1490" fmla="*/ 192538 w 8077346"/>
              <a:gd name="connsiteY1490" fmla="*/ 5251036 h 10287000"/>
              <a:gd name="connsiteX1491" fmla="*/ 146316 w 8077346"/>
              <a:gd name="connsiteY1491" fmla="*/ 5220386 h 10287000"/>
              <a:gd name="connsiteX1492" fmla="*/ 151386 w 8077346"/>
              <a:gd name="connsiteY1492" fmla="*/ 5189981 h 10287000"/>
              <a:gd name="connsiteX1493" fmla="*/ 179569 w 8077346"/>
              <a:gd name="connsiteY1493" fmla="*/ 5174902 h 10287000"/>
              <a:gd name="connsiteX1494" fmla="*/ 250596 w 8077346"/>
              <a:gd name="connsiteY1494" fmla="*/ 5210742 h 10287000"/>
              <a:gd name="connsiteX1495" fmla="*/ 330072 w 8077346"/>
              <a:gd name="connsiteY1495" fmla="*/ 5195908 h 10287000"/>
              <a:gd name="connsiteX1496" fmla="*/ 328382 w 8077346"/>
              <a:gd name="connsiteY1496" fmla="*/ 5206043 h 10287000"/>
              <a:gd name="connsiteX1497" fmla="*/ 379673 w 8077346"/>
              <a:gd name="connsiteY1497" fmla="*/ 5206287 h 10287000"/>
              <a:gd name="connsiteX1498" fmla="*/ 436041 w 8077346"/>
              <a:gd name="connsiteY1498" fmla="*/ 5176127 h 10287000"/>
              <a:gd name="connsiteX1499" fmla="*/ 462530 w 8077346"/>
              <a:gd name="connsiteY1499" fmla="*/ 5171182 h 10287000"/>
              <a:gd name="connsiteX1500" fmla="*/ 439422 w 8077346"/>
              <a:gd name="connsiteY1500" fmla="*/ 5155858 h 10287000"/>
              <a:gd name="connsiteX1501" fmla="*/ 414618 w 8077346"/>
              <a:gd name="connsiteY1501" fmla="*/ 5150668 h 10287000"/>
              <a:gd name="connsiteX1502" fmla="*/ 389813 w 8077346"/>
              <a:gd name="connsiteY1502" fmla="*/ 5145477 h 10287000"/>
              <a:gd name="connsiteX1503" fmla="*/ 388123 w 8077346"/>
              <a:gd name="connsiteY1503" fmla="*/ 5155613 h 10287000"/>
              <a:gd name="connsiteX1504" fmla="*/ 363321 w 8077346"/>
              <a:gd name="connsiteY1504" fmla="*/ 5150420 h 10287000"/>
              <a:gd name="connsiteX1505" fmla="*/ 365009 w 8077346"/>
              <a:gd name="connsiteY1505" fmla="*/ 5140287 h 10287000"/>
              <a:gd name="connsiteX1506" fmla="*/ 336832 w 8077346"/>
              <a:gd name="connsiteY1506" fmla="*/ 5155369 h 10287000"/>
              <a:gd name="connsiteX1507" fmla="*/ 313718 w 8077346"/>
              <a:gd name="connsiteY1507" fmla="*/ 5140043 h 10287000"/>
              <a:gd name="connsiteX1508" fmla="*/ 242691 w 8077346"/>
              <a:gd name="connsiteY1508" fmla="*/ 5104204 h 10287000"/>
              <a:gd name="connsiteX1509" fmla="*/ 269186 w 8077346"/>
              <a:gd name="connsiteY1509" fmla="*/ 5099261 h 10287000"/>
              <a:gd name="connsiteX1510" fmla="*/ 376841 w 8077346"/>
              <a:gd name="connsiteY1510" fmla="*/ 5069344 h 10287000"/>
              <a:gd name="connsiteX1511" fmla="*/ 399953 w 8077346"/>
              <a:gd name="connsiteY1511" fmla="*/ 5084669 h 10287000"/>
              <a:gd name="connsiteX1512" fmla="*/ 428137 w 8077346"/>
              <a:gd name="connsiteY1512" fmla="*/ 5069592 h 10287000"/>
              <a:gd name="connsiteX1513" fmla="*/ 429827 w 8077346"/>
              <a:gd name="connsiteY1513" fmla="*/ 5059457 h 10287000"/>
              <a:gd name="connsiteX1514" fmla="*/ 454632 w 8077346"/>
              <a:gd name="connsiteY1514" fmla="*/ 5064647 h 10287000"/>
              <a:gd name="connsiteX1515" fmla="*/ 452941 w 8077346"/>
              <a:gd name="connsiteY1515" fmla="*/ 5074782 h 10287000"/>
              <a:gd name="connsiteX1516" fmla="*/ 472670 w 8077346"/>
              <a:gd name="connsiteY1516" fmla="*/ 5110374 h 10287000"/>
              <a:gd name="connsiteX1517" fmla="*/ 465911 w 8077346"/>
              <a:gd name="connsiteY1517" fmla="*/ 5150911 h 10287000"/>
              <a:gd name="connsiteX1518" fmla="*/ 464220 w 8077346"/>
              <a:gd name="connsiteY1518" fmla="*/ 5161047 h 10287000"/>
              <a:gd name="connsiteX1519" fmla="*/ 489025 w 8077346"/>
              <a:gd name="connsiteY1519" fmla="*/ 5166237 h 10287000"/>
              <a:gd name="connsiteX1520" fmla="*/ 515518 w 8077346"/>
              <a:gd name="connsiteY1520" fmla="*/ 5161294 h 10287000"/>
              <a:gd name="connsiteX1521" fmla="*/ 523968 w 8077346"/>
              <a:gd name="connsiteY1521" fmla="*/ 5110620 h 10287000"/>
              <a:gd name="connsiteX1522" fmla="*/ 575260 w 8077346"/>
              <a:gd name="connsiteY1522" fmla="*/ 5110864 h 10287000"/>
              <a:gd name="connsiteX1523" fmla="*/ 527347 w 8077346"/>
              <a:gd name="connsiteY1523" fmla="*/ 5090351 h 10287000"/>
              <a:gd name="connsiteX1524" fmla="*/ 578639 w 8077346"/>
              <a:gd name="connsiteY1524" fmla="*/ 5090597 h 10287000"/>
              <a:gd name="connsiteX1525" fmla="*/ 484501 w 8077346"/>
              <a:gd name="connsiteY1525" fmla="*/ 5039431 h 10287000"/>
              <a:gd name="connsiteX1526" fmla="*/ 567355 w 8077346"/>
              <a:gd name="connsiteY1526" fmla="*/ 5004328 h 10287000"/>
              <a:gd name="connsiteX1527" fmla="*/ 747732 w 8077346"/>
              <a:gd name="connsiteY1527" fmla="*/ 5000119 h 10287000"/>
              <a:gd name="connsiteX1528" fmla="*/ 762784 w 8077346"/>
              <a:gd name="connsiteY1528" fmla="*/ 4998843 h 10287000"/>
              <a:gd name="connsiteX1529" fmla="*/ 822340 w 8077346"/>
              <a:gd name="connsiteY1529" fmla="*/ 4993857 h 10287000"/>
              <a:gd name="connsiteX1530" fmla="*/ 820506 w 8077346"/>
              <a:gd name="connsiteY1530" fmla="*/ 5004860 h 10287000"/>
              <a:gd name="connsiteX1531" fmla="*/ 802812 w 8077346"/>
              <a:gd name="connsiteY1531" fmla="*/ 5001158 h 10287000"/>
              <a:gd name="connsiteX1532" fmla="*/ 822340 w 8077346"/>
              <a:gd name="connsiteY1532" fmla="*/ 4993857 h 10287000"/>
              <a:gd name="connsiteX1533" fmla="*/ 299918 w 8077346"/>
              <a:gd name="connsiteY1533" fmla="*/ 4985297 h 10287000"/>
              <a:gd name="connsiteX1534" fmla="*/ 338187 w 8077346"/>
              <a:gd name="connsiteY1534" fmla="*/ 4987434 h 10287000"/>
              <a:gd name="connsiteX1535" fmla="*/ 349895 w 8077346"/>
              <a:gd name="connsiteY1535" fmla="*/ 5004722 h 10287000"/>
              <a:gd name="connsiteX1536" fmla="*/ 283426 w 8077346"/>
              <a:gd name="connsiteY1536" fmla="*/ 4986412 h 10287000"/>
              <a:gd name="connsiteX1537" fmla="*/ 299918 w 8077346"/>
              <a:gd name="connsiteY1537" fmla="*/ 4985297 h 10287000"/>
              <a:gd name="connsiteX1538" fmla="*/ 216723 w 8077346"/>
              <a:gd name="connsiteY1538" fmla="*/ 4939135 h 10287000"/>
              <a:gd name="connsiteX1539" fmla="*/ 241437 w 8077346"/>
              <a:gd name="connsiteY1539" fmla="*/ 4944308 h 10287000"/>
              <a:gd name="connsiteX1540" fmla="*/ 266158 w 8077346"/>
              <a:gd name="connsiteY1540" fmla="*/ 4949481 h 10287000"/>
              <a:gd name="connsiteX1541" fmla="*/ 264461 w 8077346"/>
              <a:gd name="connsiteY1541" fmla="*/ 4959646 h 10287000"/>
              <a:gd name="connsiteX1542" fmla="*/ 215027 w 8077346"/>
              <a:gd name="connsiteY1542" fmla="*/ 4949301 h 10287000"/>
              <a:gd name="connsiteX1543" fmla="*/ 234657 w 8077346"/>
              <a:gd name="connsiteY1543" fmla="*/ 4984965 h 10287000"/>
              <a:gd name="connsiteX1544" fmla="*/ 183526 w 8077346"/>
              <a:gd name="connsiteY1544" fmla="*/ 4984785 h 10287000"/>
              <a:gd name="connsiteX1545" fmla="*/ 185221 w 8077346"/>
              <a:gd name="connsiteY1545" fmla="*/ 4974621 h 10287000"/>
              <a:gd name="connsiteX1546" fmla="*/ 157112 w 8077346"/>
              <a:gd name="connsiteY1546" fmla="*/ 4989777 h 10287000"/>
              <a:gd name="connsiteX1547" fmla="*/ 181832 w 8077346"/>
              <a:gd name="connsiteY1547" fmla="*/ 4994950 h 10287000"/>
              <a:gd name="connsiteX1548" fmla="*/ 178442 w 8077346"/>
              <a:gd name="connsiteY1548" fmla="*/ 5015278 h 10287000"/>
              <a:gd name="connsiteX1549" fmla="*/ 77872 w 8077346"/>
              <a:gd name="connsiteY1549" fmla="*/ 5004752 h 10287000"/>
              <a:gd name="connsiteX1550" fmla="*/ 56546 w 8077346"/>
              <a:gd name="connsiteY1550" fmla="*/ 4979253 h 10287000"/>
              <a:gd name="connsiteX1551" fmla="*/ 134092 w 8077346"/>
              <a:gd name="connsiteY1551" fmla="*/ 4974443 h 10287000"/>
              <a:gd name="connsiteX1552" fmla="*/ 137483 w 8077346"/>
              <a:gd name="connsiteY1552" fmla="*/ 4954112 h 10287000"/>
              <a:gd name="connsiteX1553" fmla="*/ 163892 w 8077346"/>
              <a:gd name="connsiteY1553" fmla="*/ 4949120 h 10287000"/>
              <a:gd name="connsiteX1554" fmla="*/ 190307 w 8077346"/>
              <a:gd name="connsiteY1554" fmla="*/ 4944127 h 10287000"/>
              <a:gd name="connsiteX1555" fmla="*/ 216723 w 8077346"/>
              <a:gd name="connsiteY1555" fmla="*/ 4939135 h 10287000"/>
              <a:gd name="connsiteX1556" fmla="*/ 477259 w 8077346"/>
              <a:gd name="connsiteY1556" fmla="*/ 4933032 h 10287000"/>
              <a:gd name="connsiteX1557" fmla="*/ 502029 w 8077346"/>
              <a:gd name="connsiteY1557" fmla="*/ 4938215 h 10287000"/>
              <a:gd name="connsiteX1558" fmla="*/ 496984 w 8077346"/>
              <a:gd name="connsiteY1558" fmla="*/ 4968474 h 10287000"/>
              <a:gd name="connsiteX1559" fmla="*/ 447443 w 8077346"/>
              <a:gd name="connsiteY1559" fmla="*/ 4958108 h 10287000"/>
              <a:gd name="connsiteX1560" fmla="*/ 445762 w 8077346"/>
              <a:gd name="connsiteY1560" fmla="*/ 4968191 h 10287000"/>
              <a:gd name="connsiteX1561" fmla="*/ 414264 w 8077346"/>
              <a:gd name="connsiteY1561" fmla="*/ 5003353 h 10287000"/>
              <a:gd name="connsiteX1562" fmla="*/ 368087 w 8077346"/>
              <a:gd name="connsiteY1562" fmla="*/ 4972816 h 10287000"/>
              <a:gd name="connsiteX1563" fmla="*/ 422673 w 8077346"/>
              <a:gd name="connsiteY1563" fmla="*/ 4952924 h 10287000"/>
              <a:gd name="connsiteX1564" fmla="*/ 449125 w 8077346"/>
              <a:gd name="connsiteY1564" fmla="*/ 4948021 h 10287000"/>
              <a:gd name="connsiteX1565" fmla="*/ 477259 w 8077346"/>
              <a:gd name="connsiteY1565" fmla="*/ 4933032 h 10287000"/>
              <a:gd name="connsiteX1566" fmla="*/ 1298817 w 8077346"/>
              <a:gd name="connsiteY1566" fmla="*/ 4926558 h 10287000"/>
              <a:gd name="connsiteX1567" fmla="*/ 1348676 w 8077346"/>
              <a:gd name="connsiteY1567" fmla="*/ 4936991 h 10287000"/>
              <a:gd name="connsiteX1568" fmla="*/ 1341901 w 8077346"/>
              <a:gd name="connsiteY1568" fmla="*/ 4977616 h 10287000"/>
              <a:gd name="connsiteX1569" fmla="*/ 1366833 w 8077346"/>
              <a:gd name="connsiteY1569" fmla="*/ 4982834 h 10287000"/>
              <a:gd name="connsiteX1570" fmla="*/ 1340208 w 8077346"/>
              <a:gd name="connsiteY1570" fmla="*/ 4987772 h 10287000"/>
              <a:gd name="connsiteX1571" fmla="*/ 1338515 w 8077346"/>
              <a:gd name="connsiteY1571" fmla="*/ 4997927 h 10287000"/>
              <a:gd name="connsiteX1572" fmla="*/ 1313588 w 8077346"/>
              <a:gd name="connsiteY1572" fmla="*/ 4992712 h 10287000"/>
              <a:gd name="connsiteX1573" fmla="*/ 1298817 w 8077346"/>
              <a:gd name="connsiteY1573" fmla="*/ 4926558 h 10287000"/>
              <a:gd name="connsiteX1574" fmla="*/ 134159 w 8077346"/>
              <a:gd name="connsiteY1574" fmla="*/ 4919862 h 10287000"/>
              <a:gd name="connsiteX1575" fmla="*/ 164618 w 8077346"/>
              <a:gd name="connsiteY1575" fmla="*/ 4930238 h 10287000"/>
              <a:gd name="connsiteX1576" fmla="*/ 120381 w 8077346"/>
              <a:gd name="connsiteY1576" fmla="*/ 4920982 h 10287000"/>
              <a:gd name="connsiteX1577" fmla="*/ 134159 w 8077346"/>
              <a:gd name="connsiteY1577" fmla="*/ 4919862 h 10287000"/>
              <a:gd name="connsiteX1578" fmla="*/ 1034760 w 8077346"/>
              <a:gd name="connsiteY1578" fmla="*/ 4919092 h 10287000"/>
              <a:gd name="connsiteX1579" fmla="*/ 1044316 w 8077346"/>
              <a:gd name="connsiteY1579" fmla="*/ 4925494 h 10287000"/>
              <a:gd name="connsiteX1580" fmla="*/ 1039269 w 8077346"/>
              <a:gd name="connsiteY1580" fmla="*/ 4955751 h 10287000"/>
              <a:gd name="connsiteX1581" fmla="*/ 966284 w 8077346"/>
              <a:gd name="connsiteY1581" fmla="*/ 4940479 h 10287000"/>
              <a:gd name="connsiteX1582" fmla="*/ 1019983 w 8077346"/>
              <a:gd name="connsiteY1582" fmla="*/ 4920404 h 10287000"/>
              <a:gd name="connsiteX1583" fmla="*/ 1034760 w 8077346"/>
              <a:gd name="connsiteY1583" fmla="*/ 4919092 h 10287000"/>
              <a:gd name="connsiteX1584" fmla="*/ 47798 w 8077346"/>
              <a:gd name="connsiteY1584" fmla="*/ 4862146 h 10287000"/>
              <a:gd name="connsiteX1585" fmla="*/ 74336 w 8077346"/>
              <a:gd name="connsiteY1585" fmla="*/ 4867700 h 10287000"/>
              <a:gd name="connsiteX1586" fmla="*/ 129251 w 8077346"/>
              <a:gd name="connsiteY1586" fmla="*/ 4867803 h 10287000"/>
              <a:gd name="connsiteX1587" fmla="*/ 152123 w 8077346"/>
              <a:gd name="connsiteY1587" fmla="*/ 4895361 h 10287000"/>
              <a:gd name="connsiteX1588" fmla="*/ 72500 w 8077346"/>
              <a:gd name="connsiteY1588" fmla="*/ 4878700 h 10287000"/>
              <a:gd name="connsiteX1589" fmla="*/ 45965 w 8077346"/>
              <a:gd name="connsiteY1589" fmla="*/ 4873148 h 10287000"/>
              <a:gd name="connsiteX1590" fmla="*/ 47798 w 8077346"/>
              <a:gd name="connsiteY1590" fmla="*/ 4862146 h 10287000"/>
              <a:gd name="connsiteX1591" fmla="*/ 438700 w 8077346"/>
              <a:gd name="connsiteY1591" fmla="*/ 4860442 h 10287000"/>
              <a:gd name="connsiteX1592" fmla="*/ 436177 w 8077346"/>
              <a:gd name="connsiteY1592" fmla="*/ 4875572 h 10287000"/>
              <a:gd name="connsiteX1593" fmla="*/ 435335 w 8077346"/>
              <a:gd name="connsiteY1593" fmla="*/ 4880613 h 10287000"/>
              <a:gd name="connsiteX1594" fmla="*/ 484487 w 8077346"/>
              <a:gd name="connsiteY1594" fmla="*/ 4890898 h 10287000"/>
              <a:gd name="connsiteX1595" fmla="*/ 486168 w 8077346"/>
              <a:gd name="connsiteY1595" fmla="*/ 4880814 h 10287000"/>
              <a:gd name="connsiteX1596" fmla="*/ 487851 w 8077346"/>
              <a:gd name="connsiteY1596" fmla="*/ 4870726 h 10287000"/>
              <a:gd name="connsiteX1597" fmla="*/ 512426 w 8077346"/>
              <a:gd name="connsiteY1597" fmla="*/ 4875869 h 10287000"/>
              <a:gd name="connsiteX1598" fmla="*/ 509063 w 8077346"/>
              <a:gd name="connsiteY1598" fmla="*/ 4896040 h 10287000"/>
              <a:gd name="connsiteX1599" fmla="*/ 433656 w 8077346"/>
              <a:gd name="connsiteY1599" fmla="*/ 4890699 h 10287000"/>
              <a:gd name="connsiteX1600" fmla="*/ 426928 w 8077346"/>
              <a:gd name="connsiteY1600" fmla="*/ 4931041 h 10287000"/>
              <a:gd name="connsiteX1601" fmla="*/ 376100 w 8077346"/>
              <a:gd name="connsiteY1601" fmla="*/ 4930844 h 10287000"/>
              <a:gd name="connsiteX1602" fmla="*/ 326949 w 8077346"/>
              <a:gd name="connsiteY1602" fmla="*/ 4920559 h 10287000"/>
              <a:gd name="connsiteX1603" fmla="*/ 282849 w 8077346"/>
              <a:gd name="connsiteY1603" fmla="*/ 4880018 h 10287000"/>
              <a:gd name="connsiteX1604" fmla="*/ 356570 w 8077346"/>
              <a:gd name="connsiteY1604" fmla="*/ 4895444 h 10287000"/>
              <a:gd name="connsiteX1605" fmla="*/ 438700 w 8077346"/>
              <a:gd name="connsiteY1605" fmla="*/ 4860442 h 10287000"/>
              <a:gd name="connsiteX1606" fmla="*/ 148 w 8077346"/>
              <a:gd name="connsiteY1606" fmla="*/ 4851702 h 10287000"/>
              <a:gd name="connsiteX1607" fmla="*/ 1036 w 8077346"/>
              <a:gd name="connsiteY1607" fmla="*/ 4851929 h 10287000"/>
              <a:gd name="connsiteX1608" fmla="*/ 70107 w 8077346"/>
              <a:gd name="connsiteY1608" fmla="*/ 4897937 h 10287000"/>
              <a:gd name="connsiteX1609" fmla="*/ 40301 w 8077346"/>
              <a:gd name="connsiteY1609" fmla="*/ 4923260 h 10287000"/>
              <a:gd name="connsiteX1610" fmla="*/ 38606 w 8077346"/>
              <a:gd name="connsiteY1610" fmla="*/ 4933422 h 10287000"/>
              <a:gd name="connsiteX1611" fmla="*/ 56546 w 8077346"/>
              <a:gd name="connsiteY1611" fmla="*/ 4979253 h 10287000"/>
              <a:gd name="connsiteX1612" fmla="*/ 3716 w 8077346"/>
              <a:gd name="connsiteY1612" fmla="*/ 4989236 h 10287000"/>
              <a:gd name="connsiteX1613" fmla="*/ 148 w 8077346"/>
              <a:gd name="connsiteY1613" fmla="*/ 4981712 h 10287000"/>
              <a:gd name="connsiteX1614" fmla="*/ 148 w 8077346"/>
              <a:gd name="connsiteY1614" fmla="*/ 4937497 h 10287000"/>
              <a:gd name="connsiteX1615" fmla="*/ 13886 w 8077346"/>
              <a:gd name="connsiteY1615" fmla="*/ 4928249 h 10287000"/>
              <a:gd name="connsiteX1616" fmla="*/ 15581 w 8077346"/>
              <a:gd name="connsiteY1616" fmla="*/ 4918087 h 10287000"/>
              <a:gd name="connsiteX1617" fmla="*/ 148 w 8077346"/>
              <a:gd name="connsiteY1617" fmla="*/ 4911015 h 10287000"/>
              <a:gd name="connsiteX1618" fmla="*/ 1235986 w 8077346"/>
              <a:gd name="connsiteY1618" fmla="*/ 4837499 h 10287000"/>
              <a:gd name="connsiteX1619" fmla="*/ 1275881 w 8077346"/>
              <a:gd name="connsiteY1619" fmla="*/ 4909374 h 10287000"/>
              <a:gd name="connsiteX1620" fmla="*/ 1247402 w 8077346"/>
              <a:gd name="connsiteY1620" fmla="*/ 4924590 h 10287000"/>
              <a:gd name="connsiteX1621" fmla="*/ 1215515 w 8077346"/>
              <a:gd name="connsiteY1621" fmla="*/ 4960266 h 10287000"/>
              <a:gd name="connsiteX1622" fmla="*/ 1263939 w 8077346"/>
              <a:gd name="connsiteY1622" fmla="*/ 4980988 h 10287000"/>
              <a:gd name="connsiteX1623" fmla="*/ 1257115 w 8077346"/>
              <a:gd name="connsiteY1623" fmla="*/ 5021908 h 10287000"/>
              <a:gd name="connsiteX1624" fmla="*/ 1155146 w 8077346"/>
              <a:gd name="connsiteY1624" fmla="*/ 5011159 h 10287000"/>
              <a:gd name="connsiteX1625" fmla="*/ 1135197 w 8077346"/>
              <a:gd name="connsiteY1625" fmla="*/ 4975223 h 10287000"/>
              <a:gd name="connsiteX1626" fmla="*/ 1187037 w 8077346"/>
              <a:gd name="connsiteY1626" fmla="*/ 4975481 h 10287000"/>
              <a:gd name="connsiteX1627" fmla="*/ 1192154 w 8077346"/>
              <a:gd name="connsiteY1627" fmla="*/ 4944790 h 10287000"/>
              <a:gd name="connsiteX1628" fmla="*/ 1175618 w 8077346"/>
              <a:gd name="connsiteY1628" fmla="*/ 4888394 h 10287000"/>
              <a:gd name="connsiteX1629" fmla="*/ 1179031 w 8077346"/>
              <a:gd name="connsiteY1629" fmla="*/ 4867931 h 10287000"/>
              <a:gd name="connsiteX1630" fmla="*/ 1153965 w 8077346"/>
              <a:gd name="connsiteY1630" fmla="*/ 4862686 h 10287000"/>
              <a:gd name="connsiteX1631" fmla="*/ 1235986 w 8077346"/>
              <a:gd name="connsiteY1631" fmla="*/ 4837499 h 10287000"/>
              <a:gd name="connsiteX1632" fmla="*/ 1242822 w 8077346"/>
              <a:gd name="connsiteY1632" fmla="*/ 4778202 h 10287000"/>
              <a:gd name="connsiteX1633" fmla="*/ 1269365 w 8077346"/>
              <a:gd name="connsiteY1633" fmla="*/ 4783758 h 10287000"/>
              <a:gd name="connsiteX1634" fmla="*/ 1240988 w 8077346"/>
              <a:gd name="connsiteY1634" fmla="*/ 4789207 h 10287000"/>
              <a:gd name="connsiteX1635" fmla="*/ 1242822 w 8077346"/>
              <a:gd name="connsiteY1635" fmla="*/ 4778202 h 10287000"/>
              <a:gd name="connsiteX1636" fmla="*/ 1044723 w 8077346"/>
              <a:gd name="connsiteY1636" fmla="*/ 4776605 h 10287000"/>
              <a:gd name="connsiteX1637" fmla="*/ 1039678 w 8077346"/>
              <a:gd name="connsiteY1637" fmla="*/ 4806861 h 10287000"/>
              <a:gd name="connsiteX1638" fmla="*/ 1037997 w 8077346"/>
              <a:gd name="connsiteY1638" fmla="*/ 4816949 h 10287000"/>
              <a:gd name="connsiteX1639" fmla="*/ 1063063 w 8077346"/>
              <a:gd name="connsiteY1639" fmla="*/ 4822194 h 10287000"/>
              <a:gd name="connsiteX1640" fmla="*/ 1061382 w 8077346"/>
              <a:gd name="connsiteY1640" fmla="*/ 4832277 h 10287000"/>
              <a:gd name="connsiteX1641" fmla="*/ 1086447 w 8077346"/>
              <a:gd name="connsiteY1641" fmla="*/ 4837522 h 10287000"/>
              <a:gd name="connsiteX1642" fmla="*/ 1009568 w 8077346"/>
              <a:gd name="connsiteY1642" fmla="*/ 4831874 h 10287000"/>
              <a:gd name="connsiteX1643" fmla="*/ 1012931 w 8077346"/>
              <a:gd name="connsiteY1643" fmla="*/ 4811704 h 10287000"/>
              <a:gd name="connsiteX1644" fmla="*/ 1014613 w 8077346"/>
              <a:gd name="connsiteY1644" fmla="*/ 4801616 h 10287000"/>
              <a:gd name="connsiteX1645" fmla="*/ 1044723 w 8077346"/>
              <a:gd name="connsiteY1645" fmla="*/ 4776605 h 10287000"/>
              <a:gd name="connsiteX1646" fmla="*/ 597661 w 8077346"/>
              <a:gd name="connsiteY1646" fmla="*/ 4718163 h 10287000"/>
              <a:gd name="connsiteX1647" fmla="*/ 610109 w 8077346"/>
              <a:gd name="connsiteY1647" fmla="*/ 4729306 h 10287000"/>
              <a:gd name="connsiteX1648" fmla="*/ 586156 w 8077346"/>
              <a:gd name="connsiteY1648" fmla="*/ 4735680 h 10287000"/>
              <a:gd name="connsiteX1649" fmla="*/ 565873 w 8077346"/>
              <a:gd name="connsiteY1649" fmla="*/ 4720049 h 10287000"/>
              <a:gd name="connsiteX1650" fmla="*/ 597661 w 8077346"/>
              <a:gd name="connsiteY1650" fmla="*/ 4718163 h 10287000"/>
              <a:gd name="connsiteX1651" fmla="*/ 1018071 w 8077346"/>
              <a:gd name="connsiteY1651" fmla="*/ 4715249 h 10287000"/>
              <a:gd name="connsiteX1652" fmla="*/ 1054815 w 8077346"/>
              <a:gd name="connsiteY1652" fmla="*/ 4716089 h 10287000"/>
              <a:gd name="connsiteX1653" fmla="*/ 1101584 w 8077346"/>
              <a:gd name="connsiteY1653" fmla="*/ 4746749 h 10287000"/>
              <a:gd name="connsiteX1654" fmla="*/ 1049770 w 8077346"/>
              <a:gd name="connsiteY1654" fmla="*/ 4746346 h 10287000"/>
              <a:gd name="connsiteX1655" fmla="*/ 1073153 w 8077346"/>
              <a:gd name="connsiteY1655" fmla="*/ 4761677 h 10287000"/>
              <a:gd name="connsiteX1656" fmla="*/ 1044723 w 8077346"/>
              <a:gd name="connsiteY1656" fmla="*/ 4776605 h 10287000"/>
              <a:gd name="connsiteX1657" fmla="*/ 1019660 w 8077346"/>
              <a:gd name="connsiteY1657" fmla="*/ 4771359 h 10287000"/>
              <a:gd name="connsiteX1658" fmla="*/ 1018071 w 8077346"/>
              <a:gd name="connsiteY1658" fmla="*/ 4715249 h 10287000"/>
              <a:gd name="connsiteX1659" fmla="*/ 486256 w 8077346"/>
              <a:gd name="connsiteY1659" fmla="*/ 4703391 h 10287000"/>
              <a:gd name="connsiteX1660" fmla="*/ 536276 w 8077346"/>
              <a:gd name="connsiteY1660" fmla="*/ 4732836 h 10287000"/>
              <a:gd name="connsiteX1661" fmla="*/ 486256 w 8077346"/>
              <a:gd name="connsiteY1661" fmla="*/ 4703391 h 10287000"/>
              <a:gd name="connsiteX1662" fmla="*/ 335393 w 8077346"/>
              <a:gd name="connsiteY1662" fmla="*/ 4702187 h 10287000"/>
              <a:gd name="connsiteX1663" fmla="*/ 357512 w 8077346"/>
              <a:gd name="connsiteY1663" fmla="*/ 4706816 h 10287000"/>
              <a:gd name="connsiteX1664" fmla="*/ 335393 w 8077346"/>
              <a:gd name="connsiteY1664" fmla="*/ 4702187 h 10287000"/>
              <a:gd name="connsiteX1665" fmla="*/ 608176 w 8077346"/>
              <a:gd name="connsiteY1665" fmla="*/ 4699726 h 10287000"/>
              <a:gd name="connsiteX1666" fmla="*/ 615000 w 8077346"/>
              <a:gd name="connsiteY1666" fmla="*/ 4699967 h 10287000"/>
              <a:gd name="connsiteX1667" fmla="*/ 613471 w 8077346"/>
              <a:gd name="connsiteY1667" fmla="*/ 4709137 h 10287000"/>
              <a:gd name="connsiteX1668" fmla="*/ 606892 w 8077346"/>
              <a:gd name="connsiteY1668" fmla="*/ 4702273 h 10287000"/>
              <a:gd name="connsiteX1669" fmla="*/ 608176 w 8077346"/>
              <a:gd name="connsiteY1669" fmla="*/ 4699726 h 10287000"/>
              <a:gd name="connsiteX1670" fmla="*/ 148 w 8077346"/>
              <a:gd name="connsiteY1670" fmla="*/ 4693959 h 10287000"/>
              <a:gd name="connsiteX1671" fmla="*/ 1740 w 8077346"/>
              <a:gd name="connsiteY1671" fmla="*/ 4694292 h 10287000"/>
              <a:gd name="connsiteX1672" fmla="*/ 256 w 8077346"/>
              <a:gd name="connsiteY1672" fmla="*/ 4703186 h 10287000"/>
              <a:gd name="connsiteX1673" fmla="*/ 148 w 8077346"/>
              <a:gd name="connsiteY1673" fmla="*/ 4703830 h 10287000"/>
              <a:gd name="connsiteX1674" fmla="*/ 54565 w 8077346"/>
              <a:gd name="connsiteY1674" fmla="*/ 4684307 h 10287000"/>
              <a:gd name="connsiteX1675" fmla="*/ 77592 w 8077346"/>
              <a:gd name="connsiteY1675" fmla="*/ 4699643 h 10287000"/>
              <a:gd name="connsiteX1676" fmla="*/ 127026 w 8077346"/>
              <a:gd name="connsiteY1676" fmla="*/ 4709987 h 10287000"/>
              <a:gd name="connsiteX1677" fmla="*/ 171380 w 8077346"/>
              <a:gd name="connsiteY1677" fmla="*/ 4750826 h 10287000"/>
              <a:gd name="connsiteX1678" fmla="*/ 201180 w 8077346"/>
              <a:gd name="connsiteY1678" fmla="*/ 4725504 h 10287000"/>
              <a:gd name="connsiteX1679" fmla="*/ 277030 w 8077346"/>
              <a:gd name="connsiteY1679" fmla="*/ 4730858 h 10287000"/>
              <a:gd name="connsiteX1680" fmla="*/ 275336 w 8077346"/>
              <a:gd name="connsiteY1680" fmla="*/ 4741022 h 10287000"/>
              <a:gd name="connsiteX1681" fmla="*/ 324776 w 8077346"/>
              <a:gd name="connsiteY1681" fmla="*/ 4751367 h 10287000"/>
              <a:gd name="connsiteX1682" fmla="*/ 351186 w 8077346"/>
              <a:gd name="connsiteY1682" fmla="*/ 4746375 h 10287000"/>
              <a:gd name="connsiteX1683" fmla="*/ 328166 w 8077346"/>
              <a:gd name="connsiteY1683" fmla="*/ 4731039 h 10287000"/>
              <a:gd name="connsiteX1684" fmla="*/ 377601 w 8077346"/>
              <a:gd name="connsiteY1684" fmla="*/ 4741383 h 10287000"/>
              <a:gd name="connsiteX1685" fmla="*/ 375906 w 8077346"/>
              <a:gd name="connsiteY1685" fmla="*/ 4751548 h 10287000"/>
              <a:gd name="connsiteX1686" fmla="*/ 425342 w 8077346"/>
              <a:gd name="connsiteY1686" fmla="*/ 4761893 h 10287000"/>
              <a:gd name="connsiteX1687" fmla="*/ 473087 w 8077346"/>
              <a:gd name="connsiteY1687" fmla="*/ 4782400 h 10287000"/>
              <a:gd name="connsiteX1688" fmla="*/ 444976 w 8077346"/>
              <a:gd name="connsiteY1688" fmla="*/ 4797559 h 10287000"/>
              <a:gd name="connsiteX1689" fmla="*/ 421952 w 8077346"/>
              <a:gd name="connsiteY1689" fmla="*/ 4782220 h 10287000"/>
              <a:gd name="connsiteX1690" fmla="*/ 393846 w 8077346"/>
              <a:gd name="connsiteY1690" fmla="*/ 4797377 h 10287000"/>
              <a:gd name="connsiteX1691" fmla="*/ 418561 w 8077346"/>
              <a:gd name="connsiteY1691" fmla="*/ 4802548 h 10287000"/>
              <a:gd name="connsiteX1692" fmla="*/ 364041 w 8077346"/>
              <a:gd name="connsiteY1692" fmla="*/ 4822696 h 10287000"/>
              <a:gd name="connsiteX1693" fmla="*/ 339321 w 8077346"/>
              <a:gd name="connsiteY1693" fmla="*/ 4817524 h 10287000"/>
              <a:gd name="connsiteX1694" fmla="*/ 309521 w 8077346"/>
              <a:gd name="connsiteY1694" fmla="*/ 4842846 h 10287000"/>
              <a:gd name="connsiteX1695" fmla="*/ 306132 w 8077346"/>
              <a:gd name="connsiteY1695" fmla="*/ 4863176 h 10287000"/>
              <a:gd name="connsiteX1696" fmla="*/ 281412 w 8077346"/>
              <a:gd name="connsiteY1696" fmla="*/ 4858004 h 10287000"/>
              <a:gd name="connsiteX1697" fmla="*/ 283106 w 8077346"/>
              <a:gd name="connsiteY1697" fmla="*/ 4847839 h 10287000"/>
              <a:gd name="connsiteX1698" fmla="*/ 284802 w 8077346"/>
              <a:gd name="connsiteY1698" fmla="*/ 4837674 h 10287000"/>
              <a:gd name="connsiteX1699" fmla="*/ 159516 w 8077346"/>
              <a:gd name="connsiteY1699" fmla="*/ 4821977 h 10287000"/>
              <a:gd name="connsiteX1700" fmla="*/ 39311 w 8077346"/>
              <a:gd name="connsiteY1700" fmla="*/ 4775786 h 10287000"/>
              <a:gd name="connsiteX1701" fmla="*/ 67420 w 8077346"/>
              <a:gd name="connsiteY1701" fmla="*/ 4760629 h 10287000"/>
              <a:gd name="connsiteX1702" fmla="*/ 44395 w 8077346"/>
              <a:gd name="connsiteY1702" fmla="*/ 4745293 h 10287000"/>
              <a:gd name="connsiteX1703" fmla="*/ 17986 w 8077346"/>
              <a:gd name="connsiteY1703" fmla="*/ 4750285 h 10287000"/>
              <a:gd name="connsiteX1704" fmla="*/ 148 w 8077346"/>
              <a:gd name="connsiteY1704" fmla="*/ 4741250 h 10287000"/>
              <a:gd name="connsiteX1705" fmla="*/ 148 w 8077346"/>
              <a:gd name="connsiteY1705" fmla="*/ 4714279 h 10287000"/>
              <a:gd name="connsiteX1706" fmla="*/ 2477 w 8077346"/>
              <a:gd name="connsiteY1706" fmla="*/ 4713839 h 10287000"/>
              <a:gd name="connsiteX1707" fmla="*/ 24765 w 8077346"/>
              <a:gd name="connsiteY1707" fmla="*/ 4709630 h 10287000"/>
              <a:gd name="connsiteX1708" fmla="*/ 54565 w 8077346"/>
              <a:gd name="connsiteY1708" fmla="*/ 4684307 h 10287000"/>
              <a:gd name="connsiteX1709" fmla="*/ 364500 w 8077346"/>
              <a:gd name="connsiteY1709" fmla="*/ 4676452 h 10287000"/>
              <a:gd name="connsiteX1710" fmla="*/ 389183 w 8077346"/>
              <a:gd name="connsiteY1710" fmla="*/ 4681620 h 10287000"/>
              <a:gd name="connsiteX1711" fmla="*/ 387490 w 8077346"/>
              <a:gd name="connsiteY1711" fmla="*/ 4691773 h 10287000"/>
              <a:gd name="connsiteX1712" fmla="*/ 362807 w 8077346"/>
              <a:gd name="connsiteY1712" fmla="*/ 4686609 h 10287000"/>
              <a:gd name="connsiteX1713" fmla="*/ 364500 w 8077346"/>
              <a:gd name="connsiteY1713" fmla="*/ 4676452 h 10287000"/>
              <a:gd name="connsiteX1714" fmla="*/ 992136 w 8077346"/>
              <a:gd name="connsiteY1714" fmla="*/ 4648177 h 10287000"/>
              <a:gd name="connsiteX1715" fmla="*/ 1007044 w 8077346"/>
              <a:gd name="connsiteY1715" fmla="*/ 4654854 h 10287000"/>
              <a:gd name="connsiteX1716" fmla="*/ 987822 w 8077346"/>
              <a:gd name="connsiteY1716" fmla="*/ 4660322 h 10287000"/>
              <a:gd name="connsiteX1717" fmla="*/ 989351 w 8077346"/>
              <a:gd name="connsiteY1717" fmla="*/ 4651152 h 10287000"/>
              <a:gd name="connsiteX1718" fmla="*/ 992136 w 8077346"/>
              <a:gd name="connsiteY1718" fmla="*/ 4648177 h 10287000"/>
              <a:gd name="connsiteX1719" fmla="*/ 1063488 w 8077346"/>
              <a:gd name="connsiteY1719" fmla="*/ 4645790 h 10287000"/>
              <a:gd name="connsiteX1720" fmla="*/ 1090031 w 8077346"/>
              <a:gd name="connsiteY1720" fmla="*/ 4651344 h 10287000"/>
              <a:gd name="connsiteX1721" fmla="*/ 1088195 w 8077346"/>
              <a:gd name="connsiteY1721" fmla="*/ 4662347 h 10287000"/>
              <a:gd name="connsiteX1722" fmla="*/ 1061653 w 8077346"/>
              <a:gd name="connsiteY1722" fmla="*/ 4656793 h 10287000"/>
              <a:gd name="connsiteX1723" fmla="*/ 1063488 w 8077346"/>
              <a:gd name="connsiteY1723" fmla="*/ 4645790 h 10287000"/>
              <a:gd name="connsiteX1724" fmla="*/ 372970 w 8077346"/>
              <a:gd name="connsiteY1724" fmla="*/ 4625670 h 10287000"/>
              <a:gd name="connsiteX1725" fmla="*/ 371275 w 8077346"/>
              <a:gd name="connsiteY1725" fmla="*/ 4635827 h 10287000"/>
              <a:gd name="connsiteX1726" fmla="*/ 346600 w 8077346"/>
              <a:gd name="connsiteY1726" fmla="*/ 4630664 h 10287000"/>
              <a:gd name="connsiteX1727" fmla="*/ 372970 w 8077346"/>
              <a:gd name="connsiteY1727" fmla="*/ 4625670 h 10287000"/>
              <a:gd name="connsiteX1728" fmla="*/ 66681 w 8077346"/>
              <a:gd name="connsiteY1728" fmla="*/ 4624645 h 10287000"/>
              <a:gd name="connsiteX1729" fmla="*/ 64988 w 8077346"/>
              <a:gd name="connsiteY1729" fmla="*/ 4634800 h 10287000"/>
              <a:gd name="connsiteX1730" fmla="*/ 82890 w 8077346"/>
              <a:gd name="connsiteY1730" fmla="*/ 4680589 h 10287000"/>
              <a:gd name="connsiteX1731" fmla="*/ 8856 w 8077346"/>
              <a:gd name="connsiteY1731" fmla="*/ 4665098 h 10287000"/>
              <a:gd name="connsiteX1732" fmla="*/ 66681 w 8077346"/>
              <a:gd name="connsiteY1732" fmla="*/ 4624645 h 10287000"/>
              <a:gd name="connsiteX1733" fmla="*/ 829 w 8077346"/>
              <a:gd name="connsiteY1733" fmla="*/ 4622216 h 10287000"/>
              <a:gd name="connsiteX1734" fmla="*/ 14327 w 8077346"/>
              <a:gd name="connsiteY1734" fmla="*/ 4623617 h 10287000"/>
              <a:gd name="connsiteX1735" fmla="*/ 22446 w 8077346"/>
              <a:gd name="connsiteY1735" fmla="*/ 4636700 h 10287000"/>
              <a:gd name="connsiteX1736" fmla="*/ 10658 w 8077346"/>
              <a:gd name="connsiteY1736" fmla="*/ 4645621 h 10287000"/>
              <a:gd name="connsiteX1737" fmla="*/ 1010 w 8077346"/>
              <a:gd name="connsiteY1737" fmla="*/ 4633995 h 10287000"/>
              <a:gd name="connsiteX1738" fmla="*/ 148 w 8077346"/>
              <a:gd name="connsiteY1738" fmla="*/ 4633713 h 10287000"/>
              <a:gd name="connsiteX1739" fmla="*/ 148 w 8077346"/>
              <a:gd name="connsiteY1739" fmla="*/ 4622311 h 10287000"/>
              <a:gd name="connsiteX1740" fmla="*/ 377694 w 8077346"/>
              <a:gd name="connsiteY1740" fmla="*/ 4585787 h 10287000"/>
              <a:gd name="connsiteX1741" fmla="*/ 404237 w 8077346"/>
              <a:gd name="connsiteY1741" fmla="*/ 4591341 h 10287000"/>
              <a:gd name="connsiteX1742" fmla="*/ 402402 w 8077346"/>
              <a:gd name="connsiteY1742" fmla="*/ 4602344 h 10287000"/>
              <a:gd name="connsiteX1743" fmla="*/ 375860 w 8077346"/>
              <a:gd name="connsiteY1743" fmla="*/ 4596790 h 10287000"/>
              <a:gd name="connsiteX1744" fmla="*/ 377694 w 8077346"/>
              <a:gd name="connsiteY1744" fmla="*/ 4585787 h 10287000"/>
              <a:gd name="connsiteX1745" fmla="*/ 1131856 w 8077346"/>
              <a:gd name="connsiteY1745" fmla="*/ 4565209 h 10287000"/>
              <a:gd name="connsiteX1746" fmla="*/ 1149550 w 8077346"/>
              <a:gd name="connsiteY1746" fmla="*/ 4568912 h 10287000"/>
              <a:gd name="connsiteX1747" fmla="*/ 1147714 w 8077346"/>
              <a:gd name="connsiteY1747" fmla="*/ 4579915 h 10287000"/>
              <a:gd name="connsiteX1748" fmla="*/ 1130022 w 8077346"/>
              <a:gd name="connsiteY1748" fmla="*/ 4576212 h 10287000"/>
              <a:gd name="connsiteX1749" fmla="*/ 1131856 w 8077346"/>
              <a:gd name="connsiteY1749" fmla="*/ 4565209 h 10287000"/>
              <a:gd name="connsiteX1750" fmla="*/ 5300818 w 8077346"/>
              <a:gd name="connsiteY1750" fmla="*/ 4560389 h 10287000"/>
              <a:gd name="connsiteX1751" fmla="*/ 5294477 w 8077346"/>
              <a:gd name="connsiteY1751" fmla="*/ 4574970 h 10287000"/>
              <a:gd name="connsiteX1752" fmla="*/ 5293715 w 8077346"/>
              <a:gd name="connsiteY1752" fmla="*/ 4578547 h 10287000"/>
              <a:gd name="connsiteX1753" fmla="*/ 5304779 w 8077346"/>
              <a:gd name="connsiteY1753" fmla="*/ 4572135 h 10287000"/>
              <a:gd name="connsiteX1754" fmla="*/ 148 w 8077346"/>
              <a:gd name="connsiteY1754" fmla="*/ 4548535 h 10287000"/>
              <a:gd name="connsiteX1755" fmla="*/ 3557 w 8077346"/>
              <a:gd name="connsiteY1755" fmla="*/ 4549249 h 10287000"/>
              <a:gd name="connsiteX1756" fmla="*/ 25953 w 8077346"/>
              <a:gd name="connsiteY1756" fmla="*/ 4553936 h 10287000"/>
              <a:gd name="connsiteX1757" fmla="*/ 24118 w 8077346"/>
              <a:gd name="connsiteY1757" fmla="*/ 4564939 h 10287000"/>
              <a:gd name="connsiteX1758" fmla="*/ 1722 w 8077346"/>
              <a:gd name="connsiteY1758" fmla="*/ 4560253 h 10287000"/>
              <a:gd name="connsiteX1759" fmla="*/ 148 w 8077346"/>
              <a:gd name="connsiteY1759" fmla="*/ 4559924 h 10287000"/>
              <a:gd name="connsiteX1760" fmla="*/ 270553 w 8077346"/>
              <a:gd name="connsiteY1760" fmla="*/ 4542018 h 10287000"/>
              <a:gd name="connsiteX1761" fmla="*/ 284053 w 8077346"/>
              <a:gd name="connsiteY1761" fmla="*/ 4543417 h 10287000"/>
              <a:gd name="connsiteX1762" fmla="*/ 282218 w 8077346"/>
              <a:gd name="connsiteY1762" fmla="*/ 4554422 h 10287000"/>
              <a:gd name="connsiteX1763" fmla="*/ 255676 w 8077346"/>
              <a:gd name="connsiteY1763" fmla="*/ 4548868 h 10287000"/>
              <a:gd name="connsiteX1764" fmla="*/ 270553 w 8077346"/>
              <a:gd name="connsiteY1764" fmla="*/ 4542018 h 10287000"/>
              <a:gd name="connsiteX1765" fmla="*/ 1363411 w 8077346"/>
              <a:gd name="connsiteY1765" fmla="*/ 4488188 h 10287000"/>
              <a:gd name="connsiteX1766" fmla="*/ 1370029 w 8077346"/>
              <a:gd name="connsiteY1766" fmla="*/ 4494320 h 10287000"/>
              <a:gd name="connsiteX1767" fmla="*/ 1373027 w 8077346"/>
              <a:gd name="connsiteY1767" fmla="*/ 4509181 h 10287000"/>
              <a:gd name="connsiteX1768" fmla="*/ 1375277 w 8077346"/>
              <a:gd name="connsiteY1768" fmla="*/ 4520325 h 10287000"/>
              <a:gd name="connsiteX1769" fmla="*/ 1378409 w 8077346"/>
              <a:gd name="connsiteY1769" fmla="*/ 4562481 h 10287000"/>
              <a:gd name="connsiteX1770" fmla="*/ 1375851 w 8077346"/>
              <a:gd name="connsiteY1770" fmla="*/ 4563130 h 10287000"/>
              <a:gd name="connsiteX1771" fmla="*/ 1374042 w 8077346"/>
              <a:gd name="connsiteY1771" fmla="*/ 4567492 h 10287000"/>
              <a:gd name="connsiteX1772" fmla="*/ 1371483 w 8077346"/>
              <a:gd name="connsiteY1772" fmla="*/ 4568140 h 10287000"/>
              <a:gd name="connsiteX1773" fmla="*/ 1363808 w 8077346"/>
              <a:gd name="connsiteY1773" fmla="*/ 4570085 h 10287000"/>
              <a:gd name="connsiteX1774" fmla="*/ 1363058 w 8077346"/>
              <a:gd name="connsiteY1774" fmla="*/ 4566371 h 10287000"/>
              <a:gd name="connsiteX1775" fmla="*/ 1366675 w 8077346"/>
              <a:gd name="connsiteY1775" fmla="*/ 4557644 h 10287000"/>
              <a:gd name="connsiteX1776" fmla="*/ 1363543 w 8077346"/>
              <a:gd name="connsiteY1776" fmla="*/ 4515487 h 10287000"/>
              <a:gd name="connsiteX1777" fmla="*/ 1359794 w 8077346"/>
              <a:gd name="connsiteY1777" fmla="*/ 4496913 h 10287000"/>
              <a:gd name="connsiteX1778" fmla="*/ 1363411 w 8077346"/>
              <a:gd name="connsiteY1778" fmla="*/ 4488188 h 10287000"/>
              <a:gd name="connsiteX1779" fmla="*/ 1327554 w 8077346"/>
              <a:gd name="connsiteY1779" fmla="*/ 4463116 h 10287000"/>
              <a:gd name="connsiteX1780" fmla="*/ 1339922 w 8077346"/>
              <a:gd name="connsiteY1780" fmla="*/ 4463569 h 10287000"/>
              <a:gd name="connsiteX1781" fmla="*/ 1375039 w 8077346"/>
              <a:gd name="connsiteY1781" fmla="*/ 4479459 h 10287000"/>
              <a:gd name="connsiteX1782" fmla="*/ 1321960 w 8077346"/>
              <a:gd name="connsiteY1782" fmla="*/ 4468352 h 10287000"/>
              <a:gd name="connsiteX1783" fmla="*/ 1327554 w 8077346"/>
              <a:gd name="connsiteY1783" fmla="*/ 4463116 h 10287000"/>
              <a:gd name="connsiteX1784" fmla="*/ 1097126 w 8077346"/>
              <a:gd name="connsiteY1784" fmla="*/ 4444075 h 10287000"/>
              <a:gd name="connsiteX1785" fmla="*/ 1121895 w 8077346"/>
              <a:gd name="connsiteY1785" fmla="*/ 4449259 h 10287000"/>
              <a:gd name="connsiteX1786" fmla="*/ 1138210 w 8077346"/>
              <a:gd name="connsiteY1786" fmla="*/ 4505141 h 10287000"/>
              <a:gd name="connsiteX1787" fmla="*/ 1168054 w 8077346"/>
              <a:gd name="connsiteY1787" fmla="*/ 4479905 h 10287000"/>
              <a:gd name="connsiteX1788" fmla="*/ 1192824 w 8077346"/>
              <a:gd name="connsiteY1788" fmla="*/ 4485089 h 10287000"/>
              <a:gd name="connsiteX1789" fmla="*/ 1198521 w 8077346"/>
              <a:gd name="connsiteY1789" fmla="*/ 4508581 h 10287000"/>
              <a:gd name="connsiteX1790" fmla="*/ 1184370 w 8077346"/>
              <a:gd name="connsiteY1790" fmla="*/ 4535788 h 10287000"/>
              <a:gd name="connsiteX1791" fmla="*/ 1161290 w 8077346"/>
              <a:gd name="connsiteY1791" fmla="*/ 4520462 h 10287000"/>
              <a:gd name="connsiteX1792" fmla="*/ 1136520 w 8077346"/>
              <a:gd name="connsiteY1792" fmla="*/ 4515281 h 10287000"/>
              <a:gd name="connsiteX1793" fmla="*/ 1099914 w 8077346"/>
              <a:gd name="connsiteY1793" fmla="*/ 4581075 h 10287000"/>
              <a:gd name="connsiteX1794" fmla="*/ 1122994 w 8077346"/>
              <a:gd name="connsiteY1794" fmla="*/ 4596397 h 10287000"/>
              <a:gd name="connsiteX1795" fmla="*/ 1147763 w 8077346"/>
              <a:gd name="connsiteY1795" fmla="*/ 4601580 h 10287000"/>
              <a:gd name="connsiteX1796" fmla="*/ 1146073 w 8077346"/>
              <a:gd name="connsiteY1796" fmla="*/ 4611720 h 10287000"/>
              <a:gd name="connsiteX1797" fmla="*/ 1121302 w 8077346"/>
              <a:gd name="connsiteY1797" fmla="*/ 4606537 h 10287000"/>
              <a:gd name="connsiteX1798" fmla="*/ 1068381 w 8077346"/>
              <a:gd name="connsiteY1798" fmla="*/ 4616451 h 10287000"/>
              <a:gd name="connsiteX1799" fmla="*/ 1071762 w 8077346"/>
              <a:gd name="connsiteY1799" fmla="*/ 4596172 h 10287000"/>
              <a:gd name="connsiteX1800" fmla="*/ 1052064 w 8077346"/>
              <a:gd name="connsiteY1800" fmla="*/ 4560568 h 10287000"/>
              <a:gd name="connsiteX1801" fmla="*/ 954674 w 8077346"/>
              <a:gd name="connsiteY1801" fmla="*/ 4529695 h 10287000"/>
              <a:gd name="connsiteX1802" fmla="*/ 1030676 w 8077346"/>
              <a:gd name="connsiteY1802" fmla="*/ 4535105 h 10287000"/>
              <a:gd name="connsiteX1803" fmla="*/ 1068972 w 8077346"/>
              <a:gd name="connsiteY1803" fmla="*/ 4459173 h 10287000"/>
              <a:gd name="connsiteX1804" fmla="*/ 1092052 w 8077346"/>
              <a:gd name="connsiteY1804" fmla="*/ 4474494 h 10287000"/>
              <a:gd name="connsiteX1805" fmla="*/ 1097126 w 8077346"/>
              <a:gd name="connsiteY1805" fmla="*/ 4444075 h 10287000"/>
              <a:gd name="connsiteX1806" fmla="*/ 586671 w 8077346"/>
              <a:gd name="connsiteY1806" fmla="*/ 4430630 h 10287000"/>
              <a:gd name="connsiteX1807" fmla="*/ 710524 w 8077346"/>
              <a:gd name="connsiteY1807" fmla="*/ 4456548 h 10287000"/>
              <a:gd name="connsiteX1808" fmla="*/ 684041 w 8077346"/>
              <a:gd name="connsiteY1808" fmla="*/ 4461631 h 10287000"/>
              <a:gd name="connsiteX1809" fmla="*/ 634501 w 8077346"/>
              <a:gd name="connsiteY1809" fmla="*/ 4451266 h 10287000"/>
              <a:gd name="connsiteX1810" fmla="*/ 657559 w 8077346"/>
              <a:gd name="connsiteY1810" fmla="*/ 4466718 h 10287000"/>
              <a:gd name="connsiteX1811" fmla="*/ 606304 w 8077346"/>
              <a:gd name="connsiteY1811" fmla="*/ 4466622 h 10287000"/>
              <a:gd name="connsiteX1812" fmla="*/ 586671 w 8077346"/>
              <a:gd name="connsiteY1812" fmla="*/ 4430630 h 10287000"/>
              <a:gd name="connsiteX1813" fmla="*/ 64843 w 8077346"/>
              <a:gd name="connsiteY1813" fmla="*/ 4420288 h 10287000"/>
              <a:gd name="connsiteX1814" fmla="*/ 97166 w 8077346"/>
              <a:gd name="connsiteY1814" fmla="*/ 4441832 h 10287000"/>
              <a:gd name="connsiteX1815" fmla="*/ 169507 w 8077346"/>
              <a:gd name="connsiteY1815" fmla="*/ 4467478 h 10287000"/>
              <a:gd name="connsiteX1816" fmla="*/ 132968 w 8077346"/>
              <a:gd name="connsiteY1816" fmla="*/ 4533409 h 10287000"/>
              <a:gd name="connsiteX1817" fmla="*/ 108295 w 8077346"/>
              <a:gd name="connsiteY1817" fmla="*/ 4528246 h 10287000"/>
              <a:gd name="connsiteX1818" fmla="*/ 80230 w 8077346"/>
              <a:gd name="connsiteY1818" fmla="*/ 4543395 h 10287000"/>
              <a:gd name="connsiteX1819" fmla="*/ 99825 w 8077346"/>
              <a:gd name="connsiteY1819" fmla="*/ 4579026 h 10287000"/>
              <a:gd name="connsiteX1820" fmla="*/ 126195 w 8077346"/>
              <a:gd name="connsiteY1820" fmla="*/ 4574034 h 10287000"/>
              <a:gd name="connsiteX1821" fmla="*/ 173859 w 8077346"/>
              <a:gd name="connsiteY1821" fmla="*/ 4594518 h 10287000"/>
              <a:gd name="connsiteX1822" fmla="*/ 281036 w 8077346"/>
              <a:gd name="connsiteY1822" fmla="*/ 4564395 h 10287000"/>
              <a:gd name="connsiteX1823" fmla="*/ 327003 w 8077346"/>
              <a:gd name="connsiteY1823" fmla="*/ 4595033 h 10287000"/>
              <a:gd name="connsiteX1824" fmla="*/ 321923 w 8077346"/>
              <a:gd name="connsiteY1824" fmla="*/ 4625500 h 10287000"/>
              <a:gd name="connsiteX1825" fmla="*/ 346600 w 8077346"/>
              <a:gd name="connsiteY1825" fmla="*/ 4630664 h 10287000"/>
              <a:gd name="connsiteX1826" fmla="*/ 344907 w 8077346"/>
              <a:gd name="connsiteY1826" fmla="*/ 4640821 h 10287000"/>
              <a:gd name="connsiteX1827" fmla="*/ 316842 w 8077346"/>
              <a:gd name="connsiteY1827" fmla="*/ 4655972 h 10287000"/>
              <a:gd name="connsiteX1828" fmla="*/ 364500 w 8077346"/>
              <a:gd name="connsiteY1828" fmla="*/ 4676452 h 10287000"/>
              <a:gd name="connsiteX1829" fmla="*/ 288775 w 8077346"/>
              <a:gd name="connsiteY1829" fmla="*/ 4671117 h 10287000"/>
              <a:gd name="connsiteX1830" fmla="*/ 287082 w 8077346"/>
              <a:gd name="connsiteY1830" fmla="*/ 4681274 h 10287000"/>
              <a:gd name="connsiteX1831" fmla="*/ 262405 w 8077346"/>
              <a:gd name="connsiteY1831" fmla="*/ 4676111 h 10287000"/>
              <a:gd name="connsiteX1832" fmla="*/ 257325 w 8077346"/>
              <a:gd name="connsiteY1832" fmla="*/ 4706580 h 10287000"/>
              <a:gd name="connsiteX1833" fmla="*/ 163698 w 8077346"/>
              <a:gd name="connsiteY1833" fmla="*/ 4655456 h 10287000"/>
              <a:gd name="connsiteX1834" fmla="*/ 139020 w 8077346"/>
              <a:gd name="connsiteY1834" fmla="*/ 4650291 h 10287000"/>
              <a:gd name="connsiteX1835" fmla="*/ 114341 w 8077346"/>
              <a:gd name="connsiteY1835" fmla="*/ 4645127 h 10287000"/>
              <a:gd name="connsiteX1836" fmla="*/ 96438 w 8077346"/>
              <a:gd name="connsiteY1836" fmla="*/ 4599341 h 10287000"/>
              <a:gd name="connsiteX1837" fmla="*/ 71763 w 8077346"/>
              <a:gd name="connsiteY1837" fmla="*/ 4594177 h 10287000"/>
              <a:gd name="connsiteX1838" fmla="*/ 66681 w 8077346"/>
              <a:gd name="connsiteY1838" fmla="*/ 4624645 h 10287000"/>
              <a:gd name="connsiteX1839" fmla="*/ 9585 w 8077346"/>
              <a:gd name="connsiteY1839" fmla="*/ 4507591 h 10287000"/>
              <a:gd name="connsiteX1840" fmla="*/ 19747 w 8077346"/>
              <a:gd name="connsiteY1840" fmla="*/ 4446656 h 10287000"/>
              <a:gd name="connsiteX1841" fmla="*/ 18054 w 8077346"/>
              <a:gd name="connsiteY1841" fmla="*/ 4456809 h 10287000"/>
              <a:gd name="connsiteX1842" fmla="*/ 16361 w 8077346"/>
              <a:gd name="connsiteY1842" fmla="*/ 4466966 h 10287000"/>
              <a:gd name="connsiteX1843" fmla="*/ 5234 w 8077346"/>
              <a:gd name="connsiteY1843" fmla="*/ 4469072 h 10287000"/>
              <a:gd name="connsiteX1844" fmla="*/ 148 w 8077346"/>
              <a:gd name="connsiteY1844" fmla="*/ 4470035 h 10287000"/>
              <a:gd name="connsiteX1845" fmla="*/ 148 w 8077346"/>
              <a:gd name="connsiteY1845" fmla="*/ 4424116 h 10287000"/>
              <a:gd name="connsiteX1846" fmla="*/ 2247 w 8077346"/>
              <a:gd name="connsiteY1846" fmla="*/ 4424761 h 10287000"/>
              <a:gd name="connsiteX1847" fmla="*/ 49504 w 8077346"/>
              <a:gd name="connsiteY1847" fmla="*/ 4421349 h 10287000"/>
              <a:gd name="connsiteX1848" fmla="*/ 64843 w 8077346"/>
              <a:gd name="connsiteY1848" fmla="*/ 4420288 h 10287000"/>
              <a:gd name="connsiteX1849" fmla="*/ 539965 w 8077346"/>
              <a:gd name="connsiteY1849" fmla="*/ 4399600 h 10287000"/>
              <a:gd name="connsiteX1850" fmla="*/ 539860 w 8077346"/>
              <a:gd name="connsiteY1850" fmla="*/ 4418557 h 10287000"/>
              <a:gd name="connsiteX1851" fmla="*/ 487894 w 8077346"/>
              <a:gd name="connsiteY1851" fmla="*/ 4419069 h 10287000"/>
              <a:gd name="connsiteX1852" fmla="*/ 489526 w 8077346"/>
              <a:gd name="connsiteY1852" fmla="*/ 4409292 h 10287000"/>
              <a:gd name="connsiteX1853" fmla="*/ 539965 w 8077346"/>
              <a:gd name="connsiteY1853" fmla="*/ 4399600 h 10287000"/>
              <a:gd name="connsiteX1854" fmla="*/ 413054 w 8077346"/>
              <a:gd name="connsiteY1854" fmla="*/ 4392025 h 10287000"/>
              <a:gd name="connsiteX1855" fmla="*/ 457988 w 8077346"/>
              <a:gd name="connsiteY1855" fmla="*/ 4433690 h 10287000"/>
              <a:gd name="connsiteX1856" fmla="*/ 427725 w 8077346"/>
              <a:gd name="connsiteY1856" fmla="*/ 4459620 h 10287000"/>
              <a:gd name="connsiteX1857" fmla="*/ 352527 w 8077346"/>
              <a:gd name="connsiteY1857" fmla="*/ 4443884 h 10287000"/>
              <a:gd name="connsiteX1858" fmla="*/ 304127 w 8077346"/>
              <a:gd name="connsiteY1858" fmla="*/ 4423003 h 10287000"/>
              <a:gd name="connsiteX1859" fmla="*/ 409589 w 8077346"/>
              <a:gd name="connsiteY1859" fmla="*/ 4412807 h 10287000"/>
              <a:gd name="connsiteX1860" fmla="*/ 413054 w 8077346"/>
              <a:gd name="connsiteY1860" fmla="*/ 4392025 h 10287000"/>
              <a:gd name="connsiteX1861" fmla="*/ 822883 w 8077346"/>
              <a:gd name="connsiteY1861" fmla="*/ 4386690 h 10287000"/>
              <a:gd name="connsiteX1862" fmla="*/ 849425 w 8077346"/>
              <a:gd name="connsiteY1862" fmla="*/ 4392243 h 10287000"/>
              <a:gd name="connsiteX1863" fmla="*/ 848201 w 8077346"/>
              <a:gd name="connsiteY1863" fmla="*/ 4399579 h 10287000"/>
              <a:gd name="connsiteX1864" fmla="*/ 821662 w 8077346"/>
              <a:gd name="connsiteY1864" fmla="*/ 4394025 h 10287000"/>
              <a:gd name="connsiteX1865" fmla="*/ 822883 w 8077346"/>
              <a:gd name="connsiteY1865" fmla="*/ 4386690 h 10287000"/>
              <a:gd name="connsiteX1866" fmla="*/ 71055 w 8077346"/>
              <a:gd name="connsiteY1866" fmla="*/ 4386406 h 10287000"/>
              <a:gd name="connsiteX1867" fmla="*/ 107777 w 8077346"/>
              <a:gd name="connsiteY1867" fmla="*/ 4392668 h 10287000"/>
              <a:gd name="connsiteX1868" fmla="*/ 79399 w 8077346"/>
              <a:gd name="connsiteY1868" fmla="*/ 4398117 h 10287000"/>
              <a:gd name="connsiteX1869" fmla="*/ 52863 w 8077346"/>
              <a:gd name="connsiteY1869" fmla="*/ 4392565 h 10287000"/>
              <a:gd name="connsiteX1870" fmla="*/ 71055 w 8077346"/>
              <a:gd name="connsiteY1870" fmla="*/ 4386406 h 10287000"/>
              <a:gd name="connsiteX1871" fmla="*/ 148 w 8077346"/>
              <a:gd name="connsiteY1871" fmla="*/ 4370148 h 10287000"/>
              <a:gd name="connsiteX1872" fmla="*/ 1617 w 8077346"/>
              <a:gd name="connsiteY1872" fmla="*/ 4370456 h 10287000"/>
              <a:gd name="connsiteX1873" fmla="*/ 148 w 8077346"/>
              <a:gd name="connsiteY1873" fmla="*/ 4370256 h 10287000"/>
              <a:gd name="connsiteX1874" fmla="*/ 547359 w 8077346"/>
              <a:gd name="connsiteY1874" fmla="*/ 4365272 h 10287000"/>
              <a:gd name="connsiteX1875" fmla="*/ 559490 w 8077346"/>
              <a:gd name="connsiteY1875" fmla="*/ 4367158 h 10287000"/>
              <a:gd name="connsiteX1876" fmla="*/ 596825 w 8077346"/>
              <a:gd name="connsiteY1876" fmla="*/ 4369749 h 10287000"/>
              <a:gd name="connsiteX1877" fmla="*/ 590095 w 8077346"/>
              <a:gd name="connsiteY1877" fmla="*/ 4410094 h 10287000"/>
              <a:gd name="connsiteX1878" fmla="*/ 542062 w 8077346"/>
              <a:gd name="connsiteY1878" fmla="*/ 4368729 h 10287000"/>
              <a:gd name="connsiteX1879" fmla="*/ 547359 w 8077346"/>
              <a:gd name="connsiteY1879" fmla="*/ 4365272 h 10287000"/>
              <a:gd name="connsiteX1880" fmla="*/ 1185020 w 8077346"/>
              <a:gd name="connsiteY1880" fmla="*/ 4356192 h 10287000"/>
              <a:gd name="connsiteX1881" fmla="*/ 1211563 w 8077346"/>
              <a:gd name="connsiteY1881" fmla="*/ 4361746 h 10287000"/>
              <a:gd name="connsiteX1882" fmla="*/ 1210034 w 8077346"/>
              <a:gd name="connsiteY1882" fmla="*/ 4370916 h 10287000"/>
              <a:gd name="connsiteX1883" fmla="*/ 1181964 w 8077346"/>
              <a:gd name="connsiteY1883" fmla="*/ 4374531 h 10287000"/>
              <a:gd name="connsiteX1884" fmla="*/ 1183492 w 8077346"/>
              <a:gd name="connsiteY1884" fmla="*/ 4365362 h 10287000"/>
              <a:gd name="connsiteX1885" fmla="*/ 1185020 w 8077346"/>
              <a:gd name="connsiteY1885" fmla="*/ 4356192 h 10287000"/>
              <a:gd name="connsiteX1886" fmla="*/ 742677 w 8077346"/>
              <a:gd name="connsiteY1886" fmla="*/ 4350082 h 10287000"/>
              <a:gd name="connsiteX1887" fmla="*/ 757076 w 8077346"/>
              <a:gd name="connsiteY1887" fmla="*/ 4351232 h 10287000"/>
              <a:gd name="connsiteX1888" fmla="*/ 780394 w 8077346"/>
              <a:gd name="connsiteY1888" fmla="*/ 4366954 h 10287000"/>
              <a:gd name="connsiteX1889" fmla="*/ 753582 w 8077346"/>
              <a:gd name="connsiteY1889" fmla="*/ 4372187 h 10287000"/>
              <a:gd name="connsiteX1890" fmla="*/ 742677 w 8077346"/>
              <a:gd name="connsiteY1890" fmla="*/ 4350082 h 10287000"/>
              <a:gd name="connsiteX1891" fmla="*/ 91630 w 8077346"/>
              <a:gd name="connsiteY1891" fmla="*/ 4324768 h 10287000"/>
              <a:gd name="connsiteX1892" fmla="*/ 114503 w 8077346"/>
              <a:gd name="connsiteY1892" fmla="*/ 4352326 h 10287000"/>
              <a:gd name="connsiteX1893" fmla="*/ 61424 w 8077346"/>
              <a:gd name="connsiteY1893" fmla="*/ 4341218 h 10287000"/>
              <a:gd name="connsiteX1894" fmla="*/ 91630 w 8077346"/>
              <a:gd name="connsiteY1894" fmla="*/ 4324768 h 10287000"/>
              <a:gd name="connsiteX1895" fmla="*/ 1373626 w 8077346"/>
              <a:gd name="connsiteY1895" fmla="*/ 4312741 h 10287000"/>
              <a:gd name="connsiteX1896" fmla="*/ 1354643 w 8077346"/>
              <a:gd name="connsiteY1896" fmla="*/ 4335194 h 10287000"/>
              <a:gd name="connsiteX1897" fmla="*/ 1352016 w 8077346"/>
              <a:gd name="connsiteY1897" fmla="*/ 4335860 h 10287000"/>
              <a:gd name="connsiteX1898" fmla="*/ 1354254 w 8077346"/>
              <a:gd name="connsiteY1898" fmla="*/ 4346948 h 10287000"/>
              <a:gd name="connsiteX1899" fmla="*/ 1360223 w 8077346"/>
              <a:gd name="connsiteY1899" fmla="*/ 4376514 h 10287000"/>
              <a:gd name="connsiteX1900" fmla="*/ 1361453 w 8077346"/>
              <a:gd name="connsiteY1900" fmla="*/ 4397856 h 10287000"/>
              <a:gd name="connsiteX1901" fmla="*/ 1363559 w 8077346"/>
              <a:gd name="connsiteY1901" fmla="*/ 4392711 h 10287000"/>
              <a:gd name="connsiteX1902" fmla="*/ 1395443 w 8077346"/>
              <a:gd name="connsiteY1902" fmla="*/ 4408113 h 10287000"/>
              <a:gd name="connsiteX1903" fmla="*/ 1399654 w 8077346"/>
              <a:gd name="connsiteY1903" fmla="*/ 4408654 h 10287000"/>
              <a:gd name="connsiteX1904" fmla="*/ 1399237 w 8077346"/>
              <a:gd name="connsiteY1904" fmla="*/ 4378284 h 10287000"/>
              <a:gd name="connsiteX1905" fmla="*/ 1380102 w 8077346"/>
              <a:gd name="connsiteY1905" fmla="*/ 4379248 h 10287000"/>
              <a:gd name="connsiteX1906" fmla="*/ 1388032 w 8077346"/>
              <a:gd name="connsiteY1906" fmla="*/ 4336449 h 10287000"/>
              <a:gd name="connsiteX1907" fmla="*/ 1393861 w 8077346"/>
              <a:gd name="connsiteY1907" fmla="*/ 4316860 h 10287000"/>
              <a:gd name="connsiteX1908" fmla="*/ 19133 w 8077346"/>
              <a:gd name="connsiteY1908" fmla="*/ 4302005 h 10287000"/>
              <a:gd name="connsiteX1909" fmla="*/ 64687 w 8077346"/>
              <a:gd name="connsiteY1909" fmla="*/ 4321657 h 10287000"/>
              <a:gd name="connsiteX1910" fmla="*/ 19133 w 8077346"/>
              <a:gd name="connsiteY1910" fmla="*/ 4302005 h 10287000"/>
              <a:gd name="connsiteX1911" fmla="*/ 95795 w 8077346"/>
              <a:gd name="connsiteY1911" fmla="*/ 4297232 h 10287000"/>
              <a:gd name="connsiteX1912" fmla="*/ 123066 w 8077346"/>
              <a:gd name="connsiteY1912" fmla="*/ 4300981 h 10287000"/>
              <a:gd name="connsiteX1913" fmla="*/ 66317 w 8077346"/>
              <a:gd name="connsiteY1913" fmla="*/ 4311878 h 10287000"/>
              <a:gd name="connsiteX1914" fmla="*/ 95795 w 8077346"/>
              <a:gd name="connsiteY1914" fmla="*/ 4297232 h 10287000"/>
              <a:gd name="connsiteX1915" fmla="*/ 1388078 w 8077346"/>
              <a:gd name="connsiteY1915" fmla="*/ 4295648 h 10287000"/>
              <a:gd name="connsiteX1916" fmla="*/ 1387076 w 8077346"/>
              <a:gd name="connsiteY1916" fmla="*/ 4296835 h 10287000"/>
              <a:gd name="connsiteX1917" fmla="*/ 1388433 w 8077346"/>
              <a:gd name="connsiteY1917" fmla="*/ 4296931 h 10287000"/>
              <a:gd name="connsiteX1918" fmla="*/ 41609 w 8077346"/>
              <a:gd name="connsiteY1918" fmla="*/ 4295321 h 10287000"/>
              <a:gd name="connsiteX1919" fmla="*/ 68152 w 8077346"/>
              <a:gd name="connsiteY1919" fmla="*/ 4300873 h 10287000"/>
              <a:gd name="connsiteX1920" fmla="*/ 66317 w 8077346"/>
              <a:gd name="connsiteY1920" fmla="*/ 4311878 h 10287000"/>
              <a:gd name="connsiteX1921" fmla="*/ 39774 w 8077346"/>
              <a:gd name="connsiteY1921" fmla="*/ 4306324 h 10287000"/>
              <a:gd name="connsiteX1922" fmla="*/ 41609 w 8077346"/>
              <a:gd name="connsiteY1922" fmla="*/ 4295321 h 10287000"/>
              <a:gd name="connsiteX1923" fmla="*/ 339249 w 8077346"/>
              <a:gd name="connsiteY1923" fmla="*/ 4293165 h 10287000"/>
              <a:gd name="connsiteX1924" fmla="*/ 351073 w 8077346"/>
              <a:gd name="connsiteY1924" fmla="*/ 4308868 h 10287000"/>
              <a:gd name="connsiteX1925" fmla="*/ 402387 w 8077346"/>
              <a:gd name="connsiteY1925" fmla="*/ 4309153 h 10287000"/>
              <a:gd name="connsiteX1926" fmla="*/ 422150 w 8077346"/>
              <a:gd name="connsiteY1926" fmla="*/ 4344649 h 10287000"/>
              <a:gd name="connsiteX1927" fmla="*/ 369150 w 8077346"/>
              <a:gd name="connsiteY1927" fmla="*/ 4354466 h 10287000"/>
              <a:gd name="connsiteX1928" fmla="*/ 468404 w 8077346"/>
              <a:gd name="connsiteY1928" fmla="*/ 4375234 h 10287000"/>
              <a:gd name="connsiteX1929" fmla="*/ 463352 w 8077346"/>
              <a:gd name="connsiteY1929" fmla="*/ 4405535 h 10287000"/>
              <a:gd name="connsiteX1930" fmla="*/ 390598 w 8077346"/>
              <a:gd name="connsiteY1930" fmla="*/ 4379859 h 10287000"/>
              <a:gd name="connsiteX1931" fmla="*/ 364099 w 8077346"/>
              <a:gd name="connsiteY1931" fmla="*/ 4384767 h 10287000"/>
              <a:gd name="connsiteX1932" fmla="*/ 367465 w 8077346"/>
              <a:gd name="connsiteY1932" fmla="*/ 4364565 h 10287000"/>
              <a:gd name="connsiteX1933" fmla="*/ 344335 w 8077346"/>
              <a:gd name="connsiteY1933" fmla="*/ 4349273 h 10287000"/>
              <a:gd name="connsiteX1934" fmla="*/ 243397 w 8077346"/>
              <a:gd name="connsiteY1934" fmla="*/ 4338603 h 10287000"/>
              <a:gd name="connsiteX1935" fmla="*/ 218588 w 8077346"/>
              <a:gd name="connsiteY1935" fmla="*/ 4333412 h 10287000"/>
              <a:gd name="connsiteX1936" fmla="*/ 192088 w 8077346"/>
              <a:gd name="connsiteY1936" fmla="*/ 4338320 h 10287000"/>
              <a:gd name="connsiteX1937" fmla="*/ 190403 w 8077346"/>
              <a:gd name="connsiteY1937" fmla="*/ 4348419 h 10287000"/>
              <a:gd name="connsiteX1938" fmla="*/ 165589 w 8077346"/>
              <a:gd name="connsiteY1938" fmla="*/ 4343230 h 10287000"/>
              <a:gd name="connsiteX1939" fmla="*/ 254737 w 8077346"/>
              <a:gd name="connsiteY1939" fmla="*/ 4424604 h 10287000"/>
              <a:gd name="connsiteX1940" fmla="*/ 302682 w 8077346"/>
              <a:gd name="connsiteY1940" fmla="*/ 4445090 h 10287000"/>
              <a:gd name="connsiteX1941" fmla="*/ 350622 w 8077346"/>
              <a:gd name="connsiteY1941" fmla="*/ 4465573 h 10287000"/>
              <a:gd name="connsiteX1942" fmla="*/ 322438 w 8077346"/>
              <a:gd name="connsiteY1942" fmla="*/ 4480582 h 10287000"/>
              <a:gd name="connsiteX1943" fmla="*/ 373754 w 8077346"/>
              <a:gd name="connsiteY1943" fmla="*/ 4480866 h 10287000"/>
              <a:gd name="connsiteX1944" fmla="*/ 474692 w 8077346"/>
              <a:gd name="connsiteY1944" fmla="*/ 4491535 h 10287000"/>
              <a:gd name="connsiteX1945" fmla="*/ 497822 w 8077346"/>
              <a:gd name="connsiteY1945" fmla="*/ 4506827 h 10287000"/>
              <a:gd name="connsiteX1946" fmla="*/ 496138 w 8077346"/>
              <a:gd name="connsiteY1946" fmla="*/ 4516926 h 10287000"/>
              <a:gd name="connsiteX1947" fmla="*/ 545763 w 8077346"/>
              <a:gd name="connsiteY1947" fmla="*/ 4527312 h 10287000"/>
              <a:gd name="connsiteX1948" fmla="*/ 568894 w 8077346"/>
              <a:gd name="connsiteY1948" fmla="*/ 4542606 h 10287000"/>
              <a:gd name="connsiteX1949" fmla="*/ 655122 w 8077346"/>
              <a:gd name="connsiteY1949" fmla="*/ 4487478 h 10287000"/>
              <a:gd name="connsiteX1950" fmla="*/ 703069 w 8077346"/>
              <a:gd name="connsiteY1950" fmla="*/ 4507963 h 10287000"/>
              <a:gd name="connsiteX1951" fmla="*/ 727878 w 8077346"/>
              <a:gd name="connsiteY1951" fmla="*/ 4513155 h 10287000"/>
              <a:gd name="connsiteX1952" fmla="*/ 729562 w 8077346"/>
              <a:gd name="connsiteY1952" fmla="*/ 4503055 h 10287000"/>
              <a:gd name="connsiteX1953" fmla="*/ 734615 w 8077346"/>
              <a:gd name="connsiteY1953" fmla="*/ 4472752 h 10287000"/>
              <a:gd name="connsiteX1954" fmla="*/ 759430 w 8077346"/>
              <a:gd name="connsiteY1954" fmla="*/ 4477944 h 10287000"/>
              <a:gd name="connsiteX1955" fmla="*/ 739668 w 8077346"/>
              <a:gd name="connsiteY1955" fmla="*/ 4442449 h 10287000"/>
              <a:gd name="connsiteX1956" fmla="*/ 743038 w 8077346"/>
              <a:gd name="connsiteY1956" fmla="*/ 4422249 h 10287000"/>
              <a:gd name="connsiteX1957" fmla="*/ 870476 w 8077346"/>
              <a:gd name="connsiteY1957" fmla="*/ 4428008 h 10287000"/>
              <a:gd name="connsiteX1958" fmla="*/ 925158 w 8077346"/>
              <a:gd name="connsiteY1958" fmla="*/ 4408090 h 10287000"/>
              <a:gd name="connsiteX1959" fmla="*/ 946600 w 8077346"/>
              <a:gd name="connsiteY1959" fmla="*/ 4433483 h 10287000"/>
              <a:gd name="connsiteX1960" fmla="*/ 920105 w 8077346"/>
              <a:gd name="connsiteY1960" fmla="*/ 4438393 h 10287000"/>
              <a:gd name="connsiteX1961" fmla="*/ 966361 w 8077346"/>
              <a:gd name="connsiteY1961" fmla="*/ 4468979 h 10287000"/>
              <a:gd name="connsiteX1962" fmla="*/ 997912 w 8077346"/>
              <a:gd name="connsiteY1962" fmla="*/ 4433768 h 10287000"/>
              <a:gd name="connsiteX1963" fmla="*/ 987807 w 8077346"/>
              <a:gd name="connsiteY1963" fmla="*/ 4494374 h 10287000"/>
              <a:gd name="connsiteX1964" fmla="*/ 888552 w 8077346"/>
              <a:gd name="connsiteY1964" fmla="*/ 4473604 h 10287000"/>
              <a:gd name="connsiteX1965" fmla="*/ 867108 w 8077346"/>
              <a:gd name="connsiteY1965" fmla="*/ 4448211 h 10287000"/>
              <a:gd name="connsiteX1966" fmla="*/ 860370 w 8077346"/>
              <a:gd name="connsiteY1966" fmla="*/ 4488611 h 10287000"/>
              <a:gd name="connsiteX1967" fmla="*/ 885184 w 8077346"/>
              <a:gd name="connsiteY1967" fmla="*/ 4493806 h 10287000"/>
              <a:gd name="connsiteX1968" fmla="*/ 934808 w 8077346"/>
              <a:gd name="connsiteY1968" fmla="*/ 4504188 h 10287000"/>
              <a:gd name="connsiteX1969" fmla="*/ 933125 w 8077346"/>
              <a:gd name="connsiteY1969" fmla="*/ 4514288 h 10287000"/>
              <a:gd name="connsiteX1970" fmla="*/ 908314 w 8077346"/>
              <a:gd name="connsiteY1970" fmla="*/ 4509098 h 10287000"/>
              <a:gd name="connsiteX1971" fmla="*/ 858685 w 8077346"/>
              <a:gd name="connsiteY1971" fmla="*/ 4498714 h 10287000"/>
              <a:gd name="connsiteX1972" fmla="*/ 843527 w 8077346"/>
              <a:gd name="connsiteY1972" fmla="*/ 4589620 h 10287000"/>
              <a:gd name="connsiteX1973" fmla="*/ 873394 w 8077346"/>
              <a:gd name="connsiteY1973" fmla="*/ 4564511 h 10287000"/>
              <a:gd name="connsiteX1974" fmla="*/ 951201 w 8077346"/>
              <a:gd name="connsiteY1974" fmla="*/ 4559885 h 10287000"/>
              <a:gd name="connsiteX1975" fmla="*/ 947832 w 8077346"/>
              <a:gd name="connsiteY1975" fmla="*/ 4580085 h 10287000"/>
              <a:gd name="connsiteX1976" fmla="*/ 972648 w 8077346"/>
              <a:gd name="connsiteY1976" fmla="*/ 4585280 h 10287000"/>
              <a:gd name="connsiteX1977" fmla="*/ 944464 w 8077346"/>
              <a:gd name="connsiteY1977" fmla="*/ 4600287 h 10287000"/>
              <a:gd name="connsiteX1978" fmla="*/ 960858 w 8077346"/>
              <a:gd name="connsiteY1978" fmla="*/ 4655985 h 10287000"/>
              <a:gd name="connsiteX1979" fmla="*/ 957490 w 8077346"/>
              <a:gd name="connsiteY1979" fmla="*/ 4676184 h 10287000"/>
              <a:gd name="connsiteX1980" fmla="*/ 947383 w 8077346"/>
              <a:gd name="connsiteY1980" fmla="*/ 4736792 h 10287000"/>
              <a:gd name="connsiteX1981" fmla="*/ 968829 w 8077346"/>
              <a:gd name="connsiteY1981" fmla="*/ 4762183 h 10287000"/>
              <a:gd name="connsiteX1982" fmla="*/ 892700 w 8077346"/>
              <a:gd name="connsiteY1982" fmla="*/ 4756707 h 10287000"/>
              <a:gd name="connsiteX1983" fmla="*/ 887403 w 8077346"/>
              <a:gd name="connsiteY1983" fmla="*/ 4748326 h 10287000"/>
              <a:gd name="connsiteX1984" fmla="*/ 896067 w 8077346"/>
              <a:gd name="connsiteY1984" fmla="*/ 4736505 h 10287000"/>
              <a:gd name="connsiteX1985" fmla="*/ 885083 w 8077346"/>
              <a:gd name="connsiteY1985" fmla="*/ 4744659 h 10287000"/>
              <a:gd name="connsiteX1986" fmla="*/ 887403 w 8077346"/>
              <a:gd name="connsiteY1986" fmla="*/ 4748326 h 10287000"/>
              <a:gd name="connsiteX1987" fmla="*/ 862837 w 8077346"/>
              <a:gd name="connsiteY1987" fmla="*/ 4781819 h 10287000"/>
              <a:gd name="connsiteX1988" fmla="*/ 887648 w 8077346"/>
              <a:gd name="connsiteY1988" fmla="*/ 4787010 h 10287000"/>
              <a:gd name="connsiteX1989" fmla="*/ 885963 w 8077346"/>
              <a:gd name="connsiteY1989" fmla="*/ 4797111 h 10287000"/>
              <a:gd name="connsiteX1990" fmla="*/ 861153 w 8077346"/>
              <a:gd name="connsiteY1990" fmla="*/ 4791920 h 10287000"/>
              <a:gd name="connsiteX1991" fmla="*/ 834654 w 8077346"/>
              <a:gd name="connsiteY1991" fmla="*/ 4796826 h 10287000"/>
              <a:gd name="connsiteX1992" fmla="*/ 827917 w 8077346"/>
              <a:gd name="connsiteY1992" fmla="*/ 4837232 h 10287000"/>
              <a:gd name="connsiteX1993" fmla="*/ 904040 w 8077346"/>
              <a:gd name="connsiteY1993" fmla="*/ 4842706 h 10287000"/>
              <a:gd name="connsiteX1994" fmla="*/ 902355 w 8077346"/>
              <a:gd name="connsiteY1994" fmla="*/ 4852807 h 10287000"/>
              <a:gd name="connsiteX1995" fmla="*/ 851048 w 8077346"/>
              <a:gd name="connsiteY1995" fmla="*/ 4852524 h 10287000"/>
              <a:gd name="connsiteX1996" fmla="*/ 961636 w 8077346"/>
              <a:gd name="connsiteY1996" fmla="*/ 4959289 h 10287000"/>
              <a:gd name="connsiteX1997" fmla="*/ 1011266 w 8077346"/>
              <a:gd name="connsiteY1997" fmla="*/ 4969675 h 10287000"/>
              <a:gd name="connsiteX1998" fmla="*/ 1032714 w 8077346"/>
              <a:gd name="connsiteY1998" fmla="*/ 4995068 h 10287000"/>
              <a:gd name="connsiteX1999" fmla="*/ 852276 w 8077346"/>
              <a:gd name="connsiteY1999" fmla="*/ 4999126 h 10287000"/>
              <a:gd name="connsiteX2000" fmla="*/ 804336 w 8077346"/>
              <a:gd name="connsiteY2000" fmla="*/ 4978639 h 10287000"/>
              <a:gd name="connsiteX2001" fmla="*/ 777837 w 8077346"/>
              <a:gd name="connsiteY2001" fmla="*/ 4983551 h 10287000"/>
              <a:gd name="connsiteX2002" fmla="*/ 802652 w 8077346"/>
              <a:gd name="connsiteY2002" fmla="*/ 4988740 h 10287000"/>
              <a:gd name="connsiteX2003" fmla="*/ 751338 w 8077346"/>
              <a:gd name="connsiteY2003" fmla="*/ 4988457 h 10287000"/>
              <a:gd name="connsiteX2004" fmla="*/ 779522 w 8077346"/>
              <a:gd name="connsiteY2004" fmla="*/ 4973446 h 10287000"/>
              <a:gd name="connsiteX2005" fmla="*/ 784574 w 8077346"/>
              <a:gd name="connsiteY2005" fmla="*/ 4943145 h 10287000"/>
              <a:gd name="connsiteX2006" fmla="*/ 729896 w 8077346"/>
              <a:gd name="connsiteY2006" fmla="*/ 4963064 h 10287000"/>
              <a:gd name="connsiteX2007" fmla="*/ 705082 w 8077346"/>
              <a:gd name="connsiteY2007" fmla="*/ 4957871 h 10287000"/>
              <a:gd name="connsiteX2008" fmla="*/ 728212 w 8077346"/>
              <a:gd name="connsiteY2008" fmla="*/ 4973165 h 10287000"/>
              <a:gd name="connsiteX2009" fmla="*/ 703397 w 8077346"/>
              <a:gd name="connsiteY2009" fmla="*/ 4967973 h 10287000"/>
              <a:gd name="connsiteX2010" fmla="*/ 726528 w 8077346"/>
              <a:gd name="connsiteY2010" fmla="*/ 4983264 h 10287000"/>
              <a:gd name="connsiteX2011" fmla="*/ 673528 w 8077346"/>
              <a:gd name="connsiteY2011" fmla="*/ 4993080 h 10287000"/>
              <a:gd name="connsiteX2012" fmla="*/ 660504 w 8077346"/>
              <a:gd name="connsiteY2012" fmla="*/ 4917183 h 10287000"/>
              <a:gd name="connsiteX2013" fmla="*/ 613856 w 8077346"/>
              <a:gd name="connsiteY2013" fmla="*/ 4925824 h 10287000"/>
              <a:gd name="connsiteX2014" fmla="*/ 633190 w 8077346"/>
              <a:gd name="connsiteY2014" fmla="*/ 4934034 h 10287000"/>
              <a:gd name="connsiteX2015" fmla="*/ 652628 w 8077346"/>
              <a:gd name="connsiteY2015" fmla="*/ 4968464 h 10287000"/>
              <a:gd name="connsiteX2016" fmla="*/ 600706 w 8077346"/>
              <a:gd name="connsiteY2016" fmla="*/ 4977843 h 10287000"/>
              <a:gd name="connsiteX2017" fmla="*/ 578012 w 8077346"/>
              <a:gd name="connsiteY2017" fmla="*/ 4962974 h 10287000"/>
              <a:gd name="connsiteX2018" fmla="*/ 586167 w 8077346"/>
              <a:gd name="connsiteY2018" fmla="*/ 4914074 h 10287000"/>
              <a:gd name="connsiteX2019" fmla="*/ 604689 w 8077346"/>
              <a:gd name="connsiteY2019" fmla="*/ 4921938 h 10287000"/>
              <a:gd name="connsiteX2020" fmla="*/ 587749 w 8077346"/>
              <a:gd name="connsiteY2020" fmla="*/ 4891507 h 10287000"/>
              <a:gd name="connsiteX2021" fmla="*/ 614249 w 8077346"/>
              <a:gd name="connsiteY2021" fmla="*/ 4886600 h 10287000"/>
              <a:gd name="connsiteX2022" fmla="*/ 569672 w 8077346"/>
              <a:gd name="connsiteY2022" fmla="*/ 4845910 h 10287000"/>
              <a:gd name="connsiteX2023" fmla="*/ 567988 w 8077346"/>
              <a:gd name="connsiteY2023" fmla="*/ 4856012 h 10287000"/>
              <a:gd name="connsiteX2024" fmla="*/ 520047 w 8077346"/>
              <a:gd name="connsiteY2024" fmla="*/ 4835526 h 10287000"/>
              <a:gd name="connsiteX2025" fmla="*/ 521731 w 8077346"/>
              <a:gd name="connsiteY2025" fmla="*/ 4825426 h 10287000"/>
              <a:gd name="connsiteX2026" fmla="*/ 500286 w 8077346"/>
              <a:gd name="connsiteY2026" fmla="*/ 4800033 h 10287000"/>
              <a:gd name="connsiteX2027" fmla="*/ 530152 w 8077346"/>
              <a:gd name="connsiteY2027" fmla="*/ 4774925 h 10287000"/>
              <a:gd name="connsiteX2028" fmla="*/ 457398 w 8077346"/>
              <a:gd name="connsiteY2028" fmla="*/ 4749246 h 10287000"/>
              <a:gd name="connsiteX2029" fmla="*/ 430899 w 8077346"/>
              <a:gd name="connsiteY2029" fmla="*/ 4754154 h 10287000"/>
              <a:gd name="connsiteX2030" fmla="*/ 382953 w 8077346"/>
              <a:gd name="connsiteY2030" fmla="*/ 4733671 h 10287000"/>
              <a:gd name="connsiteX2031" fmla="*/ 432583 w 8077346"/>
              <a:gd name="connsiteY2031" fmla="*/ 4744055 h 10287000"/>
              <a:gd name="connsiteX2032" fmla="*/ 437637 w 8077346"/>
              <a:gd name="connsiteY2032" fmla="*/ 4713750 h 10287000"/>
              <a:gd name="connsiteX2033" fmla="*/ 508707 w 8077346"/>
              <a:gd name="connsiteY2033" fmla="*/ 4749528 h 10287000"/>
              <a:gd name="connsiteX2034" fmla="*/ 558337 w 8077346"/>
              <a:gd name="connsiteY2034" fmla="*/ 4759914 h 10287000"/>
              <a:gd name="connsiteX2035" fmla="*/ 659276 w 8077346"/>
              <a:gd name="connsiteY2035" fmla="*/ 4770581 h 10287000"/>
              <a:gd name="connsiteX2036" fmla="*/ 662644 w 8077346"/>
              <a:gd name="connsiteY2036" fmla="*/ 4750381 h 10287000"/>
              <a:gd name="connsiteX2037" fmla="*/ 664329 w 8077346"/>
              <a:gd name="connsiteY2037" fmla="*/ 4740282 h 10287000"/>
              <a:gd name="connsiteX2038" fmla="*/ 641198 w 8077346"/>
              <a:gd name="connsiteY2038" fmla="*/ 4724985 h 10287000"/>
              <a:gd name="connsiteX2039" fmla="*/ 672752 w 8077346"/>
              <a:gd name="connsiteY2039" fmla="*/ 4689777 h 10287000"/>
              <a:gd name="connsiteX2040" fmla="*/ 722377 w 8077346"/>
              <a:gd name="connsiteY2040" fmla="*/ 4700161 h 10287000"/>
              <a:gd name="connsiteX2041" fmla="*/ 752243 w 8077346"/>
              <a:gd name="connsiteY2041" fmla="*/ 4675051 h 10287000"/>
              <a:gd name="connsiteX2042" fmla="*/ 700929 w 8077346"/>
              <a:gd name="connsiteY2042" fmla="*/ 4674766 h 10287000"/>
              <a:gd name="connsiteX2043" fmla="*/ 676120 w 8077346"/>
              <a:gd name="connsiteY2043" fmla="*/ 4669575 h 10287000"/>
              <a:gd name="connsiteX2044" fmla="*/ 677804 w 8077346"/>
              <a:gd name="connsiteY2044" fmla="*/ 4659475 h 10287000"/>
              <a:gd name="connsiteX2045" fmla="*/ 707666 w 8077346"/>
              <a:gd name="connsiteY2045" fmla="*/ 4634363 h 10287000"/>
              <a:gd name="connsiteX2046" fmla="*/ 581916 w 8077346"/>
              <a:gd name="connsiteY2046" fmla="*/ 4618505 h 10287000"/>
              <a:gd name="connsiteX2047" fmla="*/ 558787 w 8077346"/>
              <a:gd name="connsiteY2047" fmla="*/ 4603209 h 10287000"/>
              <a:gd name="connsiteX2048" fmla="*/ 562155 w 8077346"/>
              <a:gd name="connsiteY2048" fmla="*/ 4583009 h 10287000"/>
              <a:gd name="connsiteX2049" fmla="*/ 486031 w 8077346"/>
              <a:gd name="connsiteY2049" fmla="*/ 4577532 h 10287000"/>
              <a:gd name="connsiteX2050" fmla="*/ 433033 w 8077346"/>
              <a:gd name="connsiteY2050" fmla="*/ 4587352 h 10287000"/>
              <a:gd name="connsiteX2051" fmla="*/ 361963 w 8077346"/>
              <a:gd name="connsiteY2051" fmla="*/ 4551569 h 10287000"/>
              <a:gd name="connsiteX2052" fmla="*/ 360280 w 8077346"/>
              <a:gd name="connsiteY2052" fmla="*/ 4561672 h 10287000"/>
              <a:gd name="connsiteX2053" fmla="*/ 314017 w 8077346"/>
              <a:gd name="connsiteY2053" fmla="*/ 4531086 h 10287000"/>
              <a:gd name="connsiteX2054" fmla="*/ 264392 w 8077346"/>
              <a:gd name="connsiteY2054" fmla="*/ 4520701 h 10287000"/>
              <a:gd name="connsiteX2055" fmla="*/ 195006 w 8077346"/>
              <a:gd name="connsiteY2055" fmla="*/ 4474825 h 10287000"/>
              <a:gd name="connsiteX2056" fmla="*/ 201743 w 8077346"/>
              <a:gd name="connsiteY2056" fmla="*/ 4434419 h 10287000"/>
              <a:gd name="connsiteX2057" fmla="*/ 84412 w 8077346"/>
              <a:gd name="connsiteY2057" fmla="*/ 4368055 h 10287000"/>
              <a:gd name="connsiteX2058" fmla="*/ 144141 w 8077346"/>
              <a:gd name="connsiteY2058" fmla="*/ 4317834 h 10287000"/>
              <a:gd name="connsiteX2059" fmla="*/ 167273 w 8077346"/>
              <a:gd name="connsiteY2059" fmla="*/ 4333127 h 10287000"/>
              <a:gd name="connsiteX2060" fmla="*/ 193772 w 8077346"/>
              <a:gd name="connsiteY2060" fmla="*/ 4328219 h 10287000"/>
              <a:gd name="connsiteX2061" fmla="*/ 195456 w 8077346"/>
              <a:gd name="connsiteY2061" fmla="*/ 4318120 h 10287000"/>
              <a:gd name="connsiteX2062" fmla="*/ 220273 w 8077346"/>
              <a:gd name="connsiteY2062" fmla="*/ 4323313 h 10287000"/>
              <a:gd name="connsiteX2063" fmla="*/ 245082 w 8077346"/>
              <a:gd name="connsiteY2063" fmla="*/ 4328504 h 10287000"/>
              <a:gd name="connsiteX2064" fmla="*/ 274949 w 8077346"/>
              <a:gd name="connsiteY2064" fmla="*/ 4303394 h 10287000"/>
              <a:gd name="connsiteX2065" fmla="*/ 296394 w 8077346"/>
              <a:gd name="connsiteY2065" fmla="*/ 4328787 h 10287000"/>
              <a:gd name="connsiteX2066" fmla="*/ 322894 w 8077346"/>
              <a:gd name="connsiteY2066" fmla="*/ 4323881 h 10287000"/>
              <a:gd name="connsiteX2067" fmla="*/ 274949 w 8077346"/>
              <a:gd name="connsiteY2067" fmla="*/ 4303394 h 10287000"/>
              <a:gd name="connsiteX2068" fmla="*/ 327949 w 8077346"/>
              <a:gd name="connsiteY2068" fmla="*/ 4293576 h 10287000"/>
              <a:gd name="connsiteX2069" fmla="*/ 339249 w 8077346"/>
              <a:gd name="connsiteY2069" fmla="*/ 4293165 h 10287000"/>
              <a:gd name="connsiteX2070" fmla="*/ 690616 w 8077346"/>
              <a:gd name="connsiteY2070" fmla="*/ 4283103 h 10287000"/>
              <a:gd name="connsiteX2071" fmla="*/ 762318 w 8077346"/>
              <a:gd name="connsiteY2071" fmla="*/ 4319794 h 10287000"/>
              <a:gd name="connsiteX2072" fmla="*/ 758823 w 8077346"/>
              <a:gd name="connsiteY2072" fmla="*/ 4340751 h 10287000"/>
              <a:gd name="connsiteX2073" fmla="*/ 681880 w 8077346"/>
              <a:gd name="connsiteY2073" fmla="*/ 4335496 h 10287000"/>
              <a:gd name="connsiteX2074" fmla="*/ 635243 w 8077346"/>
              <a:gd name="connsiteY2074" fmla="*/ 4304046 h 10287000"/>
              <a:gd name="connsiteX2075" fmla="*/ 690616 w 8077346"/>
              <a:gd name="connsiteY2075" fmla="*/ 4283103 h 10287000"/>
              <a:gd name="connsiteX2076" fmla="*/ 329311 w 8077346"/>
              <a:gd name="connsiteY2076" fmla="*/ 4272020 h 10287000"/>
              <a:gd name="connsiteX2077" fmla="*/ 362254 w 8077346"/>
              <a:gd name="connsiteY2077" fmla="*/ 4280337 h 10287000"/>
              <a:gd name="connsiteX2078" fmla="*/ 354013 w 8077346"/>
              <a:gd name="connsiteY2078" fmla="*/ 4288577 h 10287000"/>
              <a:gd name="connsiteX2079" fmla="*/ 329311 w 8077346"/>
              <a:gd name="connsiteY2079" fmla="*/ 4272020 h 10287000"/>
              <a:gd name="connsiteX2080" fmla="*/ 458107 w 8077346"/>
              <a:gd name="connsiteY2080" fmla="*/ 4266972 h 10287000"/>
              <a:gd name="connsiteX2081" fmla="*/ 505845 w 8077346"/>
              <a:gd name="connsiteY2081" fmla="*/ 4274802 h 10287000"/>
              <a:gd name="connsiteX2082" fmla="*/ 504132 w 8077346"/>
              <a:gd name="connsiteY2082" fmla="*/ 4285072 h 10287000"/>
              <a:gd name="connsiteX2083" fmla="*/ 527485 w 8077346"/>
              <a:gd name="connsiteY2083" fmla="*/ 4300585 h 10287000"/>
              <a:gd name="connsiteX2084" fmla="*/ 552550 w 8077346"/>
              <a:gd name="connsiteY2084" fmla="*/ 4305830 h 10287000"/>
              <a:gd name="connsiteX2085" fmla="*/ 525774 w 8077346"/>
              <a:gd name="connsiteY2085" fmla="*/ 4310855 h 10287000"/>
              <a:gd name="connsiteX2086" fmla="*/ 502421 w 8077346"/>
              <a:gd name="connsiteY2086" fmla="*/ 4295340 h 10287000"/>
              <a:gd name="connsiteX2087" fmla="*/ 452288 w 8077346"/>
              <a:gd name="connsiteY2087" fmla="*/ 4284851 h 10287000"/>
              <a:gd name="connsiteX2088" fmla="*/ 398732 w 8077346"/>
              <a:gd name="connsiteY2088" fmla="*/ 4294898 h 10287000"/>
              <a:gd name="connsiteX2089" fmla="*/ 458107 w 8077346"/>
              <a:gd name="connsiteY2089" fmla="*/ 4266972 h 10287000"/>
              <a:gd name="connsiteX2090" fmla="*/ 5263875 w 8077346"/>
              <a:gd name="connsiteY2090" fmla="*/ 4250845 h 10287000"/>
              <a:gd name="connsiteX2091" fmla="*/ 5261412 w 8077346"/>
              <a:gd name="connsiteY2091" fmla="*/ 4257436 h 10287000"/>
              <a:gd name="connsiteX2092" fmla="*/ 5260995 w 8077346"/>
              <a:gd name="connsiteY2092" fmla="*/ 4281752 h 10287000"/>
              <a:gd name="connsiteX2093" fmla="*/ 5265025 w 8077346"/>
              <a:gd name="connsiteY2093" fmla="*/ 4287358 h 10287000"/>
              <a:gd name="connsiteX2094" fmla="*/ 5266855 w 8077346"/>
              <a:gd name="connsiteY2094" fmla="*/ 4279828 h 10287000"/>
              <a:gd name="connsiteX2095" fmla="*/ 5273213 w 8077346"/>
              <a:gd name="connsiteY2095" fmla="*/ 4253697 h 10287000"/>
              <a:gd name="connsiteX2096" fmla="*/ 81805 w 8077346"/>
              <a:gd name="connsiteY2096" fmla="*/ 4218966 h 10287000"/>
              <a:gd name="connsiteX2097" fmla="*/ 177490 w 8077346"/>
              <a:gd name="connsiteY2097" fmla="*/ 4249111 h 10287000"/>
              <a:gd name="connsiteX2098" fmla="*/ 102873 w 8077346"/>
              <a:gd name="connsiteY2098" fmla="*/ 4243617 h 10287000"/>
              <a:gd name="connsiteX2099" fmla="*/ 81805 w 8077346"/>
              <a:gd name="connsiteY2099" fmla="*/ 4218966 h 10287000"/>
              <a:gd name="connsiteX2100" fmla="*/ 185644 w 8077346"/>
              <a:gd name="connsiteY2100" fmla="*/ 4200209 h 10287000"/>
              <a:gd name="connsiteX2101" fmla="*/ 212186 w 8077346"/>
              <a:gd name="connsiteY2101" fmla="*/ 4205763 h 10287000"/>
              <a:gd name="connsiteX2102" fmla="*/ 184419 w 8077346"/>
              <a:gd name="connsiteY2102" fmla="*/ 4207543 h 10287000"/>
              <a:gd name="connsiteX2103" fmla="*/ 185644 w 8077346"/>
              <a:gd name="connsiteY2103" fmla="*/ 4200209 h 10287000"/>
              <a:gd name="connsiteX2104" fmla="*/ 140184 w 8077346"/>
              <a:gd name="connsiteY2104" fmla="*/ 4198288 h 10287000"/>
              <a:gd name="connsiteX2105" fmla="*/ 182586 w 8077346"/>
              <a:gd name="connsiteY2105" fmla="*/ 4218546 h 10287000"/>
              <a:gd name="connsiteX2106" fmla="*/ 158632 w 8077346"/>
              <a:gd name="connsiteY2106" fmla="*/ 4224923 h 10287000"/>
              <a:gd name="connsiteX2107" fmla="*/ 140184 w 8077346"/>
              <a:gd name="connsiteY2107" fmla="*/ 4198288 h 10287000"/>
              <a:gd name="connsiteX2108" fmla="*/ 784315 w 8077346"/>
              <a:gd name="connsiteY2108" fmla="*/ 4187157 h 10287000"/>
              <a:gd name="connsiteX2109" fmla="*/ 809498 w 8077346"/>
              <a:gd name="connsiteY2109" fmla="*/ 4192430 h 10287000"/>
              <a:gd name="connsiteX2110" fmla="*/ 782616 w 8077346"/>
              <a:gd name="connsiteY2110" fmla="*/ 4197344 h 10287000"/>
              <a:gd name="connsiteX2111" fmla="*/ 784315 w 8077346"/>
              <a:gd name="connsiteY2111" fmla="*/ 4187157 h 10287000"/>
              <a:gd name="connsiteX2112" fmla="*/ 1354453 w 8077346"/>
              <a:gd name="connsiteY2112" fmla="*/ 4157923 h 10287000"/>
              <a:gd name="connsiteX2113" fmla="*/ 1355997 w 8077346"/>
              <a:gd name="connsiteY2113" fmla="*/ 4195277 h 10287000"/>
              <a:gd name="connsiteX2114" fmla="*/ 1360343 w 8077346"/>
              <a:gd name="connsiteY2114" fmla="*/ 4192446 h 10287000"/>
              <a:gd name="connsiteX2115" fmla="*/ 1363850 w 8077346"/>
              <a:gd name="connsiteY2115" fmla="*/ 4161938 h 10287000"/>
              <a:gd name="connsiteX2116" fmla="*/ 222575 w 8077346"/>
              <a:gd name="connsiteY2116" fmla="*/ 4143413 h 10287000"/>
              <a:gd name="connsiteX2117" fmla="*/ 249118 w 8077346"/>
              <a:gd name="connsiteY2117" fmla="*/ 4148967 h 10287000"/>
              <a:gd name="connsiteX2118" fmla="*/ 222575 w 8077346"/>
              <a:gd name="connsiteY2118" fmla="*/ 4143413 h 10287000"/>
              <a:gd name="connsiteX2119" fmla="*/ 351480 w 8077346"/>
              <a:gd name="connsiteY2119" fmla="*/ 4139075 h 10287000"/>
              <a:gd name="connsiteX2120" fmla="*/ 428989 w 8077346"/>
              <a:gd name="connsiteY2120" fmla="*/ 4144854 h 10287000"/>
              <a:gd name="connsiteX2121" fmla="*/ 494725 w 8077346"/>
              <a:gd name="connsiteY2121" fmla="*/ 4221237 h 10287000"/>
              <a:gd name="connsiteX2122" fmla="*/ 520001 w 8077346"/>
              <a:gd name="connsiteY2122" fmla="*/ 4226528 h 10287000"/>
              <a:gd name="connsiteX2123" fmla="*/ 391939 w 8077346"/>
              <a:gd name="connsiteY2123" fmla="*/ 4210165 h 10287000"/>
              <a:gd name="connsiteX2124" fmla="*/ 351480 w 8077346"/>
              <a:gd name="connsiteY2124" fmla="*/ 4139075 h 10287000"/>
              <a:gd name="connsiteX2125" fmla="*/ 5108243 w 8077346"/>
              <a:gd name="connsiteY2125" fmla="*/ 4136361 h 10287000"/>
              <a:gd name="connsiteX2126" fmla="*/ 5120940 w 8077346"/>
              <a:gd name="connsiteY2126" fmla="*/ 4137355 h 10287000"/>
              <a:gd name="connsiteX2127" fmla="*/ 5120625 w 8077346"/>
              <a:gd name="connsiteY2127" fmla="*/ 4142405 h 10287000"/>
              <a:gd name="connsiteX2128" fmla="*/ 5107927 w 8077346"/>
              <a:gd name="connsiteY2128" fmla="*/ 4141410 h 10287000"/>
              <a:gd name="connsiteX2129" fmla="*/ 5108243 w 8077346"/>
              <a:gd name="connsiteY2129" fmla="*/ 4136361 h 10287000"/>
              <a:gd name="connsiteX2130" fmla="*/ 665564 w 8077346"/>
              <a:gd name="connsiteY2130" fmla="*/ 4122243 h 10287000"/>
              <a:gd name="connsiteX2131" fmla="*/ 689154 w 8077346"/>
              <a:gd name="connsiteY2131" fmla="*/ 4127180 h 10287000"/>
              <a:gd name="connsiteX2132" fmla="*/ 712743 w 8077346"/>
              <a:gd name="connsiteY2132" fmla="*/ 4132115 h 10287000"/>
              <a:gd name="connsiteX2133" fmla="*/ 733075 w 8077346"/>
              <a:gd name="connsiteY2133" fmla="*/ 4156615 h 10287000"/>
              <a:gd name="connsiteX2134" fmla="*/ 731445 w 8077346"/>
              <a:gd name="connsiteY2134" fmla="*/ 4166393 h 10287000"/>
              <a:gd name="connsiteX2135" fmla="*/ 707851 w 8077346"/>
              <a:gd name="connsiteY2135" fmla="*/ 4161457 h 10287000"/>
              <a:gd name="connsiteX2136" fmla="*/ 709481 w 8077346"/>
              <a:gd name="connsiteY2136" fmla="*/ 4151676 h 10287000"/>
              <a:gd name="connsiteX2137" fmla="*/ 687524 w 8077346"/>
              <a:gd name="connsiteY2137" fmla="*/ 4136961 h 10287000"/>
              <a:gd name="connsiteX2138" fmla="*/ 663935 w 8077346"/>
              <a:gd name="connsiteY2138" fmla="*/ 4132022 h 10287000"/>
              <a:gd name="connsiteX2139" fmla="*/ 665564 w 8077346"/>
              <a:gd name="connsiteY2139" fmla="*/ 4122243 h 10287000"/>
              <a:gd name="connsiteX2140" fmla="*/ 509049 w 8077346"/>
              <a:gd name="connsiteY2140" fmla="*/ 4119015 h 10287000"/>
              <a:gd name="connsiteX2141" fmla="*/ 557710 w 8077346"/>
              <a:gd name="connsiteY2141" fmla="*/ 4139743 h 10287000"/>
              <a:gd name="connsiteX2142" fmla="*/ 611462 w 8077346"/>
              <a:gd name="connsiteY2142" fmla="*/ 4129901 h 10287000"/>
              <a:gd name="connsiteX2143" fmla="*/ 606365 w 8077346"/>
              <a:gd name="connsiteY2143" fmla="*/ 4160462 h 10287000"/>
              <a:gd name="connsiteX2144" fmla="*/ 728865 w 8077346"/>
              <a:gd name="connsiteY2144" fmla="*/ 4207184 h 10287000"/>
              <a:gd name="connsiteX2145" fmla="*/ 779219 w 8077346"/>
              <a:gd name="connsiteY2145" fmla="*/ 4217722 h 10287000"/>
              <a:gd name="connsiteX2146" fmla="*/ 799305 w 8077346"/>
              <a:gd name="connsiteY2146" fmla="*/ 4253553 h 10287000"/>
              <a:gd name="connsiteX2147" fmla="*/ 750645 w 8077346"/>
              <a:gd name="connsiteY2147" fmla="*/ 4232827 h 10287000"/>
              <a:gd name="connsiteX2148" fmla="*/ 722070 w 8077346"/>
              <a:gd name="connsiteY2148" fmla="*/ 4247935 h 10287000"/>
              <a:gd name="connsiteX2149" fmla="*/ 621355 w 8077346"/>
              <a:gd name="connsiteY2149" fmla="*/ 4226862 h 10287000"/>
              <a:gd name="connsiteX2150" fmla="*/ 574392 w 8077346"/>
              <a:gd name="connsiteY2150" fmla="*/ 4195947 h 10287000"/>
              <a:gd name="connsiteX2151" fmla="*/ 545817 w 8077346"/>
              <a:gd name="connsiteY2151" fmla="*/ 4211053 h 10287000"/>
              <a:gd name="connsiteX2152" fmla="*/ 525732 w 8077346"/>
              <a:gd name="connsiteY2152" fmla="*/ 4175222 h 10287000"/>
              <a:gd name="connsiteX2153" fmla="*/ 475376 w 8077346"/>
              <a:gd name="connsiteY2153" fmla="*/ 4164686 h 10287000"/>
              <a:gd name="connsiteX2154" fmla="*/ 509049 w 8077346"/>
              <a:gd name="connsiteY2154" fmla="*/ 4119015 h 10287000"/>
              <a:gd name="connsiteX2155" fmla="*/ 48870 w 8077346"/>
              <a:gd name="connsiteY2155" fmla="*/ 4118452 h 10287000"/>
              <a:gd name="connsiteX2156" fmla="*/ 144878 w 8077346"/>
              <a:gd name="connsiteY2156" fmla="*/ 4170172 h 10287000"/>
              <a:gd name="connsiteX2157" fmla="*/ 8303 w 8077346"/>
              <a:gd name="connsiteY2157" fmla="*/ 4204852 h 10287000"/>
              <a:gd name="connsiteX2158" fmla="*/ 5993 w 8077346"/>
              <a:gd name="connsiteY2158" fmla="*/ 4199097 h 10287000"/>
              <a:gd name="connsiteX2159" fmla="*/ 148 w 8077346"/>
              <a:gd name="connsiteY2159" fmla="*/ 4194813 h 10287000"/>
              <a:gd name="connsiteX2160" fmla="*/ 148 w 8077346"/>
              <a:gd name="connsiteY2160" fmla="*/ 4156936 h 10287000"/>
              <a:gd name="connsiteX2161" fmla="*/ 3309 w 8077346"/>
              <a:gd name="connsiteY2161" fmla="*/ 4156363 h 10287000"/>
              <a:gd name="connsiteX2162" fmla="*/ 16797 w 8077346"/>
              <a:gd name="connsiteY2162" fmla="*/ 4153914 h 10287000"/>
              <a:gd name="connsiteX2163" fmla="*/ 2486 w 8077346"/>
              <a:gd name="connsiteY2163" fmla="*/ 4141694 h 10287000"/>
              <a:gd name="connsiteX2164" fmla="*/ 148 w 8077346"/>
              <a:gd name="connsiteY2164" fmla="*/ 4141116 h 10287000"/>
              <a:gd name="connsiteX2165" fmla="*/ 148 w 8077346"/>
              <a:gd name="connsiteY2165" fmla="*/ 4120061 h 10287000"/>
              <a:gd name="connsiteX2166" fmla="*/ 24845 w 8077346"/>
              <a:gd name="connsiteY2166" fmla="*/ 4122815 h 10287000"/>
              <a:gd name="connsiteX2167" fmla="*/ 48870 w 8077346"/>
              <a:gd name="connsiteY2167" fmla="*/ 4118452 h 10287000"/>
              <a:gd name="connsiteX2168" fmla="*/ 269773 w 8077346"/>
              <a:gd name="connsiteY2168" fmla="*/ 4107588 h 10287000"/>
              <a:gd name="connsiteX2169" fmla="*/ 302431 w 8077346"/>
              <a:gd name="connsiteY2169" fmla="*/ 4107708 h 10287000"/>
              <a:gd name="connsiteX2170" fmla="*/ 303733 w 8077346"/>
              <a:gd name="connsiteY2170" fmla="*/ 4138116 h 10287000"/>
              <a:gd name="connsiteX2171" fmla="*/ 269342 w 8077346"/>
              <a:gd name="connsiteY2171" fmla="*/ 4153199 h 10287000"/>
              <a:gd name="connsiteX2172" fmla="*/ 269773 w 8077346"/>
              <a:gd name="connsiteY2172" fmla="*/ 4107588 h 10287000"/>
              <a:gd name="connsiteX2173" fmla="*/ 335518 w 8077346"/>
              <a:gd name="connsiteY2173" fmla="*/ 4062219 h 10287000"/>
              <a:gd name="connsiteX2174" fmla="*/ 383119 w 8077346"/>
              <a:gd name="connsiteY2174" fmla="*/ 4082660 h 10287000"/>
              <a:gd name="connsiteX2175" fmla="*/ 432410 w 8077346"/>
              <a:gd name="connsiteY2175" fmla="*/ 4092976 h 10287000"/>
              <a:gd name="connsiteX2176" fmla="*/ 406072 w 8077346"/>
              <a:gd name="connsiteY2176" fmla="*/ 4097947 h 10287000"/>
              <a:gd name="connsiteX2177" fmla="*/ 381430 w 8077346"/>
              <a:gd name="connsiteY2177" fmla="*/ 4092790 h 10287000"/>
              <a:gd name="connsiteX2178" fmla="*/ 356787 w 8077346"/>
              <a:gd name="connsiteY2178" fmla="*/ 4087634 h 10287000"/>
              <a:gd name="connsiteX2179" fmla="*/ 351721 w 8077346"/>
              <a:gd name="connsiteY2179" fmla="*/ 4118022 h 10287000"/>
              <a:gd name="connsiteX2180" fmla="*/ 327073 w 8077346"/>
              <a:gd name="connsiteY2180" fmla="*/ 4112864 h 10287000"/>
              <a:gd name="connsiteX2181" fmla="*/ 302431 w 8077346"/>
              <a:gd name="connsiteY2181" fmla="*/ 4107708 h 10287000"/>
              <a:gd name="connsiteX2182" fmla="*/ 328761 w 8077346"/>
              <a:gd name="connsiteY2182" fmla="*/ 4102736 h 10287000"/>
              <a:gd name="connsiteX2183" fmla="*/ 256519 w 8077346"/>
              <a:gd name="connsiteY2183" fmla="*/ 4077134 h 10287000"/>
              <a:gd name="connsiteX2184" fmla="*/ 335518 w 8077346"/>
              <a:gd name="connsiteY2184" fmla="*/ 4062219 h 10287000"/>
              <a:gd name="connsiteX2185" fmla="*/ 596340 w 8077346"/>
              <a:gd name="connsiteY2185" fmla="*/ 4043236 h 10287000"/>
              <a:gd name="connsiteX2186" fmla="*/ 603999 w 8077346"/>
              <a:gd name="connsiteY2186" fmla="*/ 4059071 h 10287000"/>
              <a:gd name="connsiteX2187" fmla="*/ 594505 w 8077346"/>
              <a:gd name="connsiteY2187" fmla="*/ 4054239 h 10287000"/>
              <a:gd name="connsiteX2188" fmla="*/ 596340 w 8077346"/>
              <a:gd name="connsiteY2188" fmla="*/ 4043236 h 10287000"/>
              <a:gd name="connsiteX2189" fmla="*/ 1322949 w 8077346"/>
              <a:gd name="connsiteY2189" fmla="*/ 4027718 h 10287000"/>
              <a:gd name="connsiteX2190" fmla="*/ 1310059 w 8077346"/>
              <a:gd name="connsiteY2190" fmla="*/ 4040486 h 10287000"/>
              <a:gd name="connsiteX2191" fmla="*/ 1314588 w 8077346"/>
              <a:gd name="connsiteY2191" fmla="*/ 4078324 h 10287000"/>
              <a:gd name="connsiteX2192" fmla="*/ 1339419 w 8077346"/>
              <a:gd name="connsiteY2192" fmla="*/ 4083520 h 10287000"/>
              <a:gd name="connsiteX2193" fmla="*/ 1344987 w 8077346"/>
              <a:gd name="connsiteY2193" fmla="*/ 4084685 h 10287000"/>
              <a:gd name="connsiteX2194" fmla="*/ 1360569 w 8077346"/>
              <a:gd name="connsiteY2194" fmla="*/ 4077307 h 10287000"/>
              <a:gd name="connsiteX2195" fmla="*/ 1349044 w 8077346"/>
              <a:gd name="connsiteY2195" fmla="*/ 4028754 h 10287000"/>
              <a:gd name="connsiteX2196" fmla="*/ 1348658 w 8077346"/>
              <a:gd name="connsiteY2196" fmla="*/ 4028121 h 10287000"/>
              <a:gd name="connsiteX2197" fmla="*/ 1347874 w 8077346"/>
              <a:gd name="connsiteY2197" fmla="*/ 4032821 h 10287000"/>
              <a:gd name="connsiteX2198" fmla="*/ 1331719 w 8077346"/>
              <a:gd name="connsiteY2198" fmla="*/ 4029441 h 10287000"/>
              <a:gd name="connsiteX2199" fmla="*/ 1331737 w 8077346"/>
              <a:gd name="connsiteY2199" fmla="*/ 4030223 h 10287000"/>
              <a:gd name="connsiteX2200" fmla="*/ 1327229 w 8077346"/>
              <a:gd name="connsiteY2200" fmla="*/ 4035251 h 10287000"/>
              <a:gd name="connsiteX2201" fmla="*/ 1323111 w 8077346"/>
              <a:gd name="connsiteY2201" fmla="*/ 4028525 h 10287000"/>
              <a:gd name="connsiteX2202" fmla="*/ 5339873 w 8077346"/>
              <a:gd name="connsiteY2202" fmla="*/ 4014174 h 10287000"/>
              <a:gd name="connsiteX2203" fmla="*/ 5350542 w 8077346"/>
              <a:gd name="connsiteY2203" fmla="*/ 4024892 h 10287000"/>
              <a:gd name="connsiteX2204" fmla="*/ 5328009 w 8077346"/>
              <a:gd name="connsiteY2204" fmla="*/ 4022543 h 10287000"/>
              <a:gd name="connsiteX2205" fmla="*/ 5339873 w 8077346"/>
              <a:gd name="connsiteY2205" fmla="*/ 4014174 h 10287000"/>
              <a:gd name="connsiteX2206" fmla="*/ 1336215 w 8077346"/>
              <a:gd name="connsiteY2206" fmla="*/ 4007802 h 10287000"/>
              <a:gd name="connsiteX2207" fmla="*/ 1331222 w 8077346"/>
              <a:gd name="connsiteY2207" fmla="*/ 4012014 h 10287000"/>
              <a:gd name="connsiteX2208" fmla="*/ 1331382 w 8077346"/>
              <a:gd name="connsiteY2208" fmla="*/ 4014776 h 10287000"/>
              <a:gd name="connsiteX2209" fmla="*/ 1331477 w 8077346"/>
              <a:gd name="connsiteY2209" fmla="*/ 4018898 h 10287000"/>
              <a:gd name="connsiteX2210" fmla="*/ 1344704 w 8077346"/>
              <a:gd name="connsiteY2210" fmla="*/ 4021664 h 10287000"/>
              <a:gd name="connsiteX2211" fmla="*/ 126499 w 8077346"/>
              <a:gd name="connsiteY2211" fmla="*/ 3999838 h 10287000"/>
              <a:gd name="connsiteX2212" fmla="*/ 145449 w 8077346"/>
              <a:gd name="connsiteY2212" fmla="*/ 4002024 h 10287000"/>
              <a:gd name="connsiteX2213" fmla="*/ 143614 w 8077346"/>
              <a:gd name="connsiteY2213" fmla="*/ 4013029 h 10287000"/>
              <a:gd name="connsiteX2214" fmla="*/ 126499 w 8077346"/>
              <a:gd name="connsiteY2214" fmla="*/ 3999838 h 10287000"/>
              <a:gd name="connsiteX2215" fmla="*/ 473780 w 8077346"/>
              <a:gd name="connsiteY2215" fmla="*/ 3998611 h 10287000"/>
              <a:gd name="connsiteX2216" fmla="*/ 567815 w 8077346"/>
              <a:gd name="connsiteY2216" fmla="*/ 4049601 h 10287000"/>
              <a:gd name="connsiteX2217" fmla="*/ 443965 w 8077346"/>
              <a:gd name="connsiteY2217" fmla="*/ 4023685 h 10287000"/>
              <a:gd name="connsiteX2218" fmla="*/ 473780 w 8077346"/>
              <a:gd name="connsiteY2218" fmla="*/ 3998611 h 10287000"/>
              <a:gd name="connsiteX2219" fmla="*/ 632667 w 8077346"/>
              <a:gd name="connsiteY2219" fmla="*/ 3990109 h 10287000"/>
              <a:gd name="connsiteX2220" fmla="*/ 659204 w 8077346"/>
              <a:gd name="connsiteY2220" fmla="*/ 3995663 h 10287000"/>
              <a:gd name="connsiteX2221" fmla="*/ 684218 w 8077346"/>
              <a:gd name="connsiteY2221" fmla="*/ 4010385 h 10287000"/>
              <a:gd name="connsiteX2222" fmla="*/ 631138 w 8077346"/>
              <a:gd name="connsiteY2222" fmla="*/ 3999278 h 10287000"/>
              <a:gd name="connsiteX2223" fmla="*/ 632667 w 8077346"/>
              <a:gd name="connsiteY2223" fmla="*/ 3990109 h 10287000"/>
              <a:gd name="connsiteX2224" fmla="*/ 45187 w 8077346"/>
              <a:gd name="connsiteY2224" fmla="*/ 3981043 h 10287000"/>
              <a:gd name="connsiteX2225" fmla="*/ 68776 w 8077346"/>
              <a:gd name="connsiteY2225" fmla="*/ 3985980 h 10287000"/>
              <a:gd name="connsiteX2226" fmla="*/ 80667 w 8077346"/>
              <a:gd name="connsiteY2226" fmla="*/ 4006179 h 10287000"/>
              <a:gd name="connsiteX2227" fmla="*/ 41925 w 8077346"/>
              <a:gd name="connsiteY2227" fmla="*/ 4000603 h 10287000"/>
              <a:gd name="connsiteX2228" fmla="*/ 45187 w 8077346"/>
              <a:gd name="connsiteY2228" fmla="*/ 3981043 h 10287000"/>
              <a:gd name="connsiteX2229" fmla="*/ 457455 w 8077346"/>
              <a:gd name="connsiteY2229" fmla="*/ 3961036 h 10287000"/>
              <a:gd name="connsiteX2230" fmla="*/ 481051 w 8077346"/>
              <a:gd name="connsiteY2230" fmla="*/ 3965975 h 10287000"/>
              <a:gd name="connsiteX2231" fmla="*/ 455620 w 8077346"/>
              <a:gd name="connsiteY2231" fmla="*/ 3972042 h 10287000"/>
              <a:gd name="connsiteX2232" fmla="*/ 453786 w 8077346"/>
              <a:gd name="connsiteY2232" fmla="*/ 3983043 h 10287000"/>
              <a:gd name="connsiteX2233" fmla="*/ 451950 w 8077346"/>
              <a:gd name="connsiteY2233" fmla="*/ 3994046 h 10287000"/>
              <a:gd name="connsiteX2234" fmla="*/ 430197 w 8077346"/>
              <a:gd name="connsiteY2234" fmla="*/ 3978106 h 10287000"/>
              <a:gd name="connsiteX2235" fmla="*/ 406608 w 8077346"/>
              <a:gd name="connsiteY2235" fmla="*/ 3973171 h 10287000"/>
              <a:gd name="connsiteX2236" fmla="*/ 457455 w 8077346"/>
              <a:gd name="connsiteY2236" fmla="*/ 3961036 h 10287000"/>
              <a:gd name="connsiteX2237" fmla="*/ 5216060 w 8077346"/>
              <a:gd name="connsiteY2237" fmla="*/ 3953731 h 10287000"/>
              <a:gd name="connsiteX2238" fmla="*/ 5238343 w 8077346"/>
              <a:gd name="connsiteY2238" fmla="*/ 3960128 h 10287000"/>
              <a:gd name="connsiteX2239" fmla="*/ 5216060 w 8077346"/>
              <a:gd name="connsiteY2239" fmla="*/ 3953731 h 10287000"/>
              <a:gd name="connsiteX2240" fmla="*/ 304813 w 8077346"/>
              <a:gd name="connsiteY2240" fmla="*/ 3940483 h 10287000"/>
              <a:gd name="connsiteX2241" fmla="*/ 329457 w 8077346"/>
              <a:gd name="connsiteY2241" fmla="*/ 3945640 h 10287000"/>
              <a:gd name="connsiteX2242" fmla="*/ 326078 w 8077346"/>
              <a:gd name="connsiteY2242" fmla="*/ 3965898 h 10287000"/>
              <a:gd name="connsiteX2243" fmla="*/ 324389 w 8077346"/>
              <a:gd name="connsiteY2243" fmla="*/ 3976029 h 10287000"/>
              <a:gd name="connsiteX2244" fmla="*/ 349031 w 8077346"/>
              <a:gd name="connsiteY2244" fmla="*/ 3981185 h 10287000"/>
              <a:gd name="connsiteX2245" fmla="*/ 319321 w 8077346"/>
              <a:gd name="connsiteY2245" fmla="*/ 4006414 h 10287000"/>
              <a:gd name="connsiteX2246" fmla="*/ 317632 w 8077346"/>
              <a:gd name="connsiteY2246" fmla="*/ 4016544 h 10287000"/>
              <a:gd name="connsiteX2247" fmla="*/ 292989 w 8077346"/>
              <a:gd name="connsiteY2247" fmla="*/ 4011389 h 10287000"/>
              <a:gd name="connsiteX2248" fmla="*/ 294680 w 8077346"/>
              <a:gd name="connsiteY2248" fmla="*/ 4001259 h 10287000"/>
              <a:gd name="connsiteX2249" fmla="*/ 219058 w 8077346"/>
              <a:gd name="connsiteY2249" fmla="*/ 3995918 h 10287000"/>
              <a:gd name="connsiteX2250" fmla="*/ 240321 w 8077346"/>
              <a:gd name="connsiteY2250" fmla="*/ 4021334 h 10287000"/>
              <a:gd name="connsiteX2251" fmla="*/ 212302 w 8077346"/>
              <a:gd name="connsiteY2251" fmla="*/ 4036434 h 10287000"/>
              <a:gd name="connsiteX2252" fmla="*/ 231877 w 8077346"/>
              <a:gd name="connsiteY2252" fmla="*/ 4071979 h 10287000"/>
              <a:gd name="connsiteX2253" fmla="*/ 179208 w 8077346"/>
              <a:gd name="connsiteY2253" fmla="*/ 4081924 h 10287000"/>
              <a:gd name="connsiteX2254" fmla="*/ 161322 w 8077346"/>
              <a:gd name="connsiteY2254" fmla="*/ 4036249 h 10287000"/>
              <a:gd name="connsiteX2255" fmla="*/ 85700 w 8077346"/>
              <a:gd name="connsiteY2255" fmla="*/ 4030911 h 10287000"/>
              <a:gd name="connsiteX2256" fmla="*/ 163010 w 8077346"/>
              <a:gd name="connsiteY2256" fmla="*/ 4026121 h 10287000"/>
              <a:gd name="connsiteX2257" fmla="*/ 197789 w 8077346"/>
              <a:gd name="connsiteY2257" fmla="*/ 3970502 h 10287000"/>
              <a:gd name="connsiteX2258" fmla="*/ 298057 w 8077346"/>
              <a:gd name="connsiteY2258" fmla="*/ 3981000 h 10287000"/>
              <a:gd name="connsiteX2259" fmla="*/ 299746 w 8077346"/>
              <a:gd name="connsiteY2259" fmla="*/ 3970869 h 10287000"/>
              <a:gd name="connsiteX2260" fmla="*/ 301436 w 8077346"/>
              <a:gd name="connsiteY2260" fmla="*/ 3960740 h 10287000"/>
              <a:gd name="connsiteX2261" fmla="*/ 304813 w 8077346"/>
              <a:gd name="connsiteY2261" fmla="*/ 3940483 h 10287000"/>
              <a:gd name="connsiteX2262" fmla="*/ 170510 w 8077346"/>
              <a:gd name="connsiteY2262" fmla="*/ 3937525 h 10287000"/>
              <a:gd name="connsiteX2263" fmla="*/ 201304 w 8077346"/>
              <a:gd name="connsiteY2263" fmla="*/ 3941595 h 10287000"/>
              <a:gd name="connsiteX2264" fmla="*/ 199776 w 8077346"/>
              <a:gd name="connsiteY2264" fmla="*/ 3950763 h 10287000"/>
              <a:gd name="connsiteX2265" fmla="*/ 154011 w 8077346"/>
              <a:gd name="connsiteY2265" fmla="*/ 3950678 h 10287000"/>
              <a:gd name="connsiteX2266" fmla="*/ 170510 w 8077346"/>
              <a:gd name="connsiteY2266" fmla="*/ 3937525 h 10287000"/>
              <a:gd name="connsiteX2267" fmla="*/ 7287769 w 8077346"/>
              <a:gd name="connsiteY2267" fmla="*/ 3928215 h 10287000"/>
              <a:gd name="connsiteX2268" fmla="*/ 7306783 w 8077346"/>
              <a:gd name="connsiteY2268" fmla="*/ 3962092 h 10287000"/>
              <a:gd name="connsiteX2269" fmla="*/ 7262340 w 8077346"/>
              <a:gd name="connsiteY2269" fmla="*/ 4032744 h 10287000"/>
              <a:gd name="connsiteX2270" fmla="*/ 7278177 w 8077346"/>
              <a:gd name="connsiteY2270" fmla="*/ 4079690 h 10287000"/>
              <a:gd name="connsiteX2271" fmla="*/ 7284533 w 8077346"/>
              <a:gd name="connsiteY2271" fmla="*/ 4053556 h 10287000"/>
              <a:gd name="connsiteX2272" fmla="*/ 7313089 w 8077346"/>
              <a:gd name="connsiteY2272" fmla="*/ 4048235 h 10287000"/>
              <a:gd name="connsiteX2273" fmla="*/ 7338517 w 8077346"/>
              <a:gd name="connsiteY2273" fmla="*/ 3943705 h 10287000"/>
              <a:gd name="connsiteX2274" fmla="*/ 7306783 w 8077346"/>
              <a:gd name="connsiteY2274" fmla="*/ 3962092 h 10287000"/>
              <a:gd name="connsiteX2275" fmla="*/ 7313141 w 8077346"/>
              <a:gd name="connsiteY2275" fmla="*/ 3935959 h 10287000"/>
              <a:gd name="connsiteX2276" fmla="*/ 7287769 w 8077346"/>
              <a:gd name="connsiteY2276" fmla="*/ 3928215 h 10287000"/>
              <a:gd name="connsiteX2277" fmla="*/ 5192139 w 8077346"/>
              <a:gd name="connsiteY2277" fmla="*/ 3928180 h 10287000"/>
              <a:gd name="connsiteX2278" fmla="*/ 5214150 w 8077346"/>
              <a:gd name="connsiteY2278" fmla="*/ 3938926 h 10287000"/>
              <a:gd name="connsiteX2279" fmla="*/ 5191298 w 8077346"/>
              <a:gd name="connsiteY2279" fmla="*/ 3941642 h 10287000"/>
              <a:gd name="connsiteX2280" fmla="*/ 5192139 w 8077346"/>
              <a:gd name="connsiteY2280" fmla="*/ 3928180 h 10287000"/>
              <a:gd name="connsiteX2281" fmla="*/ 590120 w 8077346"/>
              <a:gd name="connsiteY2281" fmla="*/ 3926805 h 10287000"/>
              <a:gd name="connsiteX2282" fmla="*/ 614890 w 8077346"/>
              <a:gd name="connsiteY2282" fmla="*/ 3931987 h 10287000"/>
              <a:gd name="connsiteX2283" fmla="*/ 613160 w 8077346"/>
              <a:gd name="connsiteY2283" fmla="*/ 3942379 h 10287000"/>
              <a:gd name="connsiteX2284" fmla="*/ 588386 w 8077346"/>
              <a:gd name="connsiteY2284" fmla="*/ 3937198 h 10287000"/>
              <a:gd name="connsiteX2285" fmla="*/ 590120 w 8077346"/>
              <a:gd name="connsiteY2285" fmla="*/ 3926805 h 10287000"/>
              <a:gd name="connsiteX2286" fmla="*/ 5349338 w 8077346"/>
              <a:gd name="connsiteY2286" fmla="*/ 3916633 h 10287000"/>
              <a:gd name="connsiteX2287" fmla="*/ 5368574 w 8077346"/>
              <a:gd name="connsiteY2287" fmla="*/ 3917922 h 10287000"/>
              <a:gd name="connsiteX2288" fmla="*/ 5356417 w 8077346"/>
              <a:gd name="connsiteY2288" fmla="*/ 3930919 h 10287000"/>
              <a:gd name="connsiteX2289" fmla="*/ 5349338 w 8077346"/>
              <a:gd name="connsiteY2289" fmla="*/ 3916633 h 10287000"/>
              <a:gd name="connsiteX2290" fmla="*/ 492773 w 8077346"/>
              <a:gd name="connsiteY2290" fmla="*/ 3895681 h 10287000"/>
              <a:gd name="connsiteX2291" fmla="*/ 568816 w 8077346"/>
              <a:gd name="connsiteY2291" fmla="*/ 3900837 h 10287000"/>
              <a:gd name="connsiteX2292" fmla="*/ 588386 w 8077346"/>
              <a:gd name="connsiteY2292" fmla="*/ 3937198 h 10287000"/>
              <a:gd name="connsiteX2293" fmla="*/ 515810 w 8077346"/>
              <a:gd name="connsiteY2293" fmla="*/ 3911256 h 10287000"/>
              <a:gd name="connsiteX2294" fmla="*/ 492773 w 8077346"/>
              <a:gd name="connsiteY2294" fmla="*/ 3895681 h 10287000"/>
              <a:gd name="connsiteX2295" fmla="*/ 5387589 w 8077346"/>
              <a:gd name="connsiteY2295" fmla="*/ 3895586 h 10287000"/>
              <a:gd name="connsiteX2296" fmla="*/ 5406605 w 8077346"/>
              <a:gd name="connsiteY2296" fmla="*/ 3929461 h 10287000"/>
              <a:gd name="connsiteX2297" fmla="*/ 5381235 w 8077346"/>
              <a:gd name="connsiteY2297" fmla="*/ 3921717 h 10287000"/>
              <a:gd name="connsiteX2298" fmla="*/ 5387589 w 8077346"/>
              <a:gd name="connsiteY2298" fmla="*/ 3895586 h 10287000"/>
              <a:gd name="connsiteX2299" fmla="*/ 73820 w 8077346"/>
              <a:gd name="connsiteY2299" fmla="*/ 3827625 h 10287000"/>
              <a:gd name="connsiteX2300" fmla="*/ 116221 w 8077346"/>
              <a:gd name="connsiteY2300" fmla="*/ 3847884 h 10287000"/>
              <a:gd name="connsiteX2301" fmla="*/ 70151 w 8077346"/>
              <a:gd name="connsiteY2301" fmla="*/ 3849629 h 10287000"/>
              <a:gd name="connsiteX2302" fmla="*/ 73820 w 8077346"/>
              <a:gd name="connsiteY2302" fmla="*/ 3827625 h 10287000"/>
              <a:gd name="connsiteX2303" fmla="*/ 5376762 w 8077346"/>
              <a:gd name="connsiteY2303" fmla="*/ 3820908 h 10287000"/>
              <a:gd name="connsiteX2304" fmla="*/ 5382955 w 8077346"/>
              <a:gd name="connsiteY2304" fmla="*/ 3827100 h 10287000"/>
              <a:gd name="connsiteX2305" fmla="*/ 5376762 w 8077346"/>
              <a:gd name="connsiteY2305" fmla="*/ 3820908 h 10287000"/>
              <a:gd name="connsiteX2306" fmla="*/ 105101 w 8077346"/>
              <a:gd name="connsiteY2306" fmla="*/ 3793800 h 10287000"/>
              <a:gd name="connsiteX2307" fmla="*/ 156365 w 8077346"/>
              <a:gd name="connsiteY2307" fmla="*/ 3793832 h 10287000"/>
              <a:gd name="connsiteX2308" fmla="*/ 152917 w 8077346"/>
              <a:gd name="connsiteY2308" fmla="*/ 3814504 h 10287000"/>
              <a:gd name="connsiteX2309" fmla="*/ 105101 w 8077346"/>
              <a:gd name="connsiteY2309" fmla="*/ 3793800 h 10287000"/>
              <a:gd name="connsiteX2310" fmla="*/ 211076 w 8077346"/>
              <a:gd name="connsiteY2310" fmla="*/ 3773191 h 10287000"/>
              <a:gd name="connsiteX2311" fmla="*/ 310158 w 8077346"/>
              <a:gd name="connsiteY2311" fmla="*/ 3793924 h 10287000"/>
              <a:gd name="connsiteX2312" fmla="*/ 331128 w 8077346"/>
              <a:gd name="connsiteY2312" fmla="*/ 3819350 h 10287000"/>
              <a:gd name="connsiteX2313" fmla="*/ 358408 w 8077346"/>
              <a:gd name="connsiteY2313" fmla="*/ 3817667 h 10287000"/>
              <a:gd name="connsiteX2314" fmla="*/ 403221 w 8077346"/>
              <a:gd name="connsiteY2314" fmla="*/ 3834876 h 10287000"/>
              <a:gd name="connsiteX2315" fmla="*/ 499834 w 8077346"/>
              <a:gd name="connsiteY2315" fmla="*/ 3865528 h 10287000"/>
              <a:gd name="connsiteX2316" fmla="*/ 524411 w 8077346"/>
              <a:gd name="connsiteY2316" fmla="*/ 3870671 h 10287000"/>
              <a:gd name="connsiteX2317" fmla="*/ 498153 w 8077346"/>
              <a:gd name="connsiteY2317" fmla="*/ 3875614 h 10287000"/>
              <a:gd name="connsiteX2318" fmla="*/ 447321 w 8077346"/>
              <a:gd name="connsiteY2318" fmla="*/ 3875416 h 10287000"/>
              <a:gd name="connsiteX2319" fmla="*/ 416023 w 8077346"/>
              <a:gd name="connsiteY2319" fmla="*/ 3910615 h 10287000"/>
              <a:gd name="connsiteX2320" fmla="*/ 489744 w 8077346"/>
              <a:gd name="connsiteY2320" fmla="*/ 3926042 h 10287000"/>
              <a:gd name="connsiteX2321" fmla="*/ 484699 w 8077346"/>
              <a:gd name="connsiteY2321" fmla="*/ 3956299 h 10287000"/>
              <a:gd name="connsiteX2322" fmla="*/ 388084 w 8077346"/>
              <a:gd name="connsiteY2322" fmla="*/ 3925649 h 10287000"/>
              <a:gd name="connsiteX2323" fmla="*/ 366874 w 8077346"/>
              <a:gd name="connsiteY2323" fmla="*/ 3900331 h 10287000"/>
              <a:gd name="connsiteX2324" fmla="*/ 340616 w 8077346"/>
              <a:gd name="connsiteY2324" fmla="*/ 3905275 h 10287000"/>
              <a:gd name="connsiteX2325" fmla="*/ 317729 w 8077346"/>
              <a:gd name="connsiteY2325" fmla="*/ 3890048 h 10287000"/>
              <a:gd name="connsiteX2326" fmla="*/ 293153 w 8077346"/>
              <a:gd name="connsiteY2326" fmla="*/ 3884906 h 10287000"/>
              <a:gd name="connsiteX2327" fmla="*/ 319410 w 8077346"/>
              <a:gd name="connsiteY2327" fmla="*/ 3879964 h 10287000"/>
              <a:gd name="connsiteX2328" fmla="*/ 322774 w 8077346"/>
              <a:gd name="connsiteY2328" fmla="*/ 3859791 h 10287000"/>
              <a:gd name="connsiteX2329" fmla="*/ 334718 w 8077346"/>
              <a:gd name="connsiteY2329" fmla="*/ 3845329 h 10287000"/>
              <a:gd name="connsiteX2330" fmla="*/ 329522 w 8077346"/>
              <a:gd name="connsiteY2330" fmla="*/ 3819567 h 10287000"/>
              <a:gd name="connsiteX2331" fmla="*/ 240182 w 8077346"/>
              <a:gd name="connsiteY2331" fmla="*/ 3810034 h 10287000"/>
              <a:gd name="connsiteX2332" fmla="*/ 211076 w 8077346"/>
              <a:gd name="connsiteY2332" fmla="*/ 3773191 h 10287000"/>
              <a:gd name="connsiteX2333" fmla="*/ 1237779 w 8077346"/>
              <a:gd name="connsiteY2333" fmla="*/ 3768434 h 10287000"/>
              <a:gd name="connsiteX2334" fmla="*/ 1174593 w 8077346"/>
              <a:gd name="connsiteY2334" fmla="*/ 3839162 h 10287000"/>
              <a:gd name="connsiteX2335" fmla="*/ 1199425 w 8077346"/>
              <a:gd name="connsiteY2335" fmla="*/ 3844359 h 10287000"/>
              <a:gd name="connsiteX2336" fmla="*/ 1172902 w 8077346"/>
              <a:gd name="connsiteY2336" fmla="*/ 3849302 h 10287000"/>
              <a:gd name="connsiteX2337" fmla="*/ 1245700 w 8077346"/>
              <a:gd name="connsiteY2337" fmla="*/ 3875029 h 10287000"/>
              <a:gd name="connsiteX2338" fmla="*/ 1267151 w 8077346"/>
              <a:gd name="connsiteY2338" fmla="*/ 3900505 h 10287000"/>
              <a:gd name="connsiteX2339" fmla="*/ 1298747 w 8077346"/>
              <a:gd name="connsiteY2339" fmla="*/ 3865142 h 10287000"/>
              <a:gd name="connsiteX2340" fmla="*/ 1308211 w 8077346"/>
              <a:gd name="connsiteY2340" fmla="*/ 3867121 h 10287000"/>
              <a:gd name="connsiteX2341" fmla="*/ 1308399 w 8077346"/>
              <a:gd name="connsiteY2341" fmla="*/ 3856471 h 10287000"/>
              <a:gd name="connsiteX2342" fmla="*/ 1313960 w 8077346"/>
              <a:gd name="connsiteY2342" fmla="*/ 3832724 h 10287000"/>
              <a:gd name="connsiteX2343" fmla="*/ 1307513 w 8077346"/>
              <a:gd name="connsiteY2343" fmla="*/ 3811051 h 10287000"/>
              <a:gd name="connsiteX2344" fmla="*/ 1312130 w 8077346"/>
              <a:gd name="connsiteY2344" fmla="*/ 3789861 h 10287000"/>
              <a:gd name="connsiteX2345" fmla="*/ 1287441 w 8077346"/>
              <a:gd name="connsiteY2345" fmla="*/ 3778828 h 10287000"/>
              <a:gd name="connsiteX2346" fmla="*/ 1260918 w 8077346"/>
              <a:gd name="connsiteY2346" fmla="*/ 3783771 h 10287000"/>
              <a:gd name="connsiteX2347" fmla="*/ 1237779 w 8077346"/>
              <a:gd name="connsiteY2347" fmla="*/ 3768434 h 10287000"/>
              <a:gd name="connsiteX2348" fmla="*/ 7497302 w 8077346"/>
              <a:gd name="connsiteY2348" fmla="*/ 3754953 h 10287000"/>
              <a:gd name="connsiteX2349" fmla="*/ 7508890 w 8077346"/>
              <a:gd name="connsiteY2349" fmla="*/ 3764840 h 10287000"/>
              <a:gd name="connsiteX2350" fmla="*/ 7513487 w 8077346"/>
              <a:gd name="connsiteY2350" fmla="*/ 3787910 h 10287000"/>
              <a:gd name="connsiteX2351" fmla="*/ 7462411 w 8077346"/>
              <a:gd name="connsiteY2351" fmla="*/ 3898389 h 10287000"/>
              <a:gd name="connsiteX2352" fmla="*/ 7449723 w 8077346"/>
              <a:gd name="connsiteY2352" fmla="*/ 3950548 h 10287000"/>
              <a:gd name="connsiteX2353" fmla="*/ 7446550 w 8077346"/>
              <a:gd name="connsiteY2353" fmla="*/ 3963590 h 10287000"/>
              <a:gd name="connsiteX2354" fmla="*/ 7437033 w 8077346"/>
              <a:gd name="connsiteY2354" fmla="*/ 4002707 h 10287000"/>
              <a:gd name="connsiteX2355" fmla="*/ 7401818 w 8077346"/>
              <a:gd name="connsiteY2355" fmla="*/ 4047989 h 10287000"/>
              <a:gd name="connsiteX2356" fmla="*/ 7414506 w 8077346"/>
              <a:gd name="connsiteY2356" fmla="*/ 3995829 h 10287000"/>
              <a:gd name="connsiteX2357" fmla="*/ 7427194 w 8077346"/>
              <a:gd name="connsiteY2357" fmla="*/ 3943671 h 10287000"/>
              <a:gd name="connsiteX2358" fmla="*/ 7433538 w 8077346"/>
              <a:gd name="connsiteY2358" fmla="*/ 3917591 h 10287000"/>
              <a:gd name="connsiteX2359" fmla="*/ 7494131 w 8077346"/>
              <a:gd name="connsiteY2359" fmla="*/ 3767993 h 10287000"/>
              <a:gd name="connsiteX2360" fmla="*/ 645265 w 8077346"/>
              <a:gd name="connsiteY2360" fmla="*/ 3749835 h 10287000"/>
              <a:gd name="connsiteX2361" fmla="*/ 671808 w 8077346"/>
              <a:gd name="connsiteY2361" fmla="*/ 3755386 h 10287000"/>
              <a:gd name="connsiteX2362" fmla="*/ 643430 w 8077346"/>
              <a:gd name="connsiteY2362" fmla="*/ 3760837 h 10287000"/>
              <a:gd name="connsiteX2363" fmla="*/ 645265 w 8077346"/>
              <a:gd name="connsiteY2363" fmla="*/ 3749835 h 10287000"/>
              <a:gd name="connsiteX2364" fmla="*/ 5335152 w 8077346"/>
              <a:gd name="connsiteY2364" fmla="*/ 3738165 h 10287000"/>
              <a:gd name="connsiteX2365" fmla="*/ 5347621 w 8077346"/>
              <a:gd name="connsiteY2365" fmla="*/ 3749205 h 10287000"/>
              <a:gd name="connsiteX2366" fmla="*/ 5333679 w 8077346"/>
              <a:gd name="connsiteY2366" fmla="*/ 3761725 h 10287000"/>
              <a:gd name="connsiteX2367" fmla="*/ 5335152 w 8077346"/>
              <a:gd name="connsiteY2367" fmla="*/ 3738165 h 10287000"/>
              <a:gd name="connsiteX2368" fmla="*/ 5428654 w 8077346"/>
              <a:gd name="connsiteY2368" fmla="*/ 3723581 h 10287000"/>
              <a:gd name="connsiteX2369" fmla="*/ 5452240 w 8077346"/>
              <a:gd name="connsiteY2369" fmla="*/ 3746011 h 10287000"/>
              <a:gd name="connsiteX2370" fmla="*/ 5421759 w 8077346"/>
              <a:gd name="connsiteY2370" fmla="*/ 3751930 h 10287000"/>
              <a:gd name="connsiteX2371" fmla="*/ 5428654 w 8077346"/>
              <a:gd name="connsiteY2371" fmla="*/ 3723581 h 10287000"/>
              <a:gd name="connsiteX2372" fmla="*/ 7395732 w 8077346"/>
              <a:gd name="connsiteY2372" fmla="*/ 3708513 h 10287000"/>
              <a:gd name="connsiteX2373" fmla="*/ 7389375 w 8077346"/>
              <a:gd name="connsiteY2373" fmla="*/ 3734645 h 10287000"/>
              <a:gd name="connsiteX2374" fmla="*/ 7395732 w 8077346"/>
              <a:gd name="connsiteY2374" fmla="*/ 3708513 h 10287000"/>
              <a:gd name="connsiteX2375" fmla="*/ 160227 w 8077346"/>
              <a:gd name="connsiteY2375" fmla="*/ 3707511 h 10287000"/>
              <a:gd name="connsiteX2376" fmla="*/ 219236 w 8077346"/>
              <a:gd name="connsiteY2376" fmla="*/ 3724262 h 10287000"/>
              <a:gd name="connsiteX2377" fmla="*/ 164469 w 8077346"/>
              <a:gd name="connsiteY2377" fmla="*/ 3723241 h 10287000"/>
              <a:gd name="connsiteX2378" fmla="*/ 161356 w 8077346"/>
              <a:gd name="connsiteY2378" fmla="*/ 3741903 h 10287000"/>
              <a:gd name="connsiteX2379" fmla="*/ 164982 w 8077346"/>
              <a:gd name="connsiteY2379" fmla="*/ 3742153 h 10287000"/>
              <a:gd name="connsiteX2380" fmla="*/ 189753 w 8077346"/>
              <a:gd name="connsiteY2380" fmla="*/ 3747336 h 10287000"/>
              <a:gd name="connsiteX2381" fmla="*/ 217971 w 8077346"/>
              <a:gd name="connsiteY2381" fmla="*/ 3731848 h 10287000"/>
              <a:gd name="connsiteX2382" fmla="*/ 262340 w 8077346"/>
              <a:gd name="connsiteY2382" fmla="*/ 3773222 h 10287000"/>
              <a:gd name="connsiteX2383" fmla="*/ 212801 w 8077346"/>
              <a:gd name="connsiteY2383" fmla="*/ 3762854 h 10287000"/>
              <a:gd name="connsiteX2384" fmla="*/ 211076 w 8077346"/>
              <a:gd name="connsiteY2384" fmla="*/ 3773191 h 10287000"/>
              <a:gd name="connsiteX2385" fmla="*/ 186305 w 8077346"/>
              <a:gd name="connsiteY2385" fmla="*/ 3768008 h 10287000"/>
              <a:gd name="connsiteX2386" fmla="*/ 188030 w 8077346"/>
              <a:gd name="connsiteY2386" fmla="*/ 3757671 h 10287000"/>
              <a:gd name="connsiteX2387" fmla="*/ 163260 w 8077346"/>
              <a:gd name="connsiteY2387" fmla="*/ 3752488 h 10287000"/>
              <a:gd name="connsiteX2388" fmla="*/ 158090 w 8077346"/>
              <a:gd name="connsiteY2388" fmla="*/ 3783495 h 10287000"/>
              <a:gd name="connsiteX2389" fmla="*/ 135042 w 8077346"/>
              <a:gd name="connsiteY2389" fmla="*/ 3767976 h 10287000"/>
              <a:gd name="connsiteX2390" fmla="*/ 110271 w 8077346"/>
              <a:gd name="connsiteY2390" fmla="*/ 3762792 h 10287000"/>
              <a:gd name="connsiteX2391" fmla="*/ 88948 w 8077346"/>
              <a:gd name="connsiteY2391" fmla="*/ 3736938 h 10287000"/>
              <a:gd name="connsiteX2392" fmla="*/ 126963 w 8077346"/>
              <a:gd name="connsiteY2392" fmla="*/ 3739544 h 10287000"/>
              <a:gd name="connsiteX2393" fmla="*/ 160154 w 8077346"/>
              <a:gd name="connsiteY2393" fmla="*/ 3741821 h 10287000"/>
              <a:gd name="connsiteX2394" fmla="*/ 139613 w 8077346"/>
              <a:gd name="connsiteY2394" fmla="*/ 3707603 h 10287000"/>
              <a:gd name="connsiteX2395" fmla="*/ 160227 w 8077346"/>
              <a:gd name="connsiteY2395" fmla="*/ 3707511 h 10287000"/>
              <a:gd name="connsiteX2396" fmla="*/ 222753 w 8077346"/>
              <a:gd name="connsiteY2396" fmla="*/ 3703173 h 10287000"/>
              <a:gd name="connsiteX2397" fmla="*/ 238610 w 8077346"/>
              <a:gd name="connsiteY2397" fmla="*/ 3717879 h 10287000"/>
              <a:gd name="connsiteX2398" fmla="*/ 220918 w 8077346"/>
              <a:gd name="connsiteY2398" fmla="*/ 3714176 h 10287000"/>
              <a:gd name="connsiteX2399" fmla="*/ 222753 w 8077346"/>
              <a:gd name="connsiteY2399" fmla="*/ 3703173 h 10287000"/>
              <a:gd name="connsiteX2400" fmla="*/ 275552 w 8077346"/>
              <a:gd name="connsiteY2400" fmla="*/ 3689343 h 10287000"/>
              <a:gd name="connsiteX2401" fmla="*/ 323424 w 8077346"/>
              <a:gd name="connsiteY2401" fmla="*/ 3703362 h 10287000"/>
              <a:gd name="connsiteX2402" fmla="*/ 295354 w 8077346"/>
              <a:gd name="connsiteY2402" fmla="*/ 3706978 h 10287000"/>
              <a:gd name="connsiteX2403" fmla="*/ 270346 w 8077346"/>
              <a:gd name="connsiteY2403" fmla="*/ 3692257 h 10287000"/>
              <a:gd name="connsiteX2404" fmla="*/ 275552 w 8077346"/>
              <a:gd name="connsiteY2404" fmla="*/ 3689343 h 10287000"/>
              <a:gd name="connsiteX2405" fmla="*/ 5394307 w 8077346"/>
              <a:gd name="connsiteY2405" fmla="*/ 3684835 h 10287000"/>
              <a:gd name="connsiteX2406" fmla="*/ 5395785 w 8077346"/>
              <a:gd name="connsiteY2406" fmla="*/ 3686694 h 10287000"/>
              <a:gd name="connsiteX2407" fmla="*/ 5399967 w 8077346"/>
              <a:gd name="connsiteY2407" fmla="*/ 3696325 h 10287000"/>
              <a:gd name="connsiteX2408" fmla="*/ 5394627 w 8077346"/>
              <a:gd name="connsiteY2408" fmla="*/ 3705205 h 10287000"/>
              <a:gd name="connsiteX2409" fmla="*/ 5394048 w 8077346"/>
              <a:gd name="connsiteY2409" fmla="*/ 3714460 h 10287000"/>
              <a:gd name="connsiteX2410" fmla="*/ 5393761 w 8077346"/>
              <a:gd name="connsiteY2410" fmla="*/ 3719088 h 10287000"/>
              <a:gd name="connsiteX2411" fmla="*/ 5381352 w 8077346"/>
              <a:gd name="connsiteY2411" fmla="*/ 3713463 h 10287000"/>
              <a:gd name="connsiteX2412" fmla="*/ 5381641 w 8077346"/>
              <a:gd name="connsiteY2412" fmla="*/ 3708837 h 10287000"/>
              <a:gd name="connsiteX2413" fmla="*/ 5382221 w 8077346"/>
              <a:gd name="connsiteY2413" fmla="*/ 3699580 h 10287000"/>
              <a:gd name="connsiteX2414" fmla="*/ 5382799 w 8077346"/>
              <a:gd name="connsiteY2414" fmla="*/ 3690328 h 10287000"/>
              <a:gd name="connsiteX2415" fmla="*/ 5383089 w 8077346"/>
              <a:gd name="connsiteY2415" fmla="*/ 3685698 h 10287000"/>
              <a:gd name="connsiteX2416" fmla="*/ 5394307 w 8077346"/>
              <a:gd name="connsiteY2416" fmla="*/ 3684835 h 10287000"/>
              <a:gd name="connsiteX2417" fmla="*/ 146800 w 8077346"/>
              <a:gd name="connsiteY2417" fmla="*/ 3664506 h 10287000"/>
              <a:gd name="connsiteX2418" fmla="*/ 188092 w 8077346"/>
              <a:gd name="connsiteY2418" fmla="*/ 3684535 h 10287000"/>
              <a:gd name="connsiteX2419" fmla="*/ 169668 w 8077346"/>
              <a:gd name="connsiteY2419" fmla="*/ 3692063 h 10287000"/>
              <a:gd name="connsiteX2420" fmla="*/ 146800 w 8077346"/>
              <a:gd name="connsiteY2420" fmla="*/ 3664506 h 10287000"/>
              <a:gd name="connsiteX2421" fmla="*/ 652777 w 8077346"/>
              <a:gd name="connsiteY2421" fmla="*/ 3646911 h 10287000"/>
              <a:gd name="connsiteX2422" fmla="*/ 662396 w 8077346"/>
              <a:gd name="connsiteY2422" fmla="*/ 3647142 h 10287000"/>
              <a:gd name="connsiteX2423" fmla="*/ 660561 w 8077346"/>
              <a:gd name="connsiteY2423" fmla="*/ 3658147 h 10287000"/>
              <a:gd name="connsiteX2424" fmla="*/ 652777 w 8077346"/>
              <a:gd name="connsiteY2424" fmla="*/ 3646911 h 10287000"/>
              <a:gd name="connsiteX2425" fmla="*/ 49490 w 8077346"/>
              <a:gd name="connsiteY2425" fmla="*/ 3644144 h 10287000"/>
              <a:gd name="connsiteX2426" fmla="*/ 73822 w 8077346"/>
              <a:gd name="connsiteY2426" fmla="*/ 3649234 h 10287000"/>
              <a:gd name="connsiteX2427" fmla="*/ 123417 w 8077346"/>
              <a:gd name="connsiteY2427" fmla="*/ 3672660 h 10287000"/>
              <a:gd name="connsiteX2428" fmla="*/ 115748 w 8077346"/>
              <a:gd name="connsiteY2428" fmla="*/ 3699759 h 10287000"/>
              <a:gd name="connsiteX2429" fmla="*/ 91416 w 8077346"/>
              <a:gd name="connsiteY2429" fmla="*/ 3694667 h 10287000"/>
              <a:gd name="connsiteX2430" fmla="*/ 72139 w 8077346"/>
              <a:gd name="connsiteY2430" fmla="*/ 3659322 h 10287000"/>
              <a:gd name="connsiteX2431" fmla="*/ 49490 w 8077346"/>
              <a:gd name="connsiteY2431" fmla="*/ 3644144 h 10287000"/>
              <a:gd name="connsiteX2432" fmla="*/ 1081 w 8077346"/>
              <a:gd name="connsiteY2432" fmla="*/ 3614194 h 10287000"/>
              <a:gd name="connsiteX2433" fmla="*/ 22750 w 8077346"/>
              <a:gd name="connsiteY2433" fmla="*/ 3639814 h 10287000"/>
              <a:gd name="connsiteX2434" fmla="*/ 21050 w 8077346"/>
              <a:gd name="connsiteY2434" fmla="*/ 3650001 h 10287000"/>
              <a:gd name="connsiteX2435" fmla="*/ 12555 w 8077346"/>
              <a:gd name="connsiteY2435" fmla="*/ 3700941 h 10287000"/>
              <a:gd name="connsiteX2436" fmla="*/ 148 w 8077346"/>
              <a:gd name="connsiteY2436" fmla="*/ 3696228 h 10287000"/>
              <a:gd name="connsiteX2437" fmla="*/ 148 w 8077346"/>
              <a:gd name="connsiteY2437" fmla="*/ 3619790 h 10287000"/>
              <a:gd name="connsiteX2438" fmla="*/ 5413085 w 8077346"/>
              <a:gd name="connsiteY2438" fmla="*/ 3614069 h 10287000"/>
              <a:gd name="connsiteX2439" fmla="*/ 5399799 w 8077346"/>
              <a:gd name="connsiteY2439" fmla="*/ 3645157 h 10287000"/>
              <a:gd name="connsiteX2440" fmla="*/ 5413085 w 8077346"/>
              <a:gd name="connsiteY2440" fmla="*/ 3614069 h 10287000"/>
              <a:gd name="connsiteX2441" fmla="*/ 734523 w 8077346"/>
              <a:gd name="connsiteY2441" fmla="*/ 3595460 h 10287000"/>
              <a:gd name="connsiteX2442" fmla="*/ 780169 w 8077346"/>
              <a:gd name="connsiteY2442" fmla="*/ 3599673 h 10287000"/>
              <a:gd name="connsiteX2443" fmla="*/ 750568 w 8077346"/>
              <a:gd name="connsiteY2443" fmla="*/ 3612457 h 10287000"/>
              <a:gd name="connsiteX2444" fmla="*/ 725560 w 8077346"/>
              <a:gd name="connsiteY2444" fmla="*/ 3597736 h 10287000"/>
              <a:gd name="connsiteX2445" fmla="*/ 734523 w 8077346"/>
              <a:gd name="connsiteY2445" fmla="*/ 3595460 h 10287000"/>
              <a:gd name="connsiteX2446" fmla="*/ 427017 w 8077346"/>
              <a:gd name="connsiteY2446" fmla="*/ 3588283 h 10287000"/>
              <a:gd name="connsiteX2447" fmla="*/ 443063 w 8077346"/>
              <a:gd name="connsiteY2447" fmla="*/ 3589862 h 10287000"/>
              <a:gd name="connsiteX2448" fmla="*/ 439394 w 8077346"/>
              <a:gd name="connsiteY2448" fmla="*/ 3611867 h 10287000"/>
              <a:gd name="connsiteX2449" fmla="*/ 388151 w 8077346"/>
              <a:gd name="connsiteY2449" fmla="*/ 3589756 h 10287000"/>
              <a:gd name="connsiteX2450" fmla="*/ 427017 w 8077346"/>
              <a:gd name="connsiteY2450" fmla="*/ 3588283 h 10287000"/>
              <a:gd name="connsiteX2451" fmla="*/ 5794776 w 8077346"/>
              <a:gd name="connsiteY2451" fmla="*/ 3571427 h 10287000"/>
              <a:gd name="connsiteX2452" fmla="*/ 5789028 w 8077346"/>
              <a:gd name="connsiteY2452" fmla="*/ 3595052 h 10287000"/>
              <a:gd name="connsiteX2453" fmla="*/ 5794776 w 8077346"/>
              <a:gd name="connsiteY2453" fmla="*/ 3571427 h 10287000"/>
              <a:gd name="connsiteX2454" fmla="*/ 5743047 w 8077346"/>
              <a:gd name="connsiteY2454" fmla="*/ 3554923 h 10287000"/>
              <a:gd name="connsiteX2455" fmla="*/ 5762067 w 8077346"/>
              <a:gd name="connsiteY2455" fmla="*/ 3588803 h 10287000"/>
              <a:gd name="connsiteX2456" fmla="*/ 5736691 w 8077346"/>
              <a:gd name="connsiteY2456" fmla="*/ 3581056 h 10287000"/>
              <a:gd name="connsiteX2457" fmla="*/ 5730333 w 8077346"/>
              <a:gd name="connsiteY2457" fmla="*/ 3607190 h 10287000"/>
              <a:gd name="connsiteX2458" fmla="*/ 5729561 w 8077346"/>
              <a:gd name="connsiteY2458" fmla="*/ 3568352 h 10287000"/>
              <a:gd name="connsiteX2459" fmla="*/ 5743047 w 8077346"/>
              <a:gd name="connsiteY2459" fmla="*/ 3554923 h 10287000"/>
              <a:gd name="connsiteX2460" fmla="*/ 5426947 w 8077346"/>
              <a:gd name="connsiteY2460" fmla="*/ 3545400 h 10287000"/>
              <a:gd name="connsiteX2461" fmla="*/ 5426187 w 8077346"/>
              <a:gd name="connsiteY2461" fmla="*/ 3557548 h 10287000"/>
              <a:gd name="connsiteX2462" fmla="*/ 5425210 w 8077346"/>
              <a:gd name="connsiteY2462" fmla="*/ 3573165 h 10287000"/>
              <a:gd name="connsiteX2463" fmla="*/ 5426947 w 8077346"/>
              <a:gd name="connsiteY2463" fmla="*/ 3545400 h 10287000"/>
              <a:gd name="connsiteX2464" fmla="*/ 67351 w 8077346"/>
              <a:gd name="connsiteY2464" fmla="*/ 3544510 h 10287000"/>
              <a:gd name="connsiteX2465" fmla="*/ 141847 w 8077346"/>
              <a:gd name="connsiteY2465" fmla="*/ 3560100 h 10287000"/>
              <a:gd name="connsiteX2466" fmla="*/ 189818 w 8077346"/>
              <a:gd name="connsiteY2466" fmla="*/ 3580631 h 10287000"/>
              <a:gd name="connsiteX2467" fmla="*/ 211265 w 8077346"/>
              <a:gd name="connsiteY2467" fmla="*/ 3606104 h 10287000"/>
              <a:gd name="connsiteX2468" fmla="*/ 209571 w 8077346"/>
              <a:gd name="connsiteY2468" fmla="*/ 3616244 h 10287000"/>
              <a:gd name="connsiteX2469" fmla="*/ 232713 w 8077346"/>
              <a:gd name="connsiteY2469" fmla="*/ 3631580 h 10287000"/>
              <a:gd name="connsiteX2470" fmla="*/ 260926 w 8077346"/>
              <a:gd name="connsiteY2470" fmla="*/ 3616496 h 10287000"/>
              <a:gd name="connsiteX2471" fmla="*/ 307208 w 8077346"/>
              <a:gd name="connsiteY2471" fmla="*/ 3647167 h 10287000"/>
              <a:gd name="connsiteX2472" fmla="*/ 305518 w 8077346"/>
              <a:gd name="connsiteY2472" fmla="*/ 3657307 h 10287000"/>
              <a:gd name="connsiteX2473" fmla="*/ 231022 w 8077346"/>
              <a:gd name="connsiteY2473" fmla="*/ 3641719 h 10287000"/>
              <a:gd name="connsiteX2474" fmla="*/ 206189 w 8077346"/>
              <a:gd name="connsiteY2474" fmla="*/ 3636523 h 10287000"/>
              <a:gd name="connsiteX2475" fmla="*/ 201117 w 8077346"/>
              <a:gd name="connsiteY2475" fmla="*/ 3666942 h 10287000"/>
              <a:gd name="connsiteX2476" fmla="*/ 154842 w 8077346"/>
              <a:gd name="connsiteY2476" fmla="*/ 3636272 h 10287000"/>
              <a:gd name="connsiteX2477" fmla="*/ 103488 w 8077346"/>
              <a:gd name="connsiteY2477" fmla="*/ 3636019 h 10287000"/>
              <a:gd name="connsiteX2478" fmla="*/ 80346 w 8077346"/>
              <a:gd name="connsiteY2478" fmla="*/ 3620683 h 10287000"/>
              <a:gd name="connsiteX2479" fmla="*/ 67351 w 8077346"/>
              <a:gd name="connsiteY2479" fmla="*/ 3544510 h 10287000"/>
              <a:gd name="connsiteX2480" fmla="*/ 5503595 w 8077346"/>
              <a:gd name="connsiteY2480" fmla="*/ 3534901 h 10287000"/>
              <a:gd name="connsiteX2481" fmla="*/ 5502980 w 8077346"/>
              <a:gd name="connsiteY2481" fmla="*/ 3537435 h 10287000"/>
              <a:gd name="connsiteX2482" fmla="*/ 5502809 w 8077346"/>
              <a:gd name="connsiteY2482" fmla="*/ 3538131 h 10287000"/>
              <a:gd name="connsiteX2483" fmla="*/ 7497338 w 8077346"/>
              <a:gd name="connsiteY2483" fmla="*/ 3514943 h 10287000"/>
              <a:gd name="connsiteX2484" fmla="*/ 7468731 w 8077346"/>
              <a:gd name="connsiteY2484" fmla="*/ 3632540 h 10287000"/>
              <a:gd name="connsiteX2485" fmla="*/ 7465552 w 8077346"/>
              <a:gd name="connsiteY2485" fmla="*/ 3645606 h 10287000"/>
              <a:gd name="connsiteX2486" fmla="*/ 7462373 w 8077346"/>
              <a:gd name="connsiteY2486" fmla="*/ 3658672 h 10287000"/>
              <a:gd name="connsiteX2487" fmla="*/ 7433816 w 8077346"/>
              <a:gd name="connsiteY2487" fmla="*/ 3663995 h 10287000"/>
              <a:gd name="connsiteX2488" fmla="*/ 7436995 w 8077346"/>
              <a:gd name="connsiteY2488" fmla="*/ 3650927 h 10287000"/>
              <a:gd name="connsiteX2489" fmla="*/ 7440174 w 8077346"/>
              <a:gd name="connsiteY2489" fmla="*/ 3637858 h 10287000"/>
              <a:gd name="connsiteX2490" fmla="*/ 7443353 w 8077346"/>
              <a:gd name="connsiteY2490" fmla="*/ 3624793 h 10287000"/>
              <a:gd name="connsiteX2491" fmla="*/ 7497338 w 8077346"/>
              <a:gd name="connsiteY2491" fmla="*/ 3514943 h 10287000"/>
              <a:gd name="connsiteX2492" fmla="*/ 7530915 w 8077346"/>
              <a:gd name="connsiteY2492" fmla="*/ 3497437 h 10287000"/>
              <a:gd name="connsiteX2493" fmla="*/ 7547120 w 8077346"/>
              <a:gd name="connsiteY2493" fmla="*/ 3530298 h 10287000"/>
              <a:gd name="connsiteX2494" fmla="*/ 7505627 w 8077346"/>
              <a:gd name="connsiteY2494" fmla="*/ 3601374 h 10287000"/>
              <a:gd name="connsiteX2495" fmla="*/ 7470459 w 8077346"/>
              <a:gd name="connsiteY2495" fmla="*/ 3646469 h 10287000"/>
              <a:gd name="connsiteX2496" fmla="*/ 7502065 w 8077346"/>
              <a:gd name="connsiteY2496" fmla="*/ 3516543 h 10287000"/>
              <a:gd name="connsiteX2497" fmla="*/ 7530915 w 8077346"/>
              <a:gd name="connsiteY2497" fmla="*/ 3497437 h 10287000"/>
              <a:gd name="connsiteX2498" fmla="*/ 207885 w 8077346"/>
              <a:gd name="connsiteY2498" fmla="*/ 3483482 h 10287000"/>
              <a:gd name="connsiteX2499" fmla="*/ 256695 w 8077346"/>
              <a:gd name="connsiteY2499" fmla="*/ 3499626 h 10287000"/>
              <a:gd name="connsiteX2500" fmla="*/ 228623 w 8077346"/>
              <a:gd name="connsiteY2500" fmla="*/ 3503243 h 10287000"/>
              <a:gd name="connsiteX2501" fmla="*/ 175543 w 8077346"/>
              <a:gd name="connsiteY2501" fmla="*/ 3492133 h 10287000"/>
              <a:gd name="connsiteX2502" fmla="*/ 207885 w 8077346"/>
              <a:gd name="connsiteY2502" fmla="*/ 3483482 h 10287000"/>
              <a:gd name="connsiteX2503" fmla="*/ 5518900 w 8077346"/>
              <a:gd name="connsiteY2503" fmla="*/ 3471988 h 10287000"/>
              <a:gd name="connsiteX2504" fmla="*/ 5539498 w 8077346"/>
              <a:gd name="connsiteY2504" fmla="*/ 3506697 h 10287000"/>
              <a:gd name="connsiteX2505" fmla="*/ 5536280 w 8077346"/>
              <a:gd name="connsiteY2505" fmla="*/ 3519928 h 10287000"/>
              <a:gd name="connsiteX2506" fmla="*/ 5533062 w 8077346"/>
              <a:gd name="connsiteY2506" fmla="*/ 3533156 h 10287000"/>
              <a:gd name="connsiteX2507" fmla="*/ 5526626 w 8077346"/>
              <a:gd name="connsiteY2507" fmla="*/ 3559613 h 10287000"/>
              <a:gd name="connsiteX2508" fmla="*/ 5523408 w 8077346"/>
              <a:gd name="connsiteY2508" fmla="*/ 3572842 h 10287000"/>
              <a:gd name="connsiteX2509" fmla="*/ 5499591 w 8077346"/>
              <a:gd name="connsiteY2509" fmla="*/ 3551360 h 10287000"/>
              <a:gd name="connsiteX2510" fmla="*/ 5502980 w 8077346"/>
              <a:gd name="connsiteY2510" fmla="*/ 3537435 h 10287000"/>
              <a:gd name="connsiteX2511" fmla="*/ 5503614 w 8077346"/>
              <a:gd name="connsiteY2511" fmla="*/ 3534825 h 10287000"/>
              <a:gd name="connsiteX2512" fmla="*/ 5503595 w 8077346"/>
              <a:gd name="connsiteY2512" fmla="*/ 3534901 h 10287000"/>
              <a:gd name="connsiteX2513" fmla="*/ 5512062 w 8077346"/>
              <a:gd name="connsiteY2513" fmla="*/ 3500100 h 10287000"/>
              <a:gd name="connsiteX2514" fmla="*/ 5518900 w 8077346"/>
              <a:gd name="connsiteY2514" fmla="*/ 3471988 h 10287000"/>
              <a:gd name="connsiteX2515" fmla="*/ 7503901 w 8077346"/>
              <a:gd name="connsiteY2515" fmla="*/ 3448418 h 10287000"/>
              <a:gd name="connsiteX2516" fmla="*/ 7506873 w 8077346"/>
              <a:gd name="connsiteY2516" fmla="*/ 3475748 h 10287000"/>
              <a:gd name="connsiteX2517" fmla="*/ 7503695 w 8077346"/>
              <a:gd name="connsiteY2517" fmla="*/ 3488813 h 10287000"/>
              <a:gd name="connsiteX2518" fmla="*/ 7497338 w 8077346"/>
              <a:gd name="connsiteY2518" fmla="*/ 3514943 h 10287000"/>
              <a:gd name="connsiteX2519" fmla="*/ 7475139 w 8077346"/>
              <a:gd name="connsiteY2519" fmla="*/ 3494131 h 10287000"/>
              <a:gd name="connsiteX2520" fmla="*/ 5797033 w 8077346"/>
              <a:gd name="connsiteY2520" fmla="*/ 3445072 h 10287000"/>
              <a:gd name="connsiteX2521" fmla="*/ 5793854 w 8077346"/>
              <a:gd name="connsiteY2521" fmla="*/ 3458137 h 10287000"/>
              <a:gd name="connsiteX2522" fmla="*/ 5768476 w 8077346"/>
              <a:gd name="connsiteY2522" fmla="*/ 3450392 h 10287000"/>
              <a:gd name="connsiteX2523" fmla="*/ 5797033 w 8077346"/>
              <a:gd name="connsiteY2523" fmla="*/ 3445072 h 10287000"/>
              <a:gd name="connsiteX2524" fmla="*/ 5439522 w 8077346"/>
              <a:gd name="connsiteY2524" fmla="*/ 3439751 h 10287000"/>
              <a:gd name="connsiteX2525" fmla="*/ 5445002 w 8077346"/>
              <a:gd name="connsiteY2525" fmla="*/ 3443679 h 10287000"/>
              <a:gd name="connsiteX2526" fmla="*/ 5444712 w 8077346"/>
              <a:gd name="connsiteY2526" fmla="*/ 3448320 h 10287000"/>
              <a:gd name="connsiteX2527" fmla="*/ 5431865 w 8077346"/>
              <a:gd name="connsiteY2527" fmla="*/ 3470631 h 10287000"/>
              <a:gd name="connsiteX2528" fmla="*/ 5430705 w 8077346"/>
              <a:gd name="connsiteY2528" fmla="*/ 3489198 h 10287000"/>
              <a:gd name="connsiteX2529" fmla="*/ 5419311 w 8077346"/>
              <a:gd name="connsiteY2529" fmla="*/ 3488304 h 10287000"/>
              <a:gd name="connsiteX2530" fmla="*/ 5396229 w 8077346"/>
              <a:gd name="connsiteY2530" fmla="*/ 3491157 h 10287000"/>
              <a:gd name="connsiteX2531" fmla="*/ 5353051 w 8077346"/>
              <a:gd name="connsiteY2531" fmla="*/ 3632352 h 10287000"/>
              <a:gd name="connsiteX2532" fmla="*/ 5351023 w 8077346"/>
              <a:gd name="connsiteY2532" fmla="*/ 3664842 h 10287000"/>
              <a:gd name="connsiteX2533" fmla="*/ 5349570 w 8077346"/>
              <a:gd name="connsiteY2533" fmla="*/ 3688048 h 10287000"/>
              <a:gd name="connsiteX2534" fmla="*/ 5336146 w 8077346"/>
              <a:gd name="connsiteY2534" fmla="*/ 3719643 h 10287000"/>
              <a:gd name="connsiteX2535" fmla="*/ 5326492 w 8077346"/>
              <a:gd name="connsiteY2535" fmla="*/ 3690901 h 10287000"/>
              <a:gd name="connsiteX2536" fmla="*/ 5327362 w 8077346"/>
              <a:gd name="connsiteY2536" fmla="*/ 3676978 h 10287000"/>
              <a:gd name="connsiteX2537" fmla="*/ 5328523 w 8077346"/>
              <a:gd name="connsiteY2537" fmla="*/ 3658413 h 10287000"/>
              <a:gd name="connsiteX2538" fmla="*/ 5341369 w 8077346"/>
              <a:gd name="connsiteY2538" fmla="*/ 3636100 h 10287000"/>
              <a:gd name="connsiteX2539" fmla="*/ 5307764 w 8077346"/>
              <a:gd name="connsiteY2539" fmla="*/ 3624138 h 10287000"/>
              <a:gd name="connsiteX2540" fmla="*/ 5327571 w 8077346"/>
              <a:gd name="connsiteY2540" fmla="*/ 3490435 h 10287000"/>
              <a:gd name="connsiteX2541" fmla="*/ 5374021 w 8077346"/>
              <a:gd name="connsiteY2541" fmla="*/ 3480088 h 10287000"/>
              <a:gd name="connsiteX2542" fmla="*/ 5385126 w 8077346"/>
              <a:gd name="connsiteY2542" fmla="*/ 3485623 h 10287000"/>
              <a:gd name="connsiteX2543" fmla="*/ 5396810 w 8077346"/>
              <a:gd name="connsiteY2543" fmla="*/ 3481875 h 10287000"/>
              <a:gd name="connsiteX2544" fmla="*/ 5408206 w 8077346"/>
              <a:gd name="connsiteY2544" fmla="*/ 3482767 h 10287000"/>
              <a:gd name="connsiteX2545" fmla="*/ 5409076 w 8077346"/>
              <a:gd name="connsiteY2545" fmla="*/ 3468845 h 10287000"/>
              <a:gd name="connsiteX2546" fmla="*/ 5433607 w 8077346"/>
              <a:gd name="connsiteY2546" fmla="*/ 3442787 h 10287000"/>
              <a:gd name="connsiteX2547" fmla="*/ 5439522 w 8077346"/>
              <a:gd name="connsiteY2547" fmla="*/ 3439751 h 10287000"/>
              <a:gd name="connsiteX2548" fmla="*/ 7519589 w 8077346"/>
              <a:gd name="connsiteY2548" fmla="*/ 3423481 h 10287000"/>
              <a:gd name="connsiteX2549" fmla="*/ 7503901 w 8077346"/>
              <a:gd name="connsiteY2549" fmla="*/ 3448418 h 10287000"/>
              <a:gd name="connsiteX2550" fmla="*/ 7503713 w 8077346"/>
              <a:gd name="connsiteY2550" fmla="*/ 3446708 h 10287000"/>
              <a:gd name="connsiteX2551" fmla="*/ 7519589 w 8077346"/>
              <a:gd name="connsiteY2551" fmla="*/ 3423481 h 10287000"/>
              <a:gd name="connsiteX2552" fmla="*/ 66955 w 8077346"/>
              <a:gd name="connsiteY2552" fmla="*/ 3402988 h 10287000"/>
              <a:gd name="connsiteX2553" fmla="*/ 79084 w 8077346"/>
              <a:gd name="connsiteY2553" fmla="*/ 3404894 h 10287000"/>
              <a:gd name="connsiteX2554" fmla="*/ 116392 w 8077346"/>
              <a:gd name="connsiteY2554" fmla="*/ 3407641 h 10287000"/>
              <a:gd name="connsiteX2555" fmla="*/ 114762 w 8077346"/>
              <a:gd name="connsiteY2555" fmla="*/ 3417422 h 10287000"/>
              <a:gd name="connsiteX2556" fmla="*/ 61681 w 8077346"/>
              <a:gd name="connsiteY2556" fmla="*/ 3406312 h 10287000"/>
              <a:gd name="connsiteX2557" fmla="*/ 66955 w 8077346"/>
              <a:gd name="connsiteY2557" fmla="*/ 3402988 h 10287000"/>
              <a:gd name="connsiteX2558" fmla="*/ 5840678 w 8077346"/>
              <a:gd name="connsiteY2558" fmla="*/ 3391725 h 10287000"/>
              <a:gd name="connsiteX2559" fmla="*/ 5860494 w 8077346"/>
              <a:gd name="connsiteY2559" fmla="*/ 3408300 h 10287000"/>
              <a:gd name="connsiteX2560" fmla="*/ 5851963 w 8077346"/>
              <a:gd name="connsiteY2560" fmla="*/ 3422365 h 10287000"/>
              <a:gd name="connsiteX2561" fmla="*/ 5828766 w 8077346"/>
              <a:gd name="connsiteY2561" fmla="*/ 3426688 h 10287000"/>
              <a:gd name="connsiteX2562" fmla="*/ 5835124 w 8077346"/>
              <a:gd name="connsiteY2562" fmla="*/ 3400554 h 10287000"/>
              <a:gd name="connsiteX2563" fmla="*/ 5840678 w 8077346"/>
              <a:gd name="connsiteY2563" fmla="*/ 3391725 h 10287000"/>
              <a:gd name="connsiteX2564" fmla="*/ 5701887 w 8077346"/>
              <a:gd name="connsiteY2564" fmla="*/ 3387955 h 10287000"/>
              <a:gd name="connsiteX2565" fmla="*/ 5720907 w 8077346"/>
              <a:gd name="connsiteY2565" fmla="*/ 3421836 h 10287000"/>
              <a:gd name="connsiteX2566" fmla="*/ 5695477 w 8077346"/>
              <a:gd name="connsiteY2566" fmla="*/ 3526368 h 10287000"/>
              <a:gd name="connsiteX2567" fmla="*/ 5682815 w 8077346"/>
              <a:gd name="connsiteY2567" fmla="*/ 3466354 h 10287000"/>
              <a:gd name="connsiteX2568" fmla="*/ 5701887 w 8077346"/>
              <a:gd name="connsiteY2568" fmla="*/ 3387955 h 10287000"/>
              <a:gd name="connsiteX2569" fmla="*/ 5597211 w 8077346"/>
              <a:gd name="connsiteY2569" fmla="*/ 3370041 h 10287000"/>
              <a:gd name="connsiteX2570" fmla="*/ 5628889 w 8077346"/>
              <a:gd name="connsiteY2570" fmla="*/ 3463928 h 10287000"/>
              <a:gd name="connsiteX2571" fmla="*/ 5590801 w 8077346"/>
              <a:gd name="connsiteY2571" fmla="*/ 3508447 h 10287000"/>
              <a:gd name="connsiteX2572" fmla="*/ 5616173 w 8077346"/>
              <a:gd name="connsiteY2572" fmla="*/ 3516193 h 10287000"/>
              <a:gd name="connsiteX2573" fmla="*/ 5612994 w 8077346"/>
              <a:gd name="connsiteY2573" fmla="*/ 3529260 h 10287000"/>
              <a:gd name="connsiteX2574" fmla="*/ 5600281 w 8077346"/>
              <a:gd name="connsiteY2574" fmla="*/ 3581525 h 10287000"/>
              <a:gd name="connsiteX2575" fmla="*/ 5571731 w 8077346"/>
              <a:gd name="connsiteY2575" fmla="*/ 3586843 h 10287000"/>
              <a:gd name="connsiteX2576" fmla="*/ 5581319 w 8077346"/>
              <a:gd name="connsiteY2576" fmla="*/ 3435373 h 10287000"/>
              <a:gd name="connsiteX2577" fmla="*/ 5584498 w 8077346"/>
              <a:gd name="connsiteY2577" fmla="*/ 3422305 h 10287000"/>
              <a:gd name="connsiteX2578" fmla="*/ 5590856 w 8077346"/>
              <a:gd name="connsiteY2578" fmla="*/ 3396171 h 10287000"/>
              <a:gd name="connsiteX2579" fmla="*/ 5597211 w 8077346"/>
              <a:gd name="connsiteY2579" fmla="*/ 3370041 h 10287000"/>
              <a:gd name="connsiteX2580" fmla="*/ 7532652 w 8077346"/>
              <a:gd name="connsiteY2580" fmla="*/ 3369788 h 10287000"/>
              <a:gd name="connsiteX2581" fmla="*/ 7532304 w 8077346"/>
              <a:gd name="connsiteY2581" fmla="*/ 3371218 h 10287000"/>
              <a:gd name="connsiteX2582" fmla="*/ 7532391 w 8077346"/>
              <a:gd name="connsiteY2582" fmla="*/ 3370855 h 10287000"/>
              <a:gd name="connsiteX2583" fmla="*/ 5517612 w 8077346"/>
              <a:gd name="connsiteY2583" fmla="*/ 3357907 h 10287000"/>
              <a:gd name="connsiteX2584" fmla="*/ 5518418 w 8077346"/>
              <a:gd name="connsiteY2584" fmla="*/ 3363108 h 10287000"/>
              <a:gd name="connsiteX2585" fmla="*/ 5514470 w 8077346"/>
              <a:gd name="connsiteY2585" fmla="*/ 3370818 h 10287000"/>
              <a:gd name="connsiteX2586" fmla="*/ 5517612 w 8077346"/>
              <a:gd name="connsiteY2586" fmla="*/ 3357907 h 10287000"/>
              <a:gd name="connsiteX2587" fmla="*/ 5806595 w 8077346"/>
              <a:gd name="connsiteY2587" fmla="*/ 3349738 h 10287000"/>
              <a:gd name="connsiteX2588" fmla="*/ 5812925 w 8077346"/>
              <a:gd name="connsiteY2588" fmla="*/ 3379743 h 10287000"/>
              <a:gd name="connsiteX2589" fmla="*/ 5806569 w 8077346"/>
              <a:gd name="connsiteY2589" fmla="*/ 3405876 h 10287000"/>
              <a:gd name="connsiteX2590" fmla="*/ 5778012 w 8077346"/>
              <a:gd name="connsiteY2590" fmla="*/ 3411195 h 10287000"/>
              <a:gd name="connsiteX2591" fmla="*/ 5790726 w 8077346"/>
              <a:gd name="connsiteY2591" fmla="*/ 3358930 h 10287000"/>
              <a:gd name="connsiteX2592" fmla="*/ 5806595 w 8077346"/>
              <a:gd name="connsiteY2592" fmla="*/ 3349738 h 10287000"/>
              <a:gd name="connsiteX2593" fmla="*/ 3216865 w 8077346"/>
              <a:gd name="connsiteY2593" fmla="*/ 3342304 h 10287000"/>
              <a:gd name="connsiteX2594" fmla="*/ 3211250 w 8077346"/>
              <a:gd name="connsiteY2594" fmla="*/ 3346239 h 10287000"/>
              <a:gd name="connsiteX2595" fmla="*/ 3208827 w 8077346"/>
              <a:gd name="connsiteY2595" fmla="*/ 3359720 h 10287000"/>
              <a:gd name="connsiteX2596" fmla="*/ 3210416 w 8077346"/>
              <a:gd name="connsiteY2596" fmla="*/ 3365944 h 10287000"/>
              <a:gd name="connsiteX2597" fmla="*/ 3211357 w 8077346"/>
              <a:gd name="connsiteY2597" fmla="*/ 3365686 h 10287000"/>
              <a:gd name="connsiteX2598" fmla="*/ 5381947 w 8077346"/>
              <a:gd name="connsiteY2598" fmla="*/ 3341063 h 10287000"/>
              <a:gd name="connsiteX2599" fmla="*/ 5404183 w 8077346"/>
              <a:gd name="connsiteY2599" fmla="*/ 3370902 h 10287000"/>
              <a:gd name="connsiteX2600" fmla="*/ 5391027 w 8077346"/>
              <a:gd name="connsiteY2600" fmla="*/ 3388602 h 10287000"/>
              <a:gd name="connsiteX2601" fmla="*/ 5389570 w 8077346"/>
              <a:gd name="connsiteY2601" fmla="*/ 3411903 h 10287000"/>
              <a:gd name="connsiteX2602" fmla="*/ 5413263 w 8077346"/>
              <a:gd name="connsiteY2602" fmla="*/ 3418443 h 10287000"/>
              <a:gd name="connsiteX2603" fmla="*/ 5388404 w 8077346"/>
              <a:gd name="connsiteY2603" fmla="*/ 3430542 h 10287000"/>
              <a:gd name="connsiteX2604" fmla="*/ 5387823 w 8077346"/>
              <a:gd name="connsiteY2604" fmla="*/ 3439863 h 10287000"/>
              <a:gd name="connsiteX2605" fmla="*/ 5398649 w 8077346"/>
              <a:gd name="connsiteY2605" fmla="*/ 3459443 h 10287000"/>
              <a:gd name="connsiteX2606" fmla="*/ 5386366 w 8077346"/>
              <a:gd name="connsiteY2606" fmla="*/ 3463164 h 10287000"/>
              <a:gd name="connsiteX2607" fmla="*/ 5374665 w 8077346"/>
              <a:gd name="connsiteY2607" fmla="*/ 3457563 h 10287000"/>
              <a:gd name="connsiteX2608" fmla="*/ 5375539 w 8077346"/>
              <a:gd name="connsiteY2608" fmla="*/ 3443582 h 10287000"/>
              <a:gd name="connsiteX2609" fmla="*/ 5364129 w 8077346"/>
              <a:gd name="connsiteY2609" fmla="*/ 3433321 h 10287000"/>
              <a:gd name="connsiteX2610" fmla="*/ 5364421 w 8077346"/>
              <a:gd name="connsiteY2610" fmla="*/ 3428663 h 10287000"/>
              <a:gd name="connsiteX2611" fmla="*/ 5365586 w 8077346"/>
              <a:gd name="connsiteY2611" fmla="*/ 3410022 h 10287000"/>
              <a:gd name="connsiteX2612" fmla="*/ 5379036 w 8077346"/>
              <a:gd name="connsiteY2612" fmla="*/ 3387661 h 10287000"/>
              <a:gd name="connsiteX2613" fmla="*/ 5380491 w 8077346"/>
              <a:gd name="connsiteY2613" fmla="*/ 3364362 h 10287000"/>
              <a:gd name="connsiteX2614" fmla="*/ 5381947 w 8077346"/>
              <a:gd name="connsiteY2614" fmla="*/ 3341063 h 10287000"/>
              <a:gd name="connsiteX2615" fmla="*/ 233890 w 8077346"/>
              <a:gd name="connsiteY2615" fmla="*/ 3306976 h 10287000"/>
              <a:gd name="connsiteX2616" fmla="*/ 286969 w 8077346"/>
              <a:gd name="connsiteY2616" fmla="*/ 3318084 h 10287000"/>
              <a:gd name="connsiteX2617" fmla="*/ 258591 w 8077346"/>
              <a:gd name="connsiteY2617" fmla="*/ 3323532 h 10287000"/>
              <a:gd name="connsiteX2618" fmla="*/ 233890 w 8077346"/>
              <a:gd name="connsiteY2618" fmla="*/ 3306976 h 10287000"/>
              <a:gd name="connsiteX2619" fmla="*/ 5569772 w 8077346"/>
              <a:gd name="connsiteY2619" fmla="*/ 3262846 h 10287000"/>
              <a:gd name="connsiteX2620" fmla="*/ 5571675 w 8077346"/>
              <a:gd name="connsiteY2620" fmla="*/ 3374409 h 10287000"/>
              <a:gd name="connsiteX2621" fmla="*/ 5568532 w 8077346"/>
              <a:gd name="connsiteY2621" fmla="*/ 3387323 h 10287000"/>
              <a:gd name="connsiteX2622" fmla="*/ 5528932 w 8077346"/>
              <a:gd name="connsiteY2622" fmla="*/ 3430726 h 10287000"/>
              <a:gd name="connsiteX2623" fmla="*/ 5518418 w 8077346"/>
              <a:gd name="connsiteY2623" fmla="*/ 3363108 h 10287000"/>
              <a:gd name="connsiteX2624" fmla="*/ 5448428 w 8077346"/>
              <a:gd name="connsiteY2624" fmla="*/ 3252788 h 10287000"/>
              <a:gd name="connsiteX2625" fmla="*/ 5434017 w 8077346"/>
              <a:gd name="connsiteY2625" fmla="*/ 3279198 h 10287000"/>
              <a:gd name="connsiteX2626" fmla="*/ 5448428 w 8077346"/>
              <a:gd name="connsiteY2626" fmla="*/ 3252788 h 10287000"/>
              <a:gd name="connsiteX2627" fmla="*/ 5555941 w 8077346"/>
              <a:gd name="connsiteY2627" fmla="*/ 3200340 h 10287000"/>
              <a:gd name="connsiteX2628" fmla="*/ 5582969 w 8077346"/>
              <a:gd name="connsiteY2628" fmla="*/ 3208591 h 10287000"/>
              <a:gd name="connsiteX2629" fmla="*/ 5579809 w 8077346"/>
              <a:gd name="connsiteY2629" fmla="*/ 3221584 h 10287000"/>
              <a:gd name="connsiteX2630" fmla="*/ 5552781 w 8077346"/>
              <a:gd name="connsiteY2630" fmla="*/ 3213334 h 10287000"/>
              <a:gd name="connsiteX2631" fmla="*/ 5555941 w 8077346"/>
              <a:gd name="connsiteY2631" fmla="*/ 3200340 h 10287000"/>
              <a:gd name="connsiteX2632" fmla="*/ 199540 w 8077346"/>
              <a:gd name="connsiteY2632" fmla="*/ 3192672 h 10287000"/>
              <a:gd name="connsiteX2633" fmla="*/ 247973 w 8077346"/>
              <a:gd name="connsiteY2633" fmla="*/ 3213350 h 10287000"/>
              <a:gd name="connsiteX2634" fmla="*/ 221209 w 8077346"/>
              <a:gd name="connsiteY2634" fmla="*/ 3218291 h 10287000"/>
              <a:gd name="connsiteX2635" fmla="*/ 321472 w 8077346"/>
              <a:gd name="connsiteY2635" fmla="*/ 3239271 h 10287000"/>
              <a:gd name="connsiteX2636" fmla="*/ 323170 w 8077346"/>
              <a:gd name="connsiteY2636" fmla="*/ 3229085 h 10287000"/>
              <a:gd name="connsiteX2637" fmla="*/ 348236 w 8077346"/>
              <a:gd name="connsiteY2637" fmla="*/ 3234330 h 10287000"/>
              <a:gd name="connsiteX2638" fmla="*/ 346538 w 8077346"/>
              <a:gd name="connsiteY2638" fmla="*/ 3244516 h 10287000"/>
              <a:gd name="connsiteX2639" fmla="*/ 354022 w 8077346"/>
              <a:gd name="connsiteY2639" fmla="*/ 3257942 h 10287000"/>
              <a:gd name="connsiteX2640" fmla="*/ 341441 w 8077346"/>
              <a:gd name="connsiteY2640" fmla="*/ 3275082 h 10287000"/>
              <a:gd name="connsiteX2641" fmla="*/ 214413 w 8077346"/>
              <a:gd name="connsiteY2641" fmla="*/ 3259039 h 10287000"/>
              <a:gd name="connsiteX2642" fmla="*/ 187647 w 8077346"/>
              <a:gd name="connsiteY2642" fmla="*/ 3263985 h 10287000"/>
              <a:gd name="connsiteX2643" fmla="*/ 164280 w 8077346"/>
              <a:gd name="connsiteY2643" fmla="*/ 3248550 h 10287000"/>
              <a:gd name="connsiteX2644" fmla="*/ 192746 w 8077346"/>
              <a:gd name="connsiteY2644" fmla="*/ 3233422 h 10287000"/>
              <a:gd name="connsiteX2645" fmla="*/ 167681 w 8077346"/>
              <a:gd name="connsiteY2645" fmla="*/ 3228178 h 10287000"/>
              <a:gd name="connsiteX2646" fmla="*/ 140921 w 8077346"/>
              <a:gd name="connsiteY2646" fmla="*/ 3233122 h 10287000"/>
              <a:gd name="connsiteX2647" fmla="*/ 89089 w 8077346"/>
              <a:gd name="connsiteY2647" fmla="*/ 3232817 h 10287000"/>
              <a:gd name="connsiteX2648" fmla="*/ 67422 w 8077346"/>
              <a:gd name="connsiteY2648" fmla="*/ 3207199 h 10287000"/>
              <a:gd name="connsiteX2649" fmla="*/ 142621 w 8077346"/>
              <a:gd name="connsiteY2649" fmla="*/ 3222933 h 10287000"/>
              <a:gd name="connsiteX2650" fmla="*/ 144318 w 8077346"/>
              <a:gd name="connsiteY2650" fmla="*/ 3212746 h 10287000"/>
              <a:gd name="connsiteX2651" fmla="*/ 199540 w 8077346"/>
              <a:gd name="connsiteY2651" fmla="*/ 3192672 h 10287000"/>
              <a:gd name="connsiteX2652" fmla="*/ 277863 w 8077346"/>
              <a:gd name="connsiteY2652" fmla="*/ 3189661 h 10287000"/>
              <a:gd name="connsiteX2653" fmla="*/ 301453 w 8077346"/>
              <a:gd name="connsiteY2653" fmla="*/ 3194596 h 10287000"/>
              <a:gd name="connsiteX2654" fmla="*/ 319850 w 8077346"/>
              <a:gd name="connsiteY2654" fmla="*/ 3230709 h 10287000"/>
              <a:gd name="connsiteX2655" fmla="*/ 249076 w 8077346"/>
              <a:gd name="connsiteY2655" fmla="*/ 3215899 h 10287000"/>
              <a:gd name="connsiteX2656" fmla="*/ 277863 w 8077346"/>
              <a:gd name="connsiteY2656" fmla="*/ 3189661 h 10287000"/>
              <a:gd name="connsiteX2657" fmla="*/ 5443367 w 8077346"/>
              <a:gd name="connsiteY2657" fmla="*/ 3183490 h 10287000"/>
              <a:gd name="connsiteX2658" fmla="*/ 5461205 w 8077346"/>
              <a:gd name="connsiteY2658" fmla="*/ 3184459 h 10287000"/>
              <a:gd name="connsiteX2659" fmla="*/ 5436920 w 8077346"/>
              <a:gd name="connsiteY2659" fmla="*/ 3210092 h 10287000"/>
              <a:gd name="connsiteX2660" fmla="*/ 5443367 w 8077346"/>
              <a:gd name="connsiteY2660" fmla="*/ 3183490 h 10287000"/>
              <a:gd name="connsiteX2661" fmla="*/ 281329 w 8077346"/>
              <a:gd name="connsiteY2661" fmla="*/ 3168879 h 10287000"/>
              <a:gd name="connsiteX2662" fmla="*/ 277863 w 8077346"/>
              <a:gd name="connsiteY2662" fmla="*/ 3189661 h 10287000"/>
              <a:gd name="connsiteX2663" fmla="*/ 254274 w 8077346"/>
              <a:gd name="connsiteY2663" fmla="*/ 3184726 h 10287000"/>
              <a:gd name="connsiteX2664" fmla="*/ 281329 w 8077346"/>
              <a:gd name="connsiteY2664" fmla="*/ 3168879 h 10287000"/>
              <a:gd name="connsiteX2665" fmla="*/ 7557782 w 8077346"/>
              <a:gd name="connsiteY2665" fmla="*/ 3154411 h 10287000"/>
              <a:gd name="connsiteX2666" fmla="*/ 7579981 w 8077346"/>
              <a:gd name="connsiteY2666" fmla="*/ 3175223 h 10287000"/>
              <a:gd name="connsiteX2667" fmla="*/ 7554605 w 8077346"/>
              <a:gd name="connsiteY2667" fmla="*/ 3167476 h 10287000"/>
              <a:gd name="connsiteX2668" fmla="*/ 7557782 w 8077346"/>
              <a:gd name="connsiteY2668" fmla="*/ 3154411 h 10287000"/>
              <a:gd name="connsiteX2669" fmla="*/ 5206068 w 8077346"/>
              <a:gd name="connsiteY2669" fmla="*/ 3149709 h 10287000"/>
              <a:gd name="connsiteX2670" fmla="*/ 5215175 w 8077346"/>
              <a:gd name="connsiteY2670" fmla="*/ 3174097 h 10287000"/>
              <a:gd name="connsiteX2671" fmla="*/ 5206068 w 8077346"/>
              <a:gd name="connsiteY2671" fmla="*/ 3149709 h 10287000"/>
              <a:gd name="connsiteX2672" fmla="*/ 5231974 w 8077346"/>
              <a:gd name="connsiteY2672" fmla="*/ 3109465 h 10287000"/>
              <a:gd name="connsiteX2673" fmla="*/ 5230502 w 8077346"/>
              <a:gd name="connsiteY2673" fmla="*/ 3133024 h 10287000"/>
              <a:gd name="connsiteX2674" fmla="*/ 5231974 w 8077346"/>
              <a:gd name="connsiteY2674" fmla="*/ 3109465 h 10287000"/>
              <a:gd name="connsiteX2675" fmla="*/ 5800372 w 8077346"/>
              <a:gd name="connsiteY2675" fmla="*/ 3095179 h 10287000"/>
              <a:gd name="connsiteX2676" fmla="*/ 5809849 w 8077346"/>
              <a:gd name="connsiteY2676" fmla="*/ 3168256 h 10287000"/>
              <a:gd name="connsiteX2677" fmla="*/ 5797136 w 8077346"/>
              <a:gd name="connsiteY2677" fmla="*/ 3220520 h 10287000"/>
              <a:gd name="connsiteX2678" fmla="*/ 5749513 w 8077346"/>
              <a:gd name="connsiteY2678" fmla="*/ 3304238 h 10287000"/>
              <a:gd name="connsiteX2679" fmla="*/ 5752693 w 8077346"/>
              <a:gd name="connsiteY2679" fmla="*/ 3291174 h 10287000"/>
              <a:gd name="connsiteX2680" fmla="*/ 5730494 w 8077346"/>
              <a:gd name="connsiteY2680" fmla="*/ 3270359 h 10287000"/>
              <a:gd name="connsiteX2681" fmla="*/ 5733673 w 8077346"/>
              <a:gd name="connsiteY2681" fmla="*/ 3257294 h 10287000"/>
              <a:gd name="connsiteX2682" fmla="*/ 5755872 w 8077346"/>
              <a:gd name="connsiteY2682" fmla="*/ 3278107 h 10287000"/>
              <a:gd name="connsiteX2683" fmla="*/ 5781300 w 8077346"/>
              <a:gd name="connsiteY2683" fmla="*/ 3173578 h 10287000"/>
              <a:gd name="connsiteX2684" fmla="*/ 5749566 w 8077346"/>
              <a:gd name="connsiteY2684" fmla="*/ 3191964 h 10287000"/>
              <a:gd name="connsiteX2685" fmla="*/ 5762279 w 8077346"/>
              <a:gd name="connsiteY2685" fmla="*/ 3139697 h 10287000"/>
              <a:gd name="connsiteX2686" fmla="*/ 5787657 w 8077346"/>
              <a:gd name="connsiteY2686" fmla="*/ 3147444 h 10287000"/>
              <a:gd name="connsiteX2687" fmla="*/ 5800372 w 8077346"/>
              <a:gd name="connsiteY2687" fmla="*/ 3095179 h 10287000"/>
              <a:gd name="connsiteX2688" fmla="*/ 5480287 w 8077346"/>
              <a:gd name="connsiteY2688" fmla="*/ 3083284 h 10287000"/>
              <a:gd name="connsiteX2689" fmla="*/ 5491828 w 8077346"/>
              <a:gd name="connsiteY2689" fmla="*/ 3102791 h 10287000"/>
              <a:gd name="connsiteX2690" fmla="*/ 5480287 w 8077346"/>
              <a:gd name="connsiteY2690" fmla="*/ 3083284 h 10287000"/>
              <a:gd name="connsiteX2691" fmla="*/ 65413 w 8077346"/>
              <a:gd name="connsiteY2691" fmla="*/ 3081949 h 10287000"/>
              <a:gd name="connsiteX2692" fmla="*/ 97627 w 8077346"/>
              <a:gd name="connsiteY2692" fmla="*/ 3115260 h 10287000"/>
              <a:gd name="connsiteX2693" fmla="*/ 56850 w 8077346"/>
              <a:gd name="connsiteY2693" fmla="*/ 3133293 h 10287000"/>
              <a:gd name="connsiteX2694" fmla="*/ 11621 w 8077346"/>
              <a:gd name="connsiteY2694" fmla="*/ 3102574 h 10287000"/>
              <a:gd name="connsiteX2695" fmla="*/ 65413 w 8077346"/>
              <a:gd name="connsiteY2695" fmla="*/ 3081949 h 10287000"/>
              <a:gd name="connsiteX2696" fmla="*/ 761358 w 8077346"/>
              <a:gd name="connsiteY2696" fmla="*/ 3081112 h 10287000"/>
              <a:gd name="connsiteX2697" fmla="*/ 811020 w 8077346"/>
              <a:gd name="connsiteY2697" fmla="*/ 3091505 h 10287000"/>
              <a:gd name="connsiteX2698" fmla="*/ 807639 w 8077346"/>
              <a:gd name="connsiteY2698" fmla="*/ 3111785 h 10287000"/>
              <a:gd name="connsiteX2699" fmla="*/ 784497 w 8077346"/>
              <a:gd name="connsiteY2699" fmla="*/ 3096449 h 10287000"/>
              <a:gd name="connsiteX2700" fmla="*/ 734836 w 8077346"/>
              <a:gd name="connsiteY2700" fmla="*/ 3086057 h 10287000"/>
              <a:gd name="connsiteX2701" fmla="*/ 761358 w 8077346"/>
              <a:gd name="connsiteY2701" fmla="*/ 3081112 h 10287000"/>
              <a:gd name="connsiteX2702" fmla="*/ 335080 w 8077346"/>
              <a:gd name="connsiteY2702" fmla="*/ 3072428 h 10287000"/>
              <a:gd name="connsiteX2703" fmla="*/ 368504 w 8077346"/>
              <a:gd name="connsiteY2703" fmla="*/ 3103619 h 10287000"/>
              <a:gd name="connsiteX2704" fmla="*/ 327530 w 8077346"/>
              <a:gd name="connsiteY2704" fmla="*/ 3074801 h 10287000"/>
              <a:gd name="connsiteX2705" fmla="*/ 335080 w 8077346"/>
              <a:gd name="connsiteY2705" fmla="*/ 3072428 h 10287000"/>
              <a:gd name="connsiteX2706" fmla="*/ 5617737 w 8077346"/>
              <a:gd name="connsiteY2706" fmla="*/ 3065673 h 10287000"/>
              <a:gd name="connsiteX2707" fmla="*/ 5614575 w 8077346"/>
              <a:gd name="connsiteY2707" fmla="*/ 3078669 h 10287000"/>
              <a:gd name="connsiteX2708" fmla="*/ 5586130 w 8077346"/>
              <a:gd name="connsiteY2708" fmla="*/ 3195602 h 10287000"/>
              <a:gd name="connsiteX2709" fmla="*/ 5582969 w 8077346"/>
              <a:gd name="connsiteY2709" fmla="*/ 3208591 h 10287000"/>
              <a:gd name="connsiteX2710" fmla="*/ 5571745 w 8077346"/>
              <a:gd name="connsiteY2710" fmla="*/ 3135379 h 10287000"/>
              <a:gd name="connsiteX2711" fmla="*/ 5584388 w 8077346"/>
              <a:gd name="connsiteY2711" fmla="*/ 3083409 h 10287000"/>
              <a:gd name="connsiteX2712" fmla="*/ 5617737 w 8077346"/>
              <a:gd name="connsiteY2712" fmla="*/ 3065673 h 10287000"/>
              <a:gd name="connsiteX2713" fmla="*/ 5482600 w 8077346"/>
              <a:gd name="connsiteY2713" fmla="*/ 3046264 h 10287000"/>
              <a:gd name="connsiteX2714" fmla="*/ 5494206 w 8077346"/>
              <a:gd name="connsiteY2714" fmla="*/ 3064761 h 10287000"/>
              <a:gd name="connsiteX2715" fmla="*/ 5482600 w 8077346"/>
              <a:gd name="connsiteY2715" fmla="*/ 3046264 h 10287000"/>
              <a:gd name="connsiteX2716" fmla="*/ 707995 w 8077346"/>
              <a:gd name="connsiteY2716" fmla="*/ 3020229 h 10287000"/>
              <a:gd name="connsiteX2717" fmla="*/ 738597 w 8077346"/>
              <a:gd name="connsiteY2717" fmla="*/ 3025448 h 10287000"/>
              <a:gd name="connsiteX2718" fmla="*/ 735539 w 8077346"/>
              <a:gd name="connsiteY2718" fmla="*/ 3043786 h 10287000"/>
              <a:gd name="connsiteX2719" fmla="*/ 692834 w 8077346"/>
              <a:gd name="connsiteY2719" fmla="*/ 3025361 h 10287000"/>
              <a:gd name="connsiteX2720" fmla="*/ 707995 w 8077346"/>
              <a:gd name="connsiteY2720" fmla="*/ 3020229 h 10287000"/>
              <a:gd name="connsiteX2721" fmla="*/ 773192 w 8077346"/>
              <a:gd name="connsiteY2721" fmla="*/ 3010135 h 10287000"/>
              <a:gd name="connsiteX2722" fmla="*/ 822857 w 8077346"/>
              <a:gd name="connsiteY2722" fmla="*/ 3020527 h 10287000"/>
              <a:gd name="connsiteX2723" fmla="*/ 897346 w 8077346"/>
              <a:gd name="connsiteY2723" fmla="*/ 3036114 h 10287000"/>
              <a:gd name="connsiteX2724" fmla="*/ 821165 w 8077346"/>
              <a:gd name="connsiteY2724" fmla="*/ 3030667 h 10287000"/>
              <a:gd name="connsiteX2725" fmla="*/ 771502 w 8077346"/>
              <a:gd name="connsiteY2725" fmla="*/ 3020277 h 10287000"/>
              <a:gd name="connsiteX2726" fmla="*/ 746669 w 8077346"/>
              <a:gd name="connsiteY2726" fmla="*/ 3015079 h 10287000"/>
              <a:gd name="connsiteX2727" fmla="*/ 773192 w 8077346"/>
              <a:gd name="connsiteY2727" fmla="*/ 3010135 h 10287000"/>
              <a:gd name="connsiteX2728" fmla="*/ 491600 w 8077346"/>
              <a:gd name="connsiteY2728" fmla="*/ 3003680 h 10287000"/>
              <a:gd name="connsiteX2729" fmla="*/ 537884 w 8077346"/>
              <a:gd name="connsiteY2729" fmla="*/ 3034352 h 10287000"/>
              <a:gd name="connsiteX2730" fmla="*/ 559333 w 8077346"/>
              <a:gd name="connsiteY2730" fmla="*/ 3059827 h 10287000"/>
              <a:gd name="connsiteX2731" fmla="*/ 584159 w 8077346"/>
              <a:gd name="connsiteY2731" fmla="*/ 3065021 h 10287000"/>
              <a:gd name="connsiteX2732" fmla="*/ 554261 w 8077346"/>
              <a:gd name="connsiteY2732" fmla="*/ 3090244 h 10287000"/>
              <a:gd name="connsiteX2733" fmla="*/ 570692 w 8077346"/>
              <a:gd name="connsiteY2733" fmla="*/ 3121721 h 10287000"/>
              <a:gd name="connsiteX2734" fmla="*/ 596713 w 8077346"/>
              <a:gd name="connsiteY2734" fmla="*/ 3130348 h 10287000"/>
              <a:gd name="connsiteX2735" fmla="*/ 596051 w 8077346"/>
              <a:gd name="connsiteY2735" fmla="*/ 3130962 h 10287000"/>
              <a:gd name="connsiteX2736" fmla="*/ 595762 w 8077346"/>
              <a:gd name="connsiteY2736" fmla="*/ 3141024 h 10287000"/>
              <a:gd name="connsiteX2737" fmla="*/ 537339 w 8077346"/>
              <a:gd name="connsiteY2737" fmla="*/ 3133922 h 10287000"/>
              <a:gd name="connsiteX2738" fmla="*/ 496144 w 8077346"/>
              <a:gd name="connsiteY2738" fmla="*/ 3130549 h 10287000"/>
              <a:gd name="connsiteX2739" fmla="*/ 499524 w 8077346"/>
              <a:gd name="connsiteY2739" fmla="*/ 3110272 h 10287000"/>
              <a:gd name="connsiteX2740" fmla="*/ 491600 w 8077346"/>
              <a:gd name="connsiteY2740" fmla="*/ 3003680 h 10287000"/>
              <a:gd name="connsiteX2741" fmla="*/ 339558 w 8077346"/>
              <a:gd name="connsiteY2741" fmla="*/ 3002677 h 10287000"/>
              <a:gd name="connsiteX2742" fmla="*/ 412542 w 8077346"/>
              <a:gd name="connsiteY2742" fmla="*/ 3017949 h 10287000"/>
              <a:gd name="connsiteX2743" fmla="*/ 405692 w 8077346"/>
              <a:gd name="connsiteY2743" fmla="*/ 3059024 h 10287000"/>
              <a:gd name="connsiteX2744" fmla="*/ 339558 w 8077346"/>
              <a:gd name="connsiteY2744" fmla="*/ 3002677 h 10287000"/>
              <a:gd name="connsiteX2745" fmla="*/ 543967 w 8077346"/>
              <a:gd name="connsiteY2745" fmla="*/ 2984720 h 10287000"/>
              <a:gd name="connsiteX2746" fmla="*/ 570510 w 8077346"/>
              <a:gd name="connsiteY2746" fmla="*/ 2990275 h 10287000"/>
              <a:gd name="connsiteX2747" fmla="*/ 569287 w 8077346"/>
              <a:gd name="connsiteY2747" fmla="*/ 2997609 h 10287000"/>
              <a:gd name="connsiteX2748" fmla="*/ 542744 w 8077346"/>
              <a:gd name="connsiteY2748" fmla="*/ 2992056 h 10287000"/>
              <a:gd name="connsiteX2749" fmla="*/ 543967 w 8077346"/>
              <a:gd name="connsiteY2749" fmla="*/ 2984720 h 10287000"/>
              <a:gd name="connsiteX2750" fmla="*/ 288319 w 8077346"/>
              <a:gd name="connsiteY2750" fmla="*/ 2980566 h 10287000"/>
              <a:gd name="connsiteX2751" fmla="*/ 281591 w 8077346"/>
              <a:gd name="connsiteY2751" fmla="*/ 3020911 h 10287000"/>
              <a:gd name="connsiteX2752" fmla="*/ 228511 w 8077346"/>
              <a:gd name="connsiteY2752" fmla="*/ 3009804 h 10287000"/>
              <a:gd name="connsiteX2753" fmla="*/ 288319 w 8077346"/>
              <a:gd name="connsiteY2753" fmla="*/ 2980566 h 10287000"/>
              <a:gd name="connsiteX2754" fmla="*/ 572345 w 8077346"/>
              <a:gd name="connsiteY2754" fmla="*/ 2979270 h 10287000"/>
              <a:gd name="connsiteX2755" fmla="*/ 597053 w 8077346"/>
              <a:gd name="connsiteY2755" fmla="*/ 2995830 h 10287000"/>
              <a:gd name="connsiteX2756" fmla="*/ 570510 w 8077346"/>
              <a:gd name="connsiteY2756" fmla="*/ 2990275 h 10287000"/>
              <a:gd name="connsiteX2757" fmla="*/ 572345 w 8077346"/>
              <a:gd name="connsiteY2757" fmla="*/ 2979270 h 10287000"/>
              <a:gd name="connsiteX2758" fmla="*/ 5500773 w 8077346"/>
              <a:gd name="connsiteY2758" fmla="*/ 2976666 h 10287000"/>
              <a:gd name="connsiteX2759" fmla="*/ 5511256 w 8077346"/>
              <a:gd name="connsiteY2759" fmla="*/ 2996089 h 10287000"/>
              <a:gd name="connsiteX2760" fmla="*/ 5500773 w 8077346"/>
              <a:gd name="connsiteY2760" fmla="*/ 2976666 h 10287000"/>
              <a:gd name="connsiteX2761" fmla="*/ 148 w 8077346"/>
              <a:gd name="connsiteY2761" fmla="*/ 2955412 h 10287000"/>
              <a:gd name="connsiteX2762" fmla="*/ 8569 w 8077346"/>
              <a:gd name="connsiteY2762" fmla="*/ 2956189 h 10287000"/>
              <a:gd name="connsiteX2763" fmla="*/ 5511 w 8077346"/>
              <a:gd name="connsiteY2763" fmla="*/ 2974526 h 10287000"/>
              <a:gd name="connsiteX2764" fmla="*/ 148 w 8077346"/>
              <a:gd name="connsiteY2764" fmla="*/ 2972933 h 10287000"/>
              <a:gd name="connsiteX2765" fmla="*/ 5489505 w 8077346"/>
              <a:gd name="connsiteY2765" fmla="*/ 2949349 h 10287000"/>
              <a:gd name="connsiteX2766" fmla="*/ 5514117 w 8077346"/>
              <a:gd name="connsiteY2766" fmla="*/ 2950317 h 10287000"/>
              <a:gd name="connsiteX2767" fmla="*/ 5512939 w 8077346"/>
              <a:gd name="connsiteY2767" fmla="*/ 2969165 h 10287000"/>
              <a:gd name="connsiteX2768" fmla="*/ 5489505 w 8077346"/>
              <a:gd name="connsiteY2768" fmla="*/ 2949349 h 10287000"/>
              <a:gd name="connsiteX2769" fmla="*/ 3177207 w 8077346"/>
              <a:gd name="connsiteY2769" fmla="*/ 2944428 h 10287000"/>
              <a:gd name="connsiteX2770" fmla="*/ 3173817 w 8077346"/>
              <a:gd name="connsiteY2770" fmla="*/ 2968519 h 10287000"/>
              <a:gd name="connsiteX2771" fmla="*/ 3163351 w 8077346"/>
              <a:gd name="connsiteY2771" fmla="*/ 2971172 h 10287000"/>
              <a:gd name="connsiteX2772" fmla="*/ 3160735 w 8077346"/>
              <a:gd name="connsiteY2772" fmla="*/ 2971834 h 10287000"/>
              <a:gd name="connsiteX2773" fmla="*/ 3152832 w 8077346"/>
              <a:gd name="connsiteY2773" fmla="*/ 3028051 h 10287000"/>
              <a:gd name="connsiteX2774" fmla="*/ 3130438 w 8077346"/>
              <a:gd name="connsiteY2774" fmla="*/ 2998871 h 10287000"/>
              <a:gd name="connsiteX2775" fmla="*/ 3132941 w 8077346"/>
              <a:gd name="connsiteY2775" fmla="*/ 2987292 h 10287000"/>
              <a:gd name="connsiteX2776" fmla="*/ 3132463 w 8077346"/>
              <a:gd name="connsiteY2776" fmla="*/ 2984183 h 10287000"/>
              <a:gd name="connsiteX2777" fmla="*/ 3133101 w 8077346"/>
              <a:gd name="connsiteY2777" fmla="*/ 2979678 h 10287000"/>
              <a:gd name="connsiteX2778" fmla="*/ 3134009 w 8077346"/>
              <a:gd name="connsiteY2778" fmla="*/ 2982355 h 10287000"/>
              <a:gd name="connsiteX2779" fmla="*/ 3136305 w 8077346"/>
              <a:gd name="connsiteY2779" fmla="*/ 2971730 h 10287000"/>
              <a:gd name="connsiteX2780" fmla="*/ 3153656 w 8077346"/>
              <a:gd name="connsiteY2780" fmla="*/ 2950393 h 10287000"/>
              <a:gd name="connsiteX2781" fmla="*/ 3159248 w 8077346"/>
              <a:gd name="connsiteY2781" fmla="*/ 2964466 h 10287000"/>
              <a:gd name="connsiteX2782" fmla="*/ 3161865 w 8077346"/>
              <a:gd name="connsiteY2782" fmla="*/ 2963805 h 10287000"/>
              <a:gd name="connsiteX2783" fmla="*/ 3164481 w 8077346"/>
              <a:gd name="connsiteY2783" fmla="*/ 2963141 h 10287000"/>
              <a:gd name="connsiteX2784" fmla="*/ 3177207 w 8077346"/>
              <a:gd name="connsiteY2784" fmla="*/ 2944428 h 10287000"/>
              <a:gd name="connsiteX2785" fmla="*/ 167646 w 8077346"/>
              <a:gd name="connsiteY2785" fmla="*/ 2935579 h 10287000"/>
              <a:gd name="connsiteX2786" fmla="*/ 192478 w 8077346"/>
              <a:gd name="connsiteY2786" fmla="*/ 2951401 h 10287000"/>
              <a:gd name="connsiteX2787" fmla="*/ 189052 w 8077346"/>
              <a:gd name="connsiteY2787" fmla="*/ 2971940 h 10287000"/>
              <a:gd name="connsiteX2788" fmla="*/ 165935 w 8077346"/>
              <a:gd name="connsiteY2788" fmla="*/ 2945848 h 10287000"/>
              <a:gd name="connsiteX2789" fmla="*/ 167646 w 8077346"/>
              <a:gd name="connsiteY2789" fmla="*/ 2935579 h 10287000"/>
              <a:gd name="connsiteX2790" fmla="*/ 296423 w 8077346"/>
              <a:gd name="connsiteY2790" fmla="*/ 2931973 h 10287000"/>
              <a:gd name="connsiteX2791" fmla="*/ 397185 w 8077346"/>
              <a:gd name="connsiteY2791" fmla="*/ 2942619 h 10287000"/>
              <a:gd name="connsiteX2792" fmla="*/ 420274 w 8077346"/>
              <a:gd name="connsiteY2792" fmla="*/ 2957887 h 10287000"/>
              <a:gd name="connsiteX2793" fmla="*/ 390458 w 8077346"/>
              <a:gd name="connsiteY2793" fmla="*/ 2982962 h 10287000"/>
              <a:gd name="connsiteX2794" fmla="*/ 365688 w 8077346"/>
              <a:gd name="connsiteY2794" fmla="*/ 2977779 h 10287000"/>
              <a:gd name="connsiteX2795" fmla="*/ 296423 w 8077346"/>
              <a:gd name="connsiteY2795" fmla="*/ 2931973 h 10287000"/>
              <a:gd name="connsiteX2796" fmla="*/ 5443095 w 8077346"/>
              <a:gd name="connsiteY2796" fmla="*/ 2929867 h 10287000"/>
              <a:gd name="connsiteX2797" fmla="*/ 5467541 w 8077346"/>
              <a:gd name="connsiteY2797" fmla="*/ 2947004 h 10287000"/>
              <a:gd name="connsiteX2798" fmla="*/ 5443095 w 8077346"/>
              <a:gd name="connsiteY2798" fmla="*/ 2929867 h 10287000"/>
              <a:gd name="connsiteX2799" fmla="*/ 3140953 w 8077346"/>
              <a:gd name="connsiteY2799" fmla="*/ 2923818 h 10287000"/>
              <a:gd name="connsiteX2800" fmla="*/ 3137887 w 8077346"/>
              <a:gd name="connsiteY2800" fmla="*/ 2926520 h 10287000"/>
              <a:gd name="connsiteX2801" fmla="*/ 3140202 w 8077346"/>
              <a:gd name="connsiteY2801" fmla="*/ 2928242 h 10287000"/>
              <a:gd name="connsiteX2802" fmla="*/ 3142300 w 8077346"/>
              <a:gd name="connsiteY2802" fmla="*/ 2927168 h 10287000"/>
              <a:gd name="connsiteX2803" fmla="*/ 3133969 w 8077346"/>
              <a:gd name="connsiteY2803" fmla="*/ 2913494 h 10287000"/>
              <a:gd name="connsiteX2804" fmla="*/ 3135329 w 8077346"/>
              <a:gd name="connsiteY2804" fmla="*/ 2924622 h 10287000"/>
              <a:gd name="connsiteX2805" fmla="*/ 3136716 w 8077346"/>
              <a:gd name="connsiteY2805" fmla="*/ 2925652 h 10287000"/>
              <a:gd name="connsiteX2806" fmla="*/ 5515315 w 8077346"/>
              <a:gd name="connsiteY2806" fmla="*/ 2908475 h 10287000"/>
              <a:gd name="connsiteX2807" fmla="*/ 5523264 w 8077346"/>
              <a:gd name="connsiteY2807" fmla="*/ 2917384 h 10287000"/>
              <a:gd name="connsiteX2808" fmla="*/ 5513843 w 8077346"/>
              <a:gd name="connsiteY2808" fmla="*/ 2932034 h 10287000"/>
              <a:gd name="connsiteX2809" fmla="*/ 5515315 w 8077346"/>
              <a:gd name="connsiteY2809" fmla="*/ 2908475 h 10287000"/>
              <a:gd name="connsiteX2810" fmla="*/ 5655999 w 8077346"/>
              <a:gd name="connsiteY2810" fmla="*/ 2908417 h 10287000"/>
              <a:gd name="connsiteX2811" fmla="*/ 5669898 w 8077346"/>
              <a:gd name="connsiteY2811" fmla="*/ 2970666 h 10287000"/>
              <a:gd name="connsiteX2812" fmla="*/ 5639579 w 8077346"/>
              <a:gd name="connsiteY2812" fmla="*/ 2975913 h 10287000"/>
              <a:gd name="connsiteX2813" fmla="*/ 5655999 w 8077346"/>
              <a:gd name="connsiteY2813" fmla="*/ 2908417 h 10287000"/>
              <a:gd name="connsiteX2814" fmla="*/ 250528 w 8077346"/>
              <a:gd name="connsiteY2814" fmla="*/ 2877772 h 10287000"/>
              <a:gd name="connsiteX2815" fmla="*/ 277177 w 8077346"/>
              <a:gd name="connsiteY2815" fmla="*/ 2903277 h 10287000"/>
              <a:gd name="connsiteX2816" fmla="*/ 246859 w 8077346"/>
              <a:gd name="connsiteY2816" fmla="*/ 2899778 h 10287000"/>
              <a:gd name="connsiteX2817" fmla="*/ 250528 w 8077346"/>
              <a:gd name="connsiteY2817" fmla="*/ 2877772 h 10287000"/>
              <a:gd name="connsiteX2818" fmla="*/ 3104049 w 8077346"/>
              <a:gd name="connsiteY2818" fmla="*/ 2875493 h 10287000"/>
              <a:gd name="connsiteX2819" fmla="*/ 3103869 w 8077346"/>
              <a:gd name="connsiteY2819" fmla="*/ 2878205 h 10287000"/>
              <a:gd name="connsiteX2820" fmla="*/ 3106190 w 8077346"/>
              <a:gd name="connsiteY2820" fmla="*/ 2877617 h 10287000"/>
              <a:gd name="connsiteX2821" fmla="*/ 3112436 w 8077346"/>
              <a:gd name="connsiteY2821" fmla="*/ 2874855 h 10287000"/>
              <a:gd name="connsiteX2822" fmla="*/ 3107043 w 8077346"/>
              <a:gd name="connsiteY2822" fmla="*/ 2875720 h 10287000"/>
              <a:gd name="connsiteX2823" fmla="*/ 3107541 w 8077346"/>
              <a:gd name="connsiteY2823" fmla="*/ 2878956 h 10287000"/>
              <a:gd name="connsiteX2824" fmla="*/ 3106448 w 8077346"/>
              <a:gd name="connsiteY2824" fmla="*/ 2877873 h 10287000"/>
              <a:gd name="connsiteX2825" fmla="*/ 3105362 w 8077346"/>
              <a:gd name="connsiteY2825" fmla="*/ 2885597 h 10287000"/>
              <a:gd name="connsiteX2826" fmla="*/ 3113401 w 8077346"/>
              <a:gd name="connsiteY2826" fmla="*/ 2883282 h 10287000"/>
              <a:gd name="connsiteX2827" fmla="*/ 3112934 w 8077346"/>
              <a:gd name="connsiteY2827" fmla="*/ 2878091 h 10287000"/>
              <a:gd name="connsiteX2828" fmla="*/ 3112436 w 8077346"/>
              <a:gd name="connsiteY2828" fmla="*/ 2874855 h 10287000"/>
              <a:gd name="connsiteX2829" fmla="*/ 3158998 w 8077346"/>
              <a:gd name="connsiteY2829" fmla="*/ 2840609 h 10287000"/>
              <a:gd name="connsiteX2830" fmla="*/ 3158998 w 8077346"/>
              <a:gd name="connsiteY2830" fmla="*/ 2840609 h 10287000"/>
              <a:gd name="connsiteX2831" fmla="*/ 5704304 w 8077346"/>
              <a:gd name="connsiteY2831" fmla="*/ 2829206 h 10287000"/>
              <a:gd name="connsiteX2832" fmla="*/ 5703866 w 8077346"/>
              <a:gd name="connsiteY2832" fmla="*/ 2831010 h 10287000"/>
              <a:gd name="connsiteX2833" fmla="*/ 5703366 w 8077346"/>
              <a:gd name="connsiteY2833" fmla="*/ 2833061 h 10287000"/>
              <a:gd name="connsiteX2834" fmla="*/ 5704663 w 8077346"/>
              <a:gd name="connsiteY2834" fmla="*/ 2827727 h 10287000"/>
              <a:gd name="connsiteX2835" fmla="*/ 5704663 w 8077346"/>
              <a:gd name="connsiteY2835" fmla="*/ 2827729 h 10287000"/>
              <a:gd name="connsiteX2836" fmla="*/ 5704304 w 8077346"/>
              <a:gd name="connsiteY2836" fmla="*/ 2829206 h 10287000"/>
              <a:gd name="connsiteX2837" fmla="*/ 3159617 w 8077346"/>
              <a:gd name="connsiteY2837" fmla="*/ 2813694 h 10287000"/>
              <a:gd name="connsiteX2838" fmla="*/ 3160968 w 8077346"/>
              <a:gd name="connsiteY2838" fmla="*/ 2820395 h 10287000"/>
              <a:gd name="connsiteX2839" fmla="*/ 3153294 w 8077346"/>
              <a:gd name="connsiteY2839" fmla="*/ 2822339 h 10287000"/>
              <a:gd name="connsiteX2840" fmla="*/ 3151940 w 8077346"/>
              <a:gd name="connsiteY2840" fmla="*/ 2815640 h 10287000"/>
              <a:gd name="connsiteX2841" fmla="*/ 3159617 w 8077346"/>
              <a:gd name="connsiteY2841" fmla="*/ 2813694 h 10287000"/>
              <a:gd name="connsiteX2842" fmla="*/ 453349 w 8077346"/>
              <a:gd name="connsiteY2842" fmla="*/ 2787844 h 10287000"/>
              <a:gd name="connsiteX2843" fmla="*/ 498886 w 8077346"/>
              <a:gd name="connsiteY2843" fmla="*/ 2815876 h 10287000"/>
              <a:gd name="connsiteX2844" fmla="*/ 495626 w 8077346"/>
              <a:gd name="connsiteY2844" fmla="*/ 2835437 h 10287000"/>
              <a:gd name="connsiteX2845" fmla="*/ 442545 w 8077346"/>
              <a:gd name="connsiteY2845" fmla="*/ 2824330 h 10287000"/>
              <a:gd name="connsiteX2846" fmla="*/ 447438 w 8077346"/>
              <a:gd name="connsiteY2846" fmla="*/ 2794990 h 10287000"/>
              <a:gd name="connsiteX2847" fmla="*/ 453349 w 8077346"/>
              <a:gd name="connsiteY2847" fmla="*/ 2787844 h 10287000"/>
              <a:gd name="connsiteX2848" fmla="*/ 3144795 w 8077346"/>
              <a:gd name="connsiteY2848" fmla="*/ 2782245 h 10287000"/>
              <a:gd name="connsiteX2849" fmla="*/ 3140938 w 8077346"/>
              <a:gd name="connsiteY2849" fmla="*/ 2791108 h 10287000"/>
              <a:gd name="connsiteX2850" fmla="*/ 3144795 w 8077346"/>
              <a:gd name="connsiteY2850" fmla="*/ 2782245 h 10287000"/>
              <a:gd name="connsiteX2851" fmla="*/ 914790 w 8077346"/>
              <a:gd name="connsiteY2851" fmla="*/ 2777429 h 10287000"/>
              <a:gd name="connsiteX2852" fmla="*/ 937926 w 8077346"/>
              <a:gd name="connsiteY2852" fmla="*/ 2792764 h 10287000"/>
              <a:gd name="connsiteX2853" fmla="*/ 936236 w 8077346"/>
              <a:gd name="connsiteY2853" fmla="*/ 2802902 h 10287000"/>
              <a:gd name="connsiteX2854" fmla="*/ 914790 w 8077346"/>
              <a:gd name="connsiteY2854" fmla="*/ 2777429 h 10287000"/>
              <a:gd name="connsiteX2855" fmla="*/ 5523730 w 8077346"/>
              <a:gd name="connsiteY2855" fmla="*/ 2773852 h 10287000"/>
              <a:gd name="connsiteX2856" fmla="*/ 5535691 w 8077346"/>
              <a:gd name="connsiteY2856" fmla="*/ 2786627 h 10287000"/>
              <a:gd name="connsiteX2857" fmla="*/ 5522259 w 8077346"/>
              <a:gd name="connsiteY2857" fmla="*/ 2797411 h 10287000"/>
              <a:gd name="connsiteX2858" fmla="*/ 5523730 w 8077346"/>
              <a:gd name="connsiteY2858" fmla="*/ 2773852 h 10287000"/>
              <a:gd name="connsiteX2859" fmla="*/ 5663371 w 8077346"/>
              <a:gd name="connsiteY2859" fmla="*/ 2758730 h 10287000"/>
              <a:gd name="connsiteX2860" fmla="*/ 5687207 w 8077346"/>
              <a:gd name="connsiteY2860" fmla="*/ 2780105 h 10287000"/>
              <a:gd name="connsiteX2861" fmla="*/ 5680822 w 8077346"/>
              <a:gd name="connsiteY2861" fmla="*/ 2806350 h 10287000"/>
              <a:gd name="connsiteX2862" fmla="*/ 5707856 w 8077346"/>
              <a:gd name="connsiteY2862" fmla="*/ 2814603 h 10287000"/>
              <a:gd name="connsiteX2863" fmla="*/ 5704663 w 8077346"/>
              <a:gd name="connsiteY2863" fmla="*/ 2827727 h 10287000"/>
              <a:gd name="connsiteX2864" fmla="*/ 5677630 w 8077346"/>
              <a:gd name="connsiteY2864" fmla="*/ 2819478 h 10287000"/>
              <a:gd name="connsiteX2865" fmla="*/ 5664858 w 8077346"/>
              <a:gd name="connsiteY2865" fmla="*/ 2871971 h 10287000"/>
              <a:gd name="connsiteX2866" fmla="*/ 5663371 w 8077346"/>
              <a:gd name="connsiteY2866" fmla="*/ 2758730 h 10287000"/>
              <a:gd name="connsiteX2867" fmla="*/ 3208351 w 8077346"/>
              <a:gd name="connsiteY2867" fmla="*/ 2739391 h 10287000"/>
              <a:gd name="connsiteX2868" fmla="*/ 3207827 w 8077346"/>
              <a:gd name="connsiteY2868" fmla="*/ 2750789 h 10287000"/>
              <a:gd name="connsiteX2869" fmla="*/ 3199047 w 8077346"/>
              <a:gd name="connsiteY2869" fmla="*/ 2749256 h 10287000"/>
              <a:gd name="connsiteX2870" fmla="*/ 3208351 w 8077346"/>
              <a:gd name="connsiteY2870" fmla="*/ 2739391 h 10287000"/>
              <a:gd name="connsiteX2871" fmla="*/ 330082 w 8077346"/>
              <a:gd name="connsiteY2871" fmla="*/ 2729748 h 10287000"/>
              <a:gd name="connsiteX2872" fmla="*/ 353265 w 8077346"/>
              <a:gd name="connsiteY2872" fmla="*/ 2732268 h 10287000"/>
              <a:gd name="connsiteX2873" fmla="*/ 373345 w 8077346"/>
              <a:gd name="connsiteY2873" fmla="*/ 2768732 h 10287000"/>
              <a:gd name="connsiteX2874" fmla="*/ 398617 w 8077346"/>
              <a:gd name="connsiteY2874" fmla="*/ 2774021 h 10287000"/>
              <a:gd name="connsiteX2875" fmla="*/ 371612 w 8077346"/>
              <a:gd name="connsiteY2875" fmla="*/ 2779124 h 10287000"/>
              <a:gd name="connsiteX2876" fmla="*/ 342869 w 8077346"/>
              <a:gd name="connsiteY2876" fmla="*/ 2794617 h 10287000"/>
              <a:gd name="connsiteX2877" fmla="*/ 330082 w 8077346"/>
              <a:gd name="connsiteY2877" fmla="*/ 2729748 h 10287000"/>
              <a:gd name="connsiteX2878" fmla="*/ 5528401 w 8077346"/>
              <a:gd name="connsiteY2878" fmla="*/ 2721797 h 10287000"/>
              <a:gd name="connsiteX2879" fmla="*/ 5540804 w 8077346"/>
              <a:gd name="connsiteY2879" fmla="*/ 2727505 h 10287000"/>
              <a:gd name="connsiteX2880" fmla="*/ 5540216 w 8077346"/>
              <a:gd name="connsiteY2880" fmla="*/ 2736930 h 10287000"/>
              <a:gd name="connsiteX2881" fmla="*/ 5539921 w 8077346"/>
              <a:gd name="connsiteY2881" fmla="*/ 2741640 h 10287000"/>
              <a:gd name="connsiteX2882" fmla="*/ 5526929 w 8077346"/>
              <a:gd name="connsiteY2882" fmla="*/ 2745358 h 10287000"/>
              <a:gd name="connsiteX2883" fmla="*/ 5527517 w 8077346"/>
              <a:gd name="connsiteY2883" fmla="*/ 2735932 h 10287000"/>
              <a:gd name="connsiteX2884" fmla="*/ 5528106 w 8077346"/>
              <a:gd name="connsiteY2884" fmla="*/ 2726508 h 10287000"/>
              <a:gd name="connsiteX2885" fmla="*/ 5528401 w 8077346"/>
              <a:gd name="connsiteY2885" fmla="*/ 2721797 h 10287000"/>
              <a:gd name="connsiteX2886" fmla="*/ 3111721 w 8077346"/>
              <a:gd name="connsiteY2886" fmla="*/ 2689282 h 10287000"/>
              <a:gd name="connsiteX2887" fmla="*/ 3121436 w 8077346"/>
              <a:gd name="connsiteY2887" fmla="*/ 2701211 h 10287000"/>
              <a:gd name="connsiteX2888" fmla="*/ 3127872 w 8077346"/>
              <a:gd name="connsiteY2888" fmla="*/ 2696406 h 10287000"/>
              <a:gd name="connsiteX2889" fmla="*/ 3127511 w 8077346"/>
              <a:gd name="connsiteY2889" fmla="*/ 2708601 h 10287000"/>
              <a:gd name="connsiteX2890" fmla="*/ 3125023 w 8077346"/>
              <a:gd name="connsiteY2890" fmla="*/ 2710064 h 10287000"/>
              <a:gd name="connsiteX2891" fmla="*/ 3130350 w 8077346"/>
              <a:gd name="connsiteY2891" fmla="*/ 2724685 h 10287000"/>
              <a:gd name="connsiteX2892" fmla="*/ 3131367 w 8077346"/>
              <a:gd name="connsiteY2892" fmla="*/ 2730749 h 10287000"/>
              <a:gd name="connsiteX2893" fmla="*/ 3136890 w 8077346"/>
              <a:gd name="connsiteY2893" fmla="*/ 2742750 h 10287000"/>
              <a:gd name="connsiteX2894" fmla="*/ 3135137 w 8077346"/>
              <a:gd name="connsiteY2894" fmla="*/ 2753210 h 10287000"/>
              <a:gd name="connsiteX2895" fmla="*/ 3138652 w 8077346"/>
              <a:gd name="connsiteY2895" fmla="*/ 2774132 h 10287000"/>
              <a:gd name="connsiteX2896" fmla="*/ 3125836 w 8077346"/>
              <a:gd name="connsiteY2896" fmla="*/ 2762977 h 10287000"/>
              <a:gd name="connsiteX2897" fmla="*/ 3125648 w 8077346"/>
              <a:gd name="connsiteY2897" fmla="*/ 2761752 h 10287000"/>
              <a:gd name="connsiteX2898" fmla="*/ 3121339 w 8077346"/>
              <a:gd name="connsiteY2898" fmla="*/ 2759578 h 10287000"/>
              <a:gd name="connsiteX2899" fmla="*/ 3117702 w 8077346"/>
              <a:gd name="connsiteY2899" fmla="*/ 2747609 h 10287000"/>
              <a:gd name="connsiteX2900" fmla="*/ 3120166 w 8077346"/>
              <a:gd name="connsiteY2900" fmla="*/ 2733372 h 10287000"/>
              <a:gd name="connsiteX2901" fmla="*/ 3121022 w 8077346"/>
              <a:gd name="connsiteY2901" fmla="*/ 2731703 h 10287000"/>
              <a:gd name="connsiteX2902" fmla="*/ 3120381 w 8077346"/>
              <a:gd name="connsiteY2902" fmla="*/ 2727525 h 10287000"/>
              <a:gd name="connsiteX2903" fmla="*/ 3111265 w 8077346"/>
              <a:gd name="connsiteY2903" fmla="*/ 2722379 h 10287000"/>
              <a:gd name="connsiteX2904" fmla="*/ 3111721 w 8077346"/>
              <a:gd name="connsiteY2904" fmla="*/ 2689282 h 10287000"/>
              <a:gd name="connsiteX2905" fmla="*/ 443865 w 8077346"/>
              <a:gd name="connsiteY2905" fmla="*/ 2679110 h 10287000"/>
              <a:gd name="connsiteX2906" fmla="*/ 489265 w 8077346"/>
              <a:gd name="connsiteY2906" fmla="*/ 2708854 h 10287000"/>
              <a:gd name="connsiteX2907" fmla="*/ 486004 w 8077346"/>
              <a:gd name="connsiteY2907" fmla="*/ 2728413 h 10287000"/>
              <a:gd name="connsiteX2908" fmla="*/ 434081 w 8077346"/>
              <a:gd name="connsiteY2908" fmla="*/ 2737791 h 10287000"/>
              <a:gd name="connsiteX2909" fmla="*/ 443865 w 8077346"/>
              <a:gd name="connsiteY2909" fmla="*/ 2679110 h 10287000"/>
              <a:gd name="connsiteX2910" fmla="*/ 3076189 w 8077346"/>
              <a:gd name="connsiteY2910" fmla="*/ 2675228 h 10287000"/>
              <a:gd name="connsiteX2911" fmla="*/ 3074678 w 8077346"/>
              <a:gd name="connsiteY2911" fmla="*/ 2679324 h 10287000"/>
              <a:gd name="connsiteX2912" fmla="*/ 3075440 w 8077346"/>
              <a:gd name="connsiteY2912" fmla="*/ 2681157 h 10287000"/>
              <a:gd name="connsiteX2913" fmla="*/ 3062804 w 8077346"/>
              <a:gd name="connsiteY2913" fmla="*/ 2728427 h 10287000"/>
              <a:gd name="connsiteX2914" fmla="*/ 3062005 w 8077346"/>
              <a:gd name="connsiteY2914" fmla="*/ 2734267 h 10287000"/>
              <a:gd name="connsiteX2915" fmla="*/ 3065566 w 8077346"/>
              <a:gd name="connsiteY2915" fmla="*/ 2749828 h 10287000"/>
              <a:gd name="connsiteX2916" fmla="*/ 3081745 w 8077346"/>
              <a:gd name="connsiteY2916" fmla="*/ 2747235 h 10287000"/>
              <a:gd name="connsiteX2917" fmla="*/ 3080668 w 8077346"/>
              <a:gd name="connsiteY2917" fmla="*/ 2704332 h 10287000"/>
              <a:gd name="connsiteX2918" fmla="*/ 3076189 w 8077346"/>
              <a:gd name="connsiteY2918" fmla="*/ 2675228 h 10287000"/>
              <a:gd name="connsiteX2919" fmla="*/ 623584 w 8077346"/>
              <a:gd name="connsiteY2919" fmla="*/ 2674519 h 10287000"/>
              <a:gd name="connsiteX2920" fmla="*/ 674933 w 8077346"/>
              <a:gd name="connsiteY2920" fmla="*/ 2674772 h 10287000"/>
              <a:gd name="connsiteX2921" fmla="*/ 673242 w 8077346"/>
              <a:gd name="connsiteY2921" fmla="*/ 2684912 h 10287000"/>
              <a:gd name="connsiteX2922" fmla="*/ 616821 w 8077346"/>
              <a:gd name="connsiteY2922" fmla="*/ 2715079 h 10287000"/>
              <a:gd name="connsiteX2923" fmla="*/ 639956 w 8077346"/>
              <a:gd name="connsiteY2923" fmla="*/ 2730415 h 10287000"/>
              <a:gd name="connsiteX2924" fmla="*/ 590300 w 8077346"/>
              <a:gd name="connsiteY2924" fmla="*/ 2720024 h 10287000"/>
              <a:gd name="connsiteX2925" fmla="*/ 583536 w 8077346"/>
              <a:gd name="connsiteY2925" fmla="*/ 2760583 h 10287000"/>
              <a:gd name="connsiteX2926" fmla="*/ 597062 w 8077346"/>
              <a:gd name="connsiteY2926" fmla="*/ 2679463 h 10287000"/>
              <a:gd name="connsiteX2927" fmla="*/ 603835 w 8077346"/>
              <a:gd name="connsiteY2927" fmla="*/ 2685079 h 10287000"/>
              <a:gd name="connsiteX2928" fmla="*/ 595372 w 8077346"/>
              <a:gd name="connsiteY2928" fmla="*/ 2689603 h 10287000"/>
              <a:gd name="connsiteX2929" fmla="*/ 605527 w 8077346"/>
              <a:gd name="connsiteY2929" fmla="*/ 2686484 h 10287000"/>
              <a:gd name="connsiteX2930" fmla="*/ 603835 w 8077346"/>
              <a:gd name="connsiteY2930" fmla="*/ 2685079 h 10287000"/>
              <a:gd name="connsiteX2931" fmla="*/ 3093819 w 8077346"/>
              <a:gd name="connsiteY2931" fmla="*/ 2646518 h 10287000"/>
              <a:gd name="connsiteX2932" fmla="*/ 3094290 w 8077346"/>
              <a:gd name="connsiteY2932" fmla="*/ 2649565 h 10287000"/>
              <a:gd name="connsiteX2933" fmla="*/ 3095696 w 8077346"/>
              <a:gd name="connsiteY2933" fmla="*/ 2658706 h 10287000"/>
              <a:gd name="connsiteX2934" fmla="*/ 3096164 w 8077346"/>
              <a:gd name="connsiteY2934" fmla="*/ 2661755 h 10287000"/>
              <a:gd name="connsiteX2935" fmla="*/ 3093747 w 8077346"/>
              <a:gd name="connsiteY2935" fmla="*/ 2659018 h 10287000"/>
              <a:gd name="connsiteX2936" fmla="*/ 3092341 w 8077346"/>
              <a:gd name="connsiteY2936" fmla="*/ 2649878 h 10287000"/>
              <a:gd name="connsiteX2937" fmla="*/ 3093819 w 8077346"/>
              <a:gd name="connsiteY2937" fmla="*/ 2646518 h 10287000"/>
              <a:gd name="connsiteX2938" fmla="*/ 192855 w 8077346"/>
              <a:gd name="connsiteY2938" fmla="*/ 2637975 h 10287000"/>
              <a:gd name="connsiteX2939" fmla="*/ 208296 w 8077346"/>
              <a:gd name="connsiteY2939" fmla="*/ 2691813 h 10287000"/>
              <a:gd name="connsiteX2940" fmla="*/ 161112 w 8077346"/>
              <a:gd name="connsiteY2940" fmla="*/ 2681940 h 10287000"/>
              <a:gd name="connsiteX2941" fmla="*/ 135894 w 8077346"/>
              <a:gd name="connsiteY2941" fmla="*/ 2686782 h 10287000"/>
              <a:gd name="connsiteX2942" fmla="*/ 137524 w 8077346"/>
              <a:gd name="connsiteY2942" fmla="*/ 2677003 h 10287000"/>
              <a:gd name="connsiteX2943" fmla="*/ 192855 w 8077346"/>
              <a:gd name="connsiteY2943" fmla="*/ 2637975 h 10287000"/>
              <a:gd name="connsiteX2944" fmla="*/ 3092189 w 8077346"/>
              <a:gd name="connsiteY2944" fmla="*/ 2589973 h 10287000"/>
              <a:gd name="connsiteX2945" fmla="*/ 3082847 w 8077346"/>
              <a:gd name="connsiteY2945" fmla="*/ 2638811 h 10287000"/>
              <a:gd name="connsiteX2946" fmla="*/ 3074976 w 8077346"/>
              <a:gd name="connsiteY2946" fmla="*/ 2628702 h 10287000"/>
              <a:gd name="connsiteX2947" fmla="*/ 3072420 w 8077346"/>
              <a:gd name="connsiteY2947" fmla="*/ 2614343 h 10287000"/>
              <a:gd name="connsiteX2948" fmla="*/ 3092189 w 8077346"/>
              <a:gd name="connsiteY2948" fmla="*/ 2589973 h 10287000"/>
              <a:gd name="connsiteX2949" fmla="*/ 43183 w 8077346"/>
              <a:gd name="connsiteY2949" fmla="*/ 2583882 h 10287000"/>
              <a:gd name="connsiteX2950" fmla="*/ 69726 w 8077346"/>
              <a:gd name="connsiteY2950" fmla="*/ 2589436 h 10287000"/>
              <a:gd name="connsiteX2951" fmla="*/ 41349 w 8077346"/>
              <a:gd name="connsiteY2951" fmla="*/ 2594887 h 10287000"/>
              <a:gd name="connsiteX2952" fmla="*/ 43183 w 8077346"/>
              <a:gd name="connsiteY2952" fmla="*/ 2583882 h 10287000"/>
              <a:gd name="connsiteX2953" fmla="*/ 3190651 w 8077346"/>
              <a:gd name="connsiteY2953" fmla="*/ 2572777 h 10287000"/>
              <a:gd name="connsiteX2954" fmla="*/ 3179763 w 8077346"/>
              <a:gd name="connsiteY2954" fmla="*/ 2598771 h 10287000"/>
              <a:gd name="connsiteX2955" fmla="*/ 3174556 w 8077346"/>
              <a:gd name="connsiteY2955" fmla="*/ 2590469 h 10287000"/>
              <a:gd name="connsiteX2956" fmla="*/ 3190651 w 8077346"/>
              <a:gd name="connsiteY2956" fmla="*/ 2572777 h 10287000"/>
              <a:gd name="connsiteX2957" fmla="*/ 127697 w 8077346"/>
              <a:gd name="connsiteY2957" fmla="*/ 2571203 h 10287000"/>
              <a:gd name="connsiteX2958" fmla="*/ 149815 w 8077346"/>
              <a:gd name="connsiteY2958" fmla="*/ 2575831 h 10287000"/>
              <a:gd name="connsiteX2959" fmla="*/ 157190 w 8077346"/>
              <a:gd name="connsiteY2959" fmla="*/ 2583067 h 10287000"/>
              <a:gd name="connsiteX2960" fmla="*/ 147980 w 8077346"/>
              <a:gd name="connsiteY2960" fmla="*/ 2586836 h 10287000"/>
              <a:gd name="connsiteX2961" fmla="*/ 127697 w 8077346"/>
              <a:gd name="connsiteY2961" fmla="*/ 2571203 h 10287000"/>
              <a:gd name="connsiteX2962" fmla="*/ 517953 w 8077346"/>
              <a:gd name="connsiteY2962" fmla="*/ 2555130 h 10287000"/>
              <a:gd name="connsiteX2963" fmla="*/ 558778 w 8077346"/>
              <a:gd name="connsiteY2963" fmla="*/ 2566519 h 10287000"/>
              <a:gd name="connsiteX2964" fmla="*/ 509761 w 8077346"/>
              <a:gd name="connsiteY2964" fmla="*/ 2567649 h 10287000"/>
              <a:gd name="connsiteX2965" fmla="*/ 517953 w 8077346"/>
              <a:gd name="connsiteY2965" fmla="*/ 2555130 h 10287000"/>
              <a:gd name="connsiteX2966" fmla="*/ 55646 w 8077346"/>
              <a:gd name="connsiteY2966" fmla="*/ 2548061 h 10287000"/>
              <a:gd name="connsiteX2967" fmla="*/ 79401 w 8077346"/>
              <a:gd name="connsiteY2967" fmla="*/ 2549709 h 10287000"/>
              <a:gd name="connsiteX2968" fmla="*/ 86416 w 8077346"/>
              <a:gd name="connsiteY2968" fmla="*/ 2562564 h 10287000"/>
              <a:gd name="connsiteX2969" fmla="*/ 74508 w 8077346"/>
              <a:gd name="connsiteY2969" fmla="*/ 2579049 h 10287000"/>
              <a:gd name="connsiteX2970" fmla="*/ 55646 w 8077346"/>
              <a:gd name="connsiteY2970" fmla="*/ 2548061 h 10287000"/>
              <a:gd name="connsiteX2971" fmla="*/ 258777 w 8077346"/>
              <a:gd name="connsiteY2971" fmla="*/ 2544651 h 10287000"/>
              <a:gd name="connsiteX2972" fmla="*/ 333969 w 8077346"/>
              <a:gd name="connsiteY2972" fmla="*/ 2560385 h 10287000"/>
              <a:gd name="connsiteX2973" fmla="*/ 307208 w 8077346"/>
              <a:gd name="connsiteY2973" fmla="*/ 2565329 h 10287000"/>
              <a:gd name="connsiteX2974" fmla="*/ 385798 w 8077346"/>
              <a:gd name="connsiteY2974" fmla="*/ 2560687 h 10287000"/>
              <a:gd name="connsiteX2975" fmla="*/ 382400 w 8077346"/>
              <a:gd name="connsiteY2975" fmla="*/ 2581063 h 10287000"/>
              <a:gd name="connsiteX2976" fmla="*/ 500935 w 8077346"/>
              <a:gd name="connsiteY2976" fmla="*/ 2648039 h 10287000"/>
              <a:gd name="connsiteX2977" fmla="*/ 420640 w 8077346"/>
              <a:gd name="connsiteY2977" fmla="*/ 2662866 h 10287000"/>
              <a:gd name="connsiteX2978" fmla="*/ 373907 w 8077346"/>
              <a:gd name="connsiteY2978" fmla="*/ 2631999 h 10287000"/>
              <a:gd name="connsiteX2979" fmla="*/ 300413 w 8077346"/>
              <a:gd name="connsiteY2979" fmla="*/ 2606079 h 10287000"/>
              <a:gd name="connsiteX2980" fmla="*/ 271951 w 8077346"/>
              <a:gd name="connsiteY2980" fmla="*/ 2621209 h 10287000"/>
              <a:gd name="connsiteX2981" fmla="*/ 225215 w 8077346"/>
              <a:gd name="connsiteY2981" fmla="*/ 2590345 h 10287000"/>
              <a:gd name="connsiteX2982" fmla="*/ 277047 w 8077346"/>
              <a:gd name="connsiteY2982" fmla="*/ 2590646 h 10287000"/>
              <a:gd name="connsiteX2983" fmla="*/ 258777 w 8077346"/>
              <a:gd name="connsiteY2983" fmla="*/ 2544651 h 10287000"/>
              <a:gd name="connsiteX2984" fmla="*/ 5303923 w 8077346"/>
              <a:gd name="connsiteY2984" fmla="*/ 2536778 h 10287000"/>
              <a:gd name="connsiteX2985" fmla="*/ 5307576 w 8077346"/>
              <a:gd name="connsiteY2985" fmla="*/ 2542135 h 10287000"/>
              <a:gd name="connsiteX2986" fmla="*/ 5303082 w 8077346"/>
              <a:gd name="connsiteY2986" fmla="*/ 2550239 h 10287000"/>
              <a:gd name="connsiteX2987" fmla="*/ 5303923 w 8077346"/>
              <a:gd name="connsiteY2987" fmla="*/ 2536778 h 10287000"/>
              <a:gd name="connsiteX2988" fmla="*/ 5718166 w 8077346"/>
              <a:gd name="connsiteY2988" fmla="*/ 2536695 h 10287000"/>
              <a:gd name="connsiteX2989" fmla="*/ 5743536 w 8077346"/>
              <a:gd name="connsiteY2989" fmla="*/ 2544439 h 10287000"/>
              <a:gd name="connsiteX2990" fmla="*/ 5740359 w 8077346"/>
              <a:gd name="connsiteY2990" fmla="*/ 2557508 h 10287000"/>
              <a:gd name="connsiteX2991" fmla="*/ 5718166 w 8077346"/>
              <a:gd name="connsiteY2991" fmla="*/ 2536695 h 10287000"/>
              <a:gd name="connsiteX2992" fmla="*/ 180489 w 8077346"/>
              <a:gd name="connsiteY2992" fmla="*/ 2529113 h 10287000"/>
              <a:gd name="connsiteX2993" fmla="*/ 202139 w 8077346"/>
              <a:gd name="connsiteY2993" fmla="*/ 2564007 h 10287000"/>
              <a:gd name="connsiteX2994" fmla="*/ 175596 w 8077346"/>
              <a:gd name="connsiteY2994" fmla="*/ 2558453 h 10287000"/>
              <a:gd name="connsiteX2995" fmla="*/ 180489 w 8077346"/>
              <a:gd name="connsiteY2995" fmla="*/ 2529113 h 10287000"/>
              <a:gd name="connsiteX2996" fmla="*/ 3050314 w 8077346"/>
              <a:gd name="connsiteY2996" fmla="*/ 2503004 h 10287000"/>
              <a:gd name="connsiteX2997" fmla="*/ 3047618 w 8077346"/>
              <a:gd name="connsiteY2997" fmla="*/ 2507503 h 10287000"/>
              <a:gd name="connsiteX2998" fmla="*/ 3045729 w 8077346"/>
              <a:gd name="connsiteY2998" fmla="*/ 2507805 h 10287000"/>
              <a:gd name="connsiteX2999" fmla="*/ 3049147 w 8077346"/>
              <a:gd name="connsiteY2999" fmla="*/ 2511369 h 10287000"/>
              <a:gd name="connsiteX3000" fmla="*/ 3037808 w 8077346"/>
              <a:gd name="connsiteY3000" fmla="*/ 2487053 h 10287000"/>
              <a:gd name="connsiteX3001" fmla="*/ 3036790 w 8077346"/>
              <a:gd name="connsiteY3001" fmla="*/ 2491191 h 10287000"/>
              <a:gd name="connsiteX3002" fmla="*/ 3037753 w 8077346"/>
              <a:gd name="connsiteY3002" fmla="*/ 2493762 h 10287000"/>
              <a:gd name="connsiteX3003" fmla="*/ 3039737 w 8077346"/>
              <a:gd name="connsiteY3003" fmla="*/ 2492199 h 10287000"/>
              <a:gd name="connsiteX3004" fmla="*/ 5402616 w 8077346"/>
              <a:gd name="connsiteY3004" fmla="*/ 2475187 h 10287000"/>
              <a:gd name="connsiteX3005" fmla="*/ 5428331 w 8077346"/>
              <a:gd name="connsiteY3005" fmla="*/ 2492421 h 10287000"/>
              <a:gd name="connsiteX3006" fmla="*/ 5400932 w 8077346"/>
              <a:gd name="connsiteY3006" fmla="*/ 2502111 h 10287000"/>
              <a:gd name="connsiteX3007" fmla="*/ 5402616 w 8077346"/>
              <a:gd name="connsiteY3007" fmla="*/ 2475187 h 10287000"/>
              <a:gd name="connsiteX3008" fmla="*/ 3177132 w 8077346"/>
              <a:gd name="connsiteY3008" fmla="*/ 2475114 h 10287000"/>
              <a:gd name="connsiteX3009" fmla="*/ 3173312 w 8077346"/>
              <a:gd name="connsiteY3009" fmla="*/ 2499015 h 10287000"/>
              <a:gd name="connsiteX3010" fmla="*/ 3166448 w 8077346"/>
              <a:gd name="connsiteY3010" fmla="*/ 2486421 h 10287000"/>
              <a:gd name="connsiteX3011" fmla="*/ 3177132 w 8077346"/>
              <a:gd name="connsiteY3011" fmla="*/ 2475114 h 10287000"/>
              <a:gd name="connsiteX3012" fmla="*/ 3074012 w 8077346"/>
              <a:gd name="connsiteY3012" fmla="*/ 2443138 h 10287000"/>
              <a:gd name="connsiteX3013" fmla="*/ 3079873 w 8077346"/>
              <a:gd name="connsiteY3013" fmla="*/ 2445535 h 10287000"/>
              <a:gd name="connsiteX3014" fmla="*/ 3073158 w 8077346"/>
              <a:gd name="connsiteY3014" fmla="*/ 2473298 h 10287000"/>
              <a:gd name="connsiteX3015" fmla="*/ 3074012 w 8077346"/>
              <a:gd name="connsiteY3015" fmla="*/ 2443138 h 10287000"/>
              <a:gd name="connsiteX3016" fmla="*/ 3036108 w 8077346"/>
              <a:gd name="connsiteY3016" fmla="*/ 2433095 h 10287000"/>
              <a:gd name="connsiteX3017" fmla="*/ 3028972 w 8077346"/>
              <a:gd name="connsiteY3017" fmla="*/ 2438785 h 10287000"/>
              <a:gd name="connsiteX3018" fmla="*/ 3028027 w 8077346"/>
              <a:gd name="connsiteY3018" fmla="*/ 2444483 h 10287000"/>
              <a:gd name="connsiteX3019" fmla="*/ 3030225 w 8077346"/>
              <a:gd name="connsiteY3019" fmla="*/ 2446092 h 10287000"/>
              <a:gd name="connsiteX3020" fmla="*/ 3040858 w 8077346"/>
              <a:gd name="connsiteY3020" fmla="*/ 2445627 h 10287000"/>
              <a:gd name="connsiteX3021" fmla="*/ 3041539 w 8077346"/>
              <a:gd name="connsiteY3021" fmla="*/ 2461260 h 10287000"/>
              <a:gd name="connsiteX3022" fmla="*/ 3047072 w 8077346"/>
              <a:gd name="connsiteY3022" fmla="*/ 2470306 h 10287000"/>
              <a:gd name="connsiteX3023" fmla="*/ 3046350 w 8077346"/>
              <a:gd name="connsiteY3023" fmla="*/ 2466736 h 10287000"/>
              <a:gd name="connsiteX3024" fmla="*/ 3045092 w 8077346"/>
              <a:gd name="connsiteY3024" fmla="*/ 2450242 h 10287000"/>
              <a:gd name="connsiteX3025" fmla="*/ 3046358 w 8077346"/>
              <a:gd name="connsiteY3025" fmla="*/ 2450950 h 10287000"/>
              <a:gd name="connsiteX3026" fmla="*/ 3046262 w 8077346"/>
              <a:gd name="connsiteY3026" fmla="*/ 2449319 h 10287000"/>
              <a:gd name="connsiteX3027" fmla="*/ 3048228 w 8077346"/>
              <a:gd name="connsiteY3027" fmla="*/ 2441677 h 10287000"/>
              <a:gd name="connsiteX3028" fmla="*/ 3042287 w 8077346"/>
              <a:gd name="connsiteY3028" fmla="*/ 2443185 h 10287000"/>
              <a:gd name="connsiteX3029" fmla="*/ 3036108 w 8077346"/>
              <a:gd name="connsiteY3029" fmla="*/ 2433095 h 10287000"/>
              <a:gd name="connsiteX3030" fmla="*/ 5403977 w 8077346"/>
              <a:gd name="connsiteY3030" fmla="*/ 2433018 h 10287000"/>
              <a:gd name="connsiteX3031" fmla="*/ 5414558 w 8077346"/>
              <a:gd name="connsiteY3031" fmla="*/ 2433847 h 10287000"/>
              <a:gd name="connsiteX3032" fmla="*/ 5414268 w 8077346"/>
              <a:gd name="connsiteY3032" fmla="*/ 2438475 h 10287000"/>
              <a:gd name="connsiteX3033" fmla="*/ 5413690 w 8077346"/>
              <a:gd name="connsiteY3033" fmla="*/ 2447730 h 10287000"/>
              <a:gd name="connsiteX3034" fmla="*/ 5402818 w 8077346"/>
              <a:gd name="connsiteY3034" fmla="*/ 2451528 h 10287000"/>
              <a:gd name="connsiteX3035" fmla="*/ 5392528 w 8077346"/>
              <a:gd name="connsiteY3035" fmla="*/ 2446071 h 10287000"/>
              <a:gd name="connsiteX3036" fmla="*/ 5403977 w 8077346"/>
              <a:gd name="connsiteY3036" fmla="*/ 2433018 h 10287000"/>
              <a:gd name="connsiteX3037" fmla="*/ 5359537 w 8077346"/>
              <a:gd name="connsiteY3037" fmla="*/ 2429532 h 10287000"/>
              <a:gd name="connsiteX3038" fmla="*/ 5368000 w 8077346"/>
              <a:gd name="connsiteY3038" fmla="*/ 2430195 h 10287000"/>
              <a:gd name="connsiteX3039" fmla="*/ 5367440 w 8077346"/>
              <a:gd name="connsiteY3039" fmla="*/ 2439168 h 10287000"/>
              <a:gd name="connsiteX3040" fmla="*/ 5367159 w 8077346"/>
              <a:gd name="connsiteY3040" fmla="*/ 2443658 h 10287000"/>
              <a:gd name="connsiteX3041" fmla="*/ 5358694 w 8077346"/>
              <a:gd name="connsiteY3041" fmla="*/ 2442994 h 10287000"/>
              <a:gd name="connsiteX3042" fmla="*/ 5358974 w 8077346"/>
              <a:gd name="connsiteY3042" fmla="*/ 2438506 h 10287000"/>
              <a:gd name="connsiteX3043" fmla="*/ 5359256 w 8077346"/>
              <a:gd name="connsiteY3043" fmla="*/ 2434017 h 10287000"/>
              <a:gd name="connsiteX3044" fmla="*/ 5359537 w 8077346"/>
              <a:gd name="connsiteY3044" fmla="*/ 2429532 h 10287000"/>
              <a:gd name="connsiteX3045" fmla="*/ 407815 w 8077346"/>
              <a:gd name="connsiteY3045" fmla="*/ 2428655 h 10287000"/>
              <a:gd name="connsiteX3046" fmla="*/ 434358 w 8077346"/>
              <a:gd name="connsiteY3046" fmla="*/ 2434210 h 10287000"/>
              <a:gd name="connsiteX3047" fmla="*/ 432523 w 8077346"/>
              <a:gd name="connsiteY3047" fmla="*/ 2445213 h 10287000"/>
              <a:gd name="connsiteX3048" fmla="*/ 407815 w 8077346"/>
              <a:gd name="connsiteY3048" fmla="*/ 2428655 h 10287000"/>
              <a:gd name="connsiteX3049" fmla="*/ 153384 w 8077346"/>
              <a:gd name="connsiteY3049" fmla="*/ 2417167 h 10287000"/>
              <a:gd name="connsiteX3050" fmla="*/ 179927 w 8077346"/>
              <a:gd name="connsiteY3050" fmla="*/ 2422721 h 10287000"/>
              <a:gd name="connsiteX3051" fmla="*/ 151549 w 8077346"/>
              <a:gd name="connsiteY3051" fmla="*/ 2428170 h 10287000"/>
              <a:gd name="connsiteX3052" fmla="*/ 153384 w 8077346"/>
              <a:gd name="connsiteY3052" fmla="*/ 2417167 h 10287000"/>
              <a:gd name="connsiteX3053" fmla="*/ 235167 w 8077346"/>
              <a:gd name="connsiteY3053" fmla="*/ 2412278 h 10287000"/>
              <a:gd name="connsiteX3054" fmla="*/ 253757 w 8077346"/>
              <a:gd name="connsiteY3054" fmla="*/ 2419193 h 10287000"/>
              <a:gd name="connsiteX3055" fmla="*/ 225379 w 8077346"/>
              <a:gd name="connsiteY3055" fmla="*/ 2424641 h 10287000"/>
              <a:gd name="connsiteX3056" fmla="*/ 220352 w 8077346"/>
              <a:gd name="connsiteY3056" fmla="*/ 2413625 h 10287000"/>
              <a:gd name="connsiteX3057" fmla="*/ 235167 w 8077346"/>
              <a:gd name="connsiteY3057" fmla="*/ 2412278 h 10287000"/>
              <a:gd name="connsiteX3058" fmla="*/ 279333 w 8077346"/>
              <a:gd name="connsiteY3058" fmla="*/ 2412208 h 10287000"/>
              <a:gd name="connsiteX3059" fmla="*/ 317038 w 8077346"/>
              <a:gd name="connsiteY3059" fmla="*/ 2424011 h 10287000"/>
              <a:gd name="connsiteX3060" fmla="*/ 297878 w 8077346"/>
              <a:gd name="connsiteY3060" fmla="*/ 2447402 h 10287000"/>
              <a:gd name="connsiteX3061" fmla="*/ 279333 w 8077346"/>
              <a:gd name="connsiteY3061" fmla="*/ 2412208 h 10287000"/>
              <a:gd name="connsiteX3062" fmla="*/ 3069910 w 8077346"/>
              <a:gd name="connsiteY3062" fmla="*/ 2370306 h 10287000"/>
              <a:gd name="connsiteX3063" fmla="*/ 3102311 w 8077346"/>
              <a:gd name="connsiteY3063" fmla="*/ 2392930 h 10287000"/>
              <a:gd name="connsiteX3064" fmla="*/ 3132064 w 8077346"/>
              <a:gd name="connsiteY3064" fmla="*/ 2416227 h 10287000"/>
              <a:gd name="connsiteX3065" fmla="*/ 3102508 w 8077346"/>
              <a:gd name="connsiteY3065" fmla="*/ 2435275 h 10287000"/>
              <a:gd name="connsiteX3066" fmla="*/ 3096898 w 8077346"/>
              <a:gd name="connsiteY3066" fmla="*/ 2427253 h 10287000"/>
              <a:gd name="connsiteX3067" fmla="*/ 3095944 w 8077346"/>
              <a:gd name="connsiteY3067" fmla="*/ 2439622 h 10287000"/>
              <a:gd name="connsiteX3068" fmla="*/ 3096259 w 8077346"/>
              <a:gd name="connsiteY3068" fmla="*/ 2426338 h 10287000"/>
              <a:gd name="connsiteX3069" fmla="*/ 3094745 w 8077346"/>
              <a:gd name="connsiteY3069" fmla="*/ 2424174 h 10287000"/>
              <a:gd name="connsiteX3070" fmla="*/ 3068628 w 8077346"/>
              <a:gd name="connsiteY3070" fmla="*/ 2405317 h 10287000"/>
              <a:gd name="connsiteX3071" fmla="*/ 3063748 w 8077346"/>
              <a:gd name="connsiteY3071" fmla="*/ 2386320 h 10287000"/>
              <a:gd name="connsiteX3072" fmla="*/ 3069910 w 8077346"/>
              <a:gd name="connsiteY3072" fmla="*/ 2370306 h 10287000"/>
              <a:gd name="connsiteX3073" fmla="*/ 5402967 w 8077346"/>
              <a:gd name="connsiteY3073" fmla="*/ 2369778 h 10287000"/>
              <a:gd name="connsiteX3074" fmla="*/ 5406424 w 8077346"/>
              <a:gd name="connsiteY3074" fmla="*/ 2382479 h 10287000"/>
              <a:gd name="connsiteX3075" fmla="*/ 5402967 w 8077346"/>
              <a:gd name="connsiteY3075" fmla="*/ 2369778 h 10287000"/>
              <a:gd name="connsiteX3076" fmla="*/ 3156692 w 8077346"/>
              <a:gd name="connsiteY3076" fmla="*/ 2359589 h 10287000"/>
              <a:gd name="connsiteX3077" fmla="*/ 3160477 w 8077346"/>
              <a:gd name="connsiteY3077" fmla="*/ 2378345 h 10287000"/>
              <a:gd name="connsiteX3078" fmla="*/ 3156070 w 8077346"/>
              <a:gd name="connsiteY3078" fmla="*/ 2375826 h 10287000"/>
              <a:gd name="connsiteX3079" fmla="*/ 3156692 w 8077346"/>
              <a:gd name="connsiteY3079" fmla="*/ 2359589 h 10287000"/>
              <a:gd name="connsiteX3080" fmla="*/ 3078454 w 8077346"/>
              <a:gd name="connsiteY3080" fmla="*/ 2328711 h 10287000"/>
              <a:gd name="connsiteX3081" fmla="*/ 3089154 w 8077346"/>
              <a:gd name="connsiteY3081" fmla="*/ 2329756 h 10287000"/>
              <a:gd name="connsiteX3082" fmla="*/ 3083113 w 8077346"/>
              <a:gd name="connsiteY3082" fmla="*/ 2338797 h 10287000"/>
              <a:gd name="connsiteX3083" fmla="*/ 3079185 w 8077346"/>
              <a:gd name="connsiteY3083" fmla="*/ 2335568 h 10287000"/>
              <a:gd name="connsiteX3084" fmla="*/ 3078454 w 8077346"/>
              <a:gd name="connsiteY3084" fmla="*/ 2328711 h 10287000"/>
              <a:gd name="connsiteX3085" fmla="*/ 3037133 w 8077346"/>
              <a:gd name="connsiteY3085" fmla="*/ 2313684 h 10287000"/>
              <a:gd name="connsiteX3086" fmla="*/ 3034793 w 8077346"/>
              <a:gd name="connsiteY3086" fmla="*/ 2323173 h 10287000"/>
              <a:gd name="connsiteX3087" fmla="*/ 3035126 w 8077346"/>
              <a:gd name="connsiteY3087" fmla="*/ 2334061 h 10287000"/>
              <a:gd name="connsiteX3088" fmla="*/ 3038473 w 8077346"/>
              <a:gd name="connsiteY3088" fmla="*/ 2335379 h 10287000"/>
              <a:gd name="connsiteX3089" fmla="*/ 3040855 w 8077346"/>
              <a:gd name="connsiteY3089" fmla="*/ 2339271 h 10287000"/>
              <a:gd name="connsiteX3090" fmla="*/ 173566 w 8077346"/>
              <a:gd name="connsiteY3090" fmla="*/ 2296139 h 10287000"/>
              <a:gd name="connsiteX3091" fmla="*/ 215966 w 8077346"/>
              <a:gd name="connsiteY3091" fmla="*/ 2316398 h 10287000"/>
              <a:gd name="connsiteX3092" fmla="*/ 171731 w 8077346"/>
              <a:gd name="connsiteY3092" fmla="*/ 2307142 h 10287000"/>
              <a:gd name="connsiteX3093" fmla="*/ 173566 w 8077346"/>
              <a:gd name="connsiteY3093" fmla="*/ 2296139 h 10287000"/>
              <a:gd name="connsiteX3094" fmla="*/ 5562502 w 8077346"/>
              <a:gd name="connsiteY3094" fmla="*/ 2280533 h 10287000"/>
              <a:gd name="connsiteX3095" fmla="*/ 5573065 w 8077346"/>
              <a:gd name="connsiteY3095" fmla="*/ 2282588 h 10287000"/>
              <a:gd name="connsiteX3096" fmla="*/ 5565908 w 8077346"/>
              <a:gd name="connsiteY3096" fmla="*/ 2291835 h 10287000"/>
              <a:gd name="connsiteX3097" fmla="*/ 5562502 w 8077346"/>
              <a:gd name="connsiteY3097" fmla="*/ 2280533 h 10287000"/>
              <a:gd name="connsiteX3098" fmla="*/ 5567651 w 8077346"/>
              <a:gd name="connsiteY3098" fmla="*/ 2242720 h 10287000"/>
              <a:gd name="connsiteX3099" fmla="*/ 5568857 w 8077346"/>
              <a:gd name="connsiteY3099" fmla="*/ 2244716 h 10287000"/>
              <a:gd name="connsiteX3100" fmla="*/ 5579120 w 8077346"/>
              <a:gd name="connsiteY3100" fmla="*/ 2250597 h 10287000"/>
              <a:gd name="connsiteX3101" fmla="*/ 5567908 w 8077346"/>
              <a:gd name="connsiteY3101" fmla="*/ 2259862 h 10287000"/>
              <a:gd name="connsiteX3102" fmla="*/ 5557328 w 8077346"/>
              <a:gd name="connsiteY3102" fmla="*/ 2259032 h 10287000"/>
              <a:gd name="connsiteX3103" fmla="*/ 5557644 w 8077346"/>
              <a:gd name="connsiteY3103" fmla="*/ 2253983 h 10287000"/>
              <a:gd name="connsiteX3104" fmla="*/ 5568541 w 8077346"/>
              <a:gd name="connsiteY3104" fmla="*/ 2249768 h 10287000"/>
              <a:gd name="connsiteX3105" fmla="*/ 5558274 w 8077346"/>
              <a:gd name="connsiteY3105" fmla="*/ 2243888 h 10287000"/>
              <a:gd name="connsiteX3106" fmla="*/ 5567651 w 8077346"/>
              <a:gd name="connsiteY3106" fmla="*/ 2242720 h 10287000"/>
              <a:gd name="connsiteX3107" fmla="*/ 5845648 w 8077346"/>
              <a:gd name="connsiteY3107" fmla="*/ 2235005 h 10287000"/>
              <a:gd name="connsiteX3108" fmla="*/ 5845201 w 8077346"/>
              <a:gd name="connsiteY3108" fmla="*/ 2238598 h 10287000"/>
              <a:gd name="connsiteX3109" fmla="*/ 5835664 w 8077346"/>
              <a:gd name="connsiteY3109" fmla="*/ 2277795 h 10287000"/>
              <a:gd name="connsiteX3110" fmla="*/ 5800752 w 8077346"/>
              <a:gd name="connsiteY3110" fmla="*/ 2309248 h 10287000"/>
              <a:gd name="connsiteX3111" fmla="*/ 5816644 w 8077346"/>
              <a:gd name="connsiteY3111" fmla="*/ 2243916 h 10287000"/>
              <a:gd name="connsiteX3112" fmla="*/ 5845648 w 8077346"/>
              <a:gd name="connsiteY3112" fmla="*/ 2235005 h 10287000"/>
              <a:gd name="connsiteX3113" fmla="*/ 5823002 w 8077346"/>
              <a:gd name="connsiteY3113" fmla="*/ 2217784 h 10287000"/>
              <a:gd name="connsiteX3114" fmla="*/ 5816644 w 8077346"/>
              <a:gd name="connsiteY3114" fmla="*/ 2243916 h 10287000"/>
              <a:gd name="connsiteX3115" fmla="*/ 3145136 w 8077346"/>
              <a:gd name="connsiteY3115" fmla="*/ 2194940 h 10287000"/>
              <a:gd name="connsiteX3116" fmla="*/ 3148581 w 8077346"/>
              <a:gd name="connsiteY3116" fmla="*/ 2253212 h 10287000"/>
              <a:gd name="connsiteX3117" fmla="*/ 3132156 w 8077346"/>
              <a:gd name="connsiteY3117" fmla="*/ 2223364 h 10287000"/>
              <a:gd name="connsiteX3118" fmla="*/ 3145136 w 8077346"/>
              <a:gd name="connsiteY3118" fmla="*/ 2194940 h 10287000"/>
              <a:gd name="connsiteX3119" fmla="*/ 3123023 w 8077346"/>
              <a:gd name="connsiteY3119" fmla="*/ 2192795 h 10287000"/>
              <a:gd name="connsiteX3120" fmla="*/ 3108200 w 8077346"/>
              <a:gd name="connsiteY3120" fmla="*/ 2204296 h 10287000"/>
              <a:gd name="connsiteX3121" fmla="*/ 3123023 w 8077346"/>
              <a:gd name="connsiteY3121" fmla="*/ 2192795 h 10287000"/>
              <a:gd name="connsiteX3122" fmla="*/ 188569 w 8077346"/>
              <a:gd name="connsiteY3122" fmla="*/ 2192436 h 10287000"/>
              <a:gd name="connsiteX3123" fmla="*/ 188128 w 8077346"/>
              <a:gd name="connsiteY3123" fmla="*/ 2195081 h 10287000"/>
              <a:gd name="connsiteX3124" fmla="*/ 188127 w 8077346"/>
              <a:gd name="connsiteY3124" fmla="*/ 2195081 h 10287000"/>
              <a:gd name="connsiteX3125" fmla="*/ 188569 w 8077346"/>
              <a:gd name="connsiteY3125" fmla="*/ 2192436 h 10287000"/>
              <a:gd name="connsiteX3126" fmla="*/ 148 w 8077346"/>
              <a:gd name="connsiteY3126" fmla="*/ 2189178 h 10287000"/>
              <a:gd name="connsiteX3127" fmla="*/ 1365 w 8077346"/>
              <a:gd name="connsiteY3127" fmla="*/ 2189572 h 10287000"/>
              <a:gd name="connsiteX3128" fmla="*/ 33165 w 8077346"/>
              <a:gd name="connsiteY3128" fmla="*/ 2204768 h 10287000"/>
              <a:gd name="connsiteX3129" fmla="*/ 6309 w 8077346"/>
              <a:gd name="connsiteY3129" fmla="*/ 2219391 h 10287000"/>
              <a:gd name="connsiteX3130" fmla="*/ 148 w 8077346"/>
              <a:gd name="connsiteY3130" fmla="*/ 2218101 h 10287000"/>
              <a:gd name="connsiteX3131" fmla="*/ 3031895 w 8077346"/>
              <a:gd name="connsiteY3131" fmla="*/ 2185690 h 10287000"/>
              <a:gd name="connsiteX3132" fmla="*/ 3036739 w 8077346"/>
              <a:gd name="connsiteY3132" fmla="*/ 2200927 h 10287000"/>
              <a:gd name="connsiteX3133" fmla="*/ 3031895 w 8077346"/>
              <a:gd name="connsiteY3133" fmla="*/ 2185690 h 10287000"/>
              <a:gd name="connsiteX3134" fmla="*/ 3166626 w 8077346"/>
              <a:gd name="connsiteY3134" fmla="*/ 2178232 h 10287000"/>
              <a:gd name="connsiteX3135" fmla="*/ 3158550 w 8077346"/>
              <a:gd name="connsiteY3135" fmla="*/ 2207384 h 10287000"/>
              <a:gd name="connsiteX3136" fmla="*/ 3154909 w 8077346"/>
              <a:gd name="connsiteY3136" fmla="*/ 2201893 h 10287000"/>
              <a:gd name="connsiteX3137" fmla="*/ 3166626 w 8077346"/>
              <a:gd name="connsiteY3137" fmla="*/ 2178232 h 10287000"/>
              <a:gd name="connsiteX3138" fmla="*/ 5776628 w 8077346"/>
              <a:gd name="connsiteY3138" fmla="*/ 2173785 h 10287000"/>
              <a:gd name="connsiteX3139" fmla="*/ 5760619 w 8077346"/>
              <a:gd name="connsiteY3139" fmla="*/ 2239593 h 10287000"/>
              <a:gd name="connsiteX3140" fmla="*/ 5758485 w 8077346"/>
              <a:gd name="connsiteY3140" fmla="*/ 2203594 h 10287000"/>
              <a:gd name="connsiteX3141" fmla="*/ 5776628 w 8077346"/>
              <a:gd name="connsiteY3141" fmla="*/ 2173785 h 10287000"/>
              <a:gd name="connsiteX3142" fmla="*/ 194561 w 8077346"/>
              <a:gd name="connsiteY3142" fmla="*/ 2156507 h 10287000"/>
              <a:gd name="connsiteX3143" fmla="*/ 219098 w 8077346"/>
              <a:gd name="connsiteY3143" fmla="*/ 2160353 h 10287000"/>
              <a:gd name="connsiteX3144" fmla="*/ 269413 w 8077346"/>
              <a:gd name="connsiteY3144" fmla="*/ 2160579 h 10287000"/>
              <a:gd name="connsiteX3145" fmla="*/ 290423 w 8077346"/>
              <a:gd name="connsiteY3145" fmla="*/ 2185581 h 10287000"/>
              <a:gd name="connsiteX3146" fmla="*/ 314753 w 8077346"/>
              <a:gd name="connsiteY3146" fmla="*/ 2190672 h 10287000"/>
              <a:gd name="connsiteX3147" fmla="*/ 360087 w 8077346"/>
              <a:gd name="connsiteY3147" fmla="*/ 2220763 h 10287000"/>
              <a:gd name="connsiteX3148" fmla="*/ 358429 w 8077346"/>
              <a:gd name="connsiteY3148" fmla="*/ 2230717 h 10287000"/>
              <a:gd name="connsiteX3149" fmla="*/ 287103 w 8077346"/>
              <a:gd name="connsiteY3149" fmla="*/ 2205491 h 10287000"/>
              <a:gd name="connsiteX3150" fmla="*/ 257792 w 8077346"/>
              <a:gd name="connsiteY3150" fmla="*/ 2230264 h 10287000"/>
              <a:gd name="connsiteX3151" fmla="*/ 186467 w 8077346"/>
              <a:gd name="connsiteY3151" fmla="*/ 2205036 h 10287000"/>
              <a:gd name="connsiteX3152" fmla="*/ 187920 w 8077346"/>
              <a:gd name="connsiteY3152" fmla="*/ 2196325 h 10287000"/>
              <a:gd name="connsiteX3153" fmla="*/ 188128 w 8077346"/>
              <a:gd name="connsiteY3153" fmla="*/ 2195081 h 10287000"/>
              <a:gd name="connsiteX3154" fmla="*/ 192595 w 8077346"/>
              <a:gd name="connsiteY3154" fmla="*/ 2194245 h 10287000"/>
              <a:gd name="connsiteX3155" fmla="*/ 240107 w 8077346"/>
              <a:gd name="connsiteY3155" fmla="*/ 2185355 h 10287000"/>
              <a:gd name="connsiteX3156" fmla="*/ 217438 w 8077346"/>
              <a:gd name="connsiteY3156" fmla="*/ 2170308 h 10287000"/>
              <a:gd name="connsiteX3157" fmla="*/ 193110 w 8077346"/>
              <a:gd name="connsiteY3157" fmla="*/ 2165217 h 10287000"/>
              <a:gd name="connsiteX3158" fmla="*/ 168784 w 8077346"/>
              <a:gd name="connsiteY3158" fmla="*/ 2160128 h 10287000"/>
              <a:gd name="connsiteX3159" fmla="*/ 194561 w 8077346"/>
              <a:gd name="connsiteY3159" fmla="*/ 2156507 h 10287000"/>
              <a:gd name="connsiteX3160" fmla="*/ 3026019 w 8077346"/>
              <a:gd name="connsiteY3160" fmla="*/ 2130191 h 10287000"/>
              <a:gd name="connsiteX3161" fmla="*/ 3032588 w 8077346"/>
              <a:gd name="connsiteY3161" fmla="*/ 2155557 h 10287000"/>
              <a:gd name="connsiteX3162" fmla="*/ 3031671 w 8077346"/>
              <a:gd name="connsiteY3162" fmla="*/ 2153681 h 10287000"/>
              <a:gd name="connsiteX3163" fmla="*/ 3031541 w 8077346"/>
              <a:gd name="connsiteY3163" fmla="*/ 2156122 h 10287000"/>
              <a:gd name="connsiteX3164" fmla="*/ 3022480 w 8077346"/>
              <a:gd name="connsiteY3164" fmla="*/ 2164330 h 10287000"/>
              <a:gd name="connsiteX3165" fmla="*/ 3020210 w 8077346"/>
              <a:gd name="connsiteY3165" fmla="*/ 2153077 h 10287000"/>
              <a:gd name="connsiteX3166" fmla="*/ 3023054 w 8077346"/>
              <a:gd name="connsiteY3166" fmla="*/ 2153140 h 10287000"/>
              <a:gd name="connsiteX3167" fmla="*/ 3020678 w 8077346"/>
              <a:gd name="connsiteY3167" fmla="*/ 2146874 h 10287000"/>
              <a:gd name="connsiteX3168" fmla="*/ 3022016 w 8077346"/>
              <a:gd name="connsiteY3168" fmla="*/ 2140955 h 10287000"/>
              <a:gd name="connsiteX3169" fmla="*/ 3024519 w 8077346"/>
              <a:gd name="connsiteY3169" fmla="*/ 2149924 h 10287000"/>
              <a:gd name="connsiteX3170" fmla="*/ 3024495 w 8077346"/>
              <a:gd name="connsiteY3170" fmla="*/ 2153168 h 10287000"/>
              <a:gd name="connsiteX3171" fmla="*/ 3025591 w 8077346"/>
              <a:gd name="connsiteY3171" fmla="*/ 2153194 h 10287000"/>
              <a:gd name="connsiteX3172" fmla="*/ 3028364 w 8077346"/>
              <a:gd name="connsiteY3172" fmla="*/ 2151012 h 10287000"/>
              <a:gd name="connsiteX3173" fmla="*/ 3030329 w 8077346"/>
              <a:gd name="connsiteY3173" fmla="*/ 2150934 h 10287000"/>
              <a:gd name="connsiteX3174" fmla="*/ 3027726 w 8077346"/>
              <a:gd name="connsiteY3174" fmla="*/ 2145603 h 10287000"/>
              <a:gd name="connsiteX3175" fmla="*/ 3026019 w 8077346"/>
              <a:gd name="connsiteY3175" fmla="*/ 2130191 h 10287000"/>
              <a:gd name="connsiteX3176" fmla="*/ 3037895 w 8077346"/>
              <a:gd name="connsiteY3176" fmla="*/ 2130049 h 10287000"/>
              <a:gd name="connsiteX3177" fmla="*/ 3041195 w 8077346"/>
              <a:gd name="connsiteY3177" fmla="*/ 2133951 h 10287000"/>
              <a:gd name="connsiteX3178" fmla="*/ 3035387 w 8077346"/>
              <a:gd name="connsiteY3178" fmla="*/ 2138596 h 10287000"/>
              <a:gd name="connsiteX3179" fmla="*/ 3036617 w 8077346"/>
              <a:gd name="connsiteY3179" fmla="*/ 2130970 h 10287000"/>
              <a:gd name="connsiteX3180" fmla="*/ 3057158 w 8077346"/>
              <a:gd name="connsiteY3180" fmla="*/ 2129153 h 10287000"/>
              <a:gd name="connsiteX3181" fmla="*/ 3062252 w 8077346"/>
              <a:gd name="connsiteY3181" fmla="*/ 2134121 h 10287000"/>
              <a:gd name="connsiteX3182" fmla="*/ 3067347 w 8077346"/>
              <a:gd name="connsiteY3182" fmla="*/ 2162910 h 10287000"/>
              <a:gd name="connsiteX3183" fmla="*/ 3066889 w 8077346"/>
              <a:gd name="connsiteY3183" fmla="*/ 2174419 h 10287000"/>
              <a:gd name="connsiteX3184" fmla="*/ 3076271 w 8077346"/>
              <a:gd name="connsiteY3184" fmla="*/ 2169857 h 10287000"/>
              <a:gd name="connsiteX3185" fmla="*/ 3077919 w 8077346"/>
              <a:gd name="connsiteY3185" fmla="*/ 2204926 h 10287000"/>
              <a:gd name="connsiteX3186" fmla="*/ 3062681 w 8077346"/>
              <a:gd name="connsiteY3186" fmla="*/ 2186606 h 10287000"/>
              <a:gd name="connsiteX3187" fmla="*/ 3064233 w 8077346"/>
              <a:gd name="connsiteY3187" fmla="*/ 2176540 h 10287000"/>
              <a:gd name="connsiteX3188" fmla="*/ 3058486 w 8077346"/>
              <a:gd name="connsiteY3188" fmla="*/ 2168083 h 10287000"/>
              <a:gd name="connsiteX3189" fmla="*/ 3052258 w 8077346"/>
              <a:gd name="connsiteY3189" fmla="*/ 2155740 h 10287000"/>
              <a:gd name="connsiteX3190" fmla="*/ 3053238 w 8077346"/>
              <a:gd name="connsiteY3190" fmla="*/ 2131813 h 10287000"/>
              <a:gd name="connsiteX3191" fmla="*/ 3057158 w 8077346"/>
              <a:gd name="connsiteY3191" fmla="*/ 2129153 h 10287000"/>
              <a:gd name="connsiteX3192" fmla="*/ 3036580 w 8077346"/>
              <a:gd name="connsiteY3192" fmla="*/ 2128497 h 10287000"/>
              <a:gd name="connsiteX3193" fmla="*/ 3038277 w 8077346"/>
              <a:gd name="connsiteY3193" fmla="*/ 2129773 h 10287000"/>
              <a:gd name="connsiteX3194" fmla="*/ 3037895 w 8077346"/>
              <a:gd name="connsiteY3194" fmla="*/ 2130049 h 10287000"/>
              <a:gd name="connsiteX3195" fmla="*/ 2999638 w 8077346"/>
              <a:gd name="connsiteY3195" fmla="*/ 2098539 h 10287000"/>
              <a:gd name="connsiteX3196" fmla="*/ 2979338 w 8077346"/>
              <a:gd name="connsiteY3196" fmla="*/ 2104412 h 10287000"/>
              <a:gd name="connsiteX3197" fmla="*/ 2979168 w 8077346"/>
              <a:gd name="connsiteY3197" fmla="*/ 2104660 h 10287000"/>
              <a:gd name="connsiteX3198" fmla="*/ 2984407 w 8077346"/>
              <a:gd name="connsiteY3198" fmla="*/ 2125913 h 10287000"/>
              <a:gd name="connsiteX3199" fmla="*/ 2996072 w 8077346"/>
              <a:gd name="connsiteY3199" fmla="*/ 2154590 h 10287000"/>
              <a:gd name="connsiteX3200" fmla="*/ 3001754 w 8077346"/>
              <a:gd name="connsiteY3200" fmla="*/ 2103975 h 10287000"/>
              <a:gd name="connsiteX3201" fmla="*/ 3001209 w 8077346"/>
              <a:gd name="connsiteY3201" fmla="*/ 2098939 h 10287000"/>
              <a:gd name="connsiteX3202" fmla="*/ 7831865 w 8077346"/>
              <a:gd name="connsiteY3202" fmla="*/ 2075016 h 10287000"/>
              <a:gd name="connsiteX3203" fmla="*/ 7846983 w 8077346"/>
              <a:gd name="connsiteY3203" fmla="*/ 2077656 h 10287000"/>
              <a:gd name="connsiteX3204" fmla="*/ 7837448 w 8077346"/>
              <a:gd name="connsiteY3204" fmla="*/ 2116855 h 10287000"/>
              <a:gd name="connsiteX3205" fmla="*/ 7834270 w 8077346"/>
              <a:gd name="connsiteY3205" fmla="*/ 2129923 h 10287000"/>
              <a:gd name="connsiteX3206" fmla="*/ 7823138 w 8077346"/>
              <a:gd name="connsiteY3206" fmla="*/ 2081125 h 10287000"/>
              <a:gd name="connsiteX3207" fmla="*/ 7822395 w 8077346"/>
              <a:gd name="connsiteY3207" fmla="*/ 2075684 h 10287000"/>
              <a:gd name="connsiteX3208" fmla="*/ 7823586 w 8077346"/>
              <a:gd name="connsiteY3208" fmla="*/ 2075779 h 10287000"/>
              <a:gd name="connsiteX3209" fmla="*/ 7831865 w 8077346"/>
              <a:gd name="connsiteY3209" fmla="*/ 2075016 h 10287000"/>
              <a:gd name="connsiteX3210" fmla="*/ 7821607 w 8077346"/>
              <a:gd name="connsiteY3210" fmla="*/ 2069910 h 10287000"/>
              <a:gd name="connsiteX3211" fmla="*/ 7822395 w 8077346"/>
              <a:gd name="connsiteY3211" fmla="*/ 2075684 h 10287000"/>
              <a:gd name="connsiteX3212" fmla="*/ 7820662 w 8077346"/>
              <a:gd name="connsiteY3212" fmla="*/ 2075545 h 10287000"/>
              <a:gd name="connsiteX3213" fmla="*/ 7821607 w 8077346"/>
              <a:gd name="connsiteY3213" fmla="*/ 2069910 h 10287000"/>
              <a:gd name="connsiteX3214" fmla="*/ 449339 w 8077346"/>
              <a:gd name="connsiteY3214" fmla="*/ 2065996 h 10287000"/>
              <a:gd name="connsiteX3215" fmla="*/ 517022 w 8077346"/>
              <a:gd name="connsiteY3215" fmla="*/ 2075753 h 10287000"/>
              <a:gd name="connsiteX3216" fmla="*/ 542088 w 8077346"/>
              <a:gd name="connsiteY3216" fmla="*/ 2081000 h 10287000"/>
              <a:gd name="connsiteX3217" fmla="*/ 567152 w 8077346"/>
              <a:gd name="connsiteY3217" fmla="*/ 2086243 h 10287000"/>
              <a:gd name="connsiteX3218" fmla="*/ 565471 w 8077346"/>
              <a:gd name="connsiteY3218" fmla="*/ 2096331 h 10287000"/>
              <a:gd name="connsiteX3219" fmla="*/ 590536 w 8077346"/>
              <a:gd name="connsiteY3219" fmla="*/ 2101574 h 10287000"/>
              <a:gd name="connsiteX3220" fmla="*/ 588855 w 8077346"/>
              <a:gd name="connsiteY3220" fmla="*/ 2111661 h 10287000"/>
              <a:gd name="connsiteX3221" fmla="*/ 563790 w 8077346"/>
              <a:gd name="connsiteY3221" fmla="*/ 2106418 h 10287000"/>
              <a:gd name="connsiteX3222" fmla="*/ 540405 w 8077346"/>
              <a:gd name="connsiteY3222" fmla="*/ 2091085 h 10287000"/>
              <a:gd name="connsiteX3223" fmla="*/ 515338 w 8077346"/>
              <a:gd name="connsiteY3223" fmla="*/ 2085840 h 10287000"/>
              <a:gd name="connsiteX3224" fmla="*/ 510294 w 8077346"/>
              <a:gd name="connsiteY3224" fmla="*/ 2116098 h 10287000"/>
              <a:gd name="connsiteX3225" fmla="*/ 461844 w 8077346"/>
              <a:gd name="connsiteY3225" fmla="*/ 2095521 h 10287000"/>
              <a:gd name="connsiteX3226" fmla="*/ 440142 w 8077346"/>
              <a:gd name="connsiteY3226" fmla="*/ 2070106 h 10287000"/>
              <a:gd name="connsiteX3227" fmla="*/ 449339 w 8077346"/>
              <a:gd name="connsiteY3227" fmla="*/ 2065996 h 10287000"/>
              <a:gd name="connsiteX3228" fmla="*/ 7878713 w 8077346"/>
              <a:gd name="connsiteY3228" fmla="*/ 2059270 h 10287000"/>
              <a:gd name="connsiteX3229" fmla="*/ 7904089 w 8077346"/>
              <a:gd name="connsiteY3229" fmla="*/ 2067017 h 10287000"/>
              <a:gd name="connsiteX3230" fmla="*/ 7900912 w 8077346"/>
              <a:gd name="connsiteY3230" fmla="*/ 2080081 h 10287000"/>
              <a:gd name="connsiteX3231" fmla="*/ 7869176 w 8077346"/>
              <a:gd name="connsiteY3231" fmla="*/ 2098470 h 10287000"/>
              <a:gd name="connsiteX3232" fmla="*/ 7850105 w 8077346"/>
              <a:gd name="connsiteY3232" fmla="*/ 2176865 h 10287000"/>
              <a:gd name="connsiteX3233" fmla="*/ 7850526 w 8077346"/>
              <a:gd name="connsiteY3233" fmla="*/ 2133130 h 10287000"/>
              <a:gd name="connsiteX3234" fmla="*/ 7872355 w 8077346"/>
              <a:gd name="connsiteY3234" fmla="*/ 2085403 h 10287000"/>
              <a:gd name="connsiteX3235" fmla="*/ 7875535 w 8077346"/>
              <a:gd name="connsiteY3235" fmla="*/ 2072335 h 10287000"/>
              <a:gd name="connsiteX3236" fmla="*/ 7878713 w 8077346"/>
              <a:gd name="connsiteY3236" fmla="*/ 2059270 h 10287000"/>
              <a:gd name="connsiteX3237" fmla="*/ 447328 w 8077346"/>
              <a:gd name="connsiteY3237" fmla="*/ 2027009 h 10287000"/>
              <a:gd name="connsiteX3238" fmla="*/ 498573 w 8077346"/>
              <a:gd name="connsiteY3238" fmla="*/ 2049118 h 10287000"/>
              <a:gd name="connsiteX3239" fmla="*/ 447328 w 8077346"/>
              <a:gd name="connsiteY3239" fmla="*/ 2027009 h 10287000"/>
              <a:gd name="connsiteX3240" fmla="*/ 5870681 w 8077346"/>
              <a:gd name="connsiteY3240" fmla="*/ 2021791 h 10287000"/>
              <a:gd name="connsiteX3241" fmla="*/ 5896057 w 8077346"/>
              <a:gd name="connsiteY3241" fmla="*/ 2029537 h 10287000"/>
              <a:gd name="connsiteX3242" fmla="*/ 5873807 w 8077346"/>
              <a:gd name="connsiteY3242" fmla="*/ 2121001 h 10287000"/>
              <a:gd name="connsiteX3243" fmla="*/ 5861093 w 8077346"/>
              <a:gd name="connsiteY3243" fmla="*/ 2173264 h 10287000"/>
              <a:gd name="connsiteX3244" fmla="*/ 5826181 w 8077346"/>
              <a:gd name="connsiteY3244" fmla="*/ 2204719 h 10287000"/>
              <a:gd name="connsiteX3245" fmla="*/ 5838896 w 8077346"/>
              <a:gd name="connsiteY3245" fmla="*/ 2152452 h 10287000"/>
              <a:gd name="connsiteX3246" fmla="*/ 5813523 w 8077346"/>
              <a:gd name="connsiteY3246" fmla="*/ 2144706 h 10287000"/>
              <a:gd name="connsiteX3247" fmla="*/ 5826238 w 8077346"/>
              <a:gd name="connsiteY3247" fmla="*/ 2092441 h 10287000"/>
              <a:gd name="connsiteX3248" fmla="*/ 5848429 w 8077346"/>
              <a:gd name="connsiteY3248" fmla="*/ 2113253 h 10287000"/>
              <a:gd name="connsiteX3249" fmla="*/ 5864323 w 8077346"/>
              <a:gd name="connsiteY3249" fmla="*/ 2047920 h 10287000"/>
              <a:gd name="connsiteX3250" fmla="*/ 5870681 w 8077346"/>
              <a:gd name="connsiteY3250" fmla="*/ 2021791 h 10287000"/>
              <a:gd name="connsiteX3251" fmla="*/ 3050728 w 8077346"/>
              <a:gd name="connsiteY3251" fmla="*/ 2013258 h 10287000"/>
              <a:gd name="connsiteX3252" fmla="*/ 3061558 w 8077346"/>
              <a:gd name="connsiteY3252" fmla="*/ 2014457 h 10287000"/>
              <a:gd name="connsiteX3253" fmla="*/ 3054514 w 8077346"/>
              <a:gd name="connsiteY3253" fmla="*/ 2032014 h 10287000"/>
              <a:gd name="connsiteX3254" fmla="*/ 3051301 w 8077346"/>
              <a:gd name="connsiteY3254" fmla="*/ 2025929 h 10287000"/>
              <a:gd name="connsiteX3255" fmla="*/ 3050728 w 8077346"/>
              <a:gd name="connsiteY3255" fmla="*/ 2013258 h 10287000"/>
              <a:gd name="connsiteX3256" fmla="*/ 347067 w 8077346"/>
              <a:gd name="connsiteY3256" fmla="*/ 2006030 h 10287000"/>
              <a:gd name="connsiteX3257" fmla="*/ 370653 w 8077346"/>
              <a:gd name="connsiteY3257" fmla="*/ 2010965 h 10287000"/>
              <a:gd name="connsiteX3258" fmla="*/ 368942 w 8077346"/>
              <a:gd name="connsiteY3258" fmla="*/ 2021235 h 10287000"/>
              <a:gd name="connsiteX3259" fmla="*/ 389112 w 8077346"/>
              <a:gd name="connsiteY3259" fmla="*/ 2046710 h 10287000"/>
              <a:gd name="connsiteX3260" fmla="*/ 341928 w 8077346"/>
              <a:gd name="connsiteY3260" fmla="*/ 2036837 h 10287000"/>
              <a:gd name="connsiteX3261" fmla="*/ 318338 w 8077346"/>
              <a:gd name="connsiteY3261" fmla="*/ 2031900 h 10287000"/>
              <a:gd name="connsiteX3262" fmla="*/ 293033 w 8077346"/>
              <a:gd name="connsiteY3262" fmla="*/ 2037234 h 10287000"/>
              <a:gd name="connsiteX3263" fmla="*/ 247568 w 8077346"/>
              <a:gd name="connsiteY3263" fmla="*/ 2017092 h 10287000"/>
              <a:gd name="connsiteX3264" fmla="*/ 320053 w 8077346"/>
              <a:gd name="connsiteY3264" fmla="*/ 2021631 h 10287000"/>
              <a:gd name="connsiteX3265" fmla="*/ 343641 w 8077346"/>
              <a:gd name="connsiteY3265" fmla="*/ 2026568 h 10287000"/>
              <a:gd name="connsiteX3266" fmla="*/ 347067 w 8077346"/>
              <a:gd name="connsiteY3266" fmla="*/ 2006030 h 10287000"/>
              <a:gd name="connsiteX3267" fmla="*/ 3019519 w 8077346"/>
              <a:gd name="connsiteY3267" fmla="*/ 2001721 h 10287000"/>
              <a:gd name="connsiteX3268" fmla="*/ 3018495 w 8077346"/>
              <a:gd name="connsiteY3268" fmla="*/ 2008453 h 10287000"/>
              <a:gd name="connsiteX3269" fmla="*/ 3019154 w 8077346"/>
              <a:gd name="connsiteY3269" fmla="*/ 2010562 h 10287000"/>
              <a:gd name="connsiteX3270" fmla="*/ 3014433 w 8077346"/>
              <a:gd name="connsiteY3270" fmla="*/ 2038466 h 10287000"/>
              <a:gd name="connsiteX3271" fmla="*/ 3015180 w 8077346"/>
              <a:gd name="connsiteY3271" fmla="*/ 2042162 h 10287000"/>
              <a:gd name="connsiteX3272" fmla="*/ 3029775 w 8077346"/>
              <a:gd name="connsiteY3272" fmla="*/ 2063306 h 10287000"/>
              <a:gd name="connsiteX3273" fmla="*/ 3029773 w 8077346"/>
              <a:gd name="connsiteY3273" fmla="*/ 2063862 h 10287000"/>
              <a:gd name="connsiteX3274" fmla="*/ 3035992 w 8077346"/>
              <a:gd name="connsiteY3274" fmla="*/ 2080221 h 10287000"/>
              <a:gd name="connsiteX3275" fmla="*/ 3038813 w 8077346"/>
              <a:gd name="connsiteY3275" fmla="*/ 2088071 h 10287000"/>
              <a:gd name="connsiteX3276" fmla="*/ 3039057 w 8077346"/>
              <a:gd name="connsiteY3276" fmla="*/ 2088280 h 10287000"/>
              <a:gd name="connsiteX3277" fmla="*/ 3035992 w 8077346"/>
              <a:gd name="connsiteY3277" fmla="*/ 2080221 h 10287000"/>
              <a:gd name="connsiteX3278" fmla="*/ 3030065 w 8077346"/>
              <a:gd name="connsiteY3278" fmla="*/ 2063724 h 10287000"/>
              <a:gd name="connsiteX3279" fmla="*/ 3029775 w 8077346"/>
              <a:gd name="connsiteY3279" fmla="*/ 2063306 h 10287000"/>
              <a:gd name="connsiteX3280" fmla="*/ 3029889 w 8077346"/>
              <a:gd name="connsiteY3280" fmla="*/ 2033194 h 10287000"/>
              <a:gd name="connsiteX3281" fmla="*/ 3029391 w 8077346"/>
              <a:gd name="connsiteY3281" fmla="*/ 2029960 h 10287000"/>
              <a:gd name="connsiteX3282" fmla="*/ 3027402 w 8077346"/>
              <a:gd name="connsiteY3282" fmla="*/ 2017026 h 10287000"/>
              <a:gd name="connsiteX3283" fmla="*/ 3019519 w 8077346"/>
              <a:gd name="connsiteY3283" fmla="*/ 2001721 h 10287000"/>
              <a:gd name="connsiteX3284" fmla="*/ 3056945 w 8077346"/>
              <a:gd name="connsiteY3284" fmla="*/ 1988684 h 10287000"/>
              <a:gd name="connsiteX3285" fmla="*/ 3042195 w 8077346"/>
              <a:gd name="connsiteY3285" fmla="*/ 2011195 h 10287000"/>
              <a:gd name="connsiteX3286" fmla="*/ 3032165 w 8077346"/>
              <a:gd name="connsiteY3286" fmla="*/ 2002469 h 10287000"/>
              <a:gd name="connsiteX3287" fmla="*/ 3037866 w 8077346"/>
              <a:gd name="connsiteY3287" fmla="*/ 1989760 h 10287000"/>
              <a:gd name="connsiteX3288" fmla="*/ 3056945 w 8077346"/>
              <a:gd name="connsiteY3288" fmla="*/ 1988684 h 10287000"/>
              <a:gd name="connsiteX3289" fmla="*/ 7870030 w 8077346"/>
              <a:gd name="connsiteY3289" fmla="*/ 1982927 h 10287000"/>
              <a:gd name="connsiteX3290" fmla="*/ 7869235 w 8077346"/>
              <a:gd name="connsiteY3290" fmla="*/ 1986194 h 10287000"/>
              <a:gd name="connsiteX3291" fmla="*/ 7869235 w 8077346"/>
              <a:gd name="connsiteY3291" fmla="*/ 1986192 h 10287000"/>
              <a:gd name="connsiteX3292" fmla="*/ 3102106 w 8077346"/>
              <a:gd name="connsiteY3292" fmla="*/ 1980529 h 10287000"/>
              <a:gd name="connsiteX3293" fmla="*/ 3105082 w 8077346"/>
              <a:gd name="connsiteY3293" fmla="*/ 1995265 h 10287000"/>
              <a:gd name="connsiteX3294" fmla="*/ 3099633 w 8077346"/>
              <a:gd name="connsiteY3294" fmla="*/ 1995314 h 10287000"/>
              <a:gd name="connsiteX3295" fmla="*/ 3102106 w 8077346"/>
              <a:gd name="connsiteY3295" fmla="*/ 1980529 h 10287000"/>
              <a:gd name="connsiteX3296" fmla="*/ 3006641 w 8077346"/>
              <a:gd name="connsiteY3296" fmla="*/ 1964446 h 10287000"/>
              <a:gd name="connsiteX3297" fmla="*/ 3005512 w 8077346"/>
              <a:gd name="connsiteY3297" fmla="*/ 1966917 h 10287000"/>
              <a:gd name="connsiteX3298" fmla="*/ 3009093 w 8077346"/>
              <a:gd name="connsiteY3298" fmla="*/ 1969282 h 10287000"/>
              <a:gd name="connsiteX3299" fmla="*/ 5969055 w 8077346"/>
              <a:gd name="connsiteY3299" fmla="*/ 1953564 h 10287000"/>
              <a:gd name="connsiteX3300" fmla="*/ 5969055 w 8077346"/>
              <a:gd name="connsiteY3300" fmla="*/ 1953566 h 10287000"/>
              <a:gd name="connsiteX3301" fmla="*/ 5969055 w 8077346"/>
              <a:gd name="connsiteY3301" fmla="*/ 1953567 h 10287000"/>
              <a:gd name="connsiteX3302" fmla="*/ 76996 w 8077346"/>
              <a:gd name="connsiteY3302" fmla="*/ 1941925 h 10287000"/>
              <a:gd name="connsiteX3303" fmla="*/ 124174 w 8077346"/>
              <a:gd name="connsiteY3303" fmla="*/ 1951797 h 10287000"/>
              <a:gd name="connsiteX3304" fmla="*/ 129842 w 8077346"/>
              <a:gd name="connsiteY3304" fmla="*/ 1972721 h 10287000"/>
              <a:gd name="connsiteX3305" fmla="*/ 117813 w 8077346"/>
              <a:gd name="connsiteY3305" fmla="*/ 1989940 h 10287000"/>
              <a:gd name="connsiteX3306" fmla="*/ 25042 w 8077346"/>
              <a:gd name="connsiteY3306" fmla="*/ 1960661 h 10287000"/>
              <a:gd name="connsiteX3307" fmla="*/ 3042 w 8077346"/>
              <a:gd name="connsiteY3307" fmla="*/ 1946188 h 10287000"/>
              <a:gd name="connsiteX3308" fmla="*/ 48632 w 8077346"/>
              <a:gd name="connsiteY3308" fmla="*/ 1965596 h 10287000"/>
              <a:gd name="connsiteX3309" fmla="*/ 50220 w 8077346"/>
              <a:gd name="connsiteY3309" fmla="*/ 1956060 h 10287000"/>
              <a:gd name="connsiteX3310" fmla="*/ 76996 w 8077346"/>
              <a:gd name="connsiteY3310" fmla="*/ 1941925 h 10287000"/>
              <a:gd name="connsiteX3311" fmla="*/ 3054548 w 8077346"/>
              <a:gd name="connsiteY3311" fmla="*/ 1939064 h 10287000"/>
              <a:gd name="connsiteX3312" fmla="*/ 3047403 w 8077346"/>
              <a:gd name="connsiteY3312" fmla="*/ 1959180 h 10287000"/>
              <a:gd name="connsiteX3313" fmla="*/ 3054548 w 8077346"/>
              <a:gd name="connsiteY3313" fmla="*/ 1939064 h 10287000"/>
              <a:gd name="connsiteX3314" fmla="*/ 152906 w 8077346"/>
              <a:gd name="connsiteY3314" fmla="*/ 1925928 h 10287000"/>
              <a:gd name="connsiteX3315" fmla="*/ 200274 w 8077346"/>
              <a:gd name="connsiteY3315" fmla="*/ 1955581 h 10287000"/>
              <a:gd name="connsiteX3316" fmla="*/ 225551 w 8077346"/>
              <a:gd name="connsiteY3316" fmla="*/ 1960868 h 10287000"/>
              <a:gd name="connsiteX3317" fmla="*/ 306149 w 8077346"/>
              <a:gd name="connsiteY3317" fmla="*/ 1948128 h 10287000"/>
              <a:gd name="connsiteX3318" fmla="*/ 329836 w 8077346"/>
              <a:gd name="connsiteY3318" fmla="*/ 1962952 h 10287000"/>
              <a:gd name="connsiteX3319" fmla="*/ 325066 w 8077346"/>
              <a:gd name="connsiteY3319" fmla="*/ 1991559 h 10287000"/>
              <a:gd name="connsiteX3320" fmla="*/ 277691 w 8077346"/>
              <a:gd name="connsiteY3320" fmla="*/ 1961908 h 10287000"/>
              <a:gd name="connsiteX3321" fmla="*/ 249240 w 8077346"/>
              <a:gd name="connsiteY3321" fmla="*/ 1975692 h 10287000"/>
              <a:gd name="connsiteX3322" fmla="*/ 223963 w 8077346"/>
              <a:gd name="connsiteY3322" fmla="*/ 1970403 h 10287000"/>
              <a:gd name="connsiteX3323" fmla="*/ 198683 w 8077346"/>
              <a:gd name="connsiteY3323" fmla="*/ 1965114 h 10287000"/>
              <a:gd name="connsiteX3324" fmla="*/ 171817 w 8077346"/>
              <a:gd name="connsiteY3324" fmla="*/ 1969361 h 10287000"/>
              <a:gd name="connsiteX3325" fmla="*/ 152906 w 8077346"/>
              <a:gd name="connsiteY3325" fmla="*/ 1925928 h 10287000"/>
              <a:gd name="connsiteX3326" fmla="*/ 5896110 w 8077346"/>
              <a:gd name="connsiteY3326" fmla="*/ 1917259 h 10287000"/>
              <a:gd name="connsiteX3327" fmla="*/ 5915129 w 8077346"/>
              <a:gd name="connsiteY3327" fmla="*/ 1951138 h 10287000"/>
              <a:gd name="connsiteX3328" fmla="*/ 5911950 w 8077346"/>
              <a:gd name="connsiteY3328" fmla="*/ 1964206 h 10287000"/>
              <a:gd name="connsiteX3329" fmla="*/ 5899237 w 8077346"/>
              <a:gd name="connsiteY3329" fmla="*/ 2016468 h 10287000"/>
              <a:gd name="connsiteX3330" fmla="*/ 5896057 w 8077346"/>
              <a:gd name="connsiteY3330" fmla="*/ 2029537 h 10287000"/>
              <a:gd name="connsiteX3331" fmla="*/ 5886573 w 8077346"/>
              <a:gd name="connsiteY3331" fmla="*/ 1956459 h 10287000"/>
              <a:gd name="connsiteX3332" fmla="*/ 5889752 w 8077346"/>
              <a:gd name="connsiteY3332" fmla="*/ 1943392 h 10287000"/>
              <a:gd name="connsiteX3333" fmla="*/ 5896110 w 8077346"/>
              <a:gd name="connsiteY3333" fmla="*/ 1917259 h 10287000"/>
              <a:gd name="connsiteX3334" fmla="*/ 3038607 w 8077346"/>
              <a:gd name="connsiteY3334" fmla="*/ 1909608 h 10287000"/>
              <a:gd name="connsiteX3335" fmla="*/ 3041581 w 8077346"/>
              <a:gd name="connsiteY3335" fmla="*/ 1928945 h 10287000"/>
              <a:gd name="connsiteX3336" fmla="*/ 3034531 w 8077346"/>
              <a:gd name="connsiteY3336" fmla="*/ 1936680 h 10287000"/>
              <a:gd name="connsiteX3337" fmla="*/ 3032547 w 8077346"/>
              <a:gd name="connsiteY3337" fmla="*/ 1923789 h 10287000"/>
              <a:gd name="connsiteX3338" fmla="*/ 3038607 w 8077346"/>
              <a:gd name="connsiteY3338" fmla="*/ 1909608 h 10287000"/>
              <a:gd name="connsiteX3339" fmla="*/ 3096710 w 8077346"/>
              <a:gd name="connsiteY3339" fmla="*/ 1901161 h 10287000"/>
              <a:gd name="connsiteX3340" fmla="*/ 3084692 w 8077346"/>
              <a:gd name="connsiteY3340" fmla="*/ 1922979 h 10287000"/>
              <a:gd name="connsiteX3341" fmla="*/ 3096710 w 8077346"/>
              <a:gd name="connsiteY3341" fmla="*/ 1901161 h 10287000"/>
              <a:gd name="connsiteX3342" fmla="*/ 3059161 w 8077346"/>
              <a:gd name="connsiteY3342" fmla="*/ 1891424 h 10287000"/>
              <a:gd name="connsiteX3343" fmla="*/ 3046511 w 8077346"/>
              <a:gd name="connsiteY3343" fmla="*/ 1910120 h 10287000"/>
              <a:gd name="connsiteX3344" fmla="*/ 3059161 w 8077346"/>
              <a:gd name="connsiteY3344" fmla="*/ 1891424 h 10287000"/>
              <a:gd name="connsiteX3345" fmla="*/ 561482 w 8077346"/>
              <a:gd name="connsiteY3345" fmla="*/ 1871895 h 10287000"/>
              <a:gd name="connsiteX3346" fmla="*/ 601412 w 8077346"/>
              <a:gd name="connsiteY3346" fmla="*/ 1882874 h 10287000"/>
              <a:gd name="connsiteX3347" fmla="*/ 574889 w 8077346"/>
              <a:gd name="connsiteY3347" fmla="*/ 1887818 h 10287000"/>
              <a:gd name="connsiteX3348" fmla="*/ 561482 w 8077346"/>
              <a:gd name="connsiteY3348" fmla="*/ 1871895 h 10287000"/>
              <a:gd name="connsiteX3349" fmla="*/ 281504 w 8077346"/>
              <a:gd name="connsiteY3349" fmla="*/ 1868484 h 10287000"/>
              <a:gd name="connsiteX3350" fmla="*/ 290580 w 8077346"/>
              <a:gd name="connsiteY3350" fmla="*/ 1868959 h 10287000"/>
              <a:gd name="connsiteX3351" fmla="*/ 288743 w 8077346"/>
              <a:gd name="connsiteY3351" fmla="*/ 1879962 h 10287000"/>
              <a:gd name="connsiteX3352" fmla="*/ 271050 w 8077346"/>
              <a:gd name="connsiteY3352" fmla="*/ 1876261 h 10287000"/>
              <a:gd name="connsiteX3353" fmla="*/ 281504 w 8077346"/>
              <a:gd name="connsiteY3353" fmla="*/ 1868484 h 10287000"/>
              <a:gd name="connsiteX3354" fmla="*/ 5940153 w 8077346"/>
              <a:gd name="connsiteY3354" fmla="*/ 1859728 h 10287000"/>
              <a:gd name="connsiteX3355" fmla="*/ 5927510 w 8077346"/>
              <a:gd name="connsiteY3355" fmla="*/ 1911700 h 10287000"/>
              <a:gd name="connsiteX3356" fmla="*/ 5903637 w 8077346"/>
              <a:gd name="connsiteY3356" fmla="*/ 1890453 h 10287000"/>
              <a:gd name="connsiteX3357" fmla="*/ 5909959 w 8077346"/>
              <a:gd name="connsiteY3357" fmla="*/ 1864469 h 10287000"/>
              <a:gd name="connsiteX3358" fmla="*/ 5940147 w 8077346"/>
              <a:gd name="connsiteY3358" fmla="*/ 1859730 h 10287000"/>
              <a:gd name="connsiteX3359" fmla="*/ 191430 w 8077346"/>
              <a:gd name="connsiteY3359" fmla="*/ 1859598 h 10287000"/>
              <a:gd name="connsiteX3360" fmla="*/ 216138 w 8077346"/>
              <a:gd name="connsiteY3360" fmla="*/ 1876155 h 10287000"/>
              <a:gd name="connsiteX3361" fmla="*/ 189595 w 8077346"/>
              <a:gd name="connsiteY3361" fmla="*/ 1870601 h 10287000"/>
              <a:gd name="connsiteX3362" fmla="*/ 191430 w 8077346"/>
              <a:gd name="connsiteY3362" fmla="*/ 1859598 h 10287000"/>
              <a:gd name="connsiteX3363" fmla="*/ 307442 w 8077346"/>
              <a:gd name="connsiteY3363" fmla="*/ 1811759 h 10287000"/>
              <a:gd name="connsiteX3364" fmla="*/ 355393 w 8077346"/>
              <a:gd name="connsiteY3364" fmla="*/ 1831661 h 10287000"/>
              <a:gd name="connsiteX3365" fmla="*/ 380162 w 8077346"/>
              <a:gd name="connsiteY3365" fmla="*/ 1836845 h 10287000"/>
              <a:gd name="connsiteX3366" fmla="*/ 401752 w 8077346"/>
              <a:gd name="connsiteY3366" fmla="*/ 1861100 h 10287000"/>
              <a:gd name="connsiteX3367" fmla="*/ 324261 w 8077346"/>
              <a:gd name="connsiteY3367" fmla="*/ 1864623 h 10287000"/>
              <a:gd name="connsiteX3368" fmla="*/ 277900 w 8077346"/>
              <a:gd name="connsiteY3368" fmla="*/ 1835185 h 10287000"/>
              <a:gd name="connsiteX3369" fmla="*/ 307442 w 8077346"/>
              <a:gd name="connsiteY3369" fmla="*/ 1811759 h 10287000"/>
              <a:gd name="connsiteX3370" fmla="*/ 3063045 w 8077346"/>
              <a:gd name="connsiteY3370" fmla="*/ 1773562 h 10287000"/>
              <a:gd name="connsiteX3371" fmla="*/ 3069842 w 8077346"/>
              <a:gd name="connsiteY3371" fmla="*/ 1779485 h 10287000"/>
              <a:gd name="connsiteX3372" fmla="*/ 3048059 w 8077346"/>
              <a:gd name="connsiteY3372" fmla="*/ 1796466 h 10287000"/>
              <a:gd name="connsiteX3373" fmla="*/ 3063045 w 8077346"/>
              <a:gd name="connsiteY3373" fmla="*/ 1773562 h 10287000"/>
              <a:gd name="connsiteX3374" fmla="*/ 2937953 w 8077346"/>
              <a:gd name="connsiteY3374" fmla="*/ 1768134 h 10287000"/>
              <a:gd name="connsiteX3375" fmla="*/ 2932956 w 8077346"/>
              <a:gd name="connsiteY3375" fmla="*/ 1771640 h 10287000"/>
              <a:gd name="connsiteX3376" fmla="*/ 2932333 w 8077346"/>
              <a:gd name="connsiteY3376" fmla="*/ 1783934 h 10287000"/>
              <a:gd name="connsiteX3377" fmla="*/ 2931024 w 8077346"/>
              <a:gd name="connsiteY3377" fmla="*/ 1793958 h 10287000"/>
              <a:gd name="connsiteX3378" fmla="*/ 2931302 w 8077346"/>
              <a:gd name="connsiteY3378" fmla="*/ 1794271 h 10287000"/>
              <a:gd name="connsiteX3379" fmla="*/ 2937643 w 8077346"/>
              <a:gd name="connsiteY3379" fmla="*/ 1792840 h 10287000"/>
              <a:gd name="connsiteX3380" fmla="*/ 2959135 w 8077346"/>
              <a:gd name="connsiteY3380" fmla="*/ 1752947 h 10287000"/>
              <a:gd name="connsiteX3381" fmla="*/ 2947144 w 8077346"/>
              <a:gd name="connsiteY3381" fmla="*/ 1764808 h 10287000"/>
              <a:gd name="connsiteX3382" fmla="*/ 2946165 w 8077346"/>
              <a:gd name="connsiteY3382" fmla="*/ 1760861 h 10287000"/>
              <a:gd name="connsiteX3383" fmla="*/ 2943652 w 8077346"/>
              <a:gd name="connsiteY3383" fmla="*/ 1764135 h 10287000"/>
              <a:gd name="connsiteX3384" fmla="*/ 2942120 w 8077346"/>
              <a:gd name="connsiteY3384" fmla="*/ 1765209 h 10287000"/>
              <a:gd name="connsiteX3385" fmla="*/ 2949557 w 8077346"/>
              <a:gd name="connsiteY3385" fmla="*/ 1775420 h 10287000"/>
              <a:gd name="connsiteX3386" fmla="*/ 2965503 w 8077346"/>
              <a:gd name="connsiteY3386" fmla="*/ 1772134 h 10287000"/>
              <a:gd name="connsiteX3387" fmla="*/ 2977273 w 8077346"/>
              <a:gd name="connsiteY3387" fmla="*/ 1773666 h 10287000"/>
              <a:gd name="connsiteX3388" fmla="*/ 2976033 w 8077346"/>
              <a:gd name="connsiteY3388" fmla="*/ 1769342 h 10287000"/>
              <a:gd name="connsiteX3389" fmla="*/ 2959135 w 8077346"/>
              <a:gd name="connsiteY3389" fmla="*/ 1752947 h 10287000"/>
              <a:gd name="connsiteX3390" fmla="*/ 264782 w 8077346"/>
              <a:gd name="connsiteY3390" fmla="*/ 1712529 h 10287000"/>
              <a:gd name="connsiteX3391" fmla="*/ 292059 w 8077346"/>
              <a:gd name="connsiteY3391" fmla="*/ 1713652 h 10287000"/>
              <a:gd name="connsiteX3392" fmla="*/ 299278 w 8077346"/>
              <a:gd name="connsiteY3392" fmla="*/ 1725284 h 10287000"/>
              <a:gd name="connsiteX3393" fmla="*/ 288797 w 8077346"/>
              <a:gd name="connsiteY3393" fmla="*/ 1733212 h 10287000"/>
              <a:gd name="connsiteX3394" fmla="*/ 264782 w 8077346"/>
              <a:gd name="connsiteY3394" fmla="*/ 1712529 h 10287000"/>
              <a:gd name="connsiteX3395" fmla="*/ 5344701 w 8077346"/>
              <a:gd name="connsiteY3395" fmla="*/ 1691607 h 10287000"/>
              <a:gd name="connsiteX3396" fmla="*/ 5356021 w 8077346"/>
              <a:gd name="connsiteY3396" fmla="*/ 1691968 h 10287000"/>
              <a:gd name="connsiteX3397" fmla="*/ 5358580 w 8077346"/>
              <a:gd name="connsiteY3397" fmla="*/ 1696397 h 10287000"/>
              <a:gd name="connsiteX3398" fmla="*/ 5344210 w 8077346"/>
              <a:gd name="connsiteY3398" fmla="*/ 1699496 h 10287000"/>
              <a:gd name="connsiteX3399" fmla="*/ 5333187 w 8077346"/>
              <a:gd name="connsiteY3399" fmla="*/ 1694404 h 10287000"/>
              <a:gd name="connsiteX3400" fmla="*/ 5344701 w 8077346"/>
              <a:gd name="connsiteY3400" fmla="*/ 1691607 h 10287000"/>
              <a:gd name="connsiteX3401" fmla="*/ 588104 w 8077346"/>
              <a:gd name="connsiteY3401" fmla="*/ 1676917 h 10287000"/>
              <a:gd name="connsiteX3402" fmla="*/ 631929 w 8077346"/>
              <a:gd name="connsiteY3402" fmla="*/ 1688618 h 10287000"/>
              <a:gd name="connsiteX3403" fmla="*/ 630300 w 8077346"/>
              <a:gd name="connsiteY3403" fmla="*/ 1698395 h 10287000"/>
              <a:gd name="connsiteX3404" fmla="*/ 559528 w 8077346"/>
              <a:gd name="connsiteY3404" fmla="*/ 1683589 h 10287000"/>
              <a:gd name="connsiteX3405" fmla="*/ 588104 w 8077346"/>
              <a:gd name="connsiteY3405" fmla="*/ 1676917 h 10287000"/>
              <a:gd name="connsiteX3406" fmla="*/ 3011645 w 8077346"/>
              <a:gd name="connsiteY3406" fmla="*/ 1658136 h 10287000"/>
              <a:gd name="connsiteX3407" fmla="*/ 3007782 w 8077346"/>
              <a:gd name="connsiteY3407" fmla="*/ 1671967 h 10287000"/>
              <a:gd name="connsiteX3408" fmla="*/ 3004603 w 8077346"/>
              <a:gd name="connsiteY3408" fmla="*/ 1668349 h 10287000"/>
              <a:gd name="connsiteX3409" fmla="*/ 3002872 w 8077346"/>
              <a:gd name="connsiteY3409" fmla="*/ 1659544 h 10287000"/>
              <a:gd name="connsiteX3410" fmla="*/ 3011645 w 8077346"/>
              <a:gd name="connsiteY3410" fmla="*/ 1658136 h 10287000"/>
              <a:gd name="connsiteX3411" fmla="*/ 538081 w 8077346"/>
              <a:gd name="connsiteY3411" fmla="*/ 1647474 h 10287000"/>
              <a:gd name="connsiteX3412" fmla="*/ 562789 w 8077346"/>
              <a:gd name="connsiteY3412" fmla="*/ 1664031 h 10287000"/>
              <a:gd name="connsiteX3413" fmla="*/ 538081 w 8077346"/>
              <a:gd name="connsiteY3413" fmla="*/ 1647474 h 10287000"/>
              <a:gd name="connsiteX3414" fmla="*/ 2992202 w 8077346"/>
              <a:gd name="connsiteY3414" fmla="*/ 1643646 h 10287000"/>
              <a:gd name="connsiteX3415" fmla="*/ 3004727 w 8077346"/>
              <a:gd name="connsiteY3415" fmla="*/ 1651738 h 10287000"/>
              <a:gd name="connsiteX3416" fmla="*/ 3002136 w 8077346"/>
              <a:gd name="connsiteY3416" fmla="*/ 1652395 h 10287000"/>
              <a:gd name="connsiteX3417" fmla="*/ 2991347 w 8077346"/>
              <a:gd name="connsiteY3417" fmla="*/ 1666394 h 10287000"/>
              <a:gd name="connsiteX3418" fmla="*/ 2986543 w 8077346"/>
              <a:gd name="connsiteY3418" fmla="*/ 1663034 h 10287000"/>
              <a:gd name="connsiteX3419" fmla="*/ 2992202 w 8077346"/>
              <a:gd name="connsiteY3419" fmla="*/ 1643646 h 10287000"/>
              <a:gd name="connsiteX3420" fmla="*/ 5973267 w 8077346"/>
              <a:gd name="connsiteY3420" fmla="*/ 1604227 h 10287000"/>
              <a:gd name="connsiteX3421" fmla="*/ 5988041 w 8077346"/>
              <a:gd name="connsiteY3421" fmla="*/ 1662875 h 10287000"/>
              <a:gd name="connsiteX3422" fmla="*/ 5978846 w 8077346"/>
              <a:gd name="connsiteY3422" fmla="*/ 1700670 h 10287000"/>
              <a:gd name="connsiteX3423" fmla="*/ 5948747 w 8077346"/>
              <a:gd name="connsiteY3423" fmla="*/ 1705016 h 10287000"/>
              <a:gd name="connsiteX3424" fmla="*/ 5945299 w 8077346"/>
              <a:gd name="connsiteY3424" fmla="*/ 1719191 h 10287000"/>
              <a:gd name="connsiteX3425" fmla="*/ 5921330 w 8077346"/>
              <a:gd name="connsiteY3425" fmla="*/ 1698338 h 10287000"/>
              <a:gd name="connsiteX3426" fmla="*/ 5951430 w 8077346"/>
              <a:gd name="connsiteY3426" fmla="*/ 1693991 h 10287000"/>
              <a:gd name="connsiteX3427" fmla="*/ 5951811 w 8077346"/>
              <a:gd name="connsiteY3427" fmla="*/ 1692418 h 10287000"/>
              <a:gd name="connsiteX3428" fmla="*/ 5973267 w 8077346"/>
              <a:gd name="connsiteY3428" fmla="*/ 1604227 h 10287000"/>
              <a:gd name="connsiteX3429" fmla="*/ 5868020 w 8077346"/>
              <a:gd name="connsiteY3429" fmla="*/ 1599164 h 10287000"/>
              <a:gd name="connsiteX3430" fmla="*/ 5879719 w 8077346"/>
              <a:gd name="connsiteY3430" fmla="*/ 1630651 h 10287000"/>
              <a:gd name="connsiteX3431" fmla="*/ 5858538 w 8077346"/>
              <a:gd name="connsiteY3431" fmla="*/ 1638141 h 10287000"/>
              <a:gd name="connsiteX3432" fmla="*/ 5868020 w 8077346"/>
              <a:gd name="connsiteY3432" fmla="*/ 1599164 h 10287000"/>
              <a:gd name="connsiteX3433" fmla="*/ 499051 w 8077346"/>
              <a:gd name="connsiteY3433" fmla="*/ 1593285 h 10287000"/>
              <a:gd name="connsiteX3434" fmla="*/ 546644 w 8077346"/>
              <a:gd name="connsiteY3434" fmla="*/ 1596128 h 10287000"/>
              <a:gd name="connsiteX3435" fmla="*/ 544809 w 8077346"/>
              <a:gd name="connsiteY3435" fmla="*/ 1607129 h 10287000"/>
              <a:gd name="connsiteX3436" fmla="*/ 489887 w 8077346"/>
              <a:gd name="connsiteY3436" fmla="*/ 1607026 h 10287000"/>
              <a:gd name="connsiteX3437" fmla="*/ 499051 w 8077346"/>
              <a:gd name="connsiteY3437" fmla="*/ 1593285 h 10287000"/>
              <a:gd name="connsiteX3438" fmla="*/ 7572 w 8077346"/>
              <a:gd name="connsiteY3438" fmla="*/ 1589603 h 10287000"/>
              <a:gd name="connsiteX3439" fmla="*/ 60653 w 8077346"/>
              <a:gd name="connsiteY3439" fmla="*/ 1600707 h 10287000"/>
              <a:gd name="connsiteX3440" fmla="*/ 7572 w 8077346"/>
              <a:gd name="connsiteY3440" fmla="*/ 1589603 h 10287000"/>
              <a:gd name="connsiteX3441" fmla="*/ 2981156 w 8077346"/>
              <a:gd name="connsiteY3441" fmla="*/ 1570355 h 10287000"/>
              <a:gd name="connsiteX3442" fmla="*/ 2986148 w 8077346"/>
              <a:gd name="connsiteY3442" fmla="*/ 1586567 h 10287000"/>
              <a:gd name="connsiteX3443" fmla="*/ 2981156 w 8077346"/>
              <a:gd name="connsiteY3443" fmla="*/ 1570355 h 10287000"/>
              <a:gd name="connsiteX3444" fmla="*/ 294359 w 8077346"/>
              <a:gd name="connsiteY3444" fmla="*/ 1566777 h 10287000"/>
              <a:gd name="connsiteX3445" fmla="*/ 315810 w 8077346"/>
              <a:gd name="connsiteY3445" fmla="*/ 1592255 h 10287000"/>
              <a:gd name="connsiteX3446" fmla="*/ 290977 w 8077346"/>
              <a:gd name="connsiteY3446" fmla="*/ 1587057 h 10287000"/>
              <a:gd name="connsiteX3447" fmla="*/ 294359 w 8077346"/>
              <a:gd name="connsiteY3447" fmla="*/ 1566777 h 10287000"/>
              <a:gd name="connsiteX3448" fmla="*/ 5963089 w 8077346"/>
              <a:gd name="connsiteY3448" fmla="*/ 1526680 h 10287000"/>
              <a:gd name="connsiteX3449" fmla="*/ 5990124 w 8077346"/>
              <a:gd name="connsiteY3449" fmla="*/ 1534931 h 10287000"/>
              <a:gd name="connsiteX3450" fmla="*/ 5986676 w 8077346"/>
              <a:gd name="connsiteY3450" fmla="*/ 1549106 h 10287000"/>
              <a:gd name="connsiteX3451" fmla="*/ 5959641 w 8077346"/>
              <a:gd name="connsiteY3451" fmla="*/ 1540854 h 10287000"/>
              <a:gd name="connsiteX3452" fmla="*/ 5963089 w 8077346"/>
              <a:gd name="connsiteY3452" fmla="*/ 1526680 h 10287000"/>
              <a:gd name="connsiteX3453" fmla="*/ 5938353 w 8077346"/>
              <a:gd name="connsiteY3453" fmla="*/ 1508978 h 10287000"/>
              <a:gd name="connsiteX3454" fmla="*/ 5935193 w 8077346"/>
              <a:gd name="connsiteY3454" fmla="*/ 1521972 h 10287000"/>
              <a:gd name="connsiteX3455" fmla="*/ 5949584 w 8077346"/>
              <a:gd name="connsiteY3455" fmla="*/ 1582195 h 10287000"/>
              <a:gd name="connsiteX3456" fmla="*/ 5886039 w 8077346"/>
              <a:gd name="connsiteY3456" fmla="*/ 1604669 h 10287000"/>
              <a:gd name="connsiteX3457" fmla="*/ 5938353 w 8077346"/>
              <a:gd name="connsiteY3457" fmla="*/ 1508978 h 10287000"/>
              <a:gd name="connsiteX3458" fmla="*/ 458561 w 8077346"/>
              <a:gd name="connsiteY3458" fmla="*/ 1506699 h 10287000"/>
              <a:gd name="connsiteX3459" fmla="*/ 468395 w 8077346"/>
              <a:gd name="connsiteY3459" fmla="*/ 1515149 h 10287000"/>
              <a:gd name="connsiteX3460" fmla="*/ 468656 w 8077346"/>
              <a:gd name="connsiteY3460" fmla="*/ 1517285 h 10287000"/>
              <a:gd name="connsiteX3461" fmla="*/ 237254 w 8077346"/>
              <a:gd name="connsiteY3461" fmla="*/ 1502446 h 10287000"/>
              <a:gd name="connsiteX3462" fmla="*/ 250753 w 8077346"/>
              <a:gd name="connsiteY3462" fmla="*/ 1503849 h 10287000"/>
              <a:gd name="connsiteX3463" fmla="*/ 277295 w 8077346"/>
              <a:gd name="connsiteY3463" fmla="*/ 1509403 h 10287000"/>
              <a:gd name="connsiteX3464" fmla="*/ 248918 w 8077346"/>
              <a:gd name="connsiteY3464" fmla="*/ 1514852 h 10287000"/>
              <a:gd name="connsiteX3465" fmla="*/ 222381 w 8077346"/>
              <a:gd name="connsiteY3465" fmla="*/ 1509298 h 10287000"/>
              <a:gd name="connsiteX3466" fmla="*/ 237254 w 8077346"/>
              <a:gd name="connsiteY3466" fmla="*/ 1502446 h 10287000"/>
              <a:gd name="connsiteX3467" fmla="*/ 179979 w 8077346"/>
              <a:gd name="connsiteY3467" fmla="*/ 1489039 h 10287000"/>
              <a:gd name="connsiteX3468" fmla="*/ 204687 w 8077346"/>
              <a:gd name="connsiteY3468" fmla="*/ 1505596 h 10287000"/>
              <a:gd name="connsiteX3469" fmla="*/ 178144 w 8077346"/>
              <a:gd name="connsiteY3469" fmla="*/ 1500042 h 10287000"/>
              <a:gd name="connsiteX3470" fmla="*/ 179979 w 8077346"/>
              <a:gd name="connsiteY3470" fmla="*/ 1489039 h 10287000"/>
              <a:gd name="connsiteX3471" fmla="*/ 7995699 w 8077346"/>
              <a:gd name="connsiteY3471" fmla="*/ 1487365 h 10287000"/>
              <a:gd name="connsiteX3472" fmla="*/ 8019286 w 8077346"/>
              <a:gd name="connsiteY3472" fmla="*/ 1509794 h 10287000"/>
              <a:gd name="connsiteX3473" fmla="*/ 7992251 w 8077346"/>
              <a:gd name="connsiteY3473" fmla="*/ 1501541 h 10287000"/>
              <a:gd name="connsiteX3474" fmla="*/ 7995699 w 8077346"/>
              <a:gd name="connsiteY3474" fmla="*/ 1487365 h 10287000"/>
              <a:gd name="connsiteX3475" fmla="*/ 126899 w 8077346"/>
              <a:gd name="connsiteY3475" fmla="*/ 1477933 h 10287000"/>
              <a:gd name="connsiteX3476" fmla="*/ 178144 w 8077346"/>
              <a:gd name="connsiteY3476" fmla="*/ 1500042 h 10287000"/>
              <a:gd name="connsiteX3477" fmla="*/ 149767 w 8077346"/>
              <a:gd name="connsiteY3477" fmla="*/ 1505491 h 10287000"/>
              <a:gd name="connsiteX3478" fmla="*/ 126899 w 8077346"/>
              <a:gd name="connsiteY3478" fmla="*/ 1477933 h 10287000"/>
              <a:gd name="connsiteX3479" fmla="*/ 663954 w 8077346"/>
              <a:gd name="connsiteY3479" fmla="*/ 1473420 h 10287000"/>
              <a:gd name="connsiteX3480" fmla="*/ 667199 w 8077346"/>
              <a:gd name="connsiteY3480" fmla="*/ 1477124 h 10287000"/>
              <a:gd name="connsiteX3481" fmla="*/ 665364 w 8077346"/>
              <a:gd name="connsiteY3481" fmla="*/ 1488127 h 10287000"/>
              <a:gd name="connsiteX3482" fmla="*/ 663954 w 8077346"/>
              <a:gd name="connsiteY3482" fmla="*/ 1473420 h 10287000"/>
              <a:gd name="connsiteX3483" fmla="*/ 2978855 w 8077346"/>
              <a:gd name="connsiteY3483" fmla="*/ 1468131 h 10287000"/>
              <a:gd name="connsiteX3484" fmla="*/ 2982049 w 8077346"/>
              <a:gd name="connsiteY3484" fmla="*/ 1470931 h 10287000"/>
              <a:gd name="connsiteX3485" fmla="*/ 2983044 w 8077346"/>
              <a:gd name="connsiteY3485" fmla="*/ 1477401 h 10287000"/>
              <a:gd name="connsiteX3486" fmla="*/ 2979353 w 8077346"/>
              <a:gd name="connsiteY3486" fmla="*/ 1471363 h 10287000"/>
              <a:gd name="connsiteX3487" fmla="*/ 2978855 w 8077346"/>
              <a:gd name="connsiteY3487" fmla="*/ 1468131 h 10287000"/>
              <a:gd name="connsiteX3488" fmla="*/ 346117 w 8077346"/>
              <a:gd name="connsiteY3488" fmla="*/ 1374627 h 10287000"/>
              <a:gd name="connsiteX3489" fmla="*/ 401892 w 8077346"/>
              <a:gd name="connsiteY3489" fmla="*/ 1379860 h 10287000"/>
              <a:gd name="connsiteX3490" fmla="*/ 390270 w 8077346"/>
              <a:gd name="connsiteY3490" fmla="*/ 1449542 h 10287000"/>
              <a:gd name="connsiteX3491" fmla="*/ 374242 w 8077346"/>
              <a:gd name="connsiteY3491" fmla="*/ 1394677 h 10287000"/>
              <a:gd name="connsiteX3492" fmla="*/ 325586 w 8077346"/>
              <a:gd name="connsiteY3492" fmla="*/ 1384497 h 10287000"/>
              <a:gd name="connsiteX3493" fmla="*/ 346117 w 8077346"/>
              <a:gd name="connsiteY3493" fmla="*/ 1374627 h 10287000"/>
              <a:gd name="connsiteX3494" fmla="*/ 492284 w 8077346"/>
              <a:gd name="connsiteY3494" fmla="*/ 1341753 h 10287000"/>
              <a:gd name="connsiteX3495" fmla="*/ 532246 w 8077346"/>
              <a:gd name="connsiteY3495" fmla="*/ 1353050 h 10287000"/>
              <a:gd name="connsiteX3496" fmla="*/ 528882 w 8077346"/>
              <a:gd name="connsiteY3496" fmla="*/ 1373221 h 10287000"/>
              <a:gd name="connsiteX3497" fmla="*/ 486328 w 8077346"/>
              <a:gd name="connsiteY3497" fmla="*/ 1353880 h 10287000"/>
              <a:gd name="connsiteX3498" fmla="*/ 488009 w 8077346"/>
              <a:gd name="connsiteY3498" fmla="*/ 1343794 h 10287000"/>
              <a:gd name="connsiteX3499" fmla="*/ 492284 w 8077346"/>
              <a:gd name="connsiteY3499" fmla="*/ 1341753 h 10287000"/>
              <a:gd name="connsiteX3500" fmla="*/ 2959633 w 8077346"/>
              <a:gd name="connsiteY3500" fmla="*/ 1305263 h 10287000"/>
              <a:gd name="connsiteX3501" fmla="*/ 2961996 w 8077346"/>
              <a:gd name="connsiteY3501" fmla="*/ 1318177 h 10287000"/>
              <a:gd name="connsiteX3502" fmla="*/ 2957437 w 8077346"/>
              <a:gd name="connsiteY3502" fmla="*/ 1305869 h 10287000"/>
              <a:gd name="connsiteX3503" fmla="*/ 2959633 w 8077346"/>
              <a:gd name="connsiteY3503" fmla="*/ 1305263 h 10287000"/>
              <a:gd name="connsiteX3504" fmla="*/ 2939656 w 8077346"/>
              <a:gd name="connsiteY3504" fmla="*/ 1268211 h 10287000"/>
              <a:gd name="connsiteX3505" fmla="*/ 2940164 w 8077346"/>
              <a:gd name="connsiteY3505" fmla="*/ 1269352 h 10287000"/>
              <a:gd name="connsiteX3506" fmla="*/ 2943253 w 8077346"/>
              <a:gd name="connsiteY3506" fmla="*/ 1272118 h 10287000"/>
              <a:gd name="connsiteX3507" fmla="*/ 2941144 w 8077346"/>
              <a:gd name="connsiteY3507" fmla="*/ 1275716 h 10287000"/>
              <a:gd name="connsiteX3508" fmla="*/ 2942613 w 8077346"/>
              <a:gd name="connsiteY3508" fmla="*/ 1285258 h 10287000"/>
              <a:gd name="connsiteX3509" fmla="*/ 2940502 w 8077346"/>
              <a:gd name="connsiteY3509" fmla="*/ 1288855 h 10287000"/>
              <a:gd name="connsiteX3510" fmla="*/ 2936924 w 8077346"/>
              <a:gd name="connsiteY3510" fmla="*/ 1282912 h 10287000"/>
              <a:gd name="connsiteX3511" fmla="*/ 2937565 w 8077346"/>
              <a:gd name="connsiteY3511" fmla="*/ 1269768 h 10287000"/>
              <a:gd name="connsiteX3512" fmla="*/ 2939656 w 8077346"/>
              <a:gd name="connsiteY3512" fmla="*/ 1268211 h 10287000"/>
              <a:gd name="connsiteX3513" fmla="*/ 114094 w 8077346"/>
              <a:gd name="connsiteY3513" fmla="*/ 1266500 h 10287000"/>
              <a:gd name="connsiteX3514" fmla="*/ 138420 w 8077346"/>
              <a:gd name="connsiteY3514" fmla="*/ 1271590 h 10287000"/>
              <a:gd name="connsiteX3515" fmla="*/ 166384 w 8077346"/>
              <a:gd name="connsiteY3515" fmla="*/ 1292622 h 10287000"/>
              <a:gd name="connsiteX3516" fmla="*/ 157856 w 8077346"/>
              <a:gd name="connsiteY3516" fmla="*/ 1306020 h 10287000"/>
              <a:gd name="connsiteX3517" fmla="*/ 84871 w 8077346"/>
              <a:gd name="connsiteY3517" fmla="*/ 1290748 h 10287000"/>
              <a:gd name="connsiteX3518" fmla="*/ 114094 w 8077346"/>
              <a:gd name="connsiteY3518" fmla="*/ 1266500 h 10287000"/>
              <a:gd name="connsiteX3519" fmla="*/ 217285 w 8077346"/>
              <a:gd name="connsiteY3519" fmla="*/ 1265320 h 10287000"/>
              <a:gd name="connsiteX3520" fmla="*/ 243828 w 8077346"/>
              <a:gd name="connsiteY3520" fmla="*/ 1270874 h 10287000"/>
              <a:gd name="connsiteX3521" fmla="*/ 241993 w 8077346"/>
              <a:gd name="connsiteY3521" fmla="*/ 1281878 h 10287000"/>
              <a:gd name="connsiteX3522" fmla="*/ 215450 w 8077346"/>
              <a:gd name="connsiteY3522" fmla="*/ 1276323 h 10287000"/>
              <a:gd name="connsiteX3523" fmla="*/ 217285 w 8077346"/>
              <a:gd name="connsiteY3523" fmla="*/ 1265320 h 10287000"/>
              <a:gd name="connsiteX3524" fmla="*/ 5947185 w 8077346"/>
              <a:gd name="connsiteY3524" fmla="*/ 1259096 h 10287000"/>
              <a:gd name="connsiteX3525" fmla="*/ 5959843 w 8077346"/>
              <a:gd name="connsiteY3525" fmla="*/ 1319104 h 10287000"/>
              <a:gd name="connsiteX3526" fmla="*/ 5931294 w 8077346"/>
              <a:gd name="connsiteY3526" fmla="*/ 1324429 h 10287000"/>
              <a:gd name="connsiteX3527" fmla="*/ 5915452 w 8077346"/>
              <a:gd name="connsiteY3527" fmla="*/ 1277479 h 10287000"/>
              <a:gd name="connsiteX3528" fmla="*/ 5940830 w 8077346"/>
              <a:gd name="connsiteY3528" fmla="*/ 1285226 h 10287000"/>
              <a:gd name="connsiteX3529" fmla="*/ 5947185 w 8077346"/>
              <a:gd name="connsiteY3529" fmla="*/ 1259096 h 10287000"/>
              <a:gd name="connsiteX3530" fmla="*/ 264580 w 8077346"/>
              <a:gd name="connsiteY3530" fmla="*/ 1256239 h 10287000"/>
              <a:gd name="connsiteX3531" fmla="*/ 316028 w 8077346"/>
              <a:gd name="connsiteY3531" fmla="*/ 1277125 h 10287000"/>
              <a:gd name="connsiteX3532" fmla="*/ 259687 w 8077346"/>
              <a:gd name="connsiteY3532" fmla="*/ 1285579 h 10287000"/>
              <a:gd name="connsiteX3533" fmla="*/ 264580 w 8077346"/>
              <a:gd name="connsiteY3533" fmla="*/ 1256239 h 10287000"/>
              <a:gd name="connsiteX3534" fmla="*/ 8021858 w 8077346"/>
              <a:gd name="connsiteY3534" fmla="*/ 1246738 h 10287000"/>
              <a:gd name="connsiteX3535" fmla="*/ 8009145 w 8077346"/>
              <a:gd name="connsiteY3535" fmla="*/ 1299002 h 10287000"/>
              <a:gd name="connsiteX3536" fmla="*/ 399737 w 8077346"/>
              <a:gd name="connsiteY3536" fmla="*/ 1241823 h 10287000"/>
              <a:gd name="connsiteX3537" fmla="*/ 406346 w 8077346"/>
              <a:gd name="connsiteY3537" fmla="*/ 1253642 h 10287000"/>
              <a:gd name="connsiteX3538" fmla="*/ 396372 w 8077346"/>
              <a:gd name="connsiteY3538" fmla="*/ 1261995 h 10287000"/>
              <a:gd name="connsiteX3539" fmla="*/ 374254 w 8077346"/>
              <a:gd name="connsiteY3539" fmla="*/ 1257365 h 10287000"/>
              <a:gd name="connsiteX3540" fmla="*/ 399737 w 8077346"/>
              <a:gd name="connsiteY3540" fmla="*/ 1241823 h 10287000"/>
              <a:gd name="connsiteX3541" fmla="*/ 8053592 w 8077346"/>
              <a:gd name="connsiteY3541" fmla="*/ 1228350 h 10287000"/>
              <a:gd name="connsiteX3542" fmla="*/ 8050413 w 8077346"/>
              <a:gd name="connsiteY3542" fmla="*/ 1241419 h 10287000"/>
              <a:gd name="connsiteX3543" fmla="*/ 8021858 w 8077346"/>
              <a:gd name="connsiteY3543" fmla="*/ 1246738 h 10287000"/>
              <a:gd name="connsiteX3544" fmla="*/ 8025037 w 8077346"/>
              <a:gd name="connsiteY3544" fmla="*/ 1233671 h 10287000"/>
              <a:gd name="connsiteX3545" fmla="*/ 8053592 w 8077346"/>
              <a:gd name="connsiteY3545" fmla="*/ 1228350 h 10287000"/>
              <a:gd name="connsiteX3546" fmla="*/ 379300 w 8077346"/>
              <a:gd name="connsiteY3546" fmla="*/ 1227108 h 10287000"/>
              <a:gd name="connsiteX3547" fmla="*/ 401418 w 8077346"/>
              <a:gd name="connsiteY3547" fmla="*/ 1231735 h 10287000"/>
              <a:gd name="connsiteX3548" fmla="*/ 399737 w 8077346"/>
              <a:gd name="connsiteY3548" fmla="*/ 1241823 h 10287000"/>
              <a:gd name="connsiteX3549" fmla="*/ 379300 w 8077346"/>
              <a:gd name="connsiteY3549" fmla="*/ 1227108 h 10287000"/>
              <a:gd name="connsiteX3550" fmla="*/ 324386 w 8077346"/>
              <a:gd name="connsiteY3550" fmla="*/ 1227003 h 10287000"/>
              <a:gd name="connsiteX3551" fmla="*/ 350923 w 8077346"/>
              <a:gd name="connsiteY3551" fmla="*/ 1232555 h 10287000"/>
              <a:gd name="connsiteX3552" fmla="*/ 377465 w 8077346"/>
              <a:gd name="connsiteY3552" fmla="*/ 1238109 h 10287000"/>
              <a:gd name="connsiteX3553" fmla="*/ 347866 w 8077346"/>
              <a:gd name="connsiteY3553" fmla="*/ 1250894 h 10287000"/>
              <a:gd name="connsiteX3554" fmla="*/ 349395 w 8077346"/>
              <a:gd name="connsiteY3554" fmla="*/ 1241723 h 10287000"/>
              <a:gd name="connsiteX3555" fmla="*/ 322857 w 8077346"/>
              <a:gd name="connsiteY3555" fmla="*/ 1236173 h 10287000"/>
              <a:gd name="connsiteX3556" fmla="*/ 324386 w 8077346"/>
              <a:gd name="connsiteY3556" fmla="*/ 1227003 h 10287000"/>
              <a:gd name="connsiteX3557" fmla="*/ 5928911 w 8077346"/>
              <a:gd name="connsiteY3557" fmla="*/ 1222154 h 10287000"/>
              <a:gd name="connsiteX3558" fmla="*/ 5928739 w 8077346"/>
              <a:gd name="connsiteY3558" fmla="*/ 1222862 h 10287000"/>
              <a:gd name="connsiteX3559" fmla="*/ 5928166 w 8077346"/>
              <a:gd name="connsiteY3559" fmla="*/ 1225218 h 10287000"/>
              <a:gd name="connsiteX3560" fmla="*/ 5928911 w 8077346"/>
              <a:gd name="connsiteY3560" fmla="*/ 1222154 h 10287000"/>
              <a:gd name="connsiteX3561" fmla="*/ 228905 w 8077346"/>
              <a:gd name="connsiteY3561" fmla="*/ 1195640 h 10287000"/>
              <a:gd name="connsiteX3562" fmla="*/ 255447 w 8077346"/>
              <a:gd name="connsiteY3562" fmla="*/ 1201193 h 10287000"/>
              <a:gd name="connsiteX3563" fmla="*/ 253919 w 8077346"/>
              <a:gd name="connsiteY3563" fmla="*/ 1210362 h 10287000"/>
              <a:gd name="connsiteX3564" fmla="*/ 252390 w 8077346"/>
              <a:gd name="connsiteY3564" fmla="*/ 1219530 h 10287000"/>
              <a:gd name="connsiteX3565" fmla="*/ 227377 w 8077346"/>
              <a:gd name="connsiteY3565" fmla="*/ 1204806 h 10287000"/>
              <a:gd name="connsiteX3566" fmla="*/ 228905 w 8077346"/>
              <a:gd name="connsiteY3566" fmla="*/ 1195640 h 10287000"/>
              <a:gd name="connsiteX3567" fmla="*/ 385036 w 8077346"/>
              <a:gd name="connsiteY3567" fmla="*/ 1174411 h 10287000"/>
              <a:gd name="connsiteX3568" fmla="*/ 432220 w 8077346"/>
              <a:gd name="connsiteY3568" fmla="*/ 1184284 h 10287000"/>
              <a:gd name="connsiteX3569" fmla="*/ 403489 w 8077346"/>
              <a:gd name="connsiteY3569" fmla="*/ 1210155 h 10287000"/>
              <a:gd name="connsiteX3570" fmla="*/ 381612 w 8077346"/>
              <a:gd name="connsiteY3570" fmla="*/ 1194950 h 10287000"/>
              <a:gd name="connsiteX3571" fmla="*/ 385036 w 8077346"/>
              <a:gd name="connsiteY3571" fmla="*/ 1174411 h 10287000"/>
              <a:gd name="connsiteX3572" fmla="*/ 776541 w 8077346"/>
              <a:gd name="connsiteY3572" fmla="*/ 1150820 h 10287000"/>
              <a:gd name="connsiteX3573" fmla="*/ 794235 w 8077346"/>
              <a:gd name="connsiteY3573" fmla="*/ 1154522 h 10287000"/>
              <a:gd name="connsiteX3574" fmla="*/ 792401 w 8077346"/>
              <a:gd name="connsiteY3574" fmla="*/ 1165527 h 10287000"/>
              <a:gd name="connsiteX3575" fmla="*/ 776541 w 8077346"/>
              <a:gd name="connsiteY3575" fmla="*/ 1150820 h 10287000"/>
              <a:gd name="connsiteX3576" fmla="*/ 182553 w 8077346"/>
              <a:gd name="connsiteY3576" fmla="*/ 1144187 h 10287000"/>
              <a:gd name="connsiteX3577" fmla="*/ 191590 w 8077346"/>
              <a:gd name="connsiteY3577" fmla="*/ 1151770 h 10287000"/>
              <a:gd name="connsiteX3578" fmla="*/ 180720 w 8077346"/>
              <a:gd name="connsiteY3578" fmla="*/ 1155190 h 10287000"/>
              <a:gd name="connsiteX3579" fmla="*/ 182553 w 8077346"/>
              <a:gd name="connsiteY3579" fmla="*/ 1144187 h 10287000"/>
              <a:gd name="connsiteX3580" fmla="*/ 2914782 w 8077346"/>
              <a:gd name="connsiteY3580" fmla="*/ 1140466 h 10287000"/>
              <a:gd name="connsiteX3581" fmla="*/ 2925684 w 8077346"/>
              <a:gd name="connsiteY3581" fmla="*/ 1175240 h 10287000"/>
              <a:gd name="connsiteX3582" fmla="*/ 2926181 w 8077346"/>
              <a:gd name="connsiteY3582" fmla="*/ 1178479 h 10287000"/>
              <a:gd name="connsiteX3583" fmla="*/ 2935301 w 8077346"/>
              <a:gd name="connsiteY3583" fmla="*/ 1183657 h 10287000"/>
              <a:gd name="connsiteX3584" fmla="*/ 2933377 w 8077346"/>
              <a:gd name="connsiteY3584" fmla="*/ 1207207 h 10287000"/>
              <a:gd name="connsiteX3585" fmla="*/ 2934374 w 8077346"/>
              <a:gd name="connsiteY3585" fmla="*/ 1213687 h 10287000"/>
              <a:gd name="connsiteX3586" fmla="*/ 2949907 w 8077346"/>
              <a:gd name="connsiteY3586" fmla="*/ 1224475 h 10287000"/>
              <a:gd name="connsiteX3587" fmla="*/ 2939859 w 8077346"/>
              <a:gd name="connsiteY3587" fmla="*/ 1249329 h 10287000"/>
              <a:gd name="connsiteX3588" fmla="*/ 2928244 w 8077346"/>
              <a:gd name="connsiteY3588" fmla="*/ 1227951 h 10287000"/>
              <a:gd name="connsiteX3589" fmla="*/ 2932163 w 8077346"/>
              <a:gd name="connsiteY3589" fmla="*/ 1217360 h 10287000"/>
              <a:gd name="connsiteX3590" fmla="*/ 2930169 w 8077346"/>
              <a:gd name="connsiteY3590" fmla="*/ 1204400 h 10287000"/>
              <a:gd name="connsiteX3591" fmla="*/ 2927178 w 8077346"/>
              <a:gd name="connsiteY3591" fmla="*/ 1184960 h 10287000"/>
              <a:gd name="connsiteX3592" fmla="*/ 2923971 w 8077346"/>
              <a:gd name="connsiteY3592" fmla="*/ 1182153 h 10287000"/>
              <a:gd name="connsiteX3593" fmla="*/ 2921263 w 8077346"/>
              <a:gd name="connsiteY3593" fmla="*/ 1182588 h 10287000"/>
              <a:gd name="connsiteX3594" fmla="*/ 2918057 w 8077346"/>
              <a:gd name="connsiteY3594" fmla="*/ 1179781 h 10287000"/>
              <a:gd name="connsiteX3595" fmla="*/ 2918340 w 8077346"/>
              <a:gd name="connsiteY3595" fmla="*/ 1199657 h 10287000"/>
              <a:gd name="connsiteX3596" fmla="*/ 2897392 w 8077346"/>
              <a:gd name="connsiteY3596" fmla="*/ 1189735 h 10287000"/>
              <a:gd name="connsiteX3597" fmla="*/ 2894615 w 8077346"/>
              <a:gd name="connsiteY3597" fmla="*/ 1153659 h 10287000"/>
              <a:gd name="connsiteX3598" fmla="*/ 2903951 w 8077346"/>
              <a:gd name="connsiteY3598" fmla="*/ 1142202 h 10287000"/>
              <a:gd name="connsiteX3599" fmla="*/ 2914782 w 8077346"/>
              <a:gd name="connsiteY3599" fmla="*/ 1140466 h 10287000"/>
              <a:gd name="connsiteX3600" fmla="*/ 666400 w 8077346"/>
              <a:gd name="connsiteY3600" fmla="*/ 1127772 h 10287000"/>
              <a:gd name="connsiteX3601" fmla="*/ 724822 w 8077346"/>
              <a:gd name="connsiteY3601" fmla="*/ 1142528 h 10287000"/>
              <a:gd name="connsiteX3602" fmla="*/ 691897 w 8077346"/>
              <a:gd name="connsiteY3602" fmla="*/ 1186245 h 10287000"/>
              <a:gd name="connsiteX3603" fmla="*/ 624109 w 8077346"/>
              <a:gd name="connsiteY3603" fmla="*/ 1131574 h 10287000"/>
              <a:gd name="connsiteX3604" fmla="*/ 666400 w 8077346"/>
              <a:gd name="connsiteY3604" fmla="*/ 1127772 h 10287000"/>
              <a:gd name="connsiteX3605" fmla="*/ 125775 w 8077346"/>
              <a:gd name="connsiteY3605" fmla="*/ 1126955 h 10287000"/>
              <a:gd name="connsiteX3606" fmla="*/ 156169 w 8077346"/>
              <a:gd name="connsiteY3606" fmla="*/ 1137719 h 10287000"/>
              <a:gd name="connsiteX3607" fmla="*/ 151123 w 8077346"/>
              <a:gd name="connsiteY3607" fmla="*/ 1167979 h 10287000"/>
              <a:gd name="connsiteX3608" fmla="*/ 129007 w 8077346"/>
              <a:gd name="connsiteY3608" fmla="*/ 1163348 h 10287000"/>
              <a:gd name="connsiteX3609" fmla="*/ 111932 w 8077346"/>
              <a:gd name="connsiteY3609" fmla="*/ 1128463 h 10287000"/>
              <a:gd name="connsiteX3610" fmla="*/ 125775 w 8077346"/>
              <a:gd name="connsiteY3610" fmla="*/ 1126955 h 10287000"/>
              <a:gd name="connsiteX3611" fmla="*/ 2926662 w 8077346"/>
              <a:gd name="connsiteY3611" fmla="*/ 1125349 h 10287000"/>
              <a:gd name="connsiteX3612" fmla="*/ 2930091 w 8077346"/>
              <a:gd name="connsiteY3612" fmla="*/ 1128163 h 10287000"/>
              <a:gd name="connsiteX3613" fmla="*/ 2931606 w 8077346"/>
              <a:gd name="connsiteY3613" fmla="*/ 1138008 h 10287000"/>
              <a:gd name="connsiteX3614" fmla="*/ 2929188 w 8077346"/>
              <a:gd name="connsiteY3614" fmla="*/ 1141756 h 10287000"/>
              <a:gd name="connsiteX3615" fmla="*/ 2925757 w 8077346"/>
              <a:gd name="connsiteY3615" fmla="*/ 1138945 h 10287000"/>
              <a:gd name="connsiteX3616" fmla="*/ 2924242 w 8077346"/>
              <a:gd name="connsiteY3616" fmla="*/ 1129100 h 10287000"/>
              <a:gd name="connsiteX3617" fmla="*/ 2926662 w 8077346"/>
              <a:gd name="connsiteY3617" fmla="*/ 1125349 h 10287000"/>
              <a:gd name="connsiteX3618" fmla="*/ 371103 w 8077346"/>
              <a:gd name="connsiteY3618" fmla="*/ 1111528 h 10287000"/>
              <a:gd name="connsiteX3619" fmla="*/ 369423 w 8077346"/>
              <a:gd name="connsiteY3619" fmla="*/ 1121614 h 10287000"/>
              <a:gd name="connsiteX3620" fmla="*/ 341198 w 8077346"/>
              <a:gd name="connsiteY3620" fmla="*/ 1126146 h 10287000"/>
              <a:gd name="connsiteX3621" fmla="*/ 394284 w 8077346"/>
              <a:gd name="connsiteY3621" fmla="*/ 1137252 h 10287000"/>
              <a:gd name="connsiteX3622" fmla="*/ 337836 w 8077346"/>
              <a:gd name="connsiteY3622" fmla="*/ 1146318 h 10287000"/>
              <a:gd name="connsiteX3623" fmla="*/ 342881 w 8077346"/>
              <a:gd name="connsiteY3623" fmla="*/ 1116061 h 10287000"/>
              <a:gd name="connsiteX3624" fmla="*/ 371103 w 8077346"/>
              <a:gd name="connsiteY3624" fmla="*/ 1111528 h 10287000"/>
              <a:gd name="connsiteX3625" fmla="*/ 2915105 w 8077346"/>
              <a:gd name="connsiteY3625" fmla="*/ 1095679 h 10287000"/>
              <a:gd name="connsiteX3626" fmla="*/ 2916593 w 8077346"/>
              <a:gd name="connsiteY3626" fmla="*/ 1096701 h 10287000"/>
              <a:gd name="connsiteX3627" fmla="*/ 2919698 w 8077346"/>
              <a:gd name="connsiteY3627" fmla="*/ 1099566 h 10287000"/>
              <a:gd name="connsiteX3628" fmla="*/ 2920202 w 8077346"/>
              <a:gd name="connsiteY3628" fmla="*/ 1102847 h 10287000"/>
              <a:gd name="connsiteX3629" fmla="*/ 2918108 w 8077346"/>
              <a:gd name="connsiteY3629" fmla="*/ 1106546 h 10287000"/>
              <a:gd name="connsiteX3630" fmla="*/ 2917604 w 8077346"/>
              <a:gd name="connsiteY3630" fmla="*/ 1103265 h 10287000"/>
              <a:gd name="connsiteX3631" fmla="*/ 2915005 w 8077346"/>
              <a:gd name="connsiteY3631" fmla="*/ 1103682 h 10287000"/>
              <a:gd name="connsiteX3632" fmla="*/ 2912404 w 8077346"/>
              <a:gd name="connsiteY3632" fmla="*/ 1104098 h 10287000"/>
              <a:gd name="connsiteX3633" fmla="*/ 2913995 w 8077346"/>
              <a:gd name="connsiteY3633" fmla="*/ 1097118 h 10287000"/>
              <a:gd name="connsiteX3634" fmla="*/ 2915105 w 8077346"/>
              <a:gd name="connsiteY3634" fmla="*/ 1095679 h 10287000"/>
              <a:gd name="connsiteX3635" fmla="*/ 659418 w 8077346"/>
              <a:gd name="connsiteY3635" fmla="*/ 1084559 h 10287000"/>
              <a:gd name="connsiteX3636" fmla="*/ 677110 w 8077346"/>
              <a:gd name="connsiteY3636" fmla="*/ 1088263 h 10287000"/>
              <a:gd name="connsiteX3637" fmla="*/ 675277 w 8077346"/>
              <a:gd name="connsiteY3637" fmla="*/ 1099268 h 10287000"/>
              <a:gd name="connsiteX3638" fmla="*/ 657583 w 8077346"/>
              <a:gd name="connsiteY3638" fmla="*/ 1095563 h 10287000"/>
              <a:gd name="connsiteX3639" fmla="*/ 659418 w 8077346"/>
              <a:gd name="connsiteY3639" fmla="*/ 1084559 h 10287000"/>
              <a:gd name="connsiteX3640" fmla="*/ 2923093 w 8077346"/>
              <a:gd name="connsiteY3640" fmla="*/ 1082689 h 10287000"/>
              <a:gd name="connsiteX3641" fmla="*/ 2924176 w 8077346"/>
              <a:gd name="connsiteY3641" fmla="*/ 1089721 h 10287000"/>
              <a:gd name="connsiteX3642" fmla="*/ 2921251 w 8077346"/>
              <a:gd name="connsiteY3642" fmla="*/ 1090190 h 10287000"/>
              <a:gd name="connsiteX3643" fmla="*/ 2920169 w 8077346"/>
              <a:gd name="connsiteY3643" fmla="*/ 1083158 h 10287000"/>
              <a:gd name="connsiteX3644" fmla="*/ 2923093 w 8077346"/>
              <a:gd name="connsiteY3644" fmla="*/ 1082689 h 10287000"/>
              <a:gd name="connsiteX3645" fmla="*/ 174511 w 8077346"/>
              <a:gd name="connsiteY3645" fmla="*/ 1027692 h 10287000"/>
              <a:gd name="connsiteX3646" fmla="*/ 255814 w 8077346"/>
              <a:gd name="connsiteY3646" fmla="*/ 1034266 h 10287000"/>
              <a:gd name="connsiteX3647" fmla="*/ 254133 w 8077346"/>
              <a:gd name="connsiteY3647" fmla="*/ 1044354 h 10287000"/>
              <a:gd name="connsiteX3648" fmla="*/ 169464 w 8077346"/>
              <a:gd name="connsiteY3648" fmla="*/ 1057951 h 10287000"/>
              <a:gd name="connsiteX3649" fmla="*/ 174511 w 8077346"/>
              <a:gd name="connsiteY3649" fmla="*/ 1027692 h 10287000"/>
              <a:gd name="connsiteX3650" fmla="*/ 7968886 w 8077346"/>
              <a:gd name="connsiteY3650" fmla="*/ 1016288 h 10287000"/>
              <a:gd name="connsiteX3651" fmla="*/ 7968041 w 8077346"/>
              <a:gd name="connsiteY3651" fmla="*/ 1019761 h 10287000"/>
              <a:gd name="connsiteX3652" fmla="*/ 7968041 w 8077346"/>
              <a:gd name="connsiteY3652" fmla="*/ 1019761 h 10287000"/>
              <a:gd name="connsiteX3653" fmla="*/ 390065 w 8077346"/>
              <a:gd name="connsiteY3653" fmla="*/ 997833 h 10287000"/>
              <a:gd name="connsiteX3654" fmla="*/ 416606 w 8077346"/>
              <a:gd name="connsiteY3654" fmla="*/ 1003390 h 10287000"/>
              <a:gd name="connsiteX3655" fmla="*/ 414771 w 8077346"/>
              <a:gd name="connsiteY3655" fmla="*/ 1014391 h 10287000"/>
              <a:gd name="connsiteX3656" fmla="*/ 390065 w 8077346"/>
              <a:gd name="connsiteY3656" fmla="*/ 997833 h 10287000"/>
              <a:gd name="connsiteX3657" fmla="*/ 184649 w 8077346"/>
              <a:gd name="connsiteY3657" fmla="*/ 985214 h 10287000"/>
              <a:gd name="connsiteX3658" fmla="*/ 206410 w 8077346"/>
              <a:gd name="connsiteY3658" fmla="*/ 1001152 h 10287000"/>
              <a:gd name="connsiteX3659" fmla="*/ 184649 w 8077346"/>
              <a:gd name="connsiteY3659" fmla="*/ 985214 h 10287000"/>
              <a:gd name="connsiteX3660" fmla="*/ 465728 w 8077346"/>
              <a:gd name="connsiteY3660" fmla="*/ 983301 h 10287000"/>
              <a:gd name="connsiteX3661" fmla="*/ 490742 w 8077346"/>
              <a:gd name="connsiteY3661" fmla="*/ 998027 h 10287000"/>
              <a:gd name="connsiteX3662" fmla="*/ 462672 w 8077346"/>
              <a:gd name="connsiteY3662" fmla="*/ 1001641 h 10287000"/>
              <a:gd name="connsiteX3663" fmla="*/ 464199 w 8077346"/>
              <a:gd name="connsiteY3663" fmla="*/ 992471 h 10287000"/>
              <a:gd name="connsiteX3664" fmla="*/ 465728 w 8077346"/>
              <a:gd name="connsiteY3664" fmla="*/ 983301 h 10287000"/>
              <a:gd name="connsiteX3665" fmla="*/ 566709 w 8077346"/>
              <a:gd name="connsiteY3665" fmla="*/ 981658 h 10287000"/>
              <a:gd name="connsiteX3666" fmla="*/ 593251 w 8077346"/>
              <a:gd name="connsiteY3666" fmla="*/ 987212 h 10287000"/>
              <a:gd name="connsiteX3667" fmla="*/ 591415 w 8077346"/>
              <a:gd name="connsiteY3667" fmla="*/ 998218 h 10287000"/>
              <a:gd name="connsiteX3668" fmla="*/ 564872 w 8077346"/>
              <a:gd name="connsiteY3668" fmla="*/ 992663 h 10287000"/>
              <a:gd name="connsiteX3669" fmla="*/ 566709 w 8077346"/>
              <a:gd name="connsiteY3669" fmla="*/ 981658 h 10287000"/>
              <a:gd name="connsiteX3670" fmla="*/ 137467 w 8077346"/>
              <a:gd name="connsiteY3670" fmla="*/ 975341 h 10287000"/>
              <a:gd name="connsiteX3671" fmla="*/ 164008 w 8077346"/>
              <a:gd name="connsiteY3671" fmla="*/ 980896 h 10287000"/>
              <a:gd name="connsiteX3672" fmla="*/ 162173 w 8077346"/>
              <a:gd name="connsiteY3672" fmla="*/ 991899 h 10287000"/>
              <a:gd name="connsiteX3673" fmla="*/ 135632 w 8077346"/>
              <a:gd name="connsiteY3673" fmla="*/ 986344 h 10287000"/>
              <a:gd name="connsiteX3674" fmla="*/ 137467 w 8077346"/>
              <a:gd name="connsiteY3674" fmla="*/ 975341 h 10287000"/>
              <a:gd name="connsiteX3675" fmla="*/ 2363662 w 8077346"/>
              <a:gd name="connsiteY3675" fmla="*/ 948565 h 10287000"/>
              <a:gd name="connsiteX3676" fmla="*/ 2361781 w 8077346"/>
              <a:gd name="connsiteY3676" fmla="*/ 952927 h 10287000"/>
              <a:gd name="connsiteX3677" fmla="*/ 2349749 w 8077346"/>
              <a:gd name="connsiteY3677" fmla="*/ 975396 h 10287000"/>
              <a:gd name="connsiteX3678" fmla="*/ 2351242 w 8077346"/>
              <a:gd name="connsiteY3678" fmla="*/ 982788 h 10287000"/>
              <a:gd name="connsiteX3679" fmla="*/ 2364242 w 8077346"/>
              <a:gd name="connsiteY3679" fmla="*/ 973668 h 10287000"/>
              <a:gd name="connsiteX3680" fmla="*/ 2367166 w 8077346"/>
              <a:gd name="connsiteY3680" fmla="*/ 971384 h 10287000"/>
              <a:gd name="connsiteX3681" fmla="*/ 2365673 w 8077346"/>
              <a:gd name="connsiteY3681" fmla="*/ 966697 h 10287000"/>
              <a:gd name="connsiteX3682" fmla="*/ 2372353 w 8077346"/>
              <a:gd name="connsiteY3682" fmla="*/ 953419 h 10287000"/>
              <a:gd name="connsiteX3683" fmla="*/ 2369334 w 8077346"/>
              <a:gd name="connsiteY3683" fmla="*/ 951013 h 10287000"/>
              <a:gd name="connsiteX3684" fmla="*/ 2363662 w 8077346"/>
              <a:gd name="connsiteY3684" fmla="*/ 948565 h 10287000"/>
              <a:gd name="connsiteX3685" fmla="*/ 7879259 w 8077346"/>
              <a:gd name="connsiteY3685" fmla="*/ 936510 h 10287000"/>
              <a:gd name="connsiteX3686" fmla="*/ 7901452 w 8077346"/>
              <a:gd name="connsiteY3686" fmla="*/ 957321 h 10287000"/>
              <a:gd name="connsiteX3687" fmla="*/ 7898273 w 8077346"/>
              <a:gd name="connsiteY3687" fmla="*/ 970385 h 10287000"/>
              <a:gd name="connsiteX3688" fmla="*/ 7876082 w 8077346"/>
              <a:gd name="connsiteY3688" fmla="*/ 949577 h 10287000"/>
              <a:gd name="connsiteX3689" fmla="*/ 7879259 w 8077346"/>
              <a:gd name="connsiteY3689" fmla="*/ 936510 h 10287000"/>
              <a:gd name="connsiteX3690" fmla="*/ 2255327 w 8077346"/>
              <a:gd name="connsiteY3690" fmla="*/ 933280 h 10287000"/>
              <a:gd name="connsiteX3691" fmla="*/ 2266432 w 8077346"/>
              <a:gd name="connsiteY3691" fmla="*/ 934340 h 10287000"/>
              <a:gd name="connsiteX3692" fmla="*/ 2269767 w 8077346"/>
              <a:gd name="connsiteY3692" fmla="*/ 937367 h 10287000"/>
              <a:gd name="connsiteX3693" fmla="*/ 2272358 w 8077346"/>
              <a:gd name="connsiteY3693" fmla="*/ 936712 h 10287000"/>
              <a:gd name="connsiteX3694" fmla="*/ 2281256 w 8077346"/>
              <a:gd name="connsiteY3694" fmla="*/ 953820 h 10287000"/>
              <a:gd name="connsiteX3695" fmla="*/ 2282000 w 8077346"/>
              <a:gd name="connsiteY3695" fmla="*/ 957505 h 10287000"/>
              <a:gd name="connsiteX3696" fmla="*/ 2275718 w 8077346"/>
              <a:gd name="connsiteY3696" fmla="*/ 966843 h 10287000"/>
              <a:gd name="connsiteX3697" fmla="*/ 2273870 w 8077346"/>
              <a:gd name="connsiteY3697" fmla="*/ 971181 h 10287000"/>
              <a:gd name="connsiteX3698" fmla="*/ 2272025 w 8077346"/>
              <a:gd name="connsiteY3698" fmla="*/ 975521 h 10287000"/>
              <a:gd name="connsiteX3699" fmla="*/ 2268689 w 8077346"/>
              <a:gd name="connsiteY3699" fmla="*/ 972493 h 10287000"/>
              <a:gd name="connsiteX3700" fmla="*/ 2269792 w 8077346"/>
              <a:gd name="connsiteY3700" fmla="*/ 964469 h 10287000"/>
              <a:gd name="connsiteX3701" fmla="*/ 2261277 w 8077346"/>
              <a:gd name="connsiteY3701" fmla="*/ 962753 h 10287000"/>
              <a:gd name="connsiteX3702" fmla="*/ 2258492 w 8077346"/>
              <a:gd name="connsiteY3702" fmla="*/ 952325 h 10287000"/>
              <a:gd name="connsiteX3703" fmla="*/ 2260150 w 8077346"/>
              <a:gd name="connsiteY3703" fmla="*/ 943677 h 10287000"/>
              <a:gd name="connsiteX3704" fmla="*/ 2256815 w 8077346"/>
              <a:gd name="connsiteY3704" fmla="*/ 940648 h 10287000"/>
              <a:gd name="connsiteX3705" fmla="*/ 2255327 w 8077346"/>
              <a:gd name="connsiteY3705" fmla="*/ 933280 h 10287000"/>
              <a:gd name="connsiteX3706" fmla="*/ 359889 w 8077346"/>
              <a:gd name="connsiteY3706" fmla="*/ 931738 h 10287000"/>
              <a:gd name="connsiteX3707" fmla="*/ 373313 w 8077346"/>
              <a:gd name="connsiteY3707" fmla="*/ 933602 h 10287000"/>
              <a:gd name="connsiteX3708" fmla="*/ 372089 w 8077346"/>
              <a:gd name="connsiteY3708" fmla="*/ 940936 h 10287000"/>
              <a:gd name="connsiteX3709" fmla="*/ 345546 w 8077346"/>
              <a:gd name="connsiteY3709" fmla="*/ 935380 h 10287000"/>
              <a:gd name="connsiteX3710" fmla="*/ 359889 w 8077346"/>
              <a:gd name="connsiteY3710" fmla="*/ 931738 h 10287000"/>
              <a:gd name="connsiteX3711" fmla="*/ 272940 w 8077346"/>
              <a:gd name="connsiteY3711" fmla="*/ 931575 h 10287000"/>
              <a:gd name="connsiteX3712" fmla="*/ 299481 w 8077346"/>
              <a:gd name="connsiteY3712" fmla="*/ 937130 h 10287000"/>
              <a:gd name="connsiteX3713" fmla="*/ 271103 w 8077346"/>
              <a:gd name="connsiteY3713" fmla="*/ 942580 h 10287000"/>
              <a:gd name="connsiteX3714" fmla="*/ 272940 w 8077346"/>
              <a:gd name="connsiteY3714" fmla="*/ 931575 h 10287000"/>
              <a:gd name="connsiteX3715" fmla="*/ 7882439 w 8077346"/>
              <a:gd name="connsiteY3715" fmla="*/ 923445 h 10287000"/>
              <a:gd name="connsiteX3716" fmla="*/ 7879259 w 8077346"/>
              <a:gd name="connsiteY3716" fmla="*/ 936510 h 10287000"/>
              <a:gd name="connsiteX3717" fmla="*/ 7869742 w 8077346"/>
              <a:gd name="connsiteY3717" fmla="*/ 933605 h 10287000"/>
              <a:gd name="connsiteX3718" fmla="*/ 7872921 w 8077346"/>
              <a:gd name="connsiteY3718" fmla="*/ 925220 h 10287000"/>
              <a:gd name="connsiteX3719" fmla="*/ 177611 w 8077346"/>
              <a:gd name="connsiteY3719" fmla="*/ 913051 h 10287000"/>
              <a:gd name="connsiteX3720" fmla="*/ 193323 w 8077346"/>
              <a:gd name="connsiteY3720" fmla="*/ 914915 h 10287000"/>
              <a:gd name="connsiteX3721" fmla="*/ 191487 w 8077346"/>
              <a:gd name="connsiteY3721" fmla="*/ 925920 h 10287000"/>
              <a:gd name="connsiteX3722" fmla="*/ 173794 w 8077346"/>
              <a:gd name="connsiteY3722" fmla="*/ 922217 h 10287000"/>
              <a:gd name="connsiteX3723" fmla="*/ 177611 w 8077346"/>
              <a:gd name="connsiteY3723" fmla="*/ 913051 h 10287000"/>
              <a:gd name="connsiteX3724" fmla="*/ 2262735 w 8077346"/>
              <a:gd name="connsiteY3724" fmla="*/ 911337 h 10287000"/>
              <a:gd name="connsiteX3725" fmla="*/ 2260181 w 8077346"/>
              <a:gd name="connsiteY3725" fmla="*/ 915858 h 10287000"/>
              <a:gd name="connsiteX3726" fmla="*/ 2255648 w 8077346"/>
              <a:gd name="connsiteY3726" fmla="*/ 920877 h 10287000"/>
              <a:gd name="connsiteX3727" fmla="*/ 2262735 w 8077346"/>
              <a:gd name="connsiteY3727" fmla="*/ 911337 h 10287000"/>
              <a:gd name="connsiteX3728" fmla="*/ 279666 w 8077346"/>
              <a:gd name="connsiteY3728" fmla="*/ 891233 h 10287000"/>
              <a:gd name="connsiteX3729" fmla="*/ 304374 w 8077346"/>
              <a:gd name="connsiteY3729" fmla="*/ 907787 h 10287000"/>
              <a:gd name="connsiteX3730" fmla="*/ 279666 w 8077346"/>
              <a:gd name="connsiteY3730" fmla="*/ 891233 h 10287000"/>
              <a:gd name="connsiteX3731" fmla="*/ 2246656 w 8077346"/>
              <a:gd name="connsiteY3731" fmla="*/ 876332 h 10287000"/>
              <a:gd name="connsiteX3732" fmla="*/ 2261096 w 8077346"/>
              <a:gd name="connsiteY3732" fmla="*/ 880419 h 10287000"/>
              <a:gd name="connsiteX3733" fmla="*/ 2256299 w 8077346"/>
              <a:gd name="connsiteY3733" fmla="*/ 897124 h 10287000"/>
              <a:gd name="connsiteX3734" fmla="*/ 2241499 w 8077346"/>
              <a:gd name="connsiteY3734" fmla="*/ 904745 h 10287000"/>
              <a:gd name="connsiteX3735" fmla="*/ 2246656 w 8077346"/>
              <a:gd name="connsiteY3735" fmla="*/ 876332 h 10287000"/>
              <a:gd name="connsiteX3736" fmla="*/ 2295162 w 8077346"/>
              <a:gd name="connsiteY3736" fmla="*/ 874960 h 10287000"/>
              <a:gd name="connsiteX3737" fmla="*/ 2299404 w 8077346"/>
              <a:gd name="connsiteY3737" fmla="*/ 875363 h 10287000"/>
              <a:gd name="connsiteX3738" fmla="*/ 2300162 w 8077346"/>
              <a:gd name="connsiteY3738" fmla="*/ 879116 h 10287000"/>
              <a:gd name="connsiteX3739" fmla="*/ 2298280 w 8077346"/>
              <a:gd name="connsiteY3739" fmla="*/ 883535 h 10287000"/>
              <a:gd name="connsiteX3740" fmla="*/ 2291123 w 8077346"/>
              <a:gd name="connsiteY3740" fmla="*/ 889291 h 10287000"/>
              <a:gd name="connsiteX3741" fmla="*/ 2283965 w 8077346"/>
              <a:gd name="connsiteY3741" fmla="*/ 895047 h 10287000"/>
              <a:gd name="connsiteX3742" fmla="*/ 2282217 w 8077346"/>
              <a:gd name="connsiteY3742" fmla="*/ 891547 h 10287000"/>
              <a:gd name="connsiteX3743" fmla="*/ 2282449 w 8077346"/>
              <a:gd name="connsiteY3743" fmla="*/ 887544 h 10287000"/>
              <a:gd name="connsiteX3744" fmla="*/ 2291489 w 8077346"/>
              <a:gd name="connsiteY3744" fmla="*/ 877369 h 10287000"/>
              <a:gd name="connsiteX3745" fmla="*/ 2295162 w 8077346"/>
              <a:gd name="connsiteY3745" fmla="*/ 874960 h 10287000"/>
              <a:gd name="connsiteX3746" fmla="*/ 357168 w 8077346"/>
              <a:gd name="connsiteY3746" fmla="*/ 865700 h 10287000"/>
              <a:gd name="connsiteX3747" fmla="*/ 354109 w 8077346"/>
              <a:gd name="connsiteY3747" fmla="*/ 884039 h 10287000"/>
              <a:gd name="connsiteX3748" fmla="*/ 357168 w 8077346"/>
              <a:gd name="connsiteY3748" fmla="*/ 865700 h 10287000"/>
              <a:gd name="connsiteX3749" fmla="*/ 436032 w 8077346"/>
              <a:gd name="connsiteY3749" fmla="*/ 859430 h 10287000"/>
              <a:gd name="connsiteX3750" fmla="*/ 443409 w 8077346"/>
              <a:gd name="connsiteY3750" fmla="*/ 866664 h 10287000"/>
              <a:gd name="connsiteX3751" fmla="*/ 434198 w 8077346"/>
              <a:gd name="connsiteY3751" fmla="*/ 870433 h 10287000"/>
              <a:gd name="connsiteX3752" fmla="*/ 412082 w 8077346"/>
              <a:gd name="connsiteY3752" fmla="*/ 865803 h 10287000"/>
              <a:gd name="connsiteX3753" fmla="*/ 436032 w 8077346"/>
              <a:gd name="connsiteY3753" fmla="*/ 859430 h 10287000"/>
              <a:gd name="connsiteX3754" fmla="*/ 2219024 w 8077346"/>
              <a:gd name="connsiteY3754" fmla="*/ 836862 h 10287000"/>
              <a:gd name="connsiteX3755" fmla="*/ 2209579 w 8077346"/>
              <a:gd name="connsiteY3755" fmla="*/ 855026 h 10287000"/>
              <a:gd name="connsiteX3756" fmla="*/ 2219024 w 8077346"/>
              <a:gd name="connsiteY3756" fmla="*/ 836862 h 10287000"/>
              <a:gd name="connsiteX3757" fmla="*/ 2298838 w 8077346"/>
              <a:gd name="connsiteY3757" fmla="*/ 832133 h 10287000"/>
              <a:gd name="connsiteX3758" fmla="*/ 2305184 w 8077346"/>
              <a:gd name="connsiteY3758" fmla="*/ 849949 h 10287000"/>
              <a:gd name="connsiteX3759" fmla="*/ 2311529 w 8077346"/>
              <a:gd name="connsiteY3759" fmla="*/ 867766 h 10287000"/>
              <a:gd name="connsiteX3760" fmla="*/ 2310785 w 8077346"/>
              <a:gd name="connsiteY3760" fmla="*/ 864070 h 10287000"/>
              <a:gd name="connsiteX3761" fmla="*/ 2318634 w 8077346"/>
              <a:gd name="connsiteY3761" fmla="*/ 862080 h 10287000"/>
              <a:gd name="connsiteX3762" fmla="*/ 2314147 w 8077346"/>
              <a:gd name="connsiteY3762" fmla="*/ 867104 h 10287000"/>
              <a:gd name="connsiteX3763" fmla="*/ 2323488 w 8077346"/>
              <a:gd name="connsiteY3763" fmla="*/ 872507 h 10287000"/>
              <a:gd name="connsiteX3764" fmla="*/ 2334334 w 8077346"/>
              <a:gd name="connsiteY3764" fmla="*/ 858106 h 10287000"/>
              <a:gd name="connsiteX3765" fmla="*/ 2342917 w 8077346"/>
              <a:gd name="connsiteY3765" fmla="*/ 887008 h 10287000"/>
              <a:gd name="connsiteX3766" fmla="*/ 2335068 w 8077346"/>
              <a:gd name="connsiteY3766" fmla="*/ 888996 h 10287000"/>
              <a:gd name="connsiteX3767" fmla="*/ 2328321 w 8077346"/>
              <a:gd name="connsiteY3767" fmla="*/ 937321 h 10287000"/>
              <a:gd name="connsiteX3768" fmla="*/ 2294695 w 8077346"/>
              <a:gd name="connsiteY3768" fmla="*/ 906993 h 10287000"/>
              <a:gd name="connsiteX3769" fmla="*/ 2304415 w 8077346"/>
              <a:gd name="connsiteY3769" fmla="*/ 900644 h 10287000"/>
              <a:gd name="connsiteX3770" fmla="*/ 2295074 w 8077346"/>
              <a:gd name="connsiteY3770" fmla="*/ 895243 h 10287000"/>
              <a:gd name="connsiteX3771" fmla="*/ 2306297 w 8077346"/>
              <a:gd name="connsiteY3771" fmla="*/ 869091 h 10287000"/>
              <a:gd name="connsiteX3772" fmla="*/ 2299951 w 8077346"/>
              <a:gd name="connsiteY3772" fmla="*/ 851276 h 10287000"/>
              <a:gd name="connsiteX3773" fmla="*/ 2294350 w 8077346"/>
              <a:gd name="connsiteY3773" fmla="*/ 837156 h 10287000"/>
              <a:gd name="connsiteX3774" fmla="*/ 2291733 w 8077346"/>
              <a:gd name="connsiteY3774" fmla="*/ 837818 h 10287000"/>
              <a:gd name="connsiteX3775" fmla="*/ 2289862 w 8077346"/>
              <a:gd name="connsiteY3775" fmla="*/ 842176 h 10287000"/>
              <a:gd name="connsiteX3776" fmla="*/ 2291353 w 8077346"/>
              <a:gd name="connsiteY3776" fmla="*/ 849568 h 10287000"/>
              <a:gd name="connsiteX3777" fmla="*/ 2289484 w 8077346"/>
              <a:gd name="connsiteY3777" fmla="*/ 853926 h 10287000"/>
              <a:gd name="connsiteX3778" fmla="*/ 2286122 w 8077346"/>
              <a:gd name="connsiteY3778" fmla="*/ 850893 h 10287000"/>
              <a:gd name="connsiteX3779" fmla="*/ 2282013 w 8077346"/>
              <a:gd name="connsiteY3779" fmla="*/ 844165 h 10287000"/>
              <a:gd name="connsiteX3780" fmla="*/ 2288372 w 8077346"/>
              <a:gd name="connsiteY3780" fmla="*/ 834787 h 10287000"/>
              <a:gd name="connsiteX3781" fmla="*/ 2296221 w 8077346"/>
              <a:gd name="connsiteY3781" fmla="*/ 832797 h 10287000"/>
              <a:gd name="connsiteX3782" fmla="*/ 2298838 w 8077346"/>
              <a:gd name="connsiteY3782" fmla="*/ 832133 h 10287000"/>
              <a:gd name="connsiteX3783" fmla="*/ 2292125 w 8077346"/>
              <a:gd name="connsiteY3783" fmla="*/ 798630 h 10287000"/>
              <a:gd name="connsiteX3784" fmla="*/ 2285936 w 8077346"/>
              <a:gd name="connsiteY3784" fmla="*/ 808646 h 10287000"/>
              <a:gd name="connsiteX3785" fmla="*/ 2292125 w 8077346"/>
              <a:gd name="connsiteY3785" fmla="*/ 798630 h 10287000"/>
              <a:gd name="connsiteX3786" fmla="*/ 2216377 w 8077346"/>
              <a:gd name="connsiteY3786" fmla="*/ 779797 h 10287000"/>
              <a:gd name="connsiteX3787" fmla="*/ 2212553 w 8077346"/>
              <a:gd name="connsiteY3787" fmla="*/ 788389 h 10287000"/>
              <a:gd name="connsiteX3788" fmla="*/ 2216377 w 8077346"/>
              <a:gd name="connsiteY3788" fmla="*/ 779797 h 10287000"/>
              <a:gd name="connsiteX3789" fmla="*/ 427371 w 8077346"/>
              <a:gd name="connsiteY3789" fmla="*/ 774115 h 10287000"/>
              <a:gd name="connsiteX3790" fmla="*/ 453914 w 8077346"/>
              <a:gd name="connsiteY3790" fmla="*/ 779669 h 10287000"/>
              <a:gd name="connsiteX3791" fmla="*/ 452077 w 8077346"/>
              <a:gd name="connsiteY3791" fmla="*/ 790675 h 10287000"/>
              <a:gd name="connsiteX3792" fmla="*/ 425536 w 8077346"/>
              <a:gd name="connsiteY3792" fmla="*/ 785118 h 10287000"/>
              <a:gd name="connsiteX3793" fmla="*/ 427371 w 8077346"/>
              <a:gd name="connsiteY3793" fmla="*/ 774115 h 10287000"/>
              <a:gd name="connsiteX3794" fmla="*/ 1531942 w 8077346"/>
              <a:gd name="connsiteY3794" fmla="*/ 769185 h 10287000"/>
              <a:gd name="connsiteX3795" fmla="*/ 1504643 w 8077346"/>
              <a:gd name="connsiteY3795" fmla="*/ 781181 h 10287000"/>
              <a:gd name="connsiteX3796" fmla="*/ 1520943 w 8077346"/>
              <a:gd name="connsiteY3796" fmla="*/ 799021 h 10287000"/>
              <a:gd name="connsiteX3797" fmla="*/ 1527259 w 8077346"/>
              <a:gd name="connsiteY3797" fmla="*/ 801098 h 10287000"/>
              <a:gd name="connsiteX3798" fmla="*/ 1533602 w 8077346"/>
              <a:gd name="connsiteY3798" fmla="*/ 789783 h 10287000"/>
              <a:gd name="connsiteX3799" fmla="*/ 1532855 w 8077346"/>
              <a:gd name="connsiteY3799" fmla="*/ 786087 h 10287000"/>
              <a:gd name="connsiteX3800" fmla="*/ 1536975 w 8077346"/>
              <a:gd name="connsiteY3800" fmla="*/ 792813 h 10287000"/>
              <a:gd name="connsiteX3801" fmla="*/ 1531720 w 8077346"/>
              <a:gd name="connsiteY3801" fmla="*/ 794143 h 10287000"/>
              <a:gd name="connsiteX3802" fmla="*/ 1529827 w 8077346"/>
              <a:gd name="connsiteY3802" fmla="*/ 801943 h 10287000"/>
              <a:gd name="connsiteX3803" fmla="*/ 1537274 w 8077346"/>
              <a:gd name="connsiteY3803" fmla="*/ 804391 h 10287000"/>
              <a:gd name="connsiteX3804" fmla="*/ 1544468 w 8077346"/>
              <a:gd name="connsiteY3804" fmla="*/ 802568 h 10287000"/>
              <a:gd name="connsiteX3805" fmla="*/ 1542969 w 8077346"/>
              <a:gd name="connsiteY3805" fmla="*/ 806266 h 10287000"/>
              <a:gd name="connsiteX3806" fmla="*/ 1554246 w 8077346"/>
              <a:gd name="connsiteY3806" fmla="*/ 809973 h 10287000"/>
              <a:gd name="connsiteX3807" fmla="*/ 1551602 w 8077346"/>
              <a:gd name="connsiteY3807" fmla="*/ 796878 h 10287000"/>
              <a:gd name="connsiteX3808" fmla="*/ 1551990 w 8077346"/>
              <a:gd name="connsiteY3808" fmla="*/ 785125 h 10287000"/>
              <a:gd name="connsiteX3809" fmla="*/ 1549364 w 8077346"/>
              <a:gd name="connsiteY3809" fmla="*/ 785791 h 10287000"/>
              <a:gd name="connsiteX3810" fmla="*/ 1547922 w 8077346"/>
              <a:gd name="connsiteY3810" fmla="*/ 776931 h 10287000"/>
              <a:gd name="connsiteX3811" fmla="*/ 1548967 w 8077346"/>
              <a:gd name="connsiteY3811" fmla="*/ 770581 h 10287000"/>
              <a:gd name="connsiteX3812" fmla="*/ 1542673 w 8077346"/>
              <a:gd name="connsiteY3812" fmla="*/ 770065 h 10287000"/>
              <a:gd name="connsiteX3813" fmla="*/ 1541126 w 8077346"/>
              <a:gd name="connsiteY3813" fmla="*/ 772339 h 10287000"/>
              <a:gd name="connsiteX3814" fmla="*/ 1541010 w 8077346"/>
              <a:gd name="connsiteY3814" fmla="*/ 769927 h 10287000"/>
              <a:gd name="connsiteX3815" fmla="*/ 140784 w 8077346"/>
              <a:gd name="connsiteY3815" fmla="*/ 768802 h 10287000"/>
              <a:gd name="connsiteX3816" fmla="*/ 162252 w 8077346"/>
              <a:gd name="connsiteY3816" fmla="*/ 793789 h 10287000"/>
              <a:gd name="connsiteX3817" fmla="*/ 241516 w 8077346"/>
              <a:gd name="connsiteY3817" fmla="*/ 779632 h 10287000"/>
              <a:gd name="connsiteX3818" fmla="*/ 262983 w 8077346"/>
              <a:gd name="connsiteY3818" fmla="*/ 804620 h 10287000"/>
              <a:gd name="connsiteX3819" fmla="*/ 312524 w 8077346"/>
              <a:gd name="connsiteY3819" fmla="*/ 814988 h 10287000"/>
              <a:gd name="connsiteX3820" fmla="*/ 337295 w 8077346"/>
              <a:gd name="connsiteY3820" fmla="*/ 820171 h 10287000"/>
              <a:gd name="connsiteX3821" fmla="*/ 310873 w 8077346"/>
              <a:gd name="connsiteY3821" fmla="*/ 824888 h 10287000"/>
              <a:gd name="connsiteX3822" fmla="*/ 333993 w 8077346"/>
              <a:gd name="connsiteY3822" fmla="*/ 839974 h 10287000"/>
              <a:gd name="connsiteX3823" fmla="*/ 284454 w 8077346"/>
              <a:gd name="connsiteY3823" fmla="*/ 829605 h 10287000"/>
              <a:gd name="connsiteX3824" fmla="*/ 201884 w 8077346"/>
              <a:gd name="connsiteY3824" fmla="*/ 863572 h 10287000"/>
              <a:gd name="connsiteX3825" fmla="*/ 160600 w 8077346"/>
              <a:gd name="connsiteY3825" fmla="*/ 803690 h 10287000"/>
              <a:gd name="connsiteX3826" fmla="*/ 109408 w 8077346"/>
              <a:gd name="connsiteY3826" fmla="*/ 803227 h 10287000"/>
              <a:gd name="connsiteX3827" fmla="*/ 140784 w 8077346"/>
              <a:gd name="connsiteY3827" fmla="*/ 768802 h 10287000"/>
              <a:gd name="connsiteX3828" fmla="*/ 2368495 w 8077346"/>
              <a:gd name="connsiteY3828" fmla="*/ 768018 h 10287000"/>
              <a:gd name="connsiteX3829" fmla="*/ 2361102 w 8077346"/>
              <a:gd name="connsiteY3829" fmla="*/ 777153 h 10287000"/>
              <a:gd name="connsiteX3830" fmla="*/ 2368495 w 8077346"/>
              <a:gd name="connsiteY3830" fmla="*/ 768018 h 10287000"/>
              <a:gd name="connsiteX3831" fmla="*/ 604014 w 8077346"/>
              <a:gd name="connsiteY3831" fmla="*/ 757941 h 10287000"/>
              <a:gd name="connsiteX3832" fmla="*/ 628720 w 8077346"/>
              <a:gd name="connsiteY3832" fmla="*/ 774501 h 10287000"/>
              <a:gd name="connsiteX3833" fmla="*/ 602179 w 8077346"/>
              <a:gd name="connsiteY3833" fmla="*/ 768946 h 10287000"/>
              <a:gd name="connsiteX3834" fmla="*/ 604014 w 8077346"/>
              <a:gd name="connsiteY3834" fmla="*/ 757941 h 10287000"/>
              <a:gd name="connsiteX3835" fmla="*/ 2203139 w 8077346"/>
              <a:gd name="connsiteY3835" fmla="*/ 754985 h 10287000"/>
              <a:gd name="connsiteX3836" fmla="*/ 2201768 w 8077346"/>
              <a:gd name="connsiteY3836" fmla="*/ 775450 h 10287000"/>
              <a:gd name="connsiteX3837" fmla="*/ 2199063 w 8077346"/>
              <a:gd name="connsiteY3837" fmla="*/ 776952 h 10287000"/>
              <a:gd name="connsiteX3838" fmla="*/ 2203139 w 8077346"/>
              <a:gd name="connsiteY3838" fmla="*/ 754985 h 10287000"/>
              <a:gd name="connsiteX3839" fmla="*/ 2195986 w 8077346"/>
              <a:gd name="connsiteY3839" fmla="*/ 753475 h 10287000"/>
              <a:gd name="connsiteX3840" fmla="*/ 2196631 w 8077346"/>
              <a:gd name="connsiteY3840" fmla="*/ 757314 h 10287000"/>
              <a:gd name="connsiteX3841" fmla="*/ 2192550 w 8077346"/>
              <a:gd name="connsiteY3841" fmla="*/ 773159 h 10287000"/>
              <a:gd name="connsiteX3842" fmla="*/ 2186958 w 8077346"/>
              <a:gd name="connsiteY3842" fmla="*/ 770574 h 10287000"/>
              <a:gd name="connsiteX3843" fmla="*/ 2189614 w 8077346"/>
              <a:gd name="connsiteY3843" fmla="*/ 758613 h 10287000"/>
              <a:gd name="connsiteX3844" fmla="*/ 2195986 w 8077346"/>
              <a:gd name="connsiteY3844" fmla="*/ 753475 h 10287000"/>
              <a:gd name="connsiteX3845" fmla="*/ 2359495 w 8077346"/>
              <a:gd name="connsiteY3845" fmla="*/ 736567 h 10287000"/>
              <a:gd name="connsiteX3846" fmla="*/ 2367702 w 8077346"/>
              <a:gd name="connsiteY3846" fmla="*/ 743918 h 10287000"/>
              <a:gd name="connsiteX3847" fmla="*/ 2368412 w 8077346"/>
              <a:gd name="connsiteY3847" fmla="*/ 766922 h 10287000"/>
              <a:gd name="connsiteX3848" fmla="*/ 2359133 w 8077346"/>
              <a:gd name="connsiteY3848" fmla="*/ 761805 h 10287000"/>
              <a:gd name="connsiteX3849" fmla="*/ 2353891 w 8077346"/>
              <a:gd name="connsiteY3849" fmla="*/ 746133 h 10287000"/>
              <a:gd name="connsiteX3850" fmla="*/ 2359495 w 8077346"/>
              <a:gd name="connsiteY3850" fmla="*/ 736567 h 10287000"/>
              <a:gd name="connsiteX3851" fmla="*/ 2249921 w 8077346"/>
              <a:gd name="connsiteY3851" fmla="*/ 727646 h 10287000"/>
              <a:gd name="connsiteX3852" fmla="*/ 2277827 w 8077346"/>
              <a:gd name="connsiteY3852" fmla="*/ 728513 h 10287000"/>
              <a:gd name="connsiteX3853" fmla="*/ 2283515 w 8077346"/>
              <a:gd name="connsiteY3853" fmla="*/ 742947 h 10287000"/>
              <a:gd name="connsiteX3854" fmla="*/ 2284276 w 8077346"/>
              <a:gd name="connsiteY3854" fmla="*/ 746722 h 10287000"/>
              <a:gd name="connsiteX3855" fmla="*/ 2286915 w 8077346"/>
              <a:gd name="connsiteY3855" fmla="*/ 746054 h 10287000"/>
              <a:gd name="connsiteX3856" fmla="*/ 2285038 w 8077346"/>
              <a:gd name="connsiteY3856" fmla="*/ 750498 h 10287000"/>
              <a:gd name="connsiteX3857" fmla="*/ 2279001 w 8077346"/>
              <a:gd name="connsiteY3857" fmla="*/ 748057 h 10287000"/>
              <a:gd name="connsiteX3858" fmla="*/ 2279762 w 8077346"/>
              <a:gd name="connsiteY3858" fmla="*/ 751836 h 10287000"/>
              <a:gd name="connsiteX3859" fmla="*/ 2272610 w 8077346"/>
              <a:gd name="connsiteY3859" fmla="*/ 757614 h 10287000"/>
              <a:gd name="connsiteX3860" fmla="*/ 2275249 w 8077346"/>
              <a:gd name="connsiteY3860" fmla="*/ 756948 h 10287000"/>
              <a:gd name="connsiteX3861" fmla="*/ 2278649 w 8077346"/>
              <a:gd name="connsiteY3861" fmla="*/ 760053 h 10287000"/>
              <a:gd name="connsiteX3862" fmla="*/ 2279410 w 8077346"/>
              <a:gd name="connsiteY3862" fmla="*/ 763828 h 10287000"/>
              <a:gd name="connsiteX3863" fmla="*/ 2274134 w 8077346"/>
              <a:gd name="connsiteY3863" fmla="*/ 765166 h 10287000"/>
              <a:gd name="connsiteX3864" fmla="*/ 2268095 w 8077346"/>
              <a:gd name="connsiteY3864" fmla="*/ 762727 h 10287000"/>
              <a:gd name="connsiteX3865" fmla="*/ 2268858 w 8077346"/>
              <a:gd name="connsiteY3865" fmla="*/ 766502 h 10287000"/>
              <a:gd name="connsiteX3866" fmla="*/ 2249936 w 8077346"/>
              <a:gd name="connsiteY3866" fmla="*/ 756910 h 10287000"/>
              <a:gd name="connsiteX3867" fmla="*/ 2249921 w 8077346"/>
              <a:gd name="connsiteY3867" fmla="*/ 727646 h 10287000"/>
              <a:gd name="connsiteX3868" fmla="*/ 2244049 w 8077346"/>
              <a:gd name="connsiteY3868" fmla="*/ 726034 h 10287000"/>
              <a:gd name="connsiteX3869" fmla="*/ 2242201 w 8077346"/>
              <a:gd name="connsiteY3869" fmla="*/ 730445 h 10287000"/>
              <a:gd name="connsiteX3870" fmla="*/ 2240354 w 8077346"/>
              <a:gd name="connsiteY3870" fmla="*/ 734857 h 10287000"/>
              <a:gd name="connsiteX3871" fmla="*/ 2238509 w 8077346"/>
              <a:gd name="connsiteY3871" fmla="*/ 739268 h 10287000"/>
              <a:gd name="connsiteX3872" fmla="*/ 2236662 w 8077346"/>
              <a:gd name="connsiteY3872" fmla="*/ 743678 h 10287000"/>
              <a:gd name="connsiteX3873" fmla="*/ 2233299 w 8077346"/>
              <a:gd name="connsiteY3873" fmla="*/ 740586 h 10287000"/>
              <a:gd name="connsiteX3874" fmla="*/ 2222125 w 8077346"/>
              <a:gd name="connsiteY3874" fmla="*/ 739474 h 10287000"/>
              <a:gd name="connsiteX3875" fmla="*/ 2217677 w 8077346"/>
              <a:gd name="connsiteY3875" fmla="*/ 744545 h 10287000"/>
              <a:gd name="connsiteX3876" fmla="*/ 2212467 w 8077346"/>
              <a:gd name="connsiteY3876" fmla="*/ 745865 h 10287000"/>
              <a:gd name="connsiteX3877" fmla="*/ 2211710 w 8077346"/>
              <a:gd name="connsiteY3877" fmla="*/ 742112 h 10287000"/>
              <a:gd name="connsiteX3878" fmla="*/ 2220611 w 8077346"/>
              <a:gd name="connsiteY3878" fmla="*/ 731972 h 10287000"/>
              <a:gd name="connsiteX3879" fmla="*/ 2231786 w 8077346"/>
              <a:gd name="connsiteY3879" fmla="*/ 733085 h 10287000"/>
              <a:gd name="connsiteX3880" fmla="*/ 2234391 w 8077346"/>
              <a:gd name="connsiteY3880" fmla="*/ 732424 h 10287000"/>
              <a:gd name="connsiteX3881" fmla="*/ 2236236 w 8077346"/>
              <a:gd name="connsiteY3881" fmla="*/ 728014 h 10287000"/>
              <a:gd name="connsiteX3882" fmla="*/ 2241443 w 8077346"/>
              <a:gd name="connsiteY3882" fmla="*/ 726693 h 10287000"/>
              <a:gd name="connsiteX3883" fmla="*/ 2244049 w 8077346"/>
              <a:gd name="connsiteY3883" fmla="*/ 726034 h 10287000"/>
              <a:gd name="connsiteX3884" fmla="*/ 538511 w 8077346"/>
              <a:gd name="connsiteY3884" fmla="*/ 725257 h 10287000"/>
              <a:gd name="connsiteX3885" fmla="*/ 538781 w 8077346"/>
              <a:gd name="connsiteY3885" fmla="*/ 761370 h 10287000"/>
              <a:gd name="connsiteX3886" fmla="*/ 502562 w 8077346"/>
              <a:gd name="connsiteY3886" fmla="*/ 789849 h 10287000"/>
              <a:gd name="connsiteX3887" fmla="*/ 457228 w 8077346"/>
              <a:gd name="connsiteY3887" fmla="*/ 759758 h 10287000"/>
              <a:gd name="connsiteX3888" fmla="*/ 538511 w 8077346"/>
              <a:gd name="connsiteY3888" fmla="*/ 725257 h 10287000"/>
              <a:gd name="connsiteX3889" fmla="*/ 2353834 w 8077346"/>
              <a:gd name="connsiteY3889" fmla="*/ 706814 h 10287000"/>
              <a:gd name="connsiteX3890" fmla="*/ 2359284 w 8077346"/>
              <a:gd name="connsiteY3890" fmla="*/ 722753 h 10287000"/>
              <a:gd name="connsiteX3891" fmla="*/ 2356360 w 8077346"/>
              <a:gd name="connsiteY3891" fmla="*/ 723222 h 10287000"/>
              <a:gd name="connsiteX3892" fmla="*/ 2353809 w 8077346"/>
              <a:gd name="connsiteY3892" fmla="*/ 713962 h 10287000"/>
              <a:gd name="connsiteX3893" fmla="*/ 2353834 w 8077346"/>
              <a:gd name="connsiteY3893" fmla="*/ 706814 h 10287000"/>
              <a:gd name="connsiteX3894" fmla="*/ 2345226 w 8077346"/>
              <a:gd name="connsiteY3894" fmla="*/ 696463 h 10287000"/>
              <a:gd name="connsiteX3895" fmla="*/ 2348202 w 8077346"/>
              <a:gd name="connsiteY3895" fmla="*/ 711199 h 10287000"/>
              <a:gd name="connsiteX3896" fmla="*/ 2353814 w 8077346"/>
              <a:gd name="connsiteY3896" fmla="*/ 725266 h 10287000"/>
              <a:gd name="connsiteX3897" fmla="*/ 2351513 w 8077346"/>
              <a:gd name="connsiteY3897" fmla="*/ 741340 h 10287000"/>
              <a:gd name="connsiteX3898" fmla="*/ 2346237 w 8077346"/>
              <a:gd name="connsiteY3898" fmla="*/ 742677 h 10287000"/>
              <a:gd name="connsiteX3899" fmla="*/ 2345493 w 8077346"/>
              <a:gd name="connsiteY3899" fmla="*/ 738993 h 10287000"/>
              <a:gd name="connsiteX3900" fmla="*/ 2343670 w 8077346"/>
              <a:gd name="connsiteY3900" fmla="*/ 716220 h 10287000"/>
              <a:gd name="connsiteX3901" fmla="*/ 2337314 w 8077346"/>
              <a:gd name="connsiteY3901" fmla="*/ 698466 h 10287000"/>
              <a:gd name="connsiteX3902" fmla="*/ 2342589 w 8077346"/>
              <a:gd name="connsiteY3902" fmla="*/ 697130 h 10287000"/>
              <a:gd name="connsiteX3903" fmla="*/ 2345226 w 8077346"/>
              <a:gd name="connsiteY3903" fmla="*/ 696463 h 10287000"/>
              <a:gd name="connsiteX3904" fmla="*/ 339845 w 8077346"/>
              <a:gd name="connsiteY3904" fmla="*/ 695074 h 10287000"/>
              <a:gd name="connsiteX3905" fmla="*/ 357539 w 8077346"/>
              <a:gd name="connsiteY3905" fmla="*/ 698776 h 10287000"/>
              <a:gd name="connsiteX3906" fmla="*/ 336788 w 8077346"/>
              <a:gd name="connsiteY3906" fmla="*/ 713411 h 10287000"/>
              <a:gd name="connsiteX3907" fmla="*/ 339845 w 8077346"/>
              <a:gd name="connsiteY3907" fmla="*/ 695074 h 10287000"/>
              <a:gd name="connsiteX3908" fmla="*/ 259001 w 8077346"/>
              <a:gd name="connsiteY3908" fmla="*/ 685747 h 10287000"/>
              <a:gd name="connsiteX3909" fmla="*/ 285544 w 8077346"/>
              <a:gd name="connsiteY3909" fmla="*/ 691301 h 10287000"/>
              <a:gd name="connsiteX3910" fmla="*/ 283707 w 8077346"/>
              <a:gd name="connsiteY3910" fmla="*/ 702307 h 10287000"/>
              <a:gd name="connsiteX3911" fmla="*/ 259001 w 8077346"/>
              <a:gd name="connsiteY3911" fmla="*/ 685747 h 10287000"/>
              <a:gd name="connsiteX3912" fmla="*/ 2183563 w 8077346"/>
              <a:gd name="connsiteY3912" fmla="*/ 675051 h 10287000"/>
              <a:gd name="connsiteX3913" fmla="*/ 2174106 w 8077346"/>
              <a:gd name="connsiteY3913" fmla="*/ 696507 h 10287000"/>
              <a:gd name="connsiteX3914" fmla="*/ 2167290 w 8077346"/>
              <a:gd name="connsiteY3914" fmla="*/ 690488 h 10287000"/>
              <a:gd name="connsiteX3915" fmla="*/ 2181791 w 8077346"/>
              <a:gd name="connsiteY3915" fmla="*/ 679068 h 10287000"/>
              <a:gd name="connsiteX3916" fmla="*/ 2178384 w 8077346"/>
              <a:gd name="connsiteY3916" fmla="*/ 676058 h 10287000"/>
              <a:gd name="connsiteX3917" fmla="*/ 2183563 w 8077346"/>
              <a:gd name="connsiteY3917" fmla="*/ 675051 h 10287000"/>
              <a:gd name="connsiteX3918" fmla="*/ 135154 w 8077346"/>
              <a:gd name="connsiteY3918" fmla="*/ 659834 h 10287000"/>
              <a:gd name="connsiteX3919" fmla="*/ 188233 w 8077346"/>
              <a:gd name="connsiteY3919" fmla="*/ 670940 h 10287000"/>
              <a:gd name="connsiteX3920" fmla="*/ 135154 w 8077346"/>
              <a:gd name="connsiteY3920" fmla="*/ 659834 h 10287000"/>
              <a:gd name="connsiteX3921" fmla="*/ 2335495 w 8077346"/>
              <a:gd name="connsiteY3921" fmla="*/ 659497 h 10287000"/>
              <a:gd name="connsiteX3922" fmla="*/ 2341886 w 8077346"/>
              <a:gd name="connsiteY3922" fmla="*/ 677829 h 10287000"/>
              <a:gd name="connsiteX3923" fmla="*/ 2334976 w 8077346"/>
              <a:gd name="connsiteY3923" fmla="*/ 683568 h 10287000"/>
              <a:gd name="connsiteX3924" fmla="*/ 2323471 w 8077346"/>
              <a:gd name="connsiteY3924" fmla="*/ 666534 h 10287000"/>
              <a:gd name="connsiteX3925" fmla="*/ 2335495 w 8077346"/>
              <a:gd name="connsiteY3925" fmla="*/ 659497 h 10287000"/>
              <a:gd name="connsiteX3926" fmla="*/ 318394 w 8077346"/>
              <a:gd name="connsiteY3926" fmla="*/ 637027 h 10287000"/>
              <a:gd name="connsiteX3927" fmla="*/ 316695 w 8077346"/>
              <a:gd name="connsiteY3927" fmla="*/ 647214 h 10287000"/>
              <a:gd name="connsiteX3928" fmla="*/ 291925 w 8077346"/>
              <a:gd name="connsiteY3928" fmla="*/ 642028 h 10287000"/>
              <a:gd name="connsiteX3929" fmla="*/ 318394 w 8077346"/>
              <a:gd name="connsiteY3929" fmla="*/ 637027 h 10287000"/>
              <a:gd name="connsiteX3930" fmla="*/ 1764416 w 8077346"/>
              <a:gd name="connsiteY3930" fmla="*/ 633060 h 10287000"/>
              <a:gd name="connsiteX3931" fmla="*/ 1757845 w 8077346"/>
              <a:gd name="connsiteY3931" fmla="*/ 642471 h 10287000"/>
              <a:gd name="connsiteX3932" fmla="*/ 1754451 w 8077346"/>
              <a:gd name="connsiteY3932" fmla="*/ 641396 h 10287000"/>
              <a:gd name="connsiteX3933" fmla="*/ 1757101 w 8077346"/>
              <a:gd name="connsiteY3933" fmla="*/ 638785 h 10287000"/>
              <a:gd name="connsiteX3934" fmla="*/ 1764416 w 8077346"/>
              <a:gd name="connsiteY3934" fmla="*/ 633060 h 10287000"/>
              <a:gd name="connsiteX3935" fmla="*/ 2296397 w 8077346"/>
              <a:gd name="connsiteY3935" fmla="*/ 631379 h 10287000"/>
              <a:gd name="connsiteX3936" fmla="*/ 2304954 w 8077346"/>
              <a:gd name="connsiteY3936" fmla="*/ 633083 h 10287000"/>
              <a:gd name="connsiteX3937" fmla="*/ 2306441 w 8077346"/>
              <a:gd name="connsiteY3937" fmla="*/ 640453 h 10287000"/>
              <a:gd name="connsiteX3938" fmla="*/ 2299371 w 8077346"/>
              <a:gd name="connsiteY3938" fmla="*/ 646116 h 10287000"/>
              <a:gd name="connsiteX3939" fmla="*/ 2295455 w 8077346"/>
              <a:gd name="connsiteY3939" fmla="*/ 645777 h 10287000"/>
              <a:gd name="connsiteX3940" fmla="*/ 2296397 w 8077346"/>
              <a:gd name="connsiteY3940" fmla="*/ 631379 h 10287000"/>
              <a:gd name="connsiteX3941" fmla="*/ 1540911 w 8077346"/>
              <a:gd name="connsiteY3941" fmla="*/ 628096 h 10287000"/>
              <a:gd name="connsiteX3942" fmla="*/ 1538083 w 8077346"/>
              <a:gd name="connsiteY3942" fmla="*/ 628811 h 10287000"/>
              <a:gd name="connsiteX3943" fmla="*/ 1535332 w 8077346"/>
              <a:gd name="connsiteY3943" fmla="*/ 631745 h 10287000"/>
              <a:gd name="connsiteX3944" fmla="*/ 1538665 w 8077346"/>
              <a:gd name="connsiteY3944" fmla="*/ 630200 h 10287000"/>
              <a:gd name="connsiteX3945" fmla="*/ 2343449 w 8077346"/>
              <a:gd name="connsiteY3945" fmla="*/ 622013 h 10287000"/>
              <a:gd name="connsiteX3946" fmla="*/ 2356087 w 8077346"/>
              <a:gd name="connsiteY3946" fmla="*/ 669525 h 10287000"/>
              <a:gd name="connsiteX3947" fmla="*/ 2353367 w 8077346"/>
              <a:gd name="connsiteY3947" fmla="*/ 686471 h 10287000"/>
              <a:gd name="connsiteX3948" fmla="*/ 2341772 w 8077346"/>
              <a:gd name="connsiteY3948" fmla="*/ 656544 h 10287000"/>
              <a:gd name="connsiteX3949" fmla="*/ 2343449 w 8077346"/>
              <a:gd name="connsiteY3949" fmla="*/ 622013 h 10287000"/>
              <a:gd name="connsiteX3950" fmla="*/ 2302827 w 8077346"/>
              <a:gd name="connsiteY3950" fmla="*/ 621303 h 10287000"/>
              <a:gd name="connsiteX3951" fmla="*/ 2307630 w 8077346"/>
              <a:gd name="connsiteY3951" fmla="*/ 631352 h 10287000"/>
              <a:gd name="connsiteX3952" fmla="*/ 2295632 w 8077346"/>
              <a:gd name="connsiteY3952" fmla="*/ 626881 h 10287000"/>
              <a:gd name="connsiteX3953" fmla="*/ 2302827 w 8077346"/>
              <a:gd name="connsiteY3953" fmla="*/ 621303 h 10287000"/>
              <a:gd name="connsiteX3954" fmla="*/ 2221658 w 8077346"/>
              <a:gd name="connsiteY3954" fmla="*/ 615107 h 10287000"/>
              <a:gd name="connsiteX3955" fmla="*/ 2225009 w 8077346"/>
              <a:gd name="connsiteY3955" fmla="*/ 618159 h 10287000"/>
              <a:gd name="connsiteX3956" fmla="*/ 2222049 w 8077346"/>
              <a:gd name="connsiteY3956" fmla="*/ 630607 h 10287000"/>
              <a:gd name="connsiteX3957" fmla="*/ 2223903 w 8077346"/>
              <a:gd name="connsiteY3957" fmla="*/ 626236 h 10287000"/>
              <a:gd name="connsiteX3958" fmla="*/ 2238778 w 8077346"/>
              <a:gd name="connsiteY3958" fmla="*/ 618570 h 10287000"/>
              <a:gd name="connsiteX3959" fmla="*/ 2238422 w 8077346"/>
              <a:gd name="connsiteY3959" fmla="*/ 630359 h 10287000"/>
              <a:gd name="connsiteX3960" fmla="*/ 2249586 w 8077346"/>
              <a:gd name="connsiteY3960" fmla="*/ 631431 h 10287000"/>
              <a:gd name="connsiteX3961" fmla="*/ 2248837 w 8077346"/>
              <a:gd name="connsiteY3961" fmla="*/ 627720 h 10287000"/>
              <a:gd name="connsiteX3962" fmla="*/ 2253296 w 8077346"/>
              <a:gd name="connsiteY3962" fmla="*/ 622691 h 10287000"/>
              <a:gd name="connsiteX3963" fmla="*/ 2256650 w 8077346"/>
              <a:gd name="connsiteY3963" fmla="*/ 625741 h 10287000"/>
              <a:gd name="connsiteX3964" fmla="*/ 2258148 w 8077346"/>
              <a:gd name="connsiteY3964" fmla="*/ 633162 h 10287000"/>
              <a:gd name="connsiteX3965" fmla="*/ 2264855 w 8077346"/>
              <a:gd name="connsiteY3965" fmla="*/ 639261 h 10287000"/>
              <a:gd name="connsiteX3966" fmla="*/ 2260036 w 8077346"/>
              <a:gd name="connsiteY3966" fmla="*/ 656081 h 10287000"/>
              <a:gd name="connsiteX3967" fmla="*/ 2242914 w 8077346"/>
              <a:gd name="connsiteY3967" fmla="*/ 652620 h 10287000"/>
              <a:gd name="connsiteX3968" fmla="*/ 2246659 w 8077346"/>
              <a:gd name="connsiteY3968" fmla="*/ 671169 h 10287000"/>
              <a:gd name="connsiteX3969" fmla="*/ 2260784 w 8077346"/>
              <a:gd name="connsiteY3969" fmla="*/ 659790 h 10287000"/>
              <a:gd name="connsiteX3970" fmla="*/ 2260069 w 8077346"/>
              <a:gd name="connsiteY3970" fmla="*/ 683369 h 10287000"/>
              <a:gd name="connsiteX3971" fmla="*/ 2253755 w 8077346"/>
              <a:gd name="connsiteY3971" fmla="*/ 692767 h 10287000"/>
              <a:gd name="connsiteX3972" fmla="*/ 2258965 w 8077346"/>
              <a:gd name="connsiteY3972" fmla="*/ 691449 h 10287000"/>
              <a:gd name="connsiteX3973" fmla="*/ 2261569 w 8077346"/>
              <a:gd name="connsiteY3973" fmla="*/ 690790 h 10287000"/>
              <a:gd name="connsiteX3974" fmla="*/ 2262317 w 8077346"/>
              <a:gd name="connsiteY3974" fmla="*/ 694501 h 10287000"/>
              <a:gd name="connsiteX3975" fmla="*/ 2256752 w 8077346"/>
              <a:gd name="connsiteY3975" fmla="*/ 707608 h 10287000"/>
              <a:gd name="connsiteX3976" fmla="*/ 2254149 w 8077346"/>
              <a:gd name="connsiteY3976" fmla="*/ 708267 h 10287000"/>
              <a:gd name="connsiteX3977" fmla="*/ 2253399 w 8077346"/>
              <a:gd name="connsiteY3977" fmla="*/ 704556 h 10287000"/>
              <a:gd name="connsiteX3978" fmla="*/ 2257109 w 8077346"/>
              <a:gd name="connsiteY3978" fmla="*/ 695819 h 10287000"/>
              <a:gd name="connsiteX3979" fmla="*/ 2254505 w 8077346"/>
              <a:gd name="connsiteY3979" fmla="*/ 696478 h 10287000"/>
              <a:gd name="connsiteX3980" fmla="*/ 2253399 w 8077346"/>
              <a:gd name="connsiteY3980" fmla="*/ 704556 h 10287000"/>
              <a:gd name="connsiteX3981" fmla="*/ 2223971 w 8077346"/>
              <a:gd name="connsiteY3981" fmla="*/ 680815 h 10287000"/>
              <a:gd name="connsiteX3982" fmla="*/ 2219087 w 8077346"/>
              <a:gd name="connsiteY3982" fmla="*/ 643056 h 10287000"/>
              <a:gd name="connsiteX3983" fmla="*/ 2213878 w 8077346"/>
              <a:gd name="connsiteY3983" fmla="*/ 644375 h 10287000"/>
              <a:gd name="connsiteX3984" fmla="*/ 2211273 w 8077346"/>
              <a:gd name="connsiteY3984" fmla="*/ 645034 h 10287000"/>
              <a:gd name="connsiteX3985" fmla="*/ 2207563 w 8077346"/>
              <a:gd name="connsiteY3985" fmla="*/ 653774 h 10287000"/>
              <a:gd name="connsiteX3986" fmla="*/ 2201250 w 8077346"/>
              <a:gd name="connsiteY3986" fmla="*/ 663174 h 10287000"/>
              <a:gd name="connsiteX3987" fmla="*/ 2196042 w 8077346"/>
              <a:gd name="connsiteY3987" fmla="*/ 664492 h 10287000"/>
              <a:gd name="connsiteX3988" fmla="*/ 2195292 w 8077346"/>
              <a:gd name="connsiteY3988" fmla="*/ 660782 h 10287000"/>
              <a:gd name="connsiteX3989" fmla="*/ 2200858 w 8077346"/>
              <a:gd name="connsiteY3989" fmla="*/ 647674 h 10287000"/>
              <a:gd name="connsiteX3990" fmla="*/ 2202713 w 8077346"/>
              <a:gd name="connsiteY3990" fmla="*/ 643304 h 10287000"/>
              <a:gd name="connsiteX3991" fmla="*/ 2204176 w 8077346"/>
              <a:gd name="connsiteY3991" fmla="*/ 623434 h 10287000"/>
              <a:gd name="connsiteX3992" fmla="*/ 2210883 w 8077346"/>
              <a:gd name="connsiteY3992" fmla="*/ 629536 h 10287000"/>
              <a:gd name="connsiteX3993" fmla="*/ 2217946 w 8077346"/>
              <a:gd name="connsiteY3993" fmla="*/ 623845 h 10287000"/>
              <a:gd name="connsiteX3994" fmla="*/ 2219802 w 8077346"/>
              <a:gd name="connsiteY3994" fmla="*/ 619477 h 10287000"/>
              <a:gd name="connsiteX3995" fmla="*/ 2221658 w 8077346"/>
              <a:gd name="connsiteY3995" fmla="*/ 615107 h 10287000"/>
              <a:gd name="connsiteX3996" fmla="*/ 1658436 w 8077346"/>
              <a:gd name="connsiteY3996" fmla="*/ 608948 h 10287000"/>
              <a:gd name="connsiteX3997" fmla="*/ 1661325 w 8077346"/>
              <a:gd name="connsiteY3997" fmla="*/ 616928 h 10287000"/>
              <a:gd name="connsiteX3998" fmla="*/ 1658436 w 8077346"/>
              <a:gd name="connsiteY3998" fmla="*/ 608948 h 10287000"/>
              <a:gd name="connsiteX3999" fmla="*/ 507827 w 8077346"/>
              <a:gd name="connsiteY3999" fmla="*/ 593585 h 10287000"/>
              <a:gd name="connsiteX4000" fmla="*/ 566569 w 8077346"/>
              <a:gd name="connsiteY4000" fmla="*/ 630215 h 10287000"/>
              <a:gd name="connsiteX4001" fmla="*/ 546400 w 8077346"/>
              <a:gd name="connsiteY4001" fmla="*/ 673393 h 10287000"/>
              <a:gd name="connsiteX4002" fmla="*/ 521334 w 8077346"/>
              <a:gd name="connsiteY4002" fmla="*/ 668146 h 10287000"/>
              <a:gd name="connsiteX4003" fmla="*/ 492965 w 8077346"/>
              <a:gd name="connsiteY4003" fmla="*/ 682705 h 10287000"/>
              <a:gd name="connsiteX4004" fmla="*/ 491314 w 8077346"/>
              <a:gd name="connsiteY4004" fmla="*/ 692609 h 10287000"/>
              <a:gd name="connsiteX4005" fmla="*/ 467899 w 8077346"/>
              <a:gd name="connsiteY4005" fmla="*/ 677461 h 10287000"/>
              <a:gd name="connsiteX4006" fmla="*/ 426025 w 8077346"/>
              <a:gd name="connsiteY4006" fmla="*/ 617459 h 10287000"/>
              <a:gd name="connsiteX4007" fmla="*/ 477806 w 8077346"/>
              <a:gd name="connsiteY4007" fmla="*/ 618048 h 10287000"/>
              <a:gd name="connsiteX4008" fmla="*/ 474503 w 8077346"/>
              <a:gd name="connsiteY4008" fmla="*/ 637852 h 10287000"/>
              <a:gd name="connsiteX4009" fmla="*/ 526287 w 8077346"/>
              <a:gd name="connsiteY4009" fmla="*/ 638440 h 10287000"/>
              <a:gd name="connsiteX4010" fmla="*/ 502872 w 8077346"/>
              <a:gd name="connsiteY4010" fmla="*/ 623293 h 10287000"/>
              <a:gd name="connsiteX4011" fmla="*/ 507827 w 8077346"/>
              <a:gd name="connsiteY4011" fmla="*/ 593585 h 10287000"/>
              <a:gd name="connsiteX4012" fmla="*/ 2029538 w 8077346"/>
              <a:gd name="connsiteY4012" fmla="*/ 593362 h 10287000"/>
              <a:gd name="connsiteX4013" fmla="*/ 2040653 w 8077346"/>
              <a:gd name="connsiteY4013" fmla="*/ 621529 h 10287000"/>
              <a:gd name="connsiteX4014" fmla="*/ 2034001 w 8077346"/>
              <a:gd name="connsiteY4014" fmla="*/ 615468 h 10287000"/>
              <a:gd name="connsiteX4015" fmla="*/ 2025157 w 8077346"/>
              <a:gd name="connsiteY4015" fmla="*/ 625452 h 10287000"/>
              <a:gd name="connsiteX4016" fmla="*/ 2020799 w 8077346"/>
              <a:gd name="connsiteY4016" fmla="*/ 616270 h 10287000"/>
              <a:gd name="connsiteX4017" fmla="*/ 2029538 w 8077346"/>
              <a:gd name="connsiteY4017" fmla="*/ 593362 h 10287000"/>
              <a:gd name="connsiteX4018" fmla="*/ 310079 w 8077346"/>
              <a:gd name="connsiteY4018" fmla="*/ 592311 h 10287000"/>
              <a:gd name="connsiteX4019" fmla="*/ 325190 w 8077346"/>
              <a:gd name="connsiteY4019" fmla="*/ 596276 h 10287000"/>
              <a:gd name="connsiteX4020" fmla="*/ 348262 w 8077346"/>
              <a:gd name="connsiteY4020" fmla="*/ 611646 h 10287000"/>
              <a:gd name="connsiteX4021" fmla="*/ 346562 w 8077346"/>
              <a:gd name="connsiteY4021" fmla="*/ 621834 h 10287000"/>
              <a:gd name="connsiteX4022" fmla="*/ 397803 w 8077346"/>
              <a:gd name="connsiteY4022" fmla="*/ 622011 h 10287000"/>
              <a:gd name="connsiteX4023" fmla="*/ 391007 w 8077346"/>
              <a:gd name="connsiteY4023" fmla="*/ 662763 h 10287000"/>
              <a:gd name="connsiteX4024" fmla="*/ 361139 w 8077346"/>
              <a:gd name="connsiteY4024" fmla="*/ 688146 h 10287000"/>
              <a:gd name="connsiteX4025" fmla="*/ 338067 w 8077346"/>
              <a:gd name="connsiteY4025" fmla="*/ 672773 h 10287000"/>
              <a:gd name="connsiteX4026" fmla="*/ 313298 w 8077346"/>
              <a:gd name="connsiteY4026" fmla="*/ 667588 h 10287000"/>
              <a:gd name="connsiteX4027" fmla="*/ 339767 w 8077346"/>
              <a:gd name="connsiteY4027" fmla="*/ 662584 h 10287000"/>
              <a:gd name="connsiteX4028" fmla="*/ 314997 w 8077346"/>
              <a:gd name="connsiteY4028" fmla="*/ 657401 h 10287000"/>
              <a:gd name="connsiteX4029" fmla="*/ 316695 w 8077346"/>
              <a:gd name="connsiteY4029" fmla="*/ 647214 h 10287000"/>
              <a:gd name="connsiteX4030" fmla="*/ 341466 w 8077346"/>
              <a:gd name="connsiteY4030" fmla="*/ 652397 h 10287000"/>
              <a:gd name="connsiteX4031" fmla="*/ 344863 w 8077346"/>
              <a:gd name="connsiteY4031" fmla="*/ 632021 h 10287000"/>
              <a:gd name="connsiteX4032" fmla="*/ 320095 w 8077346"/>
              <a:gd name="connsiteY4032" fmla="*/ 626838 h 10287000"/>
              <a:gd name="connsiteX4033" fmla="*/ 300248 w 8077346"/>
              <a:gd name="connsiteY4033" fmla="*/ 594515 h 10287000"/>
              <a:gd name="connsiteX4034" fmla="*/ 310079 w 8077346"/>
              <a:gd name="connsiteY4034" fmla="*/ 592311 h 10287000"/>
              <a:gd name="connsiteX4035" fmla="*/ 2287610 w 8077346"/>
              <a:gd name="connsiteY4035" fmla="*/ 587136 h 10287000"/>
              <a:gd name="connsiteX4036" fmla="*/ 2282747 w 8077346"/>
              <a:gd name="connsiteY4036" fmla="*/ 603013 h 10287000"/>
              <a:gd name="connsiteX4037" fmla="*/ 2287610 w 8077346"/>
              <a:gd name="connsiteY4037" fmla="*/ 587136 h 10287000"/>
              <a:gd name="connsiteX4038" fmla="*/ 1673280 w 8077346"/>
              <a:gd name="connsiteY4038" fmla="*/ 585493 h 10287000"/>
              <a:gd name="connsiteX4039" fmla="*/ 1659072 w 8077346"/>
              <a:gd name="connsiteY4039" fmla="*/ 585863 h 10287000"/>
              <a:gd name="connsiteX4040" fmla="*/ 1659886 w 8077346"/>
              <a:gd name="connsiteY4040" fmla="*/ 594638 h 10287000"/>
              <a:gd name="connsiteX4041" fmla="*/ 1642990 w 8077346"/>
              <a:gd name="connsiteY4041" fmla="*/ 606689 h 10287000"/>
              <a:gd name="connsiteX4042" fmla="*/ 1651229 w 8077346"/>
              <a:gd name="connsiteY4042" fmla="*/ 620140 h 10287000"/>
              <a:gd name="connsiteX4043" fmla="*/ 1664719 w 8077346"/>
              <a:gd name="connsiteY4043" fmla="*/ 632260 h 10287000"/>
              <a:gd name="connsiteX4044" fmla="*/ 1675226 w 8077346"/>
              <a:gd name="connsiteY4044" fmla="*/ 629599 h 10287000"/>
              <a:gd name="connsiteX4045" fmla="*/ 1674481 w 8077346"/>
              <a:gd name="connsiteY4045" fmla="*/ 625904 h 10287000"/>
              <a:gd name="connsiteX4046" fmla="*/ 1676362 w 8077346"/>
              <a:gd name="connsiteY4046" fmla="*/ 621543 h 10287000"/>
              <a:gd name="connsiteX4047" fmla="*/ 1673736 w 8077346"/>
              <a:gd name="connsiteY4047" fmla="*/ 622208 h 10287000"/>
              <a:gd name="connsiteX4048" fmla="*/ 1677139 w 8077346"/>
              <a:gd name="connsiteY4048" fmla="*/ 598038 h 10287000"/>
              <a:gd name="connsiteX4049" fmla="*/ 1675649 w 8077346"/>
              <a:gd name="connsiteY4049" fmla="*/ 590646 h 10287000"/>
              <a:gd name="connsiteX4050" fmla="*/ 1674901 w 8077346"/>
              <a:gd name="connsiteY4050" fmla="*/ 586952 h 10287000"/>
              <a:gd name="connsiteX4051" fmla="*/ 6085791 w 8077346"/>
              <a:gd name="connsiteY4051" fmla="*/ 584590 h 10287000"/>
              <a:gd name="connsiteX4052" fmla="*/ 6103344 w 8077346"/>
              <a:gd name="connsiteY4052" fmla="*/ 631821 h 10287000"/>
              <a:gd name="connsiteX4053" fmla="*/ 6065416 w 8077346"/>
              <a:gd name="connsiteY4053" fmla="*/ 787728 h 10287000"/>
              <a:gd name="connsiteX4054" fmla="*/ 6035220 w 8077346"/>
              <a:gd name="connsiteY4054" fmla="*/ 792469 h 10287000"/>
              <a:gd name="connsiteX4055" fmla="*/ 6047862 w 8077346"/>
              <a:gd name="connsiteY4055" fmla="*/ 740501 h 10287000"/>
              <a:gd name="connsiteX4056" fmla="*/ 6063667 w 8077346"/>
              <a:gd name="connsiteY4056" fmla="*/ 675534 h 10287000"/>
              <a:gd name="connsiteX4057" fmla="*/ 6085791 w 8077346"/>
              <a:gd name="connsiteY4057" fmla="*/ 584590 h 10287000"/>
              <a:gd name="connsiteX4058" fmla="*/ 2016343 w 8077346"/>
              <a:gd name="connsiteY4058" fmla="*/ 583480 h 10287000"/>
              <a:gd name="connsiteX4059" fmla="*/ 2019696 w 8077346"/>
              <a:gd name="connsiteY4059" fmla="*/ 584355 h 10287000"/>
              <a:gd name="connsiteX4060" fmla="*/ 2016340 w 8077346"/>
              <a:gd name="connsiteY4060" fmla="*/ 584726 h 10287000"/>
              <a:gd name="connsiteX4061" fmla="*/ 1581017 w 8077346"/>
              <a:gd name="connsiteY4061" fmla="*/ 581296 h 10287000"/>
              <a:gd name="connsiteX4062" fmla="*/ 1585044 w 8077346"/>
              <a:gd name="connsiteY4062" fmla="*/ 581756 h 10287000"/>
              <a:gd name="connsiteX4063" fmla="*/ 1588295 w 8077346"/>
              <a:gd name="connsiteY4063" fmla="*/ 584875 h 10287000"/>
              <a:gd name="connsiteX4064" fmla="*/ 1587314 w 8077346"/>
              <a:gd name="connsiteY4064" fmla="*/ 593008 h 10287000"/>
              <a:gd name="connsiteX4065" fmla="*/ 1583084 w 8077346"/>
              <a:gd name="connsiteY4065" fmla="*/ 598024 h 10287000"/>
              <a:gd name="connsiteX4066" fmla="*/ 1577336 w 8077346"/>
              <a:gd name="connsiteY4066" fmla="*/ 595537 h 10287000"/>
              <a:gd name="connsiteX4067" fmla="*/ 1577559 w 8077346"/>
              <a:gd name="connsiteY4067" fmla="*/ 583651 h 10287000"/>
              <a:gd name="connsiteX4068" fmla="*/ 1581017 w 8077346"/>
              <a:gd name="connsiteY4068" fmla="*/ 581296 h 10287000"/>
              <a:gd name="connsiteX4069" fmla="*/ 332263 w 8077346"/>
              <a:gd name="connsiteY4069" fmla="*/ 575824 h 10287000"/>
              <a:gd name="connsiteX4070" fmla="*/ 358805 w 8077346"/>
              <a:gd name="connsiteY4070" fmla="*/ 581378 h 10287000"/>
              <a:gd name="connsiteX4071" fmla="*/ 330427 w 8077346"/>
              <a:gd name="connsiteY4071" fmla="*/ 586829 h 10287000"/>
              <a:gd name="connsiteX4072" fmla="*/ 332263 w 8077346"/>
              <a:gd name="connsiteY4072" fmla="*/ 575824 h 10287000"/>
              <a:gd name="connsiteX4073" fmla="*/ 1501757 w 8077346"/>
              <a:gd name="connsiteY4073" fmla="*/ 575814 h 10287000"/>
              <a:gd name="connsiteX4074" fmla="*/ 1488048 w 8077346"/>
              <a:gd name="connsiteY4074" fmla="*/ 580766 h 10287000"/>
              <a:gd name="connsiteX4075" fmla="*/ 1501757 w 8077346"/>
              <a:gd name="connsiteY4075" fmla="*/ 575814 h 10287000"/>
              <a:gd name="connsiteX4076" fmla="*/ 475883 w 8077346"/>
              <a:gd name="connsiteY4076" fmla="*/ 565553 h 10287000"/>
              <a:gd name="connsiteX4077" fmla="*/ 489383 w 8077346"/>
              <a:gd name="connsiteY4077" fmla="*/ 566954 h 10287000"/>
              <a:gd name="connsiteX4078" fmla="*/ 487550 w 8077346"/>
              <a:gd name="connsiteY4078" fmla="*/ 577959 h 10287000"/>
              <a:gd name="connsiteX4079" fmla="*/ 461007 w 8077346"/>
              <a:gd name="connsiteY4079" fmla="*/ 572403 h 10287000"/>
              <a:gd name="connsiteX4080" fmla="*/ 475883 w 8077346"/>
              <a:gd name="connsiteY4080" fmla="*/ 565553 h 10287000"/>
              <a:gd name="connsiteX4081" fmla="*/ 206574 w 8077346"/>
              <a:gd name="connsiteY4081" fmla="*/ 560911 h 10287000"/>
              <a:gd name="connsiteX4082" fmla="*/ 251804 w 8077346"/>
              <a:gd name="connsiteY4082" fmla="*/ 591632 h 10287000"/>
              <a:gd name="connsiteX4083" fmla="*/ 276135 w 8077346"/>
              <a:gd name="connsiteY4083" fmla="*/ 596723 h 10287000"/>
              <a:gd name="connsiteX4084" fmla="*/ 274422 w 8077346"/>
              <a:gd name="connsiteY4084" fmla="*/ 606990 h 10287000"/>
              <a:gd name="connsiteX4085" fmla="*/ 272709 w 8077346"/>
              <a:gd name="connsiteY4085" fmla="*/ 617260 h 10287000"/>
              <a:gd name="connsiteX4086" fmla="*/ 198013 w 8077346"/>
              <a:gd name="connsiteY4086" fmla="*/ 612259 h 10287000"/>
              <a:gd name="connsiteX4087" fmla="*/ 206574 w 8077346"/>
              <a:gd name="connsiteY4087" fmla="*/ 560911 h 10287000"/>
              <a:gd name="connsiteX4088" fmla="*/ 1740551 w 8077346"/>
              <a:gd name="connsiteY4088" fmla="*/ 558134 h 10287000"/>
              <a:gd name="connsiteX4089" fmla="*/ 1745690 w 8077346"/>
              <a:gd name="connsiteY4089" fmla="*/ 583588 h 10287000"/>
              <a:gd name="connsiteX4090" fmla="*/ 1739180 w 8077346"/>
              <a:gd name="connsiteY4090" fmla="*/ 579444 h 10287000"/>
              <a:gd name="connsiteX4091" fmla="*/ 1740551 w 8077346"/>
              <a:gd name="connsiteY4091" fmla="*/ 558134 h 10287000"/>
              <a:gd name="connsiteX4092" fmla="*/ 1539618 w 8077346"/>
              <a:gd name="connsiteY4092" fmla="*/ 555189 h 10287000"/>
              <a:gd name="connsiteX4093" fmla="*/ 1559901 w 8077346"/>
              <a:gd name="connsiteY4093" fmla="*/ 570818 h 10287000"/>
              <a:gd name="connsiteX4094" fmla="*/ 1539618 w 8077346"/>
              <a:gd name="connsiteY4094" fmla="*/ 555189 h 10287000"/>
              <a:gd name="connsiteX4095" fmla="*/ 155336 w 8077346"/>
              <a:gd name="connsiteY4095" fmla="*/ 538802 h 10287000"/>
              <a:gd name="connsiteX4096" fmla="*/ 151667 w 8077346"/>
              <a:gd name="connsiteY4096" fmla="*/ 560808 h 10287000"/>
              <a:gd name="connsiteX4097" fmla="*/ 155336 w 8077346"/>
              <a:gd name="connsiteY4097" fmla="*/ 538802 h 10287000"/>
              <a:gd name="connsiteX4098" fmla="*/ 2021712 w 8077346"/>
              <a:gd name="connsiteY4098" fmla="*/ 526344 h 10287000"/>
              <a:gd name="connsiteX4099" fmla="*/ 2033963 w 8077346"/>
              <a:gd name="connsiteY4099" fmla="*/ 546239 h 10287000"/>
              <a:gd name="connsiteX4100" fmla="*/ 2027601 w 8077346"/>
              <a:gd name="connsiteY4100" fmla="*/ 555518 h 10287000"/>
              <a:gd name="connsiteX4101" fmla="*/ 2031686 w 8077346"/>
              <a:gd name="connsiteY4101" fmla="*/ 562152 h 10287000"/>
              <a:gd name="connsiteX4102" fmla="*/ 2034297 w 8077346"/>
              <a:gd name="connsiteY4102" fmla="*/ 561491 h 10287000"/>
              <a:gd name="connsiteX4103" fmla="*/ 2032090 w 8077346"/>
              <a:gd name="connsiteY4103" fmla="*/ 550549 h 10287000"/>
              <a:gd name="connsiteX4104" fmla="*/ 2034699 w 8077346"/>
              <a:gd name="connsiteY4104" fmla="*/ 549888 h 10287000"/>
              <a:gd name="connsiteX4105" fmla="*/ 2037312 w 8077346"/>
              <a:gd name="connsiteY4105" fmla="*/ 549227 h 10287000"/>
              <a:gd name="connsiteX4106" fmla="*/ 2038048 w 8077346"/>
              <a:gd name="connsiteY4106" fmla="*/ 552872 h 10287000"/>
              <a:gd name="connsiteX4107" fmla="*/ 2037645 w 8077346"/>
              <a:gd name="connsiteY4107" fmla="*/ 564476 h 10287000"/>
              <a:gd name="connsiteX4108" fmla="*/ 2040257 w 8077346"/>
              <a:gd name="connsiteY4108" fmla="*/ 563813 h 10287000"/>
              <a:gd name="connsiteX4109" fmla="*/ 2048828 w 8077346"/>
              <a:gd name="connsiteY4109" fmla="*/ 565477 h 10287000"/>
              <a:gd name="connsiteX4110" fmla="*/ 2052175 w 8077346"/>
              <a:gd name="connsiteY4110" fmla="*/ 568461 h 10287000"/>
              <a:gd name="connsiteX4111" fmla="*/ 2054788 w 8077346"/>
              <a:gd name="connsiteY4111" fmla="*/ 567801 h 10287000"/>
              <a:gd name="connsiteX4112" fmla="*/ 2052911 w 8077346"/>
              <a:gd name="connsiteY4112" fmla="*/ 572110 h 10287000"/>
              <a:gd name="connsiteX4113" fmla="*/ 2044341 w 8077346"/>
              <a:gd name="connsiteY4113" fmla="*/ 570445 h 10287000"/>
              <a:gd name="connsiteX4114" fmla="*/ 2047689 w 8077346"/>
              <a:gd name="connsiteY4114" fmla="*/ 573432 h 10287000"/>
              <a:gd name="connsiteX4115" fmla="*/ 2051038 w 8077346"/>
              <a:gd name="connsiteY4115" fmla="*/ 576416 h 10287000"/>
              <a:gd name="connsiteX4116" fmla="*/ 2033491 w 8077346"/>
              <a:gd name="connsiteY4116" fmla="*/ 584694 h 10287000"/>
              <a:gd name="connsiteX4117" fmla="*/ 2026060 w 8077346"/>
              <a:gd name="connsiteY4117" fmla="*/ 575077 h 10287000"/>
              <a:gd name="connsiteX4118" fmla="*/ 2016347 w 8077346"/>
              <a:gd name="connsiteY4118" fmla="*/ 581371 h 10287000"/>
              <a:gd name="connsiteX4119" fmla="*/ 2016343 w 8077346"/>
              <a:gd name="connsiteY4119" fmla="*/ 583480 h 10287000"/>
              <a:gd name="connsiteX4120" fmla="*/ 2013176 w 8077346"/>
              <a:gd name="connsiteY4120" fmla="*/ 582652 h 10287000"/>
              <a:gd name="connsiteX4121" fmla="*/ 2016752 w 8077346"/>
              <a:gd name="connsiteY4121" fmla="*/ 569768 h 10287000"/>
              <a:gd name="connsiteX4122" fmla="*/ 2015278 w 8077346"/>
              <a:gd name="connsiteY4122" fmla="*/ 562474 h 10287000"/>
              <a:gd name="connsiteX4123" fmla="*/ 2001152 w 8077346"/>
              <a:gd name="connsiteY4123" fmla="*/ 546884 h 10287000"/>
              <a:gd name="connsiteX4124" fmla="*/ 2013876 w 8077346"/>
              <a:gd name="connsiteY4124" fmla="*/ 528327 h 10287000"/>
              <a:gd name="connsiteX4125" fmla="*/ 2021712 w 8077346"/>
              <a:gd name="connsiteY4125" fmla="*/ 526344 h 10287000"/>
              <a:gd name="connsiteX4126" fmla="*/ 494020 w 8077346"/>
              <a:gd name="connsiteY4126" fmla="*/ 525413 h 10287000"/>
              <a:gd name="connsiteX4127" fmla="*/ 542676 w 8077346"/>
              <a:gd name="connsiteY4127" fmla="*/ 535595 h 10287000"/>
              <a:gd name="connsiteX4128" fmla="*/ 535826 w 8077346"/>
              <a:gd name="connsiteY4128" fmla="*/ 576672 h 10287000"/>
              <a:gd name="connsiteX4129" fmla="*/ 464554 w 8077346"/>
              <a:gd name="connsiteY4129" fmla="*/ 551131 h 10287000"/>
              <a:gd name="connsiteX4130" fmla="*/ 494020 w 8077346"/>
              <a:gd name="connsiteY4130" fmla="*/ 525413 h 10287000"/>
              <a:gd name="connsiteX4131" fmla="*/ 1673572 w 8077346"/>
              <a:gd name="connsiteY4131" fmla="*/ 524407 h 10287000"/>
              <a:gd name="connsiteX4132" fmla="*/ 1676853 w 8077346"/>
              <a:gd name="connsiteY4132" fmla="*/ 527330 h 10287000"/>
              <a:gd name="connsiteX4133" fmla="*/ 1680852 w 8077346"/>
              <a:gd name="connsiteY4133" fmla="*/ 533827 h 10287000"/>
              <a:gd name="connsiteX4134" fmla="*/ 1678295 w 8077346"/>
              <a:gd name="connsiteY4134" fmla="*/ 534476 h 10287000"/>
              <a:gd name="connsiteX4135" fmla="*/ 1671736 w 8077346"/>
              <a:gd name="connsiteY4135" fmla="*/ 528625 h 10287000"/>
              <a:gd name="connsiteX4136" fmla="*/ 1673572 w 8077346"/>
              <a:gd name="connsiteY4136" fmla="*/ 524407 h 10287000"/>
              <a:gd name="connsiteX4137" fmla="*/ 624850 w 8077346"/>
              <a:gd name="connsiteY4137" fmla="*/ 523184 h 10287000"/>
              <a:gd name="connsiteX4138" fmla="*/ 665825 w 8077346"/>
              <a:gd name="connsiteY4138" fmla="*/ 551999 h 10287000"/>
              <a:gd name="connsiteX4139" fmla="*/ 637184 w 8077346"/>
              <a:gd name="connsiteY4139" fmla="*/ 586493 h 10287000"/>
              <a:gd name="connsiteX4140" fmla="*/ 624850 w 8077346"/>
              <a:gd name="connsiteY4140" fmla="*/ 523184 h 10287000"/>
              <a:gd name="connsiteX4141" fmla="*/ 1704592 w 8077346"/>
              <a:gd name="connsiteY4141" fmla="*/ 516548 h 10287000"/>
              <a:gd name="connsiteX4142" fmla="*/ 1705360 w 8077346"/>
              <a:gd name="connsiteY4142" fmla="*/ 520345 h 10287000"/>
              <a:gd name="connsiteX4143" fmla="*/ 1701519 w 8077346"/>
              <a:gd name="connsiteY4143" fmla="*/ 529296 h 10287000"/>
              <a:gd name="connsiteX4144" fmla="*/ 1698445 w 8077346"/>
              <a:gd name="connsiteY4144" fmla="*/ 542046 h 10287000"/>
              <a:gd name="connsiteX4145" fmla="*/ 1695759 w 8077346"/>
              <a:gd name="connsiteY4145" fmla="*/ 542726 h 10287000"/>
              <a:gd name="connsiteX4146" fmla="*/ 1698834 w 8077346"/>
              <a:gd name="connsiteY4146" fmla="*/ 529978 h 10287000"/>
              <a:gd name="connsiteX4147" fmla="*/ 1699221 w 8077346"/>
              <a:gd name="connsiteY4147" fmla="*/ 517909 h 10287000"/>
              <a:gd name="connsiteX4148" fmla="*/ 1701907 w 8077346"/>
              <a:gd name="connsiteY4148" fmla="*/ 517230 h 10287000"/>
              <a:gd name="connsiteX4149" fmla="*/ 1704592 w 8077346"/>
              <a:gd name="connsiteY4149" fmla="*/ 516548 h 10287000"/>
              <a:gd name="connsiteX4150" fmla="*/ 388117 w 8077346"/>
              <a:gd name="connsiteY4150" fmla="*/ 515399 h 10287000"/>
              <a:gd name="connsiteX4151" fmla="*/ 414658 w 8077346"/>
              <a:gd name="connsiteY4151" fmla="*/ 520952 h 10287000"/>
              <a:gd name="connsiteX4152" fmla="*/ 413131 w 8077346"/>
              <a:gd name="connsiteY4152" fmla="*/ 530121 h 10287000"/>
              <a:gd name="connsiteX4153" fmla="*/ 385060 w 8077346"/>
              <a:gd name="connsiteY4153" fmla="*/ 533737 h 10287000"/>
              <a:gd name="connsiteX4154" fmla="*/ 386590 w 8077346"/>
              <a:gd name="connsiteY4154" fmla="*/ 524569 h 10287000"/>
              <a:gd name="connsiteX4155" fmla="*/ 388117 w 8077346"/>
              <a:gd name="connsiteY4155" fmla="*/ 515399 h 10287000"/>
              <a:gd name="connsiteX4156" fmla="*/ 2206519 w 8077346"/>
              <a:gd name="connsiteY4156" fmla="*/ 513328 h 10287000"/>
              <a:gd name="connsiteX4157" fmla="*/ 2214750 w 8077346"/>
              <a:gd name="connsiteY4157" fmla="*/ 526860 h 10287000"/>
              <a:gd name="connsiteX4158" fmla="*/ 2218868 w 8077346"/>
              <a:gd name="connsiteY4158" fmla="*/ 533626 h 10287000"/>
              <a:gd name="connsiteX4159" fmla="*/ 2219618 w 8077346"/>
              <a:gd name="connsiteY4159" fmla="*/ 537340 h 10287000"/>
              <a:gd name="connsiteX4160" fmla="*/ 2215884 w 8077346"/>
              <a:gd name="connsiteY4160" fmla="*/ 546096 h 10287000"/>
              <a:gd name="connsiteX4161" fmla="*/ 2217017 w 8077346"/>
              <a:gd name="connsiteY4161" fmla="*/ 565332 h 10287000"/>
              <a:gd name="connsiteX4162" fmla="*/ 2225616 w 8077346"/>
              <a:gd name="connsiteY4162" fmla="*/ 567057 h 10287000"/>
              <a:gd name="connsiteX4163" fmla="*/ 2219267 w 8077346"/>
              <a:gd name="connsiteY4163" fmla="*/ 576477 h 10287000"/>
              <a:gd name="connsiteX4164" fmla="*/ 2224499 w 8077346"/>
              <a:gd name="connsiteY4164" fmla="*/ 575150 h 10287000"/>
              <a:gd name="connsiteX4165" fmla="*/ 2227866 w 8077346"/>
              <a:gd name="connsiteY4165" fmla="*/ 578201 h 10287000"/>
              <a:gd name="connsiteX4166" fmla="*/ 2226000 w 8077346"/>
              <a:gd name="connsiteY4166" fmla="*/ 582580 h 10287000"/>
              <a:gd name="connsiteX4167" fmla="*/ 2218149 w 8077346"/>
              <a:gd name="connsiteY4167" fmla="*/ 584568 h 10287000"/>
              <a:gd name="connsiteX4168" fmla="*/ 2211799 w 8077346"/>
              <a:gd name="connsiteY4168" fmla="*/ 593986 h 10287000"/>
              <a:gd name="connsiteX4169" fmla="*/ 2209934 w 8077346"/>
              <a:gd name="connsiteY4169" fmla="*/ 598365 h 10287000"/>
              <a:gd name="connsiteX4170" fmla="*/ 2188251 w 8077346"/>
              <a:gd name="connsiteY4170" fmla="*/ 599951 h 10287000"/>
              <a:gd name="connsiteX4171" fmla="*/ 2184885 w 8077346"/>
              <a:gd name="connsiteY4171" fmla="*/ 596900 h 10287000"/>
              <a:gd name="connsiteX4172" fmla="*/ 2186752 w 8077346"/>
              <a:gd name="connsiteY4172" fmla="*/ 592523 h 10287000"/>
              <a:gd name="connsiteX4173" fmla="*/ 2208434 w 8077346"/>
              <a:gd name="connsiteY4173" fmla="*/ 590934 h 10287000"/>
              <a:gd name="connsiteX4174" fmla="*/ 2209550 w 8077346"/>
              <a:gd name="connsiteY4174" fmla="*/ 582841 h 10287000"/>
              <a:gd name="connsiteX4175" fmla="*/ 2207684 w 8077346"/>
              <a:gd name="connsiteY4175" fmla="*/ 587220 h 10287000"/>
              <a:gd name="connsiteX4176" fmla="*/ 2205417 w 8077346"/>
              <a:gd name="connsiteY4176" fmla="*/ 548748 h 10287000"/>
              <a:gd name="connsiteX4177" fmla="*/ 2208035 w 8077346"/>
              <a:gd name="connsiteY4177" fmla="*/ 548086 h 10287000"/>
              <a:gd name="connsiteX4178" fmla="*/ 2211017 w 8077346"/>
              <a:gd name="connsiteY4178" fmla="*/ 535616 h 10287000"/>
              <a:gd name="connsiteX4179" fmla="*/ 2206901 w 8077346"/>
              <a:gd name="connsiteY4179" fmla="*/ 528850 h 10287000"/>
              <a:gd name="connsiteX4180" fmla="*/ 2205400 w 8077346"/>
              <a:gd name="connsiteY4180" fmla="*/ 521419 h 10287000"/>
              <a:gd name="connsiteX4181" fmla="*/ 2196436 w 8077346"/>
              <a:gd name="connsiteY4181" fmla="*/ 531500 h 10287000"/>
              <a:gd name="connsiteX4182" fmla="*/ 2178870 w 8077346"/>
              <a:gd name="connsiteY4182" fmla="*/ 539854 h 10287000"/>
              <a:gd name="connsiteX4183" fmla="*/ 2178503 w 8077346"/>
              <a:gd name="connsiteY4183" fmla="*/ 551662 h 10287000"/>
              <a:gd name="connsiteX4184" fmla="*/ 2177386 w 8077346"/>
              <a:gd name="connsiteY4184" fmla="*/ 559753 h 10287000"/>
              <a:gd name="connsiteX4185" fmla="*/ 2183369 w 8077346"/>
              <a:gd name="connsiteY4185" fmla="*/ 562142 h 10287000"/>
              <a:gd name="connsiteX4186" fmla="*/ 2187852 w 8077346"/>
              <a:gd name="connsiteY4186" fmla="*/ 557102 h 10287000"/>
              <a:gd name="connsiteX4187" fmla="*/ 2193835 w 8077346"/>
              <a:gd name="connsiteY4187" fmla="*/ 559491 h 10287000"/>
              <a:gd name="connsiteX4188" fmla="*/ 2191968 w 8077346"/>
              <a:gd name="connsiteY4188" fmla="*/ 563869 h 10287000"/>
              <a:gd name="connsiteX4189" fmla="*/ 2190103 w 8077346"/>
              <a:gd name="connsiteY4189" fmla="*/ 568245 h 10287000"/>
              <a:gd name="connsiteX4190" fmla="*/ 2187485 w 8077346"/>
              <a:gd name="connsiteY4190" fmla="*/ 568908 h 10287000"/>
              <a:gd name="connsiteX4191" fmla="*/ 2184868 w 8077346"/>
              <a:gd name="connsiteY4191" fmla="*/ 569570 h 10287000"/>
              <a:gd name="connsiteX4192" fmla="*/ 2169537 w 8077346"/>
              <a:gd name="connsiteY4192" fmla="*/ 561741 h 10287000"/>
              <a:gd name="connsiteX4193" fmla="*/ 2168787 w 8077346"/>
              <a:gd name="connsiteY4193" fmla="*/ 558026 h 10287000"/>
              <a:gd name="connsiteX4194" fmla="*/ 2169904 w 8077346"/>
              <a:gd name="connsiteY4194" fmla="*/ 549935 h 10287000"/>
              <a:gd name="connsiteX4195" fmla="*/ 2172886 w 8077346"/>
              <a:gd name="connsiteY4195" fmla="*/ 537465 h 10287000"/>
              <a:gd name="connsiteX4196" fmla="*/ 2172136 w 8077346"/>
              <a:gd name="connsiteY4196" fmla="*/ 533751 h 10287000"/>
              <a:gd name="connsiteX4197" fmla="*/ 2177371 w 8077346"/>
              <a:gd name="connsiteY4197" fmla="*/ 532424 h 10287000"/>
              <a:gd name="connsiteX4198" fmla="*/ 2189702 w 8077346"/>
              <a:gd name="connsiteY4198" fmla="*/ 525396 h 10287000"/>
              <a:gd name="connsiteX4199" fmla="*/ 2203903 w 8077346"/>
              <a:gd name="connsiteY4199" fmla="*/ 513989 h 10287000"/>
              <a:gd name="connsiteX4200" fmla="*/ 2206519 w 8077346"/>
              <a:gd name="connsiteY4200" fmla="*/ 513328 h 10287000"/>
              <a:gd name="connsiteX4201" fmla="*/ 7437864 w 8077346"/>
              <a:gd name="connsiteY4201" fmla="*/ 509909 h 10287000"/>
              <a:gd name="connsiteX4202" fmla="*/ 7437727 w 8077346"/>
              <a:gd name="connsiteY4202" fmla="*/ 510469 h 10287000"/>
              <a:gd name="connsiteX4203" fmla="*/ 7437736 w 8077346"/>
              <a:gd name="connsiteY4203" fmla="*/ 510433 h 10287000"/>
              <a:gd name="connsiteX4204" fmla="*/ 2073188 w 8077346"/>
              <a:gd name="connsiteY4204" fmla="*/ 509081 h 10287000"/>
              <a:gd name="connsiteX4205" fmla="*/ 2076489 w 8077346"/>
              <a:gd name="connsiteY4205" fmla="*/ 512116 h 10287000"/>
              <a:gd name="connsiteX4206" fmla="*/ 2077232 w 8077346"/>
              <a:gd name="connsiteY4206" fmla="*/ 515800 h 10287000"/>
              <a:gd name="connsiteX4207" fmla="*/ 2077978 w 8077346"/>
              <a:gd name="connsiteY4207" fmla="*/ 519485 h 10287000"/>
              <a:gd name="connsiteX4208" fmla="*/ 2077651 w 8077346"/>
              <a:gd name="connsiteY4208" fmla="*/ 531185 h 10287000"/>
              <a:gd name="connsiteX4209" fmla="*/ 2089371 w 8077346"/>
              <a:gd name="connsiteY4209" fmla="*/ 535961 h 10287000"/>
              <a:gd name="connsiteX4210" fmla="*/ 2092672 w 8077346"/>
              <a:gd name="connsiteY4210" fmla="*/ 538996 h 10287000"/>
              <a:gd name="connsiteX4211" fmla="*/ 2096719 w 8077346"/>
              <a:gd name="connsiteY4211" fmla="*/ 545717 h 10287000"/>
              <a:gd name="connsiteX4212" fmla="*/ 2092345 w 8077346"/>
              <a:gd name="connsiteY4212" fmla="*/ 550699 h 10287000"/>
              <a:gd name="connsiteX4213" fmla="*/ 2086484 w 8077346"/>
              <a:gd name="connsiteY4213" fmla="*/ 548308 h 10287000"/>
              <a:gd name="connsiteX4214" fmla="*/ 2085741 w 8077346"/>
              <a:gd name="connsiteY4214" fmla="*/ 544626 h 10287000"/>
              <a:gd name="connsiteX4215" fmla="*/ 2074020 w 8077346"/>
              <a:gd name="connsiteY4215" fmla="*/ 539849 h 10287000"/>
              <a:gd name="connsiteX4216" fmla="*/ 2071463 w 8077346"/>
              <a:gd name="connsiteY4216" fmla="*/ 540497 h 10287000"/>
              <a:gd name="connsiteX4217" fmla="*/ 2067089 w 8077346"/>
              <a:gd name="connsiteY4217" fmla="*/ 545477 h 10287000"/>
              <a:gd name="connsiteX4218" fmla="*/ 2065601 w 8077346"/>
              <a:gd name="connsiteY4218" fmla="*/ 538109 h 10287000"/>
              <a:gd name="connsiteX4219" fmla="*/ 2069975 w 8077346"/>
              <a:gd name="connsiteY4219" fmla="*/ 533129 h 10287000"/>
              <a:gd name="connsiteX4220" fmla="*/ 2070303 w 8077346"/>
              <a:gd name="connsiteY4220" fmla="*/ 521428 h 10287000"/>
              <a:gd name="connsiteX4221" fmla="*/ 2068814 w 8077346"/>
              <a:gd name="connsiteY4221" fmla="*/ 514060 h 10287000"/>
              <a:gd name="connsiteX4222" fmla="*/ 2073188 w 8077346"/>
              <a:gd name="connsiteY4222" fmla="*/ 509081 h 10287000"/>
              <a:gd name="connsiteX4223" fmla="*/ 7438521 w 8077346"/>
              <a:gd name="connsiteY4223" fmla="*/ 507203 h 10287000"/>
              <a:gd name="connsiteX4224" fmla="*/ 7437864 w 8077346"/>
              <a:gd name="connsiteY4224" fmla="*/ 509909 h 10287000"/>
              <a:gd name="connsiteX4225" fmla="*/ 7438168 w 8077346"/>
              <a:gd name="connsiteY4225" fmla="*/ 508654 h 10287000"/>
              <a:gd name="connsiteX4226" fmla="*/ 2232794 w 8077346"/>
              <a:gd name="connsiteY4226" fmla="*/ 506672 h 10287000"/>
              <a:gd name="connsiteX4227" fmla="*/ 2238814 w 8077346"/>
              <a:gd name="connsiteY4227" fmla="*/ 509019 h 10287000"/>
              <a:gd name="connsiteX4228" fmla="*/ 2239558 w 8077346"/>
              <a:gd name="connsiteY4228" fmla="*/ 512704 h 10287000"/>
              <a:gd name="connsiteX4229" fmla="*/ 2240302 w 8077346"/>
              <a:gd name="connsiteY4229" fmla="*/ 516388 h 10287000"/>
              <a:gd name="connsiteX4230" fmla="*/ 2242940 w 8077346"/>
              <a:gd name="connsiteY4230" fmla="*/ 515719 h 10287000"/>
              <a:gd name="connsiteX4231" fmla="*/ 2241046 w 8077346"/>
              <a:gd name="connsiteY4231" fmla="*/ 520072 h 10287000"/>
              <a:gd name="connsiteX4232" fmla="*/ 2235770 w 8077346"/>
              <a:gd name="connsiteY4232" fmla="*/ 521409 h 10287000"/>
              <a:gd name="connsiteX4233" fmla="*/ 2231644 w 8077346"/>
              <a:gd name="connsiteY4233" fmla="*/ 514709 h 10287000"/>
              <a:gd name="connsiteX4234" fmla="*/ 2230899 w 8077346"/>
              <a:gd name="connsiteY4234" fmla="*/ 511025 h 10287000"/>
              <a:gd name="connsiteX4235" fmla="*/ 2232794 w 8077346"/>
              <a:gd name="connsiteY4235" fmla="*/ 506672 h 10287000"/>
              <a:gd name="connsiteX4236" fmla="*/ 1371407 w 8077346"/>
              <a:gd name="connsiteY4236" fmla="*/ 501460 h 10287000"/>
              <a:gd name="connsiteX4237" fmla="*/ 1414306 w 8077346"/>
              <a:gd name="connsiteY4237" fmla="*/ 552410 h 10287000"/>
              <a:gd name="connsiteX4238" fmla="*/ 1415998 w 8077346"/>
              <a:gd name="connsiteY4238" fmla="*/ 542270 h 10287000"/>
              <a:gd name="connsiteX4239" fmla="*/ 1442522 w 8077346"/>
              <a:gd name="connsiteY4239" fmla="*/ 537327 h 10287000"/>
              <a:gd name="connsiteX4240" fmla="*/ 1440830 w 8077346"/>
              <a:gd name="connsiteY4240" fmla="*/ 547467 h 10287000"/>
              <a:gd name="connsiteX4241" fmla="*/ 1439139 w 8077346"/>
              <a:gd name="connsiteY4241" fmla="*/ 557607 h 10287000"/>
              <a:gd name="connsiteX4242" fmla="*/ 1485416 w 8077346"/>
              <a:gd name="connsiteY4242" fmla="*/ 588275 h 10287000"/>
              <a:gd name="connsiteX4243" fmla="*/ 1523731 w 8077346"/>
              <a:gd name="connsiteY4243" fmla="*/ 592615 h 10287000"/>
              <a:gd name="connsiteX4244" fmla="*/ 1523241 w 8077346"/>
              <a:gd name="connsiteY4244" fmla="*/ 590182 h 10287000"/>
              <a:gd name="connsiteX4245" fmla="*/ 1525124 w 8077346"/>
              <a:gd name="connsiteY4245" fmla="*/ 585950 h 10287000"/>
              <a:gd name="connsiteX4246" fmla="*/ 1531053 w 8077346"/>
              <a:gd name="connsiteY4246" fmla="*/ 588203 h 10287000"/>
              <a:gd name="connsiteX4247" fmla="*/ 1534328 w 8077346"/>
              <a:gd name="connsiteY4247" fmla="*/ 595111 h 10287000"/>
              <a:gd name="connsiteX4248" fmla="*/ 1584743 w 8077346"/>
              <a:gd name="connsiteY4248" fmla="*/ 609062 h 10287000"/>
              <a:gd name="connsiteX4249" fmla="*/ 1577631 w 8077346"/>
              <a:gd name="connsiteY4249" fmla="*/ 616645 h 10287000"/>
              <a:gd name="connsiteX4250" fmla="*/ 1587824 w 8077346"/>
              <a:gd name="connsiteY4250" fmla="*/ 620662 h 10287000"/>
              <a:gd name="connsiteX4251" fmla="*/ 1588569 w 8077346"/>
              <a:gd name="connsiteY4251" fmla="*/ 624357 h 10287000"/>
              <a:gd name="connsiteX4252" fmla="*/ 1593078 w 8077346"/>
              <a:gd name="connsiteY4252" fmla="*/ 619332 h 10287000"/>
              <a:gd name="connsiteX4253" fmla="*/ 1595705 w 8077346"/>
              <a:gd name="connsiteY4253" fmla="*/ 618666 h 10287000"/>
              <a:gd name="connsiteX4254" fmla="*/ 1596451 w 8077346"/>
              <a:gd name="connsiteY4254" fmla="*/ 622362 h 10287000"/>
              <a:gd name="connsiteX4255" fmla="*/ 1593823 w 8077346"/>
              <a:gd name="connsiteY4255" fmla="*/ 623028 h 10287000"/>
              <a:gd name="connsiteX4256" fmla="*/ 1597943 w 8077346"/>
              <a:gd name="connsiteY4256" fmla="*/ 629754 h 10287000"/>
              <a:gd name="connsiteX4257" fmla="*/ 1602499 w 8077346"/>
              <a:gd name="connsiteY4257" fmla="*/ 623257 h 10287000"/>
              <a:gd name="connsiteX4258" fmla="*/ 1609356 w 8077346"/>
              <a:gd name="connsiteY4258" fmla="*/ 619172 h 10287000"/>
              <a:gd name="connsiteX4259" fmla="*/ 1609033 w 8077346"/>
              <a:gd name="connsiteY4259" fmla="*/ 618909 h 10287000"/>
              <a:gd name="connsiteX4260" fmla="*/ 1608357 w 8077346"/>
              <a:gd name="connsiteY4260" fmla="*/ 615560 h 10287000"/>
              <a:gd name="connsiteX4261" fmla="*/ 1610995 w 8077346"/>
              <a:gd name="connsiteY4261" fmla="*/ 614893 h 10287000"/>
              <a:gd name="connsiteX4262" fmla="*/ 1616948 w 8077346"/>
              <a:gd name="connsiteY4262" fmla="*/ 616906 h 10287000"/>
              <a:gd name="connsiteX4263" fmla="*/ 1617624 w 8077346"/>
              <a:gd name="connsiteY4263" fmla="*/ 620254 h 10287000"/>
              <a:gd name="connsiteX4264" fmla="*/ 1614985 w 8077346"/>
              <a:gd name="connsiteY4264" fmla="*/ 620924 h 10287000"/>
              <a:gd name="connsiteX4265" fmla="*/ 1612345 w 8077346"/>
              <a:gd name="connsiteY4265" fmla="*/ 621591 h 10287000"/>
              <a:gd name="connsiteX4266" fmla="*/ 1609729 w 8077346"/>
              <a:gd name="connsiteY4266" fmla="*/ 619474 h 10287000"/>
              <a:gd name="connsiteX4267" fmla="*/ 1614025 w 8077346"/>
              <a:gd name="connsiteY4267" fmla="*/ 632478 h 10287000"/>
              <a:gd name="connsiteX4268" fmla="*/ 1611434 w 8077346"/>
              <a:gd name="connsiteY4268" fmla="*/ 641876 h 10287000"/>
              <a:gd name="connsiteX4269" fmla="*/ 1615552 w 8077346"/>
              <a:gd name="connsiteY4269" fmla="*/ 648600 h 10287000"/>
              <a:gd name="connsiteX4270" fmla="*/ 1626418 w 8077346"/>
              <a:gd name="connsiteY4270" fmla="*/ 661387 h 10287000"/>
              <a:gd name="connsiteX4271" fmla="*/ 1629044 w 8077346"/>
              <a:gd name="connsiteY4271" fmla="*/ 660721 h 10287000"/>
              <a:gd name="connsiteX4272" fmla="*/ 1633554 w 8077346"/>
              <a:gd name="connsiteY4272" fmla="*/ 655695 h 10287000"/>
              <a:gd name="connsiteX4273" fmla="*/ 1632807 w 8077346"/>
              <a:gd name="connsiteY4273" fmla="*/ 651999 h 10287000"/>
              <a:gd name="connsiteX4274" fmla="*/ 1623434 w 8077346"/>
              <a:gd name="connsiteY4274" fmla="*/ 646603 h 10287000"/>
              <a:gd name="connsiteX4275" fmla="*/ 1633941 w 8077346"/>
              <a:gd name="connsiteY4275" fmla="*/ 643942 h 10287000"/>
              <a:gd name="connsiteX4276" fmla="*/ 1625495 w 8077346"/>
              <a:gd name="connsiteY4276" fmla="*/ 607235 h 10287000"/>
              <a:gd name="connsiteX4277" fmla="*/ 1634073 w 8077346"/>
              <a:gd name="connsiteY4277" fmla="*/ 584826 h 10287000"/>
              <a:gd name="connsiteX4278" fmla="*/ 1614641 w 8077346"/>
              <a:gd name="connsiteY4278" fmla="*/ 583836 h 10287000"/>
              <a:gd name="connsiteX4279" fmla="*/ 1568364 w 8077346"/>
              <a:gd name="connsiteY4279" fmla="*/ 553167 h 10287000"/>
              <a:gd name="connsiteX4280" fmla="*/ 1581246 w 8077346"/>
              <a:gd name="connsiteY4280" fmla="*/ 550448 h 10287000"/>
              <a:gd name="connsiteX4281" fmla="*/ 1579576 w 8077346"/>
              <a:gd name="connsiteY4281" fmla="*/ 549095 h 10287000"/>
              <a:gd name="connsiteX4282" fmla="*/ 1585475 w 8077346"/>
              <a:gd name="connsiteY4282" fmla="*/ 539680 h 10287000"/>
              <a:gd name="connsiteX4283" fmla="*/ 1584529 w 8077346"/>
              <a:gd name="connsiteY4283" fmla="*/ 549755 h 10287000"/>
              <a:gd name="connsiteX4284" fmla="*/ 1587092 w 8077346"/>
              <a:gd name="connsiteY4284" fmla="*/ 549215 h 10287000"/>
              <a:gd name="connsiteX4285" fmla="*/ 1596609 w 8077346"/>
              <a:gd name="connsiteY4285" fmla="*/ 535467 h 10287000"/>
              <a:gd name="connsiteX4286" fmla="*/ 1587817 w 8077346"/>
              <a:gd name="connsiteY4286" fmla="*/ 530639 h 10287000"/>
              <a:gd name="connsiteX4287" fmla="*/ 1583373 w 8077346"/>
              <a:gd name="connsiteY4287" fmla="*/ 531765 h 10287000"/>
              <a:gd name="connsiteX4288" fmla="*/ 1580122 w 8077346"/>
              <a:gd name="connsiteY4288" fmla="*/ 526418 h 10287000"/>
              <a:gd name="connsiteX4289" fmla="*/ 1573438 w 8077346"/>
              <a:gd name="connsiteY4289" fmla="*/ 522748 h 10287000"/>
              <a:gd name="connsiteX4290" fmla="*/ 1543532 w 8077346"/>
              <a:gd name="connsiteY4290" fmla="*/ 547971 h 10287000"/>
              <a:gd name="connsiteX4291" fmla="*/ 1522209 w 8077346"/>
              <a:gd name="connsiteY4291" fmla="*/ 539281 h 10287000"/>
              <a:gd name="connsiteX4292" fmla="*/ 1524966 w 8077346"/>
              <a:gd name="connsiteY4292" fmla="*/ 557824 h 10287000"/>
              <a:gd name="connsiteX4293" fmla="*/ 1507276 w 8077346"/>
              <a:gd name="connsiteY4293" fmla="*/ 577795 h 10287000"/>
              <a:gd name="connsiteX4294" fmla="*/ 1492834 w 8077346"/>
              <a:gd name="connsiteY4294" fmla="*/ 546602 h 10287000"/>
              <a:gd name="connsiteX4295" fmla="*/ 1499603 w 8077346"/>
              <a:gd name="connsiteY4295" fmla="*/ 538109 h 10287000"/>
              <a:gd name="connsiteX4296" fmla="*/ 1505125 w 8077346"/>
              <a:gd name="connsiteY4296" fmla="*/ 527556 h 10287000"/>
              <a:gd name="connsiteX4297" fmla="*/ 1497250 w 8077346"/>
              <a:gd name="connsiteY4297" fmla="*/ 517298 h 10287000"/>
              <a:gd name="connsiteX4298" fmla="*/ 1486406 w 8077346"/>
              <a:gd name="connsiteY4298" fmla="*/ 515444 h 10287000"/>
              <a:gd name="connsiteX4299" fmla="*/ 1483095 w 8077346"/>
              <a:gd name="connsiteY4299" fmla="*/ 526186 h 10287000"/>
              <a:gd name="connsiteX4300" fmla="*/ 1477962 w 8077346"/>
              <a:gd name="connsiteY4300" fmla="*/ 516017 h 10287000"/>
              <a:gd name="connsiteX4301" fmla="*/ 1478087 w 8077346"/>
              <a:gd name="connsiteY4301" fmla="*/ 514021 h 10287000"/>
              <a:gd name="connsiteX4302" fmla="*/ 1462899 w 8077346"/>
              <a:gd name="connsiteY4302" fmla="*/ 511423 h 10287000"/>
              <a:gd name="connsiteX4303" fmla="*/ 1445904 w 8077346"/>
              <a:gd name="connsiteY4303" fmla="*/ 517047 h 10287000"/>
              <a:gd name="connsiteX4304" fmla="*/ 1371407 w 8077346"/>
              <a:gd name="connsiteY4304" fmla="*/ 501460 h 10287000"/>
              <a:gd name="connsiteX4305" fmla="*/ 576821 w 8077346"/>
              <a:gd name="connsiteY4305" fmla="*/ 481819 h 10287000"/>
              <a:gd name="connsiteX4306" fmla="*/ 601683 w 8077346"/>
              <a:gd name="connsiteY4306" fmla="*/ 497461 h 10287000"/>
              <a:gd name="connsiteX4307" fmla="*/ 545235 w 8077346"/>
              <a:gd name="connsiteY4307" fmla="*/ 506525 h 10287000"/>
              <a:gd name="connsiteX4308" fmla="*/ 576821 w 8077346"/>
              <a:gd name="connsiteY4308" fmla="*/ 481819 h 10287000"/>
              <a:gd name="connsiteX4309" fmla="*/ 7448058 w 8077346"/>
              <a:gd name="connsiteY4309" fmla="*/ 468001 h 10287000"/>
              <a:gd name="connsiteX4310" fmla="*/ 7441700 w 8077346"/>
              <a:gd name="connsiteY4310" fmla="*/ 494136 h 10287000"/>
              <a:gd name="connsiteX4311" fmla="*/ 7438521 w 8077346"/>
              <a:gd name="connsiteY4311" fmla="*/ 507201 h 10287000"/>
              <a:gd name="connsiteX4312" fmla="*/ 7438168 w 8077346"/>
              <a:gd name="connsiteY4312" fmla="*/ 508654 h 10287000"/>
              <a:gd name="connsiteX4313" fmla="*/ 7437736 w 8077346"/>
              <a:gd name="connsiteY4313" fmla="*/ 510433 h 10287000"/>
              <a:gd name="connsiteX4314" fmla="*/ 7435740 w 8077346"/>
              <a:gd name="connsiteY4314" fmla="*/ 518634 h 10287000"/>
              <a:gd name="connsiteX4315" fmla="*/ 7435344 w 8077346"/>
              <a:gd name="connsiteY4315" fmla="*/ 520268 h 10287000"/>
              <a:gd name="connsiteX4316" fmla="*/ 7430990 w 8077346"/>
              <a:gd name="connsiteY4316" fmla="*/ 496129 h 10287000"/>
              <a:gd name="connsiteX4317" fmla="*/ 7448058 w 8077346"/>
              <a:gd name="connsiteY4317" fmla="*/ 468001 h 10287000"/>
              <a:gd name="connsiteX4318" fmla="*/ 6112525 w 8077346"/>
              <a:gd name="connsiteY4318" fmla="*/ 467375 h 10287000"/>
              <a:gd name="connsiteX4319" fmla="*/ 6093453 w 8077346"/>
              <a:gd name="connsiteY4319" fmla="*/ 545771 h 10287000"/>
              <a:gd name="connsiteX4320" fmla="*/ 6089901 w 8077346"/>
              <a:gd name="connsiteY4320" fmla="*/ 518368 h 10287000"/>
              <a:gd name="connsiteX4321" fmla="*/ 6112525 w 8077346"/>
              <a:gd name="connsiteY4321" fmla="*/ 467375 h 10287000"/>
              <a:gd name="connsiteX4322" fmla="*/ 335014 w 8077346"/>
              <a:gd name="connsiteY4322" fmla="*/ 464117 h 10287000"/>
              <a:gd name="connsiteX4323" fmla="*/ 350610 w 8077346"/>
              <a:gd name="connsiteY4323" fmla="*/ 465799 h 10287000"/>
              <a:gd name="connsiteX4324" fmla="*/ 377153 w 8077346"/>
              <a:gd name="connsiteY4324" fmla="*/ 471351 h 10287000"/>
              <a:gd name="connsiteX4325" fmla="*/ 348978 w 8077346"/>
              <a:gd name="connsiteY4325" fmla="*/ 475578 h 10287000"/>
              <a:gd name="connsiteX4326" fmla="*/ 347348 w 8077346"/>
              <a:gd name="connsiteY4326" fmla="*/ 485358 h 10287000"/>
              <a:gd name="connsiteX4327" fmla="*/ 373891 w 8077346"/>
              <a:gd name="connsiteY4327" fmla="*/ 490912 h 10287000"/>
              <a:gd name="connsiteX4328" fmla="*/ 372259 w 8077346"/>
              <a:gd name="connsiteY4328" fmla="*/ 500691 h 10287000"/>
              <a:gd name="connsiteX4329" fmla="*/ 345717 w 8077346"/>
              <a:gd name="connsiteY4329" fmla="*/ 495139 h 10287000"/>
              <a:gd name="connsiteX4330" fmla="*/ 342455 w 8077346"/>
              <a:gd name="connsiteY4330" fmla="*/ 514699 h 10287000"/>
              <a:gd name="connsiteX4331" fmla="*/ 261207 w 8077346"/>
              <a:gd name="connsiteY4331" fmla="*/ 507820 h 10287000"/>
              <a:gd name="connsiteX4332" fmla="*/ 322442 w 8077346"/>
              <a:gd name="connsiteY4332" fmla="*/ 470026 h 10287000"/>
              <a:gd name="connsiteX4333" fmla="*/ 335014 w 8077346"/>
              <a:gd name="connsiteY4333" fmla="*/ 464117 h 10287000"/>
              <a:gd name="connsiteX4334" fmla="*/ 507730 w 8077346"/>
              <a:gd name="connsiteY4334" fmla="*/ 456929 h 10287000"/>
              <a:gd name="connsiteX4335" fmla="*/ 525423 w 8077346"/>
              <a:gd name="connsiteY4335" fmla="*/ 460630 h 10287000"/>
              <a:gd name="connsiteX4336" fmla="*/ 506203 w 8077346"/>
              <a:gd name="connsiteY4336" fmla="*/ 466095 h 10287000"/>
              <a:gd name="connsiteX4337" fmla="*/ 507730 w 8077346"/>
              <a:gd name="connsiteY4337" fmla="*/ 456929 h 10287000"/>
              <a:gd name="connsiteX4338" fmla="*/ 1687976 w 8077346"/>
              <a:gd name="connsiteY4338" fmla="*/ 452274 h 10287000"/>
              <a:gd name="connsiteX4339" fmla="*/ 1692493 w 8077346"/>
              <a:gd name="connsiteY4339" fmla="*/ 463711 h 10287000"/>
              <a:gd name="connsiteX4340" fmla="*/ 1664985 w 8077346"/>
              <a:gd name="connsiteY4340" fmla="*/ 466775 h 10287000"/>
              <a:gd name="connsiteX4341" fmla="*/ 1664910 w 8077346"/>
              <a:gd name="connsiteY4341" fmla="*/ 469058 h 10287000"/>
              <a:gd name="connsiteX4342" fmla="*/ 1670163 w 8077346"/>
              <a:gd name="connsiteY4342" fmla="*/ 467726 h 10287000"/>
              <a:gd name="connsiteX4343" fmla="*/ 1673537 w 8077346"/>
              <a:gd name="connsiteY4343" fmla="*/ 470756 h 10287000"/>
              <a:gd name="connsiteX4344" fmla="*/ 1671654 w 8077346"/>
              <a:gd name="connsiteY4344" fmla="*/ 475119 h 10287000"/>
              <a:gd name="connsiteX4345" fmla="*/ 1669577 w 8077346"/>
              <a:gd name="connsiteY4345" fmla="*/ 475644 h 10287000"/>
              <a:gd name="connsiteX4346" fmla="*/ 1687905 w 8077346"/>
              <a:gd name="connsiteY4346" fmla="*/ 491123 h 10287000"/>
              <a:gd name="connsiteX4347" fmla="*/ 1687413 w 8077346"/>
              <a:gd name="connsiteY4347" fmla="*/ 489685 h 10287000"/>
              <a:gd name="connsiteX4348" fmla="*/ 1688276 w 8077346"/>
              <a:gd name="connsiteY4348" fmla="*/ 491435 h 10287000"/>
              <a:gd name="connsiteX4349" fmla="*/ 1689687 w 8077346"/>
              <a:gd name="connsiteY4349" fmla="*/ 492627 h 10287000"/>
              <a:gd name="connsiteX4350" fmla="*/ 1693628 w 8077346"/>
              <a:gd name="connsiteY4350" fmla="*/ 488110 h 10287000"/>
              <a:gd name="connsiteX4351" fmla="*/ 1695167 w 8077346"/>
              <a:gd name="connsiteY4351" fmla="*/ 491273 h 10287000"/>
              <a:gd name="connsiteX4352" fmla="*/ 1691852 w 8077346"/>
              <a:gd name="connsiteY4352" fmla="*/ 494716 h 10287000"/>
              <a:gd name="connsiteX4353" fmla="*/ 1704353 w 8077346"/>
              <a:gd name="connsiteY4353" fmla="*/ 508167 h 10287000"/>
              <a:gd name="connsiteX4354" fmla="*/ 1691304 w 8077346"/>
              <a:gd name="connsiteY4354" fmla="*/ 509373 h 10287000"/>
              <a:gd name="connsiteX4355" fmla="*/ 1680327 w 8077346"/>
              <a:gd name="connsiteY4355" fmla="*/ 503409 h 10287000"/>
              <a:gd name="connsiteX4356" fmla="*/ 1680226 w 8077346"/>
              <a:gd name="connsiteY4356" fmla="*/ 503475 h 10287000"/>
              <a:gd name="connsiteX4357" fmla="*/ 1677395 w 8077346"/>
              <a:gd name="connsiteY4357" fmla="*/ 508182 h 10287000"/>
              <a:gd name="connsiteX4358" fmla="*/ 1676463 w 8077346"/>
              <a:gd name="connsiteY4358" fmla="*/ 506070 h 10287000"/>
              <a:gd name="connsiteX4359" fmla="*/ 1671911 w 8077346"/>
              <a:gd name="connsiteY4359" fmla="*/ 510679 h 10287000"/>
              <a:gd name="connsiteX4360" fmla="*/ 1672091 w 8077346"/>
              <a:gd name="connsiteY4360" fmla="*/ 514149 h 10287000"/>
              <a:gd name="connsiteX4361" fmla="*/ 1661567 w 8077346"/>
              <a:gd name="connsiteY4361" fmla="*/ 523222 h 10287000"/>
              <a:gd name="connsiteX4362" fmla="*/ 1661952 w 8077346"/>
              <a:gd name="connsiteY4362" fmla="*/ 520761 h 10287000"/>
              <a:gd name="connsiteX4363" fmla="*/ 1660199 w 8077346"/>
              <a:gd name="connsiteY4363" fmla="*/ 522539 h 10287000"/>
              <a:gd name="connsiteX4364" fmla="*/ 1647175 w 8077346"/>
              <a:gd name="connsiteY4364" fmla="*/ 522707 h 10287000"/>
              <a:gd name="connsiteX4365" fmla="*/ 1647443 w 8077346"/>
              <a:gd name="connsiteY4365" fmla="*/ 527868 h 10287000"/>
              <a:gd name="connsiteX4366" fmla="*/ 1646067 w 8077346"/>
              <a:gd name="connsiteY4366" fmla="*/ 539869 h 10287000"/>
              <a:gd name="connsiteX4367" fmla="*/ 1639122 w 8077346"/>
              <a:gd name="connsiteY4367" fmla="*/ 541630 h 10287000"/>
              <a:gd name="connsiteX4368" fmla="*/ 1665191 w 8077346"/>
              <a:gd name="connsiteY4368" fmla="*/ 551456 h 10287000"/>
              <a:gd name="connsiteX4369" fmla="*/ 1663691 w 8077346"/>
              <a:gd name="connsiteY4369" fmla="*/ 546222 h 10287000"/>
              <a:gd name="connsiteX4370" fmla="*/ 1664785 w 8077346"/>
              <a:gd name="connsiteY4370" fmla="*/ 537900 h 10287000"/>
              <a:gd name="connsiteX4371" fmla="*/ 1678451 w 8077346"/>
              <a:gd name="connsiteY4371" fmla="*/ 545501 h 10287000"/>
              <a:gd name="connsiteX4372" fmla="*/ 1676730 w 8077346"/>
              <a:gd name="connsiteY4372" fmla="*/ 555806 h 10287000"/>
              <a:gd name="connsiteX4373" fmla="*/ 1704314 w 8077346"/>
              <a:gd name="connsiteY4373" fmla="*/ 566202 h 10287000"/>
              <a:gd name="connsiteX4374" fmla="*/ 1712568 w 8077346"/>
              <a:gd name="connsiteY4374" fmla="*/ 577692 h 10287000"/>
              <a:gd name="connsiteX4375" fmla="*/ 1720896 w 8077346"/>
              <a:gd name="connsiteY4375" fmla="*/ 567338 h 10287000"/>
              <a:gd name="connsiteX4376" fmla="*/ 1723926 w 8077346"/>
              <a:gd name="connsiteY4376" fmla="*/ 582342 h 10287000"/>
              <a:gd name="connsiteX4377" fmla="*/ 1716624 w 8077346"/>
              <a:gd name="connsiteY4377" fmla="*/ 588136 h 10287000"/>
              <a:gd name="connsiteX4378" fmla="*/ 1715101 w 8077346"/>
              <a:gd name="connsiteY4378" fmla="*/ 584401 h 10287000"/>
              <a:gd name="connsiteX4379" fmla="*/ 1688334 w 8077346"/>
              <a:gd name="connsiteY4379" fmla="*/ 585101 h 10287000"/>
              <a:gd name="connsiteX4380" fmla="*/ 1688782 w 8077346"/>
              <a:gd name="connsiteY4380" fmla="*/ 587319 h 10287000"/>
              <a:gd name="connsiteX4381" fmla="*/ 1691020 w 8077346"/>
              <a:gd name="connsiteY4381" fmla="*/ 598407 h 10287000"/>
              <a:gd name="connsiteX4382" fmla="*/ 1691766 w 8077346"/>
              <a:gd name="connsiteY4382" fmla="*/ 602101 h 10287000"/>
              <a:gd name="connsiteX4383" fmla="*/ 1697020 w 8077346"/>
              <a:gd name="connsiteY4383" fmla="*/ 600771 h 10287000"/>
              <a:gd name="connsiteX4384" fmla="*/ 1697767 w 8077346"/>
              <a:gd name="connsiteY4384" fmla="*/ 604468 h 10287000"/>
              <a:gd name="connsiteX4385" fmla="*/ 1695138 w 8077346"/>
              <a:gd name="connsiteY4385" fmla="*/ 605134 h 10287000"/>
              <a:gd name="connsiteX4386" fmla="*/ 1690632 w 8077346"/>
              <a:gd name="connsiteY4386" fmla="*/ 610160 h 10287000"/>
              <a:gd name="connsiteX4387" fmla="*/ 1693259 w 8077346"/>
              <a:gd name="connsiteY4387" fmla="*/ 609493 h 10287000"/>
              <a:gd name="connsiteX4388" fmla="*/ 1687615 w 8077346"/>
              <a:gd name="connsiteY4388" fmla="*/ 622578 h 10287000"/>
              <a:gd name="connsiteX4389" fmla="*/ 1691734 w 8077346"/>
              <a:gd name="connsiteY4389" fmla="*/ 629302 h 10287000"/>
              <a:gd name="connsiteX4390" fmla="*/ 1703377 w 8077346"/>
              <a:gd name="connsiteY4390" fmla="*/ 618585 h 10287000"/>
              <a:gd name="connsiteX4391" fmla="*/ 1713465 w 8077346"/>
              <a:gd name="connsiteY4391" fmla="*/ 654875 h 10287000"/>
              <a:gd name="connsiteX4392" fmla="*/ 1735227 w 8077346"/>
              <a:gd name="connsiteY4392" fmla="*/ 653249 h 10287000"/>
              <a:gd name="connsiteX4393" fmla="*/ 1737854 w 8077346"/>
              <a:gd name="connsiteY4393" fmla="*/ 652584 h 10287000"/>
              <a:gd name="connsiteX4394" fmla="*/ 1738599 w 8077346"/>
              <a:gd name="connsiteY4394" fmla="*/ 656278 h 10287000"/>
              <a:gd name="connsiteX4395" fmla="*/ 1739345 w 8077346"/>
              <a:gd name="connsiteY4395" fmla="*/ 659972 h 10287000"/>
              <a:gd name="connsiteX4396" fmla="*/ 1738210 w 8077346"/>
              <a:gd name="connsiteY4396" fmla="*/ 668032 h 10287000"/>
              <a:gd name="connsiteX4397" fmla="*/ 1740839 w 8077346"/>
              <a:gd name="connsiteY4397" fmla="*/ 667365 h 10287000"/>
              <a:gd name="connsiteX4398" fmla="*/ 1757344 w 8077346"/>
              <a:gd name="connsiteY4398" fmla="*/ 667067 h 10287000"/>
              <a:gd name="connsiteX4399" fmla="*/ 1749076 w 8077346"/>
              <a:gd name="connsiteY4399" fmla="*/ 680817 h 10287000"/>
              <a:gd name="connsiteX4400" fmla="*/ 1761853 w 8077346"/>
              <a:gd name="connsiteY4400" fmla="*/ 662043 h 10287000"/>
              <a:gd name="connsiteX4401" fmla="*/ 1769733 w 8077346"/>
              <a:gd name="connsiteY4401" fmla="*/ 660045 h 10287000"/>
              <a:gd name="connsiteX4402" fmla="*/ 1768987 w 8077346"/>
              <a:gd name="connsiteY4402" fmla="*/ 656351 h 10287000"/>
              <a:gd name="connsiteX4403" fmla="*/ 1765616 w 8077346"/>
              <a:gd name="connsiteY4403" fmla="*/ 653319 h 10287000"/>
              <a:gd name="connsiteX4404" fmla="*/ 1762241 w 8077346"/>
              <a:gd name="connsiteY4404" fmla="*/ 650289 h 10287000"/>
              <a:gd name="connsiteX4405" fmla="*/ 1764121 w 8077346"/>
              <a:gd name="connsiteY4405" fmla="*/ 645928 h 10287000"/>
              <a:gd name="connsiteX4406" fmla="*/ 1773497 w 8077346"/>
              <a:gd name="connsiteY4406" fmla="*/ 651323 h 10287000"/>
              <a:gd name="connsiteX4407" fmla="*/ 1776122 w 8077346"/>
              <a:gd name="connsiteY4407" fmla="*/ 650657 h 10287000"/>
              <a:gd name="connsiteX4408" fmla="*/ 1784749 w 8077346"/>
              <a:gd name="connsiteY4408" fmla="*/ 652357 h 10287000"/>
              <a:gd name="connsiteX4409" fmla="*/ 1778003 w 8077346"/>
              <a:gd name="connsiteY4409" fmla="*/ 646299 h 10287000"/>
              <a:gd name="connsiteX4410" fmla="*/ 1781408 w 8077346"/>
              <a:gd name="connsiteY4410" fmla="*/ 622126 h 10287000"/>
              <a:gd name="connsiteX4411" fmla="*/ 1780661 w 8077346"/>
              <a:gd name="connsiteY4411" fmla="*/ 618432 h 10287000"/>
              <a:gd name="connsiteX4412" fmla="*/ 1773526 w 8077346"/>
              <a:gd name="connsiteY4412" fmla="*/ 624122 h 10287000"/>
              <a:gd name="connsiteX4413" fmla="*/ 1768272 w 8077346"/>
              <a:gd name="connsiteY4413" fmla="*/ 625452 h 10287000"/>
              <a:gd name="connsiteX4414" fmla="*/ 1770154 w 8077346"/>
              <a:gd name="connsiteY4414" fmla="*/ 621094 h 10287000"/>
              <a:gd name="connsiteX4415" fmla="*/ 1772780 w 8077346"/>
              <a:gd name="connsiteY4415" fmla="*/ 620426 h 10287000"/>
              <a:gd name="connsiteX4416" fmla="*/ 1774663 w 8077346"/>
              <a:gd name="connsiteY4416" fmla="*/ 616066 h 10287000"/>
              <a:gd name="connsiteX4417" fmla="*/ 1766424 w 8077346"/>
              <a:gd name="connsiteY4417" fmla="*/ 602615 h 10287000"/>
              <a:gd name="connsiteX4418" fmla="*/ 1770544 w 8077346"/>
              <a:gd name="connsiteY4418" fmla="*/ 609341 h 10287000"/>
              <a:gd name="connsiteX4419" fmla="*/ 1764994 w 8077346"/>
              <a:gd name="connsiteY4419" fmla="*/ 540822 h 10287000"/>
              <a:gd name="connsiteX4420" fmla="*/ 1749981 w 8077346"/>
              <a:gd name="connsiteY4420" fmla="*/ 548509 h 10287000"/>
              <a:gd name="connsiteX4421" fmla="*/ 1754877 w 8077346"/>
              <a:gd name="connsiteY4421" fmla="*/ 531731 h 10287000"/>
              <a:gd name="connsiteX4422" fmla="*/ 1761623 w 8077346"/>
              <a:gd name="connsiteY4422" fmla="*/ 537792 h 10287000"/>
              <a:gd name="connsiteX4423" fmla="*/ 1761063 w 8077346"/>
              <a:gd name="connsiteY4423" fmla="*/ 535342 h 10287000"/>
              <a:gd name="connsiteX4424" fmla="*/ 1760810 w 8077346"/>
              <a:gd name="connsiteY4424" fmla="*/ 535064 h 10287000"/>
              <a:gd name="connsiteX4425" fmla="*/ 1760967 w 8077346"/>
              <a:gd name="connsiteY4425" fmla="*/ 534909 h 10287000"/>
              <a:gd name="connsiteX4426" fmla="*/ 1758355 w 8077346"/>
              <a:gd name="connsiteY4426" fmla="*/ 523442 h 10287000"/>
              <a:gd name="connsiteX4427" fmla="*/ 1750288 w 8077346"/>
              <a:gd name="connsiteY4427" fmla="*/ 527158 h 10287000"/>
              <a:gd name="connsiteX4428" fmla="*/ 1727421 w 8077346"/>
              <a:gd name="connsiteY4428" fmla="*/ 499602 h 10287000"/>
              <a:gd name="connsiteX4429" fmla="*/ 1753730 w 8077346"/>
              <a:gd name="connsiteY4429" fmla="*/ 506530 h 10287000"/>
              <a:gd name="connsiteX4430" fmla="*/ 1755190 w 8077346"/>
              <a:gd name="connsiteY4430" fmla="*/ 507418 h 10287000"/>
              <a:gd name="connsiteX4431" fmla="*/ 1752312 w 8077346"/>
              <a:gd name="connsiteY4431" fmla="*/ 477995 h 10287000"/>
              <a:gd name="connsiteX4432" fmla="*/ 1765646 w 8077346"/>
              <a:gd name="connsiteY4432" fmla="*/ 465391 h 10287000"/>
              <a:gd name="connsiteX4433" fmla="*/ 1771543 w 8077346"/>
              <a:gd name="connsiteY4433" fmla="*/ 460157 h 10287000"/>
              <a:gd name="connsiteX4434" fmla="*/ 1751534 w 8077346"/>
              <a:gd name="connsiteY4434" fmla="*/ 456391 h 10287000"/>
              <a:gd name="connsiteX4435" fmla="*/ 1687976 w 8077346"/>
              <a:gd name="connsiteY4435" fmla="*/ 452274 h 10287000"/>
              <a:gd name="connsiteX4436" fmla="*/ 705327 w 8077346"/>
              <a:gd name="connsiteY4436" fmla="*/ 445865 h 10287000"/>
              <a:gd name="connsiteX4437" fmla="*/ 712493 w 8077346"/>
              <a:gd name="connsiteY4437" fmla="*/ 446217 h 10287000"/>
              <a:gd name="connsiteX4438" fmla="*/ 713626 w 8077346"/>
              <a:gd name="connsiteY4438" fmla="*/ 445983 h 10287000"/>
              <a:gd name="connsiteX4439" fmla="*/ 712283 w 8077346"/>
              <a:gd name="connsiteY4439" fmla="*/ 447485 h 10287000"/>
              <a:gd name="connsiteX4440" fmla="*/ 705327 w 8077346"/>
              <a:gd name="connsiteY4440" fmla="*/ 445865 h 10287000"/>
              <a:gd name="connsiteX4441" fmla="*/ 2012470 w 8077346"/>
              <a:gd name="connsiteY4441" fmla="*/ 445590 h 10287000"/>
              <a:gd name="connsiteX4442" fmla="*/ 2010453 w 8077346"/>
              <a:gd name="connsiteY4442" fmla="*/ 458082 h 10287000"/>
              <a:gd name="connsiteX4443" fmla="*/ 2008967 w 8077346"/>
              <a:gd name="connsiteY4443" fmla="*/ 450714 h 10287000"/>
              <a:gd name="connsiteX4444" fmla="*/ 2012470 w 8077346"/>
              <a:gd name="connsiteY4444" fmla="*/ 445590 h 10287000"/>
              <a:gd name="connsiteX4445" fmla="*/ 718620 w 8077346"/>
              <a:gd name="connsiteY4445" fmla="*/ 443009 h 10287000"/>
              <a:gd name="connsiteX4446" fmla="*/ 719979 w 8077346"/>
              <a:gd name="connsiteY4446" fmla="*/ 444669 h 10287000"/>
              <a:gd name="connsiteX4447" fmla="*/ 713626 w 8077346"/>
              <a:gd name="connsiteY4447" fmla="*/ 445983 h 10287000"/>
              <a:gd name="connsiteX4448" fmla="*/ 716233 w 8077346"/>
              <a:gd name="connsiteY4448" fmla="*/ 443064 h 10287000"/>
              <a:gd name="connsiteX4449" fmla="*/ 145306 w 8077346"/>
              <a:gd name="connsiteY4449" fmla="*/ 434226 h 10287000"/>
              <a:gd name="connsiteX4450" fmla="*/ 171848 w 8077346"/>
              <a:gd name="connsiteY4450" fmla="*/ 439781 h 10287000"/>
              <a:gd name="connsiteX4451" fmla="*/ 144082 w 8077346"/>
              <a:gd name="connsiteY4451" fmla="*/ 441562 h 10287000"/>
              <a:gd name="connsiteX4452" fmla="*/ 145306 w 8077346"/>
              <a:gd name="connsiteY4452" fmla="*/ 434226 h 10287000"/>
              <a:gd name="connsiteX4453" fmla="*/ 2236880 w 8077346"/>
              <a:gd name="connsiteY4453" fmla="*/ 432412 h 10287000"/>
              <a:gd name="connsiteX4454" fmla="*/ 2242755 w 8077346"/>
              <a:gd name="connsiteY4454" fmla="*/ 434865 h 10287000"/>
              <a:gd name="connsiteX4455" fmla="*/ 2243512 w 8077346"/>
              <a:gd name="connsiteY4455" fmla="*/ 438617 h 10287000"/>
              <a:gd name="connsiteX4456" fmla="*/ 2242466 w 8077346"/>
              <a:gd name="connsiteY4456" fmla="*/ 446767 h 10287000"/>
              <a:gd name="connsiteX4457" fmla="*/ 2235548 w 8077346"/>
              <a:gd name="connsiteY4457" fmla="*/ 452462 h 10287000"/>
              <a:gd name="connsiteX4458" fmla="*/ 2228918 w 8077346"/>
              <a:gd name="connsiteY4458" fmla="*/ 446256 h 10287000"/>
              <a:gd name="connsiteX4459" fmla="*/ 2229961 w 8077346"/>
              <a:gd name="connsiteY4459" fmla="*/ 438106 h 10287000"/>
              <a:gd name="connsiteX4460" fmla="*/ 2236880 w 8077346"/>
              <a:gd name="connsiteY4460" fmla="*/ 432412 h 10287000"/>
              <a:gd name="connsiteX4461" fmla="*/ 2143138 w 8077346"/>
              <a:gd name="connsiteY4461" fmla="*/ 432217 h 10287000"/>
              <a:gd name="connsiteX4462" fmla="*/ 2151865 w 8077346"/>
              <a:gd name="connsiteY4462" fmla="*/ 434231 h 10287000"/>
              <a:gd name="connsiteX4463" fmla="*/ 2152678 w 8077346"/>
              <a:gd name="connsiteY4463" fmla="*/ 438249 h 10287000"/>
              <a:gd name="connsiteX4464" fmla="*/ 2153488 w 8077346"/>
              <a:gd name="connsiteY4464" fmla="*/ 442269 h 10287000"/>
              <a:gd name="connsiteX4465" fmla="*/ 2150849 w 8077346"/>
              <a:gd name="connsiteY4465" fmla="*/ 442936 h 10287000"/>
              <a:gd name="connsiteX4466" fmla="*/ 2148211 w 8077346"/>
              <a:gd name="connsiteY4466" fmla="*/ 443605 h 10287000"/>
              <a:gd name="connsiteX4467" fmla="*/ 2147398 w 8077346"/>
              <a:gd name="connsiteY4467" fmla="*/ 439586 h 10287000"/>
              <a:gd name="connsiteX4468" fmla="*/ 2150038 w 8077346"/>
              <a:gd name="connsiteY4468" fmla="*/ 438918 h 10287000"/>
              <a:gd name="connsiteX4469" fmla="*/ 2143950 w 8077346"/>
              <a:gd name="connsiteY4469" fmla="*/ 436236 h 10287000"/>
              <a:gd name="connsiteX4470" fmla="*/ 2141311 w 8077346"/>
              <a:gd name="connsiteY4470" fmla="*/ 436904 h 10287000"/>
              <a:gd name="connsiteX4471" fmla="*/ 2143138 w 8077346"/>
              <a:gd name="connsiteY4471" fmla="*/ 432217 h 10287000"/>
              <a:gd name="connsiteX4472" fmla="*/ 1770377 w 8077346"/>
              <a:gd name="connsiteY4472" fmla="*/ 430687 h 10287000"/>
              <a:gd name="connsiteX4473" fmla="*/ 1768686 w 8077346"/>
              <a:gd name="connsiteY4473" fmla="*/ 431115 h 10287000"/>
              <a:gd name="connsiteX4474" fmla="*/ 1771221 w 8077346"/>
              <a:gd name="connsiteY4474" fmla="*/ 431448 h 10287000"/>
              <a:gd name="connsiteX4475" fmla="*/ 2164486 w 8077346"/>
              <a:gd name="connsiteY4475" fmla="*/ 426809 h 10287000"/>
              <a:gd name="connsiteX4476" fmla="*/ 2170413 w 8077346"/>
              <a:gd name="connsiteY4476" fmla="*/ 429534 h 10287000"/>
              <a:gd name="connsiteX4477" fmla="*/ 2173781 w 8077346"/>
              <a:gd name="connsiteY4477" fmla="*/ 432905 h 10287000"/>
              <a:gd name="connsiteX4478" fmla="*/ 2174596 w 8077346"/>
              <a:gd name="connsiteY4478" fmla="*/ 436922 h 10287000"/>
              <a:gd name="connsiteX4479" fmla="*/ 2172035 w 8077346"/>
              <a:gd name="connsiteY4479" fmla="*/ 437571 h 10287000"/>
              <a:gd name="connsiteX4480" fmla="*/ 2165296 w 8077346"/>
              <a:gd name="connsiteY4480" fmla="*/ 430827 h 10287000"/>
              <a:gd name="connsiteX4481" fmla="*/ 2164486 w 8077346"/>
              <a:gd name="connsiteY4481" fmla="*/ 426809 h 10287000"/>
              <a:gd name="connsiteX4482" fmla="*/ 558687 w 8077346"/>
              <a:gd name="connsiteY4482" fmla="*/ 425840 h 10287000"/>
              <a:gd name="connsiteX4483" fmla="*/ 605047 w 8077346"/>
              <a:gd name="connsiteY4483" fmla="*/ 477289 h 10287000"/>
              <a:gd name="connsiteX4484" fmla="*/ 576821 w 8077346"/>
              <a:gd name="connsiteY4484" fmla="*/ 481819 h 10287000"/>
              <a:gd name="connsiteX4485" fmla="*/ 550278 w 8077346"/>
              <a:gd name="connsiteY4485" fmla="*/ 476266 h 10287000"/>
              <a:gd name="connsiteX4486" fmla="*/ 558687 w 8077346"/>
              <a:gd name="connsiteY4486" fmla="*/ 425840 h 10287000"/>
              <a:gd name="connsiteX4487" fmla="*/ 2053003 w 8077346"/>
              <a:gd name="connsiteY4487" fmla="*/ 424068 h 10287000"/>
              <a:gd name="connsiteX4488" fmla="*/ 2053747 w 8077346"/>
              <a:gd name="connsiteY4488" fmla="*/ 427754 h 10287000"/>
              <a:gd name="connsiteX4489" fmla="*/ 2052595 w 8077346"/>
              <a:gd name="connsiteY4489" fmla="*/ 435789 h 10287000"/>
              <a:gd name="connsiteX4490" fmla="*/ 2049955 w 8077346"/>
              <a:gd name="connsiteY4490" fmla="*/ 436457 h 10287000"/>
              <a:gd name="connsiteX4491" fmla="*/ 2045423 w 8077346"/>
              <a:gd name="connsiteY4491" fmla="*/ 441479 h 10287000"/>
              <a:gd name="connsiteX4492" fmla="*/ 2044680 w 8077346"/>
              <a:gd name="connsiteY4492" fmla="*/ 437795 h 10287000"/>
              <a:gd name="connsiteX4493" fmla="*/ 2046576 w 8077346"/>
              <a:gd name="connsiteY4493" fmla="*/ 433440 h 10287000"/>
              <a:gd name="connsiteX4494" fmla="*/ 2048470 w 8077346"/>
              <a:gd name="connsiteY4494" fmla="*/ 429089 h 10287000"/>
              <a:gd name="connsiteX4495" fmla="*/ 2053003 w 8077346"/>
              <a:gd name="connsiteY4495" fmla="*/ 424068 h 10287000"/>
              <a:gd name="connsiteX4496" fmla="*/ 1823319 w 8077346"/>
              <a:gd name="connsiteY4496" fmla="*/ 420288 h 10287000"/>
              <a:gd name="connsiteX4497" fmla="*/ 1818765 w 8077346"/>
              <a:gd name="connsiteY4497" fmla="*/ 425196 h 10287000"/>
              <a:gd name="connsiteX4498" fmla="*/ 1824762 w 8077346"/>
              <a:gd name="connsiteY4498" fmla="*/ 427433 h 10287000"/>
              <a:gd name="connsiteX4499" fmla="*/ 1807490 w 8077346"/>
              <a:gd name="connsiteY4499" fmla="*/ 424299 h 10287000"/>
              <a:gd name="connsiteX4500" fmla="*/ 1823319 w 8077346"/>
              <a:gd name="connsiteY4500" fmla="*/ 420288 h 10287000"/>
              <a:gd name="connsiteX4501" fmla="*/ 381288 w 8077346"/>
              <a:gd name="connsiteY4501" fmla="*/ 419082 h 10287000"/>
              <a:gd name="connsiteX4502" fmla="*/ 399738 w 8077346"/>
              <a:gd name="connsiteY4502" fmla="*/ 445716 h 10287000"/>
              <a:gd name="connsiteX4503" fmla="*/ 355501 w 8077346"/>
              <a:gd name="connsiteY4503" fmla="*/ 436458 h 10287000"/>
              <a:gd name="connsiteX4504" fmla="*/ 381288 w 8077346"/>
              <a:gd name="connsiteY4504" fmla="*/ 419082 h 10287000"/>
              <a:gd name="connsiteX4505" fmla="*/ 2069985 w 8077346"/>
              <a:gd name="connsiteY4505" fmla="*/ 412726 h 10287000"/>
              <a:gd name="connsiteX4506" fmla="*/ 2069278 w 8077346"/>
              <a:gd name="connsiteY4506" fmla="*/ 422884 h 10287000"/>
              <a:gd name="connsiteX4507" fmla="*/ 2069985 w 8077346"/>
              <a:gd name="connsiteY4507" fmla="*/ 412726 h 10287000"/>
              <a:gd name="connsiteX4508" fmla="*/ 1813001 w 8077346"/>
              <a:gd name="connsiteY4508" fmla="*/ 411637 h 10287000"/>
              <a:gd name="connsiteX4509" fmla="*/ 1810824 w 8077346"/>
              <a:gd name="connsiteY4509" fmla="*/ 419812 h 10287000"/>
              <a:gd name="connsiteX4510" fmla="*/ 1813001 w 8077346"/>
              <a:gd name="connsiteY4510" fmla="*/ 411637 h 10287000"/>
              <a:gd name="connsiteX4511" fmla="*/ 227226 w 8077346"/>
              <a:gd name="connsiteY4511" fmla="*/ 409617 h 10287000"/>
              <a:gd name="connsiteX4512" fmla="*/ 274296 w 8077346"/>
              <a:gd name="connsiteY4512" fmla="*/ 429335 h 10287000"/>
              <a:gd name="connsiteX4513" fmla="*/ 243604 w 8077346"/>
              <a:gd name="connsiteY4513" fmla="*/ 462386 h 10287000"/>
              <a:gd name="connsiteX4514" fmla="*/ 196540 w 8077346"/>
              <a:gd name="connsiteY4514" fmla="*/ 442670 h 10287000"/>
              <a:gd name="connsiteX4515" fmla="*/ 222455 w 8077346"/>
              <a:gd name="connsiteY4515" fmla="*/ 438226 h 10287000"/>
              <a:gd name="connsiteX4516" fmla="*/ 227226 w 8077346"/>
              <a:gd name="connsiteY4516" fmla="*/ 409617 h 10287000"/>
              <a:gd name="connsiteX4517" fmla="*/ 2216637 w 8077346"/>
              <a:gd name="connsiteY4517" fmla="*/ 408757 h 10287000"/>
              <a:gd name="connsiteX4518" fmla="*/ 2253101 w 8077346"/>
              <a:gd name="connsiteY4518" fmla="*/ 421724 h 10287000"/>
              <a:gd name="connsiteX4519" fmla="*/ 2208865 w 8077346"/>
              <a:gd name="connsiteY4519" fmla="*/ 412468 h 10287000"/>
              <a:gd name="connsiteX4520" fmla="*/ 2216637 w 8077346"/>
              <a:gd name="connsiteY4520" fmla="*/ 408757 h 10287000"/>
              <a:gd name="connsiteX4521" fmla="*/ 2123998 w 8077346"/>
              <a:gd name="connsiteY4521" fmla="*/ 406085 h 10287000"/>
              <a:gd name="connsiteX4522" fmla="*/ 2114696 w 8077346"/>
              <a:gd name="connsiteY4522" fmla="*/ 427804 h 10287000"/>
              <a:gd name="connsiteX4523" fmla="*/ 2113429 w 8077346"/>
              <a:gd name="connsiteY4523" fmla="*/ 429999 h 10287000"/>
              <a:gd name="connsiteX4524" fmla="*/ 2123998 w 8077346"/>
              <a:gd name="connsiteY4524" fmla="*/ 406085 h 10287000"/>
              <a:gd name="connsiteX4525" fmla="*/ 2023409 w 8077346"/>
              <a:gd name="connsiteY4525" fmla="*/ 397365 h 10287000"/>
              <a:gd name="connsiteX4526" fmla="*/ 2002359 w 8077346"/>
              <a:gd name="connsiteY4526" fmla="*/ 417986 h 10287000"/>
              <a:gd name="connsiteX4527" fmla="*/ 2007419 w 8077346"/>
              <a:gd name="connsiteY4527" fmla="*/ 401416 h 10287000"/>
              <a:gd name="connsiteX4528" fmla="*/ 2023409 w 8077346"/>
              <a:gd name="connsiteY4528" fmla="*/ 397365 h 10287000"/>
              <a:gd name="connsiteX4529" fmla="*/ 2063598 w 8077346"/>
              <a:gd name="connsiteY4529" fmla="*/ 394628 h 10287000"/>
              <a:gd name="connsiteX4530" fmla="*/ 2069691 w 8077346"/>
              <a:gd name="connsiteY4530" fmla="*/ 396840 h 10287000"/>
              <a:gd name="connsiteX4531" fmla="*/ 2067726 w 8077346"/>
              <a:gd name="connsiteY4531" fmla="*/ 401096 h 10287000"/>
              <a:gd name="connsiteX4532" fmla="*/ 2065039 w 8077346"/>
              <a:gd name="connsiteY4532" fmla="*/ 401773 h 10287000"/>
              <a:gd name="connsiteX4533" fmla="*/ 2060389 w 8077346"/>
              <a:gd name="connsiteY4533" fmla="*/ 406708 h 10287000"/>
              <a:gd name="connsiteX4534" fmla="*/ 2056982 w 8077346"/>
              <a:gd name="connsiteY4534" fmla="*/ 403815 h 10287000"/>
              <a:gd name="connsiteX4535" fmla="*/ 2063598 w 8077346"/>
              <a:gd name="connsiteY4535" fmla="*/ 394628 h 10287000"/>
              <a:gd name="connsiteX4536" fmla="*/ 2041394 w 8077346"/>
              <a:gd name="connsiteY4536" fmla="*/ 393212 h 10287000"/>
              <a:gd name="connsiteX4537" fmla="*/ 2042138 w 8077346"/>
              <a:gd name="connsiteY4537" fmla="*/ 396897 h 10287000"/>
              <a:gd name="connsiteX4538" fmla="*/ 2042881 w 8077346"/>
              <a:gd name="connsiteY4538" fmla="*/ 400580 h 10287000"/>
              <a:gd name="connsiteX4539" fmla="*/ 2046183 w 8077346"/>
              <a:gd name="connsiteY4539" fmla="*/ 403618 h 10287000"/>
              <a:gd name="connsiteX4540" fmla="*/ 2041066 w 8077346"/>
              <a:gd name="connsiteY4540" fmla="*/ 404913 h 10287000"/>
              <a:gd name="connsiteX4541" fmla="*/ 2039581 w 8077346"/>
              <a:gd name="connsiteY4541" fmla="*/ 397545 h 10287000"/>
              <a:gd name="connsiteX4542" fmla="*/ 2038837 w 8077346"/>
              <a:gd name="connsiteY4542" fmla="*/ 393861 h 10287000"/>
              <a:gd name="connsiteX4543" fmla="*/ 2041394 w 8077346"/>
              <a:gd name="connsiteY4543" fmla="*/ 393212 h 10287000"/>
              <a:gd name="connsiteX4544" fmla="*/ 1767862 w 8077346"/>
              <a:gd name="connsiteY4544" fmla="*/ 391185 h 10287000"/>
              <a:gd name="connsiteX4545" fmla="*/ 1771129 w 8077346"/>
              <a:gd name="connsiteY4545" fmla="*/ 394883 h 10287000"/>
              <a:gd name="connsiteX4546" fmla="*/ 1763988 w 8077346"/>
              <a:gd name="connsiteY4546" fmla="*/ 412785 h 10287000"/>
              <a:gd name="connsiteX4547" fmla="*/ 1755780 w 8077346"/>
              <a:gd name="connsiteY4547" fmla="*/ 398772 h 10287000"/>
              <a:gd name="connsiteX4548" fmla="*/ 1764794 w 8077346"/>
              <a:gd name="connsiteY4548" fmla="*/ 393471 h 10287000"/>
              <a:gd name="connsiteX4549" fmla="*/ 1767862 w 8077346"/>
              <a:gd name="connsiteY4549" fmla="*/ 391185 h 10287000"/>
              <a:gd name="connsiteX4550" fmla="*/ 1688598 w 8077346"/>
              <a:gd name="connsiteY4550" fmla="*/ 390755 h 10287000"/>
              <a:gd name="connsiteX4551" fmla="*/ 1671599 w 8077346"/>
              <a:gd name="connsiteY4551" fmla="*/ 396378 h 10287000"/>
              <a:gd name="connsiteX4552" fmla="*/ 1693048 w 8077346"/>
              <a:gd name="connsiteY4552" fmla="*/ 421854 h 10287000"/>
              <a:gd name="connsiteX4553" fmla="*/ 1719571 w 8077346"/>
              <a:gd name="connsiteY4553" fmla="*/ 416910 h 10287000"/>
              <a:gd name="connsiteX4554" fmla="*/ 1734758 w 8077346"/>
              <a:gd name="connsiteY4554" fmla="*/ 421308 h 10287000"/>
              <a:gd name="connsiteX4555" fmla="*/ 1724844 w 8077346"/>
              <a:gd name="connsiteY4555" fmla="*/ 394515 h 10287000"/>
              <a:gd name="connsiteX4556" fmla="*/ 1722952 w 8077346"/>
              <a:gd name="connsiteY4556" fmla="*/ 396633 h 10287000"/>
              <a:gd name="connsiteX4557" fmla="*/ 1688598 w 8077346"/>
              <a:gd name="connsiteY4557" fmla="*/ 390755 h 10287000"/>
              <a:gd name="connsiteX4558" fmla="*/ 1935872 w 8077346"/>
              <a:gd name="connsiteY4558" fmla="*/ 388358 h 10287000"/>
              <a:gd name="connsiteX4559" fmla="*/ 1936626 w 8077346"/>
              <a:gd name="connsiteY4559" fmla="*/ 392089 h 10287000"/>
              <a:gd name="connsiteX4560" fmla="*/ 1934713 w 8077346"/>
              <a:gd name="connsiteY4560" fmla="*/ 396498 h 10287000"/>
              <a:gd name="connsiteX4561" fmla="*/ 1931644 w 8077346"/>
              <a:gd name="connsiteY4561" fmla="*/ 409043 h 10287000"/>
              <a:gd name="connsiteX4562" fmla="*/ 1928980 w 8077346"/>
              <a:gd name="connsiteY4562" fmla="*/ 409718 h 10287000"/>
              <a:gd name="connsiteX4563" fmla="*/ 1920985 w 8077346"/>
              <a:gd name="connsiteY4563" fmla="*/ 411743 h 10287000"/>
              <a:gd name="connsiteX4564" fmla="*/ 1924403 w 8077346"/>
              <a:gd name="connsiteY4564" fmla="*/ 414800 h 10287000"/>
              <a:gd name="connsiteX4565" fmla="*/ 1917160 w 8077346"/>
              <a:gd name="connsiteY4565" fmla="*/ 420558 h 10287000"/>
              <a:gd name="connsiteX4566" fmla="*/ 1922086 w 8077346"/>
              <a:gd name="connsiteY4566" fmla="*/ 431079 h 10287000"/>
              <a:gd name="connsiteX4567" fmla="*/ 1919421 w 8077346"/>
              <a:gd name="connsiteY4567" fmla="*/ 431753 h 10287000"/>
              <a:gd name="connsiteX4568" fmla="*/ 1915598 w 8077346"/>
              <a:gd name="connsiteY4568" fmla="*/ 440567 h 10287000"/>
              <a:gd name="connsiteX4569" fmla="*/ 1893176 w 8077346"/>
              <a:gd name="connsiteY4569" fmla="*/ 426634 h 10287000"/>
              <a:gd name="connsiteX4570" fmla="*/ 1897809 w 8077346"/>
              <a:gd name="connsiteY4570" fmla="*/ 394077 h 10287000"/>
              <a:gd name="connsiteX4571" fmla="*/ 1922895 w 8077346"/>
              <a:gd name="connsiteY4571" fmla="*/ 407338 h 10287000"/>
              <a:gd name="connsiteX4572" fmla="*/ 1928225 w 8077346"/>
              <a:gd name="connsiteY4572" fmla="*/ 405987 h 10287000"/>
              <a:gd name="connsiteX4573" fmla="*/ 1929383 w 8077346"/>
              <a:gd name="connsiteY4573" fmla="*/ 397847 h 10287000"/>
              <a:gd name="connsiteX4574" fmla="*/ 1930542 w 8077346"/>
              <a:gd name="connsiteY4574" fmla="*/ 389708 h 10287000"/>
              <a:gd name="connsiteX4575" fmla="*/ 1935872 w 8077346"/>
              <a:gd name="connsiteY4575" fmla="*/ 388358 h 10287000"/>
              <a:gd name="connsiteX4576" fmla="*/ 1895488 w 8077346"/>
              <a:gd name="connsiteY4576" fmla="*/ 383138 h 10287000"/>
              <a:gd name="connsiteX4577" fmla="*/ 1887747 w 8077346"/>
              <a:gd name="connsiteY4577" fmla="*/ 399745 h 10287000"/>
              <a:gd name="connsiteX4578" fmla="*/ 1895488 w 8077346"/>
              <a:gd name="connsiteY4578" fmla="*/ 383138 h 10287000"/>
              <a:gd name="connsiteX4579" fmla="*/ 2202026 w 8077346"/>
              <a:gd name="connsiteY4579" fmla="*/ 383067 h 10287000"/>
              <a:gd name="connsiteX4580" fmla="*/ 2209260 w 8077346"/>
              <a:gd name="connsiteY4580" fmla="*/ 388840 h 10287000"/>
              <a:gd name="connsiteX4581" fmla="*/ 2203631 w 8077346"/>
              <a:gd name="connsiteY4581" fmla="*/ 402170 h 10287000"/>
              <a:gd name="connsiteX4582" fmla="*/ 2204394 w 8077346"/>
              <a:gd name="connsiteY4582" fmla="*/ 405948 h 10287000"/>
              <a:gd name="connsiteX4583" fmla="*/ 2202517 w 8077346"/>
              <a:gd name="connsiteY4583" fmla="*/ 410389 h 10287000"/>
              <a:gd name="connsiteX4584" fmla="*/ 2198003 w 8077346"/>
              <a:gd name="connsiteY4584" fmla="*/ 415503 h 10287000"/>
              <a:gd name="connsiteX4585" fmla="*/ 2191201 w 8077346"/>
              <a:gd name="connsiteY4585" fmla="*/ 409288 h 10287000"/>
              <a:gd name="connsiteX4586" fmla="*/ 2193840 w 8077346"/>
              <a:gd name="connsiteY4586" fmla="*/ 408620 h 10287000"/>
              <a:gd name="connsiteX4587" fmla="*/ 2187428 w 8077346"/>
              <a:gd name="connsiteY4587" fmla="*/ 396601 h 10287000"/>
              <a:gd name="connsiteX4588" fmla="*/ 2194746 w 8077346"/>
              <a:gd name="connsiteY4588" fmla="*/ 383586 h 10287000"/>
              <a:gd name="connsiteX4589" fmla="*/ 2202026 w 8077346"/>
              <a:gd name="connsiteY4589" fmla="*/ 383067 h 10287000"/>
              <a:gd name="connsiteX4590" fmla="*/ 2188149 w 8077346"/>
              <a:gd name="connsiteY4590" fmla="*/ 382512 h 10287000"/>
              <a:gd name="connsiteX4591" fmla="*/ 2182746 w 8077346"/>
              <a:gd name="connsiteY4591" fmla="*/ 395709 h 10287000"/>
              <a:gd name="connsiteX4592" fmla="*/ 2175357 w 8077346"/>
              <a:gd name="connsiteY4592" fmla="*/ 385751 h 10287000"/>
              <a:gd name="connsiteX4593" fmla="*/ 2188149 w 8077346"/>
              <a:gd name="connsiteY4593" fmla="*/ 382512 h 10287000"/>
              <a:gd name="connsiteX4594" fmla="*/ 7470308 w 8077346"/>
              <a:gd name="connsiteY4594" fmla="*/ 376537 h 10287000"/>
              <a:gd name="connsiteX4595" fmla="*/ 7492499 w 8077346"/>
              <a:gd name="connsiteY4595" fmla="*/ 397351 h 10287000"/>
              <a:gd name="connsiteX4596" fmla="*/ 7467128 w 8077346"/>
              <a:gd name="connsiteY4596" fmla="*/ 389606 h 10287000"/>
              <a:gd name="connsiteX4597" fmla="*/ 1936466 w 8077346"/>
              <a:gd name="connsiteY4597" fmla="*/ 376297 h 10287000"/>
              <a:gd name="connsiteX4598" fmla="*/ 1941630 w 8077346"/>
              <a:gd name="connsiteY4598" fmla="*/ 378351 h 10287000"/>
              <a:gd name="connsiteX4599" fmla="*/ 1934948 w 8077346"/>
              <a:gd name="connsiteY4599" fmla="*/ 379983 h 10287000"/>
              <a:gd name="connsiteX4600" fmla="*/ 2214748 w 8077346"/>
              <a:gd name="connsiteY4600" fmla="*/ 376055 h 10287000"/>
              <a:gd name="connsiteX4601" fmla="*/ 2212932 w 8077346"/>
              <a:gd name="connsiteY4601" fmla="*/ 380388 h 10287000"/>
              <a:gd name="connsiteX4602" fmla="*/ 2223909 w 8077346"/>
              <a:gd name="connsiteY4602" fmla="*/ 381480 h 10287000"/>
              <a:gd name="connsiteX4603" fmla="*/ 2222837 w 8077346"/>
              <a:gd name="connsiteY4603" fmla="*/ 389498 h 10287000"/>
              <a:gd name="connsiteX4604" fmla="*/ 2215162 w 8077346"/>
              <a:gd name="connsiteY4604" fmla="*/ 391441 h 10287000"/>
              <a:gd name="connsiteX4605" fmla="*/ 2208558 w 8077346"/>
              <a:gd name="connsiteY4605" fmla="*/ 385368 h 10287000"/>
              <a:gd name="connsiteX4606" fmla="*/ 2214748 w 8077346"/>
              <a:gd name="connsiteY4606" fmla="*/ 376055 h 10287000"/>
              <a:gd name="connsiteX4607" fmla="*/ 1796919 w 8077346"/>
              <a:gd name="connsiteY4607" fmla="*/ 373184 h 10287000"/>
              <a:gd name="connsiteX4608" fmla="*/ 1800295 w 8077346"/>
              <a:gd name="connsiteY4608" fmla="*/ 378735 h 10287000"/>
              <a:gd name="connsiteX4609" fmla="*/ 1802517 w 8077346"/>
              <a:gd name="connsiteY4609" fmla="*/ 378677 h 10287000"/>
              <a:gd name="connsiteX4610" fmla="*/ 1801740 w 8077346"/>
              <a:gd name="connsiteY4610" fmla="*/ 383330 h 10287000"/>
              <a:gd name="connsiteX4611" fmla="*/ 1801831 w 8077346"/>
              <a:gd name="connsiteY4611" fmla="*/ 383768 h 10287000"/>
              <a:gd name="connsiteX4612" fmla="*/ 1801564 w 8077346"/>
              <a:gd name="connsiteY4612" fmla="*/ 384396 h 10287000"/>
              <a:gd name="connsiteX4613" fmla="*/ 1800682 w 8077346"/>
              <a:gd name="connsiteY4613" fmla="*/ 389678 h 10287000"/>
              <a:gd name="connsiteX4614" fmla="*/ 1798847 w 8077346"/>
              <a:gd name="connsiteY4614" fmla="*/ 400683 h 10287000"/>
              <a:gd name="connsiteX4615" fmla="*/ 1772304 w 8077346"/>
              <a:gd name="connsiteY4615" fmla="*/ 395127 h 10287000"/>
              <a:gd name="connsiteX4616" fmla="*/ 1774140 w 8077346"/>
              <a:gd name="connsiteY4616" fmla="*/ 384124 h 10287000"/>
              <a:gd name="connsiteX4617" fmla="*/ 1778373 w 8077346"/>
              <a:gd name="connsiteY4617" fmla="*/ 379317 h 10287000"/>
              <a:gd name="connsiteX4618" fmla="*/ 1792535 w 8077346"/>
              <a:gd name="connsiteY4618" fmla="*/ 378941 h 10287000"/>
              <a:gd name="connsiteX4619" fmla="*/ 1792401 w 8077346"/>
              <a:gd name="connsiteY4619" fmla="*/ 378272 h 10287000"/>
              <a:gd name="connsiteX4620" fmla="*/ 1790747 w 8077346"/>
              <a:gd name="connsiteY4620" fmla="*/ 375240 h 10287000"/>
              <a:gd name="connsiteX4621" fmla="*/ 1791643 w 8077346"/>
              <a:gd name="connsiteY4621" fmla="*/ 374520 h 10287000"/>
              <a:gd name="connsiteX4622" fmla="*/ 1796919 w 8077346"/>
              <a:gd name="connsiteY4622" fmla="*/ 373184 h 10287000"/>
              <a:gd name="connsiteX4623" fmla="*/ 1938661 w 8077346"/>
              <a:gd name="connsiteY4623" fmla="*/ 371770 h 10287000"/>
              <a:gd name="connsiteX4624" fmla="*/ 1937818 w 8077346"/>
              <a:gd name="connsiteY4624" fmla="*/ 373023 h 10287000"/>
              <a:gd name="connsiteX4625" fmla="*/ 1936466 w 8077346"/>
              <a:gd name="connsiteY4625" fmla="*/ 376297 h 10287000"/>
              <a:gd name="connsiteX4626" fmla="*/ 1935678 w 8077346"/>
              <a:gd name="connsiteY4626" fmla="*/ 375984 h 10287000"/>
              <a:gd name="connsiteX4627" fmla="*/ 447890 w 8077346"/>
              <a:gd name="connsiteY4627" fmla="*/ 370543 h 10287000"/>
              <a:gd name="connsiteX4628" fmla="*/ 465042 w 8077346"/>
              <a:gd name="connsiteY4628" fmla="*/ 383473 h 10287000"/>
              <a:gd name="connsiteX4629" fmla="*/ 438505 w 8077346"/>
              <a:gd name="connsiteY4629" fmla="*/ 377919 h 10287000"/>
              <a:gd name="connsiteX4630" fmla="*/ 447890 w 8077346"/>
              <a:gd name="connsiteY4630" fmla="*/ 370543 h 10287000"/>
              <a:gd name="connsiteX4631" fmla="*/ 1941108 w 8077346"/>
              <a:gd name="connsiteY4631" fmla="*/ 368135 h 10287000"/>
              <a:gd name="connsiteX4632" fmla="*/ 1940056 w 8077346"/>
              <a:gd name="connsiteY4632" fmla="*/ 369801 h 10287000"/>
              <a:gd name="connsiteX4633" fmla="*/ 1938661 w 8077346"/>
              <a:gd name="connsiteY4633" fmla="*/ 371770 h 10287000"/>
              <a:gd name="connsiteX4634" fmla="*/ 2220642 w 8077346"/>
              <a:gd name="connsiteY4634" fmla="*/ 363296 h 10287000"/>
              <a:gd name="connsiteX4635" fmla="*/ 2227366 w 8077346"/>
              <a:gd name="connsiteY4635" fmla="*/ 368634 h 10287000"/>
              <a:gd name="connsiteX4636" fmla="*/ 2213936 w 8077346"/>
              <a:gd name="connsiteY4636" fmla="*/ 372037 h 10287000"/>
              <a:gd name="connsiteX4637" fmla="*/ 2220642 w 8077346"/>
              <a:gd name="connsiteY4637" fmla="*/ 363296 h 10287000"/>
              <a:gd name="connsiteX4638" fmla="*/ 3999895 w 8077346"/>
              <a:gd name="connsiteY4638" fmla="*/ 358491 h 10287000"/>
              <a:gd name="connsiteX4639" fmla="*/ 4017391 w 8077346"/>
              <a:gd name="connsiteY4639" fmla="*/ 359284 h 10287000"/>
              <a:gd name="connsiteX4640" fmla="*/ 4016813 w 8077346"/>
              <a:gd name="connsiteY4640" fmla="*/ 368537 h 10287000"/>
              <a:gd name="connsiteX4641" fmla="*/ 4002667 w 8077346"/>
              <a:gd name="connsiteY4641" fmla="*/ 390679 h 10287000"/>
              <a:gd name="connsiteX4642" fmla="*/ 3989681 w 8077346"/>
              <a:gd name="connsiteY4642" fmla="*/ 394311 h 10287000"/>
              <a:gd name="connsiteX4643" fmla="*/ 3977564 w 8077346"/>
              <a:gd name="connsiteY4643" fmla="*/ 384062 h 10287000"/>
              <a:gd name="connsiteX4644" fmla="*/ 3991704 w 8077346"/>
              <a:gd name="connsiteY4644" fmla="*/ 361916 h 10287000"/>
              <a:gd name="connsiteX4645" fmla="*/ 3999895 w 8077346"/>
              <a:gd name="connsiteY4645" fmla="*/ 358491 h 10287000"/>
              <a:gd name="connsiteX4646" fmla="*/ 2039990 w 8077346"/>
              <a:gd name="connsiteY4646" fmla="*/ 358363 h 10287000"/>
              <a:gd name="connsiteX4647" fmla="*/ 2044034 w 8077346"/>
              <a:gd name="connsiteY4647" fmla="*/ 364662 h 10287000"/>
              <a:gd name="connsiteX4648" fmla="*/ 2045441 w 8077346"/>
              <a:gd name="connsiteY4648" fmla="*/ 371627 h 10287000"/>
              <a:gd name="connsiteX4649" fmla="*/ 2043506 w 8077346"/>
              <a:gd name="connsiteY4649" fmla="*/ 375780 h 10287000"/>
              <a:gd name="connsiteX4650" fmla="*/ 2037526 w 8077346"/>
              <a:gd name="connsiteY4650" fmla="*/ 373634 h 10287000"/>
              <a:gd name="connsiteX4651" fmla="*/ 2035417 w 8077346"/>
              <a:gd name="connsiteY4651" fmla="*/ 363183 h 10287000"/>
              <a:gd name="connsiteX4652" fmla="*/ 2039990 w 8077346"/>
              <a:gd name="connsiteY4652" fmla="*/ 358363 h 10287000"/>
              <a:gd name="connsiteX4653" fmla="*/ 1727612 w 8077346"/>
              <a:gd name="connsiteY4653" fmla="*/ 355816 h 10287000"/>
              <a:gd name="connsiteX4654" fmla="*/ 1721716 w 8077346"/>
              <a:gd name="connsiteY4654" fmla="*/ 368576 h 10287000"/>
              <a:gd name="connsiteX4655" fmla="*/ 1719031 w 8077346"/>
              <a:gd name="connsiteY4655" fmla="*/ 369255 h 10287000"/>
              <a:gd name="connsiteX4656" fmla="*/ 1717392 w 8077346"/>
              <a:gd name="connsiteY4656" fmla="*/ 366385 h 10287000"/>
              <a:gd name="connsiteX4657" fmla="*/ 1718310 w 8077346"/>
              <a:gd name="connsiteY4657" fmla="*/ 365682 h 10287000"/>
              <a:gd name="connsiteX4658" fmla="*/ 1722238 w 8077346"/>
              <a:gd name="connsiteY4658" fmla="*/ 357178 h 10287000"/>
              <a:gd name="connsiteX4659" fmla="*/ 1724926 w 8077346"/>
              <a:gd name="connsiteY4659" fmla="*/ 356497 h 10287000"/>
              <a:gd name="connsiteX4660" fmla="*/ 1727612 w 8077346"/>
              <a:gd name="connsiteY4660" fmla="*/ 355816 h 10287000"/>
              <a:gd name="connsiteX4661" fmla="*/ 2184320 w 8077346"/>
              <a:gd name="connsiteY4661" fmla="*/ 348559 h 10287000"/>
              <a:gd name="connsiteX4662" fmla="*/ 2187622 w 8077346"/>
              <a:gd name="connsiteY4662" fmla="*/ 351594 h 10287000"/>
              <a:gd name="connsiteX4663" fmla="*/ 2189111 w 8077346"/>
              <a:gd name="connsiteY4663" fmla="*/ 358964 h 10287000"/>
              <a:gd name="connsiteX4664" fmla="*/ 2187296 w 8077346"/>
              <a:gd name="connsiteY4664" fmla="*/ 363295 h 10287000"/>
              <a:gd name="connsiteX4665" fmla="*/ 2183993 w 8077346"/>
              <a:gd name="connsiteY4665" fmla="*/ 360259 h 10287000"/>
              <a:gd name="connsiteX4666" fmla="*/ 2182506 w 8077346"/>
              <a:gd name="connsiteY4666" fmla="*/ 352891 h 10287000"/>
              <a:gd name="connsiteX4667" fmla="*/ 2184320 w 8077346"/>
              <a:gd name="connsiteY4667" fmla="*/ 348559 h 10287000"/>
              <a:gd name="connsiteX4668" fmla="*/ 2005752 w 8077346"/>
              <a:gd name="connsiteY4668" fmla="*/ 338873 h 10287000"/>
              <a:gd name="connsiteX4669" fmla="*/ 2009195 w 8077346"/>
              <a:gd name="connsiteY4669" fmla="*/ 341943 h 10287000"/>
              <a:gd name="connsiteX4670" fmla="*/ 2006510 w 8077346"/>
              <a:gd name="connsiteY4670" fmla="*/ 342623 h 10287000"/>
              <a:gd name="connsiteX4671" fmla="*/ 2006095 w 8077346"/>
              <a:gd name="connsiteY4671" fmla="*/ 354558 h 10287000"/>
              <a:gd name="connsiteX4672" fmla="*/ 2004165 w 8077346"/>
              <a:gd name="connsiteY4672" fmla="*/ 358989 h 10287000"/>
              <a:gd name="connsiteX4673" fmla="*/ 1998036 w 8077346"/>
              <a:gd name="connsiteY4673" fmla="*/ 356598 h 10287000"/>
              <a:gd name="connsiteX4674" fmla="*/ 2000380 w 8077346"/>
              <a:gd name="connsiteY4674" fmla="*/ 340235 h 10287000"/>
              <a:gd name="connsiteX4675" fmla="*/ 2005752 w 8077346"/>
              <a:gd name="connsiteY4675" fmla="*/ 338873 h 10287000"/>
              <a:gd name="connsiteX4676" fmla="*/ 1933927 w 8077346"/>
              <a:gd name="connsiteY4676" fmla="*/ 338760 h 10287000"/>
              <a:gd name="connsiteX4677" fmla="*/ 1934630 w 8077346"/>
              <a:gd name="connsiteY4677" fmla="*/ 342241 h 10287000"/>
              <a:gd name="connsiteX4678" fmla="*/ 1935333 w 8077346"/>
              <a:gd name="connsiteY4678" fmla="*/ 345725 h 10287000"/>
              <a:gd name="connsiteX4679" fmla="*/ 1936740 w 8077346"/>
              <a:gd name="connsiteY4679" fmla="*/ 352691 h 10287000"/>
              <a:gd name="connsiteX4680" fmla="*/ 1937443 w 8077346"/>
              <a:gd name="connsiteY4680" fmla="*/ 356175 h 10287000"/>
              <a:gd name="connsiteX4681" fmla="*/ 1932327 w 8077346"/>
              <a:gd name="connsiteY4681" fmla="*/ 357471 h 10287000"/>
              <a:gd name="connsiteX4682" fmla="*/ 1930217 w 8077346"/>
              <a:gd name="connsiteY4682" fmla="*/ 347021 h 10287000"/>
              <a:gd name="connsiteX4683" fmla="*/ 1929513 w 8077346"/>
              <a:gd name="connsiteY4683" fmla="*/ 343538 h 10287000"/>
              <a:gd name="connsiteX4684" fmla="*/ 1931368 w 8077346"/>
              <a:gd name="connsiteY4684" fmla="*/ 339407 h 10287000"/>
              <a:gd name="connsiteX4685" fmla="*/ 1933927 w 8077346"/>
              <a:gd name="connsiteY4685" fmla="*/ 338760 h 10287000"/>
              <a:gd name="connsiteX4686" fmla="*/ 1749729 w 8077346"/>
              <a:gd name="connsiteY4686" fmla="*/ 330496 h 10287000"/>
              <a:gd name="connsiteX4687" fmla="*/ 1750480 w 8077346"/>
              <a:gd name="connsiteY4687" fmla="*/ 334219 h 10287000"/>
              <a:gd name="connsiteX4688" fmla="*/ 1758906 w 8077346"/>
              <a:gd name="connsiteY4688" fmla="*/ 335998 h 10287000"/>
              <a:gd name="connsiteX4689" fmla="*/ 1758602 w 8077346"/>
              <a:gd name="connsiteY4689" fmla="*/ 347810 h 10287000"/>
              <a:gd name="connsiteX4690" fmla="*/ 1750175 w 8077346"/>
              <a:gd name="connsiteY4690" fmla="*/ 346031 h 10287000"/>
              <a:gd name="connsiteX4691" fmla="*/ 1744857 w 8077346"/>
              <a:gd name="connsiteY4691" fmla="*/ 343835 h 10287000"/>
              <a:gd name="connsiteX4692" fmla="*/ 1749729 w 8077346"/>
              <a:gd name="connsiteY4692" fmla="*/ 330496 h 10287000"/>
              <a:gd name="connsiteX4693" fmla="*/ 1786000 w 8077346"/>
              <a:gd name="connsiteY4693" fmla="*/ 324763 h 10287000"/>
              <a:gd name="connsiteX4694" fmla="*/ 1785301 w 8077346"/>
              <a:gd name="connsiteY4694" fmla="*/ 325440 h 10287000"/>
              <a:gd name="connsiteX4695" fmla="*/ 1785271 w 8077346"/>
              <a:gd name="connsiteY4695" fmla="*/ 325552 h 10287000"/>
              <a:gd name="connsiteX4696" fmla="*/ 1780373 w 8077346"/>
              <a:gd name="connsiteY4696" fmla="*/ 330129 h 10287000"/>
              <a:gd name="connsiteX4697" fmla="*/ 1781117 w 8077346"/>
              <a:gd name="connsiteY4697" fmla="*/ 333813 h 10287000"/>
              <a:gd name="connsiteX4698" fmla="*/ 1778144 w 8077346"/>
              <a:gd name="connsiteY4698" fmla="*/ 332326 h 10287000"/>
              <a:gd name="connsiteX4699" fmla="*/ 1785304 w 8077346"/>
              <a:gd name="connsiteY4699" fmla="*/ 325000 h 10287000"/>
              <a:gd name="connsiteX4700" fmla="*/ 527534 w 8077346"/>
              <a:gd name="connsiteY4700" fmla="*/ 324434 h 10287000"/>
              <a:gd name="connsiteX4701" fmla="*/ 522581 w 8077346"/>
              <a:gd name="connsiteY4701" fmla="*/ 354143 h 10287000"/>
              <a:gd name="connsiteX4702" fmla="*/ 569591 w 8077346"/>
              <a:gd name="connsiteY4702" fmla="*/ 374224 h 10287000"/>
              <a:gd name="connsiteX4703" fmla="*/ 644227 w 8077346"/>
              <a:gd name="connsiteY4703" fmla="*/ 379595 h 10287000"/>
              <a:gd name="connsiteX4704" fmla="*/ 668238 w 8077346"/>
              <a:gd name="connsiteY4704" fmla="*/ 424329 h 10287000"/>
              <a:gd name="connsiteX4705" fmla="*/ 656992 w 8077346"/>
              <a:gd name="connsiteY4705" fmla="*/ 454003 h 10287000"/>
              <a:gd name="connsiteX4706" fmla="*/ 590612 w 8077346"/>
              <a:gd name="connsiteY4706" fmla="*/ 399121 h 10287000"/>
              <a:gd name="connsiteX4707" fmla="*/ 543610 w 8077346"/>
              <a:gd name="connsiteY4707" fmla="*/ 379036 h 10287000"/>
              <a:gd name="connsiteX4708" fmla="*/ 540307 w 8077346"/>
              <a:gd name="connsiteY4708" fmla="*/ 398841 h 10287000"/>
              <a:gd name="connsiteX4709" fmla="*/ 514324 w 8077346"/>
              <a:gd name="connsiteY4709" fmla="*/ 403654 h 10287000"/>
              <a:gd name="connsiteX4710" fmla="*/ 496606 w 8077346"/>
              <a:gd name="connsiteY4710" fmla="*/ 358952 h 10287000"/>
              <a:gd name="connsiteX4711" fmla="*/ 527534 w 8077346"/>
              <a:gd name="connsiteY4711" fmla="*/ 324434 h 10287000"/>
              <a:gd name="connsiteX4712" fmla="*/ 2163417 w 8077346"/>
              <a:gd name="connsiteY4712" fmla="*/ 311608 h 10287000"/>
              <a:gd name="connsiteX4713" fmla="*/ 2164159 w 8077346"/>
              <a:gd name="connsiteY4713" fmla="*/ 315292 h 10287000"/>
              <a:gd name="connsiteX4714" fmla="*/ 2159625 w 8077346"/>
              <a:gd name="connsiteY4714" fmla="*/ 320313 h 10287000"/>
              <a:gd name="connsiteX4715" fmla="*/ 2160369 w 8077346"/>
              <a:gd name="connsiteY4715" fmla="*/ 323997 h 10287000"/>
              <a:gd name="connsiteX4716" fmla="*/ 2158475 w 8077346"/>
              <a:gd name="connsiteY4716" fmla="*/ 328348 h 10287000"/>
              <a:gd name="connsiteX4717" fmla="*/ 2155094 w 8077346"/>
              <a:gd name="connsiteY4717" fmla="*/ 325334 h 10287000"/>
              <a:gd name="connsiteX4718" fmla="*/ 2154350 w 8077346"/>
              <a:gd name="connsiteY4718" fmla="*/ 321650 h 10287000"/>
              <a:gd name="connsiteX4719" fmla="*/ 2153607 w 8077346"/>
              <a:gd name="connsiteY4719" fmla="*/ 317966 h 10287000"/>
              <a:gd name="connsiteX4720" fmla="*/ 2158140 w 8077346"/>
              <a:gd name="connsiteY4720" fmla="*/ 312945 h 10287000"/>
              <a:gd name="connsiteX4721" fmla="*/ 2160777 w 8077346"/>
              <a:gd name="connsiteY4721" fmla="*/ 312277 h 10287000"/>
              <a:gd name="connsiteX4722" fmla="*/ 2163417 w 8077346"/>
              <a:gd name="connsiteY4722" fmla="*/ 311608 h 10287000"/>
              <a:gd name="connsiteX4723" fmla="*/ 555375 w 8077346"/>
              <a:gd name="connsiteY4723" fmla="*/ 309716 h 10287000"/>
              <a:gd name="connsiteX4724" fmla="*/ 580208 w 8077346"/>
              <a:gd name="connsiteY4724" fmla="*/ 314913 h 10287000"/>
              <a:gd name="connsiteX4725" fmla="*/ 553686 w 8077346"/>
              <a:gd name="connsiteY4725" fmla="*/ 319858 h 10287000"/>
              <a:gd name="connsiteX4726" fmla="*/ 555375 w 8077346"/>
              <a:gd name="connsiteY4726" fmla="*/ 309716 h 10287000"/>
              <a:gd name="connsiteX4727" fmla="*/ 1930106 w 8077346"/>
              <a:gd name="connsiteY4727" fmla="*/ 307339 h 10287000"/>
              <a:gd name="connsiteX4728" fmla="*/ 1917341 w 8077346"/>
              <a:gd name="connsiteY4728" fmla="*/ 326532 h 10287000"/>
              <a:gd name="connsiteX4729" fmla="*/ 1925256 w 8077346"/>
              <a:gd name="connsiteY4729" fmla="*/ 324526 h 10287000"/>
              <a:gd name="connsiteX4730" fmla="*/ 1930106 w 8077346"/>
              <a:gd name="connsiteY4730" fmla="*/ 307339 h 10287000"/>
              <a:gd name="connsiteX4731" fmla="*/ 1995956 w 8077346"/>
              <a:gd name="connsiteY4731" fmla="*/ 303331 h 10287000"/>
              <a:gd name="connsiteX4732" fmla="*/ 1997248 w 8077346"/>
              <a:gd name="connsiteY4732" fmla="*/ 322721 h 10287000"/>
              <a:gd name="connsiteX4733" fmla="*/ 1995956 w 8077346"/>
              <a:gd name="connsiteY4733" fmla="*/ 303331 h 10287000"/>
              <a:gd name="connsiteX4734" fmla="*/ 1998175 w 8077346"/>
              <a:gd name="connsiteY4734" fmla="*/ 292510 h 10287000"/>
              <a:gd name="connsiteX4735" fmla="*/ 2002082 w 8077346"/>
              <a:gd name="connsiteY4735" fmla="*/ 293861 h 10287000"/>
              <a:gd name="connsiteX4736" fmla="*/ 1998085 w 8077346"/>
              <a:gd name="connsiteY4736" fmla="*/ 292910 h 10287000"/>
              <a:gd name="connsiteX4737" fmla="*/ 2030363 w 8077346"/>
              <a:gd name="connsiteY4737" fmla="*/ 281942 h 10287000"/>
              <a:gd name="connsiteX4738" fmla="*/ 2031865 w 8077346"/>
              <a:gd name="connsiteY4738" fmla="*/ 289386 h 10287000"/>
              <a:gd name="connsiteX4739" fmla="*/ 2029594 w 8077346"/>
              <a:gd name="connsiteY4739" fmla="*/ 305607 h 10287000"/>
              <a:gd name="connsiteX4740" fmla="*/ 2031846 w 8077346"/>
              <a:gd name="connsiteY4740" fmla="*/ 316772 h 10287000"/>
              <a:gd name="connsiteX4741" fmla="*/ 2029209 w 8077346"/>
              <a:gd name="connsiteY4741" fmla="*/ 317442 h 10287000"/>
              <a:gd name="connsiteX4742" fmla="*/ 2025819 w 8077346"/>
              <a:gd name="connsiteY4742" fmla="*/ 314387 h 10287000"/>
              <a:gd name="connsiteX4743" fmla="*/ 2024317 w 8077346"/>
              <a:gd name="connsiteY4743" fmla="*/ 306944 h 10287000"/>
              <a:gd name="connsiteX4744" fmla="*/ 2025837 w 8077346"/>
              <a:gd name="connsiteY4744" fmla="*/ 287000 h 10287000"/>
              <a:gd name="connsiteX4745" fmla="*/ 2025086 w 8077346"/>
              <a:gd name="connsiteY4745" fmla="*/ 283279 h 10287000"/>
              <a:gd name="connsiteX4746" fmla="*/ 2030363 w 8077346"/>
              <a:gd name="connsiteY4746" fmla="*/ 281942 h 10287000"/>
              <a:gd name="connsiteX4747" fmla="*/ 2076596 w 8077346"/>
              <a:gd name="connsiteY4747" fmla="*/ 278680 h 10287000"/>
              <a:gd name="connsiteX4748" fmla="*/ 2082633 w 8077346"/>
              <a:gd name="connsiteY4748" fmla="*/ 281096 h 10287000"/>
              <a:gd name="connsiteX4749" fmla="*/ 2083389 w 8077346"/>
              <a:gd name="connsiteY4749" fmla="*/ 284847 h 10287000"/>
              <a:gd name="connsiteX4750" fmla="*/ 2082264 w 8077346"/>
              <a:gd name="connsiteY4750" fmla="*/ 293018 h 10287000"/>
              <a:gd name="connsiteX4751" fmla="*/ 2077745 w 8077346"/>
              <a:gd name="connsiteY4751" fmla="*/ 298105 h 10287000"/>
              <a:gd name="connsiteX4752" fmla="*/ 2073592 w 8077346"/>
              <a:gd name="connsiteY4752" fmla="*/ 291269 h 10287000"/>
              <a:gd name="connsiteX4753" fmla="*/ 2075473 w 8077346"/>
              <a:gd name="connsiteY4753" fmla="*/ 286852 h 10287000"/>
              <a:gd name="connsiteX4754" fmla="*/ 2076596 w 8077346"/>
              <a:gd name="connsiteY4754" fmla="*/ 278680 h 10287000"/>
              <a:gd name="connsiteX4755" fmla="*/ 2001578 w 8077346"/>
              <a:gd name="connsiteY4755" fmla="*/ 277793 h 10287000"/>
              <a:gd name="connsiteX4756" fmla="*/ 1999190 w 8077346"/>
              <a:gd name="connsiteY4756" fmla="*/ 288013 h 10287000"/>
              <a:gd name="connsiteX4757" fmla="*/ 1998175 w 8077346"/>
              <a:gd name="connsiteY4757" fmla="*/ 292510 h 10287000"/>
              <a:gd name="connsiteX4758" fmla="*/ 1993623 w 8077346"/>
              <a:gd name="connsiteY4758" fmla="*/ 290942 h 10287000"/>
              <a:gd name="connsiteX4759" fmla="*/ 2001578 w 8077346"/>
              <a:gd name="connsiteY4759" fmla="*/ 277793 h 10287000"/>
              <a:gd name="connsiteX4760" fmla="*/ 7348083 w 8077346"/>
              <a:gd name="connsiteY4760" fmla="*/ 255057 h 10287000"/>
              <a:gd name="connsiteX4761" fmla="*/ 7358946 w 8077346"/>
              <a:gd name="connsiteY4761" fmla="*/ 285019 h 10287000"/>
              <a:gd name="connsiteX4762" fmla="*/ 7355728 w 8077346"/>
              <a:gd name="connsiteY4762" fmla="*/ 298246 h 10287000"/>
              <a:gd name="connsiteX4763" fmla="*/ 7352510 w 8077346"/>
              <a:gd name="connsiteY4763" fmla="*/ 311476 h 10287000"/>
              <a:gd name="connsiteX4764" fmla="*/ 7325477 w 8077346"/>
              <a:gd name="connsiteY4764" fmla="*/ 303222 h 10287000"/>
              <a:gd name="connsiteX4765" fmla="*/ 7331912 w 8077346"/>
              <a:gd name="connsiteY4765" fmla="*/ 276766 h 10287000"/>
              <a:gd name="connsiteX4766" fmla="*/ 2134231 w 8077346"/>
              <a:gd name="connsiteY4766" fmla="*/ 248151 h 10287000"/>
              <a:gd name="connsiteX4767" fmla="*/ 2137212 w 8077346"/>
              <a:gd name="connsiteY4767" fmla="*/ 250230 h 10287000"/>
              <a:gd name="connsiteX4768" fmla="*/ 2145544 w 8077346"/>
              <a:gd name="connsiteY4768" fmla="*/ 253047 h 10287000"/>
              <a:gd name="connsiteX4769" fmla="*/ 2135556 w 8077346"/>
              <a:gd name="connsiteY4769" fmla="*/ 259521 h 10287000"/>
              <a:gd name="connsiteX4770" fmla="*/ 2134222 w 8077346"/>
              <a:gd name="connsiteY4770" fmla="*/ 256409 h 10287000"/>
              <a:gd name="connsiteX4771" fmla="*/ 2137484 w 8077346"/>
              <a:gd name="connsiteY4771" fmla="*/ 255089 h 10287000"/>
              <a:gd name="connsiteX4772" fmla="*/ 2134041 w 8077346"/>
              <a:gd name="connsiteY4772" fmla="*/ 252020 h 10287000"/>
              <a:gd name="connsiteX4773" fmla="*/ 2134231 w 8077346"/>
              <a:gd name="connsiteY4773" fmla="*/ 248151 h 10287000"/>
              <a:gd name="connsiteX4774" fmla="*/ 1926623 w 8077346"/>
              <a:gd name="connsiteY4774" fmla="*/ 246259 h 10287000"/>
              <a:gd name="connsiteX4775" fmla="*/ 1930014 w 8077346"/>
              <a:gd name="connsiteY4775" fmla="*/ 249425 h 10287000"/>
              <a:gd name="connsiteX4776" fmla="*/ 1913716 w 8077346"/>
              <a:gd name="connsiteY4776" fmla="*/ 277693 h 10287000"/>
              <a:gd name="connsiteX4777" fmla="*/ 1907709 w 8077346"/>
              <a:gd name="connsiteY4777" fmla="*/ 275191 h 10287000"/>
              <a:gd name="connsiteX4778" fmla="*/ 1906343 w 8077346"/>
              <a:gd name="connsiteY4778" fmla="*/ 273527 h 10287000"/>
              <a:gd name="connsiteX4779" fmla="*/ 1906939 w 8077346"/>
              <a:gd name="connsiteY4779" fmla="*/ 271364 h 10287000"/>
              <a:gd name="connsiteX4780" fmla="*/ 1921391 w 8077346"/>
              <a:gd name="connsiteY4780" fmla="*/ 247586 h 10287000"/>
              <a:gd name="connsiteX4781" fmla="*/ 1926623 w 8077346"/>
              <a:gd name="connsiteY4781" fmla="*/ 246259 h 10287000"/>
              <a:gd name="connsiteX4782" fmla="*/ 2141255 w 8077346"/>
              <a:gd name="connsiteY4782" fmla="*/ 232301 h 10287000"/>
              <a:gd name="connsiteX4783" fmla="*/ 2146537 w 8077346"/>
              <a:gd name="connsiteY4783" fmla="*/ 245121 h 10287000"/>
              <a:gd name="connsiteX4784" fmla="*/ 2137655 w 8077346"/>
              <a:gd name="connsiteY4784" fmla="*/ 246886 h 10287000"/>
              <a:gd name="connsiteX4785" fmla="*/ 2135750 w 8077346"/>
              <a:gd name="connsiteY4785" fmla="*/ 232364 h 10287000"/>
              <a:gd name="connsiteX4786" fmla="*/ 2141255 w 8077346"/>
              <a:gd name="connsiteY4786" fmla="*/ 232301 h 10287000"/>
              <a:gd name="connsiteX4787" fmla="*/ 259281 w 8077346"/>
              <a:gd name="connsiteY4787" fmla="*/ 226551 h 10287000"/>
              <a:gd name="connsiteX4788" fmla="*/ 282101 w 8077346"/>
              <a:gd name="connsiteY4788" fmla="*/ 272730 h 10287000"/>
              <a:gd name="connsiteX4789" fmla="*/ 264523 w 8077346"/>
              <a:gd name="connsiteY4789" fmla="*/ 341510 h 10287000"/>
              <a:gd name="connsiteX4790" fmla="*/ 217343 w 8077346"/>
              <a:gd name="connsiteY4790" fmla="*/ 331638 h 10287000"/>
              <a:gd name="connsiteX4791" fmla="*/ 245938 w 8077346"/>
              <a:gd name="connsiteY4791" fmla="*/ 306568 h 10287000"/>
              <a:gd name="connsiteX4792" fmla="*/ 205426 w 8077346"/>
              <a:gd name="connsiteY4792" fmla="*/ 256685 h 10287000"/>
              <a:gd name="connsiteX4793" fmla="*/ 180169 w 8077346"/>
              <a:gd name="connsiteY4793" fmla="*/ 261750 h 10287000"/>
              <a:gd name="connsiteX4794" fmla="*/ 185172 w 8077346"/>
              <a:gd name="connsiteY4794" fmla="*/ 231746 h 10287000"/>
              <a:gd name="connsiteX4795" fmla="*/ 232355 w 8077346"/>
              <a:gd name="connsiteY4795" fmla="*/ 241619 h 10287000"/>
              <a:gd name="connsiteX4796" fmla="*/ 259281 w 8077346"/>
              <a:gd name="connsiteY4796" fmla="*/ 226551 h 10287000"/>
              <a:gd name="connsiteX4797" fmla="*/ 1930075 w 8077346"/>
              <a:gd name="connsiteY4797" fmla="*/ 212287 h 10287000"/>
              <a:gd name="connsiteX4798" fmla="*/ 1915206 w 8077346"/>
              <a:gd name="connsiteY4798" fmla="*/ 219411 h 10287000"/>
              <a:gd name="connsiteX4799" fmla="*/ 1917321 w 8077346"/>
              <a:gd name="connsiteY4799" fmla="*/ 218107 h 10287000"/>
              <a:gd name="connsiteX4800" fmla="*/ 1930075 w 8077346"/>
              <a:gd name="connsiteY4800" fmla="*/ 212287 h 10287000"/>
              <a:gd name="connsiteX4801" fmla="*/ 2043889 w 8077346"/>
              <a:gd name="connsiteY4801" fmla="*/ 198249 h 10287000"/>
              <a:gd name="connsiteX4802" fmla="*/ 2048075 w 8077346"/>
              <a:gd name="connsiteY4802" fmla="*/ 204833 h 10287000"/>
              <a:gd name="connsiteX4803" fmla="*/ 2048810 w 8077346"/>
              <a:gd name="connsiteY4803" fmla="*/ 208468 h 10287000"/>
              <a:gd name="connsiteX4804" fmla="*/ 2048293 w 8077346"/>
              <a:gd name="connsiteY4804" fmla="*/ 220068 h 10287000"/>
              <a:gd name="connsiteX4805" fmla="*/ 2043592 w 8077346"/>
              <a:gd name="connsiteY4805" fmla="*/ 225081 h 10287000"/>
              <a:gd name="connsiteX4806" fmla="*/ 2037419 w 8077346"/>
              <a:gd name="connsiteY4806" fmla="*/ 222822 h 10287000"/>
              <a:gd name="connsiteX4807" fmla="*/ 2034631 w 8077346"/>
              <a:gd name="connsiteY4807" fmla="*/ 212538 h 10287000"/>
              <a:gd name="connsiteX4808" fmla="*/ 2036468 w 8077346"/>
              <a:gd name="connsiteY4808" fmla="*/ 203951 h 10287000"/>
              <a:gd name="connsiteX4809" fmla="*/ 2043889 w 8077346"/>
              <a:gd name="connsiteY4809" fmla="*/ 198249 h 10287000"/>
              <a:gd name="connsiteX4810" fmla="*/ 279684 w 8077346"/>
              <a:gd name="connsiteY4810" fmla="*/ 194555 h 10287000"/>
              <a:gd name="connsiteX4811" fmla="*/ 293969 w 8077346"/>
              <a:gd name="connsiteY4811" fmla="*/ 201547 h 10287000"/>
              <a:gd name="connsiteX4812" fmla="*/ 265897 w 8077346"/>
              <a:gd name="connsiteY4812" fmla="*/ 205164 h 10287000"/>
              <a:gd name="connsiteX4813" fmla="*/ 267426 w 8077346"/>
              <a:gd name="connsiteY4813" fmla="*/ 195993 h 10287000"/>
              <a:gd name="connsiteX4814" fmla="*/ 279684 w 8077346"/>
              <a:gd name="connsiteY4814" fmla="*/ 194555 h 10287000"/>
              <a:gd name="connsiteX4815" fmla="*/ 2151180 w 8077346"/>
              <a:gd name="connsiteY4815" fmla="*/ 171072 h 10287000"/>
              <a:gd name="connsiteX4816" fmla="*/ 2154781 w 8077346"/>
              <a:gd name="connsiteY4816" fmla="*/ 173915 h 10287000"/>
              <a:gd name="connsiteX4817" fmla="*/ 2156224 w 8077346"/>
              <a:gd name="connsiteY4817" fmla="*/ 181060 h 10287000"/>
              <a:gd name="connsiteX4818" fmla="*/ 2153346 w 8077346"/>
              <a:gd name="connsiteY4818" fmla="*/ 181788 h 10287000"/>
              <a:gd name="connsiteX4819" fmla="*/ 2150467 w 8077346"/>
              <a:gd name="connsiteY4819" fmla="*/ 182517 h 10287000"/>
              <a:gd name="connsiteX4820" fmla="*/ 2149025 w 8077346"/>
              <a:gd name="connsiteY4820" fmla="*/ 175371 h 10287000"/>
              <a:gd name="connsiteX4821" fmla="*/ 2151180 w 8077346"/>
              <a:gd name="connsiteY4821" fmla="*/ 171072 h 10287000"/>
              <a:gd name="connsiteX4822" fmla="*/ 2116685 w 8077346"/>
              <a:gd name="connsiteY4822" fmla="*/ 164318 h 10287000"/>
              <a:gd name="connsiteX4823" fmla="*/ 2127821 w 8077346"/>
              <a:gd name="connsiteY4823" fmla="*/ 165252 h 10287000"/>
              <a:gd name="connsiteX4824" fmla="*/ 2112478 w 8077346"/>
              <a:gd name="connsiteY4824" fmla="*/ 184161 h 10287000"/>
              <a:gd name="connsiteX4825" fmla="*/ 2116685 w 8077346"/>
              <a:gd name="connsiteY4825" fmla="*/ 164318 h 10287000"/>
              <a:gd name="connsiteX4826" fmla="*/ 2138387 w 8077346"/>
              <a:gd name="connsiteY4826" fmla="*/ 161637 h 10287000"/>
              <a:gd name="connsiteX4827" fmla="*/ 2138770 w 8077346"/>
              <a:gd name="connsiteY4827" fmla="*/ 177030 h 10287000"/>
              <a:gd name="connsiteX4828" fmla="*/ 2133506 w 8077346"/>
              <a:gd name="connsiteY4828" fmla="*/ 175399 h 10287000"/>
              <a:gd name="connsiteX4829" fmla="*/ 2138387 w 8077346"/>
              <a:gd name="connsiteY4829" fmla="*/ 161637 h 10287000"/>
              <a:gd name="connsiteX4830" fmla="*/ 2741049 w 8077346"/>
              <a:gd name="connsiteY4830" fmla="*/ 157156 h 10287000"/>
              <a:gd name="connsiteX4831" fmla="*/ 2751331 w 8077346"/>
              <a:gd name="connsiteY4831" fmla="*/ 205946 h 10287000"/>
              <a:gd name="connsiteX4832" fmla="*/ 2740855 w 8077346"/>
              <a:gd name="connsiteY4832" fmla="*/ 187450 h 10287000"/>
              <a:gd name="connsiteX4833" fmla="*/ 2741049 w 8077346"/>
              <a:gd name="connsiteY4833" fmla="*/ 157156 h 10287000"/>
              <a:gd name="connsiteX4834" fmla="*/ 1811272 w 8077346"/>
              <a:gd name="connsiteY4834" fmla="*/ 155781 h 10287000"/>
              <a:gd name="connsiteX4835" fmla="*/ 1828065 w 8077346"/>
              <a:gd name="connsiteY4835" fmla="*/ 159039 h 10287000"/>
              <a:gd name="connsiteX4836" fmla="*/ 1807925 w 8077346"/>
              <a:gd name="connsiteY4836" fmla="*/ 179163 h 10287000"/>
              <a:gd name="connsiteX4837" fmla="*/ 1811272 w 8077346"/>
              <a:gd name="connsiteY4837" fmla="*/ 155781 h 10287000"/>
              <a:gd name="connsiteX4838" fmla="*/ 1994144 w 8077346"/>
              <a:gd name="connsiteY4838" fmla="*/ 147481 h 10287000"/>
              <a:gd name="connsiteX4839" fmla="*/ 1994773 w 8077346"/>
              <a:gd name="connsiteY4839" fmla="*/ 163094 h 10287000"/>
              <a:gd name="connsiteX4840" fmla="*/ 1996160 w 8077346"/>
              <a:gd name="connsiteY4840" fmla="*/ 182458 h 10287000"/>
              <a:gd name="connsiteX4841" fmla="*/ 1994520 w 8077346"/>
              <a:gd name="connsiteY4841" fmla="*/ 186816 h 10287000"/>
              <a:gd name="connsiteX4842" fmla="*/ 1991364 w 8077346"/>
              <a:gd name="connsiteY4842" fmla="*/ 183672 h 10287000"/>
              <a:gd name="connsiteX4843" fmla="*/ 1989977 w 8077346"/>
              <a:gd name="connsiteY4843" fmla="*/ 164308 h 10287000"/>
              <a:gd name="connsiteX4844" fmla="*/ 1989346 w 8077346"/>
              <a:gd name="connsiteY4844" fmla="*/ 148697 h 10287000"/>
              <a:gd name="connsiteX4845" fmla="*/ 1991745 w 8077346"/>
              <a:gd name="connsiteY4845" fmla="*/ 148088 h 10287000"/>
              <a:gd name="connsiteX4846" fmla="*/ 1994144 w 8077346"/>
              <a:gd name="connsiteY4846" fmla="*/ 147481 h 10287000"/>
              <a:gd name="connsiteX4847" fmla="*/ 2666499 w 8077346"/>
              <a:gd name="connsiteY4847" fmla="*/ 116271 h 10287000"/>
              <a:gd name="connsiteX4848" fmla="*/ 2668486 w 8077346"/>
              <a:gd name="connsiteY4848" fmla="*/ 129163 h 10287000"/>
              <a:gd name="connsiteX4849" fmla="*/ 2661147 w 8077346"/>
              <a:gd name="connsiteY4849" fmla="*/ 120430 h 10287000"/>
              <a:gd name="connsiteX4850" fmla="*/ 2666499 w 8077346"/>
              <a:gd name="connsiteY4850" fmla="*/ 116271 h 10287000"/>
              <a:gd name="connsiteX4851" fmla="*/ 258087 w 8077346"/>
              <a:gd name="connsiteY4851" fmla="*/ 112769 h 10287000"/>
              <a:gd name="connsiteX4852" fmla="*/ 306538 w 8077346"/>
              <a:gd name="connsiteY4852" fmla="*/ 128458 h 10287000"/>
              <a:gd name="connsiteX4853" fmla="*/ 296696 w 8077346"/>
              <a:gd name="connsiteY4853" fmla="*/ 148602 h 10287000"/>
              <a:gd name="connsiteX4854" fmla="*/ 246566 w 8077346"/>
              <a:gd name="connsiteY4854" fmla="*/ 138110 h 10287000"/>
              <a:gd name="connsiteX4855" fmla="*/ 258087 w 8077346"/>
              <a:gd name="connsiteY4855" fmla="*/ 112769 h 10287000"/>
              <a:gd name="connsiteX4856" fmla="*/ 6908944 w 8077346"/>
              <a:gd name="connsiteY4856" fmla="*/ 106919 h 10287000"/>
              <a:gd name="connsiteX4857" fmla="*/ 6899409 w 8077346"/>
              <a:gd name="connsiteY4857" fmla="*/ 146117 h 10287000"/>
              <a:gd name="connsiteX4858" fmla="*/ 1682378 w 8077346"/>
              <a:gd name="connsiteY4858" fmla="*/ 106757 h 10287000"/>
              <a:gd name="connsiteX4859" fmla="*/ 1697973 w 8077346"/>
              <a:gd name="connsiteY4859" fmla="*/ 114073 h 10287000"/>
              <a:gd name="connsiteX4860" fmla="*/ 1684541 w 8077346"/>
              <a:gd name="connsiteY4860" fmla="*/ 117475 h 10287000"/>
              <a:gd name="connsiteX4861" fmla="*/ 1682378 w 8077346"/>
              <a:gd name="connsiteY4861" fmla="*/ 106757 h 10287000"/>
              <a:gd name="connsiteX4862" fmla="*/ 1995423 w 8077346"/>
              <a:gd name="connsiteY4862" fmla="*/ 97871 h 10287000"/>
              <a:gd name="connsiteX4863" fmla="*/ 2013740 w 8077346"/>
              <a:gd name="connsiteY4863" fmla="*/ 120338 h 10287000"/>
              <a:gd name="connsiteX4864" fmla="*/ 2020473 w 8077346"/>
              <a:gd name="connsiteY4864" fmla="*/ 126377 h 10287000"/>
              <a:gd name="connsiteX4865" fmla="*/ 2021218 w 8077346"/>
              <a:gd name="connsiteY4865" fmla="*/ 130061 h 10287000"/>
              <a:gd name="connsiteX4866" fmla="*/ 2019338 w 8077346"/>
              <a:gd name="connsiteY4866" fmla="*/ 134411 h 10287000"/>
              <a:gd name="connsiteX4867" fmla="*/ 2015581 w 8077346"/>
              <a:gd name="connsiteY4867" fmla="*/ 143108 h 10287000"/>
              <a:gd name="connsiteX4868" fmla="*/ 2018945 w 8077346"/>
              <a:gd name="connsiteY4868" fmla="*/ 146127 h 10287000"/>
              <a:gd name="connsiteX4869" fmla="*/ 2031668 w 8077346"/>
              <a:gd name="connsiteY4869" fmla="*/ 154522 h 10287000"/>
              <a:gd name="connsiteX4870" fmla="*/ 2029788 w 8077346"/>
              <a:gd name="connsiteY4870" fmla="*/ 158870 h 10287000"/>
              <a:gd name="connsiteX4871" fmla="*/ 2033155 w 8077346"/>
              <a:gd name="connsiteY4871" fmla="*/ 161890 h 10287000"/>
              <a:gd name="connsiteX4872" fmla="*/ 2029007 w 8077346"/>
              <a:gd name="connsiteY4872" fmla="*/ 182304 h 10287000"/>
              <a:gd name="connsiteX4873" fmla="*/ 2011042 w 8077346"/>
              <a:gd name="connsiteY4873" fmla="*/ 175237 h 10287000"/>
              <a:gd name="connsiteX4874" fmla="*/ 2013663 w 8077346"/>
              <a:gd name="connsiteY4874" fmla="*/ 174572 h 10287000"/>
              <a:gd name="connsiteX4875" fmla="*/ 2011432 w 8077346"/>
              <a:gd name="connsiteY4875" fmla="*/ 163521 h 10287000"/>
              <a:gd name="connsiteX4876" fmla="*/ 2023801 w 8077346"/>
              <a:gd name="connsiteY4876" fmla="*/ 156515 h 10287000"/>
              <a:gd name="connsiteX4877" fmla="*/ 2017067 w 8077346"/>
              <a:gd name="connsiteY4877" fmla="*/ 150475 h 10287000"/>
              <a:gd name="connsiteX4878" fmla="*/ 2011080 w 8077346"/>
              <a:gd name="connsiteY4878" fmla="*/ 148118 h 10287000"/>
              <a:gd name="connsiteX4879" fmla="*/ 2010727 w 8077346"/>
              <a:gd name="connsiteY4879" fmla="*/ 132718 h 10287000"/>
              <a:gd name="connsiteX4880" fmla="*/ 2012606 w 8077346"/>
              <a:gd name="connsiteY4880" fmla="*/ 128370 h 10287000"/>
              <a:gd name="connsiteX4881" fmla="*/ 2005873 w 8077346"/>
              <a:gd name="connsiteY4881" fmla="*/ 122329 h 10287000"/>
              <a:gd name="connsiteX4882" fmla="*/ 2003995 w 8077346"/>
              <a:gd name="connsiteY4882" fmla="*/ 126679 h 10287000"/>
              <a:gd name="connsiteX4883" fmla="*/ 1996873 w 8077346"/>
              <a:gd name="connsiteY4883" fmla="*/ 132356 h 10287000"/>
              <a:gd name="connsiteX4884" fmla="*/ 1995423 w 8077346"/>
              <a:gd name="connsiteY4884" fmla="*/ 97871 h 10287000"/>
              <a:gd name="connsiteX4885" fmla="*/ 2610457 w 8077346"/>
              <a:gd name="connsiteY4885" fmla="*/ 96091 h 10287000"/>
              <a:gd name="connsiteX4886" fmla="*/ 2627309 w 8077346"/>
              <a:gd name="connsiteY4886" fmla="*/ 99908 h 10287000"/>
              <a:gd name="connsiteX4887" fmla="*/ 2633384 w 8077346"/>
              <a:gd name="connsiteY4887" fmla="*/ 121752 h 10287000"/>
              <a:gd name="connsiteX4888" fmla="*/ 2614371 w 8077346"/>
              <a:gd name="connsiteY4888" fmla="*/ 121540 h 10287000"/>
              <a:gd name="connsiteX4889" fmla="*/ 2610457 w 8077346"/>
              <a:gd name="connsiteY4889" fmla="*/ 96091 h 10287000"/>
              <a:gd name="connsiteX4890" fmla="*/ 2446978 w 8077346"/>
              <a:gd name="connsiteY4890" fmla="*/ 95027 h 10287000"/>
              <a:gd name="connsiteX4891" fmla="*/ 2449502 w 8077346"/>
              <a:gd name="connsiteY4891" fmla="*/ 111434 h 10287000"/>
              <a:gd name="connsiteX4892" fmla="*/ 2443131 w 8077346"/>
              <a:gd name="connsiteY4892" fmla="*/ 105734 h 10287000"/>
              <a:gd name="connsiteX4893" fmla="*/ 2446978 w 8077346"/>
              <a:gd name="connsiteY4893" fmla="*/ 95027 h 10287000"/>
              <a:gd name="connsiteX4894" fmla="*/ 2631868 w 8077346"/>
              <a:gd name="connsiteY4894" fmla="*/ 85135 h 10287000"/>
              <a:gd name="connsiteX4895" fmla="*/ 2635274 w 8077346"/>
              <a:gd name="connsiteY4895" fmla="*/ 95096 h 10287000"/>
              <a:gd name="connsiteX4896" fmla="*/ 2628921 w 8077346"/>
              <a:gd name="connsiteY4896" fmla="*/ 92754 h 10287000"/>
              <a:gd name="connsiteX4897" fmla="*/ 2631868 w 8077346"/>
              <a:gd name="connsiteY4897" fmla="*/ 85135 h 10287000"/>
              <a:gd name="connsiteX4898" fmla="*/ 1990676 w 8077346"/>
              <a:gd name="connsiteY4898" fmla="*/ 79310 h 10287000"/>
              <a:gd name="connsiteX4899" fmla="*/ 1994017 w 8077346"/>
              <a:gd name="connsiteY4899" fmla="*/ 90246 h 10287000"/>
              <a:gd name="connsiteX4900" fmla="*/ 1986603 w 8077346"/>
              <a:gd name="connsiteY4900" fmla="*/ 80155 h 10287000"/>
              <a:gd name="connsiteX4901" fmla="*/ 1990676 w 8077346"/>
              <a:gd name="connsiteY4901" fmla="*/ 79310 h 10287000"/>
              <a:gd name="connsiteX4902" fmla="*/ 1698347 w 8077346"/>
              <a:gd name="connsiteY4902" fmla="*/ 75956 h 10287000"/>
              <a:gd name="connsiteX4903" fmla="*/ 1701638 w 8077346"/>
              <a:gd name="connsiteY4903" fmla="*/ 78944 h 10287000"/>
              <a:gd name="connsiteX4904" fmla="*/ 1707133 w 8077346"/>
              <a:gd name="connsiteY4904" fmla="*/ 92842 h 10287000"/>
              <a:gd name="connsiteX4905" fmla="*/ 1710426 w 8077346"/>
              <a:gd name="connsiteY4905" fmla="*/ 95831 h 10287000"/>
              <a:gd name="connsiteX4906" fmla="*/ 1703485 w 8077346"/>
              <a:gd name="connsiteY4906" fmla="*/ 101414 h 10287000"/>
              <a:gd name="connsiteX4907" fmla="*/ 1694518 w 8077346"/>
              <a:gd name="connsiteY4907" fmla="*/ 90303 h 10287000"/>
              <a:gd name="connsiteX4908" fmla="*/ 1693230 w 8077346"/>
              <a:gd name="connsiteY4908" fmla="*/ 77253 h 10287000"/>
              <a:gd name="connsiteX4909" fmla="*/ 1698347 w 8077346"/>
              <a:gd name="connsiteY4909" fmla="*/ 75956 h 10287000"/>
              <a:gd name="connsiteX4910" fmla="*/ 1770407 w 8077346"/>
              <a:gd name="connsiteY4910" fmla="*/ 71835 h 10287000"/>
              <a:gd name="connsiteX4911" fmla="*/ 1772975 w 8077346"/>
              <a:gd name="connsiteY4911" fmla="*/ 75963 h 10287000"/>
              <a:gd name="connsiteX4912" fmla="*/ 1774443 w 8077346"/>
              <a:gd name="connsiteY4912" fmla="*/ 83237 h 10287000"/>
              <a:gd name="connsiteX4913" fmla="*/ 1775909 w 8077346"/>
              <a:gd name="connsiteY4913" fmla="*/ 90508 h 10287000"/>
              <a:gd name="connsiteX4914" fmla="*/ 1768730 w 8077346"/>
              <a:gd name="connsiteY4914" fmla="*/ 96150 h 10287000"/>
              <a:gd name="connsiteX4915" fmla="*/ 1764622 w 8077346"/>
              <a:gd name="connsiteY4915" fmla="*/ 89548 h 10287000"/>
              <a:gd name="connsiteX4916" fmla="*/ 1763155 w 8077346"/>
              <a:gd name="connsiteY4916" fmla="*/ 82274 h 10287000"/>
              <a:gd name="connsiteX4917" fmla="*/ 1762420 w 8077346"/>
              <a:gd name="connsiteY4917" fmla="*/ 78637 h 10287000"/>
              <a:gd name="connsiteX4918" fmla="*/ 1766963 w 8077346"/>
              <a:gd name="connsiteY4918" fmla="*/ 73663 h 10287000"/>
              <a:gd name="connsiteX4919" fmla="*/ 1770407 w 8077346"/>
              <a:gd name="connsiteY4919" fmla="*/ 71835 h 10287000"/>
              <a:gd name="connsiteX4920" fmla="*/ 2656182 w 8077346"/>
              <a:gd name="connsiteY4920" fmla="*/ 68688 h 10287000"/>
              <a:gd name="connsiteX4921" fmla="*/ 2656763 w 8077346"/>
              <a:gd name="connsiteY4921" fmla="*/ 91945 h 10287000"/>
              <a:gd name="connsiteX4922" fmla="*/ 2651835 w 8077346"/>
              <a:gd name="connsiteY4922" fmla="*/ 79389 h 10287000"/>
              <a:gd name="connsiteX4923" fmla="*/ 2656182 w 8077346"/>
              <a:gd name="connsiteY4923" fmla="*/ 68688 h 10287000"/>
              <a:gd name="connsiteX4924" fmla="*/ 2064131 w 8077346"/>
              <a:gd name="connsiteY4924" fmla="*/ 59889 h 10287000"/>
              <a:gd name="connsiteX4925" fmla="*/ 2064603 w 8077346"/>
              <a:gd name="connsiteY4925" fmla="*/ 71896 h 10287000"/>
              <a:gd name="connsiteX4926" fmla="*/ 2059613 w 8077346"/>
              <a:gd name="connsiteY4926" fmla="*/ 62625 h 10287000"/>
              <a:gd name="connsiteX4927" fmla="*/ 2064131 w 8077346"/>
              <a:gd name="connsiteY4927" fmla="*/ 59889 h 10287000"/>
              <a:gd name="connsiteX4928" fmla="*/ 7029512 w 8077346"/>
              <a:gd name="connsiteY4928" fmla="*/ 59504 h 10287000"/>
              <a:gd name="connsiteX4929" fmla="*/ 7054889 w 8077346"/>
              <a:gd name="connsiteY4929" fmla="*/ 67251 h 10287000"/>
              <a:gd name="connsiteX4930" fmla="*/ 7048532 w 8077346"/>
              <a:gd name="connsiteY4930" fmla="*/ 93385 h 10287000"/>
              <a:gd name="connsiteX4931" fmla="*/ 7023154 w 8077346"/>
              <a:gd name="connsiteY4931" fmla="*/ 85637 h 10287000"/>
              <a:gd name="connsiteX4932" fmla="*/ 7026333 w 8077346"/>
              <a:gd name="connsiteY4932" fmla="*/ 72571 h 10287000"/>
              <a:gd name="connsiteX4933" fmla="*/ 7029512 w 8077346"/>
              <a:gd name="connsiteY4933" fmla="*/ 59504 h 10287000"/>
              <a:gd name="connsiteX4934" fmla="*/ 2407361 w 8077346"/>
              <a:gd name="connsiteY4934" fmla="*/ 48540 h 10287000"/>
              <a:gd name="connsiteX4935" fmla="*/ 2411330 w 8077346"/>
              <a:gd name="connsiteY4935" fmla="*/ 74323 h 10287000"/>
              <a:gd name="connsiteX4936" fmla="*/ 2400572 w 8077346"/>
              <a:gd name="connsiteY4936" fmla="*/ 62839 h 10287000"/>
              <a:gd name="connsiteX4937" fmla="*/ 2407361 w 8077346"/>
              <a:gd name="connsiteY4937" fmla="*/ 48540 h 10287000"/>
              <a:gd name="connsiteX4938" fmla="*/ 1682907 w 8077346"/>
              <a:gd name="connsiteY4938" fmla="*/ 40439 h 10287000"/>
              <a:gd name="connsiteX4939" fmla="*/ 1694398 w 8077346"/>
              <a:gd name="connsiteY4939" fmla="*/ 56891 h 10287000"/>
              <a:gd name="connsiteX4940" fmla="*/ 1680909 w 8077346"/>
              <a:gd name="connsiteY4940" fmla="*/ 48871 h 10287000"/>
              <a:gd name="connsiteX4941" fmla="*/ 1682907 w 8077346"/>
              <a:gd name="connsiteY4941" fmla="*/ 40439 h 10287000"/>
              <a:gd name="connsiteX4942" fmla="*/ 2567186 w 8077346"/>
              <a:gd name="connsiteY4942" fmla="*/ 32519 h 10287000"/>
              <a:gd name="connsiteX4943" fmla="*/ 2583050 w 8077346"/>
              <a:gd name="connsiteY4943" fmla="*/ 99746 h 10287000"/>
              <a:gd name="connsiteX4944" fmla="*/ 2572582 w 8077346"/>
              <a:gd name="connsiteY4944" fmla="*/ 121361 h 10287000"/>
              <a:gd name="connsiteX4945" fmla="*/ 2533694 w 8077346"/>
              <a:gd name="connsiteY4945" fmla="*/ 137564 h 10287000"/>
              <a:gd name="connsiteX4946" fmla="*/ 2529093 w 8077346"/>
              <a:gd name="connsiteY4946" fmla="*/ 123351 h 10287000"/>
              <a:gd name="connsiteX4947" fmla="*/ 2525014 w 8077346"/>
              <a:gd name="connsiteY4947" fmla="*/ 99087 h 10287000"/>
              <a:gd name="connsiteX4948" fmla="*/ 2537872 w 8077346"/>
              <a:gd name="connsiteY4948" fmla="*/ 57154 h 10287000"/>
              <a:gd name="connsiteX4949" fmla="*/ 2548444 w 8077346"/>
              <a:gd name="connsiteY4949" fmla="*/ 72072 h 10287000"/>
              <a:gd name="connsiteX4950" fmla="*/ 2555223 w 8077346"/>
              <a:gd name="connsiteY4950" fmla="*/ 44404 h 10287000"/>
              <a:gd name="connsiteX4951" fmla="*/ 2567186 w 8077346"/>
              <a:gd name="connsiteY4951" fmla="*/ 32519 h 10287000"/>
              <a:gd name="connsiteX4952" fmla="*/ 1473421 w 8077346"/>
              <a:gd name="connsiteY4952" fmla="*/ 27997 h 10287000"/>
              <a:gd name="connsiteX4953" fmla="*/ 1518923 w 8077346"/>
              <a:gd name="connsiteY4953" fmla="*/ 47955 h 10287000"/>
              <a:gd name="connsiteX4954" fmla="*/ 1515559 w 8077346"/>
              <a:gd name="connsiteY4954" fmla="*/ 68128 h 10287000"/>
              <a:gd name="connsiteX4955" fmla="*/ 1448152 w 8077346"/>
              <a:gd name="connsiteY4955" fmla="*/ 33146 h 10287000"/>
              <a:gd name="connsiteX4956" fmla="*/ 1473421 w 8077346"/>
              <a:gd name="connsiteY4956" fmla="*/ 27997 h 10287000"/>
              <a:gd name="connsiteX4957" fmla="*/ 2574540 w 8077346"/>
              <a:gd name="connsiteY4957" fmla="*/ 21732 h 10287000"/>
              <a:gd name="connsiteX4958" fmla="*/ 2574077 w 8077346"/>
              <a:gd name="connsiteY4958" fmla="*/ 28773 h 10287000"/>
              <a:gd name="connsiteX4959" fmla="*/ 2574540 w 8077346"/>
              <a:gd name="connsiteY4959" fmla="*/ 21732 h 10287000"/>
              <a:gd name="connsiteX4960" fmla="*/ 1974749 w 8077346"/>
              <a:gd name="connsiteY4960" fmla="*/ 21433 h 10287000"/>
              <a:gd name="connsiteX4961" fmla="*/ 1978347 w 8077346"/>
              <a:gd name="connsiteY4961" fmla="*/ 24274 h 10287000"/>
              <a:gd name="connsiteX4962" fmla="*/ 1979789 w 8077346"/>
              <a:gd name="connsiteY4962" fmla="*/ 31420 h 10287000"/>
              <a:gd name="connsiteX4963" fmla="*/ 1976912 w 8077346"/>
              <a:gd name="connsiteY4963" fmla="*/ 32152 h 10287000"/>
              <a:gd name="connsiteX4964" fmla="*/ 1974034 w 8077346"/>
              <a:gd name="connsiteY4964" fmla="*/ 32880 h 10287000"/>
              <a:gd name="connsiteX4965" fmla="*/ 1972590 w 8077346"/>
              <a:gd name="connsiteY4965" fmla="*/ 25735 h 10287000"/>
              <a:gd name="connsiteX4966" fmla="*/ 1974749 w 8077346"/>
              <a:gd name="connsiteY4966" fmla="*/ 21433 h 10287000"/>
              <a:gd name="connsiteX4967" fmla="*/ 1475102 w 8077346"/>
              <a:gd name="connsiteY4967" fmla="*/ 17911 h 10287000"/>
              <a:gd name="connsiteX4968" fmla="*/ 1498692 w 8077346"/>
              <a:gd name="connsiteY4968" fmla="*/ 22848 h 10287000"/>
              <a:gd name="connsiteX4969" fmla="*/ 1522288 w 8077346"/>
              <a:gd name="connsiteY4969" fmla="*/ 27785 h 10287000"/>
              <a:gd name="connsiteX4970" fmla="*/ 1497011 w 8077346"/>
              <a:gd name="connsiteY4970" fmla="*/ 32932 h 10287000"/>
              <a:gd name="connsiteX4971" fmla="*/ 1473421 w 8077346"/>
              <a:gd name="connsiteY4971" fmla="*/ 27997 h 10287000"/>
              <a:gd name="connsiteX4972" fmla="*/ 1475102 w 8077346"/>
              <a:gd name="connsiteY4972" fmla="*/ 17911 h 10287000"/>
              <a:gd name="connsiteX4973" fmla="*/ 2041743 w 8077346"/>
              <a:gd name="connsiteY4973" fmla="*/ 7234 h 10287000"/>
              <a:gd name="connsiteX4974" fmla="*/ 2049285 w 8077346"/>
              <a:gd name="connsiteY4974" fmla="*/ 20985 h 10287000"/>
              <a:gd name="connsiteX4975" fmla="*/ 2041963 w 8077346"/>
              <a:gd name="connsiteY4975" fmla="*/ 26682 h 10287000"/>
              <a:gd name="connsiteX4976" fmla="*/ 2048072 w 8077346"/>
              <a:gd name="connsiteY4976" fmla="*/ 28973 h 10287000"/>
              <a:gd name="connsiteX4977" fmla="*/ 2039889 w 8077346"/>
              <a:gd name="connsiteY4977" fmla="*/ 28646 h 10287000"/>
              <a:gd name="connsiteX4978" fmla="*/ 2039013 w 8077346"/>
              <a:gd name="connsiteY4978" fmla="*/ 12066 h 10287000"/>
              <a:gd name="connsiteX4979" fmla="*/ 2041743 w 8077346"/>
              <a:gd name="connsiteY4979" fmla="*/ 7234 h 10287000"/>
              <a:gd name="connsiteX4980" fmla="*/ 6972521 w 8077346"/>
              <a:gd name="connsiteY4980" fmla="*/ 0 h 10287000"/>
              <a:gd name="connsiteX4981" fmla="*/ 6990016 w 8077346"/>
              <a:gd name="connsiteY4981" fmla="*/ 0 h 10287000"/>
              <a:gd name="connsiteX4982" fmla="*/ 6988298 w 8077346"/>
              <a:gd name="connsiteY4982" fmla="*/ 4816 h 10287000"/>
              <a:gd name="connsiteX4983" fmla="*/ 6977594 w 8077346"/>
              <a:gd name="connsiteY4983" fmla="*/ 1549 h 10287000"/>
              <a:gd name="connsiteX4984" fmla="*/ 6934954 w 8077346"/>
              <a:gd name="connsiteY4984" fmla="*/ 0 h 10287000"/>
              <a:gd name="connsiteX4985" fmla="*/ 6962215 w 8077346"/>
              <a:gd name="connsiteY4985" fmla="*/ 0 h 10287000"/>
              <a:gd name="connsiteX4986" fmla="*/ 6959751 w 8077346"/>
              <a:gd name="connsiteY4986" fmla="*/ 10137 h 10287000"/>
              <a:gd name="connsiteX4987" fmla="*/ 6956572 w 8077346"/>
              <a:gd name="connsiteY4987" fmla="*/ 23202 h 10287000"/>
              <a:gd name="connsiteX4988" fmla="*/ 6978764 w 8077346"/>
              <a:gd name="connsiteY4988" fmla="*/ 44013 h 10287000"/>
              <a:gd name="connsiteX4989" fmla="*/ 6953393 w 8077346"/>
              <a:gd name="connsiteY4989" fmla="*/ 36269 h 10287000"/>
              <a:gd name="connsiteX4990" fmla="*/ 6908944 w 8077346"/>
              <a:gd name="connsiteY4990" fmla="*/ 106919 h 10287000"/>
              <a:gd name="connsiteX4991" fmla="*/ 6912123 w 8077346"/>
              <a:gd name="connsiteY4991" fmla="*/ 93854 h 10287000"/>
              <a:gd name="connsiteX4992" fmla="*/ 6924837 w 8077346"/>
              <a:gd name="connsiteY4992" fmla="*/ 41588 h 10287000"/>
              <a:gd name="connsiteX4993" fmla="*/ 6928015 w 8077346"/>
              <a:gd name="connsiteY4993" fmla="*/ 28521 h 10287000"/>
              <a:gd name="connsiteX4994" fmla="*/ 6931592 w 8077346"/>
              <a:gd name="connsiteY4994" fmla="*/ 13823 h 10287000"/>
              <a:gd name="connsiteX4995" fmla="*/ 6871405 w 8077346"/>
              <a:gd name="connsiteY4995" fmla="*/ 0 h 10287000"/>
              <a:gd name="connsiteX4996" fmla="*/ 6880437 w 8077346"/>
              <a:gd name="connsiteY4996" fmla="*/ 0 h 10287000"/>
              <a:gd name="connsiteX4997" fmla="*/ 6877267 w 8077346"/>
              <a:gd name="connsiteY4997" fmla="*/ 13029 h 10287000"/>
              <a:gd name="connsiteX4998" fmla="*/ 6875190 w 8077346"/>
              <a:gd name="connsiteY4998" fmla="*/ 4060 h 10287000"/>
              <a:gd name="connsiteX4999" fmla="*/ 278717 w 8077346"/>
              <a:gd name="connsiteY4999" fmla="*/ 0 h 10287000"/>
              <a:gd name="connsiteX5000" fmla="*/ 1339433 w 8077346"/>
              <a:gd name="connsiteY5000" fmla="*/ 0 h 10287000"/>
              <a:gd name="connsiteX5001" fmla="*/ 1339350 w 8077346"/>
              <a:gd name="connsiteY5001" fmla="*/ 247 h 10287000"/>
              <a:gd name="connsiteX5002" fmla="*/ 1325032 w 8077346"/>
              <a:gd name="connsiteY5002" fmla="*/ 9056 h 10287000"/>
              <a:gd name="connsiteX5003" fmla="*/ 1420973 w 8077346"/>
              <a:gd name="connsiteY5003" fmla="*/ 50120 h 10287000"/>
              <a:gd name="connsiteX5004" fmla="*/ 1472327 w 8077346"/>
              <a:gd name="connsiteY5004" fmla="*/ 50373 h 10287000"/>
              <a:gd name="connsiteX5005" fmla="*/ 1493777 w 8077346"/>
              <a:gd name="connsiteY5005" fmla="*/ 75848 h 10287000"/>
              <a:gd name="connsiteX5006" fmla="*/ 1540053 w 8077346"/>
              <a:gd name="connsiteY5006" fmla="*/ 106517 h 10287000"/>
              <a:gd name="connsiteX5007" fmla="*/ 1566574 w 8077346"/>
              <a:gd name="connsiteY5007" fmla="*/ 101574 h 10287000"/>
              <a:gd name="connsiteX5008" fmla="*/ 1639380 w 8077346"/>
              <a:gd name="connsiteY5008" fmla="*/ 127303 h 10287000"/>
              <a:gd name="connsiteX5009" fmla="*/ 1609475 w 8077346"/>
              <a:gd name="connsiteY5009" fmla="*/ 152526 h 10287000"/>
              <a:gd name="connsiteX5010" fmla="*/ 1629234 w 8077346"/>
              <a:gd name="connsiteY5010" fmla="*/ 188140 h 10287000"/>
              <a:gd name="connsiteX5011" fmla="*/ 1730246 w 8077346"/>
              <a:gd name="connsiteY5011" fmla="*/ 198784 h 10287000"/>
              <a:gd name="connsiteX5012" fmla="*/ 1733628 w 8077346"/>
              <a:gd name="connsiteY5012" fmla="*/ 178503 h 10287000"/>
              <a:gd name="connsiteX5013" fmla="*/ 1806433 w 8077346"/>
              <a:gd name="connsiteY5013" fmla="*/ 204231 h 10287000"/>
              <a:gd name="connsiteX5014" fmla="*/ 1793788 w 8077346"/>
              <a:gd name="connsiteY5014" fmla="*/ 208414 h 10287000"/>
              <a:gd name="connsiteX5015" fmla="*/ 1796933 w 8077346"/>
              <a:gd name="connsiteY5015" fmla="*/ 209640 h 10287000"/>
              <a:gd name="connsiteX5016" fmla="*/ 1792142 w 8077346"/>
              <a:gd name="connsiteY5016" fmla="*/ 225875 h 10287000"/>
              <a:gd name="connsiteX5017" fmla="*/ 1787747 w 8077346"/>
              <a:gd name="connsiteY5017" fmla="*/ 230746 h 10287000"/>
              <a:gd name="connsiteX5018" fmla="*/ 1786427 w 8077346"/>
              <a:gd name="connsiteY5018" fmla="*/ 229202 h 10287000"/>
              <a:gd name="connsiteX5019" fmla="*/ 1787026 w 8077346"/>
              <a:gd name="connsiteY5019" fmla="*/ 227172 h 10287000"/>
              <a:gd name="connsiteX5020" fmla="*/ 1789258 w 8077346"/>
              <a:gd name="connsiteY5020" fmla="*/ 211584 h 10287000"/>
              <a:gd name="connsiteX5021" fmla="*/ 1790107 w 8077346"/>
              <a:gd name="connsiteY5021" fmla="*/ 209632 h 10287000"/>
              <a:gd name="connsiteX5022" fmla="*/ 1789433 w 8077346"/>
              <a:gd name="connsiteY5022" fmla="*/ 209856 h 10287000"/>
              <a:gd name="connsiteX5023" fmla="*/ 1755079 w 8077346"/>
              <a:gd name="connsiteY5023" fmla="*/ 203979 h 10287000"/>
              <a:gd name="connsiteX5024" fmla="*/ 1725174 w 8077346"/>
              <a:gd name="connsiteY5024" fmla="*/ 229202 h 10287000"/>
              <a:gd name="connsiteX5025" fmla="*/ 1773146 w 8077346"/>
              <a:gd name="connsiteY5025" fmla="*/ 249734 h 10287000"/>
              <a:gd name="connsiteX5026" fmla="*/ 1723483 w 8077346"/>
              <a:gd name="connsiteY5026" fmla="*/ 239343 h 10287000"/>
              <a:gd name="connsiteX5027" fmla="*/ 1713337 w 8077346"/>
              <a:gd name="connsiteY5027" fmla="*/ 300180 h 10287000"/>
              <a:gd name="connsiteX5028" fmla="*/ 1716156 w 8077346"/>
              <a:gd name="connsiteY5028" fmla="*/ 303935 h 10287000"/>
              <a:gd name="connsiteX5029" fmla="*/ 1716745 w 8077346"/>
              <a:gd name="connsiteY5029" fmla="*/ 303650 h 10287000"/>
              <a:gd name="connsiteX5030" fmla="*/ 1716725 w 8077346"/>
              <a:gd name="connsiteY5030" fmla="*/ 304693 h 10287000"/>
              <a:gd name="connsiteX5031" fmla="*/ 1723852 w 8077346"/>
              <a:gd name="connsiteY5031" fmla="*/ 314186 h 10287000"/>
              <a:gd name="connsiteX5032" fmla="*/ 1733098 w 8077346"/>
              <a:gd name="connsiteY5032" fmla="*/ 335796 h 10287000"/>
              <a:gd name="connsiteX5033" fmla="*/ 1655220 w 8077346"/>
              <a:gd name="connsiteY5033" fmla="*/ 340486 h 10287000"/>
              <a:gd name="connsiteX5034" fmla="*/ 1704883 w 8077346"/>
              <a:gd name="connsiteY5034" fmla="*/ 350879 h 10287000"/>
              <a:gd name="connsiteX5035" fmla="*/ 1699811 w 8077346"/>
              <a:gd name="connsiteY5035" fmla="*/ 381298 h 10287000"/>
              <a:gd name="connsiteX5036" fmla="*/ 1724255 w 8077346"/>
              <a:gd name="connsiteY5036" fmla="*/ 386412 h 10287000"/>
              <a:gd name="connsiteX5037" fmla="*/ 1724994 w 8077346"/>
              <a:gd name="connsiteY5037" fmla="*/ 386567 h 10287000"/>
              <a:gd name="connsiteX5038" fmla="*/ 1725977 w 8077346"/>
              <a:gd name="connsiteY5038" fmla="*/ 381723 h 10287000"/>
              <a:gd name="connsiteX5039" fmla="*/ 1743813 w 8077346"/>
              <a:gd name="connsiteY5039" fmla="*/ 367493 h 10287000"/>
              <a:gd name="connsiteX5040" fmla="*/ 1755782 w 8077346"/>
              <a:gd name="connsiteY5040" fmla="*/ 399423 h 10287000"/>
              <a:gd name="connsiteX5041" fmla="*/ 1752765 w 8077346"/>
              <a:gd name="connsiteY5041" fmla="*/ 411841 h 10287000"/>
              <a:gd name="connsiteX5042" fmla="*/ 1759511 w 8077346"/>
              <a:gd name="connsiteY5042" fmla="*/ 417902 h 10287000"/>
              <a:gd name="connsiteX5043" fmla="*/ 1764764 w 8077346"/>
              <a:gd name="connsiteY5043" fmla="*/ 416572 h 10287000"/>
              <a:gd name="connsiteX5044" fmla="*/ 1769274 w 8077346"/>
              <a:gd name="connsiteY5044" fmla="*/ 411546 h 10287000"/>
              <a:gd name="connsiteX5045" fmla="*/ 1771153 w 8077346"/>
              <a:gd name="connsiteY5045" fmla="*/ 407182 h 10287000"/>
              <a:gd name="connsiteX5046" fmla="*/ 1777154 w 8077346"/>
              <a:gd name="connsiteY5046" fmla="*/ 409548 h 10287000"/>
              <a:gd name="connsiteX5047" fmla="*/ 1777899 w 8077346"/>
              <a:gd name="connsiteY5047" fmla="*/ 413242 h 10287000"/>
              <a:gd name="connsiteX5048" fmla="*/ 1776019 w 8077346"/>
              <a:gd name="connsiteY5048" fmla="*/ 417605 h 10287000"/>
              <a:gd name="connsiteX5049" fmla="*/ 1771511 w 8077346"/>
              <a:gd name="connsiteY5049" fmla="*/ 422631 h 10287000"/>
              <a:gd name="connsiteX5050" fmla="*/ 1774884 w 8077346"/>
              <a:gd name="connsiteY5050" fmla="*/ 425663 h 10287000"/>
              <a:gd name="connsiteX5051" fmla="*/ 1784256 w 8077346"/>
              <a:gd name="connsiteY5051" fmla="*/ 431056 h 10287000"/>
              <a:gd name="connsiteX5052" fmla="*/ 1792136 w 8077346"/>
              <a:gd name="connsiteY5052" fmla="*/ 429060 h 10287000"/>
              <a:gd name="connsiteX5053" fmla="*/ 1794383 w 8077346"/>
              <a:gd name="connsiteY5053" fmla="*/ 433346 h 10287000"/>
              <a:gd name="connsiteX5054" fmla="*/ 1793970 w 8077346"/>
              <a:gd name="connsiteY5054" fmla="*/ 434428 h 10287000"/>
              <a:gd name="connsiteX5055" fmla="*/ 1818893 w 8077346"/>
              <a:gd name="connsiteY5055" fmla="*/ 437693 h 10287000"/>
              <a:gd name="connsiteX5056" fmla="*/ 1817780 w 8077346"/>
              <a:gd name="connsiteY5056" fmla="*/ 444361 h 10287000"/>
              <a:gd name="connsiteX5057" fmla="*/ 1822137 w 8077346"/>
              <a:gd name="connsiteY5057" fmla="*/ 440884 h 10287000"/>
              <a:gd name="connsiteX5058" fmla="*/ 1831122 w 8077346"/>
              <a:gd name="connsiteY5058" fmla="*/ 458031 h 10287000"/>
              <a:gd name="connsiteX5059" fmla="*/ 1839423 w 8077346"/>
              <a:gd name="connsiteY5059" fmla="*/ 417082 h 10287000"/>
              <a:gd name="connsiteX5060" fmla="*/ 1821813 w 8077346"/>
              <a:gd name="connsiteY5060" fmla="*/ 398238 h 10287000"/>
              <a:gd name="connsiteX5061" fmla="*/ 1824439 w 8077346"/>
              <a:gd name="connsiteY5061" fmla="*/ 397570 h 10287000"/>
              <a:gd name="connsiteX5062" fmla="*/ 1809811 w 8077346"/>
              <a:gd name="connsiteY5062" fmla="*/ 393507 h 10287000"/>
              <a:gd name="connsiteX5063" fmla="*/ 1809065 w 8077346"/>
              <a:gd name="connsiteY5063" fmla="*/ 389809 h 10287000"/>
              <a:gd name="connsiteX5064" fmla="*/ 1815455 w 8077346"/>
              <a:gd name="connsiteY5064" fmla="*/ 380422 h 10287000"/>
              <a:gd name="connsiteX5065" fmla="*/ 1817334 w 8077346"/>
              <a:gd name="connsiteY5065" fmla="*/ 376060 h 10287000"/>
              <a:gd name="connsiteX5066" fmla="*/ 1816551 w 8077346"/>
              <a:gd name="connsiteY5066" fmla="*/ 372173 h 10287000"/>
              <a:gd name="connsiteX5067" fmla="*/ 1801048 w 8077346"/>
              <a:gd name="connsiteY5067" fmla="*/ 365522 h 10287000"/>
              <a:gd name="connsiteX5068" fmla="*/ 1777124 w 8077346"/>
              <a:gd name="connsiteY5068" fmla="*/ 355263 h 10287000"/>
              <a:gd name="connsiteX5069" fmla="*/ 1785271 w 8077346"/>
              <a:gd name="connsiteY5069" fmla="*/ 325552 h 10287000"/>
              <a:gd name="connsiteX5070" fmla="*/ 1786181 w 8077346"/>
              <a:gd name="connsiteY5070" fmla="*/ 324702 h 10287000"/>
              <a:gd name="connsiteX5071" fmla="*/ 1786000 w 8077346"/>
              <a:gd name="connsiteY5071" fmla="*/ 324763 h 10287000"/>
              <a:gd name="connsiteX5072" fmla="*/ 1804686 w 8077346"/>
              <a:gd name="connsiteY5072" fmla="*/ 306653 h 10287000"/>
              <a:gd name="connsiteX5073" fmla="*/ 1805366 w 8077346"/>
              <a:gd name="connsiteY5073" fmla="*/ 304800 h 10287000"/>
              <a:gd name="connsiteX5074" fmla="*/ 1806177 w 8077346"/>
              <a:gd name="connsiteY5074" fmla="*/ 293426 h 10287000"/>
              <a:gd name="connsiteX5075" fmla="*/ 1797550 w 8077346"/>
              <a:gd name="connsiteY5075" fmla="*/ 291724 h 10287000"/>
              <a:gd name="connsiteX5076" fmla="*/ 1795020 w 8077346"/>
              <a:gd name="connsiteY5076" fmla="*/ 279197 h 10287000"/>
              <a:gd name="connsiteX5077" fmla="*/ 1793383 w 8077346"/>
              <a:gd name="connsiteY5077" fmla="*/ 277243 h 10287000"/>
              <a:gd name="connsiteX5078" fmla="*/ 1791940 w 8077346"/>
              <a:gd name="connsiteY5078" fmla="*/ 277608 h 10287000"/>
              <a:gd name="connsiteX5079" fmla="*/ 1788566 w 8077346"/>
              <a:gd name="connsiteY5079" fmla="*/ 274580 h 10287000"/>
              <a:gd name="connsiteX5080" fmla="*/ 1789645 w 8077346"/>
              <a:gd name="connsiteY5080" fmla="*/ 272786 h 10287000"/>
              <a:gd name="connsiteX5081" fmla="*/ 1785328 w 8077346"/>
              <a:gd name="connsiteY5081" fmla="*/ 267636 h 10287000"/>
              <a:gd name="connsiteX5082" fmla="*/ 1795754 w 8077346"/>
              <a:gd name="connsiteY5082" fmla="*/ 243543 h 10287000"/>
              <a:gd name="connsiteX5083" fmla="*/ 1811871 w 8077346"/>
              <a:gd name="connsiteY5083" fmla="*/ 242975 h 10287000"/>
              <a:gd name="connsiteX5084" fmla="*/ 1845294 w 8077346"/>
              <a:gd name="connsiteY5084" fmla="*/ 253910 h 10287000"/>
              <a:gd name="connsiteX5085" fmla="*/ 1850107 w 8077346"/>
              <a:gd name="connsiteY5085" fmla="*/ 270683 h 10287000"/>
              <a:gd name="connsiteX5086" fmla="*/ 1859136 w 8077346"/>
              <a:gd name="connsiteY5086" fmla="*/ 284655 h 10287000"/>
              <a:gd name="connsiteX5087" fmla="*/ 1860579 w 8077346"/>
              <a:gd name="connsiteY5087" fmla="*/ 278479 h 10287000"/>
              <a:gd name="connsiteX5088" fmla="*/ 1863137 w 8077346"/>
              <a:gd name="connsiteY5088" fmla="*/ 277831 h 10287000"/>
              <a:gd name="connsiteX5089" fmla="*/ 1863882 w 8077346"/>
              <a:gd name="connsiteY5089" fmla="*/ 281515 h 10287000"/>
              <a:gd name="connsiteX5090" fmla="*/ 1862809 w 8077346"/>
              <a:gd name="connsiteY5090" fmla="*/ 289533 h 10287000"/>
              <a:gd name="connsiteX5091" fmla="*/ 1863447 w 8077346"/>
              <a:gd name="connsiteY5091" fmla="*/ 292686 h 10287000"/>
              <a:gd name="connsiteX5092" fmla="*/ 1869022 w 8077346"/>
              <a:gd name="connsiteY5092" fmla="*/ 306174 h 10287000"/>
              <a:gd name="connsiteX5093" fmla="*/ 1859902 w 8077346"/>
              <a:gd name="connsiteY5093" fmla="*/ 320031 h 10287000"/>
              <a:gd name="connsiteX5094" fmla="*/ 1882979 w 8077346"/>
              <a:gd name="connsiteY5094" fmla="*/ 335369 h 10287000"/>
              <a:gd name="connsiteX5095" fmla="*/ 1877900 w 8077346"/>
              <a:gd name="connsiteY5095" fmla="*/ 365837 h 10287000"/>
              <a:gd name="connsiteX5096" fmla="*/ 1857437 w 8077346"/>
              <a:gd name="connsiteY5096" fmla="*/ 367570 h 10287000"/>
              <a:gd name="connsiteX5097" fmla="*/ 1862213 w 8077346"/>
              <a:gd name="connsiteY5097" fmla="*/ 377803 h 10287000"/>
              <a:gd name="connsiteX5098" fmla="*/ 1869095 w 8077346"/>
              <a:gd name="connsiteY5098" fmla="*/ 386259 h 10287000"/>
              <a:gd name="connsiteX5099" fmla="*/ 1860828 w 8077346"/>
              <a:gd name="connsiteY5099" fmla="*/ 400005 h 10287000"/>
              <a:gd name="connsiteX5100" fmla="*/ 1862318 w 8077346"/>
              <a:gd name="connsiteY5100" fmla="*/ 407396 h 10287000"/>
              <a:gd name="connsiteX5101" fmla="*/ 1873572 w 8077346"/>
              <a:gd name="connsiteY5101" fmla="*/ 408432 h 10287000"/>
              <a:gd name="connsiteX5102" fmla="*/ 1870169 w 8077346"/>
              <a:gd name="connsiteY5102" fmla="*/ 432601 h 10287000"/>
              <a:gd name="connsiteX5103" fmla="*/ 1881811 w 8077346"/>
              <a:gd name="connsiteY5103" fmla="*/ 421885 h 10287000"/>
              <a:gd name="connsiteX5104" fmla="*/ 1894556 w 8077346"/>
              <a:gd name="connsiteY5104" fmla="*/ 430310 h 10287000"/>
              <a:gd name="connsiteX5105" fmla="*/ 1898644 w 8077346"/>
              <a:gd name="connsiteY5105" fmla="*/ 464236 h 10287000"/>
              <a:gd name="connsiteX5106" fmla="*/ 1896016 w 8077346"/>
              <a:gd name="connsiteY5106" fmla="*/ 464902 h 10287000"/>
              <a:gd name="connsiteX5107" fmla="*/ 1905390 w 8077346"/>
              <a:gd name="connsiteY5107" fmla="*/ 470295 h 10287000"/>
              <a:gd name="connsiteX5108" fmla="*/ 1905778 w 8077346"/>
              <a:gd name="connsiteY5108" fmla="*/ 458545 h 10287000"/>
              <a:gd name="connsiteX5109" fmla="*/ 1906166 w 8077346"/>
              <a:gd name="connsiteY5109" fmla="*/ 446792 h 10287000"/>
              <a:gd name="connsiteX5110" fmla="*/ 1908050 w 8077346"/>
              <a:gd name="connsiteY5110" fmla="*/ 442430 h 10287000"/>
              <a:gd name="connsiteX5111" fmla="*/ 1911421 w 8077346"/>
              <a:gd name="connsiteY5111" fmla="*/ 445460 h 10287000"/>
              <a:gd name="connsiteX5112" fmla="*/ 1911032 w 8077346"/>
              <a:gd name="connsiteY5112" fmla="*/ 457213 h 10287000"/>
              <a:gd name="connsiteX5113" fmla="*/ 1911389 w 8077346"/>
              <a:gd name="connsiteY5113" fmla="*/ 472661 h 10287000"/>
              <a:gd name="connsiteX5114" fmla="*/ 1912881 w 8077346"/>
              <a:gd name="connsiteY5114" fmla="*/ 480052 h 10287000"/>
              <a:gd name="connsiteX5115" fmla="*/ 1918882 w 8077346"/>
              <a:gd name="connsiteY5115" fmla="*/ 482418 h 10287000"/>
              <a:gd name="connsiteX5116" fmla="*/ 1920374 w 8077346"/>
              <a:gd name="connsiteY5116" fmla="*/ 489808 h 10287000"/>
              <a:gd name="connsiteX5117" fmla="*/ 1917359 w 8077346"/>
              <a:gd name="connsiteY5117" fmla="*/ 502227 h 10287000"/>
              <a:gd name="connsiteX5118" fmla="*/ 1919985 w 8077346"/>
              <a:gd name="connsiteY5118" fmla="*/ 501561 h 10287000"/>
              <a:gd name="connsiteX5119" fmla="*/ 1912849 w 8077346"/>
              <a:gd name="connsiteY5119" fmla="*/ 507252 h 10287000"/>
              <a:gd name="connsiteX5120" fmla="*/ 1928223 w 8077346"/>
              <a:gd name="connsiteY5120" fmla="*/ 515012 h 10287000"/>
              <a:gd name="connsiteX5121" fmla="*/ 1941746 w 8077346"/>
              <a:gd name="connsiteY5121" fmla="*/ 499933 h 10287000"/>
              <a:gd name="connsiteX5122" fmla="*/ 1938405 w 8077346"/>
              <a:gd name="connsiteY5122" fmla="*/ 469702 h 10287000"/>
              <a:gd name="connsiteX5123" fmla="*/ 1938437 w 8077346"/>
              <a:gd name="connsiteY5123" fmla="*/ 442503 h 10287000"/>
              <a:gd name="connsiteX5124" fmla="*/ 1937691 w 8077346"/>
              <a:gd name="connsiteY5124" fmla="*/ 438807 h 10287000"/>
              <a:gd name="connsiteX5125" fmla="*/ 1947454 w 8077346"/>
              <a:gd name="connsiteY5125" fmla="*/ 432447 h 10287000"/>
              <a:gd name="connsiteX5126" fmla="*/ 1951960 w 8077346"/>
              <a:gd name="connsiteY5126" fmla="*/ 427423 h 10287000"/>
              <a:gd name="connsiteX5127" fmla="*/ 1956469 w 8077346"/>
              <a:gd name="connsiteY5127" fmla="*/ 422395 h 10287000"/>
              <a:gd name="connsiteX5128" fmla="*/ 1962469 w 8077346"/>
              <a:gd name="connsiteY5128" fmla="*/ 424761 h 10287000"/>
              <a:gd name="connsiteX5129" fmla="*/ 1952316 w 8077346"/>
              <a:gd name="connsiteY5129" fmla="*/ 442870 h 10287000"/>
              <a:gd name="connsiteX5130" fmla="*/ 1947065 w 8077346"/>
              <a:gd name="connsiteY5130" fmla="*/ 444201 h 10287000"/>
              <a:gd name="connsiteX5131" fmla="*/ 1948913 w 8077346"/>
              <a:gd name="connsiteY5131" fmla="*/ 467042 h 10287000"/>
              <a:gd name="connsiteX5132" fmla="*/ 1950372 w 8077346"/>
              <a:gd name="connsiteY5132" fmla="*/ 501632 h 10287000"/>
              <a:gd name="connsiteX5133" fmla="*/ 1953000 w 8077346"/>
              <a:gd name="connsiteY5133" fmla="*/ 500967 h 10287000"/>
              <a:gd name="connsiteX5134" fmla="*/ 1953745 w 8077346"/>
              <a:gd name="connsiteY5134" fmla="*/ 504662 h 10287000"/>
              <a:gd name="connsiteX5135" fmla="*/ 1960136 w 8077346"/>
              <a:gd name="connsiteY5135" fmla="*/ 495274 h 10287000"/>
              <a:gd name="connsiteX5136" fmla="*/ 1962762 w 8077346"/>
              <a:gd name="connsiteY5136" fmla="*/ 494610 h 10287000"/>
              <a:gd name="connsiteX5137" fmla="*/ 1975897 w 8077346"/>
              <a:gd name="connsiteY5137" fmla="*/ 491283 h 10287000"/>
              <a:gd name="connsiteX5138" fmla="*/ 1975151 w 8077346"/>
              <a:gd name="connsiteY5138" fmla="*/ 487586 h 10287000"/>
              <a:gd name="connsiteX5139" fmla="*/ 1976286 w 8077346"/>
              <a:gd name="connsiteY5139" fmla="*/ 479532 h 10287000"/>
              <a:gd name="connsiteX5140" fmla="*/ 1983421 w 8077346"/>
              <a:gd name="connsiteY5140" fmla="*/ 473838 h 10287000"/>
              <a:gd name="connsiteX5141" fmla="*/ 1986795 w 8077346"/>
              <a:gd name="connsiteY5141" fmla="*/ 476869 h 10287000"/>
              <a:gd name="connsiteX5142" fmla="*/ 1987539 w 8077346"/>
              <a:gd name="connsiteY5142" fmla="*/ 480565 h 10287000"/>
              <a:gd name="connsiteX5143" fmla="*/ 1989032 w 8077346"/>
              <a:gd name="connsiteY5143" fmla="*/ 487955 h 10287000"/>
              <a:gd name="connsiteX5144" fmla="*/ 1987896 w 8077346"/>
              <a:gd name="connsiteY5144" fmla="*/ 496013 h 10287000"/>
              <a:gd name="connsiteX5145" fmla="*/ 1990523 w 8077346"/>
              <a:gd name="connsiteY5145" fmla="*/ 495346 h 10287000"/>
              <a:gd name="connsiteX5146" fmla="*/ 1999150 w 8077346"/>
              <a:gd name="connsiteY5146" fmla="*/ 497046 h 10287000"/>
              <a:gd name="connsiteX5147" fmla="*/ 1998405 w 8077346"/>
              <a:gd name="connsiteY5147" fmla="*/ 493352 h 10287000"/>
              <a:gd name="connsiteX5148" fmla="*/ 1997658 w 8077346"/>
              <a:gd name="connsiteY5148" fmla="*/ 489656 h 10287000"/>
              <a:gd name="connsiteX5149" fmla="*/ 2016048 w 8077346"/>
              <a:gd name="connsiteY5149" fmla="*/ 484998 h 10287000"/>
              <a:gd name="connsiteX5150" fmla="*/ 2018674 w 8077346"/>
              <a:gd name="connsiteY5150" fmla="*/ 484333 h 10287000"/>
              <a:gd name="connsiteX5151" fmla="*/ 2017181 w 8077346"/>
              <a:gd name="connsiteY5151" fmla="*/ 476940 h 10287000"/>
              <a:gd name="connsiteX5152" fmla="*/ 2013810 w 8077346"/>
              <a:gd name="connsiteY5152" fmla="*/ 473910 h 10287000"/>
              <a:gd name="connsiteX5153" fmla="*/ 2017569 w 8077346"/>
              <a:gd name="connsiteY5153" fmla="*/ 465188 h 10287000"/>
              <a:gd name="connsiteX5154" fmla="*/ 2024317 w 8077346"/>
              <a:gd name="connsiteY5154" fmla="*/ 471248 h 10287000"/>
              <a:gd name="connsiteX5155" fmla="*/ 2027690 w 8077346"/>
              <a:gd name="connsiteY5155" fmla="*/ 474278 h 10287000"/>
              <a:gd name="connsiteX5156" fmla="*/ 2029183 w 8077346"/>
              <a:gd name="connsiteY5156" fmla="*/ 481671 h 10287000"/>
              <a:gd name="connsiteX5157" fmla="*/ 2029930 w 8077346"/>
              <a:gd name="connsiteY5157" fmla="*/ 485365 h 10287000"/>
              <a:gd name="connsiteX5158" fmla="*/ 2035181 w 8077346"/>
              <a:gd name="connsiteY5158" fmla="*/ 484035 h 10287000"/>
              <a:gd name="connsiteX5159" fmla="*/ 2050944 w 8077346"/>
              <a:gd name="connsiteY5159" fmla="*/ 480042 h 10287000"/>
              <a:gd name="connsiteX5160" fmla="*/ 2052079 w 8077346"/>
              <a:gd name="connsiteY5160" fmla="*/ 471985 h 10287000"/>
              <a:gd name="connsiteX5161" fmla="*/ 2051332 w 8077346"/>
              <a:gd name="connsiteY5161" fmla="*/ 468289 h 10287000"/>
              <a:gd name="connsiteX5162" fmla="*/ 2055839 w 8077346"/>
              <a:gd name="connsiteY5162" fmla="*/ 463263 h 10287000"/>
              <a:gd name="connsiteX5163" fmla="*/ 2061095 w 8077346"/>
              <a:gd name="connsiteY5163" fmla="*/ 461933 h 10287000"/>
              <a:gd name="connsiteX5164" fmla="*/ 2061841 w 8077346"/>
              <a:gd name="connsiteY5164" fmla="*/ 465628 h 10287000"/>
              <a:gd name="connsiteX5165" fmla="*/ 2057332 w 8077346"/>
              <a:gd name="connsiteY5165" fmla="*/ 470654 h 10287000"/>
              <a:gd name="connsiteX5166" fmla="*/ 2058825 w 8077346"/>
              <a:gd name="connsiteY5166" fmla="*/ 478046 h 10287000"/>
              <a:gd name="connsiteX5167" fmla="*/ 2067063 w 8077346"/>
              <a:gd name="connsiteY5167" fmla="*/ 491497 h 10287000"/>
              <a:gd name="connsiteX5168" fmla="*/ 2067807 w 8077346"/>
              <a:gd name="connsiteY5168" fmla="*/ 495193 h 10287000"/>
              <a:gd name="connsiteX5169" fmla="*/ 2069301 w 8077346"/>
              <a:gd name="connsiteY5169" fmla="*/ 502585 h 10287000"/>
              <a:gd name="connsiteX5170" fmla="*/ 2064793 w 8077346"/>
              <a:gd name="connsiteY5170" fmla="*/ 507613 h 10287000"/>
              <a:gd name="connsiteX5171" fmla="*/ 2058792 w 8077346"/>
              <a:gd name="connsiteY5171" fmla="*/ 505247 h 10287000"/>
              <a:gd name="connsiteX5172" fmla="*/ 2057301 w 8077346"/>
              <a:gd name="connsiteY5172" fmla="*/ 497854 h 10287000"/>
              <a:gd name="connsiteX5173" fmla="*/ 2052437 w 8077346"/>
              <a:gd name="connsiteY5173" fmla="*/ 487434 h 10287000"/>
              <a:gd name="connsiteX5174" fmla="*/ 2051689 w 8077346"/>
              <a:gd name="connsiteY5174" fmla="*/ 483736 h 10287000"/>
              <a:gd name="connsiteX5175" fmla="*/ 2035927 w 8077346"/>
              <a:gd name="connsiteY5175" fmla="*/ 487731 h 10287000"/>
              <a:gd name="connsiteX5176" fmla="*/ 2028047 w 8077346"/>
              <a:gd name="connsiteY5176" fmla="*/ 489725 h 10287000"/>
              <a:gd name="connsiteX5177" fmla="*/ 2031420 w 8077346"/>
              <a:gd name="connsiteY5177" fmla="*/ 492757 h 10287000"/>
              <a:gd name="connsiteX5178" fmla="*/ 2032911 w 8077346"/>
              <a:gd name="connsiteY5178" fmla="*/ 500148 h 10287000"/>
              <a:gd name="connsiteX5179" fmla="*/ 2030285 w 8077346"/>
              <a:gd name="connsiteY5179" fmla="*/ 500812 h 10287000"/>
              <a:gd name="connsiteX5180" fmla="*/ 2037031 w 8077346"/>
              <a:gd name="connsiteY5180" fmla="*/ 506874 h 10287000"/>
              <a:gd name="connsiteX5181" fmla="*/ 2037775 w 8077346"/>
              <a:gd name="connsiteY5181" fmla="*/ 510569 h 10287000"/>
              <a:gd name="connsiteX5182" fmla="*/ 2032523 w 8077346"/>
              <a:gd name="connsiteY5182" fmla="*/ 511900 h 10287000"/>
              <a:gd name="connsiteX5183" fmla="*/ 2025031 w 8077346"/>
              <a:gd name="connsiteY5183" fmla="*/ 502145 h 10287000"/>
              <a:gd name="connsiteX5184" fmla="*/ 2011539 w 8077346"/>
              <a:gd name="connsiteY5184" fmla="*/ 490024 h 10287000"/>
              <a:gd name="connsiteX5185" fmla="*/ 2003658 w 8077346"/>
              <a:gd name="connsiteY5185" fmla="*/ 492020 h 10287000"/>
              <a:gd name="connsiteX5186" fmla="*/ 2003270 w 8077346"/>
              <a:gd name="connsiteY5186" fmla="*/ 503773 h 10287000"/>
              <a:gd name="connsiteX5187" fmla="*/ 2008524 w 8077346"/>
              <a:gd name="connsiteY5187" fmla="*/ 502443 h 10287000"/>
              <a:gd name="connsiteX5188" fmla="*/ 2022014 w 8077346"/>
              <a:gd name="connsiteY5188" fmla="*/ 514562 h 10287000"/>
              <a:gd name="connsiteX5189" fmla="*/ 2019387 w 8077346"/>
              <a:gd name="connsiteY5189" fmla="*/ 515228 h 10287000"/>
              <a:gd name="connsiteX5190" fmla="*/ 2031389 w 8077346"/>
              <a:gd name="connsiteY5190" fmla="*/ 519959 h 10287000"/>
              <a:gd name="connsiteX5191" fmla="*/ 2032135 w 8077346"/>
              <a:gd name="connsiteY5191" fmla="*/ 523653 h 10287000"/>
              <a:gd name="connsiteX5192" fmla="*/ 2029506 w 8077346"/>
              <a:gd name="connsiteY5192" fmla="*/ 524319 h 10287000"/>
              <a:gd name="connsiteX5193" fmla="*/ 2014880 w 8077346"/>
              <a:gd name="connsiteY5193" fmla="*/ 520254 h 10287000"/>
              <a:gd name="connsiteX5194" fmla="*/ 2006999 w 8077346"/>
              <a:gd name="connsiteY5194" fmla="*/ 522252 h 10287000"/>
              <a:gd name="connsiteX5195" fmla="*/ 2006611 w 8077346"/>
              <a:gd name="connsiteY5195" fmla="*/ 534004 h 10287000"/>
              <a:gd name="connsiteX5196" fmla="*/ 1983357 w 8077346"/>
              <a:gd name="connsiteY5196" fmla="*/ 528239 h 10287000"/>
              <a:gd name="connsiteX5197" fmla="*/ 1985627 w 8077346"/>
              <a:gd name="connsiteY5197" fmla="*/ 512126 h 10287000"/>
              <a:gd name="connsiteX5198" fmla="*/ 1983000 w 8077346"/>
              <a:gd name="connsiteY5198" fmla="*/ 512790 h 10287000"/>
              <a:gd name="connsiteX5199" fmla="*/ 1978491 w 8077346"/>
              <a:gd name="connsiteY5199" fmla="*/ 517818 h 10287000"/>
              <a:gd name="connsiteX5200" fmla="*/ 1993087 w 8077346"/>
              <a:gd name="connsiteY5200" fmla="*/ 549082 h 10287000"/>
              <a:gd name="connsiteX5201" fmla="*/ 1985206 w 8077346"/>
              <a:gd name="connsiteY5201" fmla="*/ 551080 h 10287000"/>
              <a:gd name="connsiteX5202" fmla="*/ 2002459 w 8077346"/>
              <a:gd name="connsiteY5202" fmla="*/ 554479 h 10287000"/>
              <a:gd name="connsiteX5203" fmla="*/ 1982547 w 8077346"/>
              <a:gd name="connsiteY5203" fmla="*/ 578945 h 10287000"/>
              <a:gd name="connsiteX5204" fmla="*/ 2005025 w 8077346"/>
              <a:gd name="connsiteY5204" fmla="*/ 608216 h 10287000"/>
              <a:gd name="connsiteX5205" fmla="*/ 2005411 w 8077346"/>
              <a:gd name="connsiteY5205" fmla="*/ 596461 h 10287000"/>
              <a:gd name="connsiteX5206" fmla="*/ 2010602 w 8077346"/>
              <a:gd name="connsiteY5206" fmla="*/ 649533 h 10287000"/>
              <a:gd name="connsiteX5207" fmla="*/ 2015856 w 8077346"/>
              <a:gd name="connsiteY5207" fmla="*/ 648202 h 10287000"/>
              <a:gd name="connsiteX5208" fmla="*/ 2020753 w 8077346"/>
              <a:gd name="connsiteY5208" fmla="*/ 631421 h 10287000"/>
              <a:gd name="connsiteX5209" fmla="*/ 2022634 w 8077346"/>
              <a:gd name="connsiteY5209" fmla="*/ 627061 h 10287000"/>
              <a:gd name="connsiteX5210" fmla="*/ 2026007 w 8077346"/>
              <a:gd name="connsiteY5210" fmla="*/ 630092 h 10287000"/>
              <a:gd name="connsiteX5211" fmla="*/ 2021856 w 8077346"/>
              <a:gd name="connsiteY5211" fmla="*/ 650566 h 10287000"/>
              <a:gd name="connsiteX5212" fmla="*/ 2022603 w 8077346"/>
              <a:gd name="connsiteY5212" fmla="*/ 654260 h 10287000"/>
              <a:gd name="connsiteX5213" fmla="*/ 2023349 w 8077346"/>
              <a:gd name="connsiteY5213" fmla="*/ 657958 h 10287000"/>
              <a:gd name="connsiteX5214" fmla="*/ 2029349 w 8077346"/>
              <a:gd name="connsiteY5214" fmla="*/ 660323 h 10287000"/>
              <a:gd name="connsiteX5215" fmla="*/ 2036094 w 8077346"/>
              <a:gd name="connsiteY5215" fmla="*/ 666382 h 10287000"/>
              <a:gd name="connsiteX5216" fmla="*/ 2035348 w 8077346"/>
              <a:gd name="connsiteY5216" fmla="*/ 662687 h 10287000"/>
              <a:gd name="connsiteX5217" fmla="*/ 2040246 w 8077346"/>
              <a:gd name="connsiteY5217" fmla="*/ 645909 h 10287000"/>
              <a:gd name="connsiteX5218" fmla="*/ 2037261 w 8077346"/>
              <a:gd name="connsiteY5218" fmla="*/ 631124 h 10287000"/>
              <a:gd name="connsiteX5219" fmla="*/ 2049650 w 8077346"/>
              <a:gd name="connsiteY5219" fmla="*/ 624104 h 10287000"/>
              <a:gd name="connsiteX5220" fmla="*/ 2046277 w 8077346"/>
              <a:gd name="connsiteY5220" fmla="*/ 621072 h 10287000"/>
              <a:gd name="connsiteX5221" fmla="*/ 2048158 w 8077346"/>
              <a:gd name="connsiteY5221" fmla="*/ 616710 h 10287000"/>
              <a:gd name="connsiteX5222" fmla="*/ 2041412 w 8077346"/>
              <a:gd name="connsiteY5222" fmla="*/ 610649 h 10287000"/>
              <a:gd name="connsiteX5223" fmla="*/ 2053056 w 8077346"/>
              <a:gd name="connsiteY5223" fmla="*/ 599932 h 10287000"/>
              <a:gd name="connsiteX5224" fmla="*/ 2056039 w 8077346"/>
              <a:gd name="connsiteY5224" fmla="*/ 614714 h 10287000"/>
              <a:gd name="connsiteX5225" fmla="*/ 2052666 w 8077346"/>
              <a:gd name="connsiteY5225" fmla="*/ 611684 h 10287000"/>
              <a:gd name="connsiteX5226" fmla="*/ 2051531 w 8077346"/>
              <a:gd name="connsiteY5226" fmla="*/ 619742 h 10287000"/>
              <a:gd name="connsiteX5227" fmla="*/ 2057531 w 8077346"/>
              <a:gd name="connsiteY5227" fmla="*/ 622106 h 10287000"/>
              <a:gd name="connsiteX5228" fmla="*/ 2059410 w 8077346"/>
              <a:gd name="connsiteY5228" fmla="*/ 617746 h 10287000"/>
              <a:gd name="connsiteX5229" fmla="*/ 2063920 w 8077346"/>
              <a:gd name="connsiteY5229" fmla="*/ 612718 h 10287000"/>
              <a:gd name="connsiteX5230" fmla="*/ 2070307 w 8077346"/>
              <a:gd name="connsiteY5230" fmla="*/ 603330 h 10287000"/>
              <a:gd name="connsiteX5231" fmla="*/ 2087562 w 8077346"/>
              <a:gd name="connsiteY5231" fmla="*/ 606729 h 10287000"/>
              <a:gd name="connsiteX5232" fmla="*/ 2088308 w 8077346"/>
              <a:gd name="connsiteY5232" fmla="*/ 610425 h 10287000"/>
              <a:gd name="connsiteX5233" fmla="*/ 2091682 w 8077346"/>
              <a:gd name="connsiteY5233" fmla="*/ 613456 h 10287000"/>
              <a:gd name="connsiteX5234" fmla="*/ 2098816 w 8077346"/>
              <a:gd name="connsiteY5234" fmla="*/ 607764 h 10287000"/>
              <a:gd name="connsiteX5235" fmla="*/ 2104815 w 8077346"/>
              <a:gd name="connsiteY5235" fmla="*/ 610130 h 10287000"/>
              <a:gd name="connsiteX5236" fmla="*/ 2102935 w 8077346"/>
              <a:gd name="connsiteY5236" fmla="*/ 614490 h 10287000"/>
              <a:gd name="connsiteX5237" fmla="*/ 2095800 w 8077346"/>
              <a:gd name="connsiteY5237" fmla="*/ 620182 h 10287000"/>
              <a:gd name="connsiteX5238" fmla="*/ 2097292 w 8077346"/>
              <a:gd name="connsiteY5238" fmla="*/ 627573 h 10287000"/>
              <a:gd name="connsiteX5239" fmla="*/ 2094276 w 8077346"/>
              <a:gd name="connsiteY5239" fmla="*/ 639993 h 10287000"/>
              <a:gd name="connsiteX5240" fmla="*/ 2084871 w 8077346"/>
              <a:gd name="connsiteY5240" fmla="*/ 661797 h 10287000"/>
              <a:gd name="connsiteX5241" fmla="*/ 2085619 w 8077346"/>
              <a:gd name="connsiteY5241" fmla="*/ 665492 h 10287000"/>
              <a:gd name="connsiteX5242" fmla="*/ 2090872 w 8077346"/>
              <a:gd name="connsiteY5242" fmla="*/ 664160 h 10287000"/>
              <a:gd name="connsiteX5243" fmla="*/ 2107768 w 8077346"/>
              <a:gd name="connsiteY5243" fmla="*/ 652112 h 10287000"/>
              <a:gd name="connsiteX5244" fmla="*/ 2117111 w 8077346"/>
              <a:gd name="connsiteY5244" fmla="*/ 684706 h 10287000"/>
              <a:gd name="connsiteX5245" fmla="*/ 2107737 w 8077346"/>
              <a:gd name="connsiteY5245" fmla="*/ 679313 h 10287000"/>
              <a:gd name="connsiteX5246" fmla="*/ 2105110 w 8077346"/>
              <a:gd name="connsiteY5246" fmla="*/ 679979 h 10287000"/>
              <a:gd name="connsiteX5247" fmla="*/ 2106602 w 8077346"/>
              <a:gd name="connsiteY5247" fmla="*/ 687369 h 10287000"/>
              <a:gd name="connsiteX5248" fmla="*/ 2110719 w 8077346"/>
              <a:gd name="connsiteY5248" fmla="*/ 694096 h 10287000"/>
              <a:gd name="connsiteX5249" fmla="*/ 2109586 w 8077346"/>
              <a:gd name="connsiteY5249" fmla="*/ 702150 h 10287000"/>
              <a:gd name="connsiteX5250" fmla="*/ 2127585 w 8077346"/>
              <a:gd name="connsiteY5250" fmla="*/ 709246 h 10287000"/>
              <a:gd name="connsiteX5251" fmla="*/ 2124180 w 8077346"/>
              <a:gd name="connsiteY5251" fmla="*/ 733417 h 10287000"/>
              <a:gd name="connsiteX5252" fmla="*/ 2131316 w 8077346"/>
              <a:gd name="connsiteY5252" fmla="*/ 727725 h 10287000"/>
              <a:gd name="connsiteX5253" fmla="*/ 2133942 w 8077346"/>
              <a:gd name="connsiteY5253" fmla="*/ 727061 h 10287000"/>
              <a:gd name="connsiteX5254" fmla="*/ 2133587 w 8077346"/>
              <a:gd name="connsiteY5254" fmla="*/ 711612 h 10287000"/>
              <a:gd name="connsiteX5255" fmla="*/ 2134721 w 8077346"/>
              <a:gd name="connsiteY5255" fmla="*/ 703555 h 10287000"/>
              <a:gd name="connsiteX5256" fmla="*/ 2133975 w 8077346"/>
              <a:gd name="connsiteY5256" fmla="*/ 699860 h 10287000"/>
              <a:gd name="connsiteX5257" fmla="*/ 2128721 w 8077346"/>
              <a:gd name="connsiteY5257" fmla="*/ 701190 h 10287000"/>
              <a:gd name="connsiteX5258" fmla="*/ 2126093 w 8077346"/>
              <a:gd name="connsiteY5258" fmla="*/ 701855 h 10287000"/>
              <a:gd name="connsiteX5259" fmla="*/ 2125348 w 8077346"/>
              <a:gd name="connsiteY5259" fmla="*/ 698159 h 10287000"/>
              <a:gd name="connsiteX5260" fmla="*/ 2127974 w 8077346"/>
              <a:gd name="connsiteY5260" fmla="*/ 697493 h 10287000"/>
              <a:gd name="connsiteX5261" fmla="*/ 2115974 w 8077346"/>
              <a:gd name="connsiteY5261" fmla="*/ 692764 h 10287000"/>
              <a:gd name="connsiteX5262" fmla="*/ 2125023 w 8077346"/>
              <a:gd name="connsiteY5262" fmla="*/ 655511 h 10287000"/>
              <a:gd name="connsiteX5263" fmla="*/ 2156870 w 8077346"/>
              <a:gd name="connsiteY5263" fmla="*/ 690174 h 10287000"/>
              <a:gd name="connsiteX5264" fmla="*/ 2158751 w 8077346"/>
              <a:gd name="connsiteY5264" fmla="*/ 685814 h 10287000"/>
              <a:gd name="connsiteX5265" fmla="*/ 2164005 w 8077346"/>
              <a:gd name="connsiteY5265" fmla="*/ 684482 h 10287000"/>
              <a:gd name="connsiteX5266" fmla="*/ 2164752 w 8077346"/>
              <a:gd name="connsiteY5266" fmla="*/ 688176 h 10287000"/>
              <a:gd name="connsiteX5267" fmla="*/ 2158361 w 8077346"/>
              <a:gd name="connsiteY5267" fmla="*/ 697564 h 10287000"/>
              <a:gd name="connsiteX5268" fmla="*/ 2160989 w 8077346"/>
              <a:gd name="connsiteY5268" fmla="*/ 696900 h 10287000"/>
              <a:gd name="connsiteX5269" fmla="*/ 2151975 w 8077346"/>
              <a:gd name="connsiteY5269" fmla="*/ 706953 h 10287000"/>
              <a:gd name="connsiteX5270" fmla="*/ 2150092 w 8077346"/>
              <a:gd name="connsiteY5270" fmla="*/ 711315 h 10287000"/>
              <a:gd name="connsiteX5271" fmla="*/ 2157586 w 8077346"/>
              <a:gd name="connsiteY5271" fmla="*/ 721071 h 10287000"/>
              <a:gd name="connsiteX5272" fmla="*/ 2168060 w 8077346"/>
              <a:gd name="connsiteY5272" fmla="*/ 745609 h 10287000"/>
              <a:gd name="connsiteX5273" fmla="*/ 2177076 w 8077346"/>
              <a:gd name="connsiteY5273" fmla="*/ 735557 h 10287000"/>
              <a:gd name="connsiteX5274" fmla="*/ 2168807 w 8077346"/>
              <a:gd name="connsiteY5274" fmla="*/ 749307 h 10287000"/>
              <a:gd name="connsiteX5275" fmla="*/ 2164656 w 8077346"/>
              <a:gd name="connsiteY5275" fmla="*/ 769782 h 10287000"/>
              <a:gd name="connsiteX5276" fmla="*/ 2156776 w 8077346"/>
              <a:gd name="connsiteY5276" fmla="*/ 771778 h 10287000"/>
              <a:gd name="connsiteX5277" fmla="*/ 2132061 w 8077346"/>
              <a:gd name="connsiteY5277" fmla="*/ 731420 h 10287000"/>
              <a:gd name="connsiteX5278" fmla="*/ 2127555 w 8077346"/>
              <a:gd name="connsiteY5278" fmla="*/ 736446 h 10287000"/>
              <a:gd name="connsiteX5279" fmla="*/ 2127910 w 8077346"/>
              <a:gd name="connsiteY5279" fmla="*/ 751895 h 10287000"/>
              <a:gd name="connsiteX5280" fmla="*/ 2100863 w 8077346"/>
              <a:gd name="connsiteY5280" fmla="*/ 782055 h 10287000"/>
              <a:gd name="connsiteX5281" fmla="*/ 2061880 w 8077346"/>
              <a:gd name="connsiteY5281" fmla="*/ 753083 h 10287000"/>
              <a:gd name="connsiteX5282" fmla="*/ 2056626 w 8077346"/>
              <a:gd name="connsiteY5282" fmla="*/ 754412 h 10287000"/>
              <a:gd name="connsiteX5283" fmla="*/ 2054744 w 8077346"/>
              <a:gd name="connsiteY5283" fmla="*/ 758775 h 10287000"/>
              <a:gd name="connsiteX5284" fmla="*/ 2052863 w 8077346"/>
              <a:gd name="connsiteY5284" fmla="*/ 763136 h 10287000"/>
              <a:gd name="connsiteX5285" fmla="*/ 2058086 w 8077346"/>
              <a:gd name="connsiteY5285" fmla="*/ 789006 h 10287000"/>
              <a:gd name="connsiteX5286" fmla="*/ 2055459 w 8077346"/>
              <a:gd name="connsiteY5286" fmla="*/ 789670 h 10287000"/>
              <a:gd name="connsiteX5287" fmla="*/ 2054324 w 8077346"/>
              <a:gd name="connsiteY5287" fmla="*/ 797729 h 10287000"/>
              <a:gd name="connsiteX5288" fmla="*/ 2046443 w 8077346"/>
              <a:gd name="connsiteY5288" fmla="*/ 799726 h 10287000"/>
              <a:gd name="connsiteX5289" fmla="*/ 2043071 w 8077346"/>
              <a:gd name="connsiteY5289" fmla="*/ 796694 h 10287000"/>
              <a:gd name="connsiteX5290" fmla="*/ 2035190 w 8077346"/>
              <a:gd name="connsiteY5290" fmla="*/ 798689 h 10287000"/>
              <a:gd name="connsiteX5291" fmla="*/ 2038919 w 8077346"/>
              <a:gd name="connsiteY5291" fmla="*/ 817169 h 10287000"/>
              <a:gd name="connsiteX5292" fmla="*/ 2070831 w 8077346"/>
              <a:gd name="connsiteY5292" fmla="*/ 797431 h 10287000"/>
              <a:gd name="connsiteX5293" fmla="*/ 2071578 w 8077346"/>
              <a:gd name="connsiteY5293" fmla="*/ 801125 h 10287000"/>
              <a:gd name="connsiteX5294" fmla="*/ 2108745 w 8077346"/>
              <a:gd name="connsiteY5294" fmla="*/ 780058 h 10287000"/>
              <a:gd name="connsiteX5295" fmla="*/ 2119999 w 8077346"/>
              <a:gd name="connsiteY5295" fmla="*/ 781093 h 10287000"/>
              <a:gd name="connsiteX5296" fmla="*/ 2120357 w 8077346"/>
              <a:gd name="connsiteY5296" fmla="*/ 796541 h 10287000"/>
              <a:gd name="connsiteX5297" fmla="*/ 2132388 w 8077346"/>
              <a:gd name="connsiteY5297" fmla="*/ 774068 h 10287000"/>
              <a:gd name="connsiteX5298" fmla="*/ 2127490 w 8077346"/>
              <a:gd name="connsiteY5298" fmla="*/ 790848 h 10287000"/>
              <a:gd name="connsiteX5299" fmla="*/ 2138745 w 8077346"/>
              <a:gd name="connsiteY5299" fmla="*/ 791882 h 10287000"/>
              <a:gd name="connsiteX5300" fmla="*/ 2141730 w 8077346"/>
              <a:gd name="connsiteY5300" fmla="*/ 806665 h 10287000"/>
              <a:gd name="connsiteX5301" fmla="*/ 2165696 w 8077346"/>
              <a:gd name="connsiteY5301" fmla="*/ 843325 h 10287000"/>
              <a:gd name="connsiteX5302" fmla="*/ 2175101 w 8077346"/>
              <a:gd name="connsiteY5302" fmla="*/ 821521 h 10287000"/>
              <a:gd name="connsiteX5303" fmla="*/ 2166474 w 8077346"/>
              <a:gd name="connsiteY5303" fmla="*/ 819820 h 10287000"/>
              <a:gd name="connsiteX5304" fmla="*/ 2176267 w 8077346"/>
              <a:gd name="connsiteY5304" fmla="*/ 786261 h 10287000"/>
              <a:gd name="connsiteX5305" fmla="*/ 2209282 w 8077346"/>
              <a:gd name="connsiteY5305" fmla="*/ 785667 h 10287000"/>
              <a:gd name="connsiteX5306" fmla="*/ 2209252 w 8077346"/>
              <a:gd name="connsiteY5306" fmla="*/ 812870 h 10287000"/>
              <a:gd name="connsiteX5307" fmla="*/ 2194982 w 8077346"/>
              <a:gd name="connsiteY5307" fmla="*/ 824252 h 10287000"/>
              <a:gd name="connsiteX5308" fmla="*/ 2190443 w 8077346"/>
              <a:gd name="connsiteY5308" fmla="*/ 856479 h 10287000"/>
              <a:gd name="connsiteX5309" fmla="*/ 2212917 w 8077346"/>
              <a:gd name="connsiteY5309" fmla="*/ 885749 h 10287000"/>
              <a:gd name="connsiteX5310" fmla="*/ 2227187 w 8077346"/>
              <a:gd name="connsiteY5310" fmla="*/ 874365 h 10287000"/>
              <a:gd name="connsiteX5311" fmla="*/ 2237306 w 8077346"/>
              <a:gd name="connsiteY5311" fmla="*/ 883454 h 10287000"/>
              <a:gd name="connsiteX5312" fmla="*/ 2221513 w 8077346"/>
              <a:gd name="connsiteY5312" fmla="*/ 914649 h 10287000"/>
              <a:gd name="connsiteX5313" fmla="*/ 2231632 w 8077346"/>
              <a:gd name="connsiteY5313" fmla="*/ 923738 h 10287000"/>
              <a:gd name="connsiteX5314" fmla="*/ 2247393 w 8077346"/>
              <a:gd name="connsiteY5314" fmla="*/ 919746 h 10287000"/>
              <a:gd name="connsiteX5315" fmla="*/ 2237631 w 8077346"/>
              <a:gd name="connsiteY5315" fmla="*/ 926104 h 10287000"/>
              <a:gd name="connsiteX5316" fmla="*/ 2248887 w 8077346"/>
              <a:gd name="connsiteY5316" fmla="*/ 927137 h 10287000"/>
              <a:gd name="connsiteX5317" fmla="*/ 2224823 w 8077346"/>
              <a:gd name="connsiteY5317" fmla="*/ 972080 h 10287000"/>
              <a:gd name="connsiteX5318" fmla="*/ 2230822 w 8077346"/>
              <a:gd name="connsiteY5318" fmla="*/ 974445 h 10287000"/>
              <a:gd name="connsiteX5319" fmla="*/ 2234195 w 8077346"/>
              <a:gd name="connsiteY5319" fmla="*/ 977475 h 10287000"/>
              <a:gd name="connsiteX5320" fmla="*/ 2232314 w 8077346"/>
              <a:gd name="connsiteY5320" fmla="*/ 981837 h 10287000"/>
              <a:gd name="connsiteX5321" fmla="*/ 2233060 w 8077346"/>
              <a:gd name="connsiteY5321" fmla="*/ 985533 h 10287000"/>
              <a:gd name="connsiteX5322" fmla="*/ 2252553 w 8077346"/>
              <a:gd name="connsiteY5322" fmla="*/ 1000018 h 10287000"/>
              <a:gd name="connsiteX5323" fmla="*/ 2255179 w 8077346"/>
              <a:gd name="connsiteY5323" fmla="*/ 999354 h 10287000"/>
              <a:gd name="connsiteX5324" fmla="*/ 2254433 w 8077346"/>
              <a:gd name="connsiteY5324" fmla="*/ 995658 h 10287000"/>
              <a:gd name="connsiteX5325" fmla="*/ 2258941 w 8077346"/>
              <a:gd name="connsiteY5325" fmla="*/ 990631 h 10287000"/>
              <a:gd name="connsiteX5326" fmla="*/ 2262314 w 8077346"/>
              <a:gd name="connsiteY5326" fmla="*/ 993661 h 10287000"/>
              <a:gd name="connsiteX5327" fmla="*/ 2263060 w 8077346"/>
              <a:gd name="connsiteY5327" fmla="*/ 997355 h 10287000"/>
              <a:gd name="connsiteX5328" fmla="*/ 2266433 w 8077346"/>
              <a:gd name="connsiteY5328" fmla="*/ 1000387 h 10287000"/>
              <a:gd name="connsiteX5329" fmla="*/ 2275805 w 8077346"/>
              <a:gd name="connsiteY5329" fmla="*/ 1005782 h 10287000"/>
              <a:gd name="connsiteX5330" fmla="*/ 2279178 w 8077346"/>
              <a:gd name="connsiteY5330" fmla="*/ 1008812 h 10287000"/>
              <a:gd name="connsiteX5331" fmla="*/ 2288162 w 8077346"/>
              <a:gd name="connsiteY5331" fmla="*/ 1025961 h 10287000"/>
              <a:gd name="connsiteX5332" fmla="*/ 2289654 w 8077346"/>
              <a:gd name="connsiteY5332" fmla="*/ 1033351 h 10287000"/>
              <a:gd name="connsiteX5333" fmla="*/ 2287773 w 8077346"/>
              <a:gd name="connsiteY5333" fmla="*/ 1037712 h 10287000"/>
              <a:gd name="connsiteX5334" fmla="*/ 2292282 w 8077346"/>
              <a:gd name="connsiteY5334" fmla="*/ 1032684 h 10287000"/>
              <a:gd name="connsiteX5335" fmla="*/ 2331298 w 8077346"/>
              <a:gd name="connsiteY5335" fmla="*/ 1034457 h 10287000"/>
              <a:gd name="connsiteX5336" fmla="*/ 2328313 w 8077346"/>
              <a:gd name="connsiteY5336" fmla="*/ 1019674 h 10287000"/>
              <a:gd name="connsiteX5337" fmla="*/ 2319297 w 8077346"/>
              <a:gd name="connsiteY5337" fmla="*/ 1029727 h 10287000"/>
              <a:gd name="connsiteX5338" fmla="*/ 2326075 w 8077346"/>
              <a:gd name="connsiteY5338" fmla="*/ 1008586 h 10287000"/>
              <a:gd name="connsiteX5339" fmla="*/ 2348972 w 8077346"/>
              <a:gd name="connsiteY5339" fmla="*/ 998902 h 10287000"/>
              <a:gd name="connsiteX5340" fmla="*/ 2346345 w 8077346"/>
              <a:gd name="connsiteY5340" fmla="*/ 999568 h 10287000"/>
              <a:gd name="connsiteX5341" fmla="*/ 2343361 w 8077346"/>
              <a:gd name="connsiteY5341" fmla="*/ 984786 h 10287000"/>
              <a:gd name="connsiteX5342" fmla="*/ 2341868 w 8077346"/>
              <a:gd name="connsiteY5342" fmla="*/ 977393 h 10287000"/>
              <a:gd name="connsiteX5343" fmla="*/ 2338105 w 8077346"/>
              <a:gd name="connsiteY5343" fmla="*/ 986117 h 10287000"/>
              <a:gd name="connsiteX5344" fmla="*/ 2324615 w 8077346"/>
              <a:gd name="connsiteY5344" fmla="*/ 973995 h 10287000"/>
              <a:gd name="connsiteX5345" fmla="*/ 2305091 w 8077346"/>
              <a:gd name="connsiteY5345" fmla="*/ 986710 h 10287000"/>
              <a:gd name="connsiteX5346" fmla="*/ 2303274 w 8077346"/>
              <a:gd name="connsiteY5346" fmla="*/ 936668 h 10287000"/>
              <a:gd name="connsiteX5347" fmla="*/ 2320527 w 8077346"/>
              <a:gd name="connsiteY5347" fmla="*/ 940068 h 10287000"/>
              <a:gd name="connsiteX5348" fmla="*/ 2323510 w 8077346"/>
              <a:gd name="connsiteY5348" fmla="*/ 954851 h 10287000"/>
              <a:gd name="connsiteX5349" fmla="*/ 2344916 w 8077346"/>
              <a:gd name="connsiteY5349" fmla="*/ 937776 h 10287000"/>
              <a:gd name="connsiteX5350" fmla="*/ 2353154 w 8077346"/>
              <a:gd name="connsiteY5350" fmla="*/ 951226 h 10287000"/>
              <a:gd name="connsiteX5351" fmla="*/ 2355780 w 8077346"/>
              <a:gd name="connsiteY5351" fmla="*/ 950561 h 10287000"/>
              <a:gd name="connsiteX5352" fmla="*/ 2360288 w 8077346"/>
              <a:gd name="connsiteY5352" fmla="*/ 945535 h 10287000"/>
              <a:gd name="connsiteX5353" fmla="*/ 2362916 w 8077346"/>
              <a:gd name="connsiteY5353" fmla="*/ 944869 h 10287000"/>
              <a:gd name="connsiteX5354" fmla="*/ 2372013 w 8077346"/>
              <a:gd name="connsiteY5354" fmla="*/ 945478 h 10287000"/>
              <a:gd name="connsiteX5355" fmla="*/ 2374768 w 8077346"/>
              <a:gd name="connsiteY5355" fmla="*/ 948619 h 10287000"/>
              <a:gd name="connsiteX5356" fmla="*/ 2378369 w 8077346"/>
              <a:gd name="connsiteY5356" fmla="*/ 941467 h 10287000"/>
              <a:gd name="connsiteX5357" fmla="*/ 2373437 w 8077346"/>
              <a:gd name="connsiteY5357" fmla="*/ 819655 h 10287000"/>
              <a:gd name="connsiteX5358" fmla="*/ 2373739 w 8077346"/>
              <a:gd name="connsiteY5358" fmla="*/ 815770 h 10287000"/>
              <a:gd name="connsiteX5359" fmla="*/ 2370595 w 8077346"/>
              <a:gd name="connsiteY5359" fmla="*/ 818383 h 10287000"/>
              <a:gd name="connsiteX5360" fmla="*/ 2374266 w 8077346"/>
              <a:gd name="connsiteY5360" fmla="*/ 808962 h 10287000"/>
              <a:gd name="connsiteX5361" fmla="*/ 2377371 w 8077346"/>
              <a:gd name="connsiteY5361" fmla="*/ 768907 h 10287000"/>
              <a:gd name="connsiteX5362" fmla="*/ 2386469 w 8077346"/>
              <a:gd name="connsiteY5362" fmla="*/ 724787 h 10287000"/>
              <a:gd name="connsiteX5363" fmla="*/ 2381284 w 8077346"/>
              <a:gd name="connsiteY5363" fmla="*/ 709051 h 10287000"/>
              <a:gd name="connsiteX5364" fmla="*/ 2441150 w 8077346"/>
              <a:gd name="connsiteY5364" fmla="*/ 613296 h 10287000"/>
              <a:gd name="connsiteX5365" fmla="*/ 2433976 w 8077346"/>
              <a:gd name="connsiteY5365" fmla="*/ 584627 h 10287000"/>
              <a:gd name="connsiteX5366" fmla="*/ 2393945 w 8077346"/>
              <a:gd name="connsiteY5366" fmla="*/ 557908 h 10287000"/>
              <a:gd name="connsiteX5367" fmla="*/ 2374862 w 8077346"/>
              <a:gd name="connsiteY5367" fmla="*/ 577537 h 10287000"/>
              <a:gd name="connsiteX5368" fmla="*/ 2369931 w 8077346"/>
              <a:gd name="connsiteY5368" fmla="*/ 455727 h 10287000"/>
              <a:gd name="connsiteX5369" fmla="*/ 2377524 w 8077346"/>
              <a:gd name="connsiteY5369" fmla="*/ 451194 h 10287000"/>
              <a:gd name="connsiteX5370" fmla="*/ 2372547 w 8077346"/>
              <a:gd name="connsiteY5370" fmla="*/ 418857 h 10287000"/>
              <a:gd name="connsiteX5371" fmla="*/ 2364459 w 8077346"/>
              <a:gd name="connsiteY5371" fmla="*/ 420155 h 10287000"/>
              <a:gd name="connsiteX5372" fmla="*/ 2335007 w 8077346"/>
              <a:gd name="connsiteY5372" fmla="*/ 408310 h 10287000"/>
              <a:gd name="connsiteX5373" fmla="*/ 2351057 w 8077346"/>
              <a:gd name="connsiteY5373" fmla="*/ 458753 h 10287000"/>
              <a:gd name="connsiteX5374" fmla="*/ 2341058 w 8077346"/>
              <a:gd name="connsiteY5374" fmla="*/ 483549 h 10287000"/>
              <a:gd name="connsiteX5375" fmla="*/ 2341347 w 8077346"/>
              <a:gd name="connsiteY5375" fmla="*/ 503385 h 10287000"/>
              <a:gd name="connsiteX5376" fmla="*/ 2355119 w 8077346"/>
              <a:gd name="connsiteY5376" fmla="*/ 521058 h 10287000"/>
              <a:gd name="connsiteX5377" fmla="*/ 2339808 w 8077346"/>
              <a:gd name="connsiteY5377" fmla="*/ 583158 h 10287000"/>
              <a:gd name="connsiteX5378" fmla="*/ 2338154 w 8077346"/>
              <a:gd name="connsiteY5378" fmla="*/ 500585 h 10287000"/>
              <a:gd name="connsiteX5379" fmla="*/ 2340560 w 8077346"/>
              <a:gd name="connsiteY5379" fmla="*/ 480315 h 10287000"/>
              <a:gd name="connsiteX5380" fmla="*/ 2337863 w 8077346"/>
              <a:gd name="connsiteY5380" fmla="*/ 480749 h 10287000"/>
              <a:gd name="connsiteX5381" fmla="*/ 2315345 w 8077346"/>
              <a:gd name="connsiteY5381" fmla="*/ 388267 h 10287000"/>
              <a:gd name="connsiteX5382" fmla="*/ 2317044 w 8077346"/>
              <a:gd name="connsiteY5382" fmla="*/ 381366 h 10287000"/>
              <a:gd name="connsiteX5383" fmla="*/ 2323641 w 8077346"/>
              <a:gd name="connsiteY5383" fmla="*/ 370369 h 10287000"/>
              <a:gd name="connsiteX5384" fmla="*/ 2333640 w 8077346"/>
              <a:gd name="connsiteY5384" fmla="*/ 345568 h 10287000"/>
              <a:gd name="connsiteX5385" fmla="*/ 2352434 w 8077346"/>
              <a:gd name="connsiteY5385" fmla="*/ 306106 h 10287000"/>
              <a:gd name="connsiteX5386" fmla="*/ 2351776 w 8077346"/>
              <a:gd name="connsiteY5386" fmla="*/ 230002 h 10287000"/>
              <a:gd name="connsiteX5387" fmla="*/ 2338003 w 8077346"/>
              <a:gd name="connsiteY5387" fmla="*/ 212328 h 10287000"/>
              <a:gd name="connsiteX5388" fmla="*/ 2338664 w 8077346"/>
              <a:gd name="connsiteY5388" fmla="*/ 288433 h 10287000"/>
              <a:gd name="connsiteX5389" fmla="*/ 2328375 w 8077346"/>
              <a:gd name="connsiteY5389" fmla="*/ 293397 h 10287000"/>
              <a:gd name="connsiteX5390" fmla="*/ 2324266 w 8077346"/>
              <a:gd name="connsiteY5390" fmla="*/ 320566 h 10287000"/>
              <a:gd name="connsiteX5391" fmla="*/ 2319868 w 8077346"/>
              <a:gd name="connsiteY5391" fmla="*/ 327897 h 10287000"/>
              <a:gd name="connsiteX5392" fmla="*/ 2323063 w 8077346"/>
              <a:gd name="connsiteY5392" fmla="*/ 330697 h 10287000"/>
              <a:gd name="connsiteX5393" fmla="*/ 2317461 w 8077346"/>
              <a:gd name="connsiteY5393" fmla="*/ 348165 h 10287000"/>
              <a:gd name="connsiteX5394" fmla="*/ 2315679 w 8077346"/>
              <a:gd name="connsiteY5394" fmla="*/ 318630 h 10287000"/>
              <a:gd name="connsiteX5395" fmla="*/ 2318376 w 8077346"/>
              <a:gd name="connsiteY5395" fmla="*/ 318195 h 10287000"/>
              <a:gd name="connsiteX5396" fmla="*/ 2320077 w 8077346"/>
              <a:gd name="connsiteY5396" fmla="*/ 311296 h 10287000"/>
              <a:gd name="connsiteX5397" fmla="*/ 2324683 w 8077346"/>
              <a:gd name="connsiteY5397" fmla="*/ 287363 h 10287000"/>
              <a:gd name="connsiteX5398" fmla="*/ 2330493 w 8077346"/>
              <a:gd name="connsiteY5398" fmla="*/ 253295 h 10287000"/>
              <a:gd name="connsiteX5399" fmla="*/ 2321615 w 8077346"/>
              <a:gd name="connsiteY5399" fmla="*/ 231523 h 10287000"/>
              <a:gd name="connsiteX5400" fmla="*/ 2308215 w 8077346"/>
              <a:gd name="connsiteY5400" fmla="*/ 270123 h 10287000"/>
              <a:gd name="connsiteX5401" fmla="*/ 2303736 w 8077346"/>
              <a:gd name="connsiteY5401" fmla="*/ 241019 h 10287000"/>
              <a:gd name="connsiteX5402" fmla="*/ 2320170 w 8077346"/>
              <a:gd name="connsiteY5402" fmla="*/ 132349 h 10287000"/>
              <a:gd name="connsiteX5403" fmla="*/ 2350329 w 8077346"/>
              <a:gd name="connsiteY5403" fmla="*/ 130826 h 10287000"/>
              <a:gd name="connsiteX5404" fmla="*/ 2368126 w 8077346"/>
              <a:gd name="connsiteY5404" fmla="*/ 84896 h 10287000"/>
              <a:gd name="connsiteX5405" fmla="*/ 2374099 w 8077346"/>
              <a:gd name="connsiteY5405" fmla="*/ 123702 h 10287000"/>
              <a:gd name="connsiteX5406" fmla="*/ 2398078 w 8077346"/>
              <a:gd name="connsiteY5406" fmla="*/ 99974 h 10287000"/>
              <a:gd name="connsiteX5407" fmla="*/ 2432136 w 8077346"/>
              <a:gd name="connsiteY5407" fmla="*/ 87887 h 10287000"/>
              <a:gd name="connsiteX5408" fmla="*/ 2448687 w 8077346"/>
              <a:gd name="connsiteY5408" fmla="*/ 141565 h 10287000"/>
              <a:gd name="connsiteX5409" fmla="*/ 2452086 w 8077346"/>
              <a:gd name="connsiteY5409" fmla="*/ 127763 h 10287000"/>
              <a:gd name="connsiteX5410" fmla="*/ 2463453 w 8077346"/>
              <a:gd name="connsiteY5410" fmla="*/ 165704 h 10287000"/>
              <a:gd name="connsiteX5411" fmla="*/ 2472953 w 8077346"/>
              <a:gd name="connsiteY5411" fmla="*/ 137672 h 10287000"/>
              <a:gd name="connsiteX5412" fmla="*/ 2459678 w 8077346"/>
              <a:gd name="connsiteY5412" fmla="*/ 123234 h 10287000"/>
              <a:gd name="connsiteX5413" fmla="*/ 2456196 w 8077346"/>
              <a:gd name="connsiteY5413" fmla="*/ 100596 h 10287000"/>
              <a:gd name="connsiteX5414" fmla="*/ 2464493 w 8077346"/>
              <a:gd name="connsiteY5414" fmla="*/ 82699 h 10287000"/>
              <a:gd name="connsiteX5415" fmla="*/ 2471379 w 8077346"/>
              <a:gd name="connsiteY5415" fmla="*/ 91537 h 10287000"/>
              <a:gd name="connsiteX5416" fmla="*/ 2501537 w 8077346"/>
              <a:gd name="connsiteY5416" fmla="*/ 90013 h 10287000"/>
              <a:gd name="connsiteX5417" fmla="*/ 2528952 w 8077346"/>
              <a:gd name="connsiteY5417" fmla="*/ 178396 h 10287000"/>
              <a:gd name="connsiteX5418" fmla="*/ 2569609 w 8077346"/>
              <a:gd name="connsiteY5418" fmla="*/ 155311 h 10287000"/>
              <a:gd name="connsiteX5419" fmla="*/ 2571021 w 8077346"/>
              <a:gd name="connsiteY5419" fmla="*/ 128574 h 10287000"/>
              <a:gd name="connsiteX5420" fmla="*/ 2593172 w 8077346"/>
              <a:gd name="connsiteY5420" fmla="*/ 164787 h 10287000"/>
              <a:gd name="connsiteX5421" fmla="*/ 2605866 w 8077346"/>
              <a:gd name="connsiteY5421" fmla="*/ 139555 h 10287000"/>
              <a:gd name="connsiteX5422" fmla="*/ 2597279 w 8077346"/>
              <a:gd name="connsiteY5422" fmla="*/ 137618 h 10287000"/>
              <a:gd name="connsiteX5423" fmla="*/ 2601886 w 8077346"/>
              <a:gd name="connsiteY5423" fmla="*/ 113686 h 10287000"/>
              <a:gd name="connsiteX5424" fmla="*/ 2635816 w 8077346"/>
              <a:gd name="connsiteY5424" fmla="*/ 154633 h 10287000"/>
              <a:gd name="connsiteX5425" fmla="*/ 2638224 w 8077346"/>
              <a:gd name="connsiteY5425" fmla="*/ 134367 h 10287000"/>
              <a:gd name="connsiteX5426" fmla="*/ 2641915 w 8077346"/>
              <a:gd name="connsiteY5426" fmla="*/ 140403 h 10287000"/>
              <a:gd name="connsiteX5427" fmla="*/ 2655398 w 8077346"/>
              <a:gd name="connsiteY5427" fmla="*/ 138240 h 10287000"/>
              <a:gd name="connsiteX5428" fmla="*/ 2659298 w 8077346"/>
              <a:gd name="connsiteY5428" fmla="*/ 127675 h 10287000"/>
              <a:gd name="connsiteX5429" fmla="*/ 2666680 w 8077346"/>
              <a:gd name="connsiteY5429" fmla="*/ 139746 h 10287000"/>
              <a:gd name="connsiteX5430" fmla="*/ 2663856 w 8077346"/>
              <a:gd name="connsiteY5430" fmla="*/ 193215 h 10287000"/>
              <a:gd name="connsiteX5431" fmla="*/ 2664853 w 8077346"/>
              <a:gd name="connsiteY5431" fmla="*/ 199682 h 10287000"/>
              <a:gd name="connsiteX5432" fmla="*/ 2665351 w 8077346"/>
              <a:gd name="connsiteY5432" fmla="*/ 202916 h 10287000"/>
              <a:gd name="connsiteX5433" fmla="*/ 2684144 w 8077346"/>
              <a:gd name="connsiteY5433" fmla="*/ 163453 h 10287000"/>
              <a:gd name="connsiteX5434" fmla="*/ 2695718 w 8077346"/>
              <a:gd name="connsiteY5434" fmla="*/ 184793 h 10287000"/>
              <a:gd name="connsiteX5435" fmla="*/ 2714591 w 8077346"/>
              <a:gd name="connsiteY5435" fmla="*/ 181767 h 10287000"/>
              <a:gd name="connsiteX5436" fmla="*/ 2722473 w 8077346"/>
              <a:gd name="connsiteY5436" fmla="*/ 197069 h 10287000"/>
              <a:gd name="connsiteX5437" fmla="*/ 2725169 w 8077346"/>
              <a:gd name="connsiteY5437" fmla="*/ 196637 h 10287000"/>
              <a:gd name="connsiteX5438" fmla="*/ 2726373 w 8077346"/>
              <a:gd name="connsiteY5438" fmla="*/ 186504 h 10287000"/>
              <a:gd name="connsiteX5439" fmla="*/ 2729070 w 8077346"/>
              <a:gd name="connsiteY5439" fmla="*/ 186071 h 10287000"/>
              <a:gd name="connsiteX5440" fmla="*/ 2729568 w 8077346"/>
              <a:gd name="connsiteY5440" fmla="*/ 189305 h 10287000"/>
              <a:gd name="connsiteX5441" fmla="*/ 2730065 w 8077346"/>
              <a:gd name="connsiteY5441" fmla="*/ 192540 h 10287000"/>
              <a:gd name="connsiteX5442" fmla="*/ 2728363 w 8077346"/>
              <a:gd name="connsiteY5442" fmla="*/ 199440 h 10287000"/>
              <a:gd name="connsiteX5443" fmla="*/ 2740226 w 8077346"/>
              <a:gd name="connsiteY5443" fmla="*/ 240614 h 10287000"/>
              <a:gd name="connsiteX5444" fmla="*/ 2762295 w 8077346"/>
              <a:gd name="connsiteY5444" fmla="*/ 240388 h 10287000"/>
              <a:gd name="connsiteX5445" fmla="*/ 2765697 w 8077346"/>
              <a:gd name="connsiteY5445" fmla="*/ 226588 h 10287000"/>
              <a:gd name="connsiteX5446" fmla="*/ 2765986 w 8077346"/>
              <a:gd name="connsiteY5446" fmla="*/ 246423 h 10287000"/>
              <a:gd name="connsiteX5447" fmla="*/ 2763290 w 8077346"/>
              <a:gd name="connsiteY5447" fmla="*/ 246858 h 10287000"/>
              <a:gd name="connsiteX5448" fmla="*/ 2760593 w 8077346"/>
              <a:gd name="connsiteY5448" fmla="*/ 247289 h 10287000"/>
              <a:gd name="connsiteX5449" fmla="*/ 2775812 w 8077346"/>
              <a:gd name="connsiteY5449" fmla="*/ 364136 h 10287000"/>
              <a:gd name="connsiteX5450" fmla="*/ 2787836 w 8077346"/>
              <a:gd name="connsiteY5450" fmla="*/ 478183 h 10287000"/>
              <a:gd name="connsiteX5451" fmla="*/ 2808656 w 8077346"/>
              <a:gd name="connsiteY5451" fmla="*/ 577564 h 10287000"/>
              <a:gd name="connsiteX5452" fmla="*/ 2809812 w 8077346"/>
              <a:gd name="connsiteY5452" fmla="*/ 656907 h 10287000"/>
              <a:gd name="connsiteX5453" fmla="*/ 2813793 w 8077346"/>
              <a:gd name="connsiteY5453" fmla="*/ 682774 h 10287000"/>
              <a:gd name="connsiteX5454" fmla="*/ 2803425 w 8077346"/>
              <a:gd name="connsiteY5454" fmla="*/ 651302 h 10287000"/>
              <a:gd name="connsiteX5455" fmla="*/ 2789189 w 8077346"/>
              <a:gd name="connsiteY5455" fmla="*/ 756305 h 10287000"/>
              <a:gd name="connsiteX5456" fmla="*/ 2815657 w 8077346"/>
              <a:gd name="connsiteY5456" fmla="*/ 748747 h 10287000"/>
              <a:gd name="connsiteX5457" fmla="*/ 2813089 w 8077346"/>
              <a:gd name="connsiteY5457" fmla="*/ 696143 h 10287000"/>
              <a:gd name="connsiteX5458" fmla="*/ 2822671 w 8077346"/>
              <a:gd name="connsiteY5458" fmla="*/ 704546 h 10287000"/>
              <a:gd name="connsiteX5459" fmla="*/ 2846972 w 8077346"/>
              <a:gd name="connsiteY5459" fmla="*/ 826565 h 10287000"/>
              <a:gd name="connsiteX5460" fmla="*/ 2862607 w 8077346"/>
              <a:gd name="connsiteY5460" fmla="*/ 910211 h 10287000"/>
              <a:gd name="connsiteX5461" fmla="*/ 2866797 w 8077346"/>
              <a:gd name="connsiteY5461" fmla="*/ 919480 h 10287000"/>
              <a:gd name="connsiteX5462" fmla="*/ 2867294 w 8077346"/>
              <a:gd name="connsiteY5462" fmla="*/ 922713 h 10287000"/>
              <a:gd name="connsiteX5463" fmla="*/ 2865095 w 8077346"/>
              <a:gd name="connsiteY5463" fmla="*/ 926382 h 10287000"/>
              <a:gd name="connsiteX5464" fmla="*/ 2864597 w 8077346"/>
              <a:gd name="connsiteY5464" fmla="*/ 923147 h 10287000"/>
              <a:gd name="connsiteX5465" fmla="*/ 2860907 w 8077346"/>
              <a:gd name="connsiteY5465" fmla="*/ 917110 h 10287000"/>
              <a:gd name="connsiteX5466" fmla="*/ 2859493 w 8077346"/>
              <a:gd name="connsiteY5466" fmla="*/ 943846 h 10287000"/>
              <a:gd name="connsiteX5467" fmla="*/ 2872768 w 8077346"/>
              <a:gd name="connsiteY5467" fmla="*/ 958285 h 10287000"/>
              <a:gd name="connsiteX5468" fmla="*/ 2890602 w 8077346"/>
              <a:gd name="connsiteY5468" fmla="*/ 1038265 h 10287000"/>
              <a:gd name="connsiteX5469" fmla="*/ 2885497 w 8077346"/>
              <a:gd name="connsiteY5469" fmla="*/ 1058963 h 10287000"/>
              <a:gd name="connsiteX5470" fmla="*/ 2897071 w 8077346"/>
              <a:gd name="connsiteY5470" fmla="*/ 1080305 h 10287000"/>
              <a:gd name="connsiteX5471" fmla="*/ 2896364 w 8077346"/>
              <a:gd name="connsiteY5471" fmla="*/ 1093670 h 10287000"/>
              <a:gd name="connsiteX5472" fmla="*/ 2901051 w 8077346"/>
              <a:gd name="connsiteY5472" fmla="*/ 1106173 h 10287000"/>
              <a:gd name="connsiteX5473" fmla="*/ 2906236 w 8077346"/>
              <a:gd name="connsiteY5473" fmla="*/ 1121911 h 10287000"/>
              <a:gd name="connsiteX5474" fmla="*/ 2896156 w 8077346"/>
              <a:gd name="connsiteY5474" fmla="*/ 1110272 h 10287000"/>
              <a:gd name="connsiteX5475" fmla="*/ 2898854 w 8077346"/>
              <a:gd name="connsiteY5475" fmla="*/ 1109840 h 10287000"/>
              <a:gd name="connsiteX5476" fmla="*/ 2894166 w 8077346"/>
              <a:gd name="connsiteY5476" fmla="*/ 1097337 h 10287000"/>
              <a:gd name="connsiteX5477" fmla="*/ 2890057 w 8077346"/>
              <a:gd name="connsiteY5477" fmla="*/ 1124504 h 10287000"/>
              <a:gd name="connsiteX5478" fmla="*/ 2882673 w 8077346"/>
              <a:gd name="connsiteY5478" fmla="*/ 1112434 h 10287000"/>
              <a:gd name="connsiteX5479" fmla="*/ 2878566 w 8077346"/>
              <a:gd name="connsiteY5479" fmla="*/ 1139603 h 10287000"/>
              <a:gd name="connsiteX5480" fmla="*/ 2894905 w 8077346"/>
              <a:gd name="connsiteY5480" fmla="*/ 1209880 h 10287000"/>
              <a:gd name="connsiteX5481" fmla="*/ 2906686 w 8077346"/>
              <a:gd name="connsiteY5481" fmla="*/ 1214618 h 10287000"/>
              <a:gd name="connsiteX5482" fmla="*/ 2912660 w 8077346"/>
              <a:gd name="connsiteY5482" fmla="*/ 1253423 h 10287000"/>
              <a:gd name="connsiteX5483" fmla="*/ 2902660 w 8077346"/>
              <a:gd name="connsiteY5483" fmla="*/ 1278221 h 10287000"/>
              <a:gd name="connsiteX5484" fmla="*/ 2907345 w 8077346"/>
              <a:gd name="connsiteY5484" fmla="*/ 1290723 h 10287000"/>
              <a:gd name="connsiteX5485" fmla="*/ 2901954 w 8077346"/>
              <a:gd name="connsiteY5485" fmla="*/ 1291588 h 10287000"/>
              <a:gd name="connsiteX5486" fmla="*/ 2915516 w 8077346"/>
              <a:gd name="connsiteY5486" fmla="*/ 1325862 h 10287000"/>
              <a:gd name="connsiteX5487" fmla="*/ 2914648 w 8077346"/>
              <a:gd name="connsiteY5487" fmla="*/ 1266356 h 10287000"/>
              <a:gd name="connsiteX5488" fmla="*/ 2933605 w 8077346"/>
              <a:gd name="connsiteY5488" fmla="*/ 1299769 h 10287000"/>
              <a:gd name="connsiteX5489" fmla="*/ 2925100 w 8077346"/>
              <a:gd name="connsiteY5489" fmla="*/ 1334267 h 10287000"/>
              <a:gd name="connsiteX5490" fmla="*/ 2929579 w 8077346"/>
              <a:gd name="connsiteY5490" fmla="*/ 1363371 h 10287000"/>
              <a:gd name="connsiteX5491" fmla="*/ 2921489 w 8077346"/>
              <a:gd name="connsiteY5491" fmla="*/ 1364667 h 10287000"/>
              <a:gd name="connsiteX5492" fmla="*/ 2930863 w 8077346"/>
              <a:gd name="connsiteY5492" fmla="*/ 1389673 h 10287000"/>
              <a:gd name="connsiteX5493" fmla="*/ 2942562 w 8077346"/>
              <a:gd name="connsiteY5493" fmla="*/ 1357976 h 10287000"/>
              <a:gd name="connsiteX5494" fmla="*/ 2939287 w 8077346"/>
              <a:gd name="connsiteY5494" fmla="*/ 1318737 h 10287000"/>
              <a:gd name="connsiteX5495" fmla="*/ 2948581 w 8077346"/>
              <a:gd name="connsiteY5495" fmla="*/ 1307307 h 10287000"/>
              <a:gd name="connsiteX5496" fmla="*/ 2948870 w 8077346"/>
              <a:gd name="connsiteY5496" fmla="*/ 1327143 h 10287000"/>
              <a:gd name="connsiteX5497" fmla="*/ 2966831 w 8077346"/>
              <a:gd name="connsiteY5497" fmla="*/ 1354084 h 10287000"/>
              <a:gd name="connsiteX5498" fmla="*/ 2976703 w 8077346"/>
              <a:gd name="connsiteY5498" fmla="*/ 1382324 h 10287000"/>
              <a:gd name="connsiteX5499" fmla="*/ 2975500 w 8077346"/>
              <a:gd name="connsiteY5499" fmla="*/ 1392458 h 10287000"/>
              <a:gd name="connsiteX5500" fmla="*/ 2964215 w 8077346"/>
              <a:gd name="connsiteY5500" fmla="*/ 1390953 h 10287000"/>
              <a:gd name="connsiteX5501" fmla="*/ 2964713 w 8077346"/>
              <a:gd name="connsiteY5501" fmla="*/ 1394186 h 10287000"/>
              <a:gd name="connsiteX5502" fmla="*/ 2966206 w 8077346"/>
              <a:gd name="connsiteY5502" fmla="*/ 1403888 h 10287000"/>
              <a:gd name="connsiteX5503" fmla="*/ 2970185 w 8077346"/>
              <a:gd name="connsiteY5503" fmla="*/ 1429758 h 10287000"/>
              <a:gd name="connsiteX5504" fmla="*/ 2964007 w 8077346"/>
              <a:gd name="connsiteY5504" fmla="*/ 1407555 h 10287000"/>
              <a:gd name="connsiteX5505" fmla="*/ 2962513 w 8077346"/>
              <a:gd name="connsiteY5505" fmla="*/ 1397854 h 10287000"/>
              <a:gd name="connsiteX5506" fmla="*/ 2962016 w 8077346"/>
              <a:gd name="connsiteY5506" fmla="*/ 1394620 h 10287000"/>
              <a:gd name="connsiteX5507" fmla="*/ 2957827 w 8077346"/>
              <a:gd name="connsiteY5507" fmla="*/ 1385350 h 10287000"/>
              <a:gd name="connsiteX5508" fmla="*/ 2945131 w 8077346"/>
              <a:gd name="connsiteY5508" fmla="*/ 1410582 h 10287000"/>
              <a:gd name="connsiteX5509" fmla="*/ 2949900 w 8077346"/>
              <a:gd name="connsiteY5509" fmla="*/ 1459520 h 10287000"/>
              <a:gd name="connsiteX5510" fmla="*/ 2980347 w 8077346"/>
              <a:gd name="connsiteY5510" fmla="*/ 1477832 h 10287000"/>
              <a:gd name="connsiteX5511" fmla="*/ 2983044 w 8077346"/>
              <a:gd name="connsiteY5511" fmla="*/ 1477401 h 10287000"/>
              <a:gd name="connsiteX5512" fmla="*/ 2981713 w 8077346"/>
              <a:gd name="connsiteY5512" fmla="*/ 1540573 h 10287000"/>
              <a:gd name="connsiteX5513" fmla="*/ 2981471 w 8077346"/>
              <a:gd name="connsiteY5513" fmla="*/ 1541059 h 10287000"/>
              <a:gd name="connsiteX5514" fmla="*/ 2983476 w 8077346"/>
              <a:gd name="connsiteY5514" fmla="*/ 1545912 h 10287000"/>
              <a:gd name="connsiteX5515" fmla="*/ 2965637 w 8077346"/>
              <a:gd name="connsiteY5515" fmla="*/ 1570827 h 10287000"/>
              <a:gd name="connsiteX5516" fmla="*/ 2959127 w 8077346"/>
              <a:gd name="connsiteY5516" fmla="*/ 1567971 h 10287000"/>
              <a:gd name="connsiteX5517" fmla="*/ 2958730 w 8077346"/>
              <a:gd name="connsiteY5517" fmla="*/ 1570764 h 10287000"/>
              <a:gd name="connsiteX5518" fmla="*/ 2956292 w 8077346"/>
              <a:gd name="connsiteY5518" fmla="*/ 1566726 h 10287000"/>
              <a:gd name="connsiteX5519" fmla="*/ 2954927 w 8077346"/>
              <a:gd name="connsiteY5519" fmla="*/ 1566128 h 10287000"/>
              <a:gd name="connsiteX5520" fmla="*/ 2953087 w 8077346"/>
              <a:gd name="connsiteY5520" fmla="*/ 1570014 h 10287000"/>
              <a:gd name="connsiteX5521" fmla="*/ 2950807 w 8077346"/>
              <a:gd name="connsiteY5521" fmla="*/ 1574829 h 10287000"/>
              <a:gd name="connsiteX5522" fmla="*/ 2947473 w 8077346"/>
              <a:gd name="connsiteY5522" fmla="*/ 1569304 h 10287000"/>
              <a:gd name="connsiteX5523" fmla="*/ 2947424 w 8077346"/>
              <a:gd name="connsiteY5523" fmla="*/ 1569355 h 10287000"/>
              <a:gd name="connsiteX5524" fmla="*/ 2942192 w 8077346"/>
              <a:gd name="connsiteY5524" fmla="*/ 1591228 h 10287000"/>
              <a:gd name="connsiteX5525" fmla="*/ 2943378 w 8077346"/>
              <a:gd name="connsiteY5525" fmla="*/ 1608558 h 10287000"/>
              <a:gd name="connsiteX5526" fmla="*/ 2945265 w 8077346"/>
              <a:gd name="connsiteY5526" fmla="*/ 1606700 h 10287000"/>
              <a:gd name="connsiteX5527" fmla="*/ 2962401 w 8077346"/>
              <a:gd name="connsiteY5527" fmla="*/ 1616564 h 10287000"/>
              <a:gd name="connsiteX5528" fmla="*/ 2972908 w 8077346"/>
              <a:gd name="connsiteY5528" fmla="*/ 1613901 h 10287000"/>
              <a:gd name="connsiteX5529" fmla="*/ 2984195 w 8077346"/>
              <a:gd name="connsiteY5529" fmla="*/ 1587734 h 10287000"/>
              <a:gd name="connsiteX5530" fmla="*/ 3010431 w 8077346"/>
              <a:gd name="connsiteY5530" fmla="*/ 1608280 h 10287000"/>
              <a:gd name="connsiteX5531" fmla="*/ 2963474 w 8077346"/>
              <a:gd name="connsiteY5531" fmla="*/ 1662908 h 10287000"/>
              <a:gd name="connsiteX5532" fmla="*/ 2963981 w 8077346"/>
              <a:gd name="connsiteY5532" fmla="*/ 1665863 h 10287000"/>
              <a:gd name="connsiteX5533" fmla="*/ 2964060 w 8077346"/>
              <a:gd name="connsiteY5533" fmla="*/ 1666003 h 10287000"/>
              <a:gd name="connsiteX5534" fmla="*/ 2974653 w 8077346"/>
              <a:gd name="connsiteY5534" fmla="*/ 1674244 h 10287000"/>
              <a:gd name="connsiteX5535" fmla="*/ 2977061 w 8077346"/>
              <a:gd name="connsiteY5535" fmla="*/ 1653978 h 10287000"/>
              <a:gd name="connsiteX5536" fmla="*/ 2990125 w 8077346"/>
              <a:gd name="connsiteY5536" fmla="*/ 1685017 h 10287000"/>
              <a:gd name="connsiteX5537" fmla="*/ 3009788 w 8077346"/>
              <a:gd name="connsiteY5537" fmla="*/ 1705062 h 10287000"/>
              <a:gd name="connsiteX5538" fmla="*/ 3009996 w 8077346"/>
              <a:gd name="connsiteY5538" fmla="*/ 1688460 h 10287000"/>
              <a:gd name="connsiteX5539" fmla="*/ 3012195 w 8077346"/>
              <a:gd name="connsiteY5539" fmla="*/ 1684794 h 10287000"/>
              <a:gd name="connsiteX5540" fmla="*/ 3015887 w 8077346"/>
              <a:gd name="connsiteY5540" fmla="*/ 1690830 h 10287000"/>
              <a:gd name="connsiteX5541" fmla="*/ 3013765 w 8077346"/>
              <a:gd name="connsiteY5541" fmla="*/ 1708695 h 10287000"/>
              <a:gd name="connsiteX5542" fmla="*/ 3023440 w 8077346"/>
              <a:gd name="connsiteY5542" fmla="*/ 1713757 h 10287000"/>
              <a:gd name="connsiteX5543" fmla="*/ 3035471 w 8077346"/>
              <a:gd name="connsiteY5543" fmla="*/ 1691285 h 10287000"/>
              <a:gd name="connsiteX5544" fmla="*/ 3051978 w 8077346"/>
              <a:gd name="connsiteY5544" fmla="*/ 1690989 h 10287000"/>
              <a:gd name="connsiteX5545" fmla="*/ 3049320 w 8077346"/>
              <a:gd name="connsiteY5545" fmla="*/ 1718855 h 10287000"/>
              <a:gd name="connsiteX5546" fmla="*/ 3032813 w 8077346"/>
              <a:gd name="connsiteY5546" fmla="*/ 1719150 h 10287000"/>
              <a:gd name="connsiteX5547" fmla="*/ 3024564 w 8077346"/>
              <a:gd name="connsiteY5547" fmla="*/ 1730224 h 10287000"/>
              <a:gd name="connsiteX5548" fmla="*/ 3015194 w 8077346"/>
              <a:gd name="connsiteY5548" fmla="*/ 1735738 h 10287000"/>
              <a:gd name="connsiteX5549" fmla="*/ 3015759 w 8077346"/>
              <a:gd name="connsiteY5549" fmla="*/ 1743866 h 10287000"/>
              <a:gd name="connsiteX5550" fmla="*/ 2999083 w 8077346"/>
              <a:gd name="connsiteY5550" fmla="*/ 1743225 h 10287000"/>
              <a:gd name="connsiteX5551" fmla="*/ 2998837 w 8077346"/>
              <a:gd name="connsiteY5551" fmla="*/ 1742824 h 10287000"/>
              <a:gd name="connsiteX5552" fmla="*/ 2996963 w 8077346"/>
              <a:gd name="connsiteY5552" fmla="*/ 1743529 h 10287000"/>
              <a:gd name="connsiteX5553" fmla="*/ 2988513 w 8077346"/>
              <a:gd name="connsiteY5553" fmla="*/ 1745913 h 10287000"/>
              <a:gd name="connsiteX5554" fmla="*/ 2983582 w 8077346"/>
              <a:gd name="connsiteY5554" fmla="*/ 1737863 h 10287000"/>
              <a:gd name="connsiteX5555" fmla="*/ 2982982 w 8077346"/>
              <a:gd name="connsiteY5555" fmla="*/ 1739595 h 10287000"/>
              <a:gd name="connsiteX5556" fmla="*/ 2985891 w 8077346"/>
              <a:gd name="connsiteY5556" fmla="*/ 1765225 h 10287000"/>
              <a:gd name="connsiteX5557" fmla="*/ 2988089 w 8077346"/>
              <a:gd name="connsiteY5557" fmla="*/ 1761557 h 10287000"/>
              <a:gd name="connsiteX5558" fmla="*/ 2990784 w 8077346"/>
              <a:gd name="connsiteY5558" fmla="*/ 1761126 h 10287000"/>
              <a:gd name="connsiteX5559" fmla="*/ 2991283 w 8077346"/>
              <a:gd name="connsiteY5559" fmla="*/ 1764358 h 10287000"/>
              <a:gd name="connsiteX5560" fmla="*/ 2991779 w 8077346"/>
              <a:gd name="connsiteY5560" fmla="*/ 1767592 h 10287000"/>
              <a:gd name="connsiteX5561" fmla="*/ 2995969 w 8077346"/>
              <a:gd name="connsiteY5561" fmla="*/ 1776861 h 10287000"/>
              <a:gd name="connsiteX5562" fmla="*/ 2996964 w 8077346"/>
              <a:gd name="connsiteY5562" fmla="*/ 1783327 h 10287000"/>
              <a:gd name="connsiteX5563" fmla="*/ 2998667 w 8077346"/>
              <a:gd name="connsiteY5563" fmla="*/ 1776430 h 10287000"/>
              <a:gd name="connsiteX5564" fmla="*/ 2997752 w 8077346"/>
              <a:gd name="connsiteY5564" fmla="*/ 1806399 h 10287000"/>
              <a:gd name="connsiteX5565" fmla="*/ 2986179 w 8077346"/>
              <a:gd name="connsiteY5565" fmla="*/ 1785059 h 10287000"/>
              <a:gd name="connsiteX5566" fmla="*/ 2984687 w 8077346"/>
              <a:gd name="connsiteY5566" fmla="*/ 1775358 h 10287000"/>
              <a:gd name="connsiteX5567" fmla="*/ 2980786 w 8077346"/>
              <a:gd name="connsiteY5567" fmla="*/ 1785922 h 10287000"/>
              <a:gd name="connsiteX5568" fmla="*/ 2979703 w 8077346"/>
              <a:gd name="connsiteY5568" fmla="*/ 1782139 h 10287000"/>
              <a:gd name="connsiteX5569" fmla="*/ 2973166 w 8077346"/>
              <a:gd name="connsiteY5569" fmla="*/ 1796416 h 10287000"/>
              <a:gd name="connsiteX5570" fmla="*/ 2967887 w 8077346"/>
              <a:gd name="connsiteY5570" fmla="*/ 1814500 h 10287000"/>
              <a:gd name="connsiteX5571" fmla="*/ 2968590 w 8077346"/>
              <a:gd name="connsiteY5571" fmla="*/ 1814387 h 10287000"/>
              <a:gd name="connsiteX5572" fmla="*/ 2971784 w 8077346"/>
              <a:gd name="connsiteY5572" fmla="*/ 1817189 h 10287000"/>
              <a:gd name="connsiteX5573" fmla="*/ 2971175 w 8077346"/>
              <a:gd name="connsiteY5573" fmla="*/ 1819653 h 10287000"/>
              <a:gd name="connsiteX5574" fmla="*/ 2973933 w 8077346"/>
              <a:gd name="connsiteY5574" fmla="*/ 1821169 h 10287000"/>
              <a:gd name="connsiteX5575" fmla="*/ 2992893 w 8077346"/>
              <a:gd name="connsiteY5575" fmla="*/ 1849688 h 10287000"/>
              <a:gd name="connsiteX5576" fmla="*/ 3020685 w 8077346"/>
              <a:gd name="connsiteY5576" fmla="*/ 1823222 h 10287000"/>
              <a:gd name="connsiteX5577" fmla="*/ 3048804 w 8077346"/>
              <a:gd name="connsiteY5577" fmla="*/ 1839408 h 10287000"/>
              <a:gd name="connsiteX5578" fmla="*/ 3033759 w 8077346"/>
              <a:gd name="connsiteY5578" fmla="*/ 1874297 h 10287000"/>
              <a:gd name="connsiteX5579" fmla="*/ 2987576 w 8077346"/>
              <a:gd name="connsiteY5579" fmla="*/ 1905421 h 10287000"/>
              <a:gd name="connsiteX5580" fmla="*/ 2955307 w 8077346"/>
              <a:gd name="connsiteY5580" fmla="*/ 1909710 h 10287000"/>
              <a:gd name="connsiteX5581" fmla="*/ 2954043 w 8077346"/>
              <a:gd name="connsiteY5581" fmla="*/ 1922951 h 10287000"/>
              <a:gd name="connsiteX5582" fmla="*/ 2962731 w 8077346"/>
              <a:gd name="connsiteY5582" fmla="*/ 1937928 h 10287000"/>
              <a:gd name="connsiteX5583" fmla="*/ 2964016 w 8077346"/>
              <a:gd name="connsiteY5583" fmla="*/ 1964230 h 10287000"/>
              <a:gd name="connsiteX5584" fmla="*/ 2958625 w 8077346"/>
              <a:gd name="connsiteY5584" fmla="*/ 1965095 h 10287000"/>
              <a:gd name="connsiteX5585" fmla="*/ 2958570 w 8077346"/>
              <a:gd name="connsiteY5585" fmla="*/ 1967132 h 10287000"/>
              <a:gd name="connsiteX5586" fmla="*/ 2958616 w 8077346"/>
              <a:gd name="connsiteY5586" fmla="*/ 1967142 h 10287000"/>
              <a:gd name="connsiteX5587" fmla="*/ 2958569 w 8077346"/>
              <a:gd name="connsiteY5587" fmla="*/ 1967179 h 10287000"/>
              <a:gd name="connsiteX5588" fmla="*/ 2957980 w 8077346"/>
              <a:gd name="connsiteY5588" fmla="*/ 1989240 h 10287000"/>
              <a:gd name="connsiteX5589" fmla="*/ 2958343 w 8077346"/>
              <a:gd name="connsiteY5589" fmla="*/ 1990155 h 10287000"/>
              <a:gd name="connsiteX5590" fmla="*/ 2967037 w 8077346"/>
              <a:gd name="connsiteY5590" fmla="*/ 2030820 h 10287000"/>
              <a:gd name="connsiteX5591" fmla="*/ 2962112 w 8077346"/>
              <a:gd name="connsiteY5591" fmla="*/ 2033951 h 10287000"/>
              <a:gd name="connsiteX5592" fmla="*/ 2968568 w 8077346"/>
              <a:gd name="connsiteY5592" fmla="*/ 2056985 h 10287000"/>
              <a:gd name="connsiteX5593" fmla="*/ 2969719 w 8077346"/>
              <a:gd name="connsiteY5593" fmla="*/ 2058046 h 10287000"/>
              <a:gd name="connsiteX5594" fmla="*/ 2987386 w 8077346"/>
              <a:gd name="connsiteY5594" fmla="*/ 2068624 h 10287000"/>
              <a:gd name="connsiteX5595" fmla="*/ 2997202 w 8077346"/>
              <a:gd name="connsiteY5595" fmla="*/ 2062010 h 10287000"/>
              <a:gd name="connsiteX5596" fmla="*/ 2994337 w 8077346"/>
              <a:gd name="connsiteY5596" fmla="*/ 2035581 h 10287000"/>
              <a:gd name="connsiteX5597" fmla="*/ 2985253 w 8077346"/>
              <a:gd name="connsiteY5597" fmla="*/ 2030410 h 10287000"/>
              <a:gd name="connsiteX5598" fmla="*/ 2976793 w 8077346"/>
              <a:gd name="connsiteY5598" fmla="*/ 1975437 h 10287000"/>
              <a:gd name="connsiteX5599" fmla="*/ 2987163 w 8077346"/>
              <a:gd name="connsiteY5599" fmla="*/ 2006908 h 10287000"/>
              <a:gd name="connsiteX5600" fmla="*/ 2988578 w 8077346"/>
              <a:gd name="connsiteY5600" fmla="*/ 1987278 h 10287000"/>
              <a:gd name="connsiteX5601" fmla="*/ 2986969 w 8077346"/>
              <a:gd name="connsiteY5601" fmla="*/ 1982781 h 10287000"/>
              <a:gd name="connsiteX5602" fmla="*/ 2982290 w 8077346"/>
              <a:gd name="connsiteY5602" fmla="*/ 1933952 h 10287000"/>
              <a:gd name="connsiteX5603" fmla="*/ 2980798 w 8077346"/>
              <a:gd name="connsiteY5603" fmla="*/ 1926561 h 10287000"/>
              <a:gd name="connsiteX5604" fmla="*/ 2983426 w 8077346"/>
              <a:gd name="connsiteY5604" fmla="*/ 1925895 h 10287000"/>
              <a:gd name="connsiteX5605" fmla="*/ 2984917 w 8077346"/>
              <a:gd name="connsiteY5605" fmla="*/ 1933286 h 10287000"/>
              <a:gd name="connsiteX5606" fmla="*/ 2997306 w 8077346"/>
              <a:gd name="connsiteY5606" fmla="*/ 1926264 h 10287000"/>
              <a:gd name="connsiteX5607" fmla="*/ 3010091 w 8077346"/>
              <a:gd name="connsiteY5607" fmla="*/ 1956894 h 10287000"/>
              <a:gd name="connsiteX5608" fmla="*/ 3008284 w 8077346"/>
              <a:gd name="connsiteY5608" fmla="*/ 1960848 h 10287000"/>
              <a:gd name="connsiteX5609" fmla="*/ 3009638 w 8077346"/>
              <a:gd name="connsiteY5609" fmla="*/ 1969644 h 10287000"/>
              <a:gd name="connsiteX5610" fmla="*/ 3018259 w 8077346"/>
              <a:gd name="connsiteY5610" fmla="*/ 1975340 h 10287000"/>
              <a:gd name="connsiteX5611" fmla="*/ 3015070 w 8077346"/>
              <a:gd name="connsiteY5611" fmla="*/ 1983362 h 10287000"/>
              <a:gd name="connsiteX5612" fmla="*/ 3017031 w 8077346"/>
              <a:gd name="connsiteY5612" fmla="*/ 1985553 h 10287000"/>
              <a:gd name="connsiteX5613" fmla="*/ 3021638 w 8077346"/>
              <a:gd name="connsiteY5613" fmla="*/ 1961618 h 10287000"/>
              <a:gd name="connsiteX5614" fmla="*/ 3015169 w 8077346"/>
              <a:gd name="connsiteY5614" fmla="*/ 1919579 h 10287000"/>
              <a:gd name="connsiteX5615" fmla="*/ 3023259 w 8077346"/>
              <a:gd name="connsiteY5615" fmla="*/ 1918282 h 10287000"/>
              <a:gd name="connsiteX5616" fmla="*/ 3042215 w 8077346"/>
              <a:gd name="connsiteY5616" fmla="*/ 1951693 h 10287000"/>
              <a:gd name="connsiteX5617" fmla="*/ 3038920 w 8077346"/>
              <a:gd name="connsiteY5617" fmla="*/ 1966720 h 10287000"/>
              <a:gd name="connsiteX5618" fmla="*/ 3041143 w 8077346"/>
              <a:gd name="connsiteY5618" fmla="*/ 1968743 h 10287000"/>
              <a:gd name="connsiteX5619" fmla="*/ 3038461 w 8077346"/>
              <a:gd name="connsiteY5619" fmla="*/ 1974771 h 10287000"/>
              <a:gd name="connsiteX5620" fmla="*/ 3036984 w 8077346"/>
              <a:gd name="connsiteY5620" fmla="*/ 1975548 h 10287000"/>
              <a:gd name="connsiteX5621" fmla="*/ 3035720 w 8077346"/>
              <a:gd name="connsiteY5621" fmla="*/ 1981313 h 10287000"/>
              <a:gd name="connsiteX5622" fmla="*/ 3029600 w 8077346"/>
              <a:gd name="connsiteY5622" fmla="*/ 2013357 h 10287000"/>
              <a:gd name="connsiteX5623" fmla="*/ 3031590 w 8077346"/>
              <a:gd name="connsiteY5623" fmla="*/ 2026294 h 10287000"/>
              <a:gd name="connsiteX5624" fmla="*/ 3032088 w 8077346"/>
              <a:gd name="connsiteY5624" fmla="*/ 2029528 h 10287000"/>
              <a:gd name="connsiteX5625" fmla="*/ 3041670 w 8077346"/>
              <a:gd name="connsiteY5625" fmla="*/ 2037932 h 10287000"/>
              <a:gd name="connsiteX5626" fmla="*/ 3055730 w 8077346"/>
              <a:gd name="connsiteY5626" fmla="*/ 2075441 h 10287000"/>
              <a:gd name="connsiteX5627" fmla="*/ 3053323 w 8077346"/>
              <a:gd name="connsiteY5627" fmla="*/ 2095707 h 10287000"/>
              <a:gd name="connsiteX5628" fmla="*/ 3045443 w 8077346"/>
              <a:gd name="connsiteY5628" fmla="*/ 2080403 h 10287000"/>
              <a:gd name="connsiteX5629" fmla="*/ 3041408 w 8077346"/>
              <a:gd name="connsiteY5629" fmla="*/ 2085607 h 10287000"/>
              <a:gd name="connsiteX5630" fmla="*/ 3041897 w 8077346"/>
              <a:gd name="connsiteY5630" fmla="*/ 2090726 h 10287000"/>
              <a:gd name="connsiteX5631" fmla="*/ 3051503 w 8077346"/>
              <a:gd name="connsiteY5631" fmla="*/ 2098998 h 10287000"/>
              <a:gd name="connsiteX5632" fmla="*/ 3038726 w 8077346"/>
              <a:gd name="connsiteY5632" fmla="*/ 2117776 h 10287000"/>
              <a:gd name="connsiteX5633" fmla="*/ 3021191 w 8077346"/>
              <a:gd name="connsiteY5633" fmla="*/ 2104007 h 10287000"/>
              <a:gd name="connsiteX5634" fmla="*/ 3019179 w 8077346"/>
              <a:gd name="connsiteY5634" fmla="*/ 2103496 h 10287000"/>
              <a:gd name="connsiteX5635" fmla="*/ 3019588 w 8077346"/>
              <a:gd name="connsiteY5635" fmla="*/ 2114371 h 10287000"/>
              <a:gd name="connsiteX5636" fmla="*/ 3015157 w 8077346"/>
              <a:gd name="connsiteY5636" fmla="*/ 2134963 h 10287000"/>
              <a:gd name="connsiteX5637" fmla="*/ 3043151 w 8077346"/>
              <a:gd name="connsiteY5637" fmla="*/ 2263015 h 10287000"/>
              <a:gd name="connsiteX5638" fmla="*/ 3052732 w 8077346"/>
              <a:gd name="connsiteY5638" fmla="*/ 2271420 h 10287000"/>
              <a:gd name="connsiteX5639" fmla="*/ 3047758 w 8077346"/>
              <a:gd name="connsiteY5639" fmla="*/ 2239083 h 10287000"/>
              <a:gd name="connsiteX5640" fmla="*/ 3068622 w 8077346"/>
              <a:gd name="connsiteY5640" fmla="*/ 2248991 h 10287000"/>
              <a:gd name="connsiteX5641" fmla="*/ 3079698 w 8077346"/>
              <a:gd name="connsiteY5641" fmla="*/ 2267097 h 10287000"/>
              <a:gd name="connsiteX5642" fmla="*/ 3081272 w 8077346"/>
              <a:gd name="connsiteY5642" fmla="*/ 2313234 h 10287000"/>
              <a:gd name="connsiteX5643" fmla="*/ 3064386 w 8077346"/>
              <a:gd name="connsiteY5643" fmla="*/ 2329198 h 10287000"/>
              <a:gd name="connsiteX5644" fmla="*/ 3059573 w 8077346"/>
              <a:gd name="connsiteY5644" fmla="*/ 2369730 h 10287000"/>
              <a:gd name="connsiteX5645" fmla="*/ 3043141 w 8077346"/>
              <a:gd name="connsiteY5645" fmla="*/ 2354969 h 10287000"/>
              <a:gd name="connsiteX5646" fmla="*/ 3042347 w 8077346"/>
              <a:gd name="connsiteY5646" fmla="*/ 2349513 h 10287000"/>
              <a:gd name="connsiteX5647" fmla="*/ 3042203 w 8077346"/>
              <a:gd name="connsiteY5647" fmla="*/ 2353858 h 10287000"/>
              <a:gd name="connsiteX5648" fmla="*/ 3035815 w 8077346"/>
              <a:gd name="connsiteY5648" fmla="*/ 2363245 h 10287000"/>
              <a:gd name="connsiteX5649" fmla="*/ 3043695 w 8077346"/>
              <a:gd name="connsiteY5649" fmla="*/ 2361248 h 10287000"/>
              <a:gd name="connsiteX5650" fmla="*/ 3054108 w 8077346"/>
              <a:gd name="connsiteY5650" fmla="*/ 2440190 h 10287000"/>
              <a:gd name="connsiteX5651" fmla="*/ 3051614 w 8077346"/>
              <a:gd name="connsiteY5651" fmla="*/ 2440820 h 10287000"/>
              <a:gd name="connsiteX5652" fmla="*/ 3054904 w 8077346"/>
              <a:gd name="connsiteY5652" fmla="*/ 2455723 h 10287000"/>
              <a:gd name="connsiteX5653" fmla="*/ 3056271 w 8077346"/>
              <a:gd name="connsiteY5653" fmla="*/ 2456485 h 10287000"/>
              <a:gd name="connsiteX5654" fmla="*/ 3077479 w 8077346"/>
              <a:gd name="connsiteY5654" fmla="*/ 2501037 h 10287000"/>
              <a:gd name="connsiteX5655" fmla="*/ 3085523 w 8077346"/>
              <a:gd name="connsiteY5655" fmla="*/ 2509695 h 10287000"/>
              <a:gd name="connsiteX5656" fmla="*/ 3095258 w 8077346"/>
              <a:gd name="connsiteY5656" fmla="*/ 2496137 h 10287000"/>
              <a:gd name="connsiteX5657" fmla="*/ 3105447 w 8077346"/>
              <a:gd name="connsiteY5657" fmla="*/ 2488289 h 10287000"/>
              <a:gd name="connsiteX5658" fmla="*/ 3111707 w 8077346"/>
              <a:gd name="connsiteY5658" fmla="*/ 2546929 h 10287000"/>
              <a:gd name="connsiteX5659" fmla="*/ 3100714 w 8077346"/>
              <a:gd name="connsiteY5659" fmla="*/ 2565261 h 10287000"/>
              <a:gd name="connsiteX5660" fmla="*/ 3088018 w 8077346"/>
              <a:gd name="connsiteY5660" fmla="*/ 2590493 h 10287000"/>
              <a:gd name="connsiteX5661" fmla="*/ 3079141 w 8077346"/>
              <a:gd name="connsiteY5661" fmla="*/ 2568721 h 10287000"/>
              <a:gd name="connsiteX5662" fmla="*/ 3071341 w 8077346"/>
              <a:gd name="connsiteY5662" fmla="*/ 2589852 h 10287000"/>
              <a:gd name="connsiteX5663" fmla="*/ 3054584 w 8077346"/>
              <a:gd name="connsiteY5663" fmla="*/ 2552777 h 10287000"/>
              <a:gd name="connsiteX5664" fmla="*/ 3054358 w 8077346"/>
              <a:gd name="connsiteY5664" fmla="*/ 2548488 h 10287000"/>
              <a:gd name="connsiteX5665" fmla="*/ 3051353 w 8077346"/>
              <a:gd name="connsiteY5665" fmla="*/ 2549657 h 10287000"/>
              <a:gd name="connsiteX5666" fmla="*/ 3044251 w 8077346"/>
              <a:gd name="connsiteY5666" fmla="*/ 2563838 h 10287000"/>
              <a:gd name="connsiteX5667" fmla="*/ 3044569 w 8077346"/>
              <a:gd name="connsiteY5667" fmla="*/ 2567136 h 10287000"/>
              <a:gd name="connsiteX5668" fmla="*/ 3055869 w 8077346"/>
              <a:gd name="connsiteY5668" fmla="*/ 2579080 h 10287000"/>
              <a:gd name="connsiteX5669" fmla="*/ 3063044 w 8077346"/>
              <a:gd name="connsiteY5669" fmla="*/ 2607751 h 10287000"/>
              <a:gd name="connsiteX5670" fmla="*/ 3066239 w 8077346"/>
              <a:gd name="connsiteY5670" fmla="*/ 2610553 h 10287000"/>
              <a:gd name="connsiteX5671" fmla="*/ 3066447 w 8077346"/>
              <a:gd name="connsiteY5671" fmla="*/ 2593951 h 10287000"/>
              <a:gd name="connsiteX5672" fmla="*/ 3065950 w 8077346"/>
              <a:gd name="connsiteY5672" fmla="*/ 2590715 h 10287000"/>
              <a:gd name="connsiteX5673" fmla="*/ 3068149 w 8077346"/>
              <a:gd name="connsiteY5673" fmla="*/ 2587052 h 10287000"/>
              <a:gd name="connsiteX5674" fmla="*/ 3068646 w 8077346"/>
              <a:gd name="connsiteY5674" fmla="*/ 2590285 h 10287000"/>
              <a:gd name="connsiteX5675" fmla="*/ 3069641 w 8077346"/>
              <a:gd name="connsiteY5675" fmla="*/ 2596753 h 10287000"/>
              <a:gd name="connsiteX5676" fmla="*/ 3067731 w 8077346"/>
              <a:gd name="connsiteY5676" fmla="*/ 2620255 h 10287000"/>
              <a:gd name="connsiteX5677" fmla="*/ 3061343 w 8077346"/>
              <a:gd name="connsiteY5677" fmla="*/ 2614650 h 10287000"/>
              <a:gd name="connsiteX5678" fmla="*/ 3060100 w 8077346"/>
              <a:gd name="connsiteY5678" fmla="*/ 2648657 h 10287000"/>
              <a:gd name="connsiteX5679" fmla="*/ 3060009 w 8077346"/>
              <a:gd name="connsiteY5679" fmla="*/ 2649516 h 10287000"/>
              <a:gd name="connsiteX5680" fmla="*/ 3061023 w 8077346"/>
              <a:gd name="connsiteY5680" fmla="*/ 2658467 h 10287000"/>
              <a:gd name="connsiteX5681" fmla="*/ 3064719 w 8077346"/>
              <a:gd name="connsiteY5681" fmla="*/ 2670581 h 10287000"/>
              <a:gd name="connsiteX5682" fmla="*/ 3072536 w 8077346"/>
              <a:gd name="connsiteY5682" fmla="*/ 2674177 h 10287000"/>
              <a:gd name="connsiteX5683" fmla="*/ 3073294 w 8077346"/>
              <a:gd name="connsiteY5683" fmla="*/ 2675995 h 10287000"/>
              <a:gd name="connsiteX5684" fmla="*/ 3075693 w 8077346"/>
              <a:gd name="connsiteY5684" fmla="*/ 2671994 h 10287000"/>
              <a:gd name="connsiteX5685" fmla="*/ 3081374 w 8077346"/>
              <a:gd name="connsiteY5685" fmla="*/ 2690964 h 10287000"/>
              <a:gd name="connsiteX5686" fmla="*/ 3083366 w 8077346"/>
              <a:gd name="connsiteY5686" fmla="*/ 2703900 h 10287000"/>
              <a:gd name="connsiteX5687" fmla="*/ 3102610 w 8077346"/>
              <a:gd name="connsiteY5687" fmla="*/ 2757143 h 10287000"/>
              <a:gd name="connsiteX5688" fmla="*/ 3095460 w 8077346"/>
              <a:gd name="connsiteY5688" fmla="*/ 2753320 h 10287000"/>
              <a:gd name="connsiteX5689" fmla="*/ 3093489 w 8077346"/>
              <a:gd name="connsiteY5689" fmla="*/ 2751724 h 10287000"/>
              <a:gd name="connsiteX5690" fmla="*/ 3093003 w 8077346"/>
              <a:gd name="connsiteY5690" fmla="*/ 2753259 h 10287000"/>
              <a:gd name="connsiteX5691" fmla="*/ 3091391 w 8077346"/>
              <a:gd name="connsiteY5691" fmla="*/ 2756051 h 10287000"/>
              <a:gd name="connsiteX5692" fmla="*/ 3097735 w 8077346"/>
              <a:gd name="connsiteY5692" fmla="*/ 2797283 h 10287000"/>
              <a:gd name="connsiteX5693" fmla="*/ 3098710 w 8077346"/>
              <a:gd name="connsiteY5693" fmla="*/ 2797934 h 10287000"/>
              <a:gd name="connsiteX5694" fmla="*/ 3102609 w 8077346"/>
              <a:gd name="connsiteY5694" fmla="*/ 2818099 h 10287000"/>
              <a:gd name="connsiteX5695" fmla="*/ 3110076 w 8077346"/>
              <a:gd name="connsiteY5695" fmla="*/ 2805649 h 10287000"/>
              <a:gd name="connsiteX5696" fmla="*/ 3128244 w 8077346"/>
              <a:gd name="connsiteY5696" fmla="*/ 2815989 h 10287000"/>
              <a:gd name="connsiteX5697" fmla="*/ 3145997 w 8077346"/>
              <a:gd name="connsiteY5697" fmla="*/ 2859534 h 10287000"/>
              <a:gd name="connsiteX5698" fmla="*/ 3142177 w 8077346"/>
              <a:gd name="connsiteY5698" fmla="*/ 2906536 h 10287000"/>
              <a:gd name="connsiteX5699" fmla="*/ 3153749 w 8077346"/>
              <a:gd name="connsiteY5699" fmla="*/ 2927874 h 10287000"/>
              <a:gd name="connsiteX5700" fmla="*/ 3149642 w 8077346"/>
              <a:gd name="connsiteY5700" fmla="*/ 2955043 h 10287000"/>
              <a:gd name="connsiteX5701" fmla="*/ 3143888 w 8077346"/>
              <a:gd name="connsiteY5701" fmla="*/ 2931115 h 10287000"/>
              <a:gd name="connsiteX5702" fmla="*/ 3143793 w 8077346"/>
              <a:gd name="connsiteY5702" fmla="*/ 2930882 h 10287000"/>
              <a:gd name="connsiteX5703" fmla="*/ 3143200 w 8077346"/>
              <a:gd name="connsiteY5703" fmla="*/ 2947575 h 10287000"/>
              <a:gd name="connsiteX5704" fmla="*/ 3135241 w 8077346"/>
              <a:gd name="connsiteY5704" fmla="*/ 2960091 h 10287000"/>
              <a:gd name="connsiteX5705" fmla="*/ 3134091 w 8077346"/>
              <a:gd name="connsiteY5705" fmla="*/ 2961315 h 10287000"/>
              <a:gd name="connsiteX5706" fmla="*/ 3134460 w 8077346"/>
              <a:gd name="connsiteY5706" fmla="*/ 2964105 h 10287000"/>
              <a:gd name="connsiteX5707" fmla="*/ 3132652 w 8077346"/>
              <a:gd name="connsiteY5707" fmla="*/ 2962848 h 10287000"/>
              <a:gd name="connsiteX5708" fmla="*/ 3118232 w 8077346"/>
              <a:gd name="connsiteY5708" fmla="*/ 2978202 h 10287000"/>
              <a:gd name="connsiteX5709" fmla="*/ 3121250 w 8077346"/>
              <a:gd name="connsiteY5709" fmla="*/ 2992731 h 10287000"/>
              <a:gd name="connsiteX5710" fmla="*/ 3131427 w 8077346"/>
              <a:gd name="connsiteY5710" fmla="*/ 3034177 h 10287000"/>
              <a:gd name="connsiteX5711" fmla="*/ 3130473 w 8077346"/>
              <a:gd name="connsiteY5711" fmla="*/ 3036762 h 10287000"/>
              <a:gd name="connsiteX5712" fmla="*/ 3133562 w 8077346"/>
              <a:gd name="connsiteY5712" fmla="*/ 3048591 h 10287000"/>
              <a:gd name="connsiteX5713" fmla="*/ 3139290 w 8077346"/>
              <a:gd name="connsiteY5713" fmla="*/ 3067350 h 10287000"/>
              <a:gd name="connsiteX5714" fmla="*/ 3148727 w 8077346"/>
              <a:gd name="connsiteY5714" fmla="*/ 3057675 h 10287000"/>
              <a:gd name="connsiteX5715" fmla="*/ 3152515 w 8077346"/>
              <a:gd name="connsiteY5715" fmla="*/ 3050474 h 10287000"/>
              <a:gd name="connsiteX5716" fmla="*/ 3152737 w 8077346"/>
              <a:gd name="connsiteY5716" fmla="*/ 3046940 h 10287000"/>
              <a:gd name="connsiteX5717" fmla="*/ 3154528 w 8077346"/>
              <a:gd name="connsiteY5717" fmla="*/ 3046653 h 10287000"/>
              <a:gd name="connsiteX5718" fmla="*/ 3158456 w 8077346"/>
              <a:gd name="connsiteY5718" fmla="*/ 3039188 h 10287000"/>
              <a:gd name="connsiteX5719" fmla="*/ 3159821 w 8077346"/>
              <a:gd name="connsiteY5719" fmla="*/ 3041467 h 10287000"/>
              <a:gd name="connsiteX5720" fmla="*/ 3162020 w 8077346"/>
              <a:gd name="connsiteY5720" fmla="*/ 3035485 h 10287000"/>
              <a:gd name="connsiteX5721" fmla="*/ 3165086 w 8077346"/>
              <a:gd name="connsiteY5721" fmla="*/ 3050258 h 10287000"/>
              <a:gd name="connsiteX5722" fmla="*/ 3175055 w 8077346"/>
              <a:gd name="connsiteY5722" fmla="*/ 3066909 h 10287000"/>
              <a:gd name="connsiteX5723" fmla="*/ 3175467 w 8077346"/>
              <a:gd name="connsiteY5723" fmla="*/ 3068386 h 10287000"/>
              <a:gd name="connsiteX5724" fmla="*/ 3180982 w 8077346"/>
              <a:gd name="connsiteY5724" fmla="*/ 3068992 h 10287000"/>
              <a:gd name="connsiteX5725" fmla="*/ 3195453 w 8077346"/>
              <a:gd name="connsiteY5725" fmla="*/ 3117598 h 10287000"/>
              <a:gd name="connsiteX5726" fmla="*/ 3193685 w 8077346"/>
              <a:gd name="connsiteY5726" fmla="*/ 3127281 h 10287000"/>
              <a:gd name="connsiteX5727" fmla="*/ 3193754 w 8077346"/>
              <a:gd name="connsiteY5727" fmla="*/ 3127485 h 10287000"/>
              <a:gd name="connsiteX5728" fmla="*/ 3213106 w 8077346"/>
              <a:gd name="connsiteY5728" fmla="*/ 3145768 h 10287000"/>
              <a:gd name="connsiteX5729" fmla="*/ 3215735 w 8077346"/>
              <a:gd name="connsiteY5729" fmla="*/ 3145104 h 10287000"/>
              <a:gd name="connsiteX5730" fmla="*/ 3218361 w 8077346"/>
              <a:gd name="connsiteY5730" fmla="*/ 3144438 h 10287000"/>
              <a:gd name="connsiteX5731" fmla="*/ 3220241 w 8077346"/>
              <a:gd name="connsiteY5731" fmla="*/ 3140076 h 10287000"/>
              <a:gd name="connsiteX5732" fmla="*/ 3201495 w 8077346"/>
              <a:gd name="connsiteY5732" fmla="*/ 3129286 h 10287000"/>
              <a:gd name="connsiteX5733" fmla="*/ 3208306 w 8077346"/>
              <a:gd name="connsiteY5733" fmla="*/ 3080946 h 10287000"/>
              <a:gd name="connsiteX5734" fmla="*/ 3222574 w 8077346"/>
              <a:gd name="connsiteY5734" fmla="*/ 3069561 h 10287000"/>
              <a:gd name="connsiteX5735" fmla="*/ 3230455 w 8077346"/>
              <a:gd name="connsiteY5735" fmla="*/ 3067565 h 10287000"/>
              <a:gd name="connsiteX5736" fmla="*/ 3231200 w 8077346"/>
              <a:gd name="connsiteY5736" fmla="*/ 3071261 h 10287000"/>
              <a:gd name="connsiteX5737" fmla="*/ 3241709 w 8077346"/>
              <a:gd name="connsiteY5737" fmla="*/ 3068599 h 10287000"/>
              <a:gd name="connsiteX5738" fmla="*/ 3238336 w 8077346"/>
              <a:gd name="connsiteY5738" fmla="*/ 3065569 h 10287000"/>
              <a:gd name="connsiteX5739" fmla="*/ 3254097 w 8077346"/>
              <a:gd name="connsiteY5739" fmla="*/ 3061577 h 10287000"/>
              <a:gd name="connsiteX5740" fmla="*/ 3257082 w 8077346"/>
              <a:gd name="connsiteY5740" fmla="*/ 3076360 h 10287000"/>
              <a:gd name="connsiteX5741" fmla="*/ 3245081 w 8077346"/>
              <a:gd name="connsiteY5741" fmla="*/ 3071629 h 10287000"/>
              <a:gd name="connsiteX5742" fmla="*/ 3235320 w 8077346"/>
              <a:gd name="connsiteY5742" fmla="*/ 3077985 h 10287000"/>
              <a:gd name="connsiteX5743" fmla="*/ 3226305 w 8077346"/>
              <a:gd name="connsiteY5743" fmla="*/ 3088040 h 10287000"/>
              <a:gd name="connsiteX5744" fmla="*/ 3241677 w 8077346"/>
              <a:gd name="connsiteY5744" fmla="*/ 3095799 h 10287000"/>
              <a:gd name="connsiteX5745" fmla="*/ 3251019 w 8077346"/>
              <a:gd name="connsiteY5745" fmla="*/ 3128396 h 10287000"/>
              <a:gd name="connsiteX5746" fmla="*/ 3234121 w 8077346"/>
              <a:gd name="connsiteY5746" fmla="*/ 3140446 h 10287000"/>
              <a:gd name="connsiteX5747" fmla="*/ 3231495 w 8077346"/>
              <a:gd name="connsiteY5747" fmla="*/ 3141110 h 10287000"/>
              <a:gd name="connsiteX5748" fmla="*/ 3227734 w 8077346"/>
              <a:gd name="connsiteY5748" fmla="*/ 3149832 h 10287000"/>
              <a:gd name="connsiteX5749" fmla="*/ 3226211 w 8077346"/>
              <a:gd name="connsiteY5749" fmla="*/ 3169643 h 10287000"/>
              <a:gd name="connsiteX5750" fmla="*/ 3198027 w 8077346"/>
              <a:gd name="connsiteY5750" fmla="*/ 3207857 h 10287000"/>
              <a:gd name="connsiteX5751" fmla="*/ 3222385 w 8077346"/>
              <a:gd name="connsiteY5751" fmla="*/ 3232765 h 10287000"/>
              <a:gd name="connsiteX5752" fmla="*/ 3195368 w 8077346"/>
              <a:gd name="connsiteY5752" fmla="*/ 3235723 h 10287000"/>
              <a:gd name="connsiteX5753" fmla="*/ 3193488 w 8077346"/>
              <a:gd name="connsiteY5753" fmla="*/ 3240085 h 10287000"/>
              <a:gd name="connsiteX5754" fmla="*/ 3199206 w 8077346"/>
              <a:gd name="connsiteY5754" fmla="*/ 3244413 h 10287000"/>
              <a:gd name="connsiteX5755" fmla="*/ 3199046 w 8077346"/>
              <a:gd name="connsiteY5755" fmla="*/ 3243783 h 10287000"/>
              <a:gd name="connsiteX5756" fmla="*/ 3201468 w 8077346"/>
              <a:gd name="connsiteY5756" fmla="*/ 3235717 h 10287000"/>
              <a:gd name="connsiteX5757" fmla="*/ 3207231 w 8077346"/>
              <a:gd name="connsiteY5757" fmla="*/ 3242875 h 10287000"/>
              <a:gd name="connsiteX5758" fmla="*/ 3208948 w 8077346"/>
              <a:gd name="connsiteY5758" fmla="*/ 3251790 h 10287000"/>
              <a:gd name="connsiteX5759" fmla="*/ 3212230 w 8077346"/>
              <a:gd name="connsiteY5759" fmla="*/ 3254275 h 10287000"/>
              <a:gd name="connsiteX5760" fmla="*/ 3234351 w 8077346"/>
              <a:gd name="connsiteY5760" fmla="*/ 3264694 h 10287000"/>
              <a:gd name="connsiteX5761" fmla="*/ 3235935 w 8077346"/>
              <a:gd name="connsiteY5761" fmla="*/ 3277255 h 10287000"/>
              <a:gd name="connsiteX5762" fmla="*/ 3249728 w 8077346"/>
              <a:gd name="connsiteY5762" fmla="*/ 3238802 h 10287000"/>
              <a:gd name="connsiteX5763" fmla="*/ 3260867 w 8077346"/>
              <a:gd name="connsiteY5763" fmla="*/ 3194805 h 10287000"/>
              <a:gd name="connsiteX5764" fmla="*/ 3251655 w 8077346"/>
              <a:gd name="connsiteY5764" fmla="*/ 3193301 h 10287000"/>
              <a:gd name="connsiteX5765" fmla="*/ 3240929 w 8077346"/>
              <a:gd name="connsiteY5765" fmla="*/ 3177539 h 10287000"/>
              <a:gd name="connsiteX5766" fmla="*/ 3263662 w 8077346"/>
              <a:gd name="connsiteY5766" fmla="*/ 3164268 h 10287000"/>
              <a:gd name="connsiteX5767" fmla="*/ 3265852 w 8077346"/>
              <a:gd name="connsiteY5767" fmla="*/ 3175114 h 10287000"/>
              <a:gd name="connsiteX5768" fmla="*/ 3274612 w 8077346"/>
              <a:gd name="connsiteY5768" fmla="*/ 3140512 h 10287000"/>
              <a:gd name="connsiteX5769" fmla="*/ 3310372 w 8077346"/>
              <a:gd name="connsiteY5769" fmla="*/ 2832967 h 10287000"/>
              <a:gd name="connsiteX5770" fmla="*/ 3338414 w 8077346"/>
              <a:gd name="connsiteY5770" fmla="*/ 2760514 h 10287000"/>
              <a:gd name="connsiteX5771" fmla="*/ 3330488 w 8077346"/>
              <a:gd name="connsiteY5771" fmla="*/ 2699237 h 10287000"/>
              <a:gd name="connsiteX5772" fmla="*/ 3333391 w 8077346"/>
              <a:gd name="connsiteY5772" fmla="*/ 2652805 h 10287000"/>
              <a:gd name="connsiteX5773" fmla="*/ 3347991 w 8077346"/>
              <a:gd name="connsiteY5773" fmla="*/ 2607292 h 10287000"/>
              <a:gd name="connsiteX5774" fmla="*/ 3379520 w 8077346"/>
              <a:gd name="connsiteY5774" fmla="*/ 2479124 h 10287000"/>
              <a:gd name="connsiteX5775" fmla="*/ 3436193 w 8077346"/>
              <a:gd name="connsiteY5775" fmla="*/ 2324931 h 10287000"/>
              <a:gd name="connsiteX5776" fmla="*/ 3442868 w 8077346"/>
              <a:gd name="connsiteY5776" fmla="*/ 2218141 h 10287000"/>
              <a:gd name="connsiteX5777" fmla="*/ 3494027 w 8077346"/>
              <a:gd name="connsiteY5777" fmla="*/ 2152167 h 10287000"/>
              <a:gd name="connsiteX5778" fmla="*/ 3483485 w 8077346"/>
              <a:gd name="connsiteY5778" fmla="*/ 2132678 h 10287000"/>
              <a:gd name="connsiteX5779" fmla="*/ 3509210 w 8077346"/>
              <a:gd name="connsiteY5779" fmla="*/ 2097367 h 10287000"/>
              <a:gd name="connsiteX5780" fmla="*/ 3536095 w 8077346"/>
              <a:gd name="connsiteY5780" fmla="*/ 2043489 h 10287000"/>
              <a:gd name="connsiteX5781" fmla="*/ 3567914 w 8077346"/>
              <a:gd name="connsiteY5781" fmla="*/ 1910675 h 10287000"/>
              <a:gd name="connsiteX5782" fmla="*/ 3647606 w 8077346"/>
              <a:gd name="connsiteY5782" fmla="*/ 1576322 h 10287000"/>
              <a:gd name="connsiteX5783" fmla="*/ 3659597 w 8077346"/>
              <a:gd name="connsiteY5783" fmla="*/ 1572595 h 10287000"/>
              <a:gd name="connsiteX5784" fmla="*/ 3659795 w 8077346"/>
              <a:gd name="connsiteY5784" fmla="*/ 1381314 h 10287000"/>
              <a:gd name="connsiteX5785" fmla="*/ 3690163 w 8077346"/>
              <a:gd name="connsiteY5785" fmla="*/ 1271717 h 10287000"/>
              <a:gd name="connsiteX5786" fmla="*/ 3724013 w 8077346"/>
              <a:gd name="connsiteY5786" fmla="*/ 1106401 h 10287000"/>
              <a:gd name="connsiteX5787" fmla="*/ 3739686 w 8077346"/>
              <a:gd name="connsiteY5787" fmla="*/ 855678 h 10287000"/>
              <a:gd name="connsiteX5788" fmla="*/ 3770925 w 8077346"/>
              <a:gd name="connsiteY5788" fmla="*/ 732151 h 10287000"/>
              <a:gd name="connsiteX5789" fmla="*/ 3773536 w 8077346"/>
              <a:gd name="connsiteY5789" fmla="*/ 690365 h 10287000"/>
              <a:gd name="connsiteX5790" fmla="*/ 3824984 w 8077346"/>
              <a:gd name="connsiteY5790" fmla="*/ 619745 h 10287000"/>
              <a:gd name="connsiteX5791" fmla="*/ 3914725 w 8077346"/>
              <a:gd name="connsiteY5791" fmla="*/ 500809 h 10287000"/>
              <a:gd name="connsiteX5792" fmla="*/ 3951280 w 8077346"/>
              <a:gd name="connsiteY5792" fmla="*/ 480346 h 10287000"/>
              <a:gd name="connsiteX5793" fmla="*/ 3977294 w 8077346"/>
              <a:gd name="connsiteY5793" fmla="*/ 440395 h 10287000"/>
              <a:gd name="connsiteX5794" fmla="*/ 4013849 w 8077346"/>
              <a:gd name="connsiteY5794" fmla="*/ 419934 h 10287000"/>
              <a:gd name="connsiteX5795" fmla="*/ 4014719 w 8077346"/>
              <a:gd name="connsiteY5795" fmla="*/ 406005 h 10287000"/>
              <a:gd name="connsiteX5796" fmla="*/ 4038411 w 8077346"/>
              <a:gd name="connsiteY5796" fmla="*/ 403196 h 10287000"/>
              <a:gd name="connsiteX5797" fmla="*/ 4088119 w 8077346"/>
              <a:gd name="connsiteY5797" fmla="*/ 360439 h 10287000"/>
              <a:gd name="connsiteX5798" fmla="*/ 4088410 w 8077346"/>
              <a:gd name="connsiteY5798" fmla="*/ 355794 h 10287000"/>
              <a:gd name="connsiteX5799" fmla="*/ 4224666 w 8077346"/>
              <a:gd name="connsiteY5799" fmla="*/ 245172 h 10287000"/>
              <a:gd name="connsiteX5800" fmla="*/ 4413044 w 8077346"/>
              <a:gd name="connsiteY5800" fmla="*/ 241285 h 10287000"/>
              <a:gd name="connsiteX5801" fmla="*/ 4542044 w 8077346"/>
              <a:gd name="connsiteY5801" fmla="*/ 246738 h 10287000"/>
              <a:gd name="connsiteX5802" fmla="*/ 4576278 w 8077346"/>
              <a:gd name="connsiteY5802" fmla="*/ 263420 h 10287000"/>
              <a:gd name="connsiteX5803" fmla="*/ 4814070 w 8077346"/>
              <a:gd name="connsiteY5803" fmla="*/ 221416 h 10287000"/>
              <a:gd name="connsiteX5804" fmla="*/ 4872866 w 8077346"/>
              <a:gd name="connsiteY5804" fmla="*/ 221361 h 10287000"/>
              <a:gd name="connsiteX5805" fmla="*/ 4933786 w 8077346"/>
              <a:gd name="connsiteY5805" fmla="*/ 375448 h 10287000"/>
              <a:gd name="connsiteX5806" fmla="*/ 4892878 w 8077346"/>
              <a:gd name="connsiteY5806" fmla="*/ 465554 h 10287000"/>
              <a:gd name="connsiteX5807" fmla="*/ 4857774 w 8077346"/>
              <a:gd name="connsiteY5807" fmla="*/ 462799 h 10287000"/>
              <a:gd name="connsiteX5808" fmla="*/ 4835243 w 8077346"/>
              <a:gd name="connsiteY5808" fmla="*/ 447035 h 10287000"/>
              <a:gd name="connsiteX5809" fmla="*/ 4849939 w 8077346"/>
              <a:gd name="connsiteY5809" fmla="*/ 588161 h 10287000"/>
              <a:gd name="connsiteX5810" fmla="*/ 4874210 w 8077346"/>
              <a:gd name="connsiteY5810" fmla="*/ 576069 h 10287000"/>
              <a:gd name="connsiteX5811" fmla="*/ 4917824 w 8077346"/>
              <a:gd name="connsiteY5811" fmla="*/ 630812 h 10287000"/>
              <a:gd name="connsiteX5812" fmla="*/ 4967531 w 8077346"/>
              <a:gd name="connsiteY5812" fmla="*/ 588053 h 10287000"/>
              <a:gd name="connsiteX5813" fmla="*/ 5000311 w 8077346"/>
              <a:gd name="connsiteY5813" fmla="*/ 627951 h 10287000"/>
              <a:gd name="connsiteX5814" fmla="*/ 5045085 w 8077346"/>
              <a:gd name="connsiteY5814" fmla="*/ 664125 h 10287000"/>
              <a:gd name="connsiteX5815" fmla="*/ 5055622 w 8077346"/>
              <a:gd name="connsiteY5815" fmla="*/ 683615 h 10287000"/>
              <a:gd name="connsiteX5816" fmla="*/ 5032222 w 8077346"/>
              <a:gd name="connsiteY5816" fmla="*/ 681780 h 10287000"/>
              <a:gd name="connsiteX5817" fmla="*/ 5108125 w 8077346"/>
              <a:gd name="connsiteY5817" fmla="*/ 972347 h 10287000"/>
              <a:gd name="connsiteX5818" fmla="*/ 5130366 w 8077346"/>
              <a:gd name="connsiteY5818" fmla="*/ 992754 h 10287000"/>
              <a:gd name="connsiteX5819" fmla="*/ 5115764 w 8077346"/>
              <a:gd name="connsiteY5819" fmla="*/ 1038269 h 10287000"/>
              <a:gd name="connsiteX5820" fmla="*/ 5172527 w 8077346"/>
              <a:gd name="connsiteY5820" fmla="*/ 1070715 h 10287000"/>
              <a:gd name="connsiteX5821" fmla="*/ 5160825 w 8077346"/>
              <a:gd name="connsiteY5821" fmla="*/ 1069796 h 10287000"/>
              <a:gd name="connsiteX5822" fmla="*/ 5260622 w 8077346"/>
              <a:gd name="connsiteY5822" fmla="*/ 1166274 h 10287000"/>
              <a:gd name="connsiteX5823" fmla="*/ 5310040 w 8077346"/>
              <a:gd name="connsiteY5823" fmla="*/ 1128160 h 10287000"/>
              <a:gd name="connsiteX5824" fmla="*/ 5247377 w 8077346"/>
              <a:gd name="connsiteY5824" fmla="*/ 1001933 h 10287000"/>
              <a:gd name="connsiteX5825" fmla="*/ 5263723 w 8077346"/>
              <a:gd name="connsiteY5825" fmla="*/ 928562 h 10287000"/>
              <a:gd name="connsiteX5826" fmla="*/ 5275714 w 8077346"/>
              <a:gd name="connsiteY5826" fmla="*/ 924836 h 10287000"/>
              <a:gd name="connsiteX5827" fmla="*/ 5251929 w 8077346"/>
              <a:gd name="connsiteY5827" fmla="*/ 741004 h 10287000"/>
              <a:gd name="connsiteX5828" fmla="*/ 5266533 w 8077346"/>
              <a:gd name="connsiteY5828" fmla="*/ 695490 h 10287000"/>
              <a:gd name="connsiteX5829" fmla="*/ 5294671 w 8077346"/>
              <a:gd name="connsiteY5829" fmla="*/ 809678 h 10287000"/>
              <a:gd name="connsiteX5830" fmla="*/ 5299408 w 8077346"/>
              <a:gd name="connsiteY5830" fmla="*/ 922030 h 10287000"/>
              <a:gd name="connsiteX5831" fmla="*/ 5299116 w 8077346"/>
              <a:gd name="connsiteY5831" fmla="*/ 926672 h 10287000"/>
              <a:gd name="connsiteX5832" fmla="*/ 5298827 w 8077346"/>
              <a:gd name="connsiteY5832" fmla="*/ 931317 h 10287000"/>
              <a:gd name="connsiteX5833" fmla="*/ 5295633 w 8077346"/>
              <a:gd name="connsiteY5833" fmla="*/ 982390 h 10287000"/>
              <a:gd name="connsiteX5834" fmla="*/ 5317874 w 8077346"/>
              <a:gd name="connsiteY5834" fmla="*/ 1002796 h 10287000"/>
              <a:gd name="connsiteX5835" fmla="*/ 5346593 w 8077346"/>
              <a:gd name="connsiteY5835" fmla="*/ 1107698 h 10287000"/>
              <a:gd name="connsiteX5836" fmla="*/ 5416220 w 8077346"/>
              <a:gd name="connsiteY5836" fmla="*/ 1122489 h 10287000"/>
              <a:gd name="connsiteX5837" fmla="*/ 5458760 w 8077346"/>
              <a:gd name="connsiteY5837" fmla="*/ 1382448 h 10287000"/>
              <a:gd name="connsiteX5838" fmla="*/ 5495986 w 8077346"/>
              <a:gd name="connsiteY5838" fmla="*/ 1539337 h 10287000"/>
              <a:gd name="connsiteX5839" fmla="*/ 5471423 w 8077346"/>
              <a:gd name="connsiteY5839" fmla="*/ 1556076 h 10287000"/>
              <a:gd name="connsiteX5840" fmla="*/ 5525866 w 8077346"/>
              <a:gd name="connsiteY5840" fmla="*/ 1625665 h 10287000"/>
              <a:gd name="connsiteX5841" fmla="*/ 5494629 w 8077346"/>
              <a:gd name="connsiteY5841" fmla="*/ 1749192 h 10287000"/>
              <a:gd name="connsiteX5842" fmla="*/ 5428577 w 8077346"/>
              <a:gd name="connsiteY5842" fmla="*/ 1865322 h 10287000"/>
              <a:gd name="connsiteX5843" fmla="*/ 5451107 w 8077346"/>
              <a:gd name="connsiteY5843" fmla="*/ 1881089 h 10287000"/>
              <a:gd name="connsiteX5844" fmla="*/ 5439697 w 8077346"/>
              <a:gd name="connsiteY5844" fmla="*/ 1875526 h 10287000"/>
              <a:gd name="connsiteX5845" fmla="*/ 5423353 w 8077346"/>
              <a:gd name="connsiteY5845" fmla="*/ 1948897 h 10287000"/>
              <a:gd name="connsiteX5846" fmla="*/ 5425476 w 8077346"/>
              <a:gd name="connsiteY5846" fmla="*/ 2103036 h 10287000"/>
              <a:gd name="connsiteX5847" fmla="*/ 5387180 w 8077346"/>
              <a:gd name="connsiteY5847" fmla="*/ 2151356 h 10287000"/>
              <a:gd name="connsiteX5848" fmla="*/ 5386309 w 8077346"/>
              <a:gd name="connsiteY5848" fmla="*/ 2165284 h 10287000"/>
              <a:gd name="connsiteX5849" fmla="*/ 5375281 w 8077346"/>
              <a:gd name="connsiteY5849" fmla="*/ 2341721 h 10287000"/>
              <a:gd name="connsiteX5850" fmla="*/ 5322966 w 8077346"/>
              <a:gd name="connsiteY5850" fmla="*/ 2426266 h 10287000"/>
              <a:gd name="connsiteX5851" fmla="*/ 5313876 w 8077346"/>
              <a:gd name="connsiteY5851" fmla="*/ 2383561 h 10287000"/>
              <a:gd name="connsiteX5852" fmla="*/ 5321131 w 8077346"/>
              <a:gd name="connsiteY5852" fmla="*/ 2267486 h 10287000"/>
              <a:gd name="connsiteX5853" fmla="*/ 5351208 w 8077346"/>
              <a:gd name="connsiteY5853" fmla="*/ 2162531 h 10287000"/>
              <a:gd name="connsiteX5854" fmla="*/ 5363777 w 8077346"/>
              <a:gd name="connsiteY5854" fmla="*/ 2149522 h 10287000"/>
              <a:gd name="connsiteX5855" fmla="*/ 5352079 w 8077346"/>
              <a:gd name="connsiteY5855" fmla="*/ 2148601 h 10287000"/>
              <a:gd name="connsiteX5856" fmla="*/ 5363688 w 8077346"/>
              <a:gd name="connsiteY5856" fmla="*/ 1962880 h 10287000"/>
              <a:gd name="connsiteX5857" fmla="*/ 5386706 w 8077346"/>
              <a:gd name="connsiteY5857" fmla="*/ 1782720 h 10287000"/>
              <a:gd name="connsiteX5858" fmla="*/ 5412430 w 8077346"/>
              <a:gd name="connsiteY5858" fmla="*/ 1747412 h 10287000"/>
              <a:gd name="connsiteX5859" fmla="*/ 5418234 w 8077346"/>
              <a:gd name="connsiteY5859" fmla="*/ 1654550 h 10287000"/>
              <a:gd name="connsiteX5860" fmla="*/ 5398026 w 8077346"/>
              <a:gd name="connsiteY5860" fmla="*/ 1601642 h 10287000"/>
              <a:gd name="connsiteX5861" fmla="*/ 5396774 w 8077346"/>
              <a:gd name="connsiteY5861" fmla="*/ 1433574 h 10287000"/>
              <a:gd name="connsiteX5862" fmla="*/ 5397065 w 8077346"/>
              <a:gd name="connsiteY5862" fmla="*/ 1428932 h 10287000"/>
              <a:gd name="connsiteX5863" fmla="*/ 5385073 w 8077346"/>
              <a:gd name="connsiteY5863" fmla="*/ 1432655 h 10287000"/>
              <a:gd name="connsiteX5864" fmla="*/ 5373372 w 8077346"/>
              <a:gd name="connsiteY5864" fmla="*/ 1431737 h 10287000"/>
              <a:gd name="connsiteX5865" fmla="*/ 5346196 w 8077346"/>
              <a:gd name="connsiteY5865" fmla="*/ 1490262 h 10287000"/>
              <a:gd name="connsiteX5866" fmla="*/ 5380720 w 8077346"/>
              <a:gd name="connsiteY5866" fmla="*/ 1502303 h 10287000"/>
              <a:gd name="connsiteX5867" fmla="*/ 5375205 w 8077346"/>
              <a:gd name="connsiteY5867" fmla="*/ 1590518 h 10287000"/>
              <a:gd name="connsiteX5868" fmla="*/ 5358862 w 8077346"/>
              <a:gd name="connsiteY5868" fmla="*/ 1663890 h 10287000"/>
              <a:gd name="connsiteX5869" fmla="*/ 5358280 w 8077346"/>
              <a:gd name="connsiteY5869" fmla="*/ 1673176 h 10287000"/>
              <a:gd name="connsiteX5870" fmla="*/ 5346579 w 8077346"/>
              <a:gd name="connsiteY5870" fmla="*/ 1672260 h 10287000"/>
              <a:gd name="connsiteX5871" fmla="*/ 5357990 w 8077346"/>
              <a:gd name="connsiteY5871" fmla="*/ 1677821 h 10287000"/>
              <a:gd name="connsiteX5872" fmla="*/ 5357699 w 8077346"/>
              <a:gd name="connsiteY5872" fmla="*/ 1682463 h 10287000"/>
              <a:gd name="connsiteX5873" fmla="*/ 5346289 w 8077346"/>
              <a:gd name="connsiteY5873" fmla="*/ 1676902 h 10287000"/>
              <a:gd name="connsiteX5874" fmla="*/ 5334877 w 8077346"/>
              <a:gd name="connsiteY5874" fmla="*/ 1671343 h 10287000"/>
              <a:gd name="connsiteX5875" fmla="*/ 5334587 w 8077346"/>
              <a:gd name="connsiteY5875" fmla="*/ 1675985 h 10287000"/>
              <a:gd name="connsiteX5876" fmla="*/ 5319984 w 8077346"/>
              <a:gd name="connsiteY5876" fmla="*/ 1721495 h 10287000"/>
              <a:gd name="connsiteX5877" fmla="*/ 5354798 w 8077346"/>
              <a:gd name="connsiteY5877" fmla="*/ 1728892 h 10287000"/>
              <a:gd name="connsiteX5878" fmla="*/ 5353056 w 8077346"/>
              <a:gd name="connsiteY5878" fmla="*/ 1756752 h 10287000"/>
              <a:gd name="connsiteX5879" fmla="*/ 5303640 w 8077346"/>
              <a:gd name="connsiteY5879" fmla="*/ 1794867 h 10287000"/>
              <a:gd name="connsiteX5880" fmla="*/ 5310698 w 8077346"/>
              <a:gd name="connsiteY5880" fmla="*/ 1870075 h 10287000"/>
              <a:gd name="connsiteX5881" fmla="*/ 5286134 w 8077346"/>
              <a:gd name="connsiteY5881" fmla="*/ 1886811 h 10287000"/>
              <a:gd name="connsiteX5882" fmla="*/ 5308666 w 8077346"/>
              <a:gd name="connsiteY5882" fmla="*/ 1902575 h 10287000"/>
              <a:gd name="connsiteX5883" fmla="*/ 5315724 w 8077346"/>
              <a:gd name="connsiteY5883" fmla="*/ 1977782 h 10287000"/>
              <a:gd name="connsiteX5884" fmla="*/ 5290869 w 8077346"/>
              <a:gd name="connsiteY5884" fmla="*/ 1999161 h 10287000"/>
              <a:gd name="connsiteX5885" fmla="*/ 5293864 w 8077346"/>
              <a:gd name="connsiteY5885" fmla="*/ 2139370 h 10287000"/>
              <a:gd name="connsiteX5886" fmla="*/ 5268139 w 8077346"/>
              <a:gd name="connsiteY5886" fmla="*/ 2174679 h 10287000"/>
              <a:gd name="connsiteX5887" fmla="*/ 5277230 w 8077346"/>
              <a:gd name="connsiteY5887" fmla="*/ 2217384 h 10287000"/>
              <a:gd name="connsiteX5888" fmla="*/ 5274617 w 8077346"/>
              <a:gd name="connsiteY5888" fmla="*/ 2259171 h 10287000"/>
              <a:gd name="connsiteX5889" fmla="*/ 5261847 w 8077346"/>
              <a:gd name="connsiteY5889" fmla="*/ 2463465 h 10287000"/>
              <a:gd name="connsiteX5890" fmla="*/ 5321514 w 8077346"/>
              <a:gd name="connsiteY5890" fmla="*/ 2449481 h 10287000"/>
              <a:gd name="connsiteX5891" fmla="*/ 5293757 w 8077346"/>
              <a:gd name="connsiteY5891" fmla="*/ 2517292 h 10287000"/>
              <a:gd name="connsiteX5892" fmla="*/ 5260976 w 8077346"/>
              <a:gd name="connsiteY5892" fmla="*/ 2477394 h 10287000"/>
              <a:gd name="connsiteX5893" fmla="*/ 5247244 w 8077346"/>
              <a:gd name="connsiteY5893" fmla="*/ 2508980 h 10287000"/>
              <a:gd name="connsiteX5894" fmla="*/ 5272480 w 8077346"/>
              <a:gd name="connsiteY5894" fmla="*/ 2669595 h 10287000"/>
              <a:gd name="connsiteX5895" fmla="*/ 5313676 w 8077346"/>
              <a:gd name="connsiteY5895" fmla="*/ 2574847 h 10287000"/>
              <a:gd name="connsiteX5896" fmla="*/ 5336497 w 8077346"/>
              <a:gd name="connsiteY5896" fmla="*/ 2585966 h 10287000"/>
              <a:gd name="connsiteX5897" fmla="*/ 5357578 w 8077346"/>
              <a:gd name="connsiteY5897" fmla="*/ 2624947 h 10287000"/>
              <a:gd name="connsiteX5898" fmla="*/ 5371601 w 8077346"/>
              <a:gd name="connsiteY5898" fmla="*/ 2588719 h 10287000"/>
              <a:gd name="connsiteX5899" fmla="*/ 5383301 w 8077346"/>
              <a:gd name="connsiteY5899" fmla="*/ 2589638 h 10287000"/>
              <a:gd name="connsiteX5900" fmla="*/ 5395293 w 8077346"/>
              <a:gd name="connsiteY5900" fmla="*/ 2585912 h 10287000"/>
              <a:gd name="connsiteX5901" fmla="*/ 5406703 w 8077346"/>
              <a:gd name="connsiteY5901" fmla="*/ 2591472 h 10287000"/>
              <a:gd name="connsiteX5902" fmla="*/ 5406412 w 8077346"/>
              <a:gd name="connsiteY5902" fmla="*/ 2596116 h 10287000"/>
              <a:gd name="connsiteX5903" fmla="*/ 5386585 w 8077346"/>
              <a:gd name="connsiteY5903" fmla="*/ 2725203 h 10287000"/>
              <a:gd name="connsiteX5904" fmla="*/ 5327209 w 8077346"/>
              <a:gd name="connsiteY5904" fmla="*/ 2734544 h 10287000"/>
              <a:gd name="connsiteX5905" fmla="*/ 5326920 w 8077346"/>
              <a:gd name="connsiteY5905" fmla="*/ 2739187 h 10287000"/>
              <a:gd name="connsiteX5906" fmla="*/ 5326629 w 8077346"/>
              <a:gd name="connsiteY5906" fmla="*/ 2743831 h 10287000"/>
              <a:gd name="connsiteX5907" fmla="*/ 5338039 w 8077346"/>
              <a:gd name="connsiteY5907" fmla="*/ 2749391 h 10287000"/>
              <a:gd name="connsiteX5908" fmla="*/ 5336878 w 8077346"/>
              <a:gd name="connsiteY5908" fmla="*/ 2767963 h 10287000"/>
              <a:gd name="connsiteX5909" fmla="*/ 5336589 w 8077346"/>
              <a:gd name="connsiteY5909" fmla="*/ 2772606 h 10287000"/>
              <a:gd name="connsiteX5910" fmla="*/ 5371692 w 8077346"/>
              <a:gd name="connsiteY5910" fmla="*/ 2775361 h 10287000"/>
              <a:gd name="connsiteX5911" fmla="*/ 5365016 w 8077346"/>
              <a:gd name="connsiteY5911" fmla="*/ 2882149 h 10287000"/>
              <a:gd name="connsiteX5912" fmla="*/ 5337842 w 8077346"/>
              <a:gd name="connsiteY5912" fmla="*/ 2940673 h 10287000"/>
              <a:gd name="connsiteX5913" fmla="*/ 5360082 w 8077346"/>
              <a:gd name="connsiteY5913" fmla="*/ 2961081 h 10287000"/>
              <a:gd name="connsiteX5914" fmla="*/ 5324980 w 8077346"/>
              <a:gd name="connsiteY5914" fmla="*/ 2958329 h 10287000"/>
              <a:gd name="connsiteX5915" fmla="*/ 5334069 w 8077346"/>
              <a:gd name="connsiteY5915" fmla="*/ 3001031 h 10287000"/>
              <a:gd name="connsiteX5916" fmla="*/ 5274694 w 8077346"/>
              <a:gd name="connsiteY5916" fmla="*/ 3010373 h 10287000"/>
              <a:gd name="connsiteX5917" fmla="*/ 5250422 w 8077346"/>
              <a:gd name="connsiteY5917" fmla="*/ 3022467 h 10287000"/>
              <a:gd name="connsiteX5918" fmla="*/ 5188434 w 8077346"/>
              <a:gd name="connsiteY5918" fmla="*/ 3073595 h 10287000"/>
              <a:gd name="connsiteX5919" fmla="*/ 5160678 w 8077346"/>
              <a:gd name="connsiteY5919" fmla="*/ 3141405 h 10287000"/>
              <a:gd name="connsiteX5920" fmla="*/ 5127896 w 8077346"/>
              <a:gd name="connsiteY5920" fmla="*/ 3101507 h 10287000"/>
              <a:gd name="connsiteX5921" fmla="*/ 5086117 w 8077346"/>
              <a:gd name="connsiteY5921" fmla="*/ 3205542 h 10287000"/>
              <a:gd name="connsiteX5922" fmla="*/ 5133793 w 8077346"/>
              <a:gd name="connsiteY5922" fmla="*/ 3195284 h 10287000"/>
              <a:gd name="connsiteX5923" fmla="*/ 5134373 w 8077346"/>
              <a:gd name="connsiteY5923" fmla="*/ 3185999 h 10287000"/>
              <a:gd name="connsiteX5924" fmla="*/ 5146364 w 8077346"/>
              <a:gd name="connsiteY5924" fmla="*/ 3182274 h 10287000"/>
              <a:gd name="connsiteX5925" fmla="*/ 5157776 w 8077346"/>
              <a:gd name="connsiteY5925" fmla="*/ 3187835 h 10287000"/>
              <a:gd name="connsiteX5926" fmla="*/ 5145204 w 8077346"/>
              <a:gd name="connsiteY5926" fmla="*/ 3200846 h 10287000"/>
              <a:gd name="connsiteX5927" fmla="*/ 5156905 w 8077346"/>
              <a:gd name="connsiteY5927" fmla="*/ 3201765 h 10287000"/>
              <a:gd name="connsiteX5928" fmla="*/ 5213380 w 8077346"/>
              <a:gd name="connsiteY5928" fmla="*/ 3238854 h 10287000"/>
              <a:gd name="connsiteX5929" fmla="*/ 5227111 w 8077346"/>
              <a:gd name="connsiteY5929" fmla="*/ 3207272 h 10287000"/>
              <a:gd name="connsiteX5930" fmla="*/ 5214540 w 8077346"/>
              <a:gd name="connsiteY5930" fmla="*/ 3220281 h 10287000"/>
              <a:gd name="connsiteX5931" fmla="*/ 5204871 w 8077346"/>
              <a:gd name="connsiteY5931" fmla="*/ 3186862 h 10287000"/>
              <a:gd name="connsiteX5932" fmla="*/ 5215991 w 8077346"/>
              <a:gd name="connsiteY5932" fmla="*/ 3197066 h 10287000"/>
              <a:gd name="connsiteX5933" fmla="*/ 5266568 w 8077346"/>
              <a:gd name="connsiteY5933" fmla="*/ 3140378 h 10287000"/>
              <a:gd name="connsiteX5934" fmla="*/ 5278270 w 8077346"/>
              <a:gd name="connsiteY5934" fmla="*/ 3141297 h 10287000"/>
              <a:gd name="connsiteX5935" fmla="*/ 5266859 w 8077346"/>
              <a:gd name="connsiteY5935" fmla="*/ 3135737 h 10287000"/>
              <a:gd name="connsiteX5936" fmla="*/ 5279140 w 8077346"/>
              <a:gd name="connsiteY5936" fmla="*/ 3127367 h 10287000"/>
              <a:gd name="connsiteX5937" fmla="*/ 5267439 w 8077346"/>
              <a:gd name="connsiteY5937" fmla="*/ 3126448 h 10287000"/>
              <a:gd name="connsiteX5938" fmla="*/ 5247230 w 8077346"/>
              <a:gd name="connsiteY5938" fmla="*/ 3073539 h 10287000"/>
              <a:gd name="connsiteX5939" fmla="*/ 5222955 w 8077346"/>
              <a:gd name="connsiteY5939" fmla="*/ 3085634 h 10287000"/>
              <a:gd name="connsiteX5940" fmla="*/ 5247811 w 8077346"/>
              <a:gd name="connsiteY5940" fmla="*/ 3064256 h 10287000"/>
              <a:gd name="connsiteX5941" fmla="*/ 5273824 w 8077346"/>
              <a:gd name="connsiteY5941" fmla="*/ 3024302 h 10287000"/>
              <a:gd name="connsiteX5942" fmla="*/ 5320046 w 8077346"/>
              <a:gd name="connsiteY5942" fmla="*/ 3037261 h 10287000"/>
              <a:gd name="connsiteX5943" fmla="*/ 5290840 w 8077346"/>
              <a:gd name="connsiteY5943" fmla="*/ 3128284 h 10287000"/>
              <a:gd name="connsiteX5944" fmla="*/ 5289970 w 8077346"/>
              <a:gd name="connsiteY5944" fmla="*/ 3142215 h 10287000"/>
              <a:gd name="connsiteX5945" fmla="*/ 5266370 w 8077346"/>
              <a:gd name="connsiteY5945" fmla="*/ 3331660 h 10287000"/>
              <a:gd name="connsiteX5946" fmla="*/ 5236293 w 8077346"/>
              <a:gd name="connsiteY5946" fmla="*/ 3436615 h 10287000"/>
              <a:gd name="connsiteX5947" fmla="*/ 5235713 w 8077346"/>
              <a:gd name="connsiteY5947" fmla="*/ 3445900 h 10287000"/>
              <a:gd name="connsiteX5948" fmla="*/ 5219367 w 8077346"/>
              <a:gd name="connsiteY5948" fmla="*/ 3519272 h 10287000"/>
              <a:gd name="connsiteX5949" fmla="*/ 5184846 w 8077346"/>
              <a:gd name="connsiteY5949" fmla="*/ 3507231 h 10287000"/>
              <a:gd name="connsiteX5950" fmla="*/ 5184555 w 8077346"/>
              <a:gd name="connsiteY5950" fmla="*/ 3511877 h 10287000"/>
              <a:gd name="connsiteX5951" fmla="*/ 5184265 w 8077346"/>
              <a:gd name="connsiteY5951" fmla="*/ 3516518 h 10287000"/>
              <a:gd name="connsiteX5952" fmla="*/ 5172562 w 8077346"/>
              <a:gd name="connsiteY5952" fmla="*/ 3515601 h 10287000"/>
              <a:gd name="connsiteX5953" fmla="*/ 5160571 w 8077346"/>
              <a:gd name="connsiteY5953" fmla="*/ 3519325 h 10287000"/>
              <a:gd name="connsiteX5954" fmla="*/ 5159990 w 8077346"/>
              <a:gd name="connsiteY5954" fmla="*/ 3528614 h 10287000"/>
              <a:gd name="connsiteX5955" fmla="*/ 5171402 w 8077346"/>
              <a:gd name="connsiteY5955" fmla="*/ 3534174 h 10287000"/>
              <a:gd name="connsiteX5956" fmla="*/ 5159701 w 8077346"/>
              <a:gd name="connsiteY5956" fmla="*/ 3533255 h 10287000"/>
              <a:gd name="connsiteX5957" fmla="*/ 5147999 w 8077346"/>
              <a:gd name="connsiteY5957" fmla="*/ 3532337 h 10287000"/>
              <a:gd name="connsiteX5958" fmla="*/ 5144517 w 8077346"/>
              <a:gd name="connsiteY5958" fmla="*/ 3588055 h 10287000"/>
              <a:gd name="connsiteX5959" fmla="*/ 5203313 w 8077346"/>
              <a:gd name="connsiteY5959" fmla="*/ 3588001 h 10287000"/>
              <a:gd name="connsiteX5960" fmla="*/ 5163566 w 8077346"/>
              <a:gd name="connsiteY5960" fmla="*/ 3659534 h 10287000"/>
              <a:gd name="connsiteX5961" fmla="*/ 5141616 w 8077346"/>
              <a:gd name="connsiteY5961" fmla="*/ 3634483 h 10287000"/>
              <a:gd name="connsiteX5962" fmla="*/ 5128464 w 8077346"/>
              <a:gd name="connsiteY5962" fmla="*/ 3656782 h 10287000"/>
              <a:gd name="connsiteX5963" fmla="*/ 5104189 w 8077346"/>
              <a:gd name="connsiteY5963" fmla="*/ 3668875 h 10287000"/>
              <a:gd name="connsiteX5964" fmla="*/ 5127302 w 8077346"/>
              <a:gd name="connsiteY5964" fmla="*/ 3675352 h 10287000"/>
              <a:gd name="connsiteX5965" fmla="*/ 5122659 w 8077346"/>
              <a:gd name="connsiteY5965" fmla="*/ 3749642 h 10287000"/>
              <a:gd name="connsiteX5966" fmla="*/ 5159793 w 8077346"/>
              <a:gd name="connsiteY5966" fmla="*/ 3719894 h 10287000"/>
              <a:gd name="connsiteX5967" fmla="*/ 5160374 w 8077346"/>
              <a:gd name="connsiteY5967" fmla="*/ 3710609 h 10287000"/>
              <a:gd name="connsiteX5968" fmla="*/ 5148673 w 8077346"/>
              <a:gd name="connsiteY5968" fmla="*/ 3709690 h 10287000"/>
              <a:gd name="connsiteX5969" fmla="*/ 5160664 w 8077346"/>
              <a:gd name="connsiteY5969" fmla="*/ 3705965 h 10287000"/>
              <a:gd name="connsiteX5970" fmla="*/ 5172366 w 8077346"/>
              <a:gd name="connsiteY5970" fmla="*/ 3706883 h 10287000"/>
              <a:gd name="connsiteX5971" fmla="*/ 5171784 w 8077346"/>
              <a:gd name="connsiteY5971" fmla="*/ 3716170 h 10287000"/>
              <a:gd name="connsiteX5972" fmla="*/ 5183485 w 8077346"/>
              <a:gd name="connsiteY5972" fmla="*/ 3717087 h 10287000"/>
              <a:gd name="connsiteX5973" fmla="*/ 5193736 w 8077346"/>
              <a:gd name="connsiteY5973" fmla="*/ 3741219 h 10287000"/>
              <a:gd name="connsiteX5974" fmla="*/ 5181455 w 8077346"/>
              <a:gd name="connsiteY5974" fmla="*/ 3749587 h 10287000"/>
              <a:gd name="connsiteX5975" fmla="*/ 5148763 w 8077346"/>
              <a:gd name="connsiteY5975" fmla="*/ 3896330 h 10287000"/>
              <a:gd name="connsiteX5976" fmla="*/ 5138605 w 8077346"/>
              <a:gd name="connsiteY5976" fmla="*/ 4058839 h 10287000"/>
              <a:gd name="connsiteX5977" fmla="*/ 5075459 w 8077346"/>
              <a:gd name="connsiteY5977" fmla="*/ 4128537 h 10287000"/>
              <a:gd name="connsiteX5978" fmla="*/ 5050314 w 8077346"/>
              <a:gd name="connsiteY5978" fmla="*/ 4154558 h 10287000"/>
              <a:gd name="connsiteX5979" fmla="*/ 5063176 w 8077346"/>
              <a:gd name="connsiteY5979" fmla="*/ 4136906 h 10287000"/>
              <a:gd name="connsiteX5980" fmla="*/ 5119939 w 8077346"/>
              <a:gd name="connsiteY5980" fmla="*/ 4169353 h 10287000"/>
              <a:gd name="connsiteX5981" fmla="*/ 5182220 w 8077346"/>
              <a:gd name="connsiteY5981" fmla="*/ 4113581 h 10287000"/>
              <a:gd name="connsiteX5982" fmla="*/ 5229895 w 8077346"/>
              <a:gd name="connsiteY5982" fmla="*/ 4103323 h 10287000"/>
              <a:gd name="connsiteX5983" fmla="*/ 5231054 w 8077346"/>
              <a:gd name="connsiteY5983" fmla="*/ 4084751 h 10287000"/>
              <a:gd name="connsiteX5984" fmla="*/ 5260839 w 8077346"/>
              <a:gd name="connsiteY5984" fmla="*/ 3984441 h 10287000"/>
              <a:gd name="connsiteX5985" fmla="*/ 5288014 w 8077346"/>
              <a:gd name="connsiteY5985" fmla="*/ 3925916 h 10287000"/>
              <a:gd name="connsiteX5986" fmla="*/ 5289755 w 8077346"/>
              <a:gd name="connsiteY5986" fmla="*/ 3898057 h 10287000"/>
              <a:gd name="connsiteX5987" fmla="*/ 5291208 w 8077346"/>
              <a:gd name="connsiteY5987" fmla="*/ 3874842 h 10287000"/>
              <a:gd name="connsiteX5988" fmla="*/ 5281828 w 8077346"/>
              <a:gd name="connsiteY5988" fmla="*/ 3836780 h 10287000"/>
              <a:gd name="connsiteX5989" fmla="*/ 5293529 w 8077346"/>
              <a:gd name="connsiteY5989" fmla="*/ 3837699 h 10287000"/>
              <a:gd name="connsiteX5990" fmla="*/ 5297300 w 8077346"/>
              <a:gd name="connsiteY5990" fmla="*/ 3777337 h 10287000"/>
              <a:gd name="connsiteX5991" fmla="*/ 5343815 w 8077346"/>
              <a:gd name="connsiteY5991" fmla="*/ 3785652 h 10287000"/>
              <a:gd name="connsiteX5992" fmla="*/ 5303199 w 8077346"/>
              <a:gd name="connsiteY5992" fmla="*/ 3871117 h 10287000"/>
              <a:gd name="connsiteX5993" fmla="*/ 5301458 w 8077346"/>
              <a:gd name="connsiteY5993" fmla="*/ 3898975 h 10287000"/>
              <a:gd name="connsiteX5994" fmla="*/ 5311417 w 8077346"/>
              <a:gd name="connsiteY5994" fmla="*/ 3927751 h 10287000"/>
              <a:gd name="connsiteX5995" fmla="*/ 5311127 w 8077346"/>
              <a:gd name="connsiteY5995" fmla="*/ 3932395 h 10287000"/>
              <a:gd name="connsiteX5996" fmla="*/ 5282593 w 8077346"/>
              <a:gd name="connsiteY5996" fmla="*/ 4200774 h 10287000"/>
              <a:gd name="connsiteX5997" fmla="*/ 5270836 w 8077346"/>
              <a:gd name="connsiteY5997" fmla="*/ 4232223 h 10287000"/>
              <a:gd name="connsiteX5998" fmla="*/ 5276391 w 8077346"/>
              <a:gd name="connsiteY5998" fmla="*/ 4240628 h 10287000"/>
              <a:gd name="connsiteX5999" fmla="*/ 5285928 w 8077346"/>
              <a:gd name="connsiteY5999" fmla="*/ 4201430 h 10287000"/>
              <a:gd name="connsiteX6000" fmla="*/ 5304946 w 8077346"/>
              <a:gd name="connsiteY6000" fmla="*/ 4235309 h 10287000"/>
              <a:gd name="connsiteX6001" fmla="*/ 5276340 w 8077346"/>
              <a:gd name="connsiteY6001" fmla="*/ 4352906 h 10287000"/>
              <a:gd name="connsiteX6002" fmla="*/ 5273161 w 8077346"/>
              <a:gd name="connsiteY6002" fmla="*/ 4365971 h 10287000"/>
              <a:gd name="connsiteX6003" fmla="*/ 5274077 w 8077346"/>
              <a:gd name="connsiteY6003" fmla="*/ 4314930 h 10287000"/>
              <a:gd name="connsiteX6004" fmla="*/ 5267049 w 8077346"/>
              <a:gd name="connsiteY6004" fmla="*/ 4310288 h 10287000"/>
              <a:gd name="connsiteX6005" fmla="*/ 5256474 w 8077346"/>
              <a:gd name="connsiteY6005" fmla="*/ 4318798 h 10287000"/>
              <a:gd name="connsiteX6006" fmla="*/ 5237040 w 8077346"/>
              <a:gd name="connsiteY6006" fmla="*/ 4365170 h 10287000"/>
              <a:gd name="connsiteX6007" fmla="*/ 5271564 w 8077346"/>
              <a:gd name="connsiteY6007" fmla="*/ 4377208 h 10287000"/>
              <a:gd name="connsiteX6008" fmla="*/ 5254928 w 8077346"/>
              <a:gd name="connsiteY6008" fmla="*/ 4455224 h 10287000"/>
              <a:gd name="connsiteX6009" fmla="*/ 5254638 w 8077346"/>
              <a:gd name="connsiteY6009" fmla="*/ 4459866 h 10287000"/>
              <a:gd name="connsiteX6010" fmla="*/ 5254349 w 8077346"/>
              <a:gd name="connsiteY6010" fmla="*/ 4464511 h 10287000"/>
              <a:gd name="connsiteX6011" fmla="*/ 5253768 w 8077346"/>
              <a:gd name="connsiteY6011" fmla="*/ 4473796 h 10287000"/>
              <a:gd name="connsiteX6012" fmla="*/ 5253187 w 8077346"/>
              <a:gd name="connsiteY6012" fmla="*/ 4483081 h 10287000"/>
              <a:gd name="connsiteX6013" fmla="*/ 5263438 w 8077346"/>
              <a:gd name="connsiteY6013" fmla="*/ 4507215 h 10287000"/>
              <a:gd name="connsiteX6014" fmla="*/ 5286840 w 8077346"/>
              <a:gd name="connsiteY6014" fmla="*/ 4509053 h 10287000"/>
              <a:gd name="connsiteX6015" fmla="*/ 5288303 w 8077346"/>
              <a:gd name="connsiteY6015" fmla="*/ 4509166 h 10287000"/>
              <a:gd name="connsiteX6016" fmla="*/ 5292604 w 8077346"/>
              <a:gd name="connsiteY6016" fmla="*/ 4509504 h 10287000"/>
              <a:gd name="connsiteX6017" fmla="*/ 5295436 w 8077346"/>
              <a:gd name="connsiteY6017" fmla="*/ 4497365 h 10287000"/>
              <a:gd name="connsiteX6018" fmla="*/ 5293851 w 8077346"/>
              <a:gd name="connsiteY6018" fmla="*/ 4490936 h 10287000"/>
              <a:gd name="connsiteX6019" fmla="*/ 5289161 w 8077346"/>
              <a:gd name="connsiteY6019" fmla="*/ 4471904 h 10287000"/>
              <a:gd name="connsiteX6020" fmla="*/ 5290321 w 8077346"/>
              <a:gd name="connsiteY6020" fmla="*/ 4453334 h 10287000"/>
              <a:gd name="connsiteX6021" fmla="*/ 5302023 w 8077346"/>
              <a:gd name="connsiteY6021" fmla="*/ 4454252 h 10287000"/>
              <a:gd name="connsiteX6022" fmla="*/ 5301241 w 8077346"/>
              <a:gd name="connsiteY6022" fmla="*/ 4466765 h 10287000"/>
              <a:gd name="connsiteX6023" fmla="*/ 5303652 w 8077346"/>
              <a:gd name="connsiteY6023" fmla="*/ 4450728 h 10287000"/>
              <a:gd name="connsiteX6024" fmla="*/ 5292174 w 8077346"/>
              <a:gd name="connsiteY6024" fmla="*/ 4399848 h 10287000"/>
              <a:gd name="connsiteX6025" fmla="*/ 5336674 w 8077346"/>
              <a:gd name="connsiteY6025" fmla="*/ 4216921 h 10287000"/>
              <a:gd name="connsiteX6026" fmla="*/ 5311305 w 8077346"/>
              <a:gd name="connsiteY6026" fmla="*/ 4209177 h 10287000"/>
              <a:gd name="connsiteX6027" fmla="*/ 5318745 w 8077346"/>
              <a:gd name="connsiteY6027" fmla="*/ 4178590 h 10287000"/>
              <a:gd name="connsiteX6028" fmla="*/ 5309316 w 8077346"/>
              <a:gd name="connsiteY6028" fmla="*/ 4162841 h 10287000"/>
              <a:gd name="connsiteX6029" fmla="*/ 5314617 w 8077346"/>
              <a:gd name="connsiteY6029" fmla="*/ 4157409 h 10287000"/>
              <a:gd name="connsiteX6030" fmla="*/ 5323766 w 8077346"/>
              <a:gd name="connsiteY6030" fmla="*/ 4157943 h 10287000"/>
              <a:gd name="connsiteX6031" fmla="*/ 5330375 w 8077346"/>
              <a:gd name="connsiteY6031" fmla="*/ 4130780 h 10287000"/>
              <a:gd name="connsiteX6032" fmla="*/ 5358926 w 8077346"/>
              <a:gd name="connsiteY6032" fmla="*/ 4125457 h 10287000"/>
              <a:gd name="connsiteX6033" fmla="*/ 5371641 w 8077346"/>
              <a:gd name="connsiteY6033" fmla="*/ 4073190 h 10287000"/>
              <a:gd name="connsiteX6034" fmla="*/ 5374818 w 8077346"/>
              <a:gd name="connsiteY6034" fmla="*/ 4060125 h 10287000"/>
              <a:gd name="connsiteX6035" fmla="*/ 5381177 w 8077346"/>
              <a:gd name="connsiteY6035" fmla="*/ 4033992 h 10287000"/>
              <a:gd name="connsiteX6036" fmla="*/ 5387534 w 8077346"/>
              <a:gd name="connsiteY6036" fmla="*/ 4007860 h 10287000"/>
              <a:gd name="connsiteX6037" fmla="*/ 5406605 w 8077346"/>
              <a:gd name="connsiteY6037" fmla="*/ 3929461 h 10287000"/>
              <a:gd name="connsiteX6038" fmla="*/ 5419319 w 8077346"/>
              <a:gd name="connsiteY6038" fmla="*/ 3877197 h 10287000"/>
              <a:gd name="connsiteX6039" fmla="*/ 5441518 w 8077346"/>
              <a:gd name="connsiteY6039" fmla="*/ 3898011 h 10287000"/>
              <a:gd name="connsiteX6040" fmla="*/ 5412910 w 8077346"/>
              <a:gd name="connsiteY6040" fmla="*/ 4015605 h 10287000"/>
              <a:gd name="connsiteX6041" fmla="*/ 5419268 w 8077346"/>
              <a:gd name="connsiteY6041" fmla="*/ 3989474 h 10287000"/>
              <a:gd name="connsiteX6042" fmla="*/ 5431924 w 8077346"/>
              <a:gd name="connsiteY6042" fmla="*/ 4049484 h 10287000"/>
              <a:gd name="connsiteX6043" fmla="*/ 5435103 w 8077346"/>
              <a:gd name="connsiteY6043" fmla="*/ 4036421 h 10287000"/>
              <a:gd name="connsiteX6044" fmla="*/ 5457353 w 8077346"/>
              <a:gd name="connsiteY6044" fmla="*/ 3944952 h 10287000"/>
              <a:gd name="connsiteX6045" fmla="*/ 5479604 w 8077346"/>
              <a:gd name="connsiteY6045" fmla="*/ 3853491 h 10287000"/>
              <a:gd name="connsiteX6046" fmla="*/ 5489140 w 8077346"/>
              <a:gd name="connsiteY6046" fmla="*/ 3814292 h 10287000"/>
              <a:gd name="connsiteX6047" fmla="*/ 5470124 w 8077346"/>
              <a:gd name="connsiteY6047" fmla="*/ 3780418 h 10287000"/>
              <a:gd name="connsiteX6048" fmla="*/ 5425676 w 8077346"/>
              <a:gd name="connsiteY6048" fmla="*/ 3851066 h 10287000"/>
              <a:gd name="connsiteX6049" fmla="*/ 5447927 w 8077346"/>
              <a:gd name="connsiteY6049" fmla="*/ 3759601 h 10287000"/>
              <a:gd name="connsiteX6050" fmla="*/ 5457461 w 8077346"/>
              <a:gd name="connsiteY6050" fmla="*/ 3720405 h 10287000"/>
              <a:gd name="connsiteX6051" fmla="*/ 5482839 w 8077346"/>
              <a:gd name="connsiteY6051" fmla="*/ 3728150 h 10287000"/>
              <a:gd name="connsiteX6052" fmla="*/ 5514567 w 8077346"/>
              <a:gd name="connsiteY6052" fmla="*/ 3709762 h 10287000"/>
              <a:gd name="connsiteX6053" fmla="*/ 5517746 w 8077346"/>
              <a:gd name="connsiteY6053" fmla="*/ 3696694 h 10287000"/>
              <a:gd name="connsiteX6054" fmla="*/ 5546301 w 8077346"/>
              <a:gd name="connsiteY6054" fmla="*/ 3691375 h 10287000"/>
              <a:gd name="connsiteX6055" fmla="*/ 5539998 w 8077346"/>
              <a:gd name="connsiteY6055" fmla="*/ 3605234 h 10287000"/>
              <a:gd name="connsiteX6056" fmla="*/ 5565374 w 8077346"/>
              <a:gd name="connsiteY6056" fmla="*/ 3612979 h 10287000"/>
              <a:gd name="connsiteX6057" fmla="*/ 5549480 w 8077346"/>
              <a:gd name="connsiteY6057" fmla="*/ 3678311 h 10287000"/>
              <a:gd name="connsiteX6058" fmla="*/ 5552603 w 8077346"/>
              <a:gd name="connsiteY6058" fmla="*/ 3777518 h 10287000"/>
              <a:gd name="connsiteX6059" fmla="*/ 5546244 w 8077346"/>
              <a:gd name="connsiteY6059" fmla="*/ 3803651 h 10287000"/>
              <a:gd name="connsiteX6060" fmla="*/ 5578031 w 8077346"/>
              <a:gd name="connsiteY6060" fmla="*/ 3672989 h 10287000"/>
              <a:gd name="connsiteX6061" fmla="*/ 5587567 w 8077346"/>
              <a:gd name="connsiteY6061" fmla="*/ 3633792 h 10287000"/>
              <a:gd name="connsiteX6062" fmla="*/ 5609816 w 8077346"/>
              <a:gd name="connsiteY6062" fmla="*/ 3542326 h 10287000"/>
              <a:gd name="connsiteX6063" fmla="*/ 5638374 w 8077346"/>
              <a:gd name="connsiteY6063" fmla="*/ 3537005 h 10287000"/>
              <a:gd name="connsiteX6064" fmla="*/ 5657444 w 8077346"/>
              <a:gd name="connsiteY6064" fmla="*/ 3458610 h 10287000"/>
              <a:gd name="connsiteX6065" fmla="*/ 5676458 w 8077346"/>
              <a:gd name="connsiteY6065" fmla="*/ 3492487 h 10287000"/>
              <a:gd name="connsiteX6066" fmla="*/ 5670100 w 8077346"/>
              <a:gd name="connsiteY6066" fmla="*/ 3518619 h 10287000"/>
              <a:gd name="connsiteX6067" fmla="*/ 5695477 w 8077346"/>
              <a:gd name="connsiteY6067" fmla="*/ 3526368 h 10287000"/>
              <a:gd name="connsiteX6068" fmla="*/ 5689122 w 8077346"/>
              <a:gd name="connsiteY6068" fmla="*/ 3552498 h 10287000"/>
              <a:gd name="connsiteX6069" fmla="*/ 5711313 w 8077346"/>
              <a:gd name="connsiteY6069" fmla="*/ 3573311 h 10287000"/>
              <a:gd name="connsiteX6070" fmla="*/ 5685941 w 8077346"/>
              <a:gd name="connsiteY6070" fmla="*/ 3565565 h 10287000"/>
              <a:gd name="connsiteX6071" fmla="*/ 5660512 w 8077346"/>
              <a:gd name="connsiteY6071" fmla="*/ 3670094 h 10287000"/>
              <a:gd name="connsiteX6072" fmla="*/ 5631957 w 8077346"/>
              <a:gd name="connsiteY6072" fmla="*/ 3675415 h 10287000"/>
              <a:gd name="connsiteX6073" fmla="*/ 5651029 w 8077346"/>
              <a:gd name="connsiteY6073" fmla="*/ 3597016 h 10287000"/>
              <a:gd name="connsiteX6074" fmla="*/ 5628836 w 8077346"/>
              <a:gd name="connsiteY6074" fmla="*/ 3576207 h 10287000"/>
              <a:gd name="connsiteX6075" fmla="*/ 5619301 w 8077346"/>
              <a:gd name="connsiteY6075" fmla="*/ 3615404 h 10287000"/>
              <a:gd name="connsiteX6076" fmla="*/ 5616122 w 8077346"/>
              <a:gd name="connsiteY6076" fmla="*/ 3628472 h 10287000"/>
              <a:gd name="connsiteX6077" fmla="*/ 5609764 w 8077346"/>
              <a:gd name="connsiteY6077" fmla="*/ 3654602 h 10287000"/>
              <a:gd name="connsiteX6078" fmla="*/ 5603407 w 8077346"/>
              <a:gd name="connsiteY6078" fmla="*/ 3680736 h 10287000"/>
              <a:gd name="connsiteX6079" fmla="*/ 5590693 w 8077346"/>
              <a:gd name="connsiteY6079" fmla="*/ 3733001 h 10287000"/>
              <a:gd name="connsiteX6080" fmla="*/ 5574800 w 8077346"/>
              <a:gd name="connsiteY6080" fmla="*/ 3798331 h 10287000"/>
              <a:gd name="connsiteX6081" fmla="*/ 5596993 w 8077346"/>
              <a:gd name="connsiteY6081" fmla="*/ 3819144 h 10287000"/>
              <a:gd name="connsiteX6082" fmla="*/ 5601364 w 8077346"/>
              <a:gd name="connsiteY6082" fmla="*/ 3801178 h 10287000"/>
              <a:gd name="connsiteX6083" fmla="*/ 5603349 w 8077346"/>
              <a:gd name="connsiteY6083" fmla="*/ 3793009 h 10287000"/>
              <a:gd name="connsiteX6084" fmla="*/ 5632309 w 8077346"/>
              <a:gd name="connsiteY6084" fmla="*/ 3772021 h 10287000"/>
              <a:gd name="connsiteX6085" fmla="*/ 5644621 w 8077346"/>
              <a:gd name="connsiteY6085" fmla="*/ 3735424 h 10287000"/>
              <a:gd name="connsiteX6086" fmla="*/ 5638264 w 8077346"/>
              <a:gd name="connsiteY6086" fmla="*/ 3761558 h 10287000"/>
              <a:gd name="connsiteX6087" fmla="*/ 5631906 w 8077346"/>
              <a:gd name="connsiteY6087" fmla="*/ 3787691 h 10287000"/>
              <a:gd name="connsiteX6088" fmla="*/ 5660455 w 8077346"/>
              <a:gd name="connsiteY6088" fmla="*/ 3782368 h 10287000"/>
              <a:gd name="connsiteX6089" fmla="*/ 5638264 w 8077346"/>
              <a:gd name="connsiteY6089" fmla="*/ 3761558 h 10287000"/>
              <a:gd name="connsiteX6090" fmla="*/ 5689063 w 8077346"/>
              <a:gd name="connsiteY6090" fmla="*/ 3664774 h 10287000"/>
              <a:gd name="connsiteX6091" fmla="*/ 5711260 w 8077346"/>
              <a:gd name="connsiteY6091" fmla="*/ 3685587 h 10287000"/>
              <a:gd name="connsiteX6092" fmla="*/ 5739815 w 8077346"/>
              <a:gd name="connsiteY6092" fmla="*/ 3680267 h 10287000"/>
              <a:gd name="connsiteX6093" fmla="*/ 5720797 w 8077346"/>
              <a:gd name="connsiteY6093" fmla="*/ 3646388 h 10287000"/>
              <a:gd name="connsiteX6094" fmla="*/ 5755710 w 8077346"/>
              <a:gd name="connsiteY6094" fmla="*/ 3614935 h 10287000"/>
              <a:gd name="connsiteX6095" fmla="*/ 5758888 w 8077346"/>
              <a:gd name="connsiteY6095" fmla="*/ 3601867 h 10287000"/>
              <a:gd name="connsiteX6096" fmla="*/ 5762067 w 8077346"/>
              <a:gd name="connsiteY6096" fmla="*/ 3588803 h 10287000"/>
              <a:gd name="connsiteX6097" fmla="*/ 5768372 w 8077346"/>
              <a:gd name="connsiteY6097" fmla="*/ 3674949 h 10287000"/>
              <a:gd name="connsiteX6098" fmla="*/ 5774730 w 8077346"/>
              <a:gd name="connsiteY6098" fmla="*/ 3648813 h 10287000"/>
              <a:gd name="connsiteX6099" fmla="*/ 5828657 w 8077346"/>
              <a:gd name="connsiteY6099" fmla="*/ 3651239 h 10287000"/>
              <a:gd name="connsiteX6100" fmla="*/ 5815941 w 8077346"/>
              <a:gd name="connsiteY6100" fmla="*/ 3703504 h 10287000"/>
              <a:gd name="connsiteX6101" fmla="*/ 5806406 w 8077346"/>
              <a:gd name="connsiteY6101" fmla="*/ 3742703 h 10287000"/>
              <a:gd name="connsiteX6102" fmla="*/ 5834957 w 8077346"/>
              <a:gd name="connsiteY6102" fmla="*/ 3737383 h 10287000"/>
              <a:gd name="connsiteX6103" fmla="*/ 5838136 w 8077346"/>
              <a:gd name="connsiteY6103" fmla="*/ 3724317 h 10287000"/>
              <a:gd name="connsiteX6104" fmla="*/ 5841313 w 8077346"/>
              <a:gd name="connsiteY6104" fmla="*/ 3711252 h 10287000"/>
              <a:gd name="connsiteX6105" fmla="*/ 5879405 w 8077346"/>
              <a:gd name="connsiteY6105" fmla="*/ 3666732 h 10287000"/>
              <a:gd name="connsiteX6106" fmla="*/ 5882583 w 8077346"/>
              <a:gd name="connsiteY6106" fmla="*/ 3653665 h 10287000"/>
              <a:gd name="connsiteX6107" fmla="*/ 5885762 w 8077346"/>
              <a:gd name="connsiteY6107" fmla="*/ 3640598 h 10287000"/>
              <a:gd name="connsiteX6108" fmla="*/ 5898476 w 8077346"/>
              <a:gd name="connsiteY6108" fmla="*/ 3588334 h 10287000"/>
              <a:gd name="connsiteX6109" fmla="*/ 5901655 w 8077346"/>
              <a:gd name="connsiteY6109" fmla="*/ 3575268 h 10287000"/>
              <a:gd name="connsiteX6110" fmla="*/ 5908014 w 8077346"/>
              <a:gd name="connsiteY6110" fmla="*/ 3549134 h 10287000"/>
              <a:gd name="connsiteX6111" fmla="*/ 5882636 w 8077346"/>
              <a:gd name="connsiteY6111" fmla="*/ 3541387 h 10287000"/>
              <a:gd name="connsiteX6112" fmla="*/ 5911190 w 8077346"/>
              <a:gd name="connsiteY6112" fmla="*/ 3536069 h 10287000"/>
              <a:gd name="connsiteX6113" fmla="*/ 5917547 w 8077346"/>
              <a:gd name="connsiteY6113" fmla="*/ 3509938 h 10287000"/>
              <a:gd name="connsiteX6114" fmla="*/ 5898529 w 8077346"/>
              <a:gd name="connsiteY6114" fmla="*/ 3476057 h 10287000"/>
              <a:gd name="connsiteX6115" fmla="*/ 5854084 w 8077346"/>
              <a:gd name="connsiteY6115" fmla="*/ 3546712 h 10287000"/>
              <a:gd name="connsiteX6116" fmla="*/ 5857266 w 8077346"/>
              <a:gd name="connsiteY6116" fmla="*/ 3533643 h 10287000"/>
              <a:gd name="connsiteX6117" fmla="*/ 5866800 w 8077346"/>
              <a:gd name="connsiteY6117" fmla="*/ 3494446 h 10287000"/>
              <a:gd name="connsiteX6118" fmla="*/ 5831888 w 8077346"/>
              <a:gd name="connsiteY6118" fmla="*/ 3525896 h 10287000"/>
              <a:gd name="connsiteX6119" fmla="*/ 5857266 w 8077346"/>
              <a:gd name="connsiteY6119" fmla="*/ 3533643 h 10287000"/>
              <a:gd name="connsiteX6120" fmla="*/ 5815994 w 8077346"/>
              <a:gd name="connsiteY6120" fmla="*/ 3591226 h 10287000"/>
              <a:gd name="connsiteX6121" fmla="*/ 5825530 w 8077346"/>
              <a:gd name="connsiteY6121" fmla="*/ 3552029 h 10287000"/>
              <a:gd name="connsiteX6122" fmla="*/ 5803336 w 8077346"/>
              <a:gd name="connsiteY6122" fmla="*/ 3531220 h 10287000"/>
              <a:gd name="connsiteX6123" fmla="*/ 5800210 w 8077346"/>
              <a:gd name="connsiteY6123" fmla="*/ 3432009 h 10287000"/>
              <a:gd name="connsiteX6124" fmla="*/ 5803389 w 8077346"/>
              <a:gd name="connsiteY6124" fmla="*/ 3418941 h 10287000"/>
              <a:gd name="connsiteX6125" fmla="*/ 5825588 w 8077346"/>
              <a:gd name="connsiteY6125" fmla="*/ 3439755 h 10287000"/>
              <a:gd name="connsiteX6126" fmla="*/ 5841024 w 8077346"/>
              <a:gd name="connsiteY6126" fmla="*/ 3449722 h 10287000"/>
              <a:gd name="connsiteX6127" fmla="*/ 5847779 w 8077346"/>
              <a:gd name="connsiteY6127" fmla="*/ 3460566 h 10287000"/>
              <a:gd name="connsiteX6128" fmla="*/ 5846197 w 8077346"/>
              <a:gd name="connsiteY6128" fmla="*/ 3453064 h 10287000"/>
              <a:gd name="connsiteX6129" fmla="*/ 5841024 w 8077346"/>
              <a:gd name="connsiteY6129" fmla="*/ 3449722 h 10287000"/>
              <a:gd name="connsiteX6130" fmla="*/ 5839510 w 8077346"/>
              <a:gd name="connsiteY6130" fmla="*/ 3447295 h 10287000"/>
              <a:gd name="connsiteX6131" fmla="*/ 5843434 w 8077346"/>
              <a:gd name="connsiteY6131" fmla="*/ 3436430 h 10287000"/>
              <a:gd name="connsiteX6132" fmla="*/ 5851963 w 8077346"/>
              <a:gd name="connsiteY6132" fmla="*/ 3422365 h 10287000"/>
              <a:gd name="connsiteX6133" fmla="*/ 5857315 w 8077346"/>
              <a:gd name="connsiteY6133" fmla="*/ 3421369 h 10287000"/>
              <a:gd name="connsiteX6134" fmla="*/ 5860494 w 8077346"/>
              <a:gd name="connsiteY6134" fmla="*/ 3408300 h 10287000"/>
              <a:gd name="connsiteX6135" fmla="*/ 5870031 w 8077346"/>
              <a:gd name="connsiteY6135" fmla="*/ 3369102 h 10287000"/>
              <a:gd name="connsiteX6136" fmla="*/ 5876388 w 8077346"/>
              <a:gd name="connsiteY6136" fmla="*/ 3342968 h 10287000"/>
              <a:gd name="connsiteX6137" fmla="*/ 5851015 w 8077346"/>
              <a:gd name="connsiteY6137" fmla="*/ 3335225 h 10287000"/>
              <a:gd name="connsiteX6138" fmla="*/ 5825639 w 8077346"/>
              <a:gd name="connsiteY6138" fmla="*/ 3327477 h 10287000"/>
              <a:gd name="connsiteX6139" fmla="*/ 5828818 w 8077346"/>
              <a:gd name="connsiteY6139" fmla="*/ 3314412 h 10287000"/>
              <a:gd name="connsiteX6140" fmla="*/ 5831996 w 8077346"/>
              <a:gd name="connsiteY6140" fmla="*/ 3301343 h 10287000"/>
              <a:gd name="connsiteX6141" fmla="*/ 5797084 w 8077346"/>
              <a:gd name="connsiteY6141" fmla="*/ 3332795 h 10287000"/>
              <a:gd name="connsiteX6142" fmla="*/ 5765348 w 8077346"/>
              <a:gd name="connsiteY6142" fmla="*/ 3351184 h 10287000"/>
              <a:gd name="connsiteX6143" fmla="*/ 5784422 w 8077346"/>
              <a:gd name="connsiteY6143" fmla="*/ 3272784 h 10287000"/>
              <a:gd name="connsiteX6144" fmla="*/ 5841584 w 8077346"/>
              <a:gd name="connsiteY6144" fmla="*/ 3149867 h 10287000"/>
              <a:gd name="connsiteX6145" fmla="*/ 5847942 w 8077346"/>
              <a:gd name="connsiteY6145" fmla="*/ 3123739 h 10287000"/>
              <a:gd name="connsiteX6146" fmla="*/ 5867013 w 8077346"/>
              <a:gd name="connsiteY6146" fmla="*/ 3045340 h 10287000"/>
              <a:gd name="connsiteX6147" fmla="*/ 5838458 w 8077346"/>
              <a:gd name="connsiteY6147" fmla="*/ 3050659 h 10287000"/>
              <a:gd name="connsiteX6148" fmla="*/ 5851173 w 8077346"/>
              <a:gd name="connsiteY6148" fmla="*/ 2998394 h 10287000"/>
              <a:gd name="connsiteX6149" fmla="*/ 5803550 w 8077346"/>
              <a:gd name="connsiteY6149" fmla="*/ 3082114 h 10287000"/>
              <a:gd name="connsiteX6150" fmla="*/ 5765458 w 8077346"/>
              <a:gd name="connsiteY6150" fmla="*/ 3126628 h 10287000"/>
              <a:gd name="connsiteX6151" fmla="*/ 5797246 w 8077346"/>
              <a:gd name="connsiteY6151" fmla="*/ 2995966 h 10287000"/>
              <a:gd name="connsiteX6152" fmla="*/ 5762337 w 8077346"/>
              <a:gd name="connsiteY6152" fmla="*/ 3027425 h 10287000"/>
              <a:gd name="connsiteX6153" fmla="*/ 5787767 w 8077346"/>
              <a:gd name="connsiteY6153" fmla="*/ 2922893 h 10287000"/>
              <a:gd name="connsiteX6154" fmla="*/ 5790997 w 8077346"/>
              <a:gd name="connsiteY6154" fmla="*/ 2797549 h 10287000"/>
              <a:gd name="connsiteX6155" fmla="*/ 5762389 w 8077346"/>
              <a:gd name="connsiteY6155" fmla="*/ 2915146 h 10287000"/>
              <a:gd name="connsiteX6156" fmla="*/ 5721068 w 8077346"/>
              <a:gd name="connsiteY6156" fmla="*/ 3085008 h 10287000"/>
              <a:gd name="connsiteX6157" fmla="*/ 5740088 w 8077346"/>
              <a:gd name="connsiteY6157" fmla="*/ 3118886 h 10287000"/>
              <a:gd name="connsiteX6158" fmla="*/ 5736910 w 8077346"/>
              <a:gd name="connsiteY6158" fmla="*/ 3131953 h 10287000"/>
              <a:gd name="connsiteX6159" fmla="*/ 5676567 w 8077346"/>
              <a:gd name="connsiteY6159" fmla="*/ 3267935 h 10287000"/>
              <a:gd name="connsiteX6160" fmla="*/ 5717837 w 8077346"/>
              <a:gd name="connsiteY6160" fmla="*/ 3210350 h 10287000"/>
              <a:gd name="connsiteX6161" fmla="*/ 5714659 w 8077346"/>
              <a:gd name="connsiteY6161" fmla="*/ 3223415 h 10287000"/>
              <a:gd name="connsiteX6162" fmla="*/ 5736852 w 8077346"/>
              <a:gd name="connsiteY6162" fmla="*/ 3244227 h 10287000"/>
              <a:gd name="connsiteX6163" fmla="*/ 5733673 w 8077346"/>
              <a:gd name="connsiteY6163" fmla="*/ 3257294 h 10287000"/>
              <a:gd name="connsiteX6164" fmla="*/ 5701944 w 8077346"/>
              <a:gd name="connsiteY6164" fmla="*/ 3275682 h 10287000"/>
              <a:gd name="connsiteX6165" fmla="*/ 5676516 w 8077346"/>
              <a:gd name="connsiteY6165" fmla="*/ 3380211 h 10287000"/>
              <a:gd name="connsiteX6166" fmla="*/ 5695588 w 8077346"/>
              <a:gd name="connsiteY6166" fmla="*/ 3301810 h 10287000"/>
              <a:gd name="connsiteX6167" fmla="*/ 5670210 w 8077346"/>
              <a:gd name="connsiteY6167" fmla="*/ 3294065 h 10287000"/>
              <a:gd name="connsiteX6168" fmla="*/ 5657496 w 8077346"/>
              <a:gd name="connsiteY6168" fmla="*/ 3346330 h 10287000"/>
              <a:gd name="connsiteX6169" fmla="*/ 5635303 w 8077346"/>
              <a:gd name="connsiteY6169" fmla="*/ 3325521 h 10287000"/>
              <a:gd name="connsiteX6170" fmla="*/ 5619462 w 8077346"/>
              <a:gd name="connsiteY6170" fmla="*/ 3278574 h 10287000"/>
              <a:gd name="connsiteX6171" fmla="*/ 5609925 w 8077346"/>
              <a:gd name="connsiteY6171" fmla="*/ 3317776 h 10287000"/>
              <a:gd name="connsiteX6172" fmla="*/ 5590913 w 8077346"/>
              <a:gd name="connsiteY6172" fmla="*/ 3283897 h 10287000"/>
              <a:gd name="connsiteX6173" fmla="*/ 5594092 w 8077346"/>
              <a:gd name="connsiteY6173" fmla="*/ 3270830 h 10287000"/>
              <a:gd name="connsiteX6174" fmla="*/ 5622641 w 8077346"/>
              <a:gd name="connsiteY6174" fmla="*/ 3265509 h 10287000"/>
              <a:gd name="connsiteX6175" fmla="*/ 5635356 w 8077346"/>
              <a:gd name="connsiteY6175" fmla="*/ 3213243 h 10287000"/>
              <a:gd name="connsiteX6176" fmla="*/ 5698875 w 8077346"/>
              <a:gd name="connsiteY6176" fmla="*/ 3064195 h 10287000"/>
              <a:gd name="connsiteX6177" fmla="*/ 5673499 w 8077346"/>
              <a:gd name="connsiteY6177" fmla="*/ 3056449 h 10287000"/>
              <a:gd name="connsiteX6178" fmla="*/ 5670318 w 8077346"/>
              <a:gd name="connsiteY6178" fmla="*/ 3069518 h 10287000"/>
              <a:gd name="connsiteX6179" fmla="*/ 5651304 w 8077346"/>
              <a:gd name="connsiteY6179" fmla="*/ 3035639 h 10287000"/>
              <a:gd name="connsiteX6180" fmla="*/ 5683033 w 8077346"/>
              <a:gd name="connsiteY6180" fmla="*/ 3017251 h 10287000"/>
              <a:gd name="connsiteX6181" fmla="*/ 5695749 w 8077346"/>
              <a:gd name="connsiteY6181" fmla="*/ 2964984 h 10287000"/>
              <a:gd name="connsiteX6182" fmla="*/ 5676677 w 8077346"/>
              <a:gd name="connsiteY6182" fmla="*/ 3043382 h 10287000"/>
              <a:gd name="connsiteX6183" fmla="*/ 5702055 w 8077346"/>
              <a:gd name="connsiteY6183" fmla="*/ 3051130 h 10287000"/>
              <a:gd name="connsiteX6184" fmla="*/ 5711589 w 8077346"/>
              <a:gd name="connsiteY6184" fmla="*/ 3011931 h 10287000"/>
              <a:gd name="connsiteX6185" fmla="*/ 5749734 w 8077346"/>
              <a:gd name="connsiteY6185" fmla="*/ 2855134 h 10287000"/>
              <a:gd name="connsiteX6186" fmla="*/ 5768804 w 8077346"/>
              <a:gd name="connsiteY6186" fmla="*/ 2776738 h 10287000"/>
              <a:gd name="connsiteX6187" fmla="*/ 5791056 w 8077346"/>
              <a:gd name="connsiteY6187" fmla="*/ 2685274 h 10287000"/>
              <a:gd name="connsiteX6188" fmla="*/ 5765676 w 8077346"/>
              <a:gd name="connsiteY6188" fmla="*/ 2677527 h 10287000"/>
              <a:gd name="connsiteX6189" fmla="*/ 5721235 w 8077346"/>
              <a:gd name="connsiteY6189" fmla="*/ 2748182 h 10287000"/>
              <a:gd name="connsiteX6190" fmla="*/ 5740306 w 8077346"/>
              <a:gd name="connsiteY6190" fmla="*/ 2669783 h 10287000"/>
              <a:gd name="connsiteX6191" fmla="*/ 5737180 w 8077346"/>
              <a:gd name="connsiteY6191" fmla="*/ 2570572 h 10287000"/>
              <a:gd name="connsiteX6192" fmla="*/ 5740359 w 8077346"/>
              <a:gd name="connsiteY6192" fmla="*/ 2557508 h 10287000"/>
              <a:gd name="connsiteX6193" fmla="*/ 5746664 w 8077346"/>
              <a:gd name="connsiteY6193" fmla="*/ 2643652 h 10287000"/>
              <a:gd name="connsiteX6194" fmla="*/ 5775213 w 8077346"/>
              <a:gd name="connsiteY6194" fmla="*/ 2638331 h 10287000"/>
              <a:gd name="connsiteX6195" fmla="*/ 5784749 w 8077346"/>
              <a:gd name="connsiteY6195" fmla="*/ 2599130 h 10287000"/>
              <a:gd name="connsiteX6196" fmla="*/ 5759378 w 8077346"/>
              <a:gd name="connsiteY6196" fmla="*/ 2591384 h 10287000"/>
              <a:gd name="connsiteX6197" fmla="*/ 5762556 w 8077346"/>
              <a:gd name="connsiteY6197" fmla="*/ 2578319 h 10287000"/>
              <a:gd name="connsiteX6198" fmla="*/ 5787928 w 8077346"/>
              <a:gd name="connsiteY6198" fmla="*/ 2586065 h 10287000"/>
              <a:gd name="connsiteX6199" fmla="*/ 5826071 w 8077346"/>
              <a:gd name="connsiteY6199" fmla="*/ 2429269 h 10287000"/>
              <a:gd name="connsiteX6200" fmla="*/ 5772144 w 8077346"/>
              <a:gd name="connsiteY6200" fmla="*/ 2426843 h 10287000"/>
              <a:gd name="connsiteX6201" fmla="*/ 5791217 w 8077346"/>
              <a:gd name="connsiteY6201" fmla="*/ 2348446 h 10287000"/>
              <a:gd name="connsiteX6202" fmla="*/ 5832486 w 8077346"/>
              <a:gd name="connsiteY6202" fmla="*/ 2290861 h 10287000"/>
              <a:gd name="connsiteX6203" fmla="*/ 5854679 w 8077346"/>
              <a:gd name="connsiteY6203" fmla="*/ 2311672 h 10287000"/>
              <a:gd name="connsiteX6204" fmla="*/ 5851502 w 8077346"/>
              <a:gd name="connsiteY6204" fmla="*/ 2324739 h 10287000"/>
              <a:gd name="connsiteX6205" fmla="*/ 5841965 w 8077346"/>
              <a:gd name="connsiteY6205" fmla="*/ 2363936 h 10287000"/>
              <a:gd name="connsiteX6206" fmla="*/ 5892770 w 8077346"/>
              <a:gd name="connsiteY6206" fmla="*/ 2267153 h 10287000"/>
              <a:gd name="connsiteX6207" fmla="*/ 5886465 w 8077346"/>
              <a:gd name="connsiteY6207" fmla="*/ 2181008 h 10287000"/>
              <a:gd name="connsiteX6208" fmla="*/ 5921378 w 8077346"/>
              <a:gd name="connsiteY6208" fmla="*/ 2149557 h 10287000"/>
              <a:gd name="connsiteX6209" fmla="*/ 5899179 w 8077346"/>
              <a:gd name="connsiteY6209" fmla="*/ 2128746 h 10287000"/>
              <a:gd name="connsiteX6210" fmla="*/ 5924555 w 8077346"/>
              <a:gd name="connsiteY6210" fmla="*/ 2136492 h 10287000"/>
              <a:gd name="connsiteX6211" fmla="*/ 5930913 w 8077346"/>
              <a:gd name="connsiteY6211" fmla="*/ 2110360 h 10287000"/>
              <a:gd name="connsiteX6212" fmla="*/ 5946805 w 8077346"/>
              <a:gd name="connsiteY6212" fmla="*/ 2045028 h 10287000"/>
              <a:gd name="connsiteX6213" fmla="*/ 5949986 w 8077346"/>
              <a:gd name="connsiteY6213" fmla="*/ 2031959 h 10287000"/>
              <a:gd name="connsiteX6214" fmla="*/ 5927787 w 8077346"/>
              <a:gd name="connsiteY6214" fmla="*/ 2011149 h 10287000"/>
              <a:gd name="connsiteX6215" fmla="*/ 5948422 w 8077346"/>
              <a:gd name="connsiteY6215" fmla="*/ 1982356 h 10287000"/>
              <a:gd name="connsiteX6216" fmla="*/ 5969055 w 8077346"/>
              <a:gd name="connsiteY6216" fmla="*/ 1953567 h 10287000"/>
              <a:gd name="connsiteX6217" fmla="*/ 5968302 w 8077346"/>
              <a:gd name="connsiteY6217" fmla="*/ 1956660 h 10287000"/>
              <a:gd name="connsiteX6218" fmla="*/ 5968261 w 8077346"/>
              <a:gd name="connsiteY6218" fmla="*/ 1956830 h 10287000"/>
              <a:gd name="connsiteX6219" fmla="*/ 5967764 w 8077346"/>
              <a:gd name="connsiteY6219" fmla="*/ 1958872 h 10287000"/>
              <a:gd name="connsiteX6220" fmla="*/ 5968302 w 8077346"/>
              <a:gd name="connsiteY6220" fmla="*/ 1956660 h 10287000"/>
              <a:gd name="connsiteX6221" fmla="*/ 5969055 w 8077346"/>
              <a:gd name="connsiteY6221" fmla="*/ 1953566 h 10287000"/>
              <a:gd name="connsiteX6222" fmla="*/ 5972234 w 8077346"/>
              <a:gd name="connsiteY6222" fmla="*/ 1940496 h 10287000"/>
              <a:gd name="connsiteX6223" fmla="*/ 5991308 w 8077346"/>
              <a:gd name="connsiteY6223" fmla="*/ 1862102 h 10287000"/>
              <a:gd name="connsiteX6224" fmla="*/ 5997716 w 8077346"/>
              <a:gd name="connsiteY6224" fmla="*/ 1723694 h 10287000"/>
              <a:gd name="connsiteX6225" fmla="*/ 6000894 w 8077346"/>
              <a:gd name="connsiteY6225" fmla="*/ 1710624 h 10287000"/>
              <a:gd name="connsiteX6226" fmla="*/ 6007251 w 8077346"/>
              <a:gd name="connsiteY6226" fmla="*/ 1684493 h 10287000"/>
              <a:gd name="connsiteX6227" fmla="*/ 6016786 w 8077346"/>
              <a:gd name="connsiteY6227" fmla="*/ 1645296 h 10287000"/>
              <a:gd name="connsiteX6228" fmla="*/ 6032680 w 8077346"/>
              <a:gd name="connsiteY6228" fmla="*/ 1579963 h 10287000"/>
              <a:gd name="connsiteX6229" fmla="*/ 6042216 w 8077346"/>
              <a:gd name="connsiteY6229" fmla="*/ 1540765 h 10287000"/>
              <a:gd name="connsiteX6230" fmla="*/ 6026381 w 8077346"/>
              <a:gd name="connsiteY6230" fmla="*/ 1493819 h 10287000"/>
              <a:gd name="connsiteX6231" fmla="*/ 6054987 w 8077346"/>
              <a:gd name="connsiteY6231" fmla="*/ 1376224 h 10287000"/>
              <a:gd name="connsiteX6232" fmla="*/ 6023254 w 8077346"/>
              <a:gd name="connsiteY6232" fmla="*/ 1394610 h 10287000"/>
              <a:gd name="connsiteX6233" fmla="*/ 6029611 w 8077346"/>
              <a:gd name="connsiteY6233" fmla="*/ 1368476 h 10287000"/>
              <a:gd name="connsiteX6234" fmla="*/ 5962969 w 8077346"/>
              <a:gd name="connsiteY6234" fmla="*/ 1418315 h 10287000"/>
              <a:gd name="connsiteX6235" fmla="*/ 5950306 w 8077346"/>
              <a:gd name="connsiteY6235" fmla="*/ 1358306 h 10287000"/>
              <a:gd name="connsiteX6236" fmla="*/ 5959843 w 8077346"/>
              <a:gd name="connsiteY6236" fmla="*/ 1319104 h 10287000"/>
              <a:gd name="connsiteX6237" fmla="*/ 5972556 w 8077346"/>
              <a:gd name="connsiteY6237" fmla="*/ 1266840 h 10287000"/>
              <a:gd name="connsiteX6238" fmla="*/ 5988450 w 8077346"/>
              <a:gd name="connsiteY6238" fmla="*/ 1201510 h 10287000"/>
              <a:gd name="connsiteX6239" fmla="*/ 5950365 w 8077346"/>
              <a:gd name="connsiteY6239" fmla="*/ 1246028 h 10287000"/>
              <a:gd name="connsiteX6240" fmla="*/ 5918629 w 8077346"/>
              <a:gd name="connsiteY6240" fmla="*/ 1264416 h 10287000"/>
              <a:gd name="connsiteX6241" fmla="*/ 5926974 w 8077346"/>
              <a:gd name="connsiteY6241" fmla="*/ 1230115 h 10287000"/>
              <a:gd name="connsiteX6242" fmla="*/ 5928739 w 8077346"/>
              <a:gd name="connsiteY6242" fmla="*/ 1222862 h 10287000"/>
              <a:gd name="connsiteX6243" fmla="*/ 5937702 w 8077346"/>
              <a:gd name="connsiteY6243" fmla="*/ 1186021 h 10287000"/>
              <a:gd name="connsiteX6244" fmla="*/ 5985330 w 8077346"/>
              <a:gd name="connsiteY6244" fmla="*/ 1102299 h 10287000"/>
              <a:gd name="connsiteX6245" fmla="*/ 6007579 w 8077346"/>
              <a:gd name="connsiteY6245" fmla="*/ 1010839 h 10287000"/>
              <a:gd name="connsiteX6246" fmla="*/ 6029772 w 8077346"/>
              <a:gd name="connsiteY6246" fmla="*/ 1031648 h 10287000"/>
              <a:gd name="connsiteX6247" fmla="*/ 6026650 w 8077346"/>
              <a:gd name="connsiteY6247" fmla="*/ 932440 h 10287000"/>
              <a:gd name="connsiteX6248" fmla="*/ 5998095 w 8077346"/>
              <a:gd name="connsiteY6248" fmla="*/ 937758 h 10287000"/>
              <a:gd name="connsiteX6249" fmla="*/ 6010810 w 8077346"/>
              <a:gd name="connsiteY6249" fmla="*/ 885498 h 10287000"/>
              <a:gd name="connsiteX6250" fmla="*/ 6012392 w 8077346"/>
              <a:gd name="connsiteY6250" fmla="*/ 892997 h 10287000"/>
              <a:gd name="connsiteX6251" fmla="*/ 6033008 w 8077346"/>
              <a:gd name="connsiteY6251" fmla="*/ 906308 h 10287000"/>
              <a:gd name="connsiteX6252" fmla="*/ 6036187 w 8077346"/>
              <a:gd name="connsiteY6252" fmla="*/ 893243 h 10287000"/>
              <a:gd name="connsiteX6253" fmla="*/ 6039365 w 8077346"/>
              <a:gd name="connsiteY6253" fmla="*/ 880173 h 10287000"/>
              <a:gd name="connsiteX6254" fmla="*/ 6013988 w 8077346"/>
              <a:gd name="connsiteY6254" fmla="*/ 872425 h 10287000"/>
              <a:gd name="connsiteX6255" fmla="*/ 6020347 w 8077346"/>
              <a:gd name="connsiteY6255" fmla="*/ 846294 h 10287000"/>
              <a:gd name="connsiteX6256" fmla="*/ 6023524 w 8077346"/>
              <a:gd name="connsiteY6256" fmla="*/ 833229 h 10287000"/>
              <a:gd name="connsiteX6257" fmla="*/ 6093345 w 8077346"/>
              <a:gd name="connsiteY6257" fmla="*/ 770323 h 10287000"/>
              <a:gd name="connsiteX6258" fmla="*/ 6102880 w 8077346"/>
              <a:gd name="connsiteY6258" fmla="*/ 731124 h 10287000"/>
              <a:gd name="connsiteX6259" fmla="*/ 6125130 w 8077346"/>
              <a:gd name="connsiteY6259" fmla="*/ 639661 h 10287000"/>
              <a:gd name="connsiteX6260" fmla="*/ 6131488 w 8077346"/>
              <a:gd name="connsiteY6260" fmla="*/ 613529 h 10287000"/>
              <a:gd name="connsiteX6261" fmla="*/ 6112474 w 8077346"/>
              <a:gd name="connsiteY6261" fmla="*/ 579650 h 10287000"/>
              <a:gd name="connsiteX6262" fmla="*/ 6125188 w 8077346"/>
              <a:gd name="connsiteY6262" fmla="*/ 527386 h 10287000"/>
              <a:gd name="connsiteX6263" fmla="*/ 6134724 w 8077346"/>
              <a:gd name="connsiteY6263" fmla="*/ 488186 h 10287000"/>
              <a:gd name="connsiteX6264" fmla="*/ 6156975 w 8077346"/>
              <a:gd name="connsiteY6264" fmla="*/ 396722 h 10287000"/>
              <a:gd name="connsiteX6265" fmla="*/ 6115704 w 8077346"/>
              <a:gd name="connsiteY6265" fmla="*/ 454310 h 10287000"/>
              <a:gd name="connsiteX6266" fmla="*/ 6131596 w 8077346"/>
              <a:gd name="connsiteY6266" fmla="*/ 388976 h 10287000"/>
              <a:gd name="connsiteX6267" fmla="*/ 6106224 w 8077346"/>
              <a:gd name="connsiteY6267" fmla="*/ 381229 h 10287000"/>
              <a:gd name="connsiteX6268" fmla="*/ 6118940 w 8077346"/>
              <a:gd name="connsiteY6268" fmla="*/ 328967 h 10287000"/>
              <a:gd name="connsiteX6269" fmla="*/ 6144311 w 8077346"/>
              <a:gd name="connsiteY6269" fmla="*/ 336713 h 10287000"/>
              <a:gd name="connsiteX6270" fmla="*/ 6157026 w 8077346"/>
              <a:gd name="connsiteY6270" fmla="*/ 284446 h 10287000"/>
              <a:gd name="connsiteX6271" fmla="*/ 6122119 w 8077346"/>
              <a:gd name="connsiteY6271" fmla="*/ 315899 h 10287000"/>
              <a:gd name="connsiteX6272" fmla="*/ 6157082 w 8077346"/>
              <a:gd name="connsiteY6272" fmla="*/ 172170 h 10287000"/>
              <a:gd name="connsiteX6273" fmla="*/ 6160261 w 8077346"/>
              <a:gd name="connsiteY6273" fmla="*/ 159105 h 10287000"/>
              <a:gd name="connsiteX6274" fmla="*/ 6193630 w 8077346"/>
              <a:gd name="connsiteY6274" fmla="*/ 35944 h 10287000"/>
              <a:gd name="connsiteX6275" fmla="*/ 6206871 w 8077346"/>
              <a:gd name="connsiteY6275" fmla="*/ 0 h 10287000"/>
              <a:gd name="connsiteX6276" fmla="*/ 6245588 w 8077346"/>
              <a:gd name="connsiteY6276" fmla="*/ 0 h 10287000"/>
              <a:gd name="connsiteX6277" fmla="*/ 6239246 w 8077346"/>
              <a:gd name="connsiteY6277" fmla="*/ 2494 h 10287000"/>
              <a:gd name="connsiteX6278" fmla="*/ 6220597 w 8077346"/>
              <a:gd name="connsiteY6278" fmla="*/ 23119 h 10287000"/>
              <a:gd name="connsiteX6279" fmla="*/ 6211062 w 8077346"/>
              <a:gd name="connsiteY6279" fmla="*/ 62316 h 10287000"/>
              <a:gd name="connsiteX6280" fmla="*/ 6207883 w 8077346"/>
              <a:gd name="connsiteY6280" fmla="*/ 75385 h 10287000"/>
              <a:gd name="connsiteX6281" fmla="*/ 6204706 w 8077346"/>
              <a:gd name="connsiteY6281" fmla="*/ 88452 h 10287000"/>
              <a:gd name="connsiteX6282" fmla="*/ 6233261 w 8077346"/>
              <a:gd name="connsiteY6282" fmla="*/ 83132 h 10287000"/>
              <a:gd name="connsiteX6283" fmla="*/ 6230082 w 8077346"/>
              <a:gd name="connsiteY6283" fmla="*/ 96197 h 10287000"/>
              <a:gd name="connsiteX6284" fmla="*/ 6188812 w 8077346"/>
              <a:gd name="connsiteY6284" fmla="*/ 153785 h 10287000"/>
              <a:gd name="connsiteX6285" fmla="*/ 6220546 w 8077346"/>
              <a:gd name="connsiteY6285" fmla="*/ 135397 h 10287000"/>
              <a:gd name="connsiteX6286" fmla="*/ 6214188 w 8077346"/>
              <a:gd name="connsiteY6286" fmla="*/ 161531 h 10287000"/>
              <a:gd name="connsiteX6287" fmla="*/ 6255454 w 8077346"/>
              <a:gd name="connsiteY6287" fmla="*/ 103943 h 10287000"/>
              <a:gd name="connsiteX6288" fmla="*/ 6245917 w 8077346"/>
              <a:gd name="connsiteY6288" fmla="*/ 143145 h 10287000"/>
              <a:gd name="connsiteX6289" fmla="*/ 6236381 w 8077346"/>
              <a:gd name="connsiteY6289" fmla="*/ 182342 h 10287000"/>
              <a:gd name="connsiteX6290" fmla="*/ 6264936 w 8077346"/>
              <a:gd name="connsiteY6290" fmla="*/ 177022 h 10287000"/>
              <a:gd name="connsiteX6291" fmla="*/ 6255400 w 8077346"/>
              <a:gd name="connsiteY6291" fmla="*/ 216221 h 10287000"/>
              <a:gd name="connsiteX6292" fmla="*/ 6287135 w 8077346"/>
              <a:gd name="connsiteY6292" fmla="*/ 197834 h 10287000"/>
              <a:gd name="connsiteX6293" fmla="*/ 6326917 w 8077346"/>
              <a:gd name="connsiteY6293" fmla="*/ 34303 h 10287000"/>
              <a:gd name="connsiteX6294" fmla="*/ 6335262 w 8077346"/>
              <a:gd name="connsiteY6294" fmla="*/ 0 h 10287000"/>
              <a:gd name="connsiteX6295" fmla="*/ 6350047 w 8077346"/>
              <a:gd name="connsiteY6295" fmla="*/ 0 h 10287000"/>
              <a:gd name="connsiteX6296" fmla="*/ 6348440 w 8077346"/>
              <a:gd name="connsiteY6296" fmla="*/ 8851 h 10287000"/>
              <a:gd name="connsiteX6297" fmla="*/ 6353828 w 8077346"/>
              <a:gd name="connsiteY6297" fmla="*/ 35716 h 10287000"/>
              <a:gd name="connsiteX6298" fmla="*/ 6359738 w 8077346"/>
              <a:gd name="connsiteY6298" fmla="*/ 11422 h 10287000"/>
              <a:gd name="connsiteX6299" fmla="*/ 6362517 w 8077346"/>
              <a:gd name="connsiteY6299" fmla="*/ 0 h 10287000"/>
              <a:gd name="connsiteX6300" fmla="*/ 6431750 w 8077346"/>
              <a:gd name="connsiteY6300" fmla="*/ 0 h 10287000"/>
              <a:gd name="connsiteX6301" fmla="*/ 6433140 w 8077346"/>
              <a:gd name="connsiteY6301" fmla="*/ 28346 h 10287000"/>
              <a:gd name="connsiteX6302" fmla="*/ 6429954 w 8077346"/>
              <a:gd name="connsiteY6302" fmla="*/ 58955 h 10287000"/>
              <a:gd name="connsiteX6303" fmla="*/ 6429895 w 8077346"/>
              <a:gd name="connsiteY6303" fmla="*/ 171232 h 10287000"/>
              <a:gd name="connsiteX6304" fmla="*/ 6410825 w 8077346"/>
              <a:gd name="connsiteY6304" fmla="*/ 249628 h 10287000"/>
              <a:gd name="connsiteX6305" fmla="*/ 6407645 w 8077346"/>
              <a:gd name="connsiteY6305" fmla="*/ 262696 h 10287000"/>
              <a:gd name="connsiteX6306" fmla="*/ 6445738 w 8077346"/>
              <a:gd name="connsiteY6306" fmla="*/ 218176 h 10287000"/>
              <a:gd name="connsiteX6307" fmla="*/ 6429895 w 8077346"/>
              <a:gd name="connsiteY6307" fmla="*/ 171232 h 10287000"/>
              <a:gd name="connsiteX6308" fmla="*/ 6436253 w 8077346"/>
              <a:gd name="connsiteY6308" fmla="*/ 145099 h 10287000"/>
              <a:gd name="connsiteX6309" fmla="*/ 6448968 w 8077346"/>
              <a:gd name="connsiteY6309" fmla="*/ 92833 h 10287000"/>
              <a:gd name="connsiteX6310" fmla="*/ 6468040 w 8077346"/>
              <a:gd name="connsiteY6310" fmla="*/ 14435 h 10287000"/>
              <a:gd name="connsiteX6311" fmla="*/ 6471551 w 8077346"/>
              <a:gd name="connsiteY6311" fmla="*/ 0 h 10287000"/>
              <a:gd name="connsiteX6312" fmla="*/ 6528877 w 8077346"/>
              <a:gd name="connsiteY6312" fmla="*/ 0 h 10287000"/>
              <a:gd name="connsiteX6313" fmla="*/ 6525882 w 8077346"/>
              <a:gd name="connsiteY6313" fmla="*/ 18276 h 10287000"/>
              <a:gd name="connsiteX6314" fmla="*/ 6515558 w 8077346"/>
              <a:gd name="connsiteY6314" fmla="*/ 155271 h 10287000"/>
              <a:gd name="connsiteX6315" fmla="*/ 6521914 w 8077346"/>
              <a:gd name="connsiteY6315" fmla="*/ 129140 h 10287000"/>
              <a:gd name="connsiteX6316" fmla="*/ 6531450 w 8077346"/>
              <a:gd name="connsiteY6316" fmla="*/ 89939 h 10287000"/>
              <a:gd name="connsiteX6317" fmla="*/ 6537808 w 8077346"/>
              <a:gd name="connsiteY6317" fmla="*/ 63809 h 10287000"/>
              <a:gd name="connsiteX6318" fmla="*/ 6540987 w 8077346"/>
              <a:gd name="connsiteY6318" fmla="*/ 50740 h 10287000"/>
              <a:gd name="connsiteX6319" fmla="*/ 6544165 w 8077346"/>
              <a:gd name="connsiteY6319" fmla="*/ 37673 h 10287000"/>
              <a:gd name="connsiteX6320" fmla="*/ 6566357 w 8077346"/>
              <a:gd name="connsiteY6320" fmla="*/ 58486 h 10287000"/>
              <a:gd name="connsiteX6321" fmla="*/ 6575893 w 8077346"/>
              <a:gd name="connsiteY6321" fmla="*/ 19287 h 10287000"/>
              <a:gd name="connsiteX6322" fmla="*/ 6547344 w 8077346"/>
              <a:gd name="connsiteY6322" fmla="*/ 24608 h 10287000"/>
              <a:gd name="connsiteX6323" fmla="*/ 6550522 w 8077346"/>
              <a:gd name="connsiteY6323" fmla="*/ 11543 h 10287000"/>
              <a:gd name="connsiteX6324" fmla="*/ 6553331 w 8077346"/>
              <a:gd name="connsiteY6324" fmla="*/ 0 h 10287000"/>
              <a:gd name="connsiteX6325" fmla="*/ 6607845 w 8077346"/>
              <a:gd name="connsiteY6325" fmla="*/ 0 h 10287000"/>
              <a:gd name="connsiteX6326" fmla="*/ 6569483 w 8077346"/>
              <a:gd name="connsiteY6326" fmla="*/ 157695 h 10287000"/>
              <a:gd name="connsiteX6327" fmla="*/ 6598038 w 8077346"/>
              <a:gd name="connsiteY6327" fmla="*/ 152378 h 10287000"/>
              <a:gd name="connsiteX6328" fmla="*/ 6620291 w 8077346"/>
              <a:gd name="connsiteY6328" fmla="*/ 60910 h 10287000"/>
              <a:gd name="connsiteX6329" fmla="*/ 6629773 w 8077346"/>
              <a:gd name="connsiteY6329" fmla="*/ 133991 h 10287000"/>
              <a:gd name="connsiteX6330" fmla="*/ 6623469 w 8077346"/>
              <a:gd name="connsiteY6330" fmla="*/ 47845 h 10287000"/>
              <a:gd name="connsiteX6331" fmla="*/ 6626647 w 8077346"/>
              <a:gd name="connsiteY6331" fmla="*/ 34780 h 10287000"/>
              <a:gd name="connsiteX6332" fmla="*/ 6635108 w 8077346"/>
              <a:gd name="connsiteY6332" fmla="*/ 0 h 10287000"/>
              <a:gd name="connsiteX6333" fmla="*/ 6662370 w 8077346"/>
              <a:gd name="connsiteY6333" fmla="*/ 0 h 10287000"/>
              <a:gd name="connsiteX6334" fmla="*/ 6661561 w 8077346"/>
              <a:gd name="connsiteY6334" fmla="*/ 3327 h 10287000"/>
              <a:gd name="connsiteX6335" fmla="*/ 6658324 w 8077346"/>
              <a:gd name="connsiteY6335" fmla="*/ 128668 h 10287000"/>
              <a:gd name="connsiteX6336" fmla="*/ 6690058 w 8077346"/>
              <a:gd name="connsiteY6336" fmla="*/ 110286 h 10287000"/>
              <a:gd name="connsiteX6337" fmla="*/ 6683700 w 8077346"/>
              <a:gd name="connsiteY6337" fmla="*/ 136416 h 10287000"/>
              <a:gd name="connsiteX6338" fmla="*/ 6702716 w 8077346"/>
              <a:gd name="connsiteY6338" fmla="*/ 170293 h 10287000"/>
              <a:gd name="connsiteX6339" fmla="*/ 6705893 w 8077346"/>
              <a:gd name="connsiteY6339" fmla="*/ 157228 h 10287000"/>
              <a:gd name="connsiteX6340" fmla="*/ 6693237 w 8077346"/>
              <a:gd name="connsiteY6340" fmla="*/ 97219 h 10287000"/>
              <a:gd name="connsiteX6341" fmla="*/ 6715488 w 8077346"/>
              <a:gd name="connsiteY6341" fmla="*/ 5754 h 10287000"/>
              <a:gd name="connsiteX6342" fmla="*/ 6720938 w 8077346"/>
              <a:gd name="connsiteY6342" fmla="*/ 0 h 10287000"/>
              <a:gd name="connsiteX6343" fmla="*/ 6744142 w 8077346"/>
              <a:gd name="connsiteY6343" fmla="*/ 0 h 10287000"/>
              <a:gd name="connsiteX6344" fmla="*/ 6743987 w 8077346"/>
              <a:gd name="connsiteY6344" fmla="*/ 636 h 10287000"/>
              <a:gd name="connsiteX6345" fmla="*/ 6740859 w 8077346"/>
              <a:gd name="connsiteY6345" fmla="*/ 13498 h 10287000"/>
              <a:gd name="connsiteX6346" fmla="*/ 6734501 w 8077346"/>
              <a:gd name="connsiteY6346" fmla="*/ 39631 h 10287000"/>
              <a:gd name="connsiteX6347" fmla="*/ 6756700 w 8077346"/>
              <a:gd name="connsiteY6347" fmla="*/ 60443 h 10287000"/>
              <a:gd name="connsiteX6348" fmla="*/ 6747164 w 8077346"/>
              <a:gd name="connsiteY6348" fmla="*/ 99640 h 10287000"/>
              <a:gd name="connsiteX6349" fmla="*/ 6762999 w 8077346"/>
              <a:gd name="connsiteY6349" fmla="*/ 146588 h 10287000"/>
              <a:gd name="connsiteX6350" fmla="*/ 6756643 w 8077346"/>
              <a:gd name="connsiteY6350" fmla="*/ 172718 h 10287000"/>
              <a:gd name="connsiteX6351" fmla="*/ 6775661 w 8077346"/>
              <a:gd name="connsiteY6351" fmla="*/ 206599 h 10287000"/>
              <a:gd name="connsiteX6352" fmla="*/ 6794676 w 8077346"/>
              <a:gd name="connsiteY6352" fmla="*/ 240474 h 10287000"/>
              <a:gd name="connsiteX6353" fmla="*/ 6804212 w 8077346"/>
              <a:gd name="connsiteY6353" fmla="*/ 201276 h 10287000"/>
              <a:gd name="connsiteX6354" fmla="*/ 6807391 w 8077346"/>
              <a:gd name="connsiteY6354" fmla="*/ 188213 h 10287000"/>
              <a:gd name="connsiteX6355" fmla="*/ 6832767 w 8077346"/>
              <a:gd name="connsiteY6355" fmla="*/ 195958 h 10287000"/>
              <a:gd name="connsiteX6356" fmla="*/ 6839125 w 8077346"/>
              <a:gd name="connsiteY6356" fmla="*/ 169825 h 10287000"/>
              <a:gd name="connsiteX6357" fmla="*/ 6864554 w 8077346"/>
              <a:gd name="connsiteY6357" fmla="*/ 65294 h 10287000"/>
              <a:gd name="connsiteX6358" fmla="*/ 6870910 w 8077346"/>
              <a:gd name="connsiteY6358" fmla="*/ 39162 h 10287000"/>
              <a:gd name="connsiteX6359" fmla="*/ 6874089 w 8077346"/>
              <a:gd name="connsiteY6359" fmla="*/ 26096 h 10287000"/>
              <a:gd name="connsiteX6360" fmla="*/ 6889930 w 8077346"/>
              <a:gd name="connsiteY6360" fmla="*/ 73039 h 10287000"/>
              <a:gd name="connsiteX6361" fmla="*/ 6874039 w 8077346"/>
              <a:gd name="connsiteY6361" fmla="*/ 138370 h 10287000"/>
              <a:gd name="connsiteX6362" fmla="*/ 6870857 w 8077346"/>
              <a:gd name="connsiteY6362" fmla="*/ 151440 h 10287000"/>
              <a:gd name="connsiteX6363" fmla="*/ 6889873 w 8077346"/>
              <a:gd name="connsiteY6363" fmla="*/ 185316 h 10287000"/>
              <a:gd name="connsiteX6364" fmla="*/ 6896230 w 8077346"/>
              <a:gd name="connsiteY6364" fmla="*/ 159184 h 10287000"/>
              <a:gd name="connsiteX6365" fmla="*/ 6899409 w 8077346"/>
              <a:gd name="connsiteY6365" fmla="*/ 146117 h 10287000"/>
              <a:gd name="connsiteX6366" fmla="*/ 6924785 w 8077346"/>
              <a:gd name="connsiteY6366" fmla="*/ 153861 h 10287000"/>
              <a:gd name="connsiteX6367" fmla="*/ 6937443 w 8077346"/>
              <a:gd name="connsiteY6367" fmla="*/ 213874 h 10287000"/>
              <a:gd name="connsiteX6368" fmla="*/ 6934263 w 8077346"/>
              <a:gd name="connsiteY6368" fmla="*/ 226941 h 10287000"/>
              <a:gd name="connsiteX6369" fmla="*/ 6950105 w 8077346"/>
              <a:gd name="connsiteY6369" fmla="*/ 273886 h 10287000"/>
              <a:gd name="connsiteX6370" fmla="*/ 6956462 w 8077346"/>
              <a:gd name="connsiteY6370" fmla="*/ 247753 h 10287000"/>
              <a:gd name="connsiteX6371" fmla="*/ 6959641 w 8077346"/>
              <a:gd name="connsiteY6371" fmla="*/ 234688 h 10287000"/>
              <a:gd name="connsiteX6372" fmla="*/ 6965998 w 8077346"/>
              <a:gd name="connsiteY6372" fmla="*/ 208556 h 10287000"/>
              <a:gd name="connsiteX6373" fmla="*/ 6972355 w 8077346"/>
              <a:gd name="connsiteY6373" fmla="*/ 182423 h 10287000"/>
              <a:gd name="connsiteX6374" fmla="*/ 7004141 w 8077346"/>
              <a:gd name="connsiteY6374" fmla="*/ 51759 h 10287000"/>
              <a:gd name="connsiteX6375" fmla="*/ 7029512 w 8077346"/>
              <a:gd name="connsiteY6375" fmla="*/ 59504 h 10287000"/>
              <a:gd name="connsiteX6376" fmla="*/ 7016798 w 8077346"/>
              <a:gd name="connsiteY6376" fmla="*/ 111766 h 10287000"/>
              <a:gd name="connsiteX6377" fmla="*/ 7019975 w 8077346"/>
              <a:gd name="connsiteY6377" fmla="*/ 98703 h 10287000"/>
              <a:gd name="connsiteX6378" fmla="*/ 7042176 w 8077346"/>
              <a:gd name="connsiteY6378" fmla="*/ 119513 h 10287000"/>
              <a:gd name="connsiteX6379" fmla="*/ 7045353 w 8077346"/>
              <a:gd name="connsiteY6379" fmla="*/ 106448 h 10287000"/>
              <a:gd name="connsiteX6380" fmla="*/ 7080260 w 8077346"/>
              <a:gd name="connsiteY6380" fmla="*/ 74997 h 10287000"/>
              <a:gd name="connsiteX6381" fmla="*/ 7089770 w 8077346"/>
              <a:gd name="connsiteY6381" fmla="*/ 91937 h 10287000"/>
              <a:gd name="connsiteX6382" fmla="*/ 7099280 w 8077346"/>
              <a:gd name="connsiteY6382" fmla="*/ 108876 h 10287000"/>
              <a:gd name="connsiteX6383" fmla="*/ 7099677 w 8077346"/>
              <a:gd name="connsiteY6383" fmla="*/ 107242 h 10287000"/>
              <a:gd name="connsiteX6384" fmla="*/ 7102459 w 8077346"/>
              <a:gd name="connsiteY6384" fmla="*/ 95809 h 10287000"/>
              <a:gd name="connsiteX6385" fmla="*/ 7108816 w 8077346"/>
              <a:gd name="connsiteY6385" fmla="*/ 69676 h 10287000"/>
              <a:gd name="connsiteX6386" fmla="*/ 7140550 w 8077346"/>
              <a:gd name="connsiteY6386" fmla="*/ 51292 h 10287000"/>
              <a:gd name="connsiteX6387" fmla="*/ 7146879 w 8077346"/>
              <a:gd name="connsiteY6387" fmla="*/ 81296 h 10287000"/>
              <a:gd name="connsiteX6388" fmla="*/ 7153209 w 8077346"/>
              <a:gd name="connsiteY6388" fmla="*/ 111299 h 10287000"/>
              <a:gd name="connsiteX6389" fmla="*/ 7153207 w 8077346"/>
              <a:gd name="connsiteY6389" fmla="*/ 111301 h 10287000"/>
              <a:gd name="connsiteX6390" fmla="*/ 7150028 w 8077346"/>
              <a:gd name="connsiteY6390" fmla="*/ 124367 h 10287000"/>
              <a:gd name="connsiteX6391" fmla="*/ 7181762 w 8077346"/>
              <a:gd name="connsiteY6391" fmla="*/ 105981 h 10287000"/>
              <a:gd name="connsiteX6392" fmla="*/ 7191298 w 8077346"/>
              <a:gd name="connsiteY6392" fmla="*/ 66783 h 10287000"/>
              <a:gd name="connsiteX6393" fmla="*/ 7207133 w 8077346"/>
              <a:gd name="connsiteY6393" fmla="*/ 113727 h 10287000"/>
              <a:gd name="connsiteX6394" fmla="*/ 7197599 w 8077346"/>
              <a:gd name="connsiteY6394" fmla="*/ 152924 h 10287000"/>
              <a:gd name="connsiteX6395" fmla="*/ 7194420 w 8077346"/>
              <a:gd name="connsiteY6395" fmla="*/ 165989 h 10287000"/>
              <a:gd name="connsiteX6396" fmla="*/ 7216619 w 8077346"/>
              <a:gd name="connsiteY6396" fmla="*/ 186805 h 10287000"/>
              <a:gd name="connsiteX6397" fmla="*/ 7222975 w 8077346"/>
              <a:gd name="connsiteY6397" fmla="*/ 160671 h 10287000"/>
              <a:gd name="connsiteX6398" fmla="*/ 7197599 w 8077346"/>
              <a:gd name="connsiteY6398" fmla="*/ 152924 h 10287000"/>
              <a:gd name="connsiteX6399" fmla="*/ 7229332 w 8077346"/>
              <a:gd name="connsiteY6399" fmla="*/ 134537 h 10287000"/>
              <a:gd name="connsiteX6400" fmla="*/ 7245225 w 8077346"/>
              <a:gd name="connsiteY6400" fmla="*/ 69207 h 10287000"/>
              <a:gd name="connsiteX6401" fmla="*/ 7254705 w 8077346"/>
              <a:gd name="connsiteY6401" fmla="*/ 142283 h 10287000"/>
              <a:gd name="connsiteX6402" fmla="*/ 7264239 w 8077346"/>
              <a:gd name="connsiteY6402" fmla="*/ 103085 h 10287000"/>
              <a:gd name="connsiteX6403" fmla="*/ 7283260 w 8077346"/>
              <a:gd name="connsiteY6403" fmla="*/ 136964 h 10287000"/>
              <a:gd name="connsiteX6404" fmla="*/ 7280080 w 8077346"/>
              <a:gd name="connsiteY6404" fmla="*/ 150031 h 10287000"/>
              <a:gd name="connsiteX6405" fmla="*/ 7289560 w 8077346"/>
              <a:gd name="connsiteY6405" fmla="*/ 223105 h 10287000"/>
              <a:gd name="connsiteX6406" fmla="*/ 7321294 w 8077346"/>
              <a:gd name="connsiteY6406" fmla="*/ 204718 h 10287000"/>
              <a:gd name="connsiteX6407" fmla="*/ 7311706 w 8077346"/>
              <a:gd name="connsiteY6407" fmla="*/ 356197 h 10287000"/>
              <a:gd name="connsiteX6408" fmla="*/ 7305348 w 8077346"/>
              <a:gd name="connsiteY6408" fmla="*/ 382330 h 10287000"/>
              <a:gd name="connsiteX6409" fmla="*/ 7302170 w 8077346"/>
              <a:gd name="connsiteY6409" fmla="*/ 395395 h 10287000"/>
              <a:gd name="connsiteX6410" fmla="*/ 7298991 w 8077346"/>
              <a:gd name="connsiteY6410" fmla="*/ 408462 h 10287000"/>
              <a:gd name="connsiteX6411" fmla="*/ 7292633 w 8077346"/>
              <a:gd name="connsiteY6411" fmla="*/ 434595 h 10287000"/>
              <a:gd name="connsiteX6412" fmla="*/ 7289455 w 8077346"/>
              <a:gd name="connsiteY6412" fmla="*/ 447660 h 10287000"/>
              <a:gd name="connsiteX6413" fmla="*/ 7311647 w 8077346"/>
              <a:gd name="connsiteY6413" fmla="*/ 468473 h 10287000"/>
              <a:gd name="connsiteX6414" fmla="*/ 7298991 w 8077346"/>
              <a:gd name="connsiteY6414" fmla="*/ 408462 h 10287000"/>
              <a:gd name="connsiteX6415" fmla="*/ 7337078 w 8077346"/>
              <a:gd name="connsiteY6415" fmla="*/ 363941 h 10287000"/>
              <a:gd name="connsiteX6416" fmla="*/ 7340255 w 8077346"/>
              <a:gd name="connsiteY6416" fmla="*/ 350876 h 10287000"/>
              <a:gd name="connsiteX6417" fmla="*/ 7343434 w 8077346"/>
              <a:gd name="connsiteY6417" fmla="*/ 337807 h 10287000"/>
              <a:gd name="connsiteX6418" fmla="*/ 7349792 w 8077346"/>
              <a:gd name="connsiteY6418" fmla="*/ 311677 h 10287000"/>
              <a:gd name="connsiteX6419" fmla="*/ 7375168 w 8077346"/>
              <a:gd name="connsiteY6419" fmla="*/ 319425 h 10287000"/>
              <a:gd name="connsiteX6420" fmla="*/ 7368812 w 8077346"/>
              <a:gd name="connsiteY6420" fmla="*/ 345555 h 10287000"/>
              <a:gd name="connsiteX6421" fmla="*/ 7365633 w 8077346"/>
              <a:gd name="connsiteY6421" fmla="*/ 358621 h 10287000"/>
              <a:gd name="connsiteX6422" fmla="*/ 7391003 w 8077346"/>
              <a:gd name="connsiteY6422" fmla="*/ 366367 h 10287000"/>
              <a:gd name="connsiteX6423" fmla="*/ 7394182 w 8077346"/>
              <a:gd name="connsiteY6423" fmla="*/ 353300 h 10287000"/>
              <a:gd name="connsiteX6424" fmla="*/ 7397361 w 8077346"/>
              <a:gd name="connsiteY6424" fmla="*/ 340235 h 10287000"/>
              <a:gd name="connsiteX6425" fmla="*/ 7403719 w 8077346"/>
              <a:gd name="connsiteY6425" fmla="*/ 314102 h 10287000"/>
              <a:gd name="connsiteX6426" fmla="*/ 7406897 w 8077346"/>
              <a:gd name="connsiteY6426" fmla="*/ 301035 h 10287000"/>
              <a:gd name="connsiteX6427" fmla="*/ 7429095 w 8077346"/>
              <a:gd name="connsiteY6427" fmla="*/ 321847 h 10287000"/>
              <a:gd name="connsiteX6428" fmla="*/ 7422739 w 8077346"/>
              <a:gd name="connsiteY6428" fmla="*/ 347982 h 10287000"/>
              <a:gd name="connsiteX6429" fmla="*/ 7419558 w 8077346"/>
              <a:gd name="connsiteY6429" fmla="*/ 361045 h 10287000"/>
              <a:gd name="connsiteX6430" fmla="*/ 7410022 w 8077346"/>
              <a:gd name="connsiteY6430" fmla="*/ 400246 h 10287000"/>
              <a:gd name="connsiteX6431" fmla="*/ 7435394 w 8077346"/>
              <a:gd name="connsiteY6431" fmla="*/ 407992 h 10287000"/>
              <a:gd name="connsiteX6432" fmla="*/ 7432218 w 8077346"/>
              <a:gd name="connsiteY6432" fmla="*/ 421057 h 10287000"/>
              <a:gd name="connsiteX6433" fmla="*/ 7429038 w 8077346"/>
              <a:gd name="connsiteY6433" fmla="*/ 434122 h 10287000"/>
              <a:gd name="connsiteX6434" fmla="*/ 7425860 w 8077346"/>
              <a:gd name="connsiteY6434" fmla="*/ 447190 h 10287000"/>
              <a:gd name="connsiteX6435" fmla="*/ 7432164 w 8077346"/>
              <a:gd name="connsiteY6435" fmla="*/ 533336 h 10287000"/>
              <a:gd name="connsiteX6436" fmla="*/ 7454357 w 8077346"/>
              <a:gd name="connsiteY6436" fmla="*/ 554145 h 10287000"/>
              <a:gd name="connsiteX6437" fmla="*/ 7457536 w 8077346"/>
              <a:gd name="connsiteY6437" fmla="*/ 541080 h 10287000"/>
              <a:gd name="connsiteX6438" fmla="*/ 7460714 w 8077346"/>
              <a:gd name="connsiteY6438" fmla="*/ 528012 h 10287000"/>
              <a:gd name="connsiteX6439" fmla="*/ 7454415 w 8077346"/>
              <a:gd name="connsiteY6439" fmla="*/ 441867 h 10287000"/>
              <a:gd name="connsiteX6440" fmla="*/ 7451237 w 8077346"/>
              <a:gd name="connsiteY6440" fmla="*/ 454937 h 10287000"/>
              <a:gd name="connsiteX6441" fmla="*/ 7435394 w 8077346"/>
              <a:gd name="connsiteY6441" fmla="*/ 407992 h 10287000"/>
              <a:gd name="connsiteX6442" fmla="*/ 7457594 w 8077346"/>
              <a:gd name="connsiteY6442" fmla="*/ 428802 h 10287000"/>
              <a:gd name="connsiteX6443" fmla="*/ 7463950 w 8077346"/>
              <a:gd name="connsiteY6443" fmla="*/ 402671 h 10287000"/>
              <a:gd name="connsiteX6444" fmla="*/ 7479787 w 8077346"/>
              <a:gd name="connsiteY6444" fmla="*/ 449613 h 10287000"/>
              <a:gd name="connsiteX6445" fmla="*/ 7473430 w 8077346"/>
              <a:gd name="connsiteY6445" fmla="*/ 475746 h 10287000"/>
              <a:gd name="connsiteX6446" fmla="*/ 7470251 w 8077346"/>
              <a:gd name="connsiteY6446" fmla="*/ 488813 h 10287000"/>
              <a:gd name="connsiteX6447" fmla="*/ 7463893 w 8077346"/>
              <a:gd name="connsiteY6447" fmla="*/ 514947 h 10287000"/>
              <a:gd name="connsiteX6448" fmla="*/ 7486091 w 8077346"/>
              <a:gd name="connsiteY6448" fmla="*/ 535757 h 10287000"/>
              <a:gd name="connsiteX6449" fmla="*/ 7492499 w 8077346"/>
              <a:gd name="connsiteY6449" fmla="*/ 397351 h 10287000"/>
              <a:gd name="connsiteX6450" fmla="*/ 7489379 w 8077346"/>
              <a:gd name="connsiteY6450" fmla="*/ 298141 h 10287000"/>
              <a:gd name="connsiteX6451" fmla="*/ 7492558 w 8077346"/>
              <a:gd name="connsiteY6451" fmla="*/ 285073 h 10287000"/>
              <a:gd name="connsiteX6452" fmla="*/ 7524233 w 8077346"/>
              <a:gd name="connsiteY6452" fmla="*/ 378963 h 10287000"/>
              <a:gd name="connsiteX6453" fmla="*/ 7521056 w 8077346"/>
              <a:gd name="connsiteY6453" fmla="*/ 392028 h 10287000"/>
              <a:gd name="connsiteX6454" fmla="*/ 7514700 w 8077346"/>
              <a:gd name="connsiteY6454" fmla="*/ 418161 h 10287000"/>
              <a:gd name="connsiteX6455" fmla="*/ 7552784 w 8077346"/>
              <a:gd name="connsiteY6455" fmla="*/ 373644 h 10287000"/>
              <a:gd name="connsiteX6456" fmla="*/ 7566461 w 8077346"/>
              <a:gd name="connsiteY6456" fmla="*/ 382206 h 10287000"/>
              <a:gd name="connsiteX6457" fmla="*/ 7569294 w 8077346"/>
              <a:gd name="connsiteY6457" fmla="*/ 388179 h 10287000"/>
              <a:gd name="connsiteX6458" fmla="*/ 7571806 w 8077346"/>
              <a:gd name="connsiteY6458" fmla="*/ 407521 h 10287000"/>
              <a:gd name="connsiteX6459" fmla="*/ 7571810 w 8077346"/>
              <a:gd name="connsiteY6459" fmla="*/ 393487 h 10287000"/>
              <a:gd name="connsiteX6460" fmla="*/ 7569294 w 8077346"/>
              <a:gd name="connsiteY6460" fmla="*/ 388179 h 10287000"/>
              <a:gd name="connsiteX6461" fmla="*/ 7563506 w 8077346"/>
              <a:gd name="connsiteY6461" fmla="*/ 343580 h 10287000"/>
              <a:gd name="connsiteX6462" fmla="*/ 7571857 w 8077346"/>
              <a:gd name="connsiteY6462" fmla="*/ 295245 h 10287000"/>
              <a:gd name="connsiteX6463" fmla="*/ 7549664 w 8077346"/>
              <a:gd name="connsiteY6463" fmla="*/ 274432 h 10287000"/>
              <a:gd name="connsiteX6464" fmla="*/ 7552841 w 8077346"/>
              <a:gd name="connsiteY6464" fmla="*/ 261369 h 10287000"/>
              <a:gd name="connsiteX6465" fmla="*/ 7575036 w 8077346"/>
              <a:gd name="connsiteY6465" fmla="*/ 282178 h 10287000"/>
              <a:gd name="connsiteX6466" fmla="*/ 7600412 w 8077346"/>
              <a:gd name="connsiteY6466" fmla="*/ 289924 h 10287000"/>
              <a:gd name="connsiteX6467" fmla="*/ 7609948 w 8077346"/>
              <a:gd name="connsiteY6467" fmla="*/ 250725 h 10287000"/>
              <a:gd name="connsiteX6468" fmla="*/ 7581393 w 8077346"/>
              <a:gd name="connsiteY6468" fmla="*/ 256046 h 10287000"/>
              <a:gd name="connsiteX6469" fmla="*/ 7587749 w 8077346"/>
              <a:gd name="connsiteY6469" fmla="*/ 229913 h 10287000"/>
              <a:gd name="connsiteX6470" fmla="*/ 7613126 w 8077346"/>
              <a:gd name="connsiteY6470" fmla="*/ 237660 h 10287000"/>
              <a:gd name="connsiteX6471" fmla="*/ 7616304 w 8077346"/>
              <a:gd name="connsiteY6471" fmla="*/ 224593 h 10287000"/>
              <a:gd name="connsiteX6472" fmla="*/ 7628967 w 8077346"/>
              <a:gd name="connsiteY6472" fmla="*/ 284606 h 10287000"/>
              <a:gd name="connsiteX6473" fmla="*/ 7622611 w 8077346"/>
              <a:gd name="connsiteY6473" fmla="*/ 310739 h 10287000"/>
              <a:gd name="connsiteX6474" fmla="*/ 7616253 w 8077346"/>
              <a:gd name="connsiteY6474" fmla="*/ 336871 h 10287000"/>
              <a:gd name="connsiteX6475" fmla="*/ 7600359 w 8077346"/>
              <a:gd name="connsiteY6475" fmla="*/ 402202 h 10287000"/>
              <a:gd name="connsiteX6476" fmla="*/ 7632087 w 8077346"/>
              <a:gd name="connsiteY6476" fmla="*/ 383814 h 10287000"/>
              <a:gd name="connsiteX6477" fmla="*/ 7654286 w 8077346"/>
              <a:gd name="connsiteY6477" fmla="*/ 404628 h 10287000"/>
              <a:gd name="connsiteX6478" fmla="*/ 7619373 w 8077346"/>
              <a:gd name="connsiteY6478" fmla="*/ 436079 h 10287000"/>
              <a:gd name="connsiteX6479" fmla="*/ 7638394 w 8077346"/>
              <a:gd name="connsiteY6479" fmla="*/ 469960 h 10287000"/>
              <a:gd name="connsiteX6480" fmla="*/ 7635215 w 8077346"/>
              <a:gd name="connsiteY6480" fmla="*/ 483023 h 10287000"/>
              <a:gd name="connsiteX6481" fmla="*/ 7625678 w 8077346"/>
              <a:gd name="connsiteY6481" fmla="*/ 522222 h 10287000"/>
              <a:gd name="connsiteX6482" fmla="*/ 7635215 w 8077346"/>
              <a:gd name="connsiteY6482" fmla="*/ 483023 h 10287000"/>
              <a:gd name="connsiteX6483" fmla="*/ 7663765 w 8077346"/>
              <a:gd name="connsiteY6483" fmla="*/ 477706 h 10287000"/>
              <a:gd name="connsiteX6484" fmla="*/ 7676479 w 8077346"/>
              <a:gd name="connsiteY6484" fmla="*/ 425439 h 10287000"/>
              <a:gd name="connsiteX6485" fmla="*/ 7733585 w 8077346"/>
              <a:gd name="connsiteY6485" fmla="*/ 414798 h 10287000"/>
              <a:gd name="connsiteX6486" fmla="*/ 7758962 w 8077346"/>
              <a:gd name="connsiteY6486" fmla="*/ 422545 h 10287000"/>
              <a:gd name="connsiteX6487" fmla="*/ 7749426 w 8077346"/>
              <a:gd name="connsiteY6487" fmla="*/ 461742 h 10287000"/>
              <a:gd name="connsiteX6488" fmla="*/ 7781154 w 8077346"/>
              <a:gd name="connsiteY6488" fmla="*/ 443356 h 10287000"/>
              <a:gd name="connsiteX6489" fmla="*/ 7809711 w 8077346"/>
              <a:gd name="connsiteY6489" fmla="*/ 438037 h 10287000"/>
              <a:gd name="connsiteX6490" fmla="*/ 7800174 w 8077346"/>
              <a:gd name="connsiteY6490" fmla="*/ 477234 h 10287000"/>
              <a:gd name="connsiteX6491" fmla="*/ 7825552 w 8077346"/>
              <a:gd name="connsiteY6491" fmla="*/ 484981 h 10287000"/>
              <a:gd name="connsiteX6492" fmla="*/ 7755725 w 8077346"/>
              <a:gd name="connsiteY6492" fmla="*/ 547885 h 10287000"/>
              <a:gd name="connsiteX6493" fmla="*/ 7746190 w 8077346"/>
              <a:gd name="connsiteY6493" fmla="*/ 587083 h 10287000"/>
              <a:gd name="connsiteX6494" fmla="*/ 7714462 w 8077346"/>
              <a:gd name="connsiteY6494" fmla="*/ 605471 h 10287000"/>
              <a:gd name="connsiteX6495" fmla="*/ 7730296 w 8077346"/>
              <a:gd name="connsiteY6495" fmla="*/ 652414 h 10287000"/>
              <a:gd name="connsiteX6496" fmla="*/ 7727119 w 8077346"/>
              <a:gd name="connsiteY6496" fmla="*/ 665482 h 10287000"/>
              <a:gd name="connsiteX6497" fmla="*/ 7860407 w 8077346"/>
              <a:gd name="connsiteY6497" fmla="*/ 565803 h 10287000"/>
              <a:gd name="connsiteX6498" fmla="*/ 7882599 w 8077346"/>
              <a:gd name="connsiteY6498" fmla="*/ 586615 h 10287000"/>
              <a:gd name="connsiteX6499" fmla="*/ 7895314 w 8077346"/>
              <a:gd name="connsiteY6499" fmla="*/ 534351 h 10287000"/>
              <a:gd name="connsiteX6500" fmla="*/ 7923869 w 8077346"/>
              <a:gd name="connsiteY6500" fmla="*/ 529032 h 10287000"/>
              <a:gd name="connsiteX6501" fmla="*/ 7920690 w 8077346"/>
              <a:gd name="connsiteY6501" fmla="*/ 542098 h 10287000"/>
              <a:gd name="connsiteX6502" fmla="*/ 7917512 w 8077346"/>
              <a:gd name="connsiteY6502" fmla="*/ 555165 h 10287000"/>
              <a:gd name="connsiteX6503" fmla="*/ 7914334 w 8077346"/>
              <a:gd name="connsiteY6503" fmla="*/ 568230 h 10287000"/>
              <a:gd name="connsiteX6504" fmla="*/ 7939705 w 8077346"/>
              <a:gd name="connsiteY6504" fmla="*/ 575974 h 10287000"/>
              <a:gd name="connsiteX6505" fmla="*/ 7936527 w 8077346"/>
              <a:gd name="connsiteY6505" fmla="*/ 589039 h 10287000"/>
              <a:gd name="connsiteX6506" fmla="*/ 7925412 w 8077346"/>
              <a:gd name="connsiteY6506" fmla="*/ 606705 h 10287000"/>
              <a:gd name="connsiteX6507" fmla="*/ 7901619 w 8077346"/>
              <a:gd name="connsiteY6507" fmla="*/ 620496 h 10287000"/>
              <a:gd name="connsiteX6508" fmla="*/ 7898440 w 8077346"/>
              <a:gd name="connsiteY6508" fmla="*/ 633562 h 10287000"/>
              <a:gd name="connsiteX6509" fmla="*/ 7892084 w 8077346"/>
              <a:gd name="connsiteY6509" fmla="*/ 659694 h 10287000"/>
              <a:gd name="connsiteX6510" fmla="*/ 7925412 w 8077346"/>
              <a:gd name="connsiteY6510" fmla="*/ 606705 h 10287000"/>
              <a:gd name="connsiteX6511" fmla="*/ 7933347 w 8077346"/>
              <a:gd name="connsiteY6511" fmla="*/ 602110 h 10287000"/>
              <a:gd name="connsiteX6512" fmla="*/ 7930170 w 8077346"/>
              <a:gd name="connsiteY6512" fmla="*/ 615173 h 10287000"/>
              <a:gd name="connsiteX6513" fmla="*/ 7961903 w 8077346"/>
              <a:gd name="connsiteY6513" fmla="*/ 596787 h 10287000"/>
              <a:gd name="connsiteX6514" fmla="*/ 7987275 w 8077346"/>
              <a:gd name="connsiteY6514" fmla="*/ 604531 h 10287000"/>
              <a:gd name="connsiteX6515" fmla="*/ 7974560 w 8077346"/>
              <a:gd name="connsiteY6515" fmla="*/ 656796 h 10287000"/>
              <a:gd name="connsiteX6516" fmla="*/ 7999936 w 8077346"/>
              <a:gd name="connsiteY6516" fmla="*/ 664543 h 10287000"/>
              <a:gd name="connsiteX6517" fmla="*/ 8012600 w 8077346"/>
              <a:gd name="connsiteY6517" fmla="*/ 724555 h 10287000"/>
              <a:gd name="connsiteX6518" fmla="*/ 8009422 w 8077346"/>
              <a:gd name="connsiteY6518" fmla="*/ 737620 h 10287000"/>
              <a:gd name="connsiteX6519" fmla="*/ 7980865 w 8077346"/>
              <a:gd name="connsiteY6519" fmla="*/ 742942 h 10287000"/>
              <a:gd name="connsiteX6520" fmla="*/ 7945900 w 8077346"/>
              <a:gd name="connsiteY6520" fmla="*/ 886672 h 10287000"/>
              <a:gd name="connsiteX6521" fmla="*/ 7930060 w 8077346"/>
              <a:gd name="connsiteY6521" fmla="*/ 839725 h 10287000"/>
              <a:gd name="connsiteX6522" fmla="*/ 7917346 w 8077346"/>
              <a:gd name="connsiteY6522" fmla="*/ 891990 h 10287000"/>
              <a:gd name="connsiteX6523" fmla="*/ 7898330 w 8077346"/>
              <a:gd name="connsiteY6523" fmla="*/ 858113 h 10287000"/>
              <a:gd name="connsiteX6524" fmla="*/ 7872921 w 8077346"/>
              <a:gd name="connsiteY6524" fmla="*/ 925220 h 10287000"/>
              <a:gd name="connsiteX6525" fmla="*/ 7853883 w 8077346"/>
              <a:gd name="connsiteY6525" fmla="*/ 928763 h 10287000"/>
              <a:gd name="connsiteX6526" fmla="*/ 7869742 w 8077346"/>
              <a:gd name="connsiteY6526" fmla="*/ 933605 h 10287000"/>
              <a:gd name="connsiteX6527" fmla="*/ 7822096 w 8077346"/>
              <a:gd name="connsiteY6527" fmla="*/ 1059427 h 10287000"/>
              <a:gd name="connsiteX6528" fmla="*/ 7847472 w 8077346"/>
              <a:gd name="connsiteY6528" fmla="*/ 1067172 h 10287000"/>
              <a:gd name="connsiteX6529" fmla="*/ 7857009 w 8077346"/>
              <a:gd name="connsiteY6529" fmla="*/ 1027977 h 10287000"/>
              <a:gd name="connsiteX6530" fmla="*/ 7879202 w 8077346"/>
              <a:gd name="connsiteY6530" fmla="*/ 1048786 h 10287000"/>
              <a:gd name="connsiteX6531" fmla="*/ 7866488 w 8077346"/>
              <a:gd name="connsiteY6531" fmla="*/ 1101051 h 10287000"/>
              <a:gd name="connsiteX6532" fmla="*/ 7856952 w 8077346"/>
              <a:gd name="connsiteY6532" fmla="*/ 1140250 h 10287000"/>
              <a:gd name="connsiteX6533" fmla="*/ 7847415 w 8077346"/>
              <a:gd name="connsiteY6533" fmla="*/ 1179450 h 10287000"/>
              <a:gd name="connsiteX6534" fmla="*/ 7872793 w 8077346"/>
              <a:gd name="connsiteY6534" fmla="*/ 1187197 h 10287000"/>
              <a:gd name="connsiteX6535" fmla="*/ 7882329 w 8077346"/>
              <a:gd name="connsiteY6535" fmla="*/ 1147996 h 10287000"/>
              <a:gd name="connsiteX6536" fmla="*/ 7910885 w 8077346"/>
              <a:gd name="connsiteY6536" fmla="*/ 1142678 h 10287000"/>
              <a:gd name="connsiteX6537" fmla="*/ 7914063 w 8077346"/>
              <a:gd name="connsiteY6537" fmla="*/ 1129610 h 10287000"/>
              <a:gd name="connsiteX6538" fmla="*/ 7923598 w 8077346"/>
              <a:gd name="connsiteY6538" fmla="*/ 1090413 h 10287000"/>
              <a:gd name="connsiteX6539" fmla="*/ 7933133 w 8077346"/>
              <a:gd name="connsiteY6539" fmla="*/ 1051214 h 10287000"/>
              <a:gd name="connsiteX6540" fmla="*/ 7958505 w 8077346"/>
              <a:gd name="connsiteY6540" fmla="*/ 1058960 h 10287000"/>
              <a:gd name="connsiteX6541" fmla="*/ 7961685 w 8077346"/>
              <a:gd name="connsiteY6541" fmla="*/ 1045889 h 10287000"/>
              <a:gd name="connsiteX6542" fmla="*/ 7964863 w 8077346"/>
              <a:gd name="connsiteY6542" fmla="*/ 1032828 h 10287000"/>
              <a:gd name="connsiteX6543" fmla="*/ 7967644 w 8077346"/>
              <a:gd name="connsiteY6543" fmla="*/ 1021392 h 10287000"/>
              <a:gd name="connsiteX6544" fmla="*/ 7968041 w 8077346"/>
              <a:gd name="connsiteY6544" fmla="*/ 1019761 h 10287000"/>
              <a:gd name="connsiteX6545" fmla="*/ 7968041 w 8077346"/>
              <a:gd name="connsiteY6545" fmla="*/ 1019763 h 10287000"/>
              <a:gd name="connsiteX6546" fmla="*/ 7968041 w 8077346"/>
              <a:gd name="connsiteY6546" fmla="*/ 1019761 h 10287000"/>
              <a:gd name="connsiteX6547" fmla="*/ 7999783 w 8077346"/>
              <a:gd name="connsiteY6547" fmla="*/ 987339 h 10287000"/>
              <a:gd name="connsiteX6548" fmla="*/ 8012490 w 8077346"/>
              <a:gd name="connsiteY6548" fmla="*/ 949110 h 10287000"/>
              <a:gd name="connsiteX6549" fmla="*/ 8025206 w 8077346"/>
              <a:gd name="connsiteY6549" fmla="*/ 896843 h 10287000"/>
              <a:gd name="connsiteX6550" fmla="*/ 8006184 w 8077346"/>
              <a:gd name="connsiteY6550" fmla="*/ 862964 h 10287000"/>
              <a:gd name="connsiteX6551" fmla="*/ 8041097 w 8077346"/>
              <a:gd name="connsiteY6551" fmla="*/ 831510 h 10287000"/>
              <a:gd name="connsiteX6552" fmla="*/ 8076005 w 8077346"/>
              <a:gd name="connsiteY6552" fmla="*/ 800059 h 10287000"/>
              <a:gd name="connsiteX6553" fmla="*/ 8066469 w 8077346"/>
              <a:gd name="connsiteY6553" fmla="*/ 839256 h 10287000"/>
              <a:gd name="connsiteX6554" fmla="*/ 8002954 w 8077346"/>
              <a:gd name="connsiteY6554" fmla="*/ 988305 h 10287000"/>
              <a:gd name="connsiteX6555" fmla="*/ 8021968 w 8077346"/>
              <a:gd name="connsiteY6555" fmla="*/ 1022186 h 10287000"/>
              <a:gd name="connsiteX6556" fmla="*/ 8015611 w 8077346"/>
              <a:gd name="connsiteY6556" fmla="*/ 1048318 h 10287000"/>
              <a:gd name="connsiteX6557" fmla="*/ 7987003 w 8077346"/>
              <a:gd name="connsiteY6557" fmla="*/ 1165913 h 10287000"/>
              <a:gd name="connsiteX6558" fmla="*/ 8006023 w 8077346"/>
              <a:gd name="connsiteY6558" fmla="*/ 1199792 h 10287000"/>
              <a:gd name="connsiteX6559" fmla="*/ 7993309 w 8077346"/>
              <a:gd name="connsiteY6559" fmla="*/ 1252056 h 10287000"/>
              <a:gd name="connsiteX6560" fmla="*/ 7990130 w 8077346"/>
              <a:gd name="connsiteY6560" fmla="*/ 1265126 h 10287000"/>
              <a:gd name="connsiteX6561" fmla="*/ 7986953 w 8077346"/>
              <a:gd name="connsiteY6561" fmla="*/ 1278191 h 10287000"/>
              <a:gd name="connsiteX6562" fmla="*/ 7983773 w 8077346"/>
              <a:gd name="connsiteY6562" fmla="*/ 1291256 h 10287000"/>
              <a:gd name="connsiteX6563" fmla="*/ 7996429 w 8077346"/>
              <a:gd name="connsiteY6563" fmla="*/ 1351265 h 10287000"/>
              <a:gd name="connsiteX6564" fmla="*/ 8002787 w 8077346"/>
              <a:gd name="connsiteY6564" fmla="*/ 1325133 h 10287000"/>
              <a:gd name="connsiteX6565" fmla="*/ 8056715 w 8077346"/>
              <a:gd name="connsiteY6565" fmla="*/ 1327559 h 10287000"/>
              <a:gd name="connsiteX6566" fmla="*/ 8040823 w 8077346"/>
              <a:gd name="connsiteY6566" fmla="*/ 1392890 h 10287000"/>
              <a:gd name="connsiteX6567" fmla="*/ 8034465 w 8077346"/>
              <a:gd name="connsiteY6567" fmla="*/ 1419022 h 10287000"/>
              <a:gd name="connsiteX6568" fmla="*/ 8028108 w 8077346"/>
              <a:gd name="connsiteY6568" fmla="*/ 1445155 h 10287000"/>
              <a:gd name="connsiteX6569" fmla="*/ 8024929 w 8077346"/>
              <a:gd name="connsiteY6569" fmla="*/ 1458219 h 10287000"/>
              <a:gd name="connsiteX6570" fmla="*/ 7999557 w 8077346"/>
              <a:gd name="connsiteY6570" fmla="*/ 1450476 h 10287000"/>
              <a:gd name="connsiteX6571" fmla="*/ 8002736 w 8077346"/>
              <a:gd name="connsiteY6571" fmla="*/ 1437410 h 10287000"/>
              <a:gd name="connsiteX6572" fmla="*/ 8009093 w 8077346"/>
              <a:gd name="connsiteY6572" fmla="*/ 1411278 h 10287000"/>
              <a:gd name="connsiteX6573" fmla="*/ 8015450 w 8077346"/>
              <a:gd name="connsiteY6573" fmla="*/ 1385146 h 10287000"/>
              <a:gd name="connsiteX6574" fmla="*/ 8018628 w 8077346"/>
              <a:gd name="connsiteY6574" fmla="*/ 1372081 h 10287000"/>
              <a:gd name="connsiteX6575" fmla="*/ 7986894 w 8077346"/>
              <a:gd name="connsiteY6575" fmla="*/ 1390464 h 10287000"/>
              <a:gd name="connsiteX6576" fmla="*/ 7961465 w 8077346"/>
              <a:gd name="connsiteY6576" fmla="*/ 1494994 h 10287000"/>
              <a:gd name="connsiteX6577" fmla="*/ 7936038 w 8077346"/>
              <a:gd name="connsiteY6577" fmla="*/ 1599526 h 10287000"/>
              <a:gd name="connsiteX6578" fmla="*/ 7897892 w 8077346"/>
              <a:gd name="connsiteY6578" fmla="*/ 1756322 h 10287000"/>
              <a:gd name="connsiteX6579" fmla="*/ 7885180 w 8077346"/>
              <a:gd name="connsiteY6579" fmla="*/ 1808582 h 10287000"/>
              <a:gd name="connsiteX6580" fmla="*/ 7856630 w 8077346"/>
              <a:gd name="connsiteY6580" fmla="*/ 1813907 h 10287000"/>
              <a:gd name="connsiteX6581" fmla="*/ 7853451 w 8077346"/>
              <a:gd name="connsiteY6581" fmla="*/ 1826972 h 10287000"/>
              <a:gd name="connsiteX6582" fmla="*/ 7862928 w 8077346"/>
              <a:gd name="connsiteY6582" fmla="*/ 1900048 h 10287000"/>
              <a:gd name="connsiteX6583" fmla="*/ 7859750 w 8077346"/>
              <a:gd name="connsiteY6583" fmla="*/ 1913115 h 10287000"/>
              <a:gd name="connsiteX6584" fmla="*/ 7847036 w 8077346"/>
              <a:gd name="connsiteY6584" fmla="*/ 1965380 h 10287000"/>
              <a:gd name="connsiteX6585" fmla="*/ 7840680 w 8077346"/>
              <a:gd name="connsiteY6585" fmla="*/ 1991510 h 10287000"/>
              <a:gd name="connsiteX6586" fmla="*/ 7866562 w 8077346"/>
              <a:gd name="connsiteY6586" fmla="*/ 1979674 h 10287000"/>
              <a:gd name="connsiteX6587" fmla="*/ 7869235 w 8077346"/>
              <a:gd name="connsiteY6587" fmla="*/ 1986192 h 10287000"/>
              <a:gd name="connsiteX6588" fmla="*/ 7868439 w 8077346"/>
              <a:gd name="connsiteY6588" fmla="*/ 1989458 h 10287000"/>
              <a:gd name="connsiteX6589" fmla="*/ 7862877 w 8077346"/>
              <a:gd name="connsiteY6589" fmla="*/ 2012326 h 10287000"/>
              <a:gd name="connsiteX6590" fmla="*/ 7831143 w 8077346"/>
              <a:gd name="connsiteY6590" fmla="*/ 2030712 h 10287000"/>
              <a:gd name="connsiteX6591" fmla="*/ 7821607 w 8077346"/>
              <a:gd name="connsiteY6591" fmla="*/ 2069910 h 10287000"/>
              <a:gd name="connsiteX6592" fmla="*/ 7802536 w 8077346"/>
              <a:gd name="connsiteY6592" fmla="*/ 2148309 h 10287000"/>
              <a:gd name="connsiteX6593" fmla="*/ 7834270 w 8077346"/>
              <a:gd name="connsiteY6593" fmla="*/ 2129923 h 10287000"/>
              <a:gd name="connsiteX6594" fmla="*/ 7812019 w 8077346"/>
              <a:gd name="connsiteY6594" fmla="*/ 2221387 h 10287000"/>
              <a:gd name="connsiteX6595" fmla="*/ 7850105 w 8077346"/>
              <a:gd name="connsiteY6595" fmla="*/ 2176865 h 10287000"/>
              <a:gd name="connsiteX6596" fmla="*/ 7834212 w 8077346"/>
              <a:gd name="connsiteY6596" fmla="*/ 2242199 h 10287000"/>
              <a:gd name="connsiteX6597" fmla="*/ 7799248 w 8077346"/>
              <a:gd name="connsiteY6597" fmla="*/ 2385927 h 10287000"/>
              <a:gd name="connsiteX6598" fmla="*/ 7789712 w 8077346"/>
              <a:gd name="connsiteY6598" fmla="*/ 2425123 h 10287000"/>
              <a:gd name="connsiteX6599" fmla="*/ 7786535 w 8077346"/>
              <a:gd name="connsiteY6599" fmla="*/ 2438189 h 10287000"/>
              <a:gd name="connsiteX6600" fmla="*/ 7780176 w 8077346"/>
              <a:gd name="connsiteY6600" fmla="*/ 2464325 h 10287000"/>
              <a:gd name="connsiteX6601" fmla="*/ 7776998 w 8077346"/>
              <a:gd name="connsiteY6601" fmla="*/ 2477390 h 10287000"/>
              <a:gd name="connsiteX6602" fmla="*/ 7773819 w 8077346"/>
              <a:gd name="connsiteY6602" fmla="*/ 2490455 h 10287000"/>
              <a:gd name="connsiteX6603" fmla="*/ 7770641 w 8077346"/>
              <a:gd name="connsiteY6603" fmla="*/ 2503524 h 10287000"/>
              <a:gd name="connsiteX6604" fmla="*/ 7764283 w 8077346"/>
              <a:gd name="connsiteY6604" fmla="*/ 2529656 h 10287000"/>
              <a:gd name="connsiteX6605" fmla="*/ 7729319 w 8077346"/>
              <a:gd name="connsiteY6605" fmla="*/ 2673383 h 10287000"/>
              <a:gd name="connsiteX6606" fmla="*/ 7697590 w 8077346"/>
              <a:gd name="connsiteY6606" fmla="*/ 2691769 h 10287000"/>
              <a:gd name="connsiteX6607" fmla="*/ 7707125 w 8077346"/>
              <a:gd name="connsiteY6607" fmla="*/ 2652572 h 10287000"/>
              <a:gd name="connsiteX6608" fmla="*/ 7710304 w 8077346"/>
              <a:gd name="connsiteY6608" fmla="*/ 2639505 h 10287000"/>
              <a:gd name="connsiteX6609" fmla="*/ 7691285 w 8077346"/>
              <a:gd name="connsiteY6609" fmla="*/ 2605627 h 10287000"/>
              <a:gd name="connsiteX6610" fmla="*/ 7653199 w 8077346"/>
              <a:gd name="connsiteY6610" fmla="*/ 2650146 h 10287000"/>
              <a:gd name="connsiteX6611" fmla="*/ 7643663 w 8077346"/>
              <a:gd name="connsiteY6611" fmla="*/ 2689346 h 10287000"/>
              <a:gd name="connsiteX6612" fmla="*/ 7640484 w 8077346"/>
              <a:gd name="connsiteY6612" fmla="*/ 2702411 h 10287000"/>
              <a:gd name="connsiteX6613" fmla="*/ 7630948 w 8077346"/>
              <a:gd name="connsiteY6613" fmla="*/ 2741610 h 10287000"/>
              <a:gd name="connsiteX6614" fmla="*/ 7653141 w 8077346"/>
              <a:gd name="connsiteY6614" fmla="*/ 2762423 h 10287000"/>
              <a:gd name="connsiteX6615" fmla="*/ 7656319 w 8077346"/>
              <a:gd name="connsiteY6615" fmla="*/ 2749354 h 10287000"/>
              <a:gd name="connsiteX6616" fmla="*/ 7659498 w 8077346"/>
              <a:gd name="connsiteY6616" fmla="*/ 2736289 h 10287000"/>
              <a:gd name="connsiteX6617" fmla="*/ 7665856 w 8077346"/>
              <a:gd name="connsiteY6617" fmla="*/ 2710155 h 10287000"/>
              <a:gd name="connsiteX6618" fmla="*/ 7669035 w 8077346"/>
              <a:gd name="connsiteY6618" fmla="*/ 2697092 h 10287000"/>
              <a:gd name="connsiteX6619" fmla="*/ 7668984 w 8077346"/>
              <a:gd name="connsiteY6619" fmla="*/ 2809368 h 10287000"/>
              <a:gd name="connsiteX6620" fmla="*/ 7646783 w 8077346"/>
              <a:gd name="connsiteY6620" fmla="*/ 2788554 h 10287000"/>
              <a:gd name="connsiteX6621" fmla="*/ 7616315 w 8077346"/>
              <a:gd name="connsiteY6621" fmla="*/ 2824170 h 10287000"/>
              <a:gd name="connsiteX6622" fmla="*/ 7614652 w 8077346"/>
              <a:gd name="connsiteY6622" fmla="*/ 2822612 h 10287000"/>
              <a:gd name="connsiteX6623" fmla="*/ 7626554 w 8077346"/>
              <a:gd name="connsiteY6623" fmla="*/ 2801682 h 10287000"/>
              <a:gd name="connsiteX6624" fmla="*/ 7627770 w 8077346"/>
              <a:gd name="connsiteY6624" fmla="*/ 2754679 h 10287000"/>
              <a:gd name="connsiteX6625" fmla="*/ 7621413 w 8077346"/>
              <a:gd name="connsiteY6625" fmla="*/ 2780810 h 10287000"/>
              <a:gd name="connsiteX6626" fmla="*/ 7589677 w 8077346"/>
              <a:gd name="connsiteY6626" fmla="*/ 2799196 h 10287000"/>
              <a:gd name="connsiteX6627" fmla="*/ 7586502 w 8077346"/>
              <a:gd name="connsiteY6627" fmla="*/ 2812262 h 10287000"/>
              <a:gd name="connsiteX6628" fmla="*/ 7611876 w 8077346"/>
              <a:gd name="connsiteY6628" fmla="*/ 2820009 h 10287000"/>
              <a:gd name="connsiteX6629" fmla="*/ 7614652 w 8077346"/>
              <a:gd name="connsiteY6629" fmla="*/ 2822612 h 10287000"/>
              <a:gd name="connsiteX6630" fmla="*/ 7608699 w 8077346"/>
              <a:gd name="connsiteY6630" fmla="*/ 2833074 h 10287000"/>
              <a:gd name="connsiteX6631" fmla="*/ 7616315 w 8077346"/>
              <a:gd name="connsiteY6631" fmla="*/ 2824170 h 10287000"/>
              <a:gd name="connsiteX6632" fmla="*/ 7634071 w 8077346"/>
              <a:gd name="connsiteY6632" fmla="*/ 2840818 h 10287000"/>
              <a:gd name="connsiteX6633" fmla="*/ 7589569 w 8077346"/>
              <a:gd name="connsiteY6633" fmla="*/ 3023747 h 10287000"/>
              <a:gd name="connsiteX6634" fmla="*/ 7580034 w 8077346"/>
              <a:gd name="connsiteY6634" fmla="*/ 3062946 h 10287000"/>
              <a:gd name="connsiteX6635" fmla="*/ 7560963 w 8077346"/>
              <a:gd name="connsiteY6635" fmla="*/ 3141343 h 10287000"/>
              <a:gd name="connsiteX6636" fmla="*/ 7576855 w 8077346"/>
              <a:gd name="connsiteY6636" fmla="*/ 3076012 h 10287000"/>
              <a:gd name="connsiteX6637" fmla="*/ 7564199 w 8077346"/>
              <a:gd name="connsiteY6637" fmla="*/ 3016001 h 10287000"/>
              <a:gd name="connsiteX6638" fmla="*/ 7535589 w 8077346"/>
              <a:gd name="connsiteY6638" fmla="*/ 3133597 h 10287000"/>
              <a:gd name="connsiteX6639" fmla="*/ 7522876 w 8077346"/>
              <a:gd name="connsiteY6639" fmla="*/ 3185864 h 10287000"/>
              <a:gd name="connsiteX6640" fmla="*/ 7545069 w 8077346"/>
              <a:gd name="connsiteY6640" fmla="*/ 3206675 h 10287000"/>
              <a:gd name="connsiteX6641" fmla="*/ 7573624 w 8077346"/>
              <a:gd name="connsiteY6641" fmla="*/ 3201355 h 10287000"/>
              <a:gd name="connsiteX6642" fmla="*/ 7551374 w 8077346"/>
              <a:gd name="connsiteY6642" fmla="*/ 3292820 h 10287000"/>
              <a:gd name="connsiteX6643" fmla="*/ 7525996 w 8077346"/>
              <a:gd name="connsiteY6643" fmla="*/ 3285072 h 10287000"/>
              <a:gd name="connsiteX6644" fmla="*/ 7545016 w 8077346"/>
              <a:gd name="connsiteY6644" fmla="*/ 3318952 h 10287000"/>
              <a:gd name="connsiteX6645" fmla="*/ 7541839 w 8077346"/>
              <a:gd name="connsiteY6645" fmla="*/ 3332017 h 10287000"/>
              <a:gd name="connsiteX6646" fmla="*/ 7532391 w 8077346"/>
              <a:gd name="connsiteY6646" fmla="*/ 3370855 h 10287000"/>
              <a:gd name="connsiteX6647" fmla="*/ 7530317 w 8077346"/>
              <a:gd name="connsiteY6647" fmla="*/ 3379382 h 10287000"/>
              <a:gd name="connsiteX6648" fmla="*/ 7525946 w 8077346"/>
              <a:gd name="connsiteY6648" fmla="*/ 3397348 h 10287000"/>
              <a:gd name="connsiteX6649" fmla="*/ 7503747 w 8077346"/>
              <a:gd name="connsiteY6649" fmla="*/ 3376534 h 10287000"/>
              <a:gd name="connsiteX6650" fmla="*/ 7465662 w 8077346"/>
              <a:gd name="connsiteY6650" fmla="*/ 3421057 h 10287000"/>
              <a:gd name="connsiteX6651" fmla="*/ 7468841 w 8077346"/>
              <a:gd name="connsiteY6651" fmla="*/ 3407988 h 10287000"/>
              <a:gd name="connsiteX6652" fmla="*/ 7437107 w 8077346"/>
              <a:gd name="connsiteY6652" fmla="*/ 3426376 h 10287000"/>
              <a:gd name="connsiteX6653" fmla="*/ 7411676 w 8077346"/>
              <a:gd name="connsiteY6653" fmla="*/ 3530907 h 10287000"/>
              <a:gd name="connsiteX6654" fmla="*/ 7440234 w 8077346"/>
              <a:gd name="connsiteY6654" fmla="*/ 3525585 h 10287000"/>
              <a:gd name="connsiteX6655" fmla="*/ 7449768 w 8077346"/>
              <a:gd name="connsiteY6655" fmla="*/ 3486387 h 10287000"/>
              <a:gd name="connsiteX6656" fmla="*/ 7421161 w 8077346"/>
              <a:gd name="connsiteY6656" fmla="*/ 3603985 h 10287000"/>
              <a:gd name="connsiteX6657" fmla="*/ 7398962 w 8077346"/>
              <a:gd name="connsiteY6657" fmla="*/ 3583170 h 10287000"/>
              <a:gd name="connsiteX6658" fmla="*/ 7386247 w 8077346"/>
              <a:gd name="connsiteY6658" fmla="*/ 3635436 h 10287000"/>
              <a:gd name="connsiteX6659" fmla="*/ 7408446 w 8077346"/>
              <a:gd name="connsiteY6659" fmla="*/ 3656251 h 10287000"/>
              <a:gd name="connsiteX6660" fmla="*/ 7398910 w 8077346"/>
              <a:gd name="connsiteY6660" fmla="*/ 3695448 h 10287000"/>
              <a:gd name="connsiteX6661" fmla="*/ 7424283 w 8077346"/>
              <a:gd name="connsiteY6661" fmla="*/ 3703192 h 10287000"/>
              <a:gd name="connsiteX6662" fmla="*/ 7421104 w 8077346"/>
              <a:gd name="connsiteY6662" fmla="*/ 3716257 h 10287000"/>
              <a:gd name="connsiteX6663" fmla="*/ 7411568 w 8077346"/>
              <a:gd name="connsiteY6663" fmla="*/ 3755456 h 10287000"/>
              <a:gd name="connsiteX6664" fmla="*/ 7408389 w 8077346"/>
              <a:gd name="connsiteY6664" fmla="*/ 3768523 h 10287000"/>
              <a:gd name="connsiteX6665" fmla="*/ 7363946 w 8077346"/>
              <a:gd name="connsiteY6665" fmla="*/ 3839177 h 10287000"/>
              <a:gd name="connsiteX6666" fmla="*/ 7367125 w 8077346"/>
              <a:gd name="connsiteY6666" fmla="*/ 3826108 h 10287000"/>
              <a:gd name="connsiteX6667" fmla="*/ 7329033 w 8077346"/>
              <a:gd name="connsiteY6667" fmla="*/ 3870629 h 10287000"/>
              <a:gd name="connsiteX6668" fmla="*/ 7322677 w 8077346"/>
              <a:gd name="connsiteY6668" fmla="*/ 3896760 h 10287000"/>
              <a:gd name="connsiteX6669" fmla="*/ 7351232 w 8077346"/>
              <a:gd name="connsiteY6669" fmla="*/ 3891439 h 10287000"/>
              <a:gd name="connsiteX6670" fmla="*/ 7354411 w 8077346"/>
              <a:gd name="connsiteY6670" fmla="*/ 3878374 h 10287000"/>
              <a:gd name="connsiteX6671" fmla="*/ 7363889 w 8077346"/>
              <a:gd name="connsiteY6671" fmla="*/ 3951451 h 10287000"/>
              <a:gd name="connsiteX6672" fmla="*/ 7436946 w 8077346"/>
              <a:gd name="connsiteY6672" fmla="*/ 3763203 h 10287000"/>
              <a:gd name="connsiteX6673" fmla="*/ 7465495 w 8077346"/>
              <a:gd name="connsiteY6673" fmla="*/ 3757882 h 10287000"/>
              <a:gd name="connsiteX6674" fmla="*/ 7392444 w 8077346"/>
              <a:gd name="connsiteY6674" fmla="*/ 3946129 h 10287000"/>
              <a:gd name="connsiteX6675" fmla="*/ 7389265 w 8077346"/>
              <a:gd name="connsiteY6675" fmla="*/ 3959199 h 10287000"/>
              <a:gd name="connsiteX6676" fmla="*/ 7382907 w 8077346"/>
              <a:gd name="connsiteY6676" fmla="*/ 3985331 h 10287000"/>
              <a:gd name="connsiteX6677" fmla="*/ 7367016 w 8077346"/>
              <a:gd name="connsiteY6677" fmla="*/ 4050661 h 10287000"/>
              <a:gd name="connsiteX6678" fmla="*/ 7338460 w 8077346"/>
              <a:gd name="connsiteY6678" fmla="*/ 4055979 h 10287000"/>
              <a:gd name="connsiteX6679" fmla="*/ 7325746 w 8077346"/>
              <a:gd name="connsiteY6679" fmla="*/ 4108246 h 10287000"/>
              <a:gd name="connsiteX6680" fmla="*/ 7284480 w 8077346"/>
              <a:gd name="connsiteY6680" fmla="*/ 4165832 h 10287000"/>
              <a:gd name="connsiteX6681" fmla="*/ 7274944 w 8077346"/>
              <a:gd name="connsiteY6681" fmla="*/ 4205033 h 10287000"/>
              <a:gd name="connsiteX6682" fmla="*/ 7265409 w 8077346"/>
              <a:gd name="connsiteY6682" fmla="*/ 4244231 h 10287000"/>
              <a:gd name="connsiteX6683" fmla="*/ 7293959 w 8077346"/>
              <a:gd name="connsiteY6683" fmla="*/ 4238907 h 10287000"/>
              <a:gd name="connsiteX6684" fmla="*/ 7271709 w 8077346"/>
              <a:gd name="connsiteY6684" fmla="*/ 4330374 h 10287000"/>
              <a:gd name="connsiteX6685" fmla="*/ 7268529 w 8077346"/>
              <a:gd name="connsiteY6685" fmla="*/ 4343439 h 10287000"/>
              <a:gd name="connsiteX6686" fmla="*/ 7265352 w 8077346"/>
              <a:gd name="connsiteY6686" fmla="*/ 4356504 h 10287000"/>
              <a:gd name="connsiteX6687" fmla="*/ 7262173 w 8077346"/>
              <a:gd name="connsiteY6687" fmla="*/ 4369572 h 10287000"/>
              <a:gd name="connsiteX6688" fmla="*/ 7255815 w 8077346"/>
              <a:gd name="connsiteY6688" fmla="*/ 4395706 h 10287000"/>
              <a:gd name="connsiteX6689" fmla="*/ 7287549 w 8077346"/>
              <a:gd name="connsiteY6689" fmla="*/ 4377318 h 10287000"/>
              <a:gd name="connsiteX6690" fmla="*/ 7332049 w 8077346"/>
              <a:gd name="connsiteY6690" fmla="*/ 4194390 h 10287000"/>
              <a:gd name="connsiteX6691" fmla="*/ 7357421 w 8077346"/>
              <a:gd name="connsiteY6691" fmla="*/ 4202136 h 10287000"/>
              <a:gd name="connsiteX6692" fmla="*/ 7373315 w 8077346"/>
              <a:gd name="connsiteY6692" fmla="*/ 4136802 h 10287000"/>
              <a:gd name="connsiteX6693" fmla="*/ 7398692 w 8077346"/>
              <a:gd name="connsiteY6693" fmla="*/ 4144550 h 10287000"/>
              <a:gd name="connsiteX6694" fmla="*/ 7351012 w 8077346"/>
              <a:gd name="connsiteY6694" fmla="*/ 4340546 h 10287000"/>
              <a:gd name="connsiteX6695" fmla="*/ 7382740 w 8077346"/>
              <a:gd name="connsiteY6695" fmla="*/ 4322156 h 10287000"/>
              <a:gd name="connsiteX6696" fmla="*/ 7373205 w 8077346"/>
              <a:gd name="connsiteY6696" fmla="*/ 4361358 h 10287000"/>
              <a:gd name="connsiteX6697" fmla="*/ 7369975 w 8077346"/>
              <a:gd name="connsiteY6697" fmla="*/ 4486699 h 10287000"/>
              <a:gd name="connsiteX6698" fmla="*/ 7315991 w 8077346"/>
              <a:gd name="connsiteY6698" fmla="*/ 4596548 h 10287000"/>
              <a:gd name="connsiteX6699" fmla="*/ 7344546 w 8077346"/>
              <a:gd name="connsiteY6699" fmla="*/ 4591230 h 10287000"/>
              <a:gd name="connsiteX6700" fmla="*/ 7309581 w 8077346"/>
              <a:gd name="connsiteY6700" fmla="*/ 4734961 h 10287000"/>
              <a:gd name="connsiteX6701" fmla="*/ 7300046 w 8077346"/>
              <a:gd name="connsiteY6701" fmla="*/ 4774157 h 10287000"/>
              <a:gd name="connsiteX6702" fmla="*/ 7325424 w 8077346"/>
              <a:gd name="connsiteY6702" fmla="*/ 4781905 h 10287000"/>
              <a:gd name="connsiteX6703" fmla="*/ 7322245 w 8077346"/>
              <a:gd name="connsiteY6703" fmla="*/ 4794970 h 10287000"/>
              <a:gd name="connsiteX6704" fmla="*/ 7319066 w 8077346"/>
              <a:gd name="connsiteY6704" fmla="*/ 4808036 h 10287000"/>
              <a:gd name="connsiteX6705" fmla="*/ 7315887 w 8077346"/>
              <a:gd name="connsiteY6705" fmla="*/ 4821103 h 10287000"/>
              <a:gd name="connsiteX6706" fmla="*/ 7290457 w 8077346"/>
              <a:gd name="connsiteY6706" fmla="*/ 4925634 h 10287000"/>
              <a:gd name="connsiteX6707" fmla="*/ 7309473 w 8077346"/>
              <a:gd name="connsiteY6707" fmla="*/ 4959508 h 10287000"/>
              <a:gd name="connsiteX6708" fmla="*/ 7274566 w 8077346"/>
              <a:gd name="connsiteY6708" fmla="*/ 4990966 h 10287000"/>
              <a:gd name="connsiteX6709" fmla="*/ 7268151 w 8077346"/>
              <a:gd name="connsiteY6709" fmla="*/ 5129372 h 10287000"/>
              <a:gd name="connsiteX6710" fmla="*/ 7233187 w 8077346"/>
              <a:gd name="connsiteY6710" fmla="*/ 5273101 h 10287000"/>
              <a:gd name="connsiteX6711" fmla="*/ 7201399 w 8077346"/>
              <a:gd name="connsiteY6711" fmla="*/ 5403763 h 10287000"/>
              <a:gd name="connsiteX6712" fmla="*/ 7195042 w 8077346"/>
              <a:gd name="connsiteY6712" fmla="*/ 5429897 h 10287000"/>
              <a:gd name="connsiteX6713" fmla="*/ 7182328 w 8077346"/>
              <a:gd name="connsiteY6713" fmla="*/ 5482162 h 10287000"/>
              <a:gd name="connsiteX6714" fmla="*/ 7175972 w 8077346"/>
              <a:gd name="connsiteY6714" fmla="*/ 5508292 h 10287000"/>
              <a:gd name="connsiteX6715" fmla="*/ 7156899 w 8077346"/>
              <a:gd name="connsiteY6715" fmla="*/ 5586690 h 10287000"/>
              <a:gd name="connsiteX6716" fmla="*/ 7150541 w 8077346"/>
              <a:gd name="connsiteY6716" fmla="*/ 5612824 h 10287000"/>
              <a:gd name="connsiteX6717" fmla="*/ 7144185 w 8077346"/>
              <a:gd name="connsiteY6717" fmla="*/ 5638957 h 10287000"/>
              <a:gd name="connsiteX6718" fmla="*/ 7141006 w 8077346"/>
              <a:gd name="connsiteY6718" fmla="*/ 5652023 h 10287000"/>
              <a:gd name="connsiteX6719" fmla="*/ 7128292 w 8077346"/>
              <a:gd name="connsiteY6719" fmla="*/ 5704288 h 10287000"/>
              <a:gd name="connsiteX6720" fmla="*/ 7137775 w 8077346"/>
              <a:gd name="connsiteY6720" fmla="*/ 5777364 h 10287000"/>
              <a:gd name="connsiteX6721" fmla="*/ 7144132 w 8077346"/>
              <a:gd name="connsiteY6721" fmla="*/ 5751232 h 10287000"/>
              <a:gd name="connsiteX6722" fmla="*/ 7156790 w 8077346"/>
              <a:gd name="connsiteY6722" fmla="*/ 5811243 h 10287000"/>
              <a:gd name="connsiteX6723" fmla="*/ 7137717 w 8077346"/>
              <a:gd name="connsiteY6723" fmla="*/ 5889638 h 10287000"/>
              <a:gd name="connsiteX6724" fmla="*/ 7093274 w 8077346"/>
              <a:gd name="connsiteY6724" fmla="*/ 5960291 h 10287000"/>
              <a:gd name="connsiteX6725" fmla="*/ 7086920 w 8077346"/>
              <a:gd name="connsiteY6725" fmla="*/ 5986425 h 10287000"/>
              <a:gd name="connsiteX6726" fmla="*/ 7067847 w 8077346"/>
              <a:gd name="connsiteY6726" fmla="*/ 6064820 h 10287000"/>
              <a:gd name="connsiteX6727" fmla="*/ 7055132 w 8077346"/>
              <a:gd name="connsiteY6727" fmla="*/ 6117087 h 10287000"/>
              <a:gd name="connsiteX6728" fmla="*/ 7039292 w 8077346"/>
              <a:gd name="connsiteY6728" fmla="*/ 6070143 h 10287000"/>
              <a:gd name="connsiteX6729" fmla="*/ 7036111 w 8077346"/>
              <a:gd name="connsiteY6729" fmla="*/ 6083208 h 10287000"/>
              <a:gd name="connsiteX6730" fmla="*/ 7032933 w 8077346"/>
              <a:gd name="connsiteY6730" fmla="*/ 6096275 h 10287000"/>
              <a:gd name="connsiteX6731" fmla="*/ 7023398 w 8077346"/>
              <a:gd name="connsiteY6731" fmla="*/ 6135473 h 10287000"/>
              <a:gd name="connsiteX6732" fmla="*/ 7055132 w 8077346"/>
              <a:gd name="connsiteY6732" fmla="*/ 6117087 h 10287000"/>
              <a:gd name="connsiteX6733" fmla="*/ 7032882 w 8077346"/>
              <a:gd name="connsiteY6733" fmla="*/ 6208551 h 10287000"/>
              <a:gd name="connsiteX6734" fmla="*/ 7027321 w 8077346"/>
              <a:gd name="connsiteY6734" fmla="*/ 6231417 h 10287000"/>
              <a:gd name="connsiteX6735" fmla="*/ 7026525 w 8077346"/>
              <a:gd name="connsiteY6735" fmla="*/ 6234683 h 10287000"/>
              <a:gd name="connsiteX6736" fmla="*/ 7022576 w 8077346"/>
              <a:gd name="connsiteY6736" fmla="*/ 6299932 h 10287000"/>
              <a:gd name="connsiteX6737" fmla="*/ 7004217 w 8077346"/>
              <a:gd name="connsiteY6737" fmla="*/ 6438421 h 10287000"/>
              <a:gd name="connsiteX6738" fmla="*/ 6975666 w 8077346"/>
              <a:gd name="connsiteY6738" fmla="*/ 6443744 h 10287000"/>
              <a:gd name="connsiteX6739" fmla="*/ 6950239 w 8077346"/>
              <a:gd name="connsiteY6739" fmla="*/ 6548273 h 10287000"/>
              <a:gd name="connsiteX6740" fmla="*/ 6937523 w 8077346"/>
              <a:gd name="connsiteY6740" fmla="*/ 6600538 h 10287000"/>
              <a:gd name="connsiteX6741" fmla="*/ 6912147 w 8077346"/>
              <a:gd name="connsiteY6741" fmla="*/ 6592792 h 10287000"/>
              <a:gd name="connsiteX6742" fmla="*/ 6899490 w 8077346"/>
              <a:gd name="connsiteY6742" fmla="*/ 6532780 h 10287000"/>
              <a:gd name="connsiteX6743" fmla="*/ 6909025 w 8077346"/>
              <a:gd name="connsiteY6743" fmla="*/ 6493583 h 10287000"/>
              <a:gd name="connsiteX6744" fmla="*/ 6931219 w 8077346"/>
              <a:gd name="connsiteY6744" fmla="*/ 6514397 h 10287000"/>
              <a:gd name="connsiteX6745" fmla="*/ 6975719 w 8077346"/>
              <a:gd name="connsiteY6745" fmla="*/ 6331469 h 10287000"/>
              <a:gd name="connsiteX6746" fmla="*/ 7001148 w 8077346"/>
              <a:gd name="connsiteY6746" fmla="*/ 6226937 h 10287000"/>
              <a:gd name="connsiteX6747" fmla="*/ 7020219 w 8077346"/>
              <a:gd name="connsiteY6747" fmla="*/ 6148540 h 10287000"/>
              <a:gd name="connsiteX6748" fmla="*/ 6972599 w 8077346"/>
              <a:gd name="connsiteY6748" fmla="*/ 6232258 h 10287000"/>
              <a:gd name="connsiteX6749" fmla="*/ 6953579 w 8077346"/>
              <a:gd name="connsiteY6749" fmla="*/ 6198379 h 10287000"/>
              <a:gd name="connsiteX6750" fmla="*/ 6959936 w 8077346"/>
              <a:gd name="connsiteY6750" fmla="*/ 6172247 h 10287000"/>
              <a:gd name="connsiteX6751" fmla="*/ 6925024 w 8077346"/>
              <a:gd name="connsiteY6751" fmla="*/ 6203697 h 10287000"/>
              <a:gd name="connsiteX6752" fmla="*/ 6902773 w 8077346"/>
              <a:gd name="connsiteY6752" fmla="*/ 6295161 h 10287000"/>
              <a:gd name="connsiteX6753" fmla="*/ 6861450 w 8077346"/>
              <a:gd name="connsiteY6753" fmla="*/ 6465025 h 10287000"/>
              <a:gd name="connsiteX6754" fmla="*/ 6893237 w 8077346"/>
              <a:gd name="connsiteY6754" fmla="*/ 6334359 h 10287000"/>
              <a:gd name="connsiteX6755" fmla="*/ 6823365 w 8077346"/>
              <a:gd name="connsiteY6755" fmla="*/ 6509543 h 10287000"/>
              <a:gd name="connsiteX6756" fmla="*/ 6817009 w 8077346"/>
              <a:gd name="connsiteY6756" fmla="*/ 6535676 h 10287000"/>
              <a:gd name="connsiteX6757" fmla="*/ 6794757 w 8077346"/>
              <a:gd name="connsiteY6757" fmla="*/ 6627140 h 10287000"/>
              <a:gd name="connsiteX6758" fmla="*/ 6791578 w 8077346"/>
              <a:gd name="connsiteY6758" fmla="*/ 6640207 h 10287000"/>
              <a:gd name="connsiteX6759" fmla="*/ 6804237 w 8077346"/>
              <a:gd name="connsiteY6759" fmla="*/ 6700216 h 10287000"/>
              <a:gd name="connsiteX6760" fmla="*/ 6826434 w 8077346"/>
              <a:gd name="connsiteY6760" fmla="*/ 6721030 h 10287000"/>
              <a:gd name="connsiteX6761" fmla="*/ 6797878 w 8077346"/>
              <a:gd name="connsiteY6761" fmla="*/ 6726348 h 10287000"/>
              <a:gd name="connsiteX6762" fmla="*/ 6759736 w 8077346"/>
              <a:gd name="connsiteY6762" fmla="*/ 6883144 h 10287000"/>
              <a:gd name="connsiteX6763" fmla="*/ 6740663 w 8077346"/>
              <a:gd name="connsiteY6763" fmla="*/ 6961541 h 10287000"/>
              <a:gd name="connsiteX6764" fmla="*/ 6715235 w 8077346"/>
              <a:gd name="connsiteY6764" fmla="*/ 7066070 h 10287000"/>
              <a:gd name="connsiteX6765" fmla="*/ 6705699 w 8077346"/>
              <a:gd name="connsiteY6765" fmla="*/ 7105270 h 10287000"/>
              <a:gd name="connsiteX6766" fmla="*/ 6696163 w 8077346"/>
              <a:gd name="connsiteY6766" fmla="*/ 7144468 h 10287000"/>
              <a:gd name="connsiteX6767" fmla="*/ 6683447 w 8077346"/>
              <a:gd name="connsiteY6767" fmla="*/ 7196735 h 10287000"/>
              <a:gd name="connsiteX6768" fmla="*/ 6648542 w 8077346"/>
              <a:gd name="connsiteY6768" fmla="*/ 7228188 h 10287000"/>
              <a:gd name="connsiteX6769" fmla="*/ 6670735 w 8077346"/>
              <a:gd name="connsiteY6769" fmla="*/ 7248999 h 10287000"/>
              <a:gd name="connsiteX6770" fmla="*/ 6658020 w 8077346"/>
              <a:gd name="connsiteY6770" fmla="*/ 7301264 h 10287000"/>
              <a:gd name="connsiteX6771" fmla="*/ 6629470 w 8077346"/>
              <a:gd name="connsiteY6771" fmla="*/ 7306587 h 10287000"/>
              <a:gd name="connsiteX6772" fmla="*/ 6651662 w 8077346"/>
              <a:gd name="connsiteY6772" fmla="*/ 7327396 h 10287000"/>
              <a:gd name="connsiteX6773" fmla="*/ 6607219 w 8077346"/>
              <a:gd name="connsiteY6773" fmla="*/ 7398051 h 10287000"/>
              <a:gd name="connsiteX6774" fmla="*/ 6604042 w 8077346"/>
              <a:gd name="connsiteY6774" fmla="*/ 7411116 h 10287000"/>
              <a:gd name="connsiteX6775" fmla="*/ 6600863 w 8077346"/>
              <a:gd name="connsiteY6775" fmla="*/ 7424181 h 10287000"/>
              <a:gd name="connsiteX6776" fmla="*/ 6594505 w 8077346"/>
              <a:gd name="connsiteY6776" fmla="*/ 7450314 h 10287000"/>
              <a:gd name="connsiteX6777" fmla="*/ 6578611 w 8077346"/>
              <a:gd name="connsiteY6777" fmla="*/ 7515646 h 10287000"/>
              <a:gd name="connsiteX6778" fmla="*/ 6562720 w 8077346"/>
              <a:gd name="connsiteY6778" fmla="*/ 7580977 h 10287000"/>
              <a:gd name="connsiteX6779" fmla="*/ 6550005 w 8077346"/>
              <a:gd name="connsiteY6779" fmla="*/ 7633240 h 10287000"/>
              <a:gd name="connsiteX6780" fmla="*/ 6540469 w 8077346"/>
              <a:gd name="connsiteY6780" fmla="*/ 7672440 h 10287000"/>
              <a:gd name="connsiteX6781" fmla="*/ 6527757 w 8077346"/>
              <a:gd name="connsiteY6781" fmla="*/ 7724704 h 10287000"/>
              <a:gd name="connsiteX6782" fmla="*/ 6524575 w 8077346"/>
              <a:gd name="connsiteY6782" fmla="*/ 7737772 h 10287000"/>
              <a:gd name="connsiteX6783" fmla="*/ 6546770 w 8077346"/>
              <a:gd name="connsiteY6783" fmla="*/ 7758583 h 10287000"/>
              <a:gd name="connsiteX6784" fmla="*/ 6505505 w 8077346"/>
              <a:gd name="connsiteY6784" fmla="*/ 7816169 h 10287000"/>
              <a:gd name="connsiteX6785" fmla="*/ 6499147 w 8077346"/>
              <a:gd name="connsiteY6785" fmla="*/ 7842301 h 10287000"/>
              <a:gd name="connsiteX6786" fmla="*/ 6480017 w 8077346"/>
              <a:gd name="connsiteY6786" fmla="*/ 8032976 h 10287000"/>
              <a:gd name="connsiteX6787" fmla="*/ 6454647 w 8077346"/>
              <a:gd name="connsiteY6787" fmla="*/ 8025232 h 10287000"/>
              <a:gd name="connsiteX6788" fmla="*/ 6422860 w 8077346"/>
              <a:gd name="connsiteY6788" fmla="*/ 8155894 h 10287000"/>
              <a:gd name="connsiteX6789" fmla="*/ 6451411 w 8077346"/>
              <a:gd name="connsiteY6789" fmla="*/ 8150570 h 10287000"/>
              <a:gd name="connsiteX6790" fmla="*/ 6460948 w 8077346"/>
              <a:gd name="connsiteY6790" fmla="*/ 8111373 h 10287000"/>
              <a:gd name="connsiteX6791" fmla="*/ 6470481 w 8077346"/>
              <a:gd name="connsiteY6791" fmla="*/ 8072174 h 10287000"/>
              <a:gd name="connsiteX6792" fmla="*/ 6489501 w 8077346"/>
              <a:gd name="connsiteY6792" fmla="*/ 8106054 h 10287000"/>
              <a:gd name="connsiteX6793" fmla="*/ 6441875 w 8077346"/>
              <a:gd name="connsiteY6793" fmla="*/ 8189772 h 10287000"/>
              <a:gd name="connsiteX6794" fmla="*/ 6422805 w 8077346"/>
              <a:gd name="connsiteY6794" fmla="*/ 8268167 h 10287000"/>
              <a:gd name="connsiteX6795" fmla="*/ 6419624 w 8077346"/>
              <a:gd name="connsiteY6795" fmla="*/ 8281236 h 10287000"/>
              <a:gd name="connsiteX6796" fmla="*/ 6416446 w 8077346"/>
              <a:gd name="connsiteY6796" fmla="*/ 8294301 h 10287000"/>
              <a:gd name="connsiteX6797" fmla="*/ 6384659 w 8077346"/>
              <a:gd name="connsiteY6797" fmla="*/ 8424963 h 10287000"/>
              <a:gd name="connsiteX6798" fmla="*/ 6406858 w 8077346"/>
              <a:gd name="connsiteY6798" fmla="*/ 8445777 h 10287000"/>
              <a:gd name="connsiteX6799" fmla="*/ 6410038 w 8077346"/>
              <a:gd name="connsiteY6799" fmla="*/ 8432709 h 10287000"/>
              <a:gd name="connsiteX6800" fmla="*/ 6435413 w 8077346"/>
              <a:gd name="connsiteY6800" fmla="*/ 8440456 h 10287000"/>
              <a:gd name="connsiteX6801" fmla="*/ 6432234 w 8077346"/>
              <a:gd name="connsiteY6801" fmla="*/ 8453523 h 10287000"/>
              <a:gd name="connsiteX6802" fmla="*/ 6429058 w 8077346"/>
              <a:gd name="connsiteY6802" fmla="*/ 8466588 h 10287000"/>
              <a:gd name="connsiteX6803" fmla="*/ 6419522 w 8077346"/>
              <a:gd name="connsiteY6803" fmla="*/ 8505790 h 10287000"/>
              <a:gd name="connsiteX6804" fmla="*/ 6397323 w 8077346"/>
              <a:gd name="connsiteY6804" fmla="*/ 8484974 h 10287000"/>
              <a:gd name="connsiteX6805" fmla="*/ 6390965 w 8077346"/>
              <a:gd name="connsiteY6805" fmla="*/ 8511107 h 10287000"/>
              <a:gd name="connsiteX6806" fmla="*/ 6371945 w 8077346"/>
              <a:gd name="connsiteY6806" fmla="*/ 8477228 h 10287000"/>
              <a:gd name="connsiteX6807" fmla="*/ 6349695 w 8077346"/>
              <a:gd name="connsiteY6807" fmla="*/ 8568692 h 10287000"/>
              <a:gd name="connsiteX6808" fmla="*/ 6330624 w 8077346"/>
              <a:gd name="connsiteY6808" fmla="*/ 8647089 h 10287000"/>
              <a:gd name="connsiteX6809" fmla="*/ 6324266 w 8077346"/>
              <a:gd name="connsiteY6809" fmla="*/ 8673223 h 10287000"/>
              <a:gd name="connsiteX6810" fmla="*/ 6311502 w 8077346"/>
              <a:gd name="connsiteY6810" fmla="*/ 8837764 h 10287000"/>
              <a:gd name="connsiteX6811" fmla="*/ 6305142 w 8077346"/>
              <a:gd name="connsiteY6811" fmla="*/ 8863897 h 10287000"/>
              <a:gd name="connsiteX6812" fmla="*/ 6298786 w 8077346"/>
              <a:gd name="connsiteY6812" fmla="*/ 8890029 h 10287000"/>
              <a:gd name="connsiteX6813" fmla="*/ 6295607 w 8077346"/>
              <a:gd name="connsiteY6813" fmla="*/ 8903094 h 10287000"/>
              <a:gd name="connsiteX6814" fmla="*/ 6324162 w 8077346"/>
              <a:gd name="connsiteY6814" fmla="*/ 8897777 h 10287000"/>
              <a:gd name="connsiteX6815" fmla="*/ 6330520 w 8077346"/>
              <a:gd name="connsiteY6815" fmla="*/ 8871643 h 10287000"/>
              <a:gd name="connsiteX6816" fmla="*/ 6327283 w 8077346"/>
              <a:gd name="connsiteY6816" fmla="*/ 8996986 h 10287000"/>
              <a:gd name="connsiteX6817" fmla="*/ 6301912 w 8077346"/>
              <a:gd name="connsiteY6817" fmla="*/ 8989240 h 10287000"/>
              <a:gd name="connsiteX6818" fmla="*/ 6311449 w 8077346"/>
              <a:gd name="connsiteY6818" fmla="*/ 8950038 h 10287000"/>
              <a:gd name="connsiteX6819" fmla="*/ 6282892 w 8077346"/>
              <a:gd name="connsiteY6819" fmla="*/ 8955361 h 10287000"/>
              <a:gd name="connsiteX6820" fmla="*/ 6238392 w 8077346"/>
              <a:gd name="connsiteY6820" fmla="*/ 9138289 h 10287000"/>
              <a:gd name="connsiteX6821" fmla="*/ 6263768 w 8077346"/>
              <a:gd name="connsiteY6821" fmla="*/ 9146036 h 10287000"/>
              <a:gd name="connsiteX6822" fmla="*/ 6244699 w 8077346"/>
              <a:gd name="connsiteY6822" fmla="*/ 9224431 h 10287000"/>
              <a:gd name="connsiteX6823" fmla="*/ 6222500 w 8077346"/>
              <a:gd name="connsiteY6823" fmla="*/ 9203619 h 10287000"/>
              <a:gd name="connsiteX6824" fmla="*/ 6178050 w 8077346"/>
              <a:gd name="connsiteY6824" fmla="*/ 9274269 h 10287000"/>
              <a:gd name="connsiteX6825" fmla="*/ 6171692 w 8077346"/>
              <a:gd name="connsiteY6825" fmla="*/ 9300402 h 10287000"/>
              <a:gd name="connsiteX6826" fmla="*/ 6168514 w 8077346"/>
              <a:gd name="connsiteY6826" fmla="*/ 9313471 h 10287000"/>
              <a:gd name="connsiteX6827" fmla="*/ 6193891 w 8077346"/>
              <a:gd name="connsiteY6827" fmla="*/ 9321216 h 10287000"/>
              <a:gd name="connsiteX6828" fmla="*/ 6165336 w 8077346"/>
              <a:gd name="connsiteY6828" fmla="*/ 9326536 h 10287000"/>
              <a:gd name="connsiteX6829" fmla="*/ 6146265 w 8077346"/>
              <a:gd name="connsiteY6829" fmla="*/ 9404935 h 10287000"/>
              <a:gd name="connsiteX6830" fmla="*/ 6127141 w 8077346"/>
              <a:gd name="connsiteY6830" fmla="*/ 9595606 h 10287000"/>
              <a:gd name="connsiteX6831" fmla="*/ 6101765 w 8077346"/>
              <a:gd name="connsiteY6831" fmla="*/ 9587860 h 10287000"/>
              <a:gd name="connsiteX6832" fmla="*/ 6070035 w 8077346"/>
              <a:gd name="connsiteY6832" fmla="*/ 9606248 h 10287000"/>
              <a:gd name="connsiteX6833" fmla="*/ 6060500 w 8077346"/>
              <a:gd name="connsiteY6833" fmla="*/ 9645447 h 10287000"/>
              <a:gd name="connsiteX6834" fmla="*/ 6054143 w 8077346"/>
              <a:gd name="connsiteY6834" fmla="*/ 9671580 h 10287000"/>
              <a:gd name="connsiteX6835" fmla="*/ 6079513 w 8077346"/>
              <a:gd name="connsiteY6835" fmla="*/ 9679324 h 10287000"/>
              <a:gd name="connsiteX6836" fmla="*/ 6076337 w 8077346"/>
              <a:gd name="connsiteY6836" fmla="*/ 9692389 h 10287000"/>
              <a:gd name="connsiteX6837" fmla="*/ 6073155 w 8077346"/>
              <a:gd name="connsiteY6837" fmla="*/ 9705458 h 10287000"/>
              <a:gd name="connsiteX6838" fmla="*/ 6069978 w 8077346"/>
              <a:gd name="connsiteY6838" fmla="*/ 9718523 h 10287000"/>
              <a:gd name="connsiteX6839" fmla="*/ 6060443 w 8077346"/>
              <a:gd name="connsiteY6839" fmla="*/ 9757721 h 10287000"/>
              <a:gd name="connsiteX6840" fmla="*/ 6057265 w 8077346"/>
              <a:gd name="connsiteY6840" fmla="*/ 9770788 h 10287000"/>
              <a:gd name="connsiteX6841" fmla="*/ 6073104 w 8077346"/>
              <a:gd name="connsiteY6841" fmla="*/ 9817734 h 10287000"/>
              <a:gd name="connsiteX6842" fmla="*/ 6069927 w 8077346"/>
              <a:gd name="connsiteY6842" fmla="*/ 9830799 h 10287000"/>
              <a:gd name="connsiteX6843" fmla="*/ 6060390 w 8077346"/>
              <a:gd name="connsiteY6843" fmla="*/ 9869999 h 10287000"/>
              <a:gd name="connsiteX6844" fmla="*/ 6085767 w 8077346"/>
              <a:gd name="connsiteY6844" fmla="*/ 9877747 h 10287000"/>
              <a:gd name="connsiteX6845" fmla="*/ 6073054 w 8077346"/>
              <a:gd name="connsiteY6845" fmla="*/ 9930012 h 10287000"/>
              <a:gd name="connsiteX6846" fmla="*/ 6066697 w 8077346"/>
              <a:gd name="connsiteY6846" fmla="*/ 9956142 h 10287000"/>
              <a:gd name="connsiteX6847" fmla="*/ 6025425 w 8077346"/>
              <a:gd name="connsiteY6847" fmla="*/ 10013728 h 10287000"/>
              <a:gd name="connsiteX6848" fmla="*/ 6050801 w 8077346"/>
              <a:gd name="connsiteY6848" fmla="*/ 10021476 h 10287000"/>
              <a:gd name="connsiteX6849" fmla="*/ 6047624 w 8077346"/>
              <a:gd name="connsiteY6849" fmla="*/ 10034541 h 10287000"/>
              <a:gd name="connsiteX6850" fmla="*/ 6038089 w 8077346"/>
              <a:gd name="connsiteY6850" fmla="*/ 10073737 h 10287000"/>
              <a:gd name="connsiteX6851" fmla="*/ 6034910 w 8077346"/>
              <a:gd name="connsiteY6851" fmla="*/ 10086806 h 10287000"/>
              <a:gd name="connsiteX6852" fmla="*/ 5999998 w 8077346"/>
              <a:gd name="connsiteY6852" fmla="*/ 10118257 h 10287000"/>
              <a:gd name="connsiteX6853" fmla="*/ 5984156 w 8077346"/>
              <a:gd name="connsiteY6853" fmla="*/ 10071313 h 10287000"/>
              <a:gd name="connsiteX6854" fmla="*/ 6019070 w 8077346"/>
              <a:gd name="connsiteY6854" fmla="*/ 10039858 h 10287000"/>
              <a:gd name="connsiteX6855" fmla="*/ 6022246 w 8077346"/>
              <a:gd name="connsiteY6855" fmla="*/ 10026793 h 10287000"/>
              <a:gd name="connsiteX6856" fmla="*/ 5993693 w 8077346"/>
              <a:gd name="connsiteY6856" fmla="*/ 10032113 h 10287000"/>
              <a:gd name="connsiteX6857" fmla="*/ 5984156 w 8077346"/>
              <a:gd name="connsiteY6857" fmla="*/ 10071313 h 10287000"/>
              <a:gd name="connsiteX6858" fmla="*/ 5977799 w 8077346"/>
              <a:gd name="connsiteY6858" fmla="*/ 10097446 h 10287000"/>
              <a:gd name="connsiteX6859" fmla="*/ 5990461 w 8077346"/>
              <a:gd name="connsiteY6859" fmla="*/ 10157456 h 10287000"/>
              <a:gd name="connsiteX6860" fmla="*/ 6009481 w 8077346"/>
              <a:gd name="connsiteY6860" fmla="*/ 10191335 h 10287000"/>
              <a:gd name="connsiteX6861" fmla="*/ 5989224 w 8077346"/>
              <a:gd name="connsiteY6861" fmla="*/ 10260598 h 10287000"/>
              <a:gd name="connsiteX6862" fmla="*/ 5975312 w 8077346"/>
              <a:gd name="connsiteY6862" fmla="*/ 10287000 h 10287000"/>
              <a:gd name="connsiteX6863" fmla="*/ 5671843 w 8077346"/>
              <a:gd name="connsiteY6863" fmla="*/ 10287000 h 10287000"/>
              <a:gd name="connsiteX6864" fmla="*/ 5670645 w 8077346"/>
              <a:gd name="connsiteY6864" fmla="*/ 10286824 h 10287000"/>
              <a:gd name="connsiteX6865" fmla="*/ 5670210 w 8077346"/>
              <a:gd name="connsiteY6865" fmla="*/ 10287000 h 10287000"/>
              <a:gd name="connsiteX6866" fmla="*/ 5659101 w 8077346"/>
              <a:gd name="connsiteY6866" fmla="*/ 10287000 h 10287000"/>
              <a:gd name="connsiteX6867" fmla="*/ 5661677 w 8077346"/>
              <a:gd name="connsiteY6867" fmla="*/ 10276411 h 10287000"/>
              <a:gd name="connsiteX6868" fmla="*/ 5666843 w 8077346"/>
              <a:gd name="connsiteY6868" fmla="*/ 10255178 h 10287000"/>
              <a:gd name="connsiteX6869" fmla="*/ 5676378 w 8077346"/>
              <a:gd name="connsiteY6869" fmla="*/ 10215979 h 10287000"/>
              <a:gd name="connsiteX6870" fmla="*/ 5689093 w 8077346"/>
              <a:gd name="connsiteY6870" fmla="*/ 10163714 h 10287000"/>
              <a:gd name="connsiteX6871" fmla="*/ 5647061 w 8077346"/>
              <a:gd name="connsiteY6871" fmla="*/ 10243784 h 10287000"/>
              <a:gd name="connsiteX6872" fmla="*/ 5645064 w 8077346"/>
              <a:gd name="connsiteY6872" fmla="*/ 10251991 h 10287000"/>
              <a:gd name="connsiteX6873" fmla="*/ 5641774 w 8077346"/>
              <a:gd name="connsiteY6873" fmla="*/ 10253863 h 10287000"/>
              <a:gd name="connsiteX6874" fmla="*/ 5638286 w 8077346"/>
              <a:gd name="connsiteY6874" fmla="*/ 10260499 h 10287000"/>
              <a:gd name="connsiteX6875" fmla="*/ 5639602 w 8077346"/>
              <a:gd name="connsiteY6875" fmla="*/ 10255092 h 10287000"/>
              <a:gd name="connsiteX6876" fmla="*/ 5612976 w 8077346"/>
              <a:gd name="connsiteY6876" fmla="*/ 10270201 h 10287000"/>
              <a:gd name="connsiteX6877" fmla="*/ 5616146 w 8077346"/>
              <a:gd name="connsiteY6877" fmla="*/ 10257164 h 10287000"/>
              <a:gd name="connsiteX6878" fmla="*/ 5619319 w 8077346"/>
              <a:gd name="connsiteY6878" fmla="*/ 10244133 h 10287000"/>
              <a:gd name="connsiteX6879" fmla="*/ 5643312 w 8077346"/>
              <a:gd name="connsiteY6879" fmla="*/ 10239840 h 10287000"/>
              <a:gd name="connsiteX6880" fmla="*/ 5657023 w 8077346"/>
              <a:gd name="connsiteY6880" fmla="*/ 10183481 h 10287000"/>
              <a:gd name="connsiteX6881" fmla="*/ 5627130 w 8077346"/>
              <a:gd name="connsiteY6881" fmla="*/ 10189286 h 10287000"/>
              <a:gd name="connsiteX6882" fmla="*/ 5630578 w 8077346"/>
              <a:gd name="connsiteY6882" fmla="*/ 10175115 h 10287000"/>
              <a:gd name="connsiteX6883" fmla="*/ 5645390 w 8077346"/>
              <a:gd name="connsiteY6883" fmla="*/ 10173926 h 10287000"/>
              <a:gd name="connsiteX6884" fmla="*/ 5657139 w 8077346"/>
              <a:gd name="connsiteY6884" fmla="*/ 10183004 h 10287000"/>
              <a:gd name="connsiteX6885" fmla="*/ 5660537 w 8077346"/>
              <a:gd name="connsiteY6885" fmla="*/ 10169035 h 10287000"/>
              <a:gd name="connsiteX6886" fmla="*/ 5673252 w 8077346"/>
              <a:gd name="connsiteY6886" fmla="*/ 10116768 h 10287000"/>
              <a:gd name="connsiteX6887" fmla="*/ 5701807 w 8077346"/>
              <a:gd name="connsiteY6887" fmla="*/ 10111451 h 10287000"/>
              <a:gd name="connsiteX6888" fmla="*/ 5720878 w 8077346"/>
              <a:gd name="connsiteY6888" fmla="*/ 10033052 h 10287000"/>
              <a:gd name="connsiteX6889" fmla="*/ 5724057 w 8077346"/>
              <a:gd name="connsiteY6889" fmla="*/ 10019988 h 10287000"/>
              <a:gd name="connsiteX6890" fmla="*/ 5708217 w 8077346"/>
              <a:gd name="connsiteY6890" fmla="*/ 9973041 h 10287000"/>
              <a:gd name="connsiteX6891" fmla="*/ 5755845 w 8077346"/>
              <a:gd name="connsiteY6891" fmla="*/ 9889323 h 10287000"/>
              <a:gd name="connsiteX6892" fmla="*/ 5767366 w 8077346"/>
              <a:gd name="connsiteY6892" fmla="*/ 9841958 h 10287000"/>
              <a:gd name="connsiteX6893" fmla="*/ 5780956 w 8077346"/>
              <a:gd name="connsiteY6893" fmla="*/ 9786094 h 10287000"/>
              <a:gd name="connsiteX6894" fmla="*/ 5782068 w 8077346"/>
              <a:gd name="connsiteY6894" fmla="*/ 9781527 h 10287000"/>
              <a:gd name="connsiteX6895" fmla="*/ 5787631 w 8077346"/>
              <a:gd name="connsiteY6895" fmla="*/ 9758662 h 10287000"/>
              <a:gd name="connsiteX6896" fmla="*/ 5819364 w 8077346"/>
              <a:gd name="connsiteY6896" fmla="*/ 9740274 h 10287000"/>
              <a:gd name="connsiteX6897" fmla="*/ 5803521 w 8077346"/>
              <a:gd name="connsiteY6897" fmla="*/ 9693330 h 10287000"/>
              <a:gd name="connsiteX6898" fmla="*/ 5806754 w 8077346"/>
              <a:gd name="connsiteY6898" fmla="*/ 9567987 h 10287000"/>
              <a:gd name="connsiteX6899" fmla="*/ 5816287 w 8077346"/>
              <a:gd name="connsiteY6899" fmla="*/ 9528789 h 10287000"/>
              <a:gd name="connsiteX6900" fmla="*/ 5787738 w 8077346"/>
              <a:gd name="connsiteY6900" fmla="*/ 9534110 h 10287000"/>
              <a:gd name="connsiteX6901" fmla="*/ 5775023 w 8077346"/>
              <a:gd name="connsiteY6901" fmla="*/ 9586377 h 10287000"/>
              <a:gd name="connsiteX6902" fmla="*/ 5771846 w 8077346"/>
              <a:gd name="connsiteY6902" fmla="*/ 9599440 h 10287000"/>
              <a:gd name="connsiteX6903" fmla="*/ 5755952 w 8077346"/>
              <a:gd name="connsiteY6903" fmla="*/ 9664770 h 10287000"/>
              <a:gd name="connsiteX6904" fmla="*/ 5752775 w 8077346"/>
              <a:gd name="connsiteY6904" fmla="*/ 9677841 h 10287000"/>
              <a:gd name="connsiteX6905" fmla="*/ 5740112 w 8077346"/>
              <a:gd name="connsiteY6905" fmla="*/ 9617828 h 10287000"/>
              <a:gd name="connsiteX6906" fmla="*/ 5724276 w 8077346"/>
              <a:gd name="connsiteY6906" fmla="*/ 9570884 h 10287000"/>
              <a:gd name="connsiteX6907" fmla="*/ 5784612 w 8077346"/>
              <a:gd name="connsiteY6907" fmla="*/ 9434900 h 10287000"/>
              <a:gd name="connsiteX6908" fmla="*/ 5806811 w 8077346"/>
              <a:gd name="connsiteY6908" fmla="*/ 9455711 h 10287000"/>
              <a:gd name="connsiteX6909" fmla="*/ 5803632 w 8077346"/>
              <a:gd name="connsiteY6909" fmla="*/ 9468778 h 10287000"/>
              <a:gd name="connsiteX6910" fmla="*/ 5832182 w 8077346"/>
              <a:gd name="connsiteY6910" fmla="*/ 9463455 h 10287000"/>
              <a:gd name="connsiteX6911" fmla="*/ 5825881 w 8077346"/>
              <a:gd name="connsiteY6911" fmla="*/ 9377314 h 10287000"/>
              <a:gd name="connsiteX6912" fmla="*/ 5790970 w 8077346"/>
              <a:gd name="connsiteY6912" fmla="*/ 9408765 h 10287000"/>
              <a:gd name="connsiteX6913" fmla="*/ 5787792 w 8077346"/>
              <a:gd name="connsiteY6913" fmla="*/ 9421834 h 10287000"/>
              <a:gd name="connsiteX6914" fmla="*/ 5771954 w 8077346"/>
              <a:gd name="connsiteY6914" fmla="*/ 9374888 h 10287000"/>
              <a:gd name="connsiteX6915" fmla="*/ 5765649 w 8077346"/>
              <a:gd name="connsiteY6915" fmla="*/ 9288745 h 10287000"/>
              <a:gd name="connsiteX6916" fmla="*/ 5803742 w 8077346"/>
              <a:gd name="connsiteY6916" fmla="*/ 9244227 h 10287000"/>
              <a:gd name="connsiteX6917" fmla="*/ 5816455 w 8077346"/>
              <a:gd name="connsiteY6917" fmla="*/ 9191962 h 10287000"/>
              <a:gd name="connsiteX6918" fmla="*/ 5829170 w 8077346"/>
              <a:gd name="connsiteY6918" fmla="*/ 9139698 h 10287000"/>
              <a:gd name="connsiteX6919" fmla="*/ 5854542 w 8077346"/>
              <a:gd name="connsiteY6919" fmla="*/ 9147442 h 10287000"/>
              <a:gd name="connsiteX6920" fmla="*/ 5841885 w 8077346"/>
              <a:gd name="connsiteY6920" fmla="*/ 9087431 h 10287000"/>
              <a:gd name="connsiteX6921" fmla="*/ 5876792 w 8077346"/>
              <a:gd name="connsiteY6921" fmla="*/ 9055978 h 10287000"/>
              <a:gd name="connsiteX6922" fmla="*/ 5851420 w 8077346"/>
              <a:gd name="connsiteY6922" fmla="*/ 9048235 h 10287000"/>
              <a:gd name="connsiteX6923" fmla="*/ 5867312 w 8077346"/>
              <a:gd name="connsiteY6923" fmla="*/ 8982901 h 10287000"/>
              <a:gd name="connsiteX6924" fmla="*/ 5835579 w 8077346"/>
              <a:gd name="connsiteY6924" fmla="*/ 9001287 h 10287000"/>
              <a:gd name="connsiteX6925" fmla="*/ 5861009 w 8077346"/>
              <a:gd name="connsiteY6925" fmla="*/ 8896758 h 10287000"/>
              <a:gd name="connsiteX6926" fmla="*/ 5822922 w 8077346"/>
              <a:gd name="connsiteY6926" fmla="*/ 8941278 h 10287000"/>
              <a:gd name="connsiteX6927" fmla="*/ 5832400 w 8077346"/>
              <a:gd name="connsiteY6927" fmla="*/ 9014355 h 10287000"/>
              <a:gd name="connsiteX6928" fmla="*/ 5806972 w 8077346"/>
              <a:gd name="connsiteY6928" fmla="*/ 9118884 h 10287000"/>
              <a:gd name="connsiteX6929" fmla="*/ 5826042 w 8077346"/>
              <a:gd name="connsiteY6929" fmla="*/ 9040487 h 10287000"/>
              <a:gd name="connsiteX6930" fmla="*/ 5845064 w 8077346"/>
              <a:gd name="connsiteY6930" fmla="*/ 9074363 h 10287000"/>
              <a:gd name="connsiteX6931" fmla="*/ 5797436 w 8077346"/>
              <a:gd name="connsiteY6931" fmla="*/ 9158081 h 10287000"/>
              <a:gd name="connsiteX6932" fmla="*/ 5791078 w 8077346"/>
              <a:gd name="connsiteY6932" fmla="*/ 9184215 h 10287000"/>
              <a:gd name="connsiteX6933" fmla="*/ 5784721 w 8077346"/>
              <a:gd name="connsiteY6933" fmla="*/ 9210348 h 10287000"/>
              <a:gd name="connsiteX6934" fmla="*/ 5803742 w 8077346"/>
              <a:gd name="connsiteY6934" fmla="*/ 9244227 h 10287000"/>
              <a:gd name="connsiteX6935" fmla="*/ 5768828 w 8077346"/>
              <a:gd name="connsiteY6935" fmla="*/ 9275677 h 10287000"/>
              <a:gd name="connsiteX6936" fmla="*/ 5746636 w 8077346"/>
              <a:gd name="connsiteY6936" fmla="*/ 9254868 h 10287000"/>
              <a:gd name="connsiteX6937" fmla="*/ 5730743 w 8077346"/>
              <a:gd name="connsiteY6937" fmla="*/ 9320198 h 10287000"/>
              <a:gd name="connsiteX6938" fmla="*/ 5692600 w 8077346"/>
              <a:gd name="connsiteY6938" fmla="*/ 9476994 h 10287000"/>
              <a:gd name="connsiteX6939" fmla="*/ 5721150 w 8077346"/>
              <a:gd name="connsiteY6939" fmla="*/ 9471673 h 10287000"/>
              <a:gd name="connsiteX6940" fmla="*/ 5686185 w 8077346"/>
              <a:gd name="connsiteY6940" fmla="*/ 9615400 h 10287000"/>
              <a:gd name="connsiteX6941" fmla="*/ 5683006 w 8077346"/>
              <a:gd name="connsiteY6941" fmla="*/ 9628469 h 10287000"/>
              <a:gd name="connsiteX6942" fmla="*/ 5679885 w 8077346"/>
              <a:gd name="connsiteY6942" fmla="*/ 9529259 h 10287000"/>
              <a:gd name="connsiteX6943" fmla="*/ 5670348 w 8077346"/>
              <a:gd name="connsiteY6943" fmla="*/ 9568458 h 10287000"/>
              <a:gd name="connsiteX6944" fmla="*/ 5663994 w 8077346"/>
              <a:gd name="connsiteY6944" fmla="*/ 9594589 h 10287000"/>
              <a:gd name="connsiteX6945" fmla="*/ 5651685 w 8077346"/>
              <a:gd name="connsiteY6945" fmla="*/ 9572668 h 10287000"/>
              <a:gd name="connsiteX6946" fmla="*/ 5652505 w 8077346"/>
              <a:gd name="connsiteY6946" fmla="*/ 9571781 h 10287000"/>
              <a:gd name="connsiteX6947" fmla="*/ 5644974 w 8077346"/>
              <a:gd name="connsiteY6947" fmla="*/ 9560710 h 10287000"/>
              <a:gd name="connsiteX6948" fmla="*/ 5660866 w 8077346"/>
              <a:gd name="connsiteY6948" fmla="*/ 9495380 h 10287000"/>
              <a:gd name="connsiteX6949" fmla="*/ 5638673 w 8077346"/>
              <a:gd name="connsiteY6949" fmla="*/ 9474569 h 10287000"/>
              <a:gd name="connsiteX6950" fmla="*/ 5654567 w 8077346"/>
              <a:gd name="connsiteY6950" fmla="*/ 9409237 h 10287000"/>
              <a:gd name="connsiteX6951" fmla="*/ 5660922 w 8077346"/>
              <a:gd name="connsiteY6951" fmla="*/ 9383106 h 10287000"/>
              <a:gd name="connsiteX6952" fmla="*/ 5686352 w 8077346"/>
              <a:gd name="connsiteY6952" fmla="*/ 9278575 h 10287000"/>
              <a:gd name="connsiteX6953" fmla="*/ 5667332 w 8077346"/>
              <a:gd name="connsiteY6953" fmla="*/ 9244696 h 10287000"/>
              <a:gd name="connsiteX6954" fmla="*/ 5641903 w 8077346"/>
              <a:gd name="connsiteY6954" fmla="*/ 9349225 h 10287000"/>
              <a:gd name="connsiteX6955" fmla="*/ 5622883 w 8077346"/>
              <a:gd name="connsiteY6955" fmla="*/ 9315346 h 10287000"/>
              <a:gd name="connsiteX6956" fmla="*/ 5616525 w 8077346"/>
              <a:gd name="connsiteY6956" fmla="*/ 9341479 h 10287000"/>
              <a:gd name="connsiteX6957" fmla="*/ 5613347 w 8077346"/>
              <a:gd name="connsiteY6957" fmla="*/ 9354544 h 10287000"/>
              <a:gd name="connsiteX6958" fmla="*/ 5594277 w 8077346"/>
              <a:gd name="connsiteY6958" fmla="*/ 9432943 h 10287000"/>
              <a:gd name="connsiteX6959" fmla="*/ 5565667 w 8077346"/>
              <a:gd name="connsiteY6959" fmla="*/ 9550540 h 10287000"/>
              <a:gd name="connsiteX6960" fmla="*/ 5571974 w 8077346"/>
              <a:gd name="connsiteY6960" fmla="*/ 9636683 h 10287000"/>
              <a:gd name="connsiteX6961" fmla="*/ 5556132 w 8077346"/>
              <a:gd name="connsiteY6961" fmla="*/ 9589739 h 10287000"/>
              <a:gd name="connsiteX6962" fmla="*/ 5511691 w 8077346"/>
              <a:gd name="connsiteY6962" fmla="*/ 9660390 h 10287000"/>
              <a:gd name="connsiteX6963" fmla="*/ 5527525 w 8077346"/>
              <a:gd name="connsiteY6963" fmla="*/ 9707334 h 10287000"/>
              <a:gd name="connsiteX6964" fmla="*/ 5495797 w 8077346"/>
              <a:gd name="connsiteY6964" fmla="*/ 9725724 h 10287000"/>
              <a:gd name="connsiteX6965" fmla="*/ 5486262 w 8077346"/>
              <a:gd name="connsiteY6965" fmla="*/ 9764921 h 10287000"/>
              <a:gd name="connsiteX6966" fmla="*/ 5451348 w 8077346"/>
              <a:gd name="connsiteY6966" fmla="*/ 9796370 h 10287000"/>
              <a:gd name="connsiteX6967" fmla="*/ 5473598 w 8077346"/>
              <a:gd name="connsiteY6967" fmla="*/ 9704906 h 10287000"/>
              <a:gd name="connsiteX6968" fmla="*/ 5483135 w 8077346"/>
              <a:gd name="connsiteY6968" fmla="*/ 9665711 h 10287000"/>
              <a:gd name="connsiteX6969" fmla="*/ 5457762 w 8077346"/>
              <a:gd name="connsiteY6969" fmla="*/ 9657966 h 10287000"/>
              <a:gd name="connsiteX6970" fmla="*/ 5460941 w 8077346"/>
              <a:gd name="connsiteY6970" fmla="*/ 9644897 h 10287000"/>
              <a:gd name="connsiteX6971" fmla="*/ 5426029 w 8077346"/>
              <a:gd name="connsiteY6971" fmla="*/ 9676352 h 10287000"/>
              <a:gd name="connsiteX6972" fmla="*/ 5422850 w 8077346"/>
              <a:gd name="connsiteY6972" fmla="*/ 9689417 h 10287000"/>
              <a:gd name="connsiteX6973" fmla="*/ 5403836 w 8077346"/>
              <a:gd name="connsiteY6973" fmla="*/ 9655539 h 10287000"/>
              <a:gd name="connsiteX6974" fmla="*/ 5372102 w 8077346"/>
              <a:gd name="connsiteY6974" fmla="*/ 9673926 h 10287000"/>
              <a:gd name="connsiteX6975" fmla="*/ 5368923 w 8077346"/>
              <a:gd name="connsiteY6975" fmla="*/ 9686994 h 10287000"/>
              <a:gd name="connsiteX6976" fmla="*/ 5353088 w 8077346"/>
              <a:gd name="connsiteY6976" fmla="*/ 9640047 h 10287000"/>
              <a:gd name="connsiteX6977" fmla="*/ 5343552 w 8077346"/>
              <a:gd name="connsiteY6977" fmla="*/ 9679248 h 10287000"/>
              <a:gd name="connsiteX6978" fmla="*/ 5318175 w 8077346"/>
              <a:gd name="connsiteY6978" fmla="*/ 9671501 h 10287000"/>
              <a:gd name="connsiteX6979" fmla="*/ 5322923 w 8077346"/>
              <a:gd name="connsiteY6979" fmla="*/ 9694005 h 10287000"/>
              <a:gd name="connsiteX6980" fmla="*/ 5322132 w 8077346"/>
              <a:gd name="connsiteY6980" fmla="*/ 9700728 h 10287000"/>
              <a:gd name="connsiteX6981" fmla="*/ 5327121 w 8077346"/>
              <a:gd name="connsiteY6981" fmla="*/ 9701120 h 10287000"/>
              <a:gd name="connsiteX6982" fmla="*/ 5326831 w 8077346"/>
              <a:gd name="connsiteY6982" fmla="*/ 9705751 h 10287000"/>
              <a:gd name="connsiteX6983" fmla="*/ 5325376 w 8077346"/>
              <a:gd name="connsiteY6983" fmla="*/ 9705636 h 10287000"/>
              <a:gd name="connsiteX6984" fmla="*/ 5319680 w 8077346"/>
              <a:gd name="connsiteY6984" fmla="*/ 9705190 h 10287000"/>
              <a:gd name="connsiteX6985" fmla="*/ 5312579 w 8077346"/>
              <a:gd name="connsiteY6985" fmla="*/ 9708734 h 10287000"/>
              <a:gd name="connsiteX6986" fmla="*/ 5311160 w 8077346"/>
              <a:gd name="connsiteY6986" fmla="*/ 9710848 h 10287000"/>
              <a:gd name="connsiteX6987" fmla="*/ 5307138 w 8077346"/>
              <a:gd name="connsiteY6987" fmla="*/ 9728422 h 10287000"/>
              <a:gd name="connsiteX6988" fmla="*/ 5304228 w 8077346"/>
              <a:gd name="connsiteY6988" fmla="*/ 9728830 h 10287000"/>
              <a:gd name="connsiteX6989" fmla="*/ 5299682 w 8077346"/>
              <a:gd name="connsiteY6989" fmla="*/ 9747523 h 10287000"/>
              <a:gd name="connsiteX6990" fmla="*/ 5300366 w 8077346"/>
              <a:gd name="connsiteY6990" fmla="*/ 9754867 h 10287000"/>
              <a:gd name="connsiteX6991" fmla="*/ 5293137 w 8077346"/>
              <a:gd name="connsiteY6991" fmla="*/ 9776986 h 10287000"/>
              <a:gd name="connsiteX6992" fmla="*/ 5291372 w 8077346"/>
              <a:gd name="connsiteY6992" fmla="*/ 9781676 h 10287000"/>
              <a:gd name="connsiteX6993" fmla="*/ 5287943 w 8077346"/>
              <a:gd name="connsiteY6993" fmla="*/ 9795777 h 10287000"/>
              <a:gd name="connsiteX6994" fmla="*/ 5297762 w 8077346"/>
              <a:gd name="connsiteY6994" fmla="*/ 9796547 h 10287000"/>
              <a:gd name="connsiteX6995" fmla="*/ 5297473 w 8077346"/>
              <a:gd name="connsiteY6995" fmla="*/ 9801177 h 10287000"/>
              <a:gd name="connsiteX6996" fmla="*/ 5296018 w 8077346"/>
              <a:gd name="connsiteY6996" fmla="*/ 9801066 h 10287000"/>
              <a:gd name="connsiteX6997" fmla="*/ 5286831 w 8077346"/>
              <a:gd name="connsiteY6997" fmla="*/ 9800344 h 10287000"/>
              <a:gd name="connsiteX6998" fmla="*/ 5286388 w 8077346"/>
              <a:gd name="connsiteY6998" fmla="*/ 9802163 h 10287000"/>
              <a:gd name="connsiteX6999" fmla="*/ 5288587 w 8077346"/>
              <a:gd name="connsiteY6999" fmla="*/ 9819098 h 10287000"/>
              <a:gd name="connsiteX7000" fmla="*/ 5294859 w 8077346"/>
              <a:gd name="connsiteY7000" fmla="*/ 9819590 h 10287000"/>
              <a:gd name="connsiteX7001" fmla="*/ 5296315 w 8077346"/>
              <a:gd name="connsiteY7001" fmla="*/ 9819703 h 10287000"/>
              <a:gd name="connsiteX7002" fmla="*/ 5296026 w 8077346"/>
              <a:gd name="connsiteY7002" fmla="*/ 9824335 h 10287000"/>
              <a:gd name="connsiteX7003" fmla="*/ 5307376 w 8077346"/>
              <a:gd name="connsiteY7003" fmla="*/ 9829878 h 10287000"/>
              <a:gd name="connsiteX7004" fmla="*/ 5291348 w 8077346"/>
              <a:gd name="connsiteY7004" fmla="*/ 9840381 h 10287000"/>
              <a:gd name="connsiteX7005" fmla="*/ 5295874 w 8077346"/>
              <a:gd name="connsiteY7005" fmla="*/ 9875241 h 10287000"/>
              <a:gd name="connsiteX7006" fmla="*/ 5324423 w 8077346"/>
              <a:gd name="connsiteY7006" fmla="*/ 9869920 h 10287000"/>
              <a:gd name="connsiteX7007" fmla="*/ 5308529 w 8077346"/>
              <a:gd name="connsiteY7007" fmla="*/ 9935250 h 10287000"/>
              <a:gd name="connsiteX7008" fmla="*/ 5279980 w 8077346"/>
              <a:gd name="connsiteY7008" fmla="*/ 9940571 h 10287000"/>
              <a:gd name="connsiteX7009" fmla="*/ 5281796 w 8077346"/>
              <a:gd name="connsiteY7009" fmla="*/ 9933107 h 10287000"/>
              <a:gd name="connsiteX7010" fmla="*/ 5278938 w 8077346"/>
              <a:gd name="connsiteY7010" fmla="*/ 9933959 h 10287000"/>
              <a:gd name="connsiteX7011" fmla="*/ 5277808 w 8077346"/>
              <a:gd name="connsiteY7011" fmla="*/ 9930207 h 10287000"/>
              <a:gd name="connsiteX7012" fmla="*/ 5265696 w 8077346"/>
              <a:gd name="connsiteY7012" fmla="*/ 9957268 h 10287000"/>
              <a:gd name="connsiteX7013" fmla="*/ 5262824 w 8077346"/>
              <a:gd name="connsiteY7013" fmla="*/ 9967435 h 10287000"/>
              <a:gd name="connsiteX7014" fmla="*/ 5286762 w 8077346"/>
              <a:gd name="connsiteY7014" fmla="*/ 9972532 h 10287000"/>
              <a:gd name="connsiteX7015" fmla="*/ 5298401 w 8077346"/>
              <a:gd name="connsiteY7015" fmla="*/ 9973444 h 10287000"/>
              <a:gd name="connsiteX7016" fmla="*/ 5285314 w 8077346"/>
              <a:gd name="connsiteY7016" fmla="*/ 9995686 h 10287000"/>
              <a:gd name="connsiteX7017" fmla="*/ 5284736 w 8077346"/>
              <a:gd name="connsiteY7017" fmla="*/ 10004947 h 10287000"/>
              <a:gd name="connsiteX7018" fmla="*/ 5280049 w 8077346"/>
              <a:gd name="connsiteY7018" fmla="*/ 10007463 h 10287000"/>
              <a:gd name="connsiteX7019" fmla="*/ 5280738 w 8077346"/>
              <a:gd name="connsiteY7019" fmla="*/ 10007476 h 10287000"/>
              <a:gd name="connsiteX7020" fmla="*/ 5314836 w 8077346"/>
              <a:gd name="connsiteY7020" fmla="*/ 10021393 h 10287000"/>
              <a:gd name="connsiteX7021" fmla="*/ 5298995 w 8077346"/>
              <a:gd name="connsiteY7021" fmla="*/ 9974449 h 10287000"/>
              <a:gd name="connsiteX7022" fmla="*/ 5330728 w 8077346"/>
              <a:gd name="connsiteY7022" fmla="*/ 9956063 h 10287000"/>
              <a:gd name="connsiteX7023" fmla="*/ 5321193 w 8077346"/>
              <a:gd name="connsiteY7023" fmla="*/ 9995263 h 10287000"/>
              <a:gd name="connsiteX7024" fmla="*/ 5349742 w 8077346"/>
              <a:gd name="connsiteY7024" fmla="*/ 9989942 h 10287000"/>
              <a:gd name="connsiteX7025" fmla="*/ 5333906 w 8077346"/>
              <a:gd name="connsiteY7025" fmla="*/ 9942998 h 10287000"/>
              <a:gd name="connsiteX7026" fmla="*/ 5365634 w 8077346"/>
              <a:gd name="connsiteY7026" fmla="*/ 9924610 h 10287000"/>
              <a:gd name="connsiteX7027" fmla="*/ 5359277 w 8077346"/>
              <a:gd name="connsiteY7027" fmla="*/ 9950743 h 10287000"/>
              <a:gd name="connsiteX7028" fmla="*/ 5435455 w 8077346"/>
              <a:gd name="connsiteY7028" fmla="*/ 9861702 h 10287000"/>
              <a:gd name="connsiteX7029" fmla="*/ 5419561 w 8077346"/>
              <a:gd name="connsiteY7029" fmla="*/ 9927036 h 10287000"/>
              <a:gd name="connsiteX7030" fmla="*/ 5391012 w 8077346"/>
              <a:gd name="connsiteY7030" fmla="*/ 9932357 h 10287000"/>
              <a:gd name="connsiteX7031" fmla="*/ 5375119 w 8077346"/>
              <a:gd name="connsiteY7031" fmla="*/ 9997687 h 10287000"/>
              <a:gd name="connsiteX7032" fmla="*/ 5368762 w 8077346"/>
              <a:gd name="connsiteY7032" fmla="*/ 10023821 h 10287000"/>
              <a:gd name="connsiteX7033" fmla="*/ 5356048 w 8077346"/>
              <a:gd name="connsiteY7033" fmla="*/ 10076086 h 10287000"/>
              <a:gd name="connsiteX7034" fmla="*/ 5378240 w 8077346"/>
              <a:gd name="connsiteY7034" fmla="*/ 10096897 h 10287000"/>
              <a:gd name="connsiteX7035" fmla="*/ 5394134 w 8077346"/>
              <a:gd name="connsiteY7035" fmla="*/ 10031565 h 10287000"/>
              <a:gd name="connsiteX7036" fmla="*/ 5362348 w 8077346"/>
              <a:gd name="connsiteY7036" fmla="*/ 10162227 h 10287000"/>
              <a:gd name="connsiteX7037" fmla="*/ 5375061 w 8077346"/>
              <a:gd name="connsiteY7037" fmla="*/ 10109964 h 10287000"/>
              <a:gd name="connsiteX7038" fmla="*/ 5343334 w 8077346"/>
              <a:gd name="connsiteY7038" fmla="*/ 10128350 h 10287000"/>
              <a:gd name="connsiteX7039" fmla="*/ 5349689 w 8077346"/>
              <a:gd name="connsiteY7039" fmla="*/ 10102220 h 10287000"/>
              <a:gd name="connsiteX7040" fmla="*/ 5352868 w 8077346"/>
              <a:gd name="connsiteY7040" fmla="*/ 10089151 h 10287000"/>
              <a:gd name="connsiteX7041" fmla="*/ 5327492 w 8077346"/>
              <a:gd name="connsiteY7041" fmla="*/ 10081406 h 10287000"/>
              <a:gd name="connsiteX7042" fmla="*/ 5330619 w 8077346"/>
              <a:gd name="connsiteY7042" fmla="*/ 10180615 h 10287000"/>
              <a:gd name="connsiteX7043" fmla="*/ 5336977 w 8077346"/>
              <a:gd name="connsiteY7043" fmla="*/ 10154483 h 10287000"/>
              <a:gd name="connsiteX7044" fmla="*/ 5384547 w 8077346"/>
              <a:gd name="connsiteY7044" fmla="*/ 10183041 h 10287000"/>
              <a:gd name="connsiteX7045" fmla="*/ 5359256 w 8077346"/>
              <a:gd name="connsiteY7045" fmla="*/ 10287000 h 10287000"/>
              <a:gd name="connsiteX7046" fmla="*/ 5359043 w 8077346"/>
              <a:gd name="connsiteY7046" fmla="*/ 10287000 h 10287000"/>
              <a:gd name="connsiteX7047" fmla="*/ 5357931 w 8077346"/>
              <a:gd name="connsiteY7047" fmla="*/ 10278436 h 10287000"/>
              <a:gd name="connsiteX7048" fmla="*/ 5340097 w 8077346"/>
              <a:gd name="connsiteY7048" fmla="*/ 10253691 h 10287000"/>
              <a:gd name="connsiteX7049" fmla="*/ 5333741 w 8077346"/>
              <a:gd name="connsiteY7049" fmla="*/ 10279823 h 10287000"/>
              <a:gd name="connsiteX7050" fmla="*/ 5317904 w 8077346"/>
              <a:gd name="connsiteY7050" fmla="*/ 10232880 h 10287000"/>
              <a:gd name="connsiteX7051" fmla="*/ 5311546 w 8077346"/>
              <a:gd name="connsiteY7051" fmla="*/ 10259012 h 10287000"/>
              <a:gd name="connsiteX7052" fmla="*/ 5286170 w 8077346"/>
              <a:gd name="connsiteY7052" fmla="*/ 10251266 h 10287000"/>
              <a:gd name="connsiteX7053" fmla="*/ 5308368 w 8077346"/>
              <a:gd name="connsiteY7053" fmla="*/ 10272077 h 10287000"/>
              <a:gd name="connsiteX7054" fmla="*/ 5301746 w 8077346"/>
              <a:gd name="connsiteY7054" fmla="*/ 10287000 h 10287000"/>
              <a:gd name="connsiteX7055" fmla="*/ 4635183 w 8077346"/>
              <a:gd name="connsiteY7055" fmla="*/ 10287000 h 10287000"/>
              <a:gd name="connsiteX7056" fmla="*/ 4634847 w 8077346"/>
              <a:gd name="connsiteY7056" fmla="*/ 10286676 h 10287000"/>
              <a:gd name="connsiteX7057" fmla="*/ 4634359 w 8077346"/>
              <a:gd name="connsiteY7057" fmla="*/ 10287000 h 10287000"/>
              <a:gd name="connsiteX7058" fmla="*/ 4544529 w 8077346"/>
              <a:gd name="connsiteY7058" fmla="*/ 10287000 h 10287000"/>
              <a:gd name="connsiteX7059" fmla="*/ 4550202 w 8077346"/>
              <a:gd name="connsiteY7059" fmla="*/ 10251189 h 10287000"/>
              <a:gd name="connsiteX7060" fmla="*/ 4524830 w 8077346"/>
              <a:gd name="connsiteY7060" fmla="*/ 10243443 h 10287000"/>
              <a:gd name="connsiteX7061" fmla="*/ 4531187 w 8077346"/>
              <a:gd name="connsiteY7061" fmla="*/ 10217310 h 10287000"/>
              <a:gd name="connsiteX7062" fmla="*/ 4500311 w 8077346"/>
              <a:gd name="connsiteY7062" fmla="*/ 10211173 h 10287000"/>
              <a:gd name="connsiteX7063" fmla="*/ 4494697 w 8077346"/>
              <a:gd name="connsiteY7063" fmla="*/ 10197509 h 10287000"/>
              <a:gd name="connsiteX7064" fmla="*/ 4491971 w 8077346"/>
              <a:gd name="connsiteY7064" fmla="*/ 10199020 h 10287000"/>
              <a:gd name="connsiteX7065" fmla="*/ 4495006 w 8077346"/>
              <a:gd name="connsiteY7065" fmla="*/ 10204708 h 10287000"/>
              <a:gd name="connsiteX7066" fmla="*/ 4482887 w 8077346"/>
              <a:gd name="connsiteY7066" fmla="*/ 10194456 h 10287000"/>
              <a:gd name="connsiteX7067" fmla="*/ 4492508 w 8077346"/>
              <a:gd name="connsiteY7067" fmla="*/ 10192188 h 10287000"/>
              <a:gd name="connsiteX7068" fmla="*/ 4486400 w 8077346"/>
              <a:gd name="connsiteY7068" fmla="*/ 10177319 h 10287000"/>
              <a:gd name="connsiteX7069" fmla="*/ 4439228 w 8077346"/>
              <a:gd name="connsiteY7069" fmla="*/ 10147127 h 10287000"/>
              <a:gd name="connsiteX7070" fmla="*/ 4442406 w 8077346"/>
              <a:gd name="connsiteY7070" fmla="*/ 10134060 h 10287000"/>
              <a:gd name="connsiteX7071" fmla="*/ 4445422 w 8077346"/>
              <a:gd name="connsiteY7071" fmla="*/ 10121661 h 10287000"/>
              <a:gd name="connsiteX7072" fmla="*/ 4439832 w 8077346"/>
              <a:gd name="connsiteY7072" fmla="*/ 10121223 h 10287000"/>
              <a:gd name="connsiteX7073" fmla="*/ 4427981 w 8077346"/>
              <a:gd name="connsiteY7073" fmla="*/ 10120294 h 10287000"/>
              <a:gd name="connsiteX7074" fmla="*/ 4440121 w 8077346"/>
              <a:gd name="connsiteY7074" fmla="*/ 10116576 h 10287000"/>
              <a:gd name="connsiteX7075" fmla="*/ 4446378 w 8077346"/>
              <a:gd name="connsiteY7075" fmla="*/ 10117068 h 10287000"/>
              <a:gd name="connsiteX7076" fmla="*/ 4454910 w 8077346"/>
              <a:gd name="connsiteY7076" fmla="*/ 10074835 h 10287000"/>
              <a:gd name="connsiteX7077" fmla="*/ 4450619 w 8077346"/>
              <a:gd name="connsiteY7077" fmla="*/ 10073869 h 10287000"/>
              <a:gd name="connsiteX7078" fmla="*/ 4446862 w 8077346"/>
              <a:gd name="connsiteY7078" fmla="*/ 10063810 h 10287000"/>
              <a:gd name="connsiteX7079" fmla="*/ 4432993 w 8077346"/>
              <a:gd name="connsiteY7079" fmla="*/ 10060688 h 10287000"/>
              <a:gd name="connsiteX7080" fmla="*/ 4429346 w 8077346"/>
              <a:gd name="connsiteY7080" fmla="*/ 10075683 h 10287000"/>
              <a:gd name="connsiteX7081" fmla="*/ 4425028 w 8077346"/>
              <a:gd name="connsiteY7081" fmla="*/ 10093439 h 10287000"/>
              <a:gd name="connsiteX7082" fmla="*/ 4431942 w 8077346"/>
              <a:gd name="connsiteY7082" fmla="*/ 10096954 h 10287000"/>
              <a:gd name="connsiteX7083" fmla="*/ 4424591 w 8077346"/>
              <a:gd name="connsiteY7083" fmla="*/ 10096961 h 10287000"/>
              <a:gd name="connsiteX7084" fmla="*/ 4424152 w 8077346"/>
              <a:gd name="connsiteY7084" fmla="*/ 10097037 h 10287000"/>
              <a:gd name="connsiteX7085" fmla="*/ 4422574 w 8077346"/>
              <a:gd name="connsiteY7085" fmla="*/ 10103520 h 10287000"/>
              <a:gd name="connsiteX7086" fmla="*/ 4431362 w 8077346"/>
              <a:gd name="connsiteY7086" fmla="*/ 10106241 h 10287000"/>
              <a:gd name="connsiteX7087" fmla="*/ 4429754 w 8077346"/>
              <a:gd name="connsiteY7087" fmla="*/ 10108448 h 10287000"/>
              <a:gd name="connsiteX7088" fmla="*/ 4421066 w 8077346"/>
              <a:gd name="connsiteY7088" fmla="*/ 10109719 h 10287000"/>
              <a:gd name="connsiteX7089" fmla="*/ 4414495 w 8077346"/>
              <a:gd name="connsiteY7089" fmla="*/ 10136726 h 10287000"/>
              <a:gd name="connsiteX7090" fmla="*/ 4410262 w 8077346"/>
              <a:gd name="connsiteY7090" fmla="*/ 10154127 h 10287000"/>
              <a:gd name="connsiteX7091" fmla="*/ 4424725 w 8077346"/>
              <a:gd name="connsiteY7091" fmla="*/ 10149697 h 10287000"/>
              <a:gd name="connsiteX7092" fmla="*/ 4430485 w 8077346"/>
              <a:gd name="connsiteY7092" fmla="*/ 10146550 h 10287000"/>
              <a:gd name="connsiteX7093" fmla="*/ 4432892 w 8077346"/>
              <a:gd name="connsiteY7093" fmla="*/ 10155127 h 10287000"/>
              <a:gd name="connsiteX7094" fmla="*/ 4423530 w 8077346"/>
              <a:gd name="connsiteY7094" fmla="*/ 10163153 h 10287000"/>
              <a:gd name="connsiteX7095" fmla="*/ 4407618 w 8077346"/>
              <a:gd name="connsiteY7095" fmla="*/ 10165001 h 10287000"/>
              <a:gd name="connsiteX7096" fmla="*/ 4403257 w 8077346"/>
              <a:gd name="connsiteY7096" fmla="*/ 10182932 h 10287000"/>
              <a:gd name="connsiteX7097" fmla="*/ 4414751 w 8077346"/>
              <a:gd name="connsiteY7097" fmla="*/ 10178808 h 10287000"/>
              <a:gd name="connsiteX7098" fmla="*/ 4426065 w 8077346"/>
              <a:gd name="connsiteY7098" fmla="*/ 10184926 h 10287000"/>
              <a:gd name="connsiteX7099" fmla="*/ 4449635 w 8077346"/>
              <a:gd name="connsiteY7099" fmla="*/ 10182126 h 10287000"/>
              <a:gd name="connsiteX7100" fmla="*/ 4448477 w 8077346"/>
              <a:gd name="connsiteY7100" fmla="*/ 10200635 h 10287000"/>
              <a:gd name="connsiteX7101" fmla="*/ 4421384 w 8077346"/>
              <a:gd name="connsiteY7101" fmla="*/ 10186739 h 10287000"/>
              <a:gd name="connsiteX7102" fmla="*/ 4403196 w 8077346"/>
              <a:gd name="connsiteY7102" fmla="*/ 10183179 h 10287000"/>
              <a:gd name="connsiteX7103" fmla="*/ 4401135 w 8077346"/>
              <a:gd name="connsiteY7103" fmla="*/ 10191645 h 10287000"/>
              <a:gd name="connsiteX7104" fmla="*/ 4388422 w 8077346"/>
              <a:gd name="connsiteY7104" fmla="*/ 10243910 h 10287000"/>
              <a:gd name="connsiteX7105" fmla="*/ 4379581 w 8077346"/>
              <a:gd name="connsiteY7105" fmla="*/ 10278497 h 10287000"/>
              <a:gd name="connsiteX7106" fmla="*/ 4376556 w 8077346"/>
              <a:gd name="connsiteY7106" fmla="*/ 10287000 h 10287000"/>
              <a:gd name="connsiteX7107" fmla="*/ 4151593 w 8077346"/>
              <a:gd name="connsiteY7107" fmla="*/ 10287000 h 10287000"/>
              <a:gd name="connsiteX7108" fmla="*/ 4146868 w 8077346"/>
              <a:gd name="connsiteY7108" fmla="*/ 10275667 h 10287000"/>
              <a:gd name="connsiteX7109" fmla="*/ 4147336 w 8077346"/>
              <a:gd name="connsiteY7109" fmla="*/ 10226463 h 10287000"/>
              <a:gd name="connsiteX7110" fmla="*/ 4096582 w 8077346"/>
              <a:gd name="connsiteY7110" fmla="*/ 10210970 h 10287000"/>
              <a:gd name="connsiteX7111" fmla="*/ 4068033 w 8077346"/>
              <a:gd name="connsiteY7111" fmla="*/ 10216291 h 10287000"/>
              <a:gd name="connsiteX7112" fmla="*/ 4001444 w 8077346"/>
              <a:gd name="connsiteY7112" fmla="*/ 10153854 h 10287000"/>
              <a:gd name="connsiteX7113" fmla="*/ 3972893 w 8077346"/>
              <a:gd name="connsiteY7113" fmla="*/ 10159175 h 10287000"/>
              <a:gd name="connsiteX7114" fmla="*/ 3896826 w 8077346"/>
              <a:gd name="connsiteY7114" fmla="*/ 10023662 h 10287000"/>
              <a:gd name="connsiteX7115" fmla="*/ 3903286 w 8077346"/>
              <a:gd name="connsiteY7115" fmla="*/ 9997106 h 10287000"/>
              <a:gd name="connsiteX7116" fmla="*/ 3890729 w 8077346"/>
              <a:gd name="connsiteY7116" fmla="*/ 9997615 h 10287000"/>
              <a:gd name="connsiteX7117" fmla="*/ 3861849 w 8077346"/>
              <a:gd name="connsiteY7117" fmla="*/ 9991859 h 10287000"/>
              <a:gd name="connsiteX7118" fmla="*/ 3862717 w 8077346"/>
              <a:gd name="connsiteY7118" fmla="*/ 9977976 h 10287000"/>
              <a:gd name="connsiteX7119" fmla="*/ 3874355 w 8077346"/>
              <a:gd name="connsiteY7119" fmla="*/ 9978890 h 10287000"/>
              <a:gd name="connsiteX7120" fmla="*/ 3898212 w 8077346"/>
              <a:gd name="connsiteY7120" fmla="*/ 9971461 h 10287000"/>
              <a:gd name="connsiteX7121" fmla="*/ 3908064 w 8077346"/>
              <a:gd name="connsiteY7121" fmla="*/ 9977463 h 10287000"/>
              <a:gd name="connsiteX7122" fmla="*/ 3915898 w 8077346"/>
              <a:gd name="connsiteY7122" fmla="*/ 9945264 h 10287000"/>
              <a:gd name="connsiteX7123" fmla="*/ 3919112 w 8077346"/>
              <a:gd name="connsiteY7123" fmla="*/ 9932049 h 10287000"/>
              <a:gd name="connsiteX7124" fmla="*/ 3916265 w 8077346"/>
              <a:gd name="connsiteY7124" fmla="*/ 9928779 h 10287000"/>
              <a:gd name="connsiteX7125" fmla="*/ 3903562 w 8077346"/>
              <a:gd name="connsiteY7125" fmla="*/ 9896869 h 10287000"/>
              <a:gd name="connsiteX7126" fmla="*/ 3892440 w 8077346"/>
              <a:gd name="connsiteY7126" fmla="*/ 9886667 h 10287000"/>
              <a:gd name="connsiteX7127" fmla="*/ 3848539 w 8077346"/>
              <a:gd name="connsiteY7127" fmla="*/ 9836565 h 10287000"/>
              <a:gd name="connsiteX7128" fmla="*/ 3824555 w 8077346"/>
              <a:gd name="connsiteY7128" fmla="*/ 9844016 h 10287000"/>
              <a:gd name="connsiteX7129" fmla="*/ 3835386 w 8077346"/>
              <a:gd name="connsiteY7129" fmla="*/ 9858863 h 10287000"/>
              <a:gd name="connsiteX7130" fmla="*/ 3823396 w 8077346"/>
              <a:gd name="connsiteY7130" fmla="*/ 9862587 h 10287000"/>
              <a:gd name="connsiteX7131" fmla="*/ 3811983 w 8077346"/>
              <a:gd name="connsiteY7131" fmla="*/ 9857029 h 10287000"/>
              <a:gd name="connsiteX7132" fmla="*/ 3812273 w 8077346"/>
              <a:gd name="connsiteY7132" fmla="*/ 9852385 h 10287000"/>
              <a:gd name="connsiteX7133" fmla="*/ 3776010 w 8077346"/>
              <a:gd name="connsiteY7133" fmla="*/ 9868202 h 10287000"/>
              <a:gd name="connsiteX7134" fmla="*/ 3765759 w 8077346"/>
              <a:gd name="connsiteY7134" fmla="*/ 9844070 h 10287000"/>
              <a:gd name="connsiteX7135" fmla="*/ 3777461 w 8077346"/>
              <a:gd name="connsiteY7135" fmla="*/ 9844987 h 10287000"/>
              <a:gd name="connsiteX7136" fmla="*/ 3766340 w 8077346"/>
              <a:gd name="connsiteY7136" fmla="*/ 9834783 h 10287000"/>
              <a:gd name="connsiteX7137" fmla="*/ 3778041 w 8077346"/>
              <a:gd name="connsiteY7137" fmla="*/ 9835702 h 10287000"/>
              <a:gd name="connsiteX7138" fmla="*/ 3777750 w 8077346"/>
              <a:gd name="connsiteY7138" fmla="*/ 9840345 h 10287000"/>
              <a:gd name="connsiteX7139" fmla="*/ 3813726 w 8077346"/>
              <a:gd name="connsiteY7139" fmla="*/ 9829170 h 10287000"/>
              <a:gd name="connsiteX7140" fmla="*/ 3813145 w 8077346"/>
              <a:gd name="connsiteY7140" fmla="*/ 9838455 h 10287000"/>
              <a:gd name="connsiteX7141" fmla="*/ 3837127 w 8077346"/>
              <a:gd name="connsiteY7141" fmla="*/ 9831005 h 10287000"/>
              <a:gd name="connsiteX7142" fmla="*/ 3837416 w 8077346"/>
              <a:gd name="connsiteY7142" fmla="*/ 9826363 h 10287000"/>
              <a:gd name="connsiteX7143" fmla="*/ 3837997 w 8077346"/>
              <a:gd name="connsiteY7143" fmla="*/ 9817075 h 10287000"/>
              <a:gd name="connsiteX7144" fmla="*/ 3826587 w 8077346"/>
              <a:gd name="connsiteY7144" fmla="*/ 9811516 h 10287000"/>
              <a:gd name="connsiteX7145" fmla="*/ 3838578 w 8077346"/>
              <a:gd name="connsiteY7145" fmla="*/ 9807790 h 10287000"/>
              <a:gd name="connsiteX7146" fmla="*/ 3804635 w 8077346"/>
              <a:gd name="connsiteY7146" fmla="*/ 9786463 h 10287000"/>
              <a:gd name="connsiteX7147" fmla="*/ 3806378 w 8077346"/>
              <a:gd name="connsiteY7147" fmla="*/ 9758607 h 10287000"/>
              <a:gd name="connsiteX7148" fmla="*/ 3794386 w 8077346"/>
              <a:gd name="connsiteY7148" fmla="*/ 9762331 h 10287000"/>
              <a:gd name="connsiteX7149" fmla="*/ 3771273 w 8077346"/>
              <a:gd name="connsiteY7149" fmla="*/ 9755852 h 10287000"/>
              <a:gd name="connsiteX7150" fmla="*/ 3781525 w 8077346"/>
              <a:gd name="connsiteY7150" fmla="*/ 9779985 h 10287000"/>
              <a:gd name="connsiteX7151" fmla="*/ 3781233 w 8077346"/>
              <a:gd name="connsiteY7151" fmla="*/ 9784629 h 10287000"/>
              <a:gd name="connsiteX7152" fmla="*/ 3780654 w 8077346"/>
              <a:gd name="connsiteY7152" fmla="*/ 9793914 h 10287000"/>
              <a:gd name="connsiteX7153" fmla="*/ 3792064 w 8077346"/>
              <a:gd name="connsiteY7153" fmla="*/ 9799476 h 10287000"/>
              <a:gd name="connsiteX7154" fmla="*/ 3780363 w 8077346"/>
              <a:gd name="connsiteY7154" fmla="*/ 9798559 h 10287000"/>
              <a:gd name="connsiteX7155" fmla="*/ 3768951 w 8077346"/>
              <a:gd name="connsiteY7155" fmla="*/ 9792998 h 10287000"/>
              <a:gd name="connsiteX7156" fmla="*/ 3769243 w 8077346"/>
              <a:gd name="connsiteY7156" fmla="*/ 9788353 h 10287000"/>
              <a:gd name="connsiteX7157" fmla="*/ 3745259 w 8077346"/>
              <a:gd name="connsiteY7157" fmla="*/ 9795805 h 10287000"/>
              <a:gd name="connsiteX7158" fmla="*/ 3744969 w 8077346"/>
              <a:gd name="connsiteY7158" fmla="*/ 9800447 h 10287000"/>
              <a:gd name="connsiteX7159" fmla="*/ 3744678 w 8077346"/>
              <a:gd name="connsiteY7159" fmla="*/ 9805089 h 10287000"/>
              <a:gd name="connsiteX7160" fmla="*/ 3732978 w 8077346"/>
              <a:gd name="connsiteY7160" fmla="*/ 9804173 h 10287000"/>
              <a:gd name="connsiteX7161" fmla="*/ 3733268 w 8077346"/>
              <a:gd name="connsiteY7161" fmla="*/ 9799530 h 10287000"/>
              <a:gd name="connsiteX7162" fmla="*/ 3686756 w 8077346"/>
              <a:gd name="connsiteY7162" fmla="*/ 9791216 h 10287000"/>
              <a:gd name="connsiteX7163" fmla="*/ 3699036 w 8077346"/>
              <a:gd name="connsiteY7163" fmla="*/ 9782848 h 10287000"/>
              <a:gd name="connsiteX7164" fmla="*/ 3664514 w 8077346"/>
              <a:gd name="connsiteY7164" fmla="*/ 9770808 h 10287000"/>
              <a:gd name="connsiteX7165" fmla="*/ 3652815 w 8077346"/>
              <a:gd name="connsiteY7165" fmla="*/ 9769889 h 10287000"/>
              <a:gd name="connsiteX7166" fmla="*/ 3653104 w 8077346"/>
              <a:gd name="connsiteY7166" fmla="*/ 9765248 h 10287000"/>
              <a:gd name="connsiteX7167" fmla="*/ 3664805 w 8077346"/>
              <a:gd name="connsiteY7167" fmla="*/ 9766163 h 10287000"/>
              <a:gd name="connsiteX7168" fmla="*/ 3621774 w 8077346"/>
              <a:gd name="connsiteY7168" fmla="*/ 9702133 h 10287000"/>
              <a:gd name="connsiteX7169" fmla="*/ 3645467 w 8077346"/>
              <a:gd name="connsiteY7169" fmla="*/ 9699326 h 10287000"/>
              <a:gd name="connsiteX7170" fmla="*/ 3634346 w 8077346"/>
              <a:gd name="connsiteY7170" fmla="*/ 9689122 h 10287000"/>
              <a:gd name="connsiteX7171" fmla="*/ 3622645 w 8077346"/>
              <a:gd name="connsiteY7171" fmla="*/ 9688205 h 10287000"/>
              <a:gd name="connsiteX7172" fmla="*/ 3610372 w 8077346"/>
              <a:gd name="connsiteY7172" fmla="*/ 9696567 h 10287000"/>
              <a:gd name="connsiteX7173" fmla="*/ 3616554 w 8077346"/>
              <a:gd name="connsiteY7173" fmla="*/ 9697564 h 10287000"/>
              <a:gd name="connsiteX7174" fmla="*/ 3597961 w 8077346"/>
              <a:gd name="connsiteY7174" fmla="*/ 9700174 h 10287000"/>
              <a:gd name="connsiteX7175" fmla="*/ 3609535 w 8077346"/>
              <a:gd name="connsiteY7175" fmla="*/ 9696431 h 10287000"/>
              <a:gd name="connsiteX7176" fmla="*/ 3610356 w 8077346"/>
              <a:gd name="connsiteY7176" fmla="*/ 9696566 h 10287000"/>
              <a:gd name="connsiteX7177" fmla="*/ 3598069 w 8077346"/>
              <a:gd name="connsiteY7177" fmla="*/ 9681611 h 10287000"/>
              <a:gd name="connsiteX7178" fmla="*/ 3612105 w 8077346"/>
              <a:gd name="connsiteY7178" fmla="*/ 9668714 h 10287000"/>
              <a:gd name="connsiteX7179" fmla="*/ 3634927 w 8077346"/>
              <a:gd name="connsiteY7179" fmla="*/ 9679837 h 10287000"/>
              <a:gd name="connsiteX7180" fmla="*/ 3646918 w 8077346"/>
              <a:gd name="connsiteY7180" fmla="*/ 9676111 h 10287000"/>
              <a:gd name="connsiteX7181" fmla="*/ 3623805 w 8077346"/>
              <a:gd name="connsiteY7181" fmla="*/ 9669633 h 10287000"/>
              <a:gd name="connsiteX7182" fmla="*/ 3637248 w 8077346"/>
              <a:gd name="connsiteY7182" fmla="*/ 9642692 h 10287000"/>
              <a:gd name="connsiteX7183" fmla="*/ 3636667 w 8077346"/>
              <a:gd name="connsiteY7183" fmla="*/ 9651979 h 10287000"/>
              <a:gd name="connsiteX7184" fmla="*/ 3637829 w 8077346"/>
              <a:gd name="connsiteY7184" fmla="*/ 9633405 h 10287000"/>
              <a:gd name="connsiteX7185" fmla="*/ 3613555 w 8077346"/>
              <a:gd name="connsiteY7185" fmla="*/ 9645499 h 10287000"/>
              <a:gd name="connsiteX7186" fmla="*/ 3613265 w 8077346"/>
              <a:gd name="connsiteY7186" fmla="*/ 9650141 h 10287000"/>
              <a:gd name="connsiteX7187" fmla="*/ 3589862 w 8077346"/>
              <a:gd name="connsiteY7187" fmla="*/ 9648306 h 10287000"/>
              <a:gd name="connsiteX7188" fmla="*/ 3605338 w 8077346"/>
              <a:gd name="connsiteY7188" fmla="*/ 9588864 h 10287000"/>
              <a:gd name="connsiteX7189" fmla="*/ 3605628 w 8077346"/>
              <a:gd name="connsiteY7189" fmla="*/ 9584222 h 10287000"/>
              <a:gd name="connsiteX7190" fmla="*/ 3605917 w 8077346"/>
              <a:gd name="connsiteY7190" fmla="*/ 9579579 h 10287000"/>
              <a:gd name="connsiteX7191" fmla="*/ 3617329 w 8077346"/>
              <a:gd name="connsiteY7191" fmla="*/ 9585141 h 10287000"/>
              <a:gd name="connsiteX7192" fmla="*/ 3617038 w 8077346"/>
              <a:gd name="connsiteY7192" fmla="*/ 9589783 h 10287000"/>
              <a:gd name="connsiteX7193" fmla="*/ 3628158 w 8077346"/>
              <a:gd name="connsiteY7193" fmla="*/ 9599986 h 10287000"/>
              <a:gd name="connsiteX7194" fmla="*/ 3640730 w 8077346"/>
              <a:gd name="connsiteY7194" fmla="*/ 9586975 h 10287000"/>
              <a:gd name="connsiteX7195" fmla="*/ 3652433 w 8077346"/>
              <a:gd name="connsiteY7195" fmla="*/ 9587893 h 10287000"/>
              <a:gd name="connsiteX7196" fmla="*/ 3653593 w 8077346"/>
              <a:gd name="connsiteY7196" fmla="*/ 9569319 h 10287000"/>
              <a:gd name="connsiteX7197" fmla="*/ 3665294 w 8077346"/>
              <a:gd name="connsiteY7197" fmla="*/ 9570238 h 10287000"/>
              <a:gd name="connsiteX7198" fmla="*/ 3665875 w 8077346"/>
              <a:gd name="connsiteY7198" fmla="*/ 9560951 h 10287000"/>
              <a:gd name="connsiteX7199" fmla="*/ 3623423 w 8077346"/>
              <a:gd name="connsiteY7199" fmla="*/ 9487636 h 10287000"/>
              <a:gd name="connsiteX7200" fmla="*/ 3588610 w 8077346"/>
              <a:gd name="connsiteY7200" fmla="*/ 9480238 h 10287000"/>
              <a:gd name="connsiteX7201" fmla="*/ 3588900 w 8077346"/>
              <a:gd name="connsiteY7201" fmla="*/ 9475596 h 10287000"/>
              <a:gd name="connsiteX7202" fmla="*/ 3566950 w 8077346"/>
              <a:gd name="connsiteY7202" fmla="*/ 9450547 h 10287000"/>
              <a:gd name="connsiteX7203" fmla="*/ 3567529 w 8077346"/>
              <a:gd name="connsiteY7203" fmla="*/ 9441258 h 10287000"/>
              <a:gd name="connsiteX7204" fmla="*/ 3567819 w 8077346"/>
              <a:gd name="connsiteY7204" fmla="*/ 9436615 h 10287000"/>
              <a:gd name="connsiteX7205" fmla="*/ 3579230 w 8077346"/>
              <a:gd name="connsiteY7205" fmla="*/ 9442177 h 10287000"/>
              <a:gd name="connsiteX7206" fmla="*/ 3590642 w 8077346"/>
              <a:gd name="connsiteY7206" fmla="*/ 9447736 h 10287000"/>
              <a:gd name="connsiteX7207" fmla="*/ 3600892 w 8077346"/>
              <a:gd name="connsiteY7207" fmla="*/ 9471870 h 10287000"/>
              <a:gd name="connsiteX7208" fmla="*/ 3624004 w 8077346"/>
              <a:gd name="connsiteY7208" fmla="*/ 9478349 h 10287000"/>
              <a:gd name="connsiteX7209" fmla="*/ 3602633 w 8077346"/>
              <a:gd name="connsiteY7209" fmla="*/ 9444013 h 10287000"/>
              <a:gd name="connsiteX7210" fmla="*/ 3603504 w 8077346"/>
              <a:gd name="connsiteY7210" fmla="*/ 9430083 h 10287000"/>
              <a:gd name="connsiteX7211" fmla="*/ 3626906 w 8077346"/>
              <a:gd name="connsiteY7211" fmla="*/ 9431920 h 10287000"/>
              <a:gd name="connsiteX7212" fmla="*/ 3616656 w 8077346"/>
              <a:gd name="connsiteY7212" fmla="*/ 9407787 h 10287000"/>
              <a:gd name="connsiteX7213" fmla="*/ 3580391 w 8077346"/>
              <a:gd name="connsiteY7213" fmla="*/ 9423606 h 10287000"/>
              <a:gd name="connsiteX7214" fmla="*/ 3557281 w 8077346"/>
              <a:gd name="connsiteY7214" fmla="*/ 9417126 h 10287000"/>
              <a:gd name="connsiteX7215" fmla="*/ 3569561 w 8077346"/>
              <a:gd name="connsiteY7215" fmla="*/ 9408757 h 10287000"/>
              <a:gd name="connsiteX7216" fmla="*/ 3547610 w 8077346"/>
              <a:gd name="connsiteY7216" fmla="*/ 9383706 h 10287000"/>
              <a:gd name="connsiteX7217" fmla="*/ 3523918 w 8077346"/>
              <a:gd name="connsiteY7217" fmla="*/ 9386515 h 10287000"/>
              <a:gd name="connsiteX7218" fmla="*/ 3514538 w 8077346"/>
              <a:gd name="connsiteY7218" fmla="*/ 9348453 h 10287000"/>
              <a:gd name="connsiteX7219" fmla="*/ 3505739 w 8077346"/>
              <a:gd name="connsiteY7219" fmla="*/ 9301105 h 10287000"/>
              <a:gd name="connsiteX7220" fmla="*/ 3531173 w 8077346"/>
              <a:gd name="connsiteY7220" fmla="*/ 9270438 h 10287000"/>
              <a:gd name="connsiteX7221" fmla="*/ 3531754 w 8077346"/>
              <a:gd name="connsiteY7221" fmla="*/ 9261152 h 10287000"/>
              <a:gd name="connsiteX7222" fmla="*/ 3513577 w 8077346"/>
              <a:gd name="connsiteY7222" fmla="*/ 9175741 h 10287000"/>
              <a:gd name="connsiteX7223" fmla="*/ 3502165 w 8077346"/>
              <a:gd name="connsiteY7223" fmla="*/ 9170180 h 10287000"/>
              <a:gd name="connsiteX7224" fmla="*/ 3493366 w 8077346"/>
              <a:gd name="connsiteY7224" fmla="*/ 9122833 h 10287000"/>
              <a:gd name="connsiteX7225" fmla="*/ 3517639 w 8077346"/>
              <a:gd name="connsiteY7225" fmla="*/ 9110739 h 10287000"/>
              <a:gd name="connsiteX7226" fmla="*/ 3506518 w 8077346"/>
              <a:gd name="connsiteY7226" fmla="*/ 9100535 h 10287000"/>
              <a:gd name="connsiteX7227" fmla="*/ 3556226 w 8077346"/>
              <a:gd name="connsiteY7227" fmla="*/ 9057776 h 10287000"/>
              <a:gd name="connsiteX7228" fmla="*/ 3544814 w 8077346"/>
              <a:gd name="connsiteY7228" fmla="*/ 9052215 h 10287000"/>
              <a:gd name="connsiteX7229" fmla="*/ 3557675 w 8077346"/>
              <a:gd name="connsiteY7229" fmla="*/ 9034561 h 10287000"/>
              <a:gd name="connsiteX7230" fmla="*/ 3533694 w 8077346"/>
              <a:gd name="connsiteY7230" fmla="*/ 9042011 h 10287000"/>
              <a:gd name="connsiteX7231" fmla="*/ 3510002 w 8077346"/>
              <a:gd name="connsiteY7231" fmla="*/ 9044819 h 10287000"/>
              <a:gd name="connsiteX7232" fmla="*/ 3509131 w 8077346"/>
              <a:gd name="connsiteY7232" fmla="*/ 9058747 h 10287000"/>
              <a:gd name="connsiteX7233" fmla="*/ 3508840 w 8077346"/>
              <a:gd name="connsiteY7233" fmla="*/ 9063392 h 10287000"/>
              <a:gd name="connsiteX7234" fmla="*/ 3520250 w 8077346"/>
              <a:gd name="connsiteY7234" fmla="*/ 9068952 h 10287000"/>
              <a:gd name="connsiteX7235" fmla="*/ 3508261 w 8077346"/>
              <a:gd name="connsiteY7235" fmla="*/ 9072679 h 10287000"/>
              <a:gd name="connsiteX7236" fmla="*/ 3485148 w 8077346"/>
              <a:gd name="connsiteY7236" fmla="*/ 9066198 h 10287000"/>
              <a:gd name="connsiteX7237" fmla="*/ 3485437 w 8077346"/>
              <a:gd name="connsiteY7237" fmla="*/ 9061556 h 10287000"/>
              <a:gd name="connsiteX7238" fmla="*/ 3486018 w 8077346"/>
              <a:gd name="connsiteY7238" fmla="*/ 9052269 h 10287000"/>
              <a:gd name="connsiteX7239" fmla="*/ 3486308 w 8077346"/>
              <a:gd name="connsiteY7239" fmla="*/ 9047626 h 10287000"/>
              <a:gd name="connsiteX7240" fmla="*/ 3475189 w 8077346"/>
              <a:gd name="connsiteY7240" fmla="*/ 9037422 h 10287000"/>
              <a:gd name="connsiteX7241" fmla="*/ 3475479 w 8077346"/>
              <a:gd name="connsiteY7241" fmla="*/ 9032779 h 10287000"/>
              <a:gd name="connsiteX7242" fmla="*/ 3476059 w 8077346"/>
              <a:gd name="connsiteY7242" fmla="*/ 9023492 h 10287000"/>
              <a:gd name="connsiteX7243" fmla="*/ 3499460 w 8077346"/>
              <a:gd name="connsiteY7243" fmla="*/ 9025328 h 10287000"/>
              <a:gd name="connsiteX7244" fmla="*/ 3499169 w 8077346"/>
              <a:gd name="connsiteY7244" fmla="*/ 9029971 h 10287000"/>
              <a:gd name="connsiteX7245" fmla="*/ 3498591 w 8077346"/>
              <a:gd name="connsiteY7245" fmla="*/ 9039256 h 10287000"/>
              <a:gd name="connsiteX7246" fmla="*/ 3510583 w 8077346"/>
              <a:gd name="connsiteY7246" fmla="*/ 9035532 h 10287000"/>
              <a:gd name="connsiteX7247" fmla="*/ 3546555 w 8077346"/>
              <a:gd name="connsiteY7247" fmla="*/ 9024357 h 10287000"/>
              <a:gd name="connsiteX7248" fmla="*/ 3558256 w 8077346"/>
              <a:gd name="connsiteY7248" fmla="*/ 9025274 h 10287000"/>
              <a:gd name="connsiteX7249" fmla="*/ 3546846 w 8077346"/>
              <a:gd name="connsiteY7249" fmla="*/ 9019714 h 10287000"/>
              <a:gd name="connsiteX7250" fmla="*/ 3575183 w 8077346"/>
              <a:gd name="connsiteY7250" fmla="*/ 8942617 h 10287000"/>
              <a:gd name="connsiteX7251" fmla="*/ 3564352 w 8077346"/>
              <a:gd name="connsiteY7251" fmla="*/ 8927771 h 10287000"/>
              <a:gd name="connsiteX7252" fmla="*/ 3576923 w 8077346"/>
              <a:gd name="connsiteY7252" fmla="*/ 8914760 h 10287000"/>
              <a:gd name="connsiteX7253" fmla="*/ 3570190 w 8077346"/>
              <a:gd name="connsiteY7253" fmla="*/ 8904900 h 10287000"/>
              <a:gd name="connsiteX7254" fmla="*/ 3563330 w 8077346"/>
              <a:gd name="connsiteY7254" fmla="*/ 8900235 h 10287000"/>
              <a:gd name="connsiteX7255" fmla="*/ 3562865 w 8077346"/>
              <a:gd name="connsiteY7255" fmla="*/ 8900574 h 10287000"/>
              <a:gd name="connsiteX7256" fmla="*/ 3562910 w 8077346"/>
              <a:gd name="connsiteY7256" fmla="*/ 8899950 h 10287000"/>
              <a:gd name="connsiteX7257" fmla="*/ 3554681 w 8077346"/>
              <a:gd name="connsiteY7257" fmla="*/ 8894354 h 10287000"/>
              <a:gd name="connsiteX7258" fmla="*/ 3563498 w 8077346"/>
              <a:gd name="connsiteY7258" fmla="*/ 8891614 h 10287000"/>
              <a:gd name="connsiteX7259" fmla="*/ 3564913 w 8077346"/>
              <a:gd name="connsiteY7259" fmla="*/ 8871626 h 10287000"/>
              <a:gd name="connsiteX7260" fmla="*/ 3569979 w 8077346"/>
              <a:gd name="connsiteY7260" fmla="*/ 8864708 h 10287000"/>
              <a:gd name="connsiteX7261" fmla="*/ 3579651 w 8077346"/>
              <a:gd name="connsiteY7261" fmla="*/ 8835464 h 10287000"/>
              <a:gd name="connsiteX7262" fmla="*/ 3560196 w 8077346"/>
              <a:gd name="connsiteY7262" fmla="*/ 8806134 h 10287000"/>
              <a:gd name="connsiteX7263" fmla="*/ 3559617 w 8077346"/>
              <a:gd name="connsiteY7263" fmla="*/ 8789162 h 10287000"/>
              <a:gd name="connsiteX7264" fmla="*/ 3547920 w 8077346"/>
              <a:gd name="connsiteY7264" fmla="*/ 8798601 h 10287000"/>
              <a:gd name="connsiteX7265" fmla="*/ 3498136 w 8077346"/>
              <a:gd name="connsiteY7265" fmla="*/ 8702441 h 10287000"/>
              <a:gd name="connsiteX7266" fmla="*/ 3488295 w 8077346"/>
              <a:gd name="connsiteY7266" fmla="*/ 8691096 h 10287000"/>
              <a:gd name="connsiteX7267" fmla="*/ 3484281 w 8077346"/>
              <a:gd name="connsiteY7267" fmla="*/ 8683472 h 10287000"/>
              <a:gd name="connsiteX7268" fmla="*/ 3482469 w 8077346"/>
              <a:gd name="connsiteY7268" fmla="*/ 8687331 h 10287000"/>
              <a:gd name="connsiteX7269" fmla="*/ 3471322 w 8077346"/>
              <a:gd name="connsiteY7269" fmla="*/ 8687040 h 10287000"/>
              <a:gd name="connsiteX7270" fmla="*/ 3471611 w 8077346"/>
              <a:gd name="connsiteY7270" fmla="*/ 8682411 h 10287000"/>
              <a:gd name="connsiteX7271" fmla="*/ 3472190 w 8077346"/>
              <a:gd name="connsiteY7271" fmla="*/ 8673155 h 10287000"/>
              <a:gd name="connsiteX7272" fmla="*/ 3472479 w 8077346"/>
              <a:gd name="connsiteY7272" fmla="*/ 8668529 h 10287000"/>
              <a:gd name="connsiteX7273" fmla="*/ 3474225 w 8077346"/>
              <a:gd name="connsiteY7273" fmla="*/ 8668756 h 10287000"/>
              <a:gd name="connsiteX7274" fmla="*/ 3469745 w 8077346"/>
              <a:gd name="connsiteY7274" fmla="*/ 8663745 h 10287000"/>
              <a:gd name="connsiteX7275" fmla="*/ 3455032 w 8077346"/>
              <a:gd name="connsiteY7275" fmla="*/ 8666743 h 10287000"/>
              <a:gd name="connsiteX7276" fmla="*/ 3447121 w 8077346"/>
              <a:gd name="connsiteY7276" fmla="*/ 8695940 h 10287000"/>
              <a:gd name="connsiteX7277" fmla="*/ 3492850 w 8077346"/>
              <a:gd name="connsiteY7277" fmla="*/ 8730972 h 10287000"/>
              <a:gd name="connsiteX7278" fmla="*/ 3475177 w 8077346"/>
              <a:gd name="connsiteY7278" fmla="*/ 8766526 h 10287000"/>
              <a:gd name="connsiteX7279" fmla="*/ 3496549 w 8077346"/>
              <a:gd name="connsiteY7279" fmla="*/ 8776652 h 10287000"/>
              <a:gd name="connsiteX7280" fmla="*/ 3550064 w 8077346"/>
              <a:gd name="connsiteY7280" fmla="*/ 8891289 h 10287000"/>
              <a:gd name="connsiteX7281" fmla="*/ 3529796 w 8077346"/>
              <a:gd name="connsiteY7281" fmla="*/ 8900307 h 10287000"/>
              <a:gd name="connsiteX7282" fmla="*/ 3537612 w 8077346"/>
              <a:gd name="connsiteY7282" fmla="*/ 8952712 h 10287000"/>
              <a:gd name="connsiteX7283" fmla="*/ 3540240 w 8077346"/>
              <a:gd name="connsiteY7283" fmla="*/ 8952046 h 10287000"/>
              <a:gd name="connsiteX7284" fmla="*/ 3543613 w 8077346"/>
              <a:gd name="connsiteY7284" fmla="*/ 8955078 h 10287000"/>
              <a:gd name="connsiteX7285" fmla="*/ 3539103 w 8077346"/>
              <a:gd name="connsiteY7285" fmla="*/ 8960106 h 10287000"/>
              <a:gd name="connsiteX7286" fmla="*/ 3530478 w 8077346"/>
              <a:gd name="connsiteY7286" fmla="*/ 8958406 h 10287000"/>
              <a:gd name="connsiteX7287" fmla="*/ 3509462 w 8077346"/>
              <a:gd name="connsiteY7287" fmla="*/ 8963729 h 10287000"/>
              <a:gd name="connsiteX7288" fmla="*/ 3503373 w 8077346"/>
              <a:gd name="connsiteY7288" fmla="*/ 8957037 h 10287000"/>
              <a:gd name="connsiteX7289" fmla="*/ 3504550 w 8077346"/>
              <a:gd name="connsiteY7289" fmla="*/ 8963402 h 10287000"/>
              <a:gd name="connsiteX7290" fmla="*/ 3488604 w 8077346"/>
              <a:gd name="connsiteY7290" fmla="*/ 8977559 h 10287000"/>
              <a:gd name="connsiteX7291" fmla="*/ 3467175 w 8077346"/>
              <a:gd name="connsiteY7291" fmla="*/ 8934787 h 10287000"/>
              <a:gd name="connsiteX7292" fmla="*/ 3489127 w 8077346"/>
              <a:gd name="connsiteY7292" fmla="*/ 8945070 h 10287000"/>
              <a:gd name="connsiteX7293" fmla="*/ 3494975 w 8077346"/>
              <a:gd name="connsiteY7293" fmla="*/ 8947808 h 10287000"/>
              <a:gd name="connsiteX7294" fmla="*/ 3494380 w 8077346"/>
              <a:gd name="connsiteY7294" fmla="*/ 8947154 h 10287000"/>
              <a:gd name="connsiteX7295" fmla="*/ 3497883 w 8077346"/>
              <a:gd name="connsiteY7295" fmla="*/ 8920046 h 10287000"/>
              <a:gd name="connsiteX7296" fmla="*/ 3488839 w 8077346"/>
              <a:gd name="connsiteY7296" fmla="*/ 8898645 h 10287000"/>
              <a:gd name="connsiteX7297" fmla="*/ 3478161 w 8077346"/>
              <a:gd name="connsiteY7297" fmla="*/ 8895148 h 10287000"/>
              <a:gd name="connsiteX7298" fmla="*/ 3471819 w 8077346"/>
              <a:gd name="connsiteY7298" fmla="*/ 8883235 h 10287000"/>
              <a:gd name="connsiteX7299" fmla="*/ 3482571 w 8077346"/>
              <a:gd name="connsiteY7299" fmla="*/ 8883794 h 10287000"/>
              <a:gd name="connsiteX7300" fmla="*/ 3479108 w 8077346"/>
              <a:gd name="connsiteY7300" fmla="*/ 8874946 h 10287000"/>
              <a:gd name="connsiteX7301" fmla="*/ 3467440 w 8077346"/>
              <a:gd name="connsiteY7301" fmla="*/ 8876720 h 10287000"/>
              <a:gd name="connsiteX7302" fmla="*/ 3458802 w 8077346"/>
              <a:gd name="connsiteY7302" fmla="*/ 8887289 h 10287000"/>
              <a:gd name="connsiteX7303" fmla="*/ 3447284 w 8077346"/>
              <a:gd name="connsiteY7303" fmla="*/ 8867447 h 10287000"/>
              <a:gd name="connsiteX7304" fmla="*/ 3457580 w 8077346"/>
              <a:gd name="connsiteY7304" fmla="*/ 8869357 h 10287000"/>
              <a:gd name="connsiteX7305" fmla="*/ 3450162 w 8077346"/>
              <a:gd name="connsiteY7305" fmla="*/ 8867672 h 10287000"/>
              <a:gd name="connsiteX7306" fmla="*/ 3438336 w 8077346"/>
              <a:gd name="connsiteY7306" fmla="*/ 8830244 h 10287000"/>
              <a:gd name="connsiteX7307" fmla="*/ 3452966 w 8077346"/>
              <a:gd name="connsiteY7307" fmla="*/ 8830907 h 10287000"/>
              <a:gd name="connsiteX7308" fmla="*/ 3457886 w 8077346"/>
              <a:gd name="connsiteY7308" fmla="*/ 8832847 h 10287000"/>
              <a:gd name="connsiteX7309" fmla="*/ 3459418 w 8077346"/>
              <a:gd name="connsiteY7309" fmla="*/ 8832114 h 10287000"/>
              <a:gd name="connsiteX7310" fmla="*/ 3463322 w 8077346"/>
              <a:gd name="connsiteY7310" fmla="*/ 8832274 h 10287000"/>
              <a:gd name="connsiteX7311" fmla="*/ 3461680 w 8077346"/>
              <a:gd name="connsiteY7311" fmla="*/ 8826640 h 10287000"/>
              <a:gd name="connsiteX7312" fmla="*/ 3453807 w 8077346"/>
              <a:gd name="connsiteY7312" fmla="*/ 8826021 h 10287000"/>
              <a:gd name="connsiteX7313" fmla="*/ 3452431 w 8077346"/>
              <a:gd name="connsiteY7313" fmla="*/ 8825913 h 10287000"/>
              <a:gd name="connsiteX7314" fmla="*/ 3441718 w 8077346"/>
              <a:gd name="connsiteY7314" fmla="*/ 8820421 h 10287000"/>
              <a:gd name="connsiteX7315" fmla="*/ 3442007 w 8077346"/>
              <a:gd name="connsiteY7315" fmla="*/ 8815793 h 10287000"/>
              <a:gd name="connsiteX7316" fmla="*/ 3453009 w 8077346"/>
              <a:gd name="connsiteY7316" fmla="*/ 8816657 h 10287000"/>
              <a:gd name="connsiteX7317" fmla="*/ 3454784 w 8077346"/>
              <a:gd name="connsiteY7317" fmla="*/ 8810401 h 10287000"/>
              <a:gd name="connsiteX7318" fmla="*/ 3456822 w 8077346"/>
              <a:gd name="connsiteY7318" fmla="*/ 8809958 h 10287000"/>
              <a:gd name="connsiteX7319" fmla="*/ 3449597 w 8077346"/>
              <a:gd name="connsiteY7319" fmla="*/ 8785146 h 10287000"/>
              <a:gd name="connsiteX7320" fmla="*/ 3425685 w 8077346"/>
              <a:gd name="connsiteY7320" fmla="*/ 8740217 h 10287000"/>
              <a:gd name="connsiteX7321" fmla="*/ 3433954 w 8077346"/>
              <a:gd name="connsiteY7321" fmla="*/ 8726469 h 10287000"/>
              <a:gd name="connsiteX7322" fmla="*/ 3443327 w 8077346"/>
              <a:gd name="connsiteY7322" fmla="*/ 8731863 h 10287000"/>
              <a:gd name="connsiteX7323" fmla="*/ 3425392 w 8077346"/>
              <a:gd name="connsiteY7323" fmla="*/ 8670366 h 10287000"/>
              <a:gd name="connsiteX7324" fmla="*/ 3441153 w 8077346"/>
              <a:gd name="connsiteY7324" fmla="*/ 8666374 h 10287000"/>
              <a:gd name="connsiteX7325" fmla="*/ 3417153 w 8077346"/>
              <a:gd name="connsiteY7325" fmla="*/ 8656917 h 10287000"/>
              <a:gd name="connsiteX7326" fmla="*/ 3428343 w 8077346"/>
              <a:gd name="connsiteY7326" fmla="*/ 8712350 h 10287000"/>
              <a:gd name="connsiteX7327" fmla="*/ 3415565 w 8077346"/>
              <a:gd name="connsiteY7327" fmla="*/ 8731126 h 10287000"/>
              <a:gd name="connsiteX7328" fmla="*/ 3361892 w 8077346"/>
              <a:gd name="connsiteY7328" fmla="*/ 8752491 h 10287000"/>
              <a:gd name="connsiteX7329" fmla="*/ 3336758 w 8077346"/>
              <a:gd name="connsiteY7329" fmla="*/ 8751088 h 10287000"/>
              <a:gd name="connsiteX7330" fmla="*/ 3236220 w 8077346"/>
              <a:gd name="connsiteY7330" fmla="*/ 8745479 h 10287000"/>
              <a:gd name="connsiteX7331" fmla="*/ 3185237 w 8077346"/>
              <a:gd name="connsiteY7331" fmla="*/ 8711779 h 10287000"/>
              <a:gd name="connsiteX7332" fmla="*/ 3135134 w 8077346"/>
              <a:gd name="connsiteY7332" fmla="*/ 8887623 h 10287000"/>
              <a:gd name="connsiteX7333" fmla="*/ 3048054 w 8077346"/>
              <a:gd name="connsiteY7333" fmla="*/ 8921335 h 10287000"/>
              <a:gd name="connsiteX7334" fmla="*/ 2942389 w 8077346"/>
              <a:gd name="connsiteY7334" fmla="*/ 8808255 h 10287000"/>
              <a:gd name="connsiteX7335" fmla="*/ 2843376 w 8077346"/>
              <a:gd name="connsiteY7335" fmla="*/ 8782836 h 10287000"/>
              <a:gd name="connsiteX7336" fmla="*/ 2789766 w 8077346"/>
              <a:gd name="connsiteY7336" fmla="*/ 8749800 h 10287000"/>
              <a:gd name="connsiteX7337" fmla="*/ 2743646 w 8077346"/>
              <a:gd name="connsiteY7337" fmla="*/ 8726520 h 10287000"/>
              <a:gd name="connsiteX7338" fmla="*/ 2594814 w 8077346"/>
              <a:gd name="connsiteY7338" fmla="*/ 8632142 h 10287000"/>
              <a:gd name="connsiteX7339" fmla="*/ 2540490 w 8077346"/>
              <a:gd name="connsiteY7339" fmla="*/ 8568210 h 10287000"/>
              <a:gd name="connsiteX7340" fmla="*/ 2495539 w 8077346"/>
              <a:gd name="connsiteY7340" fmla="*/ 8509671 h 10287000"/>
              <a:gd name="connsiteX7341" fmla="*/ 2420262 w 8077346"/>
              <a:gd name="connsiteY7341" fmla="*/ 8396663 h 10287000"/>
              <a:gd name="connsiteX7342" fmla="*/ 2417667 w 8077346"/>
              <a:gd name="connsiteY7342" fmla="*/ 8370126 h 10287000"/>
              <a:gd name="connsiteX7343" fmla="*/ 2380207 w 8077346"/>
              <a:gd name="connsiteY7343" fmla="*/ 8321346 h 10287000"/>
              <a:gd name="connsiteX7344" fmla="*/ 2344209 w 8077346"/>
              <a:gd name="connsiteY7344" fmla="*/ 8307157 h 10287000"/>
              <a:gd name="connsiteX7345" fmla="*/ 2195438 w 8077346"/>
              <a:gd name="connsiteY7345" fmla="*/ 8158378 h 10287000"/>
              <a:gd name="connsiteX7346" fmla="*/ 2175202 w 8077346"/>
              <a:gd name="connsiteY7346" fmla="*/ 8140196 h 10287000"/>
              <a:gd name="connsiteX7347" fmla="*/ 2152401 w 8077346"/>
              <a:gd name="connsiteY7347" fmla="*/ 8068278 h 10287000"/>
              <a:gd name="connsiteX7348" fmla="*/ 2126194 w 8077346"/>
              <a:gd name="connsiteY7348" fmla="*/ 8020531 h 10287000"/>
              <a:gd name="connsiteX7349" fmla="*/ 2116202 w 8077346"/>
              <a:gd name="connsiteY7349" fmla="*/ 7902638 h 10287000"/>
              <a:gd name="connsiteX7350" fmla="*/ 2050751 w 8077346"/>
              <a:gd name="connsiteY7350" fmla="*/ 7728868 h 10287000"/>
              <a:gd name="connsiteX7351" fmla="*/ 2037258 w 8077346"/>
              <a:gd name="connsiteY7351" fmla="*/ 7716749 h 10287000"/>
              <a:gd name="connsiteX7352" fmla="*/ 1989513 w 8077346"/>
              <a:gd name="connsiteY7352" fmla="*/ 7480224 h 10287000"/>
              <a:gd name="connsiteX7353" fmla="*/ 1956593 w 8077346"/>
              <a:gd name="connsiteY7353" fmla="*/ 7399216 h 10287000"/>
              <a:gd name="connsiteX7354" fmla="*/ 1964117 w 8077346"/>
              <a:gd name="connsiteY7354" fmla="*/ 7381770 h 10287000"/>
              <a:gd name="connsiteX7355" fmla="*/ 1957433 w 8077346"/>
              <a:gd name="connsiteY7355" fmla="*/ 7321309 h 10287000"/>
              <a:gd name="connsiteX7356" fmla="*/ 1940243 w 8077346"/>
              <a:gd name="connsiteY7356" fmla="*/ 7263511 h 10287000"/>
              <a:gd name="connsiteX7357" fmla="*/ 1952274 w 8077346"/>
              <a:gd name="connsiteY7357" fmla="*/ 7241037 h 10287000"/>
              <a:gd name="connsiteX7358" fmla="*/ 1918966 w 8077346"/>
              <a:gd name="connsiteY7358" fmla="*/ 7171782 h 10287000"/>
              <a:gd name="connsiteX7359" fmla="*/ 1912997 w 8077346"/>
              <a:gd name="connsiteY7359" fmla="*/ 7142217 h 10287000"/>
              <a:gd name="connsiteX7360" fmla="*/ 1927267 w 8077346"/>
              <a:gd name="connsiteY7360" fmla="*/ 7130833 h 10287000"/>
              <a:gd name="connsiteX7361" fmla="*/ 1887600 w 8077346"/>
              <a:gd name="connsiteY7361" fmla="*/ 7043765 h 10287000"/>
              <a:gd name="connsiteX7362" fmla="*/ 1881307 w 8077346"/>
              <a:gd name="connsiteY7362" fmla="*/ 6971551 h 10287000"/>
              <a:gd name="connsiteX7363" fmla="*/ 1850298 w 8077346"/>
              <a:gd name="connsiteY7363" fmla="*/ 6858979 h 10287000"/>
              <a:gd name="connsiteX7364" fmla="*/ 1827434 w 8077346"/>
              <a:gd name="connsiteY7364" fmla="*/ 6841463 h 10287000"/>
              <a:gd name="connsiteX7365" fmla="*/ 1816632 w 8077346"/>
              <a:gd name="connsiteY7365" fmla="*/ 6774277 h 10287000"/>
              <a:gd name="connsiteX7366" fmla="*/ 1804696 w 8077346"/>
              <a:gd name="connsiteY7366" fmla="*/ 6715148 h 10287000"/>
              <a:gd name="connsiteX7367" fmla="*/ 1779205 w 8077346"/>
              <a:gd name="connsiteY7367" fmla="*/ 6698296 h 10287000"/>
              <a:gd name="connsiteX7368" fmla="*/ 1768045 w 8077346"/>
              <a:gd name="connsiteY7368" fmla="*/ 6615660 h 10287000"/>
              <a:gd name="connsiteX7369" fmla="*/ 1809687 w 8077346"/>
              <a:gd name="connsiteY7369" fmla="*/ 6616763 h 10287000"/>
              <a:gd name="connsiteX7370" fmla="*/ 1810109 w 8077346"/>
              <a:gd name="connsiteY7370" fmla="*/ 6577812 h 10287000"/>
              <a:gd name="connsiteX7371" fmla="*/ 1725556 w 8077346"/>
              <a:gd name="connsiteY7371" fmla="*/ 6377803 h 10287000"/>
              <a:gd name="connsiteX7372" fmla="*/ 1708984 w 8077346"/>
              <a:gd name="connsiteY7372" fmla="*/ 6432501 h 10287000"/>
              <a:gd name="connsiteX7373" fmla="*/ 1694356 w 8077346"/>
              <a:gd name="connsiteY7373" fmla="*/ 6428438 h 10287000"/>
              <a:gd name="connsiteX7374" fmla="*/ 1673792 w 8077346"/>
              <a:gd name="connsiteY7374" fmla="*/ 6367608 h 10287000"/>
              <a:gd name="connsiteX7375" fmla="*/ 1689554 w 8077346"/>
              <a:gd name="connsiteY7375" fmla="*/ 6363613 h 10287000"/>
              <a:gd name="connsiteX7376" fmla="*/ 1689586 w 8077346"/>
              <a:gd name="connsiteY7376" fmla="*/ 6336414 h 10287000"/>
              <a:gd name="connsiteX7377" fmla="*/ 1728602 w 8077346"/>
              <a:gd name="connsiteY7377" fmla="*/ 6338186 h 10287000"/>
              <a:gd name="connsiteX7378" fmla="*/ 1706222 w 8077346"/>
              <a:gd name="connsiteY7378" fmla="*/ 6227315 h 10287000"/>
              <a:gd name="connsiteX7379" fmla="*/ 1679206 w 8077346"/>
              <a:gd name="connsiteY7379" fmla="*/ 6230274 h 10287000"/>
              <a:gd name="connsiteX7380" fmla="*/ 1671356 w 8077346"/>
              <a:gd name="connsiteY7380" fmla="*/ 6205068 h 10287000"/>
              <a:gd name="connsiteX7381" fmla="*/ 1663442 w 8077346"/>
              <a:gd name="connsiteY7381" fmla="*/ 6234265 h 10287000"/>
              <a:gd name="connsiteX7382" fmla="*/ 1640548 w 8077346"/>
              <a:gd name="connsiteY7382" fmla="*/ 6243951 h 10287000"/>
              <a:gd name="connsiteX7383" fmla="*/ 1606555 w 8077346"/>
              <a:gd name="connsiteY7383" fmla="*/ 6116600 h 10287000"/>
              <a:gd name="connsiteX7384" fmla="*/ 1616769 w 8077346"/>
              <a:gd name="connsiteY7384" fmla="*/ 6044085 h 10287000"/>
              <a:gd name="connsiteX7385" fmla="*/ 1606262 w 8077346"/>
              <a:gd name="connsiteY7385" fmla="*/ 6046748 h 10287000"/>
              <a:gd name="connsiteX7386" fmla="*/ 1603992 w 8077346"/>
              <a:gd name="connsiteY7386" fmla="*/ 6062863 h 10287000"/>
              <a:gd name="connsiteX7387" fmla="*/ 1585604 w 8077346"/>
              <a:gd name="connsiteY7387" fmla="*/ 6067520 h 10287000"/>
              <a:gd name="connsiteX7388" fmla="*/ 1586024 w 8077346"/>
              <a:gd name="connsiteY7388" fmla="*/ 6028567 h 10287000"/>
              <a:gd name="connsiteX7389" fmla="*/ 1606683 w 8077346"/>
              <a:gd name="connsiteY7389" fmla="*/ 6007797 h 10287000"/>
              <a:gd name="connsiteX7390" fmla="*/ 1581191 w 8077346"/>
              <a:gd name="connsiteY7390" fmla="*/ 5990945 h 10287000"/>
              <a:gd name="connsiteX7391" fmla="*/ 1589103 w 8077346"/>
              <a:gd name="connsiteY7391" fmla="*/ 5961748 h 10287000"/>
              <a:gd name="connsiteX7392" fmla="*/ 1583460 w 8077346"/>
              <a:gd name="connsiteY7392" fmla="*/ 5974830 h 10287000"/>
              <a:gd name="connsiteX7393" fmla="*/ 1558000 w 8077346"/>
              <a:gd name="connsiteY7393" fmla="*/ 5930779 h 10287000"/>
              <a:gd name="connsiteX7394" fmla="*/ 1547103 w 8077346"/>
              <a:gd name="connsiteY7394" fmla="*/ 5945195 h 10287000"/>
              <a:gd name="connsiteX7395" fmla="*/ 1536659 w 8077346"/>
              <a:gd name="connsiteY7395" fmla="*/ 5893455 h 10287000"/>
              <a:gd name="connsiteX7396" fmla="*/ 1524334 w 8077346"/>
              <a:gd name="connsiteY7396" fmla="*/ 5846075 h 10287000"/>
              <a:gd name="connsiteX7397" fmla="*/ 1545318 w 8077346"/>
              <a:gd name="connsiteY7397" fmla="*/ 5867952 h 10287000"/>
              <a:gd name="connsiteX7398" fmla="*/ 1575088 w 8077346"/>
              <a:gd name="connsiteY7398" fmla="*/ 5755526 h 10287000"/>
              <a:gd name="connsiteX7399" fmla="*/ 1564579 w 8077346"/>
              <a:gd name="connsiteY7399" fmla="*/ 5758188 h 10287000"/>
              <a:gd name="connsiteX7400" fmla="*/ 1564253 w 8077346"/>
              <a:gd name="connsiteY7400" fmla="*/ 5715539 h 10287000"/>
              <a:gd name="connsiteX7401" fmla="*/ 1507563 w 8077346"/>
              <a:gd name="connsiteY7401" fmla="*/ 5749323 h 10287000"/>
              <a:gd name="connsiteX7402" fmla="*/ 1485182 w 8077346"/>
              <a:gd name="connsiteY7402" fmla="*/ 5720516 h 10287000"/>
              <a:gd name="connsiteX7403" fmla="*/ 1476882 w 8077346"/>
              <a:gd name="connsiteY7403" fmla="*/ 5679402 h 10287000"/>
              <a:gd name="connsiteX7404" fmla="*/ 1484762 w 8077346"/>
              <a:gd name="connsiteY7404" fmla="*/ 5677406 h 10287000"/>
              <a:gd name="connsiteX7405" fmla="*/ 1476168 w 8077346"/>
              <a:gd name="connsiteY7405" fmla="*/ 5648505 h 10287000"/>
              <a:gd name="connsiteX7406" fmla="*/ 1465041 w 8077346"/>
              <a:gd name="connsiteY7406" fmla="*/ 5538669 h 10287000"/>
              <a:gd name="connsiteX7407" fmla="*/ 1478176 w 8077346"/>
              <a:gd name="connsiteY7407" fmla="*/ 5535343 h 10287000"/>
              <a:gd name="connsiteX7408" fmla="*/ 1462058 w 8077346"/>
              <a:gd name="connsiteY7408" fmla="*/ 5523886 h 10287000"/>
              <a:gd name="connsiteX7409" fmla="*/ 1459525 w 8077346"/>
              <a:gd name="connsiteY7409" fmla="*/ 5442950 h 10287000"/>
              <a:gd name="connsiteX7410" fmla="*/ 1454691 w 8077346"/>
              <a:gd name="connsiteY7410" fmla="*/ 5405326 h 10287000"/>
              <a:gd name="connsiteX7411" fmla="*/ 1446038 w 8077346"/>
              <a:gd name="connsiteY7411" fmla="*/ 5384696 h 10287000"/>
              <a:gd name="connsiteX7412" fmla="*/ 1444845 w 8077346"/>
              <a:gd name="connsiteY7412" fmla="*/ 5376472 h 10287000"/>
              <a:gd name="connsiteX7413" fmla="*/ 1441925 w 8077346"/>
              <a:gd name="connsiteY7413" fmla="*/ 5378871 h 10287000"/>
              <a:gd name="connsiteX7414" fmla="*/ 1399401 w 8077346"/>
              <a:gd name="connsiteY7414" fmla="*/ 5376497 h 10287000"/>
              <a:gd name="connsiteX7415" fmla="*/ 1406129 w 8077346"/>
              <a:gd name="connsiteY7415" fmla="*/ 5336154 h 10287000"/>
              <a:gd name="connsiteX7416" fmla="*/ 1432666 w 8077346"/>
              <a:gd name="connsiteY7416" fmla="*/ 5341707 h 10287000"/>
              <a:gd name="connsiteX7417" fmla="*/ 1446103 w 8077346"/>
              <a:gd name="connsiteY7417" fmla="*/ 5349615 h 10287000"/>
              <a:gd name="connsiteX7418" fmla="*/ 1452186 w 8077346"/>
              <a:gd name="connsiteY7418" fmla="*/ 5343321 h 10287000"/>
              <a:gd name="connsiteX7419" fmla="*/ 1440516 w 8077346"/>
              <a:gd name="connsiteY7419" fmla="*/ 5335110 h 10287000"/>
              <a:gd name="connsiteX7420" fmla="*/ 1433477 w 8077346"/>
              <a:gd name="connsiteY7420" fmla="*/ 5259200 h 10287000"/>
              <a:gd name="connsiteX7421" fmla="*/ 1423780 w 8077346"/>
              <a:gd name="connsiteY7421" fmla="*/ 5211155 h 10287000"/>
              <a:gd name="connsiteX7422" fmla="*/ 1421150 w 8077346"/>
              <a:gd name="connsiteY7422" fmla="*/ 5211821 h 10287000"/>
              <a:gd name="connsiteX7423" fmla="*/ 1416455 w 8077346"/>
              <a:gd name="connsiteY7423" fmla="*/ 5190373 h 10287000"/>
              <a:gd name="connsiteX7424" fmla="*/ 1410127 w 8077346"/>
              <a:gd name="connsiteY7424" fmla="*/ 5188611 h 10287000"/>
              <a:gd name="connsiteX7425" fmla="*/ 1389494 w 8077346"/>
              <a:gd name="connsiteY7425" fmla="*/ 5176046 h 10287000"/>
              <a:gd name="connsiteX7426" fmla="*/ 1386973 w 8077346"/>
              <a:gd name="connsiteY7426" fmla="*/ 5176531 h 10287000"/>
              <a:gd name="connsiteX7427" fmla="*/ 1378629 w 8077346"/>
              <a:gd name="connsiteY7427" fmla="*/ 5164821 h 10287000"/>
              <a:gd name="connsiteX7428" fmla="*/ 1388808 w 8077346"/>
              <a:gd name="connsiteY7428" fmla="*/ 5165527 h 10287000"/>
              <a:gd name="connsiteX7429" fmla="*/ 1392127 w 8077346"/>
              <a:gd name="connsiteY7429" fmla="*/ 5166222 h 10287000"/>
              <a:gd name="connsiteX7430" fmla="*/ 1412217 w 8077346"/>
              <a:gd name="connsiteY7430" fmla="*/ 5170425 h 10287000"/>
              <a:gd name="connsiteX7431" fmla="*/ 1410879 w 8077346"/>
              <a:gd name="connsiteY7431" fmla="*/ 5153239 h 10287000"/>
              <a:gd name="connsiteX7432" fmla="*/ 1417487 w 8077346"/>
              <a:gd name="connsiteY7432" fmla="*/ 5138940 h 10287000"/>
              <a:gd name="connsiteX7433" fmla="*/ 1409545 w 8077346"/>
              <a:gd name="connsiteY7433" fmla="*/ 5109873 h 10287000"/>
              <a:gd name="connsiteX7434" fmla="*/ 1405941 w 8077346"/>
              <a:gd name="connsiteY7434" fmla="*/ 5082763 h 10287000"/>
              <a:gd name="connsiteX7435" fmla="*/ 1403833 w 8077346"/>
              <a:gd name="connsiteY7435" fmla="*/ 5083273 h 10287000"/>
              <a:gd name="connsiteX7436" fmla="*/ 1378557 w 8077346"/>
              <a:gd name="connsiteY7436" fmla="*/ 5077983 h 10287000"/>
              <a:gd name="connsiteX7437" fmla="*/ 1353286 w 8077346"/>
              <a:gd name="connsiteY7437" fmla="*/ 5072696 h 10287000"/>
              <a:gd name="connsiteX7438" fmla="*/ 1380291 w 8077346"/>
              <a:gd name="connsiteY7438" fmla="*/ 5067592 h 10287000"/>
              <a:gd name="connsiteX7439" fmla="*/ 1382023 w 8077346"/>
              <a:gd name="connsiteY7439" fmla="*/ 5057200 h 10287000"/>
              <a:gd name="connsiteX7440" fmla="*/ 1390897 w 8077346"/>
              <a:gd name="connsiteY7440" fmla="*/ 5053008 h 10287000"/>
              <a:gd name="connsiteX7441" fmla="*/ 1416686 w 8077346"/>
              <a:gd name="connsiteY7441" fmla="*/ 5056955 h 10287000"/>
              <a:gd name="connsiteX7442" fmla="*/ 1414597 w 8077346"/>
              <a:gd name="connsiteY7442" fmla="*/ 5042555 h 10287000"/>
              <a:gd name="connsiteX7443" fmla="*/ 1416657 w 8077346"/>
              <a:gd name="connsiteY7443" fmla="*/ 5033600 h 10287000"/>
              <a:gd name="connsiteX7444" fmla="*/ 1409922 w 8077346"/>
              <a:gd name="connsiteY7444" fmla="*/ 5033892 h 10287000"/>
              <a:gd name="connsiteX7445" fmla="*/ 1361753 w 8077346"/>
              <a:gd name="connsiteY7445" fmla="*/ 5013302 h 10287000"/>
              <a:gd name="connsiteX7446" fmla="*/ 1336822 w 8077346"/>
              <a:gd name="connsiteY7446" fmla="*/ 5008084 h 10287000"/>
              <a:gd name="connsiteX7447" fmla="*/ 1338515 w 8077346"/>
              <a:gd name="connsiteY7447" fmla="*/ 4997927 h 10287000"/>
              <a:gd name="connsiteX7448" fmla="*/ 1363447 w 8077346"/>
              <a:gd name="connsiteY7448" fmla="*/ 5003146 h 10287000"/>
              <a:gd name="connsiteX7449" fmla="*/ 1405230 w 8077346"/>
              <a:gd name="connsiteY7449" fmla="*/ 5004007 h 10287000"/>
              <a:gd name="connsiteX7450" fmla="*/ 1412478 w 8077346"/>
              <a:gd name="connsiteY7450" fmla="*/ 5006508 h 10287000"/>
              <a:gd name="connsiteX7451" fmla="*/ 1398930 w 8077346"/>
              <a:gd name="connsiteY7451" fmla="*/ 4964949 h 10287000"/>
              <a:gd name="connsiteX7452" fmla="*/ 1393057 w 8077346"/>
              <a:gd name="connsiteY7452" fmla="*/ 4853778 h 10287000"/>
              <a:gd name="connsiteX7453" fmla="*/ 1425325 w 8077346"/>
              <a:gd name="connsiteY7453" fmla="*/ 4849489 h 10287000"/>
              <a:gd name="connsiteX7454" fmla="*/ 1430580 w 8077346"/>
              <a:gd name="connsiteY7454" fmla="*/ 4848159 h 10287000"/>
              <a:gd name="connsiteX7455" fmla="*/ 1434341 w 8077346"/>
              <a:gd name="connsiteY7455" fmla="*/ 4839437 h 10287000"/>
              <a:gd name="connsiteX7456" fmla="*/ 1388191 w 8077346"/>
              <a:gd name="connsiteY7456" fmla="*/ 4843357 h 10287000"/>
              <a:gd name="connsiteX7457" fmla="*/ 1397238 w 8077346"/>
              <a:gd name="connsiteY7457" fmla="*/ 4806103 h 10287000"/>
              <a:gd name="connsiteX7458" fmla="*/ 1382155 w 8077346"/>
              <a:gd name="connsiteY7458" fmla="*/ 4750197 h 10287000"/>
              <a:gd name="connsiteX7459" fmla="*/ 1379906 w 8077346"/>
              <a:gd name="connsiteY7459" fmla="*/ 4723386 h 10287000"/>
              <a:gd name="connsiteX7460" fmla="*/ 1367971 w 8077346"/>
              <a:gd name="connsiteY7460" fmla="*/ 4720889 h 10287000"/>
              <a:gd name="connsiteX7461" fmla="*/ 1355805 w 8077346"/>
              <a:gd name="connsiteY7461" fmla="*/ 4718343 h 10287000"/>
              <a:gd name="connsiteX7462" fmla="*/ 1331479 w 8077346"/>
              <a:gd name="connsiteY7462" fmla="*/ 4713254 h 10287000"/>
              <a:gd name="connsiteX7463" fmla="*/ 1334920 w 8077346"/>
              <a:gd name="connsiteY7463" fmla="*/ 4692623 h 10287000"/>
              <a:gd name="connsiteX7464" fmla="*/ 1260215 w 8077346"/>
              <a:gd name="connsiteY7464" fmla="*/ 4687666 h 10287000"/>
              <a:gd name="connsiteX7465" fmla="*/ 1235887 w 8077346"/>
              <a:gd name="connsiteY7465" fmla="*/ 4682576 h 10287000"/>
              <a:gd name="connsiteX7466" fmla="*/ 1211555 w 8077346"/>
              <a:gd name="connsiteY7466" fmla="*/ 4677484 h 10287000"/>
              <a:gd name="connsiteX7467" fmla="*/ 1239326 w 8077346"/>
              <a:gd name="connsiteY7467" fmla="*/ 4661944 h 10287000"/>
              <a:gd name="connsiteX7468" fmla="*/ 1228755 w 8077346"/>
              <a:gd name="connsiteY7468" fmla="*/ 4574332 h 10287000"/>
              <a:gd name="connsiteX7469" fmla="*/ 1207870 w 8077346"/>
              <a:gd name="connsiteY7469" fmla="*/ 4548615 h 10287000"/>
              <a:gd name="connsiteX7470" fmla="*/ 1233917 w 8077346"/>
              <a:gd name="connsiteY7470" fmla="*/ 4543390 h 10287000"/>
              <a:gd name="connsiteX7471" fmla="*/ 1211311 w 8077346"/>
              <a:gd name="connsiteY7471" fmla="*/ 4527985 h 10287000"/>
              <a:gd name="connsiteX7472" fmla="*/ 1252348 w 8077346"/>
              <a:gd name="connsiteY7472" fmla="*/ 4527231 h 10287000"/>
              <a:gd name="connsiteX7473" fmla="*/ 1310342 w 8077346"/>
              <a:gd name="connsiteY7473" fmla="*/ 4538032 h 10287000"/>
              <a:gd name="connsiteX7474" fmla="*/ 1306901 w 8077346"/>
              <a:gd name="connsiteY7474" fmla="*/ 4558662 h 10287000"/>
              <a:gd name="connsiteX7475" fmla="*/ 1331230 w 8077346"/>
              <a:gd name="connsiteY7475" fmla="*/ 4563753 h 10287000"/>
              <a:gd name="connsiteX7476" fmla="*/ 1329511 w 8077346"/>
              <a:gd name="connsiteY7476" fmla="*/ 4574069 h 10287000"/>
              <a:gd name="connsiteX7477" fmla="*/ 1305181 w 8077346"/>
              <a:gd name="connsiteY7477" fmla="*/ 4568978 h 10287000"/>
              <a:gd name="connsiteX7478" fmla="*/ 1298301 w 8077346"/>
              <a:gd name="connsiteY7478" fmla="*/ 4610236 h 10287000"/>
              <a:gd name="connsiteX7479" fmla="*/ 1296580 w 8077346"/>
              <a:gd name="connsiteY7479" fmla="*/ 4620551 h 10287000"/>
              <a:gd name="connsiteX7480" fmla="*/ 1322629 w 8077346"/>
              <a:gd name="connsiteY7480" fmla="*/ 4615327 h 10287000"/>
              <a:gd name="connsiteX7481" fmla="*/ 1324351 w 8077346"/>
              <a:gd name="connsiteY7481" fmla="*/ 4605011 h 10287000"/>
              <a:gd name="connsiteX7482" fmla="*/ 1346961 w 8077346"/>
              <a:gd name="connsiteY7482" fmla="*/ 4620418 h 10287000"/>
              <a:gd name="connsiteX7483" fmla="*/ 1371285 w 8077346"/>
              <a:gd name="connsiteY7483" fmla="*/ 4625508 h 10287000"/>
              <a:gd name="connsiteX7484" fmla="*/ 1341800 w 8077346"/>
              <a:gd name="connsiteY7484" fmla="*/ 4651364 h 10287000"/>
              <a:gd name="connsiteX7485" fmla="*/ 1340081 w 8077346"/>
              <a:gd name="connsiteY7485" fmla="*/ 4661681 h 10287000"/>
              <a:gd name="connsiteX7486" fmla="*/ 1362685 w 8077346"/>
              <a:gd name="connsiteY7486" fmla="*/ 4677086 h 10287000"/>
              <a:gd name="connsiteX7487" fmla="*/ 1360965 w 8077346"/>
              <a:gd name="connsiteY7487" fmla="*/ 4687398 h 10287000"/>
              <a:gd name="connsiteX7488" fmla="*/ 1359246 w 8077346"/>
              <a:gd name="connsiteY7488" fmla="*/ 4697713 h 10287000"/>
              <a:gd name="connsiteX7489" fmla="*/ 1361427 w 8077346"/>
              <a:gd name="connsiteY7489" fmla="*/ 4703508 h 10287000"/>
              <a:gd name="connsiteX7490" fmla="*/ 1378927 w 8077346"/>
              <a:gd name="connsiteY7490" fmla="*/ 4711742 h 10287000"/>
              <a:gd name="connsiteX7491" fmla="*/ 1377484 w 8077346"/>
              <a:gd name="connsiteY7491" fmla="*/ 4694567 h 10287000"/>
              <a:gd name="connsiteX7492" fmla="*/ 1403429 w 8077346"/>
              <a:gd name="connsiteY7492" fmla="*/ 4645264 h 10287000"/>
              <a:gd name="connsiteX7493" fmla="*/ 1419189 w 8077346"/>
              <a:gd name="connsiteY7493" fmla="*/ 4641273 h 10287000"/>
              <a:gd name="connsiteX7494" fmla="*/ 1408420 w 8077346"/>
              <a:gd name="connsiteY7494" fmla="*/ 4546884 h 10287000"/>
              <a:gd name="connsiteX7495" fmla="*/ 1394928 w 8077346"/>
              <a:gd name="connsiteY7495" fmla="*/ 4534763 h 10287000"/>
              <a:gd name="connsiteX7496" fmla="*/ 1400319 w 8077346"/>
              <a:gd name="connsiteY7496" fmla="*/ 4457162 h 10287000"/>
              <a:gd name="connsiteX7497" fmla="*/ 1399987 w 8077346"/>
              <a:gd name="connsiteY7497" fmla="*/ 4432970 h 10287000"/>
              <a:gd name="connsiteX7498" fmla="*/ 1363629 w 8077346"/>
              <a:gd name="connsiteY7498" fmla="*/ 4429610 h 10287000"/>
              <a:gd name="connsiteX7499" fmla="*/ 1366128 w 8077346"/>
              <a:gd name="connsiteY7499" fmla="*/ 4460480 h 10287000"/>
              <a:gd name="connsiteX7500" fmla="*/ 1364247 w 8077346"/>
              <a:gd name="connsiteY7500" fmla="*/ 4464842 h 10287000"/>
              <a:gd name="connsiteX7501" fmla="*/ 1355619 w 8077346"/>
              <a:gd name="connsiteY7501" fmla="*/ 4463144 h 10287000"/>
              <a:gd name="connsiteX7502" fmla="*/ 1349459 w 8077346"/>
              <a:gd name="connsiteY7502" fmla="*/ 4439455 h 10287000"/>
              <a:gd name="connsiteX7503" fmla="*/ 1349906 w 8077346"/>
              <a:gd name="connsiteY7503" fmla="*/ 4432734 h 10287000"/>
              <a:gd name="connsiteX7504" fmla="*/ 1333559 w 8077346"/>
              <a:gd name="connsiteY7504" fmla="*/ 4436513 h 10287000"/>
              <a:gd name="connsiteX7505" fmla="*/ 1274777 w 8077346"/>
              <a:gd name="connsiteY7505" fmla="*/ 4458478 h 10287000"/>
              <a:gd name="connsiteX7506" fmla="*/ 1278175 w 8077346"/>
              <a:gd name="connsiteY7506" fmla="*/ 4438103 h 10287000"/>
              <a:gd name="connsiteX7507" fmla="*/ 1228042 w 8077346"/>
              <a:gd name="connsiteY7507" fmla="*/ 4427612 h 10287000"/>
              <a:gd name="connsiteX7508" fmla="*/ 1310036 w 8077346"/>
              <a:gd name="connsiteY7508" fmla="*/ 4402597 h 10287000"/>
              <a:gd name="connsiteX7509" fmla="*/ 1335097 w 8077346"/>
              <a:gd name="connsiteY7509" fmla="*/ 4407840 h 10287000"/>
              <a:gd name="connsiteX7510" fmla="*/ 1350763 w 8077346"/>
              <a:gd name="connsiteY7510" fmla="*/ 4406628 h 10287000"/>
              <a:gd name="connsiteX7511" fmla="*/ 1348968 w 8077346"/>
              <a:gd name="connsiteY7511" fmla="*/ 4375479 h 10287000"/>
              <a:gd name="connsiteX7512" fmla="*/ 1346343 w 8077346"/>
              <a:gd name="connsiteY7512" fmla="*/ 4376146 h 10287000"/>
              <a:gd name="connsiteX7513" fmla="*/ 1344493 w 8077346"/>
              <a:gd name="connsiteY7513" fmla="*/ 4353306 h 10287000"/>
              <a:gd name="connsiteX7514" fmla="*/ 1347119 w 8077346"/>
              <a:gd name="connsiteY7514" fmla="*/ 4352638 h 10287000"/>
              <a:gd name="connsiteX7515" fmla="*/ 1344136 w 8077346"/>
              <a:gd name="connsiteY7515" fmla="*/ 4337856 h 10287000"/>
              <a:gd name="connsiteX7516" fmla="*/ 1341509 w 8077346"/>
              <a:gd name="connsiteY7516" fmla="*/ 4338521 h 10287000"/>
              <a:gd name="connsiteX7517" fmla="*/ 1347166 w 8077346"/>
              <a:gd name="connsiteY7517" fmla="*/ 4310895 h 10287000"/>
              <a:gd name="connsiteX7518" fmla="*/ 1325870 w 8077346"/>
              <a:gd name="connsiteY7518" fmla="*/ 4313132 h 10287000"/>
              <a:gd name="connsiteX7519" fmla="*/ 1319077 w 8077346"/>
              <a:gd name="connsiteY7519" fmla="*/ 4353884 h 10287000"/>
              <a:gd name="connsiteX7520" fmla="*/ 1271233 w 8077346"/>
              <a:gd name="connsiteY7520" fmla="*/ 4333329 h 10287000"/>
              <a:gd name="connsiteX7521" fmla="*/ 1309596 w 8077346"/>
              <a:gd name="connsiteY7521" fmla="*/ 4257011 h 10287000"/>
              <a:gd name="connsiteX7522" fmla="*/ 1330966 w 8077346"/>
              <a:gd name="connsiteY7522" fmla="*/ 4282570 h 10287000"/>
              <a:gd name="connsiteX7523" fmla="*/ 1348271 w 8077346"/>
              <a:gd name="connsiteY7523" fmla="*/ 4294095 h 10287000"/>
              <a:gd name="connsiteX7524" fmla="*/ 1354877 w 8077346"/>
              <a:gd name="connsiteY7524" fmla="*/ 4294563 h 10287000"/>
              <a:gd name="connsiteX7525" fmla="*/ 1360706 w 8077346"/>
              <a:gd name="connsiteY7525" fmla="*/ 4283158 h 10287000"/>
              <a:gd name="connsiteX7526" fmla="*/ 1339362 w 8077346"/>
              <a:gd name="connsiteY7526" fmla="*/ 4249234 h 10287000"/>
              <a:gd name="connsiteX7527" fmla="*/ 1339884 w 8077346"/>
              <a:gd name="connsiteY7527" fmla="*/ 4230362 h 10287000"/>
              <a:gd name="connsiteX7528" fmla="*/ 1314034 w 8077346"/>
              <a:gd name="connsiteY7528" fmla="*/ 4218907 h 10287000"/>
              <a:gd name="connsiteX7529" fmla="*/ 1338265 w 8077346"/>
              <a:gd name="connsiteY7529" fmla="*/ 4157881 h 10287000"/>
              <a:gd name="connsiteX7530" fmla="*/ 1338379 w 8077346"/>
              <a:gd name="connsiteY7530" fmla="*/ 4157301 h 10287000"/>
              <a:gd name="connsiteX7531" fmla="*/ 1335340 w 8077346"/>
              <a:gd name="connsiteY7531" fmla="*/ 4157503 h 10287000"/>
              <a:gd name="connsiteX7532" fmla="*/ 1334719 w 8077346"/>
              <a:gd name="connsiteY7532" fmla="*/ 4138739 h 10287000"/>
              <a:gd name="connsiteX7533" fmla="*/ 1330965 w 8077346"/>
              <a:gd name="connsiteY7533" fmla="*/ 4134219 h 10287000"/>
              <a:gd name="connsiteX7534" fmla="*/ 1304443 w 8077346"/>
              <a:gd name="connsiteY7534" fmla="*/ 4139163 h 10287000"/>
              <a:gd name="connsiteX7535" fmla="*/ 1302751 w 8077346"/>
              <a:gd name="connsiteY7535" fmla="*/ 4149303 h 10287000"/>
              <a:gd name="connsiteX7536" fmla="*/ 1277926 w 8077346"/>
              <a:gd name="connsiteY7536" fmla="*/ 4144108 h 10287000"/>
              <a:gd name="connsiteX7537" fmla="*/ 1279617 w 8077346"/>
              <a:gd name="connsiteY7537" fmla="*/ 4133968 h 10287000"/>
              <a:gd name="connsiteX7538" fmla="*/ 1173526 w 8077346"/>
              <a:gd name="connsiteY7538" fmla="*/ 4153742 h 10287000"/>
              <a:gd name="connsiteX7539" fmla="*/ 1148700 w 8077346"/>
              <a:gd name="connsiteY7539" fmla="*/ 4148547 h 10287000"/>
              <a:gd name="connsiteX7540" fmla="*/ 1132323 w 8077346"/>
              <a:gd name="connsiteY7540" fmla="*/ 4092652 h 10287000"/>
              <a:gd name="connsiteX7541" fmla="*/ 1056137 w 8077346"/>
              <a:gd name="connsiteY7541" fmla="*/ 4087204 h 10287000"/>
              <a:gd name="connsiteX7542" fmla="*/ 1100727 w 8077346"/>
              <a:gd name="connsiteY7542" fmla="*/ 4128016 h 10287000"/>
              <a:gd name="connsiteX7543" fmla="*/ 1074205 w 8077346"/>
              <a:gd name="connsiteY7543" fmla="*/ 4132959 h 10287000"/>
              <a:gd name="connsiteX7544" fmla="*/ 1115414 w 8077346"/>
              <a:gd name="connsiteY7544" fmla="*/ 4194048 h 10287000"/>
              <a:gd name="connsiteX7545" fmla="*/ 1117104 w 8077346"/>
              <a:gd name="connsiteY7545" fmla="*/ 4183908 h 10287000"/>
              <a:gd name="connsiteX7546" fmla="*/ 1118796 w 8077346"/>
              <a:gd name="connsiteY7546" fmla="*/ 4173768 h 10287000"/>
              <a:gd name="connsiteX7547" fmla="*/ 1120486 w 8077346"/>
              <a:gd name="connsiteY7547" fmla="*/ 4163629 h 10287000"/>
              <a:gd name="connsiteX7548" fmla="*/ 1171836 w 8077346"/>
              <a:gd name="connsiteY7548" fmla="*/ 4163879 h 10287000"/>
              <a:gd name="connsiteX7549" fmla="*/ 1218117 w 8077346"/>
              <a:gd name="connsiteY7549" fmla="*/ 4194554 h 10287000"/>
              <a:gd name="connsiteX7550" fmla="*/ 1242948 w 8077346"/>
              <a:gd name="connsiteY7550" fmla="*/ 4199749 h 10287000"/>
              <a:gd name="connsiteX7551" fmla="*/ 1224881 w 8077346"/>
              <a:gd name="connsiteY7551" fmla="*/ 4153995 h 10287000"/>
              <a:gd name="connsiteX7552" fmla="*/ 1261017 w 8077346"/>
              <a:gd name="connsiteY7552" fmla="*/ 4245506 h 10287000"/>
              <a:gd name="connsiteX7553" fmla="*/ 1285845 w 8077346"/>
              <a:gd name="connsiteY7553" fmla="*/ 4250700 h 10287000"/>
              <a:gd name="connsiteX7554" fmla="*/ 1280771 w 8077346"/>
              <a:gd name="connsiteY7554" fmla="*/ 4281118 h 10287000"/>
              <a:gd name="connsiteX7555" fmla="*/ 1207973 w 8077346"/>
              <a:gd name="connsiteY7555" fmla="*/ 4255391 h 10287000"/>
              <a:gd name="connsiteX7556" fmla="*/ 1103578 w 8077346"/>
              <a:gd name="connsiteY7556" fmla="*/ 4265025 h 10287000"/>
              <a:gd name="connsiteX7557" fmla="*/ 1108650 w 8077346"/>
              <a:gd name="connsiteY7557" fmla="*/ 4234607 h 10287000"/>
              <a:gd name="connsiteX7558" fmla="*/ 1078748 w 8077346"/>
              <a:gd name="connsiteY7558" fmla="*/ 4259829 h 10287000"/>
              <a:gd name="connsiteX7559" fmla="*/ 1125029 w 8077346"/>
              <a:gd name="connsiteY7559" fmla="*/ 4290501 h 10287000"/>
              <a:gd name="connsiteX7560" fmla="*/ 1149856 w 8077346"/>
              <a:gd name="connsiteY7560" fmla="*/ 4295696 h 10287000"/>
              <a:gd name="connsiteX7561" fmla="*/ 1176378 w 8077346"/>
              <a:gd name="connsiteY7561" fmla="*/ 4290754 h 10287000"/>
              <a:gd name="connsiteX7562" fmla="*/ 1172995 w 8077346"/>
              <a:gd name="connsiteY7562" fmla="*/ 4311033 h 10287000"/>
              <a:gd name="connsiteX7563" fmla="*/ 1123338 w 8077346"/>
              <a:gd name="connsiteY7563" fmla="*/ 4300642 h 10287000"/>
              <a:gd name="connsiteX7564" fmla="*/ 1070294 w 8077346"/>
              <a:gd name="connsiteY7564" fmla="*/ 4310528 h 10287000"/>
              <a:gd name="connsiteX7565" fmla="*/ 1144783 w 8077346"/>
              <a:gd name="connsiteY7565" fmla="*/ 4326115 h 10287000"/>
              <a:gd name="connsiteX7566" fmla="*/ 1136329 w 8077346"/>
              <a:gd name="connsiteY7566" fmla="*/ 4376812 h 10287000"/>
              <a:gd name="connsiteX7567" fmla="*/ 1109812 w 8077346"/>
              <a:gd name="connsiteY7567" fmla="*/ 4381757 h 10287000"/>
              <a:gd name="connsiteX7568" fmla="*/ 1111503 w 8077346"/>
              <a:gd name="connsiteY7568" fmla="*/ 4371618 h 10287000"/>
              <a:gd name="connsiteX7569" fmla="*/ 1086669 w 8077346"/>
              <a:gd name="connsiteY7569" fmla="*/ 4366421 h 10287000"/>
              <a:gd name="connsiteX7570" fmla="*/ 1091742 w 8077346"/>
              <a:gd name="connsiteY7570" fmla="*/ 4336003 h 10287000"/>
              <a:gd name="connsiteX7571" fmla="*/ 1086669 w 8077346"/>
              <a:gd name="connsiteY7571" fmla="*/ 4366421 h 10287000"/>
              <a:gd name="connsiteX7572" fmla="*/ 1025170 w 8077346"/>
              <a:gd name="connsiteY7572" fmla="*/ 4427008 h 10287000"/>
              <a:gd name="connsiteX7573" fmla="*/ 902709 w 8077346"/>
              <a:gd name="connsiteY7573" fmla="*/ 4390889 h 10287000"/>
              <a:gd name="connsiteX7574" fmla="*/ 907782 w 8077346"/>
              <a:gd name="connsiteY7574" fmla="*/ 4360469 h 10287000"/>
              <a:gd name="connsiteX7575" fmla="*/ 831597 w 8077346"/>
              <a:gd name="connsiteY7575" fmla="*/ 4355020 h 10287000"/>
              <a:gd name="connsiteX7576" fmla="*/ 806770 w 8077346"/>
              <a:gd name="connsiteY7576" fmla="*/ 4349827 h 10287000"/>
              <a:gd name="connsiteX7577" fmla="*/ 788701 w 8077346"/>
              <a:gd name="connsiteY7577" fmla="*/ 4304070 h 10287000"/>
              <a:gd name="connsiteX7578" fmla="*/ 828751 w 8077346"/>
              <a:gd name="connsiteY7578" fmla="*/ 4218012 h 10287000"/>
              <a:gd name="connsiteX7579" fmla="*/ 832131 w 8077346"/>
              <a:gd name="connsiteY7579" fmla="*/ 4197732 h 10287000"/>
              <a:gd name="connsiteX7580" fmla="*/ 808990 w 8077346"/>
              <a:gd name="connsiteY7580" fmla="*/ 4182397 h 10287000"/>
              <a:gd name="connsiteX7581" fmla="*/ 837204 w 8077346"/>
              <a:gd name="connsiteY7581" fmla="*/ 4167316 h 10287000"/>
              <a:gd name="connsiteX7582" fmla="*/ 815754 w 8077346"/>
              <a:gd name="connsiteY7582" fmla="*/ 4141838 h 10287000"/>
              <a:gd name="connsiteX7583" fmla="*/ 772854 w 8077346"/>
              <a:gd name="connsiteY7583" fmla="*/ 4090887 h 10287000"/>
              <a:gd name="connsiteX7584" fmla="*/ 802759 w 8077346"/>
              <a:gd name="connsiteY7584" fmla="*/ 4065665 h 10287000"/>
              <a:gd name="connsiteX7585" fmla="*/ 777926 w 8077346"/>
              <a:gd name="connsiteY7585" fmla="*/ 4060468 h 10287000"/>
              <a:gd name="connsiteX7586" fmla="*/ 781308 w 8077346"/>
              <a:gd name="connsiteY7586" fmla="*/ 4040189 h 10287000"/>
              <a:gd name="connsiteX7587" fmla="*/ 804449 w 8077346"/>
              <a:gd name="connsiteY7587" fmla="*/ 4055525 h 10287000"/>
              <a:gd name="connsiteX7588" fmla="*/ 811213 w 8077346"/>
              <a:gd name="connsiteY7588" fmla="*/ 4014966 h 10287000"/>
              <a:gd name="connsiteX7589" fmla="*/ 729954 w 8077346"/>
              <a:gd name="connsiteY7589" fmla="*/ 4039938 h 10287000"/>
              <a:gd name="connsiteX7590" fmla="*/ 728263 w 8077346"/>
              <a:gd name="connsiteY7590" fmla="*/ 4050078 h 10287000"/>
              <a:gd name="connsiteX7591" fmla="*/ 703436 w 8077346"/>
              <a:gd name="connsiteY7591" fmla="*/ 4044881 h 10287000"/>
              <a:gd name="connsiteX7592" fmla="*/ 705128 w 8077346"/>
              <a:gd name="connsiteY7592" fmla="*/ 4034742 h 10287000"/>
              <a:gd name="connsiteX7593" fmla="*/ 716963 w 8077346"/>
              <a:gd name="connsiteY7593" fmla="*/ 3963765 h 10287000"/>
              <a:gd name="connsiteX7594" fmla="*/ 768313 w 8077346"/>
              <a:gd name="connsiteY7594" fmla="*/ 3964016 h 10287000"/>
              <a:gd name="connsiteX7595" fmla="*/ 766622 w 8077346"/>
              <a:gd name="connsiteY7595" fmla="*/ 3974156 h 10287000"/>
              <a:gd name="connsiteX7596" fmla="*/ 798216 w 8077346"/>
              <a:gd name="connsiteY7596" fmla="*/ 3938793 h 10287000"/>
              <a:gd name="connsiteX7597" fmla="*/ 826430 w 8077346"/>
              <a:gd name="connsiteY7597" fmla="*/ 3923708 h 10287000"/>
              <a:gd name="connsiteX7598" fmla="*/ 776767 w 8077346"/>
              <a:gd name="connsiteY7598" fmla="*/ 3913317 h 10287000"/>
              <a:gd name="connsiteX7599" fmla="*/ 748554 w 8077346"/>
              <a:gd name="connsiteY7599" fmla="*/ 3928400 h 10287000"/>
              <a:gd name="connsiteX7600" fmla="*/ 677446 w 8077346"/>
              <a:gd name="connsiteY7600" fmla="*/ 3892533 h 10287000"/>
              <a:gd name="connsiteX7601" fmla="*/ 626091 w 8077346"/>
              <a:gd name="connsiteY7601" fmla="*/ 3892280 h 10287000"/>
              <a:gd name="connsiteX7602" fmla="*/ 583197 w 8077346"/>
              <a:gd name="connsiteY7602" fmla="*/ 3841335 h 10287000"/>
              <a:gd name="connsiteX7603" fmla="*/ 609713 w 8077346"/>
              <a:gd name="connsiteY7603" fmla="*/ 3836387 h 10287000"/>
              <a:gd name="connsiteX7604" fmla="*/ 560056 w 8077346"/>
              <a:gd name="connsiteY7604" fmla="*/ 3825996 h 10287000"/>
              <a:gd name="connsiteX7605" fmla="*/ 540296 w 8077346"/>
              <a:gd name="connsiteY7605" fmla="*/ 3790383 h 10287000"/>
              <a:gd name="connsiteX7606" fmla="*/ 538606 w 8077346"/>
              <a:gd name="connsiteY7606" fmla="*/ 3800520 h 10287000"/>
              <a:gd name="connsiteX7607" fmla="*/ 515465 w 8077346"/>
              <a:gd name="connsiteY7607" fmla="*/ 3785187 h 10287000"/>
              <a:gd name="connsiteX7608" fmla="*/ 520537 w 8077346"/>
              <a:gd name="connsiteY7608" fmla="*/ 3754766 h 10287000"/>
              <a:gd name="connsiteX7609" fmla="*/ 571890 w 8077346"/>
              <a:gd name="connsiteY7609" fmla="*/ 3755021 h 10287000"/>
              <a:gd name="connsiteX7610" fmla="*/ 637928 w 8077346"/>
              <a:gd name="connsiteY7610" fmla="*/ 3821303 h 10287000"/>
              <a:gd name="connsiteX7611" fmla="*/ 662758 w 8077346"/>
              <a:gd name="connsiteY7611" fmla="*/ 3826498 h 10287000"/>
              <a:gd name="connsiteX7612" fmla="*/ 762080 w 8077346"/>
              <a:gd name="connsiteY7612" fmla="*/ 3847282 h 10287000"/>
              <a:gd name="connsiteX7613" fmla="*/ 715804 w 8077346"/>
              <a:gd name="connsiteY7613" fmla="*/ 3816615 h 10287000"/>
              <a:gd name="connsiteX7614" fmla="*/ 742325 w 8077346"/>
              <a:gd name="connsiteY7614" fmla="*/ 3811672 h 10287000"/>
              <a:gd name="connsiteX7615" fmla="*/ 725948 w 8077346"/>
              <a:gd name="connsiteY7615" fmla="*/ 3755776 h 10287000"/>
              <a:gd name="connsiteX7616" fmla="*/ 654834 w 8077346"/>
              <a:gd name="connsiteY7616" fmla="*/ 3719909 h 10287000"/>
              <a:gd name="connsiteX7617" fmla="*/ 653144 w 8077346"/>
              <a:gd name="connsiteY7617" fmla="*/ 3730049 h 10287000"/>
              <a:gd name="connsiteX7618" fmla="*/ 576964 w 8077346"/>
              <a:gd name="connsiteY7618" fmla="*/ 3724601 h 10287000"/>
              <a:gd name="connsiteX7619" fmla="*/ 552133 w 8077346"/>
              <a:gd name="connsiteY7619" fmla="*/ 3719405 h 10287000"/>
              <a:gd name="connsiteX7620" fmla="*/ 522227 w 8077346"/>
              <a:gd name="connsiteY7620" fmla="*/ 3744628 h 10287000"/>
              <a:gd name="connsiteX7621" fmla="*/ 444356 w 8077346"/>
              <a:gd name="connsiteY7621" fmla="*/ 3749320 h 10287000"/>
              <a:gd name="connsiteX7622" fmla="*/ 393003 w 8077346"/>
              <a:gd name="connsiteY7622" fmla="*/ 3749069 h 10287000"/>
              <a:gd name="connsiteX7623" fmla="*/ 341648 w 8077346"/>
              <a:gd name="connsiteY7623" fmla="*/ 3748816 h 10287000"/>
              <a:gd name="connsiteX7624" fmla="*/ 316817 w 8077346"/>
              <a:gd name="connsiteY7624" fmla="*/ 3743618 h 10287000"/>
              <a:gd name="connsiteX7625" fmla="*/ 318507 w 8077346"/>
              <a:gd name="connsiteY7625" fmla="*/ 3733480 h 10287000"/>
              <a:gd name="connsiteX7626" fmla="*/ 369861 w 8077346"/>
              <a:gd name="connsiteY7626" fmla="*/ 3733733 h 10287000"/>
              <a:gd name="connsiteX7627" fmla="*/ 446048 w 8077346"/>
              <a:gd name="connsiteY7627" fmla="*/ 3739180 h 10287000"/>
              <a:gd name="connsiteX7628" fmla="*/ 451120 w 8077346"/>
              <a:gd name="connsiteY7628" fmla="*/ 3708761 h 10287000"/>
              <a:gd name="connsiteX7629" fmla="*/ 353484 w 8077346"/>
              <a:gd name="connsiteY7629" fmla="*/ 3677837 h 10287000"/>
              <a:gd name="connsiteX7630" fmla="*/ 356867 w 8077346"/>
              <a:gd name="connsiteY7630" fmla="*/ 3657558 h 10287000"/>
              <a:gd name="connsiteX7631" fmla="*/ 332033 w 8077346"/>
              <a:gd name="connsiteY7631" fmla="*/ 3652361 h 10287000"/>
              <a:gd name="connsiteX7632" fmla="*/ 307208 w 8077346"/>
              <a:gd name="connsiteY7632" fmla="*/ 3647167 h 10287000"/>
              <a:gd name="connsiteX7633" fmla="*/ 333724 w 8077346"/>
              <a:gd name="connsiteY7633" fmla="*/ 3642222 h 10287000"/>
              <a:gd name="connsiteX7634" fmla="*/ 358557 w 8077346"/>
              <a:gd name="connsiteY7634" fmla="*/ 3647418 h 10287000"/>
              <a:gd name="connsiteX7635" fmla="*/ 383388 w 8077346"/>
              <a:gd name="connsiteY7635" fmla="*/ 3652614 h 10287000"/>
              <a:gd name="connsiteX7636" fmla="*/ 535754 w 8077346"/>
              <a:gd name="connsiteY7636" fmla="*/ 3663509 h 10287000"/>
              <a:gd name="connsiteX7637" fmla="*/ 514303 w 8077346"/>
              <a:gd name="connsiteY7637" fmla="*/ 3638036 h 10287000"/>
              <a:gd name="connsiteX7638" fmla="*/ 580345 w 8077346"/>
              <a:gd name="connsiteY7638" fmla="*/ 3704322 h 10287000"/>
              <a:gd name="connsiteX7639" fmla="*/ 553821 w 8077346"/>
              <a:gd name="connsiteY7639" fmla="*/ 3709265 h 10287000"/>
              <a:gd name="connsiteX7640" fmla="*/ 578655 w 8077346"/>
              <a:gd name="connsiteY7640" fmla="*/ 3714461 h 10287000"/>
              <a:gd name="connsiteX7641" fmla="*/ 630003 w 8077346"/>
              <a:gd name="connsiteY7641" fmla="*/ 3714713 h 10287000"/>
              <a:gd name="connsiteX7642" fmla="*/ 583727 w 8077346"/>
              <a:gd name="connsiteY7642" fmla="*/ 3684042 h 10287000"/>
              <a:gd name="connsiteX7643" fmla="*/ 611940 w 8077346"/>
              <a:gd name="connsiteY7643" fmla="*/ 3668959 h 10287000"/>
              <a:gd name="connsiteX7644" fmla="*/ 587109 w 8077346"/>
              <a:gd name="connsiteY7644" fmla="*/ 3663763 h 10287000"/>
              <a:gd name="connsiteX7645" fmla="*/ 588801 w 8077346"/>
              <a:gd name="connsiteY7645" fmla="*/ 3653623 h 10287000"/>
              <a:gd name="connsiteX7646" fmla="*/ 613632 w 8077346"/>
              <a:gd name="connsiteY7646" fmla="*/ 3658819 h 10287000"/>
              <a:gd name="connsiteX7647" fmla="*/ 638459 w 8077346"/>
              <a:gd name="connsiteY7647" fmla="*/ 3664014 h 10287000"/>
              <a:gd name="connsiteX7648" fmla="*/ 688122 w 8077346"/>
              <a:gd name="connsiteY7648" fmla="*/ 3674406 h 10287000"/>
              <a:gd name="connsiteX7649" fmla="*/ 767689 w 8077346"/>
              <a:gd name="connsiteY7649" fmla="*/ 3659575 h 10287000"/>
              <a:gd name="connsiteX7650" fmla="*/ 797588 w 8077346"/>
              <a:gd name="connsiteY7650" fmla="*/ 3634352 h 10287000"/>
              <a:gd name="connsiteX7651" fmla="*/ 824109 w 8077346"/>
              <a:gd name="connsiteY7651" fmla="*/ 3629406 h 10287000"/>
              <a:gd name="connsiteX7652" fmla="*/ 825803 w 8077346"/>
              <a:gd name="connsiteY7652" fmla="*/ 3619269 h 10287000"/>
              <a:gd name="connsiteX7653" fmla="*/ 800970 w 8077346"/>
              <a:gd name="connsiteY7653" fmla="*/ 3614073 h 10287000"/>
              <a:gd name="connsiteX7654" fmla="*/ 802660 w 8077346"/>
              <a:gd name="connsiteY7654" fmla="*/ 3603934 h 10287000"/>
              <a:gd name="connsiteX7655" fmla="*/ 827493 w 8077346"/>
              <a:gd name="connsiteY7655" fmla="*/ 3609128 h 10287000"/>
              <a:gd name="connsiteX7656" fmla="*/ 852323 w 8077346"/>
              <a:gd name="connsiteY7656" fmla="*/ 3614323 h 10287000"/>
              <a:gd name="connsiteX7657" fmla="*/ 854014 w 8077346"/>
              <a:gd name="connsiteY7657" fmla="*/ 3604183 h 10287000"/>
              <a:gd name="connsiteX7658" fmla="*/ 802660 w 8077346"/>
              <a:gd name="connsiteY7658" fmla="*/ 3603934 h 10287000"/>
              <a:gd name="connsiteX7659" fmla="*/ 791359 w 8077346"/>
              <a:gd name="connsiteY7659" fmla="*/ 3517624 h 10287000"/>
              <a:gd name="connsiteX7660" fmla="*/ 761457 w 8077346"/>
              <a:gd name="connsiteY7660" fmla="*/ 3542844 h 10287000"/>
              <a:gd name="connsiteX7661" fmla="*/ 630540 w 8077346"/>
              <a:gd name="connsiteY7661" fmla="*/ 3557425 h 10287000"/>
              <a:gd name="connsiteX7662" fmla="*/ 605707 w 8077346"/>
              <a:gd name="connsiteY7662" fmla="*/ 3552227 h 10287000"/>
              <a:gd name="connsiteX7663" fmla="*/ 604017 w 8077346"/>
              <a:gd name="connsiteY7663" fmla="*/ 3562366 h 10287000"/>
              <a:gd name="connsiteX7664" fmla="*/ 602325 w 8077346"/>
              <a:gd name="connsiteY7664" fmla="*/ 3572508 h 10287000"/>
              <a:gd name="connsiteX7665" fmla="*/ 625468 w 8077346"/>
              <a:gd name="connsiteY7665" fmla="*/ 3587842 h 10287000"/>
              <a:gd name="connsiteX7666" fmla="*/ 623776 w 8077346"/>
              <a:gd name="connsiteY7666" fmla="*/ 3597980 h 10287000"/>
              <a:gd name="connsiteX7667" fmla="*/ 496236 w 8077346"/>
              <a:gd name="connsiteY7667" fmla="*/ 3592280 h 10287000"/>
              <a:gd name="connsiteX7668" fmla="*/ 473100 w 8077346"/>
              <a:gd name="connsiteY7668" fmla="*/ 3576946 h 10287000"/>
              <a:gd name="connsiteX7669" fmla="*/ 448269 w 8077346"/>
              <a:gd name="connsiteY7669" fmla="*/ 3571751 h 10287000"/>
              <a:gd name="connsiteX7670" fmla="*/ 425128 w 8077346"/>
              <a:gd name="connsiteY7670" fmla="*/ 3556413 h 10287000"/>
              <a:gd name="connsiteX7671" fmla="*/ 426820 w 8077346"/>
              <a:gd name="connsiteY7671" fmla="*/ 3546275 h 10287000"/>
              <a:gd name="connsiteX7672" fmla="*/ 428510 w 8077346"/>
              <a:gd name="connsiteY7672" fmla="*/ 3536133 h 10287000"/>
              <a:gd name="connsiteX7673" fmla="*/ 400297 w 8077346"/>
              <a:gd name="connsiteY7673" fmla="*/ 3551218 h 10287000"/>
              <a:gd name="connsiteX7674" fmla="*/ 352324 w 8077346"/>
              <a:gd name="connsiteY7674" fmla="*/ 3530688 h 10287000"/>
              <a:gd name="connsiteX7675" fmla="*/ 372083 w 8077346"/>
              <a:gd name="connsiteY7675" fmla="*/ 3566304 h 10287000"/>
              <a:gd name="connsiteX7676" fmla="*/ 395223 w 8077346"/>
              <a:gd name="connsiteY7676" fmla="*/ 3581636 h 10287000"/>
              <a:gd name="connsiteX7677" fmla="*/ 343870 w 8077346"/>
              <a:gd name="connsiteY7677" fmla="*/ 3581385 h 10287000"/>
              <a:gd name="connsiteX7678" fmla="*/ 347250 w 8077346"/>
              <a:gd name="connsiteY7678" fmla="*/ 3561107 h 10287000"/>
              <a:gd name="connsiteX7679" fmla="*/ 325808 w 8077346"/>
              <a:gd name="connsiteY7679" fmla="*/ 3535631 h 10287000"/>
              <a:gd name="connsiteX7680" fmla="*/ 327499 w 8077346"/>
              <a:gd name="connsiteY7680" fmla="*/ 3525493 h 10287000"/>
              <a:gd name="connsiteX7681" fmla="*/ 364158 w 8077346"/>
              <a:gd name="connsiteY7681" fmla="*/ 3459709 h 10287000"/>
              <a:gd name="connsiteX7682" fmla="*/ 185277 w 8077346"/>
              <a:gd name="connsiteY7682" fmla="*/ 3453759 h 10287000"/>
              <a:gd name="connsiteX7683" fmla="*/ 137305 w 8077346"/>
              <a:gd name="connsiteY7683" fmla="*/ 3433226 h 10287000"/>
              <a:gd name="connsiteX7684" fmla="*/ 142377 w 8077346"/>
              <a:gd name="connsiteY7684" fmla="*/ 3402807 h 10287000"/>
              <a:gd name="connsiteX7685" fmla="*/ 167210 w 8077346"/>
              <a:gd name="connsiteY7685" fmla="*/ 3408003 h 10287000"/>
              <a:gd name="connsiteX7686" fmla="*/ 190349 w 8077346"/>
              <a:gd name="connsiteY7686" fmla="*/ 3423340 h 10287000"/>
              <a:gd name="connsiteX7687" fmla="*/ 316194 w 8077346"/>
              <a:gd name="connsiteY7687" fmla="*/ 3439178 h 10287000"/>
              <a:gd name="connsiteX7688" fmla="*/ 372613 w 8077346"/>
              <a:gd name="connsiteY7688" fmla="*/ 3409012 h 10287000"/>
              <a:gd name="connsiteX7689" fmla="*/ 422276 w 8077346"/>
              <a:gd name="connsiteY7689" fmla="*/ 3419406 h 10287000"/>
              <a:gd name="connsiteX7690" fmla="*/ 417203 w 8077346"/>
              <a:gd name="connsiteY7690" fmla="*/ 3449822 h 10287000"/>
              <a:gd name="connsiteX7691" fmla="*/ 448801 w 8077346"/>
              <a:gd name="connsiteY7691" fmla="*/ 3414459 h 10287000"/>
              <a:gd name="connsiteX7692" fmla="*/ 496772 w 8077346"/>
              <a:gd name="connsiteY7692" fmla="*/ 3434994 h 10287000"/>
              <a:gd name="connsiteX7693" fmla="*/ 553194 w 8077346"/>
              <a:gd name="connsiteY7693" fmla="*/ 3404827 h 10287000"/>
              <a:gd name="connsiteX7694" fmla="*/ 644067 w 8077346"/>
              <a:gd name="connsiteY7694" fmla="*/ 3476306 h 10287000"/>
              <a:gd name="connsiteX7695" fmla="*/ 649139 w 8077346"/>
              <a:gd name="connsiteY7695" fmla="*/ 3445889 h 10287000"/>
              <a:gd name="connsiteX7696" fmla="*/ 728700 w 8077346"/>
              <a:gd name="connsiteY7696" fmla="*/ 3431055 h 10287000"/>
              <a:gd name="connsiteX7697" fmla="*/ 723629 w 8077346"/>
              <a:gd name="connsiteY7697" fmla="*/ 3461474 h 10287000"/>
              <a:gd name="connsiteX7698" fmla="*/ 774984 w 8077346"/>
              <a:gd name="connsiteY7698" fmla="*/ 3461727 h 10287000"/>
              <a:gd name="connsiteX7699" fmla="*/ 756913 w 8077346"/>
              <a:gd name="connsiteY7699" fmla="*/ 3415973 h 10287000"/>
              <a:gd name="connsiteX7700" fmla="*/ 808268 w 8077346"/>
              <a:gd name="connsiteY7700" fmla="*/ 3416226 h 10287000"/>
              <a:gd name="connsiteX7701" fmla="*/ 770441 w 8077346"/>
              <a:gd name="connsiteY7701" fmla="*/ 3334857 h 10287000"/>
              <a:gd name="connsiteX7702" fmla="*/ 747301 w 8077346"/>
              <a:gd name="connsiteY7702" fmla="*/ 3319521 h 10287000"/>
              <a:gd name="connsiteX7703" fmla="*/ 743919 w 8077346"/>
              <a:gd name="connsiteY7703" fmla="*/ 3339800 h 10287000"/>
              <a:gd name="connsiteX7704" fmla="*/ 671120 w 8077346"/>
              <a:gd name="connsiteY7704" fmla="*/ 3314073 h 10287000"/>
              <a:gd name="connsiteX7705" fmla="*/ 639524 w 8077346"/>
              <a:gd name="connsiteY7705" fmla="*/ 3349436 h 10287000"/>
              <a:gd name="connsiteX7706" fmla="*/ 591552 w 8077346"/>
              <a:gd name="connsiteY7706" fmla="*/ 3328903 h 10287000"/>
              <a:gd name="connsiteX7707" fmla="*/ 614693 w 8077346"/>
              <a:gd name="connsiteY7707" fmla="*/ 3344239 h 10287000"/>
              <a:gd name="connsiteX7708" fmla="*/ 588170 w 8077346"/>
              <a:gd name="connsiteY7708" fmla="*/ 3349184 h 10287000"/>
              <a:gd name="connsiteX7709" fmla="*/ 583098 w 8077346"/>
              <a:gd name="connsiteY7709" fmla="*/ 3379601 h 10287000"/>
              <a:gd name="connsiteX7710" fmla="*/ 533435 w 8077346"/>
              <a:gd name="connsiteY7710" fmla="*/ 3369211 h 10287000"/>
              <a:gd name="connsiteX7711" fmla="*/ 530053 w 8077346"/>
              <a:gd name="connsiteY7711" fmla="*/ 3389491 h 10287000"/>
              <a:gd name="connsiteX7712" fmla="*/ 453873 w 8077346"/>
              <a:gd name="connsiteY7712" fmla="*/ 3384043 h 10287000"/>
              <a:gd name="connsiteX7713" fmla="*/ 382759 w 8077346"/>
              <a:gd name="connsiteY7713" fmla="*/ 3348173 h 10287000"/>
              <a:gd name="connsiteX7714" fmla="*/ 306577 w 8077346"/>
              <a:gd name="connsiteY7714" fmla="*/ 3342727 h 10287000"/>
              <a:gd name="connsiteX7715" fmla="*/ 311651 w 8077346"/>
              <a:gd name="connsiteY7715" fmla="*/ 3312310 h 10287000"/>
              <a:gd name="connsiteX7716" fmla="*/ 359624 w 8077346"/>
              <a:gd name="connsiteY7716" fmla="*/ 3332840 h 10287000"/>
              <a:gd name="connsiteX7717" fmla="*/ 421117 w 8077346"/>
              <a:gd name="connsiteY7717" fmla="*/ 3272253 h 10287000"/>
              <a:gd name="connsiteX7718" fmla="*/ 426189 w 8077346"/>
              <a:gd name="connsiteY7718" fmla="*/ 3241833 h 10287000"/>
              <a:gd name="connsiteX7719" fmla="*/ 451020 w 8077346"/>
              <a:gd name="connsiteY7719" fmla="*/ 3247030 h 10287000"/>
              <a:gd name="connsiteX7720" fmla="*/ 472471 w 8077346"/>
              <a:gd name="connsiteY7720" fmla="*/ 3272506 h 10287000"/>
              <a:gd name="connsiteX7721" fmla="*/ 445948 w 8077346"/>
              <a:gd name="connsiteY7721" fmla="*/ 3277449 h 10287000"/>
              <a:gd name="connsiteX7722" fmla="*/ 444258 w 8077346"/>
              <a:gd name="connsiteY7722" fmla="*/ 3287589 h 10287000"/>
              <a:gd name="connsiteX7723" fmla="*/ 495613 w 8077346"/>
              <a:gd name="connsiteY7723" fmla="*/ 3287842 h 10287000"/>
              <a:gd name="connsiteX7724" fmla="*/ 497303 w 8077346"/>
              <a:gd name="connsiteY7724" fmla="*/ 3277702 h 10287000"/>
              <a:gd name="connsiteX7725" fmla="*/ 472471 w 8077346"/>
              <a:gd name="connsiteY7725" fmla="*/ 3272506 h 10287000"/>
              <a:gd name="connsiteX7726" fmla="*/ 502375 w 8077346"/>
              <a:gd name="connsiteY7726" fmla="*/ 3247283 h 10287000"/>
              <a:gd name="connsiteX7727" fmla="*/ 522134 w 8077346"/>
              <a:gd name="connsiteY7727" fmla="*/ 3282898 h 10287000"/>
              <a:gd name="connsiteX7728" fmla="*/ 534336 w 8077346"/>
              <a:gd name="connsiteY7728" fmla="*/ 3286763 h 10287000"/>
              <a:gd name="connsiteX7729" fmla="*/ 541523 w 8077346"/>
              <a:gd name="connsiteY7729" fmla="*/ 3291054 h 10287000"/>
              <a:gd name="connsiteX7730" fmla="*/ 545270 w 8077346"/>
              <a:gd name="connsiteY7730" fmla="*/ 3298233 h 10287000"/>
              <a:gd name="connsiteX7731" fmla="*/ 542368 w 8077346"/>
              <a:gd name="connsiteY7731" fmla="*/ 3291559 h 10287000"/>
              <a:gd name="connsiteX7732" fmla="*/ 541523 w 8077346"/>
              <a:gd name="connsiteY7732" fmla="*/ 3291054 h 10287000"/>
              <a:gd name="connsiteX7733" fmla="*/ 539794 w 8077346"/>
              <a:gd name="connsiteY7733" fmla="*/ 3287741 h 10287000"/>
              <a:gd name="connsiteX7734" fmla="*/ 550343 w 8077346"/>
              <a:gd name="connsiteY7734" fmla="*/ 3267813 h 10287000"/>
              <a:gd name="connsiteX7735" fmla="*/ 603388 w 8077346"/>
              <a:gd name="connsiteY7735" fmla="*/ 3257927 h 10287000"/>
              <a:gd name="connsiteX7736" fmla="*/ 557105 w 8077346"/>
              <a:gd name="connsiteY7736" fmla="*/ 3227255 h 10287000"/>
              <a:gd name="connsiteX7737" fmla="*/ 528899 w 8077346"/>
              <a:gd name="connsiteY7737" fmla="*/ 3242339 h 10287000"/>
              <a:gd name="connsiteX7738" fmla="*/ 507449 w 8077346"/>
              <a:gd name="connsiteY7738" fmla="*/ 3216863 h 10287000"/>
              <a:gd name="connsiteX7739" fmla="*/ 434643 w 8077346"/>
              <a:gd name="connsiteY7739" fmla="*/ 3191136 h 10287000"/>
              <a:gd name="connsiteX7740" fmla="*/ 441408 w 8077346"/>
              <a:gd name="connsiteY7740" fmla="*/ 3150577 h 10287000"/>
              <a:gd name="connsiteX7741" fmla="*/ 512521 w 8077346"/>
              <a:gd name="connsiteY7741" fmla="*/ 3186444 h 10287000"/>
              <a:gd name="connsiteX7742" fmla="*/ 485998 w 8077346"/>
              <a:gd name="connsiteY7742" fmla="*/ 3191387 h 10287000"/>
              <a:gd name="connsiteX7743" fmla="*/ 562178 w 8077346"/>
              <a:gd name="connsiteY7743" fmla="*/ 3196835 h 10287000"/>
              <a:gd name="connsiteX7744" fmla="*/ 563870 w 8077346"/>
              <a:gd name="connsiteY7744" fmla="*/ 3186695 h 10287000"/>
              <a:gd name="connsiteX7745" fmla="*/ 592082 w 8077346"/>
              <a:gd name="connsiteY7745" fmla="*/ 3171612 h 10287000"/>
              <a:gd name="connsiteX7746" fmla="*/ 568942 w 8077346"/>
              <a:gd name="connsiteY7746" fmla="*/ 3156276 h 10287000"/>
              <a:gd name="connsiteX7747" fmla="*/ 595464 w 8077346"/>
              <a:gd name="connsiteY7747" fmla="*/ 3151332 h 10287000"/>
              <a:gd name="connsiteX7748" fmla="*/ 595762 w 8077346"/>
              <a:gd name="connsiteY7748" fmla="*/ 3141024 h 10287000"/>
              <a:gd name="connsiteX7749" fmla="*/ 597156 w 8077346"/>
              <a:gd name="connsiteY7749" fmla="*/ 3141192 h 10287000"/>
              <a:gd name="connsiteX7750" fmla="*/ 598847 w 8077346"/>
              <a:gd name="connsiteY7750" fmla="*/ 3131054 h 10287000"/>
              <a:gd name="connsiteX7751" fmla="*/ 596713 w 8077346"/>
              <a:gd name="connsiteY7751" fmla="*/ 3130348 h 10287000"/>
              <a:gd name="connsiteX7752" fmla="*/ 618381 w 8077346"/>
              <a:gd name="connsiteY7752" fmla="*/ 3110220 h 10287000"/>
              <a:gd name="connsiteX7753" fmla="*/ 658654 w 8077346"/>
              <a:gd name="connsiteY7753" fmla="*/ 3080610 h 10287000"/>
              <a:gd name="connsiteX7754" fmla="*/ 635513 w 8077346"/>
              <a:gd name="connsiteY7754" fmla="*/ 3065274 h 10287000"/>
              <a:gd name="connsiteX7755" fmla="*/ 711699 w 8077346"/>
              <a:gd name="connsiteY7755" fmla="*/ 3070723 h 10287000"/>
              <a:gd name="connsiteX7756" fmla="*/ 710009 w 8077346"/>
              <a:gd name="connsiteY7756" fmla="*/ 3080863 h 10287000"/>
              <a:gd name="connsiteX7757" fmla="*/ 708317 w 8077346"/>
              <a:gd name="connsiteY7757" fmla="*/ 3091001 h 10287000"/>
              <a:gd name="connsiteX7758" fmla="*/ 706627 w 8077346"/>
              <a:gd name="connsiteY7758" fmla="*/ 3101141 h 10287000"/>
              <a:gd name="connsiteX7759" fmla="*/ 855611 w 8077346"/>
              <a:gd name="connsiteY7759" fmla="*/ 3132318 h 10287000"/>
              <a:gd name="connsiteX7760" fmla="*/ 865756 w 8077346"/>
              <a:gd name="connsiteY7760" fmla="*/ 3071478 h 10287000"/>
              <a:gd name="connsiteX7761" fmla="*/ 897346 w 8077346"/>
              <a:gd name="connsiteY7761" fmla="*/ 3036114 h 10287000"/>
              <a:gd name="connsiteX7762" fmla="*/ 905799 w 8077346"/>
              <a:gd name="connsiteY7762" fmla="*/ 2985417 h 10287000"/>
              <a:gd name="connsiteX7763" fmla="*/ 981987 w 8077346"/>
              <a:gd name="connsiteY7763" fmla="*/ 2990866 h 10287000"/>
              <a:gd name="connsiteX7764" fmla="*/ 884355 w 8077346"/>
              <a:gd name="connsiteY7764" fmla="*/ 2959943 h 10287000"/>
              <a:gd name="connsiteX7765" fmla="*/ 962226 w 8077346"/>
              <a:gd name="connsiteY7765" fmla="*/ 2955249 h 10287000"/>
              <a:gd name="connsiteX7766" fmla="*/ 937397 w 8077346"/>
              <a:gd name="connsiteY7766" fmla="*/ 2950052 h 10287000"/>
              <a:gd name="connsiteX7767" fmla="*/ 864597 w 8077346"/>
              <a:gd name="connsiteY7767" fmla="*/ 2924327 h 10287000"/>
              <a:gd name="connsiteX7768" fmla="*/ 862905 w 8077346"/>
              <a:gd name="connsiteY7768" fmla="*/ 2934465 h 10287000"/>
              <a:gd name="connsiteX7769" fmla="*/ 838074 w 8077346"/>
              <a:gd name="connsiteY7769" fmla="*/ 2929269 h 10287000"/>
              <a:gd name="connsiteX7770" fmla="*/ 839765 w 8077346"/>
              <a:gd name="connsiteY7770" fmla="*/ 2919131 h 10287000"/>
              <a:gd name="connsiteX7771" fmla="*/ 814934 w 8077346"/>
              <a:gd name="connsiteY7771" fmla="*/ 2913934 h 10287000"/>
              <a:gd name="connsiteX7772" fmla="*/ 740444 w 8077346"/>
              <a:gd name="connsiteY7772" fmla="*/ 2898349 h 10287000"/>
              <a:gd name="connsiteX7773" fmla="*/ 834692 w 8077346"/>
              <a:gd name="connsiteY7773" fmla="*/ 2949552 h 10287000"/>
              <a:gd name="connsiteX7774" fmla="*/ 755125 w 8077346"/>
              <a:gd name="connsiteY7774" fmla="*/ 2964380 h 10287000"/>
              <a:gd name="connsiteX7775" fmla="*/ 756815 w 8077346"/>
              <a:gd name="connsiteY7775" fmla="*/ 2954242 h 10287000"/>
              <a:gd name="connsiteX7776" fmla="*/ 490441 w 8077346"/>
              <a:gd name="connsiteY7776" fmla="*/ 2856530 h 10287000"/>
              <a:gd name="connsiteX7777" fmla="*/ 530489 w 8077346"/>
              <a:gd name="connsiteY7777" fmla="*/ 2770466 h 10287000"/>
              <a:gd name="connsiteX7778" fmla="*/ 557013 w 8077346"/>
              <a:gd name="connsiteY7778" fmla="*/ 2765523 h 10287000"/>
              <a:gd name="connsiteX7779" fmla="*/ 654645 w 8077346"/>
              <a:gd name="connsiteY7779" fmla="*/ 2796446 h 10287000"/>
              <a:gd name="connsiteX7780" fmla="*/ 707687 w 8077346"/>
              <a:gd name="connsiteY7780" fmla="*/ 2786560 h 10287000"/>
              <a:gd name="connsiteX7781" fmla="*/ 757353 w 8077346"/>
              <a:gd name="connsiteY7781" fmla="*/ 2796953 h 10287000"/>
              <a:gd name="connsiteX7782" fmla="*/ 812082 w 8077346"/>
              <a:gd name="connsiteY7782" fmla="*/ 2776922 h 10287000"/>
              <a:gd name="connsiteX7783" fmla="*/ 712762 w 8077346"/>
              <a:gd name="connsiteY7783" fmla="*/ 2756140 h 10287000"/>
              <a:gd name="connsiteX7784" fmla="*/ 764115 w 8077346"/>
              <a:gd name="connsiteY7784" fmla="*/ 2756395 h 10287000"/>
              <a:gd name="connsiteX7785" fmla="*/ 719523 w 8077346"/>
              <a:gd name="connsiteY7785" fmla="*/ 2715583 h 10287000"/>
              <a:gd name="connsiteX7786" fmla="*/ 765806 w 8077346"/>
              <a:gd name="connsiteY7786" fmla="*/ 2746255 h 10287000"/>
              <a:gd name="connsiteX7787" fmla="*/ 817154 w 8077346"/>
              <a:gd name="connsiteY7787" fmla="*/ 2746505 h 10287000"/>
              <a:gd name="connsiteX7788" fmla="*/ 841987 w 8077346"/>
              <a:gd name="connsiteY7788" fmla="*/ 2751701 h 10287000"/>
              <a:gd name="connsiteX7789" fmla="*/ 831841 w 8077346"/>
              <a:gd name="connsiteY7789" fmla="*/ 2812540 h 10287000"/>
              <a:gd name="connsiteX7790" fmla="*/ 861746 w 8077346"/>
              <a:gd name="connsiteY7790" fmla="*/ 2787315 h 10287000"/>
              <a:gd name="connsiteX7791" fmla="*/ 886576 w 8077346"/>
              <a:gd name="connsiteY7791" fmla="*/ 2792511 h 10287000"/>
              <a:gd name="connsiteX7792" fmla="*/ 884887 w 8077346"/>
              <a:gd name="connsiteY7792" fmla="*/ 2802653 h 10287000"/>
              <a:gd name="connsiteX7793" fmla="*/ 908027 w 8077346"/>
              <a:gd name="connsiteY7793" fmla="*/ 2817985 h 10287000"/>
              <a:gd name="connsiteX7794" fmla="*/ 932854 w 8077346"/>
              <a:gd name="connsiteY7794" fmla="*/ 2823182 h 10287000"/>
              <a:gd name="connsiteX7795" fmla="*/ 937926 w 8077346"/>
              <a:gd name="connsiteY7795" fmla="*/ 2792764 h 10287000"/>
              <a:gd name="connsiteX7796" fmla="*/ 997734 w 8077346"/>
              <a:gd name="connsiteY7796" fmla="*/ 2742318 h 10287000"/>
              <a:gd name="connsiteX7797" fmla="*/ 1073921 w 8077346"/>
              <a:gd name="connsiteY7797" fmla="*/ 2747766 h 10287000"/>
              <a:gd name="connsiteX7798" fmla="*/ 1054161 w 8077346"/>
              <a:gd name="connsiteY7798" fmla="*/ 2712150 h 10287000"/>
              <a:gd name="connsiteX7799" fmla="*/ 1050779 w 8077346"/>
              <a:gd name="connsiteY7799" fmla="*/ 2732431 h 10287000"/>
              <a:gd name="connsiteX7800" fmla="*/ 984738 w 8077346"/>
              <a:gd name="connsiteY7800" fmla="*/ 2666145 h 10287000"/>
              <a:gd name="connsiteX7801" fmla="*/ 959907 w 8077346"/>
              <a:gd name="connsiteY7801" fmla="*/ 2660949 h 10287000"/>
              <a:gd name="connsiteX7802" fmla="*/ 906868 w 8077346"/>
              <a:gd name="connsiteY7802" fmla="*/ 2670837 h 10287000"/>
              <a:gd name="connsiteX7803" fmla="*/ 928316 w 8077346"/>
              <a:gd name="connsiteY7803" fmla="*/ 2696313 h 10287000"/>
              <a:gd name="connsiteX7804" fmla="*/ 923244 w 8077346"/>
              <a:gd name="connsiteY7804" fmla="*/ 2726731 h 10287000"/>
              <a:gd name="connsiteX7805" fmla="*/ 870199 w 8077346"/>
              <a:gd name="connsiteY7805" fmla="*/ 2736618 h 10287000"/>
              <a:gd name="connsiteX7806" fmla="*/ 818846 w 8077346"/>
              <a:gd name="connsiteY7806" fmla="*/ 2736365 h 10287000"/>
              <a:gd name="connsiteX7807" fmla="*/ 820536 w 8077346"/>
              <a:gd name="connsiteY7807" fmla="*/ 2726227 h 10287000"/>
              <a:gd name="connsiteX7808" fmla="*/ 747738 w 8077346"/>
              <a:gd name="connsiteY7808" fmla="*/ 2700498 h 10287000"/>
              <a:gd name="connsiteX7809" fmla="*/ 674933 w 8077346"/>
              <a:gd name="connsiteY7809" fmla="*/ 2674772 h 10287000"/>
              <a:gd name="connsiteX7810" fmla="*/ 603826 w 8077346"/>
              <a:gd name="connsiteY7810" fmla="*/ 2638906 h 10287000"/>
              <a:gd name="connsiteX7811" fmla="*/ 575612 w 8077346"/>
              <a:gd name="connsiteY7811" fmla="*/ 2653987 h 10287000"/>
              <a:gd name="connsiteX7812" fmla="*/ 550780 w 8077346"/>
              <a:gd name="connsiteY7812" fmla="*/ 2648794 h 10287000"/>
              <a:gd name="connsiteX7813" fmla="*/ 564306 w 8077346"/>
              <a:gd name="connsiteY7813" fmla="*/ 2567676 h 10287000"/>
              <a:gd name="connsiteX7814" fmla="*/ 565996 w 8077346"/>
              <a:gd name="connsiteY7814" fmla="*/ 2557536 h 10287000"/>
              <a:gd name="connsiteX7815" fmla="*/ 590830 w 8077346"/>
              <a:gd name="connsiteY7815" fmla="*/ 2562732 h 10287000"/>
              <a:gd name="connsiteX7816" fmla="*/ 589139 w 8077346"/>
              <a:gd name="connsiteY7816" fmla="*/ 2572872 h 10287000"/>
              <a:gd name="connsiteX7817" fmla="*/ 613971 w 8077346"/>
              <a:gd name="connsiteY7817" fmla="*/ 2578068 h 10287000"/>
              <a:gd name="connsiteX7818" fmla="*/ 619043 w 8077346"/>
              <a:gd name="connsiteY7818" fmla="*/ 2547649 h 10287000"/>
              <a:gd name="connsiteX7819" fmla="*/ 599284 w 8077346"/>
              <a:gd name="connsiteY7819" fmla="*/ 2512033 h 10287000"/>
              <a:gd name="connsiteX7820" fmla="*/ 574451 w 8077346"/>
              <a:gd name="connsiteY7820" fmla="*/ 2506837 h 10287000"/>
              <a:gd name="connsiteX7821" fmla="*/ 576144 w 8077346"/>
              <a:gd name="connsiteY7821" fmla="*/ 2496697 h 10287000"/>
              <a:gd name="connsiteX7822" fmla="*/ 627497 w 8077346"/>
              <a:gd name="connsiteY7822" fmla="*/ 2496950 h 10287000"/>
              <a:gd name="connsiteX7823" fmla="*/ 688459 w 8077346"/>
              <a:gd name="connsiteY7823" fmla="*/ 2593654 h 10287000"/>
              <a:gd name="connsiteX7824" fmla="*/ 796242 w 8077346"/>
              <a:gd name="connsiteY7824" fmla="*/ 2563740 h 10287000"/>
              <a:gd name="connsiteX7825" fmla="*/ 680536 w 8077346"/>
              <a:gd name="connsiteY7825" fmla="*/ 2487062 h 10287000"/>
              <a:gd name="connsiteX7826" fmla="*/ 630879 w 8077346"/>
              <a:gd name="connsiteY7826" fmla="*/ 2476671 h 10287000"/>
              <a:gd name="connsiteX7827" fmla="*/ 632571 w 8077346"/>
              <a:gd name="connsiteY7827" fmla="*/ 2466531 h 10287000"/>
              <a:gd name="connsiteX7828" fmla="*/ 634261 w 8077346"/>
              <a:gd name="connsiteY7828" fmla="*/ 2456391 h 10287000"/>
              <a:gd name="connsiteX7829" fmla="*/ 586287 w 8077346"/>
              <a:gd name="connsiteY7829" fmla="*/ 2435859 h 10287000"/>
              <a:gd name="connsiteX7830" fmla="*/ 587980 w 8077346"/>
              <a:gd name="connsiteY7830" fmla="*/ 2425719 h 10287000"/>
              <a:gd name="connsiteX7831" fmla="*/ 511799 w 8077346"/>
              <a:gd name="connsiteY7831" fmla="*/ 2420273 h 10287000"/>
              <a:gd name="connsiteX7832" fmla="*/ 490348 w 8077346"/>
              <a:gd name="connsiteY7832" fmla="*/ 2394799 h 10287000"/>
              <a:gd name="connsiteX7833" fmla="*/ 564838 w 8077346"/>
              <a:gd name="connsiteY7833" fmla="*/ 2410388 h 10287000"/>
              <a:gd name="connsiteX7834" fmla="*/ 576674 w 8077346"/>
              <a:gd name="connsiteY7834" fmla="*/ 2339407 h 10287000"/>
              <a:gd name="connsiteX7835" fmla="*/ 521943 w 8077346"/>
              <a:gd name="connsiteY7835" fmla="*/ 2359436 h 10287000"/>
              <a:gd name="connsiteX7836" fmla="*/ 543387 w 8077346"/>
              <a:gd name="connsiteY7836" fmla="*/ 2384912 h 10287000"/>
              <a:gd name="connsiteX7837" fmla="*/ 450829 w 8077346"/>
              <a:gd name="connsiteY7837" fmla="*/ 2323569 h 10287000"/>
              <a:gd name="connsiteX7838" fmla="*/ 402862 w 8077346"/>
              <a:gd name="connsiteY7838" fmla="*/ 2303038 h 10287000"/>
              <a:gd name="connsiteX7839" fmla="*/ 429378 w 8077346"/>
              <a:gd name="connsiteY7839" fmla="*/ 2298093 h 10287000"/>
              <a:gd name="connsiteX7840" fmla="*/ 361654 w 8077346"/>
              <a:gd name="connsiteY7840" fmla="*/ 2241948 h 10287000"/>
              <a:gd name="connsiteX7841" fmla="*/ 535470 w 8077346"/>
              <a:gd name="connsiteY7841" fmla="*/ 2278319 h 10287000"/>
              <a:gd name="connsiteX7842" fmla="*/ 537161 w 8077346"/>
              <a:gd name="connsiteY7842" fmla="*/ 2268179 h 10287000"/>
              <a:gd name="connsiteX7843" fmla="*/ 517401 w 8077346"/>
              <a:gd name="connsiteY7843" fmla="*/ 2232564 h 10287000"/>
              <a:gd name="connsiteX7844" fmla="*/ 590201 w 8077346"/>
              <a:gd name="connsiteY7844" fmla="*/ 2258291 h 10287000"/>
              <a:gd name="connsiteX7845" fmla="*/ 588510 w 8077346"/>
              <a:gd name="connsiteY7845" fmla="*/ 2268430 h 10287000"/>
              <a:gd name="connsiteX7846" fmla="*/ 552377 w 8077346"/>
              <a:gd name="connsiteY7846" fmla="*/ 2176923 h 10287000"/>
              <a:gd name="connsiteX7847" fmla="*/ 476192 w 8077346"/>
              <a:gd name="connsiteY7847" fmla="*/ 2171474 h 10287000"/>
              <a:gd name="connsiteX7848" fmla="*/ 451362 w 8077346"/>
              <a:gd name="connsiteY7848" fmla="*/ 2166277 h 10287000"/>
              <a:gd name="connsiteX7849" fmla="*/ 400012 w 8077346"/>
              <a:gd name="connsiteY7849" fmla="*/ 2166026 h 10287000"/>
              <a:gd name="connsiteX7850" fmla="*/ 401702 w 8077346"/>
              <a:gd name="connsiteY7850" fmla="*/ 2155888 h 10287000"/>
              <a:gd name="connsiteX7851" fmla="*/ 453051 w 8077346"/>
              <a:gd name="connsiteY7851" fmla="*/ 2156136 h 10287000"/>
              <a:gd name="connsiteX7852" fmla="*/ 477882 w 8077346"/>
              <a:gd name="connsiteY7852" fmla="*/ 2161332 h 10287000"/>
              <a:gd name="connsiteX7853" fmla="*/ 479574 w 8077346"/>
              <a:gd name="connsiteY7853" fmla="*/ 2151194 h 10287000"/>
              <a:gd name="connsiteX7854" fmla="*/ 557452 w 8077346"/>
              <a:gd name="connsiteY7854" fmla="*/ 2146502 h 10287000"/>
              <a:gd name="connsiteX7855" fmla="*/ 628558 w 8077346"/>
              <a:gd name="connsiteY7855" fmla="*/ 2182369 h 10287000"/>
              <a:gd name="connsiteX7856" fmla="*/ 658462 w 8077346"/>
              <a:gd name="connsiteY7856" fmla="*/ 2157147 h 10287000"/>
              <a:gd name="connsiteX7857" fmla="*/ 637012 w 8077346"/>
              <a:gd name="connsiteY7857" fmla="*/ 2131672 h 10287000"/>
              <a:gd name="connsiteX7858" fmla="*/ 642085 w 8077346"/>
              <a:gd name="connsiteY7858" fmla="*/ 2101252 h 10287000"/>
              <a:gd name="connsiteX7859" fmla="*/ 602566 w 8077346"/>
              <a:gd name="connsiteY7859" fmla="*/ 2030021 h 10287000"/>
              <a:gd name="connsiteX7860" fmla="*/ 599184 w 8077346"/>
              <a:gd name="connsiteY7860" fmla="*/ 2050300 h 10287000"/>
              <a:gd name="connsiteX7861" fmla="*/ 547836 w 8077346"/>
              <a:gd name="connsiteY7861" fmla="*/ 2050049 h 10287000"/>
              <a:gd name="connsiteX7862" fmla="*/ 528077 w 8077346"/>
              <a:gd name="connsiteY7862" fmla="*/ 2014433 h 10287000"/>
              <a:gd name="connsiteX7863" fmla="*/ 405614 w 8077346"/>
              <a:gd name="connsiteY7863" fmla="*/ 1978315 h 10287000"/>
              <a:gd name="connsiteX7864" fmla="*/ 415760 w 8077346"/>
              <a:gd name="connsiteY7864" fmla="*/ 1917480 h 10287000"/>
              <a:gd name="connsiteX7865" fmla="*/ 367786 w 8077346"/>
              <a:gd name="connsiteY7865" fmla="*/ 1896947 h 10287000"/>
              <a:gd name="connsiteX7866" fmla="*/ 470497 w 8077346"/>
              <a:gd name="connsiteY7866" fmla="*/ 1897452 h 10287000"/>
              <a:gd name="connsiteX7867" fmla="*/ 397691 w 8077346"/>
              <a:gd name="connsiteY7867" fmla="*/ 1871724 h 10287000"/>
              <a:gd name="connsiteX7868" fmla="*/ 450736 w 8077346"/>
              <a:gd name="connsiteY7868" fmla="*/ 1861837 h 10287000"/>
              <a:gd name="connsiteX7869" fmla="*/ 546675 w 8077346"/>
              <a:gd name="connsiteY7869" fmla="*/ 1902901 h 10287000"/>
              <a:gd name="connsiteX7870" fmla="*/ 566434 w 8077346"/>
              <a:gd name="connsiteY7870" fmla="*/ 1938516 h 10287000"/>
              <a:gd name="connsiteX7871" fmla="*/ 642616 w 8077346"/>
              <a:gd name="connsiteY7871" fmla="*/ 1943961 h 10287000"/>
              <a:gd name="connsiteX7872" fmla="*/ 621166 w 8077346"/>
              <a:gd name="connsiteY7872" fmla="*/ 1918486 h 10287000"/>
              <a:gd name="connsiteX7873" fmla="*/ 596340 w 8077346"/>
              <a:gd name="connsiteY7873" fmla="*/ 1913293 h 10287000"/>
              <a:gd name="connsiteX7874" fmla="*/ 571508 w 8077346"/>
              <a:gd name="connsiteY7874" fmla="*/ 1908097 h 10287000"/>
              <a:gd name="connsiteX7875" fmla="*/ 573198 w 8077346"/>
              <a:gd name="connsiteY7875" fmla="*/ 1897955 h 10287000"/>
              <a:gd name="connsiteX7876" fmla="*/ 598032 w 8077346"/>
              <a:gd name="connsiteY7876" fmla="*/ 1903153 h 10287000"/>
              <a:gd name="connsiteX7877" fmla="*/ 647688 w 8077346"/>
              <a:gd name="connsiteY7877" fmla="*/ 1913543 h 10287000"/>
              <a:gd name="connsiteX7878" fmla="*/ 601412 w 8077346"/>
              <a:gd name="connsiteY7878" fmla="*/ 1882874 h 10287000"/>
              <a:gd name="connsiteX7879" fmla="*/ 603104 w 8077346"/>
              <a:gd name="connsiteY7879" fmla="*/ 1872734 h 10287000"/>
              <a:gd name="connsiteX7880" fmla="*/ 631309 w 8077346"/>
              <a:gd name="connsiteY7880" fmla="*/ 1857649 h 10287000"/>
              <a:gd name="connsiteX7881" fmla="*/ 558513 w 8077346"/>
              <a:gd name="connsiteY7881" fmla="*/ 1831922 h 10287000"/>
              <a:gd name="connsiteX7882" fmla="*/ 531990 w 8077346"/>
              <a:gd name="connsiteY7882" fmla="*/ 1836864 h 10287000"/>
              <a:gd name="connsiteX7883" fmla="*/ 484022 w 8077346"/>
              <a:gd name="connsiteY7883" fmla="*/ 1816335 h 10287000"/>
              <a:gd name="connsiteX7884" fmla="*/ 412909 w 8077346"/>
              <a:gd name="connsiteY7884" fmla="*/ 1780468 h 10287000"/>
              <a:gd name="connsiteX7885" fmla="*/ 361555 w 8077346"/>
              <a:gd name="connsiteY7885" fmla="*/ 1780215 h 10287000"/>
              <a:gd name="connsiteX7886" fmla="*/ 350255 w 8077346"/>
              <a:gd name="connsiteY7886" fmla="*/ 1693904 h 10287000"/>
              <a:gd name="connsiteX7887" fmla="*/ 312428 w 8077346"/>
              <a:gd name="connsiteY7887" fmla="*/ 1612534 h 10287000"/>
              <a:gd name="connsiteX7888" fmla="*/ 287595 w 8077346"/>
              <a:gd name="connsiteY7888" fmla="*/ 1607338 h 10287000"/>
              <a:gd name="connsiteX7889" fmla="*/ 262765 w 8077346"/>
              <a:gd name="connsiteY7889" fmla="*/ 1602140 h 10287000"/>
              <a:gd name="connsiteX7890" fmla="*/ 290977 w 8077346"/>
              <a:gd name="connsiteY7890" fmla="*/ 1587057 h 10287000"/>
              <a:gd name="connsiteX7891" fmla="*/ 314118 w 8077346"/>
              <a:gd name="connsiteY7891" fmla="*/ 1602392 h 10287000"/>
              <a:gd name="connsiteX7892" fmla="*/ 350785 w 8077346"/>
              <a:gd name="connsiteY7892" fmla="*/ 1536614 h 10287000"/>
              <a:gd name="connsiteX7893" fmla="*/ 402135 w 8077346"/>
              <a:gd name="connsiteY7893" fmla="*/ 1536865 h 10287000"/>
              <a:gd name="connsiteX7894" fmla="*/ 421894 w 8077346"/>
              <a:gd name="connsiteY7894" fmla="*/ 1572478 h 10287000"/>
              <a:gd name="connsiteX7895" fmla="*/ 416822 w 8077346"/>
              <a:gd name="connsiteY7895" fmla="*/ 1602897 h 10287000"/>
              <a:gd name="connsiteX7896" fmla="*/ 434890 w 8077346"/>
              <a:gd name="connsiteY7896" fmla="*/ 1648651 h 10287000"/>
              <a:gd name="connsiteX7897" fmla="*/ 381845 w 8077346"/>
              <a:gd name="connsiteY7897" fmla="*/ 1658539 h 10287000"/>
              <a:gd name="connsiteX7898" fmla="*/ 429818 w 8077346"/>
              <a:gd name="connsiteY7898" fmla="*/ 1679070 h 10287000"/>
              <a:gd name="connsiteX7899" fmla="*/ 424744 w 8077346"/>
              <a:gd name="connsiteY7899" fmla="*/ 1709489 h 10287000"/>
              <a:gd name="connsiteX7900" fmla="*/ 449576 w 8077346"/>
              <a:gd name="connsiteY7900" fmla="*/ 1714686 h 10287000"/>
              <a:gd name="connsiteX7901" fmla="*/ 458030 w 8077346"/>
              <a:gd name="connsiteY7901" fmla="*/ 1663988 h 10287000"/>
              <a:gd name="connsiteX7902" fmla="*/ 482863 w 8077346"/>
              <a:gd name="connsiteY7902" fmla="*/ 1669183 h 10287000"/>
              <a:gd name="connsiteX7903" fmla="*/ 550588 w 8077346"/>
              <a:gd name="connsiteY7903" fmla="*/ 1725328 h 10287000"/>
              <a:gd name="connsiteX7904" fmla="*/ 651600 w 8077346"/>
              <a:gd name="connsiteY7904" fmla="*/ 1735972 h 10287000"/>
              <a:gd name="connsiteX7905" fmla="*/ 678123 w 8077346"/>
              <a:gd name="connsiteY7905" fmla="*/ 1731030 h 10287000"/>
              <a:gd name="connsiteX7906" fmla="*/ 631847 w 8077346"/>
              <a:gd name="connsiteY7906" fmla="*/ 1700358 h 10287000"/>
              <a:gd name="connsiteX7907" fmla="*/ 658365 w 8077346"/>
              <a:gd name="connsiteY7907" fmla="*/ 1695413 h 10287000"/>
              <a:gd name="connsiteX7908" fmla="*/ 641993 w 8077346"/>
              <a:gd name="connsiteY7908" fmla="*/ 1639519 h 10287000"/>
              <a:gd name="connsiteX7909" fmla="*/ 547737 w 8077346"/>
              <a:gd name="connsiteY7909" fmla="*/ 1588319 h 10287000"/>
              <a:gd name="connsiteX7910" fmla="*/ 549430 w 8077346"/>
              <a:gd name="connsiteY7910" fmla="*/ 1578180 h 10287000"/>
              <a:gd name="connsiteX7911" fmla="*/ 478320 w 8077346"/>
              <a:gd name="connsiteY7911" fmla="*/ 1542312 h 10287000"/>
              <a:gd name="connsiteX7912" fmla="*/ 469076 w 8077346"/>
              <a:gd name="connsiteY7912" fmla="*/ 1520703 h 10287000"/>
              <a:gd name="connsiteX7913" fmla="*/ 468656 w 8077346"/>
              <a:gd name="connsiteY7913" fmla="*/ 1517285 h 10287000"/>
              <a:gd name="connsiteX7914" fmla="*/ 469497 w 8077346"/>
              <a:gd name="connsiteY7914" fmla="*/ 1518167 h 10287000"/>
              <a:gd name="connsiteX7915" fmla="*/ 481701 w 8077346"/>
              <a:gd name="connsiteY7915" fmla="*/ 1522033 h 10287000"/>
              <a:gd name="connsiteX7916" fmla="*/ 460251 w 8077346"/>
              <a:gd name="connsiteY7916" fmla="*/ 1496559 h 10287000"/>
              <a:gd name="connsiteX7917" fmla="*/ 438802 w 8077346"/>
              <a:gd name="connsiteY7917" fmla="*/ 1471083 h 10287000"/>
              <a:gd name="connsiteX7918" fmla="*/ 461943 w 8077346"/>
              <a:gd name="connsiteY7918" fmla="*/ 1486417 h 10287000"/>
              <a:gd name="connsiteX7919" fmla="*/ 536437 w 8077346"/>
              <a:gd name="connsiteY7919" fmla="*/ 1502006 h 10287000"/>
              <a:gd name="connsiteX7920" fmla="*/ 586096 w 8077346"/>
              <a:gd name="connsiteY7920" fmla="*/ 1512398 h 10287000"/>
              <a:gd name="connsiteX7921" fmla="*/ 688798 w 8077346"/>
              <a:gd name="connsiteY7921" fmla="*/ 1512900 h 10287000"/>
              <a:gd name="connsiteX7922" fmla="*/ 674118 w 8077346"/>
              <a:gd name="connsiteY7922" fmla="*/ 1446868 h 10287000"/>
              <a:gd name="connsiteX7923" fmla="*/ 576481 w 8077346"/>
              <a:gd name="connsiteY7923" fmla="*/ 1415945 h 10287000"/>
              <a:gd name="connsiteX7924" fmla="*/ 558418 w 8077346"/>
              <a:gd name="connsiteY7924" fmla="*/ 1370191 h 10287000"/>
              <a:gd name="connsiteX7925" fmla="*/ 687643 w 8077346"/>
              <a:gd name="connsiteY7925" fmla="*/ 1365750 h 10287000"/>
              <a:gd name="connsiteX7926" fmla="*/ 684263 w 8077346"/>
              <a:gd name="connsiteY7926" fmla="*/ 1386029 h 10287000"/>
              <a:gd name="connsiteX7927" fmla="*/ 709088 w 8077346"/>
              <a:gd name="connsiteY7927" fmla="*/ 1391224 h 10287000"/>
              <a:gd name="connsiteX7928" fmla="*/ 724307 w 8077346"/>
              <a:gd name="connsiteY7928" fmla="*/ 1299968 h 10287000"/>
              <a:gd name="connsiteX7929" fmla="*/ 649816 w 8077346"/>
              <a:gd name="connsiteY7929" fmla="*/ 1284380 h 10287000"/>
              <a:gd name="connsiteX7930" fmla="*/ 648126 w 8077346"/>
              <a:gd name="connsiteY7930" fmla="*/ 1294520 h 10287000"/>
              <a:gd name="connsiteX7931" fmla="*/ 672957 w 8077346"/>
              <a:gd name="connsiteY7931" fmla="*/ 1299716 h 10287000"/>
              <a:gd name="connsiteX7932" fmla="*/ 671267 w 8077346"/>
              <a:gd name="connsiteY7932" fmla="*/ 1309856 h 10287000"/>
              <a:gd name="connsiteX7933" fmla="*/ 646436 w 8077346"/>
              <a:gd name="connsiteY7933" fmla="*/ 1304660 h 10287000"/>
              <a:gd name="connsiteX7934" fmla="*/ 644746 w 8077346"/>
              <a:gd name="connsiteY7934" fmla="*/ 1314801 h 10287000"/>
              <a:gd name="connsiteX7935" fmla="*/ 575327 w 8077346"/>
              <a:gd name="connsiteY7935" fmla="*/ 1268795 h 10287000"/>
              <a:gd name="connsiteX7936" fmla="*/ 578710 w 8077346"/>
              <a:gd name="connsiteY7936" fmla="*/ 1248515 h 10287000"/>
              <a:gd name="connsiteX7937" fmla="*/ 553877 w 8077346"/>
              <a:gd name="connsiteY7937" fmla="*/ 1243319 h 10287000"/>
              <a:gd name="connsiteX7938" fmla="*/ 658272 w 8077346"/>
              <a:gd name="connsiteY7938" fmla="*/ 1233684 h 10287000"/>
              <a:gd name="connsiteX7939" fmla="*/ 729379 w 8077346"/>
              <a:gd name="connsiteY7939" fmla="*/ 1269550 h 10287000"/>
              <a:gd name="connsiteX7940" fmla="*/ 709625 w 8077346"/>
              <a:gd name="connsiteY7940" fmla="*/ 1233937 h 10287000"/>
              <a:gd name="connsiteX7941" fmla="*/ 684792 w 8077346"/>
              <a:gd name="connsiteY7941" fmla="*/ 1228741 h 10287000"/>
              <a:gd name="connsiteX7942" fmla="*/ 686484 w 8077346"/>
              <a:gd name="connsiteY7942" fmla="*/ 1218600 h 10287000"/>
              <a:gd name="connsiteX7943" fmla="*/ 590544 w 8077346"/>
              <a:gd name="connsiteY7943" fmla="*/ 1177538 h 10287000"/>
              <a:gd name="connsiteX7944" fmla="*/ 593926 w 8077346"/>
              <a:gd name="connsiteY7944" fmla="*/ 1157259 h 10287000"/>
              <a:gd name="connsiteX7945" fmla="*/ 711316 w 8077346"/>
              <a:gd name="connsiteY7945" fmla="*/ 1223796 h 10287000"/>
              <a:gd name="connsiteX7946" fmla="*/ 714696 w 8077346"/>
              <a:gd name="connsiteY7946" fmla="*/ 1203517 h 10287000"/>
              <a:gd name="connsiteX7947" fmla="*/ 769428 w 8077346"/>
              <a:gd name="connsiteY7947" fmla="*/ 1183490 h 10287000"/>
              <a:gd name="connsiteX7948" fmla="*/ 790877 w 8077346"/>
              <a:gd name="connsiteY7948" fmla="*/ 1208964 h 10287000"/>
              <a:gd name="connsiteX7949" fmla="*/ 843924 w 8077346"/>
              <a:gd name="connsiteY7949" fmla="*/ 1199079 h 10287000"/>
              <a:gd name="connsiteX7950" fmla="*/ 850687 w 8077346"/>
              <a:gd name="connsiteY7950" fmla="*/ 1158520 h 10287000"/>
              <a:gd name="connsiteX7951" fmla="*/ 729916 w 8077346"/>
              <a:gd name="connsiteY7951" fmla="*/ 1112262 h 10287000"/>
              <a:gd name="connsiteX7952" fmla="*/ 759814 w 8077346"/>
              <a:gd name="connsiteY7952" fmla="*/ 1087039 h 10287000"/>
              <a:gd name="connsiteX7953" fmla="*/ 764887 w 8077346"/>
              <a:gd name="connsiteY7953" fmla="*/ 1056618 h 10287000"/>
              <a:gd name="connsiteX7954" fmla="*/ 665564 w 8077346"/>
              <a:gd name="connsiteY7954" fmla="*/ 1035834 h 10287000"/>
              <a:gd name="connsiteX7955" fmla="*/ 716919 w 8077346"/>
              <a:gd name="connsiteY7955" fmla="*/ 1036087 h 10287000"/>
              <a:gd name="connsiteX7956" fmla="*/ 693779 w 8077346"/>
              <a:gd name="connsiteY7956" fmla="*/ 1020751 h 10287000"/>
              <a:gd name="connsiteX7957" fmla="*/ 667256 w 8077346"/>
              <a:gd name="connsiteY7957" fmla="*/ 1025694 h 10287000"/>
              <a:gd name="connsiteX7958" fmla="*/ 665564 w 8077346"/>
              <a:gd name="connsiteY7958" fmla="*/ 1035834 h 10287000"/>
              <a:gd name="connsiteX7959" fmla="*/ 662184 w 8077346"/>
              <a:gd name="connsiteY7959" fmla="*/ 1056113 h 10287000"/>
              <a:gd name="connsiteX7960" fmla="*/ 635661 w 8077346"/>
              <a:gd name="connsiteY7960" fmla="*/ 1061057 h 10287000"/>
              <a:gd name="connsiteX7961" fmla="*/ 620979 w 8077346"/>
              <a:gd name="connsiteY7961" fmla="*/ 995024 h 10287000"/>
              <a:gd name="connsiteX7962" fmla="*/ 670637 w 8077346"/>
              <a:gd name="connsiteY7962" fmla="*/ 1005416 h 10287000"/>
              <a:gd name="connsiteX7963" fmla="*/ 674019 w 8077346"/>
              <a:gd name="connsiteY7963" fmla="*/ 985137 h 10287000"/>
              <a:gd name="connsiteX7964" fmla="*/ 606293 w 8077346"/>
              <a:gd name="connsiteY7964" fmla="*/ 928988 h 10287000"/>
              <a:gd name="connsiteX7965" fmla="*/ 607983 w 8077346"/>
              <a:gd name="connsiteY7965" fmla="*/ 918852 h 10287000"/>
              <a:gd name="connsiteX7966" fmla="*/ 684165 w 8077346"/>
              <a:gd name="connsiteY7966" fmla="*/ 924298 h 10287000"/>
              <a:gd name="connsiteX7967" fmla="*/ 780105 w 8077346"/>
              <a:gd name="connsiteY7967" fmla="*/ 965361 h 10287000"/>
              <a:gd name="connsiteX7968" fmla="*/ 773340 w 8077346"/>
              <a:gd name="connsiteY7968" fmla="*/ 1005919 h 10287000"/>
              <a:gd name="connsiteX7969" fmla="*/ 854598 w 8077346"/>
              <a:gd name="connsiteY7969" fmla="*/ 980947 h 10287000"/>
              <a:gd name="connsiteX7970" fmla="*/ 838220 w 8077346"/>
              <a:gd name="connsiteY7970" fmla="*/ 925055 h 10287000"/>
              <a:gd name="connsiteX7971" fmla="*/ 825226 w 8077346"/>
              <a:gd name="connsiteY7971" fmla="*/ 848882 h 10287000"/>
              <a:gd name="connsiteX7972" fmla="*/ 772185 w 8077346"/>
              <a:gd name="connsiteY7972" fmla="*/ 858772 h 10287000"/>
              <a:gd name="connsiteX7973" fmla="*/ 743972 w 8077346"/>
              <a:gd name="connsiteY7973" fmla="*/ 873854 h 10287000"/>
              <a:gd name="connsiteX7974" fmla="*/ 720832 w 8077346"/>
              <a:gd name="connsiteY7974" fmla="*/ 858519 h 10287000"/>
              <a:gd name="connsiteX7975" fmla="*/ 712378 w 8077346"/>
              <a:gd name="connsiteY7975" fmla="*/ 909216 h 10287000"/>
              <a:gd name="connsiteX7976" fmla="*/ 637888 w 8077346"/>
              <a:gd name="connsiteY7976" fmla="*/ 893629 h 10287000"/>
              <a:gd name="connsiteX7977" fmla="*/ 613055 w 8077346"/>
              <a:gd name="connsiteY7977" fmla="*/ 888433 h 10287000"/>
              <a:gd name="connsiteX7978" fmla="*/ 641269 w 8077346"/>
              <a:gd name="connsiteY7978" fmla="*/ 873350 h 10287000"/>
              <a:gd name="connsiteX7979" fmla="*/ 621509 w 8077346"/>
              <a:gd name="connsiteY7979" fmla="*/ 837737 h 10287000"/>
              <a:gd name="connsiteX7980" fmla="*/ 598368 w 8077346"/>
              <a:gd name="connsiteY7980" fmla="*/ 822399 h 10287000"/>
              <a:gd name="connsiteX7981" fmla="*/ 679622 w 8077346"/>
              <a:gd name="connsiteY7981" fmla="*/ 797429 h 10287000"/>
              <a:gd name="connsiteX7982" fmla="*/ 729287 w 8077346"/>
              <a:gd name="connsiteY7982" fmla="*/ 807818 h 10287000"/>
              <a:gd name="connsiteX7983" fmla="*/ 802084 w 8077346"/>
              <a:gd name="connsiteY7983" fmla="*/ 833546 h 10287000"/>
              <a:gd name="connsiteX7984" fmla="*/ 860202 w 8077346"/>
              <a:gd name="connsiteY7984" fmla="*/ 793239 h 10287000"/>
              <a:gd name="connsiteX7985" fmla="*/ 837060 w 8077346"/>
              <a:gd name="connsiteY7985" fmla="*/ 777904 h 10287000"/>
              <a:gd name="connsiteX7986" fmla="*/ 865276 w 8077346"/>
              <a:gd name="connsiteY7986" fmla="*/ 762822 h 10287000"/>
              <a:gd name="connsiteX7987" fmla="*/ 843824 w 8077346"/>
              <a:gd name="connsiteY7987" fmla="*/ 737344 h 10287000"/>
              <a:gd name="connsiteX7988" fmla="*/ 817301 w 8077346"/>
              <a:gd name="connsiteY7988" fmla="*/ 742289 h 10287000"/>
              <a:gd name="connsiteX7989" fmla="*/ 797547 w 8077346"/>
              <a:gd name="connsiteY7989" fmla="*/ 706674 h 10287000"/>
              <a:gd name="connsiteX7990" fmla="*/ 855661 w 8077346"/>
              <a:gd name="connsiteY7990" fmla="*/ 666369 h 10287000"/>
              <a:gd name="connsiteX7991" fmla="*/ 830828 w 8077346"/>
              <a:gd name="connsiteY7991" fmla="*/ 661171 h 10287000"/>
              <a:gd name="connsiteX7992" fmla="*/ 829138 w 8077346"/>
              <a:gd name="connsiteY7992" fmla="*/ 671311 h 10287000"/>
              <a:gd name="connsiteX7993" fmla="*/ 806002 w 8077346"/>
              <a:gd name="connsiteY7993" fmla="*/ 655976 h 10287000"/>
              <a:gd name="connsiteX7994" fmla="*/ 781171 w 8077346"/>
              <a:gd name="connsiteY7994" fmla="*/ 650782 h 10287000"/>
              <a:gd name="connsiteX7995" fmla="*/ 749574 w 8077346"/>
              <a:gd name="connsiteY7995" fmla="*/ 686144 h 10287000"/>
              <a:gd name="connsiteX7996" fmla="*/ 797547 w 8077346"/>
              <a:gd name="connsiteY7996" fmla="*/ 706674 h 10287000"/>
              <a:gd name="connsiteX7997" fmla="*/ 790785 w 8077346"/>
              <a:gd name="connsiteY7997" fmla="*/ 747233 h 10287000"/>
              <a:gd name="connsiteX7998" fmla="*/ 815611 w 8077346"/>
              <a:gd name="connsiteY7998" fmla="*/ 752428 h 10287000"/>
              <a:gd name="connsiteX7999" fmla="*/ 812231 w 8077346"/>
              <a:gd name="connsiteY7999" fmla="*/ 772707 h 10287000"/>
              <a:gd name="connsiteX8000" fmla="*/ 787404 w 8077346"/>
              <a:gd name="connsiteY8000" fmla="*/ 767512 h 10287000"/>
              <a:gd name="connsiteX8001" fmla="*/ 755808 w 8077346"/>
              <a:gd name="connsiteY8001" fmla="*/ 802877 h 10287000"/>
              <a:gd name="connsiteX8002" fmla="*/ 683003 w 8077346"/>
              <a:gd name="connsiteY8002" fmla="*/ 777150 h 10287000"/>
              <a:gd name="connsiteX8003" fmla="*/ 712908 w 8077346"/>
              <a:gd name="connsiteY8003" fmla="*/ 751925 h 10287000"/>
              <a:gd name="connsiteX8004" fmla="*/ 666632 w 8077346"/>
              <a:gd name="connsiteY8004" fmla="*/ 721255 h 10287000"/>
              <a:gd name="connsiteX8005" fmla="*/ 691457 w 8077346"/>
              <a:gd name="connsiteY8005" fmla="*/ 726449 h 10287000"/>
              <a:gd name="connsiteX8006" fmla="*/ 723054 w 8077346"/>
              <a:gd name="connsiteY8006" fmla="*/ 691086 h 10287000"/>
              <a:gd name="connsiteX8007" fmla="*/ 668322 w 8077346"/>
              <a:gd name="connsiteY8007" fmla="*/ 711115 h 10287000"/>
              <a:gd name="connsiteX8008" fmla="*/ 618659 w 8077346"/>
              <a:gd name="connsiteY8008" fmla="*/ 700722 h 10287000"/>
              <a:gd name="connsiteX8009" fmla="*/ 680158 w 8077346"/>
              <a:gd name="connsiteY8009" fmla="*/ 640138 h 10287000"/>
              <a:gd name="connsiteX8010" fmla="*/ 729817 w 8077346"/>
              <a:gd name="connsiteY8010" fmla="*/ 650529 h 10287000"/>
              <a:gd name="connsiteX8011" fmla="*/ 741652 w 8077346"/>
              <a:gd name="connsiteY8011" fmla="*/ 579550 h 10287000"/>
              <a:gd name="connsiteX8012" fmla="*/ 789625 w 8077346"/>
              <a:gd name="connsiteY8012" fmla="*/ 600083 h 10287000"/>
              <a:gd name="connsiteX8013" fmla="*/ 807694 w 8077346"/>
              <a:gd name="connsiteY8013" fmla="*/ 645836 h 10287000"/>
              <a:gd name="connsiteX8014" fmla="*/ 832518 w 8077346"/>
              <a:gd name="connsiteY8014" fmla="*/ 651031 h 10287000"/>
              <a:gd name="connsiteX8015" fmla="*/ 837592 w 8077346"/>
              <a:gd name="connsiteY8015" fmla="*/ 620613 h 10287000"/>
              <a:gd name="connsiteX8016" fmla="*/ 907014 w 8077346"/>
              <a:gd name="connsiteY8016" fmla="*/ 666620 h 10287000"/>
              <a:gd name="connsiteX8017" fmla="*/ 931847 w 8077346"/>
              <a:gd name="connsiteY8017" fmla="*/ 671815 h 10287000"/>
              <a:gd name="connsiteX8018" fmla="*/ 933537 w 8077346"/>
              <a:gd name="connsiteY8018" fmla="*/ 661677 h 10287000"/>
              <a:gd name="connsiteX8019" fmla="*/ 935229 w 8077346"/>
              <a:gd name="connsiteY8019" fmla="*/ 651535 h 10287000"/>
              <a:gd name="connsiteX8020" fmla="*/ 892328 w 8077346"/>
              <a:gd name="connsiteY8020" fmla="*/ 600585 h 10287000"/>
              <a:gd name="connsiteX8021" fmla="*/ 846045 w 8077346"/>
              <a:gd name="connsiteY8021" fmla="*/ 569916 h 10287000"/>
              <a:gd name="connsiteX8022" fmla="*/ 872569 w 8077346"/>
              <a:gd name="connsiteY8022" fmla="*/ 564973 h 10287000"/>
              <a:gd name="connsiteX8023" fmla="*/ 799770 w 8077346"/>
              <a:gd name="connsiteY8023" fmla="*/ 539246 h 10287000"/>
              <a:gd name="connsiteX8024" fmla="*/ 822911 w 8077346"/>
              <a:gd name="connsiteY8024" fmla="*/ 554583 h 10287000"/>
              <a:gd name="connsiteX8025" fmla="*/ 771556 w 8077346"/>
              <a:gd name="connsiteY8025" fmla="*/ 554331 h 10287000"/>
              <a:gd name="connsiteX8026" fmla="*/ 726964 w 8077346"/>
              <a:gd name="connsiteY8026" fmla="*/ 513518 h 10287000"/>
              <a:gd name="connsiteX8027" fmla="*/ 738801 w 8077346"/>
              <a:gd name="connsiteY8027" fmla="*/ 442540 h 10287000"/>
              <a:gd name="connsiteX8028" fmla="*/ 718620 w 8077346"/>
              <a:gd name="connsiteY8028" fmla="*/ 443009 h 10287000"/>
              <a:gd name="connsiteX8029" fmla="*/ 713974 w 8077346"/>
              <a:gd name="connsiteY8029" fmla="*/ 437345 h 10287000"/>
              <a:gd name="connsiteX8030" fmla="*/ 690834 w 8077346"/>
              <a:gd name="connsiteY8030" fmla="*/ 422011 h 10287000"/>
              <a:gd name="connsiteX8031" fmla="*/ 719047 w 8077346"/>
              <a:gd name="connsiteY8031" fmla="*/ 406928 h 10287000"/>
              <a:gd name="connsiteX8032" fmla="*/ 743873 w 8077346"/>
              <a:gd name="connsiteY8032" fmla="*/ 412122 h 10287000"/>
              <a:gd name="connsiteX8033" fmla="*/ 747255 w 8077346"/>
              <a:gd name="connsiteY8033" fmla="*/ 391843 h 10287000"/>
              <a:gd name="connsiteX8034" fmla="*/ 722429 w 8077346"/>
              <a:gd name="connsiteY8034" fmla="*/ 386648 h 10287000"/>
              <a:gd name="connsiteX8035" fmla="*/ 706052 w 8077346"/>
              <a:gd name="connsiteY8035" fmla="*/ 330753 h 10287000"/>
              <a:gd name="connsiteX8036" fmla="*/ 735954 w 8077346"/>
              <a:gd name="connsiteY8036" fmla="*/ 305530 h 10287000"/>
              <a:gd name="connsiteX8037" fmla="*/ 654697 w 8077346"/>
              <a:gd name="connsiteY8037" fmla="*/ 330500 h 10287000"/>
              <a:gd name="connsiteX8038" fmla="*/ 606725 w 8077346"/>
              <a:gd name="connsiteY8038" fmla="*/ 309969 h 10287000"/>
              <a:gd name="connsiteX8039" fmla="*/ 613489 w 8077346"/>
              <a:gd name="connsiteY8039" fmla="*/ 269410 h 10287000"/>
              <a:gd name="connsiteX8040" fmla="*/ 588662 w 8077346"/>
              <a:gd name="connsiteY8040" fmla="*/ 264214 h 10287000"/>
              <a:gd name="connsiteX8041" fmla="*/ 557067 w 8077346"/>
              <a:gd name="connsiteY8041" fmla="*/ 299576 h 10287000"/>
              <a:gd name="connsiteX8042" fmla="*/ 555375 w 8077346"/>
              <a:gd name="connsiteY8042" fmla="*/ 309716 h 10287000"/>
              <a:gd name="connsiteX8043" fmla="*/ 507404 w 8077346"/>
              <a:gd name="connsiteY8043" fmla="*/ 289185 h 10287000"/>
              <a:gd name="connsiteX8044" fmla="*/ 482572 w 8077346"/>
              <a:gd name="connsiteY8044" fmla="*/ 283989 h 10287000"/>
              <a:gd name="connsiteX8045" fmla="*/ 429532 w 8077346"/>
              <a:gd name="connsiteY8045" fmla="*/ 293878 h 10287000"/>
              <a:gd name="connsiteX8046" fmla="*/ 450977 w 8077346"/>
              <a:gd name="connsiteY8046" fmla="*/ 319352 h 10287000"/>
              <a:gd name="connsiteX8047" fmla="*/ 397938 w 8077346"/>
              <a:gd name="connsiteY8047" fmla="*/ 329240 h 10287000"/>
              <a:gd name="connsiteX8048" fmla="*/ 444213 w 8077346"/>
              <a:gd name="connsiteY8048" fmla="*/ 359911 h 10287000"/>
              <a:gd name="connsiteX8049" fmla="*/ 387792 w 8077346"/>
              <a:gd name="connsiteY8049" fmla="*/ 390079 h 10287000"/>
              <a:gd name="connsiteX8050" fmla="*/ 366343 w 8077346"/>
              <a:gd name="connsiteY8050" fmla="*/ 364602 h 10287000"/>
              <a:gd name="connsiteX8051" fmla="*/ 392864 w 8077346"/>
              <a:gd name="connsiteY8051" fmla="*/ 359660 h 10287000"/>
              <a:gd name="connsiteX8052" fmla="*/ 346583 w 8077346"/>
              <a:gd name="connsiteY8052" fmla="*/ 328987 h 10287000"/>
              <a:gd name="connsiteX8053" fmla="*/ 331897 w 8077346"/>
              <a:gd name="connsiteY8053" fmla="*/ 262954 h 10287000"/>
              <a:gd name="connsiteX8054" fmla="*/ 426681 w 8077346"/>
              <a:gd name="connsiteY8054" fmla="*/ 156864 h 10287000"/>
              <a:gd name="connsiteX8055" fmla="*/ 451513 w 8077346"/>
              <a:gd name="connsiteY8055" fmla="*/ 162060 h 10287000"/>
              <a:gd name="connsiteX8056" fmla="*/ 476340 w 8077346"/>
              <a:gd name="connsiteY8056" fmla="*/ 167256 h 10287000"/>
              <a:gd name="connsiteX8057" fmla="*/ 478031 w 8077346"/>
              <a:gd name="connsiteY8057" fmla="*/ 157117 h 10287000"/>
              <a:gd name="connsiteX8058" fmla="*/ 454895 w 8077346"/>
              <a:gd name="connsiteY8058" fmla="*/ 141784 h 10287000"/>
              <a:gd name="connsiteX8059" fmla="*/ 406922 w 8077346"/>
              <a:gd name="connsiteY8059" fmla="*/ 121253 h 10287000"/>
              <a:gd name="connsiteX8060" fmla="*/ 411994 w 8077346"/>
              <a:gd name="connsiteY8060" fmla="*/ 90834 h 10287000"/>
              <a:gd name="connsiteX8061" fmla="*/ 461657 w 8077346"/>
              <a:gd name="connsiteY8061" fmla="*/ 101227 h 10287000"/>
              <a:gd name="connsiteX8062" fmla="*/ 441900 w 8077346"/>
              <a:gd name="connsiteY8062" fmla="*/ 65613 h 10287000"/>
              <a:gd name="connsiteX8063" fmla="*/ 468421 w 8077346"/>
              <a:gd name="connsiteY8063" fmla="*/ 60668 h 10287000"/>
              <a:gd name="connsiteX8064" fmla="*/ 397308 w 8077346"/>
              <a:gd name="connsiteY8064" fmla="*/ 24799 h 10287000"/>
              <a:gd name="connsiteX8065" fmla="*/ 310983 w 8077346"/>
              <a:gd name="connsiteY8065" fmla="*/ 80190 h 10287000"/>
              <a:gd name="connsiteX8066" fmla="*/ 268083 w 8077346"/>
              <a:gd name="connsiteY8066" fmla="*/ 29240 h 10287000"/>
              <a:gd name="connsiteX8067" fmla="*/ 294604 w 8077346"/>
              <a:gd name="connsiteY8067" fmla="*/ 24296 h 10287000"/>
              <a:gd name="connsiteX8068" fmla="*/ 282256 w 8077346"/>
              <a:gd name="connsiteY8068" fmla="*/ 2037 h 10287000"/>
              <a:gd name="connsiteX8069" fmla="*/ 189475 w 8077346"/>
              <a:gd name="connsiteY8069" fmla="*/ 0 h 10287000"/>
              <a:gd name="connsiteX8070" fmla="*/ 198570 w 8077346"/>
              <a:gd name="connsiteY8070" fmla="*/ 0 h 10287000"/>
              <a:gd name="connsiteX8071" fmla="*/ 195279 w 8077346"/>
              <a:gd name="connsiteY8071" fmla="*/ 3511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</a:cxnLst>
            <a:rect l="l" t="t" r="r" b="b"/>
            <a:pathLst>
              <a:path w="8077346" h="10287000">
                <a:moveTo>
                  <a:pt x="4524830" y="10243443"/>
                </a:moveTo>
                <a:cubicBezTo>
                  <a:pt x="4529584" y="10251912"/>
                  <a:pt x="4531167" y="10259413"/>
                  <a:pt x="4530717" y="10266513"/>
                </a:cubicBezTo>
                <a:lnTo>
                  <a:pt x="4524467" y="10287000"/>
                </a:lnTo>
                <a:lnTo>
                  <a:pt x="4514235" y="10287000"/>
                </a:lnTo>
                <a:lnTo>
                  <a:pt x="4516280" y="10278595"/>
                </a:lnTo>
                <a:lnTo>
                  <a:pt x="4514158" y="10278924"/>
                </a:lnTo>
                <a:cubicBezTo>
                  <a:pt x="4512629" y="10280012"/>
                  <a:pt x="4512552" y="10281214"/>
                  <a:pt x="4512552" y="10281214"/>
                </a:cubicBezTo>
                <a:cubicBezTo>
                  <a:pt x="4500011" y="10294726"/>
                  <a:pt x="4513453" y="10266791"/>
                  <a:pt x="4501513" y="10270684"/>
                </a:cubicBezTo>
                <a:cubicBezTo>
                  <a:pt x="4489725" y="10272175"/>
                  <a:pt x="4492785" y="10270002"/>
                  <a:pt x="4500134" y="10269369"/>
                </a:cubicBezTo>
                <a:lnTo>
                  <a:pt x="4517171" y="10274928"/>
                </a:lnTo>
                <a:close/>
                <a:moveTo>
                  <a:pt x="5593578" y="10236274"/>
                </a:moveTo>
                <a:cubicBezTo>
                  <a:pt x="5593578" y="10236274"/>
                  <a:pt x="5593578" y="10236274"/>
                  <a:pt x="5590407" y="10249307"/>
                </a:cubicBezTo>
                <a:cubicBezTo>
                  <a:pt x="5590407" y="10249307"/>
                  <a:pt x="5590407" y="10249307"/>
                  <a:pt x="5587236" y="10262344"/>
                </a:cubicBezTo>
                <a:cubicBezTo>
                  <a:pt x="5585651" y="10268859"/>
                  <a:pt x="5584858" y="10272117"/>
                  <a:pt x="5584066" y="10275375"/>
                </a:cubicBezTo>
                <a:lnTo>
                  <a:pt x="5581239" y="10287000"/>
                </a:lnTo>
                <a:lnTo>
                  <a:pt x="5555326" y="10287000"/>
                </a:lnTo>
                <a:lnTo>
                  <a:pt x="5560261" y="10277297"/>
                </a:lnTo>
                <a:cubicBezTo>
                  <a:pt x="5571367" y="10263624"/>
                  <a:pt x="5588822" y="10255826"/>
                  <a:pt x="5593578" y="10236274"/>
                </a:cubicBezTo>
                <a:close/>
                <a:moveTo>
                  <a:pt x="5434096" y="10226790"/>
                </a:moveTo>
                <a:cubicBezTo>
                  <a:pt x="5430839" y="10240177"/>
                  <a:pt x="5430839" y="10240177"/>
                  <a:pt x="5427582" y="10253564"/>
                </a:cubicBezTo>
                <a:cubicBezTo>
                  <a:pt x="5425140" y="10263604"/>
                  <a:pt x="5407492" y="10269001"/>
                  <a:pt x="5396072" y="10282367"/>
                </a:cubicBezTo>
                <a:lnTo>
                  <a:pt x="5393670" y="10287000"/>
                </a:lnTo>
                <a:lnTo>
                  <a:pt x="5390739" y="10287000"/>
                </a:lnTo>
                <a:lnTo>
                  <a:pt x="5391914" y="10282671"/>
                </a:lnTo>
                <a:cubicBezTo>
                  <a:pt x="5398372" y="10261724"/>
                  <a:pt x="5411377" y="10230642"/>
                  <a:pt x="5434096" y="10226790"/>
                </a:cubicBezTo>
                <a:close/>
                <a:moveTo>
                  <a:pt x="3916220" y="10220238"/>
                </a:moveTo>
                <a:lnTo>
                  <a:pt x="3921739" y="10224423"/>
                </a:lnTo>
                <a:cubicBezTo>
                  <a:pt x="3924877" y="10225263"/>
                  <a:pt x="3928051" y="10225511"/>
                  <a:pt x="3928051" y="10225511"/>
                </a:cubicBezTo>
                <a:cubicBezTo>
                  <a:pt x="3921260" y="10232081"/>
                  <a:pt x="3918086" y="10231832"/>
                  <a:pt x="3916682" y="10228761"/>
                </a:cubicBezTo>
                <a:close/>
                <a:moveTo>
                  <a:pt x="3916192" y="10219712"/>
                </a:moveTo>
                <a:lnTo>
                  <a:pt x="3916220" y="10220238"/>
                </a:lnTo>
                <a:lnTo>
                  <a:pt x="3915646" y="10219802"/>
                </a:lnTo>
                <a:close/>
                <a:moveTo>
                  <a:pt x="3915943" y="10215091"/>
                </a:moveTo>
                <a:cubicBezTo>
                  <a:pt x="3922291" y="10215590"/>
                  <a:pt x="3925392" y="10217016"/>
                  <a:pt x="3925318" y="10218193"/>
                </a:cubicBezTo>
                <a:lnTo>
                  <a:pt x="3916192" y="10219712"/>
                </a:lnTo>
                <a:close/>
                <a:moveTo>
                  <a:pt x="4435145" y="10209820"/>
                </a:moveTo>
                <a:cubicBezTo>
                  <a:pt x="4435440" y="10205108"/>
                  <a:pt x="4447548" y="10215528"/>
                  <a:pt x="4460539" y="10211812"/>
                </a:cubicBezTo>
                <a:cubicBezTo>
                  <a:pt x="4460246" y="10216522"/>
                  <a:pt x="4447252" y="10220240"/>
                  <a:pt x="4459950" y="10221235"/>
                </a:cubicBezTo>
                <a:cubicBezTo>
                  <a:pt x="4459361" y="10230660"/>
                  <a:pt x="4447841" y="10210817"/>
                  <a:pt x="4435145" y="10209820"/>
                </a:cubicBezTo>
                <a:close/>
                <a:moveTo>
                  <a:pt x="5603089" y="10197177"/>
                </a:moveTo>
                <a:cubicBezTo>
                  <a:pt x="5603089" y="10197177"/>
                  <a:pt x="5628828" y="10205034"/>
                  <a:pt x="5628828" y="10205034"/>
                </a:cubicBezTo>
                <a:cubicBezTo>
                  <a:pt x="5625659" y="10218068"/>
                  <a:pt x="5625659" y="10218068"/>
                  <a:pt x="5625659" y="10218068"/>
                </a:cubicBezTo>
                <a:cubicBezTo>
                  <a:pt x="5599918" y="10210212"/>
                  <a:pt x="5596749" y="10223245"/>
                  <a:pt x="5593578" y="10236274"/>
                </a:cubicBezTo>
                <a:cubicBezTo>
                  <a:pt x="5596749" y="10223245"/>
                  <a:pt x="5599918" y="10210212"/>
                  <a:pt x="5603089" y="10197177"/>
                </a:cubicBezTo>
                <a:close/>
                <a:moveTo>
                  <a:pt x="4409626" y="10156744"/>
                </a:moveTo>
                <a:lnTo>
                  <a:pt x="4408211" y="10162566"/>
                </a:lnTo>
                <a:lnTo>
                  <a:pt x="4412768" y="10159540"/>
                </a:lnTo>
                <a:cubicBezTo>
                  <a:pt x="4414235" y="10158756"/>
                  <a:pt x="4414987" y="10158066"/>
                  <a:pt x="4413962" y="10157461"/>
                </a:cubicBezTo>
                <a:close/>
                <a:moveTo>
                  <a:pt x="4428253" y="10138596"/>
                </a:moveTo>
                <a:cubicBezTo>
                  <a:pt x="4430852" y="10142391"/>
                  <a:pt x="4431409" y="10144831"/>
                  <a:pt x="4430597" y="10146490"/>
                </a:cubicBezTo>
                <a:lnTo>
                  <a:pt x="4430485" y="10146550"/>
                </a:lnTo>
                <a:close/>
                <a:moveTo>
                  <a:pt x="5572274" y="10094061"/>
                </a:moveTo>
                <a:cubicBezTo>
                  <a:pt x="5583694" y="10092758"/>
                  <a:pt x="5589066" y="10097576"/>
                  <a:pt x="5588790" y="10101952"/>
                </a:cubicBezTo>
                <a:cubicBezTo>
                  <a:pt x="5588518" y="10106328"/>
                  <a:pt x="5582601" y="10110259"/>
                  <a:pt x="5571452" y="10107185"/>
                </a:cubicBezTo>
                <a:cubicBezTo>
                  <a:pt x="5560711" y="10097551"/>
                  <a:pt x="5571999" y="10098436"/>
                  <a:pt x="5572274" y="10094061"/>
                </a:cubicBezTo>
                <a:close/>
                <a:moveTo>
                  <a:pt x="3424513" y="10082270"/>
                </a:moveTo>
                <a:cubicBezTo>
                  <a:pt x="3427767" y="10081257"/>
                  <a:pt x="3430938" y="10081505"/>
                  <a:pt x="3430782" y="10084029"/>
                </a:cubicBezTo>
                <a:cubicBezTo>
                  <a:pt x="3437053" y="10085789"/>
                  <a:pt x="3439354" y="10087239"/>
                  <a:pt x="3439286" y="10088342"/>
                </a:cubicBezTo>
                <a:cubicBezTo>
                  <a:pt x="3439079" y="10091657"/>
                  <a:pt x="3417534" y="10091869"/>
                  <a:pt x="3417770" y="10088082"/>
                </a:cubicBezTo>
                <a:cubicBezTo>
                  <a:pt x="3417927" y="10085558"/>
                  <a:pt x="3421259" y="10083282"/>
                  <a:pt x="3424513" y="10082270"/>
                </a:cubicBezTo>
                <a:close/>
                <a:moveTo>
                  <a:pt x="4438796" y="10036837"/>
                </a:moveTo>
                <a:lnTo>
                  <a:pt x="4433138" y="10060101"/>
                </a:lnTo>
                <a:lnTo>
                  <a:pt x="4453953" y="10055635"/>
                </a:lnTo>
                <a:lnTo>
                  <a:pt x="4458934" y="10054916"/>
                </a:lnTo>
                <a:lnTo>
                  <a:pt x="4462216" y="10038671"/>
                </a:lnTo>
                <a:lnTo>
                  <a:pt x="4459117" y="10038429"/>
                </a:lnTo>
                <a:cubicBezTo>
                  <a:pt x="4459117" y="10038429"/>
                  <a:pt x="4459117" y="10038429"/>
                  <a:pt x="4447415" y="10037511"/>
                </a:cubicBezTo>
                <a:cubicBezTo>
                  <a:pt x="4447415" y="10037511"/>
                  <a:pt x="4447415" y="10037511"/>
                  <a:pt x="4445952" y="10037397"/>
                </a:cubicBezTo>
                <a:close/>
                <a:moveTo>
                  <a:pt x="5647036" y="10027879"/>
                </a:moveTo>
                <a:cubicBezTo>
                  <a:pt x="5665058" y="10033381"/>
                  <a:pt x="5661992" y="10045980"/>
                  <a:pt x="5661992" y="10045980"/>
                </a:cubicBezTo>
                <a:cubicBezTo>
                  <a:pt x="5658927" y="10058577"/>
                  <a:pt x="5655863" y="10071175"/>
                  <a:pt x="5655863" y="10071175"/>
                </a:cubicBezTo>
                <a:cubicBezTo>
                  <a:pt x="5637841" y="10065673"/>
                  <a:pt x="5640907" y="10053077"/>
                  <a:pt x="5647036" y="10027879"/>
                </a:cubicBezTo>
                <a:close/>
                <a:moveTo>
                  <a:pt x="5265794" y="10011366"/>
                </a:moveTo>
                <a:lnTo>
                  <a:pt x="5260878" y="10012384"/>
                </a:lnTo>
                <a:lnTo>
                  <a:pt x="5263556" y="10014848"/>
                </a:lnTo>
                <a:close/>
                <a:moveTo>
                  <a:pt x="5488108" y="10004737"/>
                </a:moveTo>
                <a:cubicBezTo>
                  <a:pt x="5502912" y="10023468"/>
                  <a:pt x="5502912" y="10023468"/>
                  <a:pt x="5502912" y="10023468"/>
                </a:cubicBezTo>
                <a:cubicBezTo>
                  <a:pt x="5496476" y="10049926"/>
                  <a:pt x="5496476" y="10049926"/>
                  <a:pt x="5496476" y="10049926"/>
                </a:cubicBezTo>
                <a:cubicBezTo>
                  <a:pt x="5490040" y="10076381"/>
                  <a:pt x="5472017" y="10070881"/>
                  <a:pt x="5475235" y="10057654"/>
                </a:cubicBezTo>
                <a:cubicBezTo>
                  <a:pt x="5478453" y="10044424"/>
                  <a:pt x="5481671" y="10031196"/>
                  <a:pt x="5488108" y="10004737"/>
                </a:cubicBezTo>
                <a:close/>
                <a:moveTo>
                  <a:pt x="5260423" y="9975944"/>
                </a:moveTo>
                <a:lnTo>
                  <a:pt x="5256461" y="9989977"/>
                </a:lnTo>
                <a:lnTo>
                  <a:pt x="5256492" y="9990188"/>
                </a:lnTo>
                <a:lnTo>
                  <a:pt x="5262613" y="9984597"/>
                </a:lnTo>
                <a:cubicBezTo>
                  <a:pt x="5262613" y="9984597"/>
                  <a:pt x="5262324" y="9989230"/>
                  <a:pt x="5273964" y="9990142"/>
                </a:cubicBezTo>
                <a:cubicBezTo>
                  <a:pt x="5274253" y="9985511"/>
                  <a:pt x="5274543" y="9980879"/>
                  <a:pt x="5274543" y="9980879"/>
                </a:cubicBezTo>
                <a:close/>
                <a:moveTo>
                  <a:pt x="3751948" y="9958297"/>
                </a:moveTo>
                <a:cubicBezTo>
                  <a:pt x="3754732" y="9959108"/>
                  <a:pt x="3757482" y="9960507"/>
                  <a:pt x="3757482" y="9960507"/>
                </a:cubicBezTo>
                <a:cubicBezTo>
                  <a:pt x="3756597" y="9974641"/>
                  <a:pt x="3755715" y="9988777"/>
                  <a:pt x="3743544" y="10002027"/>
                </a:cubicBezTo>
                <a:cubicBezTo>
                  <a:pt x="3732258" y="10001142"/>
                  <a:pt x="3732258" y="10001142"/>
                  <a:pt x="3720973" y="10000257"/>
                </a:cubicBezTo>
                <a:cubicBezTo>
                  <a:pt x="3720973" y="10000257"/>
                  <a:pt x="3721268" y="9995544"/>
                  <a:pt x="3721268" y="9995544"/>
                </a:cubicBezTo>
                <a:cubicBezTo>
                  <a:pt x="3721268" y="9995544"/>
                  <a:pt x="3721268" y="9995544"/>
                  <a:pt x="3721561" y="9990832"/>
                </a:cubicBezTo>
                <a:cubicBezTo>
                  <a:pt x="3733435" y="9982294"/>
                  <a:pt x="3734025" y="9972872"/>
                  <a:pt x="3734614" y="9963447"/>
                </a:cubicBezTo>
                <a:cubicBezTo>
                  <a:pt x="3734908" y="9958737"/>
                  <a:pt x="3734908" y="9958737"/>
                  <a:pt x="3746194" y="9959622"/>
                </a:cubicBezTo>
                <a:cubicBezTo>
                  <a:pt x="3746342" y="9957265"/>
                  <a:pt x="3749164" y="9957486"/>
                  <a:pt x="3751948" y="9958297"/>
                </a:cubicBezTo>
                <a:close/>
                <a:moveTo>
                  <a:pt x="3668889" y="9957447"/>
                </a:moveTo>
                <a:cubicBezTo>
                  <a:pt x="3668889" y="9957447"/>
                  <a:pt x="3668815" y="9958625"/>
                  <a:pt x="3674341" y="9963793"/>
                </a:cubicBezTo>
                <a:cubicBezTo>
                  <a:pt x="3679939" y="9967784"/>
                  <a:pt x="3681302" y="9969369"/>
                  <a:pt x="3680379" y="9969519"/>
                </a:cubicBezTo>
                <a:cubicBezTo>
                  <a:pt x="3677610" y="9969967"/>
                  <a:pt x="3654265" y="9957482"/>
                  <a:pt x="3662997" y="9958168"/>
                </a:cubicBezTo>
                <a:cubicBezTo>
                  <a:pt x="3668815" y="9958625"/>
                  <a:pt x="3668889" y="9957447"/>
                  <a:pt x="3668889" y="9957447"/>
                </a:cubicBezTo>
                <a:close/>
                <a:moveTo>
                  <a:pt x="3732905" y="9949700"/>
                </a:moveTo>
                <a:lnTo>
                  <a:pt x="3744954" y="9950156"/>
                </a:lnTo>
                <a:lnTo>
                  <a:pt x="3735557" y="9954051"/>
                </a:lnTo>
                <a:cubicBezTo>
                  <a:pt x="3729885" y="9951239"/>
                  <a:pt x="3729960" y="9950062"/>
                  <a:pt x="3732905" y="9949700"/>
                </a:cubicBezTo>
                <a:close/>
                <a:moveTo>
                  <a:pt x="5426669" y="9949565"/>
                </a:moveTo>
                <a:cubicBezTo>
                  <a:pt x="5430717" y="9949710"/>
                  <a:pt x="5435194" y="9953694"/>
                  <a:pt x="5440373" y="9962252"/>
                </a:cubicBezTo>
                <a:cubicBezTo>
                  <a:pt x="5437210" y="9975245"/>
                  <a:pt x="5464241" y="9983496"/>
                  <a:pt x="5457919" y="10009481"/>
                </a:cubicBezTo>
                <a:cubicBezTo>
                  <a:pt x="5454758" y="10022475"/>
                  <a:pt x="5427728" y="10014224"/>
                  <a:pt x="5424567" y="10027217"/>
                </a:cubicBezTo>
                <a:cubicBezTo>
                  <a:pt x="5424567" y="10027217"/>
                  <a:pt x="5430890" y="10001230"/>
                  <a:pt x="5434051" y="9988239"/>
                </a:cubicBezTo>
                <a:cubicBezTo>
                  <a:pt x="5430890" y="10001230"/>
                  <a:pt x="5400694" y="10005973"/>
                  <a:pt x="5394373" y="10031954"/>
                </a:cubicBezTo>
                <a:cubicBezTo>
                  <a:pt x="5406226" y="9983235"/>
                  <a:pt x="5414522" y="9949128"/>
                  <a:pt x="5426669" y="9949565"/>
                </a:cubicBezTo>
                <a:close/>
                <a:moveTo>
                  <a:pt x="3747108" y="9949265"/>
                </a:moveTo>
                <a:lnTo>
                  <a:pt x="3747490" y="9950253"/>
                </a:lnTo>
                <a:lnTo>
                  <a:pt x="3744954" y="9950156"/>
                </a:lnTo>
                <a:close/>
                <a:moveTo>
                  <a:pt x="3748668" y="9931406"/>
                </a:moveTo>
                <a:cubicBezTo>
                  <a:pt x="3748668" y="9931406"/>
                  <a:pt x="3760308" y="9932320"/>
                  <a:pt x="3771948" y="9933232"/>
                </a:cubicBezTo>
                <a:cubicBezTo>
                  <a:pt x="3760013" y="9937032"/>
                  <a:pt x="3759719" y="9941741"/>
                  <a:pt x="3759129" y="9951165"/>
                </a:cubicBezTo>
                <a:cubicBezTo>
                  <a:pt x="3753458" y="9948354"/>
                  <a:pt x="3750547" y="9948126"/>
                  <a:pt x="3747564" y="9949074"/>
                </a:cubicBezTo>
                <a:lnTo>
                  <a:pt x="3747108" y="9949265"/>
                </a:lnTo>
                <a:lnTo>
                  <a:pt x="3743715" y="9940487"/>
                </a:lnTo>
                <a:cubicBezTo>
                  <a:pt x="3745316" y="9938245"/>
                  <a:pt x="3748373" y="9936117"/>
                  <a:pt x="3748668" y="9931406"/>
                </a:cubicBezTo>
                <a:close/>
                <a:moveTo>
                  <a:pt x="5283915" y="9924389"/>
                </a:moveTo>
                <a:lnTo>
                  <a:pt x="5281403" y="9926662"/>
                </a:lnTo>
                <a:lnTo>
                  <a:pt x="5283140" y="9927575"/>
                </a:lnTo>
                <a:lnTo>
                  <a:pt x="5283158" y="9927506"/>
                </a:lnTo>
                <a:close/>
                <a:moveTo>
                  <a:pt x="3854888" y="9912681"/>
                </a:moveTo>
                <a:cubicBezTo>
                  <a:pt x="3854594" y="9917356"/>
                  <a:pt x="3854594" y="9917356"/>
                  <a:pt x="3854594" y="9917356"/>
                </a:cubicBezTo>
                <a:cubicBezTo>
                  <a:pt x="3854594" y="9917356"/>
                  <a:pt x="3854304" y="9922032"/>
                  <a:pt x="3854304" y="9922032"/>
                </a:cubicBezTo>
                <a:cubicBezTo>
                  <a:pt x="3865308" y="9922893"/>
                  <a:pt x="3876311" y="9923757"/>
                  <a:pt x="3887317" y="9924620"/>
                </a:cubicBezTo>
                <a:cubicBezTo>
                  <a:pt x="3886731" y="9933967"/>
                  <a:pt x="3875727" y="9933106"/>
                  <a:pt x="3875142" y="9942455"/>
                </a:cubicBezTo>
                <a:cubicBezTo>
                  <a:pt x="3875142" y="9942455"/>
                  <a:pt x="3875142" y="9942455"/>
                  <a:pt x="3864432" y="9936916"/>
                </a:cubicBezTo>
                <a:cubicBezTo>
                  <a:pt x="3864432" y="9936916"/>
                  <a:pt x="3864432" y="9936916"/>
                  <a:pt x="3863555" y="9950940"/>
                </a:cubicBezTo>
                <a:cubicBezTo>
                  <a:pt x="3863264" y="9955614"/>
                  <a:pt x="3863264" y="9955614"/>
                  <a:pt x="3863264" y="9955614"/>
                </a:cubicBezTo>
                <a:cubicBezTo>
                  <a:pt x="3863264" y="9955614"/>
                  <a:pt x="3852257" y="9954751"/>
                  <a:pt x="3852550" y="9950077"/>
                </a:cubicBezTo>
                <a:cubicBezTo>
                  <a:pt x="3852550" y="9950077"/>
                  <a:pt x="3852550" y="9950077"/>
                  <a:pt x="3853134" y="9940730"/>
                </a:cubicBezTo>
                <a:cubicBezTo>
                  <a:pt x="3853134" y="9940730"/>
                  <a:pt x="3842128" y="9939865"/>
                  <a:pt x="3831126" y="9939002"/>
                </a:cubicBezTo>
                <a:cubicBezTo>
                  <a:pt x="3831418" y="9934328"/>
                  <a:pt x="3864432" y="9936916"/>
                  <a:pt x="3831418" y="9934328"/>
                </a:cubicBezTo>
                <a:cubicBezTo>
                  <a:pt x="3832004" y="9924977"/>
                  <a:pt x="3832004" y="9924977"/>
                  <a:pt x="3832294" y="9920304"/>
                </a:cubicBezTo>
                <a:cubicBezTo>
                  <a:pt x="3832294" y="9920304"/>
                  <a:pt x="3832294" y="9920304"/>
                  <a:pt x="3843298" y="9921167"/>
                </a:cubicBezTo>
                <a:cubicBezTo>
                  <a:pt x="3843590" y="9916493"/>
                  <a:pt x="3843590" y="9916493"/>
                  <a:pt x="3843590" y="9916493"/>
                </a:cubicBezTo>
                <a:cubicBezTo>
                  <a:pt x="3843883" y="9911816"/>
                  <a:pt x="3854888" y="9912681"/>
                  <a:pt x="3854888" y="9912681"/>
                </a:cubicBezTo>
                <a:close/>
                <a:moveTo>
                  <a:pt x="5289516" y="9901373"/>
                </a:moveTo>
                <a:lnTo>
                  <a:pt x="5285484" y="9911481"/>
                </a:lnTo>
                <a:lnTo>
                  <a:pt x="5286995" y="9911734"/>
                </a:lnTo>
                <a:lnTo>
                  <a:pt x="5287528" y="9909540"/>
                </a:lnTo>
                <a:cubicBezTo>
                  <a:pt x="5288720" y="9904639"/>
                  <a:pt x="5289516" y="9901373"/>
                  <a:pt x="5289516" y="9901373"/>
                </a:cubicBezTo>
                <a:close/>
                <a:moveTo>
                  <a:pt x="5439198" y="9847698"/>
                </a:moveTo>
                <a:cubicBezTo>
                  <a:pt x="5466232" y="9855950"/>
                  <a:pt x="5466232" y="9855950"/>
                  <a:pt x="5463073" y="9868944"/>
                </a:cubicBezTo>
                <a:cubicBezTo>
                  <a:pt x="5456750" y="9894927"/>
                  <a:pt x="5453589" y="9907921"/>
                  <a:pt x="5429717" y="9886676"/>
                </a:cubicBezTo>
                <a:cubicBezTo>
                  <a:pt x="5432875" y="9873683"/>
                  <a:pt x="5436038" y="9860691"/>
                  <a:pt x="5439198" y="9847698"/>
                </a:cubicBezTo>
                <a:close/>
                <a:moveTo>
                  <a:pt x="3693373" y="9839135"/>
                </a:moveTo>
                <a:cubicBezTo>
                  <a:pt x="3715767" y="9850257"/>
                  <a:pt x="3738742" y="9852060"/>
                  <a:pt x="3726671" y="9860480"/>
                </a:cubicBezTo>
                <a:cubicBezTo>
                  <a:pt x="3726671" y="9860480"/>
                  <a:pt x="3726671" y="9860480"/>
                  <a:pt x="3738160" y="9861380"/>
                </a:cubicBezTo>
                <a:cubicBezTo>
                  <a:pt x="3738160" y="9861380"/>
                  <a:pt x="3737868" y="9866040"/>
                  <a:pt x="3737868" y="9866040"/>
                </a:cubicBezTo>
                <a:cubicBezTo>
                  <a:pt x="3737868" y="9866040"/>
                  <a:pt x="3737868" y="9866040"/>
                  <a:pt x="3726381" y="9865140"/>
                </a:cubicBezTo>
                <a:cubicBezTo>
                  <a:pt x="3736995" y="9880019"/>
                  <a:pt x="3713729" y="9882877"/>
                  <a:pt x="3724633" y="9893098"/>
                </a:cubicBezTo>
                <a:cubicBezTo>
                  <a:pt x="3712856" y="9896856"/>
                  <a:pt x="3701366" y="9895957"/>
                  <a:pt x="3701074" y="9900616"/>
                </a:cubicBezTo>
                <a:cubicBezTo>
                  <a:pt x="3678392" y="9894155"/>
                  <a:pt x="3691045" y="9876415"/>
                  <a:pt x="3656289" y="9878372"/>
                </a:cubicBezTo>
                <a:cubicBezTo>
                  <a:pt x="3691334" y="9871754"/>
                  <a:pt x="3680429" y="9861534"/>
                  <a:pt x="3681011" y="9852213"/>
                </a:cubicBezTo>
                <a:cubicBezTo>
                  <a:pt x="3692500" y="9853115"/>
                  <a:pt x="3693083" y="9843795"/>
                  <a:pt x="3693373" y="9839135"/>
                </a:cubicBezTo>
                <a:close/>
                <a:moveTo>
                  <a:pt x="3776774" y="9822001"/>
                </a:moveTo>
                <a:cubicBezTo>
                  <a:pt x="3787066" y="9827461"/>
                  <a:pt x="3776483" y="9826631"/>
                  <a:pt x="3776483" y="9826631"/>
                </a:cubicBezTo>
                <a:cubicBezTo>
                  <a:pt x="3776194" y="9831258"/>
                  <a:pt x="3776194" y="9831258"/>
                  <a:pt x="3786777" y="9832087"/>
                </a:cubicBezTo>
                <a:cubicBezTo>
                  <a:pt x="3775616" y="9840514"/>
                  <a:pt x="3776483" y="9826631"/>
                  <a:pt x="3765902" y="9825800"/>
                </a:cubicBezTo>
                <a:cubicBezTo>
                  <a:pt x="3776483" y="9826631"/>
                  <a:pt x="3776483" y="9826631"/>
                  <a:pt x="3776774" y="9822001"/>
                </a:cubicBezTo>
                <a:close/>
                <a:moveTo>
                  <a:pt x="5418479" y="9796728"/>
                </a:moveTo>
                <a:cubicBezTo>
                  <a:pt x="5420753" y="9796707"/>
                  <a:pt x="5422227" y="9798109"/>
                  <a:pt x="5421363" y="9801653"/>
                </a:cubicBezTo>
                <a:cubicBezTo>
                  <a:pt x="5421363" y="9801653"/>
                  <a:pt x="5421363" y="9801653"/>
                  <a:pt x="5417915" y="9815825"/>
                </a:cubicBezTo>
                <a:cubicBezTo>
                  <a:pt x="5404402" y="9811701"/>
                  <a:pt x="5406125" y="9804613"/>
                  <a:pt x="5410795" y="9800329"/>
                </a:cubicBezTo>
                <a:cubicBezTo>
                  <a:pt x="5413133" y="9798189"/>
                  <a:pt x="5416206" y="9796746"/>
                  <a:pt x="5418479" y="9796728"/>
                </a:cubicBezTo>
                <a:close/>
                <a:moveTo>
                  <a:pt x="3695410" y="9793032"/>
                </a:moveTo>
                <a:cubicBezTo>
                  <a:pt x="3704825" y="9794211"/>
                  <a:pt x="3715168" y="9807352"/>
                  <a:pt x="3733163" y="9805240"/>
                </a:cubicBezTo>
                <a:cubicBezTo>
                  <a:pt x="3732871" y="9809916"/>
                  <a:pt x="3732579" y="9814591"/>
                  <a:pt x="3732287" y="9819263"/>
                </a:cubicBezTo>
                <a:cubicBezTo>
                  <a:pt x="3697027" y="9811802"/>
                  <a:pt x="3708001" y="9826754"/>
                  <a:pt x="3684592" y="9820219"/>
                </a:cubicBezTo>
                <a:cubicBezTo>
                  <a:pt x="3684885" y="9815545"/>
                  <a:pt x="3685177" y="9810873"/>
                  <a:pt x="3673327" y="9809943"/>
                </a:cubicBezTo>
                <a:cubicBezTo>
                  <a:pt x="3673618" y="9805267"/>
                  <a:pt x="3709462" y="9803382"/>
                  <a:pt x="3686054" y="9796849"/>
                </a:cubicBezTo>
                <a:cubicBezTo>
                  <a:pt x="3689235" y="9793575"/>
                  <a:pt x="3692271" y="9792639"/>
                  <a:pt x="3695410" y="9793032"/>
                </a:cubicBezTo>
                <a:close/>
                <a:moveTo>
                  <a:pt x="3625177" y="9786438"/>
                </a:moveTo>
                <a:cubicBezTo>
                  <a:pt x="3630819" y="9786880"/>
                  <a:pt x="3630664" y="9789404"/>
                  <a:pt x="3629055" y="9792449"/>
                </a:cubicBezTo>
                <a:cubicBezTo>
                  <a:pt x="3627446" y="9795492"/>
                  <a:pt x="3624386" y="9799058"/>
                  <a:pt x="3624231" y="9801582"/>
                </a:cubicBezTo>
                <a:cubicBezTo>
                  <a:pt x="3624231" y="9801582"/>
                  <a:pt x="3612944" y="9800698"/>
                  <a:pt x="3601659" y="9799813"/>
                </a:cubicBezTo>
                <a:cubicBezTo>
                  <a:pt x="3602607" y="9784667"/>
                  <a:pt x="3613575" y="9790601"/>
                  <a:pt x="3625177" y="9786438"/>
                </a:cubicBezTo>
                <a:close/>
                <a:moveTo>
                  <a:pt x="5781272" y="9784794"/>
                </a:moveTo>
                <a:lnTo>
                  <a:pt x="5780956" y="9786094"/>
                </a:lnTo>
                <a:lnTo>
                  <a:pt x="5780478" y="9788060"/>
                </a:lnTo>
                <a:cubicBezTo>
                  <a:pt x="5780279" y="9788877"/>
                  <a:pt x="5780478" y="9788060"/>
                  <a:pt x="5781272" y="9784794"/>
                </a:cubicBezTo>
                <a:close/>
                <a:moveTo>
                  <a:pt x="3330162" y="9758859"/>
                </a:moveTo>
                <a:cubicBezTo>
                  <a:pt x="3334170" y="9758537"/>
                  <a:pt x="3339460" y="9758954"/>
                  <a:pt x="3344751" y="9759369"/>
                </a:cubicBezTo>
                <a:cubicBezTo>
                  <a:pt x="3333854" y="9763585"/>
                  <a:pt x="3344436" y="9764415"/>
                  <a:pt x="3344436" y="9764415"/>
                </a:cubicBezTo>
                <a:cubicBezTo>
                  <a:pt x="3344119" y="9769466"/>
                  <a:pt x="3333854" y="9763585"/>
                  <a:pt x="3333538" y="9768635"/>
                </a:cubicBezTo>
                <a:cubicBezTo>
                  <a:pt x="3322957" y="9767804"/>
                  <a:pt x="3323271" y="9762754"/>
                  <a:pt x="3333854" y="9763585"/>
                </a:cubicBezTo>
                <a:cubicBezTo>
                  <a:pt x="3333854" y="9763585"/>
                  <a:pt x="3333854" y="9763585"/>
                  <a:pt x="3323271" y="9762754"/>
                </a:cubicBezTo>
                <a:cubicBezTo>
                  <a:pt x="3323431" y="9760230"/>
                  <a:pt x="3326153" y="9759178"/>
                  <a:pt x="3330162" y="9758859"/>
                </a:cubicBezTo>
                <a:close/>
                <a:moveTo>
                  <a:pt x="5394697" y="9712303"/>
                </a:moveTo>
                <a:cubicBezTo>
                  <a:pt x="5391825" y="9724115"/>
                  <a:pt x="5406973" y="9741431"/>
                  <a:pt x="5388950" y="9735928"/>
                </a:cubicBezTo>
                <a:cubicBezTo>
                  <a:pt x="5391825" y="9724115"/>
                  <a:pt x="5391825" y="9724115"/>
                  <a:pt x="5394697" y="9712303"/>
                </a:cubicBezTo>
                <a:close/>
                <a:moveTo>
                  <a:pt x="5695669" y="9688479"/>
                </a:moveTo>
                <a:cubicBezTo>
                  <a:pt x="5692491" y="9701544"/>
                  <a:pt x="5711504" y="9735422"/>
                  <a:pt x="5679775" y="9753811"/>
                </a:cubicBezTo>
                <a:cubicBezTo>
                  <a:pt x="5708326" y="9748487"/>
                  <a:pt x="5711504" y="9735422"/>
                  <a:pt x="5705148" y="9761555"/>
                </a:cubicBezTo>
                <a:cubicBezTo>
                  <a:pt x="5711504" y="9735422"/>
                  <a:pt x="5740061" y="9730101"/>
                  <a:pt x="5746415" y="9703971"/>
                </a:cubicBezTo>
                <a:cubicBezTo>
                  <a:pt x="5743238" y="9717036"/>
                  <a:pt x="5743238" y="9717036"/>
                  <a:pt x="5743238" y="9717036"/>
                </a:cubicBezTo>
                <a:cubicBezTo>
                  <a:pt x="5727346" y="9782366"/>
                  <a:pt x="5717809" y="9821568"/>
                  <a:pt x="5705096" y="9873830"/>
                </a:cubicBezTo>
                <a:cubicBezTo>
                  <a:pt x="5736823" y="9855444"/>
                  <a:pt x="5740003" y="9842379"/>
                  <a:pt x="5746360" y="9816247"/>
                </a:cubicBezTo>
                <a:cubicBezTo>
                  <a:pt x="5736823" y="9855444"/>
                  <a:pt x="5730466" y="9881577"/>
                  <a:pt x="5720931" y="9920777"/>
                </a:cubicBezTo>
                <a:cubicBezTo>
                  <a:pt x="5717752" y="9933842"/>
                  <a:pt x="5717752" y="9933842"/>
                  <a:pt x="5717752" y="9933842"/>
                </a:cubicBezTo>
                <a:cubicBezTo>
                  <a:pt x="5711394" y="9959974"/>
                  <a:pt x="5708217" y="9973041"/>
                  <a:pt x="5679666" y="9978364"/>
                </a:cubicBezTo>
                <a:cubicBezTo>
                  <a:pt x="5679666" y="9978364"/>
                  <a:pt x="5676488" y="9991429"/>
                  <a:pt x="5676488" y="9991429"/>
                </a:cubicBezTo>
                <a:cubicBezTo>
                  <a:pt x="5679666" y="9978364"/>
                  <a:pt x="5670181" y="9905286"/>
                  <a:pt x="5686075" y="9839951"/>
                </a:cubicBezTo>
                <a:cubicBezTo>
                  <a:pt x="5686075" y="9839951"/>
                  <a:pt x="5663882" y="9819142"/>
                  <a:pt x="5663882" y="9819142"/>
                </a:cubicBezTo>
                <a:cubicBezTo>
                  <a:pt x="5670240" y="9793008"/>
                  <a:pt x="5670240" y="9793008"/>
                  <a:pt x="5673419" y="9779943"/>
                </a:cubicBezTo>
                <a:cubicBezTo>
                  <a:pt x="5673419" y="9779943"/>
                  <a:pt x="5676598" y="9766876"/>
                  <a:pt x="5676598" y="9766876"/>
                </a:cubicBezTo>
                <a:cubicBezTo>
                  <a:pt x="5668675" y="9743402"/>
                  <a:pt x="5671853" y="9730337"/>
                  <a:pt x="5677808" y="9719872"/>
                </a:cubicBezTo>
                <a:cubicBezTo>
                  <a:pt x="5683760" y="9709408"/>
                  <a:pt x="5692491" y="9701544"/>
                  <a:pt x="5695669" y="9688479"/>
                </a:cubicBezTo>
                <a:close/>
                <a:moveTo>
                  <a:pt x="5345928" y="9683482"/>
                </a:moveTo>
                <a:cubicBezTo>
                  <a:pt x="5349101" y="9684452"/>
                  <a:pt x="5354648" y="9689653"/>
                  <a:pt x="5365744" y="9700059"/>
                </a:cubicBezTo>
                <a:cubicBezTo>
                  <a:pt x="5365744" y="9700059"/>
                  <a:pt x="5365744" y="9700059"/>
                  <a:pt x="5362565" y="9713124"/>
                </a:cubicBezTo>
                <a:cubicBezTo>
                  <a:pt x="5362565" y="9713124"/>
                  <a:pt x="5356208" y="9739254"/>
                  <a:pt x="5349852" y="9765389"/>
                </a:cubicBezTo>
                <a:cubicBezTo>
                  <a:pt x="5327659" y="9744579"/>
                  <a:pt x="5334016" y="9718445"/>
                  <a:pt x="5340374" y="9692313"/>
                </a:cubicBezTo>
                <a:cubicBezTo>
                  <a:pt x="5341962" y="9685780"/>
                  <a:pt x="5342756" y="9682514"/>
                  <a:pt x="5345928" y="9683482"/>
                </a:cubicBezTo>
                <a:close/>
                <a:moveTo>
                  <a:pt x="5585719" y="9683067"/>
                </a:moveTo>
                <a:cubicBezTo>
                  <a:pt x="5579399" y="9709051"/>
                  <a:pt x="5596951" y="9756281"/>
                  <a:pt x="5563597" y="9774013"/>
                </a:cubicBezTo>
                <a:close/>
                <a:moveTo>
                  <a:pt x="3613555" y="9645499"/>
                </a:moveTo>
                <a:cubicBezTo>
                  <a:pt x="3624967" y="9651060"/>
                  <a:pt x="3624677" y="9655703"/>
                  <a:pt x="3636087" y="9661265"/>
                </a:cubicBezTo>
                <a:cubicBezTo>
                  <a:pt x="3636087" y="9661265"/>
                  <a:pt x="3636087" y="9661265"/>
                  <a:pt x="3624386" y="9660346"/>
                </a:cubicBezTo>
                <a:cubicBezTo>
                  <a:pt x="3624386" y="9660346"/>
                  <a:pt x="3624386" y="9660346"/>
                  <a:pt x="3612395" y="9664072"/>
                </a:cubicBezTo>
                <a:cubicBezTo>
                  <a:pt x="3612395" y="9664072"/>
                  <a:pt x="3612686" y="9659427"/>
                  <a:pt x="3612686" y="9659427"/>
                </a:cubicBezTo>
                <a:cubicBezTo>
                  <a:pt x="3612686" y="9659427"/>
                  <a:pt x="3612686" y="9659427"/>
                  <a:pt x="3624677" y="9655703"/>
                </a:cubicBezTo>
                <a:cubicBezTo>
                  <a:pt x="3624677" y="9655703"/>
                  <a:pt x="3613265" y="9650141"/>
                  <a:pt x="3613555" y="9645499"/>
                </a:cubicBezTo>
                <a:close/>
                <a:moveTo>
                  <a:pt x="5644974" y="9560710"/>
                </a:moveTo>
                <a:lnTo>
                  <a:pt x="5651685" y="9572668"/>
                </a:lnTo>
                <a:lnTo>
                  <a:pt x="5638616" y="9586844"/>
                </a:lnTo>
                <a:close/>
                <a:moveTo>
                  <a:pt x="5634078" y="9404726"/>
                </a:moveTo>
                <a:cubicBezTo>
                  <a:pt x="5624719" y="9443196"/>
                  <a:pt x="5612242" y="9494491"/>
                  <a:pt x="5585207" y="9486238"/>
                </a:cubicBezTo>
                <a:cubicBezTo>
                  <a:pt x="5591447" y="9460590"/>
                  <a:pt x="5597684" y="9434943"/>
                  <a:pt x="5603924" y="9409295"/>
                </a:cubicBezTo>
                <a:cubicBezTo>
                  <a:pt x="5603924" y="9409295"/>
                  <a:pt x="5634078" y="9404726"/>
                  <a:pt x="5634078" y="9404726"/>
                </a:cubicBezTo>
                <a:close/>
                <a:moveTo>
                  <a:pt x="5771954" y="9374888"/>
                </a:moveTo>
                <a:cubicBezTo>
                  <a:pt x="5771954" y="9374888"/>
                  <a:pt x="5765598" y="9401020"/>
                  <a:pt x="5762418" y="9414088"/>
                </a:cubicBezTo>
                <a:cubicBezTo>
                  <a:pt x="5749728" y="9410215"/>
                  <a:pt x="5751318" y="9403678"/>
                  <a:pt x="5756478" y="9396481"/>
                </a:cubicBezTo>
                <a:cubicBezTo>
                  <a:pt x="5761637" y="9389285"/>
                  <a:pt x="5770366" y="9381420"/>
                  <a:pt x="5771954" y="9374888"/>
                </a:cubicBezTo>
                <a:close/>
                <a:moveTo>
                  <a:pt x="6213587" y="9287530"/>
                </a:moveTo>
                <a:cubicBezTo>
                  <a:pt x="6217503" y="9287190"/>
                  <a:pt x="6222460" y="9287826"/>
                  <a:pt x="6228804" y="9289762"/>
                </a:cubicBezTo>
                <a:cubicBezTo>
                  <a:pt x="6228804" y="9289762"/>
                  <a:pt x="6222446" y="9315895"/>
                  <a:pt x="6219268" y="9328964"/>
                </a:cubicBezTo>
                <a:cubicBezTo>
                  <a:pt x="6219268" y="9328964"/>
                  <a:pt x="6197071" y="9308148"/>
                  <a:pt x="6193891" y="9321216"/>
                </a:cubicBezTo>
                <a:cubicBezTo>
                  <a:pt x="6197071" y="9308148"/>
                  <a:pt x="6197071" y="9308148"/>
                  <a:pt x="6197071" y="9308148"/>
                </a:cubicBezTo>
                <a:cubicBezTo>
                  <a:pt x="6199454" y="9298349"/>
                  <a:pt x="6201838" y="9288550"/>
                  <a:pt x="6213587" y="9287530"/>
                </a:cubicBezTo>
                <a:close/>
                <a:moveTo>
                  <a:pt x="3498732" y="8996954"/>
                </a:moveTo>
                <a:cubicBezTo>
                  <a:pt x="3498732" y="8996954"/>
                  <a:pt x="3511137" y="9002663"/>
                  <a:pt x="3498438" y="9001666"/>
                </a:cubicBezTo>
                <a:cubicBezTo>
                  <a:pt x="3498143" y="9006381"/>
                  <a:pt x="3497848" y="9011090"/>
                  <a:pt x="3497848" y="9011090"/>
                </a:cubicBezTo>
                <a:cubicBezTo>
                  <a:pt x="3510547" y="9012084"/>
                  <a:pt x="3510841" y="9007375"/>
                  <a:pt x="3510841" y="9007375"/>
                </a:cubicBezTo>
                <a:cubicBezTo>
                  <a:pt x="3511137" y="9002663"/>
                  <a:pt x="3511137" y="9002663"/>
                  <a:pt x="3511137" y="9002663"/>
                </a:cubicBezTo>
                <a:cubicBezTo>
                  <a:pt x="3523836" y="9003659"/>
                  <a:pt x="3523539" y="9008372"/>
                  <a:pt x="3523539" y="9008372"/>
                </a:cubicBezTo>
                <a:cubicBezTo>
                  <a:pt x="3523246" y="9013082"/>
                  <a:pt x="3522950" y="9017793"/>
                  <a:pt x="3510252" y="9016798"/>
                </a:cubicBezTo>
                <a:lnTo>
                  <a:pt x="3509958" y="9021511"/>
                </a:lnTo>
                <a:cubicBezTo>
                  <a:pt x="3509958" y="9021511"/>
                  <a:pt x="3497260" y="9020513"/>
                  <a:pt x="3484857" y="9014806"/>
                </a:cubicBezTo>
                <a:cubicBezTo>
                  <a:pt x="3484857" y="9014806"/>
                  <a:pt x="3485154" y="9010093"/>
                  <a:pt x="3485154" y="9010093"/>
                </a:cubicBezTo>
                <a:cubicBezTo>
                  <a:pt x="3485447" y="9005382"/>
                  <a:pt x="3485447" y="9005382"/>
                  <a:pt x="3485742" y="9000672"/>
                </a:cubicBezTo>
                <a:cubicBezTo>
                  <a:pt x="3486037" y="8995961"/>
                  <a:pt x="3498732" y="8996954"/>
                  <a:pt x="3498732" y="8996954"/>
                </a:cubicBezTo>
                <a:close/>
                <a:moveTo>
                  <a:pt x="3470572" y="8853154"/>
                </a:moveTo>
                <a:lnTo>
                  <a:pt x="3465420" y="8865103"/>
                </a:lnTo>
                <a:lnTo>
                  <a:pt x="3472827" y="8867081"/>
                </a:lnTo>
                <a:lnTo>
                  <a:pt x="3476402" y="8868037"/>
                </a:lnTo>
                <a:close/>
                <a:moveTo>
                  <a:pt x="3425292" y="8850013"/>
                </a:moveTo>
                <a:cubicBezTo>
                  <a:pt x="3427086" y="8850051"/>
                  <a:pt x="3428635" y="8850644"/>
                  <a:pt x="3429013" y="8852520"/>
                </a:cubicBezTo>
                <a:cubicBezTo>
                  <a:pt x="3429013" y="8852520"/>
                  <a:pt x="3429013" y="8852520"/>
                  <a:pt x="3435963" y="8858644"/>
                </a:cubicBezTo>
                <a:cubicBezTo>
                  <a:pt x="3436721" y="8862395"/>
                  <a:pt x="3436721" y="8862395"/>
                  <a:pt x="3434760" y="8866836"/>
                </a:cubicBezTo>
                <a:cubicBezTo>
                  <a:pt x="3432041" y="8867524"/>
                  <a:pt x="3426605" y="8868902"/>
                  <a:pt x="3425846" y="8865148"/>
                </a:cubicBezTo>
                <a:cubicBezTo>
                  <a:pt x="3425846" y="8865148"/>
                  <a:pt x="3425846" y="8865148"/>
                  <a:pt x="3418897" y="8859026"/>
                </a:cubicBezTo>
                <a:cubicBezTo>
                  <a:pt x="3418140" y="8855275"/>
                  <a:pt x="3417383" y="8851522"/>
                  <a:pt x="3420101" y="8850834"/>
                </a:cubicBezTo>
                <a:cubicBezTo>
                  <a:pt x="3421460" y="8850490"/>
                  <a:pt x="3423498" y="8849974"/>
                  <a:pt x="3425292" y="8850013"/>
                </a:cubicBezTo>
                <a:close/>
                <a:moveTo>
                  <a:pt x="3414173" y="8781926"/>
                </a:moveTo>
                <a:cubicBezTo>
                  <a:pt x="3414173" y="8781926"/>
                  <a:pt x="3416812" y="8781258"/>
                  <a:pt x="3417570" y="8785010"/>
                </a:cubicBezTo>
                <a:cubicBezTo>
                  <a:pt x="3418327" y="8788761"/>
                  <a:pt x="3425116" y="8794925"/>
                  <a:pt x="3428513" y="8798009"/>
                </a:cubicBezTo>
                <a:cubicBezTo>
                  <a:pt x="3432666" y="8804843"/>
                  <a:pt x="3436062" y="8807923"/>
                  <a:pt x="3439457" y="8811010"/>
                </a:cubicBezTo>
                <a:cubicBezTo>
                  <a:pt x="3439457" y="8811010"/>
                  <a:pt x="3439457" y="8811010"/>
                  <a:pt x="3440214" y="8814758"/>
                </a:cubicBezTo>
                <a:cubicBezTo>
                  <a:pt x="3440214" y="8814758"/>
                  <a:pt x="3440214" y="8814758"/>
                  <a:pt x="3437576" y="8815427"/>
                </a:cubicBezTo>
                <a:cubicBezTo>
                  <a:pt x="3437576" y="8815427"/>
                  <a:pt x="3434939" y="8816095"/>
                  <a:pt x="3434939" y="8816095"/>
                </a:cubicBezTo>
                <a:cubicBezTo>
                  <a:pt x="3430784" y="8809260"/>
                  <a:pt x="3427389" y="8806178"/>
                  <a:pt x="3423994" y="8803097"/>
                </a:cubicBezTo>
                <a:cubicBezTo>
                  <a:pt x="3419841" y="8796262"/>
                  <a:pt x="3416444" y="8793179"/>
                  <a:pt x="3412293" y="8786347"/>
                </a:cubicBezTo>
                <a:cubicBezTo>
                  <a:pt x="3411537" y="8782595"/>
                  <a:pt x="3411537" y="8782595"/>
                  <a:pt x="3414173" y="8781926"/>
                </a:cubicBezTo>
                <a:close/>
                <a:moveTo>
                  <a:pt x="6416394" y="8406578"/>
                </a:moveTo>
                <a:cubicBezTo>
                  <a:pt x="6416394" y="8406578"/>
                  <a:pt x="6441771" y="8414326"/>
                  <a:pt x="6441771" y="8414326"/>
                </a:cubicBezTo>
                <a:cubicBezTo>
                  <a:pt x="6438592" y="8427391"/>
                  <a:pt x="6438592" y="8427391"/>
                  <a:pt x="6438592" y="8427391"/>
                </a:cubicBezTo>
                <a:cubicBezTo>
                  <a:pt x="6438592" y="8427391"/>
                  <a:pt x="6435413" y="8440456"/>
                  <a:pt x="6435413" y="8440456"/>
                </a:cubicBezTo>
                <a:cubicBezTo>
                  <a:pt x="6413216" y="8419643"/>
                  <a:pt x="6413216" y="8419643"/>
                  <a:pt x="6416394" y="8406578"/>
                </a:cubicBezTo>
                <a:close/>
                <a:moveTo>
                  <a:pt x="6489805" y="8234691"/>
                </a:moveTo>
                <a:cubicBezTo>
                  <a:pt x="6486645" y="8247685"/>
                  <a:pt x="6480323" y="8273670"/>
                  <a:pt x="6477162" y="8286663"/>
                </a:cubicBezTo>
                <a:cubicBezTo>
                  <a:pt x="6465228" y="8276041"/>
                  <a:pt x="6466808" y="8269543"/>
                  <a:pt x="6472161" y="8262457"/>
                </a:cubicBezTo>
                <a:cubicBezTo>
                  <a:pt x="6477514" y="8255365"/>
                  <a:pt x="6486645" y="8247685"/>
                  <a:pt x="6489805" y="8234691"/>
                </a:cubicBezTo>
                <a:close/>
                <a:moveTo>
                  <a:pt x="6479614" y="8048643"/>
                </a:moveTo>
                <a:cubicBezTo>
                  <a:pt x="6483184" y="8047980"/>
                  <a:pt x="6489528" y="8049914"/>
                  <a:pt x="6502216" y="8053788"/>
                </a:cubicBezTo>
                <a:cubicBezTo>
                  <a:pt x="6499037" y="8066853"/>
                  <a:pt x="6499037" y="8066853"/>
                  <a:pt x="6499037" y="8066853"/>
                </a:cubicBezTo>
                <a:cubicBezTo>
                  <a:pt x="6495859" y="8079922"/>
                  <a:pt x="6495859" y="8079922"/>
                  <a:pt x="6495859" y="8079922"/>
                </a:cubicBezTo>
                <a:cubicBezTo>
                  <a:pt x="6495859" y="8079922"/>
                  <a:pt x="6495859" y="8079922"/>
                  <a:pt x="6470481" y="8072174"/>
                </a:cubicBezTo>
                <a:lnTo>
                  <a:pt x="6473661" y="8059106"/>
                </a:lnTo>
                <a:cubicBezTo>
                  <a:pt x="6475251" y="8052573"/>
                  <a:pt x="6476044" y="8049309"/>
                  <a:pt x="6479614" y="8048643"/>
                </a:cubicBezTo>
                <a:close/>
                <a:moveTo>
                  <a:pt x="242736" y="8030427"/>
                </a:moveTo>
                <a:cubicBezTo>
                  <a:pt x="242736" y="8030427"/>
                  <a:pt x="269279" y="8035980"/>
                  <a:pt x="269279" y="8035980"/>
                </a:cubicBezTo>
                <a:cubicBezTo>
                  <a:pt x="267444" y="8046983"/>
                  <a:pt x="267444" y="8046983"/>
                  <a:pt x="240903" y="8041430"/>
                </a:cubicBezTo>
                <a:cubicBezTo>
                  <a:pt x="240903" y="8041430"/>
                  <a:pt x="242736" y="8030427"/>
                  <a:pt x="242736" y="8030427"/>
                </a:cubicBezTo>
                <a:close/>
                <a:moveTo>
                  <a:pt x="226317" y="7997166"/>
                </a:moveTo>
                <a:cubicBezTo>
                  <a:pt x="251087" y="8002351"/>
                  <a:pt x="249398" y="8012481"/>
                  <a:pt x="274168" y="8017663"/>
                </a:cubicBezTo>
                <a:cubicBezTo>
                  <a:pt x="249398" y="8012481"/>
                  <a:pt x="224627" y="8007299"/>
                  <a:pt x="224627" y="8007299"/>
                </a:cubicBezTo>
                <a:cubicBezTo>
                  <a:pt x="224627" y="8007299"/>
                  <a:pt x="224627" y="8007299"/>
                  <a:pt x="226317" y="7997166"/>
                </a:cubicBezTo>
                <a:close/>
                <a:moveTo>
                  <a:pt x="2076835" y="7912457"/>
                </a:moveTo>
                <a:cubicBezTo>
                  <a:pt x="2086730" y="7919004"/>
                  <a:pt x="2081767" y="7931575"/>
                  <a:pt x="2078679" y="7925568"/>
                </a:cubicBezTo>
                <a:cubicBezTo>
                  <a:pt x="2077649" y="7923566"/>
                  <a:pt x="2076829" y="7919500"/>
                  <a:pt x="2076835" y="7912457"/>
                </a:cubicBezTo>
                <a:close/>
                <a:moveTo>
                  <a:pt x="2050312" y="7850175"/>
                </a:moveTo>
                <a:cubicBezTo>
                  <a:pt x="2065346" y="7853876"/>
                  <a:pt x="2051921" y="7872297"/>
                  <a:pt x="2050312" y="7850175"/>
                </a:cubicBezTo>
                <a:close/>
                <a:moveTo>
                  <a:pt x="153286" y="7849689"/>
                </a:moveTo>
                <a:cubicBezTo>
                  <a:pt x="168903" y="7848688"/>
                  <a:pt x="198415" y="7856998"/>
                  <a:pt x="197039" y="7865248"/>
                </a:cubicBezTo>
                <a:cubicBezTo>
                  <a:pt x="195205" y="7876251"/>
                  <a:pt x="168662" y="7870697"/>
                  <a:pt x="143960" y="7854142"/>
                </a:cubicBezTo>
                <a:cubicBezTo>
                  <a:pt x="144418" y="7851392"/>
                  <a:pt x="148080" y="7850023"/>
                  <a:pt x="153286" y="7849689"/>
                </a:cubicBezTo>
                <a:close/>
                <a:moveTo>
                  <a:pt x="17048" y="7846564"/>
                </a:moveTo>
                <a:cubicBezTo>
                  <a:pt x="43585" y="7852117"/>
                  <a:pt x="55479" y="7863146"/>
                  <a:pt x="57195" y="7873466"/>
                </a:cubicBezTo>
                <a:cubicBezTo>
                  <a:pt x="58906" y="7883791"/>
                  <a:pt x="50438" y="7893403"/>
                  <a:pt x="36246" y="7896126"/>
                </a:cubicBezTo>
                <a:cubicBezTo>
                  <a:pt x="9711" y="7890574"/>
                  <a:pt x="39918" y="7874122"/>
                  <a:pt x="17048" y="7846564"/>
                </a:cubicBezTo>
                <a:close/>
                <a:moveTo>
                  <a:pt x="177223" y="7819353"/>
                </a:moveTo>
                <a:cubicBezTo>
                  <a:pt x="203766" y="7824906"/>
                  <a:pt x="202136" y="7834685"/>
                  <a:pt x="198874" y="7854247"/>
                </a:cubicBezTo>
                <a:cubicBezTo>
                  <a:pt x="172332" y="7848693"/>
                  <a:pt x="173961" y="7838912"/>
                  <a:pt x="147425" y="7833360"/>
                </a:cubicBezTo>
                <a:cubicBezTo>
                  <a:pt x="147425" y="7833360"/>
                  <a:pt x="149056" y="7823578"/>
                  <a:pt x="177223" y="7819353"/>
                </a:cubicBezTo>
                <a:close/>
                <a:moveTo>
                  <a:pt x="311328" y="7794818"/>
                </a:moveTo>
                <a:cubicBezTo>
                  <a:pt x="311328" y="7794818"/>
                  <a:pt x="334408" y="7810130"/>
                  <a:pt x="334408" y="7810130"/>
                </a:cubicBezTo>
                <a:cubicBezTo>
                  <a:pt x="359181" y="7815315"/>
                  <a:pt x="357492" y="7825443"/>
                  <a:pt x="408721" y="7825680"/>
                </a:cubicBezTo>
                <a:cubicBezTo>
                  <a:pt x="407032" y="7835808"/>
                  <a:pt x="407032" y="7835808"/>
                  <a:pt x="407032" y="7835808"/>
                </a:cubicBezTo>
                <a:cubicBezTo>
                  <a:pt x="405343" y="7845938"/>
                  <a:pt x="405343" y="7845938"/>
                  <a:pt x="403655" y="7856066"/>
                </a:cubicBezTo>
                <a:cubicBezTo>
                  <a:pt x="377193" y="7861015"/>
                  <a:pt x="378883" y="7850885"/>
                  <a:pt x="354112" y="7845700"/>
                </a:cubicBezTo>
                <a:cubicBezTo>
                  <a:pt x="329343" y="7840517"/>
                  <a:pt x="350735" y="7865960"/>
                  <a:pt x="350735" y="7865960"/>
                </a:cubicBezTo>
                <a:cubicBezTo>
                  <a:pt x="350735" y="7865960"/>
                  <a:pt x="350735" y="7865960"/>
                  <a:pt x="375506" y="7871143"/>
                </a:cubicBezTo>
                <a:cubicBezTo>
                  <a:pt x="375506" y="7871143"/>
                  <a:pt x="373816" y="7881272"/>
                  <a:pt x="373816" y="7881272"/>
                </a:cubicBezTo>
                <a:cubicBezTo>
                  <a:pt x="373816" y="7881272"/>
                  <a:pt x="373816" y="7881272"/>
                  <a:pt x="372127" y="7891404"/>
                </a:cubicBezTo>
                <a:cubicBezTo>
                  <a:pt x="347356" y="7886217"/>
                  <a:pt x="349046" y="7876091"/>
                  <a:pt x="349046" y="7876091"/>
                </a:cubicBezTo>
                <a:cubicBezTo>
                  <a:pt x="349046" y="7876091"/>
                  <a:pt x="324276" y="7870906"/>
                  <a:pt x="324276" y="7870906"/>
                </a:cubicBezTo>
                <a:cubicBezTo>
                  <a:pt x="320895" y="7891166"/>
                  <a:pt x="345669" y="7896349"/>
                  <a:pt x="343977" y="7906478"/>
                </a:cubicBezTo>
                <a:cubicBezTo>
                  <a:pt x="342289" y="7916608"/>
                  <a:pt x="317518" y="7911423"/>
                  <a:pt x="315830" y="7921553"/>
                </a:cubicBezTo>
                <a:cubicBezTo>
                  <a:pt x="315830" y="7921553"/>
                  <a:pt x="314141" y="7931681"/>
                  <a:pt x="314141" y="7931681"/>
                </a:cubicBezTo>
                <a:cubicBezTo>
                  <a:pt x="337220" y="7946997"/>
                  <a:pt x="333843" y="7967254"/>
                  <a:pt x="305694" y="7982329"/>
                </a:cubicBezTo>
                <a:cubicBezTo>
                  <a:pt x="305694" y="7982329"/>
                  <a:pt x="280924" y="7977148"/>
                  <a:pt x="282613" y="7967018"/>
                </a:cubicBezTo>
                <a:cubicBezTo>
                  <a:pt x="256155" y="7971962"/>
                  <a:pt x="254464" y="7982092"/>
                  <a:pt x="252775" y="7992223"/>
                </a:cubicBezTo>
                <a:cubicBezTo>
                  <a:pt x="251087" y="8002351"/>
                  <a:pt x="228006" y="7987038"/>
                  <a:pt x="226317" y="7997166"/>
                </a:cubicBezTo>
                <a:cubicBezTo>
                  <a:pt x="224627" y="8007299"/>
                  <a:pt x="199857" y="8002113"/>
                  <a:pt x="198169" y="8012241"/>
                </a:cubicBezTo>
                <a:cubicBezTo>
                  <a:pt x="196478" y="8022372"/>
                  <a:pt x="222938" y="8017427"/>
                  <a:pt x="221249" y="8027557"/>
                </a:cubicBezTo>
                <a:cubicBezTo>
                  <a:pt x="219560" y="8037685"/>
                  <a:pt x="194789" y="8032502"/>
                  <a:pt x="193100" y="8042634"/>
                </a:cubicBezTo>
                <a:cubicBezTo>
                  <a:pt x="217870" y="8047815"/>
                  <a:pt x="216182" y="8057943"/>
                  <a:pt x="265722" y="8068308"/>
                </a:cubicBezTo>
                <a:cubicBezTo>
                  <a:pt x="239263" y="8073257"/>
                  <a:pt x="262343" y="8088569"/>
                  <a:pt x="237574" y="8083383"/>
                </a:cubicBezTo>
                <a:cubicBezTo>
                  <a:pt x="214493" y="8068074"/>
                  <a:pt x="211114" y="8088332"/>
                  <a:pt x="163263" y="8067836"/>
                </a:cubicBezTo>
                <a:cubicBezTo>
                  <a:pt x="168331" y="8037447"/>
                  <a:pt x="178465" y="7976673"/>
                  <a:pt x="208302" y="7951466"/>
                </a:cubicBezTo>
                <a:cubicBezTo>
                  <a:pt x="208302" y="7951466"/>
                  <a:pt x="233072" y="7956651"/>
                  <a:pt x="233072" y="7956651"/>
                </a:cubicBezTo>
                <a:cubicBezTo>
                  <a:pt x="234761" y="7946523"/>
                  <a:pt x="209991" y="7941339"/>
                  <a:pt x="209991" y="7941339"/>
                </a:cubicBezTo>
                <a:cubicBezTo>
                  <a:pt x="218438" y="7890690"/>
                  <a:pt x="248275" y="7865484"/>
                  <a:pt x="256721" y="7814839"/>
                </a:cubicBezTo>
                <a:cubicBezTo>
                  <a:pt x="283180" y="7809892"/>
                  <a:pt x="284869" y="7799764"/>
                  <a:pt x="309639" y="7804947"/>
                </a:cubicBezTo>
                <a:cubicBezTo>
                  <a:pt x="309639" y="7804947"/>
                  <a:pt x="311328" y="7794818"/>
                  <a:pt x="311328" y="7794818"/>
                </a:cubicBezTo>
                <a:close/>
                <a:moveTo>
                  <a:pt x="53575" y="7792213"/>
                </a:moveTo>
                <a:cubicBezTo>
                  <a:pt x="80117" y="7797770"/>
                  <a:pt x="74919" y="7828943"/>
                  <a:pt x="74919" y="7828943"/>
                </a:cubicBezTo>
                <a:cubicBezTo>
                  <a:pt x="20107" y="7828228"/>
                  <a:pt x="25306" y="7797052"/>
                  <a:pt x="53575" y="7792213"/>
                </a:cubicBezTo>
                <a:close/>
                <a:moveTo>
                  <a:pt x="83584" y="7776984"/>
                </a:moveTo>
                <a:cubicBezTo>
                  <a:pt x="83584" y="7776984"/>
                  <a:pt x="81851" y="7787377"/>
                  <a:pt x="81851" y="7787377"/>
                </a:cubicBezTo>
                <a:cubicBezTo>
                  <a:pt x="55308" y="7781823"/>
                  <a:pt x="55308" y="7781823"/>
                  <a:pt x="53575" y="7792213"/>
                </a:cubicBezTo>
                <a:cubicBezTo>
                  <a:pt x="55308" y="7781823"/>
                  <a:pt x="55308" y="7781823"/>
                  <a:pt x="83584" y="7776984"/>
                </a:cubicBezTo>
                <a:close/>
                <a:moveTo>
                  <a:pt x="164278" y="7710371"/>
                </a:moveTo>
                <a:cubicBezTo>
                  <a:pt x="164278" y="7710371"/>
                  <a:pt x="189049" y="7715552"/>
                  <a:pt x="189049" y="7715552"/>
                </a:cubicBezTo>
                <a:cubicBezTo>
                  <a:pt x="189049" y="7715552"/>
                  <a:pt x="187336" y="7725820"/>
                  <a:pt x="187336" y="7725820"/>
                </a:cubicBezTo>
                <a:cubicBezTo>
                  <a:pt x="187336" y="7725820"/>
                  <a:pt x="185623" y="7736091"/>
                  <a:pt x="210395" y="7741273"/>
                </a:cubicBezTo>
                <a:cubicBezTo>
                  <a:pt x="210395" y="7741273"/>
                  <a:pt x="210395" y="7741273"/>
                  <a:pt x="236877" y="7736188"/>
                </a:cubicBezTo>
                <a:cubicBezTo>
                  <a:pt x="236877" y="7736188"/>
                  <a:pt x="235164" y="7746459"/>
                  <a:pt x="235164" y="7746459"/>
                </a:cubicBezTo>
                <a:cubicBezTo>
                  <a:pt x="233452" y="7756727"/>
                  <a:pt x="205256" y="7772081"/>
                  <a:pt x="180486" y="7766899"/>
                </a:cubicBezTo>
                <a:cubicBezTo>
                  <a:pt x="182199" y="7756627"/>
                  <a:pt x="182199" y="7756627"/>
                  <a:pt x="183910" y="7746359"/>
                </a:cubicBezTo>
                <a:cubicBezTo>
                  <a:pt x="132658" y="7746263"/>
                  <a:pt x="113025" y="7710272"/>
                  <a:pt x="164278" y="7710371"/>
                </a:cubicBezTo>
                <a:close/>
                <a:moveTo>
                  <a:pt x="394689" y="7697443"/>
                </a:moveTo>
                <a:cubicBezTo>
                  <a:pt x="431901" y="7702281"/>
                  <a:pt x="477264" y="7722092"/>
                  <a:pt x="473463" y="7744882"/>
                </a:cubicBezTo>
                <a:cubicBezTo>
                  <a:pt x="423924" y="7734515"/>
                  <a:pt x="395775" y="7749590"/>
                  <a:pt x="418856" y="7764906"/>
                </a:cubicBezTo>
                <a:cubicBezTo>
                  <a:pt x="418856" y="7764906"/>
                  <a:pt x="418856" y="7764906"/>
                  <a:pt x="420545" y="7754776"/>
                </a:cubicBezTo>
                <a:cubicBezTo>
                  <a:pt x="420545" y="7754776"/>
                  <a:pt x="445316" y="7759957"/>
                  <a:pt x="445316" y="7759957"/>
                </a:cubicBezTo>
                <a:cubicBezTo>
                  <a:pt x="445316" y="7759957"/>
                  <a:pt x="443626" y="7770089"/>
                  <a:pt x="443626" y="7770089"/>
                </a:cubicBezTo>
                <a:cubicBezTo>
                  <a:pt x="417167" y="7775034"/>
                  <a:pt x="417167" y="7775034"/>
                  <a:pt x="417167" y="7775034"/>
                </a:cubicBezTo>
                <a:cubicBezTo>
                  <a:pt x="417167" y="7775034"/>
                  <a:pt x="392396" y="7769851"/>
                  <a:pt x="392396" y="7769851"/>
                </a:cubicBezTo>
                <a:cubicBezTo>
                  <a:pt x="392396" y="7769851"/>
                  <a:pt x="392396" y="7769851"/>
                  <a:pt x="415477" y="7785163"/>
                </a:cubicBezTo>
                <a:cubicBezTo>
                  <a:pt x="415477" y="7785163"/>
                  <a:pt x="413788" y="7795291"/>
                  <a:pt x="412100" y="7805423"/>
                </a:cubicBezTo>
                <a:cubicBezTo>
                  <a:pt x="387329" y="7800240"/>
                  <a:pt x="387329" y="7800240"/>
                  <a:pt x="387329" y="7800240"/>
                </a:cubicBezTo>
                <a:cubicBezTo>
                  <a:pt x="389019" y="7790108"/>
                  <a:pt x="389019" y="7790108"/>
                  <a:pt x="389019" y="7790108"/>
                </a:cubicBezTo>
                <a:cubicBezTo>
                  <a:pt x="387329" y="7800240"/>
                  <a:pt x="339476" y="7779741"/>
                  <a:pt x="313017" y="7784690"/>
                </a:cubicBezTo>
                <a:cubicBezTo>
                  <a:pt x="314707" y="7774560"/>
                  <a:pt x="291625" y="7759249"/>
                  <a:pt x="293314" y="7749118"/>
                </a:cubicBezTo>
                <a:cubicBezTo>
                  <a:pt x="295003" y="7738990"/>
                  <a:pt x="347922" y="7729096"/>
                  <a:pt x="324840" y="7713782"/>
                </a:cubicBezTo>
                <a:cubicBezTo>
                  <a:pt x="351300" y="7708838"/>
                  <a:pt x="349612" y="7718966"/>
                  <a:pt x="349612" y="7718966"/>
                </a:cubicBezTo>
                <a:cubicBezTo>
                  <a:pt x="345108" y="7707540"/>
                  <a:pt x="351020" y="7700916"/>
                  <a:pt x="362314" y="7698038"/>
                </a:cubicBezTo>
                <a:cubicBezTo>
                  <a:pt x="370786" y="7695880"/>
                  <a:pt x="382285" y="7695829"/>
                  <a:pt x="394689" y="7697443"/>
                </a:cubicBezTo>
                <a:close/>
                <a:moveTo>
                  <a:pt x="330441" y="7641712"/>
                </a:moveTo>
                <a:cubicBezTo>
                  <a:pt x="356454" y="7636717"/>
                  <a:pt x="353090" y="7656888"/>
                  <a:pt x="377419" y="7661979"/>
                </a:cubicBezTo>
                <a:cubicBezTo>
                  <a:pt x="375738" y="7672066"/>
                  <a:pt x="375738" y="7672066"/>
                  <a:pt x="349726" y="7677062"/>
                </a:cubicBezTo>
                <a:cubicBezTo>
                  <a:pt x="325395" y="7671970"/>
                  <a:pt x="325395" y="7671970"/>
                  <a:pt x="327077" y="7661884"/>
                </a:cubicBezTo>
                <a:cubicBezTo>
                  <a:pt x="328758" y="7651797"/>
                  <a:pt x="328758" y="7651797"/>
                  <a:pt x="330441" y="7641712"/>
                </a:cubicBezTo>
                <a:close/>
                <a:moveTo>
                  <a:pt x="346645" y="7572039"/>
                </a:moveTo>
                <a:cubicBezTo>
                  <a:pt x="346645" y="7572039"/>
                  <a:pt x="395300" y="7582219"/>
                  <a:pt x="419628" y="7587311"/>
                </a:cubicBezTo>
                <a:cubicBezTo>
                  <a:pt x="393617" y="7592307"/>
                  <a:pt x="417946" y="7597397"/>
                  <a:pt x="417946" y="7597397"/>
                </a:cubicBezTo>
                <a:cubicBezTo>
                  <a:pt x="417946" y="7597397"/>
                  <a:pt x="442271" y="7602487"/>
                  <a:pt x="442271" y="7602487"/>
                </a:cubicBezTo>
                <a:cubicBezTo>
                  <a:pt x="468284" y="7597493"/>
                  <a:pt x="445635" y="7582315"/>
                  <a:pt x="421309" y="7577225"/>
                </a:cubicBezTo>
                <a:cubicBezTo>
                  <a:pt x="421309" y="7577225"/>
                  <a:pt x="445635" y="7582315"/>
                  <a:pt x="447316" y="7572229"/>
                </a:cubicBezTo>
                <a:cubicBezTo>
                  <a:pt x="471648" y="7577320"/>
                  <a:pt x="494294" y="7592499"/>
                  <a:pt x="492613" y="7602583"/>
                </a:cubicBezTo>
                <a:cubicBezTo>
                  <a:pt x="492613" y="7602583"/>
                  <a:pt x="516939" y="7607673"/>
                  <a:pt x="541269" y="7612765"/>
                </a:cubicBezTo>
                <a:cubicBezTo>
                  <a:pt x="539586" y="7622851"/>
                  <a:pt x="539586" y="7622851"/>
                  <a:pt x="537905" y="7632937"/>
                </a:cubicBezTo>
                <a:cubicBezTo>
                  <a:pt x="515256" y="7617759"/>
                  <a:pt x="513575" y="7627845"/>
                  <a:pt x="489251" y="7622755"/>
                </a:cubicBezTo>
                <a:cubicBezTo>
                  <a:pt x="487568" y="7632842"/>
                  <a:pt x="511892" y="7637932"/>
                  <a:pt x="511892" y="7637932"/>
                </a:cubicBezTo>
                <a:cubicBezTo>
                  <a:pt x="485885" y="7642926"/>
                  <a:pt x="485885" y="7642926"/>
                  <a:pt x="482523" y="7663096"/>
                </a:cubicBezTo>
                <a:cubicBezTo>
                  <a:pt x="482523" y="7663096"/>
                  <a:pt x="459875" y="7647920"/>
                  <a:pt x="433862" y="7652916"/>
                </a:cubicBezTo>
                <a:lnTo>
                  <a:pt x="405491" y="7658364"/>
                </a:lnTo>
                <a:cubicBezTo>
                  <a:pt x="405491" y="7658364"/>
                  <a:pt x="407325" y="7647361"/>
                  <a:pt x="407325" y="7647361"/>
                </a:cubicBezTo>
                <a:cubicBezTo>
                  <a:pt x="380789" y="7641807"/>
                  <a:pt x="405491" y="7658364"/>
                  <a:pt x="380789" y="7641807"/>
                </a:cubicBezTo>
                <a:cubicBezTo>
                  <a:pt x="380789" y="7641807"/>
                  <a:pt x="380789" y="7641807"/>
                  <a:pt x="382623" y="7630807"/>
                </a:cubicBezTo>
                <a:lnTo>
                  <a:pt x="433862" y="7652913"/>
                </a:lnTo>
                <a:lnTo>
                  <a:pt x="440590" y="7612571"/>
                </a:lnTo>
                <a:cubicBezTo>
                  <a:pt x="440590" y="7612571"/>
                  <a:pt x="440590" y="7612571"/>
                  <a:pt x="416264" y="7607483"/>
                </a:cubicBezTo>
                <a:cubicBezTo>
                  <a:pt x="390253" y="7612478"/>
                  <a:pt x="388572" y="7622564"/>
                  <a:pt x="339917" y="7612382"/>
                </a:cubicBezTo>
                <a:cubicBezTo>
                  <a:pt x="341599" y="7602298"/>
                  <a:pt x="343280" y="7592211"/>
                  <a:pt x="346645" y="7572039"/>
                </a:cubicBezTo>
                <a:close/>
                <a:moveTo>
                  <a:pt x="455881" y="7520886"/>
                </a:moveTo>
                <a:lnTo>
                  <a:pt x="508959" y="7531992"/>
                </a:lnTo>
                <a:cubicBezTo>
                  <a:pt x="507328" y="7541771"/>
                  <a:pt x="505697" y="7551552"/>
                  <a:pt x="505697" y="7551552"/>
                </a:cubicBezTo>
                <a:close/>
                <a:moveTo>
                  <a:pt x="486182" y="7502347"/>
                </a:moveTo>
                <a:cubicBezTo>
                  <a:pt x="488915" y="7502474"/>
                  <a:pt x="492669" y="7503556"/>
                  <a:pt x="497136" y="7505083"/>
                </a:cubicBezTo>
                <a:cubicBezTo>
                  <a:pt x="506067" y="7508140"/>
                  <a:pt x="517851" y="7512977"/>
                  <a:pt x="530015" y="7515523"/>
                </a:cubicBezTo>
                <a:cubicBezTo>
                  <a:pt x="504156" y="7519600"/>
                  <a:pt x="505685" y="7510431"/>
                  <a:pt x="504156" y="7519600"/>
                </a:cubicBezTo>
                <a:cubicBezTo>
                  <a:pt x="479827" y="7514510"/>
                  <a:pt x="479827" y="7514510"/>
                  <a:pt x="481355" y="7505341"/>
                </a:cubicBezTo>
                <a:cubicBezTo>
                  <a:pt x="481737" y="7503049"/>
                  <a:pt x="483449" y="7502221"/>
                  <a:pt x="486182" y="7502347"/>
                </a:cubicBezTo>
                <a:close/>
                <a:moveTo>
                  <a:pt x="493663" y="7445290"/>
                </a:moveTo>
                <a:cubicBezTo>
                  <a:pt x="490239" y="7465827"/>
                  <a:pt x="564937" y="7470833"/>
                  <a:pt x="535468" y="7496549"/>
                </a:cubicBezTo>
                <a:cubicBezTo>
                  <a:pt x="509427" y="7501726"/>
                  <a:pt x="485102" y="7496636"/>
                  <a:pt x="460771" y="7491546"/>
                </a:cubicBezTo>
                <a:cubicBezTo>
                  <a:pt x="464196" y="7471005"/>
                  <a:pt x="467621" y="7450469"/>
                  <a:pt x="493663" y="7445290"/>
                </a:cubicBezTo>
                <a:close/>
                <a:moveTo>
                  <a:pt x="553911" y="7416149"/>
                </a:moveTo>
                <a:cubicBezTo>
                  <a:pt x="578680" y="7421330"/>
                  <a:pt x="603450" y="7426514"/>
                  <a:pt x="628223" y="7431699"/>
                </a:cubicBezTo>
                <a:cubicBezTo>
                  <a:pt x="601770" y="7436602"/>
                  <a:pt x="646264" y="7477225"/>
                  <a:pt x="596723" y="7466859"/>
                </a:cubicBezTo>
                <a:cubicBezTo>
                  <a:pt x="600088" y="7446689"/>
                  <a:pt x="573635" y="7451589"/>
                  <a:pt x="550546" y="7436322"/>
                </a:cubicBezTo>
                <a:cubicBezTo>
                  <a:pt x="527458" y="7421050"/>
                  <a:pt x="553911" y="7416149"/>
                  <a:pt x="553911" y="7416149"/>
                </a:cubicBezTo>
                <a:close/>
                <a:moveTo>
                  <a:pt x="292802" y="7397324"/>
                </a:moveTo>
                <a:lnTo>
                  <a:pt x="293441" y="7397344"/>
                </a:lnTo>
                <a:cubicBezTo>
                  <a:pt x="296330" y="7399258"/>
                  <a:pt x="295909" y="7401792"/>
                  <a:pt x="295909" y="7401792"/>
                </a:cubicBezTo>
                <a:close/>
                <a:moveTo>
                  <a:pt x="505155" y="7371784"/>
                </a:moveTo>
                <a:cubicBezTo>
                  <a:pt x="478099" y="7387633"/>
                  <a:pt x="545407" y="7423223"/>
                  <a:pt x="499956" y="7402960"/>
                </a:cubicBezTo>
                <a:cubicBezTo>
                  <a:pt x="499956" y="7402960"/>
                  <a:pt x="499956" y="7402960"/>
                  <a:pt x="498222" y="7413351"/>
                </a:cubicBezTo>
                <a:cubicBezTo>
                  <a:pt x="498222" y="7413351"/>
                  <a:pt x="498222" y="7413351"/>
                  <a:pt x="521812" y="7418288"/>
                </a:cubicBezTo>
                <a:cubicBezTo>
                  <a:pt x="520080" y="7428679"/>
                  <a:pt x="496490" y="7423741"/>
                  <a:pt x="494758" y="7434133"/>
                </a:cubicBezTo>
                <a:cubicBezTo>
                  <a:pt x="471168" y="7429197"/>
                  <a:pt x="472900" y="7418806"/>
                  <a:pt x="474634" y="7408413"/>
                </a:cubicBezTo>
                <a:cubicBezTo>
                  <a:pt x="474634" y="7408413"/>
                  <a:pt x="476367" y="7398024"/>
                  <a:pt x="476367" y="7398024"/>
                </a:cubicBezTo>
                <a:cubicBezTo>
                  <a:pt x="479831" y="7377240"/>
                  <a:pt x="481565" y="7366849"/>
                  <a:pt x="505155" y="7371784"/>
                </a:cubicBezTo>
                <a:close/>
                <a:moveTo>
                  <a:pt x="6808438" y="7362565"/>
                </a:moveTo>
                <a:cubicBezTo>
                  <a:pt x="6835473" y="7370820"/>
                  <a:pt x="6805564" y="7374379"/>
                  <a:pt x="6802690" y="7386189"/>
                </a:cubicBezTo>
                <a:cubicBezTo>
                  <a:pt x="6805564" y="7374379"/>
                  <a:pt x="6805564" y="7374379"/>
                  <a:pt x="6808438" y="7362565"/>
                </a:cubicBezTo>
                <a:close/>
                <a:moveTo>
                  <a:pt x="593168" y="7347831"/>
                </a:moveTo>
                <a:cubicBezTo>
                  <a:pt x="599046" y="7348616"/>
                  <a:pt x="605586" y="7350577"/>
                  <a:pt x="611839" y="7354258"/>
                </a:cubicBezTo>
                <a:cubicBezTo>
                  <a:pt x="610310" y="7363426"/>
                  <a:pt x="583767" y="7357873"/>
                  <a:pt x="583767" y="7357873"/>
                </a:cubicBezTo>
                <a:cubicBezTo>
                  <a:pt x="570498" y="7355096"/>
                  <a:pt x="571263" y="7350511"/>
                  <a:pt x="578471" y="7348461"/>
                </a:cubicBezTo>
                <a:cubicBezTo>
                  <a:pt x="582076" y="7347437"/>
                  <a:pt x="587291" y="7347046"/>
                  <a:pt x="593168" y="7347831"/>
                </a:cubicBezTo>
                <a:close/>
                <a:moveTo>
                  <a:pt x="494411" y="7336147"/>
                </a:moveTo>
                <a:cubicBezTo>
                  <a:pt x="500302" y="7336846"/>
                  <a:pt x="506823" y="7338922"/>
                  <a:pt x="513000" y="7343062"/>
                </a:cubicBezTo>
                <a:cubicBezTo>
                  <a:pt x="513000" y="7343062"/>
                  <a:pt x="484625" y="7348510"/>
                  <a:pt x="484625" y="7348510"/>
                </a:cubicBezTo>
                <a:cubicBezTo>
                  <a:pt x="471355" y="7345733"/>
                  <a:pt x="472273" y="7340232"/>
                  <a:pt x="479595" y="7337495"/>
                </a:cubicBezTo>
                <a:cubicBezTo>
                  <a:pt x="483256" y="7336126"/>
                  <a:pt x="488519" y="7335448"/>
                  <a:pt x="494411" y="7336147"/>
                </a:cubicBezTo>
                <a:close/>
                <a:moveTo>
                  <a:pt x="387466" y="7327232"/>
                </a:moveTo>
                <a:cubicBezTo>
                  <a:pt x="413478" y="7322237"/>
                  <a:pt x="434439" y="7347500"/>
                  <a:pt x="458771" y="7352592"/>
                </a:cubicBezTo>
                <a:cubicBezTo>
                  <a:pt x="457086" y="7362676"/>
                  <a:pt x="457086" y="7362676"/>
                  <a:pt x="455405" y="7372764"/>
                </a:cubicBezTo>
                <a:cubicBezTo>
                  <a:pt x="406750" y="7362583"/>
                  <a:pt x="406750" y="7362583"/>
                  <a:pt x="382420" y="7357492"/>
                </a:cubicBezTo>
                <a:cubicBezTo>
                  <a:pt x="384101" y="7347404"/>
                  <a:pt x="385784" y="7337320"/>
                  <a:pt x="387466" y="7327232"/>
                </a:cubicBezTo>
                <a:close/>
                <a:moveTo>
                  <a:pt x="616903" y="7282726"/>
                </a:moveTo>
                <a:cubicBezTo>
                  <a:pt x="623766" y="7282740"/>
                  <a:pt x="637037" y="7285517"/>
                  <a:pt x="650307" y="7288293"/>
                </a:cubicBezTo>
                <a:cubicBezTo>
                  <a:pt x="650307" y="7288293"/>
                  <a:pt x="621930" y="7293743"/>
                  <a:pt x="621930" y="7293743"/>
                </a:cubicBezTo>
                <a:cubicBezTo>
                  <a:pt x="609579" y="7285466"/>
                  <a:pt x="610038" y="7282714"/>
                  <a:pt x="616903" y="7282726"/>
                </a:cubicBezTo>
                <a:close/>
                <a:moveTo>
                  <a:pt x="505476" y="7272340"/>
                </a:moveTo>
                <a:cubicBezTo>
                  <a:pt x="511153" y="7271748"/>
                  <a:pt x="517979" y="7271991"/>
                  <a:pt x="524615" y="7273379"/>
                </a:cubicBezTo>
                <a:cubicBezTo>
                  <a:pt x="537124" y="7280743"/>
                  <a:pt x="536742" y="7283035"/>
                  <a:pt x="533038" y="7284631"/>
                </a:cubicBezTo>
                <a:cubicBezTo>
                  <a:pt x="529342" y="7286228"/>
                  <a:pt x="522320" y="7287135"/>
                  <a:pt x="521556" y="7291719"/>
                </a:cubicBezTo>
                <a:cubicBezTo>
                  <a:pt x="481746" y="7283387"/>
                  <a:pt x="488442" y="7274114"/>
                  <a:pt x="505476" y="7272340"/>
                </a:cubicBezTo>
                <a:close/>
                <a:moveTo>
                  <a:pt x="634383" y="7239655"/>
                </a:moveTo>
                <a:cubicBezTo>
                  <a:pt x="638122" y="7237826"/>
                  <a:pt x="644758" y="7239215"/>
                  <a:pt x="657187" y="7247035"/>
                </a:cubicBezTo>
                <a:cubicBezTo>
                  <a:pt x="655506" y="7257122"/>
                  <a:pt x="653825" y="7267205"/>
                  <a:pt x="652142" y="7277292"/>
                </a:cubicBezTo>
                <a:cubicBezTo>
                  <a:pt x="625599" y="7271738"/>
                  <a:pt x="627282" y="7261651"/>
                  <a:pt x="628963" y="7251568"/>
                </a:cubicBezTo>
                <a:cubicBezTo>
                  <a:pt x="629805" y="7246524"/>
                  <a:pt x="630644" y="7241481"/>
                  <a:pt x="634383" y="7239655"/>
                </a:cubicBezTo>
                <a:close/>
                <a:moveTo>
                  <a:pt x="503582" y="7234816"/>
                </a:moveTo>
                <a:cubicBezTo>
                  <a:pt x="503582" y="7234816"/>
                  <a:pt x="530125" y="7240373"/>
                  <a:pt x="530125" y="7240373"/>
                </a:cubicBezTo>
                <a:cubicBezTo>
                  <a:pt x="530125" y="7240373"/>
                  <a:pt x="528289" y="7251376"/>
                  <a:pt x="528289" y="7251376"/>
                </a:cubicBezTo>
                <a:cubicBezTo>
                  <a:pt x="528289" y="7251376"/>
                  <a:pt x="501746" y="7245821"/>
                  <a:pt x="501746" y="7245821"/>
                </a:cubicBezTo>
                <a:cubicBezTo>
                  <a:pt x="501746" y="7245821"/>
                  <a:pt x="503582" y="7234816"/>
                  <a:pt x="503582" y="7234816"/>
                </a:cubicBezTo>
                <a:close/>
                <a:moveTo>
                  <a:pt x="710581" y="7228792"/>
                </a:moveTo>
                <a:cubicBezTo>
                  <a:pt x="732699" y="7233420"/>
                  <a:pt x="731069" y="7243199"/>
                  <a:pt x="727807" y="7262760"/>
                </a:cubicBezTo>
                <a:cubicBezTo>
                  <a:pt x="705690" y="7258132"/>
                  <a:pt x="705690" y="7258132"/>
                  <a:pt x="705690" y="7258132"/>
                </a:cubicBezTo>
                <a:cubicBezTo>
                  <a:pt x="685202" y="7243727"/>
                  <a:pt x="708951" y="7238571"/>
                  <a:pt x="710581" y="7228792"/>
                </a:cubicBezTo>
                <a:close/>
                <a:moveTo>
                  <a:pt x="642112" y="7172714"/>
                </a:moveTo>
                <a:cubicBezTo>
                  <a:pt x="668648" y="7178266"/>
                  <a:pt x="695191" y="7183820"/>
                  <a:pt x="695191" y="7183820"/>
                </a:cubicBezTo>
                <a:cubicBezTo>
                  <a:pt x="693662" y="7192991"/>
                  <a:pt x="693662" y="7192991"/>
                  <a:pt x="693662" y="7192991"/>
                </a:cubicBezTo>
                <a:cubicBezTo>
                  <a:pt x="692133" y="7202159"/>
                  <a:pt x="665590" y="7196605"/>
                  <a:pt x="665590" y="7196605"/>
                </a:cubicBezTo>
                <a:cubicBezTo>
                  <a:pt x="667119" y="7187435"/>
                  <a:pt x="640583" y="7181881"/>
                  <a:pt x="642112" y="7172714"/>
                </a:cubicBezTo>
                <a:close/>
                <a:moveTo>
                  <a:pt x="486830" y="7170585"/>
                </a:moveTo>
                <a:cubicBezTo>
                  <a:pt x="486830" y="7170585"/>
                  <a:pt x="486830" y="7170585"/>
                  <a:pt x="513373" y="7176139"/>
                </a:cubicBezTo>
                <a:cubicBezTo>
                  <a:pt x="513373" y="7176139"/>
                  <a:pt x="511538" y="7187142"/>
                  <a:pt x="511538" y="7187142"/>
                </a:cubicBezTo>
                <a:cubicBezTo>
                  <a:pt x="511538" y="7187142"/>
                  <a:pt x="511538" y="7187142"/>
                  <a:pt x="484996" y="7181588"/>
                </a:cubicBezTo>
                <a:cubicBezTo>
                  <a:pt x="484996" y="7181588"/>
                  <a:pt x="486830" y="7170585"/>
                  <a:pt x="486830" y="7170585"/>
                </a:cubicBezTo>
                <a:close/>
                <a:moveTo>
                  <a:pt x="343984" y="7139156"/>
                </a:moveTo>
                <a:lnTo>
                  <a:pt x="364648" y="7143479"/>
                </a:lnTo>
                <a:cubicBezTo>
                  <a:pt x="364648" y="7143479"/>
                  <a:pt x="362958" y="7153613"/>
                  <a:pt x="362958" y="7153613"/>
                </a:cubicBezTo>
                <a:cubicBezTo>
                  <a:pt x="362958" y="7153613"/>
                  <a:pt x="338159" y="7148425"/>
                  <a:pt x="338159" y="7148425"/>
                </a:cubicBezTo>
                <a:close/>
                <a:moveTo>
                  <a:pt x="6784900" y="7127772"/>
                </a:moveTo>
                <a:lnTo>
                  <a:pt x="6778533" y="7153939"/>
                </a:lnTo>
                <a:cubicBezTo>
                  <a:pt x="6768987" y="7193188"/>
                  <a:pt x="6759438" y="7232435"/>
                  <a:pt x="6753073" y="7258604"/>
                </a:cubicBezTo>
                <a:cubicBezTo>
                  <a:pt x="6753073" y="7258604"/>
                  <a:pt x="6753073" y="7258604"/>
                  <a:pt x="6729041" y="7251268"/>
                </a:cubicBezTo>
                <a:cubicBezTo>
                  <a:pt x="6744954" y="7185852"/>
                  <a:pt x="6772170" y="7180104"/>
                  <a:pt x="6784900" y="7127772"/>
                </a:cubicBezTo>
                <a:close/>
                <a:moveTo>
                  <a:pt x="517470" y="7125816"/>
                </a:moveTo>
                <a:cubicBezTo>
                  <a:pt x="525134" y="7126175"/>
                  <a:pt x="535202" y="7127568"/>
                  <a:pt x="548472" y="7130344"/>
                </a:cubicBezTo>
                <a:cubicBezTo>
                  <a:pt x="546636" y="7141349"/>
                  <a:pt x="518260" y="7146797"/>
                  <a:pt x="491722" y="7141245"/>
                </a:cubicBezTo>
                <a:cubicBezTo>
                  <a:pt x="493099" y="7132993"/>
                  <a:pt x="494475" y="7124740"/>
                  <a:pt x="517470" y="7125816"/>
                </a:cubicBezTo>
                <a:close/>
                <a:moveTo>
                  <a:pt x="392759" y="7089603"/>
                </a:moveTo>
                <a:cubicBezTo>
                  <a:pt x="400036" y="7087142"/>
                  <a:pt x="413307" y="7089918"/>
                  <a:pt x="424863" y="7102962"/>
                </a:cubicBezTo>
                <a:cubicBezTo>
                  <a:pt x="423153" y="7113231"/>
                  <a:pt x="421440" y="7123503"/>
                  <a:pt x="421440" y="7123503"/>
                </a:cubicBezTo>
                <a:cubicBezTo>
                  <a:pt x="421440" y="7123503"/>
                  <a:pt x="394898" y="7117945"/>
                  <a:pt x="394898" y="7117945"/>
                </a:cubicBezTo>
                <a:cubicBezTo>
                  <a:pt x="394898" y="7117945"/>
                  <a:pt x="394898" y="7117945"/>
                  <a:pt x="396611" y="7107677"/>
                </a:cubicBezTo>
                <a:cubicBezTo>
                  <a:pt x="384196" y="7099768"/>
                  <a:pt x="385481" y="7092065"/>
                  <a:pt x="392759" y="7089603"/>
                </a:cubicBezTo>
                <a:close/>
                <a:moveTo>
                  <a:pt x="734427" y="7085756"/>
                </a:moveTo>
                <a:cubicBezTo>
                  <a:pt x="758758" y="7090849"/>
                  <a:pt x="758758" y="7090849"/>
                  <a:pt x="783087" y="7095939"/>
                </a:cubicBezTo>
                <a:cubicBezTo>
                  <a:pt x="779663" y="7116475"/>
                  <a:pt x="777951" y="7126746"/>
                  <a:pt x="776240" y="7137014"/>
                </a:cubicBezTo>
                <a:cubicBezTo>
                  <a:pt x="776240" y="7137014"/>
                  <a:pt x="776240" y="7137014"/>
                  <a:pt x="751909" y="7131924"/>
                </a:cubicBezTo>
                <a:cubicBezTo>
                  <a:pt x="727577" y="7126832"/>
                  <a:pt x="727577" y="7126832"/>
                  <a:pt x="703253" y="7121744"/>
                </a:cubicBezTo>
                <a:cubicBezTo>
                  <a:pt x="680636" y="7106381"/>
                  <a:pt x="731003" y="7106293"/>
                  <a:pt x="734427" y="7085756"/>
                </a:cubicBezTo>
                <a:close/>
                <a:moveTo>
                  <a:pt x="607523" y="7078177"/>
                </a:moveTo>
                <a:cubicBezTo>
                  <a:pt x="617661" y="7085995"/>
                  <a:pt x="617204" y="7088743"/>
                  <a:pt x="614210" y="7089542"/>
                </a:cubicBezTo>
                <a:cubicBezTo>
                  <a:pt x="611217" y="7090340"/>
                  <a:pt x="605689" y="7089183"/>
                  <a:pt x="605689" y="7089183"/>
                </a:cubicBezTo>
                <a:cubicBezTo>
                  <a:pt x="605689" y="7089183"/>
                  <a:pt x="603855" y="7100185"/>
                  <a:pt x="602020" y="7111188"/>
                </a:cubicBezTo>
                <a:cubicBezTo>
                  <a:pt x="602020" y="7111188"/>
                  <a:pt x="579901" y="7106560"/>
                  <a:pt x="579901" y="7106560"/>
                </a:cubicBezTo>
                <a:cubicBezTo>
                  <a:pt x="581735" y="7095557"/>
                  <a:pt x="583570" y="7084554"/>
                  <a:pt x="607523" y="7078177"/>
                </a:cubicBezTo>
                <a:close/>
                <a:moveTo>
                  <a:pt x="505783" y="7056892"/>
                </a:moveTo>
                <a:cubicBezTo>
                  <a:pt x="532325" y="7062445"/>
                  <a:pt x="558868" y="7067998"/>
                  <a:pt x="558868" y="7067998"/>
                </a:cubicBezTo>
                <a:cubicBezTo>
                  <a:pt x="555199" y="7090004"/>
                  <a:pt x="526821" y="7095454"/>
                  <a:pt x="500279" y="7089900"/>
                </a:cubicBezTo>
                <a:cubicBezTo>
                  <a:pt x="475577" y="7073343"/>
                  <a:pt x="503950" y="7067896"/>
                  <a:pt x="505783" y="7056892"/>
                </a:cubicBezTo>
                <a:close/>
                <a:moveTo>
                  <a:pt x="6752406" y="7035861"/>
                </a:moveTo>
                <a:lnTo>
                  <a:pt x="6749774" y="7091451"/>
                </a:lnTo>
                <a:cubicBezTo>
                  <a:pt x="6741601" y="7110105"/>
                  <a:pt x="6730058" y="7127728"/>
                  <a:pt x="6726866" y="7140852"/>
                </a:cubicBezTo>
                <a:cubicBezTo>
                  <a:pt x="6711756" y="7143290"/>
                  <a:pt x="6717341" y="7120321"/>
                  <a:pt x="6727105" y="7095105"/>
                </a:cubicBezTo>
                <a:cubicBezTo>
                  <a:pt x="6736866" y="7069888"/>
                  <a:pt x="6750811" y="7042425"/>
                  <a:pt x="6752406" y="7035861"/>
                </a:cubicBezTo>
                <a:close/>
                <a:moveTo>
                  <a:pt x="770002" y="7009699"/>
                </a:moveTo>
                <a:cubicBezTo>
                  <a:pt x="796543" y="7015253"/>
                  <a:pt x="794911" y="7025032"/>
                  <a:pt x="821454" y="7030587"/>
                </a:cubicBezTo>
                <a:cubicBezTo>
                  <a:pt x="821454" y="7030587"/>
                  <a:pt x="794911" y="7025032"/>
                  <a:pt x="793281" y="7034814"/>
                </a:cubicBezTo>
                <a:cubicBezTo>
                  <a:pt x="791650" y="7044593"/>
                  <a:pt x="791650" y="7044593"/>
                  <a:pt x="790018" y="7054372"/>
                </a:cubicBezTo>
                <a:cubicBezTo>
                  <a:pt x="790018" y="7054372"/>
                  <a:pt x="816561" y="7059927"/>
                  <a:pt x="814931" y="7069708"/>
                </a:cubicBezTo>
                <a:cubicBezTo>
                  <a:pt x="813299" y="7079489"/>
                  <a:pt x="813299" y="7079489"/>
                  <a:pt x="786756" y="7073933"/>
                </a:cubicBezTo>
                <a:cubicBezTo>
                  <a:pt x="786756" y="7073933"/>
                  <a:pt x="760215" y="7068379"/>
                  <a:pt x="760215" y="7068379"/>
                </a:cubicBezTo>
                <a:cubicBezTo>
                  <a:pt x="735308" y="7053048"/>
                  <a:pt x="736939" y="7043266"/>
                  <a:pt x="765107" y="7039041"/>
                </a:cubicBezTo>
                <a:cubicBezTo>
                  <a:pt x="765107" y="7039041"/>
                  <a:pt x="765107" y="7039041"/>
                  <a:pt x="766738" y="7029260"/>
                </a:cubicBezTo>
                <a:cubicBezTo>
                  <a:pt x="740202" y="7023708"/>
                  <a:pt x="770002" y="7009699"/>
                  <a:pt x="770002" y="7009699"/>
                </a:cubicBezTo>
                <a:close/>
                <a:moveTo>
                  <a:pt x="644931" y="6991120"/>
                </a:moveTo>
                <a:cubicBezTo>
                  <a:pt x="671468" y="6996674"/>
                  <a:pt x="683818" y="7004949"/>
                  <a:pt x="685994" y="7012523"/>
                </a:cubicBezTo>
                <a:cubicBezTo>
                  <a:pt x="688162" y="7020090"/>
                  <a:pt x="680149" y="7026957"/>
                  <a:pt x="665963" y="7029682"/>
                </a:cubicBezTo>
                <a:cubicBezTo>
                  <a:pt x="639427" y="7024128"/>
                  <a:pt x="669633" y="7007677"/>
                  <a:pt x="643096" y="7002122"/>
                </a:cubicBezTo>
                <a:cubicBezTo>
                  <a:pt x="643096" y="7002122"/>
                  <a:pt x="643096" y="7002122"/>
                  <a:pt x="644931" y="6991120"/>
                </a:cubicBezTo>
                <a:close/>
                <a:moveTo>
                  <a:pt x="705962" y="6954547"/>
                </a:moveTo>
                <a:cubicBezTo>
                  <a:pt x="705962" y="6954547"/>
                  <a:pt x="705962" y="6954547"/>
                  <a:pt x="732503" y="6960101"/>
                </a:cubicBezTo>
                <a:cubicBezTo>
                  <a:pt x="732503" y="6960101"/>
                  <a:pt x="732503" y="6960101"/>
                  <a:pt x="731280" y="6967437"/>
                </a:cubicBezTo>
                <a:cubicBezTo>
                  <a:pt x="731280" y="6967437"/>
                  <a:pt x="704738" y="6961883"/>
                  <a:pt x="704738" y="6961883"/>
                </a:cubicBezTo>
                <a:cubicBezTo>
                  <a:pt x="704738" y="6961883"/>
                  <a:pt x="704738" y="6961883"/>
                  <a:pt x="678201" y="6956329"/>
                </a:cubicBezTo>
                <a:cubicBezTo>
                  <a:pt x="704738" y="6961883"/>
                  <a:pt x="704738" y="6961883"/>
                  <a:pt x="705962" y="6954547"/>
                </a:cubicBezTo>
                <a:close/>
                <a:moveTo>
                  <a:pt x="6856667" y="6938855"/>
                </a:moveTo>
                <a:cubicBezTo>
                  <a:pt x="6856667" y="6938855"/>
                  <a:pt x="6856667" y="6938855"/>
                  <a:pt x="6880693" y="6946189"/>
                </a:cubicBezTo>
                <a:cubicBezTo>
                  <a:pt x="6871146" y="6985439"/>
                  <a:pt x="6852049" y="7063938"/>
                  <a:pt x="6842501" y="7103191"/>
                </a:cubicBezTo>
                <a:cubicBezTo>
                  <a:pt x="6818473" y="7095857"/>
                  <a:pt x="6818473" y="7095857"/>
                  <a:pt x="6815291" y="7108939"/>
                </a:cubicBezTo>
                <a:cubicBezTo>
                  <a:pt x="6821656" y="7082773"/>
                  <a:pt x="6831206" y="7043521"/>
                  <a:pt x="6840753" y="7004273"/>
                </a:cubicBezTo>
                <a:cubicBezTo>
                  <a:pt x="6847120" y="6978104"/>
                  <a:pt x="6853485" y="6951939"/>
                  <a:pt x="6856667" y="6938855"/>
                </a:cubicBezTo>
                <a:close/>
                <a:moveTo>
                  <a:pt x="704368" y="6922900"/>
                </a:moveTo>
                <a:cubicBezTo>
                  <a:pt x="711460" y="6921540"/>
                  <a:pt x="724731" y="6924317"/>
                  <a:pt x="738001" y="6927093"/>
                </a:cubicBezTo>
                <a:cubicBezTo>
                  <a:pt x="736167" y="6938098"/>
                  <a:pt x="736167" y="6938098"/>
                  <a:pt x="707789" y="6943546"/>
                </a:cubicBezTo>
                <a:cubicBezTo>
                  <a:pt x="696356" y="6929766"/>
                  <a:pt x="697273" y="6924264"/>
                  <a:pt x="704368" y="6922900"/>
                </a:cubicBezTo>
                <a:close/>
                <a:moveTo>
                  <a:pt x="642360" y="6895200"/>
                </a:moveTo>
                <a:cubicBezTo>
                  <a:pt x="649203" y="6894280"/>
                  <a:pt x="662887" y="6897143"/>
                  <a:pt x="686349" y="6907429"/>
                </a:cubicBezTo>
                <a:cubicBezTo>
                  <a:pt x="662902" y="6934785"/>
                  <a:pt x="621835" y="6897964"/>
                  <a:pt x="642360" y="6895200"/>
                </a:cubicBezTo>
                <a:close/>
                <a:moveTo>
                  <a:pt x="506155" y="6889969"/>
                </a:moveTo>
                <a:cubicBezTo>
                  <a:pt x="506155" y="6889969"/>
                  <a:pt x="506155" y="6889969"/>
                  <a:pt x="532699" y="6895521"/>
                </a:cubicBezTo>
                <a:cubicBezTo>
                  <a:pt x="530862" y="6906526"/>
                  <a:pt x="530862" y="6906526"/>
                  <a:pt x="504320" y="6900972"/>
                </a:cubicBezTo>
                <a:cubicBezTo>
                  <a:pt x="504320" y="6900972"/>
                  <a:pt x="506155" y="6889969"/>
                  <a:pt x="506155" y="6889969"/>
                </a:cubicBezTo>
                <a:close/>
                <a:moveTo>
                  <a:pt x="842148" y="6888160"/>
                </a:moveTo>
                <a:cubicBezTo>
                  <a:pt x="853130" y="6895517"/>
                  <a:pt x="862476" y="6912656"/>
                  <a:pt x="863594" y="6924276"/>
                </a:cubicBezTo>
                <a:cubicBezTo>
                  <a:pt x="864706" y="6935896"/>
                  <a:pt x="857588" y="6941998"/>
                  <a:pt x="835625" y="6927279"/>
                </a:cubicBezTo>
                <a:cubicBezTo>
                  <a:pt x="813667" y="6912562"/>
                  <a:pt x="815297" y="6902784"/>
                  <a:pt x="842148" y="6888160"/>
                </a:cubicBezTo>
                <a:close/>
                <a:moveTo>
                  <a:pt x="531713" y="6839647"/>
                </a:moveTo>
                <a:cubicBezTo>
                  <a:pt x="542071" y="6839283"/>
                  <a:pt x="555750" y="6839615"/>
                  <a:pt x="569020" y="6842392"/>
                </a:cubicBezTo>
                <a:cubicBezTo>
                  <a:pt x="540846" y="6846619"/>
                  <a:pt x="564127" y="6871733"/>
                  <a:pt x="537584" y="6866180"/>
                </a:cubicBezTo>
                <a:cubicBezTo>
                  <a:pt x="511047" y="6860628"/>
                  <a:pt x="512679" y="6850848"/>
                  <a:pt x="514312" y="6841067"/>
                </a:cubicBezTo>
                <a:cubicBezTo>
                  <a:pt x="514312" y="6841067"/>
                  <a:pt x="521353" y="6840010"/>
                  <a:pt x="531713" y="6839647"/>
                </a:cubicBezTo>
                <a:close/>
                <a:moveTo>
                  <a:pt x="6880332" y="6809747"/>
                </a:moveTo>
                <a:lnTo>
                  <a:pt x="6875106" y="6823261"/>
                </a:lnTo>
                <a:cubicBezTo>
                  <a:pt x="6871018" y="6833433"/>
                  <a:pt x="6867781" y="6843424"/>
                  <a:pt x="6866471" y="6853786"/>
                </a:cubicBezTo>
                <a:lnTo>
                  <a:pt x="6869399" y="6886521"/>
                </a:lnTo>
                <a:lnTo>
                  <a:pt x="6869796" y="6884885"/>
                </a:lnTo>
                <a:cubicBezTo>
                  <a:pt x="6870990" y="6879981"/>
                  <a:pt x="6872582" y="6873439"/>
                  <a:pt x="6872582" y="6873439"/>
                </a:cubicBezTo>
                <a:cubicBezTo>
                  <a:pt x="6893423" y="6893855"/>
                  <a:pt x="6890243" y="6906939"/>
                  <a:pt x="6883876" y="6933106"/>
                </a:cubicBezTo>
                <a:cubicBezTo>
                  <a:pt x="6880693" y="6946189"/>
                  <a:pt x="6880693" y="6946189"/>
                  <a:pt x="6856667" y="6938855"/>
                </a:cubicBezTo>
                <a:cubicBezTo>
                  <a:pt x="6856667" y="6938855"/>
                  <a:pt x="6859850" y="6925772"/>
                  <a:pt x="6859850" y="6925772"/>
                </a:cubicBezTo>
                <a:cubicBezTo>
                  <a:pt x="6832641" y="6931521"/>
                  <a:pt x="6819909" y="6983855"/>
                  <a:pt x="6816727" y="6996939"/>
                </a:cubicBezTo>
                <a:cubicBezTo>
                  <a:pt x="6816727" y="6996939"/>
                  <a:pt x="6819909" y="6983855"/>
                  <a:pt x="6795878" y="6976521"/>
                </a:cubicBezTo>
                <a:cubicBezTo>
                  <a:pt x="6826276" y="6957686"/>
                  <a:pt x="6808610" y="6924185"/>
                  <a:pt x="6814975" y="6898021"/>
                </a:cubicBezTo>
                <a:cubicBezTo>
                  <a:pt x="6845372" y="6879187"/>
                  <a:pt x="6851738" y="6853021"/>
                  <a:pt x="6861286" y="6813774"/>
                </a:cubicBezTo>
                <a:close/>
                <a:moveTo>
                  <a:pt x="882503" y="6801718"/>
                </a:moveTo>
                <a:cubicBezTo>
                  <a:pt x="882503" y="6801718"/>
                  <a:pt x="882503" y="6801718"/>
                  <a:pt x="904621" y="6806345"/>
                </a:cubicBezTo>
                <a:cubicBezTo>
                  <a:pt x="880974" y="6810885"/>
                  <a:pt x="903091" y="6815514"/>
                  <a:pt x="879446" y="6820054"/>
                </a:cubicBezTo>
                <a:cubicBezTo>
                  <a:pt x="858856" y="6806257"/>
                  <a:pt x="860385" y="6797090"/>
                  <a:pt x="882503" y="6801718"/>
                </a:cubicBezTo>
                <a:close/>
                <a:moveTo>
                  <a:pt x="6813319" y="6785463"/>
                </a:moveTo>
                <a:cubicBezTo>
                  <a:pt x="6815613" y="6835714"/>
                  <a:pt x="6805193" y="6878548"/>
                  <a:pt x="6791798" y="6918699"/>
                </a:cubicBezTo>
                <a:lnTo>
                  <a:pt x="6752406" y="7035861"/>
                </a:lnTo>
                <a:lnTo>
                  <a:pt x="6780859" y="6918901"/>
                </a:lnTo>
                <a:cubicBezTo>
                  <a:pt x="6798434" y="6876484"/>
                  <a:pt x="6815613" y="6835714"/>
                  <a:pt x="6806908" y="6811821"/>
                </a:cubicBezTo>
                <a:cubicBezTo>
                  <a:pt x="6810115" y="6798643"/>
                  <a:pt x="6813319" y="6785463"/>
                  <a:pt x="6813319" y="6785463"/>
                </a:cubicBezTo>
                <a:close/>
                <a:moveTo>
                  <a:pt x="866589" y="6777037"/>
                </a:moveTo>
                <a:cubicBezTo>
                  <a:pt x="869584" y="6776241"/>
                  <a:pt x="875113" y="6777397"/>
                  <a:pt x="886173" y="6779711"/>
                </a:cubicBezTo>
                <a:cubicBezTo>
                  <a:pt x="885256" y="6785212"/>
                  <a:pt x="890324" y="6789122"/>
                  <a:pt x="890095" y="6790498"/>
                </a:cubicBezTo>
                <a:cubicBezTo>
                  <a:pt x="889866" y="6791870"/>
                  <a:pt x="884339" y="6790714"/>
                  <a:pt x="862219" y="6786086"/>
                </a:cubicBezTo>
                <a:cubicBezTo>
                  <a:pt x="863139" y="6780586"/>
                  <a:pt x="863597" y="6777834"/>
                  <a:pt x="866589" y="6777037"/>
                </a:cubicBezTo>
                <a:close/>
                <a:moveTo>
                  <a:pt x="6901226" y="6755690"/>
                </a:moveTo>
                <a:lnTo>
                  <a:pt x="6888496" y="6808023"/>
                </a:lnTo>
                <a:lnTo>
                  <a:pt x="6880332" y="6809747"/>
                </a:lnTo>
                <a:close/>
                <a:moveTo>
                  <a:pt x="6893113" y="6682939"/>
                </a:moveTo>
                <a:cubicBezTo>
                  <a:pt x="6893113" y="6682939"/>
                  <a:pt x="6893113" y="6682939"/>
                  <a:pt x="6917140" y="6690274"/>
                </a:cubicBezTo>
                <a:cubicBezTo>
                  <a:pt x="6913956" y="6703355"/>
                  <a:pt x="6910774" y="6716439"/>
                  <a:pt x="6910774" y="6716439"/>
                </a:cubicBezTo>
                <a:cubicBezTo>
                  <a:pt x="6907593" y="6729523"/>
                  <a:pt x="6907593" y="6729523"/>
                  <a:pt x="6904409" y="6742608"/>
                </a:cubicBezTo>
                <a:cubicBezTo>
                  <a:pt x="6904409" y="6742608"/>
                  <a:pt x="6883567" y="6722188"/>
                  <a:pt x="6883567" y="6722188"/>
                </a:cubicBezTo>
                <a:cubicBezTo>
                  <a:pt x="6886748" y="6709105"/>
                  <a:pt x="6889931" y="6696021"/>
                  <a:pt x="6893113" y="6682939"/>
                </a:cubicBezTo>
                <a:close/>
                <a:moveTo>
                  <a:pt x="942818" y="6680230"/>
                </a:moveTo>
                <a:cubicBezTo>
                  <a:pt x="953176" y="6679867"/>
                  <a:pt x="966446" y="6682644"/>
                  <a:pt x="979717" y="6685421"/>
                </a:cubicBezTo>
                <a:cubicBezTo>
                  <a:pt x="992176" y="6693088"/>
                  <a:pt x="991769" y="6695534"/>
                  <a:pt x="987836" y="6698505"/>
                </a:cubicBezTo>
                <a:cubicBezTo>
                  <a:pt x="983909" y="6701479"/>
                  <a:pt x="976456" y="6704979"/>
                  <a:pt x="974824" y="6714761"/>
                </a:cubicBezTo>
                <a:cubicBezTo>
                  <a:pt x="948281" y="6709206"/>
                  <a:pt x="951544" y="6689646"/>
                  <a:pt x="923376" y="6693873"/>
                </a:cubicBezTo>
                <a:cubicBezTo>
                  <a:pt x="925008" y="6684094"/>
                  <a:pt x="932456" y="6680591"/>
                  <a:pt x="942818" y="6680230"/>
                </a:cubicBezTo>
                <a:close/>
                <a:moveTo>
                  <a:pt x="595946" y="6667548"/>
                </a:moveTo>
                <a:cubicBezTo>
                  <a:pt x="603735" y="6667709"/>
                  <a:pt x="613272" y="6669704"/>
                  <a:pt x="625569" y="6674888"/>
                </a:cubicBezTo>
                <a:cubicBezTo>
                  <a:pt x="635763" y="6692676"/>
                  <a:pt x="638757" y="6714178"/>
                  <a:pt x="632003" y="6734943"/>
                </a:cubicBezTo>
                <a:cubicBezTo>
                  <a:pt x="625253" y="6755710"/>
                  <a:pt x="608751" y="6775743"/>
                  <a:pt x="579954" y="6790592"/>
                </a:cubicBezTo>
                <a:cubicBezTo>
                  <a:pt x="554514" y="6785271"/>
                  <a:pt x="556197" y="6775185"/>
                  <a:pt x="556197" y="6775185"/>
                </a:cubicBezTo>
                <a:cubicBezTo>
                  <a:pt x="529082" y="6779948"/>
                  <a:pt x="525718" y="6800118"/>
                  <a:pt x="551153" y="6805441"/>
                </a:cubicBezTo>
                <a:cubicBezTo>
                  <a:pt x="524035" y="6810206"/>
                  <a:pt x="524035" y="6810206"/>
                  <a:pt x="498602" y="6804883"/>
                </a:cubicBezTo>
                <a:cubicBezTo>
                  <a:pt x="427347" y="6758659"/>
                  <a:pt x="583317" y="6770424"/>
                  <a:pt x="562924" y="6734842"/>
                </a:cubicBezTo>
                <a:cubicBezTo>
                  <a:pt x="562924" y="6734842"/>
                  <a:pt x="535808" y="6739607"/>
                  <a:pt x="537491" y="6729519"/>
                </a:cubicBezTo>
                <a:cubicBezTo>
                  <a:pt x="537491" y="6729519"/>
                  <a:pt x="537491" y="6729519"/>
                  <a:pt x="512058" y="6724198"/>
                </a:cubicBezTo>
                <a:cubicBezTo>
                  <a:pt x="512058" y="6724198"/>
                  <a:pt x="513737" y="6714111"/>
                  <a:pt x="513737" y="6714111"/>
                </a:cubicBezTo>
                <a:cubicBezTo>
                  <a:pt x="539172" y="6719433"/>
                  <a:pt x="539172" y="6719433"/>
                  <a:pt x="539172" y="6719433"/>
                </a:cubicBezTo>
                <a:cubicBezTo>
                  <a:pt x="564606" y="6724755"/>
                  <a:pt x="566287" y="6714670"/>
                  <a:pt x="567970" y="6704583"/>
                </a:cubicBezTo>
                <a:cubicBezTo>
                  <a:pt x="569651" y="6694499"/>
                  <a:pt x="542536" y="6699262"/>
                  <a:pt x="545900" y="6679092"/>
                </a:cubicBezTo>
                <a:cubicBezTo>
                  <a:pt x="564975" y="6683083"/>
                  <a:pt x="572582" y="6667062"/>
                  <a:pt x="595946" y="6667548"/>
                </a:cubicBezTo>
                <a:close/>
                <a:moveTo>
                  <a:pt x="6911053" y="6622433"/>
                </a:moveTo>
                <a:cubicBezTo>
                  <a:pt x="6911053" y="6622433"/>
                  <a:pt x="6911053" y="6622433"/>
                  <a:pt x="6929074" y="6627934"/>
                </a:cubicBezTo>
                <a:cubicBezTo>
                  <a:pt x="6911053" y="6622433"/>
                  <a:pt x="6908178" y="6634245"/>
                  <a:pt x="6905305" y="6646057"/>
                </a:cubicBezTo>
                <a:cubicBezTo>
                  <a:pt x="6908178" y="6634245"/>
                  <a:pt x="6908178" y="6634245"/>
                  <a:pt x="6911053" y="6622433"/>
                </a:cubicBezTo>
                <a:close/>
                <a:moveTo>
                  <a:pt x="911219" y="6605495"/>
                </a:moveTo>
                <a:cubicBezTo>
                  <a:pt x="924013" y="6604257"/>
                  <a:pt x="942681" y="6605556"/>
                  <a:pt x="967006" y="6610646"/>
                </a:cubicBezTo>
                <a:cubicBezTo>
                  <a:pt x="978332" y="6618234"/>
                  <a:pt x="977491" y="6623277"/>
                  <a:pt x="973399" y="6628944"/>
                </a:cubicBezTo>
                <a:cubicBezTo>
                  <a:pt x="969303" y="6634613"/>
                  <a:pt x="961961" y="6640901"/>
                  <a:pt x="960279" y="6650989"/>
                </a:cubicBezTo>
                <a:cubicBezTo>
                  <a:pt x="935950" y="6645899"/>
                  <a:pt x="913307" y="6630721"/>
                  <a:pt x="890658" y="6615544"/>
                </a:cubicBezTo>
                <a:cubicBezTo>
                  <a:pt x="891501" y="6610502"/>
                  <a:pt x="898424" y="6606731"/>
                  <a:pt x="911219" y="6605495"/>
                </a:cubicBezTo>
                <a:close/>
                <a:moveTo>
                  <a:pt x="6993485" y="6601920"/>
                </a:moveTo>
                <a:cubicBezTo>
                  <a:pt x="6986971" y="6628693"/>
                  <a:pt x="6960920" y="6735781"/>
                  <a:pt x="6954408" y="6762554"/>
                </a:cubicBezTo>
                <a:cubicBezTo>
                  <a:pt x="6960920" y="6735781"/>
                  <a:pt x="6970690" y="6695623"/>
                  <a:pt x="6943657" y="6687368"/>
                </a:cubicBezTo>
                <a:cubicBezTo>
                  <a:pt x="6953425" y="6647214"/>
                  <a:pt x="6983716" y="6642080"/>
                  <a:pt x="6993485" y="6601920"/>
                </a:cubicBezTo>
                <a:close/>
                <a:moveTo>
                  <a:pt x="482474" y="6592757"/>
                </a:moveTo>
                <a:cubicBezTo>
                  <a:pt x="504381" y="6607779"/>
                  <a:pt x="527971" y="6612716"/>
                  <a:pt x="527971" y="6612716"/>
                </a:cubicBezTo>
                <a:cubicBezTo>
                  <a:pt x="538087" y="6625269"/>
                  <a:pt x="537246" y="6630313"/>
                  <a:pt x="530720" y="6632861"/>
                </a:cubicBezTo>
                <a:cubicBezTo>
                  <a:pt x="524187" y="6635408"/>
                  <a:pt x="511975" y="6635462"/>
                  <a:pt x="499336" y="6638037"/>
                </a:cubicBezTo>
                <a:cubicBezTo>
                  <a:pt x="477428" y="6623014"/>
                  <a:pt x="504381" y="6607779"/>
                  <a:pt x="482474" y="6592757"/>
                </a:cubicBezTo>
                <a:close/>
                <a:moveTo>
                  <a:pt x="407277" y="6577023"/>
                </a:moveTo>
                <a:cubicBezTo>
                  <a:pt x="406513" y="6581609"/>
                  <a:pt x="411659" y="6585057"/>
                  <a:pt x="414042" y="6587926"/>
                </a:cubicBezTo>
                <a:cubicBezTo>
                  <a:pt x="416422" y="6590796"/>
                  <a:pt x="416040" y="6593091"/>
                  <a:pt x="404219" y="6595362"/>
                </a:cubicBezTo>
                <a:cubicBezTo>
                  <a:pt x="404219" y="6595362"/>
                  <a:pt x="404219" y="6595362"/>
                  <a:pt x="383630" y="6581565"/>
                </a:cubicBezTo>
                <a:cubicBezTo>
                  <a:pt x="383630" y="6581565"/>
                  <a:pt x="407277" y="6577023"/>
                  <a:pt x="407277" y="6577023"/>
                </a:cubicBezTo>
                <a:close/>
                <a:moveTo>
                  <a:pt x="641431" y="6572882"/>
                </a:moveTo>
                <a:cubicBezTo>
                  <a:pt x="641431" y="6572882"/>
                  <a:pt x="639902" y="6582051"/>
                  <a:pt x="639902" y="6582051"/>
                </a:cubicBezTo>
                <a:cubicBezTo>
                  <a:pt x="638373" y="6591221"/>
                  <a:pt x="638373" y="6591221"/>
                  <a:pt x="638373" y="6591221"/>
                </a:cubicBezTo>
                <a:cubicBezTo>
                  <a:pt x="611830" y="6585667"/>
                  <a:pt x="639902" y="6582051"/>
                  <a:pt x="641431" y="6572882"/>
                </a:cubicBezTo>
                <a:close/>
                <a:moveTo>
                  <a:pt x="148" y="6534642"/>
                </a:moveTo>
                <a:lnTo>
                  <a:pt x="465" y="6535157"/>
                </a:lnTo>
                <a:cubicBezTo>
                  <a:pt x="2007" y="6537938"/>
                  <a:pt x="3135" y="6540797"/>
                  <a:pt x="2712" y="6543331"/>
                </a:cubicBezTo>
                <a:cubicBezTo>
                  <a:pt x="1022" y="6553464"/>
                  <a:pt x="1022" y="6553464"/>
                  <a:pt x="1022" y="6553464"/>
                </a:cubicBezTo>
                <a:cubicBezTo>
                  <a:pt x="25825" y="6558654"/>
                  <a:pt x="25825" y="6558654"/>
                  <a:pt x="25825" y="6558654"/>
                </a:cubicBezTo>
                <a:cubicBezTo>
                  <a:pt x="25825" y="6558654"/>
                  <a:pt x="25402" y="6561187"/>
                  <a:pt x="21879" y="6563072"/>
                </a:cubicBezTo>
                <a:lnTo>
                  <a:pt x="148" y="6563580"/>
                </a:lnTo>
                <a:close/>
                <a:moveTo>
                  <a:pt x="980288" y="6517272"/>
                </a:moveTo>
                <a:cubicBezTo>
                  <a:pt x="980288" y="6517272"/>
                  <a:pt x="1006831" y="6522825"/>
                  <a:pt x="1006831" y="6522825"/>
                </a:cubicBezTo>
                <a:cubicBezTo>
                  <a:pt x="1034999" y="6518600"/>
                  <a:pt x="1034999" y="6518600"/>
                  <a:pt x="1061542" y="6524154"/>
                </a:cubicBezTo>
                <a:cubicBezTo>
                  <a:pt x="1059910" y="6533931"/>
                  <a:pt x="1031737" y="6538160"/>
                  <a:pt x="1030105" y="6547939"/>
                </a:cubicBezTo>
                <a:cubicBezTo>
                  <a:pt x="1003569" y="6542387"/>
                  <a:pt x="1031737" y="6538160"/>
                  <a:pt x="1005200" y="6532606"/>
                </a:cubicBezTo>
                <a:cubicBezTo>
                  <a:pt x="1003569" y="6542387"/>
                  <a:pt x="952121" y="6521500"/>
                  <a:pt x="980288" y="6517272"/>
                </a:cubicBezTo>
                <a:close/>
                <a:moveTo>
                  <a:pt x="444685" y="6489963"/>
                </a:moveTo>
                <a:cubicBezTo>
                  <a:pt x="492544" y="6510416"/>
                  <a:pt x="518996" y="6505513"/>
                  <a:pt x="568536" y="6515879"/>
                </a:cubicBezTo>
                <a:lnTo>
                  <a:pt x="566855" y="6525966"/>
                </a:lnTo>
                <a:lnTo>
                  <a:pt x="510223" y="6538905"/>
                </a:lnTo>
                <a:cubicBezTo>
                  <a:pt x="488338" y="6535632"/>
                  <a:pt x="464410" y="6525405"/>
                  <a:pt x="441322" y="6510135"/>
                </a:cubicBezTo>
                <a:cubicBezTo>
                  <a:pt x="443003" y="6500050"/>
                  <a:pt x="443003" y="6500050"/>
                  <a:pt x="444685" y="6489963"/>
                </a:cubicBezTo>
                <a:close/>
                <a:moveTo>
                  <a:pt x="807883" y="6480563"/>
                </a:moveTo>
                <a:cubicBezTo>
                  <a:pt x="807883" y="6480563"/>
                  <a:pt x="806150" y="6490956"/>
                  <a:pt x="806150" y="6490956"/>
                </a:cubicBezTo>
                <a:cubicBezTo>
                  <a:pt x="806150" y="6490956"/>
                  <a:pt x="804418" y="6501347"/>
                  <a:pt x="804418" y="6501347"/>
                </a:cubicBezTo>
                <a:cubicBezTo>
                  <a:pt x="802684" y="6511738"/>
                  <a:pt x="802684" y="6511738"/>
                  <a:pt x="780568" y="6507110"/>
                </a:cubicBezTo>
                <a:cubicBezTo>
                  <a:pt x="782300" y="6496719"/>
                  <a:pt x="782300" y="6496719"/>
                  <a:pt x="782300" y="6496719"/>
                </a:cubicBezTo>
                <a:cubicBezTo>
                  <a:pt x="782300" y="6496719"/>
                  <a:pt x="784032" y="6486328"/>
                  <a:pt x="784032" y="6486328"/>
                </a:cubicBezTo>
                <a:cubicBezTo>
                  <a:pt x="784032" y="6486328"/>
                  <a:pt x="785766" y="6475935"/>
                  <a:pt x="807883" y="6480563"/>
                </a:cubicBezTo>
                <a:close/>
                <a:moveTo>
                  <a:pt x="6858271" y="6478090"/>
                </a:moveTo>
                <a:cubicBezTo>
                  <a:pt x="6880469" y="6498904"/>
                  <a:pt x="6842379" y="6543420"/>
                  <a:pt x="6836022" y="6569554"/>
                </a:cubicBezTo>
                <a:cubicBezTo>
                  <a:pt x="6842379" y="6543420"/>
                  <a:pt x="6851914" y="6504223"/>
                  <a:pt x="6858271" y="6478090"/>
                </a:cubicBezTo>
                <a:close/>
                <a:moveTo>
                  <a:pt x="831529" y="6476023"/>
                </a:moveTo>
                <a:cubicBezTo>
                  <a:pt x="884609" y="6487130"/>
                  <a:pt x="884609" y="6487130"/>
                  <a:pt x="911145" y="6492683"/>
                </a:cubicBezTo>
                <a:cubicBezTo>
                  <a:pt x="910383" y="6497267"/>
                  <a:pt x="916636" y="6500949"/>
                  <a:pt x="919570" y="6503933"/>
                </a:cubicBezTo>
                <a:cubicBezTo>
                  <a:pt x="922505" y="6506921"/>
                  <a:pt x="922122" y="6509214"/>
                  <a:pt x="908088" y="6511021"/>
                </a:cubicBezTo>
                <a:cubicBezTo>
                  <a:pt x="908088" y="6511021"/>
                  <a:pt x="881551" y="6505469"/>
                  <a:pt x="855008" y="6499916"/>
                </a:cubicBezTo>
                <a:cubicBezTo>
                  <a:pt x="858066" y="6481577"/>
                  <a:pt x="830000" y="6485191"/>
                  <a:pt x="831529" y="6476023"/>
                </a:cubicBezTo>
                <a:close/>
                <a:moveTo>
                  <a:pt x="696925" y="6473419"/>
                </a:moveTo>
                <a:cubicBezTo>
                  <a:pt x="708240" y="6474185"/>
                  <a:pt x="711632" y="6481300"/>
                  <a:pt x="729329" y="6485003"/>
                </a:cubicBezTo>
                <a:cubicBezTo>
                  <a:pt x="705733" y="6480066"/>
                  <a:pt x="705733" y="6480066"/>
                  <a:pt x="703900" y="6491067"/>
                </a:cubicBezTo>
                <a:cubicBezTo>
                  <a:pt x="703900" y="6491067"/>
                  <a:pt x="703900" y="6491067"/>
                  <a:pt x="680310" y="6486132"/>
                </a:cubicBezTo>
                <a:cubicBezTo>
                  <a:pt x="680310" y="6486132"/>
                  <a:pt x="682145" y="6475131"/>
                  <a:pt x="682145" y="6475131"/>
                </a:cubicBezTo>
                <a:cubicBezTo>
                  <a:pt x="688501" y="6473614"/>
                  <a:pt x="693153" y="6473164"/>
                  <a:pt x="696925" y="6473419"/>
                </a:cubicBezTo>
                <a:close/>
                <a:moveTo>
                  <a:pt x="1732738" y="6468908"/>
                </a:moveTo>
                <a:cubicBezTo>
                  <a:pt x="1738371" y="6483011"/>
                  <a:pt x="1750802" y="6503154"/>
                  <a:pt x="1745082" y="6516250"/>
                </a:cubicBezTo>
                <a:cubicBezTo>
                  <a:pt x="1745082" y="6516250"/>
                  <a:pt x="1745082" y="6516250"/>
                  <a:pt x="1745828" y="6519942"/>
                </a:cubicBezTo>
                <a:cubicBezTo>
                  <a:pt x="1764310" y="6542437"/>
                  <a:pt x="1762317" y="6573996"/>
                  <a:pt x="1770934" y="6602870"/>
                </a:cubicBezTo>
                <a:cubicBezTo>
                  <a:pt x="1759992" y="6590113"/>
                  <a:pt x="1764881" y="6600521"/>
                  <a:pt x="1752366" y="6607572"/>
                </a:cubicBezTo>
                <a:cubicBezTo>
                  <a:pt x="1757756" y="6579033"/>
                  <a:pt x="1717726" y="6546470"/>
                  <a:pt x="1732567" y="6523303"/>
                </a:cubicBezTo>
                <a:cubicBezTo>
                  <a:pt x="1732567" y="6523303"/>
                  <a:pt x="1732567" y="6523303"/>
                  <a:pt x="1731821" y="6519608"/>
                </a:cubicBezTo>
                <a:cubicBezTo>
                  <a:pt x="1725769" y="6517258"/>
                  <a:pt x="1720113" y="6509958"/>
                  <a:pt x="1716262" y="6501227"/>
                </a:cubicBezTo>
                <a:cubicBezTo>
                  <a:pt x="1712407" y="6492499"/>
                  <a:pt x="1710357" y="6482344"/>
                  <a:pt x="1711517" y="6474285"/>
                </a:cubicBezTo>
                <a:cubicBezTo>
                  <a:pt x="1719476" y="6472270"/>
                  <a:pt x="1724781" y="6470924"/>
                  <a:pt x="1732738" y="6468908"/>
                </a:cubicBezTo>
                <a:close/>
                <a:moveTo>
                  <a:pt x="660390" y="6459191"/>
                </a:moveTo>
                <a:cubicBezTo>
                  <a:pt x="660390" y="6459191"/>
                  <a:pt x="660390" y="6459191"/>
                  <a:pt x="683979" y="6464126"/>
                </a:cubicBezTo>
                <a:cubicBezTo>
                  <a:pt x="683979" y="6464126"/>
                  <a:pt x="683979" y="6464126"/>
                  <a:pt x="682145" y="6475131"/>
                </a:cubicBezTo>
                <a:cubicBezTo>
                  <a:pt x="682145" y="6475131"/>
                  <a:pt x="682145" y="6475131"/>
                  <a:pt x="658555" y="6470194"/>
                </a:cubicBezTo>
                <a:cubicBezTo>
                  <a:pt x="658555" y="6470194"/>
                  <a:pt x="658555" y="6470194"/>
                  <a:pt x="660390" y="6459191"/>
                </a:cubicBezTo>
                <a:close/>
                <a:moveTo>
                  <a:pt x="813081" y="6449390"/>
                </a:moveTo>
                <a:cubicBezTo>
                  <a:pt x="813081" y="6449390"/>
                  <a:pt x="817744" y="6455742"/>
                  <a:pt x="819425" y="6462814"/>
                </a:cubicBezTo>
                <a:cubicBezTo>
                  <a:pt x="821107" y="6469887"/>
                  <a:pt x="819806" y="6477682"/>
                  <a:pt x="807883" y="6480563"/>
                </a:cubicBezTo>
                <a:cubicBezTo>
                  <a:pt x="785766" y="6475935"/>
                  <a:pt x="787499" y="6465544"/>
                  <a:pt x="787499" y="6465544"/>
                </a:cubicBezTo>
                <a:cubicBezTo>
                  <a:pt x="787499" y="6465544"/>
                  <a:pt x="789231" y="6455151"/>
                  <a:pt x="813081" y="6449390"/>
                </a:cubicBezTo>
                <a:close/>
                <a:moveTo>
                  <a:pt x="1080500" y="6410462"/>
                </a:moveTo>
                <a:cubicBezTo>
                  <a:pt x="1089344" y="6412313"/>
                  <a:pt x="1089344" y="6412313"/>
                  <a:pt x="1086901" y="6413223"/>
                </a:cubicBezTo>
                <a:cubicBezTo>
                  <a:pt x="1084466" y="6414139"/>
                  <a:pt x="1079582" y="6415963"/>
                  <a:pt x="1078665" y="6421465"/>
                </a:cubicBezTo>
                <a:cubicBezTo>
                  <a:pt x="1078665" y="6421465"/>
                  <a:pt x="1078665" y="6421465"/>
                  <a:pt x="1080500" y="6410462"/>
                </a:cubicBezTo>
                <a:close/>
                <a:moveTo>
                  <a:pt x="748156" y="6394051"/>
                </a:moveTo>
                <a:cubicBezTo>
                  <a:pt x="772926" y="6399234"/>
                  <a:pt x="772926" y="6399234"/>
                  <a:pt x="772926" y="6399234"/>
                </a:cubicBezTo>
                <a:cubicBezTo>
                  <a:pt x="771246" y="6409322"/>
                  <a:pt x="746474" y="6404139"/>
                  <a:pt x="744793" y="6414223"/>
                </a:cubicBezTo>
                <a:cubicBezTo>
                  <a:pt x="790969" y="6444762"/>
                  <a:pt x="736385" y="6464651"/>
                  <a:pt x="734700" y="6474736"/>
                </a:cubicBezTo>
                <a:cubicBezTo>
                  <a:pt x="685161" y="6464371"/>
                  <a:pt x="688523" y="6444201"/>
                  <a:pt x="665435" y="6428930"/>
                </a:cubicBezTo>
                <a:cubicBezTo>
                  <a:pt x="691888" y="6424029"/>
                  <a:pt x="695251" y="6403857"/>
                  <a:pt x="720021" y="6409040"/>
                </a:cubicBezTo>
                <a:cubicBezTo>
                  <a:pt x="720021" y="6409040"/>
                  <a:pt x="721704" y="6398954"/>
                  <a:pt x="721704" y="6398954"/>
                </a:cubicBezTo>
                <a:cubicBezTo>
                  <a:pt x="746474" y="6404139"/>
                  <a:pt x="746474" y="6404139"/>
                  <a:pt x="748156" y="6394051"/>
                </a:cubicBezTo>
                <a:close/>
                <a:moveTo>
                  <a:pt x="1060283" y="6367007"/>
                </a:moveTo>
                <a:cubicBezTo>
                  <a:pt x="1060283" y="6367007"/>
                  <a:pt x="1107461" y="6376881"/>
                  <a:pt x="1109091" y="6367100"/>
                </a:cubicBezTo>
                <a:cubicBezTo>
                  <a:pt x="1120074" y="6374458"/>
                  <a:pt x="1119258" y="6379349"/>
                  <a:pt x="1115494" y="6383623"/>
                </a:cubicBezTo>
                <a:cubicBezTo>
                  <a:pt x="1111731" y="6387897"/>
                  <a:pt x="1105013" y="6391551"/>
                  <a:pt x="1104199" y="6396441"/>
                </a:cubicBezTo>
                <a:cubicBezTo>
                  <a:pt x="1080611" y="6391504"/>
                  <a:pt x="1057021" y="6386569"/>
                  <a:pt x="1057021" y="6386569"/>
                </a:cubicBezTo>
                <a:cubicBezTo>
                  <a:pt x="1058652" y="6376790"/>
                  <a:pt x="1058652" y="6376790"/>
                  <a:pt x="1060283" y="6367007"/>
                </a:cubicBezTo>
                <a:close/>
                <a:moveTo>
                  <a:pt x="503095" y="6358431"/>
                </a:moveTo>
                <a:cubicBezTo>
                  <a:pt x="519955" y="6357687"/>
                  <a:pt x="554790" y="6364976"/>
                  <a:pt x="574696" y="6369144"/>
                </a:cubicBezTo>
                <a:cubicBezTo>
                  <a:pt x="573063" y="6378923"/>
                  <a:pt x="516717" y="6387376"/>
                  <a:pt x="493442" y="6362261"/>
                </a:cubicBezTo>
                <a:cubicBezTo>
                  <a:pt x="493850" y="6359817"/>
                  <a:pt x="497473" y="6358677"/>
                  <a:pt x="503095" y="6358431"/>
                </a:cubicBezTo>
                <a:close/>
                <a:moveTo>
                  <a:pt x="6961029" y="6297637"/>
                </a:moveTo>
                <a:cubicBezTo>
                  <a:pt x="6984855" y="6319050"/>
                  <a:pt x="6954624" y="6323961"/>
                  <a:pt x="6948222" y="6350282"/>
                </a:cubicBezTo>
                <a:cubicBezTo>
                  <a:pt x="6938616" y="6389767"/>
                  <a:pt x="6925809" y="6442414"/>
                  <a:pt x="6916203" y="6481895"/>
                </a:cubicBezTo>
                <a:cubicBezTo>
                  <a:pt x="6895574" y="6447320"/>
                  <a:pt x="6911581" y="6381516"/>
                  <a:pt x="6921187" y="6342029"/>
                </a:cubicBezTo>
                <a:cubicBezTo>
                  <a:pt x="6948222" y="6350282"/>
                  <a:pt x="6961029" y="6297637"/>
                  <a:pt x="6961029" y="6297637"/>
                </a:cubicBezTo>
                <a:close/>
                <a:moveTo>
                  <a:pt x="1073310" y="6275163"/>
                </a:moveTo>
                <a:cubicBezTo>
                  <a:pt x="1073310" y="6275163"/>
                  <a:pt x="1097632" y="6280253"/>
                  <a:pt x="1097632" y="6280253"/>
                </a:cubicBezTo>
                <a:cubicBezTo>
                  <a:pt x="1097632" y="6280253"/>
                  <a:pt x="1121963" y="6285345"/>
                  <a:pt x="1123646" y="6275257"/>
                </a:cubicBezTo>
                <a:cubicBezTo>
                  <a:pt x="1123646" y="6275257"/>
                  <a:pt x="1121963" y="6285345"/>
                  <a:pt x="1146293" y="6290435"/>
                </a:cubicBezTo>
                <a:cubicBezTo>
                  <a:pt x="1146293" y="6290435"/>
                  <a:pt x="1121963" y="6285345"/>
                  <a:pt x="1121963" y="6285345"/>
                </a:cubicBezTo>
                <a:cubicBezTo>
                  <a:pt x="1121963" y="6285345"/>
                  <a:pt x="1120281" y="6295427"/>
                  <a:pt x="1120281" y="6295427"/>
                </a:cubicBezTo>
                <a:cubicBezTo>
                  <a:pt x="1095951" y="6290337"/>
                  <a:pt x="1094269" y="6300423"/>
                  <a:pt x="1092589" y="6310510"/>
                </a:cubicBezTo>
                <a:cubicBezTo>
                  <a:pt x="1068263" y="6305420"/>
                  <a:pt x="1068263" y="6305420"/>
                  <a:pt x="1043933" y="6300328"/>
                </a:cubicBezTo>
                <a:cubicBezTo>
                  <a:pt x="1047297" y="6280155"/>
                  <a:pt x="1073310" y="6275163"/>
                  <a:pt x="1073310" y="6275163"/>
                </a:cubicBezTo>
                <a:close/>
                <a:moveTo>
                  <a:pt x="1715827" y="6274822"/>
                </a:moveTo>
                <a:cubicBezTo>
                  <a:pt x="1716699" y="6274422"/>
                  <a:pt x="1717849" y="6274967"/>
                  <a:pt x="1719067" y="6275852"/>
                </a:cubicBezTo>
                <a:cubicBezTo>
                  <a:pt x="1721506" y="6277624"/>
                  <a:pt x="1724217" y="6280760"/>
                  <a:pt x="1725538" y="6280425"/>
                </a:cubicBezTo>
                <a:cubicBezTo>
                  <a:pt x="1727738" y="6291335"/>
                  <a:pt x="1719526" y="6278127"/>
                  <a:pt x="1714249" y="6279462"/>
                </a:cubicBezTo>
                <a:cubicBezTo>
                  <a:pt x="1714358" y="6276568"/>
                  <a:pt x="1714954" y="6275223"/>
                  <a:pt x="1715827" y="6274822"/>
                </a:cubicBezTo>
                <a:close/>
                <a:moveTo>
                  <a:pt x="1666467" y="6249119"/>
                </a:moveTo>
                <a:cubicBezTo>
                  <a:pt x="1669124" y="6248446"/>
                  <a:pt x="1669124" y="6248446"/>
                  <a:pt x="1669876" y="6252169"/>
                </a:cubicBezTo>
                <a:cubicBezTo>
                  <a:pt x="1670626" y="6255890"/>
                  <a:pt x="1671379" y="6259611"/>
                  <a:pt x="1672130" y="6263332"/>
                </a:cubicBezTo>
                <a:cubicBezTo>
                  <a:pt x="1672880" y="6267053"/>
                  <a:pt x="1673632" y="6270776"/>
                  <a:pt x="1671725" y="6275168"/>
                </a:cubicBezTo>
                <a:cubicBezTo>
                  <a:pt x="1681951" y="6284314"/>
                  <a:pt x="1671322" y="6287007"/>
                  <a:pt x="1681548" y="6296152"/>
                </a:cubicBezTo>
                <a:cubicBezTo>
                  <a:pt x="1676233" y="6297497"/>
                  <a:pt x="1671671" y="6302564"/>
                  <a:pt x="1667109" y="6307631"/>
                </a:cubicBezTo>
                <a:cubicBezTo>
                  <a:pt x="1667109" y="6307631"/>
                  <a:pt x="1667860" y="6311355"/>
                  <a:pt x="1668611" y="6315074"/>
                </a:cubicBezTo>
                <a:cubicBezTo>
                  <a:pt x="1671268" y="6314402"/>
                  <a:pt x="1671268" y="6314402"/>
                  <a:pt x="1669362" y="6318795"/>
                </a:cubicBezTo>
                <a:cubicBezTo>
                  <a:pt x="1669362" y="6318795"/>
                  <a:pt x="1666706" y="6319470"/>
                  <a:pt x="1665954" y="6315747"/>
                </a:cubicBezTo>
                <a:cubicBezTo>
                  <a:pt x="1662546" y="6312699"/>
                  <a:pt x="1661794" y="6308979"/>
                  <a:pt x="1663700" y="6304584"/>
                </a:cubicBezTo>
                <a:cubicBezTo>
                  <a:pt x="1663700" y="6304584"/>
                  <a:pt x="1663700" y="6304584"/>
                  <a:pt x="1661043" y="6305255"/>
                </a:cubicBezTo>
                <a:cubicBezTo>
                  <a:pt x="1658385" y="6305929"/>
                  <a:pt x="1656398" y="6304720"/>
                  <a:pt x="1655116" y="6302478"/>
                </a:cubicBezTo>
                <a:cubicBezTo>
                  <a:pt x="1651272" y="6295751"/>
                  <a:pt x="1653792" y="6279712"/>
                  <a:pt x="1663756" y="6277188"/>
                </a:cubicBezTo>
                <a:cubicBezTo>
                  <a:pt x="1665661" y="6272795"/>
                  <a:pt x="1664910" y="6269071"/>
                  <a:pt x="1664159" y="6265352"/>
                </a:cubicBezTo>
                <a:cubicBezTo>
                  <a:pt x="1663408" y="6261629"/>
                  <a:pt x="1662657" y="6257908"/>
                  <a:pt x="1664562" y="6253514"/>
                </a:cubicBezTo>
                <a:cubicBezTo>
                  <a:pt x="1663810" y="6249793"/>
                  <a:pt x="1666467" y="6249119"/>
                  <a:pt x="1666467" y="6249119"/>
                </a:cubicBezTo>
                <a:close/>
                <a:moveTo>
                  <a:pt x="485661" y="6244237"/>
                </a:moveTo>
                <a:cubicBezTo>
                  <a:pt x="485661" y="6244237"/>
                  <a:pt x="485661" y="6244237"/>
                  <a:pt x="512203" y="6249793"/>
                </a:cubicBezTo>
                <a:cubicBezTo>
                  <a:pt x="510367" y="6260796"/>
                  <a:pt x="510367" y="6260796"/>
                  <a:pt x="510367" y="6260796"/>
                </a:cubicBezTo>
                <a:cubicBezTo>
                  <a:pt x="508534" y="6271797"/>
                  <a:pt x="508534" y="6271797"/>
                  <a:pt x="508534" y="6271797"/>
                </a:cubicBezTo>
                <a:cubicBezTo>
                  <a:pt x="483826" y="6255240"/>
                  <a:pt x="483826" y="6255240"/>
                  <a:pt x="483826" y="6255240"/>
                </a:cubicBezTo>
                <a:cubicBezTo>
                  <a:pt x="483826" y="6255240"/>
                  <a:pt x="483826" y="6255240"/>
                  <a:pt x="485661" y="6244237"/>
                </a:cubicBezTo>
                <a:close/>
                <a:moveTo>
                  <a:pt x="6916542" y="6241764"/>
                </a:moveTo>
                <a:cubicBezTo>
                  <a:pt x="6913478" y="6254365"/>
                  <a:pt x="6946641" y="6237419"/>
                  <a:pt x="6943577" y="6250017"/>
                </a:cubicBezTo>
                <a:cubicBezTo>
                  <a:pt x="6943577" y="6250017"/>
                  <a:pt x="6940511" y="6262617"/>
                  <a:pt x="6937447" y="6275215"/>
                </a:cubicBezTo>
                <a:cubicBezTo>
                  <a:pt x="6937447" y="6275215"/>
                  <a:pt x="6910413" y="6266962"/>
                  <a:pt x="6913478" y="6254365"/>
                </a:cubicBezTo>
                <a:cubicBezTo>
                  <a:pt x="6916542" y="6241764"/>
                  <a:pt x="6913478" y="6254365"/>
                  <a:pt x="6916542" y="6241764"/>
                </a:cubicBezTo>
                <a:close/>
                <a:moveTo>
                  <a:pt x="1139613" y="6193205"/>
                </a:moveTo>
                <a:cubicBezTo>
                  <a:pt x="1139613" y="6193205"/>
                  <a:pt x="1139613" y="6193205"/>
                  <a:pt x="1163942" y="6198295"/>
                </a:cubicBezTo>
                <a:cubicBezTo>
                  <a:pt x="1162291" y="6208199"/>
                  <a:pt x="1162291" y="6208199"/>
                  <a:pt x="1186621" y="6213287"/>
                </a:cubicBezTo>
                <a:cubicBezTo>
                  <a:pt x="1183319" y="6233091"/>
                  <a:pt x="1157338" y="6237905"/>
                  <a:pt x="1155687" y="6247805"/>
                </a:cubicBezTo>
                <a:cubicBezTo>
                  <a:pt x="1131356" y="6242715"/>
                  <a:pt x="1133008" y="6232813"/>
                  <a:pt x="1108683" y="6227724"/>
                </a:cubicBezTo>
                <a:cubicBezTo>
                  <a:pt x="1111986" y="6207919"/>
                  <a:pt x="1087655" y="6202827"/>
                  <a:pt x="1113636" y="6198015"/>
                </a:cubicBezTo>
                <a:cubicBezTo>
                  <a:pt x="1113636" y="6198015"/>
                  <a:pt x="1113636" y="6198015"/>
                  <a:pt x="1137961" y="6203107"/>
                </a:cubicBezTo>
                <a:cubicBezTo>
                  <a:pt x="1137961" y="6203107"/>
                  <a:pt x="1139613" y="6193205"/>
                  <a:pt x="1139613" y="6193205"/>
                </a:cubicBezTo>
                <a:close/>
                <a:moveTo>
                  <a:pt x="806626" y="6186150"/>
                </a:moveTo>
                <a:cubicBezTo>
                  <a:pt x="806626" y="6186150"/>
                  <a:pt x="806626" y="6186150"/>
                  <a:pt x="833168" y="6191704"/>
                </a:cubicBezTo>
                <a:cubicBezTo>
                  <a:pt x="831334" y="6202709"/>
                  <a:pt x="831334" y="6202709"/>
                  <a:pt x="831334" y="6202709"/>
                </a:cubicBezTo>
                <a:cubicBezTo>
                  <a:pt x="804791" y="6197153"/>
                  <a:pt x="804791" y="6197153"/>
                  <a:pt x="804791" y="6197153"/>
                </a:cubicBezTo>
                <a:cubicBezTo>
                  <a:pt x="804791" y="6197153"/>
                  <a:pt x="804791" y="6197153"/>
                  <a:pt x="806626" y="6186150"/>
                </a:cubicBezTo>
                <a:close/>
                <a:moveTo>
                  <a:pt x="820643" y="6171587"/>
                </a:moveTo>
                <a:cubicBezTo>
                  <a:pt x="824519" y="6171508"/>
                  <a:pt x="829591" y="6171977"/>
                  <a:pt x="836227" y="6173365"/>
                </a:cubicBezTo>
                <a:cubicBezTo>
                  <a:pt x="834697" y="6182535"/>
                  <a:pt x="834697" y="6182535"/>
                  <a:pt x="834697" y="6182535"/>
                </a:cubicBezTo>
                <a:cubicBezTo>
                  <a:pt x="833168" y="6191704"/>
                  <a:pt x="806626" y="6186150"/>
                  <a:pt x="808155" y="6176982"/>
                </a:cubicBezTo>
                <a:cubicBezTo>
                  <a:pt x="808155" y="6176982"/>
                  <a:pt x="808537" y="6174689"/>
                  <a:pt x="812237" y="6173092"/>
                </a:cubicBezTo>
                <a:cubicBezTo>
                  <a:pt x="814087" y="6172292"/>
                  <a:pt x="816767" y="6171666"/>
                  <a:pt x="820643" y="6171587"/>
                </a:cubicBezTo>
                <a:close/>
                <a:moveTo>
                  <a:pt x="528710" y="6150771"/>
                </a:moveTo>
                <a:cubicBezTo>
                  <a:pt x="553622" y="6166103"/>
                  <a:pt x="525448" y="6170330"/>
                  <a:pt x="580163" y="6171657"/>
                </a:cubicBezTo>
                <a:cubicBezTo>
                  <a:pt x="578533" y="6181438"/>
                  <a:pt x="578533" y="6181438"/>
                  <a:pt x="578533" y="6181438"/>
                </a:cubicBezTo>
                <a:cubicBezTo>
                  <a:pt x="578533" y="6181438"/>
                  <a:pt x="551991" y="6175884"/>
                  <a:pt x="551991" y="6175884"/>
                </a:cubicBezTo>
                <a:cubicBezTo>
                  <a:pt x="548730" y="6195444"/>
                  <a:pt x="575271" y="6200998"/>
                  <a:pt x="545468" y="6215003"/>
                </a:cubicBezTo>
                <a:cubicBezTo>
                  <a:pt x="494019" y="6194118"/>
                  <a:pt x="498912" y="6164778"/>
                  <a:pt x="528710" y="6150771"/>
                </a:cubicBezTo>
                <a:close/>
                <a:moveTo>
                  <a:pt x="1099214" y="6133509"/>
                </a:moveTo>
                <a:cubicBezTo>
                  <a:pt x="1123544" y="6138601"/>
                  <a:pt x="1146218" y="6153593"/>
                  <a:pt x="1142916" y="6173399"/>
                </a:cubicBezTo>
                <a:cubicBezTo>
                  <a:pt x="1142916" y="6173399"/>
                  <a:pt x="1141264" y="6183299"/>
                  <a:pt x="1141264" y="6183299"/>
                </a:cubicBezTo>
                <a:cubicBezTo>
                  <a:pt x="1116939" y="6178209"/>
                  <a:pt x="1118590" y="6168309"/>
                  <a:pt x="1118590" y="6168309"/>
                </a:cubicBezTo>
                <a:cubicBezTo>
                  <a:pt x="1095911" y="6153317"/>
                  <a:pt x="1097562" y="6143413"/>
                  <a:pt x="1099214" y="6133509"/>
                </a:cubicBezTo>
                <a:close/>
                <a:moveTo>
                  <a:pt x="931120" y="6125853"/>
                </a:moveTo>
                <a:cubicBezTo>
                  <a:pt x="945307" y="6123128"/>
                  <a:pt x="959038" y="6123155"/>
                  <a:pt x="972309" y="6125932"/>
                </a:cubicBezTo>
                <a:cubicBezTo>
                  <a:pt x="970476" y="6136935"/>
                  <a:pt x="968639" y="6147936"/>
                  <a:pt x="940262" y="6153386"/>
                </a:cubicBezTo>
                <a:cubicBezTo>
                  <a:pt x="940262" y="6153386"/>
                  <a:pt x="915555" y="6136829"/>
                  <a:pt x="887182" y="6142278"/>
                </a:cubicBezTo>
                <a:cubicBezTo>
                  <a:pt x="902286" y="6134054"/>
                  <a:pt x="916931" y="6128577"/>
                  <a:pt x="931120" y="6125853"/>
                </a:cubicBezTo>
                <a:close/>
                <a:moveTo>
                  <a:pt x="846624" y="6111016"/>
                </a:moveTo>
                <a:cubicBezTo>
                  <a:pt x="846624" y="6111016"/>
                  <a:pt x="873165" y="6116571"/>
                  <a:pt x="873165" y="6116571"/>
                </a:cubicBezTo>
                <a:cubicBezTo>
                  <a:pt x="873165" y="6116571"/>
                  <a:pt x="871331" y="6127574"/>
                  <a:pt x="871331" y="6127574"/>
                </a:cubicBezTo>
                <a:cubicBezTo>
                  <a:pt x="871331" y="6127574"/>
                  <a:pt x="869497" y="6138576"/>
                  <a:pt x="869497" y="6138576"/>
                </a:cubicBezTo>
                <a:cubicBezTo>
                  <a:pt x="869497" y="6138576"/>
                  <a:pt x="842955" y="6133022"/>
                  <a:pt x="842955" y="6133022"/>
                </a:cubicBezTo>
                <a:cubicBezTo>
                  <a:pt x="842955" y="6133022"/>
                  <a:pt x="844790" y="6122020"/>
                  <a:pt x="844790" y="6122020"/>
                </a:cubicBezTo>
                <a:cubicBezTo>
                  <a:pt x="844790" y="6122020"/>
                  <a:pt x="846624" y="6111016"/>
                  <a:pt x="846624" y="6111016"/>
                </a:cubicBezTo>
                <a:close/>
                <a:moveTo>
                  <a:pt x="1079404" y="6087614"/>
                </a:moveTo>
                <a:cubicBezTo>
                  <a:pt x="1091908" y="6094971"/>
                  <a:pt x="1091526" y="6097268"/>
                  <a:pt x="1087828" y="6098865"/>
                </a:cubicBezTo>
                <a:cubicBezTo>
                  <a:pt x="1084130" y="6100463"/>
                  <a:pt x="1077110" y="6101368"/>
                  <a:pt x="1076346" y="6105951"/>
                </a:cubicBezTo>
                <a:cubicBezTo>
                  <a:pt x="1051338" y="6091230"/>
                  <a:pt x="1079404" y="6087614"/>
                  <a:pt x="1079404" y="6087614"/>
                </a:cubicBezTo>
                <a:close/>
                <a:moveTo>
                  <a:pt x="927175" y="6067147"/>
                </a:moveTo>
                <a:cubicBezTo>
                  <a:pt x="927175" y="6067147"/>
                  <a:pt x="927175" y="6067147"/>
                  <a:pt x="953716" y="6072701"/>
                </a:cubicBezTo>
                <a:cubicBezTo>
                  <a:pt x="953716" y="6072701"/>
                  <a:pt x="953716" y="6072701"/>
                  <a:pt x="952496" y="6080035"/>
                </a:cubicBezTo>
                <a:cubicBezTo>
                  <a:pt x="925953" y="6074481"/>
                  <a:pt x="925953" y="6074481"/>
                  <a:pt x="925953" y="6074481"/>
                </a:cubicBezTo>
                <a:cubicBezTo>
                  <a:pt x="927175" y="6067147"/>
                  <a:pt x="927175" y="6067147"/>
                  <a:pt x="927175" y="6067147"/>
                </a:cubicBezTo>
                <a:close/>
                <a:moveTo>
                  <a:pt x="983290" y="6046356"/>
                </a:moveTo>
                <a:cubicBezTo>
                  <a:pt x="1021439" y="6044038"/>
                  <a:pt x="1038439" y="6055321"/>
                  <a:pt x="1042451" y="6069037"/>
                </a:cubicBezTo>
                <a:cubicBezTo>
                  <a:pt x="1046454" y="6082753"/>
                  <a:pt x="1037470" y="6098903"/>
                  <a:pt x="1023646" y="6106313"/>
                </a:cubicBezTo>
                <a:cubicBezTo>
                  <a:pt x="999314" y="6101220"/>
                  <a:pt x="999314" y="6101220"/>
                  <a:pt x="999314" y="6101220"/>
                </a:cubicBezTo>
                <a:cubicBezTo>
                  <a:pt x="952320" y="6081085"/>
                  <a:pt x="955639" y="6061175"/>
                  <a:pt x="983290" y="6046356"/>
                </a:cubicBezTo>
                <a:close/>
                <a:moveTo>
                  <a:pt x="904309" y="6039587"/>
                </a:moveTo>
                <a:cubicBezTo>
                  <a:pt x="904309" y="6039587"/>
                  <a:pt x="904309" y="6039587"/>
                  <a:pt x="930852" y="6045141"/>
                </a:cubicBezTo>
                <a:cubicBezTo>
                  <a:pt x="930852" y="6045141"/>
                  <a:pt x="929014" y="6056144"/>
                  <a:pt x="929014" y="6056144"/>
                </a:cubicBezTo>
                <a:cubicBezTo>
                  <a:pt x="929014" y="6056144"/>
                  <a:pt x="929014" y="6056144"/>
                  <a:pt x="902471" y="6050590"/>
                </a:cubicBezTo>
                <a:cubicBezTo>
                  <a:pt x="902471" y="6050590"/>
                  <a:pt x="904309" y="6039587"/>
                  <a:pt x="904309" y="6039587"/>
                </a:cubicBezTo>
                <a:close/>
                <a:moveTo>
                  <a:pt x="907976" y="6017583"/>
                </a:moveTo>
                <a:cubicBezTo>
                  <a:pt x="907976" y="6017583"/>
                  <a:pt x="934519" y="6023138"/>
                  <a:pt x="934519" y="6023138"/>
                </a:cubicBezTo>
                <a:cubicBezTo>
                  <a:pt x="932683" y="6034141"/>
                  <a:pt x="932683" y="6034141"/>
                  <a:pt x="932683" y="6034141"/>
                </a:cubicBezTo>
                <a:cubicBezTo>
                  <a:pt x="932683" y="6034141"/>
                  <a:pt x="934519" y="6023138"/>
                  <a:pt x="907976" y="6017583"/>
                </a:cubicBezTo>
                <a:close/>
                <a:moveTo>
                  <a:pt x="1223328" y="6011456"/>
                </a:moveTo>
                <a:cubicBezTo>
                  <a:pt x="1193217" y="6036468"/>
                  <a:pt x="1268416" y="6052204"/>
                  <a:pt x="1239985" y="6067130"/>
                </a:cubicBezTo>
                <a:cubicBezTo>
                  <a:pt x="1239985" y="6067130"/>
                  <a:pt x="1239985" y="6067130"/>
                  <a:pt x="1214919" y="6061883"/>
                </a:cubicBezTo>
                <a:cubicBezTo>
                  <a:pt x="1213238" y="6071969"/>
                  <a:pt x="1238303" y="6077216"/>
                  <a:pt x="1236621" y="6087302"/>
                </a:cubicBezTo>
                <a:cubicBezTo>
                  <a:pt x="1236621" y="6087302"/>
                  <a:pt x="1234940" y="6097386"/>
                  <a:pt x="1234940" y="6097386"/>
                </a:cubicBezTo>
                <a:cubicBezTo>
                  <a:pt x="1233257" y="6107473"/>
                  <a:pt x="1229895" y="6127643"/>
                  <a:pt x="1228212" y="6137729"/>
                </a:cubicBezTo>
                <a:cubicBezTo>
                  <a:pt x="1204829" y="6122398"/>
                  <a:pt x="1154697" y="6111908"/>
                  <a:pt x="1131313" y="6096580"/>
                </a:cubicBezTo>
                <a:cubicBezTo>
                  <a:pt x="1131313" y="6096580"/>
                  <a:pt x="1132996" y="6086492"/>
                  <a:pt x="1132996" y="6086492"/>
                </a:cubicBezTo>
                <a:cubicBezTo>
                  <a:pt x="1134677" y="6076407"/>
                  <a:pt x="1134677" y="6076407"/>
                  <a:pt x="1134677" y="6076407"/>
                </a:cubicBezTo>
                <a:cubicBezTo>
                  <a:pt x="1136358" y="6066321"/>
                  <a:pt x="1161424" y="6071566"/>
                  <a:pt x="1163106" y="6061482"/>
                </a:cubicBezTo>
                <a:cubicBezTo>
                  <a:pt x="1138040" y="6056237"/>
                  <a:pt x="1141405" y="6036065"/>
                  <a:pt x="1116338" y="6030820"/>
                </a:cubicBezTo>
                <a:cubicBezTo>
                  <a:pt x="1143086" y="6025977"/>
                  <a:pt x="1171516" y="6011053"/>
                  <a:pt x="1223328" y="6011456"/>
                </a:cubicBezTo>
                <a:close/>
                <a:moveTo>
                  <a:pt x="1223440" y="5992501"/>
                </a:moveTo>
                <a:cubicBezTo>
                  <a:pt x="1249981" y="5998055"/>
                  <a:pt x="1249981" y="5998055"/>
                  <a:pt x="1249981" y="5998055"/>
                </a:cubicBezTo>
                <a:cubicBezTo>
                  <a:pt x="1246924" y="6016394"/>
                  <a:pt x="1248453" y="6007227"/>
                  <a:pt x="1221910" y="6001672"/>
                </a:cubicBezTo>
                <a:cubicBezTo>
                  <a:pt x="1221910" y="6001672"/>
                  <a:pt x="1223440" y="5992501"/>
                  <a:pt x="1223440" y="5992501"/>
                </a:cubicBezTo>
                <a:close/>
                <a:moveTo>
                  <a:pt x="540771" y="5934337"/>
                </a:moveTo>
                <a:cubicBezTo>
                  <a:pt x="544279" y="5933886"/>
                  <a:pt x="550917" y="5935276"/>
                  <a:pt x="564186" y="5938053"/>
                </a:cubicBezTo>
                <a:cubicBezTo>
                  <a:pt x="562656" y="5947220"/>
                  <a:pt x="562656" y="5947220"/>
                  <a:pt x="561129" y="5956392"/>
                </a:cubicBezTo>
                <a:cubicBezTo>
                  <a:pt x="536115" y="5941666"/>
                  <a:pt x="536115" y="5941666"/>
                  <a:pt x="536115" y="5941666"/>
                </a:cubicBezTo>
                <a:cubicBezTo>
                  <a:pt x="536880" y="5937083"/>
                  <a:pt x="537262" y="5934790"/>
                  <a:pt x="540771" y="5934337"/>
                </a:cubicBezTo>
                <a:close/>
                <a:moveTo>
                  <a:pt x="899314" y="5932269"/>
                </a:moveTo>
                <a:cubicBezTo>
                  <a:pt x="919598" y="5947902"/>
                  <a:pt x="919598" y="5947902"/>
                  <a:pt x="917762" y="5958902"/>
                </a:cubicBezTo>
                <a:cubicBezTo>
                  <a:pt x="895644" y="5954274"/>
                  <a:pt x="873527" y="5949647"/>
                  <a:pt x="875361" y="5938644"/>
                </a:cubicBezTo>
                <a:cubicBezTo>
                  <a:pt x="897479" y="5943273"/>
                  <a:pt x="899314" y="5932269"/>
                  <a:pt x="899314" y="5932269"/>
                </a:cubicBezTo>
                <a:close/>
                <a:moveTo>
                  <a:pt x="935003" y="5923725"/>
                </a:moveTo>
                <a:cubicBezTo>
                  <a:pt x="939784" y="5922944"/>
                  <a:pt x="945503" y="5922956"/>
                  <a:pt x="951031" y="5924114"/>
                </a:cubicBezTo>
                <a:cubicBezTo>
                  <a:pt x="951031" y="5924114"/>
                  <a:pt x="949503" y="5933281"/>
                  <a:pt x="947974" y="5942451"/>
                </a:cubicBezTo>
                <a:cubicBezTo>
                  <a:pt x="914798" y="5935510"/>
                  <a:pt x="920664" y="5926062"/>
                  <a:pt x="935003" y="5923725"/>
                </a:cubicBezTo>
                <a:close/>
                <a:moveTo>
                  <a:pt x="1225280" y="5919666"/>
                </a:moveTo>
                <a:cubicBezTo>
                  <a:pt x="1235665" y="5919149"/>
                  <a:pt x="1248936" y="5921926"/>
                  <a:pt x="1262206" y="5924704"/>
                </a:cubicBezTo>
                <a:cubicBezTo>
                  <a:pt x="1260474" y="5935097"/>
                  <a:pt x="1260474" y="5935097"/>
                  <a:pt x="1258742" y="5945488"/>
                </a:cubicBezTo>
                <a:cubicBezTo>
                  <a:pt x="1285285" y="5951040"/>
                  <a:pt x="1285285" y="5951040"/>
                  <a:pt x="1285285" y="5951040"/>
                </a:cubicBezTo>
                <a:cubicBezTo>
                  <a:pt x="1281818" y="5971825"/>
                  <a:pt x="1280086" y="5982216"/>
                  <a:pt x="1251811" y="5987054"/>
                </a:cubicBezTo>
                <a:cubicBezTo>
                  <a:pt x="1225268" y="5981500"/>
                  <a:pt x="1230465" y="5950324"/>
                  <a:pt x="1232199" y="5939932"/>
                </a:cubicBezTo>
                <a:cubicBezTo>
                  <a:pt x="1232199" y="5939932"/>
                  <a:pt x="1205662" y="5934382"/>
                  <a:pt x="1205662" y="5934382"/>
                </a:cubicBezTo>
                <a:cubicBezTo>
                  <a:pt x="1207395" y="5923989"/>
                  <a:pt x="1214895" y="5920181"/>
                  <a:pt x="1225280" y="5919666"/>
                </a:cubicBezTo>
                <a:close/>
                <a:moveTo>
                  <a:pt x="1136527" y="5909791"/>
                </a:moveTo>
                <a:cubicBezTo>
                  <a:pt x="1136527" y="5909791"/>
                  <a:pt x="1158644" y="5914419"/>
                  <a:pt x="1158644" y="5914419"/>
                </a:cubicBezTo>
                <a:cubicBezTo>
                  <a:pt x="1158644" y="5914419"/>
                  <a:pt x="1156984" y="5924374"/>
                  <a:pt x="1156984" y="5924374"/>
                </a:cubicBezTo>
                <a:cubicBezTo>
                  <a:pt x="1179101" y="5929002"/>
                  <a:pt x="1177443" y="5938956"/>
                  <a:pt x="1153665" y="5944284"/>
                </a:cubicBezTo>
                <a:cubicBezTo>
                  <a:pt x="1152003" y="5954240"/>
                  <a:pt x="1152003" y="5954240"/>
                  <a:pt x="1150343" y="5964193"/>
                </a:cubicBezTo>
                <a:cubicBezTo>
                  <a:pt x="1150343" y="5964193"/>
                  <a:pt x="1148683" y="5974147"/>
                  <a:pt x="1147023" y="5984103"/>
                </a:cubicBezTo>
                <a:cubicBezTo>
                  <a:pt x="1124905" y="5979475"/>
                  <a:pt x="1124905" y="5979475"/>
                  <a:pt x="1124905" y="5979475"/>
                </a:cubicBezTo>
                <a:cubicBezTo>
                  <a:pt x="1124905" y="5979475"/>
                  <a:pt x="1124905" y="5979475"/>
                  <a:pt x="1126566" y="5969519"/>
                </a:cubicBezTo>
                <a:cubicBezTo>
                  <a:pt x="1126566" y="5969519"/>
                  <a:pt x="1128226" y="5959565"/>
                  <a:pt x="1129886" y="5949612"/>
                </a:cubicBezTo>
                <a:cubicBezTo>
                  <a:pt x="1129886" y="5949612"/>
                  <a:pt x="1129886" y="5949612"/>
                  <a:pt x="1131546" y="5939656"/>
                </a:cubicBezTo>
                <a:cubicBezTo>
                  <a:pt x="1131546" y="5939656"/>
                  <a:pt x="1134866" y="5919746"/>
                  <a:pt x="1134866" y="5919746"/>
                </a:cubicBezTo>
                <a:cubicBezTo>
                  <a:pt x="1134866" y="5919746"/>
                  <a:pt x="1134866" y="5919746"/>
                  <a:pt x="1136527" y="5909791"/>
                </a:cubicBezTo>
                <a:close/>
                <a:moveTo>
                  <a:pt x="570915" y="5897711"/>
                </a:moveTo>
                <a:cubicBezTo>
                  <a:pt x="570915" y="5897711"/>
                  <a:pt x="595923" y="5912432"/>
                  <a:pt x="622466" y="5917987"/>
                </a:cubicBezTo>
                <a:cubicBezTo>
                  <a:pt x="620937" y="5927156"/>
                  <a:pt x="594392" y="5921602"/>
                  <a:pt x="567857" y="5916048"/>
                </a:cubicBezTo>
                <a:lnTo>
                  <a:pt x="567857" y="5916045"/>
                </a:lnTo>
                <a:close/>
                <a:moveTo>
                  <a:pt x="1241916" y="5859731"/>
                </a:moveTo>
                <a:cubicBezTo>
                  <a:pt x="1289826" y="5879876"/>
                  <a:pt x="1309704" y="5914399"/>
                  <a:pt x="1306442" y="5933961"/>
                </a:cubicBezTo>
                <a:lnTo>
                  <a:pt x="1262206" y="5924704"/>
                </a:lnTo>
                <a:lnTo>
                  <a:pt x="1256901" y="5923595"/>
                </a:lnTo>
                <a:cubicBezTo>
                  <a:pt x="1260162" y="5904034"/>
                  <a:pt x="1187484" y="5878704"/>
                  <a:pt x="1241916" y="5859731"/>
                </a:cubicBezTo>
                <a:close/>
                <a:moveTo>
                  <a:pt x="1069527" y="5854022"/>
                </a:moveTo>
                <a:cubicBezTo>
                  <a:pt x="1093116" y="5858959"/>
                  <a:pt x="1097756" y="5867755"/>
                  <a:pt x="1096284" y="5876582"/>
                </a:cubicBezTo>
                <a:cubicBezTo>
                  <a:pt x="1094814" y="5885406"/>
                  <a:pt x="1087229" y="5894258"/>
                  <a:pt x="1086389" y="5899303"/>
                </a:cubicBezTo>
                <a:cubicBezTo>
                  <a:pt x="1062799" y="5894366"/>
                  <a:pt x="1042574" y="5869259"/>
                  <a:pt x="1069527" y="5854022"/>
                </a:cubicBezTo>
                <a:close/>
                <a:moveTo>
                  <a:pt x="1096897" y="5817999"/>
                </a:moveTo>
                <a:cubicBezTo>
                  <a:pt x="1121808" y="5833330"/>
                  <a:pt x="1121808" y="5833330"/>
                  <a:pt x="1148349" y="5838885"/>
                </a:cubicBezTo>
                <a:cubicBezTo>
                  <a:pt x="1145088" y="5858445"/>
                  <a:pt x="1120176" y="5843112"/>
                  <a:pt x="1118545" y="5852893"/>
                </a:cubicBezTo>
                <a:cubicBezTo>
                  <a:pt x="1093634" y="5837558"/>
                  <a:pt x="1068728" y="5822224"/>
                  <a:pt x="1096897" y="5817999"/>
                </a:cubicBezTo>
                <a:close/>
                <a:moveTo>
                  <a:pt x="1199103" y="5809021"/>
                </a:moveTo>
                <a:cubicBezTo>
                  <a:pt x="1250553" y="5829907"/>
                  <a:pt x="1278720" y="5825680"/>
                  <a:pt x="1303632" y="5841013"/>
                </a:cubicBezTo>
                <a:cubicBezTo>
                  <a:pt x="1300370" y="5860573"/>
                  <a:pt x="1248921" y="5839688"/>
                  <a:pt x="1220748" y="5843915"/>
                </a:cubicBezTo>
                <a:cubicBezTo>
                  <a:pt x="1224010" y="5824352"/>
                  <a:pt x="1197473" y="5818800"/>
                  <a:pt x="1199103" y="5809021"/>
                </a:cubicBezTo>
                <a:close/>
                <a:moveTo>
                  <a:pt x="11805" y="5796137"/>
                </a:moveTo>
                <a:cubicBezTo>
                  <a:pt x="24444" y="5797307"/>
                  <a:pt x="36739" y="5800536"/>
                  <a:pt x="48295" y="5808198"/>
                </a:cubicBezTo>
                <a:cubicBezTo>
                  <a:pt x="74789" y="5803254"/>
                  <a:pt x="97897" y="5818577"/>
                  <a:pt x="97897" y="5818577"/>
                </a:cubicBezTo>
                <a:cubicBezTo>
                  <a:pt x="96209" y="5828710"/>
                  <a:pt x="96209" y="5828710"/>
                  <a:pt x="69720" y="5833657"/>
                </a:cubicBezTo>
                <a:cubicBezTo>
                  <a:pt x="69720" y="5833657"/>
                  <a:pt x="71410" y="5823522"/>
                  <a:pt x="46606" y="5818331"/>
                </a:cubicBezTo>
                <a:cubicBezTo>
                  <a:pt x="44916" y="5828466"/>
                  <a:pt x="44916" y="5828466"/>
                  <a:pt x="43226" y="5838600"/>
                </a:cubicBezTo>
                <a:cubicBezTo>
                  <a:pt x="66340" y="5853926"/>
                  <a:pt x="165543" y="5874685"/>
                  <a:pt x="216842" y="5874931"/>
                </a:cubicBezTo>
                <a:cubicBezTo>
                  <a:pt x="193728" y="5859605"/>
                  <a:pt x="167233" y="5864550"/>
                  <a:pt x="144125" y="5849226"/>
                </a:cubicBezTo>
                <a:cubicBezTo>
                  <a:pt x="144125" y="5849226"/>
                  <a:pt x="170614" y="5844281"/>
                  <a:pt x="172303" y="5834148"/>
                </a:cubicBezTo>
                <a:cubicBezTo>
                  <a:pt x="198798" y="5829202"/>
                  <a:pt x="271513" y="5854906"/>
                  <a:pt x="321121" y="5865287"/>
                </a:cubicBezTo>
                <a:cubicBezTo>
                  <a:pt x="344229" y="5880610"/>
                  <a:pt x="369034" y="5885799"/>
                  <a:pt x="418635" y="5896178"/>
                </a:cubicBezTo>
                <a:cubicBezTo>
                  <a:pt x="390458" y="5911260"/>
                  <a:pt x="365655" y="5906069"/>
                  <a:pt x="316052" y="5895689"/>
                </a:cubicBezTo>
                <a:cubicBezTo>
                  <a:pt x="337470" y="5921150"/>
                  <a:pt x="388767" y="5921395"/>
                  <a:pt x="413566" y="5926583"/>
                </a:cubicBezTo>
                <a:cubicBezTo>
                  <a:pt x="413566" y="5926583"/>
                  <a:pt x="411875" y="5936717"/>
                  <a:pt x="410185" y="5946854"/>
                </a:cubicBezTo>
                <a:cubicBezTo>
                  <a:pt x="410185" y="5946854"/>
                  <a:pt x="385387" y="5941666"/>
                  <a:pt x="387077" y="5931531"/>
                </a:cubicBezTo>
                <a:cubicBezTo>
                  <a:pt x="334090" y="5941418"/>
                  <a:pt x="305912" y="5956498"/>
                  <a:pt x="323950" y="6002225"/>
                </a:cubicBezTo>
                <a:cubicBezTo>
                  <a:pt x="322259" y="6012359"/>
                  <a:pt x="297461" y="6007171"/>
                  <a:pt x="246164" y="6006925"/>
                </a:cubicBezTo>
                <a:cubicBezTo>
                  <a:pt x="244473" y="6017062"/>
                  <a:pt x="269278" y="6022251"/>
                  <a:pt x="242783" y="6027196"/>
                </a:cubicBezTo>
                <a:cubicBezTo>
                  <a:pt x="294082" y="6027443"/>
                  <a:pt x="295772" y="6017308"/>
                  <a:pt x="345372" y="6027687"/>
                </a:cubicBezTo>
                <a:cubicBezTo>
                  <a:pt x="348752" y="6007416"/>
                  <a:pt x="373557" y="6012605"/>
                  <a:pt x="352133" y="5987146"/>
                </a:cubicBezTo>
                <a:cubicBezTo>
                  <a:pt x="403426" y="5987393"/>
                  <a:pt x="406805" y="5967121"/>
                  <a:pt x="408495" y="5956985"/>
                </a:cubicBezTo>
                <a:cubicBezTo>
                  <a:pt x="458104" y="5967366"/>
                  <a:pt x="454723" y="5987637"/>
                  <a:pt x="476141" y="6013096"/>
                </a:cubicBezTo>
                <a:cubicBezTo>
                  <a:pt x="525750" y="6023477"/>
                  <a:pt x="525750" y="6023477"/>
                  <a:pt x="548858" y="6038800"/>
                </a:cubicBezTo>
                <a:cubicBezTo>
                  <a:pt x="522369" y="6043745"/>
                  <a:pt x="570282" y="6064259"/>
                  <a:pt x="540406" y="6089475"/>
                </a:cubicBezTo>
                <a:cubicBezTo>
                  <a:pt x="515610" y="6084285"/>
                  <a:pt x="515610" y="6084285"/>
                  <a:pt x="490805" y="6079094"/>
                </a:cubicBezTo>
                <a:cubicBezTo>
                  <a:pt x="490805" y="6079094"/>
                  <a:pt x="489115" y="6089231"/>
                  <a:pt x="487425" y="6099364"/>
                </a:cubicBezTo>
                <a:cubicBezTo>
                  <a:pt x="484046" y="6119633"/>
                  <a:pt x="537027" y="6109743"/>
                  <a:pt x="560142" y="6125067"/>
                </a:cubicBezTo>
                <a:cubicBezTo>
                  <a:pt x="560142" y="6125067"/>
                  <a:pt x="558451" y="6135202"/>
                  <a:pt x="558451" y="6135202"/>
                </a:cubicBezTo>
                <a:cubicBezTo>
                  <a:pt x="556761" y="6145338"/>
                  <a:pt x="556761" y="6145338"/>
                  <a:pt x="531957" y="6140149"/>
                </a:cubicBezTo>
                <a:cubicBezTo>
                  <a:pt x="507159" y="6134959"/>
                  <a:pt x="508849" y="6124823"/>
                  <a:pt x="484046" y="6119633"/>
                </a:cubicBezTo>
                <a:cubicBezTo>
                  <a:pt x="457551" y="6124576"/>
                  <a:pt x="478975" y="6150039"/>
                  <a:pt x="454172" y="6144848"/>
                </a:cubicBezTo>
                <a:cubicBezTo>
                  <a:pt x="452481" y="6154979"/>
                  <a:pt x="450792" y="6165117"/>
                  <a:pt x="473904" y="6180441"/>
                </a:cubicBezTo>
                <a:cubicBezTo>
                  <a:pt x="417543" y="6210599"/>
                  <a:pt x="438961" y="6236060"/>
                  <a:pt x="458695" y="6271652"/>
                </a:cubicBezTo>
                <a:cubicBezTo>
                  <a:pt x="483499" y="6276842"/>
                  <a:pt x="483499" y="6276842"/>
                  <a:pt x="481809" y="6286977"/>
                </a:cubicBezTo>
                <a:cubicBezTo>
                  <a:pt x="506607" y="6292166"/>
                  <a:pt x="508298" y="6282032"/>
                  <a:pt x="533102" y="6287223"/>
                </a:cubicBezTo>
                <a:cubicBezTo>
                  <a:pt x="557905" y="6292412"/>
                  <a:pt x="559594" y="6282279"/>
                  <a:pt x="559594" y="6282279"/>
                </a:cubicBezTo>
                <a:cubicBezTo>
                  <a:pt x="559594" y="6282279"/>
                  <a:pt x="559594" y="6282279"/>
                  <a:pt x="584392" y="6287467"/>
                </a:cubicBezTo>
                <a:cubicBezTo>
                  <a:pt x="582703" y="6297600"/>
                  <a:pt x="582703" y="6297600"/>
                  <a:pt x="557905" y="6292412"/>
                </a:cubicBezTo>
                <a:cubicBezTo>
                  <a:pt x="556215" y="6302547"/>
                  <a:pt x="531412" y="6297358"/>
                  <a:pt x="529722" y="6307492"/>
                </a:cubicBezTo>
                <a:cubicBezTo>
                  <a:pt x="552834" y="6322817"/>
                  <a:pt x="551145" y="6332951"/>
                  <a:pt x="501537" y="6322570"/>
                </a:cubicBezTo>
                <a:cubicBezTo>
                  <a:pt x="524651" y="6337898"/>
                  <a:pt x="522961" y="6348033"/>
                  <a:pt x="521272" y="6358166"/>
                </a:cubicBezTo>
                <a:cubicBezTo>
                  <a:pt x="496467" y="6352973"/>
                  <a:pt x="471669" y="6347787"/>
                  <a:pt x="498156" y="6342842"/>
                </a:cubicBezTo>
                <a:cubicBezTo>
                  <a:pt x="473358" y="6337654"/>
                  <a:pt x="445175" y="6352730"/>
                  <a:pt x="422062" y="6337404"/>
                </a:cubicBezTo>
                <a:cubicBezTo>
                  <a:pt x="369079" y="6347296"/>
                  <a:pt x="436725" y="6403402"/>
                  <a:pt x="383744" y="6413294"/>
                </a:cubicBezTo>
                <a:cubicBezTo>
                  <a:pt x="382052" y="6423429"/>
                  <a:pt x="406850" y="6428618"/>
                  <a:pt x="405161" y="6438753"/>
                </a:cubicBezTo>
                <a:cubicBezTo>
                  <a:pt x="405161" y="6438753"/>
                  <a:pt x="405161" y="6438753"/>
                  <a:pt x="429964" y="6443943"/>
                </a:cubicBezTo>
                <a:cubicBezTo>
                  <a:pt x="428274" y="6454077"/>
                  <a:pt x="428274" y="6454077"/>
                  <a:pt x="428274" y="6454077"/>
                </a:cubicBezTo>
                <a:cubicBezTo>
                  <a:pt x="428274" y="6454077"/>
                  <a:pt x="428274" y="6454077"/>
                  <a:pt x="403471" y="6448888"/>
                </a:cubicBezTo>
                <a:cubicBezTo>
                  <a:pt x="352179" y="6448642"/>
                  <a:pt x="396710" y="6489425"/>
                  <a:pt x="368534" y="6504507"/>
                </a:cubicBezTo>
                <a:cubicBezTo>
                  <a:pt x="343730" y="6499314"/>
                  <a:pt x="343730" y="6499314"/>
                  <a:pt x="343730" y="6499314"/>
                </a:cubicBezTo>
                <a:cubicBezTo>
                  <a:pt x="317235" y="6504260"/>
                  <a:pt x="342040" y="6509450"/>
                  <a:pt x="366842" y="6514641"/>
                </a:cubicBezTo>
                <a:cubicBezTo>
                  <a:pt x="365152" y="6524776"/>
                  <a:pt x="340350" y="6519585"/>
                  <a:pt x="340350" y="6519585"/>
                </a:cubicBezTo>
                <a:cubicBezTo>
                  <a:pt x="312164" y="6534665"/>
                  <a:pt x="308785" y="6554932"/>
                  <a:pt x="381502" y="6580638"/>
                </a:cubicBezTo>
                <a:cubicBezTo>
                  <a:pt x="376431" y="6611044"/>
                  <a:pt x="371361" y="6641446"/>
                  <a:pt x="318379" y="6651338"/>
                </a:cubicBezTo>
                <a:cubicBezTo>
                  <a:pt x="341493" y="6666662"/>
                  <a:pt x="341493" y="6666662"/>
                  <a:pt x="341493" y="6666662"/>
                </a:cubicBezTo>
                <a:cubicBezTo>
                  <a:pt x="341493" y="6666662"/>
                  <a:pt x="417589" y="6672096"/>
                  <a:pt x="415899" y="6682233"/>
                </a:cubicBezTo>
                <a:cubicBezTo>
                  <a:pt x="410830" y="6712635"/>
                  <a:pt x="361222" y="6702253"/>
                  <a:pt x="356152" y="6732659"/>
                </a:cubicBezTo>
                <a:cubicBezTo>
                  <a:pt x="356152" y="6732659"/>
                  <a:pt x="380954" y="6737848"/>
                  <a:pt x="380954" y="6737848"/>
                </a:cubicBezTo>
                <a:cubicBezTo>
                  <a:pt x="352773" y="6752926"/>
                  <a:pt x="372504" y="6788522"/>
                  <a:pt x="346010" y="6793467"/>
                </a:cubicBezTo>
                <a:cubicBezTo>
                  <a:pt x="367437" y="6818926"/>
                  <a:pt x="334181" y="6864410"/>
                  <a:pt x="329112" y="6894813"/>
                </a:cubicBezTo>
                <a:cubicBezTo>
                  <a:pt x="350535" y="6920273"/>
                  <a:pt x="373648" y="6935599"/>
                  <a:pt x="368579" y="6966000"/>
                </a:cubicBezTo>
                <a:cubicBezTo>
                  <a:pt x="366889" y="6976137"/>
                  <a:pt x="342085" y="6970947"/>
                  <a:pt x="340395" y="6981082"/>
                </a:cubicBezTo>
                <a:cubicBezTo>
                  <a:pt x="338704" y="6991217"/>
                  <a:pt x="363508" y="6996406"/>
                  <a:pt x="363508" y="6996406"/>
                </a:cubicBezTo>
                <a:cubicBezTo>
                  <a:pt x="413110" y="7006785"/>
                  <a:pt x="419872" y="6966245"/>
                  <a:pt x="469473" y="6976624"/>
                </a:cubicBezTo>
                <a:cubicBezTo>
                  <a:pt x="469473" y="6976624"/>
                  <a:pt x="446364" y="6961303"/>
                  <a:pt x="446364" y="6961303"/>
                </a:cubicBezTo>
                <a:cubicBezTo>
                  <a:pt x="448054" y="6951170"/>
                  <a:pt x="497657" y="6961549"/>
                  <a:pt x="522461" y="6966739"/>
                </a:cubicBezTo>
                <a:cubicBezTo>
                  <a:pt x="520771" y="6976872"/>
                  <a:pt x="494276" y="6981815"/>
                  <a:pt x="494276" y="6981815"/>
                </a:cubicBezTo>
                <a:cubicBezTo>
                  <a:pt x="492587" y="6991950"/>
                  <a:pt x="517390" y="6997141"/>
                  <a:pt x="542190" y="7002329"/>
                </a:cubicBezTo>
                <a:cubicBezTo>
                  <a:pt x="515701" y="7007276"/>
                  <a:pt x="490897" y="7002086"/>
                  <a:pt x="490897" y="7002086"/>
                </a:cubicBezTo>
                <a:cubicBezTo>
                  <a:pt x="485827" y="7032489"/>
                  <a:pt x="459333" y="7037434"/>
                  <a:pt x="457641" y="7047569"/>
                </a:cubicBezTo>
                <a:cubicBezTo>
                  <a:pt x="432845" y="7042379"/>
                  <a:pt x="379857" y="7052269"/>
                  <a:pt x="383238" y="7032000"/>
                </a:cubicBezTo>
                <a:cubicBezTo>
                  <a:pt x="331945" y="7031755"/>
                  <a:pt x="325184" y="7072293"/>
                  <a:pt x="373098" y="7092807"/>
                </a:cubicBezTo>
                <a:lnTo>
                  <a:pt x="343984" y="7139156"/>
                </a:lnTo>
                <a:lnTo>
                  <a:pt x="339848" y="7138292"/>
                </a:lnTo>
                <a:cubicBezTo>
                  <a:pt x="338159" y="7148425"/>
                  <a:pt x="338159" y="7148425"/>
                  <a:pt x="338159" y="7148425"/>
                </a:cubicBezTo>
                <a:cubicBezTo>
                  <a:pt x="336469" y="7158562"/>
                  <a:pt x="336469" y="7158562"/>
                  <a:pt x="311665" y="7153371"/>
                </a:cubicBezTo>
                <a:cubicBezTo>
                  <a:pt x="308284" y="7173640"/>
                  <a:pt x="357887" y="7184023"/>
                  <a:pt x="356197" y="7194154"/>
                </a:cubicBezTo>
                <a:cubicBezTo>
                  <a:pt x="306594" y="7183773"/>
                  <a:pt x="324639" y="7229505"/>
                  <a:pt x="275030" y="7219124"/>
                </a:cubicBezTo>
                <a:cubicBezTo>
                  <a:pt x="276720" y="7208989"/>
                  <a:pt x="278410" y="7198855"/>
                  <a:pt x="253612" y="7193667"/>
                </a:cubicBezTo>
                <a:cubicBezTo>
                  <a:pt x="228810" y="7188475"/>
                  <a:pt x="228810" y="7188475"/>
                  <a:pt x="204005" y="7183284"/>
                </a:cubicBezTo>
                <a:cubicBezTo>
                  <a:pt x="202315" y="7193419"/>
                  <a:pt x="200625" y="7203555"/>
                  <a:pt x="175826" y="7198366"/>
                </a:cubicBezTo>
                <a:cubicBezTo>
                  <a:pt x="151022" y="7193176"/>
                  <a:pt x="152712" y="7183040"/>
                  <a:pt x="127910" y="7177848"/>
                </a:cubicBezTo>
                <a:cubicBezTo>
                  <a:pt x="103111" y="7172662"/>
                  <a:pt x="124529" y="7198119"/>
                  <a:pt x="149332" y="7203311"/>
                </a:cubicBezTo>
                <a:cubicBezTo>
                  <a:pt x="147643" y="7213444"/>
                  <a:pt x="122839" y="7208254"/>
                  <a:pt x="122839" y="7208254"/>
                </a:cubicBezTo>
                <a:cubicBezTo>
                  <a:pt x="121150" y="7218389"/>
                  <a:pt x="145953" y="7223579"/>
                  <a:pt x="144262" y="7233713"/>
                </a:cubicBezTo>
                <a:cubicBezTo>
                  <a:pt x="116079" y="7248795"/>
                  <a:pt x="163996" y="7269307"/>
                  <a:pt x="158927" y="7299711"/>
                </a:cubicBezTo>
                <a:cubicBezTo>
                  <a:pt x="158927" y="7299711"/>
                  <a:pt x="158927" y="7299711"/>
                  <a:pt x="183725" y="7304901"/>
                </a:cubicBezTo>
                <a:cubicBezTo>
                  <a:pt x="185414" y="7294766"/>
                  <a:pt x="210220" y="7299954"/>
                  <a:pt x="211908" y="7289819"/>
                </a:cubicBezTo>
                <a:cubicBezTo>
                  <a:pt x="215289" y="7269552"/>
                  <a:pt x="167377" y="7249038"/>
                  <a:pt x="195556" y="7233958"/>
                </a:cubicBezTo>
                <a:cubicBezTo>
                  <a:pt x="222049" y="7229013"/>
                  <a:pt x="246851" y="7234204"/>
                  <a:pt x="271649" y="7239392"/>
                </a:cubicBezTo>
                <a:cubicBezTo>
                  <a:pt x="269961" y="7249527"/>
                  <a:pt x="293075" y="7264853"/>
                  <a:pt x="268272" y="7259661"/>
                </a:cubicBezTo>
                <a:cubicBezTo>
                  <a:pt x="291385" y="7274989"/>
                  <a:pt x="339297" y="7295501"/>
                  <a:pt x="311120" y="7310579"/>
                </a:cubicBezTo>
                <a:cubicBezTo>
                  <a:pt x="334226" y="7325904"/>
                  <a:pt x="329157" y="7356310"/>
                  <a:pt x="279554" y="7345930"/>
                </a:cubicBezTo>
                <a:cubicBezTo>
                  <a:pt x="296890" y="7357424"/>
                  <a:pt x="284419" y="7374480"/>
                  <a:pt x="286853" y="7388756"/>
                </a:cubicBezTo>
                <a:lnTo>
                  <a:pt x="292802" y="7397324"/>
                </a:lnTo>
                <a:lnTo>
                  <a:pt x="271105" y="7396604"/>
                </a:lnTo>
                <a:cubicBezTo>
                  <a:pt x="294219" y="7411928"/>
                  <a:pt x="269414" y="7406739"/>
                  <a:pt x="290839" y="7432198"/>
                </a:cubicBezTo>
                <a:cubicBezTo>
                  <a:pt x="289148" y="7442333"/>
                  <a:pt x="292529" y="7422063"/>
                  <a:pt x="315637" y="7437386"/>
                </a:cubicBezTo>
                <a:cubicBezTo>
                  <a:pt x="285768" y="7462604"/>
                  <a:pt x="259275" y="7467547"/>
                  <a:pt x="279008" y="7503139"/>
                </a:cubicBezTo>
                <a:cubicBezTo>
                  <a:pt x="277318" y="7513276"/>
                  <a:pt x="302116" y="7518464"/>
                  <a:pt x="302116" y="7518464"/>
                </a:cubicBezTo>
                <a:cubicBezTo>
                  <a:pt x="300426" y="7528598"/>
                  <a:pt x="300426" y="7528598"/>
                  <a:pt x="300426" y="7528598"/>
                </a:cubicBezTo>
                <a:cubicBezTo>
                  <a:pt x="300426" y="7528598"/>
                  <a:pt x="298737" y="7538733"/>
                  <a:pt x="298737" y="7538733"/>
                </a:cubicBezTo>
                <a:cubicBezTo>
                  <a:pt x="323542" y="7543924"/>
                  <a:pt x="293666" y="7569139"/>
                  <a:pt x="318471" y="7574327"/>
                </a:cubicBezTo>
                <a:cubicBezTo>
                  <a:pt x="242374" y="7568893"/>
                  <a:pt x="308331" y="7635135"/>
                  <a:pt x="233925" y="7619566"/>
                </a:cubicBezTo>
                <a:cubicBezTo>
                  <a:pt x="260418" y="7614621"/>
                  <a:pt x="237306" y="7599299"/>
                  <a:pt x="240684" y="7579029"/>
                </a:cubicBezTo>
                <a:cubicBezTo>
                  <a:pt x="242374" y="7568893"/>
                  <a:pt x="214192" y="7583973"/>
                  <a:pt x="215880" y="7573838"/>
                </a:cubicBezTo>
                <a:cubicBezTo>
                  <a:pt x="217571" y="7563703"/>
                  <a:pt x="242374" y="7568893"/>
                  <a:pt x="244064" y="7558758"/>
                </a:cubicBezTo>
                <a:cubicBezTo>
                  <a:pt x="219259" y="7553568"/>
                  <a:pt x="219259" y="7553568"/>
                  <a:pt x="219259" y="7553568"/>
                </a:cubicBezTo>
                <a:cubicBezTo>
                  <a:pt x="192774" y="7558514"/>
                  <a:pt x="217571" y="7563703"/>
                  <a:pt x="215880" y="7573838"/>
                </a:cubicBezTo>
                <a:cubicBezTo>
                  <a:pt x="191080" y="7568648"/>
                  <a:pt x="164589" y="7573593"/>
                  <a:pt x="139785" y="7568404"/>
                </a:cubicBezTo>
                <a:cubicBezTo>
                  <a:pt x="164589" y="7573593"/>
                  <a:pt x="162899" y="7583728"/>
                  <a:pt x="162899" y="7583728"/>
                </a:cubicBezTo>
                <a:cubicBezTo>
                  <a:pt x="161209" y="7593861"/>
                  <a:pt x="136404" y="7588672"/>
                  <a:pt x="134714" y="7598806"/>
                </a:cubicBezTo>
                <a:cubicBezTo>
                  <a:pt x="111606" y="7583482"/>
                  <a:pt x="111606" y="7583482"/>
                  <a:pt x="113297" y="7573349"/>
                </a:cubicBezTo>
                <a:cubicBezTo>
                  <a:pt x="86801" y="7578292"/>
                  <a:pt x="63689" y="7562968"/>
                  <a:pt x="38891" y="7557780"/>
                </a:cubicBezTo>
                <a:cubicBezTo>
                  <a:pt x="12396" y="7562722"/>
                  <a:pt x="37201" y="7567913"/>
                  <a:pt x="10707" y="7572857"/>
                </a:cubicBezTo>
                <a:lnTo>
                  <a:pt x="148" y="7572980"/>
                </a:lnTo>
                <a:lnTo>
                  <a:pt x="148" y="7534027"/>
                </a:lnTo>
                <a:lnTo>
                  <a:pt x="2054" y="7533355"/>
                </a:lnTo>
                <a:lnTo>
                  <a:pt x="148" y="7530411"/>
                </a:lnTo>
                <a:lnTo>
                  <a:pt x="148" y="6564760"/>
                </a:lnTo>
                <a:lnTo>
                  <a:pt x="8421" y="6566812"/>
                </a:lnTo>
                <a:cubicBezTo>
                  <a:pt x="17511" y="6570025"/>
                  <a:pt x="23289" y="6573856"/>
                  <a:pt x="22444" y="6578923"/>
                </a:cubicBezTo>
                <a:cubicBezTo>
                  <a:pt x="48933" y="6573978"/>
                  <a:pt x="52313" y="6553710"/>
                  <a:pt x="100232" y="6574222"/>
                </a:cubicBezTo>
                <a:cubicBezTo>
                  <a:pt x="101922" y="6564089"/>
                  <a:pt x="101922" y="6564089"/>
                  <a:pt x="101922" y="6564089"/>
                </a:cubicBezTo>
                <a:cubicBezTo>
                  <a:pt x="103611" y="6553955"/>
                  <a:pt x="103611" y="6553955"/>
                  <a:pt x="103611" y="6553955"/>
                </a:cubicBezTo>
                <a:cubicBezTo>
                  <a:pt x="55692" y="6533439"/>
                  <a:pt x="54004" y="6543575"/>
                  <a:pt x="29205" y="6538386"/>
                </a:cubicBezTo>
                <a:cubicBezTo>
                  <a:pt x="29205" y="6538386"/>
                  <a:pt x="30894" y="6528251"/>
                  <a:pt x="6091" y="6523060"/>
                </a:cubicBezTo>
                <a:lnTo>
                  <a:pt x="148" y="6522812"/>
                </a:lnTo>
                <a:lnTo>
                  <a:pt x="148" y="5796225"/>
                </a:lnTo>
                <a:close/>
                <a:moveTo>
                  <a:pt x="1183244" y="5794317"/>
                </a:moveTo>
                <a:cubicBezTo>
                  <a:pt x="1200938" y="5798019"/>
                  <a:pt x="1200938" y="5798019"/>
                  <a:pt x="1200938" y="5798019"/>
                </a:cubicBezTo>
                <a:lnTo>
                  <a:pt x="1199103" y="5809021"/>
                </a:lnTo>
                <a:lnTo>
                  <a:pt x="1199103" y="5809022"/>
                </a:lnTo>
                <a:cubicBezTo>
                  <a:pt x="1199103" y="5809022"/>
                  <a:pt x="1181409" y="5805320"/>
                  <a:pt x="1181409" y="5805320"/>
                </a:cubicBezTo>
                <a:cubicBezTo>
                  <a:pt x="1181409" y="5805320"/>
                  <a:pt x="1181409" y="5805320"/>
                  <a:pt x="1183244" y="5794317"/>
                </a:cubicBezTo>
                <a:close/>
                <a:moveTo>
                  <a:pt x="774826" y="5793540"/>
                </a:moveTo>
                <a:cubicBezTo>
                  <a:pt x="778333" y="5793088"/>
                  <a:pt x="784968" y="5794477"/>
                  <a:pt x="798239" y="5797252"/>
                </a:cubicBezTo>
                <a:cubicBezTo>
                  <a:pt x="798239" y="5797252"/>
                  <a:pt x="796712" y="5806422"/>
                  <a:pt x="796712" y="5806422"/>
                </a:cubicBezTo>
                <a:cubicBezTo>
                  <a:pt x="796712" y="5806422"/>
                  <a:pt x="796712" y="5806422"/>
                  <a:pt x="795182" y="5815593"/>
                </a:cubicBezTo>
                <a:cubicBezTo>
                  <a:pt x="795182" y="5815593"/>
                  <a:pt x="768640" y="5810037"/>
                  <a:pt x="768640" y="5810037"/>
                </a:cubicBezTo>
                <a:cubicBezTo>
                  <a:pt x="768640" y="5810037"/>
                  <a:pt x="768640" y="5810037"/>
                  <a:pt x="770169" y="5800869"/>
                </a:cubicBezTo>
                <a:cubicBezTo>
                  <a:pt x="770932" y="5796284"/>
                  <a:pt x="771314" y="5793991"/>
                  <a:pt x="774826" y="5793540"/>
                </a:cubicBezTo>
                <a:close/>
                <a:moveTo>
                  <a:pt x="900588" y="5787357"/>
                </a:moveTo>
                <a:cubicBezTo>
                  <a:pt x="925655" y="5792602"/>
                  <a:pt x="925655" y="5792602"/>
                  <a:pt x="925655" y="5792602"/>
                </a:cubicBezTo>
                <a:cubicBezTo>
                  <a:pt x="925655" y="5792602"/>
                  <a:pt x="925655" y="5792602"/>
                  <a:pt x="923974" y="5802690"/>
                </a:cubicBezTo>
                <a:cubicBezTo>
                  <a:pt x="923974" y="5802690"/>
                  <a:pt x="898907" y="5797444"/>
                  <a:pt x="898907" y="5797444"/>
                </a:cubicBezTo>
                <a:cubicBezTo>
                  <a:pt x="900588" y="5787357"/>
                  <a:pt x="900588" y="5787357"/>
                  <a:pt x="900588" y="5787357"/>
                </a:cubicBezTo>
                <a:close/>
                <a:moveTo>
                  <a:pt x="1505575" y="5781515"/>
                </a:moveTo>
                <a:cubicBezTo>
                  <a:pt x="1514212" y="5783083"/>
                  <a:pt x="1515653" y="5790226"/>
                  <a:pt x="1517818" y="5800945"/>
                </a:cubicBezTo>
                <a:cubicBezTo>
                  <a:pt x="1512178" y="5800496"/>
                  <a:pt x="1509001" y="5798485"/>
                  <a:pt x="1507289" y="5795163"/>
                </a:cubicBezTo>
                <a:cubicBezTo>
                  <a:pt x="1505578" y="5791840"/>
                  <a:pt x="1505337" y="5787207"/>
                  <a:pt x="1505575" y="5781515"/>
                </a:cubicBezTo>
                <a:close/>
                <a:moveTo>
                  <a:pt x="566389" y="5760126"/>
                </a:moveTo>
                <a:cubicBezTo>
                  <a:pt x="592931" y="5765680"/>
                  <a:pt x="592931" y="5765680"/>
                  <a:pt x="592931" y="5765680"/>
                </a:cubicBezTo>
                <a:cubicBezTo>
                  <a:pt x="592931" y="5765680"/>
                  <a:pt x="592931" y="5765680"/>
                  <a:pt x="591709" y="5773014"/>
                </a:cubicBezTo>
                <a:cubicBezTo>
                  <a:pt x="591709" y="5773014"/>
                  <a:pt x="591709" y="5773014"/>
                  <a:pt x="565166" y="5767462"/>
                </a:cubicBezTo>
                <a:cubicBezTo>
                  <a:pt x="566389" y="5760126"/>
                  <a:pt x="566389" y="5760126"/>
                  <a:pt x="566389" y="5760126"/>
                </a:cubicBezTo>
                <a:close/>
                <a:moveTo>
                  <a:pt x="984195" y="5752665"/>
                </a:moveTo>
                <a:cubicBezTo>
                  <a:pt x="1034327" y="5763156"/>
                  <a:pt x="1029282" y="5793413"/>
                  <a:pt x="1050983" y="5818830"/>
                </a:cubicBezTo>
                <a:cubicBezTo>
                  <a:pt x="997488" y="5828511"/>
                  <a:pt x="1014145" y="5884186"/>
                  <a:pt x="964013" y="5873695"/>
                </a:cubicBezTo>
                <a:cubicBezTo>
                  <a:pt x="940631" y="5858362"/>
                  <a:pt x="942312" y="5848280"/>
                  <a:pt x="918927" y="5832947"/>
                </a:cubicBezTo>
                <a:cubicBezTo>
                  <a:pt x="918927" y="5832947"/>
                  <a:pt x="920610" y="5822861"/>
                  <a:pt x="920610" y="5822861"/>
                </a:cubicBezTo>
                <a:cubicBezTo>
                  <a:pt x="920610" y="5822861"/>
                  <a:pt x="920610" y="5822861"/>
                  <a:pt x="945675" y="5828107"/>
                </a:cubicBezTo>
                <a:cubicBezTo>
                  <a:pt x="970741" y="5833352"/>
                  <a:pt x="977467" y="5793008"/>
                  <a:pt x="952402" y="5787765"/>
                </a:cubicBezTo>
                <a:cubicBezTo>
                  <a:pt x="927336" y="5782520"/>
                  <a:pt x="925655" y="5792602"/>
                  <a:pt x="925655" y="5792602"/>
                </a:cubicBezTo>
                <a:cubicBezTo>
                  <a:pt x="927336" y="5782520"/>
                  <a:pt x="927336" y="5782520"/>
                  <a:pt x="927336" y="5782520"/>
                </a:cubicBezTo>
                <a:cubicBezTo>
                  <a:pt x="955765" y="5767591"/>
                  <a:pt x="982512" y="5762753"/>
                  <a:pt x="984195" y="5752665"/>
                </a:cubicBezTo>
                <a:close/>
                <a:moveTo>
                  <a:pt x="1200462" y="5745968"/>
                </a:moveTo>
                <a:cubicBezTo>
                  <a:pt x="1205077" y="5745747"/>
                  <a:pt x="1209501" y="5746673"/>
                  <a:pt x="1209501" y="5746673"/>
                </a:cubicBezTo>
                <a:cubicBezTo>
                  <a:pt x="1207972" y="5755843"/>
                  <a:pt x="1206442" y="5765014"/>
                  <a:pt x="1206442" y="5765014"/>
                </a:cubicBezTo>
                <a:cubicBezTo>
                  <a:pt x="1188748" y="5761311"/>
                  <a:pt x="1190277" y="5752141"/>
                  <a:pt x="1190277" y="5752141"/>
                </a:cubicBezTo>
                <a:cubicBezTo>
                  <a:pt x="1191041" y="5747556"/>
                  <a:pt x="1195848" y="5746189"/>
                  <a:pt x="1200462" y="5745968"/>
                </a:cubicBezTo>
                <a:close/>
                <a:moveTo>
                  <a:pt x="651510" y="5743776"/>
                </a:moveTo>
                <a:cubicBezTo>
                  <a:pt x="663865" y="5752056"/>
                  <a:pt x="663408" y="5754805"/>
                  <a:pt x="656542" y="5754795"/>
                </a:cubicBezTo>
                <a:cubicBezTo>
                  <a:pt x="649675" y="5754781"/>
                  <a:pt x="636406" y="5752002"/>
                  <a:pt x="623138" y="5749226"/>
                </a:cubicBezTo>
                <a:cubicBezTo>
                  <a:pt x="624973" y="5738223"/>
                  <a:pt x="649675" y="5754781"/>
                  <a:pt x="651510" y="5743776"/>
                </a:cubicBezTo>
                <a:close/>
                <a:moveTo>
                  <a:pt x="1300736" y="5693649"/>
                </a:moveTo>
                <a:cubicBezTo>
                  <a:pt x="1322854" y="5698277"/>
                  <a:pt x="1332229" y="5710678"/>
                  <a:pt x="1330757" y="5719503"/>
                </a:cubicBezTo>
                <a:cubicBezTo>
                  <a:pt x="1329285" y="5728327"/>
                  <a:pt x="1316968" y="5733579"/>
                  <a:pt x="1295691" y="5723906"/>
                </a:cubicBezTo>
                <a:cubicBezTo>
                  <a:pt x="1297372" y="5713821"/>
                  <a:pt x="1299055" y="5703735"/>
                  <a:pt x="1300736" y="5693649"/>
                </a:cubicBezTo>
                <a:close/>
                <a:moveTo>
                  <a:pt x="1203427" y="5673287"/>
                </a:moveTo>
                <a:cubicBezTo>
                  <a:pt x="1203427" y="5673287"/>
                  <a:pt x="1221120" y="5676991"/>
                  <a:pt x="1221120" y="5676991"/>
                </a:cubicBezTo>
                <a:cubicBezTo>
                  <a:pt x="1221120" y="5676991"/>
                  <a:pt x="1219898" y="5684323"/>
                  <a:pt x="1219898" y="5684323"/>
                </a:cubicBezTo>
                <a:cubicBezTo>
                  <a:pt x="1219898" y="5684323"/>
                  <a:pt x="1202204" y="5680623"/>
                  <a:pt x="1202204" y="5680623"/>
                </a:cubicBezTo>
                <a:cubicBezTo>
                  <a:pt x="1202204" y="5680623"/>
                  <a:pt x="1203427" y="5673287"/>
                  <a:pt x="1203427" y="5673287"/>
                </a:cubicBezTo>
                <a:close/>
                <a:moveTo>
                  <a:pt x="764114" y="5672452"/>
                </a:moveTo>
                <a:cubicBezTo>
                  <a:pt x="763239" y="5677692"/>
                  <a:pt x="768566" y="5686940"/>
                  <a:pt x="770570" y="5695493"/>
                </a:cubicBezTo>
                <a:cubicBezTo>
                  <a:pt x="772577" y="5704045"/>
                  <a:pt x="771266" y="5711904"/>
                  <a:pt x="757124" y="5714367"/>
                </a:cubicBezTo>
                <a:cubicBezTo>
                  <a:pt x="757124" y="5714367"/>
                  <a:pt x="757124" y="5714367"/>
                  <a:pt x="755376" y="5724846"/>
                </a:cubicBezTo>
                <a:cubicBezTo>
                  <a:pt x="755376" y="5724846"/>
                  <a:pt x="753629" y="5735324"/>
                  <a:pt x="751881" y="5745801"/>
                </a:cubicBezTo>
                <a:cubicBezTo>
                  <a:pt x="751881" y="5745801"/>
                  <a:pt x="725339" y="5740249"/>
                  <a:pt x="725339" y="5740249"/>
                </a:cubicBezTo>
                <a:cubicBezTo>
                  <a:pt x="727086" y="5729770"/>
                  <a:pt x="727086" y="5729770"/>
                  <a:pt x="728834" y="5719292"/>
                </a:cubicBezTo>
                <a:cubicBezTo>
                  <a:pt x="728834" y="5719292"/>
                  <a:pt x="730583" y="5708813"/>
                  <a:pt x="732329" y="5698334"/>
                </a:cubicBezTo>
                <a:cubicBezTo>
                  <a:pt x="707539" y="5682300"/>
                  <a:pt x="735823" y="5677377"/>
                  <a:pt x="764114" y="5672452"/>
                </a:cubicBezTo>
                <a:close/>
                <a:moveTo>
                  <a:pt x="1358318" y="5641175"/>
                </a:moveTo>
                <a:cubicBezTo>
                  <a:pt x="1358318" y="5641175"/>
                  <a:pt x="1354892" y="5661715"/>
                  <a:pt x="1378486" y="5666651"/>
                </a:cubicBezTo>
                <a:cubicBezTo>
                  <a:pt x="1376773" y="5676920"/>
                  <a:pt x="1376773" y="5676920"/>
                  <a:pt x="1375060" y="5687190"/>
                </a:cubicBezTo>
                <a:cubicBezTo>
                  <a:pt x="1351468" y="5682251"/>
                  <a:pt x="1349755" y="5692523"/>
                  <a:pt x="1326165" y="5687584"/>
                </a:cubicBezTo>
                <a:cubicBezTo>
                  <a:pt x="1351468" y="5682251"/>
                  <a:pt x="1354892" y="5661715"/>
                  <a:pt x="1306001" y="5662112"/>
                </a:cubicBezTo>
                <a:cubicBezTo>
                  <a:pt x="1309427" y="5641572"/>
                  <a:pt x="1333015" y="5646508"/>
                  <a:pt x="1358318" y="5641175"/>
                </a:cubicBezTo>
                <a:close/>
                <a:moveTo>
                  <a:pt x="770840" y="5632112"/>
                </a:moveTo>
                <a:cubicBezTo>
                  <a:pt x="767170" y="5654115"/>
                  <a:pt x="765336" y="5665120"/>
                  <a:pt x="738793" y="5659566"/>
                </a:cubicBezTo>
                <a:cubicBezTo>
                  <a:pt x="714091" y="5643007"/>
                  <a:pt x="742463" y="5637561"/>
                  <a:pt x="770840" y="5632112"/>
                </a:cubicBezTo>
                <a:close/>
                <a:moveTo>
                  <a:pt x="1244232" y="5607873"/>
                </a:moveTo>
                <a:cubicBezTo>
                  <a:pt x="1248164" y="5607450"/>
                  <a:pt x="1253255" y="5607804"/>
                  <a:pt x="1259889" y="5609192"/>
                </a:cubicBezTo>
                <a:cubicBezTo>
                  <a:pt x="1284597" y="5625749"/>
                  <a:pt x="1284597" y="5625749"/>
                  <a:pt x="1309303" y="5642304"/>
                </a:cubicBezTo>
                <a:cubicBezTo>
                  <a:pt x="1307470" y="5653307"/>
                  <a:pt x="1282762" y="5636750"/>
                  <a:pt x="1280927" y="5647753"/>
                </a:cubicBezTo>
                <a:cubicBezTo>
                  <a:pt x="1254384" y="5642201"/>
                  <a:pt x="1256220" y="5631197"/>
                  <a:pt x="1229682" y="5625645"/>
                </a:cubicBezTo>
                <a:cubicBezTo>
                  <a:pt x="1231059" y="5617392"/>
                  <a:pt x="1232435" y="5609140"/>
                  <a:pt x="1244232" y="5607873"/>
                </a:cubicBezTo>
                <a:close/>
                <a:moveTo>
                  <a:pt x="1023391" y="5572514"/>
                </a:moveTo>
                <a:cubicBezTo>
                  <a:pt x="1030256" y="5572530"/>
                  <a:pt x="1036891" y="5573919"/>
                  <a:pt x="1036891" y="5573919"/>
                </a:cubicBezTo>
                <a:cubicBezTo>
                  <a:pt x="1036891" y="5573919"/>
                  <a:pt x="1036891" y="5573919"/>
                  <a:pt x="1035057" y="5584922"/>
                </a:cubicBezTo>
                <a:cubicBezTo>
                  <a:pt x="1036891" y="5573919"/>
                  <a:pt x="1035057" y="5584922"/>
                  <a:pt x="1008514" y="5579368"/>
                </a:cubicBezTo>
                <a:cubicBezTo>
                  <a:pt x="1009433" y="5573865"/>
                  <a:pt x="1016526" y="5572503"/>
                  <a:pt x="1023391" y="5572514"/>
                </a:cubicBezTo>
                <a:close/>
                <a:moveTo>
                  <a:pt x="993131" y="5534395"/>
                </a:moveTo>
                <a:cubicBezTo>
                  <a:pt x="1015247" y="5539024"/>
                  <a:pt x="1012189" y="5557364"/>
                  <a:pt x="990071" y="5552736"/>
                </a:cubicBezTo>
                <a:cubicBezTo>
                  <a:pt x="967953" y="5548108"/>
                  <a:pt x="991600" y="5543566"/>
                  <a:pt x="969483" y="5538938"/>
                </a:cubicBezTo>
                <a:cubicBezTo>
                  <a:pt x="969483" y="5538938"/>
                  <a:pt x="991600" y="5543566"/>
                  <a:pt x="993131" y="5534395"/>
                </a:cubicBezTo>
                <a:close/>
                <a:moveTo>
                  <a:pt x="1273504" y="5458059"/>
                </a:moveTo>
                <a:cubicBezTo>
                  <a:pt x="1274916" y="5457315"/>
                  <a:pt x="1278330" y="5457437"/>
                  <a:pt x="1284963" y="5458824"/>
                </a:cubicBezTo>
                <a:cubicBezTo>
                  <a:pt x="1298232" y="5461601"/>
                  <a:pt x="1297850" y="5463894"/>
                  <a:pt x="1293960" y="5466641"/>
                </a:cubicBezTo>
                <a:cubicBezTo>
                  <a:pt x="1290071" y="5469384"/>
                  <a:pt x="1282670" y="5472577"/>
                  <a:pt x="1281906" y="5477163"/>
                </a:cubicBezTo>
                <a:cubicBezTo>
                  <a:pt x="1283051" y="5470287"/>
                  <a:pt x="1269272" y="5460288"/>
                  <a:pt x="1273504" y="5458059"/>
                </a:cubicBezTo>
                <a:close/>
                <a:moveTo>
                  <a:pt x="1417380" y="5433395"/>
                </a:moveTo>
                <a:lnTo>
                  <a:pt x="1440602" y="5438256"/>
                </a:lnTo>
                <a:cubicBezTo>
                  <a:pt x="1443920" y="5438949"/>
                  <a:pt x="1443920" y="5438949"/>
                  <a:pt x="1443920" y="5438949"/>
                </a:cubicBezTo>
                <a:cubicBezTo>
                  <a:pt x="1443920" y="5438949"/>
                  <a:pt x="1442085" y="5449952"/>
                  <a:pt x="1442085" y="5449952"/>
                </a:cubicBezTo>
                <a:cubicBezTo>
                  <a:pt x="1442085" y="5449952"/>
                  <a:pt x="1442085" y="5449952"/>
                  <a:pt x="1415542" y="5444398"/>
                </a:cubicBezTo>
                <a:cubicBezTo>
                  <a:pt x="1416460" y="5438899"/>
                  <a:pt x="1416917" y="5436147"/>
                  <a:pt x="1417148" y="5434771"/>
                </a:cubicBezTo>
                <a:lnTo>
                  <a:pt x="1417377" y="5433399"/>
                </a:lnTo>
                <a:close/>
                <a:moveTo>
                  <a:pt x="1210997" y="5421998"/>
                </a:moveTo>
                <a:cubicBezTo>
                  <a:pt x="1217861" y="5422011"/>
                  <a:pt x="1231131" y="5424788"/>
                  <a:pt x="1244402" y="5427565"/>
                </a:cubicBezTo>
                <a:cubicBezTo>
                  <a:pt x="1244402" y="5427565"/>
                  <a:pt x="1217860" y="5422011"/>
                  <a:pt x="1216025" y="5433014"/>
                </a:cubicBezTo>
                <a:cubicBezTo>
                  <a:pt x="1203673" y="5424736"/>
                  <a:pt x="1204132" y="5421986"/>
                  <a:pt x="1210997" y="5421998"/>
                </a:cubicBezTo>
                <a:close/>
                <a:moveTo>
                  <a:pt x="1392676" y="5416840"/>
                </a:moveTo>
                <a:cubicBezTo>
                  <a:pt x="1392676" y="5416840"/>
                  <a:pt x="1419218" y="5422394"/>
                  <a:pt x="1419218" y="5422394"/>
                </a:cubicBezTo>
                <a:cubicBezTo>
                  <a:pt x="1417383" y="5433395"/>
                  <a:pt x="1417383" y="5433395"/>
                  <a:pt x="1417383" y="5433395"/>
                </a:cubicBezTo>
                <a:lnTo>
                  <a:pt x="1417380" y="5433395"/>
                </a:lnTo>
                <a:lnTo>
                  <a:pt x="1417378" y="5433395"/>
                </a:lnTo>
                <a:lnTo>
                  <a:pt x="1417377" y="5433399"/>
                </a:lnTo>
                <a:lnTo>
                  <a:pt x="1402506" y="5440246"/>
                </a:lnTo>
                <a:cubicBezTo>
                  <a:pt x="1395640" y="5440232"/>
                  <a:pt x="1389005" y="5438845"/>
                  <a:pt x="1389005" y="5438845"/>
                </a:cubicBezTo>
                <a:cubicBezTo>
                  <a:pt x="1389005" y="5438845"/>
                  <a:pt x="1390840" y="5427842"/>
                  <a:pt x="1390840" y="5427842"/>
                </a:cubicBezTo>
                <a:cubicBezTo>
                  <a:pt x="1390840" y="5427842"/>
                  <a:pt x="1390840" y="5427842"/>
                  <a:pt x="1392676" y="5416840"/>
                </a:cubicBezTo>
                <a:close/>
                <a:moveTo>
                  <a:pt x="1321902" y="5402030"/>
                </a:moveTo>
                <a:cubicBezTo>
                  <a:pt x="1321902" y="5402030"/>
                  <a:pt x="1321902" y="5402030"/>
                  <a:pt x="1348445" y="5407584"/>
                </a:cubicBezTo>
                <a:cubicBezTo>
                  <a:pt x="1348445" y="5407584"/>
                  <a:pt x="1348445" y="5407584"/>
                  <a:pt x="1346611" y="5418587"/>
                </a:cubicBezTo>
                <a:cubicBezTo>
                  <a:pt x="1346611" y="5418587"/>
                  <a:pt x="1320068" y="5413033"/>
                  <a:pt x="1320068" y="5413033"/>
                </a:cubicBezTo>
                <a:cubicBezTo>
                  <a:pt x="1320068" y="5413033"/>
                  <a:pt x="1321902" y="5402030"/>
                  <a:pt x="1321902" y="5402030"/>
                </a:cubicBezTo>
                <a:close/>
                <a:moveTo>
                  <a:pt x="1321121" y="5344934"/>
                </a:moveTo>
                <a:cubicBezTo>
                  <a:pt x="1337914" y="5347182"/>
                  <a:pt x="1357413" y="5353793"/>
                  <a:pt x="1383137" y="5364234"/>
                </a:cubicBezTo>
                <a:cubicBezTo>
                  <a:pt x="1379875" y="5383796"/>
                  <a:pt x="1353333" y="5378244"/>
                  <a:pt x="1326796" y="5372690"/>
                </a:cubicBezTo>
                <a:cubicBezTo>
                  <a:pt x="1326796" y="5372690"/>
                  <a:pt x="1301883" y="5357355"/>
                  <a:pt x="1275346" y="5351803"/>
                </a:cubicBezTo>
                <a:cubicBezTo>
                  <a:pt x="1290245" y="5344800"/>
                  <a:pt x="1304331" y="5342687"/>
                  <a:pt x="1321121" y="5344934"/>
                </a:cubicBezTo>
                <a:close/>
                <a:moveTo>
                  <a:pt x="1098152" y="5343822"/>
                </a:moveTo>
                <a:cubicBezTo>
                  <a:pt x="1169952" y="5379893"/>
                  <a:pt x="1164863" y="5410403"/>
                  <a:pt x="1158081" y="5451078"/>
                </a:cubicBezTo>
                <a:cubicBezTo>
                  <a:pt x="1183146" y="5456325"/>
                  <a:pt x="1183146" y="5456325"/>
                  <a:pt x="1184842" y="5446155"/>
                </a:cubicBezTo>
                <a:cubicBezTo>
                  <a:pt x="1258343" y="5472058"/>
                  <a:pt x="1176364" y="5496998"/>
                  <a:pt x="1248170" y="5533072"/>
                </a:cubicBezTo>
                <a:cubicBezTo>
                  <a:pt x="1274931" y="5528149"/>
                  <a:pt x="1299997" y="5533392"/>
                  <a:pt x="1298301" y="5543562"/>
                </a:cubicBezTo>
                <a:cubicBezTo>
                  <a:pt x="1298301" y="5543562"/>
                  <a:pt x="1298301" y="5543562"/>
                  <a:pt x="1323366" y="5548808"/>
                </a:cubicBezTo>
                <a:cubicBezTo>
                  <a:pt x="1325064" y="5538637"/>
                  <a:pt x="1330149" y="5508130"/>
                  <a:pt x="1378585" y="5528791"/>
                </a:cubicBezTo>
                <a:cubicBezTo>
                  <a:pt x="1376891" y="5538958"/>
                  <a:pt x="1398564" y="5564543"/>
                  <a:pt x="1371803" y="5569466"/>
                </a:cubicBezTo>
                <a:cubicBezTo>
                  <a:pt x="1371803" y="5569466"/>
                  <a:pt x="1398564" y="5564543"/>
                  <a:pt x="1423629" y="5569786"/>
                </a:cubicBezTo>
                <a:cubicBezTo>
                  <a:pt x="1434466" y="5582580"/>
                  <a:pt x="1433194" y="5590206"/>
                  <a:pt x="1426084" y="5593981"/>
                </a:cubicBezTo>
                <a:cubicBezTo>
                  <a:pt x="1418966" y="5597753"/>
                  <a:pt x="1406010" y="5597672"/>
                  <a:pt x="1393477" y="5595050"/>
                </a:cubicBezTo>
                <a:cubicBezTo>
                  <a:pt x="1390086" y="5615388"/>
                  <a:pt x="1390086" y="5615388"/>
                  <a:pt x="1361629" y="5630480"/>
                </a:cubicBezTo>
                <a:cubicBezTo>
                  <a:pt x="1336563" y="5625237"/>
                  <a:pt x="1336563" y="5625237"/>
                  <a:pt x="1311496" y="5619991"/>
                </a:cubicBezTo>
                <a:cubicBezTo>
                  <a:pt x="1313194" y="5609821"/>
                  <a:pt x="1316584" y="5589484"/>
                  <a:pt x="1291519" y="5584239"/>
                </a:cubicBezTo>
                <a:lnTo>
                  <a:pt x="1289823" y="5594409"/>
                </a:lnTo>
                <a:cubicBezTo>
                  <a:pt x="1266452" y="5578994"/>
                  <a:pt x="1263061" y="5599331"/>
                  <a:pt x="1239690" y="5583919"/>
                </a:cubicBezTo>
                <a:cubicBezTo>
                  <a:pt x="1266452" y="5578994"/>
                  <a:pt x="1241386" y="5573749"/>
                  <a:pt x="1268149" y="5568824"/>
                </a:cubicBezTo>
                <a:cubicBezTo>
                  <a:pt x="1268149" y="5568824"/>
                  <a:pt x="1293214" y="5574069"/>
                  <a:pt x="1293214" y="5574069"/>
                </a:cubicBezTo>
                <a:lnTo>
                  <a:pt x="1296606" y="5553732"/>
                </a:lnTo>
                <a:cubicBezTo>
                  <a:pt x="1296606" y="5553732"/>
                  <a:pt x="1294910" y="5563900"/>
                  <a:pt x="1268149" y="5568824"/>
                </a:cubicBezTo>
                <a:cubicBezTo>
                  <a:pt x="1219711" y="5548165"/>
                  <a:pt x="1219711" y="5548165"/>
                  <a:pt x="1192952" y="5553090"/>
                </a:cubicBezTo>
                <a:cubicBezTo>
                  <a:pt x="1169580" y="5537675"/>
                  <a:pt x="1121144" y="5517017"/>
                  <a:pt x="1094389" y="5521941"/>
                </a:cubicBezTo>
                <a:cubicBezTo>
                  <a:pt x="1116059" y="5547525"/>
                  <a:pt x="1087607" y="5562617"/>
                  <a:pt x="1087607" y="5562617"/>
                </a:cubicBezTo>
                <a:cubicBezTo>
                  <a:pt x="1085913" y="5572787"/>
                  <a:pt x="1064237" y="5547204"/>
                  <a:pt x="1039171" y="5541959"/>
                </a:cubicBezTo>
                <a:cubicBezTo>
                  <a:pt x="1051040" y="5470775"/>
                  <a:pt x="1014475" y="5378935"/>
                  <a:pt x="1098152" y="5343822"/>
                </a:cubicBezTo>
                <a:close/>
                <a:moveTo>
                  <a:pt x="753892" y="5294559"/>
                </a:moveTo>
                <a:cubicBezTo>
                  <a:pt x="753892" y="5294559"/>
                  <a:pt x="753892" y="5294559"/>
                  <a:pt x="771585" y="5298262"/>
                </a:cubicBezTo>
                <a:cubicBezTo>
                  <a:pt x="771585" y="5298262"/>
                  <a:pt x="770057" y="5307430"/>
                  <a:pt x="770057" y="5307430"/>
                </a:cubicBezTo>
                <a:cubicBezTo>
                  <a:pt x="770057" y="5307430"/>
                  <a:pt x="750836" y="5312898"/>
                  <a:pt x="750836" y="5312898"/>
                </a:cubicBezTo>
                <a:cubicBezTo>
                  <a:pt x="750836" y="5312898"/>
                  <a:pt x="750836" y="5312898"/>
                  <a:pt x="752365" y="5303728"/>
                </a:cubicBezTo>
                <a:cubicBezTo>
                  <a:pt x="752365" y="5303728"/>
                  <a:pt x="753892" y="5294559"/>
                  <a:pt x="753892" y="5294559"/>
                </a:cubicBezTo>
                <a:close/>
                <a:moveTo>
                  <a:pt x="1109413" y="5285453"/>
                </a:moveTo>
                <a:cubicBezTo>
                  <a:pt x="1133001" y="5290390"/>
                  <a:pt x="1133001" y="5290390"/>
                  <a:pt x="1156597" y="5295326"/>
                </a:cubicBezTo>
                <a:cubicBezTo>
                  <a:pt x="1154762" y="5306328"/>
                  <a:pt x="1154762" y="5306328"/>
                  <a:pt x="1154762" y="5306328"/>
                </a:cubicBezTo>
                <a:cubicBezTo>
                  <a:pt x="1154762" y="5306328"/>
                  <a:pt x="1131168" y="5301390"/>
                  <a:pt x="1131168" y="5301390"/>
                </a:cubicBezTo>
                <a:cubicBezTo>
                  <a:pt x="1131168" y="5301390"/>
                  <a:pt x="1131168" y="5301390"/>
                  <a:pt x="1109413" y="5285453"/>
                </a:cubicBezTo>
                <a:close/>
                <a:moveTo>
                  <a:pt x="1283214" y="5274170"/>
                </a:moveTo>
                <a:cubicBezTo>
                  <a:pt x="1292760" y="5274833"/>
                  <a:pt x="1291900" y="5279990"/>
                  <a:pt x="1291900" y="5279990"/>
                </a:cubicBezTo>
                <a:cubicBezTo>
                  <a:pt x="1302192" y="5286888"/>
                  <a:pt x="1301809" y="5289182"/>
                  <a:pt x="1298855" y="5289751"/>
                </a:cubicBezTo>
                <a:cubicBezTo>
                  <a:pt x="1295901" y="5290317"/>
                  <a:pt x="1290371" y="5289161"/>
                  <a:pt x="1290371" y="5289161"/>
                </a:cubicBezTo>
                <a:cubicBezTo>
                  <a:pt x="1291900" y="5279990"/>
                  <a:pt x="1269782" y="5275362"/>
                  <a:pt x="1269782" y="5275362"/>
                </a:cubicBezTo>
                <a:cubicBezTo>
                  <a:pt x="1275694" y="5274227"/>
                  <a:pt x="1280032" y="5273949"/>
                  <a:pt x="1283214" y="5274170"/>
                </a:cubicBezTo>
                <a:close/>
                <a:moveTo>
                  <a:pt x="1360468" y="5191386"/>
                </a:moveTo>
                <a:cubicBezTo>
                  <a:pt x="1364014" y="5190705"/>
                  <a:pt x="1370649" y="5192092"/>
                  <a:pt x="1383917" y="5194869"/>
                </a:cubicBezTo>
                <a:cubicBezTo>
                  <a:pt x="1383917" y="5194869"/>
                  <a:pt x="1383917" y="5194869"/>
                  <a:pt x="1408623" y="5211426"/>
                </a:cubicBezTo>
                <a:cubicBezTo>
                  <a:pt x="1408623" y="5211426"/>
                  <a:pt x="1380247" y="5216874"/>
                  <a:pt x="1382082" y="5205872"/>
                </a:cubicBezTo>
                <a:cubicBezTo>
                  <a:pt x="1355544" y="5200318"/>
                  <a:pt x="1355544" y="5200318"/>
                  <a:pt x="1355544" y="5200318"/>
                </a:cubicBezTo>
                <a:cubicBezTo>
                  <a:pt x="1356462" y="5194817"/>
                  <a:pt x="1356919" y="5192065"/>
                  <a:pt x="1360468" y="5191386"/>
                </a:cubicBezTo>
                <a:close/>
                <a:moveTo>
                  <a:pt x="39074" y="5190079"/>
                </a:moveTo>
                <a:cubicBezTo>
                  <a:pt x="48798" y="5189490"/>
                  <a:pt x="61198" y="5192086"/>
                  <a:pt x="73600" y="5194680"/>
                </a:cubicBezTo>
                <a:cubicBezTo>
                  <a:pt x="70220" y="5214950"/>
                  <a:pt x="68529" y="5225086"/>
                  <a:pt x="45416" y="5209760"/>
                </a:cubicBezTo>
                <a:cubicBezTo>
                  <a:pt x="20617" y="5204571"/>
                  <a:pt x="20617" y="5204571"/>
                  <a:pt x="20617" y="5204571"/>
                </a:cubicBezTo>
                <a:cubicBezTo>
                  <a:pt x="22308" y="5194436"/>
                  <a:pt x="29353" y="5190668"/>
                  <a:pt x="39074" y="5190079"/>
                </a:cubicBezTo>
                <a:close/>
                <a:moveTo>
                  <a:pt x="1412358" y="5171656"/>
                </a:moveTo>
                <a:lnTo>
                  <a:pt x="1391704" y="5175623"/>
                </a:lnTo>
                <a:lnTo>
                  <a:pt x="1414261" y="5180342"/>
                </a:lnTo>
                <a:close/>
                <a:moveTo>
                  <a:pt x="148" y="5168638"/>
                </a:moveTo>
                <a:lnTo>
                  <a:pt x="883" y="5168979"/>
                </a:lnTo>
                <a:cubicBezTo>
                  <a:pt x="-807" y="5179112"/>
                  <a:pt x="-2497" y="5189246"/>
                  <a:pt x="20617" y="5204571"/>
                </a:cubicBezTo>
                <a:cubicBezTo>
                  <a:pt x="14416" y="5203274"/>
                  <a:pt x="9554" y="5203567"/>
                  <a:pt x="5723" y="5204896"/>
                </a:cubicBezTo>
                <a:lnTo>
                  <a:pt x="148" y="5209079"/>
                </a:lnTo>
                <a:close/>
                <a:moveTo>
                  <a:pt x="948877" y="5168360"/>
                </a:moveTo>
                <a:cubicBezTo>
                  <a:pt x="975420" y="5173914"/>
                  <a:pt x="975420" y="5173914"/>
                  <a:pt x="975420" y="5173914"/>
                </a:cubicBezTo>
                <a:cubicBezTo>
                  <a:pt x="973790" y="5183694"/>
                  <a:pt x="970529" y="5203254"/>
                  <a:pt x="943986" y="5197700"/>
                </a:cubicBezTo>
                <a:cubicBezTo>
                  <a:pt x="943986" y="5197700"/>
                  <a:pt x="947247" y="5178139"/>
                  <a:pt x="948877" y="5168360"/>
                </a:cubicBezTo>
                <a:close/>
                <a:moveTo>
                  <a:pt x="1250128" y="5158176"/>
                </a:moveTo>
                <a:cubicBezTo>
                  <a:pt x="1278338" y="5158859"/>
                  <a:pt x="1331858" y="5177650"/>
                  <a:pt x="1330632" y="5184984"/>
                </a:cubicBezTo>
                <a:cubicBezTo>
                  <a:pt x="1329001" y="5194765"/>
                  <a:pt x="1325741" y="5214324"/>
                  <a:pt x="1299779" y="5219013"/>
                </a:cubicBezTo>
                <a:cubicBezTo>
                  <a:pt x="1251125" y="5208833"/>
                  <a:pt x="1252756" y="5199052"/>
                  <a:pt x="1230056" y="5184180"/>
                </a:cubicBezTo>
                <a:cubicBezTo>
                  <a:pt x="1231686" y="5174401"/>
                  <a:pt x="1254386" y="5189272"/>
                  <a:pt x="1278710" y="5194360"/>
                </a:cubicBezTo>
                <a:cubicBezTo>
                  <a:pt x="1256018" y="5179493"/>
                  <a:pt x="1257647" y="5169712"/>
                  <a:pt x="1233317" y="5164622"/>
                </a:cubicBezTo>
                <a:cubicBezTo>
                  <a:pt x="1234133" y="5159732"/>
                  <a:pt x="1240724" y="5157949"/>
                  <a:pt x="1250128" y="5158176"/>
                </a:cubicBezTo>
                <a:close/>
                <a:moveTo>
                  <a:pt x="24868" y="5153396"/>
                </a:moveTo>
                <a:cubicBezTo>
                  <a:pt x="74409" y="5163764"/>
                  <a:pt x="72777" y="5173544"/>
                  <a:pt x="97547" y="5178727"/>
                </a:cubicBezTo>
                <a:cubicBezTo>
                  <a:pt x="97547" y="5178727"/>
                  <a:pt x="122318" y="5183908"/>
                  <a:pt x="122318" y="5183908"/>
                </a:cubicBezTo>
                <a:cubicBezTo>
                  <a:pt x="122318" y="5183908"/>
                  <a:pt x="120686" y="5193692"/>
                  <a:pt x="120686" y="5193692"/>
                </a:cubicBezTo>
                <a:cubicBezTo>
                  <a:pt x="122318" y="5183908"/>
                  <a:pt x="95916" y="5188506"/>
                  <a:pt x="95916" y="5188506"/>
                </a:cubicBezTo>
                <a:lnTo>
                  <a:pt x="148" y="5168470"/>
                </a:lnTo>
                <a:lnTo>
                  <a:pt x="148" y="5166072"/>
                </a:lnTo>
                <a:close/>
                <a:moveTo>
                  <a:pt x="1129261" y="5127538"/>
                </a:moveTo>
                <a:cubicBezTo>
                  <a:pt x="1142190" y="5127775"/>
                  <a:pt x="1161388" y="5129326"/>
                  <a:pt x="1186454" y="5134568"/>
                </a:cubicBezTo>
                <a:cubicBezTo>
                  <a:pt x="1186454" y="5134568"/>
                  <a:pt x="1184863" y="5144106"/>
                  <a:pt x="1183274" y="5153641"/>
                </a:cubicBezTo>
                <a:cubicBezTo>
                  <a:pt x="1209930" y="5149350"/>
                  <a:pt x="1208338" y="5158886"/>
                  <a:pt x="1231815" y="5173669"/>
                </a:cubicBezTo>
                <a:cubicBezTo>
                  <a:pt x="1230225" y="5183202"/>
                  <a:pt x="1156618" y="5157932"/>
                  <a:pt x="1153436" y="5177002"/>
                </a:cubicBezTo>
                <a:cubicBezTo>
                  <a:pt x="1155029" y="5167466"/>
                  <a:pt x="1131552" y="5152688"/>
                  <a:pt x="1108077" y="5137905"/>
                </a:cubicBezTo>
                <a:cubicBezTo>
                  <a:pt x="1083010" y="5132660"/>
                  <a:pt x="1083010" y="5132660"/>
                  <a:pt x="1083010" y="5132660"/>
                </a:cubicBezTo>
                <a:cubicBezTo>
                  <a:pt x="1083010" y="5132660"/>
                  <a:pt x="1109666" y="5128371"/>
                  <a:pt x="1109666" y="5128371"/>
                </a:cubicBezTo>
                <a:cubicBezTo>
                  <a:pt x="1109666" y="5128371"/>
                  <a:pt x="1116331" y="5127298"/>
                  <a:pt x="1129261" y="5127538"/>
                </a:cubicBezTo>
                <a:close/>
                <a:moveTo>
                  <a:pt x="209774" y="5112384"/>
                </a:moveTo>
                <a:cubicBezTo>
                  <a:pt x="216714" y="5111938"/>
                  <a:pt x="230290" y="5112881"/>
                  <a:pt x="243561" y="5115657"/>
                </a:cubicBezTo>
                <a:cubicBezTo>
                  <a:pt x="242339" y="5122994"/>
                  <a:pt x="215796" y="5117440"/>
                  <a:pt x="215796" y="5117440"/>
                </a:cubicBezTo>
                <a:cubicBezTo>
                  <a:pt x="202527" y="5114663"/>
                  <a:pt x="202833" y="5112829"/>
                  <a:pt x="209774" y="5112384"/>
                </a:cubicBezTo>
                <a:close/>
                <a:moveTo>
                  <a:pt x="1259501" y="5076258"/>
                </a:moveTo>
                <a:cubicBezTo>
                  <a:pt x="1262822" y="5075945"/>
                  <a:pt x="1267669" y="5076287"/>
                  <a:pt x="1273987" y="5077609"/>
                </a:cubicBezTo>
                <a:cubicBezTo>
                  <a:pt x="1273987" y="5077609"/>
                  <a:pt x="1299264" y="5082898"/>
                  <a:pt x="1299264" y="5082898"/>
                </a:cubicBezTo>
                <a:cubicBezTo>
                  <a:pt x="1299264" y="5082898"/>
                  <a:pt x="1273987" y="5077609"/>
                  <a:pt x="1272253" y="5088002"/>
                </a:cubicBezTo>
                <a:cubicBezTo>
                  <a:pt x="1253300" y="5084036"/>
                  <a:pt x="1249536" y="5077198"/>
                  <a:pt x="1259501" y="5076258"/>
                </a:cubicBezTo>
                <a:close/>
                <a:moveTo>
                  <a:pt x="1355019" y="5062303"/>
                </a:moveTo>
                <a:cubicBezTo>
                  <a:pt x="1355019" y="5062303"/>
                  <a:pt x="1355019" y="5062303"/>
                  <a:pt x="1353286" y="5072696"/>
                </a:cubicBezTo>
                <a:cubicBezTo>
                  <a:pt x="1351554" y="5083085"/>
                  <a:pt x="1349820" y="5093476"/>
                  <a:pt x="1348087" y="5103871"/>
                </a:cubicBezTo>
                <a:cubicBezTo>
                  <a:pt x="1324543" y="5088189"/>
                  <a:pt x="1322809" y="5098582"/>
                  <a:pt x="1299264" y="5082898"/>
                </a:cubicBezTo>
                <a:cubicBezTo>
                  <a:pt x="1300996" y="5072509"/>
                  <a:pt x="1328008" y="5067405"/>
                  <a:pt x="1355019" y="5062303"/>
                </a:cubicBezTo>
                <a:close/>
                <a:moveTo>
                  <a:pt x="934656" y="5052290"/>
                </a:moveTo>
                <a:cubicBezTo>
                  <a:pt x="956954" y="5053042"/>
                  <a:pt x="1002253" y="5064477"/>
                  <a:pt x="1019242" y="5075861"/>
                </a:cubicBezTo>
                <a:cubicBezTo>
                  <a:pt x="1017559" y="5085947"/>
                  <a:pt x="1014195" y="5106118"/>
                  <a:pt x="989865" y="5101025"/>
                </a:cubicBezTo>
                <a:cubicBezTo>
                  <a:pt x="967217" y="5085849"/>
                  <a:pt x="944574" y="5070675"/>
                  <a:pt x="921925" y="5055497"/>
                </a:cubicBezTo>
                <a:cubicBezTo>
                  <a:pt x="922345" y="5052976"/>
                  <a:pt x="927222" y="5052039"/>
                  <a:pt x="934656" y="5052290"/>
                </a:cubicBezTo>
                <a:close/>
                <a:moveTo>
                  <a:pt x="105441" y="5038046"/>
                </a:moveTo>
                <a:cubicBezTo>
                  <a:pt x="119323" y="5037158"/>
                  <a:pt x="145557" y="5044544"/>
                  <a:pt x="144335" y="5051877"/>
                </a:cubicBezTo>
                <a:cubicBezTo>
                  <a:pt x="142703" y="5061659"/>
                  <a:pt x="119109" y="5056723"/>
                  <a:pt x="117477" y="5066503"/>
                </a:cubicBezTo>
                <a:cubicBezTo>
                  <a:pt x="70300" y="5056630"/>
                  <a:pt x="97151" y="5042005"/>
                  <a:pt x="97151" y="5042005"/>
                </a:cubicBezTo>
                <a:cubicBezTo>
                  <a:pt x="97559" y="5039561"/>
                  <a:pt x="100813" y="5038343"/>
                  <a:pt x="105441" y="5038046"/>
                </a:cubicBezTo>
                <a:close/>
                <a:moveTo>
                  <a:pt x="381719" y="5028330"/>
                </a:moveTo>
                <a:cubicBezTo>
                  <a:pt x="387478" y="5028111"/>
                  <a:pt x="393008" y="5029267"/>
                  <a:pt x="404065" y="5031582"/>
                </a:cubicBezTo>
                <a:cubicBezTo>
                  <a:pt x="402231" y="5042585"/>
                  <a:pt x="400396" y="5053587"/>
                  <a:pt x="356162" y="5044330"/>
                </a:cubicBezTo>
                <a:cubicBezTo>
                  <a:pt x="357995" y="5033329"/>
                  <a:pt x="357995" y="5033329"/>
                  <a:pt x="357995" y="5033329"/>
                </a:cubicBezTo>
                <a:cubicBezTo>
                  <a:pt x="369973" y="5030142"/>
                  <a:pt x="375960" y="5028547"/>
                  <a:pt x="381719" y="5028330"/>
                </a:cubicBezTo>
                <a:close/>
                <a:moveTo>
                  <a:pt x="148" y="5018790"/>
                </a:moveTo>
                <a:lnTo>
                  <a:pt x="22834" y="5036999"/>
                </a:lnTo>
                <a:cubicBezTo>
                  <a:pt x="49231" y="5031977"/>
                  <a:pt x="49231" y="5031977"/>
                  <a:pt x="73930" y="5037146"/>
                </a:cubicBezTo>
                <a:cubicBezTo>
                  <a:pt x="96928" y="5052501"/>
                  <a:pt x="44135" y="5062543"/>
                  <a:pt x="91832" y="5083065"/>
                </a:cubicBezTo>
                <a:cubicBezTo>
                  <a:pt x="65435" y="5088084"/>
                  <a:pt x="65435" y="5088084"/>
                  <a:pt x="63736" y="5098273"/>
                </a:cubicBezTo>
                <a:cubicBezTo>
                  <a:pt x="88433" y="5103441"/>
                  <a:pt x="88433" y="5103441"/>
                  <a:pt x="114827" y="5098420"/>
                </a:cubicBezTo>
                <a:cubicBezTo>
                  <a:pt x="138674" y="5108682"/>
                  <a:pt x="155923" y="5120197"/>
                  <a:pt x="163487" y="5132324"/>
                </a:cubicBezTo>
                <a:cubicBezTo>
                  <a:pt x="171049" y="5144448"/>
                  <a:pt x="168925" y="5157183"/>
                  <a:pt x="154029" y="5169879"/>
                </a:cubicBezTo>
                <a:cubicBezTo>
                  <a:pt x="127633" y="5174902"/>
                  <a:pt x="106332" y="5149358"/>
                  <a:pt x="79940" y="5154378"/>
                </a:cubicBezTo>
                <a:cubicBezTo>
                  <a:pt x="55242" y="5149210"/>
                  <a:pt x="81639" y="5144192"/>
                  <a:pt x="56940" y="5139023"/>
                </a:cubicBezTo>
                <a:cubicBezTo>
                  <a:pt x="56940" y="5139023"/>
                  <a:pt x="55242" y="5149210"/>
                  <a:pt x="30545" y="5144042"/>
                </a:cubicBezTo>
                <a:cubicBezTo>
                  <a:pt x="32243" y="5133855"/>
                  <a:pt x="28846" y="5154229"/>
                  <a:pt x="28846" y="5154229"/>
                </a:cubicBezTo>
                <a:cubicBezTo>
                  <a:pt x="4148" y="5149061"/>
                  <a:pt x="4148" y="5149061"/>
                  <a:pt x="5847" y="5138874"/>
                </a:cubicBezTo>
                <a:lnTo>
                  <a:pt x="148" y="5138571"/>
                </a:lnTo>
                <a:close/>
                <a:moveTo>
                  <a:pt x="976405" y="5003321"/>
                </a:moveTo>
                <a:cubicBezTo>
                  <a:pt x="1002943" y="5008875"/>
                  <a:pt x="1002943" y="5008875"/>
                  <a:pt x="1029484" y="5014429"/>
                </a:cubicBezTo>
                <a:cubicBezTo>
                  <a:pt x="1027649" y="5025432"/>
                  <a:pt x="1025814" y="5036433"/>
                  <a:pt x="1025814" y="5036433"/>
                </a:cubicBezTo>
                <a:cubicBezTo>
                  <a:pt x="972736" y="5025325"/>
                  <a:pt x="974570" y="5014326"/>
                  <a:pt x="976405" y="5003321"/>
                </a:cubicBezTo>
                <a:close/>
                <a:moveTo>
                  <a:pt x="1315351" y="5002131"/>
                </a:moveTo>
                <a:cubicBezTo>
                  <a:pt x="1315351" y="5002131"/>
                  <a:pt x="1315351" y="5002131"/>
                  <a:pt x="1313516" y="5013134"/>
                </a:cubicBezTo>
                <a:cubicBezTo>
                  <a:pt x="1286973" y="5007580"/>
                  <a:pt x="1286973" y="5007580"/>
                  <a:pt x="1286973" y="5007580"/>
                </a:cubicBezTo>
                <a:cubicBezTo>
                  <a:pt x="1313516" y="5013134"/>
                  <a:pt x="1313516" y="5013134"/>
                  <a:pt x="1315351" y="5002131"/>
                </a:cubicBezTo>
                <a:close/>
                <a:moveTo>
                  <a:pt x="257682" y="5000305"/>
                </a:moveTo>
                <a:cubicBezTo>
                  <a:pt x="282402" y="5005477"/>
                  <a:pt x="307118" y="5010647"/>
                  <a:pt x="307118" y="5010647"/>
                </a:cubicBezTo>
                <a:cubicBezTo>
                  <a:pt x="303728" y="5030975"/>
                  <a:pt x="303728" y="5030975"/>
                  <a:pt x="275622" y="5046133"/>
                </a:cubicBezTo>
                <a:cubicBezTo>
                  <a:pt x="275622" y="5046133"/>
                  <a:pt x="273928" y="5056296"/>
                  <a:pt x="273928" y="5056296"/>
                </a:cubicBezTo>
                <a:cubicBezTo>
                  <a:pt x="249208" y="5051123"/>
                  <a:pt x="249208" y="5051123"/>
                  <a:pt x="249208" y="5051123"/>
                </a:cubicBezTo>
                <a:cubicBezTo>
                  <a:pt x="222792" y="5056116"/>
                  <a:pt x="221097" y="5066281"/>
                  <a:pt x="219403" y="5076444"/>
                </a:cubicBezTo>
                <a:cubicBezTo>
                  <a:pt x="171662" y="5055934"/>
                  <a:pt x="199774" y="5040780"/>
                  <a:pt x="176747" y="5025442"/>
                </a:cubicBezTo>
                <a:cubicBezTo>
                  <a:pt x="176747" y="5025442"/>
                  <a:pt x="178442" y="5015278"/>
                  <a:pt x="178442" y="5015278"/>
                </a:cubicBezTo>
                <a:cubicBezTo>
                  <a:pt x="178442" y="5015278"/>
                  <a:pt x="203162" y="5020451"/>
                  <a:pt x="203162" y="5020451"/>
                </a:cubicBezTo>
                <a:cubicBezTo>
                  <a:pt x="227878" y="5025624"/>
                  <a:pt x="254293" y="5020631"/>
                  <a:pt x="257682" y="5000305"/>
                </a:cubicBezTo>
                <a:close/>
                <a:moveTo>
                  <a:pt x="762784" y="4998843"/>
                </a:moveTo>
                <a:cubicBezTo>
                  <a:pt x="773485" y="4999606"/>
                  <a:pt x="772535" y="5005307"/>
                  <a:pt x="772535" y="5005307"/>
                </a:cubicBezTo>
                <a:cubicBezTo>
                  <a:pt x="772535" y="5005307"/>
                  <a:pt x="772535" y="5005307"/>
                  <a:pt x="797333" y="5010498"/>
                </a:cubicBezTo>
                <a:cubicBezTo>
                  <a:pt x="795643" y="5020633"/>
                  <a:pt x="795643" y="5020633"/>
                  <a:pt x="795643" y="5020633"/>
                </a:cubicBezTo>
                <a:cubicBezTo>
                  <a:pt x="793954" y="5030766"/>
                  <a:pt x="767466" y="5035711"/>
                  <a:pt x="790574" y="5051036"/>
                </a:cubicBezTo>
                <a:cubicBezTo>
                  <a:pt x="864981" y="5066606"/>
                  <a:pt x="805238" y="5117034"/>
                  <a:pt x="824971" y="5152629"/>
                </a:cubicBezTo>
                <a:cubicBezTo>
                  <a:pt x="800167" y="5147440"/>
                  <a:pt x="798477" y="5157573"/>
                  <a:pt x="798477" y="5157573"/>
                </a:cubicBezTo>
                <a:cubicBezTo>
                  <a:pt x="773672" y="5152381"/>
                  <a:pt x="748874" y="5147193"/>
                  <a:pt x="750564" y="5137060"/>
                </a:cubicBezTo>
                <a:cubicBezTo>
                  <a:pt x="750564" y="5137060"/>
                  <a:pt x="750564" y="5137060"/>
                  <a:pt x="725762" y="5131869"/>
                </a:cubicBezTo>
                <a:cubicBezTo>
                  <a:pt x="724072" y="5142002"/>
                  <a:pt x="748874" y="5147193"/>
                  <a:pt x="722383" y="5152138"/>
                </a:cubicBezTo>
                <a:cubicBezTo>
                  <a:pt x="671090" y="5151892"/>
                  <a:pt x="674469" y="5131623"/>
                  <a:pt x="651355" y="5116300"/>
                </a:cubicBezTo>
                <a:cubicBezTo>
                  <a:pt x="624862" y="5121244"/>
                  <a:pt x="646285" y="5146703"/>
                  <a:pt x="621483" y="5141513"/>
                </a:cubicBezTo>
                <a:cubicBezTo>
                  <a:pt x="619791" y="5151648"/>
                  <a:pt x="642905" y="5166974"/>
                  <a:pt x="667709" y="5172162"/>
                </a:cubicBezTo>
                <a:cubicBezTo>
                  <a:pt x="666019" y="5182298"/>
                  <a:pt x="641215" y="5177109"/>
                  <a:pt x="641215" y="5177109"/>
                </a:cubicBezTo>
                <a:cubicBezTo>
                  <a:pt x="639524" y="5187242"/>
                  <a:pt x="664331" y="5192433"/>
                  <a:pt x="637835" y="5197376"/>
                </a:cubicBezTo>
                <a:cubicBezTo>
                  <a:pt x="689127" y="5197621"/>
                  <a:pt x="712241" y="5212947"/>
                  <a:pt x="737044" y="5218136"/>
                </a:cubicBezTo>
                <a:cubicBezTo>
                  <a:pt x="735355" y="5228271"/>
                  <a:pt x="731977" y="5248541"/>
                  <a:pt x="730285" y="5258677"/>
                </a:cubicBezTo>
                <a:cubicBezTo>
                  <a:pt x="755085" y="5263865"/>
                  <a:pt x="756773" y="5253730"/>
                  <a:pt x="756773" y="5253730"/>
                </a:cubicBezTo>
                <a:cubicBezTo>
                  <a:pt x="756773" y="5253730"/>
                  <a:pt x="756773" y="5253730"/>
                  <a:pt x="755085" y="5263865"/>
                </a:cubicBezTo>
                <a:cubicBezTo>
                  <a:pt x="753393" y="5273998"/>
                  <a:pt x="753393" y="5273998"/>
                  <a:pt x="753393" y="5273998"/>
                </a:cubicBezTo>
                <a:cubicBezTo>
                  <a:pt x="726907" y="5278945"/>
                  <a:pt x="702103" y="5273754"/>
                  <a:pt x="675608" y="5278697"/>
                </a:cubicBezTo>
                <a:cubicBezTo>
                  <a:pt x="675608" y="5278697"/>
                  <a:pt x="700412" y="5283888"/>
                  <a:pt x="673918" y="5288833"/>
                </a:cubicBezTo>
                <a:cubicBezTo>
                  <a:pt x="698722" y="5294025"/>
                  <a:pt x="698722" y="5294025"/>
                  <a:pt x="698722" y="5294025"/>
                </a:cubicBezTo>
                <a:cubicBezTo>
                  <a:pt x="698722" y="5294025"/>
                  <a:pt x="723525" y="5299214"/>
                  <a:pt x="723525" y="5299214"/>
                </a:cubicBezTo>
                <a:cubicBezTo>
                  <a:pt x="723525" y="5299214"/>
                  <a:pt x="723525" y="5299214"/>
                  <a:pt x="721835" y="5309349"/>
                </a:cubicBezTo>
                <a:cubicBezTo>
                  <a:pt x="697032" y="5304159"/>
                  <a:pt x="697032" y="5304159"/>
                  <a:pt x="697032" y="5304159"/>
                </a:cubicBezTo>
                <a:cubicBezTo>
                  <a:pt x="697032" y="5304159"/>
                  <a:pt x="695342" y="5314294"/>
                  <a:pt x="695342" y="5314294"/>
                </a:cubicBezTo>
                <a:cubicBezTo>
                  <a:pt x="744943" y="5324673"/>
                  <a:pt x="792862" y="5345187"/>
                  <a:pt x="819350" y="5340242"/>
                </a:cubicBezTo>
                <a:cubicBezTo>
                  <a:pt x="868957" y="5350623"/>
                  <a:pt x="872338" y="5330354"/>
                  <a:pt x="897134" y="5335543"/>
                </a:cubicBezTo>
                <a:cubicBezTo>
                  <a:pt x="898824" y="5325408"/>
                  <a:pt x="925319" y="5320463"/>
                  <a:pt x="925319" y="5320463"/>
                </a:cubicBezTo>
                <a:cubicBezTo>
                  <a:pt x="923629" y="5330598"/>
                  <a:pt x="946743" y="5345924"/>
                  <a:pt x="945054" y="5356059"/>
                </a:cubicBezTo>
                <a:cubicBezTo>
                  <a:pt x="918560" y="5361002"/>
                  <a:pt x="939984" y="5386461"/>
                  <a:pt x="910110" y="5411674"/>
                </a:cubicBezTo>
                <a:cubicBezTo>
                  <a:pt x="911800" y="5401540"/>
                  <a:pt x="910110" y="5411674"/>
                  <a:pt x="885306" y="5406485"/>
                </a:cubicBezTo>
                <a:cubicBezTo>
                  <a:pt x="886996" y="5396350"/>
                  <a:pt x="886996" y="5396350"/>
                  <a:pt x="888685" y="5386215"/>
                </a:cubicBezTo>
                <a:cubicBezTo>
                  <a:pt x="863886" y="5381026"/>
                  <a:pt x="863886" y="5381026"/>
                  <a:pt x="862196" y="5391162"/>
                </a:cubicBezTo>
                <a:cubicBezTo>
                  <a:pt x="837393" y="5385971"/>
                  <a:pt x="839082" y="5375836"/>
                  <a:pt x="839082" y="5375836"/>
                </a:cubicBezTo>
                <a:cubicBezTo>
                  <a:pt x="839082" y="5375836"/>
                  <a:pt x="839082" y="5375836"/>
                  <a:pt x="840775" y="5365701"/>
                </a:cubicBezTo>
                <a:cubicBezTo>
                  <a:pt x="840775" y="5365701"/>
                  <a:pt x="842462" y="5355567"/>
                  <a:pt x="842462" y="5355567"/>
                </a:cubicBezTo>
                <a:cubicBezTo>
                  <a:pt x="842462" y="5355567"/>
                  <a:pt x="842462" y="5355567"/>
                  <a:pt x="817660" y="5350375"/>
                </a:cubicBezTo>
                <a:cubicBezTo>
                  <a:pt x="810900" y="5390916"/>
                  <a:pt x="761298" y="5380535"/>
                  <a:pt x="731422" y="5405750"/>
                </a:cubicBezTo>
                <a:cubicBezTo>
                  <a:pt x="704935" y="5410695"/>
                  <a:pt x="728045" y="5426019"/>
                  <a:pt x="728045" y="5426019"/>
                </a:cubicBezTo>
                <a:cubicBezTo>
                  <a:pt x="726353" y="5436154"/>
                  <a:pt x="747777" y="5461613"/>
                  <a:pt x="744397" y="5481884"/>
                </a:cubicBezTo>
                <a:cubicBezTo>
                  <a:pt x="744397" y="5481884"/>
                  <a:pt x="769201" y="5487074"/>
                  <a:pt x="769201" y="5487074"/>
                </a:cubicBezTo>
                <a:cubicBezTo>
                  <a:pt x="767510" y="5497208"/>
                  <a:pt x="765822" y="5507343"/>
                  <a:pt x="741018" y="5502153"/>
                </a:cubicBezTo>
                <a:cubicBezTo>
                  <a:pt x="741018" y="5502153"/>
                  <a:pt x="742708" y="5492017"/>
                  <a:pt x="717903" y="5486827"/>
                </a:cubicBezTo>
                <a:cubicBezTo>
                  <a:pt x="717903" y="5486827"/>
                  <a:pt x="717903" y="5486827"/>
                  <a:pt x="716213" y="5496962"/>
                </a:cubicBezTo>
                <a:cubicBezTo>
                  <a:pt x="714524" y="5507099"/>
                  <a:pt x="712833" y="5517230"/>
                  <a:pt x="762441" y="5527611"/>
                </a:cubicBezTo>
                <a:cubicBezTo>
                  <a:pt x="735947" y="5532556"/>
                  <a:pt x="734257" y="5542691"/>
                  <a:pt x="757372" y="5558015"/>
                </a:cubicBezTo>
                <a:cubicBezTo>
                  <a:pt x="707763" y="5547637"/>
                  <a:pt x="702695" y="5578039"/>
                  <a:pt x="674516" y="5593119"/>
                </a:cubicBezTo>
                <a:cubicBezTo>
                  <a:pt x="649711" y="5587930"/>
                  <a:pt x="626597" y="5572604"/>
                  <a:pt x="603489" y="5557281"/>
                </a:cubicBezTo>
                <a:cubicBezTo>
                  <a:pt x="553881" y="5546901"/>
                  <a:pt x="575306" y="5572359"/>
                  <a:pt x="548812" y="5577304"/>
                </a:cubicBezTo>
                <a:cubicBezTo>
                  <a:pt x="547121" y="5587439"/>
                  <a:pt x="522322" y="5582249"/>
                  <a:pt x="518942" y="5602519"/>
                </a:cubicBezTo>
                <a:cubicBezTo>
                  <a:pt x="543740" y="5607707"/>
                  <a:pt x="542053" y="5617842"/>
                  <a:pt x="540361" y="5627978"/>
                </a:cubicBezTo>
                <a:cubicBezTo>
                  <a:pt x="540361" y="5627978"/>
                  <a:pt x="540361" y="5627978"/>
                  <a:pt x="565164" y="5633168"/>
                </a:cubicBezTo>
                <a:cubicBezTo>
                  <a:pt x="565164" y="5633168"/>
                  <a:pt x="565164" y="5633168"/>
                  <a:pt x="566856" y="5623031"/>
                </a:cubicBezTo>
                <a:cubicBezTo>
                  <a:pt x="566856" y="5623031"/>
                  <a:pt x="591659" y="5628224"/>
                  <a:pt x="591659" y="5628224"/>
                </a:cubicBezTo>
                <a:cubicBezTo>
                  <a:pt x="589968" y="5638359"/>
                  <a:pt x="591659" y="5628224"/>
                  <a:pt x="616457" y="5633410"/>
                </a:cubicBezTo>
                <a:cubicBezTo>
                  <a:pt x="618147" y="5623276"/>
                  <a:pt x="593349" y="5618088"/>
                  <a:pt x="619838" y="5613143"/>
                </a:cubicBezTo>
                <a:cubicBezTo>
                  <a:pt x="619838" y="5613143"/>
                  <a:pt x="619838" y="5613143"/>
                  <a:pt x="644642" y="5618336"/>
                </a:cubicBezTo>
                <a:cubicBezTo>
                  <a:pt x="644642" y="5618336"/>
                  <a:pt x="646330" y="5608199"/>
                  <a:pt x="646330" y="5608199"/>
                </a:cubicBezTo>
                <a:cubicBezTo>
                  <a:pt x="648022" y="5598064"/>
                  <a:pt x="672825" y="5603254"/>
                  <a:pt x="697624" y="5608444"/>
                </a:cubicBezTo>
                <a:cubicBezTo>
                  <a:pt x="695934" y="5618578"/>
                  <a:pt x="720737" y="5623768"/>
                  <a:pt x="671135" y="5613389"/>
                </a:cubicBezTo>
                <a:cubicBezTo>
                  <a:pt x="694243" y="5628715"/>
                  <a:pt x="695934" y="5618578"/>
                  <a:pt x="694243" y="5628715"/>
                </a:cubicBezTo>
                <a:cubicBezTo>
                  <a:pt x="692553" y="5638846"/>
                  <a:pt x="666064" y="5643793"/>
                  <a:pt x="662687" y="5664062"/>
                </a:cubicBezTo>
                <a:cubicBezTo>
                  <a:pt x="660995" y="5674197"/>
                  <a:pt x="712286" y="5674442"/>
                  <a:pt x="710598" y="5684576"/>
                </a:cubicBezTo>
                <a:cubicBezTo>
                  <a:pt x="684103" y="5689522"/>
                  <a:pt x="684103" y="5689522"/>
                  <a:pt x="679032" y="5719926"/>
                </a:cubicBezTo>
                <a:cubicBezTo>
                  <a:pt x="654234" y="5714734"/>
                  <a:pt x="626052" y="5729816"/>
                  <a:pt x="597867" y="5744894"/>
                </a:cubicBezTo>
                <a:cubicBezTo>
                  <a:pt x="576450" y="5719437"/>
                  <a:pt x="548265" y="5734515"/>
                  <a:pt x="520081" y="5749593"/>
                </a:cubicBezTo>
                <a:cubicBezTo>
                  <a:pt x="520081" y="5749593"/>
                  <a:pt x="520081" y="5749593"/>
                  <a:pt x="544884" y="5754784"/>
                </a:cubicBezTo>
                <a:cubicBezTo>
                  <a:pt x="564619" y="5790380"/>
                  <a:pt x="538125" y="5795322"/>
                  <a:pt x="559549" y="5820782"/>
                </a:cubicBezTo>
                <a:cubicBezTo>
                  <a:pt x="557858" y="5830917"/>
                  <a:pt x="587727" y="5805701"/>
                  <a:pt x="610843" y="5821025"/>
                </a:cubicBezTo>
                <a:cubicBezTo>
                  <a:pt x="607461" y="5841296"/>
                  <a:pt x="632264" y="5846488"/>
                  <a:pt x="630575" y="5856622"/>
                </a:cubicBezTo>
                <a:cubicBezTo>
                  <a:pt x="630575" y="5856622"/>
                  <a:pt x="655373" y="5861810"/>
                  <a:pt x="655373" y="5861810"/>
                </a:cubicBezTo>
                <a:cubicBezTo>
                  <a:pt x="676797" y="5887269"/>
                  <a:pt x="625504" y="5887025"/>
                  <a:pt x="623814" y="5897160"/>
                </a:cubicBezTo>
                <a:cubicBezTo>
                  <a:pt x="599013" y="5891968"/>
                  <a:pt x="599013" y="5891968"/>
                  <a:pt x="599013" y="5891968"/>
                </a:cubicBezTo>
                <a:cubicBezTo>
                  <a:pt x="574207" y="5886780"/>
                  <a:pt x="572517" y="5896915"/>
                  <a:pt x="572517" y="5896915"/>
                </a:cubicBezTo>
                <a:cubicBezTo>
                  <a:pt x="547720" y="5891726"/>
                  <a:pt x="549409" y="5881589"/>
                  <a:pt x="526294" y="5866265"/>
                </a:cubicBezTo>
                <a:cubicBezTo>
                  <a:pt x="522914" y="5886536"/>
                  <a:pt x="494731" y="5901616"/>
                  <a:pt x="491350" y="5921884"/>
                </a:cubicBezTo>
                <a:cubicBezTo>
                  <a:pt x="466553" y="5916694"/>
                  <a:pt x="466553" y="5916694"/>
                  <a:pt x="441749" y="5911504"/>
                </a:cubicBezTo>
                <a:cubicBezTo>
                  <a:pt x="443440" y="5901370"/>
                  <a:pt x="395527" y="5880857"/>
                  <a:pt x="423705" y="5865776"/>
                </a:cubicBezTo>
                <a:cubicBezTo>
                  <a:pt x="374103" y="5855397"/>
                  <a:pt x="375792" y="5845262"/>
                  <a:pt x="350990" y="5840071"/>
                </a:cubicBezTo>
                <a:cubicBezTo>
                  <a:pt x="326192" y="5834883"/>
                  <a:pt x="345920" y="5870476"/>
                  <a:pt x="322812" y="5855152"/>
                </a:cubicBezTo>
                <a:cubicBezTo>
                  <a:pt x="324502" y="5845017"/>
                  <a:pt x="299698" y="5839828"/>
                  <a:pt x="301388" y="5829691"/>
                </a:cubicBezTo>
                <a:cubicBezTo>
                  <a:pt x="274893" y="5834637"/>
                  <a:pt x="273203" y="5844771"/>
                  <a:pt x="248399" y="5839582"/>
                </a:cubicBezTo>
                <a:cubicBezTo>
                  <a:pt x="226982" y="5814121"/>
                  <a:pt x="232052" y="5783718"/>
                  <a:pt x="175683" y="5813878"/>
                </a:cubicBezTo>
                <a:cubicBezTo>
                  <a:pt x="150885" y="5808688"/>
                  <a:pt x="122702" y="5823768"/>
                  <a:pt x="74789" y="5803254"/>
                </a:cubicBezTo>
                <a:cubicBezTo>
                  <a:pt x="76479" y="5793120"/>
                  <a:pt x="78170" y="5782983"/>
                  <a:pt x="102968" y="5788173"/>
                </a:cubicBezTo>
                <a:cubicBezTo>
                  <a:pt x="104658" y="5778036"/>
                  <a:pt x="104658" y="5778036"/>
                  <a:pt x="81550" y="5762712"/>
                </a:cubicBezTo>
                <a:cubicBezTo>
                  <a:pt x="83239" y="5752579"/>
                  <a:pt x="60127" y="5737255"/>
                  <a:pt x="61815" y="5727120"/>
                </a:cubicBezTo>
                <a:cubicBezTo>
                  <a:pt x="37011" y="5721930"/>
                  <a:pt x="35320" y="5732065"/>
                  <a:pt x="8833" y="5737010"/>
                </a:cubicBezTo>
                <a:lnTo>
                  <a:pt x="148" y="5731776"/>
                </a:lnTo>
                <a:lnTo>
                  <a:pt x="148" y="5491399"/>
                </a:lnTo>
                <a:lnTo>
                  <a:pt x="25490" y="5497625"/>
                </a:lnTo>
                <a:cubicBezTo>
                  <a:pt x="34174" y="5498459"/>
                  <a:pt x="42347" y="5497547"/>
                  <a:pt x="49393" y="5493777"/>
                </a:cubicBezTo>
                <a:cubicBezTo>
                  <a:pt x="37837" y="5486115"/>
                  <a:pt x="20503" y="5474622"/>
                  <a:pt x="6692" y="5461244"/>
                </a:cubicBezTo>
                <a:lnTo>
                  <a:pt x="148" y="5453026"/>
                </a:lnTo>
                <a:lnTo>
                  <a:pt x="148" y="5422480"/>
                </a:lnTo>
                <a:lnTo>
                  <a:pt x="36000" y="5434601"/>
                </a:lnTo>
                <a:cubicBezTo>
                  <a:pt x="82927" y="5456220"/>
                  <a:pt x="120977" y="5487779"/>
                  <a:pt x="176782" y="5499457"/>
                </a:cubicBezTo>
                <a:cubicBezTo>
                  <a:pt x="175090" y="5509592"/>
                  <a:pt x="148599" y="5514536"/>
                  <a:pt x="171712" y="5529860"/>
                </a:cubicBezTo>
                <a:cubicBezTo>
                  <a:pt x="196515" y="5535050"/>
                  <a:pt x="198206" y="5524918"/>
                  <a:pt x="198206" y="5524918"/>
                </a:cubicBezTo>
                <a:cubicBezTo>
                  <a:pt x="224693" y="5519971"/>
                  <a:pt x="199895" y="5514782"/>
                  <a:pt x="203275" y="5494512"/>
                </a:cubicBezTo>
                <a:cubicBezTo>
                  <a:pt x="226383" y="5509837"/>
                  <a:pt x="252878" y="5504892"/>
                  <a:pt x="252878" y="5504892"/>
                </a:cubicBezTo>
                <a:cubicBezTo>
                  <a:pt x="279372" y="5499948"/>
                  <a:pt x="279372" y="5499948"/>
                  <a:pt x="281063" y="5489813"/>
                </a:cubicBezTo>
                <a:cubicBezTo>
                  <a:pt x="307550" y="5484868"/>
                  <a:pt x="309240" y="5474733"/>
                  <a:pt x="332354" y="5490058"/>
                </a:cubicBezTo>
                <a:cubicBezTo>
                  <a:pt x="330664" y="5500191"/>
                  <a:pt x="328973" y="5510326"/>
                  <a:pt x="304171" y="5505136"/>
                </a:cubicBezTo>
                <a:cubicBezTo>
                  <a:pt x="304171" y="5505136"/>
                  <a:pt x="277682" y="5510083"/>
                  <a:pt x="277682" y="5510083"/>
                </a:cubicBezTo>
                <a:cubicBezTo>
                  <a:pt x="277682" y="5510083"/>
                  <a:pt x="277682" y="5510083"/>
                  <a:pt x="275992" y="5520218"/>
                </a:cubicBezTo>
                <a:cubicBezTo>
                  <a:pt x="299100" y="5535540"/>
                  <a:pt x="323903" y="5540731"/>
                  <a:pt x="348707" y="5545921"/>
                </a:cubicBezTo>
                <a:cubicBezTo>
                  <a:pt x="373512" y="5551111"/>
                  <a:pt x="375202" y="5540976"/>
                  <a:pt x="401690" y="5536031"/>
                </a:cubicBezTo>
                <a:cubicBezTo>
                  <a:pt x="403380" y="5525896"/>
                  <a:pt x="403380" y="5525896"/>
                  <a:pt x="403380" y="5525896"/>
                </a:cubicBezTo>
                <a:cubicBezTo>
                  <a:pt x="403380" y="5525896"/>
                  <a:pt x="403380" y="5525896"/>
                  <a:pt x="378582" y="5520706"/>
                </a:cubicBezTo>
                <a:cubicBezTo>
                  <a:pt x="380271" y="5510572"/>
                  <a:pt x="380271" y="5510572"/>
                  <a:pt x="380271" y="5510572"/>
                </a:cubicBezTo>
                <a:cubicBezTo>
                  <a:pt x="381961" y="5500439"/>
                  <a:pt x="381961" y="5500439"/>
                  <a:pt x="381961" y="5500439"/>
                </a:cubicBezTo>
                <a:cubicBezTo>
                  <a:pt x="381961" y="5500439"/>
                  <a:pt x="381961" y="5500439"/>
                  <a:pt x="383651" y="5490304"/>
                </a:cubicBezTo>
                <a:cubicBezTo>
                  <a:pt x="385341" y="5480169"/>
                  <a:pt x="360538" y="5474978"/>
                  <a:pt x="362228" y="5464843"/>
                </a:cubicBezTo>
                <a:cubicBezTo>
                  <a:pt x="337423" y="5459652"/>
                  <a:pt x="334043" y="5479923"/>
                  <a:pt x="310930" y="5464599"/>
                </a:cubicBezTo>
                <a:cubicBezTo>
                  <a:pt x="312621" y="5454462"/>
                  <a:pt x="314311" y="5444328"/>
                  <a:pt x="317690" y="5424060"/>
                </a:cubicBezTo>
                <a:cubicBezTo>
                  <a:pt x="317690" y="5424060"/>
                  <a:pt x="266398" y="5423814"/>
                  <a:pt x="269779" y="5403546"/>
                </a:cubicBezTo>
                <a:cubicBezTo>
                  <a:pt x="294582" y="5408736"/>
                  <a:pt x="294582" y="5408736"/>
                  <a:pt x="321070" y="5403790"/>
                </a:cubicBezTo>
                <a:cubicBezTo>
                  <a:pt x="322761" y="5393656"/>
                  <a:pt x="322761" y="5393656"/>
                  <a:pt x="324451" y="5383519"/>
                </a:cubicBezTo>
                <a:cubicBezTo>
                  <a:pt x="299653" y="5378331"/>
                  <a:pt x="297962" y="5388466"/>
                  <a:pt x="274848" y="5373140"/>
                </a:cubicBezTo>
                <a:cubicBezTo>
                  <a:pt x="301343" y="5368195"/>
                  <a:pt x="250044" y="5367949"/>
                  <a:pt x="251734" y="5357814"/>
                </a:cubicBezTo>
                <a:cubicBezTo>
                  <a:pt x="251734" y="5357814"/>
                  <a:pt x="225246" y="5362761"/>
                  <a:pt x="225246" y="5362761"/>
                </a:cubicBezTo>
                <a:cubicBezTo>
                  <a:pt x="175638" y="5352380"/>
                  <a:pt x="180709" y="5321977"/>
                  <a:pt x="157600" y="5306653"/>
                </a:cubicBezTo>
                <a:cubicBezTo>
                  <a:pt x="131106" y="5311598"/>
                  <a:pt x="129416" y="5321733"/>
                  <a:pt x="81504" y="5301219"/>
                </a:cubicBezTo>
                <a:cubicBezTo>
                  <a:pt x="83193" y="5291084"/>
                  <a:pt x="107992" y="5296274"/>
                  <a:pt x="111373" y="5276004"/>
                </a:cubicBezTo>
                <a:cubicBezTo>
                  <a:pt x="86573" y="5270814"/>
                  <a:pt x="83193" y="5291084"/>
                  <a:pt x="58389" y="5285893"/>
                </a:cubicBezTo>
                <a:cubicBezTo>
                  <a:pt x="58389" y="5285893"/>
                  <a:pt x="58389" y="5285893"/>
                  <a:pt x="56701" y="5296028"/>
                </a:cubicBezTo>
                <a:cubicBezTo>
                  <a:pt x="55011" y="5306164"/>
                  <a:pt x="78125" y="5321487"/>
                  <a:pt x="74743" y="5341758"/>
                </a:cubicBezTo>
                <a:cubicBezTo>
                  <a:pt x="74743" y="5341758"/>
                  <a:pt x="99541" y="5346948"/>
                  <a:pt x="99541" y="5346948"/>
                </a:cubicBezTo>
                <a:cubicBezTo>
                  <a:pt x="99541" y="5346948"/>
                  <a:pt x="124345" y="5352137"/>
                  <a:pt x="124345" y="5352137"/>
                </a:cubicBezTo>
                <a:cubicBezTo>
                  <a:pt x="149150" y="5357327"/>
                  <a:pt x="149150" y="5357327"/>
                  <a:pt x="175638" y="5352380"/>
                </a:cubicBezTo>
                <a:cubicBezTo>
                  <a:pt x="198751" y="5367706"/>
                  <a:pt x="250044" y="5367949"/>
                  <a:pt x="271467" y="5393411"/>
                </a:cubicBezTo>
                <a:cubicBezTo>
                  <a:pt x="271467" y="5393411"/>
                  <a:pt x="269779" y="5403546"/>
                  <a:pt x="269779" y="5403546"/>
                </a:cubicBezTo>
                <a:cubicBezTo>
                  <a:pt x="269779" y="5403546"/>
                  <a:pt x="268087" y="5413681"/>
                  <a:pt x="268087" y="5413681"/>
                </a:cubicBezTo>
                <a:cubicBezTo>
                  <a:pt x="268087" y="5413681"/>
                  <a:pt x="268087" y="5413681"/>
                  <a:pt x="243283" y="5408489"/>
                </a:cubicBezTo>
                <a:cubicBezTo>
                  <a:pt x="243283" y="5408489"/>
                  <a:pt x="243283" y="5408489"/>
                  <a:pt x="244973" y="5398355"/>
                </a:cubicBezTo>
                <a:cubicBezTo>
                  <a:pt x="244973" y="5398355"/>
                  <a:pt x="220175" y="5393167"/>
                  <a:pt x="221867" y="5383032"/>
                </a:cubicBezTo>
                <a:cubicBezTo>
                  <a:pt x="197062" y="5377841"/>
                  <a:pt x="218486" y="5403301"/>
                  <a:pt x="191991" y="5408243"/>
                </a:cubicBezTo>
                <a:cubicBezTo>
                  <a:pt x="167188" y="5403054"/>
                  <a:pt x="165498" y="5413188"/>
                  <a:pt x="115896" y="5402809"/>
                </a:cubicBezTo>
                <a:cubicBezTo>
                  <a:pt x="92781" y="5387485"/>
                  <a:pt x="94472" y="5377352"/>
                  <a:pt x="96162" y="5367217"/>
                </a:cubicBezTo>
                <a:cubicBezTo>
                  <a:pt x="60228" y="5351832"/>
                  <a:pt x="51244" y="5347986"/>
                  <a:pt x="27360" y="5346921"/>
                </a:cubicBezTo>
                <a:lnTo>
                  <a:pt x="148" y="5346507"/>
                </a:lnTo>
                <a:lnTo>
                  <a:pt x="148" y="5281640"/>
                </a:lnTo>
                <a:lnTo>
                  <a:pt x="33587" y="5280703"/>
                </a:lnTo>
                <a:cubicBezTo>
                  <a:pt x="33587" y="5280703"/>
                  <a:pt x="33587" y="5280703"/>
                  <a:pt x="35276" y="5270569"/>
                </a:cubicBezTo>
                <a:cubicBezTo>
                  <a:pt x="16677" y="5266677"/>
                  <a:pt x="12978" y="5260003"/>
                  <a:pt x="2539" y="5250443"/>
                </a:cubicBezTo>
                <a:lnTo>
                  <a:pt x="148" y="5248577"/>
                </a:lnTo>
                <a:lnTo>
                  <a:pt x="148" y="5225536"/>
                </a:lnTo>
                <a:lnTo>
                  <a:pt x="18505" y="5217240"/>
                </a:lnTo>
                <a:cubicBezTo>
                  <a:pt x="25550" y="5213470"/>
                  <a:pt x="32172" y="5212233"/>
                  <a:pt x="43727" y="5219895"/>
                </a:cubicBezTo>
                <a:cubicBezTo>
                  <a:pt x="43727" y="5219895"/>
                  <a:pt x="45416" y="5209760"/>
                  <a:pt x="45416" y="5209760"/>
                </a:cubicBezTo>
                <a:cubicBezTo>
                  <a:pt x="66841" y="5235219"/>
                  <a:pt x="95023" y="5220141"/>
                  <a:pt x="119821" y="5225329"/>
                </a:cubicBezTo>
                <a:cubicBezTo>
                  <a:pt x="118132" y="5235464"/>
                  <a:pt x="118132" y="5235464"/>
                  <a:pt x="116442" y="5245599"/>
                </a:cubicBezTo>
                <a:cubicBezTo>
                  <a:pt x="141245" y="5250792"/>
                  <a:pt x="166049" y="5255981"/>
                  <a:pt x="164361" y="5266115"/>
                </a:cubicBezTo>
                <a:cubicBezTo>
                  <a:pt x="192538" y="5251036"/>
                  <a:pt x="238766" y="5281685"/>
                  <a:pt x="266943" y="5266605"/>
                </a:cubicBezTo>
                <a:cubicBezTo>
                  <a:pt x="268633" y="5256468"/>
                  <a:pt x="242145" y="5261414"/>
                  <a:pt x="242145" y="5261414"/>
                </a:cubicBezTo>
                <a:cubicBezTo>
                  <a:pt x="242145" y="5261414"/>
                  <a:pt x="243837" y="5251280"/>
                  <a:pt x="243837" y="5251280"/>
                </a:cubicBezTo>
                <a:cubicBezTo>
                  <a:pt x="217342" y="5256226"/>
                  <a:pt x="194228" y="5240900"/>
                  <a:pt x="192538" y="5251036"/>
                </a:cubicBezTo>
                <a:cubicBezTo>
                  <a:pt x="167739" y="5245846"/>
                  <a:pt x="169430" y="5235710"/>
                  <a:pt x="146316" y="5220386"/>
                </a:cubicBezTo>
                <a:cubicBezTo>
                  <a:pt x="172810" y="5215441"/>
                  <a:pt x="176191" y="5195173"/>
                  <a:pt x="151386" y="5189981"/>
                </a:cubicBezTo>
                <a:cubicBezTo>
                  <a:pt x="153075" y="5179847"/>
                  <a:pt x="177879" y="5185038"/>
                  <a:pt x="179569" y="5174902"/>
                </a:cubicBezTo>
                <a:cubicBezTo>
                  <a:pt x="202678" y="5190227"/>
                  <a:pt x="227481" y="5195417"/>
                  <a:pt x="250596" y="5210742"/>
                </a:cubicBezTo>
                <a:cubicBezTo>
                  <a:pt x="278773" y="5195660"/>
                  <a:pt x="303578" y="5200850"/>
                  <a:pt x="330072" y="5195908"/>
                </a:cubicBezTo>
                <a:cubicBezTo>
                  <a:pt x="330072" y="5195908"/>
                  <a:pt x="330072" y="5195908"/>
                  <a:pt x="328382" y="5206043"/>
                </a:cubicBezTo>
                <a:cubicBezTo>
                  <a:pt x="353180" y="5211229"/>
                  <a:pt x="354871" y="5201094"/>
                  <a:pt x="379673" y="5206287"/>
                </a:cubicBezTo>
                <a:cubicBezTo>
                  <a:pt x="359940" y="5170692"/>
                  <a:pt x="386433" y="5165748"/>
                  <a:pt x="436041" y="5176127"/>
                </a:cubicBezTo>
                <a:cubicBezTo>
                  <a:pt x="462530" y="5171182"/>
                  <a:pt x="462530" y="5171182"/>
                  <a:pt x="462530" y="5171182"/>
                </a:cubicBezTo>
                <a:cubicBezTo>
                  <a:pt x="464220" y="5161047"/>
                  <a:pt x="464220" y="5161047"/>
                  <a:pt x="439422" y="5155858"/>
                </a:cubicBezTo>
                <a:cubicBezTo>
                  <a:pt x="439422" y="5155858"/>
                  <a:pt x="414618" y="5150668"/>
                  <a:pt x="414618" y="5150668"/>
                </a:cubicBezTo>
                <a:cubicBezTo>
                  <a:pt x="414618" y="5150668"/>
                  <a:pt x="414618" y="5150668"/>
                  <a:pt x="389813" y="5145477"/>
                </a:cubicBezTo>
                <a:cubicBezTo>
                  <a:pt x="389813" y="5145477"/>
                  <a:pt x="389813" y="5145477"/>
                  <a:pt x="388123" y="5155613"/>
                </a:cubicBezTo>
                <a:cubicBezTo>
                  <a:pt x="388123" y="5155613"/>
                  <a:pt x="363321" y="5150420"/>
                  <a:pt x="363321" y="5150420"/>
                </a:cubicBezTo>
                <a:cubicBezTo>
                  <a:pt x="363321" y="5150420"/>
                  <a:pt x="363321" y="5150420"/>
                  <a:pt x="365009" y="5140287"/>
                </a:cubicBezTo>
                <a:cubicBezTo>
                  <a:pt x="363321" y="5150420"/>
                  <a:pt x="338522" y="5145234"/>
                  <a:pt x="336832" y="5155369"/>
                </a:cubicBezTo>
                <a:cubicBezTo>
                  <a:pt x="312027" y="5150178"/>
                  <a:pt x="312027" y="5150178"/>
                  <a:pt x="313718" y="5140043"/>
                </a:cubicBezTo>
                <a:cubicBezTo>
                  <a:pt x="262425" y="5139798"/>
                  <a:pt x="241002" y="5114339"/>
                  <a:pt x="242691" y="5104204"/>
                </a:cubicBezTo>
                <a:cubicBezTo>
                  <a:pt x="244383" y="5094072"/>
                  <a:pt x="244383" y="5094072"/>
                  <a:pt x="269186" y="5099261"/>
                </a:cubicBezTo>
                <a:cubicBezTo>
                  <a:pt x="322167" y="5089369"/>
                  <a:pt x="304124" y="5043641"/>
                  <a:pt x="376841" y="5069344"/>
                </a:cubicBezTo>
                <a:cubicBezTo>
                  <a:pt x="376841" y="5069344"/>
                  <a:pt x="401644" y="5074534"/>
                  <a:pt x="399953" y="5084669"/>
                </a:cubicBezTo>
                <a:cubicBezTo>
                  <a:pt x="424758" y="5089860"/>
                  <a:pt x="426448" y="5079725"/>
                  <a:pt x="428137" y="5069592"/>
                </a:cubicBezTo>
                <a:cubicBezTo>
                  <a:pt x="428137" y="5069592"/>
                  <a:pt x="429827" y="5059457"/>
                  <a:pt x="429827" y="5059457"/>
                </a:cubicBezTo>
                <a:cubicBezTo>
                  <a:pt x="429827" y="5059457"/>
                  <a:pt x="429827" y="5059457"/>
                  <a:pt x="454632" y="5064647"/>
                </a:cubicBezTo>
                <a:cubicBezTo>
                  <a:pt x="454632" y="5064647"/>
                  <a:pt x="452941" y="5074782"/>
                  <a:pt x="452941" y="5074782"/>
                </a:cubicBezTo>
                <a:cubicBezTo>
                  <a:pt x="451252" y="5084915"/>
                  <a:pt x="449562" y="5095049"/>
                  <a:pt x="472670" y="5110374"/>
                </a:cubicBezTo>
                <a:cubicBezTo>
                  <a:pt x="444491" y="5125455"/>
                  <a:pt x="492402" y="5145969"/>
                  <a:pt x="465911" y="5150911"/>
                </a:cubicBezTo>
                <a:cubicBezTo>
                  <a:pt x="464220" y="5161047"/>
                  <a:pt x="464220" y="5161047"/>
                  <a:pt x="464220" y="5161047"/>
                </a:cubicBezTo>
                <a:cubicBezTo>
                  <a:pt x="464220" y="5161047"/>
                  <a:pt x="489025" y="5166237"/>
                  <a:pt x="489025" y="5166237"/>
                </a:cubicBezTo>
                <a:cubicBezTo>
                  <a:pt x="490714" y="5156101"/>
                  <a:pt x="490714" y="5156101"/>
                  <a:pt x="515518" y="5161294"/>
                </a:cubicBezTo>
                <a:cubicBezTo>
                  <a:pt x="494092" y="5135835"/>
                  <a:pt x="520587" y="5130889"/>
                  <a:pt x="523968" y="5110620"/>
                </a:cubicBezTo>
                <a:cubicBezTo>
                  <a:pt x="523968" y="5110620"/>
                  <a:pt x="548766" y="5115808"/>
                  <a:pt x="575260" y="5110864"/>
                </a:cubicBezTo>
                <a:cubicBezTo>
                  <a:pt x="550457" y="5105673"/>
                  <a:pt x="550457" y="5105673"/>
                  <a:pt x="527347" y="5090351"/>
                </a:cubicBezTo>
                <a:cubicBezTo>
                  <a:pt x="553835" y="5085405"/>
                  <a:pt x="576949" y="5100731"/>
                  <a:pt x="578639" y="5090597"/>
                </a:cubicBezTo>
                <a:cubicBezTo>
                  <a:pt x="555525" y="5075271"/>
                  <a:pt x="505923" y="5064891"/>
                  <a:pt x="484501" y="5039431"/>
                </a:cubicBezTo>
                <a:cubicBezTo>
                  <a:pt x="535798" y="5039675"/>
                  <a:pt x="539178" y="5019407"/>
                  <a:pt x="567355" y="5004328"/>
                </a:cubicBezTo>
                <a:cubicBezTo>
                  <a:pt x="620345" y="4994439"/>
                  <a:pt x="694749" y="5010008"/>
                  <a:pt x="747732" y="5000119"/>
                </a:cubicBezTo>
                <a:cubicBezTo>
                  <a:pt x="754355" y="4998882"/>
                  <a:pt x="759217" y="4998588"/>
                  <a:pt x="762784" y="4998843"/>
                </a:cubicBezTo>
                <a:close/>
                <a:moveTo>
                  <a:pt x="822340" y="4993857"/>
                </a:moveTo>
                <a:cubicBezTo>
                  <a:pt x="820506" y="5004860"/>
                  <a:pt x="820506" y="5004860"/>
                  <a:pt x="820506" y="5004860"/>
                </a:cubicBezTo>
                <a:cubicBezTo>
                  <a:pt x="820506" y="5004860"/>
                  <a:pt x="822340" y="4993857"/>
                  <a:pt x="802812" y="5001158"/>
                </a:cubicBezTo>
                <a:cubicBezTo>
                  <a:pt x="822340" y="4993857"/>
                  <a:pt x="822340" y="4993857"/>
                  <a:pt x="822340" y="4993857"/>
                </a:cubicBezTo>
                <a:close/>
                <a:moveTo>
                  <a:pt x="299918" y="4985297"/>
                </a:moveTo>
                <a:cubicBezTo>
                  <a:pt x="312672" y="4986009"/>
                  <a:pt x="317018" y="4990833"/>
                  <a:pt x="338187" y="4987434"/>
                </a:cubicBezTo>
                <a:cubicBezTo>
                  <a:pt x="350614" y="4995252"/>
                  <a:pt x="353089" y="5000989"/>
                  <a:pt x="349895" y="5004722"/>
                </a:cubicBezTo>
                <a:cubicBezTo>
                  <a:pt x="340298" y="5015927"/>
                  <a:pt x="279640" y="5009106"/>
                  <a:pt x="283426" y="4986412"/>
                </a:cubicBezTo>
                <a:cubicBezTo>
                  <a:pt x="290480" y="4985279"/>
                  <a:pt x="295666" y="4985059"/>
                  <a:pt x="299918" y="4985297"/>
                </a:cubicBezTo>
                <a:close/>
                <a:moveTo>
                  <a:pt x="216723" y="4939135"/>
                </a:moveTo>
                <a:cubicBezTo>
                  <a:pt x="241437" y="4944308"/>
                  <a:pt x="241437" y="4944308"/>
                  <a:pt x="241437" y="4944308"/>
                </a:cubicBezTo>
                <a:cubicBezTo>
                  <a:pt x="241437" y="4944308"/>
                  <a:pt x="266158" y="4949481"/>
                  <a:pt x="266158" y="4949481"/>
                </a:cubicBezTo>
                <a:cubicBezTo>
                  <a:pt x="266158" y="4949481"/>
                  <a:pt x="264461" y="4959646"/>
                  <a:pt x="264461" y="4959646"/>
                </a:cubicBezTo>
                <a:cubicBezTo>
                  <a:pt x="239741" y="4954473"/>
                  <a:pt x="239741" y="4954473"/>
                  <a:pt x="215027" y="4949301"/>
                </a:cubicBezTo>
                <a:cubicBezTo>
                  <a:pt x="213332" y="4959466"/>
                  <a:pt x="238046" y="4964638"/>
                  <a:pt x="234657" y="4984965"/>
                </a:cubicBezTo>
                <a:cubicBezTo>
                  <a:pt x="232962" y="4995132"/>
                  <a:pt x="208248" y="4989957"/>
                  <a:pt x="183526" y="4984785"/>
                </a:cubicBezTo>
                <a:cubicBezTo>
                  <a:pt x="183526" y="4984785"/>
                  <a:pt x="185221" y="4974621"/>
                  <a:pt x="185221" y="4974621"/>
                </a:cubicBezTo>
                <a:cubicBezTo>
                  <a:pt x="160501" y="4969449"/>
                  <a:pt x="158806" y="4979612"/>
                  <a:pt x="157112" y="4989777"/>
                </a:cubicBezTo>
                <a:cubicBezTo>
                  <a:pt x="180137" y="5005115"/>
                  <a:pt x="181832" y="4994950"/>
                  <a:pt x="181832" y="4994950"/>
                </a:cubicBezTo>
                <a:cubicBezTo>
                  <a:pt x="180137" y="5005115"/>
                  <a:pt x="204857" y="5010288"/>
                  <a:pt x="178442" y="5015278"/>
                </a:cubicBezTo>
                <a:cubicBezTo>
                  <a:pt x="152028" y="5020269"/>
                  <a:pt x="81261" y="4984424"/>
                  <a:pt x="77872" y="5004752"/>
                </a:cubicBezTo>
                <a:cubicBezTo>
                  <a:pt x="53156" y="4999581"/>
                  <a:pt x="54851" y="4989418"/>
                  <a:pt x="56546" y="4979253"/>
                </a:cubicBezTo>
                <a:cubicBezTo>
                  <a:pt x="82958" y="4974259"/>
                  <a:pt x="109371" y="4969270"/>
                  <a:pt x="134092" y="4974443"/>
                </a:cubicBezTo>
                <a:cubicBezTo>
                  <a:pt x="135787" y="4964276"/>
                  <a:pt x="111067" y="4959103"/>
                  <a:pt x="137483" y="4954112"/>
                </a:cubicBezTo>
                <a:cubicBezTo>
                  <a:pt x="137483" y="4954112"/>
                  <a:pt x="139177" y="4943949"/>
                  <a:pt x="163892" y="4949120"/>
                </a:cubicBezTo>
                <a:cubicBezTo>
                  <a:pt x="165587" y="4938955"/>
                  <a:pt x="165587" y="4938955"/>
                  <a:pt x="190307" y="4944127"/>
                </a:cubicBezTo>
                <a:cubicBezTo>
                  <a:pt x="216723" y="4939135"/>
                  <a:pt x="216723" y="4939135"/>
                  <a:pt x="216723" y="4939135"/>
                </a:cubicBezTo>
                <a:close/>
                <a:moveTo>
                  <a:pt x="477259" y="4933032"/>
                </a:moveTo>
                <a:cubicBezTo>
                  <a:pt x="477259" y="4933032"/>
                  <a:pt x="477259" y="4933032"/>
                  <a:pt x="502029" y="4938215"/>
                </a:cubicBezTo>
                <a:cubicBezTo>
                  <a:pt x="500349" y="4948302"/>
                  <a:pt x="498665" y="4958388"/>
                  <a:pt x="496984" y="4968474"/>
                </a:cubicBezTo>
                <a:cubicBezTo>
                  <a:pt x="472212" y="4963291"/>
                  <a:pt x="447443" y="4958108"/>
                  <a:pt x="447443" y="4958108"/>
                </a:cubicBezTo>
                <a:cubicBezTo>
                  <a:pt x="447443" y="4958108"/>
                  <a:pt x="447443" y="4958108"/>
                  <a:pt x="445762" y="4968191"/>
                </a:cubicBezTo>
                <a:cubicBezTo>
                  <a:pt x="419309" y="4973096"/>
                  <a:pt x="415946" y="4993267"/>
                  <a:pt x="414264" y="5003353"/>
                </a:cubicBezTo>
                <a:cubicBezTo>
                  <a:pt x="364723" y="4992987"/>
                  <a:pt x="417627" y="4983181"/>
                  <a:pt x="368087" y="4972816"/>
                </a:cubicBezTo>
                <a:cubicBezTo>
                  <a:pt x="371451" y="4952642"/>
                  <a:pt x="397903" y="4947741"/>
                  <a:pt x="422673" y="4952924"/>
                </a:cubicBezTo>
                <a:cubicBezTo>
                  <a:pt x="422673" y="4952924"/>
                  <a:pt x="449125" y="4948021"/>
                  <a:pt x="449125" y="4948021"/>
                </a:cubicBezTo>
                <a:cubicBezTo>
                  <a:pt x="450807" y="4937937"/>
                  <a:pt x="450807" y="4937937"/>
                  <a:pt x="477259" y="4933032"/>
                </a:cubicBezTo>
                <a:close/>
                <a:moveTo>
                  <a:pt x="1298817" y="4926558"/>
                </a:moveTo>
                <a:cubicBezTo>
                  <a:pt x="1323751" y="4931774"/>
                  <a:pt x="1322056" y="4941931"/>
                  <a:pt x="1348676" y="4936991"/>
                </a:cubicBezTo>
                <a:cubicBezTo>
                  <a:pt x="1346982" y="4947146"/>
                  <a:pt x="1368528" y="4972673"/>
                  <a:pt x="1341901" y="4977616"/>
                </a:cubicBezTo>
                <a:cubicBezTo>
                  <a:pt x="1341901" y="4977616"/>
                  <a:pt x="1366833" y="4982834"/>
                  <a:pt x="1366833" y="4982834"/>
                </a:cubicBezTo>
                <a:cubicBezTo>
                  <a:pt x="1365140" y="4992989"/>
                  <a:pt x="1365140" y="4992989"/>
                  <a:pt x="1340208" y="4987772"/>
                </a:cubicBezTo>
                <a:cubicBezTo>
                  <a:pt x="1338515" y="4997927"/>
                  <a:pt x="1338515" y="4997927"/>
                  <a:pt x="1338515" y="4997927"/>
                </a:cubicBezTo>
                <a:cubicBezTo>
                  <a:pt x="1338515" y="4997927"/>
                  <a:pt x="1338515" y="4997927"/>
                  <a:pt x="1313588" y="4992712"/>
                </a:cubicBezTo>
                <a:cubicBezTo>
                  <a:pt x="1265419" y="4972123"/>
                  <a:pt x="1293736" y="4957024"/>
                  <a:pt x="1298817" y="4926558"/>
                </a:cubicBezTo>
                <a:close/>
                <a:moveTo>
                  <a:pt x="134159" y="4919862"/>
                </a:moveTo>
                <a:cubicBezTo>
                  <a:pt x="144743" y="4920742"/>
                  <a:pt x="148030" y="4926767"/>
                  <a:pt x="164618" y="4930238"/>
                </a:cubicBezTo>
                <a:cubicBezTo>
                  <a:pt x="163089" y="4939407"/>
                  <a:pt x="118853" y="4930151"/>
                  <a:pt x="120381" y="4920982"/>
                </a:cubicBezTo>
                <a:cubicBezTo>
                  <a:pt x="126293" y="4919847"/>
                  <a:pt x="130631" y="4919568"/>
                  <a:pt x="134159" y="4919862"/>
                </a:cubicBezTo>
                <a:close/>
                <a:moveTo>
                  <a:pt x="1034760" y="4919092"/>
                </a:moveTo>
                <a:cubicBezTo>
                  <a:pt x="1045261" y="4919820"/>
                  <a:pt x="1044316" y="4925494"/>
                  <a:pt x="1044316" y="4925494"/>
                </a:cubicBezTo>
                <a:cubicBezTo>
                  <a:pt x="1040951" y="4945664"/>
                  <a:pt x="1018302" y="4930486"/>
                  <a:pt x="1039269" y="4955751"/>
                </a:cubicBezTo>
                <a:cubicBezTo>
                  <a:pt x="1014939" y="4950659"/>
                  <a:pt x="990610" y="4945569"/>
                  <a:pt x="966284" y="4940479"/>
                </a:cubicBezTo>
                <a:cubicBezTo>
                  <a:pt x="946999" y="4905128"/>
                  <a:pt x="1016621" y="4940574"/>
                  <a:pt x="1019983" y="4920404"/>
                </a:cubicBezTo>
                <a:cubicBezTo>
                  <a:pt x="1026487" y="4919155"/>
                  <a:pt x="1031259" y="4918848"/>
                  <a:pt x="1034760" y="4919092"/>
                </a:cubicBezTo>
                <a:close/>
                <a:moveTo>
                  <a:pt x="47798" y="4862146"/>
                </a:moveTo>
                <a:cubicBezTo>
                  <a:pt x="74336" y="4867700"/>
                  <a:pt x="74336" y="4867700"/>
                  <a:pt x="74336" y="4867700"/>
                </a:cubicBezTo>
                <a:cubicBezTo>
                  <a:pt x="100878" y="4873254"/>
                  <a:pt x="102714" y="4862251"/>
                  <a:pt x="129251" y="4867803"/>
                </a:cubicBezTo>
                <a:cubicBezTo>
                  <a:pt x="155793" y="4873357"/>
                  <a:pt x="155793" y="4873357"/>
                  <a:pt x="152123" y="4895361"/>
                </a:cubicBezTo>
                <a:cubicBezTo>
                  <a:pt x="123745" y="4900810"/>
                  <a:pt x="97208" y="4895258"/>
                  <a:pt x="72500" y="4878700"/>
                </a:cubicBezTo>
                <a:cubicBezTo>
                  <a:pt x="72500" y="4878700"/>
                  <a:pt x="45965" y="4873148"/>
                  <a:pt x="45965" y="4873148"/>
                </a:cubicBezTo>
                <a:cubicBezTo>
                  <a:pt x="45965" y="4873148"/>
                  <a:pt x="47798" y="4862146"/>
                  <a:pt x="47798" y="4862146"/>
                </a:cubicBezTo>
                <a:close/>
                <a:moveTo>
                  <a:pt x="438700" y="4860442"/>
                </a:moveTo>
                <a:cubicBezTo>
                  <a:pt x="450146" y="4868056"/>
                  <a:pt x="443165" y="4871814"/>
                  <a:pt x="436177" y="4875572"/>
                </a:cubicBezTo>
                <a:lnTo>
                  <a:pt x="435335" y="4880613"/>
                </a:lnTo>
                <a:lnTo>
                  <a:pt x="484487" y="4890898"/>
                </a:lnTo>
                <a:cubicBezTo>
                  <a:pt x="486168" y="4880814"/>
                  <a:pt x="510744" y="4885956"/>
                  <a:pt x="486168" y="4880814"/>
                </a:cubicBezTo>
                <a:cubicBezTo>
                  <a:pt x="487851" y="4870726"/>
                  <a:pt x="487851" y="4870726"/>
                  <a:pt x="487851" y="4870726"/>
                </a:cubicBezTo>
                <a:cubicBezTo>
                  <a:pt x="487851" y="4870726"/>
                  <a:pt x="487851" y="4870726"/>
                  <a:pt x="512426" y="4875869"/>
                </a:cubicBezTo>
                <a:cubicBezTo>
                  <a:pt x="510744" y="4885956"/>
                  <a:pt x="509063" y="4896040"/>
                  <a:pt x="509063" y="4896040"/>
                </a:cubicBezTo>
                <a:cubicBezTo>
                  <a:pt x="482805" y="4900984"/>
                  <a:pt x="456549" y="4905927"/>
                  <a:pt x="433656" y="4890699"/>
                </a:cubicBezTo>
                <a:cubicBezTo>
                  <a:pt x="407402" y="4895644"/>
                  <a:pt x="404040" y="4915816"/>
                  <a:pt x="426928" y="4931041"/>
                </a:cubicBezTo>
                <a:cubicBezTo>
                  <a:pt x="400676" y="4935986"/>
                  <a:pt x="377782" y="4920756"/>
                  <a:pt x="376100" y="4930844"/>
                </a:cubicBezTo>
                <a:cubicBezTo>
                  <a:pt x="351525" y="4925701"/>
                  <a:pt x="328632" y="4910471"/>
                  <a:pt x="326949" y="4920559"/>
                </a:cubicBezTo>
                <a:cubicBezTo>
                  <a:pt x="304063" y="4905332"/>
                  <a:pt x="305744" y="4895248"/>
                  <a:pt x="282849" y="4880018"/>
                </a:cubicBezTo>
                <a:cubicBezTo>
                  <a:pt x="309108" y="4875078"/>
                  <a:pt x="331995" y="4890301"/>
                  <a:pt x="356570" y="4895444"/>
                </a:cubicBezTo>
                <a:cubicBezTo>
                  <a:pt x="384509" y="4880414"/>
                  <a:pt x="387874" y="4860244"/>
                  <a:pt x="438700" y="4860442"/>
                </a:cubicBezTo>
                <a:close/>
                <a:moveTo>
                  <a:pt x="148" y="4851702"/>
                </a:moveTo>
                <a:lnTo>
                  <a:pt x="1036" y="4851929"/>
                </a:lnTo>
                <a:cubicBezTo>
                  <a:pt x="-2352" y="4872256"/>
                  <a:pt x="20665" y="4887592"/>
                  <a:pt x="70107" y="4897937"/>
                </a:cubicBezTo>
                <a:cubicBezTo>
                  <a:pt x="43691" y="4902930"/>
                  <a:pt x="43691" y="4902930"/>
                  <a:pt x="40301" y="4923260"/>
                </a:cubicBezTo>
                <a:cubicBezTo>
                  <a:pt x="40301" y="4923260"/>
                  <a:pt x="38606" y="4933422"/>
                  <a:pt x="38606" y="4933422"/>
                </a:cubicBezTo>
                <a:cubicBezTo>
                  <a:pt x="61632" y="4948759"/>
                  <a:pt x="59938" y="4958924"/>
                  <a:pt x="56546" y="4979253"/>
                </a:cubicBezTo>
                <a:cubicBezTo>
                  <a:pt x="30132" y="4984245"/>
                  <a:pt x="28436" y="4994408"/>
                  <a:pt x="3716" y="4989236"/>
                </a:cubicBezTo>
                <a:lnTo>
                  <a:pt x="148" y="4981712"/>
                </a:lnTo>
                <a:lnTo>
                  <a:pt x="148" y="4937497"/>
                </a:lnTo>
                <a:lnTo>
                  <a:pt x="13886" y="4928249"/>
                </a:lnTo>
                <a:cubicBezTo>
                  <a:pt x="13886" y="4928249"/>
                  <a:pt x="15581" y="4918087"/>
                  <a:pt x="15581" y="4918087"/>
                </a:cubicBezTo>
                <a:lnTo>
                  <a:pt x="148" y="4911015"/>
                </a:lnTo>
                <a:close/>
                <a:moveTo>
                  <a:pt x="1235986" y="4837499"/>
                </a:moveTo>
                <a:cubicBezTo>
                  <a:pt x="1282705" y="4868452"/>
                  <a:pt x="1177324" y="4878164"/>
                  <a:pt x="1275881" y="4909374"/>
                </a:cubicBezTo>
                <a:cubicBezTo>
                  <a:pt x="1274175" y="4919603"/>
                  <a:pt x="1249109" y="4914358"/>
                  <a:pt x="1247402" y="4924590"/>
                </a:cubicBezTo>
                <a:cubicBezTo>
                  <a:pt x="1245697" y="4934821"/>
                  <a:pt x="1218927" y="4939805"/>
                  <a:pt x="1215515" y="4960266"/>
                </a:cubicBezTo>
                <a:cubicBezTo>
                  <a:pt x="1213808" y="4970497"/>
                  <a:pt x="1238873" y="4975743"/>
                  <a:pt x="1263939" y="4980988"/>
                </a:cubicBezTo>
                <a:cubicBezTo>
                  <a:pt x="1235461" y="4996204"/>
                  <a:pt x="1206984" y="5011419"/>
                  <a:pt x="1257115" y="5021908"/>
                </a:cubicBezTo>
                <a:cubicBezTo>
                  <a:pt x="1203572" y="5031881"/>
                  <a:pt x="1180212" y="5016405"/>
                  <a:pt x="1155146" y="5011159"/>
                </a:cubicBezTo>
                <a:cubicBezTo>
                  <a:pt x="1181918" y="5006174"/>
                  <a:pt x="1108426" y="4980207"/>
                  <a:pt x="1135197" y="4975223"/>
                </a:cubicBezTo>
                <a:cubicBezTo>
                  <a:pt x="1160264" y="4980469"/>
                  <a:pt x="1185332" y="4985714"/>
                  <a:pt x="1187037" y="4975481"/>
                </a:cubicBezTo>
                <a:cubicBezTo>
                  <a:pt x="1188742" y="4965252"/>
                  <a:pt x="1190449" y="4955021"/>
                  <a:pt x="1192154" y="4944790"/>
                </a:cubicBezTo>
                <a:cubicBezTo>
                  <a:pt x="1195566" y="4924330"/>
                  <a:pt x="1172205" y="4908856"/>
                  <a:pt x="1175618" y="4888394"/>
                </a:cubicBezTo>
                <a:cubicBezTo>
                  <a:pt x="1177324" y="4878164"/>
                  <a:pt x="1177324" y="4878164"/>
                  <a:pt x="1179031" y="4867931"/>
                </a:cubicBezTo>
                <a:cubicBezTo>
                  <a:pt x="1155670" y="4852457"/>
                  <a:pt x="1153965" y="4862686"/>
                  <a:pt x="1153965" y="4862686"/>
                </a:cubicBezTo>
                <a:cubicBezTo>
                  <a:pt x="1132311" y="4836982"/>
                  <a:pt x="1184148" y="4837240"/>
                  <a:pt x="1235986" y="4837499"/>
                </a:cubicBezTo>
                <a:close/>
                <a:moveTo>
                  <a:pt x="1242822" y="4778202"/>
                </a:moveTo>
                <a:cubicBezTo>
                  <a:pt x="1242822" y="4778202"/>
                  <a:pt x="1269365" y="4783758"/>
                  <a:pt x="1269365" y="4783758"/>
                </a:cubicBezTo>
                <a:cubicBezTo>
                  <a:pt x="1267530" y="4794761"/>
                  <a:pt x="1240988" y="4789207"/>
                  <a:pt x="1240988" y="4789207"/>
                </a:cubicBezTo>
                <a:cubicBezTo>
                  <a:pt x="1242822" y="4778202"/>
                  <a:pt x="1242822" y="4778202"/>
                  <a:pt x="1242822" y="4778202"/>
                </a:cubicBezTo>
                <a:close/>
                <a:moveTo>
                  <a:pt x="1044723" y="4776605"/>
                </a:moveTo>
                <a:cubicBezTo>
                  <a:pt x="1043042" y="4786690"/>
                  <a:pt x="1041361" y="4796775"/>
                  <a:pt x="1039678" y="4806861"/>
                </a:cubicBezTo>
                <a:cubicBezTo>
                  <a:pt x="1039678" y="4806861"/>
                  <a:pt x="1037997" y="4816949"/>
                  <a:pt x="1037997" y="4816949"/>
                </a:cubicBezTo>
                <a:cubicBezTo>
                  <a:pt x="1037997" y="4816949"/>
                  <a:pt x="1063063" y="4822194"/>
                  <a:pt x="1063063" y="4822194"/>
                </a:cubicBezTo>
                <a:cubicBezTo>
                  <a:pt x="1061382" y="4832277"/>
                  <a:pt x="1036316" y="4827031"/>
                  <a:pt x="1061382" y="4832277"/>
                </a:cubicBezTo>
                <a:cubicBezTo>
                  <a:pt x="1061382" y="4832277"/>
                  <a:pt x="1088129" y="4827439"/>
                  <a:pt x="1086447" y="4837522"/>
                </a:cubicBezTo>
                <a:cubicBezTo>
                  <a:pt x="1084765" y="4847609"/>
                  <a:pt x="1059699" y="4842364"/>
                  <a:pt x="1009568" y="4831874"/>
                </a:cubicBezTo>
                <a:cubicBezTo>
                  <a:pt x="1009568" y="4831874"/>
                  <a:pt x="1011250" y="4821786"/>
                  <a:pt x="1012931" y="4811704"/>
                </a:cubicBezTo>
                <a:cubicBezTo>
                  <a:pt x="1012931" y="4811704"/>
                  <a:pt x="1014613" y="4801616"/>
                  <a:pt x="1014613" y="4801616"/>
                </a:cubicBezTo>
                <a:cubicBezTo>
                  <a:pt x="1016295" y="4791530"/>
                  <a:pt x="1043042" y="4786690"/>
                  <a:pt x="1044723" y="4776605"/>
                </a:cubicBezTo>
                <a:close/>
                <a:moveTo>
                  <a:pt x="597661" y="4718163"/>
                </a:moveTo>
                <a:cubicBezTo>
                  <a:pt x="605956" y="4719898"/>
                  <a:pt x="611025" y="4723806"/>
                  <a:pt x="610109" y="4729306"/>
                </a:cubicBezTo>
                <a:cubicBezTo>
                  <a:pt x="608274" y="4740309"/>
                  <a:pt x="608274" y="4740309"/>
                  <a:pt x="586156" y="4735680"/>
                </a:cubicBezTo>
                <a:cubicBezTo>
                  <a:pt x="586156" y="4735680"/>
                  <a:pt x="587991" y="4724677"/>
                  <a:pt x="565873" y="4720049"/>
                </a:cubicBezTo>
                <a:cubicBezTo>
                  <a:pt x="577849" y="4716863"/>
                  <a:pt x="589367" y="4716426"/>
                  <a:pt x="597661" y="4718163"/>
                </a:cubicBezTo>
                <a:close/>
                <a:moveTo>
                  <a:pt x="1018071" y="4715249"/>
                </a:moveTo>
                <a:cubicBezTo>
                  <a:pt x="1029330" y="4713366"/>
                  <a:pt x="1042282" y="4713467"/>
                  <a:pt x="1054815" y="4716089"/>
                </a:cubicBezTo>
                <a:cubicBezTo>
                  <a:pt x="1078199" y="4731422"/>
                  <a:pt x="1076518" y="4741504"/>
                  <a:pt x="1101584" y="4746749"/>
                </a:cubicBezTo>
                <a:cubicBezTo>
                  <a:pt x="1099902" y="4756837"/>
                  <a:pt x="1074836" y="4751591"/>
                  <a:pt x="1049770" y="4746346"/>
                </a:cubicBezTo>
                <a:cubicBezTo>
                  <a:pt x="1048087" y="4756434"/>
                  <a:pt x="1074836" y="4751591"/>
                  <a:pt x="1073153" y="4761677"/>
                </a:cubicBezTo>
                <a:cubicBezTo>
                  <a:pt x="1071472" y="4771763"/>
                  <a:pt x="1046406" y="4766518"/>
                  <a:pt x="1044723" y="4776605"/>
                </a:cubicBezTo>
                <a:cubicBezTo>
                  <a:pt x="1044723" y="4776605"/>
                  <a:pt x="1044723" y="4776605"/>
                  <a:pt x="1019660" y="4771359"/>
                </a:cubicBezTo>
                <a:cubicBezTo>
                  <a:pt x="965784" y="4744431"/>
                  <a:pt x="984297" y="4720904"/>
                  <a:pt x="1018071" y="4715249"/>
                </a:cubicBezTo>
                <a:close/>
                <a:moveTo>
                  <a:pt x="486256" y="4703391"/>
                </a:moveTo>
                <a:cubicBezTo>
                  <a:pt x="511263" y="4718112"/>
                  <a:pt x="537805" y="4723669"/>
                  <a:pt x="536276" y="4732836"/>
                </a:cubicBezTo>
                <a:cubicBezTo>
                  <a:pt x="536276" y="4732836"/>
                  <a:pt x="483197" y="4721730"/>
                  <a:pt x="486256" y="4703391"/>
                </a:cubicBezTo>
                <a:close/>
                <a:moveTo>
                  <a:pt x="335393" y="4702187"/>
                </a:moveTo>
                <a:cubicBezTo>
                  <a:pt x="335393" y="4702187"/>
                  <a:pt x="357512" y="4706816"/>
                  <a:pt x="357512" y="4706816"/>
                </a:cubicBezTo>
                <a:cubicBezTo>
                  <a:pt x="355677" y="4717819"/>
                  <a:pt x="311440" y="4708562"/>
                  <a:pt x="335393" y="4702187"/>
                </a:cubicBezTo>
                <a:close/>
                <a:moveTo>
                  <a:pt x="608176" y="4699726"/>
                </a:moveTo>
                <a:cubicBezTo>
                  <a:pt x="610576" y="4699043"/>
                  <a:pt x="615000" y="4699967"/>
                  <a:pt x="615000" y="4699967"/>
                </a:cubicBezTo>
                <a:lnTo>
                  <a:pt x="613471" y="4709137"/>
                </a:lnTo>
                <a:lnTo>
                  <a:pt x="606892" y="4702273"/>
                </a:lnTo>
                <a:cubicBezTo>
                  <a:pt x="606278" y="4700812"/>
                  <a:pt x="606973" y="4700068"/>
                  <a:pt x="608176" y="4699726"/>
                </a:cubicBezTo>
                <a:close/>
                <a:moveTo>
                  <a:pt x="148" y="4693959"/>
                </a:moveTo>
                <a:lnTo>
                  <a:pt x="1740" y="4694292"/>
                </a:lnTo>
                <a:cubicBezTo>
                  <a:pt x="892" y="4699374"/>
                  <a:pt x="468" y="4701916"/>
                  <a:pt x="256" y="4703186"/>
                </a:cubicBezTo>
                <a:lnTo>
                  <a:pt x="148" y="4703830"/>
                </a:lnTo>
                <a:close/>
                <a:moveTo>
                  <a:pt x="54565" y="4684307"/>
                </a:moveTo>
                <a:cubicBezTo>
                  <a:pt x="79285" y="4689480"/>
                  <a:pt x="77592" y="4699643"/>
                  <a:pt x="77592" y="4699643"/>
                </a:cubicBezTo>
                <a:cubicBezTo>
                  <a:pt x="102311" y="4704816"/>
                  <a:pt x="127026" y="4709987"/>
                  <a:pt x="127026" y="4709987"/>
                </a:cubicBezTo>
                <a:cubicBezTo>
                  <a:pt x="125330" y="4720154"/>
                  <a:pt x="148355" y="4735490"/>
                  <a:pt x="171380" y="4750826"/>
                </a:cubicBezTo>
                <a:cubicBezTo>
                  <a:pt x="197791" y="4745835"/>
                  <a:pt x="199485" y="4735670"/>
                  <a:pt x="201180" y="4725504"/>
                </a:cubicBezTo>
                <a:cubicBezTo>
                  <a:pt x="224205" y="4740843"/>
                  <a:pt x="250620" y="4735849"/>
                  <a:pt x="277030" y="4730858"/>
                </a:cubicBezTo>
                <a:cubicBezTo>
                  <a:pt x="277030" y="4730858"/>
                  <a:pt x="275336" y="4741022"/>
                  <a:pt x="275336" y="4741022"/>
                </a:cubicBezTo>
                <a:cubicBezTo>
                  <a:pt x="300056" y="4746195"/>
                  <a:pt x="301751" y="4736031"/>
                  <a:pt x="324776" y="4751367"/>
                </a:cubicBezTo>
                <a:cubicBezTo>
                  <a:pt x="324776" y="4751367"/>
                  <a:pt x="349491" y="4756538"/>
                  <a:pt x="351186" y="4746375"/>
                </a:cubicBezTo>
                <a:cubicBezTo>
                  <a:pt x="351186" y="4746375"/>
                  <a:pt x="326471" y="4741204"/>
                  <a:pt x="328166" y="4731039"/>
                </a:cubicBezTo>
                <a:cubicBezTo>
                  <a:pt x="352881" y="4736210"/>
                  <a:pt x="352881" y="4736210"/>
                  <a:pt x="377601" y="4741383"/>
                </a:cubicBezTo>
                <a:cubicBezTo>
                  <a:pt x="377601" y="4741383"/>
                  <a:pt x="375906" y="4751548"/>
                  <a:pt x="375906" y="4751548"/>
                </a:cubicBezTo>
                <a:cubicBezTo>
                  <a:pt x="398931" y="4766884"/>
                  <a:pt x="400626" y="4756720"/>
                  <a:pt x="425342" y="4761893"/>
                </a:cubicBezTo>
                <a:cubicBezTo>
                  <a:pt x="423647" y="4772055"/>
                  <a:pt x="448367" y="4777228"/>
                  <a:pt x="473087" y="4782400"/>
                </a:cubicBezTo>
                <a:cubicBezTo>
                  <a:pt x="471391" y="4792565"/>
                  <a:pt x="446672" y="4787393"/>
                  <a:pt x="444976" y="4797559"/>
                </a:cubicBezTo>
                <a:cubicBezTo>
                  <a:pt x="420256" y="4792387"/>
                  <a:pt x="420256" y="4792387"/>
                  <a:pt x="421952" y="4782220"/>
                </a:cubicBezTo>
                <a:cubicBezTo>
                  <a:pt x="395540" y="4787214"/>
                  <a:pt x="395540" y="4787214"/>
                  <a:pt x="393846" y="4797377"/>
                </a:cubicBezTo>
                <a:cubicBezTo>
                  <a:pt x="393846" y="4797377"/>
                  <a:pt x="393846" y="4797377"/>
                  <a:pt x="418561" y="4802548"/>
                </a:cubicBezTo>
                <a:cubicBezTo>
                  <a:pt x="393846" y="4797377"/>
                  <a:pt x="390456" y="4817706"/>
                  <a:pt x="364041" y="4822696"/>
                </a:cubicBezTo>
                <a:cubicBezTo>
                  <a:pt x="364041" y="4822696"/>
                  <a:pt x="339321" y="4817524"/>
                  <a:pt x="339321" y="4817524"/>
                </a:cubicBezTo>
                <a:cubicBezTo>
                  <a:pt x="312911" y="4822519"/>
                  <a:pt x="358957" y="4853190"/>
                  <a:pt x="309521" y="4842846"/>
                </a:cubicBezTo>
                <a:cubicBezTo>
                  <a:pt x="307827" y="4853011"/>
                  <a:pt x="307827" y="4853011"/>
                  <a:pt x="306132" y="4863176"/>
                </a:cubicBezTo>
                <a:cubicBezTo>
                  <a:pt x="306132" y="4863176"/>
                  <a:pt x="306132" y="4863176"/>
                  <a:pt x="281412" y="4858004"/>
                </a:cubicBezTo>
                <a:cubicBezTo>
                  <a:pt x="281412" y="4858004"/>
                  <a:pt x="281412" y="4858004"/>
                  <a:pt x="283106" y="4847839"/>
                </a:cubicBezTo>
                <a:cubicBezTo>
                  <a:pt x="283106" y="4847839"/>
                  <a:pt x="284802" y="4837674"/>
                  <a:pt x="284802" y="4837674"/>
                </a:cubicBezTo>
                <a:cubicBezTo>
                  <a:pt x="263471" y="4812174"/>
                  <a:pt x="187621" y="4806821"/>
                  <a:pt x="159516" y="4821977"/>
                </a:cubicBezTo>
                <a:cubicBezTo>
                  <a:pt x="108380" y="4821796"/>
                  <a:pt x="62336" y="4791122"/>
                  <a:pt x="39311" y="4775786"/>
                </a:cubicBezTo>
                <a:cubicBezTo>
                  <a:pt x="41005" y="4765621"/>
                  <a:pt x="67420" y="4760629"/>
                  <a:pt x="67420" y="4760629"/>
                </a:cubicBezTo>
                <a:cubicBezTo>
                  <a:pt x="69116" y="4750465"/>
                  <a:pt x="69116" y="4750465"/>
                  <a:pt x="44395" y="4745293"/>
                </a:cubicBezTo>
                <a:cubicBezTo>
                  <a:pt x="21376" y="4729956"/>
                  <a:pt x="19681" y="4740121"/>
                  <a:pt x="17986" y="4750285"/>
                </a:cubicBezTo>
                <a:lnTo>
                  <a:pt x="148" y="4741250"/>
                </a:lnTo>
                <a:lnTo>
                  <a:pt x="148" y="4714279"/>
                </a:lnTo>
                <a:lnTo>
                  <a:pt x="2477" y="4713839"/>
                </a:lnTo>
                <a:cubicBezTo>
                  <a:pt x="9906" y="4712436"/>
                  <a:pt x="24765" y="4709630"/>
                  <a:pt x="24765" y="4709630"/>
                </a:cubicBezTo>
                <a:cubicBezTo>
                  <a:pt x="26460" y="4699465"/>
                  <a:pt x="29851" y="4679136"/>
                  <a:pt x="54565" y="4684307"/>
                </a:cubicBezTo>
                <a:close/>
                <a:moveTo>
                  <a:pt x="364500" y="4676452"/>
                </a:moveTo>
                <a:cubicBezTo>
                  <a:pt x="364500" y="4676452"/>
                  <a:pt x="364500" y="4676452"/>
                  <a:pt x="389183" y="4681620"/>
                </a:cubicBezTo>
                <a:cubicBezTo>
                  <a:pt x="389183" y="4681620"/>
                  <a:pt x="389183" y="4681620"/>
                  <a:pt x="387490" y="4691773"/>
                </a:cubicBezTo>
                <a:cubicBezTo>
                  <a:pt x="387490" y="4691773"/>
                  <a:pt x="362807" y="4686609"/>
                  <a:pt x="362807" y="4686609"/>
                </a:cubicBezTo>
                <a:cubicBezTo>
                  <a:pt x="364500" y="4676452"/>
                  <a:pt x="364500" y="4676452"/>
                  <a:pt x="364500" y="4676452"/>
                </a:cubicBezTo>
                <a:close/>
                <a:moveTo>
                  <a:pt x="992136" y="4648177"/>
                </a:moveTo>
                <a:cubicBezTo>
                  <a:pt x="994157" y="4649787"/>
                  <a:pt x="998197" y="4653004"/>
                  <a:pt x="1007044" y="4654854"/>
                </a:cubicBezTo>
                <a:cubicBezTo>
                  <a:pt x="1005515" y="4664024"/>
                  <a:pt x="987822" y="4660322"/>
                  <a:pt x="987822" y="4660322"/>
                </a:cubicBezTo>
                <a:cubicBezTo>
                  <a:pt x="987822" y="4660322"/>
                  <a:pt x="989351" y="4651152"/>
                  <a:pt x="989351" y="4651152"/>
                </a:cubicBezTo>
                <a:cubicBezTo>
                  <a:pt x="990118" y="4646569"/>
                  <a:pt x="990118" y="4646569"/>
                  <a:pt x="992136" y="4648177"/>
                </a:cubicBezTo>
                <a:close/>
                <a:moveTo>
                  <a:pt x="1063488" y="4645790"/>
                </a:moveTo>
                <a:cubicBezTo>
                  <a:pt x="1090031" y="4651344"/>
                  <a:pt x="1091865" y="4640342"/>
                  <a:pt x="1090031" y="4651344"/>
                </a:cubicBezTo>
                <a:cubicBezTo>
                  <a:pt x="1088195" y="4662347"/>
                  <a:pt x="1088195" y="4662347"/>
                  <a:pt x="1088195" y="4662347"/>
                </a:cubicBezTo>
                <a:cubicBezTo>
                  <a:pt x="1088195" y="4662347"/>
                  <a:pt x="1088195" y="4662347"/>
                  <a:pt x="1061653" y="4656793"/>
                </a:cubicBezTo>
                <a:cubicBezTo>
                  <a:pt x="1061653" y="4656793"/>
                  <a:pt x="1063488" y="4645790"/>
                  <a:pt x="1063488" y="4645790"/>
                </a:cubicBezTo>
                <a:close/>
                <a:moveTo>
                  <a:pt x="372970" y="4625670"/>
                </a:moveTo>
                <a:cubicBezTo>
                  <a:pt x="371275" y="4635827"/>
                  <a:pt x="371275" y="4635827"/>
                  <a:pt x="371275" y="4635827"/>
                </a:cubicBezTo>
                <a:cubicBezTo>
                  <a:pt x="371275" y="4635827"/>
                  <a:pt x="346600" y="4630664"/>
                  <a:pt x="346600" y="4630664"/>
                </a:cubicBezTo>
                <a:cubicBezTo>
                  <a:pt x="346600" y="4630664"/>
                  <a:pt x="346600" y="4630664"/>
                  <a:pt x="372970" y="4625670"/>
                </a:cubicBezTo>
                <a:close/>
                <a:moveTo>
                  <a:pt x="66681" y="4624645"/>
                </a:moveTo>
                <a:cubicBezTo>
                  <a:pt x="64988" y="4634800"/>
                  <a:pt x="64988" y="4634800"/>
                  <a:pt x="64988" y="4634800"/>
                </a:cubicBezTo>
                <a:cubicBezTo>
                  <a:pt x="61600" y="4655115"/>
                  <a:pt x="59906" y="4665270"/>
                  <a:pt x="82890" y="4680589"/>
                </a:cubicBezTo>
                <a:cubicBezTo>
                  <a:pt x="56522" y="4685583"/>
                  <a:pt x="58214" y="4675427"/>
                  <a:pt x="8856" y="4665098"/>
                </a:cubicBezTo>
                <a:cubicBezTo>
                  <a:pt x="36919" y="4649951"/>
                  <a:pt x="15631" y="4624473"/>
                  <a:pt x="66681" y="4624645"/>
                </a:cubicBezTo>
                <a:close/>
                <a:moveTo>
                  <a:pt x="829" y="4622216"/>
                </a:moveTo>
                <a:cubicBezTo>
                  <a:pt x="7693" y="4622229"/>
                  <a:pt x="14327" y="4623617"/>
                  <a:pt x="14327" y="4623617"/>
                </a:cubicBezTo>
                <a:cubicBezTo>
                  <a:pt x="26684" y="4631895"/>
                  <a:pt x="26225" y="4634645"/>
                  <a:pt x="22446" y="4636700"/>
                </a:cubicBezTo>
                <a:cubicBezTo>
                  <a:pt x="18671" y="4638759"/>
                  <a:pt x="11576" y="4640118"/>
                  <a:pt x="10658" y="4645621"/>
                </a:cubicBezTo>
                <a:cubicBezTo>
                  <a:pt x="10658" y="4645621"/>
                  <a:pt x="11690" y="4639432"/>
                  <a:pt x="1010" y="4633995"/>
                </a:cubicBezTo>
                <a:lnTo>
                  <a:pt x="148" y="4633713"/>
                </a:lnTo>
                <a:lnTo>
                  <a:pt x="148" y="4622311"/>
                </a:lnTo>
                <a:close/>
                <a:moveTo>
                  <a:pt x="377694" y="4585787"/>
                </a:moveTo>
                <a:cubicBezTo>
                  <a:pt x="377694" y="4585787"/>
                  <a:pt x="377694" y="4585787"/>
                  <a:pt x="404237" y="4591341"/>
                </a:cubicBezTo>
                <a:cubicBezTo>
                  <a:pt x="404237" y="4591341"/>
                  <a:pt x="402402" y="4602344"/>
                  <a:pt x="402402" y="4602344"/>
                </a:cubicBezTo>
                <a:cubicBezTo>
                  <a:pt x="375860" y="4596790"/>
                  <a:pt x="375860" y="4596790"/>
                  <a:pt x="375860" y="4596790"/>
                </a:cubicBezTo>
                <a:cubicBezTo>
                  <a:pt x="375860" y="4596790"/>
                  <a:pt x="377694" y="4585787"/>
                  <a:pt x="377694" y="4585787"/>
                </a:cubicBezTo>
                <a:close/>
                <a:moveTo>
                  <a:pt x="1131856" y="4565209"/>
                </a:moveTo>
                <a:cubicBezTo>
                  <a:pt x="1131856" y="4565209"/>
                  <a:pt x="1131856" y="4565209"/>
                  <a:pt x="1149550" y="4568912"/>
                </a:cubicBezTo>
                <a:cubicBezTo>
                  <a:pt x="1149550" y="4568912"/>
                  <a:pt x="1149550" y="4568912"/>
                  <a:pt x="1147714" y="4579915"/>
                </a:cubicBezTo>
                <a:cubicBezTo>
                  <a:pt x="1130022" y="4576212"/>
                  <a:pt x="1130022" y="4576212"/>
                  <a:pt x="1130022" y="4576212"/>
                </a:cubicBezTo>
                <a:cubicBezTo>
                  <a:pt x="1131856" y="4565209"/>
                  <a:pt x="1131856" y="4565209"/>
                  <a:pt x="1131856" y="4565209"/>
                </a:cubicBezTo>
                <a:close/>
                <a:moveTo>
                  <a:pt x="5300818" y="4560389"/>
                </a:moveTo>
                <a:lnTo>
                  <a:pt x="5294477" y="4574970"/>
                </a:lnTo>
                <a:lnTo>
                  <a:pt x="5293715" y="4578547"/>
                </a:lnTo>
                <a:lnTo>
                  <a:pt x="5304779" y="4572135"/>
                </a:lnTo>
                <a:close/>
                <a:moveTo>
                  <a:pt x="148" y="4548535"/>
                </a:moveTo>
                <a:lnTo>
                  <a:pt x="3557" y="4549249"/>
                </a:lnTo>
                <a:cubicBezTo>
                  <a:pt x="11023" y="4550811"/>
                  <a:pt x="25953" y="4553936"/>
                  <a:pt x="25953" y="4553936"/>
                </a:cubicBezTo>
                <a:cubicBezTo>
                  <a:pt x="24118" y="4564939"/>
                  <a:pt x="24118" y="4564939"/>
                  <a:pt x="24118" y="4564939"/>
                </a:cubicBezTo>
                <a:cubicBezTo>
                  <a:pt x="24118" y="4564939"/>
                  <a:pt x="9188" y="4561815"/>
                  <a:pt x="1722" y="4560253"/>
                </a:cubicBezTo>
                <a:lnTo>
                  <a:pt x="148" y="4559924"/>
                </a:lnTo>
                <a:close/>
                <a:moveTo>
                  <a:pt x="270553" y="4542018"/>
                </a:moveTo>
                <a:cubicBezTo>
                  <a:pt x="277417" y="4542030"/>
                  <a:pt x="284053" y="4543417"/>
                  <a:pt x="284053" y="4543417"/>
                </a:cubicBezTo>
                <a:cubicBezTo>
                  <a:pt x="284053" y="4543417"/>
                  <a:pt x="284053" y="4543417"/>
                  <a:pt x="282218" y="4554422"/>
                </a:cubicBezTo>
                <a:cubicBezTo>
                  <a:pt x="255676" y="4548868"/>
                  <a:pt x="255676" y="4548868"/>
                  <a:pt x="255676" y="4548868"/>
                </a:cubicBezTo>
                <a:cubicBezTo>
                  <a:pt x="256594" y="4543367"/>
                  <a:pt x="263688" y="4542004"/>
                  <a:pt x="270553" y="4542018"/>
                </a:cubicBezTo>
                <a:close/>
                <a:moveTo>
                  <a:pt x="1363411" y="4488188"/>
                </a:moveTo>
                <a:cubicBezTo>
                  <a:pt x="1365969" y="4487541"/>
                  <a:pt x="1369277" y="4490607"/>
                  <a:pt x="1370029" y="4494320"/>
                </a:cubicBezTo>
                <a:cubicBezTo>
                  <a:pt x="1370777" y="4498036"/>
                  <a:pt x="1372278" y="4505465"/>
                  <a:pt x="1373027" y="4509181"/>
                </a:cubicBezTo>
                <a:cubicBezTo>
                  <a:pt x="1373778" y="4512895"/>
                  <a:pt x="1374527" y="4516609"/>
                  <a:pt x="1375277" y="4520325"/>
                </a:cubicBezTo>
                <a:cubicBezTo>
                  <a:pt x="1378277" y="4535183"/>
                  <a:pt x="1377969" y="4546975"/>
                  <a:pt x="1378409" y="4562481"/>
                </a:cubicBezTo>
                <a:cubicBezTo>
                  <a:pt x="1378409" y="4562481"/>
                  <a:pt x="1378409" y="4562481"/>
                  <a:pt x="1375851" y="4563130"/>
                </a:cubicBezTo>
                <a:cubicBezTo>
                  <a:pt x="1376599" y="4566843"/>
                  <a:pt x="1376599" y="4566843"/>
                  <a:pt x="1374042" y="4567492"/>
                </a:cubicBezTo>
                <a:cubicBezTo>
                  <a:pt x="1374042" y="4567492"/>
                  <a:pt x="1371483" y="4568140"/>
                  <a:pt x="1371483" y="4568140"/>
                </a:cubicBezTo>
                <a:cubicBezTo>
                  <a:pt x="1369675" y="4572503"/>
                  <a:pt x="1367116" y="4573150"/>
                  <a:pt x="1363808" y="4570085"/>
                </a:cubicBezTo>
                <a:cubicBezTo>
                  <a:pt x="1361249" y="4570733"/>
                  <a:pt x="1360500" y="4567018"/>
                  <a:pt x="1363058" y="4566371"/>
                </a:cubicBezTo>
                <a:cubicBezTo>
                  <a:pt x="1362308" y="4562657"/>
                  <a:pt x="1364867" y="4562006"/>
                  <a:pt x="1366675" y="4557644"/>
                </a:cubicBezTo>
                <a:cubicBezTo>
                  <a:pt x="1369542" y="4545203"/>
                  <a:pt x="1365795" y="4526631"/>
                  <a:pt x="1363543" y="4515487"/>
                </a:cubicBezTo>
                <a:cubicBezTo>
                  <a:pt x="1362044" y="4508058"/>
                  <a:pt x="1360544" y="4500629"/>
                  <a:pt x="1359794" y="4496913"/>
                </a:cubicBezTo>
                <a:cubicBezTo>
                  <a:pt x="1359045" y="4493201"/>
                  <a:pt x="1360854" y="4488837"/>
                  <a:pt x="1363411" y="4488188"/>
                </a:cubicBezTo>
                <a:close/>
                <a:moveTo>
                  <a:pt x="1327554" y="4463116"/>
                </a:moveTo>
                <a:cubicBezTo>
                  <a:pt x="1330686" y="4462348"/>
                  <a:pt x="1334947" y="4462527"/>
                  <a:pt x="1339922" y="4463569"/>
                </a:cubicBezTo>
                <a:cubicBezTo>
                  <a:pt x="1349875" y="4465654"/>
                  <a:pt x="1362687" y="4471179"/>
                  <a:pt x="1375039" y="4479459"/>
                </a:cubicBezTo>
                <a:cubicBezTo>
                  <a:pt x="1373206" y="4490461"/>
                  <a:pt x="1321960" y="4468352"/>
                  <a:pt x="1321960" y="4468352"/>
                </a:cubicBezTo>
                <a:cubicBezTo>
                  <a:pt x="1322419" y="4465601"/>
                  <a:pt x="1324422" y="4463885"/>
                  <a:pt x="1327554" y="4463116"/>
                </a:cubicBezTo>
                <a:close/>
                <a:moveTo>
                  <a:pt x="1097126" y="4444075"/>
                </a:moveTo>
                <a:cubicBezTo>
                  <a:pt x="1121895" y="4449259"/>
                  <a:pt x="1097126" y="4444075"/>
                  <a:pt x="1121895" y="4449259"/>
                </a:cubicBezTo>
                <a:cubicBezTo>
                  <a:pt x="1118513" y="4469539"/>
                  <a:pt x="1115131" y="4489818"/>
                  <a:pt x="1138210" y="4505141"/>
                </a:cubicBezTo>
                <a:cubicBezTo>
                  <a:pt x="1164672" y="4500182"/>
                  <a:pt x="1166362" y="4490044"/>
                  <a:pt x="1168054" y="4479905"/>
                </a:cubicBezTo>
                <a:cubicBezTo>
                  <a:pt x="1192824" y="4485089"/>
                  <a:pt x="1192824" y="4485089"/>
                  <a:pt x="1192824" y="4485089"/>
                </a:cubicBezTo>
                <a:cubicBezTo>
                  <a:pt x="1204361" y="4492747"/>
                  <a:pt x="1203092" y="4500353"/>
                  <a:pt x="1198521" y="4508581"/>
                </a:cubicBezTo>
                <a:cubicBezTo>
                  <a:pt x="1193944" y="4516803"/>
                  <a:pt x="1186060" y="4525648"/>
                  <a:pt x="1184370" y="4535788"/>
                </a:cubicBezTo>
                <a:cubicBezTo>
                  <a:pt x="1159600" y="4530602"/>
                  <a:pt x="1159600" y="4530602"/>
                  <a:pt x="1161290" y="4520462"/>
                </a:cubicBezTo>
                <a:cubicBezTo>
                  <a:pt x="1161290" y="4520462"/>
                  <a:pt x="1161290" y="4520462"/>
                  <a:pt x="1136520" y="4515281"/>
                </a:cubicBezTo>
                <a:cubicBezTo>
                  <a:pt x="1083597" y="4525193"/>
                  <a:pt x="1152836" y="4571161"/>
                  <a:pt x="1099914" y="4581075"/>
                </a:cubicBezTo>
                <a:cubicBezTo>
                  <a:pt x="1098223" y="4591215"/>
                  <a:pt x="1122994" y="4596397"/>
                  <a:pt x="1122994" y="4596397"/>
                </a:cubicBezTo>
                <a:cubicBezTo>
                  <a:pt x="1147763" y="4601580"/>
                  <a:pt x="1147763" y="4601580"/>
                  <a:pt x="1147763" y="4601580"/>
                </a:cubicBezTo>
                <a:cubicBezTo>
                  <a:pt x="1147763" y="4601580"/>
                  <a:pt x="1147763" y="4601580"/>
                  <a:pt x="1146073" y="4611720"/>
                </a:cubicBezTo>
                <a:cubicBezTo>
                  <a:pt x="1146073" y="4611720"/>
                  <a:pt x="1146073" y="4611720"/>
                  <a:pt x="1121302" y="4606537"/>
                </a:cubicBezTo>
                <a:cubicBezTo>
                  <a:pt x="1119612" y="4616677"/>
                  <a:pt x="1094842" y="4611494"/>
                  <a:pt x="1068381" y="4616451"/>
                </a:cubicBezTo>
                <a:cubicBezTo>
                  <a:pt x="1070071" y="4606311"/>
                  <a:pt x="1070071" y="4606311"/>
                  <a:pt x="1071762" y="4596172"/>
                </a:cubicBezTo>
                <a:cubicBezTo>
                  <a:pt x="1048683" y="4580847"/>
                  <a:pt x="1050374" y="4570707"/>
                  <a:pt x="1052064" y="4560568"/>
                </a:cubicBezTo>
                <a:cubicBezTo>
                  <a:pt x="1002522" y="4550202"/>
                  <a:pt x="977754" y="4545019"/>
                  <a:pt x="954674" y="4529695"/>
                </a:cubicBezTo>
                <a:cubicBezTo>
                  <a:pt x="982825" y="4514600"/>
                  <a:pt x="1007596" y="4519783"/>
                  <a:pt x="1030676" y="4535105"/>
                </a:cubicBezTo>
                <a:cubicBezTo>
                  <a:pt x="1085289" y="4515055"/>
                  <a:pt x="1040820" y="4474266"/>
                  <a:pt x="1068972" y="4459173"/>
                </a:cubicBezTo>
                <a:cubicBezTo>
                  <a:pt x="1070664" y="4449033"/>
                  <a:pt x="1093744" y="4464354"/>
                  <a:pt x="1092052" y="4474494"/>
                </a:cubicBezTo>
                <a:cubicBezTo>
                  <a:pt x="1093744" y="4464354"/>
                  <a:pt x="1095434" y="4454214"/>
                  <a:pt x="1097126" y="4444075"/>
                </a:cubicBezTo>
                <a:close/>
                <a:moveTo>
                  <a:pt x="586671" y="4430630"/>
                </a:moveTo>
                <a:cubicBezTo>
                  <a:pt x="636213" y="4440996"/>
                  <a:pt x="664409" y="4425641"/>
                  <a:pt x="710524" y="4456548"/>
                </a:cubicBezTo>
                <a:cubicBezTo>
                  <a:pt x="685754" y="4451363"/>
                  <a:pt x="710524" y="4456548"/>
                  <a:pt x="684041" y="4461631"/>
                </a:cubicBezTo>
                <a:cubicBezTo>
                  <a:pt x="659270" y="4456450"/>
                  <a:pt x="659270" y="4456450"/>
                  <a:pt x="634501" y="4451266"/>
                </a:cubicBezTo>
                <a:cubicBezTo>
                  <a:pt x="634501" y="4451266"/>
                  <a:pt x="632788" y="4461537"/>
                  <a:pt x="657559" y="4466718"/>
                </a:cubicBezTo>
                <a:cubicBezTo>
                  <a:pt x="632788" y="4461537"/>
                  <a:pt x="606304" y="4466622"/>
                  <a:pt x="606304" y="4466622"/>
                </a:cubicBezTo>
                <a:cubicBezTo>
                  <a:pt x="608018" y="4456352"/>
                  <a:pt x="584958" y="4440900"/>
                  <a:pt x="586671" y="4430630"/>
                </a:cubicBezTo>
                <a:close/>
                <a:moveTo>
                  <a:pt x="64843" y="4420288"/>
                </a:moveTo>
                <a:cubicBezTo>
                  <a:pt x="76569" y="4421756"/>
                  <a:pt x="79926" y="4430342"/>
                  <a:pt x="97166" y="4441832"/>
                </a:cubicBezTo>
                <a:cubicBezTo>
                  <a:pt x="69098" y="4456981"/>
                  <a:pt x="118455" y="4467310"/>
                  <a:pt x="169507" y="4467478"/>
                </a:cubicBezTo>
                <a:cubicBezTo>
                  <a:pt x="164425" y="4497948"/>
                  <a:pt x="161037" y="4518262"/>
                  <a:pt x="132968" y="4533409"/>
                </a:cubicBezTo>
                <a:cubicBezTo>
                  <a:pt x="108295" y="4528246"/>
                  <a:pt x="108295" y="4528246"/>
                  <a:pt x="108295" y="4528246"/>
                </a:cubicBezTo>
                <a:cubicBezTo>
                  <a:pt x="108295" y="4528246"/>
                  <a:pt x="81923" y="4533239"/>
                  <a:pt x="80230" y="4543395"/>
                </a:cubicBezTo>
                <a:cubicBezTo>
                  <a:pt x="78537" y="4553552"/>
                  <a:pt x="103213" y="4558716"/>
                  <a:pt x="99825" y="4579026"/>
                </a:cubicBezTo>
                <a:cubicBezTo>
                  <a:pt x="124502" y="4584191"/>
                  <a:pt x="126195" y="4574034"/>
                  <a:pt x="126195" y="4574034"/>
                </a:cubicBezTo>
                <a:cubicBezTo>
                  <a:pt x="150878" y="4579198"/>
                  <a:pt x="150878" y="4579198"/>
                  <a:pt x="173859" y="4594518"/>
                </a:cubicBezTo>
                <a:cubicBezTo>
                  <a:pt x="224908" y="4594689"/>
                  <a:pt x="207003" y="4548904"/>
                  <a:pt x="281036" y="4564395"/>
                </a:cubicBezTo>
                <a:cubicBezTo>
                  <a:pt x="277648" y="4584705"/>
                  <a:pt x="275954" y="4594861"/>
                  <a:pt x="327003" y="4595033"/>
                </a:cubicBezTo>
                <a:cubicBezTo>
                  <a:pt x="323617" y="4615343"/>
                  <a:pt x="323617" y="4615343"/>
                  <a:pt x="321923" y="4625500"/>
                </a:cubicBezTo>
                <a:cubicBezTo>
                  <a:pt x="321923" y="4625500"/>
                  <a:pt x="346600" y="4630664"/>
                  <a:pt x="346600" y="4630664"/>
                </a:cubicBezTo>
                <a:cubicBezTo>
                  <a:pt x="346600" y="4630664"/>
                  <a:pt x="344907" y="4640821"/>
                  <a:pt x="344907" y="4640821"/>
                </a:cubicBezTo>
                <a:cubicBezTo>
                  <a:pt x="343212" y="4650978"/>
                  <a:pt x="318537" y="4645815"/>
                  <a:pt x="316842" y="4655972"/>
                </a:cubicBezTo>
                <a:cubicBezTo>
                  <a:pt x="316842" y="4655972"/>
                  <a:pt x="366195" y="4666299"/>
                  <a:pt x="364500" y="4676452"/>
                </a:cubicBezTo>
                <a:cubicBezTo>
                  <a:pt x="338132" y="4681446"/>
                  <a:pt x="311763" y="4686438"/>
                  <a:pt x="288775" y="4671117"/>
                </a:cubicBezTo>
                <a:cubicBezTo>
                  <a:pt x="288775" y="4671117"/>
                  <a:pt x="288775" y="4671117"/>
                  <a:pt x="287082" y="4681274"/>
                </a:cubicBezTo>
                <a:cubicBezTo>
                  <a:pt x="287082" y="4681274"/>
                  <a:pt x="262405" y="4676111"/>
                  <a:pt x="262405" y="4676111"/>
                </a:cubicBezTo>
                <a:cubicBezTo>
                  <a:pt x="260712" y="4686265"/>
                  <a:pt x="260712" y="4686265"/>
                  <a:pt x="257325" y="4706580"/>
                </a:cubicBezTo>
                <a:cubicBezTo>
                  <a:pt x="206279" y="4706409"/>
                  <a:pt x="135634" y="4670606"/>
                  <a:pt x="163698" y="4655456"/>
                </a:cubicBezTo>
                <a:cubicBezTo>
                  <a:pt x="139020" y="4650291"/>
                  <a:pt x="139020" y="4650291"/>
                  <a:pt x="139020" y="4650291"/>
                </a:cubicBezTo>
                <a:cubicBezTo>
                  <a:pt x="114341" y="4645127"/>
                  <a:pt x="139020" y="4650291"/>
                  <a:pt x="114341" y="4645127"/>
                </a:cubicBezTo>
                <a:cubicBezTo>
                  <a:pt x="117726" y="4624817"/>
                  <a:pt x="145795" y="4609668"/>
                  <a:pt x="96438" y="4599341"/>
                </a:cubicBezTo>
                <a:cubicBezTo>
                  <a:pt x="96438" y="4599341"/>
                  <a:pt x="96438" y="4599341"/>
                  <a:pt x="71763" y="4594177"/>
                </a:cubicBezTo>
                <a:cubicBezTo>
                  <a:pt x="70069" y="4604334"/>
                  <a:pt x="91359" y="4629808"/>
                  <a:pt x="66681" y="4624645"/>
                </a:cubicBezTo>
                <a:cubicBezTo>
                  <a:pt x="48775" y="4578854"/>
                  <a:pt x="52161" y="4558543"/>
                  <a:pt x="9585" y="4507591"/>
                </a:cubicBezTo>
                <a:cubicBezTo>
                  <a:pt x="-11709" y="4482115"/>
                  <a:pt x="65711" y="4477293"/>
                  <a:pt x="19747" y="4446656"/>
                </a:cubicBezTo>
                <a:cubicBezTo>
                  <a:pt x="18054" y="4456809"/>
                  <a:pt x="18054" y="4456809"/>
                  <a:pt x="18054" y="4456809"/>
                </a:cubicBezTo>
                <a:cubicBezTo>
                  <a:pt x="16361" y="4466966"/>
                  <a:pt x="16361" y="4466966"/>
                  <a:pt x="16361" y="4466966"/>
                </a:cubicBezTo>
                <a:cubicBezTo>
                  <a:pt x="16361" y="4466966"/>
                  <a:pt x="16361" y="4466966"/>
                  <a:pt x="5234" y="4469072"/>
                </a:cubicBezTo>
                <a:lnTo>
                  <a:pt x="148" y="4470035"/>
                </a:lnTo>
                <a:lnTo>
                  <a:pt x="148" y="4424116"/>
                </a:lnTo>
                <a:lnTo>
                  <a:pt x="2247" y="4424761"/>
                </a:lnTo>
                <a:cubicBezTo>
                  <a:pt x="24465" y="4427932"/>
                  <a:pt x="30997" y="4417475"/>
                  <a:pt x="49504" y="4421349"/>
                </a:cubicBezTo>
                <a:cubicBezTo>
                  <a:pt x="56096" y="4420100"/>
                  <a:pt x="60934" y="4419799"/>
                  <a:pt x="64843" y="4420288"/>
                </a:cubicBezTo>
                <a:close/>
                <a:moveTo>
                  <a:pt x="539965" y="4399600"/>
                </a:moveTo>
                <a:cubicBezTo>
                  <a:pt x="550947" y="4406958"/>
                  <a:pt x="549725" y="4414294"/>
                  <a:pt x="539860" y="4418557"/>
                </a:cubicBezTo>
                <a:cubicBezTo>
                  <a:pt x="529993" y="4422817"/>
                  <a:pt x="511484" y="4424006"/>
                  <a:pt x="487894" y="4419069"/>
                </a:cubicBezTo>
                <a:cubicBezTo>
                  <a:pt x="487894" y="4419069"/>
                  <a:pt x="489526" y="4409292"/>
                  <a:pt x="489526" y="4409292"/>
                </a:cubicBezTo>
                <a:cubicBezTo>
                  <a:pt x="514744" y="4404445"/>
                  <a:pt x="514744" y="4404445"/>
                  <a:pt x="539965" y="4399600"/>
                </a:cubicBezTo>
                <a:close/>
                <a:moveTo>
                  <a:pt x="413054" y="4392025"/>
                </a:moveTo>
                <a:cubicBezTo>
                  <a:pt x="438120" y="4397269"/>
                  <a:pt x="407855" y="4423200"/>
                  <a:pt x="457988" y="4433690"/>
                </a:cubicBezTo>
                <a:cubicBezTo>
                  <a:pt x="456255" y="4444081"/>
                  <a:pt x="431189" y="4438836"/>
                  <a:pt x="427725" y="4459620"/>
                </a:cubicBezTo>
                <a:cubicBezTo>
                  <a:pt x="402658" y="4454375"/>
                  <a:pt x="355992" y="4423100"/>
                  <a:pt x="352527" y="4443884"/>
                </a:cubicBezTo>
                <a:cubicBezTo>
                  <a:pt x="327461" y="4438639"/>
                  <a:pt x="329193" y="4428248"/>
                  <a:pt x="304127" y="4423003"/>
                </a:cubicBezTo>
                <a:cubicBezTo>
                  <a:pt x="307593" y="4402219"/>
                  <a:pt x="361191" y="4391926"/>
                  <a:pt x="409589" y="4412807"/>
                </a:cubicBezTo>
                <a:cubicBezTo>
                  <a:pt x="386255" y="4397171"/>
                  <a:pt x="386255" y="4397171"/>
                  <a:pt x="413054" y="4392025"/>
                </a:cubicBezTo>
                <a:close/>
                <a:moveTo>
                  <a:pt x="822883" y="4386690"/>
                </a:moveTo>
                <a:cubicBezTo>
                  <a:pt x="822883" y="4386690"/>
                  <a:pt x="822883" y="4386690"/>
                  <a:pt x="849425" y="4392243"/>
                </a:cubicBezTo>
                <a:cubicBezTo>
                  <a:pt x="849425" y="4392243"/>
                  <a:pt x="849425" y="4392243"/>
                  <a:pt x="848201" y="4399579"/>
                </a:cubicBezTo>
                <a:cubicBezTo>
                  <a:pt x="848201" y="4399579"/>
                  <a:pt x="848201" y="4399579"/>
                  <a:pt x="821662" y="4394025"/>
                </a:cubicBezTo>
                <a:cubicBezTo>
                  <a:pt x="822883" y="4386690"/>
                  <a:pt x="822883" y="4386690"/>
                  <a:pt x="822883" y="4386690"/>
                </a:cubicBezTo>
                <a:close/>
                <a:moveTo>
                  <a:pt x="71055" y="4386406"/>
                </a:moveTo>
                <a:cubicBezTo>
                  <a:pt x="81236" y="4387114"/>
                  <a:pt x="94505" y="4389891"/>
                  <a:pt x="107777" y="4392668"/>
                </a:cubicBezTo>
                <a:cubicBezTo>
                  <a:pt x="107777" y="4392668"/>
                  <a:pt x="79399" y="4398117"/>
                  <a:pt x="79399" y="4398117"/>
                </a:cubicBezTo>
                <a:cubicBezTo>
                  <a:pt x="79399" y="4398117"/>
                  <a:pt x="79399" y="4398117"/>
                  <a:pt x="52863" y="4392565"/>
                </a:cubicBezTo>
                <a:cubicBezTo>
                  <a:pt x="53779" y="4387062"/>
                  <a:pt x="60873" y="4385699"/>
                  <a:pt x="71055" y="4386406"/>
                </a:cubicBezTo>
                <a:close/>
                <a:moveTo>
                  <a:pt x="148" y="4370148"/>
                </a:moveTo>
                <a:lnTo>
                  <a:pt x="1617" y="4370456"/>
                </a:lnTo>
                <a:lnTo>
                  <a:pt x="148" y="4370256"/>
                </a:lnTo>
                <a:close/>
                <a:moveTo>
                  <a:pt x="547359" y="4365272"/>
                </a:moveTo>
                <a:cubicBezTo>
                  <a:pt x="550367" y="4365249"/>
                  <a:pt x="554514" y="4366116"/>
                  <a:pt x="559490" y="4367158"/>
                </a:cubicBezTo>
                <a:cubicBezTo>
                  <a:pt x="569443" y="4369239"/>
                  <a:pt x="582713" y="4372017"/>
                  <a:pt x="596825" y="4369749"/>
                </a:cubicBezTo>
                <a:cubicBezTo>
                  <a:pt x="623366" y="4375305"/>
                  <a:pt x="618320" y="4405562"/>
                  <a:pt x="590095" y="4410094"/>
                </a:cubicBezTo>
                <a:cubicBezTo>
                  <a:pt x="537017" y="4398989"/>
                  <a:pt x="595142" y="4379837"/>
                  <a:pt x="542062" y="4368729"/>
                </a:cubicBezTo>
                <a:cubicBezTo>
                  <a:pt x="542482" y="4366209"/>
                  <a:pt x="544351" y="4365295"/>
                  <a:pt x="547359" y="4365272"/>
                </a:cubicBezTo>
                <a:close/>
                <a:moveTo>
                  <a:pt x="1185020" y="4356192"/>
                </a:moveTo>
                <a:cubicBezTo>
                  <a:pt x="1185020" y="4356192"/>
                  <a:pt x="1211563" y="4361746"/>
                  <a:pt x="1211563" y="4361746"/>
                </a:cubicBezTo>
                <a:cubicBezTo>
                  <a:pt x="1210034" y="4370916"/>
                  <a:pt x="1210034" y="4370916"/>
                  <a:pt x="1210034" y="4370916"/>
                </a:cubicBezTo>
                <a:cubicBezTo>
                  <a:pt x="1208507" y="4380086"/>
                  <a:pt x="1208507" y="4380086"/>
                  <a:pt x="1181964" y="4374531"/>
                </a:cubicBezTo>
                <a:cubicBezTo>
                  <a:pt x="1181964" y="4374531"/>
                  <a:pt x="1181964" y="4374531"/>
                  <a:pt x="1183492" y="4365362"/>
                </a:cubicBezTo>
                <a:cubicBezTo>
                  <a:pt x="1185020" y="4356192"/>
                  <a:pt x="1185020" y="4356192"/>
                  <a:pt x="1185020" y="4356192"/>
                </a:cubicBezTo>
                <a:close/>
                <a:moveTo>
                  <a:pt x="742677" y="4350082"/>
                </a:moveTo>
                <a:cubicBezTo>
                  <a:pt x="746001" y="4349592"/>
                  <a:pt x="750810" y="4349920"/>
                  <a:pt x="757076" y="4351232"/>
                </a:cubicBezTo>
                <a:cubicBezTo>
                  <a:pt x="782142" y="4356477"/>
                  <a:pt x="782142" y="4356477"/>
                  <a:pt x="780394" y="4366954"/>
                </a:cubicBezTo>
                <a:cubicBezTo>
                  <a:pt x="778647" y="4377434"/>
                  <a:pt x="753582" y="4372187"/>
                  <a:pt x="753582" y="4372187"/>
                </a:cubicBezTo>
                <a:cubicBezTo>
                  <a:pt x="736093" y="4360394"/>
                  <a:pt x="732705" y="4351553"/>
                  <a:pt x="742677" y="4350082"/>
                </a:cubicBezTo>
                <a:close/>
                <a:moveTo>
                  <a:pt x="91630" y="4324768"/>
                </a:moveTo>
                <a:cubicBezTo>
                  <a:pt x="118173" y="4330322"/>
                  <a:pt x="116338" y="4341321"/>
                  <a:pt x="114503" y="4352326"/>
                </a:cubicBezTo>
                <a:cubicBezTo>
                  <a:pt x="87961" y="4346772"/>
                  <a:pt x="61424" y="4341218"/>
                  <a:pt x="61424" y="4341218"/>
                </a:cubicBezTo>
                <a:cubicBezTo>
                  <a:pt x="63259" y="4330214"/>
                  <a:pt x="91630" y="4324768"/>
                  <a:pt x="91630" y="4324768"/>
                </a:cubicBezTo>
                <a:close/>
                <a:moveTo>
                  <a:pt x="1373626" y="4312741"/>
                </a:moveTo>
                <a:lnTo>
                  <a:pt x="1354643" y="4335194"/>
                </a:lnTo>
                <a:cubicBezTo>
                  <a:pt x="1354643" y="4335194"/>
                  <a:pt x="1354643" y="4335194"/>
                  <a:pt x="1352016" y="4335860"/>
                </a:cubicBezTo>
                <a:cubicBezTo>
                  <a:pt x="1352762" y="4339558"/>
                  <a:pt x="1353507" y="4343252"/>
                  <a:pt x="1354254" y="4346948"/>
                </a:cubicBezTo>
                <a:cubicBezTo>
                  <a:pt x="1363626" y="4352343"/>
                  <a:pt x="1369984" y="4370156"/>
                  <a:pt x="1360223" y="4376514"/>
                </a:cubicBezTo>
                <a:lnTo>
                  <a:pt x="1361453" y="4397856"/>
                </a:lnTo>
                <a:lnTo>
                  <a:pt x="1363559" y="4392711"/>
                </a:lnTo>
                <a:cubicBezTo>
                  <a:pt x="1375243" y="4400427"/>
                  <a:pt x="1385786" y="4405269"/>
                  <a:pt x="1395443" y="4408113"/>
                </a:cubicBezTo>
                <a:lnTo>
                  <a:pt x="1399654" y="4408654"/>
                </a:lnTo>
                <a:lnTo>
                  <a:pt x="1399237" y="4378284"/>
                </a:lnTo>
                <a:cubicBezTo>
                  <a:pt x="1397746" y="4370893"/>
                  <a:pt x="1385357" y="4377917"/>
                  <a:pt x="1380102" y="4379248"/>
                </a:cubicBezTo>
                <a:cubicBezTo>
                  <a:pt x="1375434" y="4362950"/>
                  <a:pt x="1382390" y="4349532"/>
                  <a:pt x="1388032" y="4336449"/>
                </a:cubicBezTo>
                <a:lnTo>
                  <a:pt x="1393861" y="4316860"/>
                </a:lnTo>
                <a:close/>
                <a:moveTo>
                  <a:pt x="19133" y="4302005"/>
                </a:moveTo>
                <a:cubicBezTo>
                  <a:pt x="42721" y="4306941"/>
                  <a:pt x="41091" y="4316720"/>
                  <a:pt x="64687" y="4321657"/>
                </a:cubicBezTo>
                <a:cubicBezTo>
                  <a:pt x="37830" y="4336282"/>
                  <a:pt x="-7718" y="4316629"/>
                  <a:pt x="19133" y="4302005"/>
                </a:cubicBezTo>
                <a:close/>
                <a:moveTo>
                  <a:pt x="95795" y="4297232"/>
                </a:moveTo>
                <a:cubicBezTo>
                  <a:pt x="101388" y="4297154"/>
                  <a:pt x="109795" y="4298203"/>
                  <a:pt x="123066" y="4300981"/>
                </a:cubicBezTo>
                <a:cubicBezTo>
                  <a:pt x="121231" y="4311981"/>
                  <a:pt x="119397" y="4322986"/>
                  <a:pt x="66317" y="4311878"/>
                </a:cubicBezTo>
                <a:cubicBezTo>
                  <a:pt x="87595" y="4307791"/>
                  <a:pt x="79020" y="4297457"/>
                  <a:pt x="95795" y="4297232"/>
                </a:cubicBezTo>
                <a:close/>
                <a:moveTo>
                  <a:pt x="1388078" y="4295648"/>
                </a:moveTo>
                <a:lnTo>
                  <a:pt x="1387076" y="4296835"/>
                </a:lnTo>
                <a:lnTo>
                  <a:pt x="1388433" y="4296931"/>
                </a:lnTo>
                <a:close/>
                <a:moveTo>
                  <a:pt x="41609" y="4295321"/>
                </a:moveTo>
                <a:cubicBezTo>
                  <a:pt x="41609" y="4295321"/>
                  <a:pt x="68152" y="4300873"/>
                  <a:pt x="68152" y="4300873"/>
                </a:cubicBezTo>
                <a:cubicBezTo>
                  <a:pt x="66317" y="4311878"/>
                  <a:pt x="66317" y="4311878"/>
                  <a:pt x="66317" y="4311878"/>
                </a:cubicBezTo>
                <a:cubicBezTo>
                  <a:pt x="66317" y="4311878"/>
                  <a:pt x="39774" y="4306324"/>
                  <a:pt x="39774" y="4306324"/>
                </a:cubicBezTo>
                <a:cubicBezTo>
                  <a:pt x="39774" y="4306324"/>
                  <a:pt x="39774" y="4306324"/>
                  <a:pt x="41609" y="4295321"/>
                </a:cubicBezTo>
                <a:close/>
                <a:moveTo>
                  <a:pt x="339249" y="4293165"/>
                </a:moveTo>
                <a:cubicBezTo>
                  <a:pt x="343665" y="4295559"/>
                  <a:pt x="332466" y="4304975"/>
                  <a:pt x="351073" y="4308868"/>
                </a:cubicBezTo>
                <a:cubicBezTo>
                  <a:pt x="375888" y="4314060"/>
                  <a:pt x="377572" y="4303960"/>
                  <a:pt x="402387" y="4309153"/>
                </a:cubicBezTo>
                <a:cubicBezTo>
                  <a:pt x="351073" y="4308868"/>
                  <a:pt x="399019" y="4329355"/>
                  <a:pt x="422150" y="4344649"/>
                </a:cubicBezTo>
                <a:cubicBezTo>
                  <a:pt x="397334" y="4339456"/>
                  <a:pt x="372518" y="4334263"/>
                  <a:pt x="369150" y="4354466"/>
                </a:cubicBezTo>
                <a:cubicBezTo>
                  <a:pt x="418780" y="4364851"/>
                  <a:pt x="441904" y="4380142"/>
                  <a:pt x="468404" y="4375234"/>
                </a:cubicBezTo>
                <a:cubicBezTo>
                  <a:pt x="491535" y="4390526"/>
                  <a:pt x="465036" y="4395434"/>
                  <a:pt x="463352" y="4405535"/>
                </a:cubicBezTo>
                <a:cubicBezTo>
                  <a:pt x="413727" y="4395153"/>
                  <a:pt x="441904" y="4380142"/>
                  <a:pt x="390598" y="4379859"/>
                </a:cubicBezTo>
                <a:cubicBezTo>
                  <a:pt x="390598" y="4379859"/>
                  <a:pt x="388913" y="4389958"/>
                  <a:pt x="364099" y="4384767"/>
                </a:cubicBezTo>
                <a:cubicBezTo>
                  <a:pt x="367465" y="4364565"/>
                  <a:pt x="365783" y="4374666"/>
                  <a:pt x="367465" y="4364565"/>
                </a:cubicBezTo>
                <a:cubicBezTo>
                  <a:pt x="342652" y="4359374"/>
                  <a:pt x="344335" y="4349273"/>
                  <a:pt x="344335" y="4349273"/>
                </a:cubicBezTo>
                <a:cubicBezTo>
                  <a:pt x="317842" y="4354182"/>
                  <a:pt x="269896" y="4333695"/>
                  <a:pt x="243397" y="4338603"/>
                </a:cubicBezTo>
                <a:cubicBezTo>
                  <a:pt x="243397" y="4338603"/>
                  <a:pt x="218588" y="4333412"/>
                  <a:pt x="218588" y="4333412"/>
                </a:cubicBezTo>
                <a:cubicBezTo>
                  <a:pt x="192088" y="4338320"/>
                  <a:pt x="192088" y="4338320"/>
                  <a:pt x="192088" y="4338320"/>
                </a:cubicBezTo>
                <a:cubicBezTo>
                  <a:pt x="190403" y="4348419"/>
                  <a:pt x="190403" y="4348419"/>
                  <a:pt x="190403" y="4348419"/>
                </a:cubicBezTo>
                <a:cubicBezTo>
                  <a:pt x="190403" y="4348419"/>
                  <a:pt x="163904" y="4353329"/>
                  <a:pt x="165589" y="4343230"/>
                </a:cubicBezTo>
                <a:cubicBezTo>
                  <a:pt x="158852" y="4383632"/>
                  <a:pt x="233290" y="4399209"/>
                  <a:pt x="254737" y="4424604"/>
                </a:cubicBezTo>
                <a:cubicBezTo>
                  <a:pt x="279552" y="4429794"/>
                  <a:pt x="302682" y="4445090"/>
                  <a:pt x="302682" y="4445090"/>
                </a:cubicBezTo>
                <a:cubicBezTo>
                  <a:pt x="327491" y="4450279"/>
                  <a:pt x="352306" y="4455472"/>
                  <a:pt x="350622" y="4465573"/>
                </a:cubicBezTo>
                <a:cubicBezTo>
                  <a:pt x="348939" y="4475673"/>
                  <a:pt x="324123" y="4470480"/>
                  <a:pt x="322438" y="4480582"/>
                </a:cubicBezTo>
                <a:cubicBezTo>
                  <a:pt x="347253" y="4485772"/>
                  <a:pt x="348939" y="4475673"/>
                  <a:pt x="373754" y="4480866"/>
                </a:cubicBezTo>
                <a:cubicBezTo>
                  <a:pt x="396884" y="4496158"/>
                  <a:pt x="425062" y="4481149"/>
                  <a:pt x="474692" y="4491535"/>
                </a:cubicBezTo>
                <a:cubicBezTo>
                  <a:pt x="473007" y="4501634"/>
                  <a:pt x="473007" y="4501634"/>
                  <a:pt x="497822" y="4506827"/>
                </a:cubicBezTo>
                <a:cubicBezTo>
                  <a:pt x="497822" y="4506827"/>
                  <a:pt x="497822" y="4506827"/>
                  <a:pt x="496138" y="4516926"/>
                </a:cubicBezTo>
                <a:cubicBezTo>
                  <a:pt x="496138" y="4516926"/>
                  <a:pt x="522633" y="4512018"/>
                  <a:pt x="545763" y="4527312"/>
                </a:cubicBezTo>
                <a:cubicBezTo>
                  <a:pt x="545763" y="4527312"/>
                  <a:pt x="544079" y="4537413"/>
                  <a:pt x="568894" y="4542606"/>
                </a:cubicBezTo>
                <a:cubicBezTo>
                  <a:pt x="620202" y="4542890"/>
                  <a:pt x="625254" y="4512588"/>
                  <a:pt x="655122" y="4487478"/>
                </a:cubicBezTo>
                <a:cubicBezTo>
                  <a:pt x="704753" y="4497864"/>
                  <a:pt x="678253" y="4502770"/>
                  <a:pt x="703069" y="4507963"/>
                </a:cubicBezTo>
                <a:cubicBezTo>
                  <a:pt x="727878" y="4513155"/>
                  <a:pt x="727878" y="4513155"/>
                  <a:pt x="727878" y="4513155"/>
                </a:cubicBezTo>
                <a:cubicBezTo>
                  <a:pt x="729562" y="4503055"/>
                  <a:pt x="729562" y="4503055"/>
                  <a:pt x="729562" y="4503055"/>
                </a:cubicBezTo>
                <a:cubicBezTo>
                  <a:pt x="731246" y="4492954"/>
                  <a:pt x="731246" y="4492954"/>
                  <a:pt x="734615" y="4472752"/>
                </a:cubicBezTo>
                <a:cubicBezTo>
                  <a:pt x="759430" y="4477944"/>
                  <a:pt x="759430" y="4477944"/>
                  <a:pt x="759430" y="4477944"/>
                </a:cubicBezTo>
                <a:cubicBezTo>
                  <a:pt x="761114" y="4467843"/>
                  <a:pt x="737985" y="4452550"/>
                  <a:pt x="739668" y="4442449"/>
                </a:cubicBezTo>
                <a:cubicBezTo>
                  <a:pt x="741352" y="4432350"/>
                  <a:pt x="767852" y="4427442"/>
                  <a:pt x="743038" y="4422249"/>
                </a:cubicBezTo>
                <a:cubicBezTo>
                  <a:pt x="792667" y="4432633"/>
                  <a:pt x="822535" y="4407522"/>
                  <a:pt x="870476" y="4428008"/>
                </a:cubicBezTo>
                <a:cubicBezTo>
                  <a:pt x="872160" y="4417906"/>
                  <a:pt x="900343" y="4402898"/>
                  <a:pt x="925158" y="4408090"/>
                </a:cubicBezTo>
                <a:cubicBezTo>
                  <a:pt x="948284" y="4423384"/>
                  <a:pt x="948284" y="4423384"/>
                  <a:pt x="946600" y="4433483"/>
                </a:cubicBezTo>
                <a:cubicBezTo>
                  <a:pt x="946600" y="4433483"/>
                  <a:pt x="944914" y="4443586"/>
                  <a:pt x="920105" y="4438393"/>
                </a:cubicBezTo>
                <a:cubicBezTo>
                  <a:pt x="944914" y="4443586"/>
                  <a:pt x="968045" y="4458880"/>
                  <a:pt x="966361" y="4468979"/>
                </a:cubicBezTo>
                <a:cubicBezTo>
                  <a:pt x="992860" y="4464071"/>
                  <a:pt x="996228" y="4443869"/>
                  <a:pt x="997912" y="4433768"/>
                </a:cubicBezTo>
                <a:cubicBezTo>
                  <a:pt x="1044169" y="4464353"/>
                  <a:pt x="1014307" y="4489466"/>
                  <a:pt x="987807" y="4494374"/>
                </a:cubicBezTo>
                <a:cubicBezTo>
                  <a:pt x="962992" y="4489181"/>
                  <a:pt x="913367" y="4478797"/>
                  <a:pt x="888552" y="4473604"/>
                </a:cubicBezTo>
                <a:cubicBezTo>
                  <a:pt x="890237" y="4463504"/>
                  <a:pt x="891922" y="4453403"/>
                  <a:pt x="867108" y="4448211"/>
                </a:cubicBezTo>
                <a:cubicBezTo>
                  <a:pt x="865423" y="4458312"/>
                  <a:pt x="862054" y="4478512"/>
                  <a:pt x="860370" y="4488611"/>
                </a:cubicBezTo>
                <a:cubicBezTo>
                  <a:pt x="885184" y="4493806"/>
                  <a:pt x="885184" y="4493806"/>
                  <a:pt x="885184" y="4493806"/>
                </a:cubicBezTo>
                <a:cubicBezTo>
                  <a:pt x="909999" y="4498997"/>
                  <a:pt x="909999" y="4498997"/>
                  <a:pt x="934808" y="4504188"/>
                </a:cubicBezTo>
                <a:cubicBezTo>
                  <a:pt x="934808" y="4504188"/>
                  <a:pt x="933125" y="4514288"/>
                  <a:pt x="933125" y="4514288"/>
                </a:cubicBezTo>
                <a:cubicBezTo>
                  <a:pt x="908314" y="4509098"/>
                  <a:pt x="908314" y="4509098"/>
                  <a:pt x="908314" y="4509098"/>
                </a:cubicBezTo>
                <a:cubicBezTo>
                  <a:pt x="883500" y="4503905"/>
                  <a:pt x="883500" y="4503905"/>
                  <a:pt x="858685" y="4498714"/>
                </a:cubicBezTo>
                <a:cubicBezTo>
                  <a:pt x="876762" y="4544309"/>
                  <a:pt x="873394" y="4564511"/>
                  <a:pt x="843527" y="4589620"/>
                </a:cubicBezTo>
                <a:cubicBezTo>
                  <a:pt x="868341" y="4594811"/>
                  <a:pt x="871710" y="4574611"/>
                  <a:pt x="873394" y="4564511"/>
                </a:cubicBezTo>
                <a:cubicBezTo>
                  <a:pt x="923018" y="4574895"/>
                  <a:pt x="926388" y="4554693"/>
                  <a:pt x="951201" y="4559885"/>
                </a:cubicBezTo>
                <a:cubicBezTo>
                  <a:pt x="949517" y="4569986"/>
                  <a:pt x="949517" y="4569986"/>
                  <a:pt x="947832" y="4580085"/>
                </a:cubicBezTo>
                <a:cubicBezTo>
                  <a:pt x="970963" y="4595379"/>
                  <a:pt x="974332" y="4575180"/>
                  <a:pt x="972648" y="4585280"/>
                </a:cubicBezTo>
                <a:cubicBezTo>
                  <a:pt x="994096" y="4610673"/>
                  <a:pt x="946149" y="4590188"/>
                  <a:pt x="944464" y="4600287"/>
                </a:cubicBezTo>
                <a:cubicBezTo>
                  <a:pt x="965911" y="4625682"/>
                  <a:pt x="937728" y="4640691"/>
                  <a:pt x="960858" y="4655985"/>
                </a:cubicBezTo>
                <a:cubicBezTo>
                  <a:pt x="959174" y="4666084"/>
                  <a:pt x="957490" y="4676184"/>
                  <a:pt x="957490" y="4676184"/>
                </a:cubicBezTo>
                <a:cubicBezTo>
                  <a:pt x="980619" y="4691478"/>
                  <a:pt x="973882" y="4731882"/>
                  <a:pt x="947383" y="4736792"/>
                </a:cubicBezTo>
                <a:cubicBezTo>
                  <a:pt x="945699" y="4746891"/>
                  <a:pt x="970513" y="4752084"/>
                  <a:pt x="968829" y="4762183"/>
                </a:cubicBezTo>
                <a:cubicBezTo>
                  <a:pt x="942330" y="4767091"/>
                  <a:pt x="915831" y="4772001"/>
                  <a:pt x="892700" y="4756707"/>
                </a:cubicBezTo>
                <a:lnTo>
                  <a:pt x="887403" y="4748326"/>
                </a:lnTo>
                <a:lnTo>
                  <a:pt x="896067" y="4736505"/>
                </a:lnTo>
                <a:cubicBezTo>
                  <a:pt x="895227" y="4741556"/>
                  <a:pt x="888603" y="4742784"/>
                  <a:pt x="885083" y="4744659"/>
                </a:cubicBezTo>
                <a:lnTo>
                  <a:pt x="887403" y="4748326"/>
                </a:lnTo>
                <a:lnTo>
                  <a:pt x="862837" y="4781819"/>
                </a:lnTo>
                <a:cubicBezTo>
                  <a:pt x="862837" y="4781819"/>
                  <a:pt x="862837" y="4781819"/>
                  <a:pt x="887648" y="4787010"/>
                </a:cubicBezTo>
                <a:cubicBezTo>
                  <a:pt x="887648" y="4787010"/>
                  <a:pt x="885963" y="4797111"/>
                  <a:pt x="885963" y="4797111"/>
                </a:cubicBezTo>
                <a:cubicBezTo>
                  <a:pt x="885963" y="4797111"/>
                  <a:pt x="861153" y="4791920"/>
                  <a:pt x="861153" y="4791920"/>
                </a:cubicBezTo>
                <a:cubicBezTo>
                  <a:pt x="861153" y="4791920"/>
                  <a:pt x="836338" y="4786727"/>
                  <a:pt x="834654" y="4796826"/>
                </a:cubicBezTo>
                <a:lnTo>
                  <a:pt x="827917" y="4837232"/>
                </a:lnTo>
                <a:cubicBezTo>
                  <a:pt x="854414" y="4832324"/>
                  <a:pt x="854414" y="4832324"/>
                  <a:pt x="904040" y="4842706"/>
                </a:cubicBezTo>
                <a:cubicBezTo>
                  <a:pt x="879225" y="4837515"/>
                  <a:pt x="904040" y="4842706"/>
                  <a:pt x="902355" y="4852807"/>
                </a:cubicBezTo>
                <a:cubicBezTo>
                  <a:pt x="900671" y="4862908"/>
                  <a:pt x="875857" y="4857715"/>
                  <a:pt x="851048" y="4852524"/>
                </a:cubicBezTo>
                <a:cubicBezTo>
                  <a:pt x="869120" y="4898118"/>
                  <a:pt x="888882" y="4933612"/>
                  <a:pt x="961636" y="4959289"/>
                </a:cubicBezTo>
                <a:cubicBezTo>
                  <a:pt x="986451" y="4964483"/>
                  <a:pt x="986451" y="4964483"/>
                  <a:pt x="1011266" y="4969675"/>
                </a:cubicBezTo>
                <a:cubicBezTo>
                  <a:pt x="1011266" y="4969675"/>
                  <a:pt x="1034397" y="4984969"/>
                  <a:pt x="1032714" y="4995068"/>
                </a:cubicBezTo>
                <a:cubicBezTo>
                  <a:pt x="935143" y="4964200"/>
                  <a:pt x="903590" y="4999408"/>
                  <a:pt x="852276" y="4999126"/>
                </a:cubicBezTo>
                <a:cubicBezTo>
                  <a:pt x="827465" y="4993933"/>
                  <a:pt x="829151" y="4983832"/>
                  <a:pt x="804336" y="4978639"/>
                </a:cubicBezTo>
                <a:cubicBezTo>
                  <a:pt x="802652" y="4988740"/>
                  <a:pt x="802652" y="4988740"/>
                  <a:pt x="777837" y="4983551"/>
                </a:cubicBezTo>
                <a:cubicBezTo>
                  <a:pt x="777837" y="4983551"/>
                  <a:pt x="777837" y="4983551"/>
                  <a:pt x="802652" y="4988740"/>
                </a:cubicBezTo>
                <a:cubicBezTo>
                  <a:pt x="776153" y="4993650"/>
                  <a:pt x="776153" y="4993650"/>
                  <a:pt x="751338" y="4988457"/>
                </a:cubicBezTo>
                <a:cubicBezTo>
                  <a:pt x="753021" y="4978356"/>
                  <a:pt x="754705" y="4968253"/>
                  <a:pt x="779522" y="4973446"/>
                </a:cubicBezTo>
                <a:cubicBezTo>
                  <a:pt x="806021" y="4968539"/>
                  <a:pt x="782890" y="4953246"/>
                  <a:pt x="784574" y="4943145"/>
                </a:cubicBezTo>
                <a:cubicBezTo>
                  <a:pt x="759758" y="4937952"/>
                  <a:pt x="733264" y="4942862"/>
                  <a:pt x="729896" y="4963064"/>
                </a:cubicBezTo>
                <a:cubicBezTo>
                  <a:pt x="729896" y="4963064"/>
                  <a:pt x="705082" y="4957871"/>
                  <a:pt x="705082" y="4957871"/>
                </a:cubicBezTo>
                <a:cubicBezTo>
                  <a:pt x="705082" y="4957871"/>
                  <a:pt x="703397" y="4967973"/>
                  <a:pt x="728212" y="4973165"/>
                </a:cubicBezTo>
                <a:cubicBezTo>
                  <a:pt x="728212" y="4973165"/>
                  <a:pt x="728212" y="4973165"/>
                  <a:pt x="703397" y="4967973"/>
                </a:cubicBezTo>
                <a:cubicBezTo>
                  <a:pt x="701713" y="4978074"/>
                  <a:pt x="726528" y="4983264"/>
                  <a:pt x="726528" y="4983264"/>
                </a:cubicBezTo>
                <a:cubicBezTo>
                  <a:pt x="724844" y="4993367"/>
                  <a:pt x="698344" y="4998272"/>
                  <a:pt x="673528" y="4993080"/>
                </a:cubicBezTo>
                <a:cubicBezTo>
                  <a:pt x="676896" y="4972881"/>
                  <a:pt x="657136" y="4937384"/>
                  <a:pt x="660504" y="4917183"/>
                </a:cubicBezTo>
                <a:lnTo>
                  <a:pt x="613856" y="4925824"/>
                </a:lnTo>
                <a:lnTo>
                  <a:pt x="633190" y="4934034"/>
                </a:lnTo>
                <a:cubicBezTo>
                  <a:pt x="605599" y="4948503"/>
                  <a:pt x="628298" y="4963374"/>
                  <a:pt x="652628" y="4968464"/>
                </a:cubicBezTo>
                <a:cubicBezTo>
                  <a:pt x="649366" y="4988025"/>
                  <a:pt x="625038" y="4982933"/>
                  <a:pt x="600706" y="4977843"/>
                </a:cubicBezTo>
                <a:cubicBezTo>
                  <a:pt x="602336" y="4968064"/>
                  <a:pt x="578012" y="4962974"/>
                  <a:pt x="578012" y="4962974"/>
                </a:cubicBezTo>
                <a:cubicBezTo>
                  <a:pt x="558573" y="4928542"/>
                  <a:pt x="582905" y="4933634"/>
                  <a:pt x="586167" y="4914074"/>
                </a:cubicBezTo>
                <a:lnTo>
                  <a:pt x="604689" y="4921938"/>
                </a:lnTo>
                <a:lnTo>
                  <a:pt x="587749" y="4891507"/>
                </a:lnTo>
                <a:cubicBezTo>
                  <a:pt x="587749" y="4891507"/>
                  <a:pt x="589434" y="4881406"/>
                  <a:pt x="614249" y="4886600"/>
                </a:cubicBezTo>
                <a:cubicBezTo>
                  <a:pt x="615932" y="4876498"/>
                  <a:pt x="564619" y="4876214"/>
                  <a:pt x="569672" y="4845910"/>
                </a:cubicBezTo>
                <a:cubicBezTo>
                  <a:pt x="569672" y="4845910"/>
                  <a:pt x="567988" y="4856012"/>
                  <a:pt x="567988" y="4856012"/>
                </a:cubicBezTo>
                <a:cubicBezTo>
                  <a:pt x="543177" y="4850821"/>
                  <a:pt x="518363" y="4845628"/>
                  <a:pt x="520047" y="4835526"/>
                </a:cubicBezTo>
                <a:cubicBezTo>
                  <a:pt x="520047" y="4835526"/>
                  <a:pt x="521731" y="4825426"/>
                  <a:pt x="521731" y="4825426"/>
                </a:cubicBezTo>
                <a:cubicBezTo>
                  <a:pt x="523415" y="4815325"/>
                  <a:pt x="498602" y="4810134"/>
                  <a:pt x="500286" y="4800033"/>
                </a:cubicBezTo>
                <a:cubicBezTo>
                  <a:pt x="526785" y="4795125"/>
                  <a:pt x="501971" y="4789932"/>
                  <a:pt x="530152" y="4774925"/>
                </a:cubicBezTo>
                <a:cubicBezTo>
                  <a:pt x="505339" y="4769732"/>
                  <a:pt x="455714" y="4759347"/>
                  <a:pt x="457398" y="4749246"/>
                </a:cubicBezTo>
                <a:cubicBezTo>
                  <a:pt x="432583" y="4744055"/>
                  <a:pt x="430899" y="4754154"/>
                  <a:pt x="430899" y="4754154"/>
                </a:cubicBezTo>
                <a:cubicBezTo>
                  <a:pt x="406085" y="4748961"/>
                  <a:pt x="381269" y="4743770"/>
                  <a:pt x="382953" y="4733671"/>
                </a:cubicBezTo>
                <a:cubicBezTo>
                  <a:pt x="407769" y="4738860"/>
                  <a:pt x="407769" y="4738860"/>
                  <a:pt x="432583" y="4744055"/>
                </a:cubicBezTo>
                <a:cubicBezTo>
                  <a:pt x="435953" y="4723850"/>
                  <a:pt x="460766" y="4729044"/>
                  <a:pt x="437637" y="4713750"/>
                </a:cubicBezTo>
                <a:cubicBezTo>
                  <a:pt x="464134" y="4708842"/>
                  <a:pt x="485576" y="4734236"/>
                  <a:pt x="508707" y="4749528"/>
                </a:cubicBezTo>
                <a:cubicBezTo>
                  <a:pt x="533522" y="4754721"/>
                  <a:pt x="561707" y="4739712"/>
                  <a:pt x="558337" y="4759914"/>
                </a:cubicBezTo>
                <a:cubicBezTo>
                  <a:pt x="584832" y="4755006"/>
                  <a:pt x="636145" y="4755289"/>
                  <a:pt x="659276" y="4770581"/>
                </a:cubicBezTo>
                <a:cubicBezTo>
                  <a:pt x="660961" y="4760480"/>
                  <a:pt x="685769" y="4765672"/>
                  <a:pt x="662644" y="4750381"/>
                </a:cubicBezTo>
                <a:cubicBezTo>
                  <a:pt x="664329" y="4740282"/>
                  <a:pt x="664329" y="4740282"/>
                  <a:pt x="664329" y="4740282"/>
                </a:cubicBezTo>
                <a:cubicBezTo>
                  <a:pt x="666013" y="4730179"/>
                  <a:pt x="664329" y="4740282"/>
                  <a:pt x="641198" y="4724985"/>
                </a:cubicBezTo>
                <a:cubicBezTo>
                  <a:pt x="667697" y="4720080"/>
                  <a:pt x="667697" y="4720080"/>
                  <a:pt x="672752" y="4689777"/>
                </a:cubicBezTo>
                <a:cubicBezTo>
                  <a:pt x="697561" y="4694968"/>
                  <a:pt x="724058" y="4690060"/>
                  <a:pt x="722377" y="4700161"/>
                </a:cubicBezTo>
                <a:cubicBezTo>
                  <a:pt x="748874" y="4695251"/>
                  <a:pt x="725745" y="4679959"/>
                  <a:pt x="752243" y="4675051"/>
                </a:cubicBezTo>
                <a:cubicBezTo>
                  <a:pt x="727428" y="4669858"/>
                  <a:pt x="725745" y="4679959"/>
                  <a:pt x="700929" y="4674766"/>
                </a:cubicBezTo>
                <a:cubicBezTo>
                  <a:pt x="700929" y="4674766"/>
                  <a:pt x="700929" y="4674766"/>
                  <a:pt x="676120" y="4669575"/>
                </a:cubicBezTo>
                <a:cubicBezTo>
                  <a:pt x="676120" y="4669575"/>
                  <a:pt x="677804" y="4659475"/>
                  <a:pt x="677804" y="4659475"/>
                </a:cubicBezTo>
                <a:cubicBezTo>
                  <a:pt x="679488" y="4649374"/>
                  <a:pt x="704297" y="4654566"/>
                  <a:pt x="707666" y="4634363"/>
                </a:cubicBezTo>
                <a:cubicBezTo>
                  <a:pt x="654672" y="4644181"/>
                  <a:pt x="633227" y="4618786"/>
                  <a:pt x="581916" y="4618505"/>
                </a:cubicBezTo>
                <a:cubicBezTo>
                  <a:pt x="557103" y="4613312"/>
                  <a:pt x="585286" y="4598301"/>
                  <a:pt x="558787" y="4603209"/>
                </a:cubicBezTo>
                <a:cubicBezTo>
                  <a:pt x="560471" y="4593110"/>
                  <a:pt x="562155" y="4583009"/>
                  <a:pt x="562155" y="4583009"/>
                </a:cubicBezTo>
                <a:cubicBezTo>
                  <a:pt x="537341" y="4577816"/>
                  <a:pt x="510842" y="4582725"/>
                  <a:pt x="486031" y="4577532"/>
                </a:cubicBezTo>
                <a:cubicBezTo>
                  <a:pt x="461218" y="4572339"/>
                  <a:pt x="457848" y="4592541"/>
                  <a:pt x="433033" y="4587352"/>
                </a:cubicBezTo>
                <a:cubicBezTo>
                  <a:pt x="408218" y="4582157"/>
                  <a:pt x="411586" y="4561954"/>
                  <a:pt x="361963" y="4551569"/>
                </a:cubicBezTo>
                <a:cubicBezTo>
                  <a:pt x="337148" y="4546380"/>
                  <a:pt x="361963" y="4551569"/>
                  <a:pt x="360280" y="4561672"/>
                </a:cubicBezTo>
                <a:cubicBezTo>
                  <a:pt x="335464" y="4556479"/>
                  <a:pt x="312333" y="4541185"/>
                  <a:pt x="314017" y="4531086"/>
                </a:cubicBezTo>
                <a:cubicBezTo>
                  <a:pt x="289208" y="4525894"/>
                  <a:pt x="290893" y="4515793"/>
                  <a:pt x="264392" y="4520701"/>
                </a:cubicBezTo>
                <a:cubicBezTo>
                  <a:pt x="292577" y="4505694"/>
                  <a:pt x="244630" y="4485207"/>
                  <a:pt x="195006" y="4474825"/>
                </a:cubicBezTo>
                <a:cubicBezTo>
                  <a:pt x="196690" y="4464723"/>
                  <a:pt x="198374" y="4454619"/>
                  <a:pt x="201743" y="4434419"/>
                </a:cubicBezTo>
                <a:cubicBezTo>
                  <a:pt x="125614" y="4428943"/>
                  <a:pt x="132351" y="4388539"/>
                  <a:pt x="84412" y="4368055"/>
                </a:cubicBezTo>
                <a:cubicBezTo>
                  <a:pt x="137405" y="4358237"/>
                  <a:pt x="114279" y="4342945"/>
                  <a:pt x="144141" y="4317834"/>
                </a:cubicBezTo>
                <a:cubicBezTo>
                  <a:pt x="168957" y="4323028"/>
                  <a:pt x="142458" y="4327934"/>
                  <a:pt x="167273" y="4333127"/>
                </a:cubicBezTo>
                <a:cubicBezTo>
                  <a:pt x="192088" y="4338320"/>
                  <a:pt x="193772" y="4328219"/>
                  <a:pt x="193772" y="4328219"/>
                </a:cubicBezTo>
                <a:cubicBezTo>
                  <a:pt x="193772" y="4328219"/>
                  <a:pt x="193772" y="4328219"/>
                  <a:pt x="195456" y="4318120"/>
                </a:cubicBezTo>
                <a:cubicBezTo>
                  <a:pt x="220273" y="4323313"/>
                  <a:pt x="220273" y="4323313"/>
                  <a:pt x="220273" y="4323313"/>
                </a:cubicBezTo>
                <a:cubicBezTo>
                  <a:pt x="220273" y="4323313"/>
                  <a:pt x="220273" y="4323313"/>
                  <a:pt x="245082" y="4328504"/>
                </a:cubicBezTo>
                <a:cubicBezTo>
                  <a:pt x="221955" y="4313210"/>
                  <a:pt x="248450" y="4308302"/>
                  <a:pt x="274949" y="4303394"/>
                </a:cubicBezTo>
                <a:cubicBezTo>
                  <a:pt x="298080" y="4318688"/>
                  <a:pt x="246765" y="4318403"/>
                  <a:pt x="296394" y="4328787"/>
                </a:cubicBezTo>
                <a:cubicBezTo>
                  <a:pt x="321210" y="4333980"/>
                  <a:pt x="299765" y="4308584"/>
                  <a:pt x="322894" y="4323881"/>
                </a:cubicBezTo>
                <a:cubicBezTo>
                  <a:pt x="324579" y="4313778"/>
                  <a:pt x="299765" y="4308584"/>
                  <a:pt x="274949" y="4303394"/>
                </a:cubicBezTo>
                <a:cubicBezTo>
                  <a:pt x="301448" y="4298484"/>
                  <a:pt x="303132" y="4288383"/>
                  <a:pt x="327949" y="4293576"/>
                </a:cubicBezTo>
                <a:cubicBezTo>
                  <a:pt x="334571" y="4292349"/>
                  <a:pt x="337779" y="4292366"/>
                  <a:pt x="339249" y="4293165"/>
                </a:cubicBezTo>
                <a:close/>
                <a:moveTo>
                  <a:pt x="690616" y="4283103"/>
                </a:moveTo>
                <a:cubicBezTo>
                  <a:pt x="713934" y="4298826"/>
                  <a:pt x="737252" y="4314549"/>
                  <a:pt x="762318" y="4319794"/>
                </a:cubicBezTo>
                <a:cubicBezTo>
                  <a:pt x="760572" y="4330273"/>
                  <a:pt x="760572" y="4330273"/>
                  <a:pt x="758823" y="4340751"/>
                </a:cubicBezTo>
                <a:cubicBezTo>
                  <a:pt x="732012" y="4345986"/>
                  <a:pt x="706945" y="4340741"/>
                  <a:pt x="681880" y="4335496"/>
                </a:cubicBezTo>
                <a:cubicBezTo>
                  <a:pt x="683626" y="4325019"/>
                  <a:pt x="660309" y="4309292"/>
                  <a:pt x="635243" y="4304046"/>
                </a:cubicBezTo>
                <a:cubicBezTo>
                  <a:pt x="662056" y="4298815"/>
                  <a:pt x="663802" y="4288336"/>
                  <a:pt x="690616" y="4283103"/>
                </a:cubicBezTo>
                <a:close/>
                <a:moveTo>
                  <a:pt x="329311" y="4272020"/>
                </a:moveTo>
                <a:cubicBezTo>
                  <a:pt x="342578" y="4274797"/>
                  <a:pt x="355847" y="4277574"/>
                  <a:pt x="362254" y="4280337"/>
                </a:cubicBezTo>
                <a:cubicBezTo>
                  <a:pt x="368656" y="4283103"/>
                  <a:pt x="368199" y="4285851"/>
                  <a:pt x="354013" y="4288577"/>
                </a:cubicBezTo>
                <a:cubicBezTo>
                  <a:pt x="354013" y="4288577"/>
                  <a:pt x="327476" y="4283023"/>
                  <a:pt x="329311" y="4272020"/>
                </a:cubicBezTo>
                <a:close/>
                <a:moveTo>
                  <a:pt x="458107" y="4266972"/>
                </a:moveTo>
                <a:cubicBezTo>
                  <a:pt x="471272" y="4268233"/>
                  <a:pt x="487046" y="4270869"/>
                  <a:pt x="505845" y="4274802"/>
                </a:cubicBezTo>
                <a:cubicBezTo>
                  <a:pt x="505845" y="4274802"/>
                  <a:pt x="504132" y="4285072"/>
                  <a:pt x="504132" y="4285072"/>
                </a:cubicBezTo>
                <a:cubicBezTo>
                  <a:pt x="502421" y="4295340"/>
                  <a:pt x="527485" y="4300585"/>
                  <a:pt x="527485" y="4300585"/>
                </a:cubicBezTo>
                <a:cubicBezTo>
                  <a:pt x="554263" y="4295561"/>
                  <a:pt x="554263" y="4295561"/>
                  <a:pt x="552550" y="4305830"/>
                </a:cubicBezTo>
                <a:cubicBezTo>
                  <a:pt x="550838" y="4316100"/>
                  <a:pt x="525774" y="4310855"/>
                  <a:pt x="525774" y="4310855"/>
                </a:cubicBezTo>
                <a:cubicBezTo>
                  <a:pt x="525774" y="4310855"/>
                  <a:pt x="500708" y="4305609"/>
                  <a:pt x="502421" y="4295340"/>
                </a:cubicBezTo>
                <a:cubicBezTo>
                  <a:pt x="477354" y="4290096"/>
                  <a:pt x="479066" y="4279827"/>
                  <a:pt x="452288" y="4284851"/>
                </a:cubicBezTo>
                <a:cubicBezTo>
                  <a:pt x="427223" y="4279606"/>
                  <a:pt x="447149" y="4315658"/>
                  <a:pt x="398732" y="4294898"/>
                </a:cubicBezTo>
                <a:cubicBezTo>
                  <a:pt x="402584" y="4271793"/>
                  <a:pt x="418611" y="4263192"/>
                  <a:pt x="458107" y="4266972"/>
                </a:cubicBezTo>
                <a:close/>
                <a:moveTo>
                  <a:pt x="5263875" y="4250845"/>
                </a:moveTo>
                <a:lnTo>
                  <a:pt x="5261412" y="4257436"/>
                </a:lnTo>
                <a:cubicBezTo>
                  <a:pt x="5259405" y="4266025"/>
                  <a:pt x="5258897" y="4274150"/>
                  <a:pt x="5260995" y="4281752"/>
                </a:cubicBezTo>
                <a:lnTo>
                  <a:pt x="5265025" y="4287358"/>
                </a:lnTo>
                <a:lnTo>
                  <a:pt x="5266855" y="4279828"/>
                </a:lnTo>
                <a:cubicBezTo>
                  <a:pt x="5269241" y="4270027"/>
                  <a:pt x="5271625" y="4260228"/>
                  <a:pt x="5273213" y="4253697"/>
                </a:cubicBezTo>
                <a:close/>
                <a:moveTo>
                  <a:pt x="81805" y="4218966"/>
                </a:moveTo>
                <a:cubicBezTo>
                  <a:pt x="107763" y="4214279"/>
                  <a:pt x="154789" y="4234238"/>
                  <a:pt x="177490" y="4249111"/>
                </a:cubicBezTo>
                <a:cubicBezTo>
                  <a:pt x="151527" y="4253798"/>
                  <a:pt x="104504" y="4233838"/>
                  <a:pt x="102873" y="4243617"/>
                </a:cubicBezTo>
                <a:cubicBezTo>
                  <a:pt x="102873" y="4243617"/>
                  <a:pt x="80173" y="4228747"/>
                  <a:pt x="81805" y="4218966"/>
                </a:cubicBezTo>
                <a:close/>
                <a:moveTo>
                  <a:pt x="185644" y="4200209"/>
                </a:moveTo>
                <a:cubicBezTo>
                  <a:pt x="185644" y="4200209"/>
                  <a:pt x="185644" y="4200209"/>
                  <a:pt x="212186" y="4205763"/>
                </a:cubicBezTo>
                <a:cubicBezTo>
                  <a:pt x="210962" y="4213099"/>
                  <a:pt x="184419" y="4207543"/>
                  <a:pt x="184419" y="4207543"/>
                </a:cubicBezTo>
                <a:cubicBezTo>
                  <a:pt x="184419" y="4207543"/>
                  <a:pt x="185644" y="4200209"/>
                  <a:pt x="185644" y="4200209"/>
                </a:cubicBezTo>
                <a:close/>
                <a:moveTo>
                  <a:pt x="140184" y="4198288"/>
                </a:moveTo>
                <a:cubicBezTo>
                  <a:pt x="162301" y="4202915"/>
                  <a:pt x="160467" y="4213918"/>
                  <a:pt x="182586" y="4218546"/>
                </a:cubicBezTo>
                <a:cubicBezTo>
                  <a:pt x="180750" y="4229549"/>
                  <a:pt x="158632" y="4224923"/>
                  <a:pt x="158632" y="4224923"/>
                </a:cubicBezTo>
                <a:cubicBezTo>
                  <a:pt x="138349" y="4209290"/>
                  <a:pt x="138349" y="4209290"/>
                  <a:pt x="140184" y="4198288"/>
                </a:cubicBezTo>
                <a:close/>
                <a:moveTo>
                  <a:pt x="784315" y="4187157"/>
                </a:moveTo>
                <a:cubicBezTo>
                  <a:pt x="784315" y="4187157"/>
                  <a:pt x="784315" y="4187157"/>
                  <a:pt x="809498" y="4192430"/>
                </a:cubicBezTo>
                <a:cubicBezTo>
                  <a:pt x="809498" y="4192430"/>
                  <a:pt x="807800" y="4202615"/>
                  <a:pt x="782616" y="4197344"/>
                </a:cubicBezTo>
                <a:cubicBezTo>
                  <a:pt x="782616" y="4197344"/>
                  <a:pt x="784315" y="4187157"/>
                  <a:pt x="784315" y="4187157"/>
                </a:cubicBezTo>
                <a:close/>
                <a:moveTo>
                  <a:pt x="1354453" y="4157923"/>
                </a:moveTo>
                <a:lnTo>
                  <a:pt x="1355997" y="4195277"/>
                </a:lnTo>
                <a:lnTo>
                  <a:pt x="1360343" y="4192446"/>
                </a:lnTo>
                <a:cubicBezTo>
                  <a:pt x="1364856" y="4184021"/>
                  <a:pt x="1366087" y="4173024"/>
                  <a:pt x="1363850" y="4161938"/>
                </a:cubicBezTo>
                <a:close/>
                <a:moveTo>
                  <a:pt x="222575" y="4143413"/>
                </a:moveTo>
                <a:cubicBezTo>
                  <a:pt x="222575" y="4143413"/>
                  <a:pt x="249118" y="4148967"/>
                  <a:pt x="249118" y="4148967"/>
                </a:cubicBezTo>
                <a:cubicBezTo>
                  <a:pt x="247283" y="4159970"/>
                  <a:pt x="194204" y="4148862"/>
                  <a:pt x="222575" y="4143413"/>
                </a:cubicBezTo>
                <a:close/>
                <a:moveTo>
                  <a:pt x="351480" y="4139075"/>
                </a:moveTo>
                <a:cubicBezTo>
                  <a:pt x="376750" y="4144364"/>
                  <a:pt x="403710" y="4139565"/>
                  <a:pt x="428989" y="4144854"/>
                </a:cubicBezTo>
                <a:cubicBezTo>
                  <a:pt x="450903" y="4170317"/>
                  <a:pt x="499770" y="4190981"/>
                  <a:pt x="494725" y="4221237"/>
                </a:cubicBezTo>
                <a:cubicBezTo>
                  <a:pt x="494725" y="4221237"/>
                  <a:pt x="520001" y="4226528"/>
                  <a:pt x="520001" y="4226528"/>
                </a:cubicBezTo>
                <a:cubicBezTo>
                  <a:pt x="466084" y="4236118"/>
                  <a:pt x="440811" y="4230831"/>
                  <a:pt x="391939" y="4210165"/>
                </a:cubicBezTo>
                <a:cubicBezTo>
                  <a:pt x="370024" y="4184705"/>
                  <a:pt x="346434" y="4169334"/>
                  <a:pt x="351480" y="4139075"/>
                </a:cubicBezTo>
                <a:close/>
                <a:moveTo>
                  <a:pt x="5108243" y="4136361"/>
                </a:moveTo>
                <a:cubicBezTo>
                  <a:pt x="5120940" y="4137355"/>
                  <a:pt x="5120940" y="4137355"/>
                  <a:pt x="5120940" y="4137355"/>
                </a:cubicBezTo>
                <a:cubicBezTo>
                  <a:pt x="5120940" y="4137355"/>
                  <a:pt x="5120625" y="4142405"/>
                  <a:pt x="5120625" y="4142405"/>
                </a:cubicBezTo>
                <a:cubicBezTo>
                  <a:pt x="5120625" y="4142405"/>
                  <a:pt x="5120625" y="4142405"/>
                  <a:pt x="5107927" y="4141410"/>
                </a:cubicBezTo>
                <a:cubicBezTo>
                  <a:pt x="5107927" y="4141410"/>
                  <a:pt x="5108243" y="4136361"/>
                  <a:pt x="5108243" y="4136361"/>
                </a:cubicBezTo>
                <a:close/>
                <a:moveTo>
                  <a:pt x="665564" y="4122243"/>
                </a:moveTo>
                <a:cubicBezTo>
                  <a:pt x="665564" y="4122243"/>
                  <a:pt x="689154" y="4127180"/>
                  <a:pt x="689154" y="4127180"/>
                </a:cubicBezTo>
                <a:cubicBezTo>
                  <a:pt x="689154" y="4127180"/>
                  <a:pt x="712743" y="4132115"/>
                  <a:pt x="712743" y="4132115"/>
                </a:cubicBezTo>
                <a:cubicBezTo>
                  <a:pt x="711112" y="4141896"/>
                  <a:pt x="709481" y="4151676"/>
                  <a:pt x="733075" y="4156615"/>
                </a:cubicBezTo>
                <a:cubicBezTo>
                  <a:pt x="733075" y="4156615"/>
                  <a:pt x="733075" y="4156615"/>
                  <a:pt x="731445" y="4166393"/>
                </a:cubicBezTo>
                <a:cubicBezTo>
                  <a:pt x="731445" y="4166393"/>
                  <a:pt x="731445" y="4166393"/>
                  <a:pt x="707851" y="4161457"/>
                </a:cubicBezTo>
                <a:cubicBezTo>
                  <a:pt x="707851" y="4161457"/>
                  <a:pt x="709481" y="4151676"/>
                  <a:pt x="709481" y="4151676"/>
                </a:cubicBezTo>
                <a:cubicBezTo>
                  <a:pt x="709481" y="4151676"/>
                  <a:pt x="711112" y="4141896"/>
                  <a:pt x="687524" y="4136961"/>
                </a:cubicBezTo>
                <a:cubicBezTo>
                  <a:pt x="687524" y="4136961"/>
                  <a:pt x="687524" y="4136961"/>
                  <a:pt x="663935" y="4132022"/>
                </a:cubicBezTo>
                <a:cubicBezTo>
                  <a:pt x="663935" y="4132022"/>
                  <a:pt x="665564" y="4122243"/>
                  <a:pt x="665564" y="4122243"/>
                </a:cubicBezTo>
                <a:close/>
                <a:moveTo>
                  <a:pt x="509049" y="4119015"/>
                </a:moveTo>
                <a:cubicBezTo>
                  <a:pt x="534225" y="4124284"/>
                  <a:pt x="559409" y="4129552"/>
                  <a:pt x="557710" y="4139743"/>
                </a:cubicBezTo>
                <a:cubicBezTo>
                  <a:pt x="582887" y="4145008"/>
                  <a:pt x="586284" y="4124633"/>
                  <a:pt x="611462" y="4129901"/>
                </a:cubicBezTo>
                <a:cubicBezTo>
                  <a:pt x="634946" y="4145359"/>
                  <a:pt x="609762" y="4140088"/>
                  <a:pt x="606365" y="4160462"/>
                </a:cubicBezTo>
                <a:cubicBezTo>
                  <a:pt x="629850" y="4175920"/>
                  <a:pt x="705387" y="4191728"/>
                  <a:pt x="728865" y="4207184"/>
                </a:cubicBezTo>
                <a:cubicBezTo>
                  <a:pt x="754041" y="4212453"/>
                  <a:pt x="754041" y="4212453"/>
                  <a:pt x="779219" y="4217722"/>
                </a:cubicBezTo>
                <a:cubicBezTo>
                  <a:pt x="802704" y="4233179"/>
                  <a:pt x="801004" y="4243365"/>
                  <a:pt x="799305" y="4253553"/>
                </a:cubicBezTo>
                <a:cubicBezTo>
                  <a:pt x="774122" y="4248283"/>
                  <a:pt x="775822" y="4238096"/>
                  <a:pt x="750645" y="4232827"/>
                </a:cubicBezTo>
                <a:cubicBezTo>
                  <a:pt x="725467" y="4227558"/>
                  <a:pt x="748945" y="4243014"/>
                  <a:pt x="722070" y="4247935"/>
                </a:cubicBezTo>
                <a:cubicBezTo>
                  <a:pt x="696892" y="4242668"/>
                  <a:pt x="648232" y="4221940"/>
                  <a:pt x="621355" y="4226862"/>
                </a:cubicBezTo>
                <a:cubicBezTo>
                  <a:pt x="596173" y="4221589"/>
                  <a:pt x="599570" y="4201214"/>
                  <a:pt x="574392" y="4195947"/>
                </a:cubicBezTo>
                <a:cubicBezTo>
                  <a:pt x="549216" y="4190678"/>
                  <a:pt x="570995" y="4216324"/>
                  <a:pt x="545817" y="4211053"/>
                </a:cubicBezTo>
                <a:cubicBezTo>
                  <a:pt x="520635" y="4205785"/>
                  <a:pt x="524032" y="4185409"/>
                  <a:pt x="525732" y="4175222"/>
                </a:cubicBezTo>
                <a:cubicBezTo>
                  <a:pt x="500554" y="4169953"/>
                  <a:pt x="473678" y="4174871"/>
                  <a:pt x="475376" y="4164686"/>
                </a:cubicBezTo>
                <a:cubicBezTo>
                  <a:pt x="478775" y="4144310"/>
                  <a:pt x="529128" y="4154846"/>
                  <a:pt x="509049" y="4119015"/>
                </a:cubicBezTo>
                <a:close/>
                <a:moveTo>
                  <a:pt x="48870" y="4118452"/>
                </a:moveTo>
                <a:cubicBezTo>
                  <a:pt x="72449" y="4133929"/>
                  <a:pt x="69052" y="4154305"/>
                  <a:pt x="144878" y="4170172"/>
                </a:cubicBezTo>
                <a:cubicBezTo>
                  <a:pt x="114505" y="4195446"/>
                  <a:pt x="38677" y="4179580"/>
                  <a:pt x="8303" y="4204852"/>
                </a:cubicBezTo>
                <a:cubicBezTo>
                  <a:pt x="8303" y="4204852"/>
                  <a:pt x="8727" y="4202305"/>
                  <a:pt x="5993" y="4199097"/>
                </a:cubicBezTo>
                <a:lnTo>
                  <a:pt x="148" y="4194813"/>
                </a:lnTo>
                <a:lnTo>
                  <a:pt x="148" y="4156936"/>
                </a:lnTo>
                <a:lnTo>
                  <a:pt x="3309" y="4156363"/>
                </a:lnTo>
                <a:cubicBezTo>
                  <a:pt x="10053" y="4155138"/>
                  <a:pt x="16797" y="4153914"/>
                  <a:pt x="16797" y="4153914"/>
                </a:cubicBezTo>
                <a:cubicBezTo>
                  <a:pt x="17647" y="4148820"/>
                  <a:pt x="11752" y="4144951"/>
                  <a:pt x="2486" y="4141694"/>
                </a:cubicBezTo>
                <a:lnTo>
                  <a:pt x="148" y="4141116"/>
                </a:lnTo>
                <a:lnTo>
                  <a:pt x="148" y="4120061"/>
                </a:lnTo>
                <a:lnTo>
                  <a:pt x="24845" y="4122815"/>
                </a:lnTo>
                <a:cubicBezTo>
                  <a:pt x="33377" y="4123118"/>
                  <a:pt x="41701" y="4122224"/>
                  <a:pt x="48870" y="4118452"/>
                </a:cubicBezTo>
                <a:close/>
                <a:moveTo>
                  <a:pt x="269773" y="4107588"/>
                </a:moveTo>
                <a:cubicBezTo>
                  <a:pt x="278904" y="4105405"/>
                  <a:pt x="290109" y="4105130"/>
                  <a:pt x="302431" y="4107708"/>
                </a:cubicBezTo>
                <a:cubicBezTo>
                  <a:pt x="313061" y="4120414"/>
                  <a:pt x="311372" y="4130544"/>
                  <a:pt x="303733" y="4138116"/>
                </a:cubicBezTo>
                <a:cubicBezTo>
                  <a:pt x="296096" y="4145693"/>
                  <a:pt x="282507" y="4150714"/>
                  <a:pt x="269342" y="4153199"/>
                </a:cubicBezTo>
                <a:cubicBezTo>
                  <a:pt x="233641" y="4137866"/>
                  <a:pt x="242378" y="4114140"/>
                  <a:pt x="269773" y="4107588"/>
                </a:cubicBezTo>
                <a:close/>
                <a:moveTo>
                  <a:pt x="335518" y="4062219"/>
                </a:moveTo>
                <a:cubicBezTo>
                  <a:pt x="335518" y="4062219"/>
                  <a:pt x="358475" y="4077504"/>
                  <a:pt x="383119" y="4082660"/>
                </a:cubicBezTo>
                <a:cubicBezTo>
                  <a:pt x="383119" y="4082660"/>
                  <a:pt x="407762" y="4087818"/>
                  <a:pt x="432410" y="4092976"/>
                </a:cubicBezTo>
                <a:cubicBezTo>
                  <a:pt x="432410" y="4092976"/>
                  <a:pt x="406072" y="4097947"/>
                  <a:pt x="406072" y="4097947"/>
                </a:cubicBezTo>
                <a:cubicBezTo>
                  <a:pt x="406072" y="4097947"/>
                  <a:pt x="406072" y="4097947"/>
                  <a:pt x="381430" y="4092790"/>
                </a:cubicBezTo>
                <a:cubicBezTo>
                  <a:pt x="381430" y="4092790"/>
                  <a:pt x="381430" y="4092790"/>
                  <a:pt x="356787" y="4087634"/>
                </a:cubicBezTo>
                <a:cubicBezTo>
                  <a:pt x="355098" y="4097764"/>
                  <a:pt x="353409" y="4107893"/>
                  <a:pt x="351721" y="4118022"/>
                </a:cubicBezTo>
                <a:cubicBezTo>
                  <a:pt x="325382" y="4122994"/>
                  <a:pt x="353409" y="4107893"/>
                  <a:pt x="327073" y="4112864"/>
                </a:cubicBezTo>
                <a:cubicBezTo>
                  <a:pt x="327073" y="4112864"/>
                  <a:pt x="327073" y="4112864"/>
                  <a:pt x="302431" y="4107708"/>
                </a:cubicBezTo>
                <a:cubicBezTo>
                  <a:pt x="304119" y="4097580"/>
                  <a:pt x="304119" y="4097580"/>
                  <a:pt x="328761" y="4102736"/>
                </a:cubicBezTo>
                <a:cubicBezTo>
                  <a:pt x="305808" y="4087450"/>
                  <a:pt x="279477" y="4092423"/>
                  <a:pt x="256519" y="4077134"/>
                </a:cubicBezTo>
                <a:cubicBezTo>
                  <a:pt x="259896" y="4056876"/>
                  <a:pt x="309187" y="4067191"/>
                  <a:pt x="335518" y="4062219"/>
                </a:cubicBezTo>
                <a:close/>
                <a:moveTo>
                  <a:pt x="596340" y="4043236"/>
                </a:moveTo>
                <a:cubicBezTo>
                  <a:pt x="608691" y="4051514"/>
                  <a:pt x="607772" y="4057015"/>
                  <a:pt x="603999" y="4059071"/>
                </a:cubicBezTo>
                <a:cubicBezTo>
                  <a:pt x="600220" y="4061128"/>
                  <a:pt x="593587" y="4059740"/>
                  <a:pt x="594505" y="4054239"/>
                </a:cubicBezTo>
                <a:cubicBezTo>
                  <a:pt x="594505" y="4054239"/>
                  <a:pt x="594505" y="4054239"/>
                  <a:pt x="596340" y="4043236"/>
                </a:cubicBezTo>
                <a:close/>
                <a:moveTo>
                  <a:pt x="1322949" y="4027718"/>
                </a:moveTo>
                <a:lnTo>
                  <a:pt x="1310059" y="4040486"/>
                </a:lnTo>
                <a:cubicBezTo>
                  <a:pt x="1304110" y="4054489"/>
                  <a:pt x="1315857" y="4070720"/>
                  <a:pt x="1314588" y="4078324"/>
                </a:cubicBezTo>
                <a:cubicBezTo>
                  <a:pt x="1327005" y="4080922"/>
                  <a:pt x="1333212" y="4082222"/>
                  <a:pt x="1339419" y="4083520"/>
                </a:cubicBezTo>
                <a:lnTo>
                  <a:pt x="1344987" y="4084685"/>
                </a:lnTo>
                <a:lnTo>
                  <a:pt x="1360569" y="4077307"/>
                </a:lnTo>
                <a:cubicBezTo>
                  <a:pt x="1354215" y="4059494"/>
                  <a:pt x="1352171" y="4042530"/>
                  <a:pt x="1349044" y="4028754"/>
                </a:cubicBezTo>
                <a:lnTo>
                  <a:pt x="1348658" y="4028121"/>
                </a:lnTo>
                <a:lnTo>
                  <a:pt x="1347874" y="4032821"/>
                </a:lnTo>
                <a:lnTo>
                  <a:pt x="1331719" y="4029441"/>
                </a:lnTo>
                <a:lnTo>
                  <a:pt x="1331737" y="4030223"/>
                </a:lnTo>
                <a:cubicBezTo>
                  <a:pt x="1332483" y="4033920"/>
                  <a:pt x="1329857" y="4034587"/>
                  <a:pt x="1327229" y="4035251"/>
                </a:cubicBezTo>
                <a:cubicBezTo>
                  <a:pt x="1324605" y="4035915"/>
                  <a:pt x="1321231" y="4032885"/>
                  <a:pt x="1323111" y="4028525"/>
                </a:cubicBezTo>
                <a:close/>
                <a:moveTo>
                  <a:pt x="5339873" y="4014174"/>
                </a:moveTo>
                <a:cubicBezTo>
                  <a:pt x="5345372" y="4016931"/>
                  <a:pt x="5350723" y="4021999"/>
                  <a:pt x="5350542" y="4024892"/>
                </a:cubicBezTo>
                <a:cubicBezTo>
                  <a:pt x="5350362" y="4027784"/>
                  <a:pt x="5344648" y="4028500"/>
                  <a:pt x="5328009" y="4022543"/>
                </a:cubicBezTo>
                <a:cubicBezTo>
                  <a:pt x="5328298" y="4017915"/>
                  <a:pt x="5339584" y="4018800"/>
                  <a:pt x="5339873" y="4014174"/>
                </a:cubicBezTo>
                <a:close/>
                <a:moveTo>
                  <a:pt x="1336215" y="4007802"/>
                </a:moveTo>
                <a:lnTo>
                  <a:pt x="1331222" y="4012014"/>
                </a:lnTo>
                <a:lnTo>
                  <a:pt x="1331382" y="4014776"/>
                </a:lnTo>
                <a:lnTo>
                  <a:pt x="1331477" y="4018898"/>
                </a:lnTo>
                <a:lnTo>
                  <a:pt x="1344704" y="4021664"/>
                </a:lnTo>
                <a:close/>
                <a:moveTo>
                  <a:pt x="126499" y="3999838"/>
                </a:moveTo>
                <a:cubicBezTo>
                  <a:pt x="132064" y="3999934"/>
                  <a:pt x="138814" y="4000635"/>
                  <a:pt x="145449" y="4002024"/>
                </a:cubicBezTo>
                <a:cubicBezTo>
                  <a:pt x="145449" y="4002024"/>
                  <a:pt x="143614" y="4013029"/>
                  <a:pt x="143614" y="4013029"/>
                </a:cubicBezTo>
                <a:cubicBezTo>
                  <a:pt x="103805" y="4004698"/>
                  <a:pt x="109811" y="3999549"/>
                  <a:pt x="126499" y="3999838"/>
                </a:cubicBezTo>
                <a:close/>
                <a:moveTo>
                  <a:pt x="473780" y="3998611"/>
                </a:moveTo>
                <a:cubicBezTo>
                  <a:pt x="523320" y="4008977"/>
                  <a:pt x="519957" y="4029147"/>
                  <a:pt x="567815" y="4049601"/>
                </a:cubicBezTo>
                <a:cubicBezTo>
                  <a:pt x="518275" y="4039235"/>
                  <a:pt x="491823" y="4044138"/>
                  <a:pt x="443965" y="4023685"/>
                </a:cubicBezTo>
                <a:cubicBezTo>
                  <a:pt x="470415" y="4018782"/>
                  <a:pt x="496868" y="4013882"/>
                  <a:pt x="473780" y="3998611"/>
                </a:cubicBezTo>
                <a:close/>
                <a:moveTo>
                  <a:pt x="632667" y="3990109"/>
                </a:moveTo>
                <a:cubicBezTo>
                  <a:pt x="632667" y="3990109"/>
                  <a:pt x="631138" y="3999278"/>
                  <a:pt x="659204" y="3995663"/>
                </a:cubicBezTo>
                <a:cubicBezTo>
                  <a:pt x="659204" y="3995663"/>
                  <a:pt x="685747" y="4001216"/>
                  <a:pt x="684218" y="4010385"/>
                </a:cubicBezTo>
                <a:cubicBezTo>
                  <a:pt x="656146" y="4014002"/>
                  <a:pt x="656146" y="4014002"/>
                  <a:pt x="631138" y="3999278"/>
                </a:cubicBezTo>
                <a:cubicBezTo>
                  <a:pt x="631138" y="3999278"/>
                  <a:pt x="632667" y="3990109"/>
                  <a:pt x="632667" y="3990109"/>
                </a:cubicBezTo>
                <a:close/>
                <a:moveTo>
                  <a:pt x="45187" y="3981043"/>
                </a:moveTo>
                <a:cubicBezTo>
                  <a:pt x="45187" y="3981043"/>
                  <a:pt x="68776" y="3985980"/>
                  <a:pt x="68776" y="3985980"/>
                </a:cubicBezTo>
                <a:cubicBezTo>
                  <a:pt x="79756" y="3993339"/>
                  <a:pt x="84429" y="4001908"/>
                  <a:pt x="80667" y="4006179"/>
                </a:cubicBezTo>
                <a:cubicBezTo>
                  <a:pt x="76903" y="4010453"/>
                  <a:pt x="64702" y="4010433"/>
                  <a:pt x="41925" y="4000603"/>
                </a:cubicBezTo>
                <a:cubicBezTo>
                  <a:pt x="43555" y="3990822"/>
                  <a:pt x="19966" y="3985887"/>
                  <a:pt x="45187" y="3981043"/>
                </a:cubicBezTo>
                <a:close/>
                <a:moveTo>
                  <a:pt x="457455" y="3961036"/>
                </a:moveTo>
                <a:cubicBezTo>
                  <a:pt x="481051" y="3965975"/>
                  <a:pt x="481051" y="3965975"/>
                  <a:pt x="481051" y="3965975"/>
                </a:cubicBezTo>
                <a:cubicBezTo>
                  <a:pt x="479216" y="3976978"/>
                  <a:pt x="479216" y="3976978"/>
                  <a:pt x="455620" y="3972042"/>
                </a:cubicBezTo>
                <a:cubicBezTo>
                  <a:pt x="453786" y="3983043"/>
                  <a:pt x="453786" y="3983043"/>
                  <a:pt x="453786" y="3983043"/>
                </a:cubicBezTo>
                <a:cubicBezTo>
                  <a:pt x="453786" y="3983043"/>
                  <a:pt x="451950" y="3994046"/>
                  <a:pt x="451950" y="3994046"/>
                </a:cubicBezTo>
                <a:cubicBezTo>
                  <a:pt x="428363" y="3989109"/>
                  <a:pt x="428363" y="3989109"/>
                  <a:pt x="430197" y="3978106"/>
                </a:cubicBezTo>
                <a:cubicBezTo>
                  <a:pt x="406608" y="3973171"/>
                  <a:pt x="406608" y="3973171"/>
                  <a:pt x="406608" y="3973171"/>
                </a:cubicBezTo>
                <a:cubicBezTo>
                  <a:pt x="408442" y="3962168"/>
                  <a:pt x="433867" y="3956101"/>
                  <a:pt x="457455" y="3961036"/>
                </a:cubicBezTo>
                <a:close/>
                <a:moveTo>
                  <a:pt x="5216060" y="3953731"/>
                </a:moveTo>
                <a:cubicBezTo>
                  <a:pt x="5227345" y="3954617"/>
                  <a:pt x="5238343" y="3960128"/>
                  <a:pt x="5238343" y="3960128"/>
                </a:cubicBezTo>
                <a:cubicBezTo>
                  <a:pt x="5237475" y="3974011"/>
                  <a:pt x="5203907" y="3966727"/>
                  <a:pt x="5216060" y="3953731"/>
                </a:cubicBezTo>
                <a:close/>
                <a:moveTo>
                  <a:pt x="304813" y="3940483"/>
                </a:moveTo>
                <a:cubicBezTo>
                  <a:pt x="329457" y="3945640"/>
                  <a:pt x="329457" y="3945640"/>
                  <a:pt x="329457" y="3945640"/>
                </a:cubicBezTo>
                <a:cubicBezTo>
                  <a:pt x="354099" y="3950796"/>
                  <a:pt x="352408" y="3960926"/>
                  <a:pt x="326078" y="3965898"/>
                </a:cubicBezTo>
                <a:cubicBezTo>
                  <a:pt x="326078" y="3965898"/>
                  <a:pt x="324389" y="3976029"/>
                  <a:pt x="324389" y="3976029"/>
                </a:cubicBezTo>
                <a:cubicBezTo>
                  <a:pt x="349031" y="3981185"/>
                  <a:pt x="349031" y="3981185"/>
                  <a:pt x="349031" y="3981185"/>
                </a:cubicBezTo>
                <a:cubicBezTo>
                  <a:pt x="347342" y="3991313"/>
                  <a:pt x="321009" y="3996287"/>
                  <a:pt x="319321" y="4006414"/>
                </a:cubicBezTo>
                <a:cubicBezTo>
                  <a:pt x="317632" y="4016544"/>
                  <a:pt x="317632" y="4016544"/>
                  <a:pt x="317632" y="4016544"/>
                </a:cubicBezTo>
                <a:cubicBezTo>
                  <a:pt x="292989" y="4011389"/>
                  <a:pt x="292989" y="4011389"/>
                  <a:pt x="292989" y="4011389"/>
                </a:cubicBezTo>
                <a:cubicBezTo>
                  <a:pt x="294680" y="4001259"/>
                  <a:pt x="294680" y="4001259"/>
                  <a:pt x="294680" y="4001259"/>
                </a:cubicBezTo>
                <a:cubicBezTo>
                  <a:pt x="268343" y="4006231"/>
                  <a:pt x="245389" y="3990944"/>
                  <a:pt x="219058" y="3995918"/>
                </a:cubicBezTo>
                <a:cubicBezTo>
                  <a:pt x="217369" y="4006045"/>
                  <a:pt x="217369" y="4006045"/>
                  <a:pt x="240321" y="4021334"/>
                </a:cubicBezTo>
                <a:cubicBezTo>
                  <a:pt x="238632" y="4031462"/>
                  <a:pt x="212302" y="4036434"/>
                  <a:pt x="212302" y="4036434"/>
                </a:cubicBezTo>
                <a:cubicBezTo>
                  <a:pt x="210613" y="4046564"/>
                  <a:pt x="233564" y="4061850"/>
                  <a:pt x="231877" y="4071979"/>
                </a:cubicBezTo>
                <a:cubicBezTo>
                  <a:pt x="228498" y="4092237"/>
                  <a:pt x="203856" y="4087081"/>
                  <a:pt x="179208" y="4081924"/>
                </a:cubicBezTo>
                <a:cubicBezTo>
                  <a:pt x="154565" y="4076767"/>
                  <a:pt x="184276" y="4051538"/>
                  <a:pt x="161322" y="4036249"/>
                </a:cubicBezTo>
                <a:cubicBezTo>
                  <a:pt x="159633" y="4046379"/>
                  <a:pt x="110342" y="4036065"/>
                  <a:pt x="85700" y="4030911"/>
                </a:cubicBezTo>
                <a:cubicBezTo>
                  <a:pt x="89079" y="4010652"/>
                  <a:pt x="140053" y="4010834"/>
                  <a:pt x="163010" y="4026121"/>
                </a:cubicBezTo>
                <a:cubicBezTo>
                  <a:pt x="168078" y="3995732"/>
                  <a:pt x="194410" y="3990760"/>
                  <a:pt x="197789" y="3970502"/>
                </a:cubicBezTo>
                <a:cubicBezTo>
                  <a:pt x="247079" y="3980815"/>
                  <a:pt x="275100" y="3965712"/>
                  <a:pt x="298057" y="3981000"/>
                </a:cubicBezTo>
                <a:cubicBezTo>
                  <a:pt x="298057" y="3981000"/>
                  <a:pt x="299746" y="3970869"/>
                  <a:pt x="299746" y="3970869"/>
                </a:cubicBezTo>
                <a:cubicBezTo>
                  <a:pt x="299746" y="3970869"/>
                  <a:pt x="299746" y="3970869"/>
                  <a:pt x="301436" y="3960740"/>
                </a:cubicBezTo>
                <a:cubicBezTo>
                  <a:pt x="303124" y="3950612"/>
                  <a:pt x="303124" y="3950612"/>
                  <a:pt x="304813" y="3940483"/>
                </a:cubicBezTo>
                <a:close/>
                <a:moveTo>
                  <a:pt x="170510" y="3937525"/>
                </a:moveTo>
                <a:cubicBezTo>
                  <a:pt x="179187" y="3936967"/>
                  <a:pt x="190245" y="3939282"/>
                  <a:pt x="201304" y="3941595"/>
                </a:cubicBezTo>
                <a:cubicBezTo>
                  <a:pt x="201304" y="3941595"/>
                  <a:pt x="199776" y="3950763"/>
                  <a:pt x="199776" y="3950763"/>
                </a:cubicBezTo>
                <a:cubicBezTo>
                  <a:pt x="199776" y="3950763"/>
                  <a:pt x="176129" y="3955306"/>
                  <a:pt x="154011" y="3950678"/>
                </a:cubicBezTo>
                <a:cubicBezTo>
                  <a:pt x="155540" y="3941508"/>
                  <a:pt x="161833" y="3938081"/>
                  <a:pt x="170510" y="3937525"/>
                </a:cubicBezTo>
                <a:close/>
                <a:moveTo>
                  <a:pt x="7287769" y="3928215"/>
                </a:moveTo>
                <a:cubicBezTo>
                  <a:pt x="7284591" y="3941280"/>
                  <a:pt x="7306783" y="3962092"/>
                  <a:pt x="7306783" y="3962092"/>
                </a:cubicBezTo>
                <a:cubicBezTo>
                  <a:pt x="7300425" y="3988226"/>
                  <a:pt x="7268697" y="4006614"/>
                  <a:pt x="7262340" y="4032744"/>
                </a:cubicBezTo>
                <a:cubicBezTo>
                  <a:pt x="7284533" y="4053556"/>
                  <a:pt x="7281354" y="4066621"/>
                  <a:pt x="7278177" y="4079690"/>
                </a:cubicBezTo>
                <a:cubicBezTo>
                  <a:pt x="7278177" y="4079690"/>
                  <a:pt x="7281354" y="4066621"/>
                  <a:pt x="7284533" y="4053556"/>
                </a:cubicBezTo>
                <a:cubicBezTo>
                  <a:pt x="7278177" y="4079690"/>
                  <a:pt x="7306732" y="4074367"/>
                  <a:pt x="7313089" y="4048235"/>
                </a:cubicBezTo>
                <a:cubicBezTo>
                  <a:pt x="7319444" y="4022105"/>
                  <a:pt x="7332159" y="3969840"/>
                  <a:pt x="7338517" y="3943705"/>
                </a:cubicBezTo>
                <a:cubicBezTo>
                  <a:pt x="7335338" y="3956770"/>
                  <a:pt x="7332159" y="3969840"/>
                  <a:pt x="7306783" y="3962092"/>
                </a:cubicBezTo>
                <a:lnTo>
                  <a:pt x="7313141" y="3935959"/>
                </a:lnTo>
                <a:cubicBezTo>
                  <a:pt x="7313141" y="3935959"/>
                  <a:pt x="7287769" y="3928215"/>
                  <a:pt x="7287769" y="3928215"/>
                </a:cubicBezTo>
                <a:close/>
                <a:moveTo>
                  <a:pt x="5192139" y="3928180"/>
                </a:moveTo>
                <a:cubicBezTo>
                  <a:pt x="5203425" y="3929066"/>
                  <a:pt x="5202863" y="3938040"/>
                  <a:pt x="5214150" y="3938926"/>
                </a:cubicBezTo>
                <a:cubicBezTo>
                  <a:pt x="5202582" y="3942527"/>
                  <a:pt x="5191858" y="3932666"/>
                  <a:pt x="5191298" y="3941642"/>
                </a:cubicBezTo>
                <a:cubicBezTo>
                  <a:pt x="5180013" y="3940756"/>
                  <a:pt x="5191858" y="3932666"/>
                  <a:pt x="5192139" y="3928180"/>
                </a:cubicBezTo>
                <a:close/>
                <a:moveTo>
                  <a:pt x="590120" y="3926805"/>
                </a:moveTo>
                <a:cubicBezTo>
                  <a:pt x="590120" y="3926805"/>
                  <a:pt x="614890" y="3931987"/>
                  <a:pt x="614890" y="3931987"/>
                </a:cubicBezTo>
                <a:cubicBezTo>
                  <a:pt x="614890" y="3931987"/>
                  <a:pt x="613160" y="3942379"/>
                  <a:pt x="613160" y="3942379"/>
                </a:cubicBezTo>
                <a:cubicBezTo>
                  <a:pt x="613160" y="3942379"/>
                  <a:pt x="588386" y="3937198"/>
                  <a:pt x="588386" y="3937198"/>
                </a:cubicBezTo>
                <a:cubicBezTo>
                  <a:pt x="588386" y="3937198"/>
                  <a:pt x="590120" y="3926805"/>
                  <a:pt x="590120" y="3926805"/>
                </a:cubicBezTo>
                <a:close/>
                <a:moveTo>
                  <a:pt x="5349338" y="3916633"/>
                </a:moveTo>
                <a:cubicBezTo>
                  <a:pt x="5353815" y="3915893"/>
                  <a:pt x="5360180" y="3916102"/>
                  <a:pt x="5368574" y="3917922"/>
                </a:cubicBezTo>
                <a:cubicBezTo>
                  <a:pt x="5368285" y="3922550"/>
                  <a:pt x="5356706" y="3926293"/>
                  <a:pt x="5356417" y="3930919"/>
                </a:cubicBezTo>
                <a:cubicBezTo>
                  <a:pt x="5339489" y="3929592"/>
                  <a:pt x="5335908" y="3918847"/>
                  <a:pt x="5349338" y="3916633"/>
                </a:cubicBezTo>
                <a:close/>
                <a:moveTo>
                  <a:pt x="492773" y="3895681"/>
                </a:moveTo>
                <a:cubicBezTo>
                  <a:pt x="519274" y="3890473"/>
                  <a:pt x="567083" y="3911231"/>
                  <a:pt x="568816" y="3900837"/>
                </a:cubicBezTo>
                <a:cubicBezTo>
                  <a:pt x="593585" y="3906022"/>
                  <a:pt x="565350" y="3921623"/>
                  <a:pt x="588386" y="3937198"/>
                </a:cubicBezTo>
                <a:cubicBezTo>
                  <a:pt x="558418" y="3963188"/>
                  <a:pt x="484108" y="3947638"/>
                  <a:pt x="515810" y="3911256"/>
                </a:cubicBezTo>
                <a:cubicBezTo>
                  <a:pt x="517542" y="3900864"/>
                  <a:pt x="517542" y="3900864"/>
                  <a:pt x="492773" y="3895681"/>
                </a:cubicBezTo>
                <a:close/>
                <a:moveTo>
                  <a:pt x="5387589" y="3895586"/>
                </a:moveTo>
                <a:cubicBezTo>
                  <a:pt x="5387589" y="3895586"/>
                  <a:pt x="5409784" y="3916395"/>
                  <a:pt x="5406605" y="3929461"/>
                </a:cubicBezTo>
                <a:cubicBezTo>
                  <a:pt x="5406605" y="3929461"/>
                  <a:pt x="5381235" y="3921717"/>
                  <a:pt x="5381235" y="3921717"/>
                </a:cubicBezTo>
                <a:cubicBezTo>
                  <a:pt x="5381235" y="3921717"/>
                  <a:pt x="5384412" y="3908651"/>
                  <a:pt x="5387589" y="3895586"/>
                </a:cubicBezTo>
                <a:close/>
                <a:moveTo>
                  <a:pt x="73820" y="3827625"/>
                </a:moveTo>
                <a:cubicBezTo>
                  <a:pt x="95939" y="3832251"/>
                  <a:pt x="94103" y="3843256"/>
                  <a:pt x="116221" y="3847884"/>
                </a:cubicBezTo>
                <a:cubicBezTo>
                  <a:pt x="92268" y="3854259"/>
                  <a:pt x="92268" y="3854259"/>
                  <a:pt x="70151" y="3849629"/>
                </a:cubicBezTo>
                <a:cubicBezTo>
                  <a:pt x="94103" y="3843256"/>
                  <a:pt x="71985" y="3838628"/>
                  <a:pt x="73820" y="3827625"/>
                </a:cubicBezTo>
                <a:close/>
                <a:moveTo>
                  <a:pt x="5376762" y="3820908"/>
                </a:moveTo>
                <a:cubicBezTo>
                  <a:pt x="5382441" y="3823607"/>
                  <a:pt x="5383774" y="3825686"/>
                  <a:pt x="5382955" y="3827100"/>
                </a:cubicBezTo>
                <a:cubicBezTo>
                  <a:pt x="5380494" y="3831347"/>
                  <a:pt x="5358673" y="3829634"/>
                  <a:pt x="5376762" y="3820908"/>
                </a:cubicBezTo>
                <a:close/>
                <a:moveTo>
                  <a:pt x="105101" y="3793800"/>
                </a:moveTo>
                <a:cubicBezTo>
                  <a:pt x="129871" y="3798982"/>
                  <a:pt x="129871" y="3798982"/>
                  <a:pt x="156365" y="3793832"/>
                </a:cubicBezTo>
                <a:cubicBezTo>
                  <a:pt x="154642" y="3804167"/>
                  <a:pt x="152917" y="3814504"/>
                  <a:pt x="152917" y="3814504"/>
                </a:cubicBezTo>
                <a:cubicBezTo>
                  <a:pt x="126426" y="3819657"/>
                  <a:pt x="129871" y="3798982"/>
                  <a:pt x="105101" y="3793800"/>
                </a:cubicBezTo>
                <a:close/>
                <a:moveTo>
                  <a:pt x="211076" y="3773191"/>
                </a:moveTo>
                <a:cubicBezTo>
                  <a:pt x="260617" y="3783559"/>
                  <a:pt x="260617" y="3783559"/>
                  <a:pt x="310158" y="3793924"/>
                </a:cubicBezTo>
                <a:lnTo>
                  <a:pt x="331128" y="3819350"/>
                </a:lnTo>
                <a:lnTo>
                  <a:pt x="358408" y="3817667"/>
                </a:lnTo>
                <a:cubicBezTo>
                  <a:pt x="373767" y="3820881"/>
                  <a:pt x="391775" y="3827261"/>
                  <a:pt x="403221" y="3834876"/>
                </a:cubicBezTo>
                <a:cubicBezTo>
                  <a:pt x="427797" y="3840017"/>
                  <a:pt x="450685" y="3855243"/>
                  <a:pt x="499834" y="3865528"/>
                </a:cubicBezTo>
                <a:cubicBezTo>
                  <a:pt x="499834" y="3865528"/>
                  <a:pt x="524411" y="3870671"/>
                  <a:pt x="524411" y="3870671"/>
                </a:cubicBezTo>
                <a:cubicBezTo>
                  <a:pt x="522729" y="3880757"/>
                  <a:pt x="522729" y="3880757"/>
                  <a:pt x="498153" y="3875614"/>
                </a:cubicBezTo>
                <a:cubicBezTo>
                  <a:pt x="496471" y="3885702"/>
                  <a:pt x="471897" y="3880559"/>
                  <a:pt x="447321" y="3875416"/>
                </a:cubicBezTo>
                <a:cubicBezTo>
                  <a:pt x="421070" y="3880359"/>
                  <a:pt x="419387" y="3890444"/>
                  <a:pt x="416023" y="3910615"/>
                </a:cubicBezTo>
                <a:cubicBezTo>
                  <a:pt x="440595" y="3915757"/>
                  <a:pt x="465169" y="3920899"/>
                  <a:pt x="489744" y="3926042"/>
                </a:cubicBezTo>
                <a:cubicBezTo>
                  <a:pt x="488062" y="3936128"/>
                  <a:pt x="486380" y="3946215"/>
                  <a:pt x="484699" y="3956299"/>
                </a:cubicBezTo>
                <a:cubicBezTo>
                  <a:pt x="433867" y="3956101"/>
                  <a:pt x="438912" y="3925842"/>
                  <a:pt x="388084" y="3925649"/>
                </a:cubicBezTo>
                <a:cubicBezTo>
                  <a:pt x="389767" y="3915560"/>
                  <a:pt x="391449" y="3905472"/>
                  <a:pt x="366874" y="3900331"/>
                </a:cubicBezTo>
                <a:cubicBezTo>
                  <a:pt x="342297" y="3895187"/>
                  <a:pt x="365190" y="3910417"/>
                  <a:pt x="340616" y="3905275"/>
                </a:cubicBezTo>
                <a:cubicBezTo>
                  <a:pt x="340616" y="3905275"/>
                  <a:pt x="342297" y="3895187"/>
                  <a:pt x="317729" y="3890048"/>
                </a:cubicBezTo>
                <a:cubicBezTo>
                  <a:pt x="317729" y="3890048"/>
                  <a:pt x="293153" y="3884906"/>
                  <a:pt x="293153" y="3884906"/>
                </a:cubicBezTo>
                <a:cubicBezTo>
                  <a:pt x="317729" y="3890048"/>
                  <a:pt x="319410" y="3879964"/>
                  <a:pt x="319410" y="3879964"/>
                </a:cubicBezTo>
                <a:cubicBezTo>
                  <a:pt x="321091" y="3869877"/>
                  <a:pt x="296516" y="3864734"/>
                  <a:pt x="322774" y="3859791"/>
                </a:cubicBezTo>
                <a:cubicBezTo>
                  <a:pt x="322774" y="3859791"/>
                  <a:pt x="330175" y="3853510"/>
                  <a:pt x="334718" y="3845329"/>
                </a:cubicBezTo>
                <a:lnTo>
                  <a:pt x="329522" y="3819567"/>
                </a:lnTo>
                <a:lnTo>
                  <a:pt x="240182" y="3810034"/>
                </a:lnTo>
                <a:cubicBezTo>
                  <a:pt x="212527" y="3802909"/>
                  <a:pt x="195242" y="3791268"/>
                  <a:pt x="211076" y="3773191"/>
                </a:cubicBezTo>
                <a:close/>
                <a:moveTo>
                  <a:pt x="1237779" y="3768434"/>
                </a:moveTo>
                <a:cubicBezTo>
                  <a:pt x="1184738" y="3778323"/>
                  <a:pt x="1202807" y="3824079"/>
                  <a:pt x="1174593" y="3839162"/>
                </a:cubicBezTo>
                <a:cubicBezTo>
                  <a:pt x="1172902" y="3849302"/>
                  <a:pt x="1199425" y="3844359"/>
                  <a:pt x="1199425" y="3844359"/>
                </a:cubicBezTo>
                <a:cubicBezTo>
                  <a:pt x="1197735" y="3854498"/>
                  <a:pt x="1172902" y="3849302"/>
                  <a:pt x="1172902" y="3849302"/>
                </a:cubicBezTo>
                <a:cubicBezTo>
                  <a:pt x="1169520" y="3869582"/>
                  <a:pt x="1220870" y="3869832"/>
                  <a:pt x="1245700" y="3875029"/>
                </a:cubicBezTo>
                <a:cubicBezTo>
                  <a:pt x="1244010" y="3885169"/>
                  <a:pt x="1267151" y="3900505"/>
                  <a:pt x="1267151" y="3900505"/>
                </a:cubicBezTo>
                <a:cubicBezTo>
                  <a:pt x="1291982" y="3905700"/>
                  <a:pt x="1270533" y="3880226"/>
                  <a:pt x="1298747" y="3865142"/>
                </a:cubicBezTo>
                <a:lnTo>
                  <a:pt x="1308211" y="3867121"/>
                </a:lnTo>
                <a:lnTo>
                  <a:pt x="1308399" y="3856471"/>
                </a:lnTo>
                <a:cubicBezTo>
                  <a:pt x="1306720" y="3848155"/>
                  <a:pt x="1305885" y="3840598"/>
                  <a:pt x="1313960" y="3832724"/>
                </a:cubicBezTo>
                <a:cubicBezTo>
                  <a:pt x="1305902" y="3826998"/>
                  <a:pt x="1305723" y="3819273"/>
                  <a:pt x="1307513" y="3811051"/>
                </a:cubicBezTo>
                <a:lnTo>
                  <a:pt x="1312130" y="3789861"/>
                </a:lnTo>
                <a:lnTo>
                  <a:pt x="1287441" y="3778828"/>
                </a:lnTo>
                <a:cubicBezTo>
                  <a:pt x="1262609" y="3773631"/>
                  <a:pt x="1260918" y="3783771"/>
                  <a:pt x="1260918" y="3783771"/>
                </a:cubicBezTo>
                <a:cubicBezTo>
                  <a:pt x="1234397" y="3788715"/>
                  <a:pt x="1236087" y="3778575"/>
                  <a:pt x="1237779" y="3768434"/>
                </a:cubicBezTo>
                <a:close/>
                <a:moveTo>
                  <a:pt x="7497302" y="3754953"/>
                </a:moveTo>
                <a:lnTo>
                  <a:pt x="7508890" y="3764840"/>
                </a:lnTo>
                <a:cubicBezTo>
                  <a:pt x="7515866" y="3778130"/>
                  <a:pt x="7511109" y="3797691"/>
                  <a:pt x="7513487" y="3787910"/>
                </a:cubicBezTo>
                <a:cubicBezTo>
                  <a:pt x="7507143" y="3813990"/>
                  <a:pt x="7491282" y="3879187"/>
                  <a:pt x="7462411" y="3898389"/>
                </a:cubicBezTo>
                <a:cubicBezTo>
                  <a:pt x="7456067" y="3924468"/>
                  <a:pt x="7449723" y="3950548"/>
                  <a:pt x="7449723" y="3950548"/>
                </a:cubicBezTo>
                <a:cubicBezTo>
                  <a:pt x="7449723" y="3950548"/>
                  <a:pt x="7449723" y="3950548"/>
                  <a:pt x="7446550" y="3963590"/>
                </a:cubicBezTo>
                <a:cubicBezTo>
                  <a:pt x="7443378" y="3976628"/>
                  <a:pt x="7440206" y="3989669"/>
                  <a:pt x="7437033" y="4002707"/>
                </a:cubicBezTo>
                <a:cubicBezTo>
                  <a:pt x="7430689" y="4028787"/>
                  <a:pt x="7404989" y="4034951"/>
                  <a:pt x="7401818" y="4047989"/>
                </a:cubicBezTo>
                <a:cubicBezTo>
                  <a:pt x="7404989" y="4034951"/>
                  <a:pt x="7408162" y="4021909"/>
                  <a:pt x="7414506" y="3995829"/>
                </a:cubicBezTo>
                <a:cubicBezTo>
                  <a:pt x="7417677" y="3982792"/>
                  <a:pt x="7424021" y="3956712"/>
                  <a:pt x="7427194" y="3943671"/>
                </a:cubicBezTo>
                <a:cubicBezTo>
                  <a:pt x="7430365" y="3930632"/>
                  <a:pt x="7430365" y="3930632"/>
                  <a:pt x="7433538" y="3917591"/>
                </a:cubicBezTo>
                <a:cubicBezTo>
                  <a:pt x="7465583" y="3885353"/>
                  <a:pt x="7481443" y="3820152"/>
                  <a:pt x="7494131" y="3767993"/>
                </a:cubicBezTo>
                <a:close/>
                <a:moveTo>
                  <a:pt x="645265" y="3749835"/>
                </a:moveTo>
                <a:cubicBezTo>
                  <a:pt x="645265" y="3749835"/>
                  <a:pt x="645265" y="3749835"/>
                  <a:pt x="671808" y="3755386"/>
                </a:cubicBezTo>
                <a:cubicBezTo>
                  <a:pt x="669973" y="3766391"/>
                  <a:pt x="643430" y="3760837"/>
                  <a:pt x="643430" y="3760837"/>
                </a:cubicBezTo>
                <a:cubicBezTo>
                  <a:pt x="645265" y="3749835"/>
                  <a:pt x="645265" y="3749835"/>
                  <a:pt x="645265" y="3749835"/>
                </a:cubicBezTo>
                <a:close/>
                <a:moveTo>
                  <a:pt x="5335152" y="3738165"/>
                </a:moveTo>
                <a:cubicBezTo>
                  <a:pt x="5346790" y="3739078"/>
                  <a:pt x="5349406" y="3744018"/>
                  <a:pt x="5347621" y="3749205"/>
                </a:cubicBezTo>
                <a:cubicBezTo>
                  <a:pt x="5345834" y="3754392"/>
                  <a:pt x="5339647" y="3759824"/>
                  <a:pt x="5333679" y="3761725"/>
                </a:cubicBezTo>
                <a:cubicBezTo>
                  <a:pt x="5322337" y="3756102"/>
                  <a:pt x="5311581" y="3741052"/>
                  <a:pt x="5335152" y="3738165"/>
                </a:cubicBezTo>
                <a:close/>
                <a:moveTo>
                  <a:pt x="5428654" y="3723581"/>
                </a:moveTo>
                <a:cubicBezTo>
                  <a:pt x="5455687" y="3731834"/>
                  <a:pt x="5455687" y="3731834"/>
                  <a:pt x="5452240" y="3746011"/>
                </a:cubicBezTo>
                <a:cubicBezTo>
                  <a:pt x="5448790" y="3760182"/>
                  <a:pt x="5445342" y="3774356"/>
                  <a:pt x="5421759" y="3751930"/>
                </a:cubicBezTo>
                <a:cubicBezTo>
                  <a:pt x="5425205" y="3737756"/>
                  <a:pt x="5425205" y="3737756"/>
                  <a:pt x="5428654" y="3723581"/>
                </a:cubicBezTo>
                <a:close/>
                <a:moveTo>
                  <a:pt x="7395732" y="3708513"/>
                </a:moveTo>
                <a:lnTo>
                  <a:pt x="7389375" y="3734645"/>
                </a:lnTo>
                <a:cubicBezTo>
                  <a:pt x="7392552" y="3721580"/>
                  <a:pt x="7417925" y="3729326"/>
                  <a:pt x="7395732" y="3708513"/>
                </a:cubicBezTo>
                <a:close/>
                <a:moveTo>
                  <a:pt x="160227" y="3707511"/>
                </a:moveTo>
                <a:cubicBezTo>
                  <a:pt x="180368" y="3710258"/>
                  <a:pt x="199330" y="3720097"/>
                  <a:pt x="219236" y="3724262"/>
                </a:cubicBezTo>
                <a:cubicBezTo>
                  <a:pt x="217554" y="3734348"/>
                  <a:pt x="191012" y="3728796"/>
                  <a:pt x="164469" y="3723241"/>
                </a:cubicBezTo>
                <a:lnTo>
                  <a:pt x="161356" y="3741903"/>
                </a:lnTo>
                <a:lnTo>
                  <a:pt x="164982" y="3742153"/>
                </a:lnTo>
                <a:cubicBezTo>
                  <a:pt x="164982" y="3742153"/>
                  <a:pt x="189753" y="3747336"/>
                  <a:pt x="189753" y="3747336"/>
                </a:cubicBezTo>
                <a:cubicBezTo>
                  <a:pt x="214525" y="3752519"/>
                  <a:pt x="241018" y="3747366"/>
                  <a:pt x="217971" y="3731848"/>
                </a:cubicBezTo>
                <a:cubicBezTo>
                  <a:pt x="269235" y="3731877"/>
                  <a:pt x="239294" y="3757703"/>
                  <a:pt x="262340" y="3773222"/>
                </a:cubicBezTo>
                <a:cubicBezTo>
                  <a:pt x="260617" y="3783559"/>
                  <a:pt x="237571" y="3768039"/>
                  <a:pt x="212801" y="3762854"/>
                </a:cubicBezTo>
                <a:cubicBezTo>
                  <a:pt x="212801" y="3762854"/>
                  <a:pt x="211076" y="3773191"/>
                  <a:pt x="211076" y="3773191"/>
                </a:cubicBezTo>
                <a:cubicBezTo>
                  <a:pt x="211076" y="3773191"/>
                  <a:pt x="186305" y="3768008"/>
                  <a:pt x="186305" y="3768008"/>
                </a:cubicBezTo>
                <a:cubicBezTo>
                  <a:pt x="186305" y="3768008"/>
                  <a:pt x="188030" y="3757671"/>
                  <a:pt x="188030" y="3757671"/>
                </a:cubicBezTo>
                <a:cubicBezTo>
                  <a:pt x="188030" y="3757671"/>
                  <a:pt x="163260" y="3752488"/>
                  <a:pt x="163260" y="3752488"/>
                </a:cubicBezTo>
                <a:cubicBezTo>
                  <a:pt x="161537" y="3762826"/>
                  <a:pt x="184583" y="3778342"/>
                  <a:pt x="158090" y="3783495"/>
                </a:cubicBezTo>
                <a:cubicBezTo>
                  <a:pt x="133319" y="3778312"/>
                  <a:pt x="133319" y="3778312"/>
                  <a:pt x="135042" y="3767976"/>
                </a:cubicBezTo>
                <a:cubicBezTo>
                  <a:pt x="135042" y="3767976"/>
                  <a:pt x="110271" y="3762792"/>
                  <a:pt x="110271" y="3762792"/>
                </a:cubicBezTo>
                <a:cubicBezTo>
                  <a:pt x="111994" y="3752458"/>
                  <a:pt x="87225" y="3747275"/>
                  <a:pt x="88948" y="3736938"/>
                </a:cubicBezTo>
                <a:cubicBezTo>
                  <a:pt x="114580" y="3736953"/>
                  <a:pt x="120772" y="3738250"/>
                  <a:pt x="126963" y="3739544"/>
                </a:cubicBezTo>
                <a:lnTo>
                  <a:pt x="160154" y="3741821"/>
                </a:lnTo>
                <a:lnTo>
                  <a:pt x="139613" y="3707603"/>
                </a:lnTo>
                <a:cubicBezTo>
                  <a:pt x="146668" y="3706469"/>
                  <a:pt x="153513" y="3706596"/>
                  <a:pt x="160227" y="3707511"/>
                </a:cubicBezTo>
                <a:close/>
                <a:moveTo>
                  <a:pt x="222753" y="3703173"/>
                </a:moveTo>
                <a:cubicBezTo>
                  <a:pt x="222753" y="3703173"/>
                  <a:pt x="238610" y="3717879"/>
                  <a:pt x="238610" y="3717879"/>
                </a:cubicBezTo>
                <a:cubicBezTo>
                  <a:pt x="238610" y="3717879"/>
                  <a:pt x="220918" y="3714176"/>
                  <a:pt x="220918" y="3714176"/>
                </a:cubicBezTo>
                <a:cubicBezTo>
                  <a:pt x="222753" y="3703173"/>
                  <a:pt x="222753" y="3703173"/>
                  <a:pt x="222753" y="3703173"/>
                </a:cubicBezTo>
                <a:close/>
                <a:moveTo>
                  <a:pt x="275552" y="3689343"/>
                </a:moveTo>
                <a:cubicBezTo>
                  <a:pt x="284475" y="3689875"/>
                  <a:pt x="303518" y="3699197"/>
                  <a:pt x="323424" y="3703362"/>
                </a:cubicBezTo>
                <a:cubicBezTo>
                  <a:pt x="323424" y="3703362"/>
                  <a:pt x="296883" y="3697809"/>
                  <a:pt x="295354" y="3706978"/>
                </a:cubicBezTo>
                <a:cubicBezTo>
                  <a:pt x="296883" y="3697809"/>
                  <a:pt x="268819" y="3701425"/>
                  <a:pt x="270346" y="3692257"/>
                </a:cubicBezTo>
                <a:cubicBezTo>
                  <a:pt x="270728" y="3689964"/>
                  <a:pt x="272578" y="3689165"/>
                  <a:pt x="275552" y="3689343"/>
                </a:cubicBezTo>
                <a:close/>
                <a:moveTo>
                  <a:pt x="5394307" y="3684835"/>
                </a:moveTo>
                <a:cubicBezTo>
                  <a:pt x="5395857" y="3685536"/>
                  <a:pt x="5395785" y="3686694"/>
                  <a:pt x="5395785" y="3686694"/>
                </a:cubicBezTo>
                <a:cubicBezTo>
                  <a:pt x="5401989" y="3689505"/>
                  <a:pt x="5401771" y="3692977"/>
                  <a:pt x="5399967" y="3696325"/>
                </a:cubicBezTo>
                <a:cubicBezTo>
                  <a:pt x="5398164" y="3699668"/>
                  <a:pt x="5394772" y="3702890"/>
                  <a:pt x="5394627" y="3705205"/>
                </a:cubicBezTo>
                <a:cubicBezTo>
                  <a:pt x="5394337" y="3709833"/>
                  <a:pt x="5394337" y="3709833"/>
                  <a:pt x="5394048" y="3714460"/>
                </a:cubicBezTo>
                <a:cubicBezTo>
                  <a:pt x="5394048" y="3714460"/>
                  <a:pt x="5393761" y="3719088"/>
                  <a:pt x="5393761" y="3719088"/>
                </a:cubicBezTo>
                <a:cubicBezTo>
                  <a:pt x="5381065" y="3718092"/>
                  <a:pt x="5381065" y="3718092"/>
                  <a:pt x="5381352" y="3713463"/>
                </a:cubicBezTo>
                <a:cubicBezTo>
                  <a:pt x="5381352" y="3713463"/>
                  <a:pt x="5381352" y="3713463"/>
                  <a:pt x="5381641" y="3708837"/>
                </a:cubicBezTo>
                <a:cubicBezTo>
                  <a:pt x="5381641" y="3708837"/>
                  <a:pt x="5381932" y="3704209"/>
                  <a:pt x="5382221" y="3699580"/>
                </a:cubicBezTo>
                <a:cubicBezTo>
                  <a:pt x="5382510" y="3694954"/>
                  <a:pt x="5382510" y="3694954"/>
                  <a:pt x="5382799" y="3690328"/>
                </a:cubicBezTo>
                <a:cubicBezTo>
                  <a:pt x="5383089" y="3685698"/>
                  <a:pt x="5383089" y="3685698"/>
                  <a:pt x="5383089" y="3685698"/>
                </a:cubicBezTo>
                <a:cubicBezTo>
                  <a:pt x="5389582" y="3683884"/>
                  <a:pt x="5392755" y="3684133"/>
                  <a:pt x="5394307" y="3684835"/>
                </a:cubicBezTo>
                <a:close/>
                <a:moveTo>
                  <a:pt x="146800" y="3664506"/>
                </a:moveTo>
                <a:cubicBezTo>
                  <a:pt x="173337" y="3670058"/>
                  <a:pt x="185694" y="3678336"/>
                  <a:pt x="188092" y="3684535"/>
                </a:cubicBezTo>
                <a:cubicBezTo>
                  <a:pt x="190491" y="3690729"/>
                  <a:pt x="182943" y="3694841"/>
                  <a:pt x="169668" y="3692063"/>
                </a:cubicBezTo>
                <a:cubicBezTo>
                  <a:pt x="143131" y="3686511"/>
                  <a:pt x="144966" y="3675508"/>
                  <a:pt x="146800" y="3664506"/>
                </a:cubicBezTo>
                <a:close/>
                <a:moveTo>
                  <a:pt x="652777" y="3646911"/>
                </a:moveTo>
                <a:cubicBezTo>
                  <a:pt x="653989" y="3646095"/>
                  <a:pt x="656866" y="3645985"/>
                  <a:pt x="662396" y="3647142"/>
                </a:cubicBezTo>
                <a:cubicBezTo>
                  <a:pt x="662396" y="3647142"/>
                  <a:pt x="660561" y="3658147"/>
                  <a:pt x="660561" y="3658147"/>
                </a:cubicBezTo>
                <a:cubicBezTo>
                  <a:pt x="660561" y="3658147"/>
                  <a:pt x="649151" y="3649354"/>
                  <a:pt x="652777" y="3646911"/>
                </a:cubicBezTo>
                <a:close/>
                <a:moveTo>
                  <a:pt x="49490" y="3644144"/>
                </a:moveTo>
                <a:cubicBezTo>
                  <a:pt x="73822" y="3649234"/>
                  <a:pt x="73822" y="3649234"/>
                  <a:pt x="73822" y="3649234"/>
                </a:cubicBezTo>
                <a:cubicBezTo>
                  <a:pt x="110310" y="3656870"/>
                  <a:pt x="121635" y="3664459"/>
                  <a:pt x="123417" y="3672660"/>
                </a:cubicBezTo>
                <a:cubicBezTo>
                  <a:pt x="125191" y="3680861"/>
                  <a:pt x="117429" y="3689675"/>
                  <a:pt x="115748" y="3699759"/>
                </a:cubicBezTo>
                <a:cubicBezTo>
                  <a:pt x="91416" y="3694667"/>
                  <a:pt x="91416" y="3694667"/>
                  <a:pt x="91416" y="3694667"/>
                </a:cubicBezTo>
                <a:cubicBezTo>
                  <a:pt x="93099" y="3684583"/>
                  <a:pt x="70457" y="3669407"/>
                  <a:pt x="72139" y="3659322"/>
                </a:cubicBezTo>
                <a:cubicBezTo>
                  <a:pt x="47808" y="3654230"/>
                  <a:pt x="49490" y="3644144"/>
                  <a:pt x="49490" y="3644144"/>
                </a:cubicBezTo>
                <a:close/>
                <a:moveTo>
                  <a:pt x="1081" y="3614194"/>
                </a:moveTo>
                <a:cubicBezTo>
                  <a:pt x="26147" y="3619441"/>
                  <a:pt x="22750" y="3639814"/>
                  <a:pt x="22750" y="3639814"/>
                </a:cubicBezTo>
                <a:cubicBezTo>
                  <a:pt x="21050" y="3650001"/>
                  <a:pt x="21050" y="3650001"/>
                  <a:pt x="21050" y="3650001"/>
                </a:cubicBezTo>
                <a:cubicBezTo>
                  <a:pt x="-7414" y="3665133"/>
                  <a:pt x="15954" y="3680564"/>
                  <a:pt x="12555" y="3700941"/>
                </a:cubicBezTo>
                <a:lnTo>
                  <a:pt x="148" y="3696228"/>
                </a:lnTo>
                <a:lnTo>
                  <a:pt x="148" y="3619790"/>
                </a:lnTo>
                <a:close/>
                <a:moveTo>
                  <a:pt x="5413085" y="3614069"/>
                </a:moveTo>
                <a:cubicBezTo>
                  <a:pt x="5412228" y="3627771"/>
                  <a:pt x="5411657" y="3636906"/>
                  <a:pt x="5399799" y="3645157"/>
                </a:cubicBezTo>
                <a:cubicBezTo>
                  <a:pt x="5388798" y="3639704"/>
                  <a:pt x="5378941" y="3615980"/>
                  <a:pt x="5413085" y="3614069"/>
                </a:cubicBezTo>
                <a:close/>
                <a:moveTo>
                  <a:pt x="734523" y="3595460"/>
                </a:moveTo>
                <a:cubicBezTo>
                  <a:pt x="749738" y="3596864"/>
                  <a:pt x="779022" y="3606551"/>
                  <a:pt x="780169" y="3599673"/>
                </a:cubicBezTo>
                <a:cubicBezTo>
                  <a:pt x="778639" y="3608844"/>
                  <a:pt x="750568" y="3612457"/>
                  <a:pt x="750568" y="3612457"/>
                </a:cubicBezTo>
                <a:cubicBezTo>
                  <a:pt x="752097" y="3603290"/>
                  <a:pt x="752097" y="3603290"/>
                  <a:pt x="725560" y="3597736"/>
                </a:cubicBezTo>
                <a:cubicBezTo>
                  <a:pt x="725943" y="3595445"/>
                  <a:pt x="729452" y="3594991"/>
                  <a:pt x="734523" y="3595460"/>
                </a:cubicBezTo>
                <a:close/>
                <a:moveTo>
                  <a:pt x="427017" y="3588283"/>
                </a:moveTo>
                <a:cubicBezTo>
                  <a:pt x="431336" y="3588119"/>
                  <a:pt x="436427" y="3588473"/>
                  <a:pt x="443063" y="3589862"/>
                </a:cubicBezTo>
                <a:cubicBezTo>
                  <a:pt x="441228" y="3600864"/>
                  <a:pt x="441228" y="3600864"/>
                  <a:pt x="439394" y="3611867"/>
                </a:cubicBezTo>
                <a:cubicBezTo>
                  <a:pt x="412851" y="3606313"/>
                  <a:pt x="414685" y="3595308"/>
                  <a:pt x="388151" y="3589756"/>
                </a:cubicBezTo>
                <a:cubicBezTo>
                  <a:pt x="408052" y="3593920"/>
                  <a:pt x="414059" y="3588773"/>
                  <a:pt x="427017" y="3588283"/>
                </a:cubicBezTo>
                <a:close/>
                <a:moveTo>
                  <a:pt x="5794776" y="3571427"/>
                </a:moveTo>
                <a:cubicBezTo>
                  <a:pt x="5818935" y="3591491"/>
                  <a:pt x="5789028" y="3595052"/>
                  <a:pt x="5789028" y="3595052"/>
                </a:cubicBezTo>
                <a:cubicBezTo>
                  <a:pt x="5789028" y="3595052"/>
                  <a:pt x="5794776" y="3571427"/>
                  <a:pt x="5794776" y="3571427"/>
                </a:cubicBezTo>
                <a:close/>
                <a:moveTo>
                  <a:pt x="5743047" y="3554923"/>
                </a:moveTo>
                <a:cubicBezTo>
                  <a:pt x="5739870" y="3567990"/>
                  <a:pt x="5739870" y="3567990"/>
                  <a:pt x="5762067" y="3588803"/>
                </a:cubicBezTo>
                <a:cubicBezTo>
                  <a:pt x="5762067" y="3588803"/>
                  <a:pt x="5762067" y="3588803"/>
                  <a:pt x="5736691" y="3581056"/>
                </a:cubicBezTo>
                <a:cubicBezTo>
                  <a:pt x="5733512" y="3594121"/>
                  <a:pt x="5730333" y="3607190"/>
                  <a:pt x="5730333" y="3607190"/>
                </a:cubicBezTo>
                <a:cubicBezTo>
                  <a:pt x="5733512" y="3594121"/>
                  <a:pt x="5730350" y="3579121"/>
                  <a:pt x="5729561" y="3568352"/>
                </a:cubicBezTo>
                <a:cubicBezTo>
                  <a:pt x="5728774" y="3557583"/>
                  <a:pt x="5730362" y="3551052"/>
                  <a:pt x="5743047" y="3554923"/>
                </a:cubicBezTo>
                <a:close/>
                <a:moveTo>
                  <a:pt x="5426947" y="3545400"/>
                </a:moveTo>
                <a:cubicBezTo>
                  <a:pt x="5432478" y="3550485"/>
                  <a:pt x="5429349" y="3553727"/>
                  <a:pt x="5426187" y="3557548"/>
                </a:cubicBezTo>
                <a:cubicBezTo>
                  <a:pt x="5423023" y="3561368"/>
                  <a:pt x="5419824" y="3565769"/>
                  <a:pt x="5425210" y="3573165"/>
                </a:cubicBezTo>
                <a:cubicBezTo>
                  <a:pt x="5390005" y="3575055"/>
                  <a:pt x="5392318" y="3538036"/>
                  <a:pt x="5426947" y="3545400"/>
                </a:cubicBezTo>
                <a:close/>
                <a:moveTo>
                  <a:pt x="67351" y="3544510"/>
                </a:moveTo>
                <a:cubicBezTo>
                  <a:pt x="92181" y="3549708"/>
                  <a:pt x="117014" y="3554904"/>
                  <a:pt x="141847" y="3560100"/>
                </a:cubicBezTo>
                <a:cubicBezTo>
                  <a:pt x="140154" y="3570237"/>
                  <a:pt x="164986" y="3575433"/>
                  <a:pt x="189818" y="3580631"/>
                </a:cubicBezTo>
                <a:cubicBezTo>
                  <a:pt x="163296" y="3585573"/>
                  <a:pt x="186436" y="3600909"/>
                  <a:pt x="211265" y="3606104"/>
                </a:cubicBezTo>
                <a:cubicBezTo>
                  <a:pt x="209571" y="3616244"/>
                  <a:pt x="209571" y="3616244"/>
                  <a:pt x="209571" y="3616244"/>
                </a:cubicBezTo>
                <a:cubicBezTo>
                  <a:pt x="207881" y="3626384"/>
                  <a:pt x="234404" y="3621440"/>
                  <a:pt x="232713" y="3631580"/>
                </a:cubicBezTo>
                <a:cubicBezTo>
                  <a:pt x="232713" y="3631580"/>
                  <a:pt x="234404" y="3621440"/>
                  <a:pt x="260926" y="3616496"/>
                </a:cubicBezTo>
                <a:cubicBezTo>
                  <a:pt x="259234" y="3626636"/>
                  <a:pt x="257544" y="3636776"/>
                  <a:pt x="307208" y="3647167"/>
                </a:cubicBezTo>
                <a:cubicBezTo>
                  <a:pt x="305518" y="3657307"/>
                  <a:pt x="305518" y="3657307"/>
                  <a:pt x="305518" y="3657307"/>
                </a:cubicBezTo>
                <a:cubicBezTo>
                  <a:pt x="280687" y="3652110"/>
                  <a:pt x="255855" y="3646916"/>
                  <a:pt x="231022" y="3641719"/>
                </a:cubicBezTo>
                <a:cubicBezTo>
                  <a:pt x="231022" y="3641719"/>
                  <a:pt x="231022" y="3641719"/>
                  <a:pt x="206189" y="3636523"/>
                </a:cubicBezTo>
                <a:cubicBezTo>
                  <a:pt x="204499" y="3646663"/>
                  <a:pt x="202810" y="3656803"/>
                  <a:pt x="201117" y="3666942"/>
                </a:cubicBezTo>
                <a:cubicBezTo>
                  <a:pt x="174600" y="3671888"/>
                  <a:pt x="128320" y="3641215"/>
                  <a:pt x="154842" y="3636272"/>
                </a:cubicBezTo>
                <a:cubicBezTo>
                  <a:pt x="130009" y="3631075"/>
                  <a:pt x="126629" y="3651355"/>
                  <a:pt x="103488" y="3636019"/>
                </a:cubicBezTo>
                <a:cubicBezTo>
                  <a:pt x="130009" y="3631075"/>
                  <a:pt x="105178" y="3625879"/>
                  <a:pt x="80346" y="3620683"/>
                </a:cubicBezTo>
                <a:cubicBezTo>
                  <a:pt x="58897" y="3595209"/>
                  <a:pt x="65659" y="3554651"/>
                  <a:pt x="67351" y="3544510"/>
                </a:cubicBezTo>
                <a:close/>
                <a:moveTo>
                  <a:pt x="5503595" y="3534901"/>
                </a:moveTo>
                <a:lnTo>
                  <a:pt x="5502980" y="3537435"/>
                </a:lnTo>
                <a:lnTo>
                  <a:pt x="5502809" y="3538131"/>
                </a:lnTo>
                <a:close/>
                <a:moveTo>
                  <a:pt x="7497338" y="3514943"/>
                </a:moveTo>
                <a:cubicBezTo>
                  <a:pt x="7490981" y="3541075"/>
                  <a:pt x="7478266" y="3593342"/>
                  <a:pt x="7468731" y="3632540"/>
                </a:cubicBezTo>
                <a:cubicBezTo>
                  <a:pt x="7468731" y="3632540"/>
                  <a:pt x="7465552" y="3645606"/>
                  <a:pt x="7465552" y="3645606"/>
                </a:cubicBezTo>
                <a:cubicBezTo>
                  <a:pt x="7462373" y="3658672"/>
                  <a:pt x="7462373" y="3658672"/>
                  <a:pt x="7462373" y="3658672"/>
                </a:cubicBezTo>
                <a:cubicBezTo>
                  <a:pt x="7459194" y="3671741"/>
                  <a:pt x="7459194" y="3671741"/>
                  <a:pt x="7433816" y="3663995"/>
                </a:cubicBezTo>
                <a:cubicBezTo>
                  <a:pt x="7433816" y="3663995"/>
                  <a:pt x="7433816" y="3663995"/>
                  <a:pt x="7436995" y="3650927"/>
                </a:cubicBezTo>
                <a:cubicBezTo>
                  <a:pt x="7436995" y="3650927"/>
                  <a:pt x="7436995" y="3650927"/>
                  <a:pt x="7440174" y="3637858"/>
                </a:cubicBezTo>
                <a:cubicBezTo>
                  <a:pt x="7440174" y="3637858"/>
                  <a:pt x="7443353" y="3624793"/>
                  <a:pt x="7443353" y="3624793"/>
                </a:cubicBezTo>
                <a:cubicBezTo>
                  <a:pt x="7481446" y="3580274"/>
                  <a:pt x="7465605" y="3533331"/>
                  <a:pt x="7497338" y="3514943"/>
                </a:cubicBezTo>
                <a:close/>
                <a:moveTo>
                  <a:pt x="7530915" y="3497437"/>
                </a:moveTo>
                <a:cubicBezTo>
                  <a:pt x="7527752" y="3510430"/>
                  <a:pt x="7524592" y="3523421"/>
                  <a:pt x="7547120" y="3530298"/>
                </a:cubicBezTo>
                <a:cubicBezTo>
                  <a:pt x="7521432" y="3536413"/>
                  <a:pt x="7511949" y="3575392"/>
                  <a:pt x="7505627" y="3601374"/>
                </a:cubicBezTo>
                <a:cubicBezTo>
                  <a:pt x="7486261" y="3581508"/>
                  <a:pt x="7496146" y="3640354"/>
                  <a:pt x="7470459" y="3646469"/>
                </a:cubicBezTo>
                <a:cubicBezTo>
                  <a:pt x="7483102" y="3594501"/>
                  <a:pt x="7489422" y="3568515"/>
                  <a:pt x="7502065" y="3516543"/>
                </a:cubicBezTo>
                <a:cubicBezTo>
                  <a:pt x="7502065" y="3516543"/>
                  <a:pt x="7527752" y="3510430"/>
                  <a:pt x="7530915" y="3497437"/>
                </a:cubicBezTo>
                <a:close/>
                <a:moveTo>
                  <a:pt x="207885" y="3483482"/>
                </a:moveTo>
                <a:cubicBezTo>
                  <a:pt x="224664" y="3485807"/>
                  <a:pt x="244189" y="3492265"/>
                  <a:pt x="256695" y="3499626"/>
                </a:cubicBezTo>
                <a:cubicBezTo>
                  <a:pt x="255165" y="3508794"/>
                  <a:pt x="228623" y="3503243"/>
                  <a:pt x="228623" y="3503243"/>
                </a:cubicBezTo>
                <a:cubicBezTo>
                  <a:pt x="228623" y="3503243"/>
                  <a:pt x="202080" y="3497689"/>
                  <a:pt x="175543" y="3492133"/>
                </a:cubicBezTo>
                <a:cubicBezTo>
                  <a:pt x="177073" y="3482965"/>
                  <a:pt x="191108" y="3481156"/>
                  <a:pt x="207885" y="3483482"/>
                </a:cubicBezTo>
                <a:close/>
                <a:moveTo>
                  <a:pt x="5518900" y="3471988"/>
                </a:moveTo>
                <a:cubicBezTo>
                  <a:pt x="5518900" y="3471988"/>
                  <a:pt x="5509247" y="3511674"/>
                  <a:pt x="5539498" y="3506697"/>
                </a:cubicBezTo>
                <a:lnTo>
                  <a:pt x="5536280" y="3519928"/>
                </a:lnTo>
                <a:lnTo>
                  <a:pt x="5533062" y="3533156"/>
                </a:lnTo>
                <a:lnTo>
                  <a:pt x="5526626" y="3559613"/>
                </a:lnTo>
                <a:cubicBezTo>
                  <a:pt x="5526626" y="3559613"/>
                  <a:pt x="5523408" y="3572842"/>
                  <a:pt x="5523408" y="3572842"/>
                </a:cubicBezTo>
                <a:cubicBezTo>
                  <a:pt x="5496373" y="3564589"/>
                  <a:pt x="5496373" y="3564589"/>
                  <a:pt x="5499591" y="3551360"/>
                </a:cubicBezTo>
                <a:lnTo>
                  <a:pt x="5502980" y="3537435"/>
                </a:lnTo>
                <a:lnTo>
                  <a:pt x="5503614" y="3534825"/>
                </a:lnTo>
                <a:lnTo>
                  <a:pt x="5503595" y="3534901"/>
                </a:lnTo>
                <a:lnTo>
                  <a:pt x="5512062" y="3500100"/>
                </a:lnTo>
                <a:cubicBezTo>
                  <a:pt x="5514879" y="3488524"/>
                  <a:pt x="5517290" y="3478603"/>
                  <a:pt x="5518900" y="3471988"/>
                </a:cubicBezTo>
                <a:close/>
                <a:moveTo>
                  <a:pt x="7503901" y="3448418"/>
                </a:moveTo>
                <a:lnTo>
                  <a:pt x="7506873" y="3475748"/>
                </a:lnTo>
                <a:cubicBezTo>
                  <a:pt x="7506873" y="3475748"/>
                  <a:pt x="7503695" y="3488813"/>
                  <a:pt x="7503695" y="3488813"/>
                </a:cubicBezTo>
                <a:cubicBezTo>
                  <a:pt x="7500516" y="3501878"/>
                  <a:pt x="7500516" y="3501878"/>
                  <a:pt x="7497338" y="3514943"/>
                </a:cubicBezTo>
                <a:cubicBezTo>
                  <a:pt x="7497338" y="3514943"/>
                  <a:pt x="7475139" y="3494131"/>
                  <a:pt x="7475139" y="3494131"/>
                </a:cubicBezTo>
                <a:close/>
                <a:moveTo>
                  <a:pt x="5797033" y="3445072"/>
                </a:moveTo>
                <a:cubicBezTo>
                  <a:pt x="5797033" y="3445072"/>
                  <a:pt x="5793854" y="3458137"/>
                  <a:pt x="5793854" y="3458137"/>
                </a:cubicBezTo>
                <a:cubicBezTo>
                  <a:pt x="5793854" y="3458137"/>
                  <a:pt x="5768476" y="3450392"/>
                  <a:pt x="5768476" y="3450392"/>
                </a:cubicBezTo>
                <a:cubicBezTo>
                  <a:pt x="5768476" y="3450392"/>
                  <a:pt x="5768476" y="3450392"/>
                  <a:pt x="5797033" y="3445072"/>
                </a:cubicBezTo>
                <a:close/>
                <a:moveTo>
                  <a:pt x="5439522" y="3439751"/>
                </a:moveTo>
                <a:cubicBezTo>
                  <a:pt x="5442372" y="3439976"/>
                  <a:pt x="5445147" y="3441358"/>
                  <a:pt x="5445002" y="3443679"/>
                </a:cubicBezTo>
                <a:cubicBezTo>
                  <a:pt x="5445002" y="3443679"/>
                  <a:pt x="5444712" y="3448320"/>
                  <a:pt x="5444712" y="3448320"/>
                </a:cubicBezTo>
                <a:cubicBezTo>
                  <a:pt x="5433026" y="3452068"/>
                  <a:pt x="5432447" y="3461351"/>
                  <a:pt x="5431865" y="3470631"/>
                </a:cubicBezTo>
                <a:cubicBezTo>
                  <a:pt x="5431576" y="3475275"/>
                  <a:pt x="5431286" y="3479916"/>
                  <a:pt x="5430705" y="3489198"/>
                </a:cubicBezTo>
                <a:cubicBezTo>
                  <a:pt x="5430705" y="3489198"/>
                  <a:pt x="5430705" y="3489198"/>
                  <a:pt x="5419311" y="3488304"/>
                </a:cubicBezTo>
                <a:cubicBezTo>
                  <a:pt x="5419022" y="3492944"/>
                  <a:pt x="5407627" y="3492051"/>
                  <a:pt x="5396229" y="3491157"/>
                </a:cubicBezTo>
                <a:cubicBezTo>
                  <a:pt x="5370249" y="3540423"/>
                  <a:pt x="5378742" y="3587727"/>
                  <a:pt x="5353051" y="3632352"/>
                </a:cubicBezTo>
                <a:cubicBezTo>
                  <a:pt x="5363868" y="3642529"/>
                  <a:pt x="5362997" y="3656453"/>
                  <a:pt x="5351023" y="3664842"/>
                </a:cubicBezTo>
                <a:cubicBezTo>
                  <a:pt x="5350442" y="3674125"/>
                  <a:pt x="5350152" y="3678765"/>
                  <a:pt x="5349570" y="3688048"/>
                </a:cubicBezTo>
                <a:cubicBezTo>
                  <a:pt x="5372070" y="3694477"/>
                  <a:pt x="5347831" y="3715893"/>
                  <a:pt x="5336146" y="3719643"/>
                </a:cubicBezTo>
                <a:cubicBezTo>
                  <a:pt x="5313647" y="3713214"/>
                  <a:pt x="5325911" y="3700184"/>
                  <a:pt x="5326492" y="3690901"/>
                </a:cubicBezTo>
                <a:cubicBezTo>
                  <a:pt x="5326783" y="3686261"/>
                  <a:pt x="5327072" y="3681619"/>
                  <a:pt x="5327362" y="3676978"/>
                </a:cubicBezTo>
                <a:cubicBezTo>
                  <a:pt x="5327653" y="3672336"/>
                  <a:pt x="5327943" y="3667694"/>
                  <a:pt x="5328523" y="3658413"/>
                </a:cubicBezTo>
                <a:cubicBezTo>
                  <a:pt x="5340208" y="3654667"/>
                  <a:pt x="5340789" y="3645383"/>
                  <a:pt x="5341369" y="3636100"/>
                </a:cubicBezTo>
                <a:cubicBezTo>
                  <a:pt x="5318578" y="3634313"/>
                  <a:pt x="5307476" y="3628776"/>
                  <a:pt x="5307764" y="3624138"/>
                </a:cubicBezTo>
                <a:cubicBezTo>
                  <a:pt x="5355664" y="3590582"/>
                  <a:pt x="5290488" y="3534168"/>
                  <a:pt x="5327571" y="3490435"/>
                </a:cubicBezTo>
                <a:cubicBezTo>
                  <a:pt x="5339257" y="3486689"/>
                  <a:pt x="5362046" y="3488476"/>
                  <a:pt x="5374021" y="3480088"/>
                </a:cubicBezTo>
                <a:cubicBezTo>
                  <a:pt x="5374021" y="3480088"/>
                  <a:pt x="5374021" y="3480088"/>
                  <a:pt x="5385126" y="3485623"/>
                </a:cubicBezTo>
                <a:cubicBezTo>
                  <a:pt x="5385415" y="3480982"/>
                  <a:pt x="5396810" y="3481875"/>
                  <a:pt x="5396810" y="3481875"/>
                </a:cubicBezTo>
                <a:cubicBezTo>
                  <a:pt x="5408206" y="3482767"/>
                  <a:pt x="5408206" y="3482767"/>
                  <a:pt x="5408206" y="3482767"/>
                </a:cubicBezTo>
                <a:cubicBezTo>
                  <a:pt x="5419891" y="3479022"/>
                  <a:pt x="5408787" y="3473487"/>
                  <a:pt x="5409076" y="3468845"/>
                </a:cubicBezTo>
                <a:cubicBezTo>
                  <a:pt x="5409658" y="3459562"/>
                  <a:pt x="5410527" y="3445639"/>
                  <a:pt x="5433607" y="3442787"/>
                </a:cubicBezTo>
                <a:cubicBezTo>
                  <a:pt x="5433753" y="3440464"/>
                  <a:pt x="5436674" y="3439529"/>
                  <a:pt x="5439522" y="3439751"/>
                </a:cubicBezTo>
                <a:close/>
                <a:moveTo>
                  <a:pt x="7519589" y="3423481"/>
                </a:moveTo>
                <a:lnTo>
                  <a:pt x="7503901" y="3448418"/>
                </a:lnTo>
                <a:lnTo>
                  <a:pt x="7503713" y="3446708"/>
                </a:lnTo>
                <a:cubicBezTo>
                  <a:pt x="7510063" y="3434613"/>
                  <a:pt x="7519589" y="3423481"/>
                  <a:pt x="7519589" y="3423481"/>
                </a:cubicBezTo>
                <a:close/>
                <a:moveTo>
                  <a:pt x="66955" y="3402988"/>
                </a:moveTo>
                <a:cubicBezTo>
                  <a:pt x="69960" y="3402985"/>
                  <a:pt x="74107" y="3403853"/>
                  <a:pt x="79084" y="3404894"/>
                </a:cubicBezTo>
                <a:cubicBezTo>
                  <a:pt x="89035" y="3406975"/>
                  <a:pt x="102306" y="3409752"/>
                  <a:pt x="116392" y="3407641"/>
                </a:cubicBezTo>
                <a:cubicBezTo>
                  <a:pt x="114762" y="3417422"/>
                  <a:pt x="114762" y="3417422"/>
                  <a:pt x="114762" y="3417422"/>
                </a:cubicBezTo>
                <a:cubicBezTo>
                  <a:pt x="111498" y="3436982"/>
                  <a:pt x="88220" y="3411867"/>
                  <a:pt x="61681" y="3406312"/>
                </a:cubicBezTo>
                <a:cubicBezTo>
                  <a:pt x="62088" y="3403868"/>
                  <a:pt x="63951" y="3402992"/>
                  <a:pt x="66955" y="3402988"/>
                </a:cubicBezTo>
                <a:close/>
                <a:moveTo>
                  <a:pt x="5840678" y="3391725"/>
                </a:moveTo>
                <a:cubicBezTo>
                  <a:pt x="5843851" y="3392693"/>
                  <a:pt x="5849399" y="3397894"/>
                  <a:pt x="5860494" y="3408300"/>
                </a:cubicBezTo>
                <a:lnTo>
                  <a:pt x="5851963" y="3422365"/>
                </a:lnTo>
                <a:lnTo>
                  <a:pt x="5828766" y="3426688"/>
                </a:lnTo>
                <a:cubicBezTo>
                  <a:pt x="5828766" y="3426688"/>
                  <a:pt x="5835124" y="3400554"/>
                  <a:pt x="5835124" y="3400554"/>
                </a:cubicBezTo>
                <a:cubicBezTo>
                  <a:pt x="5836712" y="3394021"/>
                  <a:pt x="5837507" y="3390755"/>
                  <a:pt x="5840678" y="3391725"/>
                </a:cubicBezTo>
                <a:close/>
                <a:moveTo>
                  <a:pt x="5701887" y="3387955"/>
                </a:moveTo>
                <a:cubicBezTo>
                  <a:pt x="5727264" y="3395702"/>
                  <a:pt x="5724086" y="3408771"/>
                  <a:pt x="5720907" y="3421836"/>
                </a:cubicBezTo>
                <a:lnTo>
                  <a:pt x="5695477" y="3526368"/>
                </a:lnTo>
                <a:cubicBezTo>
                  <a:pt x="5698655" y="3513298"/>
                  <a:pt x="5708191" y="3474101"/>
                  <a:pt x="5682815" y="3466354"/>
                </a:cubicBezTo>
                <a:cubicBezTo>
                  <a:pt x="5692352" y="3427154"/>
                  <a:pt x="5720907" y="3421836"/>
                  <a:pt x="5701887" y="3387955"/>
                </a:cubicBezTo>
                <a:close/>
                <a:moveTo>
                  <a:pt x="5597211" y="3370041"/>
                </a:moveTo>
                <a:cubicBezTo>
                  <a:pt x="5619410" y="3390853"/>
                  <a:pt x="5609874" y="3430050"/>
                  <a:pt x="5628889" y="3463928"/>
                </a:cubicBezTo>
                <a:cubicBezTo>
                  <a:pt x="5622531" y="3490061"/>
                  <a:pt x="5597160" y="3482317"/>
                  <a:pt x="5590801" y="3508447"/>
                </a:cubicBezTo>
                <a:cubicBezTo>
                  <a:pt x="5587624" y="3521516"/>
                  <a:pt x="5616173" y="3516193"/>
                  <a:pt x="5616173" y="3516193"/>
                </a:cubicBezTo>
                <a:cubicBezTo>
                  <a:pt x="5616173" y="3516193"/>
                  <a:pt x="5616173" y="3516193"/>
                  <a:pt x="5612994" y="3529260"/>
                </a:cubicBezTo>
                <a:cubicBezTo>
                  <a:pt x="5609816" y="3542326"/>
                  <a:pt x="5581268" y="3547647"/>
                  <a:pt x="5600281" y="3581525"/>
                </a:cubicBezTo>
                <a:cubicBezTo>
                  <a:pt x="5574910" y="3573781"/>
                  <a:pt x="5574910" y="3573781"/>
                  <a:pt x="5571731" y="3586843"/>
                </a:cubicBezTo>
                <a:cubicBezTo>
                  <a:pt x="5559067" y="3526835"/>
                  <a:pt x="5606695" y="3443119"/>
                  <a:pt x="5581319" y="3435373"/>
                </a:cubicBezTo>
                <a:cubicBezTo>
                  <a:pt x="5584498" y="3422305"/>
                  <a:pt x="5584498" y="3422305"/>
                  <a:pt x="5584498" y="3422305"/>
                </a:cubicBezTo>
                <a:cubicBezTo>
                  <a:pt x="5587675" y="3409238"/>
                  <a:pt x="5587675" y="3409238"/>
                  <a:pt x="5590856" y="3396171"/>
                </a:cubicBezTo>
                <a:cubicBezTo>
                  <a:pt x="5590856" y="3396171"/>
                  <a:pt x="5590856" y="3396171"/>
                  <a:pt x="5597211" y="3370041"/>
                </a:cubicBezTo>
                <a:close/>
                <a:moveTo>
                  <a:pt x="7532652" y="3369788"/>
                </a:moveTo>
                <a:cubicBezTo>
                  <a:pt x="7533099" y="3367950"/>
                  <a:pt x="7533099" y="3367950"/>
                  <a:pt x="7532304" y="3371218"/>
                </a:cubicBezTo>
                <a:lnTo>
                  <a:pt x="7532391" y="3370855"/>
                </a:lnTo>
                <a:close/>
                <a:moveTo>
                  <a:pt x="5517612" y="3357907"/>
                </a:moveTo>
                <a:lnTo>
                  <a:pt x="5518418" y="3363108"/>
                </a:lnTo>
                <a:lnTo>
                  <a:pt x="5514470" y="3370818"/>
                </a:lnTo>
                <a:cubicBezTo>
                  <a:pt x="5514470" y="3370818"/>
                  <a:pt x="5517612" y="3357907"/>
                  <a:pt x="5517612" y="3357907"/>
                </a:cubicBezTo>
                <a:close/>
                <a:moveTo>
                  <a:pt x="5806595" y="3349738"/>
                </a:moveTo>
                <a:cubicBezTo>
                  <a:pt x="5812939" y="3351673"/>
                  <a:pt x="5817693" y="3360142"/>
                  <a:pt x="5812925" y="3379743"/>
                </a:cubicBezTo>
                <a:cubicBezTo>
                  <a:pt x="5809747" y="3392807"/>
                  <a:pt x="5809747" y="3392807"/>
                  <a:pt x="5806569" y="3405876"/>
                </a:cubicBezTo>
                <a:cubicBezTo>
                  <a:pt x="5806569" y="3405876"/>
                  <a:pt x="5806569" y="3405876"/>
                  <a:pt x="5778012" y="3411195"/>
                </a:cubicBezTo>
                <a:cubicBezTo>
                  <a:pt x="5781192" y="3398128"/>
                  <a:pt x="5787548" y="3371997"/>
                  <a:pt x="5790726" y="3358930"/>
                </a:cubicBezTo>
                <a:cubicBezTo>
                  <a:pt x="5792315" y="3352397"/>
                  <a:pt x="5800249" y="3347800"/>
                  <a:pt x="5806595" y="3349738"/>
                </a:cubicBezTo>
                <a:close/>
                <a:moveTo>
                  <a:pt x="3216865" y="3342304"/>
                </a:moveTo>
                <a:lnTo>
                  <a:pt x="3211250" y="3346239"/>
                </a:lnTo>
                <a:lnTo>
                  <a:pt x="3208827" y="3359720"/>
                </a:lnTo>
                <a:lnTo>
                  <a:pt x="3210416" y="3365944"/>
                </a:lnTo>
                <a:lnTo>
                  <a:pt x="3211357" y="3365686"/>
                </a:lnTo>
                <a:close/>
                <a:moveTo>
                  <a:pt x="5381947" y="3341063"/>
                </a:moveTo>
                <a:cubicBezTo>
                  <a:pt x="5405931" y="3342945"/>
                  <a:pt x="5428459" y="3368126"/>
                  <a:pt x="5404183" y="3370902"/>
                </a:cubicBezTo>
                <a:cubicBezTo>
                  <a:pt x="5391900" y="3374622"/>
                  <a:pt x="5391318" y="3383942"/>
                  <a:pt x="5391027" y="3388602"/>
                </a:cubicBezTo>
                <a:cubicBezTo>
                  <a:pt x="5390445" y="3397925"/>
                  <a:pt x="5389861" y="3407242"/>
                  <a:pt x="5389570" y="3411903"/>
                </a:cubicBezTo>
                <a:cubicBezTo>
                  <a:pt x="5401563" y="3412842"/>
                  <a:pt x="5401271" y="3417504"/>
                  <a:pt x="5413263" y="3418443"/>
                </a:cubicBezTo>
                <a:cubicBezTo>
                  <a:pt x="5400688" y="3426824"/>
                  <a:pt x="5400396" y="3431483"/>
                  <a:pt x="5388404" y="3430542"/>
                </a:cubicBezTo>
                <a:cubicBezTo>
                  <a:pt x="5388113" y="3435203"/>
                  <a:pt x="5387823" y="3439863"/>
                  <a:pt x="5387823" y="3439863"/>
                </a:cubicBezTo>
                <a:cubicBezTo>
                  <a:pt x="5399523" y="3445464"/>
                  <a:pt x="5398940" y="3454782"/>
                  <a:pt x="5398649" y="3459443"/>
                </a:cubicBezTo>
                <a:cubicBezTo>
                  <a:pt x="5398358" y="3464103"/>
                  <a:pt x="5386366" y="3463164"/>
                  <a:pt x="5386366" y="3463164"/>
                </a:cubicBezTo>
                <a:cubicBezTo>
                  <a:pt x="5374375" y="3462222"/>
                  <a:pt x="5374665" y="3457563"/>
                  <a:pt x="5374665" y="3457563"/>
                </a:cubicBezTo>
                <a:cubicBezTo>
                  <a:pt x="5374955" y="3452901"/>
                  <a:pt x="5375247" y="3448240"/>
                  <a:pt x="5375539" y="3443582"/>
                </a:cubicBezTo>
                <a:cubicBezTo>
                  <a:pt x="5363839" y="3437981"/>
                  <a:pt x="5364129" y="3433321"/>
                  <a:pt x="5364129" y="3433321"/>
                </a:cubicBezTo>
                <a:cubicBezTo>
                  <a:pt x="5364421" y="3428663"/>
                  <a:pt x="5364421" y="3428663"/>
                  <a:pt x="5364421" y="3428663"/>
                </a:cubicBezTo>
                <a:cubicBezTo>
                  <a:pt x="5364713" y="3424000"/>
                  <a:pt x="5365296" y="3414680"/>
                  <a:pt x="5365586" y="3410022"/>
                </a:cubicBezTo>
                <a:cubicBezTo>
                  <a:pt x="5377869" y="3406302"/>
                  <a:pt x="5378452" y="3396982"/>
                  <a:pt x="5379036" y="3387661"/>
                </a:cubicBezTo>
                <a:cubicBezTo>
                  <a:pt x="5379325" y="3383002"/>
                  <a:pt x="5379909" y="3373683"/>
                  <a:pt x="5380491" y="3364362"/>
                </a:cubicBezTo>
                <a:cubicBezTo>
                  <a:pt x="5356798" y="3357820"/>
                  <a:pt x="5369665" y="3344782"/>
                  <a:pt x="5381947" y="3341063"/>
                </a:cubicBezTo>
                <a:close/>
                <a:moveTo>
                  <a:pt x="233890" y="3306976"/>
                </a:moveTo>
                <a:cubicBezTo>
                  <a:pt x="260426" y="3312529"/>
                  <a:pt x="260426" y="3312529"/>
                  <a:pt x="286969" y="3318084"/>
                </a:cubicBezTo>
                <a:cubicBezTo>
                  <a:pt x="286969" y="3318084"/>
                  <a:pt x="258591" y="3323532"/>
                  <a:pt x="258591" y="3323532"/>
                </a:cubicBezTo>
                <a:cubicBezTo>
                  <a:pt x="258591" y="3323532"/>
                  <a:pt x="232054" y="3317979"/>
                  <a:pt x="233890" y="3306976"/>
                </a:cubicBezTo>
                <a:close/>
                <a:moveTo>
                  <a:pt x="5569772" y="3262846"/>
                </a:moveTo>
                <a:cubicBezTo>
                  <a:pt x="5599948" y="3258186"/>
                  <a:pt x="5577957" y="3348579"/>
                  <a:pt x="5571675" y="3374409"/>
                </a:cubicBezTo>
                <a:cubicBezTo>
                  <a:pt x="5571675" y="3374409"/>
                  <a:pt x="5571675" y="3374409"/>
                  <a:pt x="5568532" y="3387323"/>
                </a:cubicBezTo>
                <a:cubicBezTo>
                  <a:pt x="5544638" y="3366158"/>
                  <a:pt x="5541497" y="3379072"/>
                  <a:pt x="5528932" y="3430726"/>
                </a:cubicBezTo>
                <a:lnTo>
                  <a:pt x="5518418" y="3363108"/>
                </a:lnTo>
                <a:close/>
                <a:moveTo>
                  <a:pt x="5448428" y="3252788"/>
                </a:moveTo>
                <a:cubicBezTo>
                  <a:pt x="5447857" y="3261924"/>
                  <a:pt x="5422174" y="3264497"/>
                  <a:pt x="5434017" y="3279198"/>
                </a:cubicBezTo>
                <a:cubicBezTo>
                  <a:pt x="5408908" y="3272637"/>
                  <a:pt x="5410622" y="3245231"/>
                  <a:pt x="5448428" y="3252788"/>
                </a:cubicBezTo>
                <a:close/>
                <a:moveTo>
                  <a:pt x="5555941" y="3200340"/>
                </a:moveTo>
                <a:cubicBezTo>
                  <a:pt x="5555941" y="3200340"/>
                  <a:pt x="5582969" y="3208591"/>
                  <a:pt x="5582969" y="3208591"/>
                </a:cubicBezTo>
                <a:lnTo>
                  <a:pt x="5579809" y="3221584"/>
                </a:lnTo>
                <a:cubicBezTo>
                  <a:pt x="5579809" y="3221584"/>
                  <a:pt x="5579809" y="3221584"/>
                  <a:pt x="5552781" y="3213334"/>
                </a:cubicBezTo>
                <a:cubicBezTo>
                  <a:pt x="5555941" y="3200340"/>
                  <a:pt x="5555941" y="3200340"/>
                  <a:pt x="5555941" y="3200340"/>
                </a:cubicBezTo>
                <a:close/>
                <a:moveTo>
                  <a:pt x="199540" y="3192672"/>
                </a:moveTo>
                <a:cubicBezTo>
                  <a:pt x="224606" y="3197917"/>
                  <a:pt x="222906" y="3208104"/>
                  <a:pt x="247973" y="3213350"/>
                </a:cubicBezTo>
                <a:cubicBezTo>
                  <a:pt x="246275" y="3223537"/>
                  <a:pt x="221209" y="3218291"/>
                  <a:pt x="221209" y="3218291"/>
                </a:cubicBezTo>
                <a:cubicBezTo>
                  <a:pt x="267941" y="3249156"/>
                  <a:pt x="298105" y="3223840"/>
                  <a:pt x="321472" y="3239271"/>
                </a:cubicBezTo>
                <a:cubicBezTo>
                  <a:pt x="323170" y="3229085"/>
                  <a:pt x="323170" y="3229085"/>
                  <a:pt x="323170" y="3229085"/>
                </a:cubicBezTo>
                <a:cubicBezTo>
                  <a:pt x="323170" y="3229085"/>
                  <a:pt x="348236" y="3234330"/>
                  <a:pt x="348236" y="3234330"/>
                </a:cubicBezTo>
                <a:cubicBezTo>
                  <a:pt x="348236" y="3234330"/>
                  <a:pt x="346538" y="3244516"/>
                  <a:pt x="346538" y="3244516"/>
                </a:cubicBezTo>
                <a:cubicBezTo>
                  <a:pt x="358221" y="3252233"/>
                  <a:pt x="357797" y="3254780"/>
                  <a:pt x="354022" y="3257942"/>
                </a:cubicBezTo>
                <a:cubicBezTo>
                  <a:pt x="350251" y="3261108"/>
                  <a:pt x="343140" y="3264892"/>
                  <a:pt x="341441" y="3275082"/>
                </a:cubicBezTo>
                <a:cubicBezTo>
                  <a:pt x="291308" y="3264591"/>
                  <a:pt x="261145" y="3289907"/>
                  <a:pt x="214413" y="3259039"/>
                </a:cubicBezTo>
                <a:cubicBezTo>
                  <a:pt x="214413" y="3259039"/>
                  <a:pt x="212715" y="3269230"/>
                  <a:pt x="187647" y="3263985"/>
                </a:cubicBezTo>
                <a:cubicBezTo>
                  <a:pt x="162581" y="3258740"/>
                  <a:pt x="189347" y="3253796"/>
                  <a:pt x="164280" y="3248550"/>
                </a:cubicBezTo>
                <a:cubicBezTo>
                  <a:pt x="165981" y="3238365"/>
                  <a:pt x="191046" y="3243611"/>
                  <a:pt x="192746" y="3233422"/>
                </a:cubicBezTo>
                <a:cubicBezTo>
                  <a:pt x="194443" y="3223233"/>
                  <a:pt x="167681" y="3228178"/>
                  <a:pt x="167681" y="3228178"/>
                </a:cubicBezTo>
                <a:cubicBezTo>
                  <a:pt x="167681" y="3228178"/>
                  <a:pt x="142621" y="3222933"/>
                  <a:pt x="140921" y="3233122"/>
                </a:cubicBezTo>
                <a:cubicBezTo>
                  <a:pt x="139222" y="3243309"/>
                  <a:pt x="114156" y="3238062"/>
                  <a:pt x="89089" y="3232817"/>
                </a:cubicBezTo>
                <a:cubicBezTo>
                  <a:pt x="90789" y="3222631"/>
                  <a:pt x="65723" y="3217384"/>
                  <a:pt x="67422" y="3207199"/>
                </a:cubicBezTo>
                <a:cubicBezTo>
                  <a:pt x="92488" y="3212444"/>
                  <a:pt x="120951" y="3197312"/>
                  <a:pt x="142621" y="3222933"/>
                </a:cubicBezTo>
                <a:cubicBezTo>
                  <a:pt x="144318" y="3212746"/>
                  <a:pt x="144318" y="3212746"/>
                  <a:pt x="144318" y="3212746"/>
                </a:cubicBezTo>
                <a:cubicBezTo>
                  <a:pt x="171078" y="3207801"/>
                  <a:pt x="196142" y="3213046"/>
                  <a:pt x="199540" y="3192672"/>
                </a:cubicBezTo>
                <a:close/>
                <a:moveTo>
                  <a:pt x="277863" y="3189661"/>
                </a:moveTo>
                <a:cubicBezTo>
                  <a:pt x="277863" y="3189661"/>
                  <a:pt x="301453" y="3194596"/>
                  <a:pt x="301453" y="3194596"/>
                </a:cubicBezTo>
                <a:cubicBezTo>
                  <a:pt x="323313" y="3209927"/>
                  <a:pt x="274398" y="3210445"/>
                  <a:pt x="319850" y="3230709"/>
                </a:cubicBezTo>
                <a:cubicBezTo>
                  <a:pt x="296254" y="3225771"/>
                  <a:pt x="270932" y="3231226"/>
                  <a:pt x="249076" y="3215899"/>
                </a:cubicBezTo>
                <a:cubicBezTo>
                  <a:pt x="250808" y="3205508"/>
                  <a:pt x="276130" y="3200053"/>
                  <a:pt x="277863" y="3189661"/>
                </a:cubicBezTo>
                <a:close/>
                <a:moveTo>
                  <a:pt x="5443367" y="3183490"/>
                </a:moveTo>
                <a:cubicBezTo>
                  <a:pt x="5447150" y="3182495"/>
                  <a:pt x="5452812" y="3182654"/>
                  <a:pt x="5461205" y="3184459"/>
                </a:cubicBezTo>
                <a:cubicBezTo>
                  <a:pt x="5460635" y="3193593"/>
                  <a:pt x="5459492" y="3211864"/>
                  <a:pt x="5436920" y="3210092"/>
                </a:cubicBezTo>
                <a:cubicBezTo>
                  <a:pt x="5437562" y="3199816"/>
                  <a:pt x="5432016" y="3186471"/>
                  <a:pt x="5443367" y="3183490"/>
                </a:cubicBezTo>
                <a:close/>
                <a:moveTo>
                  <a:pt x="281329" y="3168879"/>
                </a:moveTo>
                <a:cubicBezTo>
                  <a:pt x="279595" y="3179270"/>
                  <a:pt x="279595" y="3179270"/>
                  <a:pt x="277863" y="3189661"/>
                </a:cubicBezTo>
                <a:cubicBezTo>
                  <a:pt x="254274" y="3184726"/>
                  <a:pt x="254274" y="3184726"/>
                  <a:pt x="254274" y="3184726"/>
                </a:cubicBezTo>
                <a:cubicBezTo>
                  <a:pt x="256007" y="3174335"/>
                  <a:pt x="256007" y="3174335"/>
                  <a:pt x="281329" y="3168879"/>
                </a:cubicBezTo>
                <a:close/>
                <a:moveTo>
                  <a:pt x="7557782" y="3154411"/>
                </a:moveTo>
                <a:cubicBezTo>
                  <a:pt x="7557782" y="3154411"/>
                  <a:pt x="7557782" y="3154411"/>
                  <a:pt x="7579981" y="3175223"/>
                </a:cubicBezTo>
                <a:cubicBezTo>
                  <a:pt x="7579981" y="3175223"/>
                  <a:pt x="7554605" y="3167476"/>
                  <a:pt x="7554605" y="3167476"/>
                </a:cubicBezTo>
                <a:cubicBezTo>
                  <a:pt x="7554605" y="3167476"/>
                  <a:pt x="7557782" y="3154411"/>
                  <a:pt x="7557782" y="3154411"/>
                </a:cubicBezTo>
                <a:close/>
                <a:moveTo>
                  <a:pt x="5206068" y="3149709"/>
                </a:moveTo>
                <a:cubicBezTo>
                  <a:pt x="5216354" y="3155251"/>
                  <a:pt x="5216060" y="3159961"/>
                  <a:pt x="5215175" y="3174097"/>
                </a:cubicBezTo>
                <a:cubicBezTo>
                  <a:pt x="5194013" y="3172436"/>
                  <a:pt x="5205773" y="3154423"/>
                  <a:pt x="5206068" y="3149709"/>
                </a:cubicBezTo>
                <a:close/>
                <a:moveTo>
                  <a:pt x="5231974" y="3109465"/>
                </a:moveTo>
                <a:cubicBezTo>
                  <a:pt x="5220097" y="3118005"/>
                  <a:pt x="5231385" y="3118890"/>
                  <a:pt x="5230502" y="3133024"/>
                </a:cubicBezTo>
                <a:cubicBezTo>
                  <a:pt x="5196643" y="3130369"/>
                  <a:pt x="5209402" y="3107694"/>
                  <a:pt x="5231974" y="3109465"/>
                </a:cubicBezTo>
                <a:close/>
                <a:moveTo>
                  <a:pt x="5800372" y="3095179"/>
                </a:moveTo>
                <a:cubicBezTo>
                  <a:pt x="5825743" y="3102925"/>
                  <a:pt x="5816207" y="3142122"/>
                  <a:pt x="5809849" y="3168256"/>
                </a:cubicBezTo>
                <a:cubicBezTo>
                  <a:pt x="5806671" y="3181323"/>
                  <a:pt x="5803492" y="3194387"/>
                  <a:pt x="5797136" y="3220520"/>
                </a:cubicBezTo>
                <a:cubicBezTo>
                  <a:pt x="5768586" y="3225843"/>
                  <a:pt x="5781242" y="3285851"/>
                  <a:pt x="5749513" y="3304238"/>
                </a:cubicBezTo>
                <a:cubicBezTo>
                  <a:pt x="5749513" y="3304238"/>
                  <a:pt x="5752693" y="3291174"/>
                  <a:pt x="5752693" y="3291174"/>
                </a:cubicBezTo>
                <a:cubicBezTo>
                  <a:pt x="5752693" y="3291174"/>
                  <a:pt x="5730494" y="3270359"/>
                  <a:pt x="5730494" y="3270359"/>
                </a:cubicBezTo>
                <a:cubicBezTo>
                  <a:pt x="5730494" y="3270359"/>
                  <a:pt x="5733673" y="3257294"/>
                  <a:pt x="5733673" y="3257294"/>
                </a:cubicBezTo>
                <a:cubicBezTo>
                  <a:pt x="5755872" y="3278107"/>
                  <a:pt x="5755872" y="3278107"/>
                  <a:pt x="5755872" y="3278107"/>
                </a:cubicBezTo>
                <a:cubicBezTo>
                  <a:pt x="5762228" y="3251973"/>
                  <a:pt x="5778122" y="3186641"/>
                  <a:pt x="5781300" y="3173578"/>
                </a:cubicBezTo>
                <a:cubicBezTo>
                  <a:pt x="5752746" y="3178896"/>
                  <a:pt x="5752746" y="3178896"/>
                  <a:pt x="5749566" y="3191964"/>
                </a:cubicBezTo>
                <a:cubicBezTo>
                  <a:pt x="5752746" y="3178896"/>
                  <a:pt x="5755922" y="3165831"/>
                  <a:pt x="5762279" y="3139697"/>
                </a:cubicBezTo>
                <a:cubicBezTo>
                  <a:pt x="5762279" y="3139697"/>
                  <a:pt x="5762279" y="3139697"/>
                  <a:pt x="5787657" y="3147444"/>
                </a:cubicBezTo>
                <a:cubicBezTo>
                  <a:pt x="5787657" y="3147444"/>
                  <a:pt x="5797194" y="3108246"/>
                  <a:pt x="5800372" y="3095179"/>
                </a:cubicBezTo>
                <a:close/>
                <a:moveTo>
                  <a:pt x="5480287" y="3083284"/>
                </a:moveTo>
                <a:cubicBezTo>
                  <a:pt x="5492696" y="3088910"/>
                  <a:pt x="5492407" y="3093535"/>
                  <a:pt x="5491828" y="3102791"/>
                </a:cubicBezTo>
                <a:cubicBezTo>
                  <a:pt x="5466433" y="3100800"/>
                  <a:pt x="5467013" y="3091544"/>
                  <a:pt x="5480287" y="3083284"/>
                </a:cubicBezTo>
                <a:close/>
                <a:moveTo>
                  <a:pt x="65413" y="3081949"/>
                </a:moveTo>
                <a:cubicBezTo>
                  <a:pt x="88886" y="3092176"/>
                  <a:pt x="99338" y="3104990"/>
                  <a:pt x="97627" y="3115260"/>
                </a:cubicBezTo>
                <a:cubicBezTo>
                  <a:pt x="95914" y="3125529"/>
                  <a:pt x="82037" y="3133250"/>
                  <a:pt x="56850" y="3133293"/>
                </a:cubicBezTo>
                <a:cubicBezTo>
                  <a:pt x="32526" y="3128203"/>
                  <a:pt x="9908" y="3112843"/>
                  <a:pt x="11621" y="3102574"/>
                </a:cubicBezTo>
                <a:cubicBezTo>
                  <a:pt x="13334" y="3092306"/>
                  <a:pt x="63700" y="3092218"/>
                  <a:pt x="65413" y="3081949"/>
                </a:cubicBezTo>
                <a:close/>
                <a:moveTo>
                  <a:pt x="761358" y="3081112"/>
                </a:moveTo>
                <a:cubicBezTo>
                  <a:pt x="786189" y="3086310"/>
                  <a:pt x="811020" y="3091505"/>
                  <a:pt x="811020" y="3091505"/>
                </a:cubicBezTo>
                <a:cubicBezTo>
                  <a:pt x="809330" y="3101645"/>
                  <a:pt x="809330" y="3101645"/>
                  <a:pt x="807639" y="3111785"/>
                </a:cubicBezTo>
                <a:cubicBezTo>
                  <a:pt x="782807" y="3106588"/>
                  <a:pt x="782807" y="3106588"/>
                  <a:pt x="784497" y="3096449"/>
                </a:cubicBezTo>
                <a:lnTo>
                  <a:pt x="734836" y="3086057"/>
                </a:lnTo>
                <a:cubicBezTo>
                  <a:pt x="734836" y="3086057"/>
                  <a:pt x="759666" y="3091254"/>
                  <a:pt x="761358" y="3081112"/>
                </a:cubicBezTo>
                <a:close/>
                <a:moveTo>
                  <a:pt x="335080" y="3072428"/>
                </a:moveTo>
                <a:cubicBezTo>
                  <a:pt x="347598" y="3074572"/>
                  <a:pt x="370951" y="3088949"/>
                  <a:pt x="368504" y="3103619"/>
                </a:cubicBezTo>
                <a:cubicBezTo>
                  <a:pt x="324269" y="3094363"/>
                  <a:pt x="348016" y="3089211"/>
                  <a:pt x="327530" y="3074801"/>
                </a:cubicBezTo>
                <a:cubicBezTo>
                  <a:pt x="327938" y="3072357"/>
                  <a:pt x="330907" y="3071713"/>
                  <a:pt x="335080" y="3072428"/>
                </a:cubicBezTo>
                <a:close/>
                <a:moveTo>
                  <a:pt x="5617737" y="3065673"/>
                </a:moveTo>
                <a:cubicBezTo>
                  <a:pt x="5614575" y="3078669"/>
                  <a:pt x="5614575" y="3078669"/>
                  <a:pt x="5614575" y="3078669"/>
                </a:cubicBezTo>
                <a:cubicBezTo>
                  <a:pt x="5605094" y="3117647"/>
                  <a:pt x="5625807" y="3151883"/>
                  <a:pt x="5586130" y="3195602"/>
                </a:cubicBezTo>
                <a:lnTo>
                  <a:pt x="5582969" y="3208591"/>
                </a:lnTo>
                <a:cubicBezTo>
                  <a:pt x="5589292" y="3182607"/>
                  <a:pt x="5595612" y="3156623"/>
                  <a:pt x="5571745" y="3135379"/>
                </a:cubicBezTo>
                <a:cubicBezTo>
                  <a:pt x="5578065" y="3109394"/>
                  <a:pt x="5578065" y="3109394"/>
                  <a:pt x="5584388" y="3083409"/>
                </a:cubicBezTo>
                <a:cubicBezTo>
                  <a:pt x="5611415" y="3091659"/>
                  <a:pt x="5614575" y="3078669"/>
                  <a:pt x="5617737" y="3065673"/>
                </a:cubicBezTo>
                <a:close/>
                <a:moveTo>
                  <a:pt x="5482600" y="3046264"/>
                </a:moveTo>
                <a:cubicBezTo>
                  <a:pt x="5495299" y="3047259"/>
                  <a:pt x="5494753" y="3056011"/>
                  <a:pt x="5494206" y="3064761"/>
                </a:cubicBezTo>
                <a:cubicBezTo>
                  <a:pt x="5468540" y="3067144"/>
                  <a:pt x="5482054" y="3055014"/>
                  <a:pt x="5482600" y="3046264"/>
                </a:cubicBezTo>
                <a:close/>
                <a:moveTo>
                  <a:pt x="707995" y="3020229"/>
                </a:moveTo>
                <a:cubicBezTo>
                  <a:pt x="716479" y="3020819"/>
                  <a:pt x="727539" y="3023133"/>
                  <a:pt x="738597" y="3025448"/>
                </a:cubicBezTo>
                <a:cubicBezTo>
                  <a:pt x="737068" y="3034615"/>
                  <a:pt x="737068" y="3034615"/>
                  <a:pt x="735539" y="3043786"/>
                </a:cubicBezTo>
                <a:cubicBezTo>
                  <a:pt x="714950" y="3029987"/>
                  <a:pt x="713421" y="3039159"/>
                  <a:pt x="692834" y="3025361"/>
                </a:cubicBezTo>
                <a:cubicBezTo>
                  <a:pt x="693597" y="3020775"/>
                  <a:pt x="699509" y="3019640"/>
                  <a:pt x="707995" y="3020229"/>
                </a:cubicBezTo>
                <a:close/>
                <a:moveTo>
                  <a:pt x="773192" y="3010135"/>
                </a:moveTo>
                <a:cubicBezTo>
                  <a:pt x="796335" y="3025470"/>
                  <a:pt x="798026" y="3015332"/>
                  <a:pt x="822857" y="3020527"/>
                </a:cubicBezTo>
                <a:cubicBezTo>
                  <a:pt x="847688" y="3025725"/>
                  <a:pt x="872520" y="3030920"/>
                  <a:pt x="897346" y="3036114"/>
                </a:cubicBezTo>
                <a:cubicBezTo>
                  <a:pt x="872520" y="3030920"/>
                  <a:pt x="845998" y="3035863"/>
                  <a:pt x="821165" y="3030667"/>
                </a:cubicBezTo>
                <a:cubicBezTo>
                  <a:pt x="796335" y="3025470"/>
                  <a:pt x="796335" y="3025470"/>
                  <a:pt x="771502" y="3020277"/>
                </a:cubicBezTo>
                <a:cubicBezTo>
                  <a:pt x="746669" y="3015079"/>
                  <a:pt x="746669" y="3015079"/>
                  <a:pt x="746669" y="3015079"/>
                </a:cubicBezTo>
                <a:cubicBezTo>
                  <a:pt x="746669" y="3015079"/>
                  <a:pt x="748361" y="3004941"/>
                  <a:pt x="773192" y="3010135"/>
                </a:cubicBezTo>
                <a:close/>
                <a:moveTo>
                  <a:pt x="491600" y="3003680"/>
                </a:moveTo>
                <a:cubicBezTo>
                  <a:pt x="542956" y="3003933"/>
                  <a:pt x="511361" y="3039295"/>
                  <a:pt x="537884" y="3034352"/>
                </a:cubicBezTo>
                <a:cubicBezTo>
                  <a:pt x="536192" y="3044490"/>
                  <a:pt x="561024" y="3049687"/>
                  <a:pt x="559333" y="3059827"/>
                </a:cubicBezTo>
                <a:cubicBezTo>
                  <a:pt x="559333" y="3059827"/>
                  <a:pt x="561024" y="3049687"/>
                  <a:pt x="584159" y="3065021"/>
                </a:cubicBezTo>
                <a:cubicBezTo>
                  <a:pt x="582469" y="3075161"/>
                  <a:pt x="555951" y="3080106"/>
                  <a:pt x="554261" y="3090244"/>
                </a:cubicBezTo>
                <a:cubicBezTo>
                  <a:pt x="552993" y="3097850"/>
                  <a:pt x="550772" y="3111157"/>
                  <a:pt x="570692" y="3121721"/>
                </a:cubicBezTo>
                <a:lnTo>
                  <a:pt x="596713" y="3130348"/>
                </a:lnTo>
                <a:lnTo>
                  <a:pt x="596051" y="3130962"/>
                </a:lnTo>
                <a:lnTo>
                  <a:pt x="595762" y="3141024"/>
                </a:lnTo>
                <a:lnTo>
                  <a:pt x="537339" y="3133922"/>
                </a:lnTo>
                <a:cubicBezTo>
                  <a:pt x="521398" y="3133211"/>
                  <a:pt x="508560" y="3133149"/>
                  <a:pt x="496144" y="3130549"/>
                </a:cubicBezTo>
                <a:cubicBezTo>
                  <a:pt x="497834" y="3120411"/>
                  <a:pt x="497834" y="3120411"/>
                  <a:pt x="499524" y="3110272"/>
                </a:cubicBezTo>
                <a:cubicBezTo>
                  <a:pt x="428412" y="3074406"/>
                  <a:pt x="463388" y="3018763"/>
                  <a:pt x="491600" y="3003680"/>
                </a:cubicBezTo>
                <a:close/>
                <a:moveTo>
                  <a:pt x="339558" y="3002677"/>
                </a:moveTo>
                <a:cubicBezTo>
                  <a:pt x="363889" y="3007767"/>
                  <a:pt x="388212" y="3012857"/>
                  <a:pt x="412542" y="3017949"/>
                </a:cubicBezTo>
                <a:cubicBezTo>
                  <a:pt x="435161" y="3033309"/>
                  <a:pt x="431734" y="3053846"/>
                  <a:pt x="405692" y="3059024"/>
                </a:cubicBezTo>
                <a:cubicBezTo>
                  <a:pt x="355325" y="3059112"/>
                  <a:pt x="334421" y="3033484"/>
                  <a:pt x="339558" y="3002677"/>
                </a:cubicBezTo>
                <a:close/>
                <a:moveTo>
                  <a:pt x="543967" y="2984720"/>
                </a:moveTo>
                <a:cubicBezTo>
                  <a:pt x="543967" y="2984720"/>
                  <a:pt x="543967" y="2984720"/>
                  <a:pt x="570510" y="2990275"/>
                </a:cubicBezTo>
                <a:cubicBezTo>
                  <a:pt x="569287" y="2997609"/>
                  <a:pt x="569287" y="2997609"/>
                  <a:pt x="569287" y="2997609"/>
                </a:cubicBezTo>
                <a:cubicBezTo>
                  <a:pt x="542744" y="2992056"/>
                  <a:pt x="542744" y="2992056"/>
                  <a:pt x="542744" y="2992056"/>
                </a:cubicBezTo>
                <a:cubicBezTo>
                  <a:pt x="542744" y="2992056"/>
                  <a:pt x="542744" y="2992056"/>
                  <a:pt x="543967" y="2984720"/>
                </a:cubicBezTo>
                <a:close/>
                <a:moveTo>
                  <a:pt x="288319" y="2980566"/>
                </a:moveTo>
                <a:cubicBezTo>
                  <a:pt x="286636" y="2990653"/>
                  <a:pt x="284955" y="3000739"/>
                  <a:pt x="281591" y="3020911"/>
                </a:cubicBezTo>
                <a:cubicBezTo>
                  <a:pt x="281591" y="3020911"/>
                  <a:pt x="255048" y="3015356"/>
                  <a:pt x="228511" y="3009804"/>
                </a:cubicBezTo>
                <a:cubicBezTo>
                  <a:pt x="231875" y="2989632"/>
                  <a:pt x="233558" y="2979546"/>
                  <a:pt x="288319" y="2980566"/>
                </a:cubicBezTo>
                <a:close/>
                <a:moveTo>
                  <a:pt x="572345" y="2979270"/>
                </a:moveTo>
                <a:cubicBezTo>
                  <a:pt x="598888" y="2984823"/>
                  <a:pt x="597053" y="2995830"/>
                  <a:pt x="597053" y="2995830"/>
                </a:cubicBezTo>
                <a:cubicBezTo>
                  <a:pt x="570510" y="2990275"/>
                  <a:pt x="570510" y="2990275"/>
                  <a:pt x="570510" y="2990275"/>
                </a:cubicBezTo>
                <a:cubicBezTo>
                  <a:pt x="570510" y="2990275"/>
                  <a:pt x="570510" y="2990275"/>
                  <a:pt x="572345" y="2979270"/>
                </a:cubicBezTo>
                <a:close/>
                <a:moveTo>
                  <a:pt x="5500773" y="2976666"/>
                </a:moveTo>
                <a:cubicBezTo>
                  <a:pt x="5500195" y="2985921"/>
                  <a:pt x="5511834" y="2986833"/>
                  <a:pt x="5511256" y="2996089"/>
                </a:cubicBezTo>
                <a:cubicBezTo>
                  <a:pt x="5499906" y="2990547"/>
                  <a:pt x="5465856" y="2973927"/>
                  <a:pt x="5500773" y="2976666"/>
                </a:cubicBezTo>
                <a:close/>
                <a:moveTo>
                  <a:pt x="148" y="2955412"/>
                </a:moveTo>
                <a:lnTo>
                  <a:pt x="8569" y="2956189"/>
                </a:lnTo>
                <a:cubicBezTo>
                  <a:pt x="7040" y="2965356"/>
                  <a:pt x="7040" y="2965356"/>
                  <a:pt x="5511" y="2974526"/>
                </a:cubicBezTo>
                <a:lnTo>
                  <a:pt x="148" y="2972933"/>
                </a:lnTo>
                <a:close/>
                <a:moveTo>
                  <a:pt x="5489505" y="2949349"/>
                </a:moveTo>
                <a:cubicBezTo>
                  <a:pt x="5494511" y="2948188"/>
                  <a:pt x="5502552" y="2948226"/>
                  <a:pt x="5514117" y="2950317"/>
                </a:cubicBezTo>
                <a:cubicBezTo>
                  <a:pt x="5513822" y="2955029"/>
                  <a:pt x="5513529" y="2959742"/>
                  <a:pt x="5512939" y="2969165"/>
                </a:cubicBezTo>
                <a:cubicBezTo>
                  <a:pt x="5486751" y="2967110"/>
                  <a:pt x="5474484" y="2952831"/>
                  <a:pt x="5489505" y="2949349"/>
                </a:cubicBezTo>
                <a:close/>
                <a:moveTo>
                  <a:pt x="3177207" y="2944428"/>
                </a:moveTo>
                <a:cubicBezTo>
                  <a:pt x="3179438" y="2955480"/>
                  <a:pt x="3184284" y="2965867"/>
                  <a:pt x="3173817" y="2968519"/>
                </a:cubicBezTo>
                <a:cubicBezTo>
                  <a:pt x="3171202" y="2969184"/>
                  <a:pt x="3168586" y="2969846"/>
                  <a:pt x="3163351" y="2971172"/>
                </a:cubicBezTo>
                <a:cubicBezTo>
                  <a:pt x="3163351" y="2971172"/>
                  <a:pt x="3163351" y="2971172"/>
                  <a:pt x="3160735" y="2971834"/>
                </a:cubicBezTo>
                <a:cubicBezTo>
                  <a:pt x="3163325" y="2998286"/>
                  <a:pt x="3186846" y="3019436"/>
                  <a:pt x="3152832" y="3028051"/>
                </a:cubicBezTo>
                <a:cubicBezTo>
                  <a:pt x="3147240" y="3013978"/>
                  <a:pt x="3146138" y="2994894"/>
                  <a:pt x="3130438" y="2998871"/>
                </a:cubicBezTo>
                <a:lnTo>
                  <a:pt x="3132941" y="2987292"/>
                </a:lnTo>
                <a:lnTo>
                  <a:pt x="3132463" y="2984183"/>
                </a:lnTo>
                <a:cubicBezTo>
                  <a:pt x="3130682" y="2981264"/>
                  <a:pt x="3131742" y="2979495"/>
                  <a:pt x="3133101" y="2979678"/>
                </a:cubicBezTo>
                <a:lnTo>
                  <a:pt x="3134009" y="2982355"/>
                </a:lnTo>
                <a:lnTo>
                  <a:pt x="3136305" y="2971730"/>
                </a:lnTo>
                <a:cubicBezTo>
                  <a:pt x="3139817" y="2963579"/>
                  <a:pt x="3145243" y="2956395"/>
                  <a:pt x="3153656" y="2950393"/>
                </a:cubicBezTo>
                <a:cubicBezTo>
                  <a:pt x="3160377" y="2956436"/>
                  <a:pt x="3152528" y="2958423"/>
                  <a:pt x="3159248" y="2964466"/>
                </a:cubicBezTo>
                <a:cubicBezTo>
                  <a:pt x="3159248" y="2964466"/>
                  <a:pt x="3161865" y="2963805"/>
                  <a:pt x="3161865" y="2963805"/>
                </a:cubicBezTo>
                <a:cubicBezTo>
                  <a:pt x="3161865" y="2963805"/>
                  <a:pt x="3161865" y="2963805"/>
                  <a:pt x="3164481" y="2963141"/>
                </a:cubicBezTo>
                <a:cubicBezTo>
                  <a:pt x="3159633" y="2952752"/>
                  <a:pt x="3166740" y="2947078"/>
                  <a:pt x="3177207" y="2944428"/>
                </a:cubicBezTo>
                <a:close/>
                <a:moveTo>
                  <a:pt x="167646" y="2935579"/>
                </a:moveTo>
                <a:cubicBezTo>
                  <a:pt x="194189" y="2941132"/>
                  <a:pt x="194189" y="2941132"/>
                  <a:pt x="192478" y="2951401"/>
                </a:cubicBezTo>
                <a:cubicBezTo>
                  <a:pt x="190765" y="2961671"/>
                  <a:pt x="190765" y="2961671"/>
                  <a:pt x="189052" y="2971940"/>
                </a:cubicBezTo>
                <a:cubicBezTo>
                  <a:pt x="162509" y="2966387"/>
                  <a:pt x="164222" y="2956117"/>
                  <a:pt x="165935" y="2945848"/>
                </a:cubicBezTo>
                <a:cubicBezTo>
                  <a:pt x="167646" y="2935579"/>
                  <a:pt x="167646" y="2935579"/>
                  <a:pt x="167646" y="2935579"/>
                </a:cubicBezTo>
                <a:close/>
                <a:moveTo>
                  <a:pt x="296423" y="2931973"/>
                </a:moveTo>
                <a:cubicBezTo>
                  <a:pt x="344280" y="2952425"/>
                  <a:pt x="370733" y="2947522"/>
                  <a:pt x="397185" y="2942619"/>
                </a:cubicBezTo>
                <a:cubicBezTo>
                  <a:pt x="421957" y="2947801"/>
                  <a:pt x="420274" y="2957887"/>
                  <a:pt x="420274" y="2957887"/>
                </a:cubicBezTo>
                <a:cubicBezTo>
                  <a:pt x="418593" y="2967976"/>
                  <a:pt x="393823" y="2962793"/>
                  <a:pt x="390458" y="2982962"/>
                </a:cubicBezTo>
                <a:cubicBezTo>
                  <a:pt x="365688" y="2977779"/>
                  <a:pt x="365688" y="2977779"/>
                  <a:pt x="365688" y="2977779"/>
                </a:cubicBezTo>
                <a:cubicBezTo>
                  <a:pt x="316147" y="2967413"/>
                  <a:pt x="317828" y="2957326"/>
                  <a:pt x="296423" y="2931973"/>
                </a:cubicBezTo>
                <a:close/>
                <a:moveTo>
                  <a:pt x="5443095" y="2929867"/>
                </a:moveTo>
                <a:cubicBezTo>
                  <a:pt x="5468490" y="2931858"/>
                  <a:pt x="5468172" y="2936905"/>
                  <a:pt x="5467541" y="2947004"/>
                </a:cubicBezTo>
                <a:cubicBezTo>
                  <a:pt x="5455160" y="2940958"/>
                  <a:pt x="5442464" y="2939963"/>
                  <a:pt x="5443095" y="2929867"/>
                </a:cubicBezTo>
                <a:close/>
                <a:moveTo>
                  <a:pt x="3140953" y="2923818"/>
                </a:moveTo>
                <a:lnTo>
                  <a:pt x="3137887" y="2926520"/>
                </a:lnTo>
                <a:lnTo>
                  <a:pt x="3140202" y="2928242"/>
                </a:lnTo>
                <a:lnTo>
                  <a:pt x="3142300" y="2927168"/>
                </a:lnTo>
                <a:close/>
                <a:moveTo>
                  <a:pt x="3133969" y="2913494"/>
                </a:moveTo>
                <a:lnTo>
                  <a:pt x="3135329" y="2924622"/>
                </a:lnTo>
                <a:lnTo>
                  <a:pt x="3136716" y="2925652"/>
                </a:lnTo>
                <a:close/>
                <a:moveTo>
                  <a:pt x="5515315" y="2908475"/>
                </a:moveTo>
                <a:cubicBezTo>
                  <a:pt x="5526455" y="2911715"/>
                  <a:pt x="5526309" y="2914071"/>
                  <a:pt x="5523264" y="2917384"/>
                </a:cubicBezTo>
                <a:cubicBezTo>
                  <a:pt x="5520223" y="2920697"/>
                  <a:pt x="5514284" y="2924964"/>
                  <a:pt x="5513843" y="2932034"/>
                </a:cubicBezTo>
                <a:cubicBezTo>
                  <a:pt x="5502558" y="2931149"/>
                  <a:pt x="5503440" y="2917011"/>
                  <a:pt x="5515315" y="2908475"/>
                </a:cubicBezTo>
                <a:close/>
                <a:moveTo>
                  <a:pt x="5655999" y="2908417"/>
                </a:moveTo>
                <a:cubicBezTo>
                  <a:pt x="5679750" y="2930169"/>
                  <a:pt x="5676465" y="2943669"/>
                  <a:pt x="5669898" y="2970666"/>
                </a:cubicBezTo>
                <a:cubicBezTo>
                  <a:pt x="5642863" y="2962411"/>
                  <a:pt x="5639579" y="2975913"/>
                  <a:pt x="5639579" y="2975913"/>
                </a:cubicBezTo>
                <a:cubicBezTo>
                  <a:pt x="5642863" y="2962411"/>
                  <a:pt x="5649430" y="2935416"/>
                  <a:pt x="5655999" y="2908417"/>
                </a:cubicBezTo>
                <a:close/>
                <a:moveTo>
                  <a:pt x="250528" y="2877772"/>
                </a:moveTo>
                <a:cubicBezTo>
                  <a:pt x="262879" y="2886052"/>
                  <a:pt x="274771" y="2897081"/>
                  <a:pt x="277177" y="2903277"/>
                </a:cubicBezTo>
                <a:cubicBezTo>
                  <a:pt x="279574" y="2909471"/>
                  <a:pt x="272479" y="2910834"/>
                  <a:pt x="246859" y="2899778"/>
                </a:cubicBezTo>
                <a:cubicBezTo>
                  <a:pt x="246859" y="2899778"/>
                  <a:pt x="248694" y="2888777"/>
                  <a:pt x="250528" y="2877772"/>
                </a:cubicBezTo>
                <a:close/>
                <a:moveTo>
                  <a:pt x="3104049" y="2875493"/>
                </a:moveTo>
                <a:lnTo>
                  <a:pt x="3103869" y="2878205"/>
                </a:lnTo>
                <a:lnTo>
                  <a:pt x="3106190" y="2877617"/>
                </a:lnTo>
                <a:close/>
                <a:moveTo>
                  <a:pt x="3112436" y="2874855"/>
                </a:moveTo>
                <a:cubicBezTo>
                  <a:pt x="3110238" y="2878522"/>
                  <a:pt x="3110238" y="2878522"/>
                  <a:pt x="3107043" y="2875720"/>
                </a:cubicBezTo>
                <a:cubicBezTo>
                  <a:pt x="3107043" y="2875720"/>
                  <a:pt x="3107043" y="2875720"/>
                  <a:pt x="3107541" y="2878956"/>
                </a:cubicBezTo>
                <a:lnTo>
                  <a:pt x="3106448" y="2877873"/>
                </a:lnTo>
                <a:lnTo>
                  <a:pt x="3105362" y="2885597"/>
                </a:lnTo>
                <a:lnTo>
                  <a:pt x="3113401" y="2883282"/>
                </a:lnTo>
                <a:lnTo>
                  <a:pt x="3112934" y="2878091"/>
                </a:lnTo>
                <a:cubicBezTo>
                  <a:pt x="3112934" y="2878091"/>
                  <a:pt x="3112934" y="2878091"/>
                  <a:pt x="3112436" y="2874855"/>
                </a:cubicBezTo>
                <a:close/>
                <a:moveTo>
                  <a:pt x="3158998" y="2840609"/>
                </a:moveTo>
                <a:cubicBezTo>
                  <a:pt x="3178930" y="2839430"/>
                  <a:pt x="3167455" y="2853957"/>
                  <a:pt x="3158998" y="2840609"/>
                </a:cubicBezTo>
                <a:close/>
                <a:moveTo>
                  <a:pt x="5704304" y="2829206"/>
                </a:moveTo>
                <a:lnTo>
                  <a:pt x="5703866" y="2831010"/>
                </a:lnTo>
                <a:cubicBezTo>
                  <a:pt x="5703466" y="2832650"/>
                  <a:pt x="5703267" y="2833471"/>
                  <a:pt x="5703366" y="2833061"/>
                </a:cubicBezTo>
                <a:close/>
                <a:moveTo>
                  <a:pt x="5704663" y="2827727"/>
                </a:moveTo>
                <a:lnTo>
                  <a:pt x="5704663" y="2827729"/>
                </a:lnTo>
                <a:lnTo>
                  <a:pt x="5704304" y="2829206"/>
                </a:lnTo>
                <a:close/>
                <a:moveTo>
                  <a:pt x="3159617" y="2813694"/>
                </a:moveTo>
                <a:cubicBezTo>
                  <a:pt x="3159617" y="2813694"/>
                  <a:pt x="3160292" y="2817044"/>
                  <a:pt x="3160968" y="2820395"/>
                </a:cubicBezTo>
                <a:cubicBezTo>
                  <a:pt x="3158411" y="2821044"/>
                  <a:pt x="3155851" y="2821690"/>
                  <a:pt x="3153294" y="2822339"/>
                </a:cubicBezTo>
                <a:cubicBezTo>
                  <a:pt x="3152618" y="2818989"/>
                  <a:pt x="3151940" y="2815640"/>
                  <a:pt x="3151940" y="2815640"/>
                </a:cubicBezTo>
                <a:cubicBezTo>
                  <a:pt x="3154501" y="2814991"/>
                  <a:pt x="3157057" y="2814344"/>
                  <a:pt x="3159617" y="2813694"/>
                </a:cubicBezTo>
                <a:close/>
                <a:moveTo>
                  <a:pt x="453349" y="2787844"/>
                </a:moveTo>
                <a:cubicBezTo>
                  <a:pt x="462440" y="2787375"/>
                  <a:pt x="480202" y="2804376"/>
                  <a:pt x="498886" y="2815876"/>
                </a:cubicBezTo>
                <a:cubicBezTo>
                  <a:pt x="498886" y="2815876"/>
                  <a:pt x="497255" y="2825655"/>
                  <a:pt x="495626" y="2835437"/>
                </a:cubicBezTo>
                <a:cubicBezTo>
                  <a:pt x="467452" y="2839663"/>
                  <a:pt x="467452" y="2839663"/>
                  <a:pt x="442545" y="2824330"/>
                </a:cubicBezTo>
                <a:cubicBezTo>
                  <a:pt x="470712" y="2820102"/>
                  <a:pt x="445808" y="2804769"/>
                  <a:pt x="447438" y="2794990"/>
                </a:cubicBezTo>
                <a:cubicBezTo>
                  <a:pt x="448254" y="2790101"/>
                  <a:pt x="450321" y="2788003"/>
                  <a:pt x="453349" y="2787844"/>
                </a:cubicBezTo>
                <a:close/>
                <a:moveTo>
                  <a:pt x="3144795" y="2782245"/>
                </a:moveTo>
                <a:cubicBezTo>
                  <a:pt x="3152856" y="2780204"/>
                  <a:pt x="3151269" y="2800321"/>
                  <a:pt x="3140938" y="2791108"/>
                </a:cubicBezTo>
                <a:cubicBezTo>
                  <a:pt x="3140182" y="2787357"/>
                  <a:pt x="3145553" y="2785995"/>
                  <a:pt x="3144795" y="2782245"/>
                </a:cubicBezTo>
                <a:close/>
                <a:moveTo>
                  <a:pt x="914790" y="2777429"/>
                </a:moveTo>
                <a:cubicBezTo>
                  <a:pt x="914790" y="2777429"/>
                  <a:pt x="939616" y="2782626"/>
                  <a:pt x="937926" y="2792764"/>
                </a:cubicBezTo>
                <a:cubicBezTo>
                  <a:pt x="937926" y="2792764"/>
                  <a:pt x="937926" y="2792764"/>
                  <a:pt x="936236" y="2802902"/>
                </a:cubicBezTo>
                <a:cubicBezTo>
                  <a:pt x="913099" y="2787568"/>
                  <a:pt x="913099" y="2787568"/>
                  <a:pt x="914790" y="2777429"/>
                </a:cubicBezTo>
                <a:close/>
                <a:moveTo>
                  <a:pt x="5523730" y="2773852"/>
                </a:moveTo>
                <a:cubicBezTo>
                  <a:pt x="5535016" y="2774735"/>
                  <a:pt x="5537471" y="2780849"/>
                  <a:pt x="5535691" y="2786627"/>
                </a:cubicBezTo>
                <a:cubicBezTo>
                  <a:pt x="5533911" y="2792407"/>
                  <a:pt x="5527901" y="2797854"/>
                  <a:pt x="5522259" y="2797411"/>
                </a:cubicBezTo>
                <a:cubicBezTo>
                  <a:pt x="5510972" y="2796526"/>
                  <a:pt x="5523730" y="2773852"/>
                  <a:pt x="5523730" y="2773852"/>
                </a:cubicBezTo>
                <a:close/>
                <a:moveTo>
                  <a:pt x="5663371" y="2758730"/>
                </a:moveTo>
                <a:cubicBezTo>
                  <a:pt x="5693592" y="2753856"/>
                  <a:pt x="5684015" y="2793228"/>
                  <a:pt x="5687207" y="2780105"/>
                </a:cubicBezTo>
                <a:cubicBezTo>
                  <a:pt x="5684015" y="2793228"/>
                  <a:pt x="5680822" y="2806350"/>
                  <a:pt x="5680822" y="2806350"/>
                </a:cubicBezTo>
                <a:cubicBezTo>
                  <a:pt x="5680822" y="2806350"/>
                  <a:pt x="5707856" y="2814603"/>
                  <a:pt x="5707856" y="2814603"/>
                </a:cubicBezTo>
                <a:lnTo>
                  <a:pt x="5704663" y="2827727"/>
                </a:lnTo>
                <a:lnTo>
                  <a:pt x="5677630" y="2819478"/>
                </a:lnTo>
                <a:cubicBezTo>
                  <a:pt x="5674436" y="2832600"/>
                  <a:pt x="5668051" y="2858846"/>
                  <a:pt x="5664858" y="2871971"/>
                </a:cubicBezTo>
                <a:cubicBezTo>
                  <a:pt x="5644215" y="2837473"/>
                  <a:pt x="5653793" y="2798100"/>
                  <a:pt x="5663371" y="2758730"/>
                </a:cubicBezTo>
                <a:close/>
                <a:moveTo>
                  <a:pt x="3208351" y="2739391"/>
                </a:moveTo>
                <a:cubicBezTo>
                  <a:pt x="3212479" y="2745854"/>
                  <a:pt x="3207106" y="2747216"/>
                  <a:pt x="3207827" y="2750789"/>
                </a:cubicBezTo>
                <a:cubicBezTo>
                  <a:pt x="3205142" y="2751468"/>
                  <a:pt x="3201734" y="2748577"/>
                  <a:pt x="3199047" y="2749256"/>
                </a:cubicBezTo>
                <a:cubicBezTo>
                  <a:pt x="3201012" y="2745002"/>
                  <a:pt x="3202979" y="2740752"/>
                  <a:pt x="3208351" y="2739391"/>
                </a:cubicBezTo>
                <a:close/>
                <a:moveTo>
                  <a:pt x="330082" y="2729748"/>
                </a:moveTo>
                <a:cubicBezTo>
                  <a:pt x="336147" y="2729526"/>
                  <a:pt x="343786" y="2730284"/>
                  <a:pt x="353265" y="2732268"/>
                </a:cubicBezTo>
                <a:cubicBezTo>
                  <a:pt x="349800" y="2753051"/>
                  <a:pt x="348067" y="2763442"/>
                  <a:pt x="373345" y="2768732"/>
                </a:cubicBezTo>
                <a:cubicBezTo>
                  <a:pt x="373345" y="2768732"/>
                  <a:pt x="398617" y="2774021"/>
                  <a:pt x="398617" y="2774021"/>
                </a:cubicBezTo>
                <a:cubicBezTo>
                  <a:pt x="398617" y="2774021"/>
                  <a:pt x="371612" y="2779124"/>
                  <a:pt x="371612" y="2779124"/>
                </a:cubicBezTo>
                <a:cubicBezTo>
                  <a:pt x="346334" y="2773834"/>
                  <a:pt x="344601" y="2784226"/>
                  <a:pt x="342869" y="2794617"/>
                </a:cubicBezTo>
                <a:cubicBezTo>
                  <a:pt x="322267" y="2780896"/>
                  <a:pt x="287623" y="2731302"/>
                  <a:pt x="330082" y="2729748"/>
                </a:cubicBezTo>
                <a:close/>
                <a:moveTo>
                  <a:pt x="5528401" y="2721797"/>
                </a:moveTo>
                <a:cubicBezTo>
                  <a:pt x="5528401" y="2721797"/>
                  <a:pt x="5540804" y="2727505"/>
                  <a:pt x="5540804" y="2727505"/>
                </a:cubicBezTo>
                <a:cubicBezTo>
                  <a:pt x="5540511" y="2732215"/>
                  <a:pt x="5540216" y="2736930"/>
                  <a:pt x="5540216" y="2736930"/>
                </a:cubicBezTo>
                <a:cubicBezTo>
                  <a:pt x="5539921" y="2741640"/>
                  <a:pt x="5539921" y="2741640"/>
                  <a:pt x="5539921" y="2741640"/>
                </a:cubicBezTo>
                <a:cubicBezTo>
                  <a:pt x="5539626" y="2746353"/>
                  <a:pt x="5539626" y="2746353"/>
                  <a:pt x="5526929" y="2745358"/>
                </a:cubicBezTo>
                <a:cubicBezTo>
                  <a:pt x="5527224" y="2740644"/>
                  <a:pt x="5527224" y="2740644"/>
                  <a:pt x="5527517" y="2735932"/>
                </a:cubicBezTo>
                <a:cubicBezTo>
                  <a:pt x="5527517" y="2735932"/>
                  <a:pt x="5527812" y="2731221"/>
                  <a:pt x="5528106" y="2726508"/>
                </a:cubicBezTo>
                <a:cubicBezTo>
                  <a:pt x="5528106" y="2726508"/>
                  <a:pt x="5528106" y="2726508"/>
                  <a:pt x="5528401" y="2721797"/>
                </a:cubicBezTo>
                <a:close/>
                <a:moveTo>
                  <a:pt x="3111721" y="2689282"/>
                </a:moveTo>
                <a:lnTo>
                  <a:pt x="3121436" y="2701211"/>
                </a:lnTo>
                <a:lnTo>
                  <a:pt x="3127872" y="2696406"/>
                </a:lnTo>
                <a:cubicBezTo>
                  <a:pt x="3128988" y="2701933"/>
                  <a:pt x="3129060" y="2705789"/>
                  <a:pt x="3127511" y="2708601"/>
                </a:cubicBezTo>
                <a:lnTo>
                  <a:pt x="3125023" y="2710064"/>
                </a:lnTo>
                <a:lnTo>
                  <a:pt x="3130350" y="2724685"/>
                </a:lnTo>
                <a:lnTo>
                  <a:pt x="3131367" y="2730749"/>
                </a:lnTo>
                <a:lnTo>
                  <a:pt x="3136890" y="2742750"/>
                </a:lnTo>
                <a:lnTo>
                  <a:pt x="3135137" y="2753210"/>
                </a:lnTo>
                <a:lnTo>
                  <a:pt x="3138652" y="2774132"/>
                </a:lnTo>
                <a:cubicBezTo>
                  <a:pt x="3133731" y="2778224"/>
                  <a:pt x="3131748" y="2765331"/>
                  <a:pt x="3125836" y="2762977"/>
                </a:cubicBezTo>
                <a:lnTo>
                  <a:pt x="3125648" y="2761752"/>
                </a:lnTo>
                <a:lnTo>
                  <a:pt x="3121339" y="2759578"/>
                </a:lnTo>
                <a:cubicBezTo>
                  <a:pt x="3118887" y="2756386"/>
                  <a:pt x="3117787" y="2752188"/>
                  <a:pt x="3117702" y="2747609"/>
                </a:cubicBezTo>
                <a:cubicBezTo>
                  <a:pt x="3117619" y="2743033"/>
                  <a:pt x="3118551" y="2738076"/>
                  <a:pt x="3120166" y="2733372"/>
                </a:cubicBezTo>
                <a:lnTo>
                  <a:pt x="3121022" y="2731703"/>
                </a:lnTo>
                <a:lnTo>
                  <a:pt x="3120381" y="2727525"/>
                </a:lnTo>
                <a:cubicBezTo>
                  <a:pt x="3118893" y="2717856"/>
                  <a:pt x="3115956" y="2734839"/>
                  <a:pt x="3111265" y="2722379"/>
                </a:cubicBezTo>
                <a:cubicBezTo>
                  <a:pt x="3105582" y="2703477"/>
                  <a:pt x="3110502" y="2699385"/>
                  <a:pt x="3111721" y="2689282"/>
                </a:cubicBezTo>
                <a:close/>
                <a:moveTo>
                  <a:pt x="443865" y="2679110"/>
                </a:moveTo>
                <a:cubicBezTo>
                  <a:pt x="466565" y="2693981"/>
                  <a:pt x="464934" y="2703762"/>
                  <a:pt x="489265" y="2708854"/>
                </a:cubicBezTo>
                <a:cubicBezTo>
                  <a:pt x="489265" y="2708854"/>
                  <a:pt x="487634" y="2718633"/>
                  <a:pt x="486004" y="2728413"/>
                </a:cubicBezTo>
                <a:cubicBezTo>
                  <a:pt x="438973" y="2708451"/>
                  <a:pt x="460042" y="2733102"/>
                  <a:pt x="434081" y="2737791"/>
                </a:cubicBezTo>
                <a:cubicBezTo>
                  <a:pt x="387058" y="2717830"/>
                  <a:pt x="393580" y="2678709"/>
                  <a:pt x="443865" y="2679110"/>
                </a:cubicBezTo>
                <a:close/>
                <a:moveTo>
                  <a:pt x="3076189" y="2675228"/>
                </a:moveTo>
                <a:lnTo>
                  <a:pt x="3074678" y="2679324"/>
                </a:lnTo>
                <a:lnTo>
                  <a:pt x="3075440" y="2681157"/>
                </a:lnTo>
                <a:cubicBezTo>
                  <a:pt x="3076588" y="2692400"/>
                  <a:pt x="3067949" y="2710735"/>
                  <a:pt x="3062804" y="2728427"/>
                </a:cubicBezTo>
                <a:lnTo>
                  <a:pt x="3062005" y="2734267"/>
                </a:lnTo>
                <a:lnTo>
                  <a:pt x="3065566" y="2749828"/>
                </a:lnTo>
                <a:cubicBezTo>
                  <a:pt x="3074153" y="2751765"/>
                  <a:pt x="3074650" y="2755000"/>
                  <a:pt x="3081745" y="2747235"/>
                </a:cubicBezTo>
                <a:cubicBezTo>
                  <a:pt x="3080750" y="2740765"/>
                  <a:pt x="3079964" y="2717699"/>
                  <a:pt x="3080668" y="2704332"/>
                </a:cubicBezTo>
                <a:cubicBezTo>
                  <a:pt x="3079176" y="2694631"/>
                  <a:pt x="3077682" y="2684927"/>
                  <a:pt x="3076189" y="2675228"/>
                </a:cubicBezTo>
                <a:close/>
                <a:moveTo>
                  <a:pt x="623584" y="2674519"/>
                </a:moveTo>
                <a:cubicBezTo>
                  <a:pt x="648411" y="2679714"/>
                  <a:pt x="646721" y="2689854"/>
                  <a:pt x="674933" y="2674772"/>
                </a:cubicBezTo>
                <a:cubicBezTo>
                  <a:pt x="674933" y="2674772"/>
                  <a:pt x="673242" y="2684912"/>
                  <a:pt x="673242" y="2684912"/>
                </a:cubicBezTo>
                <a:cubicBezTo>
                  <a:pt x="696384" y="2700247"/>
                  <a:pt x="643339" y="2710135"/>
                  <a:pt x="616821" y="2715079"/>
                </a:cubicBezTo>
                <a:cubicBezTo>
                  <a:pt x="616821" y="2715079"/>
                  <a:pt x="641647" y="2720273"/>
                  <a:pt x="639956" y="2730415"/>
                </a:cubicBezTo>
                <a:cubicBezTo>
                  <a:pt x="615130" y="2725218"/>
                  <a:pt x="615130" y="2725218"/>
                  <a:pt x="590300" y="2720024"/>
                </a:cubicBezTo>
                <a:cubicBezTo>
                  <a:pt x="613439" y="2735357"/>
                  <a:pt x="613439" y="2735357"/>
                  <a:pt x="583536" y="2760583"/>
                </a:cubicBezTo>
                <a:cubicBezTo>
                  <a:pt x="485899" y="2729656"/>
                  <a:pt x="520876" y="2674015"/>
                  <a:pt x="597062" y="2679463"/>
                </a:cubicBezTo>
                <a:lnTo>
                  <a:pt x="603835" y="2685079"/>
                </a:lnTo>
                <a:lnTo>
                  <a:pt x="595372" y="2689603"/>
                </a:lnTo>
                <a:cubicBezTo>
                  <a:pt x="608632" y="2687132"/>
                  <a:pt x="608632" y="2687132"/>
                  <a:pt x="605527" y="2686484"/>
                </a:cubicBezTo>
                <a:lnTo>
                  <a:pt x="603835" y="2685079"/>
                </a:lnTo>
                <a:close/>
                <a:moveTo>
                  <a:pt x="3093819" y="2646518"/>
                </a:moveTo>
                <a:cubicBezTo>
                  <a:pt x="3093819" y="2646518"/>
                  <a:pt x="3093819" y="2646518"/>
                  <a:pt x="3094290" y="2649565"/>
                </a:cubicBezTo>
                <a:cubicBezTo>
                  <a:pt x="3094290" y="2649565"/>
                  <a:pt x="3094290" y="2649565"/>
                  <a:pt x="3095696" y="2658706"/>
                </a:cubicBezTo>
                <a:cubicBezTo>
                  <a:pt x="3096164" y="2661755"/>
                  <a:pt x="3096164" y="2661755"/>
                  <a:pt x="3096164" y="2661755"/>
                </a:cubicBezTo>
                <a:cubicBezTo>
                  <a:pt x="3096164" y="2661755"/>
                  <a:pt x="3094215" y="2662066"/>
                  <a:pt x="3093747" y="2659018"/>
                </a:cubicBezTo>
                <a:cubicBezTo>
                  <a:pt x="3093747" y="2659018"/>
                  <a:pt x="3093747" y="2659018"/>
                  <a:pt x="3092341" y="2649878"/>
                </a:cubicBezTo>
                <a:cubicBezTo>
                  <a:pt x="3091870" y="2646830"/>
                  <a:pt x="3093819" y="2646518"/>
                  <a:pt x="3093819" y="2646518"/>
                </a:cubicBezTo>
                <a:close/>
                <a:moveTo>
                  <a:pt x="192855" y="2637975"/>
                </a:moveTo>
                <a:cubicBezTo>
                  <a:pt x="216451" y="2642911"/>
                  <a:pt x="186332" y="2677094"/>
                  <a:pt x="208296" y="2691813"/>
                </a:cubicBezTo>
                <a:cubicBezTo>
                  <a:pt x="183070" y="2696653"/>
                  <a:pt x="183070" y="2696653"/>
                  <a:pt x="161112" y="2681940"/>
                </a:cubicBezTo>
                <a:cubicBezTo>
                  <a:pt x="161112" y="2681940"/>
                  <a:pt x="161112" y="2681940"/>
                  <a:pt x="135894" y="2686782"/>
                </a:cubicBezTo>
                <a:cubicBezTo>
                  <a:pt x="135894" y="2686782"/>
                  <a:pt x="135894" y="2686782"/>
                  <a:pt x="137524" y="2677003"/>
                </a:cubicBezTo>
                <a:cubicBezTo>
                  <a:pt x="140786" y="2657441"/>
                  <a:pt x="167636" y="2642817"/>
                  <a:pt x="192855" y="2637975"/>
                </a:cubicBezTo>
                <a:close/>
                <a:moveTo>
                  <a:pt x="3092189" y="2589973"/>
                </a:moveTo>
                <a:cubicBezTo>
                  <a:pt x="3131697" y="2595456"/>
                  <a:pt x="3098137" y="2619447"/>
                  <a:pt x="3082847" y="2638811"/>
                </a:cubicBezTo>
                <a:cubicBezTo>
                  <a:pt x="3077255" y="2638292"/>
                  <a:pt x="3075673" y="2633851"/>
                  <a:pt x="3074976" y="2628702"/>
                </a:cubicBezTo>
                <a:cubicBezTo>
                  <a:pt x="3074279" y="2623554"/>
                  <a:pt x="3074469" y="2617697"/>
                  <a:pt x="3072420" y="2614343"/>
                </a:cubicBezTo>
                <a:cubicBezTo>
                  <a:pt x="3090688" y="2609715"/>
                  <a:pt x="3085469" y="2611039"/>
                  <a:pt x="3092189" y="2589973"/>
                </a:cubicBezTo>
                <a:close/>
                <a:moveTo>
                  <a:pt x="43183" y="2583882"/>
                </a:moveTo>
                <a:cubicBezTo>
                  <a:pt x="69726" y="2589436"/>
                  <a:pt x="69726" y="2589436"/>
                  <a:pt x="69726" y="2589436"/>
                </a:cubicBezTo>
                <a:cubicBezTo>
                  <a:pt x="67892" y="2600438"/>
                  <a:pt x="67892" y="2600438"/>
                  <a:pt x="41349" y="2594887"/>
                </a:cubicBezTo>
                <a:cubicBezTo>
                  <a:pt x="41349" y="2594887"/>
                  <a:pt x="43183" y="2583882"/>
                  <a:pt x="43183" y="2583882"/>
                </a:cubicBezTo>
                <a:close/>
                <a:moveTo>
                  <a:pt x="3190651" y="2572777"/>
                </a:moveTo>
                <a:cubicBezTo>
                  <a:pt x="3192881" y="2583831"/>
                  <a:pt x="3195113" y="2594881"/>
                  <a:pt x="3179763" y="2598771"/>
                </a:cubicBezTo>
                <a:cubicBezTo>
                  <a:pt x="3177286" y="2596495"/>
                  <a:pt x="3175515" y="2593554"/>
                  <a:pt x="3174556" y="2590469"/>
                </a:cubicBezTo>
                <a:cubicBezTo>
                  <a:pt x="3171680" y="2581215"/>
                  <a:pt x="3176104" y="2570655"/>
                  <a:pt x="3190651" y="2572777"/>
                </a:cubicBezTo>
                <a:close/>
                <a:moveTo>
                  <a:pt x="127697" y="2571203"/>
                </a:moveTo>
                <a:cubicBezTo>
                  <a:pt x="127697" y="2571203"/>
                  <a:pt x="149815" y="2575831"/>
                  <a:pt x="149815" y="2575831"/>
                </a:cubicBezTo>
                <a:cubicBezTo>
                  <a:pt x="160872" y="2578144"/>
                  <a:pt x="160413" y="2580897"/>
                  <a:pt x="157190" y="2583067"/>
                </a:cubicBezTo>
                <a:cubicBezTo>
                  <a:pt x="153967" y="2585239"/>
                  <a:pt x="147980" y="2586836"/>
                  <a:pt x="147980" y="2586836"/>
                </a:cubicBezTo>
                <a:cubicBezTo>
                  <a:pt x="147980" y="2586836"/>
                  <a:pt x="125862" y="2582207"/>
                  <a:pt x="127697" y="2571203"/>
                </a:cubicBezTo>
                <a:close/>
                <a:moveTo>
                  <a:pt x="517953" y="2555130"/>
                </a:moveTo>
                <a:cubicBezTo>
                  <a:pt x="530206" y="2554847"/>
                  <a:pt x="547899" y="2558549"/>
                  <a:pt x="558778" y="2566519"/>
                </a:cubicBezTo>
                <a:cubicBezTo>
                  <a:pt x="558778" y="2566519"/>
                  <a:pt x="533351" y="2572585"/>
                  <a:pt x="509761" y="2567649"/>
                </a:cubicBezTo>
                <a:cubicBezTo>
                  <a:pt x="498883" y="2559679"/>
                  <a:pt x="505697" y="2555412"/>
                  <a:pt x="517953" y="2555130"/>
                </a:cubicBezTo>
                <a:close/>
                <a:moveTo>
                  <a:pt x="55646" y="2548061"/>
                </a:moveTo>
                <a:cubicBezTo>
                  <a:pt x="60030" y="2546923"/>
                  <a:pt x="67607" y="2547241"/>
                  <a:pt x="79401" y="2549709"/>
                </a:cubicBezTo>
                <a:cubicBezTo>
                  <a:pt x="90383" y="2557069"/>
                  <a:pt x="89976" y="2559512"/>
                  <a:pt x="86416" y="2562564"/>
                </a:cubicBezTo>
                <a:cubicBezTo>
                  <a:pt x="82855" y="2565615"/>
                  <a:pt x="76139" y="2569271"/>
                  <a:pt x="74508" y="2579049"/>
                </a:cubicBezTo>
                <a:cubicBezTo>
                  <a:pt x="58041" y="2568011"/>
                  <a:pt x="42489" y="2551473"/>
                  <a:pt x="55646" y="2548061"/>
                </a:cubicBezTo>
                <a:close/>
                <a:moveTo>
                  <a:pt x="258777" y="2544651"/>
                </a:moveTo>
                <a:cubicBezTo>
                  <a:pt x="283843" y="2549895"/>
                  <a:pt x="308908" y="2555140"/>
                  <a:pt x="333969" y="2560385"/>
                </a:cubicBezTo>
                <a:cubicBezTo>
                  <a:pt x="333969" y="2560385"/>
                  <a:pt x="307208" y="2565329"/>
                  <a:pt x="307208" y="2565329"/>
                </a:cubicBezTo>
                <a:cubicBezTo>
                  <a:pt x="355637" y="2586003"/>
                  <a:pt x="335667" y="2550197"/>
                  <a:pt x="385798" y="2560687"/>
                </a:cubicBezTo>
                <a:cubicBezTo>
                  <a:pt x="384100" y="2570874"/>
                  <a:pt x="384100" y="2570874"/>
                  <a:pt x="382400" y="2581063"/>
                </a:cubicBezTo>
                <a:cubicBezTo>
                  <a:pt x="457598" y="2596797"/>
                  <a:pt x="531096" y="2622718"/>
                  <a:pt x="500935" y="2648039"/>
                </a:cubicBezTo>
                <a:cubicBezTo>
                  <a:pt x="474169" y="2652979"/>
                  <a:pt x="449103" y="2647735"/>
                  <a:pt x="420640" y="2662866"/>
                </a:cubicBezTo>
                <a:cubicBezTo>
                  <a:pt x="395575" y="2657620"/>
                  <a:pt x="397274" y="2647432"/>
                  <a:pt x="373907" y="2631999"/>
                </a:cubicBezTo>
                <a:cubicBezTo>
                  <a:pt x="348841" y="2626754"/>
                  <a:pt x="323775" y="2621509"/>
                  <a:pt x="300413" y="2606079"/>
                </a:cubicBezTo>
                <a:cubicBezTo>
                  <a:pt x="273650" y="2611020"/>
                  <a:pt x="271951" y="2621209"/>
                  <a:pt x="271951" y="2621209"/>
                </a:cubicBezTo>
                <a:cubicBezTo>
                  <a:pt x="221818" y="2610718"/>
                  <a:pt x="248583" y="2605775"/>
                  <a:pt x="225215" y="2590345"/>
                </a:cubicBezTo>
                <a:cubicBezTo>
                  <a:pt x="225215" y="2590345"/>
                  <a:pt x="251981" y="2585403"/>
                  <a:pt x="277047" y="2590646"/>
                </a:cubicBezTo>
                <a:cubicBezTo>
                  <a:pt x="280445" y="2570269"/>
                  <a:pt x="230313" y="2559778"/>
                  <a:pt x="258777" y="2544651"/>
                </a:cubicBezTo>
                <a:close/>
                <a:moveTo>
                  <a:pt x="5303923" y="2536778"/>
                </a:moveTo>
                <a:cubicBezTo>
                  <a:pt x="5309212" y="2537192"/>
                  <a:pt x="5309072" y="2539434"/>
                  <a:pt x="5307576" y="2542135"/>
                </a:cubicBezTo>
                <a:cubicBezTo>
                  <a:pt x="5306078" y="2544836"/>
                  <a:pt x="5303222" y="2547995"/>
                  <a:pt x="5303082" y="2550239"/>
                </a:cubicBezTo>
                <a:cubicBezTo>
                  <a:pt x="5292499" y="2549411"/>
                  <a:pt x="5293062" y="2540436"/>
                  <a:pt x="5303923" y="2536778"/>
                </a:cubicBezTo>
                <a:close/>
                <a:moveTo>
                  <a:pt x="5718166" y="2536695"/>
                </a:moveTo>
                <a:cubicBezTo>
                  <a:pt x="5718166" y="2536695"/>
                  <a:pt x="5743536" y="2544439"/>
                  <a:pt x="5743536" y="2544439"/>
                </a:cubicBezTo>
                <a:cubicBezTo>
                  <a:pt x="5743536" y="2544439"/>
                  <a:pt x="5740359" y="2557508"/>
                  <a:pt x="5740359" y="2557508"/>
                </a:cubicBezTo>
                <a:cubicBezTo>
                  <a:pt x="5740359" y="2557508"/>
                  <a:pt x="5714986" y="2549764"/>
                  <a:pt x="5718166" y="2536695"/>
                </a:cubicBezTo>
                <a:close/>
                <a:moveTo>
                  <a:pt x="180489" y="2529113"/>
                </a:moveTo>
                <a:cubicBezTo>
                  <a:pt x="207032" y="2534667"/>
                  <a:pt x="205401" y="2544447"/>
                  <a:pt x="202139" y="2564007"/>
                </a:cubicBezTo>
                <a:cubicBezTo>
                  <a:pt x="202139" y="2564007"/>
                  <a:pt x="202139" y="2564007"/>
                  <a:pt x="175596" y="2558453"/>
                </a:cubicBezTo>
                <a:cubicBezTo>
                  <a:pt x="177228" y="2548674"/>
                  <a:pt x="178858" y="2538893"/>
                  <a:pt x="180489" y="2529113"/>
                </a:cubicBezTo>
                <a:close/>
                <a:moveTo>
                  <a:pt x="3050314" y="2503004"/>
                </a:moveTo>
                <a:lnTo>
                  <a:pt x="3047618" y="2507503"/>
                </a:lnTo>
                <a:lnTo>
                  <a:pt x="3045729" y="2507805"/>
                </a:lnTo>
                <a:lnTo>
                  <a:pt x="3049147" y="2511369"/>
                </a:lnTo>
                <a:close/>
                <a:moveTo>
                  <a:pt x="3037808" y="2487053"/>
                </a:moveTo>
                <a:lnTo>
                  <a:pt x="3036790" y="2491191"/>
                </a:lnTo>
                <a:lnTo>
                  <a:pt x="3037753" y="2493762"/>
                </a:lnTo>
                <a:lnTo>
                  <a:pt x="3039737" y="2492199"/>
                </a:lnTo>
                <a:close/>
                <a:moveTo>
                  <a:pt x="5402616" y="2475187"/>
                </a:moveTo>
                <a:cubicBezTo>
                  <a:pt x="5414325" y="2478362"/>
                  <a:pt x="5425755" y="2486021"/>
                  <a:pt x="5428331" y="2492421"/>
                </a:cubicBezTo>
                <a:cubicBezTo>
                  <a:pt x="5430908" y="2498825"/>
                  <a:pt x="5424632" y="2503970"/>
                  <a:pt x="5400932" y="2502111"/>
                </a:cubicBezTo>
                <a:cubicBezTo>
                  <a:pt x="5390204" y="2483231"/>
                  <a:pt x="5389922" y="2487719"/>
                  <a:pt x="5402616" y="2475187"/>
                </a:cubicBezTo>
                <a:close/>
                <a:moveTo>
                  <a:pt x="3177132" y="2475114"/>
                </a:moveTo>
                <a:cubicBezTo>
                  <a:pt x="3182074" y="2485330"/>
                  <a:pt x="3174585" y="2491049"/>
                  <a:pt x="3173312" y="2499015"/>
                </a:cubicBezTo>
                <a:cubicBezTo>
                  <a:pt x="3168834" y="2498238"/>
                  <a:pt x="3166179" y="2492222"/>
                  <a:pt x="3166448" y="2486421"/>
                </a:cubicBezTo>
                <a:cubicBezTo>
                  <a:pt x="3166718" y="2480619"/>
                  <a:pt x="3169912" y="2475031"/>
                  <a:pt x="3177132" y="2475114"/>
                </a:cubicBezTo>
                <a:close/>
                <a:moveTo>
                  <a:pt x="3074012" y="2443138"/>
                </a:moveTo>
                <a:cubicBezTo>
                  <a:pt x="3077192" y="2445965"/>
                  <a:pt x="3077192" y="2445965"/>
                  <a:pt x="3079873" y="2445535"/>
                </a:cubicBezTo>
                <a:cubicBezTo>
                  <a:pt x="3082880" y="2465068"/>
                  <a:pt x="3078020" y="2469183"/>
                  <a:pt x="3073158" y="2473298"/>
                </a:cubicBezTo>
                <a:cubicBezTo>
                  <a:pt x="3070652" y="2457020"/>
                  <a:pt x="3071831" y="2446824"/>
                  <a:pt x="3074012" y="2443138"/>
                </a:cubicBezTo>
                <a:close/>
                <a:moveTo>
                  <a:pt x="3036108" y="2433095"/>
                </a:moveTo>
                <a:cubicBezTo>
                  <a:pt x="3034228" y="2437455"/>
                  <a:pt x="3034228" y="2437455"/>
                  <a:pt x="3028972" y="2438785"/>
                </a:cubicBezTo>
                <a:lnTo>
                  <a:pt x="3028027" y="2444483"/>
                </a:lnTo>
                <a:lnTo>
                  <a:pt x="3030225" y="2446092"/>
                </a:lnTo>
                <a:cubicBezTo>
                  <a:pt x="3033692" y="2448434"/>
                  <a:pt x="3037312" y="2449512"/>
                  <a:pt x="3040858" y="2445627"/>
                </a:cubicBezTo>
                <a:cubicBezTo>
                  <a:pt x="3040505" y="2452314"/>
                  <a:pt x="3040577" y="2457271"/>
                  <a:pt x="3041539" y="2461260"/>
                </a:cubicBezTo>
                <a:lnTo>
                  <a:pt x="3047072" y="2470306"/>
                </a:lnTo>
                <a:lnTo>
                  <a:pt x="3046350" y="2466736"/>
                </a:lnTo>
                <a:cubicBezTo>
                  <a:pt x="3045478" y="2461557"/>
                  <a:pt x="3044896" y="2456120"/>
                  <a:pt x="3045092" y="2450242"/>
                </a:cubicBezTo>
                <a:lnTo>
                  <a:pt x="3046358" y="2450950"/>
                </a:lnTo>
                <a:lnTo>
                  <a:pt x="3046262" y="2449319"/>
                </a:lnTo>
                <a:lnTo>
                  <a:pt x="3048228" y="2441677"/>
                </a:lnTo>
                <a:lnTo>
                  <a:pt x="3042287" y="2443185"/>
                </a:lnTo>
                <a:cubicBezTo>
                  <a:pt x="3039287" y="2442000"/>
                  <a:pt x="3037228" y="2438639"/>
                  <a:pt x="3036108" y="2433095"/>
                </a:cubicBezTo>
                <a:close/>
                <a:moveTo>
                  <a:pt x="5403977" y="2433018"/>
                </a:moveTo>
                <a:cubicBezTo>
                  <a:pt x="5403977" y="2433018"/>
                  <a:pt x="5403977" y="2433018"/>
                  <a:pt x="5414558" y="2433847"/>
                </a:cubicBezTo>
                <a:cubicBezTo>
                  <a:pt x="5414268" y="2438475"/>
                  <a:pt x="5414268" y="2438475"/>
                  <a:pt x="5414268" y="2438475"/>
                </a:cubicBezTo>
                <a:cubicBezTo>
                  <a:pt x="5413979" y="2443104"/>
                  <a:pt x="5413979" y="2443104"/>
                  <a:pt x="5413690" y="2447730"/>
                </a:cubicBezTo>
                <a:cubicBezTo>
                  <a:pt x="5413401" y="2452358"/>
                  <a:pt x="5402818" y="2451528"/>
                  <a:pt x="5402818" y="2451528"/>
                </a:cubicBezTo>
                <a:cubicBezTo>
                  <a:pt x="5402818" y="2451528"/>
                  <a:pt x="5392237" y="2450699"/>
                  <a:pt x="5392528" y="2446071"/>
                </a:cubicBezTo>
                <a:cubicBezTo>
                  <a:pt x="5392817" y="2441442"/>
                  <a:pt x="5393106" y="2436816"/>
                  <a:pt x="5403977" y="2433018"/>
                </a:cubicBezTo>
                <a:close/>
                <a:moveTo>
                  <a:pt x="5359537" y="2429532"/>
                </a:moveTo>
                <a:cubicBezTo>
                  <a:pt x="5359537" y="2429532"/>
                  <a:pt x="5368000" y="2430195"/>
                  <a:pt x="5368000" y="2430195"/>
                </a:cubicBezTo>
                <a:cubicBezTo>
                  <a:pt x="5367722" y="2434681"/>
                  <a:pt x="5367440" y="2439168"/>
                  <a:pt x="5367440" y="2439168"/>
                </a:cubicBezTo>
                <a:cubicBezTo>
                  <a:pt x="5367159" y="2443658"/>
                  <a:pt x="5367159" y="2443658"/>
                  <a:pt x="5367159" y="2443658"/>
                </a:cubicBezTo>
                <a:cubicBezTo>
                  <a:pt x="5358694" y="2442994"/>
                  <a:pt x="5358694" y="2442994"/>
                  <a:pt x="5358694" y="2442994"/>
                </a:cubicBezTo>
                <a:cubicBezTo>
                  <a:pt x="5358694" y="2442994"/>
                  <a:pt x="5358694" y="2442994"/>
                  <a:pt x="5358974" y="2438506"/>
                </a:cubicBezTo>
                <a:cubicBezTo>
                  <a:pt x="5358974" y="2438506"/>
                  <a:pt x="5358974" y="2438506"/>
                  <a:pt x="5359256" y="2434017"/>
                </a:cubicBezTo>
                <a:cubicBezTo>
                  <a:pt x="5359256" y="2434017"/>
                  <a:pt x="5359537" y="2429532"/>
                  <a:pt x="5359537" y="2429532"/>
                </a:cubicBezTo>
                <a:close/>
                <a:moveTo>
                  <a:pt x="407815" y="2428655"/>
                </a:moveTo>
                <a:cubicBezTo>
                  <a:pt x="407815" y="2428655"/>
                  <a:pt x="434358" y="2434210"/>
                  <a:pt x="434358" y="2434210"/>
                </a:cubicBezTo>
                <a:cubicBezTo>
                  <a:pt x="434358" y="2434210"/>
                  <a:pt x="434358" y="2434210"/>
                  <a:pt x="432523" y="2445213"/>
                </a:cubicBezTo>
                <a:cubicBezTo>
                  <a:pt x="432523" y="2445213"/>
                  <a:pt x="432523" y="2445213"/>
                  <a:pt x="407815" y="2428655"/>
                </a:cubicBezTo>
                <a:close/>
                <a:moveTo>
                  <a:pt x="153384" y="2417167"/>
                </a:moveTo>
                <a:cubicBezTo>
                  <a:pt x="179927" y="2422721"/>
                  <a:pt x="179927" y="2422721"/>
                  <a:pt x="179927" y="2422721"/>
                </a:cubicBezTo>
                <a:cubicBezTo>
                  <a:pt x="178091" y="2433724"/>
                  <a:pt x="178091" y="2433724"/>
                  <a:pt x="151549" y="2428170"/>
                </a:cubicBezTo>
                <a:cubicBezTo>
                  <a:pt x="151549" y="2428170"/>
                  <a:pt x="153384" y="2417167"/>
                  <a:pt x="153384" y="2417167"/>
                </a:cubicBezTo>
                <a:close/>
                <a:moveTo>
                  <a:pt x="235167" y="2412278"/>
                </a:moveTo>
                <a:cubicBezTo>
                  <a:pt x="241059" y="2412977"/>
                  <a:pt x="247580" y="2415053"/>
                  <a:pt x="253757" y="2419193"/>
                </a:cubicBezTo>
                <a:cubicBezTo>
                  <a:pt x="253757" y="2419193"/>
                  <a:pt x="251922" y="2430195"/>
                  <a:pt x="225379" y="2424641"/>
                </a:cubicBezTo>
                <a:cubicBezTo>
                  <a:pt x="212110" y="2421864"/>
                  <a:pt x="213029" y="2416363"/>
                  <a:pt x="220352" y="2413625"/>
                </a:cubicBezTo>
                <a:cubicBezTo>
                  <a:pt x="224013" y="2412257"/>
                  <a:pt x="229275" y="2411579"/>
                  <a:pt x="235167" y="2412278"/>
                </a:cubicBezTo>
                <a:close/>
                <a:moveTo>
                  <a:pt x="279333" y="2412208"/>
                </a:moveTo>
                <a:cubicBezTo>
                  <a:pt x="303763" y="2412101"/>
                  <a:pt x="315140" y="2417093"/>
                  <a:pt x="317038" y="2424011"/>
                </a:cubicBezTo>
                <a:cubicBezTo>
                  <a:pt x="318933" y="2430934"/>
                  <a:pt x="311356" y="2439785"/>
                  <a:pt x="297878" y="2447402"/>
                </a:cubicBezTo>
                <a:cubicBezTo>
                  <a:pt x="250699" y="2437531"/>
                  <a:pt x="254062" y="2417359"/>
                  <a:pt x="279333" y="2412208"/>
                </a:cubicBezTo>
                <a:close/>
                <a:moveTo>
                  <a:pt x="3069910" y="2370306"/>
                </a:moveTo>
                <a:cubicBezTo>
                  <a:pt x="3086850" y="2385286"/>
                  <a:pt x="3100520" y="2370260"/>
                  <a:pt x="3102311" y="2392930"/>
                </a:cubicBezTo>
                <a:cubicBezTo>
                  <a:pt x="3114383" y="2397582"/>
                  <a:pt x="3131012" y="2397223"/>
                  <a:pt x="3132064" y="2416227"/>
                </a:cubicBezTo>
                <a:cubicBezTo>
                  <a:pt x="3121043" y="2430579"/>
                  <a:pt x="3118396" y="2431250"/>
                  <a:pt x="3102508" y="2435275"/>
                </a:cubicBezTo>
                <a:lnTo>
                  <a:pt x="3096898" y="2427253"/>
                </a:lnTo>
                <a:lnTo>
                  <a:pt x="3095944" y="2439622"/>
                </a:lnTo>
                <a:lnTo>
                  <a:pt x="3096259" y="2426338"/>
                </a:lnTo>
                <a:lnTo>
                  <a:pt x="3094745" y="2424174"/>
                </a:lnTo>
                <a:cubicBezTo>
                  <a:pt x="3089794" y="2409351"/>
                  <a:pt x="3090240" y="2388282"/>
                  <a:pt x="3068628" y="2405317"/>
                </a:cubicBezTo>
                <a:cubicBezTo>
                  <a:pt x="3064130" y="2396822"/>
                  <a:pt x="3063020" y="2391322"/>
                  <a:pt x="3063748" y="2386320"/>
                </a:cubicBezTo>
                <a:cubicBezTo>
                  <a:pt x="3064478" y="2381317"/>
                  <a:pt x="3067049" y="2376810"/>
                  <a:pt x="3069910" y="2370306"/>
                </a:cubicBezTo>
                <a:close/>
                <a:moveTo>
                  <a:pt x="5402967" y="2369778"/>
                </a:moveTo>
                <a:cubicBezTo>
                  <a:pt x="5407311" y="2368345"/>
                  <a:pt x="5412806" y="2371142"/>
                  <a:pt x="5406424" y="2382479"/>
                </a:cubicBezTo>
                <a:cubicBezTo>
                  <a:pt x="5395434" y="2376883"/>
                  <a:pt x="5398625" y="2371214"/>
                  <a:pt x="5402967" y="2369778"/>
                </a:cubicBezTo>
                <a:close/>
                <a:moveTo>
                  <a:pt x="3156692" y="2359589"/>
                </a:moveTo>
                <a:cubicBezTo>
                  <a:pt x="3168003" y="2360667"/>
                  <a:pt x="3166879" y="2368837"/>
                  <a:pt x="3160477" y="2378345"/>
                </a:cubicBezTo>
                <a:cubicBezTo>
                  <a:pt x="3157651" y="2378075"/>
                  <a:pt x="3156424" y="2377154"/>
                  <a:pt x="3156070" y="2375826"/>
                </a:cubicBezTo>
                <a:cubicBezTo>
                  <a:pt x="3155005" y="2371845"/>
                  <a:pt x="3161786" y="2364214"/>
                  <a:pt x="3156692" y="2359589"/>
                </a:cubicBezTo>
                <a:close/>
                <a:moveTo>
                  <a:pt x="3078454" y="2328711"/>
                </a:moveTo>
                <a:cubicBezTo>
                  <a:pt x="3083444" y="2327448"/>
                  <a:pt x="3084165" y="2331021"/>
                  <a:pt x="3089154" y="2329756"/>
                </a:cubicBezTo>
                <a:cubicBezTo>
                  <a:pt x="3089876" y="2333331"/>
                  <a:pt x="3082392" y="2335226"/>
                  <a:pt x="3083113" y="2338797"/>
                </a:cubicBezTo>
                <a:cubicBezTo>
                  <a:pt x="3080619" y="2339429"/>
                  <a:pt x="3079635" y="2337802"/>
                  <a:pt x="3079185" y="2335568"/>
                </a:cubicBezTo>
                <a:cubicBezTo>
                  <a:pt x="3078733" y="2333334"/>
                  <a:pt x="3078816" y="2330497"/>
                  <a:pt x="3078454" y="2328711"/>
                </a:cubicBezTo>
                <a:close/>
                <a:moveTo>
                  <a:pt x="3037133" y="2313684"/>
                </a:moveTo>
                <a:cubicBezTo>
                  <a:pt x="3034188" y="2312500"/>
                  <a:pt x="3034260" y="2317460"/>
                  <a:pt x="3034793" y="2323173"/>
                </a:cubicBezTo>
                <a:lnTo>
                  <a:pt x="3035126" y="2334061"/>
                </a:lnTo>
                <a:lnTo>
                  <a:pt x="3038473" y="2335379"/>
                </a:lnTo>
                <a:lnTo>
                  <a:pt x="3040855" y="2339271"/>
                </a:lnTo>
                <a:close/>
                <a:moveTo>
                  <a:pt x="173566" y="2296139"/>
                </a:moveTo>
                <a:cubicBezTo>
                  <a:pt x="195684" y="2300767"/>
                  <a:pt x="193849" y="2311770"/>
                  <a:pt x="215966" y="2316398"/>
                </a:cubicBezTo>
                <a:cubicBezTo>
                  <a:pt x="215966" y="2316398"/>
                  <a:pt x="193849" y="2311770"/>
                  <a:pt x="171731" y="2307142"/>
                </a:cubicBezTo>
                <a:cubicBezTo>
                  <a:pt x="171731" y="2307142"/>
                  <a:pt x="171731" y="2307142"/>
                  <a:pt x="173566" y="2296139"/>
                </a:cubicBezTo>
                <a:close/>
                <a:moveTo>
                  <a:pt x="5562502" y="2280533"/>
                </a:moveTo>
                <a:cubicBezTo>
                  <a:pt x="5566166" y="2278942"/>
                  <a:pt x="5572158" y="2279573"/>
                  <a:pt x="5573065" y="2282588"/>
                </a:cubicBezTo>
                <a:cubicBezTo>
                  <a:pt x="5573672" y="2284598"/>
                  <a:pt x="5572018" y="2287665"/>
                  <a:pt x="5565908" y="2291835"/>
                </a:cubicBezTo>
                <a:cubicBezTo>
                  <a:pt x="5557504" y="2285945"/>
                  <a:pt x="5558839" y="2282126"/>
                  <a:pt x="5562502" y="2280533"/>
                </a:cubicBezTo>
                <a:close/>
                <a:moveTo>
                  <a:pt x="5567651" y="2242720"/>
                </a:moveTo>
                <a:cubicBezTo>
                  <a:pt x="5569013" y="2242194"/>
                  <a:pt x="5569013" y="2242194"/>
                  <a:pt x="5568857" y="2244716"/>
                </a:cubicBezTo>
                <a:cubicBezTo>
                  <a:pt x="5568857" y="2244716"/>
                  <a:pt x="5579438" y="2245548"/>
                  <a:pt x="5579120" y="2250597"/>
                </a:cubicBezTo>
                <a:cubicBezTo>
                  <a:pt x="5578806" y="2255643"/>
                  <a:pt x="5568225" y="2254814"/>
                  <a:pt x="5567908" y="2259862"/>
                </a:cubicBezTo>
                <a:cubicBezTo>
                  <a:pt x="5557328" y="2259032"/>
                  <a:pt x="5557328" y="2259032"/>
                  <a:pt x="5557328" y="2259032"/>
                </a:cubicBezTo>
                <a:cubicBezTo>
                  <a:pt x="5557644" y="2253983"/>
                  <a:pt x="5557644" y="2253983"/>
                  <a:pt x="5557644" y="2253983"/>
                </a:cubicBezTo>
                <a:cubicBezTo>
                  <a:pt x="5568225" y="2254814"/>
                  <a:pt x="5568225" y="2254814"/>
                  <a:pt x="5568541" y="2249768"/>
                </a:cubicBezTo>
                <a:cubicBezTo>
                  <a:pt x="5558274" y="2243888"/>
                  <a:pt x="5558274" y="2243888"/>
                  <a:pt x="5558274" y="2243888"/>
                </a:cubicBezTo>
                <a:cubicBezTo>
                  <a:pt x="5563565" y="2244302"/>
                  <a:pt x="5566290" y="2243248"/>
                  <a:pt x="5567651" y="2242720"/>
                </a:cubicBezTo>
                <a:close/>
                <a:moveTo>
                  <a:pt x="5845648" y="2235005"/>
                </a:moveTo>
                <a:cubicBezTo>
                  <a:pt x="5846195" y="2234514"/>
                  <a:pt x="5845996" y="2235330"/>
                  <a:pt x="5845201" y="2238598"/>
                </a:cubicBezTo>
                <a:cubicBezTo>
                  <a:pt x="5842022" y="2251663"/>
                  <a:pt x="5838843" y="2264731"/>
                  <a:pt x="5835664" y="2277795"/>
                </a:cubicBezTo>
                <a:cubicBezTo>
                  <a:pt x="5807108" y="2283112"/>
                  <a:pt x="5800752" y="2309248"/>
                  <a:pt x="5800752" y="2309248"/>
                </a:cubicBezTo>
                <a:lnTo>
                  <a:pt x="5816644" y="2243916"/>
                </a:lnTo>
                <a:cubicBezTo>
                  <a:pt x="5835676" y="2249724"/>
                  <a:pt x="5844010" y="2236479"/>
                  <a:pt x="5845648" y="2235005"/>
                </a:cubicBezTo>
                <a:close/>
                <a:moveTo>
                  <a:pt x="5823002" y="2217784"/>
                </a:moveTo>
                <a:cubicBezTo>
                  <a:pt x="5848380" y="2225529"/>
                  <a:pt x="5819823" y="2230851"/>
                  <a:pt x="5816644" y="2243916"/>
                </a:cubicBezTo>
                <a:close/>
                <a:moveTo>
                  <a:pt x="3145136" y="2194940"/>
                </a:moveTo>
                <a:cubicBezTo>
                  <a:pt x="3164754" y="2209686"/>
                  <a:pt x="3143670" y="2242627"/>
                  <a:pt x="3148581" y="2253212"/>
                </a:cubicBezTo>
                <a:cubicBezTo>
                  <a:pt x="3141790" y="2247047"/>
                  <a:pt x="3134523" y="2235087"/>
                  <a:pt x="3132156" y="2223364"/>
                </a:cubicBezTo>
                <a:cubicBezTo>
                  <a:pt x="3129790" y="2211641"/>
                  <a:pt x="3132323" y="2200158"/>
                  <a:pt x="3145136" y="2194940"/>
                </a:cubicBezTo>
                <a:close/>
                <a:moveTo>
                  <a:pt x="3123023" y="2192795"/>
                </a:moveTo>
                <a:cubicBezTo>
                  <a:pt x="3121793" y="2200854"/>
                  <a:pt x="3116355" y="2202230"/>
                  <a:pt x="3108200" y="2204296"/>
                </a:cubicBezTo>
                <a:cubicBezTo>
                  <a:pt x="3109430" y="2196240"/>
                  <a:pt x="3113381" y="2187494"/>
                  <a:pt x="3123023" y="2192795"/>
                </a:cubicBezTo>
                <a:close/>
                <a:moveTo>
                  <a:pt x="188569" y="2192436"/>
                </a:moveTo>
                <a:lnTo>
                  <a:pt x="188128" y="2195081"/>
                </a:lnTo>
                <a:lnTo>
                  <a:pt x="188127" y="2195081"/>
                </a:lnTo>
                <a:cubicBezTo>
                  <a:pt x="188543" y="2192592"/>
                  <a:pt x="188647" y="2191970"/>
                  <a:pt x="188569" y="2192436"/>
                </a:cubicBezTo>
                <a:close/>
                <a:moveTo>
                  <a:pt x="148" y="2189178"/>
                </a:moveTo>
                <a:lnTo>
                  <a:pt x="1365" y="2189572"/>
                </a:lnTo>
                <a:cubicBezTo>
                  <a:pt x="11964" y="2194637"/>
                  <a:pt x="15470" y="2201063"/>
                  <a:pt x="33165" y="2204768"/>
                </a:cubicBezTo>
                <a:cubicBezTo>
                  <a:pt x="31535" y="2214547"/>
                  <a:pt x="7941" y="2209610"/>
                  <a:pt x="6309" y="2219391"/>
                </a:cubicBezTo>
                <a:lnTo>
                  <a:pt x="148" y="2218101"/>
                </a:lnTo>
                <a:close/>
                <a:moveTo>
                  <a:pt x="3031895" y="2185690"/>
                </a:moveTo>
                <a:cubicBezTo>
                  <a:pt x="3034332" y="2185301"/>
                  <a:pt x="3037734" y="2191161"/>
                  <a:pt x="3036739" y="2200927"/>
                </a:cubicBezTo>
                <a:cubicBezTo>
                  <a:pt x="3034782" y="2204442"/>
                  <a:pt x="3035295" y="2191551"/>
                  <a:pt x="3031895" y="2185690"/>
                </a:cubicBezTo>
                <a:close/>
                <a:moveTo>
                  <a:pt x="3166626" y="2178232"/>
                </a:moveTo>
                <a:cubicBezTo>
                  <a:pt x="3181399" y="2182234"/>
                  <a:pt x="3177890" y="2206358"/>
                  <a:pt x="3158550" y="2207384"/>
                </a:cubicBezTo>
                <a:cubicBezTo>
                  <a:pt x="3156183" y="2206047"/>
                  <a:pt x="3155103" y="2204144"/>
                  <a:pt x="3154909" y="2201893"/>
                </a:cubicBezTo>
                <a:cubicBezTo>
                  <a:pt x="3154331" y="2195140"/>
                  <a:pt x="3161763" y="2185270"/>
                  <a:pt x="3166626" y="2178232"/>
                </a:cubicBezTo>
                <a:close/>
                <a:moveTo>
                  <a:pt x="5776628" y="2173785"/>
                </a:moveTo>
                <a:lnTo>
                  <a:pt x="5760619" y="2239593"/>
                </a:lnTo>
                <a:cubicBezTo>
                  <a:pt x="5762219" y="2233012"/>
                  <a:pt x="5758667" y="2217787"/>
                  <a:pt x="5758485" y="2203594"/>
                </a:cubicBezTo>
                <a:cubicBezTo>
                  <a:pt x="5758310" y="2189399"/>
                  <a:pt x="5761512" y="2176240"/>
                  <a:pt x="5776628" y="2173785"/>
                </a:cubicBezTo>
                <a:close/>
                <a:moveTo>
                  <a:pt x="194561" y="2156507"/>
                </a:moveTo>
                <a:cubicBezTo>
                  <a:pt x="200850" y="2156535"/>
                  <a:pt x="206934" y="2157808"/>
                  <a:pt x="219098" y="2160353"/>
                </a:cubicBezTo>
                <a:cubicBezTo>
                  <a:pt x="245089" y="2155490"/>
                  <a:pt x="245089" y="2155490"/>
                  <a:pt x="269413" y="2160579"/>
                </a:cubicBezTo>
                <a:cubicBezTo>
                  <a:pt x="269413" y="2160579"/>
                  <a:pt x="292083" y="2175625"/>
                  <a:pt x="290423" y="2185581"/>
                </a:cubicBezTo>
                <a:cubicBezTo>
                  <a:pt x="290423" y="2185581"/>
                  <a:pt x="290423" y="2185581"/>
                  <a:pt x="314753" y="2190672"/>
                </a:cubicBezTo>
                <a:cubicBezTo>
                  <a:pt x="313093" y="2200627"/>
                  <a:pt x="335757" y="2215671"/>
                  <a:pt x="360087" y="2220763"/>
                </a:cubicBezTo>
                <a:cubicBezTo>
                  <a:pt x="334097" y="2225625"/>
                  <a:pt x="334097" y="2225625"/>
                  <a:pt x="358429" y="2230717"/>
                </a:cubicBezTo>
                <a:cubicBezTo>
                  <a:pt x="332437" y="2235580"/>
                  <a:pt x="285444" y="2215445"/>
                  <a:pt x="287103" y="2205491"/>
                </a:cubicBezTo>
                <a:cubicBezTo>
                  <a:pt x="262772" y="2200398"/>
                  <a:pt x="283782" y="2225400"/>
                  <a:pt x="257792" y="2230264"/>
                </a:cubicBezTo>
                <a:cubicBezTo>
                  <a:pt x="235128" y="2215218"/>
                  <a:pt x="209137" y="2220080"/>
                  <a:pt x="186467" y="2205036"/>
                </a:cubicBezTo>
                <a:cubicBezTo>
                  <a:pt x="186467" y="2205036"/>
                  <a:pt x="187298" y="2200058"/>
                  <a:pt x="187920" y="2196325"/>
                </a:cubicBezTo>
                <a:lnTo>
                  <a:pt x="188128" y="2195081"/>
                </a:lnTo>
                <a:lnTo>
                  <a:pt x="192595" y="2194245"/>
                </a:lnTo>
                <a:cubicBezTo>
                  <a:pt x="201123" y="2192650"/>
                  <a:pt x="220615" y="2189003"/>
                  <a:pt x="240107" y="2185355"/>
                </a:cubicBezTo>
                <a:cubicBezTo>
                  <a:pt x="215778" y="2180263"/>
                  <a:pt x="215778" y="2180263"/>
                  <a:pt x="217438" y="2170308"/>
                </a:cubicBezTo>
                <a:cubicBezTo>
                  <a:pt x="217438" y="2170308"/>
                  <a:pt x="193110" y="2165217"/>
                  <a:pt x="193110" y="2165217"/>
                </a:cubicBezTo>
                <a:cubicBezTo>
                  <a:pt x="168784" y="2160128"/>
                  <a:pt x="168784" y="2160128"/>
                  <a:pt x="168784" y="2160128"/>
                </a:cubicBezTo>
                <a:cubicBezTo>
                  <a:pt x="181776" y="2157693"/>
                  <a:pt x="188271" y="2156478"/>
                  <a:pt x="194561" y="2156507"/>
                </a:cubicBezTo>
                <a:close/>
                <a:moveTo>
                  <a:pt x="3026019" y="2130191"/>
                </a:moveTo>
                <a:cubicBezTo>
                  <a:pt x="3029611" y="2136220"/>
                  <a:pt x="3034194" y="2148696"/>
                  <a:pt x="3032588" y="2155557"/>
                </a:cubicBezTo>
                <a:lnTo>
                  <a:pt x="3031671" y="2153681"/>
                </a:lnTo>
                <a:lnTo>
                  <a:pt x="3031541" y="2156122"/>
                </a:lnTo>
                <a:cubicBezTo>
                  <a:pt x="3030258" y="2160391"/>
                  <a:pt x="3026938" y="2165175"/>
                  <a:pt x="3022480" y="2164330"/>
                </a:cubicBezTo>
                <a:cubicBezTo>
                  <a:pt x="3021724" y="2160579"/>
                  <a:pt x="3020967" y="2156829"/>
                  <a:pt x="3020210" y="2153077"/>
                </a:cubicBezTo>
                <a:lnTo>
                  <a:pt x="3023054" y="2153140"/>
                </a:lnTo>
                <a:lnTo>
                  <a:pt x="3020678" y="2146874"/>
                </a:lnTo>
                <a:cubicBezTo>
                  <a:pt x="3019946" y="2142101"/>
                  <a:pt x="3020065" y="2138008"/>
                  <a:pt x="3022016" y="2140955"/>
                </a:cubicBezTo>
                <a:cubicBezTo>
                  <a:pt x="3024213" y="2145492"/>
                  <a:pt x="3024579" y="2147876"/>
                  <a:pt x="3024519" y="2149924"/>
                </a:cubicBezTo>
                <a:lnTo>
                  <a:pt x="3024495" y="2153168"/>
                </a:lnTo>
                <a:lnTo>
                  <a:pt x="3025591" y="2153194"/>
                </a:lnTo>
                <a:cubicBezTo>
                  <a:pt x="3027385" y="2153232"/>
                  <a:pt x="3028744" y="2152887"/>
                  <a:pt x="3028364" y="2151012"/>
                </a:cubicBezTo>
                <a:lnTo>
                  <a:pt x="3030329" y="2150934"/>
                </a:lnTo>
                <a:lnTo>
                  <a:pt x="3027726" y="2145603"/>
                </a:lnTo>
                <a:cubicBezTo>
                  <a:pt x="3027104" y="2141575"/>
                  <a:pt x="3027013" y="2136637"/>
                  <a:pt x="3026019" y="2130191"/>
                </a:cubicBezTo>
                <a:close/>
                <a:moveTo>
                  <a:pt x="3037895" y="2130049"/>
                </a:moveTo>
                <a:lnTo>
                  <a:pt x="3041195" y="2133951"/>
                </a:lnTo>
                <a:cubicBezTo>
                  <a:pt x="3041790" y="2140046"/>
                  <a:pt x="3040649" y="2146010"/>
                  <a:pt x="3035387" y="2138596"/>
                </a:cubicBezTo>
                <a:cubicBezTo>
                  <a:pt x="3033303" y="2133978"/>
                  <a:pt x="3035067" y="2132042"/>
                  <a:pt x="3036617" y="2130970"/>
                </a:cubicBezTo>
                <a:close/>
                <a:moveTo>
                  <a:pt x="3057158" y="2129153"/>
                </a:moveTo>
                <a:cubicBezTo>
                  <a:pt x="3058707" y="2129478"/>
                  <a:pt x="3060451" y="2131075"/>
                  <a:pt x="3062252" y="2134121"/>
                </a:cubicBezTo>
                <a:cubicBezTo>
                  <a:pt x="3063754" y="2143889"/>
                  <a:pt x="3066031" y="2154364"/>
                  <a:pt x="3067347" y="2162910"/>
                </a:cubicBezTo>
                <a:lnTo>
                  <a:pt x="3066889" y="2174419"/>
                </a:lnTo>
                <a:lnTo>
                  <a:pt x="3076271" y="2169857"/>
                </a:lnTo>
                <a:cubicBezTo>
                  <a:pt x="3088874" y="2178493"/>
                  <a:pt x="3084912" y="2199214"/>
                  <a:pt x="3077919" y="2204926"/>
                </a:cubicBezTo>
                <a:cubicBezTo>
                  <a:pt x="3070705" y="2202810"/>
                  <a:pt x="3064290" y="2194579"/>
                  <a:pt x="3062681" y="2186606"/>
                </a:cubicBezTo>
                <a:lnTo>
                  <a:pt x="3064233" y="2176540"/>
                </a:lnTo>
                <a:lnTo>
                  <a:pt x="3058486" y="2168083"/>
                </a:lnTo>
                <a:cubicBezTo>
                  <a:pt x="3056510" y="2161730"/>
                  <a:pt x="3054858" y="2155321"/>
                  <a:pt x="3052258" y="2155740"/>
                </a:cubicBezTo>
                <a:cubicBezTo>
                  <a:pt x="3050505" y="2144345"/>
                  <a:pt x="3051203" y="2135893"/>
                  <a:pt x="3053238" y="2131813"/>
                </a:cubicBezTo>
                <a:cubicBezTo>
                  <a:pt x="3054256" y="2129774"/>
                  <a:pt x="3055609" y="2128828"/>
                  <a:pt x="3057158" y="2129153"/>
                </a:cubicBezTo>
                <a:close/>
                <a:moveTo>
                  <a:pt x="3036580" y="2128497"/>
                </a:moveTo>
                <a:cubicBezTo>
                  <a:pt x="3038044" y="2129089"/>
                  <a:pt x="3038443" y="2129438"/>
                  <a:pt x="3038277" y="2129773"/>
                </a:cubicBezTo>
                <a:lnTo>
                  <a:pt x="3037895" y="2130049"/>
                </a:lnTo>
                <a:close/>
                <a:moveTo>
                  <a:pt x="2999638" y="2098539"/>
                </a:moveTo>
                <a:cubicBezTo>
                  <a:pt x="2992368" y="2098438"/>
                  <a:pt x="2985309" y="2100227"/>
                  <a:pt x="2979338" y="2104412"/>
                </a:cubicBezTo>
                <a:lnTo>
                  <a:pt x="2979168" y="2104660"/>
                </a:lnTo>
                <a:lnTo>
                  <a:pt x="2984407" y="2125913"/>
                </a:lnTo>
                <a:cubicBezTo>
                  <a:pt x="2987588" y="2136485"/>
                  <a:pt x="2991334" y="2146239"/>
                  <a:pt x="2996072" y="2154590"/>
                </a:cubicBezTo>
                <a:cubicBezTo>
                  <a:pt x="3002172" y="2140358"/>
                  <a:pt x="3003054" y="2123647"/>
                  <a:pt x="3001754" y="2103975"/>
                </a:cubicBezTo>
                <a:lnTo>
                  <a:pt x="3001209" y="2098939"/>
                </a:lnTo>
                <a:close/>
                <a:moveTo>
                  <a:pt x="7831865" y="2075016"/>
                </a:moveTo>
                <a:cubicBezTo>
                  <a:pt x="7835682" y="2075084"/>
                  <a:pt x="7840639" y="2075719"/>
                  <a:pt x="7846983" y="2077656"/>
                </a:cubicBezTo>
                <a:cubicBezTo>
                  <a:pt x="7843804" y="2090725"/>
                  <a:pt x="7840626" y="2103790"/>
                  <a:pt x="7837448" y="2116855"/>
                </a:cubicBezTo>
                <a:cubicBezTo>
                  <a:pt x="7837448" y="2116855"/>
                  <a:pt x="7837448" y="2116855"/>
                  <a:pt x="7834270" y="2129923"/>
                </a:cubicBezTo>
                <a:cubicBezTo>
                  <a:pt x="7839037" y="2110323"/>
                  <a:pt x="7827742" y="2093717"/>
                  <a:pt x="7823138" y="2081125"/>
                </a:cubicBezTo>
                <a:lnTo>
                  <a:pt x="7822395" y="2075684"/>
                </a:lnTo>
                <a:lnTo>
                  <a:pt x="7823586" y="2075779"/>
                </a:lnTo>
                <a:cubicBezTo>
                  <a:pt x="7825371" y="2075447"/>
                  <a:pt x="7828048" y="2074948"/>
                  <a:pt x="7831865" y="2075016"/>
                </a:cubicBezTo>
                <a:close/>
                <a:moveTo>
                  <a:pt x="7821607" y="2069910"/>
                </a:moveTo>
                <a:lnTo>
                  <a:pt x="7822395" y="2075684"/>
                </a:lnTo>
                <a:lnTo>
                  <a:pt x="7820662" y="2075545"/>
                </a:lnTo>
                <a:cubicBezTo>
                  <a:pt x="7820415" y="2074811"/>
                  <a:pt x="7820812" y="2073177"/>
                  <a:pt x="7821607" y="2069910"/>
                </a:cubicBezTo>
                <a:close/>
                <a:moveTo>
                  <a:pt x="449339" y="2065996"/>
                </a:moveTo>
                <a:cubicBezTo>
                  <a:pt x="465323" y="2064937"/>
                  <a:pt x="498222" y="2071819"/>
                  <a:pt x="517022" y="2075753"/>
                </a:cubicBezTo>
                <a:cubicBezTo>
                  <a:pt x="517022" y="2075753"/>
                  <a:pt x="517022" y="2075753"/>
                  <a:pt x="542088" y="2081000"/>
                </a:cubicBezTo>
                <a:cubicBezTo>
                  <a:pt x="542088" y="2081000"/>
                  <a:pt x="542088" y="2081000"/>
                  <a:pt x="567152" y="2086243"/>
                </a:cubicBezTo>
                <a:cubicBezTo>
                  <a:pt x="567152" y="2086243"/>
                  <a:pt x="592219" y="2091488"/>
                  <a:pt x="565471" y="2096331"/>
                </a:cubicBezTo>
                <a:cubicBezTo>
                  <a:pt x="590536" y="2101574"/>
                  <a:pt x="590536" y="2101574"/>
                  <a:pt x="590536" y="2101574"/>
                </a:cubicBezTo>
                <a:cubicBezTo>
                  <a:pt x="588855" y="2111661"/>
                  <a:pt x="588855" y="2111661"/>
                  <a:pt x="588855" y="2111661"/>
                </a:cubicBezTo>
                <a:cubicBezTo>
                  <a:pt x="563790" y="2106418"/>
                  <a:pt x="563790" y="2106418"/>
                  <a:pt x="563790" y="2106418"/>
                </a:cubicBezTo>
                <a:cubicBezTo>
                  <a:pt x="563790" y="2106418"/>
                  <a:pt x="538724" y="2101171"/>
                  <a:pt x="540405" y="2091085"/>
                </a:cubicBezTo>
                <a:cubicBezTo>
                  <a:pt x="540405" y="2091085"/>
                  <a:pt x="540405" y="2091085"/>
                  <a:pt x="515338" y="2085840"/>
                </a:cubicBezTo>
                <a:cubicBezTo>
                  <a:pt x="513657" y="2095926"/>
                  <a:pt x="537043" y="2111257"/>
                  <a:pt x="510294" y="2116098"/>
                </a:cubicBezTo>
                <a:cubicBezTo>
                  <a:pt x="511976" y="2106010"/>
                  <a:pt x="486911" y="2100766"/>
                  <a:pt x="461844" y="2095521"/>
                </a:cubicBezTo>
                <a:cubicBezTo>
                  <a:pt x="461844" y="2095521"/>
                  <a:pt x="438460" y="2080192"/>
                  <a:pt x="440142" y="2070106"/>
                </a:cubicBezTo>
                <a:cubicBezTo>
                  <a:pt x="440563" y="2067584"/>
                  <a:pt x="444011" y="2066348"/>
                  <a:pt x="449339" y="2065996"/>
                </a:cubicBezTo>
                <a:close/>
                <a:moveTo>
                  <a:pt x="7878713" y="2059270"/>
                </a:moveTo>
                <a:cubicBezTo>
                  <a:pt x="7878713" y="2059270"/>
                  <a:pt x="7878713" y="2059270"/>
                  <a:pt x="7904089" y="2067017"/>
                </a:cubicBezTo>
                <a:cubicBezTo>
                  <a:pt x="7900912" y="2080081"/>
                  <a:pt x="7900912" y="2080081"/>
                  <a:pt x="7900912" y="2080081"/>
                </a:cubicBezTo>
                <a:cubicBezTo>
                  <a:pt x="7897731" y="2093149"/>
                  <a:pt x="7894552" y="2106217"/>
                  <a:pt x="7869176" y="2098470"/>
                </a:cubicBezTo>
                <a:lnTo>
                  <a:pt x="7850105" y="2176865"/>
                </a:lnTo>
                <a:cubicBezTo>
                  <a:pt x="7839009" y="2166461"/>
                  <a:pt x="7842981" y="2150129"/>
                  <a:pt x="7850526" y="2133130"/>
                </a:cubicBezTo>
                <a:cubicBezTo>
                  <a:pt x="7858068" y="2116133"/>
                  <a:pt x="7869178" y="2098467"/>
                  <a:pt x="7872355" y="2085403"/>
                </a:cubicBezTo>
                <a:cubicBezTo>
                  <a:pt x="7872355" y="2085403"/>
                  <a:pt x="7875535" y="2072335"/>
                  <a:pt x="7875535" y="2072335"/>
                </a:cubicBezTo>
                <a:cubicBezTo>
                  <a:pt x="7878713" y="2059270"/>
                  <a:pt x="7878713" y="2059270"/>
                  <a:pt x="7878713" y="2059270"/>
                </a:cubicBezTo>
                <a:close/>
                <a:moveTo>
                  <a:pt x="447328" y="2027009"/>
                </a:moveTo>
                <a:cubicBezTo>
                  <a:pt x="473865" y="2032563"/>
                  <a:pt x="500408" y="2038117"/>
                  <a:pt x="498573" y="2049118"/>
                </a:cubicBezTo>
                <a:cubicBezTo>
                  <a:pt x="496739" y="2060121"/>
                  <a:pt x="445494" y="2038011"/>
                  <a:pt x="447328" y="2027009"/>
                </a:cubicBezTo>
                <a:close/>
                <a:moveTo>
                  <a:pt x="5870681" y="2021791"/>
                </a:moveTo>
                <a:cubicBezTo>
                  <a:pt x="5870681" y="2021791"/>
                  <a:pt x="5870681" y="2021791"/>
                  <a:pt x="5896057" y="2029537"/>
                </a:cubicBezTo>
                <a:cubicBezTo>
                  <a:pt x="5889701" y="2055667"/>
                  <a:pt x="5880165" y="2094869"/>
                  <a:pt x="5873807" y="2121001"/>
                </a:cubicBezTo>
                <a:cubicBezTo>
                  <a:pt x="5873807" y="2121001"/>
                  <a:pt x="5864272" y="2160199"/>
                  <a:pt x="5861093" y="2173264"/>
                </a:cubicBezTo>
                <a:cubicBezTo>
                  <a:pt x="5835717" y="2165517"/>
                  <a:pt x="5832538" y="2178585"/>
                  <a:pt x="5826181" y="2204719"/>
                </a:cubicBezTo>
                <a:cubicBezTo>
                  <a:pt x="5832538" y="2178585"/>
                  <a:pt x="5835717" y="2165517"/>
                  <a:pt x="5838896" y="2152452"/>
                </a:cubicBezTo>
                <a:cubicBezTo>
                  <a:pt x="5813523" y="2144706"/>
                  <a:pt x="5813523" y="2144706"/>
                  <a:pt x="5813523" y="2144706"/>
                </a:cubicBezTo>
                <a:cubicBezTo>
                  <a:pt x="5819880" y="2118573"/>
                  <a:pt x="5823059" y="2105508"/>
                  <a:pt x="5826238" y="2092441"/>
                </a:cubicBezTo>
                <a:cubicBezTo>
                  <a:pt x="5826238" y="2092441"/>
                  <a:pt x="5823059" y="2105508"/>
                  <a:pt x="5848429" y="2113253"/>
                </a:cubicBezTo>
                <a:cubicBezTo>
                  <a:pt x="5851608" y="2100187"/>
                  <a:pt x="5861145" y="2060988"/>
                  <a:pt x="5864323" y="2047920"/>
                </a:cubicBezTo>
                <a:cubicBezTo>
                  <a:pt x="5864323" y="2047920"/>
                  <a:pt x="5870681" y="2021791"/>
                  <a:pt x="5870681" y="2021791"/>
                </a:cubicBezTo>
                <a:close/>
                <a:moveTo>
                  <a:pt x="3050728" y="2013258"/>
                </a:moveTo>
                <a:cubicBezTo>
                  <a:pt x="3054003" y="2016370"/>
                  <a:pt x="3056522" y="2015733"/>
                  <a:pt x="3061558" y="2014457"/>
                </a:cubicBezTo>
                <a:cubicBezTo>
                  <a:pt x="3068867" y="2024435"/>
                  <a:pt x="3055518" y="2023875"/>
                  <a:pt x="3054514" y="2032014"/>
                </a:cubicBezTo>
                <a:cubicBezTo>
                  <a:pt x="3051619" y="2030776"/>
                  <a:pt x="3051237" y="2028901"/>
                  <a:pt x="3051301" y="2025929"/>
                </a:cubicBezTo>
                <a:cubicBezTo>
                  <a:pt x="3051361" y="2022954"/>
                  <a:pt x="3051865" y="2018883"/>
                  <a:pt x="3050728" y="2013258"/>
                </a:cubicBezTo>
                <a:close/>
                <a:moveTo>
                  <a:pt x="347067" y="2006030"/>
                </a:moveTo>
                <a:cubicBezTo>
                  <a:pt x="370653" y="2010965"/>
                  <a:pt x="370653" y="2010965"/>
                  <a:pt x="370653" y="2010965"/>
                </a:cubicBezTo>
                <a:cubicBezTo>
                  <a:pt x="370653" y="2010965"/>
                  <a:pt x="370653" y="2010965"/>
                  <a:pt x="368942" y="2021235"/>
                </a:cubicBezTo>
                <a:cubicBezTo>
                  <a:pt x="392536" y="2026171"/>
                  <a:pt x="365516" y="2041772"/>
                  <a:pt x="389112" y="2046710"/>
                </a:cubicBezTo>
                <a:cubicBezTo>
                  <a:pt x="385688" y="2067248"/>
                  <a:pt x="365516" y="2041772"/>
                  <a:pt x="341928" y="2036837"/>
                </a:cubicBezTo>
                <a:cubicBezTo>
                  <a:pt x="318338" y="2031900"/>
                  <a:pt x="318338" y="2031900"/>
                  <a:pt x="318338" y="2031900"/>
                </a:cubicBezTo>
                <a:cubicBezTo>
                  <a:pt x="316627" y="2042170"/>
                  <a:pt x="293033" y="2037234"/>
                  <a:pt x="293033" y="2037234"/>
                </a:cubicBezTo>
                <a:cubicBezTo>
                  <a:pt x="269443" y="2032297"/>
                  <a:pt x="271156" y="2022027"/>
                  <a:pt x="247568" y="2017092"/>
                </a:cubicBezTo>
                <a:cubicBezTo>
                  <a:pt x="272867" y="2011758"/>
                  <a:pt x="298170" y="2006424"/>
                  <a:pt x="320053" y="2021631"/>
                </a:cubicBezTo>
                <a:cubicBezTo>
                  <a:pt x="320053" y="2021631"/>
                  <a:pt x="320053" y="2021631"/>
                  <a:pt x="343641" y="2026568"/>
                </a:cubicBezTo>
                <a:cubicBezTo>
                  <a:pt x="343641" y="2026568"/>
                  <a:pt x="323475" y="2001093"/>
                  <a:pt x="347067" y="2006030"/>
                </a:cubicBezTo>
                <a:close/>
                <a:moveTo>
                  <a:pt x="3019519" y="2001721"/>
                </a:moveTo>
                <a:lnTo>
                  <a:pt x="3018495" y="2008453"/>
                </a:lnTo>
                <a:lnTo>
                  <a:pt x="3019154" y="2010562"/>
                </a:lnTo>
                <a:cubicBezTo>
                  <a:pt x="3023271" y="2020689"/>
                  <a:pt x="3026448" y="2029596"/>
                  <a:pt x="3014433" y="2038466"/>
                </a:cubicBezTo>
                <a:cubicBezTo>
                  <a:pt x="3015180" y="2042162"/>
                  <a:pt x="3015180" y="2042162"/>
                  <a:pt x="3015180" y="2042162"/>
                </a:cubicBezTo>
                <a:lnTo>
                  <a:pt x="3029775" y="2063306"/>
                </a:lnTo>
                <a:lnTo>
                  <a:pt x="3029773" y="2063862"/>
                </a:lnTo>
                <a:lnTo>
                  <a:pt x="3035992" y="2080221"/>
                </a:lnTo>
                <a:lnTo>
                  <a:pt x="3038813" y="2088071"/>
                </a:lnTo>
                <a:lnTo>
                  <a:pt x="3039057" y="2088280"/>
                </a:lnTo>
                <a:lnTo>
                  <a:pt x="3035992" y="2080221"/>
                </a:lnTo>
                <a:lnTo>
                  <a:pt x="3030065" y="2063724"/>
                </a:lnTo>
                <a:lnTo>
                  <a:pt x="3029775" y="2063306"/>
                </a:lnTo>
                <a:lnTo>
                  <a:pt x="3029889" y="2033194"/>
                </a:lnTo>
                <a:cubicBezTo>
                  <a:pt x="3029889" y="2033194"/>
                  <a:pt x="3029889" y="2033194"/>
                  <a:pt x="3029391" y="2029960"/>
                </a:cubicBezTo>
                <a:cubicBezTo>
                  <a:pt x="3028894" y="2026725"/>
                  <a:pt x="3027899" y="2020258"/>
                  <a:pt x="3027402" y="2017026"/>
                </a:cubicBezTo>
                <a:cubicBezTo>
                  <a:pt x="3024207" y="2014223"/>
                  <a:pt x="3022714" y="2004523"/>
                  <a:pt x="3019519" y="2001721"/>
                </a:cubicBezTo>
                <a:close/>
                <a:moveTo>
                  <a:pt x="3056945" y="1988684"/>
                </a:moveTo>
                <a:cubicBezTo>
                  <a:pt x="3072220" y="1996079"/>
                  <a:pt x="3052684" y="2008537"/>
                  <a:pt x="3042195" y="2011195"/>
                </a:cubicBezTo>
                <a:cubicBezTo>
                  <a:pt x="3048617" y="2002058"/>
                  <a:pt x="3038130" y="2004715"/>
                  <a:pt x="3032165" y="2002469"/>
                </a:cubicBezTo>
                <a:cubicBezTo>
                  <a:pt x="3034064" y="1998236"/>
                  <a:pt x="3039308" y="1996905"/>
                  <a:pt x="3037866" y="1989760"/>
                </a:cubicBezTo>
                <a:cubicBezTo>
                  <a:pt x="3045734" y="1987769"/>
                  <a:pt x="3056486" y="2000065"/>
                  <a:pt x="3056945" y="1988684"/>
                </a:cubicBezTo>
                <a:close/>
                <a:moveTo>
                  <a:pt x="7870030" y="1982927"/>
                </a:moveTo>
                <a:cubicBezTo>
                  <a:pt x="7870228" y="1982110"/>
                  <a:pt x="7870030" y="1982927"/>
                  <a:pt x="7869235" y="1986194"/>
                </a:cubicBezTo>
                <a:lnTo>
                  <a:pt x="7869235" y="1986192"/>
                </a:lnTo>
                <a:close/>
                <a:moveTo>
                  <a:pt x="3102106" y="1980529"/>
                </a:moveTo>
                <a:cubicBezTo>
                  <a:pt x="3110765" y="1982207"/>
                  <a:pt x="3105082" y="1995265"/>
                  <a:pt x="3105082" y="1995265"/>
                </a:cubicBezTo>
                <a:cubicBezTo>
                  <a:pt x="3101784" y="1996101"/>
                  <a:pt x="3100207" y="1996015"/>
                  <a:pt x="3099633" y="1995314"/>
                </a:cubicBezTo>
                <a:cubicBezTo>
                  <a:pt x="3097908" y="1993210"/>
                  <a:pt x="3105202" y="1985555"/>
                  <a:pt x="3102106" y="1980529"/>
                </a:cubicBezTo>
                <a:close/>
                <a:moveTo>
                  <a:pt x="3006641" y="1964446"/>
                </a:moveTo>
                <a:lnTo>
                  <a:pt x="3005512" y="1966917"/>
                </a:lnTo>
                <a:lnTo>
                  <a:pt x="3009093" y="1969282"/>
                </a:lnTo>
                <a:close/>
                <a:moveTo>
                  <a:pt x="5969055" y="1953564"/>
                </a:moveTo>
                <a:lnTo>
                  <a:pt x="5969055" y="1953566"/>
                </a:lnTo>
                <a:lnTo>
                  <a:pt x="5969055" y="1953567"/>
                </a:lnTo>
                <a:close/>
                <a:moveTo>
                  <a:pt x="76996" y="1941925"/>
                </a:moveTo>
                <a:cubicBezTo>
                  <a:pt x="100586" y="1946862"/>
                  <a:pt x="100586" y="1946862"/>
                  <a:pt x="124174" y="1951797"/>
                </a:cubicBezTo>
                <a:cubicBezTo>
                  <a:pt x="122583" y="1961333"/>
                  <a:pt x="127690" y="1967336"/>
                  <a:pt x="129842" y="1972721"/>
                </a:cubicBezTo>
                <a:cubicBezTo>
                  <a:pt x="131996" y="1978106"/>
                  <a:pt x="131201" y="1982874"/>
                  <a:pt x="117813" y="1989940"/>
                </a:cubicBezTo>
                <a:cubicBezTo>
                  <a:pt x="92632" y="1994540"/>
                  <a:pt x="45450" y="1984668"/>
                  <a:pt x="25042" y="1960661"/>
                </a:cubicBezTo>
                <a:cubicBezTo>
                  <a:pt x="25042" y="1960661"/>
                  <a:pt x="26632" y="1951124"/>
                  <a:pt x="3042" y="1946188"/>
                </a:cubicBezTo>
                <a:cubicBezTo>
                  <a:pt x="26632" y="1951124"/>
                  <a:pt x="50220" y="1956060"/>
                  <a:pt x="48632" y="1965596"/>
                </a:cubicBezTo>
                <a:cubicBezTo>
                  <a:pt x="48632" y="1965596"/>
                  <a:pt x="48632" y="1965596"/>
                  <a:pt x="50220" y="1956060"/>
                </a:cubicBezTo>
                <a:cubicBezTo>
                  <a:pt x="73815" y="1960996"/>
                  <a:pt x="51812" y="1946523"/>
                  <a:pt x="76996" y="1941925"/>
                </a:cubicBezTo>
                <a:close/>
                <a:moveTo>
                  <a:pt x="3054548" y="1939064"/>
                </a:moveTo>
                <a:cubicBezTo>
                  <a:pt x="3065911" y="1939848"/>
                  <a:pt x="3058063" y="1956481"/>
                  <a:pt x="3047403" y="1959180"/>
                </a:cubicBezTo>
                <a:cubicBezTo>
                  <a:pt x="3041926" y="1945923"/>
                  <a:pt x="3055953" y="1946031"/>
                  <a:pt x="3054548" y="1939064"/>
                </a:cubicBezTo>
                <a:close/>
                <a:moveTo>
                  <a:pt x="152906" y="1925928"/>
                </a:moveTo>
                <a:cubicBezTo>
                  <a:pt x="203454" y="1936505"/>
                  <a:pt x="149726" y="1945001"/>
                  <a:pt x="200274" y="1955581"/>
                </a:cubicBezTo>
                <a:cubicBezTo>
                  <a:pt x="225551" y="1960868"/>
                  <a:pt x="225551" y="1960868"/>
                  <a:pt x="225551" y="1960868"/>
                </a:cubicBezTo>
                <a:cubicBezTo>
                  <a:pt x="254010" y="1947085"/>
                  <a:pt x="279282" y="1952372"/>
                  <a:pt x="306149" y="1948128"/>
                </a:cubicBezTo>
                <a:cubicBezTo>
                  <a:pt x="331427" y="1953416"/>
                  <a:pt x="331427" y="1953416"/>
                  <a:pt x="329836" y="1962952"/>
                </a:cubicBezTo>
                <a:cubicBezTo>
                  <a:pt x="304561" y="1957661"/>
                  <a:pt x="326656" y="1982024"/>
                  <a:pt x="325066" y="1991559"/>
                </a:cubicBezTo>
                <a:cubicBezTo>
                  <a:pt x="299788" y="1986270"/>
                  <a:pt x="301380" y="1976737"/>
                  <a:pt x="277691" y="1961908"/>
                </a:cubicBezTo>
                <a:cubicBezTo>
                  <a:pt x="250829" y="1966157"/>
                  <a:pt x="249240" y="1975692"/>
                  <a:pt x="249240" y="1975692"/>
                </a:cubicBezTo>
                <a:cubicBezTo>
                  <a:pt x="223963" y="1970403"/>
                  <a:pt x="223963" y="1970403"/>
                  <a:pt x="223963" y="1970403"/>
                </a:cubicBezTo>
                <a:cubicBezTo>
                  <a:pt x="223963" y="1970403"/>
                  <a:pt x="198683" y="1965114"/>
                  <a:pt x="198683" y="1965114"/>
                </a:cubicBezTo>
                <a:cubicBezTo>
                  <a:pt x="197095" y="1974650"/>
                  <a:pt x="171817" y="1969361"/>
                  <a:pt x="171817" y="1969361"/>
                </a:cubicBezTo>
                <a:cubicBezTo>
                  <a:pt x="148135" y="1954535"/>
                  <a:pt x="149726" y="1945001"/>
                  <a:pt x="152906" y="1925928"/>
                </a:cubicBezTo>
                <a:close/>
                <a:moveTo>
                  <a:pt x="5896110" y="1917259"/>
                </a:moveTo>
                <a:cubicBezTo>
                  <a:pt x="5924665" y="1911940"/>
                  <a:pt x="5918307" y="1938073"/>
                  <a:pt x="5915129" y="1951138"/>
                </a:cubicBezTo>
                <a:cubicBezTo>
                  <a:pt x="5915129" y="1951138"/>
                  <a:pt x="5911950" y="1964206"/>
                  <a:pt x="5911950" y="1964206"/>
                </a:cubicBezTo>
                <a:cubicBezTo>
                  <a:pt x="5908771" y="1977272"/>
                  <a:pt x="5902415" y="2003405"/>
                  <a:pt x="5899237" y="2016468"/>
                </a:cubicBezTo>
                <a:cubicBezTo>
                  <a:pt x="5899237" y="2016468"/>
                  <a:pt x="5899237" y="2016468"/>
                  <a:pt x="5896057" y="2029537"/>
                </a:cubicBezTo>
                <a:cubicBezTo>
                  <a:pt x="5902415" y="2003405"/>
                  <a:pt x="5880218" y="1982589"/>
                  <a:pt x="5886573" y="1956459"/>
                </a:cubicBezTo>
                <a:cubicBezTo>
                  <a:pt x="5886573" y="1956459"/>
                  <a:pt x="5889752" y="1943392"/>
                  <a:pt x="5889752" y="1943392"/>
                </a:cubicBezTo>
                <a:cubicBezTo>
                  <a:pt x="5892930" y="1930325"/>
                  <a:pt x="5896110" y="1917259"/>
                  <a:pt x="5896110" y="1917259"/>
                </a:cubicBezTo>
                <a:close/>
                <a:moveTo>
                  <a:pt x="3038607" y="1909608"/>
                </a:moveTo>
                <a:cubicBezTo>
                  <a:pt x="3041287" y="1909178"/>
                  <a:pt x="3040589" y="1922499"/>
                  <a:pt x="3041581" y="1928945"/>
                </a:cubicBezTo>
                <a:cubicBezTo>
                  <a:pt x="3038900" y="1929375"/>
                  <a:pt x="3036219" y="1929805"/>
                  <a:pt x="3034531" y="1936680"/>
                </a:cubicBezTo>
                <a:cubicBezTo>
                  <a:pt x="3034531" y="1936680"/>
                  <a:pt x="3033045" y="1927011"/>
                  <a:pt x="3032547" y="1923789"/>
                </a:cubicBezTo>
                <a:cubicBezTo>
                  <a:pt x="3034732" y="1920137"/>
                  <a:pt x="3036918" y="1916483"/>
                  <a:pt x="3038607" y="1909608"/>
                </a:cubicBezTo>
                <a:close/>
                <a:moveTo>
                  <a:pt x="3096710" y="1901161"/>
                </a:moveTo>
                <a:cubicBezTo>
                  <a:pt x="3101478" y="1911215"/>
                  <a:pt x="3100317" y="1919023"/>
                  <a:pt x="3084692" y="1922979"/>
                </a:cubicBezTo>
                <a:cubicBezTo>
                  <a:pt x="3081806" y="1908689"/>
                  <a:pt x="3082968" y="1900884"/>
                  <a:pt x="3096710" y="1901161"/>
                </a:cubicBezTo>
                <a:close/>
                <a:moveTo>
                  <a:pt x="3059161" y="1891424"/>
                </a:moveTo>
                <a:cubicBezTo>
                  <a:pt x="3058044" y="1899453"/>
                  <a:pt x="3059532" y="1906821"/>
                  <a:pt x="3046511" y="1910120"/>
                </a:cubicBezTo>
                <a:cubicBezTo>
                  <a:pt x="3040932" y="1896042"/>
                  <a:pt x="3048745" y="1894063"/>
                  <a:pt x="3059161" y="1891424"/>
                </a:cubicBezTo>
                <a:close/>
                <a:moveTo>
                  <a:pt x="561482" y="1871895"/>
                </a:moveTo>
                <a:cubicBezTo>
                  <a:pt x="565009" y="1870010"/>
                  <a:pt x="577425" y="1872608"/>
                  <a:pt x="601412" y="1882874"/>
                </a:cubicBezTo>
                <a:cubicBezTo>
                  <a:pt x="599722" y="1893014"/>
                  <a:pt x="574889" y="1887818"/>
                  <a:pt x="574889" y="1887818"/>
                </a:cubicBezTo>
                <a:cubicBezTo>
                  <a:pt x="563319" y="1880149"/>
                  <a:pt x="557958" y="1873778"/>
                  <a:pt x="561482" y="1871895"/>
                </a:cubicBezTo>
                <a:close/>
                <a:moveTo>
                  <a:pt x="281504" y="1868484"/>
                </a:moveTo>
                <a:cubicBezTo>
                  <a:pt x="286156" y="1868033"/>
                  <a:pt x="290580" y="1868959"/>
                  <a:pt x="290580" y="1868959"/>
                </a:cubicBezTo>
                <a:cubicBezTo>
                  <a:pt x="288743" y="1879962"/>
                  <a:pt x="288743" y="1879962"/>
                  <a:pt x="288743" y="1879962"/>
                </a:cubicBezTo>
                <a:cubicBezTo>
                  <a:pt x="271050" y="1876261"/>
                  <a:pt x="271050" y="1876261"/>
                  <a:pt x="271050" y="1876261"/>
                </a:cubicBezTo>
                <a:cubicBezTo>
                  <a:pt x="271969" y="1870758"/>
                  <a:pt x="276850" y="1868934"/>
                  <a:pt x="281504" y="1868484"/>
                </a:cubicBezTo>
                <a:close/>
                <a:moveTo>
                  <a:pt x="5940153" y="1859728"/>
                </a:moveTo>
                <a:cubicBezTo>
                  <a:pt x="5936994" y="1872721"/>
                  <a:pt x="5930671" y="1898706"/>
                  <a:pt x="5927510" y="1911700"/>
                </a:cubicBezTo>
                <a:cubicBezTo>
                  <a:pt x="5900476" y="1903445"/>
                  <a:pt x="5903637" y="1890453"/>
                  <a:pt x="5903637" y="1890453"/>
                </a:cubicBezTo>
                <a:cubicBezTo>
                  <a:pt x="5903637" y="1890453"/>
                  <a:pt x="5906798" y="1877463"/>
                  <a:pt x="5909959" y="1864469"/>
                </a:cubicBezTo>
                <a:lnTo>
                  <a:pt x="5940147" y="1859730"/>
                </a:lnTo>
                <a:close/>
                <a:moveTo>
                  <a:pt x="191430" y="1859598"/>
                </a:moveTo>
                <a:cubicBezTo>
                  <a:pt x="217971" y="1865152"/>
                  <a:pt x="217971" y="1865152"/>
                  <a:pt x="216138" y="1876155"/>
                </a:cubicBezTo>
                <a:cubicBezTo>
                  <a:pt x="216138" y="1876155"/>
                  <a:pt x="189595" y="1870601"/>
                  <a:pt x="189595" y="1870601"/>
                </a:cubicBezTo>
                <a:cubicBezTo>
                  <a:pt x="191430" y="1859598"/>
                  <a:pt x="191430" y="1859598"/>
                  <a:pt x="191430" y="1859598"/>
                </a:cubicBezTo>
                <a:close/>
                <a:moveTo>
                  <a:pt x="307442" y="1811759"/>
                </a:moveTo>
                <a:cubicBezTo>
                  <a:pt x="332211" y="1816945"/>
                  <a:pt x="356982" y="1822126"/>
                  <a:pt x="355393" y="1831661"/>
                </a:cubicBezTo>
                <a:cubicBezTo>
                  <a:pt x="355393" y="1831661"/>
                  <a:pt x="380162" y="1836845"/>
                  <a:pt x="380162" y="1836845"/>
                </a:cubicBezTo>
                <a:cubicBezTo>
                  <a:pt x="378573" y="1846380"/>
                  <a:pt x="403343" y="1851564"/>
                  <a:pt x="401752" y="1861100"/>
                </a:cubicBezTo>
                <a:cubicBezTo>
                  <a:pt x="353802" y="1841197"/>
                  <a:pt x="352211" y="1850735"/>
                  <a:pt x="324261" y="1864623"/>
                </a:cubicBezTo>
                <a:cubicBezTo>
                  <a:pt x="299491" y="1859440"/>
                  <a:pt x="301082" y="1849902"/>
                  <a:pt x="277900" y="1835185"/>
                </a:cubicBezTo>
                <a:cubicBezTo>
                  <a:pt x="279490" y="1825647"/>
                  <a:pt x="305850" y="1821295"/>
                  <a:pt x="307442" y="1811759"/>
                </a:cubicBezTo>
                <a:close/>
                <a:moveTo>
                  <a:pt x="3063045" y="1773562"/>
                </a:moveTo>
                <a:cubicBezTo>
                  <a:pt x="3064514" y="1780834"/>
                  <a:pt x="3067178" y="1780158"/>
                  <a:pt x="3069842" y="1779485"/>
                </a:cubicBezTo>
                <a:cubicBezTo>
                  <a:pt x="3063316" y="1788782"/>
                  <a:pt x="3070848" y="1798340"/>
                  <a:pt x="3048059" y="1796466"/>
                </a:cubicBezTo>
                <a:cubicBezTo>
                  <a:pt x="3049257" y="1788520"/>
                  <a:pt x="3047055" y="1777610"/>
                  <a:pt x="3063045" y="1773562"/>
                </a:cubicBezTo>
                <a:close/>
                <a:moveTo>
                  <a:pt x="2937953" y="1768134"/>
                </a:moveTo>
                <a:lnTo>
                  <a:pt x="2932956" y="1771640"/>
                </a:lnTo>
                <a:cubicBezTo>
                  <a:pt x="2932763" y="1777514"/>
                  <a:pt x="2932666" y="1780453"/>
                  <a:pt x="2932333" y="1783934"/>
                </a:cubicBezTo>
                <a:lnTo>
                  <a:pt x="2931024" y="1793958"/>
                </a:lnTo>
                <a:lnTo>
                  <a:pt x="2931302" y="1794271"/>
                </a:lnTo>
                <a:cubicBezTo>
                  <a:pt x="2933050" y="1794404"/>
                  <a:pt x="2934948" y="1793272"/>
                  <a:pt x="2937643" y="1792840"/>
                </a:cubicBezTo>
                <a:close/>
                <a:moveTo>
                  <a:pt x="2959135" y="1752947"/>
                </a:moveTo>
                <a:cubicBezTo>
                  <a:pt x="2954239" y="1757046"/>
                  <a:pt x="2953533" y="1770411"/>
                  <a:pt x="2947144" y="1764808"/>
                </a:cubicBezTo>
                <a:lnTo>
                  <a:pt x="2946165" y="1760861"/>
                </a:lnTo>
                <a:lnTo>
                  <a:pt x="2943652" y="1764135"/>
                </a:lnTo>
                <a:lnTo>
                  <a:pt x="2942120" y="1765209"/>
                </a:lnTo>
                <a:lnTo>
                  <a:pt x="2949557" y="1775420"/>
                </a:lnTo>
                <a:lnTo>
                  <a:pt x="2965503" y="1772134"/>
                </a:lnTo>
                <a:lnTo>
                  <a:pt x="2977273" y="1773666"/>
                </a:lnTo>
                <a:lnTo>
                  <a:pt x="2976033" y="1769342"/>
                </a:lnTo>
                <a:cubicBezTo>
                  <a:pt x="2970460" y="1759205"/>
                  <a:pt x="2963021" y="1764747"/>
                  <a:pt x="2959135" y="1752947"/>
                </a:cubicBezTo>
                <a:close/>
                <a:moveTo>
                  <a:pt x="264782" y="1712529"/>
                </a:moveTo>
                <a:cubicBezTo>
                  <a:pt x="271112" y="1711167"/>
                  <a:pt x="280265" y="1711186"/>
                  <a:pt x="292059" y="1713652"/>
                </a:cubicBezTo>
                <a:cubicBezTo>
                  <a:pt x="291244" y="1718543"/>
                  <a:pt x="296738" y="1722222"/>
                  <a:pt x="299278" y="1725284"/>
                </a:cubicBezTo>
                <a:cubicBezTo>
                  <a:pt x="301817" y="1728346"/>
                  <a:pt x="301410" y="1730791"/>
                  <a:pt x="288797" y="1733212"/>
                </a:cubicBezTo>
                <a:cubicBezTo>
                  <a:pt x="252190" y="1733143"/>
                  <a:pt x="245792" y="1716623"/>
                  <a:pt x="264782" y="1712529"/>
                </a:cubicBezTo>
                <a:close/>
                <a:moveTo>
                  <a:pt x="5344701" y="1691607"/>
                </a:moveTo>
                <a:cubicBezTo>
                  <a:pt x="5350377" y="1691525"/>
                  <a:pt x="5356021" y="1691968"/>
                  <a:pt x="5356021" y="1691968"/>
                </a:cubicBezTo>
                <a:cubicBezTo>
                  <a:pt x="5361533" y="1694512"/>
                  <a:pt x="5361468" y="1695566"/>
                  <a:pt x="5358580" y="1696397"/>
                </a:cubicBezTo>
                <a:cubicBezTo>
                  <a:pt x="5355691" y="1697227"/>
                  <a:pt x="5349986" y="1697836"/>
                  <a:pt x="5344210" y="1699496"/>
                </a:cubicBezTo>
                <a:cubicBezTo>
                  <a:pt x="5344473" y="1695290"/>
                  <a:pt x="5344473" y="1695290"/>
                  <a:pt x="5333187" y="1694404"/>
                </a:cubicBezTo>
                <a:cubicBezTo>
                  <a:pt x="5333318" y="1692300"/>
                  <a:pt x="5339027" y="1691691"/>
                  <a:pt x="5344701" y="1691607"/>
                </a:cubicBezTo>
                <a:close/>
                <a:moveTo>
                  <a:pt x="588104" y="1676917"/>
                </a:moveTo>
                <a:cubicBezTo>
                  <a:pt x="603256" y="1677556"/>
                  <a:pt x="620949" y="1681260"/>
                  <a:pt x="631929" y="1688618"/>
                </a:cubicBezTo>
                <a:cubicBezTo>
                  <a:pt x="630300" y="1698395"/>
                  <a:pt x="630300" y="1698395"/>
                  <a:pt x="630300" y="1698395"/>
                </a:cubicBezTo>
                <a:cubicBezTo>
                  <a:pt x="606705" y="1693458"/>
                  <a:pt x="581484" y="1698304"/>
                  <a:pt x="559528" y="1683589"/>
                </a:cubicBezTo>
                <a:cubicBezTo>
                  <a:pt x="560343" y="1678697"/>
                  <a:pt x="572953" y="1676276"/>
                  <a:pt x="588104" y="1676917"/>
                </a:cubicBezTo>
                <a:close/>
                <a:moveTo>
                  <a:pt x="3011645" y="1658136"/>
                </a:moveTo>
                <a:cubicBezTo>
                  <a:pt x="3012637" y="1664583"/>
                  <a:pt x="3006788" y="1665521"/>
                  <a:pt x="3007782" y="1671967"/>
                </a:cubicBezTo>
                <a:cubicBezTo>
                  <a:pt x="3006319" y="1672201"/>
                  <a:pt x="3005339" y="1670706"/>
                  <a:pt x="3004603" y="1668349"/>
                </a:cubicBezTo>
                <a:cubicBezTo>
                  <a:pt x="3003863" y="1665990"/>
                  <a:pt x="3003369" y="1662766"/>
                  <a:pt x="3002872" y="1659544"/>
                </a:cubicBezTo>
                <a:cubicBezTo>
                  <a:pt x="3005797" y="1659074"/>
                  <a:pt x="3008721" y="1658605"/>
                  <a:pt x="3011645" y="1658136"/>
                </a:cubicBezTo>
                <a:close/>
                <a:moveTo>
                  <a:pt x="538081" y="1647474"/>
                </a:moveTo>
                <a:cubicBezTo>
                  <a:pt x="564624" y="1653027"/>
                  <a:pt x="536246" y="1658473"/>
                  <a:pt x="562789" y="1664031"/>
                </a:cubicBezTo>
                <a:cubicBezTo>
                  <a:pt x="559120" y="1686038"/>
                  <a:pt x="509709" y="1652921"/>
                  <a:pt x="538081" y="1647474"/>
                </a:cubicBezTo>
                <a:close/>
                <a:moveTo>
                  <a:pt x="2992202" y="1643646"/>
                </a:moveTo>
                <a:cubicBezTo>
                  <a:pt x="2999973" y="1641677"/>
                  <a:pt x="2999546" y="1653051"/>
                  <a:pt x="3004727" y="1651738"/>
                </a:cubicBezTo>
                <a:cubicBezTo>
                  <a:pt x="3005447" y="1655310"/>
                  <a:pt x="3002857" y="1655968"/>
                  <a:pt x="3002136" y="1652395"/>
                </a:cubicBezTo>
                <a:cubicBezTo>
                  <a:pt x="2997677" y="1657280"/>
                  <a:pt x="2992496" y="1658591"/>
                  <a:pt x="2991347" y="1666394"/>
                </a:cubicBezTo>
                <a:cubicBezTo>
                  <a:pt x="2988576" y="1666156"/>
                  <a:pt x="2987129" y="1664880"/>
                  <a:pt x="2986543" y="1663034"/>
                </a:cubicBezTo>
                <a:cubicBezTo>
                  <a:pt x="2984787" y="1657494"/>
                  <a:pt x="2990800" y="1646816"/>
                  <a:pt x="2992202" y="1643646"/>
                </a:cubicBezTo>
                <a:close/>
                <a:moveTo>
                  <a:pt x="5973267" y="1604227"/>
                </a:moveTo>
                <a:cubicBezTo>
                  <a:pt x="5997236" y="1625080"/>
                  <a:pt x="5994171" y="1637678"/>
                  <a:pt x="5988041" y="1662875"/>
                </a:cubicBezTo>
                <a:cubicBezTo>
                  <a:pt x="5984977" y="1675473"/>
                  <a:pt x="5981912" y="1688070"/>
                  <a:pt x="5978846" y="1700670"/>
                </a:cubicBezTo>
                <a:cubicBezTo>
                  <a:pt x="5975782" y="1713269"/>
                  <a:pt x="5948747" y="1705016"/>
                  <a:pt x="5948747" y="1705016"/>
                </a:cubicBezTo>
                <a:lnTo>
                  <a:pt x="5945299" y="1719191"/>
                </a:lnTo>
                <a:cubicBezTo>
                  <a:pt x="5945299" y="1719191"/>
                  <a:pt x="5948365" y="1706591"/>
                  <a:pt x="5921330" y="1698338"/>
                </a:cubicBezTo>
                <a:cubicBezTo>
                  <a:pt x="5951430" y="1693991"/>
                  <a:pt x="5954495" y="1681391"/>
                  <a:pt x="5951430" y="1693991"/>
                </a:cubicBezTo>
                <a:lnTo>
                  <a:pt x="5951811" y="1692418"/>
                </a:lnTo>
                <a:cubicBezTo>
                  <a:pt x="5961006" y="1654624"/>
                  <a:pt x="5967136" y="1629423"/>
                  <a:pt x="5973267" y="1604227"/>
                </a:cubicBezTo>
                <a:close/>
                <a:moveTo>
                  <a:pt x="5868020" y="1599164"/>
                </a:moveTo>
                <a:cubicBezTo>
                  <a:pt x="5868020" y="1599164"/>
                  <a:pt x="5882880" y="1617658"/>
                  <a:pt x="5879719" y="1630651"/>
                </a:cubicBezTo>
                <a:cubicBezTo>
                  <a:pt x="5858538" y="1638141"/>
                  <a:pt x="5855377" y="1651136"/>
                  <a:pt x="5858538" y="1638141"/>
                </a:cubicBezTo>
                <a:cubicBezTo>
                  <a:pt x="5861699" y="1625149"/>
                  <a:pt x="5864858" y="1612157"/>
                  <a:pt x="5868020" y="1599164"/>
                </a:cubicBezTo>
                <a:close/>
                <a:moveTo>
                  <a:pt x="499051" y="1593285"/>
                </a:moveTo>
                <a:cubicBezTo>
                  <a:pt x="512550" y="1594686"/>
                  <a:pt x="532453" y="1598854"/>
                  <a:pt x="546644" y="1596128"/>
                </a:cubicBezTo>
                <a:cubicBezTo>
                  <a:pt x="546644" y="1596128"/>
                  <a:pt x="544809" y="1607129"/>
                  <a:pt x="544809" y="1607129"/>
                </a:cubicBezTo>
                <a:cubicBezTo>
                  <a:pt x="518266" y="1601577"/>
                  <a:pt x="489887" y="1607026"/>
                  <a:pt x="489887" y="1607026"/>
                </a:cubicBezTo>
                <a:cubicBezTo>
                  <a:pt x="478454" y="1593246"/>
                  <a:pt x="485550" y="1591884"/>
                  <a:pt x="499051" y="1593285"/>
                </a:cubicBezTo>
                <a:close/>
                <a:moveTo>
                  <a:pt x="7572" y="1589603"/>
                </a:moveTo>
                <a:cubicBezTo>
                  <a:pt x="34109" y="1595155"/>
                  <a:pt x="34109" y="1595155"/>
                  <a:pt x="60653" y="1600707"/>
                </a:cubicBezTo>
                <a:cubicBezTo>
                  <a:pt x="58819" y="1611708"/>
                  <a:pt x="3904" y="1611607"/>
                  <a:pt x="7572" y="1589603"/>
                </a:cubicBezTo>
                <a:close/>
                <a:moveTo>
                  <a:pt x="2981156" y="1570355"/>
                </a:moveTo>
                <a:cubicBezTo>
                  <a:pt x="2985520" y="1566254"/>
                  <a:pt x="2987565" y="1579535"/>
                  <a:pt x="2986148" y="1586567"/>
                </a:cubicBezTo>
                <a:cubicBezTo>
                  <a:pt x="2983202" y="1583637"/>
                  <a:pt x="2982689" y="1580316"/>
                  <a:pt x="2981156" y="1570355"/>
                </a:cubicBezTo>
                <a:close/>
                <a:moveTo>
                  <a:pt x="294359" y="1566777"/>
                </a:moveTo>
                <a:cubicBezTo>
                  <a:pt x="319190" y="1571975"/>
                  <a:pt x="317500" y="1582113"/>
                  <a:pt x="315810" y="1592255"/>
                </a:cubicBezTo>
                <a:cubicBezTo>
                  <a:pt x="315810" y="1592255"/>
                  <a:pt x="290977" y="1587057"/>
                  <a:pt x="290977" y="1587057"/>
                </a:cubicBezTo>
                <a:cubicBezTo>
                  <a:pt x="292669" y="1576917"/>
                  <a:pt x="292669" y="1576917"/>
                  <a:pt x="294359" y="1566777"/>
                </a:cubicBezTo>
                <a:close/>
                <a:moveTo>
                  <a:pt x="5963089" y="1526680"/>
                </a:moveTo>
                <a:cubicBezTo>
                  <a:pt x="5963089" y="1526680"/>
                  <a:pt x="5990124" y="1534931"/>
                  <a:pt x="5990124" y="1534931"/>
                </a:cubicBezTo>
                <a:cubicBezTo>
                  <a:pt x="5990124" y="1534931"/>
                  <a:pt x="5990124" y="1534931"/>
                  <a:pt x="5986676" y="1549106"/>
                </a:cubicBezTo>
                <a:cubicBezTo>
                  <a:pt x="5986676" y="1549106"/>
                  <a:pt x="5959641" y="1540854"/>
                  <a:pt x="5959641" y="1540854"/>
                </a:cubicBezTo>
                <a:cubicBezTo>
                  <a:pt x="5959641" y="1540854"/>
                  <a:pt x="5959641" y="1540854"/>
                  <a:pt x="5963089" y="1526680"/>
                </a:cubicBezTo>
                <a:close/>
                <a:moveTo>
                  <a:pt x="5938353" y="1508978"/>
                </a:moveTo>
                <a:cubicBezTo>
                  <a:pt x="5935193" y="1521972"/>
                  <a:pt x="5935193" y="1521972"/>
                  <a:pt x="5935193" y="1521972"/>
                </a:cubicBezTo>
                <a:cubicBezTo>
                  <a:pt x="5928872" y="1547959"/>
                  <a:pt x="5925710" y="1560950"/>
                  <a:pt x="5949584" y="1582195"/>
                </a:cubicBezTo>
                <a:cubicBezTo>
                  <a:pt x="5940101" y="1621171"/>
                  <a:pt x="5913068" y="1612919"/>
                  <a:pt x="5886039" y="1604669"/>
                </a:cubicBezTo>
                <a:cubicBezTo>
                  <a:pt x="5892359" y="1578683"/>
                  <a:pt x="5905003" y="1526712"/>
                  <a:pt x="5938353" y="1508978"/>
                </a:cubicBezTo>
                <a:close/>
                <a:moveTo>
                  <a:pt x="458561" y="1506699"/>
                </a:moveTo>
                <a:cubicBezTo>
                  <a:pt x="464347" y="1510532"/>
                  <a:pt x="467134" y="1513084"/>
                  <a:pt x="468395" y="1515149"/>
                </a:cubicBezTo>
                <a:lnTo>
                  <a:pt x="468656" y="1517285"/>
                </a:lnTo>
                <a:close/>
                <a:moveTo>
                  <a:pt x="237254" y="1502446"/>
                </a:moveTo>
                <a:cubicBezTo>
                  <a:pt x="244118" y="1502462"/>
                  <a:pt x="250753" y="1503849"/>
                  <a:pt x="250753" y="1503849"/>
                </a:cubicBezTo>
                <a:cubicBezTo>
                  <a:pt x="250753" y="1503849"/>
                  <a:pt x="277295" y="1509403"/>
                  <a:pt x="277295" y="1509403"/>
                </a:cubicBezTo>
                <a:cubicBezTo>
                  <a:pt x="275461" y="1520408"/>
                  <a:pt x="275461" y="1520408"/>
                  <a:pt x="248918" y="1514852"/>
                </a:cubicBezTo>
                <a:cubicBezTo>
                  <a:pt x="248918" y="1514852"/>
                  <a:pt x="248918" y="1514852"/>
                  <a:pt x="222381" y="1509298"/>
                </a:cubicBezTo>
                <a:cubicBezTo>
                  <a:pt x="223298" y="1503799"/>
                  <a:pt x="230392" y="1502435"/>
                  <a:pt x="237254" y="1502446"/>
                </a:cubicBezTo>
                <a:close/>
                <a:moveTo>
                  <a:pt x="179979" y="1489039"/>
                </a:moveTo>
                <a:cubicBezTo>
                  <a:pt x="179979" y="1489039"/>
                  <a:pt x="204687" y="1505596"/>
                  <a:pt x="204687" y="1505596"/>
                </a:cubicBezTo>
                <a:cubicBezTo>
                  <a:pt x="204687" y="1505596"/>
                  <a:pt x="178144" y="1500042"/>
                  <a:pt x="178144" y="1500042"/>
                </a:cubicBezTo>
                <a:cubicBezTo>
                  <a:pt x="178144" y="1500042"/>
                  <a:pt x="178144" y="1500042"/>
                  <a:pt x="179979" y="1489039"/>
                </a:cubicBezTo>
                <a:close/>
                <a:moveTo>
                  <a:pt x="7995699" y="1487365"/>
                </a:moveTo>
                <a:cubicBezTo>
                  <a:pt x="7995699" y="1487365"/>
                  <a:pt x="7992251" y="1501541"/>
                  <a:pt x="8019286" y="1509794"/>
                </a:cubicBezTo>
                <a:cubicBezTo>
                  <a:pt x="7988803" y="1515712"/>
                  <a:pt x="7992251" y="1501541"/>
                  <a:pt x="7992251" y="1501541"/>
                </a:cubicBezTo>
                <a:cubicBezTo>
                  <a:pt x="7992251" y="1501541"/>
                  <a:pt x="7992251" y="1501541"/>
                  <a:pt x="7995699" y="1487365"/>
                </a:cubicBezTo>
                <a:close/>
                <a:moveTo>
                  <a:pt x="126899" y="1477933"/>
                </a:moveTo>
                <a:cubicBezTo>
                  <a:pt x="126899" y="1477933"/>
                  <a:pt x="179979" y="1489039"/>
                  <a:pt x="178144" y="1500042"/>
                </a:cubicBezTo>
                <a:cubicBezTo>
                  <a:pt x="176310" y="1511045"/>
                  <a:pt x="176310" y="1511045"/>
                  <a:pt x="149767" y="1505491"/>
                </a:cubicBezTo>
                <a:cubicBezTo>
                  <a:pt x="123230" y="1499936"/>
                  <a:pt x="125065" y="1488933"/>
                  <a:pt x="126899" y="1477933"/>
                </a:cubicBezTo>
                <a:close/>
                <a:moveTo>
                  <a:pt x="663954" y="1473420"/>
                </a:moveTo>
                <a:cubicBezTo>
                  <a:pt x="666114" y="1473337"/>
                  <a:pt x="667657" y="1474372"/>
                  <a:pt x="667199" y="1477124"/>
                </a:cubicBezTo>
                <a:cubicBezTo>
                  <a:pt x="667199" y="1477124"/>
                  <a:pt x="667199" y="1477124"/>
                  <a:pt x="665364" y="1488127"/>
                </a:cubicBezTo>
                <a:cubicBezTo>
                  <a:pt x="645456" y="1483963"/>
                  <a:pt x="657475" y="1473668"/>
                  <a:pt x="663954" y="1473420"/>
                </a:cubicBezTo>
                <a:close/>
                <a:moveTo>
                  <a:pt x="2978855" y="1468131"/>
                </a:moveTo>
                <a:cubicBezTo>
                  <a:pt x="2981551" y="1467699"/>
                  <a:pt x="2981551" y="1467699"/>
                  <a:pt x="2982049" y="1470931"/>
                </a:cubicBezTo>
                <a:cubicBezTo>
                  <a:pt x="2982049" y="1470931"/>
                  <a:pt x="2982545" y="1474168"/>
                  <a:pt x="2983044" y="1477401"/>
                </a:cubicBezTo>
                <a:cubicBezTo>
                  <a:pt x="2980347" y="1477832"/>
                  <a:pt x="2979850" y="1474598"/>
                  <a:pt x="2979353" y="1471363"/>
                </a:cubicBezTo>
                <a:cubicBezTo>
                  <a:pt x="2979353" y="1471363"/>
                  <a:pt x="2978855" y="1468131"/>
                  <a:pt x="2978855" y="1468131"/>
                </a:cubicBezTo>
                <a:close/>
                <a:moveTo>
                  <a:pt x="346117" y="1374627"/>
                </a:moveTo>
                <a:cubicBezTo>
                  <a:pt x="358902" y="1373438"/>
                  <a:pt x="377563" y="1374767"/>
                  <a:pt x="401892" y="1379860"/>
                </a:cubicBezTo>
                <a:cubicBezTo>
                  <a:pt x="422901" y="1404859"/>
                  <a:pt x="416261" y="1444680"/>
                  <a:pt x="390270" y="1449542"/>
                </a:cubicBezTo>
                <a:cubicBezTo>
                  <a:pt x="367601" y="1434496"/>
                  <a:pt x="370921" y="1414586"/>
                  <a:pt x="374242" y="1394677"/>
                </a:cubicBezTo>
                <a:cubicBezTo>
                  <a:pt x="349916" y="1389587"/>
                  <a:pt x="348256" y="1399543"/>
                  <a:pt x="325586" y="1384497"/>
                </a:cubicBezTo>
                <a:cubicBezTo>
                  <a:pt x="326416" y="1379518"/>
                  <a:pt x="333330" y="1375814"/>
                  <a:pt x="346117" y="1374627"/>
                </a:cubicBezTo>
                <a:close/>
                <a:moveTo>
                  <a:pt x="492284" y="1341753"/>
                </a:moveTo>
                <a:cubicBezTo>
                  <a:pt x="499384" y="1344217"/>
                  <a:pt x="514396" y="1357143"/>
                  <a:pt x="532246" y="1353050"/>
                </a:cubicBezTo>
                <a:cubicBezTo>
                  <a:pt x="530563" y="1363136"/>
                  <a:pt x="530563" y="1363136"/>
                  <a:pt x="528882" y="1373221"/>
                </a:cubicBezTo>
                <a:cubicBezTo>
                  <a:pt x="505083" y="1378680"/>
                  <a:pt x="508447" y="1358507"/>
                  <a:pt x="486328" y="1353880"/>
                </a:cubicBezTo>
                <a:cubicBezTo>
                  <a:pt x="486328" y="1353880"/>
                  <a:pt x="488009" y="1343794"/>
                  <a:pt x="488009" y="1343794"/>
                </a:cubicBezTo>
                <a:cubicBezTo>
                  <a:pt x="488429" y="1341273"/>
                  <a:pt x="489917" y="1340932"/>
                  <a:pt x="492284" y="1341753"/>
                </a:cubicBezTo>
                <a:close/>
                <a:moveTo>
                  <a:pt x="2959633" y="1305263"/>
                </a:moveTo>
                <a:cubicBezTo>
                  <a:pt x="2962476" y="1308322"/>
                  <a:pt x="2966261" y="1319938"/>
                  <a:pt x="2961996" y="1318177"/>
                </a:cubicBezTo>
                <a:cubicBezTo>
                  <a:pt x="2958906" y="1315412"/>
                  <a:pt x="2957928" y="1309050"/>
                  <a:pt x="2957437" y="1305869"/>
                </a:cubicBezTo>
                <a:cubicBezTo>
                  <a:pt x="2957842" y="1304174"/>
                  <a:pt x="2958685" y="1304243"/>
                  <a:pt x="2959633" y="1305263"/>
                </a:cubicBezTo>
                <a:close/>
                <a:moveTo>
                  <a:pt x="2939656" y="1268211"/>
                </a:moveTo>
                <a:cubicBezTo>
                  <a:pt x="2939920" y="1267762"/>
                  <a:pt x="2939920" y="1267762"/>
                  <a:pt x="2940164" y="1269352"/>
                </a:cubicBezTo>
                <a:cubicBezTo>
                  <a:pt x="2942764" y="1268936"/>
                  <a:pt x="2943253" y="1272118"/>
                  <a:pt x="2943253" y="1272118"/>
                </a:cubicBezTo>
                <a:cubicBezTo>
                  <a:pt x="2943742" y="1275298"/>
                  <a:pt x="2943742" y="1275298"/>
                  <a:pt x="2941144" y="1275716"/>
                </a:cubicBezTo>
                <a:cubicBezTo>
                  <a:pt x="2941633" y="1278896"/>
                  <a:pt x="2942123" y="1282077"/>
                  <a:pt x="2942613" y="1285258"/>
                </a:cubicBezTo>
                <a:cubicBezTo>
                  <a:pt x="2943103" y="1288439"/>
                  <a:pt x="2940502" y="1288855"/>
                  <a:pt x="2940502" y="1288855"/>
                </a:cubicBezTo>
                <a:cubicBezTo>
                  <a:pt x="2940502" y="1288855"/>
                  <a:pt x="2937413" y="1286093"/>
                  <a:pt x="2936924" y="1282912"/>
                </a:cubicBezTo>
                <a:cubicBezTo>
                  <a:pt x="2936433" y="1279730"/>
                  <a:pt x="2938056" y="1272951"/>
                  <a:pt x="2937565" y="1269768"/>
                </a:cubicBezTo>
                <a:cubicBezTo>
                  <a:pt x="2938865" y="1269560"/>
                  <a:pt x="2939392" y="1268661"/>
                  <a:pt x="2939656" y="1268211"/>
                </a:cubicBezTo>
                <a:close/>
                <a:moveTo>
                  <a:pt x="114094" y="1266500"/>
                </a:moveTo>
                <a:cubicBezTo>
                  <a:pt x="114094" y="1266500"/>
                  <a:pt x="138420" y="1271590"/>
                  <a:pt x="138420" y="1271590"/>
                </a:cubicBezTo>
                <a:cubicBezTo>
                  <a:pt x="149769" y="1279025"/>
                  <a:pt x="161118" y="1286459"/>
                  <a:pt x="166384" y="1292622"/>
                </a:cubicBezTo>
                <a:cubicBezTo>
                  <a:pt x="171653" y="1298786"/>
                  <a:pt x="170837" y="1303677"/>
                  <a:pt x="157856" y="1306020"/>
                </a:cubicBezTo>
                <a:cubicBezTo>
                  <a:pt x="135158" y="1291148"/>
                  <a:pt x="133527" y="1300930"/>
                  <a:pt x="84871" y="1290748"/>
                </a:cubicBezTo>
                <a:cubicBezTo>
                  <a:pt x="86502" y="1280966"/>
                  <a:pt x="112464" y="1276277"/>
                  <a:pt x="114094" y="1266500"/>
                </a:cubicBezTo>
                <a:close/>
                <a:moveTo>
                  <a:pt x="217285" y="1265320"/>
                </a:moveTo>
                <a:cubicBezTo>
                  <a:pt x="217285" y="1265320"/>
                  <a:pt x="217285" y="1265320"/>
                  <a:pt x="243828" y="1270874"/>
                </a:cubicBezTo>
                <a:cubicBezTo>
                  <a:pt x="243828" y="1270874"/>
                  <a:pt x="241993" y="1281878"/>
                  <a:pt x="241993" y="1281878"/>
                </a:cubicBezTo>
                <a:cubicBezTo>
                  <a:pt x="241993" y="1281878"/>
                  <a:pt x="241993" y="1281878"/>
                  <a:pt x="215450" y="1276323"/>
                </a:cubicBezTo>
                <a:cubicBezTo>
                  <a:pt x="215450" y="1276323"/>
                  <a:pt x="217285" y="1265320"/>
                  <a:pt x="217285" y="1265320"/>
                </a:cubicBezTo>
                <a:close/>
                <a:moveTo>
                  <a:pt x="5947185" y="1259096"/>
                </a:moveTo>
                <a:cubicBezTo>
                  <a:pt x="5969379" y="1279905"/>
                  <a:pt x="5966200" y="1292970"/>
                  <a:pt x="5959843" y="1319104"/>
                </a:cubicBezTo>
                <a:cubicBezTo>
                  <a:pt x="5959843" y="1319104"/>
                  <a:pt x="5931294" y="1324429"/>
                  <a:pt x="5931294" y="1324429"/>
                </a:cubicBezTo>
                <a:cubicBezTo>
                  <a:pt x="5934472" y="1311360"/>
                  <a:pt x="5909095" y="1303614"/>
                  <a:pt x="5915452" y="1277479"/>
                </a:cubicBezTo>
                <a:cubicBezTo>
                  <a:pt x="5940830" y="1285226"/>
                  <a:pt x="5940830" y="1285226"/>
                  <a:pt x="5940830" y="1285226"/>
                </a:cubicBezTo>
                <a:cubicBezTo>
                  <a:pt x="5940830" y="1285226"/>
                  <a:pt x="5947185" y="1259096"/>
                  <a:pt x="5947185" y="1259096"/>
                </a:cubicBezTo>
                <a:close/>
                <a:moveTo>
                  <a:pt x="264580" y="1256239"/>
                </a:moveTo>
                <a:cubicBezTo>
                  <a:pt x="289485" y="1271570"/>
                  <a:pt x="289485" y="1271570"/>
                  <a:pt x="316028" y="1277125"/>
                </a:cubicBezTo>
                <a:cubicBezTo>
                  <a:pt x="314398" y="1286906"/>
                  <a:pt x="287855" y="1281352"/>
                  <a:pt x="259687" y="1285579"/>
                </a:cubicBezTo>
                <a:cubicBezTo>
                  <a:pt x="261319" y="1275797"/>
                  <a:pt x="262949" y="1266018"/>
                  <a:pt x="264580" y="1256239"/>
                </a:cubicBezTo>
                <a:close/>
                <a:moveTo>
                  <a:pt x="8021858" y="1246738"/>
                </a:moveTo>
                <a:cubicBezTo>
                  <a:pt x="8040879" y="1280616"/>
                  <a:pt x="8009145" y="1299002"/>
                  <a:pt x="8009145" y="1299002"/>
                </a:cubicBezTo>
                <a:close/>
                <a:moveTo>
                  <a:pt x="399737" y="1241823"/>
                </a:moveTo>
                <a:cubicBezTo>
                  <a:pt x="409950" y="1249179"/>
                  <a:pt x="409530" y="1251700"/>
                  <a:pt x="406346" y="1253642"/>
                </a:cubicBezTo>
                <a:cubicBezTo>
                  <a:pt x="403161" y="1255584"/>
                  <a:pt x="397214" y="1256949"/>
                  <a:pt x="396372" y="1261995"/>
                </a:cubicBezTo>
                <a:cubicBezTo>
                  <a:pt x="372572" y="1267451"/>
                  <a:pt x="398054" y="1251907"/>
                  <a:pt x="374254" y="1257365"/>
                </a:cubicBezTo>
                <a:cubicBezTo>
                  <a:pt x="375938" y="1247278"/>
                  <a:pt x="377619" y="1237195"/>
                  <a:pt x="399737" y="1241823"/>
                </a:cubicBezTo>
                <a:close/>
                <a:moveTo>
                  <a:pt x="8053592" y="1228350"/>
                </a:moveTo>
                <a:cubicBezTo>
                  <a:pt x="8053592" y="1228350"/>
                  <a:pt x="8050413" y="1241419"/>
                  <a:pt x="8050413" y="1241419"/>
                </a:cubicBezTo>
                <a:cubicBezTo>
                  <a:pt x="8047236" y="1254482"/>
                  <a:pt x="8021858" y="1246738"/>
                  <a:pt x="8021858" y="1246738"/>
                </a:cubicBezTo>
                <a:cubicBezTo>
                  <a:pt x="8021858" y="1246738"/>
                  <a:pt x="8025037" y="1233671"/>
                  <a:pt x="8025037" y="1233671"/>
                </a:cubicBezTo>
                <a:cubicBezTo>
                  <a:pt x="8053592" y="1228350"/>
                  <a:pt x="8053592" y="1228350"/>
                  <a:pt x="8053592" y="1228350"/>
                </a:cubicBezTo>
                <a:close/>
                <a:moveTo>
                  <a:pt x="379300" y="1227108"/>
                </a:moveTo>
                <a:cubicBezTo>
                  <a:pt x="379300" y="1227108"/>
                  <a:pt x="401418" y="1231735"/>
                  <a:pt x="401418" y="1231735"/>
                </a:cubicBezTo>
                <a:cubicBezTo>
                  <a:pt x="399737" y="1241823"/>
                  <a:pt x="399737" y="1241823"/>
                  <a:pt x="399737" y="1241823"/>
                </a:cubicBezTo>
                <a:cubicBezTo>
                  <a:pt x="399737" y="1241823"/>
                  <a:pt x="379300" y="1227108"/>
                  <a:pt x="379300" y="1227108"/>
                </a:cubicBezTo>
                <a:close/>
                <a:moveTo>
                  <a:pt x="324386" y="1227003"/>
                </a:moveTo>
                <a:cubicBezTo>
                  <a:pt x="324386" y="1227003"/>
                  <a:pt x="324386" y="1227003"/>
                  <a:pt x="350923" y="1232555"/>
                </a:cubicBezTo>
                <a:cubicBezTo>
                  <a:pt x="350923" y="1232555"/>
                  <a:pt x="350923" y="1232555"/>
                  <a:pt x="377465" y="1238109"/>
                </a:cubicBezTo>
                <a:cubicBezTo>
                  <a:pt x="375938" y="1247278"/>
                  <a:pt x="374408" y="1256448"/>
                  <a:pt x="347866" y="1250894"/>
                </a:cubicBezTo>
                <a:cubicBezTo>
                  <a:pt x="347866" y="1250894"/>
                  <a:pt x="349395" y="1241723"/>
                  <a:pt x="349395" y="1241723"/>
                </a:cubicBezTo>
                <a:cubicBezTo>
                  <a:pt x="349395" y="1241723"/>
                  <a:pt x="349395" y="1241723"/>
                  <a:pt x="322857" y="1236173"/>
                </a:cubicBezTo>
                <a:cubicBezTo>
                  <a:pt x="322857" y="1236173"/>
                  <a:pt x="322857" y="1236173"/>
                  <a:pt x="324386" y="1227003"/>
                </a:cubicBezTo>
                <a:close/>
                <a:moveTo>
                  <a:pt x="5928911" y="1222154"/>
                </a:moveTo>
                <a:lnTo>
                  <a:pt x="5928739" y="1222862"/>
                </a:lnTo>
                <a:lnTo>
                  <a:pt x="5928166" y="1225218"/>
                </a:lnTo>
                <a:cubicBezTo>
                  <a:pt x="5928961" y="1221950"/>
                  <a:pt x="5929159" y="1221134"/>
                  <a:pt x="5928911" y="1222154"/>
                </a:cubicBezTo>
                <a:close/>
                <a:moveTo>
                  <a:pt x="228905" y="1195640"/>
                </a:moveTo>
                <a:cubicBezTo>
                  <a:pt x="228905" y="1195640"/>
                  <a:pt x="255447" y="1201193"/>
                  <a:pt x="255447" y="1201193"/>
                </a:cubicBezTo>
                <a:cubicBezTo>
                  <a:pt x="253919" y="1210362"/>
                  <a:pt x="253919" y="1210362"/>
                  <a:pt x="253919" y="1210362"/>
                </a:cubicBezTo>
                <a:cubicBezTo>
                  <a:pt x="253919" y="1210362"/>
                  <a:pt x="252390" y="1219530"/>
                  <a:pt x="252390" y="1219530"/>
                </a:cubicBezTo>
                <a:cubicBezTo>
                  <a:pt x="225847" y="1213977"/>
                  <a:pt x="225847" y="1213977"/>
                  <a:pt x="227377" y="1204806"/>
                </a:cubicBezTo>
                <a:cubicBezTo>
                  <a:pt x="228905" y="1195640"/>
                  <a:pt x="228905" y="1195640"/>
                  <a:pt x="228905" y="1195640"/>
                </a:cubicBezTo>
                <a:close/>
                <a:moveTo>
                  <a:pt x="385036" y="1174411"/>
                </a:moveTo>
                <a:cubicBezTo>
                  <a:pt x="385036" y="1174411"/>
                  <a:pt x="433933" y="1174016"/>
                  <a:pt x="432220" y="1184284"/>
                </a:cubicBezTo>
                <a:cubicBezTo>
                  <a:pt x="430507" y="1194553"/>
                  <a:pt x="405202" y="1199885"/>
                  <a:pt x="403489" y="1210155"/>
                </a:cubicBezTo>
                <a:cubicBezTo>
                  <a:pt x="378186" y="1215487"/>
                  <a:pt x="406913" y="1189617"/>
                  <a:pt x="381612" y="1194950"/>
                </a:cubicBezTo>
                <a:cubicBezTo>
                  <a:pt x="358024" y="1190013"/>
                  <a:pt x="383323" y="1184680"/>
                  <a:pt x="385036" y="1174411"/>
                </a:cubicBezTo>
                <a:close/>
                <a:moveTo>
                  <a:pt x="776541" y="1150820"/>
                </a:moveTo>
                <a:cubicBezTo>
                  <a:pt x="776541" y="1150820"/>
                  <a:pt x="794235" y="1154522"/>
                  <a:pt x="794235" y="1154522"/>
                </a:cubicBezTo>
                <a:cubicBezTo>
                  <a:pt x="794235" y="1154522"/>
                  <a:pt x="794235" y="1154522"/>
                  <a:pt x="792401" y="1165527"/>
                </a:cubicBezTo>
                <a:cubicBezTo>
                  <a:pt x="774707" y="1161824"/>
                  <a:pt x="774707" y="1161824"/>
                  <a:pt x="776541" y="1150820"/>
                </a:cubicBezTo>
                <a:close/>
                <a:moveTo>
                  <a:pt x="182553" y="1144187"/>
                </a:moveTo>
                <a:cubicBezTo>
                  <a:pt x="195822" y="1146964"/>
                  <a:pt x="195363" y="1149716"/>
                  <a:pt x="191590" y="1151770"/>
                </a:cubicBezTo>
                <a:cubicBezTo>
                  <a:pt x="187808" y="1153826"/>
                  <a:pt x="180720" y="1155190"/>
                  <a:pt x="180720" y="1155190"/>
                </a:cubicBezTo>
                <a:cubicBezTo>
                  <a:pt x="180720" y="1155190"/>
                  <a:pt x="182553" y="1144187"/>
                  <a:pt x="182553" y="1144187"/>
                </a:cubicBezTo>
                <a:close/>
                <a:moveTo>
                  <a:pt x="2914782" y="1140466"/>
                </a:moveTo>
                <a:cubicBezTo>
                  <a:pt x="2918986" y="1149752"/>
                  <a:pt x="2926396" y="1161845"/>
                  <a:pt x="2925684" y="1175240"/>
                </a:cubicBezTo>
                <a:cubicBezTo>
                  <a:pt x="2925684" y="1175240"/>
                  <a:pt x="2925684" y="1175240"/>
                  <a:pt x="2926181" y="1178479"/>
                </a:cubicBezTo>
                <a:cubicBezTo>
                  <a:pt x="2931098" y="1174370"/>
                  <a:pt x="2933092" y="1187331"/>
                  <a:pt x="2935301" y="1183657"/>
                </a:cubicBezTo>
                <a:cubicBezTo>
                  <a:pt x="2936299" y="1190136"/>
                  <a:pt x="2938293" y="1203097"/>
                  <a:pt x="2933377" y="1207207"/>
                </a:cubicBezTo>
                <a:cubicBezTo>
                  <a:pt x="2933874" y="1210446"/>
                  <a:pt x="2933874" y="1210446"/>
                  <a:pt x="2934374" y="1213687"/>
                </a:cubicBezTo>
                <a:cubicBezTo>
                  <a:pt x="2939291" y="1209578"/>
                  <a:pt x="2944492" y="1225346"/>
                  <a:pt x="2949907" y="1224475"/>
                </a:cubicBezTo>
                <a:cubicBezTo>
                  <a:pt x="2945488" y="1231825"/>
                  <a:pt x="2947980" y="1248026"/>
                  <a:pt x="2939859" y="1249329"/>
                </a:cubicBezTo>
                <a:cubicBezTo>
                  <a:pt x="2937365" y="1233128"/>
                  <a:pt x="2938078" y="1219733"/>
                  <a:pt x="2928244" y="1227951"/>
                </a:cubicBezTo>
                <a:cubicBezTo>
                  <a:pt x="2926748" y="1218229"/>
                  <a:pt x="2929954" y="1221036"/>
                  <a:pt x="2932163" y="1217360"/>
                </a:cubicBezTo>
                <a:lnTo>
                  <a:pt x="2930169" y="1204400"/>
                </a:lnTo>
                <a:cubicBezTo>
                  <a:pt x="2927463" y="1204833"/>
                  <a:pt x="2928175" y="1191440"/>
                  <a:pt x="2927178" y="1184960"/>
                </a:cubicBezTo>
                <a:cubicBezTo>
                  <a:pt x="2924470" y="1185393"/>
                  <a:pt x="2923971" y="1182153"/>
                  <a:pt x="2923971" y="1182153"/>
                </a:cubicBezTo>
                <a:cubicBezTo>
                  <a:pt x="2923971" y="1182153"/>
                  <a:pt x="2923971" y="1182153"/>
                  <a:pt x="2921263" y="1182588"/>
                </a:cubicBezTo>
                <a:cubicBezTo>
                  <a:pt x="2921263" y="1182588"/>
                  <a:pt x="2920767" y="1179347"/>
                  <a:pt x="2918057" y="1179781"/>
                </a:cubicBezTo>
                <a:cubicBezTo>
                  <a:pt x="2915349" y="1180216"/>
                  <a:pt x="2916846" y="1189935"/>
                  <a:pt x="2918340" y="1199657"/>
                </a:cubicBezTo>
                <a:cubicBezTo>
                  <a:pt x="2911929" y="1194045"/>
                  <a:pt x="2906015" y="1191674"/>
                  <a:pt x="2897392" y="1189735"/>
                </a:cubicBezTo>
                <a:cubicBezTo>
                  <a:pt x="2898106" y="1176339"/>
                  <a:pt x="2890694" y="1164247"/>
                  <a:pt x="2894615" y="1153659"/>
                </a:cubicBezTo>
                <a:cubicBezTo>
                  <a:pt x="2897821" y="1156464"/>
                  <a:pt x="2909151" y="1157968"/>
                  <a:pt x="2903951" y="1142202"/>
                </a:cubicBezTo>
                <a:cubicBezTo>
                  <a:pt x="2910363" y="1147813"/>
                  <a:pt x="2909865" y="1144575"/>
                  <a:pt x="2914782" y="1140466"/>
                </a:cubicBezTo>
                <a:close/>
                <a:moveTo>
                  <a:pt x="666400" y="1127772"/>
                </a:moveTo>
                <a:cubicBezTo>
                  <a:pt x="682289" y="1128567"/>
                  <a:pt x="700866" y="1132454"/>
                  <a:pt x="724822" y="1142528"/>
                </a:cubicBezTo>
                <a:cubicBezTo>
                  <a:pt x="696788" y="1156904"/>
                  <a:pt x="741437" y="1196612"/>
                  <a:pt x="691897" y="1186245"/>
                </a:cubicBezTo>
                <a:cubicBezTo>
                  <a:pt x="695158" y="1166685"/>
                  <a:pt x="645617" y="1156318"/>
                  <a:pt x="624109" y="1131574"/>
                </a:cubicBezTo>
                <a:cubicBezTo>
                  <a:pt x="637310" y="1129274"/>
                  <a:pt x="650510" y="1126978"/>
                  <a:pt x="666400" y="1127772"/>
                </a:cubicBezTo>
                <a:close/>
                <a:moveTo>
                  <a:pt x="125775" y="1126955"/>
                </a:moveTo>
                <a:cubicBezTo>
                  <a:pt x="136380" y="1127706"/>
                  <a:pt x="139581" y="1134248"/>
                  <a:pt x="156169" y="1137719"/>
                </a:cubicBezTo>
                <a:cubicBezTo>
                  <a:pt x="154488" y="1147803"/>
                  <a:pt x="152806" y="1157891"/>
                  <a:pt x="151123" y="1167979"/>
                </a:cubicBezTo>
                <a:cubicBezTo>
                  <a:pt x="129007" y="1163348"/>
                  <a:pt x="129007" y="1163348"/>
                  <a:pt x="129007" y="1163348"/>
                </a:cubicBezTo>
                <a:cubicBezTo>
                  <a:pt x="106888" y="1158719"/>
                  <a:pt x="110251" y="1138545"/>
                  <a:pt x="111932" y="1128463"/>
                </a:cubicBezTo>
                <a:cubicBezTo>
                  <a:pt x="117883" y="1127098"/>
                  <a:pt x="122240" y="1126705"/>
                  <a:pt x="125775" y="1126955"/>
                </a:cubicBezTo>
                <a:close/>
                <a:moveTo>
                  <a:pt x="2926662" y="1125349"/>
                </a:moveTo>
                <a:cubicBezTo>
                  <a:pt x="2926662" y="1125349"/>
                  <a:pt x="2930091" y="1128163"/>
                  <a:pt x="2930091" y="1128163"/>
                </a:cubicBezTo>
                <a:cubicBezTo>
                  <a:pt x="2930091" y="1128163"/>
                  <a:pt x="2930091" y="1128163"/>
                  <a:pt x="2931606" y="1138008"/>
                </a:cubicBezTo>
                <a:cubicBezTo>
                  <a:pt x="2931606" y="1138008"/>
                  <a:pt x="2929188" y="1141756"/>
                  <a:pt x="2929188" y="1141756"/>
                </a:cubicBezTo>
                <a:cubicBezTo>
                  <a:pt x="2929188" y="1141756"/>
                  <a:pt x="2925757" y="1138945"/>
                  <a:pt x="2925757" y="1138945"/>
                </a:cubicBezTo>
                <a:cubicBezTo>
                  <a:pt x="2925757" y="1138945"/>
                  <a:pt x="2925757" y="1138945"/>
                  <a:pt x="2924242" y="1129100"/>
                </a:cubicBezTo>
                <a:cubicBezTo>
                  <a:pt x="2924242" y="1129100"/>
                  <a:pt x="2926662" y="1125349"/>
                  <a:pt x="2926662" y="1125349"/>
                </a:cubicBezTo>
                <a:close/>
                <a:moveTo>
                  <a:pt x="371103" y="1111528"/>
                </a:moveTo>
                <a:cubicBezTo>
                  <a:pt x="371103" y="1111528"/>
                  <a:pt x="369423" y="1121614"/>
                  <a:pt x="369423" y="1121614"/>
                </a:cubicBezTo>
                <a:cubicBezTo>
                  <a:pt x="369423" y="1121614"/>
                  <a:pt x="369423" y="1121614"/>
                  <a:pt x="341198" y="1126146"/>
                </a:cubicBezTo>
                <a:cubicBezTo>
                  <a:pt x="367742" y="1131698"/>
                  <a:pt x="367742" y="1131698"/>
                  <a:pt x="394284" y="1137252"/>
                </a:cubicBezTo>
                <a:cubicBezTo>
                  <a:pt x="366060" y="1141786"/>
                  <a:pt x="364379" y="1151873"/>
                  <a:pt x="337836" y="1146318"/>
                </a:cubicBezTo>
                <a:cubicBezTo>
                  <a:pt x="339517" y="1136232"/>
                  <a:pt x="314662" y="1120593"/>
                  <a:pt x="342881" y="1116061"/>
                </a:cubicBezTo>
                <a:cubicBezTo>
                  <a:pt x="342881" y="1116061"/>
                  <a:pt x="369423" y="1121614"/>
                  <a:pt x="371103" y="1111528"/>
                </a:cubicBezTo>
                <a:close/>
                <a:moveTo>
                  <a:pt x="2915105" y="1095679"/>
                </a:moveTo>
                <a:cubicBezTo>
                  <a:pt x="2915691" y="1095164"/>
                  <a:pt x="2916341" y="1095060"/>
                  <a:pt x="2916593" y="1096701"/>
                </a:cubicBezTo>
                <a:cubicBezTo>
                  <a:pt x="2916593" y="1096701"/>
                  <a:pt x="2919194" y="1096285"/>
                  <a:pt x="2919698" y="1099566"/>
                </a:cubicBezTo>
                <a:cubicBezTo>
                  <a:pt x="2919698" y="1099566"/>
                  <a:pt x="2919698" y="1099566"/>
                  <a:pt x="2920202" y="1102847"/>
                </a:cubicBezTo>
                <a:cubicBezTo>
                  <a:pt x="2920707" y="1106130"/>
                  <a:pt x="2921212" y="1109409"/>
                  <a:pt x="2918108" y="1106546"/>
                </a:cubicBezTo>
                <a:cubicBezTo>
                  <a:pt x="2918108" y="1106546"/>
                  <a:pt x="2918108" y="1106546"/>
                  <a:pt x="2917604" y="1103265"/>
                </a:cubicBezTo>
                <a:cubicBezTo>
                  <a:pt x="2917604" y="1103265"/>
                  <a:pt x="2915005" y="1103682"/>
                  <a:pt x="2915005" y="1103682"/>
                </a:cubicBezTo>
                <a:cubicBezTo>
                  <a:pt x="2915005" y="1103682"/>
                  <a:pt x="2915005" y="1103682"/>
                  <a:pt x="2912404" y="1104098"/>
                </a:cubicBezTo>
                <a:cubicBezTo>
                  <a:pt x="2911900" y="1100817"/>
                  <a:pt x="2911394" y="1097536"/>
                  <a:pt x="2913995" y="1097118"/>
                </a:cubicBezTo>
                <a:cubicBezTo>
                  <a:pt x="2913995" y="1097118"/>
                  <a:pt x="2914518" y="1096193"/>
                  <a:pt x="2915105" y="1095679"/>
                </a:cubicBezTo>
                <a:close/>
                <a:moveTo>
                  <a:pt x="659418" y="1084559"/>
                </a:moveTo>
                <a:cubicBezTo>
                  <a:pt x="659418" y="1084559"/>
                  <a:pt x="659418" y="1084559"/>
                  <a:pt x="677110" y="1088263"/>
                </a:cubicBezTo>
                <a:cubicBezTo>
                  <a:pt x="675277" y="1099268"/>
                  <a:pt x="675277" y="1099268"/>
                  <a:pt x="675277" y="1099268"/>
                </a:cubicBezTo>
                <a:cubicBezTo>
                  <a:pt x="675277" y="1099268"/>
                  <a:pt x="675277" y="1099268"/>
                  <a:pt x="657583" y="1095563"/>
                </a:cubicBezTo>
                <a:cubicBezTo>
                  <a:pt x="659418" y="1084559"/>
                  <a:pt x="659418" y="1084559"/>
                  <a:pt x="659418" y="1084559"/>
                </a:cubicBezTo>
                <a:close/>
                <a:moveTo>
                  <a:pt x="2923093" y="1082689"/>
                </a:moveTo>
                <a:cubicBezTo>
                  <a:pt x="2923635" y="1086206"/>
                  <a:pt x="2923635" y="1086206"/>
                  <a:pt x="2924176" y="1089721"/>
                </a:cubicBezTo>
                <a:cubicBezTo>
                  <a:pt x="2924176" y="1089721"/>
                  <a:pt x="2921251" y="1090190"/>
                  <a:pt x="2921251" y="1090190"/>
                </a:cubicBezTo>
                <a:cubicBezTo>
                  <a:pt x="2920711" y="1086675"/>
                  <a:pt x="2920711" y="1086675"/>
                  <a:pt x="2920169" y="1083158"/>
                </a:cubicBezTo>
                <a:cubicBezTo>
                  <a:pt x="2920169" y="1083158"/>
                  <a:pt x="2923093" y="1082689"/>
                  <a:pt x="2923093" y="1082689"/>
                </a:cubicBezTo>
                <a:close/>
                <a:moveTo>
                  <a:pt x="174511" y="1027692"/>
                </a:moveTo>
                <a:cubicBezTo>
                  <a:pt x="201048" y="1033246"/>
                  <a:pt x="202729" y="1023158"/>
                  <a:pt x="255814" y="1034266"/>
                </a:cubicBezTo>
                <a:cubicBezTo>
                  <a:pt x="255814" y="1034266"/>
                  <a:pt x="254133" y="1044354"/>
                  <a:pt x="254133" y="1044354"/>
                </a:cubicBezTo>
                <a:cubicBezTo>
                  <a:pt x="225908" y="1048884"/>
                  <a:pt x="197684" y="1053416"/>
                  <a:pt x="169464" y="1057951"/>
                </a:cubicBezTo>
                <a:cubicBezTo>
                  <a:pt x="171147" y="1047864"/>
                  <a:pt x="172830" y="1037776"/>
                  <a:pt x="174511" y="1027692"/>
                </a:cubicBezTo>
                <a:close/>
                <a:moveTo>
                  <a:pt x="7968886" y="1016288"/>
                </a:moveTo>
                <a:lnTo>
                  <a:pt x="7968041" y="1019761"/>
                </a:lnTo>
                <a:lnTo>
                  <a:pt x="7968041" y="1019761"/>
                </a:lnTo>
                <a:close/>
                <a:moveTo>
                  <a:pt x="390065" y="997833"/>
                </a:moveTo>
                <a:cubicBezTo>
                  <a:pt x="390065" y="997833"/>
                  <a:pt x="390065" y="997833"/>
                  <a:pt x="416606" y="1003390"/>
                </a:cubicBezTo>
                <a:cubicBezTo>
                  <a:pt x="416606" y="1003390"/>
                  <a:pt x="414771" y="1014391"/>
                  <a:pt x="414771" y="1014391"/>
                </a:cubicBezTo>
                <a:cubicBezTo>
                  <a:pt x="388230" y="1008835"/>
                  <a:pt x="388230" y="1008835"/>
                  <a:pt x="390065" y="997833"/>
                </a:cubicBezTo>
                <a:close/>
                <a:moveTo>
                  <a:pt x="184649" y="985214"/>
                </a:moveTo>
                <a:cubicBezTo>
                  <a:pt x="208245" y="990151"/>
                  <a:pt x="182818" y="996216"/>
                  <a:pt x="206410" y="1001152"/>
                </a:cubicBezTo>
                <a:cubicBezTo>
                  <a:pt x="179147" y="1018224"/>
                  <a:pt x="133803" y="997347"/>
                  <a:pt x="184649" y="985214"/>
                </a:cubicBezTo>
                <a:close/>
                <a:moveTo>
                  <a:pt x="465728" y="983301"/>
                </a:moveTo>
                <a:cubicBezTo>
                  <a:pt x="465728" y="983301"/>
                  <a:pt x="490742" y="998027"/>
                  <a:pt x="490742" y="998027"/>
                </a:cubicBezTo>
                <a:cubicBezTo>
                  <a:pt x="489213" y="1007197"/>
                  <a:pt x="489213" y="1007197"/>
                  <a:pt x="462672" y="1001641"/>
                </a:cubicBezTo>
                <a:cubicBezTo>
                  <a:pt x="464199" y="992471"/>
                  <a:pt x="464199" y="992471"/>
                  <a:pt x="464199" y="992471"/>
                </a:cubicBezTo>
                <a:cubicBezTo>
                  <a:pt x="464199" y="992471"/>
                  <a:pt x="465728" y="983301"/>
                  <a:pt x="465728" y="983301"/>
                </a:cubicBezTo>
                <a:close/>
                <a:moveTo>
                  <a:pt x="566709" y="981658"/>
                </a:moveTo>
                <a:cubicBezTo>
                  <a:pt x="593251" y="987212"/>
                  <a:pt x="593251" y="987212"/>
                  <a:pt x="593251" y="987212"/>
                </a:cubicBezTo>
                <a:cubicBezTo>
                  <a:pt x="591415" y="998218"/>
                  <a:pt x="591415" y="998218"/>
                  <a:pt x="591415" y="998218"/>
                </a:cubicBezTo>
                <a:cubicBezTo>
                  <a:pt x="591415" y="998218"/>
                  <a:pt x="564872" y="992663"/>
                  <a:pt x="564872" y="992663"/>
                </a:cubicBezTo>
                <a:cubicBezTo>
                  <a:pt x="564872" y="992663"/>
                  <a:pt x="564872" y="992663"/>
                  <a:pt x="566709" y="981658"/>
                </a:cubicBezTo>
                <a:close/>
                <a:moveTo>
                  <a:pt x="137467" y="975341"/>
                </a:moveTo>
                <a:cubicBezTo>
                  <a:pt x="164008" y="980896"/>
                  <a:pt x="164008" y="980896"/>
                  <a:pt x="164008" y="980896"/>
                </a:cubicBezTo>
                <a:cubicBezTo>
                  <a:pt x="162173" y="991899"/>
                  <a:pt x="162173" y="991899"/>
                  <a:pt x="162173" y="991899"/>
                </a:cubicBezTo>
                <a:cubicBezTo>
                  <a:pt x="162173" y="991899"/>
                  <a:pt x="135632" y="986344"/>
                  <a:pt x="135632" y="986344"/>
                </a:cubicBezTo>
                <a:cubicBezTo>
                  <a:pt x="135632" y="986344"/>
                  <a:pt x="135632" y="986344"/>
                  <a:pt x="137467" y="975341"/>
                </a:cubicBezTo>
                <a:close/>
                <a:moveTo>
                  <a:pt x="2363662" y="948565"/>
                </a:moveTo>
                <a:cubicBezTo>
                  <a:pt x="2361781" y="952927"/>
                  <a:pt x="2361781" y="952927"/>
                  <a:pt x="2361781" y="952927"/>
                </a:cubicBezTo>
                <a:cubicBezTo>
                  <a:pt x="2364019" y="964013"/>
                  <a:pt x="2362884" y="972070"/>
                  <a:pt x="2349749" y="975396"/>
                </a:cubicBezTo>
                <a:cubicBezTo>
                  <a:pt x="2349749" y="975396"/>
                  <a:pt x="2349749" y="975396"/>
                  <a:pt x="2351242" y="982788"/>
                </a:cubicBezTo>
                <a:cubicBezTo>
                  <a:pt x="2355375" y="975914"/>
                  <a:pt x="2359973" y="974749"/>
                  <a:pt x="2364242" y="973668"/>
                </a:cubicBezTo>
                <a:lnTo>
                  <a:pt x="2367166" y="971384"/>
                </a:lnTo>
                <a:lnTo>
                  <a:pt x="2365673" y="966697"/>
                </a:lnTo>
                <a:lnTo>
                  <a:pt x="2372353" y="953419"/>
                </a:lnTo>
                <a:lnTo>
                  <a:pt x="2369334" y="951013"/>
                </a:lnTo>
                <a:cubicBezTo>
                  <a:pt x="2368161" y="950339"/>
                  <a:pt x="2366662" y="949747"/>
                  <a:pt x="2363662" y="948565"/>
                </a:cubicBezTo>
                <a:close/>
                <a:moveTo>
                  <a:pt x="7879259" y="936510"/>
                </a:moveTo>
                <a:cubicBezTo>
                  <a:pt x="7904631" y="944257"/>
                  <a:pt x="7901452" y="957321"/>
                  <a:pt x="7901452" y="957321"/>
                </a:cubicBezTo>
                <a:lnTo>
                  <a:pt x="7898273" y="970385"/>
                </a:lnTo>
                <a:cubicBezTo>
                  <a:pt x="7876082" y="949577"/>
                  <a:pt x="7876082" y="949577"/>
                  <a:pt x="7876082" y="949577"/>
                </a:cubicBezTo>
                <a:cubicBezTo>
                  <a:pt x="7879259" y="936510"/>
                  <a:pt x="7879259" y="936510"/>
                  <a:pt x="7879259" y="936510"/>
                </a:cubicBezTo>
                <a:close/>
                <a:moveTo>
                  <a:pt x="2255327" y="933280"/>
                </a:moveTo>
                <a:cubicBezTo>
                  <a:pt x="2257917" y="932624"/>
                  <a:pt x="2263099" y="931312"/>
                  <a:pt x="2266432" y="934340"/>
                </a:cubicBezTo>
                <a:cubicBezTo>
                  <a:pt x="2266432" y="934340"/>
                  <a:pt x="2269767" y="937367"/>
                  <a:pt x="2269767" y="937367"/>
                </a:cubicBezTo>
                <a:cubicBezTo>
                  <a:pt x="2269767" y="937367"/>
                  <a:pt x="2269767" y="937367"/>
                  <a:pt x="2272358" y="936712"/>
                </a:cubicBezTo>
                <a:cubicBezTo>
                  <a:pt x="2280128" y="934743"/>
                  <a:pt x="2281617" y="942113"/>
                  <a:pt x="2281256" y="953820"/>
                </a:cubicBezTo>
                <a:cubicBezTo>
                  <a:pt x="2273484" y="955788"/>
                  <a:pt x="2276820" y="958816"/>
                  <a:pt x="2282000" y="957505"/>
                </a:cubicBezTo>
                <a:cubicBezTo>
                  <a:pt x="2282744" y="961189"/>
                  <a:pt x="2277563" y="962502"/>
                  <a:pt x="2275718" y="966843"/>
                </a:cubicBezTo>
                <a:cubicBezTo>
                  <a:pt x="2273127" y="967497"/>
                  <a:pt x="2273870" y="971181"/>
                  <a:pt x="2273870" y="971181"/>
                </a:cubicBezTo>
                <a:cubicBezTo>
                  <a:pt x="2274614" y="974867"/>
                  <a:pt x="2274614" y="974867"/>
                  <a:pt x="2272025" y="975521"/>
                </a:cubicBezTo>
                <a:cubicBezTo>
                  <a:pt x="2272025" y="975521"/>
                  <a:pt x="2269433" y="976179"/>
                  <a:pt x="2268689" y="972493"/>
                </a:cubicBezTo>
                <a:cubicBezTo>
                  <a:pt x="2267948" y="968809"/>
                  <a:pt x="2270535" y="968153"/>
                  <a:pt x="2269792" y="964469"/>
                </a:cubicBezTo>
                <a:cubicBezTo>
                  <a:pt x="2266457" y="961441"/>
                  <a:pt x="2263868" y="962097"/>
                  <a:pt x="2261277" y="962753"/>
                </a:cubicBezTo>
                <a:cubicBezTo>
                  <a:pt x="2259237" y="959398"/>
                  <a:pt x="2258495" y="955714"/>
                  <a:pt x="2258492" y="952325"/>
                </a:cubicBezTo>
                <a:cubicBezTo>
                  <a:pt x="2258489" y="948938"/>
                  <a:pt x="2259225" y="945849"/>
                  <a:pt x="2260150" y="943677"/>
                </a:cubicBezTo>
                <a:cubicBezTo>
                  <a:pt x="2260150" y="943677"/>
                  <a:pt x="2257559" y="944333"/>
                  <a:pt x="2256815" y="940648"/>
                </a:cubicBezTo>
                <a:cubicBezTo>
                  <a:pt x="2254225" y="941305"/>
                  <a:pt x="2253482" y="937621"/>
                  <a:pt x="2255327" y="933280"/>
                </a:cubicBezTo>
                <a:close/>
                <a:moveTo>
                  <a:pt x="359889" y="931738"/>
                </a:moveTo>
                <a:cubicBezTo>
                  <a:pt x="366677" y="932212"/>
                  <a:pt x="373313" y="933602"/>
                  <a:pt x="373313" y="933602"/>
                </a:cubicBezTo>
                <a:cubicBezTo>
                  <a:pt x="372089" y="940936"/>
                  <a:pt x="372089" y="940936"/>
                  <a:pt x="372089" y="940936"/>
                </a:cubicBezTo>
                <a:cubicBezTo>
                  <a:pt x="345546" y="935380"/>
                  <a:pt x="345546" y="935380"/>
                  <a:pt x="345546" y="935380"/>
                </a:cubicBezTo>
                <a:cubicBezTo>
                  <a:pt x="346159" y="931713"/>
                  <a:pt x="353099" y="931268"/>
                  <a:pt x="359889" y="931738"/>
                </a:cubicBezTo>
                <a:close/>
                <a:moveTo>
                  <a:pt x="272940" y="931575"/>
                </a:moveTo>
                <a:cubicBezTo>
                  <a:pt x="299481" y="937130"/>
                  <a:pt x="299481" y="937130"/>
                  <a:pt x="299481" y="937130"/>
                </a:cubicBezTo>
                <a:cubicBezTo>
                  <a:pt x="297647" y="948133"/>
                  <a:pt x="271103" y="942580"/>
                  <a:pt x="271103" y="942580"/>
                </a:cubicBezTo>
                <a:cubicBezTo>
                  <a:pt x="271103" y="942580"/>
                  <a:pt x="272940" y="931575"/>
                  <a:pt x="272940" y="931575"/>
                </a:cubicBezTo>
                <a:close/>
                <a:moveTo>
                  <a:pt x="7882439" y="923445"/>
                </a:moveTo>
                <a:cubicBezTo>
                  <a:pt x="7882439" y="923445"/>
                  <a:pt x="7882439" y="923445"/>
                  <a:pt x="7879259" y="936510"/>
                </a:cubicBezTo>
                <a:lnTo>
                  <a:pt x="7869742" y="933605"/>
                </a:lnTo>
                <a:lnTo>
                  <a:pt x="7872921" y="925220"/>
                </a:lnTo>
                <a:close/>
                <a:moveTo>
                  <a:pt x="177611" y="913051"/>
                </a:moveTo>
                <a:cubicBezTo>
                  <a:pt x="180053" y="912140"/>
                  <a:pt x="184476" y="913066"/>
                  <a:pt x="193323" y="914915"/>
                </a:cubicBezTo>
                <a:cubicBezTo>
                  <a:pt x="193323" y="914915"/>
                  <a:pt x="191487" y="925920"/>
                  <a:pt x="191487" y="925920"/>
                </a:cubicBezTo>
                <a:cubicBezTo>
                  <a:pt x="173794" y="922217"/>
                  <a:pt x="173794" y="922217"/>
                  <a:pt x="173794" y="922217"/>
                </a:cubicBezTo>
                <a:cubicBezTo>
                  <a:pt x="174711" y="916714"/>
                  <a:pt x="175170" y="913964"/>
                  <a:pt x="177611" y="913051"/>
                </a:cubicBezTo>
                <a:close/>
                <a:moveTo>
                  <a:pt x="2262735" y="911337"/>
                </a:moveTo>
                <a:cubicBezTo>
                  <a:pt x="2267351" y="910167"/>
                  <a:pt x="2270363" y="911341"/>
                  <a:pt x="2260181" y="915858"/>
                </a:cubicBezTo>
                <a:cubicBezTo>
                  <a:pt x="2260181" y="915858"/>
                  <a:pt x="2259029" y="923893"/>
                  <a:pt x="2255648" y="920877"/>
                </a:cubicBezTo>
                <a:cubicBezTo>
                  <a:pt x="2251895" y="916018"/>
                  <a:pt x="2258118" y="912506"/>
                  <a:pt x="2262735" y="911337"/>
                </a:cubicBezTo>
                <a:close/>
                <a:moveTo>
                  <a:pt x="279666" y="891233"/>
                </a:moveTo>
                <a:cubicBezTo>
                  <a:pt x="279666" y="891233"/>
                  <a:pt x="277831" y="902233"/>
                  <a:pt x="304374" y="907787"/>
                </a:cubicBezTo>
                <a:cubicBezTo>
                  <a:pt x="302539" y="918790"/>
                  <a:pt x="251295" y="896679"/>
                  <a:pt x="279666" y="891233"/>
                </a:cubicBezTo>
                <a:close/>
                <a:moveTo>
                  <a:pt x="2246656" y="876332"/>
                </a:moveTo>
                <a:cubicBezTo>
                  <a:pt x="2252580" y="878704"/>
                  <a:pt x="2253324" y="882388"/>
                  <a:pt x="2261096" y="880419"/>
                </a:cubicBezTo>
                <a:cubicBezTo>
                  <a:pt x="2259991" y="888445"/>
                  <a:pt x="2255556" y="893440"/>
                  <a:pt x="2256299" y="897124"/>
                </a:cubicBezTo>
                <a:cubicBezTo>
                  <a:pt x="2244449" y="892382"/>
                  <a:pt x="2252606" y="905806"/>
                  <a:pt x="2241499" y="904745"/>
                </a:cubicBezTo>
                <a:cubicBezTo>
                  <a:pt x="2236680" y="894351"/>
                  <a:pt x="2248887" y="887386"/>
                  <a:pt x="2246656" y="876332"/>
                </a:cubicBezTo>
                <a:close/>
                <a:moveTo>
                  <a:pt x="2295162" y="874960"/>
                </a:moveTo>
                <a:cubicBezTo>
                  <a:pt x="2296576" y="875094"/>
                  <a:pt x="2298084" y="875697"/>
                  <a:pt x="2299404" y="875363"/>
                </a:cubicBezTo>
                <a:cubicBezTo>
                  <a:pt x="2299404" y="875363"/>
                  <a:pt x="2299404" y="875363"/>
                  <a:pt x="2300162" y="879116"/>
                </a:cubicBezTo>
                <a:cubicBezTo>
                  <a:pt x="2300162" y="879116"/>
                  <a:pt x="2300918" y="882865"/>
                  <a:pt x="2298280" y="883535"/>
                </a:cubicBezTo>
                <a:cubicBezTo>
                  <a:pt x="2295641" y="884203"/>
                  <a:pt x="2293760" y="888623"/>
                  <a:pt x="2291123" y="889291"/>
                </a:cubicBezTo>
                <a:cubicBezTo>
                  <a:pt x="2289242" y="893710"/>
                  <a:pt x="2286601" y="894378"/>
                  <a:pt x="2283965" y="895047"/>
                </a:cubicBezTo>
                <a:cubicBezTo>
                  <a:pt x="2283585" y="893170"/>
                  <a:pt x="2282737" y="892400"/>
                  <a:pt x="2282217" y="891547"/>
                </a:cubicBezTo>
                <a:cubicBezTo>
                  <a:pt x="2281698" y="890692"/>
                  <a:pt x="2281510" y="889753"/>
                  <a:pt x="2282449" y="887544"/>
                </a:cubicBezTo>
                <a:cubicBezTo>
                  <a:pt x="2284331" y="883125"/>
                  <a:pt x="2288852" y="878037"/>
                  <a:pt x="2291489" y="877369"/>
                </a:cubicBezTo>
                <a:cubicBezTo>
                  <a:pt x="2292430" y="875159"/>
                  <a:pt x="2293749" y="874825"/>
                  <a:pt x="2295162" y="874960"/>
                </a:cubicBezTo>
                <a:close/>
                <a:moveTo>
                  <a:pt x="357168" y="865700"/>
                </a:moveTo>
                <a:cubicBezTo>
                  <a:pt x="382180" y="880423"/>
                  <a:pt x="380651" y="889593"/>
                  <a:pt x="354109" y="884039"/>
                </a:cubicBezTo>
                <a:cubicBezTo>
                  <a:pt x="327571" y="878485"/>
                  <a:pt x="355638" y="874869"/>
                  <a:pt x="357168" y="865700"/>
                </a:cubicBezTo>
                <a:close/>
                <a:moveTo>
                  <a:pt x="436032" y="859430"/>
                </a:moveTo>
                <a:cubicBezTo>
                  <a:pt x="436032" y="859430"/>
                  <a:pt x="441102" y="863335"/>
                  <a:pt x="443409" y="866664"/>
                </a:cubicBezTo>
                <a:cubicBezTo>
                  <a:pt x="445713" y="869994"/>
                  <a:pt x="445254" y="872744"/>
                  <a:pt x="434198" y="870433"/>
                </a:cubicBezTo>
                <a:cubicBezTo>
                  <a:pt x="434198" y="870433"/>
                  <a:pt x="432363" y="881436"/>
                  <a:pt x="412082" y="865803"/>
                </a:cubicBezTo>
                <a:cubicBezTo>
                  <a:pt x="413915" y="854801"/>
                  <a:pt x="434198" y="870433"/>
                  <a:pt x="436032" y="859430"/>
                </a:cubicBezTo>
                <a:close/>
                <a:moveTo>
                  <a:pt x="2219024" y="836862"/>
                </a:moveTo>
                <a:cubicBezTo>
                  <a:pt x="2218044" y="844995"/>
                  <a:pt x="2220315" y="856250"/>
                  <a:pt x="2209579" y="855026"/>
                </a:cubicBezTo>
                <a:cubicBezTo>
                  <a:pt x="2208066" y="847525"/>
                  <a:pt x="2209046" y="839390"/>
                  <a:pt x="2219024" y="836862"/>
                </a:cubicBezTo>
                <a:close/>
                <a:moveTo>
                  <a:pt x="2298838" y="832133"/>
                </a:moveTo>
                <a:cubicBezTo>
                  <a:pt x="2302946" y="838863"/>
                  <a:pt x="2304437" y="846253"/>
                  <a:pt x="2305184" y="849949"/>
                </a:cubicBezTo>
                <a:cubicBezTo>
                  <a:pt x="2306676" y="857342"/>
                  <a:pt x="2307422" y="861037"/>
                  <a:pt x="2311529" y="867766"/>
                </a:cubicBezTo>
                <a:cubicBezTo>
                  <a:pt x="2311529" y="867766"/>
                  <a:pt x="2311529" y="867766"/>
                  <a:pt x="2310785" y="864070"/>
                </a:cubicBezTo>
                <a:cubicBezTo>
                  <a:pt x="2313400" y="863405"/>
                  <a:pt x="2316018" y="862744"/>
                  <a:pt x="2318634" y="862080"/>
                </a:cubicBezTo>
                <a:cubicBezTo>
                  <a:pt x="2319380" y="865778"/>
                  <a:pt x="2316765" y="866440"/>
                  <a:pt x="2314147" y="867104"/>
                </a:cubicBezTo>
                <a:cubicBezTo>
                  <a:pt x="2317509" y="870136"/>
                  <a:pt x="2322741" y="868811"/>
                  <a:pt x="2323488" y="872507"/>
                </a:cubicBezTo>
                <a:cubicBezTo>
                  <a:pt x="2328354" y="855736"/>
                  <a:pt x="2338809" y="880281"/>
                  <a:pt x="2334334" y="858106"/>
                </a:cubicBezTo>
                <a:cubicBezTo>
                  <a:pt x="2341060" y="864169"/>
                  <a:pt x="2349277" y="877629"/>
                  <a:pt x="2342917" y="887008"/>
                </a:cubicBezTo>
                <a:cubicBezTo>
                  <a:pt x="2342917" y="887008"/>
                  <a:pt x="2335068" y="888996"/>
                  <a:pt x="2335068" y="888996"/>
                </a:cubicBezTo>
                <a:cubicBezTo>
                  <a:pt x="2333944" y="897050"/>
                  <a:pt x="2343653" y="917900"/>
                  <a:pt x="2328321" y="937321"/>
                </a:cubicBezTo>
                <a:cubicBezTo>
                  <a:pt x="2301409" y="940255"/>
                  <a:pt x="2309270" y="911069"/>
                  <a:pt x="2294695" y="906993"/>
                </a:cubicBezTo>
                <a:cubicBezTo>
                  <a:pt x="2293950" y="903297"/>
                  <a:pt x="2301799" y="901307"/>
                  <a:pt x="2304415" y="900644"/>
                </a:cubicBezTo>
                <a:cubicBezTo>
                  <a:pt x="2303670" y="896951"/>
                  <a:pt x="2300306" y="893917"/>
                  <a:pt x="2295074" y="895243"/>
                </a:cubicBezTo>
                <a:cubicBezTo>
                  <a:pt x="2302177" y="889558"/>
                  <a:pt x="2302556" y="877809"/>
                  <a:pt x="2306297" y="869091"/>
                </a:cubicBezTo>
                <a:cubicBezTo>
                  <a:pt x="2302934" y="866057"/>
                  <a:pt x="2301442" y="858668"/>
                  <a:pt x="2299951" y="851276"/>
                </a:cubicBezTo>
                <a:cubicBezTo>
                  <a:pt x="2299204" y="847580"/>
                  <a:pt x="2297713" y="840188"/>
                  <a:pt x="2294350" y="837156"/>
                </a:cubicBezTo>
                <a:cubicBezTo>
                  <a:pt x="2294350" y="837156"/>
                  <a:pt x="2291733" y="837818"/>
                  <a:pt x="2291733" y="837818"/>
                </a:cubicBezTo>
                <a:cubicBezTo>
                  <a:pt x="2289117" y="838481"/>
                  <a:pt x="2289862" y="842176"/>
                  <a:pt x="2289862" y="842176"/>
                </a:cubicBezTo>
                <a:cubicBezTo>
                  <a:pt x="2289862" y="842176"/>
                  <a:pt x="2290609" y="845872"/>
                  <a:pt x="2291353" y="849568"/>
                </a:cubicBezTo>
                <a:cubicBezTo>
                  <a:pt x="2291353" y="849568"/>
                  <a:pt x="2292100" y="853266"/>
                  <a:pt x="2289484" y="853926"/>
                </a:cubicBezTo>
                <a:cubicBezTo>
                  <a:pt x="2289484" y="853926"/>
                  <a:pt x="2286122" y="850893"/>
                  <a:pt x="2286122" y="850893"/>
                </a:cubicBezTo>
                <a:cubicBezTo>
                  <a:pt x="2285375" y="847197"/>
                  <a:pt x="2285375" y="847197"/>
                  <a:pt x="2282013" y="844165"/>
                </a:cubicBezTo>
                <a:cubicBezTo>
                  <a:pt x="2283883" y="839806"/>
                  <a:pt x="2285754" y="835449"/>
                  <a:pt x="2288372" y="834787"/>
                </a:cubicBezTo>
                <a:cubicBezTo>
                  <a:pt x="2290986" y="834122"/>
                  <a:pt x="2293604" y="833460"/>
                  <a:pt x="2296221" y="832797"/>
                </a:cubicBezTo>
                <a:cubicBezTo>
                  <a:pt x="2296221" y="832797"/>
                  <a:pt x="2296221" y="832797"/>
                  <a:pt x="2298838" y="832133"/>
                </a:cubicBezTo>
                <a:close/>
                <a:moveTo>
                  <a:pt x="2292125" y="798630"/>
                </a:moveTo>
                <a:cubicBezTo>
                  <a:pt x="2302542" y="795991"/>
                  <a:pt x="2294559" y="810686"/>
                  <a:pt x="2285936" y="808646"/>
                </a:cubicBezTo>
                <a:cubicBezTo>
                  <a:pt x="2284314" y="800609"/>
                  <a:pt x="2292937" y="802647"/>
                  <a:pt x="2292125" y="798630"/>
                </a:cubicBezTo>
                <a:close/>
                <a:moveTo>
                  <a:pt x="2216377" y="779797"/>
                </a:moveTo>
                <a:cubicBezTo>
                  <a:pt x="2225553" y="783282"/>
                  <a:pt x="2213572" y="792125"/>
                  <a:pt x="2212553" y="788389"/>
                </a:cubicBezTo>
                <a:cubicBezTo>
                  <a:pt x="2212214" y="787143"/>
                  <a:pt x="2213092" y="784499"/>
                  <a:pt x="2216377" y="779797"/>
                </a:cubicBezTo>
                <a:close/>
                <a:moveTo>
                  <a:pt x="427371" y="774115"/>
                </a:moveTo>
                <a:cubicBezTo>
                  <a:pt x="427371" y="774115"/>
                  <a:pt x="427371" y="774115"/>
                  <a:pt x="453914" y="779669"/>
                </a:cubicBezTo>
                <a:cubicBezTo>
                  <a:pt x="453914" y="779669"/>
                  <a:pt x="452077" y="790675"/>
                  <a:pt x="452077" y="790675"/>
                </a:cubicBezTo>
                <a:lnTo>
                  <a:pt x="425536" y="785118"/>
                </a:lnTo>
                <a:cubicBezTo>
                  <a:pt x="427371" y="774115"/>
                  <a:pt x="427371" y="774115"/>
                  <a:pt x="427371" y="774115"/>
                </a:cubicBezTo>
                <a:close/>
                <a:moveTo>
                  <a:pt x="1531942" y="769185"/>
                </a:moveTo>
                <a:cubicBezTo>
                  <a:pt x="1515858" y="771723"/>
                  <a:pt x="1523268" y="785079"/>
                  <a:pt x="1504643" y="781181"/>
                </a:cubicBezTo>
                <a:cubicBezTo>
                  <a:pt x="1503797" y="786251"/>
                  <a:pt x="1509160" y="792621"/>
                  <a:pt x="1520943" y="799021"/>
                </a:cubicBezTo>
                <a:lnTo>
                  <a:pt x="1527259" y="801098"/>
                </a:lnTo>
                <a:lnTo>
                  <a:pt x="1533602" y="789783"/>
                </a:lnTo>
                <a:cubicBezTo>
                  <a:pt x="1533602" y="789783"/>
                  <a:pt x="1533602" y="789783"/>
                  <a:pt x="1532855" y="786087"/>
                </a:cubicBezTo>
                <a:cubicBezTo>
                  <a:pt x="1532855" y="786087"/>
                  <a:pt x="1532855" y="786087"/>
                  <a:pt x="1536975" y="792813"/>
                </a:cubicBezTo>
                <a:cubicBezTo>
                  <a:pt x="1535094" y="797176"/>
                  <a:pt x="1534347" y="793479"/>
                  <a:pt x="1531720" y="794143"/>
                </a:cubicBezTo>
                <a:lnTo>
                  <a:pt x="1529827" y="801943"/>
                </a:lnTo>
                <a:lnTo>
                  <a:pt x="1537274" y="804391"/>
                </a:lnTo>
                <a:lnTo>
                  <a:pt x="1544468" y="802568"/>
                </a:lnTo>
                <a:lnTo>
                  <a:pt x="1542969" y="806266"/>
                </a:lnTo>
                <a:lnTo>
                  <a:pt x="1554246" y="809973"/>
                </a:lnTo>
                <a:lnTo>
                  <a:pt x="1551602" y="796878"/>
                </a:lnTo>
                <a:cubicBezTo>
                  <a:pt x="1550857" y="793182"/>
                  <a:pt x="1550109" y="789486"/>
                  <a:pt x="1551990" y="785125"/>
                </a:cubicBezTo>
                <a:cubicBezTo>
                  <a:pt x="1551990" y="785125"/>
                  <a:pt x="1551990" y="785125"/>
                  <a:pt x="1549364" y="785791"/>
                </a:cubicBezTo>
                <a:cubicBezTo>
                  <a:pt x="1549931" y="781763"/>
                  <a:pt x="1548715" y="779156"/>
                  <a:pt x="1547922" y="776931"/>
                </a:cubicBezTo>
                <a:lnTo>
                  <a:pt x="1548967" y="770581"/>
                </a:lnTo>
                <a:lnTo>
                  <a:pt x="1542673" y="770065"/>
                </a:lnTo>
                <a:lnTo>
                  <a:pt x="1541126" y="772339"/>
                </a:lnTo>
                <a:lnTo>
                  <a:pt x="1541010" y="769927"/>
                </a:lnTo>
                <a:close/>
                <a:moveTo>
                  <a:pt x="140784" y="768802"/>
                </a:moveTo>
                <a:cubicBezTo>
                  <a:pt x="165554" y="773983"/>
                  <a:pt x="137480" y="788604"/>
                  <a:pt x="162252" y="793789"/>
                </a:cubicBezTo>
                <a:cubicBezTo>
                  <a:pt x="188672" y="789070"/>
                  <a:pt x="193627" y="759364"/>
                  <a:pt x="241516" y="779632"/>
                </a:cubicBezTo>
                <a:cubicBezTo>
                  <a:pt x="239864" y="789532"/>
                  <a:pt x="264636" y="794716"/>
                  <a:pt x="262983" y="804620"/>
                </a:cubicBezTo>
                <a:cubicBezTo>
                  <a:pt x="287755" y="809803"/>
                  <a:pt x="312524" y="814988"/>
                  <a:pt x="312524" y="814988"/>
                </a:cubicBezTo>
                <a:cubicBezTo>
                  <a:pt x="312524" y="814988"/>
                  <a:pt x="337295" y="820171"/>
                  <a:pt x="337295" y="820171"/>
                </a:cubicBezTo>
                <a:cubicBezTo>
                  <a:pt x="310873" y="824888"/>
                  <a:pt x="310873" y="824888"/>
                  <a:pt x="310873" y="824888"/>
                </a:cubicBezTo>
                <a:cubicBezTo>
                  <a:pt x="309223" y="834790"/>
                  <a:pt x="335644" y="830071"/>
                  <a:pt x="333993" y="839974"/>
                </a:cubicBezTo>
                <a:cubicBezTo>
                  <a:pt x="332342" y="849877"/>
                  <a:pt x="309223" y="834790"/>
                  <a:pt x="284454" y="829605"/>
                </a:cubicBezTo>
                <a:cubicBezTo>
                  <a:pt x="233260" y="829145"/>
                  <a:pt x="206838" y="833864"/>
                  <a:pt x="201884" y="863572"/>
                </a:cubicBezTo>
                <a:cubicBezTo>
                  <a:pt x="152344" y="853203"/>
                  <a:pt x="158950" y="813593"/>
                  <a:pt x="160600" y="803690"/>
                </a:cubicBezTo>
                <a:cubicBezTo>
                  <a:pt x="134178" y="808412"/>
                  <a:pt x="134178" y="808412"/>
                  <a:pt x="109408" y="803227"/>
                </a:cubicBezTo>
                <a:cubicBezTo>
                  <a:pt x="135831" y="798508"/>
                  <a:pt x="89591" y="768338"/>
                  <a:pt x="140784" y="768802"/>
                </a:cubicBezTo>
                <a:close/>
                <a:moveTo>
                  <a:pt x="2368495" y="768018"/>
                </a:moveTo>
                <a:cubicBezTo>
                  <a:pt x="2367379" y="776046"/>
                  <a:pt x="2363007" y="778123"/>
                  <a:pt x="2361102" y="777153"/>
                </a:cubicBezTo>
                <a:cubicBezTo>
                  <a:pt x="2359195" y="776184"/>
                  <a:pt x="2359752" y="772169"/>
                  <a:pt x="2368495" y="768018"/>
                </a:cubicBezTo>
                <a:close/>
                <a:moveTo>
                  <a:pt x="604014" y="757941"/>
                </a:moveTo>
                <a:cubicBezTo>
                  <a:pt x="604014" y="757941"/>
                  <a:pt x="604014" y="757941"/>
                  <a:pt x="628720" y="774501"/>
                </a:cubicBezTo>
                <a:cubicBezTo>
                  <a:pt x="628720" y="774501"/>
                  <a:pt x="602179" y="768946"/>
                  <a:pt x="602179" y="768946"/>
                </a:cubicBezTo>
                <a:cubicBezTo>
                  <a:pt x="602179" y="768946"/>
                  <a:pt x="604014" y="757941"/>
                  <a:pt x="604014" y="757941"/>
                </a:cubicBezTo>
                <a:close/>
                <a:moveTo>
                  <a:pt x="2203139" y="754985"/>
                </a:moveTo>
                <a:cubicBezTo>
                  <a:pt x="2219609" y="754837"/>
                  <a:pt x="2202838" y="767131"/>
                  <a:pt x="2201768" y="775450"/>
                </a:cubicBezTo>
                <a:cubicBezTo>
                  <a:pt x="2200191" y="777859"/>
                  <a:pt x="2199373" y="778069"/>
                  <a:pt x="2199063" y="776952"/>
                </a:cubicBezTo>
                <a:cubicBezTo>
                  <a:pt x="2198130" y="773606"/>
                  <a:pt x="2201754" y="758352"/>
                  <a:pt x="2203139" y="754985"/>
                </a:cubicBezTo>
                <a:close/>
                <a:moveTo>
                  <a:pt x="2195986" y="753475"/>
                </a:moveTo>
                <a:cubicBezTo>
                  <a:pt x="2196991" y="753519"/>
                  <a:pt x="2197042" y="755059"/>
                  <a:pt x="2196631" y="757314"/>
                </a:cubicBezTo>
                <a:cubicBezTo>
                  <a:pt x="2195807" y="761822"/>
                  <a:pt x="2193136" y="769188"/>
                  <a:pt x="2192550" y="773159"/>
                </a:cubicBezTo>
                <a:cubicBezTo>
                  <a:pt x="2188408" y="773250"/>
                  <a:pt x="2186978" y="772181"/>
                  <a:pt x="2186958" y="770574"/>
                </a:cubicBezTo>
                <a:cubicBezTo>
                  <a:pt x="2186894" y="765752"/>
                  <a:pt x="2199507" y="756108"/>
                  <a:pt x="2189614" y="758613"/>
                </a:cubicBezTo>
                <a:cubicBezTo>
                  <a:pt x="2193020" y="754883"/>
                  <a:pt x="2194980" y="753431"/>
                  <a:pt x="2195986" y="753475"/>
                </a:cubicBezTo>
                <a:close/>
                <a:moveTo>
                  <a:pt x="2359495" y="736567"/>
                </a:moveTo>
                <a:cubicBezTo>
                  <a:pt x="2362443" y="737331"/>
                  <a:pt x="2365825" y="740917"/>
                  <a:pt x="2367702" y="743918"/>
                </a:cubicBezTo>
                <a:cubicBezTo>
                  <a:pt x="2372448" y="756369"/>
                  <a:pt x="2366429" y="754031"/>
                  <a:pt x="2368412" y="766922"/>
                </a:cubicBezTo>
                <a:cubicBezTo>
                  <a:pt x="2362889" y="767809"/>
                  <a:pt x="2364161" y="757696"/>
                  <a:pt x="2359133" y="761805"/>
                </a:cubicBezTo>
                <a:cubicBezTo>
                  <a:pt x="2358638" y="758581"/>
                  <a:pt x="2358920" y="742024"/>
                  <a:pt x="2353891" y="746133"/>
                </a:cubicBezTo>
                <a:cubicBezTo>
                  <a:pt x="2354032" y="737853"/>
                  <a:pt x="2356546" y="735800"/>
                  <a:pt x="2359495" y="736567"/>
                </a:cubicBezTo>
                <a:close/>
                <a:moveTo>
                  <a:pt x="2249921" y="727646"/>
                </a:moveTo>
                <a:cubicBezTo>
                  <a:pt x="2258598" y="729417"/>
                  <a:pt x="2268036" y="734962"/>
                  <a:pt x="2277827" y="728513"/>
                </a:cubicBezTo>
                <a:cubicBezTo>
                  <a:pt x="2289144" y="729615"/>
                  <a:pt x="2288029" y="737835"/>
                  <a:pt x="2283515" y="742947"/>
                </a:cubicBezTo>
                <a:cubicBezTo>
                  <a:pt x="2284276" y="746722"/>
                  <a:pt x="2284276" y="746722"/>
                  <a:pt x="2284276" y="746722"/>
                </a:cubicBezTo>
                <a:cubicBezTo>
                  <a:pt x="2286915" y="746054"/>
                  <a:pt x="2286915" y="746054"/>
                  <a:pt x="2286915" y="746054"/>
                </a:cubicBezTo>
                <a:cubicBezTo>
                  <a:pt x="2287677" y="749829"/>
                  <a:pt x="2285038" y="750498"/>
                  <a:pt x="2285038" y="750498"/>
                </a:cubicBezTo>
                <a:cubicBezTo>
                  <a:pt x="2282401" y="751168"/>
                  <a:pt x="2279762" y="751836"/>
                  <a:pt x="2279001" y="748057"/>
                </a:cubicBezTo>
                <a:cubicBezTo>
                  <a:pt x="2279001" y="748057"/>
                  <a:pt x="2279001" y="748057"/>
                  <a:pt x="2279762" y="751836"/>
                </a:cubicBezTo>
                <a:cubicBezTo>
                  <a:pt x="2277886" y="756276"/>
                  <a:pt x="2271086" y="750063"/>
                  <a:pt x="2272610" y="757614"/>
                </a:cubicBezTo>
                <a:cubicBezTo>
                  <a:pt x="2272610" y="757614"/>
                  <a:pt x="2275249" y="756948"/>
                  <a:pt x="2275249" y="756948"/>
                </a:cubicBezTo>
                <a:cubicBezTo>
                  <a:pt x="2278649" y="760053"/>
                  <a:pt x="2278649" y="760053"/>
                  <a:pt x="2278649" y="760053"/>
                </a:cubicBezTo>
                <a:cubicBezTo>
                  <a:pt x="2278649" y="760053"/>
                  <a:pt x="2279410" y="763828"/>
                  <a:pt x="2279410" y="763828"/>
                </a:cubicBezTo>
                <a:cubicBezTo>
                  <a:pt x="2276772" y="764498"/>
                  <a:pt x="2274134" y="765166"/>
                  <a:pt x="2274134" y="765166"/>
                </a:cubicBezTo>
                <a:cubicBezTo>
                  <a:pt x="2271495" y="765835"/>
                  <a:pt x="2271495" y="765835"/>
                  <a:pt x="2268095" y="762727"/>
                </a:cubicBezTo>
                <a:cubicBezTo>
                  <a:pt x="2268095" y="762727"/>
                  <a:pt x="2268095" y="762727"/>
                  <a:pt x="2268858" y="766502"/>
                </a:cubicBezTo>
                <a:cubicBezTo>
                  <a:pt x="2255285" y="767958"/>
                  <a:pt x="2251033" y="764071"/>
                  <a:pt x="2249936" y="756910"/>
                </a:cubicBezTo>
                <a:cubicBezTo>
                  <a:pt x="2248834" y="749747"/>
                  <a:pt x="2250888" y="739305"/>
                  <a:pt x="2249921" y="727646"/>
                </a:cubicBezTo>
                <a:close/>
                <a:moveTo>
                  <a:pt x="2244049" y="726034"/>
                </a:moveTo>
                <a:cubicBezTo>
                  <a:pt x="2244808" y="729787"/>
                  <a:pt x="2244808" y="729787"/>
                  <a:pt x="2242201" y="730445"/>
                </a:cubicBezTo>
                <a:cubicBezTo>
                  <a:pt x="2242201" y="730445"/>
                  <a:pt x="2240354" y="734857"/>
                  <a:pt x="2240354" y="734857"/>
                </a:cubicBezTo>
                <a:cubicBezTo>
                  <a:pt x="2237751" y="735516"/>
                  <a:pt x="2238509" y="739268"/>
                  <a:pt x="2238509" y="739268"/>
                </a:cubicBezTo>
                <a:cubicBezTo>
                  <a:pt x="2238509" y="739268"/>
                  <a:pt x="2238509" y="739268"/>
                  <a:pt x="2236662" y="743678"/>
                </a:cubicBezTo>
                <a:lnTo>
                  <a:pt x="2233299" y="740586"/>
                </a:lnTo>
                <a:cubicBezTo>
                  <a:pt x="2229937" y="737494"/>
                  <a:pt x="2224731" y="738815"/>
                  <a:pt x="2222125" y="739474"/>
                </a:cubicBezTo>
                <a:cubicBezTo>
                  <a:pt x="2219521" y="740133"/>
                  <a:pt x="2219521" y="740133"/>
                  <a:pt x="2217677" y="744545"/>
                </a:cubicBezTo>
                <a:cubicBezTo>
                  <a:pt x="2215073" y="745203"/>
                  <a:pt x="2215073" y="745203"/>
                  <a:pt x="2212467" y="745865"/>
                </a:cubicBezTo>
                <a:cubicBezTo>
                  <a:pt x="2209863" y="746523"/>
                  <a:pt x="2209106" y="742771"/>
                  <a:pt x="2211710" y="742112"/>
                </a:cubicBezTo>
                <a:cubicBezTo>
                  <a:pt x="2213559" y="737701"/>
                  <a:pt x="2215403" y="733291"/>
                  <a:pt x="2220611" y="731972"/>
                </a:cubicBezTo>
                <a:cubicBezTo>
                  <a:pt x="2225821" y="730653"/>
                  <a:pt x="2228424" y="729993"/>
                  <a:pt x="2231786" y="733085"/>
                </a:cubicBezTo>
                <a:cubicBezTo>
                  <a:pt x="2234391" y="732424"/>
                  <a:pt x="2234391" y="732424"/>
                  <a:pt x="2234391" y="732424"/>
                </a:cubicBezTo>
                <a:cubicBezTo>
                  <a:pt x="2233633" y="728673"/>
                  <a:pt x="2236236" y="728014"/>
                  <a:pt x="2236236" y="728014"/>
                </a:cubicBezTo>
                <a:cubicBezTo>
                  <a:pt x="2238083" y="723603"/>
                  <a:pt x="2240687" y="722944"/>
                  <a:pt x="2241443" y="726693"/>
                </a:cubicBezTo>
                <a:cubicBezTo>
                  <a:pt x="2244049" y="726034"/>
                  <a:pt x="2244049" y="726034"/>
                  <a:pt x="2244049" y="726034"/>
                </a:cubicBezTo>
                <a:close/>
                <a:moveTo>
                  <a:pt x="538511" y="725257"/>
                </a:moveTo>
                <a:cubicBezTo>
                  <a:pt x="537682" y="730233"/>
                  <a:pt x="541272" y="746439"/>
                  <a:pt x="538781" y="761370"/>
                </a:cubicBezTo>
                <a:cubicBezTo>
                  <a:pt x="536292" y="776303"/>
                  <a:pt x="527723" y="789962"/>
                  <a:pt x="502562" y="789849"/>
                </a:cubicBezTo>
                <a:cubicBezTo>
                  <a:pt x="479896" y="774806"/>
                  <a:pt x="481556" y="764850"/>
                  <a:pt x="457228" y="759758"/>
                </a:cubicBezTo>
                <a:cubicBezTo>
                  <a:pt x="460547" y="739848"/>
                  <a:pt x="463867" y="719939"/>
                  <a:pt x="538511" y="725257"/>
                </a:cubicBezTo>
                <a:close/>
                <a:moveTo>
                  <a:pt x="2353834" y="706814"/>
                </a:moveTo>
                <a:cubicBezTo>
                  <a:pt x="2356758" y="706345"/>
                  <a:pt x="2357768" y="712908"/>
                  <a:pt x="2359284" y="722753"/>
                </a:cubicBezTo>
                <a:cubicBezTo>
                  <a:pt x="2359284" y="722753"/>
                  <a:pt x="2356360" y="723222"/>
                  <a:pt x="2356360" y="723222"/>
                </a:cubicBezTo>
                <a:cubicBezTo>
                  <a:pt x="2354139" y="718533"/>
                  <a:pt x="2353762" y="716073"/>
                  <a:pt x="2353809" y="713962"/>
                </a:cubicBezTo>
                <a:cubicBezTo>
                  <a:pt x="2353861" y="711853"/>
                  <a:pt x="2354340" y="710095"/>
                  <a:pt x="2353834" y="706814"/>
                </a:cubicBezTo>
                <a:close/>
                <a:moveTo>
                  <a:pt x="2345226" y="696463"/>
                </a:moveTo>
                <a:cubicBezTo>
                  <a:pt x="2344076" y="704498"/>
                  <a:pt x="2347458" y="707513"/>
                  <a:pt x="2348202" y="711199"/>
                </a:cubicBezTo>
                <a:cubicBezTo>
                  <a:pt x="2351585" y="714215"/>
                  <a:pt x="2352329" y="717898"/>
                  <a:pt x="2353814" y="725266"/>
                </a:cubicBezTo>
                <a:cubicBezTo>
                  <a:pt x="2354559" y="728951"/>
                  <a:pt x="2355303" y="732635"/>
                  <a:pt x="2351513" y="741340"/>
                </a:cubicBezTo>
                <a:cubicBezTo>
                  <a:pt x="2348874" y="742008"/>
                  <a:pt x="2346237" y="742677"/>
                  <a:pt x="2346237" y="742677"/>
                </a:cubicBezTo>
                <a:cubicBezTo>
                  <a:pt x="2345493" y="738993"/>
                  <a:pt x="2345493" y="738993"/>
                  <a:pt x="2345493" y="738993"/>
                </a:cubicBezTo>
                <a:cubicBezTo>
                  <a:pt x="2351921" y="729621"/>
                  <a:pt x="2347795" y="722920"/>
                  <a:pt x="2343670" y="716220"/>
                </a:cubicBezTo>
                <a:cubicBezTo>
                  <a:pt x="2342183" y="708850"/>
                  <a:pt x="2338799" y="705834"/>
                  <a:pt x="2337314" y="698466"/>
                </a:cubicBezTo>
                <a:cubicBezTo>
                  <a:pt x="2339951" y="697797"/>
                  <a:pt x="2339951" y="697797"/>
                  <a:pt x="2342589" y="697130"/>
                </a:cubicBezTo>
                <a:cubicBezTo>
                  <a:pt x="2342589" y="697130"/>
                  <a:pt x="2345226" y="696463"/>
                  <a:pt x="2345226" y="696463"/>
                </a:cubicBezTo>
                <a:close/>
                <a:moveTo>
                  <a:pt x="339845" y="695074"/>
                </a:moveTo>
                <a:cubicBezTo>
                  <a:pt x="339845" y="695074"/>
                  <a:pt x="339845" y="695074"/>
                  <a:pt x="357539" y="698776"/>
                </a:cubicBezTo>
                <a:cubicBezTo>
                  <a:pt x="357539" y="698776"/>
                  <a:pt x="354481" y="717115"/>
                  <a:pt x="336788" y="713411"/>
                </a:cubicBezTo>
                <a:cubicBezTo>
                  <a:pt x="336788" y="713411"/>
                  <a:pt x="338316" y="704243"/>
                  <a:pt x="339845" y="695074"/>
                </a:cubicBezTo>
                <a:close/>
                <a:moveTo>
                  <a:pt x="259001" y="685747"/>
                </a:moveTo>
                <a:cubicBezTo>
                  <a:pt x="259001" y="685747"/>
                  <a:pt x="285544" y="691301"/>
                  <a:pt x="285544" y="691301"/>
                </a:cubicBezTo>
                <a:cubicBezTo>
                  <a:pt x="285544" y="691301"/>
                  <a:pt x="285544" y="691301"/>
                  <a:pt x="283707" y="702307"/>
                </a:cubicBezTo>
                <a:cubicBezTo>
                  <a:pt x="283707" y="702307"/>
                  <a:pt x="285544" y="691301"/>
                  <a:pt x="259001" y="685747"/>
                </a:cubicBezTo>
                <a:close/>
                <a:moveTo>
                  <a:pt x="2183563" y="675051"/>
                </a:moveTo>
                <a:cubicBezTo>
                  <a:pt x="2186948" y="679456"/>
                  <a:pt x="2184657" y="696738"/>
                  <a:pt x="2174106" y="696507"/>
                </a:cubicBezTo>
                <a:cubicBezTo>
                  <a:pt x="2173363" y="692823"/>
                  <a:pt x="2169954" y="689813"/>
                  <a:pt x="2167290" y="690488"/>
                </a:cubicBezTo>
                <a:cubicBezTo>
                  <a:pt x="2169210" y="686129"/>
                  <a:pt x="2173796" y="681093"/>
                  <a:pt x="2181791" y="679068"/>
                </a:cubicBezTo>
                <a:cubicBezTo>
                  <a:pt x="2181048" y="675386"/>
                  <a:pt x="2181048" y="675386"/>
                  <a:pt x="2178384" y="676058"/>
                </a:cubicBezTo>
                <a:cubicBezTo>
                  <a:pt x="2180678" y="673543"/>
                  <a:pt x="2182434" y="673580"/>
                  <a:pt x="2183563" y="675051"/>
                </a:cubicBezTo>
                <a:close/>
                <a:moveTo>
                  <a:pt x="135154" y="659834"/>
                </a:moveTo>
                <a:cubicBezTo>
                  <a:pt x="161690" y="665384"/>
                  <a:pt x="188233" y="670940"/>
                  <a:pt x="188233" y="670940"/>
                </a:cubicBezTo>
                <a:cubicBezTo>
                  <a:pt x="184563" y="692944"/>
                  <a:pt x="133319" y="670834"/>
                  <a:pt x="135154" y="659834"/>
                </a:cubicBezTo>
                <a:close/>
                <a:moveTo>
                  <a:pt x="2335495" y="659497"/>
                </a:moveTo>
                <a:cubicBezTo>
                  <a:pt x="2327561" y="673478"/>
                  <a:pt x="2343938" y="661348"/>
                  <a:pt x="2341886" y="677829"/>
                </a:cubicBezTo>
                <a:cubicBezTo>
                  <a:pt x="2336769" y="679124"/>
                  <a:pt x="2334212" y="679771"/>
                  <a:pt x="2334976" y="683568"/>
                </a:cubicBezTo>
                <a:cubicBezTo>
                  <a:pt x="2324743" y="686161"/>
                  <a:pt x="2333704" y="663941"/>
                  <a:pt x="2323471" y="666534"/>
                </a:cubicBezTo>
                <a:cubicBezTo>
                  <a:pt x="2322705" y="662739"/>
                  <a:pt x="2330378" y="660791"/>
                  <a:pt x="2335495" y="659497"/>
                </a:cubicBezTo>
                <a:close/>
                <a:moveTo>
                  <a:pt x="318394" y="637027"/>
                </a:moveTo>
                <a:cubicBezTo>
                  <a:pt x="318394" y="637027"/>
                  <a:pt x="316695" y="647214"/>
                  <a:pt x="316695" y="647214"/>
                </a:cubicBezTo>
                <a:cubicBezTo>
                  <a:pt x="291925" y="642028"/>
                  <a:pt x="291925" y="642028"/>
                  <a:pt x="291925" y="642028"/>
                </a:cubicBezTo>
                <a:cubicBezTo>
                  <a:pt x="316695" y="647214"/>
                  <a:pt x="318394" y="637027"/>
                  <a:pt x="318394" y="637027"/>
                </a:cubicBezTo>
                <a:close/>
                <a:moveTo>
                  <a:pt x="1764416" y="633060"/>
                </a:moveTo>
                <a:cubicBezTo>
                  <a:pt x="1762474" y="637425"/>
                  <a:pt x="1756358" y="635101"/>
                  <a:pt x="1757845" y="642471"/>
                </a:cubicBezTo>
                <a:cubicBezTo>
                  <a:pt x="1755160" y="643151"/>
                  <a:pt x="1754302" y="642399"/>
                  <a:pt x="1754451" y="641396"/>
                </a:cubicBezTo>
                <a:cubicBezTo>
                  <a:pt x="1754601" y="640389"/>
                  <a:pt x="1755759" y="639126"/>
                  <a:pt x="1757101" y="638785"/>
                </a:cubicBezTo>
                <a:cubicBezTo>
                  <a:pt x="1749497" y="629094"/>
                  <a:pt x="1753673" y="635781"/>
                  <a:pt x="1764416" y="633060"/>
                </a:cubicBezTo>
                <a:close/>
                <a:moveTo>
                  <a:pt x="2296397" y="631379"/>
                </a:moveTo>
                <a:cubicBezTo>
                  <a:pt x="2299002" y="630720"/>
                  <a:pt x="2299746" y="634404"/>
                  <a:pt x="2304954" y="633083"/>
                </a:cubicBezTo>
                <a:cubicBezTo>
                  <a:pt x="2305697" y="636767"/>
                  <a:pt x="2306441" y="640453"/>
                  <a:pt x="2306441" y="640453"/>
                </a:cubicBezTo>
                <a:cubicBezTo>
                  <a:pt x="2301233" y="641772"/>
                  <a:pt x="2298628" y="642433"/>
                  <a:pt x="2299371" y="646116"/>
                </a:cubicBezTo>
                <a:cubicBezTo>
                  <a:pt x="2296769" y="646777"/>
                  <a:pt x="2295699" y="646563"/>
                  <a:pt x="2295455" y="645777"/>
                </a:cubicBezTo>
                <a:cubicBezTo>
                  <a:pt x="2294722" y="643420"/>
                  <a:pt x="2301418" y="635916"/>
                  <a:pt x="2296397" y="631379"/>
                </a:cubicBezTo>
                <a:close/>
                <a:moveTo>
                  <a:pt x="1540911" y="628096"/>
                </a:moveTo>
                <a:lnTo>
                  <a:pt x="1538083" y="628811"/>
                </a:lnTo>
                <a:lnTo>
                  <a:pt x="1535332" y="631745"/>
                </a:lnTo>
                <a:lnTo>
                  <a:pt x="1538665" y="630200"/>
                </a:lnTo>
                <a:close/>
                <a:moveTo>
                  <a:pt x="2343449" y="622013"/>
                </a:moveTo>
                <a:cubicBezTo>
                  <a:pt x="2346425" y="641350"/>
                  <a:pt x="2351007" y="653825"/>
                  <a:pt x="2356087" y="669525"/>
                </a:cubicBezTo>
                <a:cubicBezTo>
                  <a:pt x="2353487" y="669940"/>
                  <a:pt x="2354976" y="679610"/>
                  <a:pt x="2353367" y="686471"/>
                </a:cubicBezTo>
                <a:cubicBezTo>
                  <a:pt x="2348169" y="687306"/>
                  <a:pt x="2343862" y="672309"/>
                  <a:pt x="2341772" y="656544"/>
                </a:cubicBezTo>
                <a:cubicBezTo>
                  <a:pt x="2339676" y="640782"/>
                  <a:pt x="2339797" y="624250"/>
                  <a:pt x="2343449" y="622013"/>
                </a:cubicBezTo>
                <a:close/>
                <a:moveTo>
                  <a:pt x="2302827" y="621303"/>
                </a:moveTo>
                <a:cubicBezTo>
                  <a:pt x="2305465" y="620634"/>
                  <a:pt x="2306907" y="627781"/>
                  <a:pt x="2307630" y="631352"/>
                </a:cubicBezTo>
                <a:cubicBezTo>
                  <a:pt x="2302351" y="632689"/>
                  <a:pt x="2300908" y="625544"/>
                  <a:pt x="2295632" y="626881"/>
                </a:cubicBezTo>
                <a:cubicBezTo>
                  <a:pt x="2294911" y="623308"/>
                  <a:pt x="2301630" y="629116"/>
                  <a:pt x="2302827" y="621303"/>
                </a:cubicBezTo>
                <a:close/>
                <a:moveTo>
                  <a:pt x="2221658" y="615107"/>
                </a:moveTo>
                <a:cubicBezTo>
                  <a:pt x="2221658" y="615107"/>
                  <a:pt x="2224261" y="614448"/>
                  <a:pt x="2225009" y="618159"/>
                </a:cubicBezTo>
                <a:cubicBezTo>
                  <a:pt x="2225759" y="621866"/>
                  <a:pt x="2223903" y="626236"/>
                  <a:pt x="2222049" y="630607"/>
                </a:cubicBezTo>
                <a:lnTo>
                  <a:pt x="2223903" y="626236"/>
                </a:lnTo>
                <a:cubicBezTo>
                  <a:pt x="2231715" y="624259"/>
                  <a:pt x="2233569" y="619889"/>
                  <a:pt x="2238778" y="618570"/>
                </a:cubicBezTo>
                <a:cubicBezTo>
                  <a:pt x="2242881" y="625329"/>
                  <a:pt x="2243629" y="629040"/>
                  <a:pt x="2238422" y="630359"/>
                </a:cubicBezTo>
                <a:cubicBezTo>
                  <a:pt x="2239170" y="634070"/>
                  <a:pt x="2244379" y="632750"/>
                  <a:pt x="2249586" y="631431"/>
                </a:cubicBezTo>
                <a:cubicBezTo>
                  <a:pt x="2249586" y="631431"/>
                  <a:pt x="2248837" y="627720"/>
                  <a:pt x="2248837" y="627720"/>
                </a:cubicBezTo>
                <a:cubicBezTo>
                  <a:pt x="2248087" y="624011"/>
                  <a:pt x="2250693" y="623352"/>
                  <a:pt x="2253296" y="622691"/>
                </a:cubicBezTo>
                <a:cubicBezTo>
                  <a:pt x="2255901" y="622032"/>
                  <a:pt x="2255901" y="622032"/>
                  <a:pt x="2256650" y="625741"/>
                </a:cubicBezTo>
                <a:cubicBezTo>
                  <a:pt x="2257398" y="629452"/>
                  <a:pt x="2258148" y="633162"/>
                  <a:pt x="2258148" y="633162"/>
                </a:cubicBezTo>
                <a:cubicBezTo>
                  <a:pt x="2263357" y="631843"/>
                  <a:pt x="2261499" y="636211"/>
                  <a:pt x="2264855" y="639261"/>
                </a:cubicBezTo>
                <a:cubicBezTo>
                  <a:pt x="2251084" y="638850"/>
                  <a:pt x="2258539" y="648662"/>
                  <a:pt x="2260036" y="656081"/>
                </a:cubicBezTo>
                <a:cubicBezTo>
                  <a:pt x="2254827" y="657400"/>
                  <a:pt x="2255186" y="645611"/>
                  <a:pt x="2242914" y="652620"/>
                </a:cubicBezTo>
                <a:cubicBezTo>
                  <a:pt x="2257433" y="656740"/>
                  <a:pt x="2241060" y="656988"/>
                  <a:pt x="2246659" y="671169"/>
                </a:cubicBezTo>
                <a:cubicBezTo>
                  <a:pt x="2251867" y="669847"/>
                  <a:pt x="2247016" y="659379"/>
                  <a:pt x="2260784" y="659790"/>
                </a:cubicBezTo>
                <a:cubicBezTo>
                  <a:pt x="2265637" y="670262"/>
                  <a:pt x="2245553" y="679247"/>
                  <a:pt x="2260069" y="683369"/>
                </a:cubicBezTo>
                <a:cubicBezTo>
                  <a:pt x="2260821" y="687080"/>
                  <a:pt x="2253007" y="689058"/>
                  <a:pt x="2253755" y="692767"/>
                </a:cubicBezTo>
                <a:cubicBezTo>
                  <a:pt x="2256361" y="692108"/>
                  <a:pt x="2258965" y="691449"/>
                  <a:pt x="2258965" y="691449"/>
                </a:cubicBezTo>
                <a:cubicBezTo>
                  <a:pt x="2258965" y="691449"/>
                  <a:pt x="2258965" y="691449"/>
                  <a:pt x="2261569" y="690790"/>
                </a:cubicBezTo>
                <a:cubicBezTo>
                  <a:pt x="2261569" y="690790"/>
                  <a:pt x="2261569" y="690790"/>
                  <a:pt x="2262317" y="694501"/>
                </a:cubicBezTo>
                <a:cubicBezTo>
                  <a:pt x="2263066" y="698210"/>
                  <a:pt x="2261212" y="702580"/>
                  <a:pt x="2256752" y="707608"/>
                </a:cubicBezTo>
                <a:cubicBezTo>
                  <a:pt x="2256752" y="707608"/>
                  <a:pt x="2254149" y="708267"/>
                  <a:pt x="2254149" y="708267"/>
                </a:cubicBezTo>
                <a:cubicBezTo>
                  <a:pt x="2254149" y="708267"/>
                  <a:pt x="2253399" y="704556"/>
                  <a:pt x="2253399" y="704556"/>
                </a:cubicBezTo>
                <a:cubicBezTo>
                  <a:pt x="2255253" y="700187"/>
                  <a:pt x="2257857" y="699528"/>
                  <a:pt x="2257109" y="695819"/>
                </a:cubicBezTo>
                <a:cubicBezTo>
                  <a:pt x="2257109" y="695819"/>
                  <a:pt x="2257109" y="695819"/>
                  <a:pt x="2254505" y="696478"/>
                </a:cubicBezTo>
                <a:cubicBezTo>
                  <a:pt x="2255253" y="700187"/>
                  <a:pt x="2252651" y="700848"/>
                  <a:pt x="2253399" y="704556"/>
                </a:cubicBezTo>
                <a:cubicBezTo>
                  <a:pt x="2238882" y="700437"/>
                  <a:pt x="2243697" y="683617"/>
                  <a:pt x="2223971" y="680815"/>
                </a:cubicBezTo>
                <a:cubicBezTo>
                  <a:pt x="2226183" y="664656"/>
                  <a:pt x="2219478" y="658554"/>
                  <a:pt x="2219087" y="643056"/>
                </a:cubicBezTo>
                <a:cubicBezTo>
                  <a:pt x="2216481" y="643715"/>
                  <a:pt x="2213878" y="644375"/>
                  <a:pt x="2213878" y="644375"/>
                </a:cubicBezTo>
                <a:cubicBezTo>
                  <a:pt x="2213878" y="644375"/>
                  <a:pt x="2213878" y="644375"/>
                  <a:pt x="2211273" y="645034"/>
                </a:cubicBezTo>
                <a:cubicBezTo>
                  <a:pt x="2211273" y="645034"/>
                  <a:pt x="2209419" y="649406"/>
                  <a:pt x="2207563" y="653774"/>
                </a:cubicBezTo>
                <a:cubicBezTo>
                  <a:pt x="2204960" y="654434"/>
                  <a:pt x="2203104" y="658804"/>
                  <a:pt x="2201250" y="663174"/>
                </a:cubicBezTo>
                <a:cubicBezTo>
                  <a:pt x="2199395" y="667543"/>
                  <a:pt x="2196790" y="668203"/>
                  <a:pt x="2196042" y="664492"/>
                </a:cubicBezTo>
                <a:cubicBezTo>
                  <a:pt x="2193438" y="665152"/>
                  <a:pt x="2192688" y="661443"/>
                  <a:pt x="2195292" y="660782"/>
                </a:cubicBezTo>
                <a:cubicBezTo>
                  <a:pt x="2197147" y="656411"/>
                  <a:pt x="2199002" y="652045"/>
                  <a:pt x="2200858" y="647674"/>
                </a:cubicBezTo>
                <a:cubicBezTo>
                  <a:pt x="2200858" y="647674"/>
                  <a:pt x="2202713" y="643304"/>
                  <a:pt x="2202713" y="643304"/>
                </a:cubicBezTo>
                <a:cubicBezTo>
                  <a:pt x="2201215" y="635884"/>
                  <a:pt x="2209028" y="633906"/>
                  <a:pt x="2204176" y="623434"/>
                </a:cubicBezTo>
                <a:cubicBezTo>
                  <a:pt x="2206779" y="622775"/>
                  <a:pt x="2208278" y="630195"/>
                  <a:pt x="2210883" y="629536"/>
                </a:cubicBezTo>
                <a:cubicBezTo>
                  <a:pt x="2216091" y="628216"/>
                  <a:pt x="2211988" y="621455"/>
                  <a:pt x="2217946" y="623845"/>
                </a:cubicBezTo>
                <a:cubicBezTo>
                  <a:pt x="2220549" y="623186"/>
                  <a:pt x="2219802" y="619477"/>
                  <a:pt x="2219802" y="619477"/>
                </a:cubicBezTo>
                <a:cubicBezTo>
                  <a:pt x="2219802" y="619477"/>
                  <a:pt x="2219052" y="615768"/>
                  <a:pt x="2221658" y="615107"/>
                </a:cubicBezTo>
                <a:close/>
                <a:moveTo>
                  <a:pt x="1658436" y="608948"/>
                </a:moveTo>
                <a:cubicBezTo>
                  <a:pt x="1658664" y="609374"/>
                  <a:pt x="1659489" y="611585"/>
                  <a:pt x="1661325" y="616928"/>
                </a:cubicBezTo>
                <a:cubicBezTo>
                  <a:pt x="1662440" y="622454"/>
                  <a:pt x="1657752" y="607668"/>
                  <a:pt x="1658436" y="608948"/>
                </a:cubicBezTo>
                <a:close/>
                <a:moveTo>
                  <a:pt x="507827" y="593585"/>
                </a:moveTo>
                <a:cubicBezTo>
                  <a:pt x="544600" y="606404"/>
                  <a:pt x="562157" y="617762"/>
                  <a:pt x="566569" y="630215"/>
                </a:cubicBezTo>
                <a:cubicBezTo>
                  <a:pt x="570976" y="642667"/>
                  <a:pt x="562234" y="656209"/>
                  <a:pt x="546400" y="673393"/>
                </a:cubicBezTo>
                <a:cubicBezTo>
                  <a:pt x="522985" y="658246"/>
                  <a:pt x="521334" y="668146"/>
                  <a:pt x="521334" y="668146"/>
                </a:cubicBezTo>
                <a:cubicBezTo>
                  <a:pt x="496268" y="662902"/>
                  <a:pt x="519682" y="678048"/>
                  <a:pt x="492965" y="682705"/>
                </a:cubicBezTo>
                <a:cubicBezTo>
                  <a:pt x="491314" y="692609"/>
                  <a:pt x="491314" y="692609"/>
                  <a:pt x="491314" y="692609"/>
                </a:cubicBezTo>
                <a:cubicBezTo>
                  <a:pt x="491314" y="692609"/>
                  <a:pt x="466248" y="687365"/>
                  <a:pt x="467899" y="677461"/>
                </a:cubicBezTo>
                <a:cubicBezTo>
                  <a:pt x="444485" y="662314"/>
                  <a:pt x="422721" y="637267"/>
                  <a:pt x="426025" y="617459"/>
                </a:cubicBezTo>
                <a:cubicBezTo>
                  <a:pt x="451090" y="622704"/>
                  <a:pt x="452741" y="612802"/>
                  <a:pt x="477806" y="618048"/>
                </a:cubicBezTo>
                <a:cubicBezTo>
                  <a:pt x="477806" y="618048"/>
                  <a:pt x="476155" y="627949"/>
                  <a:pt x="474503" y="637852"/>
                </a:cubicBezTo>
                <a:cubicBezTo>
                  <a:pt x="499569" y="643095"/>
                  <a:pt x="499569" y="643095"/>
                  <a:pt x="526287" y="638440"/>
                </a:cubicBezTo>
                <a:cubicBezTo>
                  <a:pt x="526287" y="638440"/>
                  <a:pt x="504524" y="613389"/>
                  <a:pt x="502872" y="623293"/>
                </a:cubicBezTo>
                <a:cubicBezTo>
                  <a:pt x="479458" y="608143"/>
                  <a:pt x="506176" y="603488"/>
                  <a:pt x="507827" y="593585"/>
                </a:cubicBezTo>
                <a:close/>
                <a:moveTo>
                  <a:pt x="2029538" y="593362"/>
                </a:moveTo>
                <a:cubicBezTo>
                  <a:pt x="2045780" y="593120"/>
                  <a:pt x="2032514" y="608100"/>
                  <a:pt x="2040653" y="621529"/>
                </a:cubicBezTo>
                <a:cubicBezTo>
                  <a:pt x="2035488" y="622836"/>
                  <a:pt x="2034001" y="615468"/>
                  <a:pt x="2034001" y="615468"/>
                </a:cubicBezTo>
                <a:cubicBezTo>
                  <a:pt x="2031418" y="616122"/>
                  <a:pt x="2032905" y="623492"/>
                  <a:pt x="2025157" y="625452"/>
                </a:cubicBezTo>
                <a:cubicBezTo>
                  <a:pt x="2022476" y="622259"/>
                  <a:pt x="2021179" y="619199"/>
                  <a:pt x="2020799" y="616270"/>
                </a:cubicBezTo>
                <a:cubicBezTo>
                  <a:pt x="2019663" y="607483"/>
                  <a:pt x="2026781" y="599870"/>
                  <a:pt x="2029538" y="593362"/>
                </a:cubicBezTo>
                <a:close/>
                <a:moveTo>
                  <a:pt x="310079" y="592311"/>
                </a:moveTo>
                <a:cubicBezTo>
                  <a:pt x="314204" y="592494"/>
                  <a:pt x="319209" y="593706"/>
                  <a:pt x="325190" y="596276"/>
                </a:cubicBezTo>
                <a:cubicBezTo>
                  <a:pt x="325190" y="596276"/>
                  <a:pt x="349961" y="601460"/>
                  <a:pt x="348262" y="611646"/>
                </a:cubicBezTo>
                <a:cubicBezTo>
                  <a:pt x="346562" y="621834"/>
                  <a:pt x="346562" y="621834"/>
                  <a:pt x="346562" y="621834"/>
                </a:cubicBezTo>
                <a:cubicBezTo>
                  <a:pt x="373033" y="616829"/>
                  <a:pt x="373033" y="616829"/>
                  <a:pt x="397803" y="622011"/>
                </a:cubicBezTo>
                <a:cubicBezTo>
                  <a:pt x="396103" y="632200"/>
                  <a:pt x="394404" y="642388"/>
                  <a:pt x="391007" y="662763"/>
                </a:cubicBezTo>
                <a:cubicBezTo>
                  <a:pt x="366236" y="657580"/>
                  <a:pt x="339767" y="662584"/>
                  <a:pt x="361139" y="688146"/>
                </a:cubicBezTo>
                <a:cubicBezTo>
                  <a:pt x="336370" y="682959"/>
                  <a:pt x="336370" y="682959"/>
                  <a:pt x="338067" y="672773"/>
                </a:cubicBezTo>
                <a:cubicBezTo>
                  <a:pt x="313298" y="667588"/>
                  <a:pt x="313298" y="667588"/>
                  <a:pt x="313298" y="667588"/>
                </a:cubicBezTo>
                <a:cubicBezTo>
                  <a:pt x="314997" y="657401"/>
                  <a:pt x="339767" y="662584"/>
                  <a:pt x="339767" y="662584"/>
                </a:cubicBezTo>
                <a:cubicBezTo>
                  <a:pt x="314997" y="657401"/>
                  <a:pt x="314997" y="657401"/>
                  <a:pt x="314997" y="657401"/>
                </a:cubicBezTo>
                <a:cubicBezTo>
                  <a:pt x="314997" y="657401"/>
                  <a:pt x="314997" y="657401"/>
                  <a:pt x="316695" y="647214"/>
                </a:cubicBezTo>
                <a:cubicBezTo>
                  <a:pt x="316695" y="647214"/>
                  <a:pt x="316695" y="647214"/>
                  <a:pt x="341466" y="652397"/>
                </a:cubicBezTo>
                <a:cubicBezTo>
                  <a:pt x="343165" y="642210"/>
                  <a:pt x="367935" y="647393"/>
                  <a:pt x="344863" y="632021"/>
                </a:cubicBezTo>
                <a:cubicBezTo>
                  <a:pt x="344863" y="632021"/>
                  <a:pt x="344863" y="632021"/>
                  <a:pt x="320095" y="626838"/>
                </a:cubicBezTo>
                <a:cubicBezTo>
                  <a:pt x="298968" y="638231"/>
                  <a:pt x="285486" y="603782"/>
                  <a:pt x="300248" y="594515"/>
                </a:cubicBezTo>
                <a:cubicBezTo>
                  <a:pt x="302709" y="592972"/>
                  <a:pt x="305954" y="592127"/>
                  <a:pt x="310079" y="592311"/>
                </a:cubicBezTo>
                <a:close/>
                <a:moveTo>
                  <a:pt x="2287610" y="587136"/>
                </a:moveTo>
                <a:cubicBezTo>
                  <a:pt x="2295988" y="588675"/>
                  <a:pt x="2291126" y="604552"/>
                  <a:pt x="2282747" y="603013"/>
                </a:cubicBezTo>
                <a:cubicBezTo>
                  <a:pt x="2282043" y="599530"/>
                  <a:pt x="2286457" y="594750"/>
                  <a:pt x="2287610" y="587136"/>
                </a:cubicBezTo>
                <a:close/>
                <a:moveTo>
                  <a:pt x="1673280" y="585493"/>
                </a:moveTo>
                <a:lnTo>
                  <a:pt x="1659072" y="585863"/>
                </a:lnTo>
                <a:lnTo>
                  <a:pt x="1659886" y="594638"/>
                </a:lnTo>
                <a:cubicBezTo>
                  <a:pt x="1652750" y="600331"/>
                  <a:pt x="1652005" y="596635"/>
                  <a:pt x="1642990" y="606689"/>
                </a:cubicBezTo>
                <a:cubicBezTo>
                  <a:pt x="1646361" y="609718"/>
                  <a:pt x="1649735" y="612750"/>
                  <a:pt x="1651229" y="620140"/>
                </a:cubicBezTo>
                <a:cubicBezTo>
                  <a:pt x="1651972" y="623836"/>
                  <a:pt x="1663616" y="613119"/>
                  <a:pt x="1664719" y="632260"/>
                </a:cubicBezTo>
                <a:cubicBezTo>
                  <a:pt x="1669973" y="630930"/>
                  <a:pt x="1672600" y="630266"/>
                  <a:pt x="1675226" y="629599"/>
                </a:cubicBezTo>
                <a:cubicBezTo>
                  <a:pt x="1675226" y="629599"/>
                  <a:pt x="1674481" y="625904"/>
                  <a:pt x="1674481" y="625904"/>
                </a:cubicBezTo>
                <a:cubicBezTo>
                  <a:pt x="1674481" y="625904"/>
                  <a:pt x="1676362" y="621543"/>
                  <a:pt x="1676362" y="621543"/>
                </a:cubicBezTo>
                <a:cubicBezTo>
                  <a:pt x="1676362" y="621543"/>
                  <a:pt x="1676362" y="621543"/>
                  <a:pt x="1673736" y="622208"/>
                </a:cubicBezTo>
                <a:cubicBezTo>
                  <a:pt x="1672243" y="614817"/>
                  <a:pt x="1667378" y="604395"/>
                  <a:pt x="1677139" y="598038"/>
                </a:cubicBezTo>
                <a:cubicBezTo>
                  <a:pt x="1677139" y="598038"/>
                  <a:pt x="1676392" y="594342"/>
                  <a:pt x="1675649" y="590646"/>
                </a:cubicBezTo>
                <a:cubicBezTo>
                  <a:pt x="1674901" y="586952"/>
                  <a:pt x="1674901" y="586952"/>
                  <a:pt x="1674901" y="586952"/>
                </a:cubicBezTo>
                <a:close/>
                <a:moveTo>
                  <a:pt x="6085791" y="584590"/>
                </a:moveTo>
                <a:cubicBezTo>
                  <a:pt x="6085791" y="584590"/>
                  <a:pt x="6109663" y="605835"/>
                  <a:pt x="6103344" y="631821"/>
                </a:cubicBezTo>
                <a:cubicBezTo>
                  <a:pt x="6063667" y="675534"/>
                  <a:pt x="6081219" y="722765"/>
                  <a:pt x="6065416" y="787728"/>
                </a:cubicBezTo>
                <a:cubicBezTo>
                  <a:pt x="6065416" y="787728"/>
                  <a:pt x="6035220" y="792469"/>
                  <a:pt x="6035220" y="792469"/>
                </a:cubicBezTo>
                <a:cubicBezTo>
                  <a:pt x="6041542" y="766484"/>
                  <a:pt x="6041542" y="766484"/>
                  <a:pt x="6047862" y="740501"/>
                </a:cubicBezTo>
                <a:cubicBezTo>
                  <a:pt x="6054184" y="714512"/>
                  <a:pt x="6057344" y="701525"/>
                  <a:pt x="6063667" y="675534"/>
                </a:cubicBezTo>
                <a:cubicBezTo>
                  <a:pt x="6036638" y="667286"/>
                  <a:pt x="6055601" y="589332"/>
                  <a:pt x="6085791" y="584590"/>
                </a:cubicBezTo>
                <a:close/>
                <a:moveTo>
                  <a:pt x="2016343" y="583480"/>
                </a:moveTo>
                <a:lnTo>
                  <a:pt x="2019696" y="584355"/>
                </a:lnTo>
                <a:cubicBezTo>
                  <a:pt x="2018390" y="584686"/>
                  <a:pt x="2017085" y="585017"/>
                  <a:pt x="2016340" y="584726"/>
                </a:cubicBezTo>
                <a:close/>
                <a:moveTo>
                  <a:pt x="1581017" y="581296"/>
                </a:moveTo>
                <a:cubicBezTo>
                  <a:pt x="1582170" y="580511"/>
                  <a:pt x="1583418" y="580195"/>
                  <a:pt x="1585044" y="581756"/>
                </a:cubicBezTo>
                <a:cubicBezTo>
                  <a:pt x="1585044" y="581756"/>
                  <a:pt x="1587538" y="581123"/>
                  <a:pt x="1588295" y="584875"/>
                </a:cubicBezTo>
                <a:cubicBezTo>
                  <a:pt x="1588295" y="584875"/>
                  <a:pt x="1586557" y="589257"/>
                  <a:pt x="1587314" y="593008"/>
                </a:cubicBezTo>
                <a:cubicBezTo>
                  <a:pt x="1587314" y="593008"/>
                  <a:pt x="1585576" y="597392"/>
                  <a:pt x="1583084" y="598024"/>
                </a:cubicBezTo>
                <a:cubicBezTo>
                  <a:pt x="1580587" y="598656"/>
                  <a:pt x="1577336" y="595537"/>
                  <a:pt x="1577336" y="595537"/>
                </a:cubicBezTo>
                <a:cubicBezTo>
                  <a:pt x="1576579" y="591784"/>
                  <a:pt x="1578316" y="587402"/>
                  <a:pt x="1577559" y="583651"/>
                </a:cubicBezTo>
                <a:cubicBezTo>
                  <a:pt x="1578807" y="583335"/>
                  <a:pt x="1579865" y="582081"/>
                  <a:pt x="1581017" y="581296"/>
                </a:cubicBezTo>
                <a:close/>
                <a:moveTo>
                  <a:pt x="332263" y="575824"/>
                </a:moveTo>
                <a:cubicBezTo>
                  <a:pt x="332263" y="575824"/>
                  <a:pt x="332263" y="575824"/>
                  <a:pt x="358805" y="581378"/>
                </a:cubicBezTo>
                <a:cubicBezTo>
                  <a:pt x="356970" y="592383"/>
                  <a:pt x="330427" y="586829"/>
                  <a:pt x="330427" y="586829"/>
                </a:cubicBezTo>
                <a:cubicBezTo>
                  <a:pt x="332263" y="575824"/>
                  <a:pt x="330427" y="586829"/>
                  <a:pt x="332263" y="575824"/>
                </a:cubicBezTo>
                <a:close/>
                <a:moveTo>
                  <a:pt x="1501757" y="575814"/>
                </a:moveTo>
                <a:cubicBezTo>
                  <a:pt x="1496229" y="583130"/>
                  <a:pt x="1489854" y="582772"/>
                  <a:pt x="1488048" y="580766"/>
                </a:cubicBezTo>
                <a:cubicBezTo>
                  <a:pt x="1486243" y="578758"/>
                  <a:pt x="1489007" y="575101"/>
                  <a:pt x="1501757" y="575814"/>
                </a:cubicBezTo>
                <a:close/>
                <a:moveTo>
                  <a:pt x="475883" y="565553"/>
                </a:moveTo>
                <a:cubicBezTo>
                  <a:pt x="482748" y="565565"/>
                  <a:pt x="489383" y="566954"/>
                  <a:pt x="489383" y="566954"/>
                </a:cubicBezTo>
                <a:cubicBezTo>
                  <a:pt x="489383" y="566954"/>
                  <a:pt x="489383" y="566954"/>
                  <a:pt x="487550" y="577959"/>
                </a:cubicBezTo>
                <a:cubicBezTo>
                  <a:pt x="487550" y="577959"/>
                  <a:pt x="487550" y="577959"/>
                  <a:pt x="461007" y="572403"/>
                </a:cubicBezTo>
                <a:cubicBezTo>
                  <a:pt x="461924" y="566901"/>
                  <a:pt x="469019" y="565539"/>
                  <a:pt x="475883" y="565553"/>
                </a:cubicBezTo>
                <a:close/>
                <a:moveTo>
                  <a:pt x="206574" y="560911"/>
                </a:moveTo>
                <a:cubicBezTo>
                  <a:pt x="229194" y="576273"/>
                  <a:pt x="227481" y="586542"/>
                  <a:pt x="251804" y="591632"/>
                </a:cubicBezTo>
                <a:lnTo>
                  <a:pt x="276135" y="596723"/>
                </a:lnTo>
                <a:cubicBezTo>
                  <a:pt x="276135" y="596723"/>
                  <a:pt x="274422" y="606990"/>
                  <a:pt x="274422" y="606990"/>
                </a:cubicBezTo>
                <a:cubicBezTo>
                  <a:pt x="274422" y="606990"/>
                  <a:pt x="272709" y="617260"/>
                  <a:pt x="272709" y="617260"/>
                </a:cubicBezTo>
                <a:cubicBezTo>
                  <a:pt x="224055" y="607080"/>
                  <a:pt x="222344" y="617348"/>
                  <a:pt x="198013" y="612259"/>
                </a:cubicBezTo>
                <a:cubicBezTo>
                  <a:pt x="201437" y="591718"/>
                  <a:pt x="201437" y="591718"/>
                  <a:pt x="206574" y="560911"/>
                </a:cubicBezTo>
                <a:close/>
                <a:moveTo>
                  <a:pt x="1740551" y="558134"/>
                </a:moveTo>
                <a:cubicBezTo>
                  <a:pt x="1751520" y="559178"/>
                  <a:pt x="1744222" y="576315"/>
                  <a:pt x="1745690" y="583588"/>
                </a:cubicBezTo>
                <a:cubicBezTo>
                  <a:pt x="1742125" y="582580"/>
                  <a:pt x="1740160" y="581167"/>
                  <a:pt x="1739180" y="579444"/>
                </a:cubicBezTo>
                <a:cubicBezTo>
                  <a:pt x="1736246" y="574276"/>
                  <a:pt x="1742202" y="566315"/>
                  <a:pt x="1740551" y="558134"/>
                </a:cubicBezTo>
                <a:close/>
                <a:moveTo>
                  <a:pt x="1539618" y="555189"/>
                </a:moveTo>
                <a:cubicBezTo>
                  <a:pt x="1537785" y="566190"/>
                  <a:pt x="1537785" y="566190"/>
                  <a:pt x="1559901" y="570818"/>
                </a:cubicBezTo>
                <a:cubicBezTo>
                  <a:pt x="1559901" y="570818"/>
                  <a:pt x="1513832" y="572567"/>
                  <a:pt x="1539618" y="555189"/>
                </a:cubicBezTo>
                <a:close/>
                <a:moveTo>
                  <a:pt x="155336" y="538802"/>
                </a:moveTo>
                <a:cubicBezTo>
                  <a:pt x="155336" y="538802"/>
                  <a:pt x="153501" y="549805"/>
                  <a:pt x="151667" y="560808"/>
                </a:cubicBezTo>
                <a:cubicBezTo>
                  <a:pt x="151667" y="560808"/>
                  <a:pt x="126958" y="544250"/>
                  <a:pt x="155336" y="538802"/>
                </a:cubicBezTo>
                <a:close/>
                <a:moveTo>
                  <a:pt x="2021712" y="526344"/>
                </a:moveTo>
                <a:cubicBezTo>
                  <a:pt x="2027672" y="528668"/>
                  <a:pt x="2027268" y="540269"/>
                  <a:pt x="2033963" y="546239"/>
                </a:cubicBezTo>
                <a:cubicBezTo>
                  <a:pt x="2019433" y="542253"/>
                  <a:pt x="2031352" y="546902"/>
                  <a:pt x="2027601" y="555518"/>
                </a:cubicBezTo>
                <a:cubicBezTo>
                  <a:pt x="2028337" y="559166"/>
                  <a:pt x="2030948" y="558503"/>
                  <a:pt x="2031686" y="562152"/>
                </a:cubicBezTo>
                <a:cubicBezTo>
                  <a:pt x="2031686" y="562152"/>
                  <a:pt x="2034297" y="561491"/>
                  <a:pt x="2034297" y="561491"/>
                </a:cubicBezTo>
                <a:cubicBezTo>
                  <a:pt x="2033560" y="557843"/>
                  <a:pt x="2035437" y="553533"/>
                  <a:pt x="2032090" y="550549"/>
                </a:cubicBezTo>
                <a:cubicBezTo>
                  <a:pt x="2032090" y="550549"/>
                  <a:pt x="2034699" y="549888"/>
                  <a:pt x="2034699" y="549888"/>
                </a:cubicBezTo>
                <a:cubicBezTo>
                  <a:pt x="2037312" y="549227"/>
                  <a:pt x="2037312" y="549227"/>
                  <a:pt x="2037312" y="549227"/>
                </a:cubicBezTo>
                <a:cubicBezTo>
                  <a:pt x="2038048" y="552872"/>
                  <a:pt x="2038048" y="552872"/>
                  <a:pt x="2038048" y="552872"/>
                </a:cubicBezTo>
                <a:cubicBezTo>
                  <a:pt x="2038784" y="556519"/>
                  <a:pt x="2039520" y="560166"/>
                  <a:pt x="2037645" y="564476"/>
                </a:cubicBezTo>
                <a:cubicBezTo>
                  <a:pt x="2037645" y="564476"/>
                  <a:pt x="2037645" y="564476"/>
                  <a:pt x="2040257" y="563813"/>
                </a:cubicBezTo>
                <a:cubicBezTo>
                  <a:pt x="2044743" y="558844"/>
                  <a:pt x="2048092" y="561828"/>
                  <a:pt x="2048828" y="565477"/>
                </a:cubicBezTo>
                <a:cubicBezTo>
                  <a:pt x="2049565" y="569122"/>
                  <a:pt x="2052175" y="568461"/>
                  <a:pt x="2052175" y="568461"/>
                </a:cubicBezTo>
                <a:cubicBezTo>
                  <a:pt x="2052175" y="568461"/>
                  <a:pt x="2054788" y="567801"/>
                  <a:pt x="2054788" y="567801"/>
                </a:cubicBezTo>
                <a:cubicBezTo>
                  <a:pt x="2055524" y="571447"/>
                  <a:pt x="2052911" y="572110"/>
                  <a:pt x="2052911" y="572110"/>
                </a:cubicBezTo>
                <a:cubicBezTo>
                  <a:pt x="2050301" y="572770"/>
                  <a:pt x="2047689" y="573432"/>
                  <a:pt x="2044341" y="570445"/>
                </a:cubicBezTo>
                <a:cubicBezTo>
                  <a:pt x="2044341" y="570445"/>
                  <a:pt x="2044341" y="570445"/>
                  <a:pt x="2047689" y="573432"/>
                </a:cubicBezTo>
                <a:cubicBezTo>
                  <a:pt x="2045813" y="577739"/>
                  <a:pt x="2048424" y="577078"/>
                  <a:pt x="2051038" y="576416"/>
                </a:cubicBezTo>
                <a:cubicBezTo>
                  <a:pt x="2049160" y="580726"/>
                  <a:pt x="2043201" y="578401"/>
                  <a:pt x="2033491" y="584694"/>
                </a:cubicBezTo>
                <a:cubicBezTo>
                  <a:pt x="2032019" y="577401"/>
                  <a:pt x="2026796" y="578724"/>
                  <a:pt x="2026060" y="575077"/>
                </a:cubicBezTo>
                <a:cubicBezTo>
                  <a:pt x="2021572" y="580048"/>
                  <a:pt x="2028268" y="586018"/>
                  <a:pt x="2016347" y="581371"/>
                </a:cubicBezTo>
                <a:lnTo>
                  <a:pt x="2016343" y="583480"/>
                </a:lnTo>
                <a:lnTo>
                  <a:pt x="2013176" y="582652"/>
                </a:lnTo>
                <a:cubicBezTo>
                  <a:pt x="2011510" y="577804"/>
                  <a:pt x="2011528" y="571092"/>
                  <a:pt x="2016752" y="569768"/>
                </a:cubicBezTo>
                <a:cubicBezTo>
                  <a:pt x="2016015" y="566121"/>
                  <a:pt x="2015278" y="562474"/>
                  <a:pt x="2015278" y="562474"/>
                </a:cubicBezTo>
                <a:cubicBezTo>
                  <a:pt x="2006707" y="560812"/>
                  <a:pt x="2010861" y="540593"/>
                  <a:pt x="2001152" y="546884"/>
                </a:cubicBezTo>
                <a:cubicBezTo>
                  <a:pt x="2001555" y="535284"/>
                  <a:pt x="2014210" y="543576"/>
                  <a:pt x="2013876" y="528327"/>
                </a:cubicBezTo>
                <a:cubicBezTo>
                  <a:pt x="2017225" y="531314"/>
                  <a:pt x="2019836" y="530652"/>
                  <a:pt x="2021712" y="526344"/>
                </a:cubicBezTo>
                <a:close/>
                <a:moveTo>
                  <a:pt x="494020" y="525413"/>
                </a:moveTo>
                <a:cubicBezTo>
                  <a:pt x="516633" y="540773"/>
                  <a:pt x="520057" y="520236"/>
                  <a:pt x="542676" y="535595"/>
                </a:cubicBezTo>
                <a:cubicBezTo>
                  <a:pt x="565294" y="550955"/>
                  <a:pt x="561868" y="571493"/>
                  <a:pt x="535826" y="576672"/>
                </a:cubicBezTo>
                <a:cubicBezTo>
                  <a:pt x="513207" y="561311"/>
                  <a:pt x="488883" y="556222"/>
                  <a:pt x="464554" y="551131"/>
                </a:cubicBezTo>
                <a:cubicBezTo>
                  <a:pt x="490596" y="545953"/>
                  <a:pt x="492307" y="535683"/>
                  <a:pt x="494020" y="525413"/>
                </a:cubicBezTo>
                <a:close/>
                <a:moveTo>
                  <a:pt x="1673572" y="524407"/>
                </a:moveTo>
                <a:cubicBezTo>
                  <a:pt x="1673572" y="524407"/>
                  <a:pt x="1676132" y="523758"/>
                  <a:pt x="1676853" y="527330"/>
                </a:cubicBezTo>
                <a:cubicBezTo>
                  <a:pt x="1679410" y="526683"/>
                  <a:pt x="1680131" y="530256"/>
                  <a:pt x="1680852" y="533827"/>
                </a:cubicBezTo>
                <a:cubicBezTo>
                  <a:pt x="1678295" y="534476"/>
                  <a:pt x="1678295" y="534476"/>
                  <a:pt x="1678295" y="534476"/>
                </a:cubicBezTo>
                <a:cubicBezTo>
                  <a:pt x="1677574" y="530903"/>
                  <a:pt x="1675015" y="531552"/>
                  <a:pt x="1671736" y="528625"/>
                </a:cubicBezTo>
                <a:cubicBezTo>
                  <a:pt x="1671736" y="528625"/>
                  <a:pt x="1671736" y="528625"/>
                  <a:pt x="1673572" y="524407"/>
                </a:cubicBezTo>
                <a:close/>
                <a:moveTo>
                  <a:pt x="624850" y="523184"/>
                </a:moveTo>
                <a:cubicBezTo>
                  <a:pt x="646969" y="527811"/>
                  <a:pt x="643707" y="547372"/>
                  <a:pt x="665825" y="551999"/>
                </a:cubicBezTo>
                <a:cubicBezTo>
                  <a:pt x="642076" y="557151"/>
                  <a:pt x="662562" y="571562"/>
                  <a:pt x="637184" y="586493"/>
                </a:cubicBezTo>
                <a:cubicBezTo>
                  <a:pt x="616695" y="572083"/>
                  <a:pt x="623221" y="532964"/>
                  <a:pt x="624850" y="523184"/>
                </a:cubicBezTo>
                <a:close/>
                <a:moveTo>
                  <a:pt x="1704592" y="516548"/>
                </a:moveTo>
                <a:cubicBezTo>
                  <a:pt x="1704592" y="516548"/>
                  <a:pt x="1704592" y="516548"/>
                  <a:pt x="1705360" y="520345"/>
                </a:cubicBezTo>
                <a:cubicBezTo>
                  <a:pt x="1706126" y="524139"/>
                  <a:pt x="1704206" y="528615"/>
                  <a:pt x="1701519" y="529296"/>
                </a:cubicBezTo>
                <a:cubicBezTo>
                  <a:pt x="1699600" y="533773"/>
                  <a:pt x="1700365" y="537568"/>
                  <a:pt x="1698445" y="542046"/>
                </a:cubicBezTo>
                <a:cubicBezTo>
                  <a:pt x="1698445" y="542046"/>
                  <a:pt x="1698445" y="542046"/>
                  <a:pt x="1695759" y="542726"/>
                </a:cubicBezTo>
                <a:cubicBezTo>
                  <a:pt x="1694993" y="538930"/>
                  <a:pt x="1696913" y="534454"/>
                  <a:pt x="1698834" y="529978"/>
                </a:cubicBezTo>
                <a:cubicBezTo>
                  <a:pt x="1698066" y="526182"/>
                  <a:pt x="1699988" y="521706"/>
                  <a:pt x="1699221" y="517909"/>
                </a:cubicBezTo>
                <a:cubicBezTo>
                  <a:pt x="1701907" y="517230"/>
                  <a:pt x="1701907" y="517230"/>
                  <a:pt x="1701907" y="517230"/>
                </a:cubicBezTo>
                <a:cubicBezTo>
                  <a:pt x="1704592" y="516548"/>
                  <a:pt x="1704592" y="516548"/>
                  <a:pt x="1704592" y="516548"/>
                </a:cubicBezTo>
                <a:close/>
                <a:moveTo>
                  <a:pt x="388117" y="515399"/>
                </a:moveTo>
                <a:cubicBezTo>
                  <a:pt x="388117" y="515399"/>
                  <a:pt x="414658" y="520952"/>
                  <a:pt x="414658" y="520952"/>
                </a:cubicBezTo>
                <a:cubicBezTo>
                  <a:pt x="414658" y="520952"/>
                  <a:pt x="413131" y="530121"/>
                  <a:pt x="413131" y="530121"/>
                </a:cubicBezTo>
                <a:cubicBezTo>
                  <a:pt x="386590" y="524569"/>
                  <a:pt x="386590" y="524569"/>
                  <a:pt x="385060" y="533737"/>
                </a:cubicBezTo>
                <a:cubicBezTo>
                  <a:pt x="385060" y="533737"/>
                  <a:pt x="385060" y="533737"/>
                  <a:pt x="386590" y="524569"/>
                </a:cubicBezTo>
                <a:cubicBezTo>
                  <a:pt x="386590" y="524569"/>
                  <a:pt x="388117" y="515399"/>
                  <a:pt x="388117" y="515399"/>
                </a:cubicBezTo>
                <a:close/>
                <a:moveTo>
                  <a:pt x="2206519" y="513328"/>
                </a:moveTo>
                <a:cubicBezTo>
                  <a:pt x="2212503" y="515717"/>
                  <a:pt x="2214001" y="523146"/>
                  <a:pt x="2214750" y="526860"/>
                </a:cubicBezTo>
                <a:cubicBezTo>
                  <a:pt x="2215501" y="530576"/>
                  <a:pt x="2215501" y="530576"/>
                  <a:pt x="2218868" y="533626"/>
                </a:cubicBezTo>
                <a:cubicBezTo>
                  <a:pt x="2218868" y="533626"/>
                  <a:pt x="2218868" y="533626"/>
                  <a:pt x="2219618" y="537340"/>
                </a:cubicBezTo>
                <a:cubicBezTo>
                  <a:pt x="2217001" y="538005"/>
                  <a:pt x="2217752" y="541719"/>
                  <a:pt x="2215884" y="546096"/>
                </a:cubicBezTo>
                <a:cubicBezTo>
                  <a:pt x="2227100" y="547160"/>
                  <a:pt x="2230100" y="562017"/>
                  <a:pt x="2217017" y="565332"/>
                </a:cubicBezTo>
                <a:cubicBezTo>
                  <a:pt x="2217767" y="569046"/>
                  <a:pt x="2222250" y="564007"/>
                  <a:pt x="2225616" y="567057"/>
                </a:cubicBezTo>
                <a:cubicBezTo>
                  <a:pt x="2223750" y="571435"/>
                  <a:pt x="2218516" y="572762"/>
                  <a:pt x="2219267" y="576477"/>
                </a:cubicBezTo>
                <a:cubicBezTo>
                  <a:pt x="2219267" y="576477"/>
                  <a:pt x="2219267" y="576477"/>
                  <a:pt x="2224499" y="575150"/>
                </a:cubicBezTo>
                <a:cubicBezTo>
                  <a:pt x="2227116" y="574487"/>
                  <a:pt x="2227866" y="578201"/>
                  <a:pt x="2227866" y="578201"/>
                </a:cubicBezTo>
                <a:cubicBezTo>
                  <a:pt x="2227866" y="578201"/>
                  <a:pt x="2228617" y="581916"/>
                  <a:pt x="2226000" y="582580"/>
                </a:cubicBezTo>
                <a:cubicBezTo>
                  <a:pt x="2226000" y="582580"/>
                  <a:pt x="2226000" y="582580"/>
                  <a:pt x="2218149" y="584568"/>
                </a:cubicBezTo>
                <a:cubicBezTo>
                  <a:pt x="2218900" y="588284"/>
                  <a:pt x="2214416" y="593324"/>
                  <a:pt x="2211799" y="593986"/>
                </a:cubicBezTo>
                <a:cubicBezTo>
                  <a:pt x="2211799" y="593986"/>
                  <a:pt x="2211799" y="593986"/>
                  <a:pt x="2209934" y="598365"/>
                </a:cubicBezTo>
                <a:cubicBezTo>
                  <a:pt x="2201335" y="596636"/>
                  <a:pt x="2196101" y="597962"/>
                  <a:pt x="2188251" y="599951"/>
                </a:cubicBezTo>
                <a:cubicBezTo>
                  <a:pt x="2188251" y="599951"/>
                  <a:pt x="2185634" y="600614"/>
                  <a:pt x="2184885" y="596900"/>
                </a:cubicBezTo>
                <a:cubicBezTo>
                  <a:pt x="2184133" y="593185"/>
                  <a:pt x="2186752" y="592523"/>
                  <a:pt x="2186752" y="592523"/>
                </a:cubicBezTo>
                <a:cubicBezTo>
                  <a:pt x="2194600" y="590533"/>
                  <a:pt x="2199835" y="589208"/>
                  <a:pt x="2208434" y="590934"/>
                </a:cubicBezTo>
                <a:cubicBezTo>
                  <a:pt x="2210300" y="586556"/>
                  <a:pt x="2210300" y="586556"/>
                  <a:pt x="2209550" y="582841"/>
                </a:cubicBezTo>
                <a:cubicBezTo>
                  <a:pt x="2209550" y="582841"/>
                  <a:pt x="2209550" y="582841"/>
                  <a:pt x="2207684" y="587220"/>
                </a:cubicBezTo>
                <a:cubicBezTo>
                  <a:pt x="2197585" y="578063"/>
                  <a:pt x="2201686" y="557502"/>
                  <a:pt x="2205417" y="548748"/>
                </a:cubicBezTo>
                <a:cubicBezTo>
                  <a:pt x="2205417" y="548748"/>
                  <a:pt x="2205417" y="548748"/>
                  <a:pt x="2208035" y="548086"/>
                </a:cubicBezTo>
                <a:cubicBezTo>
                  <a:pt x="2207285" y="544370"/>
                  <a:pt x="2209152" y="539992"/>
                  <a:pt x="2211017" y="535616"/>
                </a:cubicBezTo>
                <a:cubicBezTo>
                  <a:pt x="2208402" y="536278"/>
                  <a:pt x="2207653" y="532564"/>
                  <a:pt x="2206901" y="528850"/>
                </a:cubicBezTo>
                <a:cubicBezTo>
                  <a:pt x="2206152" y="525133"/>
                  <a:pt x="2206152" y="525133"/>
                  <a:pt x="2205400" y="521419"/>
                </a:cubicBezTo>
                <a:cubicBezTo>
                  <a:pt x="2200918" y="526460"/>
                  <a:pt x="2198303" y="527122"/>
                  <a:pt x="2196436" y="531500"/>
                </a:cubicBezTo>
                <a:cubicBezTo>
                  <a:pt x="2191952" y="536541"/>
                  <a:pt x="2187470" y="541581"/>
                  <a:pt x="2178870" y="539854"/>
                </a:cubicBezTo>
                <a:cubicBezTo>
                  <a:pt x="2177004" y="544233"/>
                  <a:pt x="2177753" y="547944"/>
                  <a:pt x="2178503" y="551662"/>
                </a:cubicBezTo>
                <a:cubicBezTo>
                  <a:pt x="2178503" y="551662"/>
                  <a:pt x="2176637" y="556038"/>
                  <a:pt x="2177386" y="559753"/>
                </a:cubicBezTo>
                <a:cubicBezTo>
                  <a:pt x="2177386" y="559753"/>
                  <a:pt x="2180003" y="559089"/>
                  <a:pt x="2183369" y="562142"/>
                </a:cubicBezTo>
                <a:cubicBezTo>
                  <a:pt x="2185986" y="561480"/>
                  <a:pt x="2185235" y="557764"/>
                  <a:pt x="2187852" y="557102"/>
                </a:cubicBezTo>
                <a:cubicBezTo>
                  <a:pt x="2190469" y="556438"/>
                  <a:pt x="2190469" y="556438"/>
                  <a:pt x="2193835" y="559491"/>
                </a:cubicBezTo>
                <a:cubicBezTo>
                  <a:pt x="2193835" y="559491"/>
                  <a:pt x="2194585" y="563206"/>
                  <a:pt x="2191968" y="563869"/>
                </a:cubicBezTo>
                <a:cubicBezTo>
                  <a:pt x="2189353" y="564531"/>
                  <a:pt x="2189353" y="564531"/>
                  <a:pt x="2190103" y="568245"/>
                </a:cubicBezTo>
                <a:cubicBezTo>
                  <a:pt x="2190103" y="568245"/>
                  <a:pt x="2190103" y="568245"/>
                  <a:pt x="2187485" y="568908"/>
                </a:cubicBezTo>
                <a:cubicBezTo>
                  <a:pt x="2187485" y="568908"/>
                  <a:pt x="2187485" y="568908"/>
                  <a:pt x="2184868" y="569570"/>
                </a:cubicBezTo>
                <a:cubicBezTo>
                  <a:pt x="2178887" y="567183"/>
                  <a:pt x="2170286" y="565455"/>
                  <a:pt x="2169537" y="561741"/>
                </a:cubicBezTo>
                <a:cubicBezTo>
                  <a:pt x="2169537" y="561741"/>
                  <a:pt x="2169537" y="561741"/>
                  <a:pt x="2168787" y="558026"/>
                </a:cubicBezTo>
                <a:cubicBezTo>
                  <a:pt x="2168787" y="558026"/>
                  <a:pt x="2170653" y="553649"/>
                  <a:pt x="2169904" y="549935"/>
                </a:cubicBezTo>
                <a:cubicBezTo>
                  <a:pt x="2169153" y="546221"/>
                  <a:pt x="2171021" y="541842"/>
                  <a:pt x="2172886" y="537465"/>
                </a:cubicBezTo>
                <a:cubicBezTo>
                  <a:pt x="2172886" y="537465"/>
                  <a:pt x="2172886" y="537465"/>
                  <a:pt x="2172136" y="533751"/>
                </a:cubicBezTo>
                <a:cubicBezTo>
                  <a:pt x="2172136" y="533751"/>
                  <a:pt x="2172136" y="533751"/>
                  <a:pt x="2177371" y="532424"/>
                </a:cubicBezTo>
                <a:cubicBezTo>
                  <a:pt x="2183354" y="534815"/>
                  <a:pt x="2185219" y="530436"/>
                  <a:pt x="2189702" y="525396"/>
                </a:cubicBezTo>
                <a:cubicBezTo>
                  <a:pt x="2194186" y="520355"/>
                  <a:pt x="2198670" y="515316"/>
                  <a:pt x="2203903" y="513989"/>
                </a:cubicBezTo>
                <a:cubicBezTo>
                  <a:pt x="2203903" y="513989"/>
                  <a:pt x="2203903" y="513989"/>
                  <a:pt x="2206519" y="513328"/>
                </a:cubicBezTo>
                <a:close/>
                <a:moveTo>
                  <a:pt x="7437864" y="509909"/>
                </a:moveTo>
                <a:lnTo>
                  <a:pt x="7437727" y="510469"/>
                </a:lnTo>
                <a:lnTo>
                  <a:pt x="7437736" y="510433"/>
                </a:lnTo>
                <a:close/>
                <a:moveTo>
                  <a:pt x="2073188" y="509081"/>
                </a:moveTo>
                <a:cubicBezTo>
                  <a:pt x="2075747" y="508432"/>
                  <a:pt x="2076489" y="512116"/>
                  <a:pt x="2076489" y="512116"/>
                </a:cubicBezTo>
                <a:cubicBezTo>
                  <a:pt x="2077232" y="515800"/>
                  <a:pt x="2077232" y="515800"/>
                  <a:pt x="2077232" y="515800"/>
                </a:cubicBezTo>
                <a:cubicBezTo>
                  <a:pt x="2077232" y="515800"/>
                  <a:pt x="2077232" y="515800"/>
                  <a:pt x="2077978" y="519485"/>
                </a:cubicBezTo>
                <a:cubicBezTo>
                  <a:pt x="2078721" y="523169"/>
                  <a:pt x="2079465" y="526853"/>
                  <a:pt x="2077651" y="531185"/>
                </a:cubicBezTo>
                <a:cubicBezTo>
                  <a:pt x="2083510" y="533572"/>
                  <a:pt x="2086813" y="536609"/>
                  <a:pt x="2089371" y="535961"/>
                </a:cubicBezTo>
                <a:cubicBezTo>
                  <a:pt x="2089371" y="535961"/>
                  <a:pt x="2089371" y="535961"/>
                  <a:pt x="2092672" y="538996"/>
                </a:cubicBezTo>
                <a:cubicBezTo>
                  <a:pt x="2095975" y="542033"/>
                  <a:pt x="2095975" y="542033"/>
                  <a:pt x="2096719" y="545717"/>
                </a:cubicBezTo>
                <a:cubicBezTo>
                  <a:pt x="2097463" y="549402"/>
                  <a:pt x="2094904" y="550050"/>
                  <a:pt x="2092345" y="550699"/>
                </a:cubicBezTo>
                <a:cubicBezTo>
                  <a:pt x="2089788" y="551346"/>
                  <a:pt x="2087228" y="551994"/>
                  <a:pt x="2086484" y="548308"/>
                </a:cubicBezTo>
                <a:cubicBezTo>
                  <a:pt x="2086484" y="548308"/>
                  <a:pt x="2086484" y="548308"/>
                  <a:pt x="2085741" y="544626"/>
                </a:cubicBezTo>
                <a:cubicBezTo>
                  <a:pt x="2080625" y="545922"/>
                  <a:pt x="2077323" y="542886"/>
                  <a:pt x="2074020" y="539849"/>
                </a:cubicBezTo>
                <a:cubicBezTo>
                  <a:pt x="2074020" y="539849"/>
                  <a:pt x="2074020" y="539849"/>
                  <a:pt x="2071463" y="540497"/>
                </a:cubicBezTo>
                <a:cubicBezTo>
                  <a:pt x="2072207" y="544183"/>
                  <a:pt x="2069648" y="544831"/>
                  <a:pt x="2067089" y="545477"/>
                </a:cubicBezTo>
                <a:cubicBezTo>
                  <a:pt x="2063787" y="542441"/>
                  <a:pt x="2063787" y="542441"/>
                  <a:pt x="2065601" y="538109"/>
                </a:cubicBezTo>
                <a:cubicBezTo>
                  <a:pt x="2065601" y="538109"/>
                  <a:pt x="2067416" y="533776"/>
                  <a:pt x="2069975" y="533129"/>
                </a:cubicBezTo>
                <a:cubicBezTo>
                  <a:pt x="2071788" y="528797"/>
                  <a:pt x="2071045" y="525113"/>
                  <a:pt x="2070303" y="521428"/>
                </a:cubicBezTo>
                <a:cubicBezTo>
                  <a:pt x="2069558" y="517744"/>
                  <a:pt x="2069558" y="517744"/>
                  <a:pt x="2068814" y="514060"/>
                </a:cubicBezTo>
                <a:cubicBezTo>
                  <a:pt x="2068814" y="514060"/>
                  <a:pt x="2070629" y="509728"/>
                  <a:pt x="2073188" y="509081"/>
                </a:cubicBezTo>
                <a:close/>
                <a:moveTo>
                  <a:pt x="7438521" y="507203"/>
                </a:moveTo>
                <a:lnTo>
                  <a:pt x="7437864" y="509909"/>
                </a:lnTo>
                <a:lnTo>
                  <a:pt x="7438168" y="508654"/>
                </a:lnTo>
                <a:close/>
                <a:moveTo>
                  <a:pt x="2232794" y="506672"/>
                </a:moveTo>
                <a:cubicBezTo>
                  <a:pt x="2235430" y="506004"/>
                  <a:pt x="2238814" y="509019"/>
                  <a:pt x="2238814" y="509019"/>
                </a:cubicBezTo>
                <a:cubicBezTo>
                  <a:pt x="2238814" y="509019"/>
                  <a:pt x="2239558" y="512704"/>
                  <a:pt x="2239558" y="512704"/>
                </a:cubicBezTo>
                <a:cubicBezTo>
                  <a:pt x="2239558" y="512704"/>
                  <a:pt x="2240302" y="516388"/>
                  <a:pt x="2240302" y="516388"/>
                </a:cubicBezTo>
                <a:cubicBezTo>
                  <a:pt x="2240302" y="516388"/>
                  <a:pt x="2242940" y="515719"/>
                  <a:pt x="2242940" y="515719"/>
                </a:cubicBezTo>
                <a:cubicBezTo>
                  <a:pt x="2243684" y="519404"/>
                  <a:pt x="2241046" y="520072"/>
                  <a:pt x="2241046" y="520072"/>
                </a:cubicBezTo>
                <a:cubicBezTo>
                  <a:pt x="2238406" y="520742"/>
                  <a:pt x="2235770" y="521409"/>
                  <a:pt x="2235770" y="521409"/>
                </a:cubicBezTo>
                <a:cubicBezTo>
                  <a:pt x="2232388" y="518393"/>
                  <a:pt x="2232388" y="518393"/>
                  <a:pt x="2231644" y="514709"/>
                </a:cubicBezTo>
                <a:cubicBezTo>
                  <a:pt x="2231644" y="514709"/>
                  <a:pt x="2231644" y="514709"/>
                  <a:pt x="2230899" y="511025"/>
                </a:cubicBezTo>
                <a:cubicBezTo>
                  <a:pt x="2230899" y="511025"/>
                  <a:pt x="2230155" y="507339"/>
                  <a:pt x="2232794" y="506672"/>
                </a:cubicBezTo>
                <a:close/>
                <a:moveTo>
                  <a:pt x="1371407" y="501460"/>
                </a:moveTo>
                <a:cubicBezTo>
                  <a:pt x="1368025" y="521740"/>
                  <a:pt x="1362953" y="552157"/>
                  <a:pt x="1414306" y="552410"/>
                </a:cubicBezTo>
                <a:cubicBezTo>
                  <a:pt x="1414306" y="552410"/>
                  <a:pt x="1415998" y="542270"/>
                  <a:pt x="1415998" y="542270"/>
                </a:cubicBezTo>
                <a:cubicBezTo>
                  <a:pt x="1417688" y="532131"/>
                  <a:pt x="1417688" y="532131"/>
                  <a:pt x="1442522" y="537327"/>
                </a:cubicBezTo>
                <a:cubicBezTo>
                  <a:pt x="1442522" y="537327"/>
                  <a:pt x="1442522" y="537327"/>
                  <a:pt x="1440830" y="547467"/>
                </a:cubicBezTo>
                <a:cubicBezTo>
                  <a:pt x="1439139" y="557607"/>
                  <a:pt x="1439139" y="557607"/>
                  <a:pt x="1439139" y="557607"/>
                </a:cubicBezTo>
                <a:cubicBezTo>
                  <a:pt x="1437449" y="567746"/>
                  <a:pt x="1462273" y="572941"/>
                  <a:pt x="1485416" y="588275"/>
                </a:cubicBezTo>
                <a:lnTo>
                  <a:pt x="1523731" y="592615"/>
                </a:lnTo>
                <a:lnTo>
                  <a:pt x="1523241" y="590182"/>
                </a:lnTo>
                <a:cubicBezTo>
                  <a:pt x="1519916" y="587269"/>
                  <a:pt x="1522518" y="586610"/>
                  <a:pt x="1525124" y="585950"/>
                </a:cubicBezTo>
                <a:cubicBezTo>
                  <a:pt x="1527727" y="585289"/>
                  <a:pt x="1530331" y="584630"/>
                  <a:pt x="1531053" y="588203"/>
                </a:cubicBezTo>
                <a:lnTo>
                  <a:pt x="1534328" y="595111"/>
                </a:lnTo>
                <a:lnTo>
                  <a:pt x="1584743" y="609062"/>
                </a:lnTo>
                <a:lnTo>
                  <a:pt x="1577631" y="616645"/>
                </a:lnTo>
                <a:lnTo>
                  <a:pt x="1587824" y="620662"/>
                </a:lnTo>
                <a:cubicBezTo>
                  <a:pt x="1587824" y="620662"/>
                  <a:pt x="1587824" y="620662"/>
                  <a:pt x="1588569" y="624357"/>
                </a:cubicBezTo>
                <a:cubicBezTo>
                  <a:pt x="1590450" y="619998"/>
                  <a:pt x="1590450" y="619998"/>
                  <a:pt x="1593078" y="619332"/>
                </a:cubicBezTo>
                <a:cubicBezTo>
                  <a:pt x="1595705" y="618666"/>
                  <a:pt x="1595705" y="618666"/>
                  <a:pt x="1595705" y="618666"/>
                </a:cubicBezTo>
                <a:cubicBezTo>
                  <a:pt x="1595705" y="618666"/>
                  <a:pt x="1596451" y="622362"/>
                  <a:pt x="1596451" y="622362"/>
                </a:cubicBezTo>
                <a:cubicBezTo>
                  <a:pt x="1593823" y="623028"/>
                  <a:pt x="1593823" y="623028"/>
                  <a:pt x="1593823" y="623028"/>
                </a:cubicBezTo>
                <a:cubicBezTo>
                  <a:pt x="1594570" y="626722"/>
                  <a:pt x="1597198" y="626058"/>
                  <a:pt x="1597943" y="629754"/>
                </a:cubicBezTo>
                <a:cubicBezTo>
                  <a:pt x="1600198" y="627240"/>
                  <a:pt x="1601137" y="625060"/>
                  <a:pt x="1602499" y="623257"/>
                </a:cubicBezTo>
                <a:lnTo>
                  <a:pt x="1609356" y="619172"/>
                </a:lnTo>
                <a:lnTo>
                  <a:pt x="1609033" y="618909"/>
                </a:lnTo>
                <a:cubicBezTo>
                  <a:pt x="1609033" y="618909"/>
                  <a:pt x="1606394" y="619578"/>
                  <a:pt x="1608357" y="615560"/>
                </a:cubicBezTo>
                <a:cubicBezTo>
                  <a:pt x="1608357" y="615560"/>
                  <a:pt x="1608357" y="615560"/>
                  <a:pt x="1610995" y="614893"/>
                </a:cubicBezTo>
                <a:cubicBezTo>
                  <a:pt x="1610995" y="614893"/>
                  <a:pt x="1616948" y="616906"/>
                  <a:pt x="1616948" y="616906"/>
                </a:cubicBezTo>
                <a:cubicBezTo>
                  <a:pt x="1616948" y="616906"/>
                  <a:pt x="1616948" y="616906"/>
                  <a:pt x="1617624" y="620254"/>
                </a:cubicBezTo>
                <a:cubicBezTo>
                  <a:pt x="1617624" y="620254"/>
                  <a:pt x="1617624" y="620254"/>
                  <a:pt x="1614985" y="620924"/>
                </a:cubicBezTo>
                <a:cubicBezTo>
                  <a:pt x="1614985" y="620924"/>
                  <a:pt x="1612345" y="621591"/>
                  <a:pt x="1612345" y="621591"/>
                </a:cubicBezTo>
                <a:lnTo>
                  <a:pt x="1609729" y="619474"/>
                </a:lnTo>
                <a:lnTo>
                  <a:pt x="1614025" y="632478"/>
                </a:lnTo>
                <a:cubicBezTo>
                  <a:pt x="1614442" y="636256"/>
                  <a:pt x="1613688" y="639360"/>
                  <a:pt x="1611434" y="641876"/>
                </a:cubicBezTo>
                <a:cubicBezTo>
                  <a:pt x="1616687" y="640544"/>
                  <a:pt x="1622688" y="642908"/>
                  <a:pt x="1615552" y="648600"/>
                </a:cubicBezTo>
                <a:cubicBezTo>
                  <a:pt x="1618926" y="651631"/>
                  <a:pt x="1634689" y="647639"/>
                  <a:pt x="1626418" y="661387"/>
                </a:cubicBezTo>
                <a:cubicBezTo>
                  <a:pt x="1626418" y="661387"/>
                  <a:pt x="1629044" y="660721"/>
                  <a:pt x="1629044" y="660721"/>
                </a:cubicBezTo>
                <a:cubicBezTo>
                  <a:pt x="1631672" y="660055"/>
                  <a:pt x="1630927" y="656361"/>
                  <a:pt x="1633554" y="655695"/>
                </a:cubicBezTo>
                <a:cubicBezTo>
                  <a:pt x="1633554" y="655695"/>
                  <a:pt x="1632807" y="651999"/>
                  <a:pt x="1632807" y="651999"/>
                </a:cubicBezTo>
                <a:cubicBezTo>
                  <a:pt x="1629435" y="648969"/>
                  <a:pt x="1626061" y="645938"/>
                  <a:pt x="1623434" y="646603"/>
                </a:cubicBezTo>
                <a:cubicBezTo>
                  <a:pt x="1621943" y="639214"/>
                  <a:pt x="1628689" y="645273"/>
                  <a:pt x="1633941" y="643942"/>
                </a:cubicBezTo>
                <a:cubicBezTo>
                  <a:pt x="1625331" y="628644"/>
                  <a:pt x="1623749" y="617390"/>
                  <a:pt x="1625495" y="607235"/>
                </a:cubicBezTo>
                <a:lnTo>
                  <a:pt x="1634073" y="584826"/>
                </a:lnTo>
                <a:lnTo>
                  <a:pt x="1614641" y="583836"/>
                </a:lnTo>
                <a:cubicBezTo>
                  <a:pt x="1591505" y="568504"/>
                  <a:pt x="1593196" y="558362"/>
                  <a:pt x="1568364" y="553167"/>
                </a:cubicBezTo>
                <a:lnTo>
                  <a:pt x="1581246" y="550448"/>
                </a:lnTo>
                <a:lnTo>
                  <a:pt x="1579576" y="549095"/>
                </a:lnTo>
                <a:cubicBezTo>
                  <a:pt x="1579796" y="546752"/>
                  <a:pt x="1581399" y="543530"/>
                  <a:pt x="1585475" y="539680"/>
                </a:cubicBezTo>
                <a:lnTo>
                  <a:pt x="1584529" y="549755"/>
                </a:lnTo>
                <a:lnTo>
                  <a:pt x="1587092" y="549215"/>
                </a:lnTo>
                <a:cubicBezTo>
                  <a:pt x="1598024" y="546256"/>
                  <a:pt x="1604299" y="542323"/>
                  <a:pt x="1596609" y="535467"/>
                </a:cubicBezTo>
                <a:lnTo>
                  <a:pt x="1587817" y="530639"/>
                </a:lnTo>
                <a:lnTo>
                  <a:pt x="1583373" y="531765"/>
                </a:lnTo>
                <a:lnTo>
                  <a:pt x="1580122" y="526418"/>
                </a:lnTo>
                <a:lnTo>
                  <a:pt x="1573438" y="522748"/>
                </a:lnTo>
                <a:cubicBezTo>
                  <a:pt x="1548605" y="517552"/>
                  <a:pt x="1570056" y="543028"/>
                  <a:pt x="1543532" y="547971"/>
                </a:cubicBezTo>
                <a:lnTo>
                  <a:pt x="1522209" y="539281"/>
                </a:lnTo>
                <a:lnTo>
                  <a:pt x="1524966" y="557824"/>
                </a:lnTo>
                <a:cubicBezTo>
                  <a:pt x="1517961" y="563472"/>
                  <a:pt x="1517608" y="575178"/>
                  <a:pt x="1507276" y="577795"/>
                </a:cubicBezTo>
                <a:cubicBezTo>
                  <a:pt x="1512050" y="561095"/>
                  <a:pt x="1493578" y="550288"/>
                  <a:pt x="1492834" y="546602"/>
                </a:cubicBezTo>
                <a:cubicBezTo>
                  <a:pt x="1497080" y="547463"/>
                  <a:pt x="1498274" y="543287"/>
                  <a:pt x="1499603" y="538109"/>
                </a:cubicBezTo>
                <a:lnTo>
                  <a:pt x="1505125" y="527556"/>
                </a:lnTo>
                <a:lnTo>
                  <a:pt x="1497250" y="517298"/>
                </a:lnTo>
                <a:lnTo>
                  <a:pt x="1486406" y="515444"/>
                </a:lnTo>
                <a:lnTo>
                  <a:pt x="1483095" y="526186"/>
                </a:lnTo>
                <a:cubicBezTo>
                  <a:pt x="1479756" y="523208"/>
                  <a:pt x="1478370" y="519737"/>
                  <a:pt x="1477962" y="516017"/>
                </a:cubicBezTo>
                <a:lnTo>
                  <a:pt x="1478087" y="514021"/>
                </a:lnTo>
                <a:lnTo>
                  <a:pt x="1462899" y="511423"/>
                </a:lnTo>
                <a:cubicBezTo>
                  <a:pt x="1453377" y="510740"/>
                  <a:pt x="1446748" y="511977"/>
                  <a:pt x="1445904" y="517047"/>
                </a:cubicBezTo>
                <a:cubicBezTo>
                  <a:pt x="1422761" y="501711"/>
                  <a:pt x="1396239" y="506656"/>
                  <a:pt x="1371407" y="501460"/>
                </a:cubicBezTo>
                <a:close/>
                <a:moveTo>
                  <a:pt x="576821" y="481819"/>
                </a:moveTo>
                <a:cubicBezTo>
                  <a:pt x="576821" y="481819"/>
                  <a:pt x="601683" y="497461"/>
                  <a:pt x="601683" y="497461"/>
                </a:cubicBezTo>
                <a:cubicBezTo>
                  <a:pt x="598319" y="517631"/>
                  <a:pt x="573458" y="501991"/>
                  <a:pt x="545235" y="506525"/>
                </a:cubicBezTo>
                <a:cubicBezTo>
                  <a:pt x="546915" y="496437"/>
                  <a:pt x="548597" y="486353"/>
                  <a:pt x="576821" y="481819"/>
                </a:cubicBezTo>
                <a:close/>
                <a:moveTo>
                  <a:pt x="7448058" y="468001"/>
                </a:moveTo>
                <a:cubicBezTo>
                  <a:pt x="7444879" y="481071"/>
                  <a:pt x="7441700" y="494136"/>
                  <a:pt x="7441700" y="494136"/>
                </a:cubicBezTo>
                <a:cubicBezTo>
                  <a:pt x="7440111" y="500668"/>
                  <a:pt x="7439119" y="504751"/>
                  <a:pt x="7438521" y="507201"/>
                </a:cubicBezTo>
                <a:lnTo>
                  <a:pt x="7438168" y="508654"/>
                </a:lnTo>
                <a:lnTo>
                  <a:pt x="7437736" y="510433"/>
                </a:lnTo>
                <a:lnTo>
                  <a:pt x="7435740" y="518634"/>
                </a:lnTo>
                <a:cubicBezTo>
                  <a:pt x="7435344" y="520268"/>
                  <a:pt x="7435344" y="520268"/>
                  <a:pt x="7435344" y="520268"/>
                </a:cubicBezTo>
                <a:cubicBezTo>
                  <a:pt x="7424247" y="509862"/>
                  <a:pt x="7425835" y="503330"/>
                  <a:pt x="7430990" y="496129"/>
                </a:cubicBezTo>
                <a:cubicBezTo>
                  <a:pt x="7436149" y="488933"/>
                  <a:pt x="7444879" y="481071"/>
                  <a:pt x="7448058" y="468001"/>
                </a:cubicBezTo>
                <a:close/>
                <a:moveTo>
                  <a:pt x="6112525" y="467375"/>
                </a:moveTo>
                <a:lnTo>
                  <a:pt x="6093453" y="545771"/>
                </a:lnTo>
                <a:cubicBezTo>
                  <a:pt x="6093453" y="545771"/>
                  <a:pt x="6089498" y="534034"/>
                  <a:pt x="6089901" y="518368"/>
                </a:cubicBezTo>
                <a:cubicBezTo>
                  <a:pt x="6090305" y="502699"/>
                  <a:pt x="6095071" y="483097"/>
                  <a:pt x="6112525" y="467375"/>
                </a:cubicBezTo>
                <a:close/>
                <a:moveTo>
                  <a:pt x="335014" y="464117"/>
                </a:moveTo>
                <a:cubicBezTo>
                  <a:pt x="338898" y="463981"/>
                  <a:pt x="343976" y="464411"/>
                  <a:pt x="350610" y="465799"/>
                </a:cubicBezTo>
                <a:cubicBezTo>
                  <a:pt x="350610" y="465799"/>
                  <a:pt x="350610" y="465799"/>
                  <a:pt x="377153" y="471351"/>
                </a:cubicBezTo>
                <a:cubicBezTo>
                  <a:pt x="377153" y="471351"/>
                  <a:pt x="375521" y="481131"/>
                  <a:pt x="348978" y="475578"/>
                </a:cubicBezTo>
                <a:lnTo>
                  <a:pt x="347348" y="485358"/>
                </a:lnTo>
                <a:cubicBezTo>
                  <a:pt x="347348" y="485358"/>
                  <a:pt x="373891" y="490912"/>
                  <a:pt x="373891" y="490912"/>
                </a:cubicBezTo>
                <a:cubicBezTo>
                  <a:pt x="372259" y="500691"/>
                  <a:pt x="372259" y="500691"/>
                  <a:pt x="372259" y="500691"/>
                </a:cubicBezTo>
                <a:cubicBezTo>
                  <a:pt x="372259" y="500691"/>
                  <a:pt x="372259" y="500691"/>
                  <a:pt x="345717" y="495139"/>
                </a:cubicBezTo>
                <a:cubicBezTo>
                  <a:pt x="370629" y="510472"/>
                  <a:pt x="370629" y="510472"/>
                  <a:pt x="342455" y="514699"/>
                </a:cubicBezTo>
                <a:cubicBezTo>
                  <a:pt x="314287" y="518926"/>
                  <a:pt x="287744" y="513374"/>
                  <a:pt x="261207" y="507820"/>
                </a:cubicBezTo>
                <a:cubicBezTo>
                  <a:pt x="264470" y="488259"/>
                  <a:pt x="292637" y="484033"/>
                  <a:pt x="322442" y="470026"/>
                </a:cubicBezTo>
                <a:cubicBezTo>
                  <a:pt x="322442" y="470026"/>
                  <a:pt x="323359" y="464525"/>
                  <a:pt x="335014" y="464117"/>
                </a:cubicBezTo>
                <a:close/>
                <a:moveTo>
                  <a:pt x="507730" y="456929"/>
                </a:moveTo>
                <a:cubicBezTo>
                  <a:pt x="507730" y="456929"/>
                  <a:pt x="525423" y="460630"/>
                  <a:pt x="525423" y="460630"/>
                </a:cubicBezTo>
                <a:cubicBezTo>
                  <a:pt x="523894" y="469800"/>
                  <a:pt x="522366" y="478969"/>
                  <a:pt x="506203" y="466095"/>
                </a:cubicBezTo>
                <a:cubicBezTo>
                  <a:pt x="506203" y="466095"/>
                  <a:pt x="506203" y="466095"/>
                  <a:pt x="507730" y="456929"/>
                </a:cubicBezTo>
                <a:close/>
                <a:moveTo>
                  <a:pt x="1687976" y="452274"/>
                </a:moveTo>
                <a:cubicBezTo>
                  <a:pt x="1699545" y="459940"/>
                  <a:pt x="1699123" y="462475"/>
                  <a:pt x="1692493" y="463711"/>
                </a:cubicBezTo>
                <a:lnTo>
                  <a:pt x="1664985" y="466775"/>
                </a:lnTo>
                <a:lnTo>
                  <a:pt x="1664910" y="469058"/>
                </a:lnTo>
                <a:cubicBezTo>
                  <a:pt x="1667535" y="468392"/>
                  <a:pt x="1667535" y="468392"/>
                  <a:pt x="1670163" y="467726"/>
                </a:cubicBezTo>
                <a:cubicBezTo>
                  <a:pt x="1672790" y="467062"/>
                  <a:pt x="1673537" y="470756"/>
                  <a:pt x="1673537" y="470756"/>
                </a:cubicBezTo>
                <a:cubicBezTo>
                  <a:pt x="1674283" y="474453"/>
                  <a:pt x="1674283" y="474453"/>
                  <a:pt x="1671654" y="475119"/>
                </a:cubicBezTo>
                <a:lnTo>
                  <a:pt x="1669577" y="475644"/>
                </a:lnTo>
                <a:lnTo>
                  <a:pt x="1687905" y="491123"/>
                </a:lnTo>
                <a:lnTo>
                  <a:pt x="1687413" y="489685"/>
                </a:lnTo>
                <a:lnTo>
                  <a:pt x="1688276" y="491435"/>
                </a:lnTo>
                <a:lnTo>
                  <a:pt x="1689687" y="492627"/>
                </a:lnTo>
                <a:lnTo>
                  <a:pt x="1693628" y="488110"/>
                </a:lnTo>
                <a:cubicBezTo>
                  <a:pt x="1695781" y="488564"/>
                  <a:pt x="1696021" y="489749"/>
                  <a:pt x="1695167" y="491273"/>
                </a:cubicBezTo>
                <a:lnTo>
                  <a:pt x="1691852" y="494716"/>
                </a:lnTo>
                <a:lnTo>
                  <a:pt x="1704353" y="508167"/>
                </a:lnTo>
                <a:cubicBezTo>
                  <a:pt x="1703509" y="513237"/>
                  <a:pt x="1697300" y="511939"/>
                  <a:pt x="1691304" y="509373"/>
                </a:cubicBezTo>
                <a:lnTo>
                  <a:pt x="1680327" y="503409"/>
                </a:lnTo>
                <a:lnTo>
                  <a:pt x="1680226" y="503475"/>
                </a:lnTo>
                <a:cubicBezTo>
                  <a:pt x="1679684" y="507602"/>
                  <a:pt x="1678567" y="508883"/>
                  <a:pt x="1677395" y="508182"/>
                </a:cubicBezTo>
                <a:lnTo>
                  <a:pt x="1676463" y="506070"/>
                </a:lnTo>
                <a:lnTo>
                  <a:pt x="1671911" y="510679"/>
                </a:lnTo>
                <a:lnTo>
                  <a:pt x="1672091" y="514149"/>
                </a:lnTo>
                <a:cubicBezTo>
                  <a:pt x="1671114" y="518057"/>
                  <a:pt x="1668284" y="521521"/>
                  <a:pt x="1661567" y="523222"/>
                </a:cubicBezTo>
                <a:lnTo>
                  <a:pt x="1661952" y="520761"/>
                </a:lnTo>
                <a:lnTo>
                  <a:pt x="1660199" y="522539"/>
                </a:lnTo>
                <a:lnTo>
                  <a:pt x="1647175" y="522707"/>
                </a:lnTo>
                <a:lnTo>
                  <a:pt x="1647443" y="527868"/>
                </a:lnTo>
                <a:cubicBezTo>
                  <a:pt x="1646361" y="531055"/>
                  <a:pt x="1644949" y="534326"/>
                  <a:pt x="1646067" y="539869"/>
                </a:cubicBezTo>
                <a:lnTo>
                  <a:pt x="1639122" y="541630"/>
                </a:lnTo>
                <a:lnTo>
                  <a:pt x="1665191" y="551456"/>
                </a:lnTo>
                <a:lnTo>
                  <a:pt x="1663691" y="546222"/>
                </a:lnTo>
                <a:cubicBezTo>
                  <a:pt x="1675789" y="551203"/>
                  <a:pt x="1669740" y="548713"/>
                  <a:pt x="1664785" y="537900"/>
                </a:cubicBezTo>
                <a:cubicBezTo>
                  <a:pt x="1677041" y="536804"/>
                  <a:pt x="1679133" y="540298"/>
                  <a:pt x="1678451" y="545501"/>
                </a:cubicBezTo>
                <a:lnTo>
                  <a:pt x="1676730" y="555806"/>
                </a:lnTo>
                <a:lnTo>
                  <a:pt x="1704314" y="566202"/>
                </a:lnTo>
                <a:lnTo>
                  <a:pt x="1712568" y="577692"/>
                </a:lnTo>
                <a:lnTo>
                  <a:pt x="1720896" y="567338"/>
                </a:lnTo>
                <a:cubicBezTo>
                  <a:pt x="1717038" y="576202"/>
                  <a:pt x="1721653" y="571090"/>
                  <a:pt x="1723926" y="582342"/>
                </a:cubicBezTo>
                <a:cubicBezTo>
                  <a:pt x="1718553" y="583703"/>
                  <a:pt x="1718553" y="583703"/>
                  <a:pt x="1716624" y="588136"/>
                </a:cubicBezTo>
                <a:lnTo>
                  <a:pt x="1715101" y="584401"/>
                </a:lnTo>
                <a:lnTo>
                  <a:pt x="1688334" y="585101"/>
                </a:lnTo>
                <a:lnTo>
                  <a:pt x="1688782" y="587319"/>
                </a:lnTo>
                <a:cubicBezTo>
                  <a:pt x="1689529" y="591014"/>
                  <a:pt x="1690274" y="594713"/>
                  <a:pt x="1691020" y="598407"/>
                </a:cubicBezTo>
                <a:cubicBezTo>
                  <a:pt x="1691020" y="598407"/>
                  <a:pt x="1691766" y="602101"/>
                  <a:pt x="1691766" y="602101"/>
                </a:cubicBezTo>
                <a:cubicBezTo>
                  <a:pt x="1694392" y="601437"/>
                  <a:pt x="1694392" y="601437"/>
                  <a:pt x="1697020" y="600771"/>
                </a:cubicBezTo>
                <a:cubicBezTo>
                  <a:pt x="1697020" y="600771"/>
                  <a:pt x="1697020" y="600771"/>
                  <a:pt x="1697767" y="604468"/>
                </a:cubicBezTo>
                <a:cubicBezTo>
                  <a:pt x="1697767" y="604468"/>
                  <a:pt x="1697767" y="604468"/>
                  <a:pt x="1695138" y="605134"/>
                </a:cubicBezTo>
                <a:cubicBezTo>
                  <a:pt x="1695138" y="605134"/>
                  <a:pt x="1693259" y="609493"/>
                  <a:pt x="1690632" y="610160"/>
                </a:cubicBezTo>
                <a:cubicBezTo>
                  <a:pt x="1690632" y="610160"/>
                  <a:pt x="1690632" y="610160"/>
                  <a:pt x="1693259" y="609493"/>
                </a:cubicBezTo>
                <a:cubicBezTo>
                  <a:pt x="1691378" y="613854"/>
                  <a:pt x="1692869" y="621248"/>
                  <a:pt x="1687615" y="622578"/>
                </a:cubicBezTo>
                <a:cubicBezTo>
                  <a:pt x="1688361" y="626272"/>
                  <a:pt x="1690987" y="625607"/>
                  <a:pt x="1691734" y="629302"/>
                </a:cubicBezTo>
                <a:cubicBezTo>
                  <a:pt x="1696243" y="624277"/>
                  <a:pt x="1701496" y="622945"/>
                  <a:pt x="1703377" y="618585"/>
                </a:cubicBezTo>
                <a:cubicBezTo>
                  <a:pt x="1704870" y="625975"/>
                  <a:pt x="1713853" y="643124"/>
                  <a:pt x="1713465" y="654875"/>
                </a:cubicBezTo>
                <a:cubicBezTo>
                  <a:pt x="1720599" y="649183"/>
                  <a:pt x="1729225" y="650885"/>
                  <a:pt x="1735227" y="653249"/>
                </a:cubicBezTo>
                <a:cubicBezTo>
                  <a:pt x="1735227" y="653249"/>
                  <a:pt x="1735227" y="653249"/>
                  <a:pt x="1737854" y="652584"/>
                </a:cubicBezTo>
                <a:cubicBezTo>
                  <a:pt x="1737854" y="652584"/>
                  <a:pt x="1737854" y="652584"/>
                  <a:pt x="1738599" y="656278"/>
                </a:cubicBezTo>
                <a:cubicBezTo>
                  <a:pt x="1738599" y="656278"/>
                  <a:pt x="1738599" y="656278"/>
                  <a:pt x="1739345" y="659972"/>
                </a:cubicBezTo>
                <a:cubicBezTo>
                  <a:pt x="1739345" y="659972"/>
                  <a:pt x="1740092" y="663670"/>
                  <a:pt x="1738210" y="668032"/>
                </a:cubicBezTo>
                <a:cubicBezTo>
                  <a:pt x="1738210" y="668032"/>
                  <a:pt x="1738210" y="668032"/>
                  <a:pt x="1740839" y="667365"/>
                </a:cubicBezTo>
                <a:cubicBezTo>
                  <a:pt x="1747583" y="673427"/>
                  <a:pt x="1755854" y="659677"/>
                  <a:pt x="1757344" y="667067"/>
                </a:cubicBezTo>
                <a:cubicBezTo>
                  <a:pt x="1761463" y="673794"/>
                  <a:pt x="1759582" y="678154"/>
                  <a:pt x="1749076" y="680817"/>
                </a:cubicBezTo>
                <a:cubicBezTo>
                  <a:pt x="1756567" y="690573"/>
                  <a:pt x="1773105" y="663074"/>
                  <a:pt x="1761853" y="662043"/>
                </a:cubicBezTo>
                <a:cubicBezTo>
                  <a:pt x="1760360" y="654650"/>
                  <a:pt x="1764479" y="661379"/>
                  <a:pt x="1769733" y="660045"/>
                </a:cubicBezTo>
                <a:cubicBezTo>
                  <a:pt x="1768987" y="656351"/>
                  <a:pt x="1768987" y="656351"/>
                  <a:pt x="1768987" y="656351"/>
                </a:cubicBezTo>
                <a:cubicBezTo>
                  <a:pt x="1768242" y="652655"/>
                  <a:pt x="1765616" y="653319"/>
                  <a:pt x="1765616" y="653319"/>
                </a:cubicBezTo>
                <a:cubicBezTo>
                  <a:pt x="1762988" y="653984"/>
                  <a:pt x="1759615" y="650954"/>
                  <a:pt x="1762241" y="650289"/>
                </a:cubicBezTo>
                <a:cubicBezTo>
                  <a:pt x="1762241" y="650289"/>
                  <a:pt x="1764121" y="645928"/>
                  <a:pt x="1764121" y="645928"/>
                </a:cubicBezTo>
                <a:cubicBezTo>
                  <a:pt x="1767496" y="648957"/>
                  <a:pt x="1772750" y="647627"/>
                  <a:pt x="1773497" y="651323"/>
                </a:cubicBezTo>
                <a:cubicBezTo>
                  <a:pt x="1773497" y="651323"/>
                  <a:pt x="1773497" y="651323"/>
                  <a:pt x="1776122" y="650657"/>
                </a:cubicBezTo>
                <a:cubicBezTo>
                  <a:pt x="1778749" y="649992"/>
                  <a:pt x="1779496" y="653688"/>
                  <a:pt x="1784749" y="652357"/>
                </a:cubicBezTo>
                <a:cubicBezTo>
                  <a:pt x="1784002" y="648661"/>
                  <a:pt x="1780629" y="645631"/>
                  <a:pt x="1778003" y="646299"/>
                </a:cubicBezTo>
                <a:cubicBezTo>
                  <a:pt x="1785883" y="644301"/>
                  <a:pt x="1787020" y="636245"/>
                  <a:pt x="1781408" y="622126"/>
                </a:cubicBezTo>
                <a:cubicBezTo>
                  <a:pt x="1781408" y="622126"/>
                  <a:pt x="1781408" y="622126"/>
                  <a:pt x="1780661" y="618432"/>
                </a:cubicBezTo>
                <a:cubicBezTo>
                  <a:pt x="1778781" y="622790"/>
                  <a:pt x="1776155" y="623458"/>
                  <a:pt x="1773526" y="624122"/>
                </a:cubicBezTo>
                <a:cubicBezTo>
                  <a:pt x="1770899" y="624788"/>
                  <a:pt x="1770899" y="624788"/>
                  <a:pt x="1768272" y="625452"/>
                </a:cubicBezTo>
                <a:cubicBezTo>
                  <a:pt x="1767527" y="621758"/>
                  <a:pt x="1770154" y="621094"/>
                  <a:pt x="1770154" y="621094"/>
                </a:cubicBezTo>
                <a:cubicBezTo>
                  <a:pt x="1770154" y="621094"/>
                  <a:pt x="1772780" y="620426"/>
                  <a:pt x="1772780" y="620426"/>
                </a:cubicBezTo>
                <a:cubicBezTo>
                  <a:pt x="1775408" y="619762"/>
                  <a:pt x="1774663" y="616066"/>
                  <a:pt x="1774663" y="616066"/>
                </a:cubicBezTo>
                <a:cubicBezTo>
                  <a:pt x="1771288" y="613037"/>
                  <a:pt x="1765289" y="610671"/>
                  <a:pt x="1766424" y="602615"/>
                </a:cubicBezTo>
                <a:cubicBezTo>
                  <a:pt x="1769052" y="601949"/>
                  <a:pt x="1769797" y="605643"/>
                  <a:pt x="1770544" y="609341"/>
                </a:cubicBezTo>
                <a:cubicBezTo>
                  <a:pt x="1779558" y="599287"/>
                  <a:pt x="1763473" y="560631"/>
                  <a:pt x="1764994" y="540822"/>
                </a:cubicBezTo>
                <a:cubicBezTo>
                  <a:pt x="1757115" y="542816"/>
                  <a:pt x="1757861" y="546512"/>
                  <a:pt x="1749981" y="548509"/>
                </a:cubicBezTo>
                <a:cubicBezTo>
                  <a:pt x="1748488" y="541119"/>
                  <a:pt x="1759742" y="542151"/>
                  <a:pt x="1754877" y="531731"/>
                </a:cubicBezTo>
                <a:cubicBezTo>
                  <a:pt x="1760130" y="530399"/>
                  <a:pt x="1758250" y="534762"/>
                  <a:pt x="1761623" y="537792"/>
                </a:cubicBezTo>
                <a:lnTo>
                  <a:pt x="1761063" y="535342"/>
                </a:lnTo>
                <a:lnTo>
                  <a:pt x="1760810" y="535064"/>
                </a:lnTo>
                <a:lnTo>
                  <a:pt x="1760967" y="534909"/>
                </a:lnTo>
                <a:lnTo>
                  <a:pt x="1758355" y="523442"/>
                </a:lnTo>
                <a:lnTo>
                  <a:pt x="1750288" y="527158"/>
                </a:lnTo>
                <a:cubicBezTo>
                  <a:pt x="1723751" y="521605"/>
                  <a:pt x="1725585" y="510602"/>
                  <a:pt x="1727421" y="499602"/>
                </a:cubicBezTo>
                <a:cubicBezTo>
                  <a:pt x="1740690" y="502377"/>
                  <a:pt x="1747324" y="503765"/>
                  <a:pt x="1753730" y="506530"/>
                </a:cubicBezTo>
                <a:lnTo>
                  <a:pt x="1755190" y="507418"/>
                </a:lnTo>
                <a:lnTo>
                  <a:pt x="1752312" y="477995"/>
                </a:lnTo>
                <a:cubicBezTo>
                  <a:pt x="1761880" y="477513"/>
                  <a:pt x="1764044" y="471138"/>
                  <a:pt x="1765646" y="465391"/>
                </a:cubicBezTo>
                <a:lnTo>
                  <a:pt x="1771543" y="460157"/>
                </a:lnTo>
                <a:lnTo>
                  <a:pt x="1751534" y="456391"/>
                </a:lnTo>
                <a:cubicBezTo>
                  <a:pt x="1732700" y="453762"/>
                  <a:pt x="1713653" y="452398"/>
                  <a:pt x="1687976" y="452274"/>
                </a:cubicBezTo>
                <a:close/>
                <a:moveTo>
                  <a:pt x="705327" y="445865"/>
                </a:moveTo>
                <a:cubicBezTo>
                  <a:pt x="706128" y="445870"/>
                  <a:pt x="709284" y="446200"/>
                  <a:pt x="712493" y="446217"/>
                </a:cubicBezTo>
                <a:lnTo>
                  <a:pt x="713626" y="445983"/>
                </a:lnTo>
                <a:lnTo>
                  <a:pt x="712283" y="447485"/>
                </a:lnTo>
                <a:cubicBezTo>
                  <a:pt x="706075" y="446187"/>
                  <a:pt x="704523" y="445862"/>
                  <a:pt x="705327" y="445865"/>
                </a:cubicBezTo>
                <a:close/>
                <a:moveTo>
                  <a:pt x="2012470" y="445590"/>
                </a:moveTo>
                <a:cubicBezTo>
                  <a:pt x="2017136" y="446224"/>
                  <a:pt x="2023081" y="460692"/>
                  <a:pt x="2010453" y="458082"/>
                </a:cubicBezTo>
                <a:cubicBezTo>
                  <a:pt x="2012267" y="453750"/>
                  <a:pt x="2014827" y="453101"/>
                  <a:pt x="2008967" y="450714"/>
                </a:cubicBezTo>
                <a:cubicBezTo>
                  <a:pt x="2009500" y="446706"/>
                  <a:pt x="2010915" y="445379"/>
                  <a:pt x="2012470" y="445590"/>
                </a:cubicBezTo>
                <a:close/>
                <a:moveTo>
                  <a:pt x="718620" y="443009"/>
                </a:moveTo>
                <a:lnTo>
                  <a:pt x="719979" y="444669"/>
                </a:lnTo>
                <a:lnTo>
                  <a:pt x="713626" y="445983"/>
                </a:lnTo>
                <a:lnTo>
                  <a:pt x="716233" y="443064"/>
                </a:lnTo>
                <a:close/>
                <a:moveTo>
                  <a:pt x="145306" y="434226"/>
                </a:moveTo>
                <a:cubicBezTo>
                  <a:pt x="145306" y="434226"/>
                  <a:pt x="171848" y="439781"/>
                  <a:pt x="171848" y="439781"/>
                </a:cubicBezTo>
                <a:cubicBezTo>
                  <a:pt x="170624" y="447116"/>
                  <a:pt x="144082" y="441562"/>
                  <a:pt x="144082" y="441562"/>
                </a:cubicBezTo>
                <a:cubicBezTo>
                  <a:pt x="145306" y="434226"/>
                  <a:pt x="145306" y="434226"/>
                  <a:pt x="145306" y="434226"/>
                </a:cubicBezTo>
                <a:close/>
                <a:moveTo>
                  <a:pt x="2236880" y="432412"/>
                </a:moveTo>
                <a:cubicBezTo>
                  <a:pt x="2239438" y="431763"/>
                  <a:pt x="2242755" y="434865"/>
                  <a:pt x="2242755" y="434865"/>
                </a:cubicBezTo>
                <a:cubicBezTo>
                  <a:pt x="2242755" y="434865"/>
                  <a:pt x="2243512" y="438617"/>
                  <a:pt x="2243512" y="438617"/>
                </a:cubicBezTo>
                <a:cubicBezTo>
                  <a:pt x="2240951" y="439264"/>
                  <a:pt x="2241709" y="443015"/>
                  <a:pt x="2242466" y="446767"/>
                </a:cubicBezTo>
                <a:cubicBezTo>
                  <a:pt x="2243223" y="450518"/>
                  <a:pt x="2238107" y="451815"/>
                  <a:pt x="2235548" y="452462"/>
                </a:cubicBezTo>
                <a:cubicBezTo>
                  <a:pt x="2232989" y="453111"/>
                  <a:pt x="2229675" y="450007"/>
                  <a:pt x="2228918" y="446256"/>
                </a:cubicBezTo>
                <a:cubicBezTo>
                  <a:pt x="2228918" y="446256"/>
                  <a:pt x="2230718" y="441857"/>
                  <a:pt x="2229961" y="438106"/>
                </a:cubicBezTo>
                <a:cubicBezTo>
                  <a:pt x="2231763" y="433707"/>
                  <a:pt x="2234321" y="433060"/>
                  <a:pt x="2236880" y="432412"/>
                </a:cubicBezTo>
                <a:close/>
                <a:moveTo>
                  <a:pt x="2143138" y="432217"/>
                </a:moveTo>
                <a:cubicBezTo>
                  <a:pt x="2145777" y="431549"/>
                  <a:pt x="2151865" y="434231"/>
                  <a:pt x="2151865" y="434231"/>
                </a:cubicBezTo>
                <a:cubicBezTo>
                  <a:pt x="2151865" y="434231"/>
                  <a:pt x="2152678" y="438249"/>
                  <a:pt x="2152678" y="438249"/>
                </a:cubicBezTo>
                <a:cubicBezTo>
                  <a:pt x="2152678" y="438249"/>
                  <a:pt x="2152678" y="438249"/>
                  <a:pt x="2153488" y="442269"/>
                </a:cubicBezTo>
                <a:cubicBezTo>
                  <a:pt x="2153488" y="442269"/>
                  <a:pt x="2153488" y="442269"/>
                  <a:pt x="2150849" y="442936"/>
                </a:cubicBezTo>
                <a:cubicBezTo>
                  <a:pt x="2148211" y="443605"/>
                  <a:pt x="2148211" y="443605"/>
                  <a:pt x="2148211" y="443605"/>
                </a:cubicBezTo>
                <a:cubicBezTo>
                  <a:pt x="2145572" y="444275"/>
                  <a:pt x="2147398" y="439586"/>
                  <a:pt x="2147398" y="439586"/>
                </a:cubicBezTo>
                <a:cubicBezTo>
                  <a:pt x="2147398" y="439586"/>
                  <a:pt x="2147398" y="439586"/>
                  <a:pt x="2150038" y="438918"/>
                </a:cubicBezTo>
                <a:cubicBezTo>
                  <a:pt x="2147398" y="439586"/>
                  <a:pt x="2143950" y="436236"/>
                  <a:pt x="2143950" y="436236"/>
                </a:cubicBezTo>
                <a:cubicBezTo>
                  <a:pt x="2141311" y="436904"/>
                  <a:pt x="2141311" y="436904"/>
                  <a:pt x="2141311" y="436904"/>
                </a:cubicBezTo>
                <a:cubicBezTo>
                  <a:pt x="2140500" y="432884"/>
                  <a:pt x="2143138" y="432217"/>
                  <a:pt x="2143138" y="432217"/>
                </a:cubicBezTo>
                <a:close/>
                <a:moveTo>
                  <a:pt x="1770377" y="430687"/>
                </a:moveTo>
                <a:lnTo>
                  <a:pt x="1768686" y="431115"/>
                </a:lnTo>
                <a:lnTo>
                  <a:pt x="1771221" y="431448"/>
                </a:lnTo>
                <a:close/>
                <a:moveTo>
                  <a:pt x="2164486" y="426809"/>
                </a:moveTo>
                <a:cubicBezTo>
                  <a:pt x="2167043" y="426162"/>
                  <a:pt x="2167043" y="426162"/>
                  <a:pt x="2170413" y="429534"/>
                </a:cubicBezTo>
                <a:cubicBezTo>
                  <a:pt x="2171224" y="433550"/>
                  <a:pt x="2171224" y="433550"/>
                  <a:pt x="2173781" y="432905"/>
                </a:cubicBezTo>
                <a:cubicBezTo>
                  <a:pt x="2173781" y="432905"/>
                  <a:pt x="2173781" y="432905"/>
                  <a:pt x="2174596" y="436922"/>
                </a:cubicBezTo>
                <a:cubicBezTo>
                  <a:pt x="2174596" y="436922"/>
                  <a:pt x="2172035" y="437571"/>
                  <a:pt x="2172035" y="437571"/>
                </a:cubicBezTo>
                <a:cubicBezTo>
                  <a:pt x="2169478" y="438218"/>
                  <a:pt x="2166108" y="434846"/>
                  <a:pt x="2165296" y="430827"/>
                </a:cubicBezTo>
                <a:cubicBezTo>
                  <a:pt x="2165296" y="430827"/>
                  <a:pt x="2164486" y="426809"/>
                  <a:pt x="2164486" y="426809"/>
                </a:cubicBezTo>
                <a:close/>
                <a:moveTo>
                  <a:pt x="558687" y="425840"/>
                </a:moveTo>
                <a:cubicBezTo>
                  <a:pt x="583549" y="441478"/>
                  <a:pt x="608409" y="457118"/>
                  <a:pt x="605047" y="477289"/>
                </a:cubicBezTo>
                <a:cubicBezTo>
                  <a:pt x="605047" y="477289"/>
                  <a:pt x="578504" y="471735"/>
                  <a:pt x="576821" y="481819"/>
                </a:cubicBezTo>
                <a:cubicBezTo>
                  <a:pt x="576821" y="481819"/>
                  <a:pt x="576821" y="481819"/>
                  <a:pt x="550278" y="476266"/>
                </a:cubicBezTo>
                <a:cubicBezTo>
                  <a:pt x="525425" y="460628"/>
                  <a:pt x="530470" y="430370"/>
                  <a:pt x="558687" y="425840"/>
                </a:cubicBezTo>
                <a:close/>
                <a:moveTo>
                  <a:pt x="2053003" y="424068"/>
                </a:moveTo>
                <a:cubicBezTo>
                  <a:pt x="2053003" y="424068"/>
                  <a:pt x="2053747" y="427754"/>
                  <a:pt x="2053747" y="427754"/>
                </a:cubicBezTo>
                <a:cubicBezTo>
                  <a:pt x="2054489" y="431436"/>
                  <a:pt x="2051852" y="432105"/>
                  <a:pt x="2052595" y="435789"/>
                </a:cubicBezTo>
                <a:cubicBezTo>
                  <a:pt x="2049955" y="436457"/>
                  <a:pt x="2049955" y="436457"/>
                  <a:pt x="2049955" y="436457"/>
                </a:cubicBezTo>
                <a:cubicBezTo>
                  <a:pt x="2050699" y="440142"/>
                  <a:pt x="2048062" y="440810"/>
                  <a:pt x="2045423" y="441479"/>
                </a:cubicBezTo>
                <a:cubicBezTo>
                  <a:pt x="2044680" y="437795"/>
                  <a:pt x="2044680" y="437795"/>
                  <a:pt x="2044680" y="437795"/>
                </a:cubicBezTo>
                <a:cubicBezTo>
                  <a:pt x="2043936" y="434110"/>
                  <a:pt x="2046576" y="433440"/>
                  <a:pt x="2046576" y="433440"/>
                </a:cubicBezTo>
                <a:cubicBezTo>
                  <a:pt x="2045830" y="429758"/>
                  <a:pt x="2048470" y="429089"/>
                  <a:pt x="2048470" y="429089"/>
                </a:cubicBezTo>
                <a:cubicBezTo>
                  <a:pt x="2047724" y="425405"/>
                  <a:pt x="2050363" y="424737"/>
                  <a:pt x="2053003" y="424068"/>
                </a:cubicBezTo>
                <a:close/>
                <a:moveTo>
                  <a:pt x="1823319" y="420288"/>
                </a:moveTo>
                <a:cubicBezTo>
                  <a:pt x="1824041" y="423860"/>
                  <a:pt x="1821403" y="424528"/>
                  <a:pt x="1818765" y="425196"/>
                </a:cubicBezTo>
                <a:cubicBezTo>
                  <a:pt x="1819485" y="428769"/>
                  <a:pt x="1822124" y="428101"/>
                  <a:pt x="1824762" y="427433"/>
                </a:cubicBezTo>
                <a:cubicBezTo>
                  <a:pt x="1825484" y="431006"/>
                  <a:pt x="1803656" y="432780"/>
                  <a:pt x="1807490" y="424299"/>
                </a:cubicBezTo>
                <a:cubicBezTo>
                  <a:pt x="1816126" y="425865"/>
                  <a:pt x="1812766" y="422960"/>
                  <a:pt x="1823319" y="420288"/>
                </a:cubicBezTo>
                <a:close/>
                <a:moveTo>
                  <a:pt x="381288" y="419082"/>
                </a:moveTo>
                <a:cubicBezTo>
                  <a:pt x="403408" y="423709"/>
                  <a:pt x="401571" y="434710"/>
                  <a:pt x="399738" y="445716"/>
                </a:cubicBezTo>
                <a:cubicBezTo>
                  <a:pt x="377619" y="441087"/>
                  <a:pt x="379454" y="430082"/>
                  <a:pt x="355501" y="436458"/>
                </a:cubicBezTo>
                <a:cubicBezTo>
                  <a:pt x="357338" y="425455"/>
                  <a:pt x="381288" y="419082"/>
                  <a:pt x="381288" y="419082"/>
                </a:cubicBezTo>
                <a:close/>
                <a:moveTo>
                  <a:pt x="2069985" y="412726"/>
                </a:moveTo>
                <a:cubicBezTo>
                  <a:pt x="2081683" y="418636"/>
                  <a:pt x="2071966" y="427748"/>
                  <a:pt x="2069278" y="422884"/>
                </a:cubicBezTo>
                <a:cubicBezTo>
                  <a:pt x="2068382" y="421266"/>
                  <a:pt x="2068265" y="418091"/>
                  <a:pt x="2069985" y="412726"/>
                </a:cubicBezTo>
                <a:close/>
                <a:moveTo>
                  <a:pt x="1813001" y="411637"/>
                </a:moveTo>
                <a:cubicBezTo>
                  <a:pt x="1823831" y="414702"/>
                  <a:pt x="1812805" y="423304"/>
                  <a:pt x="1810824" y="419812"/>
                </a:cubicBezTo>
                <a:cubicBezTo>
                  <a:pt x="1810163" y="418649"/>
                  <a:pt x="1810507" y="416142"/>
                  <a:pt x="1813001" y="411637"/>
                </a:cubicBezTo>
                <a:close/>
                <a:moveTo>
                  <a:pt x="227226" y="409617"/>
                </a:moveTo>
                <a:cubicBezTo>
                  <a:pt x="251555" y="414709"/>
                  <a:pt x="249965" y="424242"/>
                  <a:pt x="274296" y="429335"/>
                </a:cubicBezTo>
                <a:cubicBezTo>
                  <a:pt x="248375" y="433780"/>
                  <a:pt x="246785" y="443314"/>
                  <a:pt x="243604" y="462386"/>
                </a:cubicBezTo>
                <a:cubicBezTo>
                  <a:pt x="219275" y="457296"/>
                  <a:pt x="170619" y="447114"/>
                  <a:pt x="196540" y="442670"/>
                </a:cubicBezTo>
                <a:cubicBezTo>
                  <a:pt x="196540" y="442670"/>
                  <a:pt x="198129" y="433135"/>
                  <a:pt x="222455" y="438226"/>
                </a:cubicBezTo>
                <a:cubicBezTo>
                  <a:pt x="224044" y="428689"/>
                  <a:pt x="224044" y="428689"/>
                  <a:pt x="227226" y="409617"/>
                </a:cubicBezTo>
                <a:close/>
                <a:moveTo>
                  <a:pt x="2216637" y="408757"/>
                </a:moveTo>
                <a:cubicBezTo>
                  <a:pt x="2229651" y="407921"/>
                  <a:pt x="2254248" y="414847"/>
                  <a:pt x="2253101" y="421724"/>
                </a:cubicBezTo>
                <a:cubicBezTo>
                  <a:pt x="2251572" y="430893"/>
                  <a:pt x="2229454" y="426265"/>
                  <a:pt x="2208865" y="412468"/>
                </a:cubicBezTo>
                <a:cubicBezTo>
                  <a:pt x="2209248" y="410175"/>
                  <a:pt x="2212299" y="409033"/>
                  <a:pt x="2216637" y="408757"/>
                </a:cubicBezTo>
                <a:close/>
                <a:moveTo>
                  <a:pt x="2123998" y="406085"/>
                </a:moveTo>
                <a:cubicBezTo>
                  <a:pt x="2122881" y="414114"/>
                  <a:pt x="2119159" y="422800"/>
                  <a:pt x="2114696" y="427804"/>
                </a:cubicBezTo>
                <a:cubicBezTo>
                  <a:pt x="2113951" y="430896"/>
                  <a:pt x="2113509" y="431251"/>
                  <a:pt x="2113429" y="429999"/>
                </a:cubicBezTo>
                <a:cubicBezTo>
                  <a:pt x="2113184" y="426249"/>
                  <a:pt x="2116185" y="408064"/>
                  <a:pt x="2123998" y="406085"/>
                </a:cubicBezTo>
                <a:close/>
                <a:moveTo>
                  <a:pt x="2023409" y="397365"/>
                </a:moveTo>
                <a:cubicBezTo>
                  <a:pt x="2010818" y="404377"/>
                  <a:pt x="2022484" y="420534"/>
                  <a:pt x="2002359" y="417986"/>
                </a:cubicBezTo>
                <a:cubicBezTo>
                  <a:pt x="2000891" y="410714"/>
                  <a:pt x="2011551" y="408013"/>
                  <a:pt x="2007419" y="401416"/>
                </a:cubicBezTo>
                <a:cubicBezTo>
                  <a:pt x="2016147" y="403026"/>
                  <a:pt x="2012015" y="396430"/>
                  <a:pt x="2023409" y="397365"/>
                </a:cubicBezTo>
                <a:close/>
                <a:moveTo>
                  <a:pt x="2063598" y="394628"/>
                </a:moveTo>
                <a:cubicBezTo>
                  <a:pt x="2066283" y="393949"/>
                  <a:pt x="2068971" y="393267"/>
                  <a:pt x="2069691" y="396840"/>
                </a:cubicBezTo>
                <a:cubicBezTo>
                  <a:pt x="2069691" y="396840"/>
                  <a:pt x="2070413" y="400413"/>
                  <a:pt x="2067726" y="401096"/>
                </a:cubicBezTo>
                <a:cubicBezTo>
                  <a:pt x="2067726" y="401096"/>
                  <a:pt x="2065039" y="401773"/>
                  <a:pt x="2065039" y="401773"/>
                </a:cubicBezTo>
                <a:cubicBezTo>
                  <a:pt x="2063074" y="406029"/>
                  <a:pt x="2063074" y="406029"/>
                  <a:pt x="2060389" y="406708"/>
                </a:cubicBezTo>
                <a:cubicBezTo>
                  <a:pt x="2057704" y="407388"/>
                  <a:pt x="2056982" y="403815"/>
                  <a:pt x="2056982" y="403815"/>
                </a:cubicBezTo>
                <a:cubicBezTo>
                  <a:pt x="2056260" y="400242"/>
                  <a:pt x="2061632" y="398883"/>
                  <a:pt x="2063598" y="394628"/>
                </a:cubicBezTo>
                <a:close/>
                <a:moveTo>
                  <a:pt x="2041394" y="393212"/>
                </a:moveTo>
                <a:cubicBezTo>
                  <a:pt x="2041394" y="393212"/>
                  <a:pt x="2042138" y="396897"/>
                  <a:pt x="2042138" y="396897"/>
                </a:cubicBezTo>
                <a:cubicBezTo>
                  <a:pt x="2042881" y="400580"/>
                  <a:pt x="2042881" y="400580"/>
                  <a:pt x="2042881" y="400580"/>
                </a:cubicBezTo>
                <a:cubicBezTo>
                  <a:pt x="2042881" y="400580"/>
                  <a:pt x="2042881" y="400580"/>
                  <a:pt x="2046183" y="403618"/>
                </a:cubicBezTo>
                <a:cubicBezTo>
                  <a:pt x="2046183" y="403618"/>
                  <a:pt x="2046183" y="403618"/>
                  <a:pt x="2041066" y="404913"/>
                </a:cubicBezTo>
                <a:cubicBezTo>
                  <a:pt x="2040322" y="401227"/>
                  <a:pt x="2040322" y="401227"/>
                  <a:pt x="2039581" y="397545"/>
                </a:cubicBezTo>
                <a:cubicBezTo>
                  <a:pt x="2039581" y="397545"/>
                  <a:pt x="2038837" y="393861"/>
                  <a:pt x="2038837" y="393861"/>
                </a:cubicBezTo>
                <a:cubicBezTo>
                  <a:pt x="2038837" y="393861"/>
                  <a:pt x="2038837" y="393861"/>
                  <a:pt x="2041394" y="393212"/>
                </a:cubicBezTo>
                <a:close/>
                <a:moveTo>
                  <a:pt x="1767862" y="391185"/>
                </a:moveTo>
                <a:cubicBezTo>
                  <a:pt x="1768870" y="391181"/>
                  <a:pt x="1769911" y="392175"/>
                  <a:pt x="1771129" y="394883"/>
                </a:cubicBezTo>
                <a:cubicBezTo>
                  <a:pt x="1782137" y="396120"/>
                  <a:pt x="1755006" y="394945"/>
                  <a:pt x="1763988" y="412785"/>
                </a:cubicBezTo>
                <a:cubicBezTo>
                  <a:pt x="1752981" y="411551"/>
                  <a:pt x="1766787" y="400006"/>
                  <a:pt x="1755780" y="398772"/>
                </a:cubicBezTo>
                <a:cubicBezTo>
                  <a:pt x="1760003" y="399715"/>
                  <a:pt x="1762622" y="396033"/>
                  <a:pt x="1764794" y="393471"/>
                </a:cubicBezTo>
                <a:cubicBezTo>
                  <a:pt x="1765880" y="392190"/>
                  <a:pt x="1766854" y="391189"/>
                  <a:pt x="1767862" y="391185"/>
                </a:cubicBezTo>
                <a:close/>
                <a:moveTo>
                  <a:pt x="1688598" y="390755"/>
                </a:moveTo>
                <a:cubicBezTo>
                  <a:pt x="1679075" y="390076"/>
                  <a:pt x="1672445" y="391310"/>
                  <a:pt x="1671599" y="396378"/>
                </a:cubicBezTo>
                <a:cubicBezTo>
                  <a:pt x="1669909" y="406518"/>
                  <a:pt x="1668217" y="416659"/>
                  <a:pt x="1693048" y="421854"/>
                </a:cubicBezTo>
                <a:cubicBezTo>
                  <a:pt x="1693048" y="421854"/>
                  <a:pt x="1717880" y="427051"/>
                  <a:pt x="1719571" y="416910"/>
                </a:cubicBezTo>
                <a:lnTo>
                  <a:pt x="1734758" y="421308"/>
                </a:lnTo>
                <a:lnTo>
                  <a:pt x="1724844" y="394515"/>
                </a:lnTo>
                <a:lnTo>
                  <a:pt x="1722952" y="396633"/>
                </a:lnTo>
                <a:cubicBezTo>
                  <a:pt x="1710536" y="394036"/>
                  <a:pt x="1698120" y="391438"/>
                  <a:pt x="1688598" y="390755"/>
                </a:cubicBezTo>
                <a:close/>
                <a:moveTo>
                  <a:pt x="1935872" y="388358"/>
                </a:moveTo>
                <a:cubicBezTo>
                  <a:pt x="1935872" y="388358"/>
                  <a:pt x="1935872" y="388358"/>
                  <a:pt x="1936626" y="392089"/>
                </a:cubicBezTo>
                <a:cubicBezTo>
                  <a:pt x="1933958" y="392765"/>
                  <a:pt x="1934713" y="396498"/>
                  <a:pt x="1934713" y="396498"/>
                </a:cubicBezTo>
                <a:cubicBezTo>
                  <a:pt x="1932801" y="400905"/>
                  <a:pt x="1933555" y="404637"/>
                  <a:pt x="1931644" y="409043"/>
                </a:cubicBezTo>
                <a:cubicBezTo>
                  <a:pt x="1931644" y="409043"/>
                  <a:pt x="1931644" y="409043"/>
                  <a:pt x="1928980" y="409718"/>
                </a:cubicBezTo>
                <a:cubicBezTo>
                  <a:pt x="1926314" y="410394"/>
                  <a:pt x="1923647" y="411070"/>
                  <a:pt x="1920985" y="411743"/>
                </a:cubicBezTo>
                <a:cubicBezTo>
                  <a:pt x="1918317" y="412419"/>
                  <a:pt x="1921737" y="415476"/>
                  <a:pt x="1924403" y="414800"/>
                </a:cubicBezTo>
                <a:cubicBezTo>
                  <a:pt x="1925155" y="418533"/>
                  <a:pt x="1919072" y="416152"/>
                  <a:pt x="1917160" y="420558"/>
                </a:cubicBezTo>
                <a:cubicBezTo>
                  <a:pt x="1917914" y="424289"/>
                  <a:pt x="1918667" y="428022"/>
                  <a:pt x="1922086" y="431079"/>
                </a:cubicBezTo>
                <a:cubicBezTo>
                  <a:pt x="1922839" y="434811"/>
                  <a:pt x="1919421" y="431753"/>
                  <a:pt x="1919421" y="431753"/>
                </a:cubicBezTo>
                <a:cubicBezTo>
                  <a:pt x="1914091" y="433103"/>
                  <a:pt x="1917508" y="436162"/>
                  <a:pt x="1915598" y="440567"/>
                </a:cubicBezTo>
                <a:cubicBezTo>
                  <a:pt x="1904184" y="439537"/>
                  <a:pt x="1908816" y="406980"/>
                  <a:pt x="1893176" y="426634"/>
                </a:cubicBezTo>
                <a:cubicBezTo>
                  <a:pt x="1906152" y="407656"/>
                  <a:pt x="1892073" y="407298"/>
                  <a:pt x="1897809" y="394077"/>
                </a:cubicBezTo>
                <a:cubicBezTo>
                  <a:pt x="1913045" y="386294"/>
                  <a:pt x="1913393" y="401898"/>
                  <a:pt x="1922895" y="407338"/>
                </a:cubicBezTo>
                <a:cubicBezTo>
                  <a:pt x="1922895" y="407338"/>
                  <a:pt x="1925560" y="406661"/>
                  <a:pt x="1928225" y="405987"/>
                </a:cubicBezTo>
                <a:cubicBezTo>
                  <a:pt x="1928225" y="405987"/>
                  <a:pt x="1930136" y="401578"/>
                  <a:pt x="1929383" y="397847"/>
                </a:cubicBezTo>
                <a:cubicBezTo>
                  <a:pt x="1928630" y="394116"/>
                  <a:pt x="1931294" y="393439"/>
                  <a:pt x="1930542" y="389708"/>
                </a:cubicBezTo>
                <a:cubicBezTo>
                  <a:pt x="1933206" y="389032"/>
                  <a:pt x="1933206" y="389032"/>
                  <a:pt x="1935872" y="388358"/>
                </a:cubicBezTo>
                <a:close/>
                <a:moveTo>
                  <a:pt x="1895488" y="383138"/>
                </a:moveTo>
                <a:cubicBezTo>
                  <a:pt x="1896894" y="390105"/>
                  <a:pt x="1898302" y="397069"/>
                  <a:pt x="1887747" y="399745"/>
                </a:cubicBezTo>
                <a:cubicBezTo>
                  <a:pt x="1892321" y="394923"/>
                  <a:pt x="1884231" y="382327"/>
                  <a:pt x="1895488" y="383138"/>
                </a:cubicBezTo>
                <a:close/>
                <a:moveTo>
                  <a:pt x="2202026" y="383067"/>
                </a:moveTo>
                <a:cubicBezTo>
                  <a:pt x="2204547" y="383847"/>
                  <a:pt x="2207061" y="385675"/>
                  <a:pt x="2209260" y="388840"/>
                </a:cubicBezTo>
                <a:cubicBezTo>
                  <a:pt x="2202869" y="398395"/>
                  <a:pt x="2208146" y="397059"/>
                  <a:pt x="2203631" y="402170"/>
                </a:cubicBezTo>
                <a:cubicBezTo>
                  <a:pt x="2203631" y="402170"/>
                  <a:pt x="2203631" y="402170"/>
                  <a:pt x="2204394" y="405948"/>
                </a:cubicBezTo>
                <a:cubicBezTo>
                  <a:pt x="2204394" y="405948"/>
                  <a:pt x="2205155" y="409721"/>
                  <a:pt x="2202517" y="410389"/>
                </a:cubicBezTo>
                <a:cubicBezTo>
                  <a:pt x="2203280" y="414164"/>
                  <a:pt x="2200640" y="414833"/>
                  <a:pt x="2198003" y="415503"/>
                </a:cubicBezTo>
                <a:cubicBezTo>
                  <a:pt x="2195363" y="416171"/>
                  <a:pt x="2191963" y="413063"/>
                  <a:pt x="2191201" y="409288"/>
                </a:cubicBezTo>
                <a:cubicBezTo>
                  <a:pt x="2191201" y="409288"/>
                  <a:pt x="2191201" y="409288"/>
                  <a:pt x="2193840" y="408620"/>
                </a:cubicBezTo>
                <a:cubicBezTo>
                  <a:pt x="2189589" y="404736"/>
                  <a:pt x="2187694" y="400504"/>
                  <a:pt x="2187428" y="396601"/>
                </a:cubicBezTo>
                <a:cubicBezTo>
                  <a:pt x="2187026" y="390750"/>
                  <a:pt x="2190285" y="385648"/>
                  <a:pt x="2194746" y="383586"/>
                </a:cubicBezTo>
                <a:cubicBezTo>
                  <a:pt x="2196976" y="382557"/>
                  <a:pt x="2199505" y="382288"/>
                  <a:pt x="2202026" y="383067"/>
                </a:cubicBezTo>
                <a:close/>
                <a:moveTo>
                  <a:pt x="2188149" y="382512"/>
                </a:moveTo>
                <a:cubicBezTo>
                  <a:pt x="2187106" y="390661"/>
                  <a:pt x="2181989" y="391957"/>
                  <a:pt x="2182746" y="395709"/>
                </a:cubicBezTo>
                <a:cubicBezTo>
                  <a:pt x="2170712" y="402703"/>
                  <a:pt x="2191465" y="385614"/>
                  <a:pt x="2175357" y="385751"/>
                </a:cubicBezTo>
                <a:cubicBezTo>
                  <a:pt x="2177159" y="381354"/>
                  <a:pt x="2181231" y="388207"/>
                  <a:pt x="2188149" y="382512"/>
                </a:cubicBezTo>
                <a:close/>
                <a:moveTo>
                  <a:pt x="7470308" y="376537"/>
                </a:moveTo>
                <a:cubicBezTo>
                  <a:pt x="7467128" y="389606"/>
                  <a:pt x="7492499" y="397351"/>
                  <a:pt x="7492499" y="397351"/>
                </a:cubicBezTo>
                <a:cubicBezTo>
                  <a:pt x="7489324" y="410416"/>
                  <a:pt x="7463950" y="402671"/>
                  <a:pt x="7467128" y="389606"/>
                </a:cubicBezTo>
                <a:close/>
                <a:moveTo>
                  <a:pt x="1936466" y="376297"/>
                </a:moveTo>
                <a:lnTo>
                  <a:pt x="1941630" y="378351"/>
                </a:lnTo>
                <a:cubicBezTo>
                  <a:pt x="1936794" y="381511"/>
                  <a:pt x="1935074" y="381462"/>
                  <a:pt x="1934948" y="379983"/>
                </a:cubicBezTo>
                <a:close/>
                <a:moveTo>
                  <a:pt x="2214748" y="376055"/>
                </a:moveTo>
                <a:cubicBezTo>
                  <a:pt x="2223166" y="377796"/>
                  <a:pt x="2215489" y="379741"/>
                  <a:pt x="2212932" y="380388"/>
                </a:cubicBezTo>
                <a:cubicBezTo>
                  <a:pt x="2214419" y="387756"/>
                  <a:pt x="2221350" y="382128"/>
                  <a:pt x="2223909" y="381480"/>
                </a:cubicBezTo>
                <a:cubicBezTo>
                  <a:pt x="2224653" y="385162"/>
                  <a:pt x="2222096" y="385812"/>
                  <a:pt x="2222837" y="389498"/>
                </a:cubicBezTo>
                <a:cubicBezTo>
                  <a:pt x="2220279" y="390145"/>
                  <a:pt x="2217722" y="390793"/>
                  <a:pt x="2215162" y="391441"/>
                </a:cubicBezTo>
                <a:cubicBezTo>
                  <a:pt x="2214419" y="387756"/>
                  <a:pt x="2211862" y="388405"/>
                  <a:pt x="2208558" y="385368"/>
                </a:cubicBezTo>
                <a:cubicBezTo>
                  <a:pt x="2211119" y="384719"/>
                  <a:pt x="2212932" y="380388"/>
                  <a:pt x="2214748" y="376055"/>
                </a:cubicBezTo>
                <a:close/>
                <a:moveTo>
                  <a:pt x="1796919" y="373184"/>
                </a:moveTo>
                <a:lnTo>
                  <a:pt x="1800295" y="378735"/>
                </a:lnTo>
                <a:lnTo>
                  <a:pt x="1802517" y="378677"/>
                </a:lnTo>
                <a:lnTo>
                  <a:pt x="1801740" y="383330"/>
                </a:lnTo>
                <a:lnTo>
                  <a:pt x="1801831" y="383768"/>
                </a:lnTo>
                <a:lnTo>
                  <a:pt x="1801564" y="384396"/>
                </a:lnTo>
                <a:lnTo>
                  <a:pt x="1800682" y="389678"/>
                </a:lnTo>
                <a:cubicBezTo>
                  <a:pt x="1800223" y="392430"/>
                  <a:pt x="1799764" y="395181"/>
                  <a:pt x="1798847" y="400683"/>
                </a:cubicBezTo>
                <a:cubicBezTo>
                  <a:pt x="1798847" y="400683"/>
                  <a:pt x="1798847" y="400683"/>
                  <a:pt x="1772304" y="395127"/>
                </a:cubicBezTo>
                <a:cubicBezTo>
                  <a:pt x="1772304" y="395127"/>
                  <a:pt x="1772304" y="395127"/>
                  <a:pt x="1774140" y="384124"/>
                </a:cubicBezTo>
                <a:cubicBezTo>
                  <a:pt x="1774140" y="384124"/>
                  <a:pt x="1774598" y="381372"/>
                  <a:pt x="1778373" y="379317"/>
                </a:cubicBezTo>
                <a:lnTo>
                  <a:pt x="1792535" y="378941"/>
                </a:lnTo>
                <a:lnTo>
                  <a:pt x="1792401" y="378272"/>
                </a:lnTo>
                <a:cubicBezTo>
                  <a:pt x="1790702" y="376729"/>
                  <a:pt x="1790513" y="375792"/>
                  <a:pt x="1790747" y="375240"/>
                </a:cubicBezTo>
                <a:cubicBezTo>
                  <a:pt x="1790983" y="374687"/>
                  <a:pt x="1791643" y="374520"/>
                  <a:pt x="1791643" y="374520"/>
                </a:cubicBezTo>
                <a:cubicBezTo>
                  <a:pt x="1793522" y="370099"/>
                  <a:pt x="1796162" y="369434"/>
                  <a:pt x="1796919" y="373184"/>
                </a:cubicBezTo>
                <a:close/>
                <a:moveTo>
                  <a:pt x="1938661" y="371770"/>
                </a:moveTo>
                <a:lnTo>
                  <a:pt x="1937818" y="373023"/>
                </a:lnTo>
                <a:lnTo>
                  <a:pt x="1936466" y="376297"/>
                </a:lnTo>
                <a:lnTo>
                  <a:pt x="1935678" y="375984"/>
                </a:lnTo>
                <a:close/>
                <a:moveTo>
                  <a:pt x="447890" y="370543"/>
                </a:moveTo>
                <a:cubicBezTo>
                  <a:pt x="462361" y="368678"/>
                  <a:pt x="486097" y="380762"/>
                  <a:pt x="465042" y="383473"/>
                </a:cubicBezTo>
                <a:cubicBezTo>
                  <a:pt x="465042" y="383473"/>
                  <a:pt x="465042" y="383473"/>
                  <a:pt x="438505" y="377919"/>
                </a:cubicBezTo>
                <a:cubicBezTo>
                  <a:pt x="439270" y="373335"/>
                  <a:pt x="443066" y="371163"/>
                  <a:pt x="447890" y="370543"/>
                </a:cubicBezTo>
                <a:close/>
                <a:moveTo>
                  <a:pt x="1941108" y="368135"/>
                </a:moveTo>
                <a:cubicBezTo>
                  <a:pt x="1941185" y="368086"/>
                  <a:pt x="1940898" y="368569"/>
                  <a:pt x="1940056" y="369801"/>
                </a:cubicBezTo>
                <a:lnTo>
                  <a:pt x="1938661" y="371770"/>
                </a:lnTo>
                <a:close/>
                <a:moveTo>
                  <a:pt x="2220642" y="363296"/>
                </a:moveTo>
                <a:cubicBezTo>
                  <a:pt x="2226015" y="361934"/>
                  <a:pt x="2226691" y="365285"/>
                  <a:pt x="2227366" y="368634"/>
                </a:cubicBezTo>
                <a:cubicBezTo>
                  <a:pt x="2221995" y="369995"/>
                  <a:pt x="2219308" y="370676"/>
                  <a:pt x="2213936" y="372037"/>
                </a:cubicBezTo>
                <a:cubicBezTo>
                  <a:pt x="2215946" y="368006"/>
                  <a:pt x="2224005" y="365965"/>
                  <a:pt x="2220642" y="363296"/>
                </a:cubicBezTo>
                <a:close/>
                <a:moveTo>
                  <a:pt x="3999895" y="358491"/>
                </a:moveTo>
                <a:cubicBezTo>
                  <a:pt x="4004693" y="358286"/>
                  <a:pt x="4011042" y="358785"/>
                  <a:pt x="4017391" y="359284"/>
                </a:cubicBezTo>
                <a:cubicBezTo>
                  <a:pt x="4017100" y="363909"/>
                  <a:pt x="4016813" y="368537"/>
                  <a:pt x="4016813" y="368537"/>
                </a:cubicBezTo>
                <a:cubicBezTo>
                  <a:pt x="4003825" y="372170"/>
                  <a:pt x="4003245" y="381423"/>
                  <a:pt x="4002667" y="390679"/>
                </a:cubicBezTo>
                <a:cubicBezTo>
                  <a:pt x="4002667" y="390679"/>
                  <a:pt x="3989681" y="394311"/>
                  <a:pt x="3989681" y="394311"/>
                </a:cubicBezTo>
                <a:cubicBezTo>
                  <a:pt x="3976986" y="393315"/>
                  <a:pt x="3977275" y="388687"/>
                  <a:pt x="3977564" y="384062"/>
                </a:cubicBezTo>
                <a:cubicBezTo>
                  <a:pt x="3978142" y="374806"/>
                  <a:pt x="3978720" y="365549"/>
                  <a:pt x="3991704" y="361916"/>
                </a:cubicBezTo>
                <a:cubicBezTo>
                  <a:pt x="3991850" y="359604"/>
                  <a:pt x="3995097" y="358695"/>
                  <a:pt x="3999895" y="358491"/>
                </a:cubicBezTo>
                <a:close/>
                <a:moveTo>
                  <a:pt x="2039990" y="358363"/>
                </a:moveTo>
                <a:cubicBezTo>
                  <a:pt x="2043333" y="361179"/>
                  <a:pt x="2043333" y="361179"/>
                  <a:pt x="2044034" y="364662"/>
                </a:cubicBezTo>
                <a:cubicBezTo>
                  <a:pt x="2041397" y="365330"/>
                  <a:pt x="2042098" y="368813"/>
                  <a:pt x="2045441" y="371627"/>
                </a:cubicBezTo>
                <a:cubicBezTo>
                  <a:pt x="2046144" y="375110"/>
                  <a:pt x="2043506" y="375780"/>
                  <a:pt x="2043506" y="375780"/>
                </a:cubicBezTo>
                <a:cubicBezTo>
                  <a:pt x="2040867" y="376449"/>
                  <a:pt x="2038229" y="377117"/>
                  <a:pt x="2037526" y="373634"/>
                </a:cubicBezTo>
                <a:cubicBezTo>
                  <a:pt x="2034184" y="370818"/>
                  <a:pt x="2033480" y="367335"/>
                  <a:pt x="2035417" y="363183"/>
                </a:cubicBezTo>
                <a:cubicBezTo>
                  <a:pt x="2034714" y="359699"/>
                  <a:pt x="2037351" y="359031"/>
                  <a:pt x="2039990" y="358363"/>
                </a:cubicBezTo>
                <a:close/>
                <a:moveTo>
                  <a:pt x="1727612" y="355816"/>
                </a:moveTo>
                <a:cubicBezTo>
                  <a:pt x="1728333" y="359390"/>
                  <a:pt x="1727090" y="367213"/>
                  <a:pt x="1721716" y="368576"/>
                </a:cubicBezTo>
                <a:cubicBezTo>
                  <a:pt x="1719031" y="369255"/>
                  <a:pt x="1719031" y="369255"/>
                  <a:pt x="1719031" y="369255"/>
                </a:cubicBezTo>
                <a:cubicBezTo>
                  <a:pt x="1717325" y="367808"/>
                  <a:pt x="1717145" y="366915"/>
                  <a:pt x="1717392" y="366385"/>
                </a:cubicBezTo>
                <a:cubicBezTo>
                  <a:pt x="1717638" y="365854"/>
                  <a:pt x="1718310" y="365682"/>
                  <a:pt x="1718310" y="365682"/>
                </a:cubicBezTo>
                <a:cubicBezTo>
                  <a:pt x="1723681" y="364322"/>
                  <a:pt x="1722961" y="360749"/>
                  <a:pt x="1722238" y="357178"/>
                </a:cubicBezTo>
                <a:cubicBezTo>
                  <a:pt x="1722238" y="357178"/>
                  <a:pt x="1722238" y="357178"/>
                  <a:pt x="1724926" y="356497"/>
                </a:cubicBezTo>
                <a:cubicBezTo>
                  <a:pt x="1724926" y="356497"/>
                  <a:pt x="1724926" y="356497"/>
                  <a:pt x="1727612" y="355816"/>
                </a:cubicBezTo>
                <a:close/>
                <a:moveTo>
                  <a:pt x="2184320" y="348559"/>
                </a:moveTo>
                <a:cubicBezTo>
                  <a:pt x="2185063" y="352243"/>
                  <a:pt x="2187622" y="351594"/>
                  <a:pt x="2187622" y="351594"/>
                </a:cubicBezTo>
                <a:cubicBezTo>
                  <a:pt x="2185807" y="355927"/>
                  <a:pt x="2185807" y="355927"/>
                  <a:pt x="2189111" y="358964"/>
                </a:cubicBezTo>
                <a:cubicBezTo>
                  <a:pt x="2189111" y="358964"/>
                  <a:pt x="2187296" y="363295"/>
                  <a:pt x="2187296" y="363295"/>
                </a:cubicBezTo>
                <a:cubicBezTo>
                  <a:pt x="2184737" y="363944"/>
                  <a:pt x="2184737" y="363944"/>
                  <a:pt x="2183993" y="360259"/>
                </a:cubicBezTo>
                <a:cubicBezTo>
                  <a:pt x="2180691" y="357223"/>
                  <a:pt x="2180691" y="357223"/>
                  <a:pt x="2182506" y="352891"/>
                </a:cubicBezTo>
                <a:cubicBezTo>
                  <a:pt x="2182506" y="352891"/>
                  <a:pt x="2181763" y="349205"/>
                  <a:pt x="2184320" y="348559"/>
                </a:cubicBezTo>
                <a:close/>
                <a:moveTo>
                  <a:pt x="2005752" y="338873"/>
                </a:moveTo>
                <a:cubicBezTo>
                  <a:pt x="2005752" y="338873"/>
                  <a:pt x="2009195" y="341943"/>
                  <a:pt x="2009195" y="341943"/>
                </a:cubicBezTo>
                <a:cubicBezTo>
                  <a:pt x="2009195" y="341943"/>
                  <a:pt x="2006510" y="342623"/>
                  <a:pt x="2006510" y="342623"/>
                </a:cubicBezTo>
                <a:cubicBezTo>
                  <a:pt x="2004579" y="347057"/>
                  <a:pt x="2005336" y="350806"/>
                  <a:pt x="2006095" y="354558"/>
                </a:cubicBezTo>
                <a:cubicBezTo>
                  <a:pt x="2006095" y="354558"/>
                  <a:pt x="2006852" y="358308"/>
                  <a:pt x="2004165" y="358989"/>
                </a:cubicBezTo>
                <a:cubicBezTo>
                  <a:pt x="2001478" y="359670"/>
                  <a:pt x="1998036" y="356598"/>
                  <a:pt x="1998036" y="356598"/>
                </a:cubicBezTo>
                <a:cubicBezTo>
                  <a:pt x="1997279" y="352848"/>
                  <a:pt x="1996522" y="349097"/>
                  <a:pt x="2000380" y="340235"/>
                </a:cubicBezTo>
                <a:cubicBezTo>
                  <a:pt x="2000380" y="340235"/>
                  <a:pt x="2003065" y="339552"/>
                  <a:pt x="2005752" y="338873"/>
                </a:cubicBezTo>
                <a:close/>
                <a:moveTo>
                  <a:pt x="1933927" y="338760"/>
                </a:moveTo>
                <a:cubicBezTo>
                  <a:pt x="1933927" y="338760"/>
                  <a:pt x="1934630" y="342241"/>
                  <a:pt x="1934630" y="342241"/>
                </a:cubicBezTo>
                <a:cubicBezTo>
                  <a:pt x="1934630" y="342241"/>
                  <a:pt x="1935333" y="345725"/>
                  <a:pt x="1935333" y="345725"/>
                </a:cubicBezTo>
                <a:cubicBezTo>
                  <a:pt x="1936036" y="349208"/>
                  <a:pt x="1936740" y="352691"/>
                  <a:pt x="1936740" y="352691"/>
                </a:cubicBezTo>
                <a:cubicBezTo>
                  <a:pt x="1936740" y="352691"/>
                  <a:pt x="1937443" y="356175"/>
                  <a:pt x="1937443" y="356175"/>
                </a:cubicBezTo>
                <a:cubicBezTo>
                  <a:pt x="1934885" y="356824"/>
                  <a:pt x="1934885" y="356824"/>
                  <a:pt x="1932327" y="357471"/>
                </a:cubicBezTo>
                <a:cubicBezTo>
                  <a:pt x="1929066" y="354637"/>
                  <a:pt x="1928361" y="351152"/>
                  <a:pt x="1930217" y="347021"/>
                </a:cubicBezTo>
                <a:cubicBezTo>
                  <a:pt x="1929513" y="343538"/>
                  <a:pt x="1929513" y="343538"/>
                  <a:pt x="1929513" y="343538"/>
                </a:cubicBezTo>
                <a:cubicBezTo>
                  <a:pt x="1928810" y="340054"/>
                  <a:pt x="1928810" y="340054"/>
                  <a:pt x="1931368" y="339407"/>
                </a:cubicBezTo>
                <a:cubicBezTo>
                  <a:pt x="1931368" y="339407"/>
                  <a:pt x="1933927" y="338760"/>
                  <a:pt x="1933927" y="338760"/>
                </a:cubicBezTo>
                <a:close/>
                <a:moveTo>
                  <a:pt x="1749729" y="330496"/>
                </a:moveTo>
                <a:cubicBezTo>
                  <a:pt x="1754845" y="329202"/>
                  <a:pt x="1753039" y="333572"/>
                  <a:pt x="1750480" y="334219"/>
                </a:cubicBezTo>
                <a:cubicBezTo>
                  <a:pt x="1751233" y="337942"/>
                  <a:pt x="1756349" y="336645"/>
                  <a:pt x="1758906" y="335998"/>
                </a:cubicBezTo>
                <a:cubicBezTo>
                  <a:pt x="1759659" y="339718"/>
                  <a:pt x="1757850" y="344088"/>
                  <a:pt x="1758602" y="347810"/>
                </a:cubicBezTo>
                <a:cubicBezTo>
                  <a:pt x="1756489" y="363991"/>
                  <a:pt x="1749729" y="330496"/>
                  <a:pt x="1750175" y="346031"/>
                </a:cubicBezTo>
                <a:cubicBezTo>
                  <a:pt x="1746790" y="345910"/>
                  <a:pt x="1745276" y="345072"/>
                  <a:pt x="1744857" y="343835"/>
                </a:cubicBezTo>
                <a:cubicBezTo>
                  <a:pt x="1743603" y="340117"/>
                  <a:pt x="1752211" y="332801"/>
                  <a:pt x="1749729" y="330496"/>
                </a:cubicBezTo>
                <a:close/>
                <a:moveTo>
                  <a:pt x="1786000" y="324763"/>
                </a:moveTo>
                <a:lnTo>
                  <a:pt x="1785301" y="325440"/>
                </a:lnTo>
                <a:lnTo>
                  <a:pt x="1785271" y="325552"/>
                </a:lnTo>
                <a:lnTo>
                  <a:pt x="1780373" y="330129"/>
                </a:lnTo>
                <a:cubicBezTo>
                  <a:pt x="1780373" y="330129"/>
                  <a:pt x="1781117" y="333813"/>
                  <a:pt x="1781117" y="333813"/>
                </a:cubicBezTo>
                <a:cubicBezTo>
                  <a:pt x="1777890" y="334631"/>
                  <a:pt x="1777380" y="333792"/>
                  <a:pt x="1778144" y="332326"/>
                </a:cubicBezTo>
                <a:cubicBezTo>
                  <a:pt x="1779293" y="330131"/>
                  <a:pt x="1783305" y="326526"/>
                  <a:pt x="1785304" y="325000"/>
                </a:cubicBezTo>
                <a:close/>
                <a:moveTo>
                  <a:pt x="527534" y="324434"/>
                </a:moveTo>
                <a:cubicBezTo>
                  <a:pt x="551865" y="329526"/>
                  <a:pt x="546912" y="359232"/>
                  <a:pt x="522581" y="354143"/>
                </a:cubicBezTo>
                <a:cubicBezTo>
                  <a:pt x="520930" y="364043"/>
                  <a:pt x="571242" y="364323"/>
                  <a:pt x="569591" y="374224"/>
                </a:cubicBezTo>
                <a:cubicBezTo>
                  <a:pt x="597217" y="359508"/>
                  <a:pt x="618245" y="384408"/>
                  <a:pt x="644227" y="379595"/>
                </a:cubicBezTo>
                <a:cubicBezTo>
                  <a:pt x="666900" y="394588"/>
                  <a:pt x="670509" y="410713"/>
                  <a:pt x="668238" y="424329"/>
                </a:cubicBezTo>
                <a:cubicBezTo>
                  <a:pt x="665967" y="437947"/>
                  <a:pt x="657818" y="449051"/>
                  <a:pt x="656992" y="454003"/>
                </a:cubicBezTo>
                <a:cubicBezTo>
                  <a:pt x="608338" y="443821"/>
                  <a:pt x="561334" y="423736"/>
                  <a:pt x="590612" y="399121"/>
                </a:cubicBezTo>
                <a:cubicBezTo>
                  <a:pt x="567938" y="384126"/>
                  <a:pt x="566287" y="394031"/>
                  <a:pt x="543610" y="379036"/>
                </a:cubicBezTo>
                <a:cubicBezTo>
                  <a:pt x="541958" y="388939"/>
                  <a:pt x="566287" y="394031"/>
                  <a:pt x="540307" y="398841"/>
                </a:cubicBezTo>
                <a:cubicBezTo>
                  <a:pt x="540307" y="398841"/>
                  <a:pt x="538656" y="408744"/>
                  <a:pt x="514324" y="403654"/>
                </a:cubicBezTo>
                <a:cubicBezTo>
                  <a:pt x="491651" y="388659"/>
                  <a:pt x="494955" y="368855"/>
                  <a:pt x="496606" y="358952"/>
                </a:cubicBezTo>
                <a:cubicBezTo>
                  <a:pt x="498256" y="349051"/>
                  <a:pt x="501559" y="329246"/>
                  <a:pt x="527534" y="324434"/>
                </a:cubicBezTo>
                <a:close/>
                <a:moveTo>
                  <a:pt x="2163417" y="311608"/>
                </a:moveTo>
                <a:cubicBezTo>
                  <a:pt x="2163417" y="311608"/>
                  <a:pt x="2163417" y="311608"/>
                  <a:pt x="2164159" y="315292"/>
                </a:cubicBezTo>
                <a:cubicBezTo>
                  <a:pt x="2161522" y="315961"/>
                  <a:pt x="2162265" y="319645"/>
                  <a:pt x="2159625" y="320313"/>
                </a:cubicBezTo>
                <a:cubicBezTo>
                  <a:pt x="2159625" y="320313"/>
                  <a:pt x="2160369" y="323997"/>
                  <a:pt x="2160369" y="323997"/>
                </a:cubicBezTo>
                <a:cubicBezTo>
                  <a:pt x="2160369" y="323997"/>
                  <a:pt x="2161114" y="327681"/>
                  <a:pt x="2158475" y="328348"/>
                </a:cubicBezTo>
                <a:cubicBezTo>
                  <a:pt x="2158475" y="328348"/>
                  <a:pt x="2155837" y="329018"/>
                  <a:pt x="2155094" y="325334"/>
                </a:cubicBezTo>
                <a:cubicBezTo>
                  <a:pt x="2155094" y="325334"/>
                  <a:pt x="2154350" y="321650"/>
                  <a:pt x="2154350" y="321650"/>
                </a:cubicBezTo>
                <a:cubicBezTo>
                  <a:pt x="2154350" y="321650"/>
                  <a:pt x="2154350" y="321650"/>
                  <a:pt x="2153607" y="317966"/>
                </a:cubicBezTo>
                <a:cubicBezTo>
                  <a:pt x="2156245" y="317296"/>
                  <a:pt x="2156245" y="317296"/>
                  <a:pt x="2158140" y="312945"/>
                </a:cubicBezTo>
                <a:cubicBezTo>
                  <a:pt x="2158140" y="312945"/>
                  <a:pt x="2160777" y="312277"/>
                  <a:pt x="2160777" y="312277"/>
                </a:cubicBezTo>
                <a:cubicBezTo>
                  <a:pt x="2160777" y="312277"/>
                  <a:pt x="2163417" y="311608"/>
                  <a:pt x="2163417" y="311608"/>
                </a:cubicBezTo>
                <a:close/>
                <a:moveTo>
                  <a:pt x="555375" y="309716"/>
                </a:moveTo>
                <a:cubicBezTo>
                  <a:pt x="580208" y="314913"/>
                  <a:pt x="580208" y="314913"/>
                  <a:pt x="580208" y="314913"/>
                </a:cubicBezTo>
                <a:cubicBezTo>
                  <a:pt x="578518" y="325054"/>
                  <a:pt x="578518" y="325054"/>
                  <a:pt x="553686" y="319858"/>
                </a:cubicBezTo>
                <a:cubicBezTo>
                  <a:pt x="555375" y="309716"/>
                  <a:pt x="555375" y="309716"/>
                  <a:pt x="555375" y="309716"/>
                </a:cubicBezTo>
                <a:close/>
                <a:moveTo>
                  <a:pt x="1930106" y="307339"/>
                </a:moveTo>
                <a:cubicBezTo>
                  <a:pt x="1938449" y="321186"/>
                  <a:pt x="1929427" y="331451"/>
                  <a:pt x="1917341" y="326532"/>
                </a:cubicBezTo>
                <a:cubicBezTo>
                  <a:pt x="1919212" y="322068"/>
                  <a:pt x="1922617" y="325196"/>
                  <a:pt x="1925256" y="324526"/>
                </a:cubicBezTo>
                <a:cubicBezTo>
                  <a:pt x="1917679" y="314474"/>
                  <a:pt x="1915041" y="315143"/>
                  <a:pt x="1930106" y="307339"/>
                </a:cubicBezTo>
                <a:close/>
                <a:moveTo>
                  <a:pt x="1995956" y="303331"/>
                </a:moveTo>
                <a:cubicBezTo>
                  <a:pt x="2005934" y="300804"/>
                  <a:pt x="2007225" y="320192"/>
                  <a:pt x="1997248" y="322721"/>
                </a:cubicBezTo>
                <a:cubicBezTo>
                  <a:pt x="1998984" y="318335"/>
                  <a:pt x="1999964" y="310202"/>
                  <a:pt x="1995956" y="303331"/>
                </a:cubicBezTo>
                <a:close/>
                <a:moveTo>
                  <a:pt x="1998175" y="292510"/>
                </a:moveTo>
                <a:lnTo>
                  <a:pt x="2002082" y="293861"/>
                </a:lnTo>
                <a:cubicBezTo>
                  <a:pt x="1999478" y="294518"/>
                  <a:pt x="1998355" y="294045"/>
                  <a:pt x="1998085" y="292910"/>
                </a:cubicBezTo>
                <a:close/>
                <a:moveTo>
                  <a:pt x="2030363" y="281942"/>
                </a:moveTo>
                <a:cubicBezTo>
                  <a:pt x="2030363" y="281942"/>
                  <a:pt x="2030363" y="281942"/>
                  <a:pt x="2031865" y="289386"/>
                </a:cubicBezTo>
                <a:cubicBezTo>
                  <a:pt x="2027339" y="294444"/>
                  <a:pt x="2028843" y="301886"/>
                  <a:pt x="2029594" y="305607"/>
                </a:cubicBezTo>
                <a:cubicBezTo>
                  <a:pt x="2030345" y="309328"/>
                  <a:pt x="2031094" y="313049"/>
                  <a:pt x="2031846" y="316772"/>
                </a:cubicBezTo>
                <a:cubicBezTo>
                  <a:pt x="2031846" y="316772"/>
                  <a:pt x="2031846" y="316772"/>
                  <a:pt x="2029209" y="317442"/>
                </a:cubicBezTo>
                <a:cubicBezTo>
                  <a:pt x="2029209" y="317442"/>
                  <a:pt x="2026570" y="318107"/>
                  <a:pt x="2025819" y="314387"/>
                </a:cubicBezTo>
                <a:cubicBezTo>
                  <a:pt x="2025819" y="314387"/>
                  <a:pt x="2025068" y="310665"/>
                  <a:pt x="2024317" y="306944"/>
                </a:cubicBezTo>
                <a:cubicBezTo>
                  <a:pt x="2023565" y="303223"/>
                  <a:pt x="2022062" y="295779"/>
                  <a:pt x="2025837" y="287000"/>
                </a:cubicBezTo>
                <a:cubicBezTo>
                  <a:pt x="2025086" y="283279"/>
                  <a:pt x="2025086" y="283279"/>
                  <a:pt x="2025086" y="283279"/>
                </a:cubicBezTo>
                <a:cubicBezTo>
                  <a:pt x="2027723" y="282611"/>
                  <a:pt x="2027723" y="282611"/>
                  <a:pt x="2030363" y="281942"/>
                </a:cubicBezTo>
                <a:close/>
                <a:moveTo>
                  <a:pt x="2076596" y="278680"/>
                </a:moveTo>
                <a:cubicBezTo>
                  <a:pt x="2079236" y="278012"/>
                  <a:pt x="2082633" y="281096"/>
                  <a:pt x="2082633" y="281096"/>
                </a:cubicBezTo>
                <a:cubicBezTo>
                  <a:pt x="2082633" y="281096"/>
                  <a:pt x="2083389" y="284847"/>
                  <a:pt x="2083389" y="284847"/>
                </a:cubicBezTo>
                <a:cubicBezTo>
                  <a:pt x="2083389" y="284847"/>
                  <a:pt x="2084147" y="288597"/>
                  <a:pt x="2082264" y="293018"/>
                </a:cubicBezTo>
                <a:cubicBezTo>
                  <a:pt x="2082264" y="293018"/>
                  <a:pt x="2080383" y="297437"/>
                  <a:pt x="2077745" y="298105"/>
                </a:cubicBezTo>
                <a:cubicBezTo>
                  <a:pt x="2074349" y="295022"/>
                  <a:pt x="2074349" y="295022"/>
                  <a:pt x="2073592" y="291269"/>
                </a:cubicBezTo>
                <a:cubicBezTo>
                  <a:pt x="2073592" y="291269"/>
                  <a:pt x="2075473" y="286852"/>
                  <a:pt x="2075473" y="286852"/>
                </a:cubicBezTo>
                <a:cubicBezTo>
                  <a:pt x="2072077" y="283768"/>
                  <a:pt x="2073958" y="279349"/>
                  <a:pt x="2076596" y="278680"/>
                </a:cubicBezTo>
                <a:close/>
                <a:moveTo>
                  <a:pt x="2001578" y="277793"/>
                </a:moveTo>
                <a:cubicBezTo>
                  <a:pt x="2003266" y="279390"/>
                  <a:pt x="2000790" y="284065"/>
                  <a:pt x="1999190" y="288013"/>
                </a:cubicBezTo>
                <a:lnTo>
                  <a:pt x="1998175" y="292510"/>
                </a:lnTo>
                <a:lnTo>
                  <a:pt x="1993623" y="290942"/>
                </a:lnTo>
                <a:cubicBezTo>
                  <a:pt x="1992132" y="285247"/>
                  <a:pt x="1993375" y="277845"/>
                  <a:pt x="2001578" y="277793"/>
                </a:cubicBezTo>
                <a:close/>
                <a:moveTo>
                  <a:pt x="7348083" y="255057"/>
                </a:moveTo>
                <a:lnTo>
                  <a:pt x="7358946" y="285019"/>
                </a:lnTo>
                <a:cubicBezTo>
                  <a:pt x="7358946" y="285019"/>
                  <a:pt x="7355728" y="298246"/>
                  <a:pt x="7355728" y="298246"/>
                </a:cubicBezTo>
                <a:cubicBezTo>
                  <a:pt x="7355728" y="298246"/>
                  <a:pt x="7355728" y="298246"/>
                  <a:pt x="7352510" y="311476"/>
                </a:cubicBezTo>
                <a:cubicBezTo>
                  <a:pt x="7352510" y="311476"/>
                  <a:pt x="7325477" y="303222"/>
                  <a:pt x="7325477" y="303222"/>
                </a:cubicBezTo>
                <a:cubicBezTo>
                  <a:pt x="7328695" y="289995"/>
                  <a:pt x="7328695" y="289995"/>
                  <a:pt x="7331912" y="276766"/>
                </a:cubicBezTo>
                <a:close/>
                <a:moveTo>
                  <a:pt x="2134231" y="248151"/>
                </a:moveTo>
                <a:cubicBezTo>
                  <a:pt x="2134843" y="248119"/>
                  <a:pt x="2135919" y="249078"/>
                  <a:pt x="2137212" y="250230"/>
                </a:cubicBezTo>
                <a:cubicBezTo>
                  <a:pt x="2139793" y="252533"/>
                  <a:pt x="2143237" y="255603"/>
                  <a:pt x="2145544" y="253047"/>
                </a:cubicBezTo>
                <a:cubicBezTo>
                  <a:pt x="2146301" y="256799"/>
                  <a:pt x="2138242" y="258840"/>
                  <a:pt x="2135556" y="259521"/>
                </a:cubicBezTo>
                <a:cubicBezTo>
                  <a:pt x="2133834" y="257986"/>
                  <a:pt x="2133644" y="257048"/>
                  <a:pt x="2134222" y="256409"/>
                </a:cubicBezTo>
                <a:cubicBezTo>
                  <a:pt x="2134799" y="255768"/>
                  <a:pt x="2136141" y="255429"/>
                  <a:pt x="2137484" y="255089"/>
                </a:cubicBezTo>
                <a:cubicBezTo>
                  <a:pt x="2136726" y="251338"/>
                  <a:pt x="2134041" y="252020"/>
                  <a:pt x="2134041" y="252020"/>
                </a:cubicBezTo>
                <a:cubicBezTo>
                  <a:pt x="2133473" y="249206"/>
                  <a:pt x="2133620" y="248183"/>
                  <a:pt x="2134231" y="248151"/>
                </a:cubicBezTo>
                <a:close/>
                <a:moveTo>
                  <a:pt x="1926623" y="246259"/>
                </a:moveTo>
                <a:cubicBezTo>
                  <a:pt x="1929240" y="245596"/>
                  <a:pt x="1929240" y="245596"/>
                  <a:pt x="1930014" y="249425"/>
                </a:cubicBezTo>
                <a:cubicBezTo>
                  <a:pt x="1927098" y="262234"/>
                  <a:pt x="1920792" y="271877"/>
                  <a:pt x="1913716" y="277693"/>
                </a:cubicBezTo>
                <a:cubicBezTo>
                  <a:pt x="1911099" y="278358"/>
                  <a:pt x="1908482" y="279020"/>
                  <a:pt x="1907709" y="275191"/>
                </a:cubicBezTo>
                <a:cubicBezTo>
                  <a:pt x="1906403" y="275523"/>
                  <a:pt x="1906210" y="274567"/>
                  <a:pt x="1906343" y="273527"/>
                </a:cubicBezTo>
                <a:cubicBezTo>
                  <a:pt x="1906477" y="272487"/>
                  <a:pt x="1906939" y="271364"/>
                  <a:pt x="1906939" y="271364"/>
                </a:cubicBezTo>
                <a:cubicBezTo>
                  <a:pt x="1914014" y="265549"/>
                  <a:pt x="1920319" y="255903"/>
                  <a:pt x="1921391" y="247586"/>
                </a:cubicBezTo>
                <a:cubicBezTo>
                  <a:pt x="1921391" y="247586"/>
                  <a:pt x="1924006" y="246923"/>
                  <a:pt x="1926623" y="246259"/>
                </a:cubicBezTo>
                <a:close/>
                <a:moveTo>
                  <a:pt x="2141255" y="232301"/>
                </a:moveTo>
                <a:cubicBezTo>
                  <a:pt x="2143748" y="236389"/>
                  <a:pt x="2139282" y="249864"/>
                  <a:pt x="2146537" y="245121"/>
                </a:cubicBezTo>
                <a:cubicBezTo>
                  <a:pt x="2143746" y="251636"/>
                  <a:pt x="2140119" y="250621"/>
                  <a:pt x="2137655" y="246886"/>
                </a:cubicBezTo>
                <a:cubicBezTo>
                  <a:pt x="2135192" y="243155"/>
                  <a:pt x="2133890" y="236706"/>
                  <a:pt x="2135750" y="232364"/>
                </a:cubicBezTo>
                <a:cubicBezTo>
                  <a:pt x="2138819" y="230618"/>
                  <a:pt x="2140423" y="230938"/>
                  <a:pt x="2141255" y="232301"/>
                </a:cubicBezTo>
                <a:close/>
                <a:moveTo>
                  <a:pt x="259281" y="226551"/>
                </a:moveTo>
                <a:cubicBezTo>
                  <a:pt x="282870" y="231484"/>
                  <a:pt x="285852" y="250226"/>
                  <a:pt x="282101" y="272730"/>
                </a:cubicBezTo>
                <a:cubicBezTo>
                  <a:pt x="278347" y="295235"/>
                  <a:pt x="267859" y="321507"/>
                  <a:pt x="264523" y="341510"/>
                </a:cubicBezTo>
                <a:cubicBezTo>
                  <a:pt x="240933" y="336575"/>
                  <a:pt x="240933" y="336575"/>
                  <a:pt x="217343" y="331638"/>
                </a:cubicBezTo>
                <a:cubicBezTo>
                  <a:pt x="219011" y="321636"/>
                  <a:pt x="244269" y="316570"/>
                  <a:pt x="245938" y="306568"/>
                </a:cubicBezTo>
                <a:cubicBezTo>
                  <a:pt x="249273" y="286564"/>
                  <a:pt x="227353" y="271624"/>
                  <a:pt x="205426" y="256685"/>
                </a:cubicBezTo>
                <a:cubicBezTo>
                  <a:pt x="181838" y="251750"/>
                  <a:pt x="202089" y="276690"/>
                  <a:pt x="180169" y="261750"/>
                </a:cubicBezTo>
                <a:cubicBezTo>
                  <a:pt x="156580" y="256815"/>
                  <a:pt x="159916" y="236810"/>
                  <a:pt x="185172" y="231746"/>
                </a:cubicBezTo>
                <a:cubicBezTo>
                  <a:pt x="207094" y="246682"/>
                  <a:pt x="207094" y="246682"/>
                  <a:pt x="232355" y="241619"/>
                </a:cubicBezTo>
                <a:cubicBezTo>
                  <a:pt x="255945" y="246554"/>
                  <a:pt x="235691" y="221613"/>
                  <a:pt x="259281" y="226551"/>
                </a:cubicBezTo>
                <a:close/>
                <a:moveTo>
                  <a:pt x="1930075" y="212287"/>
                </a:moveTo>
                <a:cubicBezTo>
                  <a:pt x="1933906" y="210719"/>
                  <a:pt x="1915461" y="219692"/>
                  <a:pt x="1915206" y="219411"/>
                </a:cubicBezTo>
                <a:cubicBezTo>
                  <a:pt x="1915158" y="219358"/>
                  <a:pt x="1915769" y="218967"/>
                  <a:pt x="1917321" y="218107"/>
                </a:cubicBezTo>
                <a:cubicBezTo>
                  <a:pt x="1925045" y="214506"/>
                  <a:pt x="1928798" y="212812"/>
                  <a:pt x="1930075" y="212287"/>
                </a:cubicBezTo>
                <a:close/>
                <a:moveTo>
                  <a:pt x="2043889" y="198249"/>
                </a:moveTo>
                <a:cubicBezTo>
                  <a:pt x="2047340" y="201196"/>
                  <a:pt x="2047340" y="201196"/>
                  <a:pt x="2048075" y="204833"/>
                </a:cubicBezTo>
                <a:cubicBezTo>
                  <a:pt x="2048075" y="204833"/>
                  <a:pt x="2048075" y="204833"/>
                  <a:pt x="2048810" y="208468"/>
                </a:cubicBezTo>
                <a:cubicBezTo>
                  <a:pt x="2048810" y="208468"/>
                  <a:pt x="2046826" y="212795"/>
                  <a:pt x="2048293" y="220068"/>
                </a:cubicBezTo>
                <a:cubicBezTo>
                  <a:pt x="2051746" y="223015"/>
                  <a:pt x="2049027" y="223703"/>
                  <a:pt x="2043592" y="225081"/>
                </a:cubicBezTo>
                <a:cubicBezTo>
                  <a:pt x="2040872" y="225769"/>
                  <a:pt x="2038155" y="226458"/>
                  <a:pt x="2037419" y="222822"/>
                </a:cubicBezTo>
                <a:cubicBezTo>
                  <a:pt x="2035327" y="219529"/>
                  <a:pt x="2034592" y="215892"/>
                  <a:pt x="2034631" y="212538"/>
                </a:cubicBezTo>
                <a:cubicBezTo>
                  <a:pt x="2034666" y="209185"/>
                  <a:pt x="2035476" y="206113"/>
                  <a:pt x="2036468" y="203951"/>
                </a:cubicBezTo>
                <a:cubicBezTo>
                  <a:pt x="2035733" y="200315"/>
                  <a:pt x="2041171" y="198937"/>
                  <a:pt x="2043889" y="198249"/>
                </a:cubicBezTo>
                <a:close/>
                <a:moveTo>
                  <a:pt x="279684" y="194555"/>
                </a:moveTo>
                <a:cubicBezTo>
                  <a:pt x="284877" y="194307"/>
                  <a:pt x="274063" y="197382"/>
                  <a:pt x="293969" y="201547"/>
                </a:cubicBezTo>
                <a:cubicBezTo>
                  <a:pt x="292441" y="210717"/>
                  <a:pt x="265897" y="205164"/>
                  <a:pt x="265897" y="205164"/>
                </a:cubicBezTo>
                <a:cubicBezTo>
                  <a:pt x="267426" y="195993"/>
                  <a:pt x="267426" y="195993"/>
                  <a:pt x="267426" y="195993"/>
                </a:cubicBezTo>
                <a:cubicBezTo>
                  <a:pt x="274443" y="195089"/>
                  <a:pt x="277953" y="194638"/>
                  <a:pt x="279684" y="194555"/>
                </a:cubicBezTo>
                <a:close/>
                <a:moveTo>
                  <a:pt x="2151180" y="171072"/>
                </a:moveTo>
                <a:cubicBezTo>
                  <a:pt x="2154060" y="170342"/>
                  <a:pt x="2154781" y="173915"/>
                  <a:pt x="2154781" y="173915"/>
                </a:cubicBezTo>
                <a:cubicBezTo>
                  <a:pt x="2154781" y="173915"/>
                  <a:pt x="2154781" y="173915"/>
                  <a:pt x="2156224" y="181060"/>
                </a:cubicBezTo>
                <a:cubicBezTo>
                  <a:pt x="2156224" y="181060"/>
                  <a:pt x="2156224" y="181060"/>
                  <a:pt x="2153346" y="181788"/>
                </a:cubicBezTo>
                <a:cubicBezTo>
                  <a:pt x="2153346" y="181788"/>
                  <a:pt x="2150467" y="182517"/>
                  <a:pt x="2150467" y="182517"/>
                </a:cubicBezTo>
                <a:cubicBezTo>
                  <a:pt x="2150467" y="182517"/>
                  <a:pt x="2150467" y="182517"/>
                  <a:pt x="2149025" y="175371"/>
                </a:cubicBezTo>
                <a:cubicBezTo>
                  <a:pt x="2149025" y="175371"/>
                  <a:pt x="2151180" y="171072"/>
                  <a:pt x="2151180" y="171072"/>
                </a:cubicBezTo>
                <a:close/>
                <a:moveTo>
                  <a:pt x="2116685" y="164318"/>
                </a:moveTo>
                <a:cubicBezTo>
                  <a:pt x="2120010" y="167231"/>
                  <a:pt x="2123336" y="170145"/>
                  <a:pt x="2127821" y="165252"/>
                </a:cubicBezTo>
                <a:cubicBezTo>
                  <a:pt x="2124057" y="173719"/>
                  <a:pt x="2126219" y="184434"/>
                  <a:pt x="2112478" y="184161"/>
                </a:cubicBezTo>
                <a:cubicBezTo>
                  <a:pt x="2111756" y="180588"/>
                  <a:pt x="2118847" y="175036"/>
                  <a:pt x="2116685" y="164318"/>
                </a:cubicBezTo>
                <a:close/>
                <a:moveTo>
                  <a:pt x="2138387" y="161637"/>
                </a:moveTo>
                <a:cubicBezTo>
                  <a:pt x="2149492" y="162696"/>
                  <a:pt x="2138027" y="173346"/>
                  <a:pt x="2138770" y="177030"/>
                </a:cubicBezTo>
                <a:cubicBezTo>
                  <a:pt x="2135346" y="176930"/>
                  <a:pt x="2133866" y="176338"/>
                  <a:pt x="2133506" y="175399"/>
                </a:cubicBezTo>
                <a:cubicBezTo>
                  <a:pt x="2132428" y="172586"/>
                  <a:pt x="2141445" y="166672"/>
                  <a:pt x="2138387" y="161637"/>
                </a:cubicBezTo>
                <a:close/>
                <a:moveTo>
                  <a:pt x="2741049" y="157156"/>
                </a:moveTo>
                <a:cubicBezTo>
                  <a:pt x="2747979" y="166134"/>
                  <a:pt x="2763859" y="197211"/>
                  <a:pt x="2751331" y="205946"/>
                </a:cubicBezTo>
                <a:cubicBezTo>
                  <a:pt x="2745663" y="205174"/>
                  <a:pt x="2742370" y="197297"/>
                  <a:pt x="2740855" y="187450"/>
                </a:cubicBezTo>
                <a:cubicBezTo>
                  <a:pt x="2739340" y="177605"/>
                  <a:pt x="2739601" y="165793"/>
                  <a:pt x="2741049" y="157156"/>
                </a:cubicBezTo>
                <a:close/>
                <a:moveTo>
                  <a:pt x="1811272" y="155781"/>
                </a:moveTo>
                <a:cubicBezTo>
                  <a:pt x="1816390" y="154487"/>
                  <a:pt x="1815994" y="165852"/>
                  <a:pt x="1828065" y="159039"/>
                </a:cubicBezTo>
                <a:cubicBezTo>
                  <a:pt x="1821830" y="168128"/>
                  <a:pt x="1820715" y="175923"/>
                  <a:pt x="1807925" y="179163"/>
                </a:cubicBezTo>
                <a:cubicBezTo>
                  <a:pt x="1809040" y="171369"/>
                  <a:pt x="1815994" y="165852"/>
                  <a:pt x="1811272" y="155781"/>
                </a:cubicBezTo>
                <a:close/>
                <a:moveTo>
                  <a:pt x="1994144" y="147481"/>
                </a:moveTo>
                <a:cubicBezTo>
                  <a:pt x="1993259" y="155591"/>
                  <a:pt x="1994016" y="159342"/>
                  <a:pt x="1994773" y="163094"/>
                </a:cubicBezTo>
                <a:cubicBezTo>
                  <a:pt x="1996287" y="170595"/>
                  <a:pt x="2000202" y="177489"/>
                  <a:pt x="1996160" y="182458"/>
                </a:cubicBezTo>
                <a:cubicBezTo>
                  <a:pt x="1996918" y="186207"/>
                  <a:pt x="1994520" y="186816"/>
                  <a:pt x="1994520" y="186816"/>
                </a:cubicBezTo>
                <a:cubicBezTo>
                  <a:pt x="1991364" y="183672"/>
                  <a:pt x="1991364" y="183672"/>
                  <a:pt x="1991364" y="183672"/>
                </a:cubicBezTo>
                <a:cubicBezTo>
                  <a:pt x="1994647" y="174953"/>
                  <a:pt x="1993889" y="171204"/>
                  <a:pt x="1989977" y="164308"/>
                </a:cubicBezTo>
                <a:cubicBezTo>
                  <a:pt x="1989221" y="160556"/>
                  <a:pt x="1987705" y="153053"/>
                  <a:pt x="1989346" y="148697"/>
                </a:cubicBezTo>
                <a:cubicBezTo>
                  <a:pt x="1989346" y="148697"/>
                  <a:pt x="1989346" y="148697"/>
                  <a:pt x="1991745" y="148088"/>
                </a:cubicBezTo>
                <a:cubicBezTo>
                  <a:pt x="1991745" y="148088"/>
                  <a:pt x="1994144" y="147481"/>
                  <a:pt x="1994144" y="147481"/>
                </a:cubicBezTo>
                <a:close/>
                <a:moveTo>
                  <a:pt x="2666499" y="116271"/>
                </a:moveTo>
                <a:cubicBezTo>
                  <a:pt x="2666996" y="119493"/>
                  <a:pt x="2667988" y="125939"/>
                  <a:pt x="2668486" y="129163"/>
                </a:cubicBezTo>
                <a:cubicBezTo>
                  <a:pt x="2662634" y="130098"/>
                  <a:pt x="2664567" y="123186"/>
                  <a:pt x="2661147" y="120430"/>
                </a:cubicBezTo>
                <a:cubicBezTo>
                  <a:pt x="2660652" y="117207"/>
                  <a:pt x="2663575" y="116737"/>
                  <a:pt x="2666499" y="116271"/>
                </a:cubicBezTo>
                <a:close/>
                <a:moveTo>
                  <a:pt x="258087" y="112769"/>
                </a:moveTo>
                <a:cubicBezTo>
                  <a:pt x="275131" y="112635"/>
                  <a:pt x="298332" y="119340"/>
                  <a:pt x="306538" y="128458"/>
                </a:cubicBezTo>
                <a:cubicBezTo>
                  <a:pt x="312012" y="134537"/>
                  <a:pt x="310819" y="141689"/>
                  <a:pt x="296696" y="148602"/>
                </a:cubicBezTo>
                <a:cubicBezTo>
                  <a:pt x="271632" y="143357"/>
                  <a:pt x="270041" y="152893"/>
                  <a:pt x="246566" y="138110"/>
                </a:cubicBezTo>
                <a:cubicBezTo>
                  <a:pt x="230152" y="119874"/>
                  <a:pt x="241041" y="112902"/>
                  <a:pt x="258087" y="112769"/>
                </a:cubicBezTo>
                <a:close/>
                <a:moveTo>
                  <a:pt x="6908944" y="106919"/>
                </a:moveTo>
                <a:cubicBezTo>
                  <a:pt x="6902586" y="133051"/>
                  <a:pt x="6927965" y="140796"/>
                  <a:pt x="6899409" y="146117"/>
                </a:cubicBezTo>
                <a:close/>
                <a:moveTo>
                  <a:pt x="1682378" y="106757"/>
                </a:moveTo>
                <a:cubicBezTo>
                  <a:pt x="1688471" y="108969"/>
                  <a:pt x="1689915" y="116114"/>
                  <a:pt x="1697973" y="114073"/>
                </a:cubicBezTo>
                <a:cubicBezTo>
                  <a:pt x="1700137" y="124789"/>
                  <a:pt x="1691879" y="111862"/>
                  <a:pt x="1684541" y="117475"/>
                </a:cubicBezTo>
                <a:cubicBezTo>
                  <a:pt x="1683820" y="113902"/>
                  <a:pt x="1683099" y="110329"/>
                  <a:pt x="1682378" y="106757"/>
                </a:cubicBezTo>
                <a:close/>
                <a:moveTo>
                  <a:pt x="1995423" y="97871"/>
                </a:moveTo>
                <a:cubicBezTo>
                  <a:pt x="2019025" y="91893"/>
                  <a:pt x="2020864" y="114661"/>
                  <a:pt x="2013740" y="120338"/>
                </a:cubicBezTo>
                <a:cubicBezTo>
                  <a:pt x="2013740" y="120338"/>
                  <a:pt x="2017106" y="123358"/>
                  <a:pt x="2020473" y="126377"/>
                </a:cubicBezTo>
                <a:cubicBezTo>
                  <a:pt x="2020473" y="126377"/>
                  <a:pt x="2020473" y="126377"/>
                  <a:pt x="2021218" y="130061"/>
                </a:cubicBezTo>
                <a:cubicBezTo>
                  <a:pt x="2021218" y="130061"/>
                  <a:pt x="2019338" y="134411"/>
                  <a:pt x="2019338" y="134411"/>
                </a:cubicBezTo>
                <a:cubicBezTo>
                  <a:pt x="2017459" y="138759"/>
                  <a:pt x="2015581" y="143108"/>
                  <a:pt x="2015581" y="143108"/>
                </a:cubicBezTo>
                <a:cubicBezTo>
                  <a:pt x="2018203" y="142443"/>
                  <a:pt x="2018203" y="142443"/>
                  <a:pt x="2018945" y="146127"/>
                </a:cubicBezTo>
                <a:cubicBezTo>
                  <a:pt x="2024192" y="144799"/>
                  <a:pt x="2030179" y="147154"/>
                  <a:pt x="2031668" y="154522"/>
                </a:cubicBezTo>
                <a:cubicBezTo>
                  <a:pt x="2031668" y="154522"/>
                  <a:pt x="2031668" y="154522"/>
                  <a:pt x="2029788" y="158870"/>
                </a:cubicBezTo>
                <a:cubicBezTo>
                  <a:pt x="2029788" y="158870"/>
                  <a:pt x="2029788" y="158870"/>
                  <a:pt x="2033155" y="161890"/>
                </a:cubicBezTo>
                <a:cubicBezTo>
                  <a:pt x="2042510" y="167267"/>
                  <a:pt x="2027520" y="174935"/>
                  <a:pt x="2029007" y="182304"/>
                </a:cubicBezTo>
                <a:cubicBezTo>
                  <a:pt x="2018516" y="184960"/>
                  <a:pt x="2021529" y="172579"/>
                  <a:pt x="2011042" y="175237"/>
                </a:cubicBezTo>
                <a:cubicBezTo>
                  <a:pt x="2009552" y="167869"/>
                  <a:pt x="2012919" y="170887"/>
                  <a:pt x="2013663" y="174572"/>
                </a:cubicBezTo>
                <a:cubicBezTo>
                  <a:pt x="2020786" y="168895"/>
                  <a:pt x="2012175" y="167205"/>
                  <a:pt x="2011432" y="163521"/>
                </a:cubicBezTo>
                <a:cubicBezTo>
                  <a:pt x="2013312" y="159172"/>
                  <a:pt x="2018556" y="157843"/>
                  <a:pt x="2023801" y="156515"/>
                </a:cubicBezTo>
                <a:cubicBezTo>
                  <a:pt x="2020435" y="153495"/>
                  <a:pt x="2017067" y="150475"/>
                  <a:pt x="2017067" y="150475"/>
                </a:cubicBezTo>
                <a:cubicBezTo>
                  <a:pt x="2014445" y="151138"/>
                  <a:pt x="2011823" y="151804"/>
                  <a:pt x="2011080" y="148118"/>
                </a:cubicBezTo>
                <a:cubicBezTo>
                  <a:pt x="2007712" y="145099"/>
                  <a:pt x="2008849" y="137068"/>
                  <a:pt x="2010727" y="132718"/>
                </a:cubicBezTo>
                <a:cubicBezTo>
                  <a:pt x="2013351" y="132054"/>
                  <a:pt x="2013351" y="132054"/>
                  <a:pt x="2012606" y="128370"/>
                </a:cubicBezTo>
                <a:cubicBezTo>
                  <a:pt x="2012606" y="128370"/>
                  <a:pt x="2009239" y="125350"/>
                  <a:pt x="2005873" y="122329"/>
                </a:cubicBezTo>
                <a:cubicBezTo>
                  <a:pt x="2005873" y="122329"/>
                  <a:pt x="2005873" y="122329"/>
                  <a:pt x="2003995" y="126679"/>
                </a:cubicBezTo>
                <a:cubicBezTo>
                  <a:pt x="2004740" y="130363"/>
                  <a:pt x="2002115" y="131029"/>
                  <a:pt x="1996873" y="132356"/>
                </a:cubicBezTo>
                <a:cubicBezTo>
                  <a:pt x="1989044" y="107231"/>
                  <a:pt x="1999884" y="119975"/>
                  <a:pt x="1995423" y="97871"/>
                </a:cubicBezTo>
                <a:close/>
                <a:moveTo>
                  <a:pt x="2610457" y="96091"/>
                </a:moveTo>
                <a:cubicBezTo>
                  <a:pt x="2617904" y="91637"/>
                  <a:pt x="2622019" y="100759"/>
                  <a:pt x="2627309" y="99908"/>
                </a:cubicBezTo>
                <a:cubicBezTo>
                  <a:pt x="2629269" y="112635"/>
                  <a:pt x="2631915" y="112210"/>
                  <a:pt x="2633384" y="121752"/>
                </a:cubicBezTo>
                <a:cubicBezTo>
                  <a:pt x="2632694" y="134900"/>
                  <a:pt x="2621132" y="130235"/>
                  <a:pt x="2614371" y="121540"/>
                </a:cubicBezTo>
                <a:cubicBezTo>
                  <a:pt x="2612904" y="111999"/>
                  <a:pt x="2612904" y="111999"/>
                  <a:pt x="2610457" y="96091"/>
                </a:cubicBezTo>
                <a:close/>
                <a:moveTo>
                  <a:pt x="2446978" y="95027"/>
                </a:moveTo>
                <a:cubicBezTo>
                  <a:pt x="2452843" y="97450"/>
                  <a:pt x="2447988" y="101591"/>
                  <a:pt x="2449502" y="111434"/>
                </a:cubicBezTo>
                <a:cubicBezTo>
                  <a:pt x="2446821" y="111866"/>
                  <a:pt x="2445813" y="105302"/>
                  <a:pt x="2443131" y="105734"/>
                </a:cubicBezTo>
                <a:cubicBezTo>
                  <a:pt x="2442121" y="99168"/>
                  <a:pt x="2447988" y="101591"/>
                  <a:pt x="2446978" y="95027"/>
                </a:cubicBezTo>
                <a:close/>
                <a:moveTo>
                  <a:pt x="2631868" y="85135"/>
                </a:moveTo>
                <a:cubicBezTo>
                  <a:pt x="2633759" y="85252"/>
                  <a:pt x="2635728" y="88300"/>
                  <a:pt x="2635274" y="95096"/>
                </a:cubicBezTo>
                <a:cubicBezTo>
                  <a:pt x="2632854" y="98850"/>
                  <a:pt x="2631846" y="92285"/>
                  <a:pt x="2628921" y="92754"/>
                </a:cubicBezTo>
                <a:cubicBezTo>
                  <a:pt x="2628163" y="87833"/>
                  <a:pt x="2629977" y="85019"/>
                  <a:pt x="2631868" y="85135"/>
                </a:cubicBezTo>
                <a:close/>
                <a:moveTo>
                  <a:pt x="1990676" y="79310"/>
                </a:moveTo>
                <a:cubicBezTo>
                  <a:pt x="1993733" y="81341"/>
                  <a:pt x="1994017" y="90246"/>
                  <a:pt x="1994017" y="90246"/>
                </a:cubicBezTo>
                <a:cubicBezTo>
                  <a:pt x="1992994" y="98485"/>
                  <a:pt x="1986603" y="80155"/>
                  <a:pt x="1986603" y="80155"/>
                </a:cubicBezTo>
                <a:cubicBezTo>
                  <a:pt x="1988330" y="78720"/>
                  <a:pt x="1989657" y="78633"/>
                  <a:pt x="1990676" y="79310"/>
                </a:cubicBezTo>
                <a:close/>
                <a:moveTo>
                  <a:pt x="1698347" y="75956"/>
                </a:moveTo>
                <a:cubicBezTo>
                  <a:pt x="1700905" y="75309"/>
                  <a:pt x="1704197" y="78297"/>
                  <a:pt x="1701638" y="78944"/>
                </a:cubicBezTo>
                <a:cubicBezTo>
                  <a:pt x="1699813" y="83230"/>
                  <a:pt x="1701283" y="90502"/>
                  <a:pt x="1707133" y="92842"/>
                </a:cubicBezTo>
                <a:cubicBezTo>
                  <a:pt x="1707133" y="92842"/>
                  <a:pt x="1709692" y="92194"/>
                  <a:pt x="1710426" y="95831"/>
                </a:cubicBezTo>
                <a:cubicBezTo>
                  <a:pt x="1708600" y="100117"/>
                  <a:pt x="1706043" y="100765"/>
                  <a:pt x="1703485" y="101414"/>
                </a:cubicBezTo>
                <a:cubicBezTo>
                  <a:pt x="1698913" y="98748"/>
                  <a:pt x="1696077" y="94688"/>
                  <a:pt x="1694518" y="90303"/>
                </a:cubicBezTo>
                <a:cubicBezTo>
                  <a:pt x="1692963" y="85919"/>
                  <a:pt x="1692684" y="81214"/>
                  <a:pt x="1693230" y="77253"/>
                </a:cubicBezTo>
                <a:cubicBezTo>
                  <a:pt x="1695788" y="76606"/>
                  <a:pt x="1698347" y="75956"/>
                  <a:pt x="1698347" y="75956"/>
                </a:cubicBezTo>
                <a:close/>
                <a:moveTo>
                  <a:pt x="1770407" y="71835"/>
                </a:moveTo>
                <a:cubicBezTo>
                  <a:pt x="1771580" y="72493"/>
                  <a:pt x="1772607" y="74145"/>
                  <a:pt x="1772975" y="75963"/>
                </a:cubicBezTo>
                <a:cubicBezTo>
                  <a:pt x="1773707" y="79598"/>
                  <a:pt x="1774443" y="83237"/>
                  <a:pt x="1774443" y="83237"/>
                </a:cubicBezTo>
                <a:cubicBezTo>
                  <a:pt x="1775176" y="86873"/>
                  <a:pt x="1775176" y="86873"/>
                  <a:pt x="1775909" y="90508"/>
                </a:cubicBezTo>
                <a:cubicBezTo>
                  <a:pt x="1774005" y="94813"/>
                  <a:pt x="1771367" y="95482"/>
                  <a:pt x="1768730" y="96150"/>
                </a:cubicBezTo>
                <a:cubicBezTo>
                  <a:pt x="1766091" y="96818"/>
                  <a:pt x="1765357" y="93181"/>
                  <a:pt x="1764622" y="89548"/>
                </a:cubicBezTo>
                <a:cubicBezTo>
                  <a:pt x="1766526" y="85240"/>
                  <a:pt x="1763888" y="85909"/>
                  <a:pt x="1763155" y="82274"/>
                </a:cubicBezTo>
                <a:cubicBezTo>
                  <a:pt x="1762420" y="78637"/>
                  <a:pt x="1762420" y="78637"/>
                  <a:pt x="1762420" y="78637"/>
                </a:cubicBezTo>
                <a:cubicBezTo>
                  <a:pt x="1761686" y="75001"/>
                  <a:pt x="1764324" y="74331"/>
                  <a:pt x="1766963" y="73663"/>
                </a:cubicBezTo>
                <a:cubicBezTo>
                  <a:pt x="1767915" y="71510"/>
                  <a:pt x="1769234" y="71176"/>
                  <a:pt x="1770407" y="71835"/>
                </a:cubicBezTo>
                <a:close/>
                <a:moveTo>
                  <a:pt x="2656182" y="68688"/>
                </a:moveTo>
                <a:cubicBezTo>
                  <a:pt x="2659608" y="71475"/>
                  <a:pt x="2663616" y="97517"/>
                  <a:pt x="2656763" y="91945"/>
                </a:cubicBezTo>
                <a:cubicBezTo>
                  <a:pt x="2656263" y="88688"/>
                  <a:pt x="2652837" y="85904"/>
                  <a:pt x="2651835" y="79389"/>
                </a:cubicBezTo>
                <a:cubicBezTo>
                  <a:pt x="2657684" y="78453"/>
                  <a:pt x="2657184" y="75199"/>
                  <a:pt x="2656182" y="68688"/>
                </a:cubicBezTo>
                <a:close/>
                <a:moveTo>
                  <a:pt x="2064131" y="59889"/>
                </a:moveTo>
                <a:cubicBezTo>
                  <a:pt x="2066114" y="61347"/>
                  <a:pt x="2067426" y="65267"/>
                  <a:pt x="2064603" y="71896"/>
                </a:cubicBezTo>
                <a:cubicBezTo>
                  <a:pt x="2061021" y="67877"/>
                  <a:pt x="2059696" y="64760"/>
                  <a:pt x="2059613" y="62625"/>
                </a:cubicBezTo>
                <a:cubicBezTo>
                  <a:pt x="2059487" y="59425"/>
                  <a:pt x="2062144" y="58427"/>
                  <a:pt x="2064131" y="59889"/>
                </a:cubicBezTo>
                <a:close/>
                <a:moveTo>
                  <a:pt x="7029512" y="59504"/>
                </a:moveTo>
                <a:cubicBezTo>
                  <a:pt x="7054889" y="67251"/>
                  <a:pt x="7054889" y="67251"/>
                  <a:pt x="7054889" y="67251"/>
                </a:cubicBezTo>
                <a:cubicBezTo>
                  <a:pt x="7051711" y="80318"/>
                  <a:pt x="7051711" y="80318"/>
                  <a:pt x="7048532" y="93385"/>
                </a:cubicBezTo>
                <a:cubicBezTo>
                  <a:pt x="7023154" y="85637"/>
                  <a:pt x="7023154" y="85637"/>
                  <a:pt x="7023154" y="85637"/>
                </a:cubicBezTo>
                <a:cubicBezTo>
                  <a:pt x="7023154" y="85637"/>
                  <a:pt x="7026333" y="72571"/>
                  <a:pt x="7026333" y="72571"/>
                </a:cubicBezTo>
                <a:cubicBezTo>
                  <a:pt x="7026333" y="72571"/>
                  <a:pt x="7026333" y="72571"/>
                  <a:pt x="7029512" y="59504"/>
                </a:cubicBezTo>
                <a:close/>
                <a:moveTo>
                  <a:pt x="2407361" y="48540"/>
                </a:moveTo>
                <a:cubicBezTo>
                  <a:pt x="2403495" y="62371"/>
                  <a:pt x="2411277" y="54517"/>
                  <a:pt x="2411330" y="74323"/>
                </a:cubicBezTo>
                <a:cubicBezTo>
                  <a:pt x="2405479" y="75260"/>
                  <a:pt x="2404487" y="68816"/>
                  <a:pt x="2400572" y="62839"/>
                </a:cubicBezTo>
                <a:cubicBezTo>
                  <a:pt x="2402504" y="55923"/>
                  <a:pt x="2401513" y="49478"/>
                  <a:pt x="2407361" y="48540"/>
                </a:cubicBezTo>
                <a:close/>
                <a:moveTo>
                  <a:pt x="1682907" y="40439"/>
                </a:moveTo>
                <a:cubicBezTo>
                  <a:pt x="1698450" y="36502"/>
                  <a:pt x="1689216" y="58203"/>
                  <a:pt x="1694398" y="56891"/>
                </a:cubicBezTo>
                <a:cubicBezTo>
                  <a:pt x="1694128" y="65671"/>
                  <a:pt x="1682808" y="57648"/>
                  <a:pt x="1680909" y="48871"/>
                </a:cubicBezTo>
                <a:cubicBezTo>
                  <a:pt x="1680276" y="45947"/>
                  <a:pt x="1680688" y="42937"/>
                  <a:pt x="1682907" y="40439"/>
                </a:cubicBezTo>
                <a:close/>
                <a:moveTo>
                  <a:pt x="2567186" y="32519"/>
                </a:moveTo>
                <a:cubicBezTo>
                  <a:pt x="2570679" y="55216"/>
                  <a:pt x="2576865" y="77482"/>
                  <a:pt x="2583050" y="99746"/>
                </a:cubicBezTo>
                <a:cubicBezTo>
                  <a:pt x="2579162" y="110340"/>
                  <a:pt x="2573778" y="111201"/>
                  <a:pt x="2572582" y="121361"/>
                </a:cubicBezTo>
                <a:cubicBezTo>
                  <a:pt x="2553132" y="84611"/>
                  <a:pt x="2544660" y="119193"/>
                  <a:pt x="2533694" y="137564"/>
                </a:cubicBezTo>
                <a:cubicBezTo>
                  <a:pt x="2532098" y="136158"/>
                  <a:pt x="2530551" y="130592"/>
                  <a:pt x="2529093" y="123351"/>
                </a:cubicBezTo>
                <a:cubicBezTo>
                  <a:pt x="2527634" y="116109"/>
                  <a:pt x="2526260" y="107193"/>
                  <a:pt x="2525014" y="99087"/>
                </a:cubicBezTo>
                <a:cubicBezTo>
                  <a:pt x="2524713" y="79199"/>
                  <a:pt x="2538175" y="77042"/>
                  <a:pt x="2537872" y="57154"/>
                </a:cubicBezTo>
                <a:cubicBezTo>
                  <a:pt x="2541063" y="59964"/>
                  <a:pt x="2544755" y="66017"/>
                  <a:pt x="2548444" y="72072"/>
                </a:cubicBezTo>
                <a:cubicBezTo>
                  <a:pt x="2553330" y="67966"/>
                  <a:pt x="2554525" y="57806"/>
                  <a:pt x="2555223" y="44404"/>
                </a:cubicBezTo>
                <a:cubicBezTo>
                  <a:pt x="2562103" y="53268"/>
                  <a:pt x="2562302" y="36625"/>
                  <a:pt x="2567186" y="32519"/>
                </a:cubicBezTo>
                <a:close/>
                <a:moveTo>
                  <a:pt x="1473421" y="27997"/>
                </a:moveTo>
                <a:cubicBezTo>
                  <a:pt x="1497011" y="32932"/>
                  <a:pt x="1520605" y="37872"/>
                  <a:pt x="1518923" y="47955"/>
                </a:cubicBezTo>
                <a:cubicBezTo>
                  <a:pt x="1517242" y="58041"/>
                  <a:pt x="1517242" y="58041"/>
                  <a:pt x="1515559" y="68128"/>
                </a:cubicBezTo>
                <a:cubicBezTo>
                  <a:pt x="1491964" y="63191"/>
                  <a:pt x="1495330" y="43018"/>
                  <a:pt x="1448152" y="33146"/>
                </a:cubicBezTo>
                <a:cubicBezTo>
                  <a:pt x="1448152" y="33146"/>
                  <a:pt x="1449833" y="23062"/>
                  <a:pt x="1473421" y="27997"/>
                </a:cubicBezTo>
                <a:close/>
                <a:moveTo>
                  <a:pt x="2574540" y="21732"/>
                </a:moveTo>
                <a:cubicBezTo>
                  <a:pt x="2579678" y="28340"/>
                  <a:pt x="2575211" y="32770"/>
                  <a:pt x="2574077" y="28773"/>
                </a:cubicBezTo>
                <a:cubicBezTo>
                  <a:pt x="2573703" y="27441"/>
                  <a:pt x="2573695" y="25170"/>
                  <a:pt x="2574540" y="21732"/>
                </a:cubicBezTo>
                <a:close/>
                <a:moveTo>
                  <a:pt x="1974749" y="21433"/>
                </a:moveTo>
                <a:cubicBezTo>
                  <a:pt x="1974749" y="21433"/>
                  <a:pt x="1977627" y="20703"/>
                  <a:pt x="1978347" y="24274"/>
                </a:cubicBezTo>
                <a:cubicBezTo>
                  <a:pt x="1978347" y="24274"/>
                  <a:pt x="1978347" y="24274"/>
                  <a:pt x="1979789" y="31420"/>
                </a:cubicBezTo>
                <a:cubicBezTo>
                  <a:pt x="1979789" y="31420"/>
                  <a:pt x="1976912" y="32152"/>
                  <a:pt x="1976912" y="32152"/>
                </a:cubicBezTo>
                <a:cubicBezTo>
                  <a:pt x="1974034" y="32880"/>
                  <a:pt x="1974034" y="32880"/>
                  <a:pt x="1974034" y="32880"/>
                </a:cubicBezTo>
                <a:cubicBezTo>
                  <a:pt x="1974034" y="32880"/>
                  <a:pt x="1974034" y="32880"/>
                  <a:pt x="1972590" y="25735"/>
                </a:cubicBezTo>
                <a:cubicBezTo>
                  <a:pt x="1971870" y="22162"/>
                  <a:pt x="1971870" y="22162"/>
                  <a:pt x="1974749" y="21433"/>
                </a:cubicBezTo>
                <a:close/>
                <a:moveTo>
                  <a:pt x="1475102" y="17911"/>
                </a:moveTo>
                <a:cubicBezTo>
                  <a:pt x="1475102" y="17911"/>
                  <a:pt x="1498692" y="22848"/>
                  <a:pt x="1498692" y="22848"/>
                </a:cubicBezTo>
                <a:cubicBezTo>
                  <a:pt x="1498692" y="22848"/>
                  <a:pt x="1498692" y="22848"/>
                  <a:pt x="1522288" y="27785"/>
                </a:cubicBezTo>
                <a:cubicBezTo>
                  <a:pt x="1497011" y="32932"/>
                  <a:pt x="1497011" y="32932"/>
                  <a:pt x="1497011" y="32932"/>
                </a:cubicBezTo>
                <a:cubicBezTo>
                  <a:pt x="1497011" y="32932"/>
                  <a:pt x="1473421" y="27997"/>
                  <a:pt x="1473421" y="27997"/>
                </a:cubicBezTo>
                <a:cubicBezTo>
                  <a:pt x="1473421" y="27997"/>
                  <a:pt x="1475102" y="17911"/>
                  <a:pt x="1475102" y="17911"/>
                </a:cubicBezTo>
                <a:close/>
                <a:moveTo>
                  <a:pt x="2041743" y="7234"/>
                </a:moveTo>
                <a:cubicBezTo>
                  <a:pt x="2043635" y="8736"/>
                  <a:pt x="2043795" y="25257"/>
                  <a:pt x="2049285" y="20985"/>
                </a:cubicBezTo>
                <a:cubicBezTo>
                  <a:pt x="2050022" y="24639"/>
                  <a:pt x="2044650" y="26001"/>
                  <a:pt x="2041963" y="26682"/>
                </a:cubicBezTo>
                <a:cubicBezTo>
                  <a:pt x="2042700" y="30334"/>
                  <a:pt x="2045387" y="29655"/>
                  <a:pt x="2048072" y="28973"/>
                </a:cubicBezTo>
                <a:cubicBezTo>
                  <a:pt x="2043438" y="33988"/>
                  <a:pt x="2041056" y="32672"/>
                  <a:pt x="2039889" y="28646"/>
                </a:cubicBezTo>
                <a:cubicBezTo>
                  <a:pt x="2038724" y="24622"/>
                  <a:pt x="2038777" y="17886"/>
                  <a:pt x="2039013" y="12066"/>
                </a:cubicBezTo>
                <a:cubicBezTo>
                  <a:pt x="2040290" y="7901"/>
                  <a:pt x="2041114" y="6733"/>
                  <a:pt x="2041743" y="7234"/>
                </a:cubicBezTo>
                <a:close/>
                <a:moveTo>
                  <a:pt x="6972521" y="0"/>
                </a:moveTo>
                <a:lnTo>
                  <a:pt x="6990016" y="0"/>
                </a:lnTo>
                <a:lnTo>
                  <a:pt x="6988298" y="4816"/>
                </a:lnTo>
                <a:cubicBezTo>
                  <a:pt x="6988298" y="4816"/>
                  <a:pt x="6988298" y="4816"/>
                  <a:pt x="6977594" y="1549"/>
                </a:cubicBezTo>
                <a:close/>
                <a:moveTo>
                  <a:pt x="6934954" y="0"/>
                </a:moveTo>
                <a:lnTo>
                  <a:pt x="6962215" y="0"/>
                </a:lnTo>
                <a:lnTo>
                  <a:pt x="6959751" y="10137"/>
                </a:lnTo>
                <a:cubicBezTo>
                  <a:pt x="6958956" y="13404"/>
                  <a:pt x="6958162" y="16670"/>
                  <a:pt x="6956572" y="23202"/>
                </a:cubicBezTo>
                <a:cubicBezTo>
                  <a:pt x="6956572" y="23202"/>
                  <a:pt x="6953393" y="36269"/>
                  <a:pt x="6978764" y="44013"/>
                </a:cubicBezTo>
                <a:cubicBezTo>
                  <a:pt x="6978764" y="44013"/>
                  <a:pt x="6953393" y="36269"/>
                  <a:pt x="6953393" y="36269"/>
                </a:cubicBezTo>
                <a:cubicBezTo>
                  <a:pt x="6943857" y="75468"/>
                  <a:pt x="6937499" y="101599"/>
                  <a:pt x="6908944" y="106919"/>
                </a:cubicBezTo>
                <a:lnTo>
                  <a:pt x="6912123" y="93854"/>
                </a:lnTo>
                <a:cubicBezTo>
                  <a:pt x="6915302" y="80785"/>
                  <a:pt x="6918481" y="67720"/>
                  <a:pt x="6924837" y="41588"/>
                </a:cubicBezTo>
                <a:cubicBezTo>
                  <a:pt x="6928015" y="28521"/>
                  <a:pt x="6924837" y="41588"/>
                  <a:pt x="6928015" y="28521"/>
                </a:cubicBezTo>
                <a:cubicBezTo>
                  <a:pt x="6928015" y="28521"/>
                  <a:pt x="6929605" y="21989"/>
                  <a:pt x="6931592" y="13823"/>
                </a:cubicBezTo>
                <a:close/>
                <a:moveTo>
                  <a:pt x="6871405" y="0"/>
                </a:moveTo>
                <a:lnTo>
                  <a:pt x="6880437" y="0"/>
                </a:lnTo>
                <a:lnTo>
                  <a:pt x="6877267" y="13029"/>
                </a:lnTo>
                <a:cubicBezTo>
                  <a:pt x="6878062" y="9762"/>
                  <a:pt x="6877072" y="6828"/>
                  <a:pt x="6875190" y="4060"/>
                </a:cubicBezTo>
                <a:close/>
                <a:moveTo>
                  <a:pt x="278717" y="0"/>
                </a:moveTo>
                <a:lnTo>
                  <a:pt x="1339433" y="0"/>
                </a:lnTo>
                <a:lnTo>
                  <a:pt x="1339350" y="247"/>
                </a:lnTo>
                <a:cubicBezTo>
                  <a:pt x="1338294" y="6585"/>
                  <a:pt x="1337448" y="11655"/>
                  <a:pt x="1325032" y="9056"/>
                </a:cubicBezTo>
                <a:cubicBezTo>
                  <a:pt x="1319960" y="39476"/>
                  <a:pt x="1424355" y="29840"/>
                  <a:pt x="1420973" y="50120"/>
                </a:cubicBezTo>
                <a:cubicBezTo>
                  <a:pt x="1445804" y="55316"/>
                  <a:pt x="1447494" y="45176"/>
                  <a:pt x="1472327" y="50373"/>
                </a:cubicBezTo>
                <a:cubicBezTo>
                  <a:pt x="1470635" y="60513"/>
                  <a:pt x="1495467" y="65707"/>
                  <a:pt x="1493777" y="75848"/>
                </a:cubicBezTo>
                <a:cubicBezTo>
                  <a:pt x="1518608" y="81043"/>
                  <a:pt x="1516918" y="91183"/>
                  <a:pt x="1540053" y="106517"/>
                </a:cubicBezTo>
                <a:cubicBezTo>
                  <a:pt x="1564884" y="111712"/>
                  <a:pt x="1566574" y="101574"/>
                  <a:pt x="1566574" y="101574"/>
                </a:cubicBezTo>
                <a:cubicBezTo>
                  <a:pt x="1591407" y="106770"/>
                  <a:pt x="1588025" y="127050"/>
                  <a:pt x="1639380" y="127303"/>
                </a:cubicBezTo>
                <a:cubicBezTo>
                  <a:pt x="1635998" y="147583"/>
                  <a:pt x="1611165" y="142386"/>
                  <a:pt x="1609475" y="152526"/>
                </a:cubicBezTo>
                <a:cubicBezTo>
                  <a:pt x="1607785" y="162664"/>
                  <a:pt x="1655757" y="183195"/>
                  <a:pt x="1629234" y="188140"/>
                </a:cubicBezTo>
                <a:cubicBezTo>
                  <a:pt x="1678893" y="198529"/>
                  <a:pt x="1683965" y="168112"/>
                  <a:pt x="1730246" y="198784"/>
                </a:cubicBezTo>
                <a:cubicBezTo>
                  <a:pt x="1731937" y="188644"/>
                  <a:pt x="1733628" y="178503"/>
                  <a:pt x="1733628" y="178503"/>
                </a:cubicBezTo>
                <a:cubicBezTo>
                  <a:pt x="1758460" y="183699"/>
                  <a:pt x="1808123" y="194093"/>
                  <a:pt x="1806433" y="204231"/>
                </a:cubicBezTo>
                <a:lnTo>
                  <a:pt x="1793788" y="208414"/>
                </a:lnTo>
                <a:lnTo>
                  <a:pt x="1796933" y="209640"/>
                </a:lnTo>
                <a:cubicBezTo>
                  <a:pt x="1795097" y="213862"/>
                  <a:pt x="1793978" y="221655"/>
                  <a:pt x="1792142" y="225875"/>
                </a:cubicBezTo>
                <a:cubicBezTo>
                  <a:pt x="1792865" y="229449"/>
                  <a:pt x="1790306" y="230095"/>
                  <a:pt x="1787747" y="230746"/>
                </a:cubicBezTo>
                <a:cubicBezTo>
                  <a:pt x="1787747" y="230746"/>
                  <a:pt x="1786927" y="230013"/>
                  <a:pt x="1786427" y="229202"/>
                </a:cubicBezTo>
                <a:cubicBezTo>
                  <a:pt x="1785927" y="228389"/>
                  <a:pt x="1785747" y="227497"/>
                  <a:pt x="1787026" y="227172"/>
                </a:cubicBezTo>
                <a:cubicBezTo>
                  <a:pt x="1788141" y="219379"/>
                  <a:pt x="1789979" y="215157"/>
                  <a:pt x="1789258" y="211584"/>
                </a:cubicBezTo>
                <a:lnTo>
                  <a:pt x="1790107" y="209632"/>
                </a:lnTo>
                <a:lnTo>
                  <a:pt x="1789433" y="209856"/>
                </a:lnTo>
                <a:cubicBezTo>
                  <a:pt x="1779910" y="209175"/>
                  <a:pt x="1767494" y="206576"/>
                  <a:pt x="1755079" y="203979"/>
                </a:cubicBezTo>
                <a:cubicBezTo>
                  <a:pt x="1753387" y="214120"/>
                  <a:pt x="1751697" y="224258"/>
                  <a:pt x="1725174" y="229202"/>
                </a:cubicBezTo>
                <a:cubicBezTo>
                  <a:pt x="1750006" y="234400"/>
                  <a:pt x="1774836" y="239596"/>
                  <a:pt x="1773146" y="249734"/>
                </a:cubicBezTo>
                <a:cubicBezTo>
                  <a:pt x="1746624" y="254679"/>
                  <a:pt x="1748314" y="244537"/>
                  <a:pt x="1723483" y="239343"/>
                </a:cubicBezTo>
                <a:cubicBezTo>
                  <a:pt x="1744934" y="264817"/>
                  <a:pt x="1741552" y="285097"/>
                  <a:pt x="1713337" y="300180"/>
                </a:cubicBezTo>
                <a:lnTo>
                  <a:pt x="1716156" y="303935"/>
                </a:lnTo>
                <a:lnTo>
                  <a:pt x="1716745" y="303650"/>
                </a:lnTo>
                <a:lnTo>
                  <a:pt x="1716725" y="304693"/>
                </a:lnTo>
                <a:lnTo>
                  <a:pt x="1723852" y="314186"/>
                </a:lnTo>
                <a:cubicBezTo>
                  <a:pt x="1729425" y="319286"/>
                  <a:pt x="1734788" y="325656"/>
                  <a:pt x="1733098" y="335796"/>
                </a:cubicBezTo>
                <a:cubicBezTo>
                  <a:pt x="1683435" y="325403"/>
                  <a:pt x="1656912" y="330346"/>
                  <a:pt x="1655220" y="340486"/>
                </a:cubicBezTo>
                <a:cubicBezTo>
                  <a:pt x="1655220" y="340486"/>
                  <a:pt x="1680053" y="345683"/>
                  <a:pt x="1704883" y="350879"/>
                </a:cubicBezTo>
                <a:cubicBezTo>
                  <a:pt x="1703194" y="361019"/>
                  <a:pt x="1701502" y="371158"/>
                  <a:pt x="1699811" y="381298"/>
                </a:cubicBezTo>
                <a:cubicBezTo>
                  <a:pt x="1718435" y="385195"/>
                  <a:pt x="1709122" y="383247"/>
                  <a:pt x="1724255" y="386412"/>
                </a:cubicBezTo>
                <a:lnTo>
                  <a:pt x="1724994" y="386567"/>
                </a:lnTo>
                <a:lnTo>
                  <a:pt x="1725977" y="381723"/>
                </a:lnTo>
                <a:cubicBezTo>
                  <a:pt x="1726729" y="378619"/>
                  <a:pt x="1730110" y="374847"/>
                  <a:pt x="1743813" y="367493"/>
                </a:cubicBezTo>
                <a:cubicBezTo>
                  <a:pt x="1747544" y="385970"/>
                  <a:pt x="1744916" y="386635"/>
                  <a:pt x="1755782" y="399423"/>
                </a:cubicBezTo>
                <a:cubicBezTo>
                  <a:pt x="1750527" y="400753"/>
                  <a:pt x="1758018" y="410510"/>
                  <a:pt x="1752765" y="411841"/>
                </a:cubicBezTo>
                <a:cubicBezTo>
                  <a:pt x="1753512" y="415537"/>
                  <a:pt x="1758018" y="410510"/>
                  <a:pt x="1759511" y="417902"/>
                </a:cubicBezTo>
                <a:cubicBezTo>
                  <a:pt x="1762138" y="417236"/>
                  <a:pt x="1762138" y="417236"/>
                  <a:pt x="1764764" y="416572"/>
                </a:cubicBezTo>
                <a:cubicBezTo>
                  <a:pt x="1766647" y="412210"/>
                  <a:pt x="1766647" y="412210"/>
                  <a:pt x="1769274" y="411546"/>
                </a:cubicBezTo>
                <a:cubicBezTo>
                  <a:pt x="1769274" y="411546"/>
                  <a:pt x="1769274" y="411546"/>
                  <a:pt x="1771153" y="407182"/>
                </a:cubicBezTo>
                <a:cubicBezTo>
                  <a:pt x="1771153" y="407182"/>
                  <a:pt x="1773782" y="406516"/>
                  <a:pt x="1777154" y="409548"/>
                </a:cubicBezTo>
                <a:cubicBezTo>
                  <a:pt x="1777899" y="413242"/>
                  <a:pt x="1777899" y="413242"/>
                  <a:pt x="1777899" y="413242"/>
                </a:cubicBezTo>
                <a:cubicBezTo>
                  <a:pt x="1775273" y="413910"/>
                  <a:pt x="1775273" y="413910"/>
                  <a:pt x="1776019" y="417605"/>
                </a:cubicBezTo>
                <a:cubicBezTo>
                  <a:pt x="1773392" y="418269"/>
                  <a:pt x="1773392" y="418269"/>
                  <a:pt x="1771511" y="422631"/>
                </a:cubicBezTo>
                <a:cubicBezTo>
                  <a:pt x="1771511" y="422631"/>
                  <a:pt x="1774138" y="421964"/>
                  <a:pt x="1774884" y="425663"/>
                </a:cubicBezTo>
                <a:cubicBezTo>
                  <a:pt x="1777511" y="424997"/>
                  <a:pt x="1780884" y="428026"/>
                  <a:pt x="1784256" y="431056"/>
                </a:cubicBezTo>
                <a:cubicBezTo>
                  <a:pt x="1786883" y="430391"/>
                  <a:pt x="1792883" y="432756"/>
                  <a:pt x="1792136" y="429060"/>
                </a:cubicBezTo>
                <a:cubicBezTo>
                  <a:pt x="1794392" y="426548"/>
                  <a:pt x="1794951" y="429318"/>
                  <a:pt x="1794383" y="433346"/>
                </a:cubicBezTo>
                <a:lnTo>
                  <a:pt x="1793970" y="434428"/>
                </a:lnTo>
                <a:lnTo>
                  <a:pt x="1818893" y="437693"/>
                </a:lnTo>
                <a:lnTo>
                  <a:pt x="1817780" y="444361"/>
                </a:lnTo>
                <a:lnTo>
                  <a:pt x="1822137" y="440884"/>
                </a:lnTo>
                <a:cubicBezTo>
                  <a:pt x="1823629" y="448276"/>
                  <a:pt x="1831510" y="446278"/>
                  <a:pt x="1831122" y="458031"/>
                </a:cubicBezTo>
                <a:cubicBezTo>
                  <a:pt x="1851391" y="449013"/>
                  <a:pt x="1824051" y="409322"/>
                  <a:pt x="1839423" y="417082"/>
                </a:cubicBezTo>
                <a:cubicBezTo>
                  <a:pt x="1826677" y="408656"/>
                  <a:pt x="1825930" y="404962"/>
                  <a:pt x="1821813" y="398238"/>
                </a:cubicBezTo>
                <a:cubicBezTo>
                  <a:pt x="1821813" y="398238"/>
                  <a:pt x="1821813" y="398238"/>
                  <a:pt x="1824439" y="397570"/>
                </a:cubicBezTo>
                <a:cubicBezTo>
                  <a:pt x="1821066" y="394539"/>
                  <a:pt x="1815813" y="395871"/>
                  <a:pt x="1809811" y="393507"/>
                </a:cubicBezTo>
                <a:cubicBezTo>
                  <a:pt x="1809811" y="393507"/>
                  <a:pt x="1809065" y="389809"/>
                  <a:pt x="1809065" y="389809"/>
                </a:cubicBezTo>
                <a:cubicBezTo>
                  <a:pt x="1805693" y="386778"/>
                  <a:pt x="1810200" y="381752"/>
                  <a:pt x="1815455" y="380422"/>
                </a:cubicBezTo>
                <a:cubicBezTo>
                  <a:pt x="1815455" y="380422"/>
                  <a:pt x="1817334" y="376060"/>
                  <a:pt x="1817334" y="376060"/>
                </a:cubicBezTo>
                <a:lnTo>
                  <a:pt x="1816551" y="372173"/>
                </a:lnTo>
                <a:lnTo>
                  <a:pt x="1801048" y="365522"/>
                </a:lnTo>
                <a:cubicBezTo>
                  <a:pt x="1795277" y="361688"/>
                  <a:pt x="1789509" y="357852"/>
                  <a:pt x="1777124" y="355263"/>
                </a:cubicBezTo>
                <a:lnTo>
                  <a:pt x="1785271" y="325552"/>
                </a:lnTo>
                <a:lnTo>
                  <a:pt x="1786181" y="324702"/>
                </a:lnTo>
                <a:lnTo>
                  <a:pt x="1786000" y="324763"/>
                </a:lnTo>
                <a:lnTo>
                  <a:pt x="1804686" y="306653"/>
                </a:lnTo>
                <a:lnTo>
                  <a:pt x="1805366" y="304800"/>
                </a:lnTo>
                <a:cubicBezTo>
                  <a:pt x="1805229" y="302405"/>
                  <a:pt x="1804667" y="299635"/>
                  <a:pt x="1806177" y="293426"/>
                </a:cubicBezTo>
                <a:cubicBezTo>
                  <a:pt x="1803550" y="294092"/>
                  <a:pt x="1803550" y="294092"/>
                  <a:pt x="1797550" y="291724"/>
                </a:cubicBezTo>
                <a:lnTo>
                  <a:pt x="1795020" y="279197"/>
                </a:lnTo>
                <a:lnTo>
                  <a:pt x="1793383" y="277243"/>
                </a:lnTo>
                <a:lnTo>
                  <a:pt x="1791940" y="277608"/>
                </a:lnTo>
                <a:cubicBezTo>
                  <a:pt x="1791940" y="277608"/>
                  <a:pt x="1791940" y="277608"/>
                  <a:pt x="1788566" y="274580"/>
                </a:cubicBezTo>
                <a:lnTo>
                  <a:pt x="1789645" y="272786"/>
                </a:lnTo>
                <a:lnTo>
                  <a:pt x="1785328" y="267636"/>
                </a:lnTo>
                <a:cubicBezTo>
                  <a:pt x="1780405" y="258724"/>
                  <a:pt x="1781675" y="251108"/>
                  <a:pt x="1795754" y="243543"/>
                </a:cubicBezTo>
                <a:cubicBezTo>
                  <a:pt x="1796600" y="238464"/>
                  <a:pt x="1802794" y="239761"/>
                  <a:pt x="1811871" y="242975"/>
                </a:cubicBezTo>
                <a:cubicBezTo>
                  <a:pt x="1820947" y="246187"/>
                  <a:pt x="1832910" y="251319"/>
                  <a:pt x="1845294" y="253910"/>
                </a:cubicBezTo>
                <a:cubicBezTo>
                  <a:pt x="1844446" y="258989"/>
                  <a:pt x="1846696" y="264715"/>
                  <a:pt x="1850107" y="270683"/>
                </a:cubicBezTo>
                <a:lnTo>
                  <a:pt x="1859136" y="284655"/>
                </a:lnTo>
                <a:lnTo>
                  <a:pt x="1860579" y="278479"/>
                </a:lnTo>
                <a:cubicBezTo>
                  <a:pt x="1860579" y="278479"/>
                  <a:pt x="1863137" y="277831"/>
                  <a:pt x="1863137" y="277831"/>
                </a:cubicBezTo>
                <a:cubicBezTo>
                  <a:pt x="1863882" y="281515"/>
                  <a:pt x="1863882" y="281515"/>
                  <a:pt x="1863882" y="281515"/>
                </a:cubicBezTo>
                <a:cubicBezTo>
                  <a:pt x="1862065" y="285849"/>
                  <a:pt x="1862065" y="285849"/>
                  <a:pt x="1862809" y="289533"/>
                </a:cubicBezTo>
                <a:lnTo>
                  <a:pt x="1863447" y="292686"/>
                </a:lnTo>
                <a:lnTo>
                  <a:pt x="1869022" y="306174"/>
                </a:lnTo>
                <a:cubicBezTo>
                  <a:pt x="1869337" y="311495"/>
                  <a:pt x="1866942" y="316249"/>
                  <a:pt x="1859902" y="320031"/>
                </a:cubicBezTo>
                <a:cubicBezTo>
                  <a:pt x="1882979" y="335369"/>
                  <a:pt x="1856516" y="340341"/>
                  <a:pt x="1882979" y="335369"/>
                </a:cubicBezTo>
                <a:cubicBezTo>
                  <a:pt x="1856516" y="340341"/>
                  <a:pt x="1879592" y="355681"/>
                  <a:pt x="1877900" y="365837"/>
                </a:cubicBezTo>
                <a:lnTo>
                  <a:pt x="1857437" y="367570"/>
                </a:lnTo>
                <a:lnTo>
                  <a:pt x="1862213" y="377803"/>
                </a:lnTo>
                <a:cubicBezTo>
                  <a:pt x="1862067" y="382212"/>
                  <a:pt x="1862157" y="386075"/>
                  <a:pt x="1869095" y="386259"/>
                </a:cubicBezTo>
                <a:cubicBezTo>
                  <a:pt x="1856707" y="393281"/>
                  <a:pt x="1875454" y="404070"/>
                  <a:pt x="1860828" y="400005"/>
                </a:cubicBezTo>
                <a:cubicBezTo>
                  <a:pt x="1864201" y="403036"/>
                  <a:pt x="1864945" y="406732"/>
                  <a:pt x="1862318" y="407396"/>
                </a:cubicBezTo>
                <a:cubicBezTo>
                  <a:pt x="1863809" y="414789"/>
                  <a:pt x="1866827" y="402372"/>
                  <a:pt x="1873572" y="408432"/>
                </a:cubicBezTo>
                <a:cubicBezTo>
                  <a:pt x="1869064" y="413459"/>
                  <a:pt x="1873931" y="423879"/>
                  <a:pt x="1870169" y="432601"/>
                </a:cubicBezTo>
                <a:cubicBezTo>
                  <a:pt x="1878049" y="430606"/>
                  <a:pt x="1879930" y="426244"/>
                  <a:pt x="1881811" y="421885"/>
                </a:cubicBezTo>
                <a:cubicBezTo>
                  <a:pt x="1893065" y="422918"/>
                  <a:pt x="1874287" y="439330"/>
                  <a:pt x="1894556" y="430310"/>
                </a:cubicBezTo>
                <a:cubicBezTo>
                  <a:pt x="1888914" y="443393"/>
                  <a:pt x="1901660" y="451818"/>
                  <a:pt x="1898644" y="464236"/>
                </a:cubicBezTo>
                <a:cubicBezTo>
                  <a:pt x="1898644" y="464236"/>
                  <a:pt x="1898644" y="464236"/>
                  <a:pt x="1896016" y="464902"/>
                </a:cubicBezTo>
                <a:cubicBezTo>
                  <a:pt x="1896016" y="464902"/>
                  <a:pt x="1896016" y="464902"/>
                  <a:pt x="1905390" y="470295"/>
                </a:cubicBezTo>
                <a:cubicBezTo>
                  <a:pt x="1904643" y="466600"/>
                  <a:pt x="1903898" y="462906"/>
                  <a:pt x="1905778" y="458545"/>
                </a:cubicBezTo>
                <a:cubicBezTo>
                  <a:pt x="1905032" y="454848"/>
                  <a:pt x="1906913" y="450488"/>
                  <a:pt x="1906166" y="446792"/>
                </a:cubicBezTo>
                <a:cubicBezTo>
                  <a:pt x="1906166" y="446792"/>
                  <a:pt x="1905422" y="443095"/>
                  <a:pt x="1908050" y="442430"/>
                </a:cubicBezTo>
                <a:cubicBezTo>
                  <a:pt x="1908050" y="442430"/>
                  <a:pt x="1911421" y="445460"/>
                  <a:pt x="1911421" y="445460"/>
                </a:cubicBezTo>
                <a:cubicBezTo>
                  <a:pt x="1912167" y="449156"/>
                  <a:pt x="1910286" y="453518"/>
                  <a:pt x="1911032" y="457213"/>
                </a:cubicBezTo>
                <a:cubicBezTo>
                  <a:pt x="1909151" y="461574"/>
                  <a:pt x="1909896" y="465269"/>
                  <a:pt x="1911389" y="472661"/>
                </a:cubicBezTo>
                <a:cubicBezTo>
                  <a:pt x="1911389" y="472661"/>
                  <a:pt x="1911389" y="472661"/>
                  <a:pt x="1912881" y="480052"/>
                </a:cubicBezTo>
                <a:cubicBezTo>
                  <a:pt x="1915509" y="479388"/>
                  <a:pt x="1918882" y="482418"/>
                  <a:pt x="1918882" y="482418"/>
                </a:cubicBezTo>
                <a:cubicBezTo>
                  <a:pt x="1919629" y="486112"/>
                  <a:pt x="1919629" y="486112"/>
                  <a:pt x="1920374" y="489808"/>
                </a:cubicBezTo>
                <a:cubicBezTo>
                  <a:pt x="1921120" y="493505"/>
                  <a:pt x="1919238" y="497865"/>
                  <a:pt x="1917359" y="502227"/>
                </a:cubicBezTo>
                <a:cubicBezTo>
                  <a:pt x="1917359" y="502227"/>
                  <a:pt x="1917359" y="502227"/>
                  <a:pt x="1919985" y="501561"/>
                </a:cubicBezTo>
                <a:cubicBezTo>
                  <a:pt x="1920730" y="505255"/>
                  <a:pt x="1918105" y="505921"/>
                  <a:pt x="1912849" y="507252"/>
                </a:cubicBezTo>
                <a:cubicBezTo>
                  <a:pt x="1915089" y="518339"/>
                  <a:pt x="1931238" y="502595"/>
                  <a:pt x="1928223" y="515012"/>
                </a:cubicBezTo>
                <a:cubicBezTo>
                  <a:pt x="1935357" y="509320"/>
                  <a:pt x="1919985" y="501561"/>
                  <a:pt x="1941746" y="499933"/>
                </a:cubicBezTo>
                <a:cubicBezTo>
                  <a:pt x="1942881" y="491877"/>
                  <a:pt x="1940643" y="480789"/>
                  <a:pt x="1938405" y="469702"/>
                </a:cubicBezTo>
                <a:cubicBezTo>
                  <a:pt x="1939540" y="461645"/>
                  <a:pt x="1937303" y="450559"/>
                  <a:pt x="1938437" y="442503"/>
                </a:cubicBezTo>
                <a:cubicBezTo>
                  <a:pt x="1938437" y="442503"/>
                  <a:pt x="1938437" y="442503"/>
                  <a:pt x="1937691" y="438807"/>
                </a:cubicBezTo>
                <a:cubicBezTo>
                  <a:pt x="1940318" y="438141"/>
                  <a:pt x="1945572" y="436811"/>
                  <a:pt x="1947454" y="432447"/>
                </a:cubicBezTo>
                <a:cubicBezTo>
                  <a:pt x="1952706" y="431117"/>
                  <a:pt x="1952706" y="431117"/>
                  <a:pt x="1951960" y="427423"/>
                </a:cubicBezTo>
                <a:cubicBezTo>
                  <a:pt x="1951960" y="427423"/>
                  <a:pt x="1953842" y="423061"/>
                  <a:pt x="1956469" y="422395"/>
                </a:cubicBezTo>
                <a:cubicBezTo>
                  <a:pt x="1959096" y="421731"/>
                  <a:pt x="1961722" y="421065"/>
                  <a:pt x="1962469" y="424761"/>
                </a:cubicBezTo>
                <a:cubicBezTo>
                  <a:pt x="1964706" y="435848"/>
                  <a:pt x="1956824" y="437843"/>
                  <a:pt x="1952316" y="442870"/>
                </a:cubicBezTo>
                <a:cubicBezTo>
                  <a:pt x="1949690" y="443535"/>
                  <a:pt x="1947065" y="444201"/>
                  <a:pt x="1947065" y="444201"/>
                </a:cubicBezTo>
                <a:cubicBezTo>
                  <a:pt x="1945929" y="452258"/>
                  <a:pt x="1947420" y="459650"/>
                  <a:pt x="1948913" y="467042"/>
                </a:cubicBezTo>
                <a:cubicBezTo>
                  <a:pt x="1951151" y="478127"/>
                  <a:pt x="1953388" y="489216"/>
                  <a:pt x="1950372" y="501632"/>
                </a:cubicBezTo>
                <a:cubicBezTo>
                  <a:pt x="1950372" y="501632"/>
                  <a:pt x="1953000" y="500967"/>
                  <a:pt x="1953000" y="500967"/>
                </a:cubicBezTo>
                <a:cubicBezTo>
                  <a:pt x="1953000" y="500967"/>
                  <a:pt x="1953000" y="500967"/>
                  <a:pt x="1953745" y="504662"/>
                </a:cubicBezTo>
                <a:cubicBezTo>
                  <a:pt x="1958256" y="499637"/>
                  <a:pt x="1958256" y="499637"/>
                  <a:pt x="1960136" y="495274"/>
                </a:cubicBezTo>
                <a:cubicBezTo>
                  <a:pt x="1960136" y="495274"/>
                  <a:pt x="1960136" y="495274"/>
                  <a:pt x="1962762" y="494610"/>
                </a:cubicBezTo>
                <a:cubicBezTo>
                  <a:pt x="1968015" y="493278"/>
                  <a:pt x="1970643" y="492613"/>
                  <a:pt x="1975897" y="491283"/>
                </a:cubicBezTo>
                <a:cubicBezTo>
                  <a:pt x="1975897" y="491283"/>
                  <a:pt x="1975897" y="491283"/>
                  <a:pt x="1975151" y="487586"/>
                </a:cubicBezTo>
                <a:cubicBezTo>
                  <a:pt x="1977032" y="483226"/>
                  <a:pt x="1977032" y="483226"/>
                  <a:pt x="1976286" y="479532"/>
                </a:cubicBezTo>
                <a:cubicBezTo>
                  <a:pt x="1978166" y="475168"/>
                  <a:pt x="1980792" y="474504"/>
                  <a:pt x="1983421" y="473838"/>
                </a:cubicBezTo>
                <a:cubicBezTo>
                  <a:pt x="1986048" y="473174"/>
                  <a:pt x="1986795" y="476869"/>
                  <a:pt x="1986795" y="476869"/>
                </a:cubicBezTo>
                <a:cubicBezTo>
                  <a:pt x="1986795" y="476869"/>
                  <a:pt x="1987539" y="480565"/>
                  <a:pt x="1987539" y="480565"/>
                </a:cubicBezTo>
                <a:cubicBezTo>
                  <a:pt x="1987539" y="480565"/>
                  <a:pt x="1988286" y="484259"/>
                  <a:pt x="1989032" y="487955"/>
                </a:cubicBezTo>
                <a:cubicBezTo>
                  <a:pt x="1989032" y="487955"/>
                  <a:pt x="1987150" y="492317"/>
                  <a:pt x="1987896" y="496013"/>
                </a:cubicBezTo>
                <a:cubicBezTo>
                  <a:pt x="1987896" y="496013"/>
                  <a:pt x="1987896" y="496013"/>
                  <a:pt x="1990523" y="495346"/>
                </a:cubicBezTo>
                <a:cubicBezTo>
                  <a:pt x="1993895" y="498376"/>
                  <a:pt x="1996523" y="497712"/>
                  <a:pt x="1999150" y="497046"/>
                </a:cubicBezTo>
                <a:cubicBezTo>
                  <a:pt x="1999150" y="497046"/>
                  <a:pt x="1999150" y="497046"/>
                  <a:pt x="1998405" y="493352"/>
                </a:cubicBezTo>
                <a:cubicBezTo>
                  <a:pt x="1998405" y="493352"/>
                  <a:pt x="1998405" y="493352"/>
                  <a:pt x="1997658" y="489656"/>
                </a:cubicBezTo>
                <a:cubicBezTo>
                  <a:pt x="2002166" y="484628"/>
                  <a:pt x="2010047" y="482632"/>
                  <a:pt x="2016048" y="484998"/>
                </a:cubicBezTo>
                <a:cubicBezTo>
                  <a:pt x="2016048" y="484998"/>
                  <a:pt x="2016048" y="484998"/>
                  <a:pt x="2018674" y="484333"/>
                </a:cubicBezTo>
                <a:cubicBezTo>
                  <a:pt x="2017928" y="480636"/>
                  <a:pt x="2017928" y="480636"/>
                  <a:pt x="2017181" y="476940"/>
                </a:cubicBezTo>
                <a:cubicBezTo>
                  <a:pt x="2017181" y="476940"/>
                  <a:pt x="2016436" y="473246"/>
                  <a:pt x="2013810" y="473910"/>
                </a:cubicBezTo>
                <a:cubicBezTo>
                  <a:pt x="2013063" y="470216"/>
                  <a:pt x="2015690" y="469548"/>
                  <a:pt x="2017569" y="465188"/>
                </a:cubicBezTo>
                <a:cubicBezTo>
                  <a:pt x="2020197" y="464521"/>
                  <a:pt x="2023572" y="467554"/>
                  <a:pt x="2024317" y="471248"/>
                </a:cubicBezTo>
                <a:cubicBezTo>
                  <a:pt x="2024317" y="471248"/>
                  <a:pt x="2024317" y="471248"/>
                  <a:pt x="2027690" y="474278"/>
                </a:cubicBezTo>
                <a:cubicBezTo>
                  <a:pt x="2027690" y="474278"/>
                  <a:pt x="2028436" y="477975"/>
                  <a:pt x="2029183" y="481671"/>
                </a:cubicBezTo>
                <a:cubicBezTo>
                  <a:pt x="2029183" y="481671"/>
                  <a:pt x="2029183" y="481671"/>
                  <a:pt x="2029930" y="485365"/>
                </a:cubicBezTo>
                <a:cubicBezTo>
                  <a:pt x="2032554" y="484699"/>
                  <a:pt x="2035181" y="484035"/>
                  <a:pt x="2035181" y="484035"/>
                </a:cubicBezTo>
                <a:cubicBezTo>
                  <a:pt x="2040435" y="482704"/>
                  <a:pt x="2045688" y="481373"/>
                  <a:pt x="2050944" y="480042"/>
                </a:cubicBezTo>
                <a:cubicBezTo>
                  <a:pt x="2050197" y="476347"/>
                  <a:pt x="2049451" y="472649"/>
                  <a:pt x="2052079" y="471985"/>
                </a:cubicBezTo>
                <a:cubicBezTo>
                  <a:pt x="2052079" y="471985"/>
                  <a:pt x="2052079" y="471985"/>
                  <a:pt x="2051332" y="468289"/>
                </a:cubicBezTo>
                <a:cubicBezTo>
                  <a:pt x="2053959" y="467625"/>
                  <a:pt x="2056585" y="466957"/>
                  <a:pt x="2055839" y="463263"/>
                </a:cubicBezTo>
                <a:cubicBezTo>
                  <a:pt x="2058466" y="462599"/>
                  <a:pt x="2061095" y="461933"/>
                  <a:pt x="2061095" y="461933"/>
                </a:cubicBezTo>
                <a:cubicBezTo>
                  <a:pt x="2061095" y="461933"/>
                  <a:pt x="2061841" y="465628"/>
                  <a:pt x="2061841" y="465628"/>
                </a:cubicBezTo>
                <a:cubicBezTo>
                  <a:pt x="2059960" y="469989"/>
                  <a:pt x="2057332" y="470654"/>
                  <a:pt x="2057332" y="470654"/>
                </a:cubicBezTo>
                <a:cubicBezTo>
                  <a:pt x="2055452" y="475018"/>
                  <a:pt x="2056197" y="478712"/>
                  <a:pt x="2058825" y="478046"/>
                </a:cubicBezTo>
                <a:cubicBezTo>
                  <a:pt x="2062196" y="481074"/>
                  <a:pt x="2066316" y="487803"/>
                  <a:pt x="2067063" y="491497"/>
                </a:cubicBezTo>
                <a:cubicBezTo>
                  <a:pt x="2067063" y="491497"/>
                  <a:pt x="2067807" y="495193"/>
                  <a:pt x="2067807" y="495193"/>
                </a:cubicBezTo>
                <a:cubicBezTo>
                  <a:pt x="2068554" y="498890"/>
                  <a:pt x="2065927" y="499555"/>
                  <a:pt x="2069301" y="502585"/>
                </a:cubicBezTo>
                <a:cubicBezTo>
                  <a:pt x="2069301" y="502585"/>
                  <a:pt x="2067419" y="506946"/>
                  <a:pt x="2064793" y="507613"/>
                </a:cubicBezTo>
                <a:cubicBezTo>
                  <a:pt x="2062166" y="508277"/>
                  <a:pt x="2058792" y="505247"/>
                  <a:pt x="2058792" y="505247"/>
                </a:cubicBezTo>
                <a:cubicBezTo>
                  <a:pt x="2058047" y="501553"/>
                  <a:pt x="2058047" y="501553"/>
                  <a:pt x="2057301" y="497854"/>
                </a:cubicBezTo>
                <a:cubicBezTo>
                  <a:pt x="2056555" y="494159"/>
                  <a:pt x="2055810" y="490464"/>
                  <a:pt x="2052437" y="487434"/>
                </a:cubicBezTo>
                <a:cubicBezTo>
                  <a:pt x="2052437" y="487434"/>
                  <a:pt x="2051689" y="483736"/>
                  <a:pt x="2051689" y="483736"/>
                </a:cubicBezTo>
                <a:cubicBezTo>
                  <a:pt x="2046435" y="485069"/>
                  <a:pt x="2041182" y="486399"/>
                  <a:pt x="2035927" y="487731"/>
                </a:cubicBezTo>
                <a:cubicBezTo>
                  <a:pt x="2033301" y="488397"/>
                  <a:pt x="2030673" y="489061"/>
                  <a:pt x="2028047" y="489725"/>
                </a:cubicBezTo>
                <a:cubicBezTo>
                  <a:pt x="2028047" y="489725"/>
                  <a:pt x="2028047" y="489725"/>
                  <a:pt x="2031420" y="492757"/>
                </a:cubicBezTo>
                <a:cubicBezTo>
                  <a:pt x="2038167" y="498818"/>
                  <a:pt x="2052792" y="502882"/>
                  <a:pt x="2032911" y="500148"/>
                </a:cubicBezTo>
                <a:cubicBezTo>
                  <a:pt x="2032911" y="500148"/>
                  <a:pt x="2032911" y="500148"/>
                  <a:pt x="2030285" y="500812"/>
                </a:cubicBezTo>
                <a:cubicBezTo>
                  <a:pt x="2033657" y="503842"/>
                  <a:pt x="2033657" y="503842"/>
                  <a:pt x="2037031" y="506874"/>
                </a:cubicBezTo>
                <a:cubicBezTo>
                  <a:pt x="2037031" y="506874"/>
                  <a:pt x="2037031" y="506874"/>
                  <a:pt x="2037775" y="510569"/>
                </a:cubicBezTo>
                <a:cubicBezTo>
                  <a:pt x="2035151" y="511236"/>
                  <a:pt x="2035151" y="511236"/>
                  <a:pt x="2032523" y="511900"/>
                </a:cubicBezTo>
                <a:cubicBezTo>
                  <a:pt x="2029150" y="508872"/>
                  <a:pt x="2028403" y="505174"/>
                  <a:pt x="2025031" y="502145"/>
                </a:cubicBezTo>
                <a:cubicBezTo>
                  <a:pt x="2014522" y="504805"/>
                  <a:pt x="2009657" y="494385"/>
                  <a:pt x="2011539" y="490024"/>
                </a:cubicBezTo>
                <a:cubicBezTo>
                  <a:pt x="2008166" y="486994"/>
                  <a:pt x="2005539" y="487660"/>
                  <a:pt x="2003658" y="492020"/>
                </a:cubicBezTo>
                <a:cubicBezTo>
                  <a:pt x="2004404" y="495714"/>
                  <a:pt x="2005151" y="499411"/>
                  <a:pt x="2003270" y="503773"/>
                </a:cubicBezTo>
                <a:cubicBezTo>
                  <a:pt x="2003270" y="503773"/>
                  <a:pt x="2003270" y="503773"/>
                  <a:pt x="2008524" y="502443"/>
                </a:cubicBezTo>
                <a:cubicBezTo>
                  <a:pt x="2005507" y="514860"/>
                  <a:pt x="2032911" y="500148"/>
                  <a:pt x="2022014" y="514562"/>
                </a:cubicBezTo>
                <a:cubicBezTo>
                  <a:pt x="2022014" y="514562"/>
                  <a:pt x="2022014" y="514562"/>
                  <a:pt x="2019387" y="515228"/>
                </a:cubicBezTo>
                <a:cubicBezTo>
                  <a:pt x="2022761" y="518258"/>
                  <a:pt x="2025388" y="517592"/>
                  <a:pt x="2031389" y="519959"/>
                </a:cubicBezTo>
                <a:cubicBezTo>
                  <a:pt x="2031389" y="519959"/>
                  <a:pt x="2031389" y="519959"/>
                  <a:pt x="2032135" y="523653"/>
                </a:cubicBezTo>
                <a:cubicBezTo>
                  <a:pt x="2032135" y="523653"/>
                  <a:pt x="2029506" y="524319"/>
                  <a:pt x="2029506" y="524319"/>
                </a:cubicBezTo>
                <a:cubicBezTo>
                  <a:pt x="2024253" y="525651"/>
                  <a:pt x="2018253" y="523286"/>
                  <a:pt x="2014880" y="520254"/>
                </a:cubicBezTo>
                <a:cubicBezTo>
                  <a:pt x="2013000" y="524617"/>
                  <a:pt x="2007745" y="525948"/>
                  <a:pt x="2006999" y="522252"/>
                </a:cubicBezTo>
                <a:cubicBezTo>
                  <a:pt x="2001744" y="523581"/>
                  <a:pt x="2005864" y="530308"/>
                  <a:pt x="2006611" y="534004"/>
                </a:cubicBezTo>
                <a:cubicBezTo>
                  <a:pt x="1994221" y="541026"/>
                  <a:pt x="1987119" y="519517"/>
                  <a:pt x="1983357" y="528239"/>
                </a:cubicBezTo>
                <a:cubicBezTo>
                  <a:pt x="1975476" y="530235"/>
                  <a:pt x="1986373" y="515822"/>
                  <a:pt x="1985627" y="512126"/>
                </a:cubicBezTo>
                <a:lnTo>
                  <a:pt x="1983000" y="512790"/>
                </a:lnTo>
                <a:cubicBezTo>
                  <a:pt x="1980372" y="513458"/>
                  <a:pt x="1977746" y="514122"/>
                  <a:pt x="1978491" y="517818"/>
                </a:cubicBezTo>
                <a:cubicBezTo>
                  <a:pt x="1976223" y="533933"/>
                  <a:pt x="1983714" y="543687"/>
                  <a:pt x="1993087" y="549082"/>
                </a:cubicBezTo>
                <a:cubicBezTo>
                  <a:pt x="1991206" y="553444"/>
                  <a:pt x="1987833" y="550414"/>
                  <a:pt x="1985206" y="551080"/>
                </a:cubicBezTo>
                <a:cubicBezTo>
                  <a:pt x="1982190" y="563497"/>
                  <a:pt x="1994579" y="556473"/>
                  <a:pt x="2002459" y="554479"/>
                </a:cubicBezTo>
                <a:cubicBezTo>
                  <a:pt x="1998698" y="563201"/>
                  <a:pt x="1986308" y="570222"/>
                  <a:pt x="1982547" y="578945"/>
                </a:cubicBezTo>
                <a:cubicBezTo>
                  <a:pt x="1995682" y="575619"/>
                  <a:pt x="1994159" y="595426"/>
                  <a:pt x="2005025" y="608216"/>
                </a:cubicBezTo>
                <a:cubicBezTo>
                  <a:pt x="2007651" y="607548"/>
                  <a:pt x="2006158" y="600159"/>
                  <a:pt x="2005411" y="596461"/>
                </a:cubicBezTo>
                <a:cubicBezTo>
                  <a:pt x="2027530" y="610281"/>
                  <a:pt x="1993738" y="634380"/>
                  <a:pt x="2010602" y="649533"/>
                </a:cubicBezTo>
                <a:cubicBezTo>
                  <a:pt x="2013229" y="648866"/>
                  <a:pt x="2015856" y="648202"/>
                  <a:pt x="2015856" y="648202"/>
                </a:cubicBezTo>
                <a:cubicBezTo>
                  <a:pt x="2020364" y="643174"/>
                  <a:pt x="2021500" y="635118"/>
                  <a:pt x="2020753" y="631421"/>
                </a:cubicBezTo>
                <a:cubicBezTo>
                  <a:pt x="2020753" y="631421"/>
                  <a:pt x="2020006" y="627725"/>
                  <a:pt x="2022634" y="627061"/>
                </a:cubicBezTo>
                <a:cubicBezTo>
                  <a:pt x="2025262" y="626395"/>
                  <a:pt x="2026007" y="630092"/>
                  <a:pt x="2026007" y="630092"/>
                </a:cubicBezTo>
                <a:cubicBezTo>
                  <a:pt x="2027499" y="637482"/>
                  <a:pt x="2023737" y="646206"/>
                  <a:pt x="2021856" y="650566"/>
                </a:cubicBezTo>
                <a:cubicBezTo>
                  <a:pt x="2022603" y="654260"/>
                  <a:pt x="2022603" y="654260"/>
                  <a:pt x="2022603" y="654260"/>
                </a:cubicBezTo>
                <a:cubicBezTo>
                  <a:pt x="2022603" y="654260"/>
                  <a:pt x="2023349" y="657958"/>
                  <a:pt x="2023349" y="657958"/>
                </a:cubicBezTo>
                <a:cubicBezTo>
                  <a:pt x="2025975" y="657291"/>
                  <a:pt x="2026722" y="660989"/>
                  <a:pt x="2029349" y="660323"/>
                </a:cubicBezTo>
                <a:cubicBezTo>
                  <a:pt x="2032722" y="663353"/>
                  <a:pt x="2032722" y="663353"/>
                  <a:pt x="2036094" y="666382"/>
                </a:cubicBezTo>
                <a:cubicBezTo>
                  <a:pt x="2036094" y="666382"/>
                  <a:pt x="2036094" y="666382"/>
                  <a:pt x="2035348" y="662687"/>
                </a:cubicBezTo>
                <a:cubicBezTo>
                  <a:pt x="2031230" y="655961"/>
                  <a:pt x="2034246" y="643543"/>
                  <a:pt x="2040246" y="645909"/>
                </a:cubicBezTo>
                <a:cubicBezTo>
                  <a:pt x="2030873" y="640512"/>
                  <a:pt x="2045887" y="632824"/>
                  <a:pt x="2037261" y="631124"/>
                </a:cubicBezTo>
                <a:cubicBezTo>
                  <a:pt x="2035768" y="623734"/>
                  <a:pt x="2044395" y="625436"/>
                  <a:pt x="2049650" y="624104"/>
                </a:cubicBezTo>
                <a:cubicBezTo>
                  <a:pt x="2046277" y="621072"/>
                  <a:pt x="2046277" y="621072"/>
                  <a:pt x="2046277" y="621072"/>
                </a:cubicBezTo>
                <a:cubicBezTo>
                  <a:pt x="2045530" y="617377"/>
                  <a:pt x="2045530" y="617377"/>
                  <a:pt x="2048158" y="616710"/>
                </a:cubicBezTo>
                <a:cubicBezTo>
                  <a:pt x="2042904" y="618042"/>
                  <a:pt x="2041412" y="610649"/>
                  <a:pt x="2041412" y="610649"/>
                </a:cubicBezTo>
                <a:cubicBezTo>
                  <a:pt x="2043292" y="606289"/>
                  <a:pt x="2051172" y="604293"/>
                  <a:pt x="2053056" y="599932"/>
                </a:cubicBezTo>
                <a:cubicBezTo>
                  <a:pt x="2061681" y="601630"/>
                  <a:pt x="2059800" y="605992"/>
                  <a:pt x="2056039" y="614714"/>
                </a:cubicBezTo>
                <a:cubicBezTo>
                  <a:pt x="2056039" y="614714"/>
                  <a:pt x="2056039" y="614714"/>
                  <a:pt x="2052666" y="611684"/>
                </a:cubicBezTo>
                <a:cubicBezTo>
                  <a:pt x="2053411" y="615380"/>
                  <a:pt x="2053411" y="615380"/>
                  <a:pt x="2051531" y="619742"/>
                </a:cubicBezTo>
                <a:cubicBezTo>
                  <a:pt x="2054157" y="619074"/>
                  <a:pt x="2054904" y="622773"/>
                  <a:pt x="2057531" y="622106"/>
                </a:cubicBezTo>
                <a:cubicBezTo>
                  <a:pt x="2057531" y="622106"/>
                  <a:pt x="2059410" y="617746"/>
                  <a:pt x="2059410" y="617746"/>
                </a:cubicBezTo>
                <a:cubicBezTo>
                  <a:pt x="2062038" y="617078"/>
                  <a:pt x="2062038" y="617078"/>
                  <a:pt x="2063920" y="612718"/>
                </a:cubicBezTo>
                <a:cubicBezTo>
                  <a:pt x="2065801" y="608359"/>
                  <a:pt x="2068427" y="607692"/>
                  <a:pt x="2070307" y="603330"/>
                </a:cubicBezTo>
                <a:cubicBezTo>
                  <a:pt x="2075562" y="601998"/>
                  <a:pt x="2083443" y="600004"/>
                  <a:pt x="2087562" y="606729"/>
                </a:cubicBezTo>
                <a:cubicBezTo>
                  <a:pt x="2087562" y="606729"/>
                  <a:pt x="2088308" y="610425"/>
                  <a:pt x="2088308" y="610425"/>
                </a:cubicBezTo>
                <a:cubicBezTo>
                  <a:pt x="2088308" y="610425"/>
                  <a:pt x="2090935" y="609759"/>
                  <a:pt x="2091682" y="613456"/>
                </a:cubicBezTo>
                <a:cubicBezTo>
                  <a:pt x="2094308" y="612790"/>
                  <a:pt x="2096189" y="608429"/>
                  <a:pt x="2098816" y="607764"/>
                </a:cubicBezTo>
                <a:cubicBezTo>
                  <a:pt x="2101442" y="607096"/>
                  <a:pt x="2101442" y="607096"/>
                  <a:pt x="2104815" y="610130"/>
                </a:cubicBezTo>
                <a:cubicBezTo>
                  <a:pt x="2104815" y="610130"/>
                  <a:pt x="2105562" y="613824"/>
                  <a:pt x="2102935" y="614490"/>
                </a:cubicBezTo>
                <a:cubicBezTo>
                  <a:pt x="2100309" y="615154"/>
                  <a:pt x="2097681" y="615820"/>
                  <a:pt x="2095800" y="620182"/>
                </a:cubicBezTo>
                <a:cubicBezTo>
                  <a:pt x="2095800" y="620182"/>
                  <a:pt x="2096544" y="623876"/>
                  <a:pt x="2097292" y="627573"/>
                </a:cubicBezTo>
                <a:cubicBezTo>
                  <a:pt x="2098038" y="631268"/>
                  <a:pt x="2098784" y="634965"/>
                  <a:pt x="2094276" y="639993"/>
                </a:cubicBezTo>
                <a:cubicBezTo>
                  <a:pt x="2093140" y="648047"/>
                  <a:pt x="2089380" y="656771"/>
                  <a:pt x="2084871" y="661797"/>
                </a:cubicBezTo>
                <a:cubicBezTo>
                  <a:pt x="2084871" y="661797"/>
                  <a:pt x="2084871" y="661797"/>
                  <a:pt x="2085619" y="665492"/>
                </a:cubicBezTo>
                <a:cubicBezTo>
                  <a:pt x="2088246" y="664825"/>
                  <a:pt x="2088246" y="664825"/>
                  <a:pt x="2090872" y="664160"/>
                </a:cubicBezTo>
                <a:cubicBezTo>
                  <a:pt x="2096126" y="662830"/>
                  <a:pt x="2094633" y="655438"/>
                  <a:pt x="2107768" y="652112"/>
                </a:cubicBezTo>
                <a:cubicBezTo>
                  <a:pt x="2104007" y="660834"/>
                  <a:pt x="2114871" y="673619"/>
                  <a:pt x="2117111" y="684706"/>
                </a:cubicBezTo>
                <a:cubicBezTo>
                  <a:pt x="2114481" y="685372"/>
                  <a:pt x="2112989" y="677982"/>
                  <a:pt x="2107737" y="679313"/>
                </a:cubicBezTo>
                <a:cubicBezTo>
                  <a:pt x="2107737" y="679313"/>
                  <a:pt x="2107737" y="679313"/>
                  <a:pt x="2105110" y="679979"/>
                </a:cubicBezTo>
                <a:cubicBezTo>
                  <a:pt x="2105855" y="683674"/>
                  <a:pt x="2105855" y="683674"/>
                  <a:pt x="2106602" y="687369"/>
                </a:cubicBezTo>
                <a:cubicBezTo>
                  <a:pt x="2109975" y="690400"/>
                  <a:pt x="2110719" y="694096"/>
                  <a:pt x="2110719" y="694096"/>
                </a:cubicBezTo>
                <a:cubicBezTo>
                  <a:pt x="2111466" y="697792"/>
                  <a:pt x="2109586" y="702150"/>
                  <a:pt x="2109586" y="702150"/>
                </a:cubicBezTo>
                <a:cubicBezTo>
                  <a:pt x="2111823" y="713239"/>
                  <a:pt x="2119705" y="711241"/>
                  <a:pt x="2127585" y="709246"/>
                </a:cubicBezTo>
                <a:cubicBezTo>
                  <a:pt x="2121197" y="718634"/>
                  <a:pt x="2116689" y="723661"/>
                  <a:pt x="2124180" y="733417"/>
                </a:cubicBezTo>
                <a:cubicBezTo>
                  <a:pt x="2126808" y="732751"/>
                  <a:pt x="2128688" y="728390"/>
                  <a:pt x="2131316" y="727725"/>
                </a:cubicBezTo>
                <a:cubicBezTo>
                  <a:pt x="2133942" y="727061"/>
                  <a:pt x="2133942" y="727061"/>
                  <a:pt x="2133942" y="727061"/>
                </a:cubicBezTo>
                <a:cubicBezTo>
                  <a:pt x="2133195" y="723364"/>
                  <a:pt x="2131704" y="715972"/>
                  <a:pt x="2133587" y="711612"/>
                </a:cubicBezTo>
                <a:cubicBezTo>
                  <a:pt x="2135467" y="707250"/>
                  <a:pt x="2135467" y="707250"/>
                  <a:pt x="2134721" y="703555"/>
                </a:cubicBezTo>
                <a:cubicBezTo>
                  <a:pt x="2134721" y="703555"/>
                  <a:pt x="2133975" y="699860"/>
                  <a:pt x="2133975" y="699860"/>
                </a:cubicBezTo>
                <a:cubicBezTo>
                  <a:pt x="2131347" y="700525"/>
                  <a:pt x="2131347" y="700525"/>
                  <a:pt x="2128721" y="701190"/>
                </a:cubicBezTo>
                <a:cubicBezTo>
                  <a:pt x="2126093" y="701855"/>
                  <a:pt x="2126093" y="701855"/>
                  <a:pt x="2126093" y="701855"/>
                </a:cubicBezTo>
                <a:cubicBezTo>
                  <a:pt x="2125348" y="698159"/>
                  <a:pt x="2125348" y="698159"/>
                  <a:pt x="2125348" y="698159"/>
                </a:cubicBezTo>
                <a:cubicBezTo>
                  <a:pt x="2127974" y="697493"/>
                  <a:pt x="2127974" y="697493"/>
                  <a:pt x="2127974" y="697493"/>
                </a:cubicBezTo>
                <a:cubicBezTo>
                  <a:pt x="2124602" y="694465"/>
                  <a:pt x="2121228" y="691432"/>
                  <a:pt x="2115974" y="692764"/>
                </a:cubicBezTo>
                <a:cubicBezTo>
                  <a:pt x="2128364" y="685743"/>
                  <a:pt x="2112634" y="662535"/>
                  <a:pt x="2125023" y="655511"/>
                </a:cubicBezTo>
                <a:cubicBezTo>
                  <a:pt x="2144156" y="654550"/>
                  <a:pt x="2135109" y="691803"/>
                  <a:pt x="2156870" y="690174"/>
                </a:cubicBezTo>
                <a:cubicBezTo>
                  <a:pt x="2156870" y="690174"/>
                  <a:pt x="2156870" y="690174"/>
                  <a:pt x="2158751" y="685814"/>
                </a:cubicBezTo>
                <a:cubicBezTo>
                  <a:pt x="2161379" y="685148"/>
                  <a:pt x="2161379" y="685148"/>
                  <a:pt x="2164005" y="684482"/>
                </a:cubicBezTo>
                <a:cubicBezTo>
                  <a:pt x="2164005" y="684482"/>
                  <a:pt x="2164005" y="684482"/>
                  <a:pt x="2164752" y="688176"/>
                </a:cubicBezTo>
                <a:cubicBezTo>
                  <a:pt x="2164752" y="688176"/>
                  <a:pt x="2164752" y="688176"/>
                  <a:pt x="2158361" y="697564"/>
                </a:cubicBezTo>
                <a:cubicBezTo>
                  <a:pt x="2158361" y="697564"/>
                  <a:pt x="2158361" y="697564"/>
                  <a:pt x="2160989" y="696900"/>
                </a:cubicBezTo>
                <a:cubicBezTo>
                  <a:pt x="2159108" y="701261"/>
                  <a:pt x="2157228" y="705623"/>
                  <a:pt x="2151975" y="706953"/>
                </a:cubicBezTo>
                <a:cubicBezTo>
                  <a:pt x="2149346" y="707619"/>
                  <a:pt x="2150092" y="711315"/>
                  <a:pt x="2150092" y="711315"/>
                </a:cubicBezTo>
                <a:cubicBezTo>
                  <a:pt x="2154212" y="718041"/>
                  <a:pt x="2155703" y="725432"/>
                  <a:pt x="2157586" y="721071"/>
                </a:cubicBezTo>
                <a:cubicBezTo>
                  <a:pt x="2168093" y="718410"/>
                  <a:pt x="2163942" y="738883"/>
                  <a:pt x="2168060" y="745609"/>
                </a:cubicBezTo>
                <a:cubicBezTo>
                  <a:pt x="2171077" y="733191"/>
                  <a:pt x="2175196" y="739919"/>
                  <a:pt x="2177076" y="735557"/>
                </a:cubicBezTo>
                <a:cubicBezTo>
                  <a:pt x="2184958" y="733559"/>
                  <a:pt x="2176298" y="759062"/>
                  <a:pt x="2168807" y="749307"/>
                </a:cubicBezTo>
                <a:cubicBezTo>
                  <a:pt x="2167674" y="757362"/>
                  <a:pt x="2162419" y="758694"/>
                  <a:pt x="2164656" y="769782"/>
                </a:cubicBezTo>
                <a:cubicBezTo>
                  <a:pt x="2158656" y="767415"/>
                  <a:pt x="2156028" y="768081"/>
                  <a:pt x="2156776" y="771778"/>
                </a:cubicBezTo>
                <a:cubicBezTo>
                  <a:pt x="2144776" y="767047"/>
                  <a:pt x="2145552" y="743542"/>
                  <a:pt x="2132061" y="731420"/>
                </a:cubicBezTo>
                <a:cubicBezTo>
                  <a:pt x="2132808" y="735115"/>
                  <a:pt x="2130181" y="735781"/>
                  <a:pt x="2127555" y="736446"/>
                </a:cubicBezTo>
                <a:cubicBezTo>
                  <a:pt x="2134300" y="742507"/>
                  <a:pt x="2110658" y="748497"/>
                  <a:pt x="2127910" y="751895"/>
                </a:cubicBezTo>
                <a:cubicBezTo>
                  <a:pt x="2123404" y="756923"/>
                  <a:pt x="2106507" y="768971"/>
                  <a:pt x="2100863" y="782055"/>
                </a:cubicBezTo>
                <a:cubicBezTo>
                  <a:pt x="2095252" y="767937"/>
                  <a:pt x="2064118" y="764171"/>
                  <a:pt x="2061880" y="753083"/>
                </a:cubicBezTo>
                <a:cubicBezTo>
                  <a:pt x="2059254" y="753747"/>
                  <a:pt x="2056626" y="754412"/>
                  <a:pt x="2056626" y="754412"/>
                </a:cubicBezTo>
                <a:cubicBezTo>
                  <a:pt x="2054000" y="755078"/>
                  <a:pt x="2054744" y="758775"/>
                  <a:pt x="2054744" y="758775"/>
                </a:cubicBezTo>
                <a:cubicBezTo>
                  <a:pt x="2055491" y="762471"/>
                  <a:pt x="2055491" y="762471"/>
                  <a:pt x="2052863" y="763136"/>
                </a:cubicBezTo>
                <a:cubicBezTo>
                  <a:pt x="2052476" y="774891"/>
                  <a:pt x="2061847" y="780282"/>
                  <a:pt x="2058086" y="789006"/>
                </a:cubicBezTo>
                <a:cubicBezTo>
                  <a:pt x="2058086" y="789006"/>
                  <a:pt x="2058086" y="789006"/>
                  <a:pt x="2055459" y="789670"/>
                </a:cubicBezTo>
                <a:cubicBezTo>
                  <a:pt x="2055459" y="789670"/>
                  <a:pt x="2056206" y="793368"/>
                  <a:pt x="2054324" y="797729"/>
                </a:cubicBezTo>
                <a:cubicBezTo>
                  <a:pt x="2052443" y="802089"/>
                  <a:pt x="2049817" y="802755"/>
                  <a:pt x="2046443" y="799726"/>
                </a:cubicBezTo>
                <a:cubicBezTo>
                  <a:pt x="2043817" y="800390"/>
                  <a:pt x="2043817" y="800390"/>
                  <a:pt x="2043071" y="796694"/>
                </a:cubicBezTo>
                <a:cubicBezTo>
                  <a:pt x="2038563" y="801722"/>
                  <a:pt x="2037426" y="809778"/>
                  <a:pt x="2035190" y="798689"/>
                </a:cubicBezTo>
                <a:cubicBezTo>
                  <a:pt x="2020920" y="810075"/>
                  <a:pt x="2047935" y="807114"/>
                  <a:pt x="2038919" y="817169"/>
                </a:cubicBezTo>
                <a:cubicBezTo>
                  <a:pt x="2061427" y="819237"/>
                  <a:pt x="2055816" y="805119"/>
                  <a:pt x="2070831" y="797431"/>
                </a:cubicBezTo>
                <a:cubicBezTo>
                  <a:pt x="2071578" y="801125"/>
                  <a:pt x="2071578" y="801125"/>
                  <a:pt x="2071578" y="801125"/>
                </a:cubicBezTo>
                <a:cubicBezTo>
                  <a:pt x="2082086" y="798466"/>
                  <a:pt x="2088474" y="789079"/>
                  <a:pt x="2108745" y="780058"/>
                </a:cubicBezTo>
                <a:cubicBezTo>
                  <a:pt x="2103102" y="793141"/>
                  <a:pt x="2108745" y="780058"/>
                  <a:pt x="2119999" y="781093"/>
                </a:cubicBezTo>
                <a:cubicBezTo>
                  <a:pt x="2118118" y="785453"/>
                  <a:pt x="2118864" y="789151"/>
                  <a:pt x="2120357" y="796541"/>
                </a:cubicBezTo>
                <a:cubicBezTo>
                  <a:pt x="2127490" y="790848"/>
                  <a:pt x="2115879" y="774366"/>
                  <a:pt x="2132388" y="774068"/>
                </a:cubicBezTo>
                <a:cubicBezTo>
                  <a:pt x="2135761" y="777099"/>
                  <a:pt x="2126743" y="787153"/>
                  <a:pt x="2127490" y="790848"/>
                </a:cubicBezTo>
                <a:cubicBezTo>
                  <a:pt x="2128237" y="794546"/>
                  <a:pt x="2134626" y="785157"/>
                  <a:pt x="2138745" y="791882"/>
                </a:cubicBezTo>
                <a:cubicBezTo>
                  <a:pt x="2141371" y="791216"/>
                  <a:pt x="2140237" y="799274"/>
                  <a:pt x="2141730" y="806665"/>
                </a:cubicBezTo>
                <a:cubicBezTo>
                  <a:pt x="2150712" y="823811"/>
                  <a:pt x="2166474" y="819820"/>
                  <a:pt x="2165696" y="843325"/>
                </a:cubicBezTo>
                <a:cubicBezTo>
                  <a:pt x="2177339" y="832606"/>
                  <a:pt x="2166085" y="831573"/>
                  <a:pt x="2175101" y="821521"/>
                </a:cubicBezTo>
                <a:cubicBezTo>
                  <a:pt x="2174355" y="817823"/>
                  <a:pt x="2169102" y="819154"/>
                  <a:pt x="2166474" y="819820"/>
                </a:cubicBezTo>
                <a:cubicBezTo>
                  <a:pt x="2160862" y="805703"/>
                  <a:pt x="2179641" y="789292"/>
                  <a:pt x="2176267" y="786261"/>
                </a:cubicBezTo>
                <a:cubicBezTo>
                  <a:pt x="2183402" y="780571"/>
                  <a:pt x="2193911" y="777910"/>
                  <a:pt x="2209282" y="785667"/>
                </a:cubicBezTo>
                <a:cubicBezTo>
                  <a:pt x="2200655" y="783970"/>
                  <a:pt x="2205132" y="806143"/>
                  <a:pt x="2209252" y="812870"/>
                </a:cubicBezTo>
                <a:cubicBezTo>
                  <a:pt x="2197250" y="808139"/>
                  <a:pt x="2210354" y="832015"/>
                  <a:pt x="2194982" y="824252"/>
                </a:cubicBezTo>
                <a:cubicBezTo>
                  <a:pt x="2200592" y="838371"/>
                  <a:pt x="2192711" y="840366"/>
                  <a:pt x="2190443" y="856479"/>
                </a:cubicBezTo>
                <a:cubicBezTo>
                  <a:pt x="2207695" y="859880"/>
                  <a:pt x="2215934" y="873331"/>
                  <a:pt x="2212917" y="885749"/>
                </a:cubicBezTo>
                <a:cubicBezTo>
                  <a:pt x="2214799" y="881389"/>
                  <a:pt x="2226054" y="882422"/>
                  <a:pt x="2227187" y="874365"/>
                </a:cubicBezTo>
                <a:cubicBezTo>
                  <a:pt x="2234321" y="868673"/>
                  <a:pt x="2232410" y="900233"/>
                  <a:pt x="2237306" y="883454"/>
                </a:cubicBezTo>
                <a:cubicBezTo>
                  <a:pt x="2244052" y="889515"/>
                  <a:pt x="2219275" y="903560"/>
                  <a:pt x="2221513" y="914649"/>
                </a:cubicBezTo>
                <a:cubicBezTo>
                  <a:pt x="2224886" y="917680"/>
                  <a:pt x="2239156" y="906295"/>
                  <a:pt x="2231632" y="923738"/>
                </a:cubicBezTo>
                <a:cubicBezTo>
                  <a:pt x="2242139" y="921078"/>
                  <a:pt x="2238020" y="914352"/>
                  <a:pt x="2247393" y="919746"/>
                </a:cubicBezTo>
                <a:cubicBezTo>
                  <a:pt x="2248140" y="923442"/>
                  <a:pt x="2240258" y="925438"/>
                  <a:pt x="2237631" y="926104"/>
                </a:cubicBezTo>
                <a:cubicBezTo>
                  <a:pt x="2238378" y="929800"/>
                  <a:pt x="2243631" y="928469"/>
                  <a:pt x="2248887" y="927137"/>
                </a:cubicBezTo>
                <a:cubicBezTo>
                  <a:pt x="2239483" y="948943"/>
                  <a:pt x="2243599" y="955672"/>
                  <a:pt x="2224823" y="972080"/>
                </a:cubicBezTo>
                <a:cubicBezTo>
                  <a:pt x="2227449" y="971416"/>
                  <a:pt x="2230822" y="974445"/>
                  <a:pt x="2230822" y="974445"/>
                </a:cubicBezTo>
                <a:cubicBezTo>
                  <a:pt x="2230822" y="974445"/>
                  <a:pt x="2230822" y="974445"/>
                  <a:pt x="2234195" y="977475"/>
                </a:cubicBezTo>
                <a:cubicBezTo>
                  <a:pt x="2234195" y="977475"/>
                  <a:pt x="2234195" y="977475"/>
                  <a:pt x="2232314" y="981837"/>
                </a:cubicBezTo>
                <a:cubicBezTo>
                  <a:pt x="2232314" y="981837"/>
                  <a:pt x="2232314" y="981837"/>
                  <a:pt x="2233060" y="985533"/>
                </a:cubicBezTo>
                <a:cubicBezTo>
                  <a:pt x="2243569" y="982872"/>
                  <a:pt x="2243924" y="998318"/>
                  <a:pt x="2252553" y="1000018"/>
                </a:cubicBezTo>
                <a:cubicBezTo>
                  <a:pt x="2252553" y="1000018"/>
                  <a:pt x="2252553" y="1000018"/>
                  <a:pt x="2255179" y="999354"/>
                </a:cubicBezTo>
                <a:cubicBezTo>
                  <a:pt x="2255179" y="999354"/>
                  <a:pt x="2255179" y="999354"/>
                  <a:pt x="2254433" y="995658"/>
                </a:cubicBezTo>
                <a:cubicBezTo>
                  <a:pt x="2256314" y="991298"/>
                  <a:pt x="2256314" y="991298"/>
                  <a:pt x="2258941" y="990631"/>
                </a:cubicBezTo>
                <a:cubicBezTo>
                  <a:pt x="2261567" y="989966"/>
                  <a:pt x="2261567" y="989966"/>
                  <a:pt x="2262314" y="993661"/>
                </a:cubicBezTo>
                <a:cubicBezTo>
                  <a:pt x="2262314" y="993661"/>
                  <a:pt x="2263060" y="997355"/>
                  <a:pt x="2263060" y="997355"/>
                </a:cubicBezTo>
                <a:cubicBezTo>
                  <a:pt x="2263805" y="1001051"/>
                  <a:pt x="2263805" y="1001051"/>
                  <a:pt x="2266433" y="1000387"/>
                </a:cubicBezTo>
                <a:cubicBezTo>
                  <a:pt x="2269808" y="1003417"/>
                  <a:pt x="2272433" y="1002753"/>
                  <a:pt x="2275805" y="1005782"/>
                </a:cubicBezTo>
                <a:cubicBezTo>
                  <a:pt x="2278434" y="1005116"/>
                  <a:pt x="2279178" y="1008812"/>
                  <a:pt x="2279178" y="1008812"/>
                </a:cubicBezTo>
                <a:cubicBezTo>
                  <a:pt x="2285179" y="1011177"/>
                  <a:pt x="2286671" y="1018568"/>
                  <a:pt x="2288162" y="1025961"/>
                </a:cubicBezTo>
                <a:cubicBezTo>
                  <a:pt x="2288162" y="1025961"/>
                  <a:pt x="2288909" y="1029655"/>
                  <a:pt x="2289654" y="1033351"/>
                </a:cubicBezTo>
                <a:cubicBezTo>
                  <a:pt x="2289654" y="1033351"/>
                  <a:pt x="2287773" y="1037712"/>
                  <a:pt x="2287773" y="1037712"/>
                </a:cubicBezTo>
                <a:cubicBezTo>
                  <a:pt x="2290402" y="1037048"/>
                  <a:pt x="2293029" y="1036383"/>
                  <a:pt x="2292282" y="1032684"/>
                </a:cubicBezTo>
                <a:cubicBezTo>
                  <a:pt x="2295622" y="1062917"/>
                  <a:pt x="2309537" y="1036083"/>
                  <a:pt x="2331298" y="1034457"/>
                </a:cubicBezTo>
                <a:cubicBezTo>
                  <a:pt x="2330551" y="1030761"/>
                  <a:pt x="2329806" y="1027065"/>
                  <a:pt x="2328313" y="1019674"/>
                </a:cubicBezTo>
                <a:cubicBezTo>
                  <a:pt x="2326431" y="1024034"/>
                  <a:pt x="2327925" y="1031427"/>
                  <a:pt x="2319297" y="1029727"/>
                </a:cubicBezTo>
                <a:cubicBezTo>
                  <a:pt x="2317805" y="1022335"/>
                  <a:pt x="2327568" y="1015979"/>
                  <a:pt x="2326075" y="1008586"/>
                </a:cubicBezTo>
                <a:cubicBezTo>
                  <a:pt x="2337719" y="997868"/>
                  <a:pt x="2339210" y="1005259"/>
                  <a:pt x="2348972" y="998902"/>
                </a:cubicBezTo>
                <a:cubicBezTo>
                  <a:pt x="2347479" y="991510"/>
                  <a:pt x="2345598" y="995872"/>
                  <a:pt x="2346345" y="999568"/>
                </a:cubicBezTo>
                <a:cubicBezTo>
                  <a:pt x="2338464" y="1001564"/>
                  <a:pt x="2334734" y="983085"/>
                  <a:pt x="2343361" y="984786"/>
                </a:cubicBezTo>
                <a:cubicBezTo>
                  <a:pt x="2343361" y="984786"/>
                  <a:pt x="2343361" y="984786"/>
                  <a:pt x="2341868" y="977393"/>
                </a:cubicBezTo>
                <a:cubicBezTo>
                  <a:pt x="2336615" y="978723"/>
                  <a:pt x="2339988" y="981755"/>
                  <a:pt x="2338105" y="986117"/>
                </a:cubicBezTo>
                <a:cubicBezTo>
                  <a:pt x="2333988" y="979389"/>
                  <a:pt x="2326107" y="981386"/>
                  <a:pt x="2324615" y="973995"/>
                </a:cubicBezTo>
                <a:cubicBezTo>
                  <a:pt x="2316734" y="975990"/>
                  <a:pt x="2315598" y="984047"/>
                  <a:pt x="2305091" y="986710"/>
                </a:cubicBezTo>
                <a:cubicBezTo>
                  <a:pt x="2302496" y="960174"/>
                  <a:pt x="2292377" y="951084"/>
                  <a:pt x="2303274" y="936668"/>
                </a:cubicBezTo>
                <a:cubicBezTo>
                  <a:pt x="2311153" y="934672"/>
                  <a:pt x="2320137" y="951821"/>
                  <a:pt x="2320527" y="940068"/>
                </a:cubicBezTo>
                <a:cubicBezTo>
                  <a:pt x="2333661" y="936741"/>
                  <a:pt x="2319392" y="948126"/>
                  <a:pt x="2323510" y="954851"/>
                </a:cubicBezTo>
                <a:cubicBezTo>
                  <a:pt x="2331035" y="937405"/>
                  <a:pt x="2337780" y="943468"/>
                  <a:pt x="2344916" y="937776"/>
                </a:cubicBezTo>
                <a:cubicBezTo>
                  <a:pt x="2353542" y="939476"/>
                  <a:pt x="2356915" y="942506"/>
                  <a:pt x="2353154" y="951226"/>
                </a:cubicBezTo>
                <a:cubicBezTo>
                  <a:pt x="2353154" y="951226"/>
                  <a:pt x="2355780" y="950561"/>
                  <a:pt x="2355780" y="950561"/>
                </a:cubicBezTo>
                <a:cubicBezTo>
                  <a:pt x="2357661" y="946200"/>
                  <a:pt x="2357661" y="946200"/>
                  <a:pt x="2360288" y="945535"/>
                </a:cubicBezTo>
                <a:cubicBezTo>
                  <a:pt x="2360288" y="945535"/>
                  <a:pt x="2360288" y="945535"/>
                  <a:pt x="2362916" y="944869"/>
                </a:cubicBezTo>
                <a:cubicBezTo>
                  <a:pt x="2366856" y="943869"/>
                  <a:pt x="2369671" y="944129"/>
                  <a:pt x="2372013" y="945478"/>
                </a:cubicBezTo>
                <a:lnTo>
                  <a:pt x="2374768" y="948619"/>
                </a:lnTo>
                <a:lnTo>
                  <a:pt x="2378369" y="941467"/>
                </a:lnTo>
                <a:cubicBezTo>
                  <a:pt x="2370407" y="889726"/>
                  <a:pt x="2380904" y="868163"/>
                  <a:pt x="2373437" y="819655"/>
                </a:cubicBezTo>
                <a:lnTo>
                  <a:pt x="2373739" y="815770"/>
                </a:lnTo>
                <a:lnTo>
                  <a:pt x="2370595" y="818383"/>
                </a:lnTo>
                <a:lnTo>
                  <a:pt x="2374266" y="808962"/>
                </a:lnTo>
                <a:lnTo>
                  <a:pt x="2377371" y="768907"/>
                </a:lnTo>
                <a:cubicBezTo>
                  <a:pt x="2378990" y="752495"/>
                  <a:pt x="2381471" y="737186"/>
                  <a:pt x="2386469" y="724787"/>
                </a:cubicBezTo>
                <a:cubicBezTo>
                  <a:pt x="2385473" y="718317"/>
                  <a:pt x="2382776" y="718749"/>
                  <a:pt x="2381284" y="709051"/>
                </a:cubicBezTo>
                <a:cubicBezTo>
                  <a:pt x="2393194" y="660749"/>
                  <a:pt x="2419162" y="649960"/>
                  <a:pt x="2441150" y="613296"/>
                </a:cubicBezTo>
                <a:cubicBezTo>
                  <a:pt x="2439160" y="600361"/>
                  <a:pt x="2435468" y="594328"/>
                  <a:pt x="2433976" y="584627"/>
                </a:cubicBezTo>
                <a:cubicBezTo>
                  <a:pt x="2420285" y="603389"/>
                  <a:pt x="2404523" y="572781"/>
                  <a:pt x="2393945" y="557908"/>
                </a:cubicBezTo>
                <a:cubicBezTo>
                  <a:pt x="2386850" y="565674"/>
                  <a:pt x="2387139" y="585508"/>
                  <a:pt x="2374862" y="577537"/>
                </a:cubicBezTo>
                <a:cubicBezTo>
                  <a:pt x="2354412" y="534425"/>
                  <a:pt x="2370512" y="495397"/>
                  <a:pt x="2369931" y="455727"/>
                </a:cubicBezTo>
                <a:cubicBezTo>
                  <a:pt x="2375824" y="458095"/>
                  <a:pt x="2374330" y="448394"/>
                  <a:pt x="2377524" y="451194"/>
                </a:cubicBezTo>
                <a:cubicBezTo>
                  <a:pt x="2376528" y="444727"/>
                  <a:pt x="2379931" y="430928"/>
                  <a:pt x="2372547" y="418857"/>
                </a:cubicBezTo>
                <a:cubicBezTo>
                  <a:pt x="2372050" y="415624"/>
                  <a:pt x="2367154" y="419723"/>
                  <a:pt x="2364459" y="420155"/>
                </a:cubicBezTo>
                <a:cubicBezTo>
                  <a:pt x="2357571" y="411317"/>
                  <a:pt x="2334427" y="368640"/>
                  <a:pt x="2335007" y="408310"/>
                </a:cubicBezTo>
                <a:cubicBezTo>
                  <a:pt x="2338489" y="430945"/>
                  <a:pt x="2342470" y="456814"/>
                  <a:pt x="2351057" y="458753"/>
                </a:cubicBezTo>
                <a:cubicBezTo>
                  <a:pt x="2357236" y="480954"/>
                  <a:pt x="2345953" y="479452"/>
                  <a:pt x="2341058" y="483549"/>
                </a:cubicBezTo>
                <a:cubicBezTo>
                  <a:pt x="2342053" y="490019"/>
                  <a:pt x="2343048" y="496485"/>
                  <a:pt x="2341347" y="503385"/>
                </a:cubicBezTo>
                <a:cubicBezTo>
                  <a:pt x="2348232" y="512222"/>
                  <a:pt x="2346033" y="515889"/>
                  <a:pt x="2355119" y="521058"/>
                </a:cubicBezTo>
                <a:cubicBezTo>
                  <a:pt x="2365488" y="552532"/>
                  <a:pt x="2355986" y="580562"/>
                  <a:pt x="2339808" y="583158"/>
                </a:cubicBezTo>
                <a:cubicBezTo>
                  <a:pt x="2328235" y="561818"/>
                  <a:pt x="2325666" y="509214"/>
                  <a:pt x="2338154" y="500585"/>
                </a:cubicBezTo>
                <a:cubicBezTo>
                  <a:pt x="2339854" y="493684"/>
                  <a:pt x="2338860" y="487218"/>
                  <a:pt x="2340560" y="480315"/>
                </a:cubicBezTo>
                <a:cubicBezTo>
                  <a:pt x="2340560" y="480315"/>
                  <a:pt x="2340560" y="480315"/>
                  <a:pt x="2337863" y="480749"/>
                </a:cubicBezTo>
                <a:cubicBezTo>
                  <a:pt x="2327286" y="465878"/>
                  <a:pt x="2325712" y="419740"/>
                  <a:pt x="2315345" y="388267"/>
                </a:cubicBezTo>
                <a:cubicBezTo>
                  <a:pt x="2318039" y="387833"/>
                  <a:pt x="2314845" y="385033"/>
                  <a:pt x="2317044" y="381366"/>
                </a:cubicBezTo>
                <a:cubicBezTo>
                  <a:pt x="2319243" y="377700"/>
                  <a:pt x="2320945" y="370801"/>
                  <a:pt x="2323641" y="370369"/>
                </a:cubicBezTo>
                <a:cubicBezTo>
                  <a:pt x="2324845" y="360235"/>
                  <a:pt x="2329242" y="352902"/>
                  <a:pt x="2333640" y="345568"/>
                </a:cubicBezTo>
                <a:cubicBezTo>
                  <a:pt x="2336545" y="328536"/>
                  <a:pt x="2343351" y="300937"/>
                  <a:pt x="2352434" y="306106"/>
                </a:cubicBezTo>
                <a:cubicBezTo>
                  <a:pt x="2357538" y="285407"/>
                  <a:pt x="2353060" y="256304"/>
                  <a:pt x="2351776" y="230002"/>
                </a:cubicBezTo>
                <a:cubicBezTo>
                  <a:pt x="2348083" y="223966"/>
                  <a:pt x="2345595" y="207797"/>
                  <a:pt x="2338003" y="212328"/>
                </a:cubicBezTo>
                <a:cubicBezTo>
                  <a:pt x="2335595" y="232595"/>
                  <a:pt x="2340572" y="264934"/>
                  <a:pt x="2338664" y="288433"/>
                </a:cubicBezTo>
                <a:cubicBezTo>
                  <a:pt x="2332773" y="286066"/>
                  <a:pt x="2331071" y="292967"/>
                  <a:pt x="2328375" y="293397"/>
                </a:cubicBezTo>
                <a:cubicBezTo>
                  <a:pt x="2327171" y="303530"/>
                  <a:pt x="2325967" y="313667"/>
                  <a:pt x="2324266" y="320566"/>
                </a:cubicBezTo>
                <a:cubicBezTo>
                  <a:pt x="2322067" y="324233"/>
                  <a:pt x="2322067" y="324233"/>
                  <a:pt x="2319868" y="327897"/>
                </a:cubicBezTo>
                <a:cubicBezTo>
                  <a:pt x="2319868" y="327897"/>
                  <a:pt x="2319868" y="327897"/>
                  <a:pt x="2323063" y="330697"/>
                </a:cubicBezTo>
                <a:cubicBezTo>
                  <a:pt x="2321859" y="340833"/>
                  <a:pt x="2323350" y="350533"/>
                  <a:pt x="2317461" y="348165"/>
                </a:cubicBezTo>
                <a:cubicBezTo>
                  <a:pt x="2313271" y="338895"/>
                  <a:pt x="2313978" y="325528"/>
                  <a:pt x="2315679" y="318630"/>
                </a:cubicBezTo>
                <a:cubicBezTo>
                  <a:pt x="2315679" y="318630"/>
                  <a:pt x="2315679" y="318630"/>
                  <a:pt x="2318376" y="318195"/>
                </a:cubicBezTo>
                <a:cubicBezTo>
                  <a:pt x="2318376" y="318195"/>
                  <a:pt x="2317878" y="314962"/>
                  <a:pt x="2320077" y="311296"/>
                </a:cubicBezTo>
                <a:cubicBezTo>
                  <a:pt x="2321779" y="304395"/>
                  <a:pt x="2323478" y="297496"/>
                  <a:pt x="2324683" y="287363"/>
                </a:cubicBezTo>
                <a:cubicBezTo>
                  <a:pt x="2324892" y="270760"/>
                  <a:pt x="2326592" y="263861"/>
                  <a:pt x="2330493" y="253295"/>
                </a:cubicBezTo>
                <a:cubicBezTo>
                  <a:pt x="2325806" y="240793"/>
                  <a:pt x="2324811" y="234324"/>
                  <a:pt x="2321615" y="231523"/>
                </a:cubicBezTo>
                <a:cubicBezTo>
                  <a:pt x="2314522" y="239289"/>
                  <a:pt x="2322194" y="271194"/>
                  <a:pt x="2308215" y="270123"/>
                </a:cubicBezTo>
                <a:cubicBezTo>
                  <a:pt x="2304523" y="264085"/>
                  <a:pt x="2305727" y="253950"/>
                  <a:pt x="2303736" y="241019"/>
                </a:cubicBezTo>
                <a:cubicBezTo>
                  <a:pt x="2312741" y="209751"/>
                  <a:pt x="2314857" y="169649"/>
                  <a:pt x="2320170" y="132349"/>
                </a:cubicBezTo>
                <a:cubicBezTo>
                  <a:pt x="2332449" y="140321"/>
                  <a:pt x="2337552" y="119619"/>
                  <a:pt x="2350329" y="130826"/>
                </a:cubicBezTo>
                <a:cubicBezTo>
                  <a:pt x="2352737" y="110559"/>
                  <a:pt x="2355351" y="73690"/>
                  <a:pt x="2368126" y="84896"/>
                </a:cubicBezTo>
                <a:cubicBezTo>
                  <a:pt x="2372316" y="94167"/>
                  <a:pt x="2366216" y="108399"/>
                  <a:pt x="2374099" y="123702"/>
                </a:cubicBezTo>
                <a:cubicBezTo>
                  <a:pt x="2386088" y="111839"/>
                  <a:pt x="2397163" y="129945"/>
                  <a:pt x="2398078" y="99974"/>
                </a:cubicBezTo>
                <a:cubicBezTo>
                  <a:pt x="2414257" y="97381"/>
                  <a:pt x="2413968" y="77546"/>
                  <a:pt x="2432136" y="87887"/>
                </a:cubicBezTo>
                <a:cubicBezTo>
                  <a:pt x="2437319" y="103624"/>
                  <a:pt x="2443211" y="105991"/>
                  <a:pt x="2448687" y="141565"/>
                </a:cubicBezTo>
                <a:cubicBezTo>
                  <a:pt x="2450884" y="137898"/>
                  <a:pt x="2445700" y="122164"/>
                  <a:pt x="2452086" y="127763"/>
                </a:cubicBezTo>
                <a:cubicBezTo>
                  <a:pt x="2457481" y="126900"/>
                  <a:pt x="2457066" y="160103"/>
                  <a:pt x="2463453" y="165704"/>
                </a:cubicBezTo>
                <a:cubicBezTo>
                  <a:pt x="2471540" y="164407"/>
                  <a:pt x="2472248" y="151040"/>
                  <a:pt x="2472953" y="137672"/>
                </a:cubicBezTo>
                <a:cubicBezTo>
                  <a:pt x="2469262" y="131637"/>
                  <a:pt x="2465073" y="122368"/>
                  <a:pt x="2459678" y="123234"/>
                </a:cubicBezTo>
                <a:cubicBezTo>
                  <a:pt x="2460884" y="113100"/>
                  <a:pt x="2457690" y="110299"/>
                  <a:pt x="2456196" y="100596"/>
                </a:cubicBezTo>
                <a:cubicBezTo>
                  <a:pt x="2457898" y="93697"/>
                  <a:pt x="2463291" y="92833"/>
                  <a:pt x="2464493" y="82699"/>
                </a:cubicBezTo>
                <a:cubicBezTo>
                  <a:pt x="2466692" y="79033"/>
                  <a:pt x="2468684" y="91969"/>
                  <a:pt x="2471379" y="91537"/>
                </a:cubicBezTo>
                <a:cubicBezTo>
                  <a:pt x="2482872" y="76439"/>
                  <a:pt x="2496931" y="113948"/>
                  <a:pt x="2501537" y="90013"/>
                </a:cubicBezTo>
                <a:cubicBezTo>
                  <a:pt x="2519707" y="100353"/>
                  <a:pt x="2510288" y="164820"/>
                  <a:pt x="2528952" y="178396"/>
                </a:cubicBezTo>
                <a:cubicBezTo>
                  <a:pt x="2540446" y="163300"/>
                  <a:pt x="2553430" y="157904"/>
                  <a:pt x="2569609" y="155311"/>
                </a:cubicBezTo>
                <a:cubicBezTo>
                  <a:pt x="2567619" y="142374"/>
                  <a:pt x="2565628" y="129439"/>
                  <a:pt x="2571021" y="128574"/>
                </a:cubicBezTo>
                <a:cubicBezTo>
                  <a:pt x="2577907" y="137410"/>
                  <a:pt x="2583588" y="156384"/>
                  <a:pt x="2593172" y="164787"/>
                </a:cubicBezTo>
                <a:cubicBezTo>
                  <a:pt x="2600762" y="160255"/>
                  <a:pt x="2606653" y="162625"/>
                  <a:pt x="2605866" y="139555"/>
                </a:cubicBezTo>
                <a:cubicBezTo>
                  <a:pt x="2601181" y="127053"/>
                  <a:pt x="2599477" y="133953"/>
                  <a:pt x="2597279" y="137618"/>
                </a:cubicBezTo>
                <a:cubicBezTo>
                  <a:pt x="2598481" y="127485"/>
                  <a:pt x="2595994" y="111316"/>
                  <a:pt x="2601886" y="113686"/>
                </a:cubicBezTo>
                <a:cubicBezTo>
                  <a:pt x="2610762" y="135457"/>
                  <a:pt x="2624742" y="136529"/>
                  <a:pt x="2635816" y="154633"/>
                </a:cubicBezTo>
                <a:cubicBezTo>
                  <a:pt x="2643906" y="153339"/>
                  <a:pt x="2635527" y="134801"/>
                  <a:pt x="2638224" y="134367"/>
                </a:cubicBezTo>
                <a:cubicBezTo>
                  <a:pt x="2642124" y="123801"/>
                  <a:pt x="2645109" y="143202"/>
                  <a:pt x="2641915" y="140403"/>
                </a:cubicBezTo>
                <a:cubicBezTo>
                  <a:pt x="2647806" y="142772"/>
                  <a:pt x="2644820" y="123369"/>
                  <a:pt x="2655398" y="138240"/>
                </a:cubicBezTo>
                <a:cubicBezTo>
                  <a:pt x="2660790" y="137375"/>
                  <a:pt x="2659796" y="130909"/>
                  <a:pt x="2659298" y="127675"/>
                </a:cubicBezTo>
                <a:cubicBezTo>
                  <a:pt x="2665188" y="130042"/>
                  <a:pt x="2662782" y="150310"/>
                  <a:pt x="2666680" y="139746"/>
                </a:cubicBezTo>
                <a:cubicBezTo>
                  <a:pt x="2669169" y="155913"/>
                  <a:pt x="2659877" y="167346"/>
                  <a:pt x="2663856" y="193215"/>
                </a:cubicBezTo>
                <a:cubicBezTo>
                  <a:pt x="2664355" y="196448"/>
                  <a:pt x="2664355" y="196448"/>
                  <a:pt x="2664853" y="199682"/>
                </a:cubicBezTo>
                <a:cubicBezTo>
                  <a:pt x="2664853" y="199682"/>
                  <a:pt x="2665351" y="202916"/>
                  <a:pt x="2665351" y="202916"/>
                </a:cubicBezTo>
                <a:cubicBezTo>
                  <a:pt x="2679331" y="203988"/>
                  <a:pt x="2674353" y="171651"/>
                  <a:pt x="2684144" y="163453"/>
                </a:cubicBezTo>
                <a:cubicBezTo>
                  <a:pt x="2684931" y="186523"/>
                  <a:pt x="2695428" y="164959"/>
                  <a:pt x="2695718" y="184793"/>
                </a:cubicBezTo>
                <a:cubicBezTo>
                  <a:pt x="2703805" y="183497"/>
                  <a:pt x="2709198" y="182630"/>
                  <a:pt x="2714591" y="181767"/>
                </a:cubicBezTo>
                <a:cubicBezTo>
                  <a:pt x="2718284" y="187801"/>
                  <a:pt x="2717577" y="201168"/>
                  <a:pt x="2722473" y="197069"/>
                </a:cubicBezTo>
                <a:cubicBezTo>
                  <a:pt x="2725169" y="196637"/>
                  <a:pt x="2725169" y="196637"/>
                  <a:pt x="2725169" y="196637"/>
                </a:cubicBezTo>
                <a:cubicBezTo>
                  <a:pt x="2724672" y="193403"/>
                  <a:pt x="2724174" y="190171"/>
                  <a:pt x="2726373" y="186504"/>
                </a:cubicBezTo>
                <a:cubicBezTo>
                  <a:pt x="2725876" y="183270"/>
                  <a:pt x="2725876" y="183270"/>
                  <a:pt x="2729070" y="186071"/>
                </a:cubicBezTo>
                <a:cubicBezTo>
                  <a:pt x="2729070" y="186071"/>
                  <a:pt x="2729568" y="189305"/>
                  <a:pt x="2729568" y="189305"/>
                </a:cubicBezTo>
                <a:cubicBezTo>
                  <a:pt x="2729568" y="189305"/>
                  <a:pt x="2730065" y="192540"/>
                  <a:pt x="2730065" y="192540"/>
                </a:cubicBezTo>
                <a:cubicBezTo>
                  <a:pt x="2730562" y="195774"/>
                  <a:pt x="2728363" y="199440"/>
                  <a:pt x="2728363" y="199440"/>
                </a:cubicBezTo>
                <a:cubicBezTo>
                  <a:pt x="2733051" y="211942"/>
                  <a:pt x="2735539" y="228111"/>
                  <a:pt x="2740226" y="240614"/>
                </a:cubicBezTo>
                <a:cubicBezTo>
                  <a:pt x="2749808" y="249019"/>
                  <a:pt x="2751718" y="225518"/>
                  <a:pt x="2762295" y="240388"/>
                </a:cubicBezTo>
                <a:cubicBezTo>
                  <a:pt x="2757608" y="227884"/>
                  <a:pt x="2767190" y="236291"/>
                  <a:pt x="2765697" y="226588"/>
                </a:cubicBezTo>
                <a:cubicBezTo>
                  <a:pt x="2768891" y="229390"/>
                  <a:pt x="2768683" y="245993"/>
                  <a:pt x="2765986" y="246423"/>
                </a:cubicBezTo>
                <a:cubicBezTo>
                  <a:pt x="2765986" y="246423"/>
                  <a:pt x="2763290" y="246858"/>
                  <a:pt x="2763290" y="246858"/>
                </a:cubicBezTo>
                <a:cubicBezTo>
                  <a:pt x="2763290" y="246858"/>
                  <a:pt x="2763290" y="246858"/>
                  <a:pt x="2760593" y="247289"/>
                </a:cubicBezTo>
                <a:cubicBezTo>
                  <a:pt x="2773163" y="275097"/>
                  <a:pt x="2783114" y="339770"/>
                  <a:pt x="2775812" y="364136"/>
                </a:cubicBezTo>
                <a:cubicBezTo>
                  <a:pt x="2784481" y="402509"/>
                  <a:pt x="2797339" y="450151"/>
                  <a:pt x="2787836" y="478183"/>
                </a:cubicBezTo>
                <a:cubicBezTo>
                  <a:pt x="2797708" y="506424"/>
                  <a:pt x="2802475" y="555361"/>
                  <a:pt x="2808656" y="577564"/>
                </a:cubicBezTo>
                <a:cubicBezTo>
                  <a:pt x="2806250" y="597832"/>
                  <a:pt x="2804338" y="621333"/>
                  <a:pt x="2809812" y="656907"/>
                </a:cubicBezTo>
                <a:cubicBezTo>
                  <a:pt x="2811305" y="666607"/>
                  <a:pt x="2814501" y="669409"/>
                  <a:pt x="2813793" y="682774"/>
                </a:cubicBezTo>
                <a:cubicBezTo>
                  <a:pt x="2806201" y="687306"/>
                  <a:pt x="2805912" y="667471"/>
                  <a:pt x="2803425" y="651302"/>
                </a:cubicBezTo>
                <a:cubicBezTo>
                  <a:pt x="2775961" y="652392"/>
                  <a:pt x="2777826" y="718365"/>
                  <a:pt x="2789189" y="756305"/>
                </a:cubicBezTo>
                <a:cubicBezTo>
                  <a:pt x="2797279" y="755009"/>
                  <a:pt x="2804372" y="747245"/>
                  <a:pt x="2815657" y="748747"/>
                </a:cubicBezTo>
                <a:cubicBezTo>
                  <a:pt x="2818561" y="731715"/>
                  <a:pt x="2816074" y="715547"/>
                  <a:pt x="2813089" y="696143"/>
                </a:cubicBezTo>
                <a:cubicBezTo>
                  <a:pt x="2817983" y="692044"/>
                  <a:pt x="2819475" y="701744"/>
                  <a:pt x="2822671" y="704546"/>
                </a:cubicBezTo>
                <a:cubicBezTo>
                  <a:pt x="2822750" y="740983"/>
                  <a:pt x="2837309" y="781726"/>
                  <a:pt x="2846972" y="826565"/>
                </a:cubicBezTo>
                <a:cubicBezTo>
                  <a:pt x="2851949" y="858904"/>
                  <a:pt x="2852735" y="881970"/>
                  <a:pt x="2862607" y="910211"/>
                </a:cubicBezTo>
                <a:cubicBezTo>
                  <a:pt x="2865803" y="913013"/>
                  <a:pt x="2866299" y="916246"/>
                  <a:pt x="2866797" y="919480"/>
                </a:cubicBezTo>
                <a:cubicBezTo>
                  <a:pt x="2866797" y="919480"/>
                  <a:pt x="2866797" y="919480"/>
                  <a:pt x="2867294" y="922713"/>
                </a:cubicBezTo>
                <a:cubicBezTo>
                  <a:pt x="2867294" y="922713"/>
                  <a:pt x="2867792" y="925948"/>
                  <a:pt x="2865095" y="926382"/>
                </a:cubicBezTo>
                <a:cubicBezTo>
                  <a:pt x="2865095" y="926382"/>
                  <a:pt x="2864597" y="923147"/>
                  <a:pt x="2864597" y="923147"/>
                </a:cubicBezTo>
                <a:cubicBezTo>
                  <a:pt x="2864100" y="919913"/>
                  <a:pt x="2863601" y="916679"/>
                  <a:pt x="2860907" y="917110"/>
                </a:cubicBezTo>
                <a:cubicBezTo>
                  <a:pt x="2862398" y="926814"/>
                  <a:pt x="2857005" y="927675"/>
                  <a:pt x="2859493" y="943846"/>
                </a:cubicBezTo>
                <a:cubicBezTo>
                  <a:pt x="2861485" y="956781"/>
                  <a:pt x="2871067" y="965186"/>
                  <a:pt x="2872768" y="958285"/>
                </a:cubicBezTo>
                <a:cubicBezTo>
                  <a:pt x="2881146" y="976823"/>
                  <a:pt x="2882929" y="1006361"/>
                  <a:pt x="2890602" y="1038265"/>
                </a:cubicBezTo>
                <a:cubicBezTo>
                  <a:pt x="2888900" y="1045165"/>
                  <a:pt x="2884004" y="1049263"/>
                  <a:pt x="2885497" y="1058963"/>
                </a:cubicBezTo>
                <a:cubicBezTo>
                  <a:pt x="2889189" y="1064999"/>
                  <a:pt x="2888982" y="1081601"/>
                  <a:pt x="2897071" y="1080305"/>
                </a:cubicBezTo>
                <a:cubicBezTo>
                  <a:pt x="2898065" y="1086770"/>
                  <a:pt x="2893172" y="1090870"/>
                  <a:pt x="2896364" y="1093670"/>
                </a:cubicBezTo>
                <a:cubicBezTo>
                  <a:pt x="2897360" y="1100139"/>
                  <a:pt x="2900554" y="1102940"/>
                  <a:pt x="2901051" y="1106173"/>
                </a:cubicBezTo>
                <a:cubicBezTo>
                  <a:pt x="2901549" y="1109407"/>
                  <a:pt x="2905240" y="1115442"/>
                  <a:pt x="2906236" y="1121911"/>
                </a:cubicBezTo>
                <a:cubicBezTo>
                  <a:pt x="2901341" y="1126010"/>
                  <a:pt x="2898146" y="1123206"/>
                  <a:pt x="2896156" y="1110272"/>
                </a:cubicBezTo>
                <a:cubicBezTo>
                  <a:pt x="2896156" y="1110272"/>
                  <a:pt x="2896156" y="1110272"/>
                  <a:pt x="2898854" y="1109840"/>
                </a:cubicBezTo>
                <a:cubicBezTo>
                  <a:pt x="2898355" y="1106607"/>
                  <a:pt x="2897859" y="1103375"/>
                  <a:pt x="2894166" y="1097337"/>
                </a:cubicBezTo>
                <a:cubicBezTo>
                  <a:pt x="2893459" y="1110704"/>
                  <a:pt x="2888066" y="1111569"/>
                  <a:pt x="2890057" y="1124504"/>
                </a:cubicBezTo>
                <a:cubicBezTo>
                  <a:pt x="2887362" y="1124937"/>
                  <a:pt x="2885869" y="1115236"/>
                  <a:pt x="2882673" y="1112434"/>
                </a:cubicBezTo>
                <a:cubicBezTo>
                  <a:pt x="2880972" y="1119333"/>
                  <a:pt x="2879770" y="1129470"/>
                  <a:pt x="2878566" y="1139603"/>
                </a:cubicBezTo>
                <a:cubicBezTo>
                  <a:pt x="2881343" y="1175604"/>
                  <a:pt x="2891921" y="1190477"/>
                  <a:pt x="2894905" y="1209880"/>
                </a:cubicBezTo>
                <a:cubicBezTo>
                  <a:pt x="2898598" y="1215916"/>
                  <a:pt x="2903991" y="1215051"/>
                  <a:pt x="2906686" y="1214618"/>
                </a:cubicBezTo>
                <a:cubicBezTo>
                  <a:pt x="2906480" y="1231220"/>
                  <a:pt x="2906480" y="1231220"/>
                  <a:pt x="2912660" y="1253423"/>
                </a:cubicBezTo>
                <a:cubicBezTo>
                  <a:pt x="2907764" y="1257522"/>
                  <a:pt x="2907056" y="1270889"/>
                  <a:pt x="2902660" y="1278221"/>
                </a:cubicBezTo>
                <a:cubicBezTo>
                  <a:pt x="2906849" y="1287489"/>
                  <a:pt x="2897764" y="1282320"/>
                  <a:pt x="2907345" y="1290723"/>
                </a:cubicBezTo>
                <a:cubicBezTo>
                  <a:pt x="2908342" y="1297193"/>
                  <a:pt x="2904651" y="1291156"/>
                  <a:pt x="2901954" y="1291588"/>
                </a:cubicBezTo>
                <a:cubicBezTo>
                  <a:pt x="2908134" y="1313793"/>
                  <a:pt x="2905935" y="1317460"/>
                  <a:pt x="2915516" y="1325862"/>
                </a:cubicBezTo>
                <a:cubicBezTo>
                  <a:pt x="2924311" y="1311198"/>
                  <a:pt x="2915437" y="1289426"/>
                  <a:pt x="2914648" y="1266356"/>
                </a:cubicBezTo>
                <a:cubicBezTo>
                  <a:pt x="2919336" y="1278860"/>
                  <a:pt x="2930122" y="1277132"/>
                  <a:pt x="2933605" y="1299769"/>
                </a:cubicBezTo>
                <a:cubicBezTo>
                  <a:pt x="2929704" y="1310333"/>
                  <a:pt x="2932691" y="1329738"/>
                  <a:pt x="2925100" y="1334267"/>
                </a:cubicBezTo>
                <a:cubicBezTo>
                  <a:pt x="2931986" y="1343103"/>
                  <a:pt x="2927588" y="1350436"/>
                  <a:pt x="2929579" y="1363371"/>
                </a:cubicBezTo>
                <a:cubicBezTo>
                  <a:pt x="2926384" y="1360570"/>
                  <a:pt x="2926882" y="1363804"/>
                  <a:pt x="2921489" y="1364667"/>
                </a:cubicBezTo>
                <a:cubicBezTo>
                  <a:pt x="2921280" y="1381269"/>
                  <a:pt x="2921778" y="1384503"/>
                  <a:pt x="2930863" y="1389673"/>
                </a:cubicBezTo>
                <a:cubicBezTo>
                  <a:pt x="2937957" y="1381909"/>
                  <a:pt x="2937668" y="1362074"/>
                  <a:pt x="2942562" y="1357976"/>
                </a:cubicBezTo>
                <a:cubicBezTo>
                  <a:pt x="2937875" y="1345472"/>
                  <a:pt x="2944969" y="1337708"/>
                  <a:pt x="2939287" y="1318737"/>
                </a:cubicBezTo>
                <a:cubicBezTo>
                  <a:pt x="2945178" y="1321107"/>
                  <a:pt x="2944392" y="1298039"/>
                  <a:pt x="2948581" y="1307307"/>
                </a:cubicBezTo>
                <a:cubicBezTo>
                  <a:pt x="2955964" y="1319377"/>
                  <a:pt x="2947377" y="1317440"/>
                  <a:pt x="2948870" y="1327143"/>
                </a:cubicBezTo>
                <a:cubicBezTo>
                  <a:pt x="2953557" y="1339643"/>
                  <a:pt x="2958245" y="1352149"/>
                  <a:pt x="2966831" y="1354084"/>
                </a:cubicBezTo>
                <a:cubicBezTo>
                  <a:pt x="2962224" y="1378018"/>
                  <a:pt x="2971021" y="1363352"/>
                  <a:pt x="2976703" y="1382324"/>
                </a:cubicBezTo>
                <a:cubicBezTo>
                  <a:pt x="2974005" y="1382757"/>
                  <a:pt x="2975002" y="1389225"/>
                  <a:pt x="2975500" y="1392458"/>
                </a:cubicBezTo>
                <a:cubicBezTo>
                  <a:pt x="2969607" y="1390088"/>
                  <a:pt x="2969607" y="1390088"/>
                  <a:pt x="2964215" y="1390953"/>
                </a:cubicBezTo>
                <a:cubicBezTo>
                  <a:pt x="2964215" y="1390953"/>
                  <a:pt x="2964713" y="1394186"/>
                  <a:pt x="2964713" y="1394186"/>
                </a:cubicBezTo>
                <a:cubicBezTo>
                  <a:pt x="2965211" y="1397420"/>
                  <a:pt x="2965708" y="1400654"/>
                  <a:pt x="2966206" y="1403888"/>
                </a:cubicBezTo>
                <a:cubicBezTo>
                  <a:pt x="2972593" y="1409491"/>
                  <a:pt x="2969689" y="1426523"/>
                  <a:pt x="2970185" y="1429758"/>
                </a:cubicBezTo>
                <a:cubicBezTo>
                  <a:pt x="2966992" y="1426958"/>
                  <a:pt x="2962803" y="1417686"/>
                  <a:pt x="2964007" y="1407555"/>
                </a:cubicBezTo>
                <a:cubicBezTo>
                  <a:pt x="2963509" y="1404321"/>
                  <a:pt x="2963011" y="1401086"/>
                  <a:pt x="2962513" y="1397854"/>
                </a:cubicBezTo>
                <a:cubicBezTo>
                  <a:pt x="2959318" y="1395051"/>
                  <a:pt x="2962016" y="1394620"/>
                  <a:pt x="2962016" y="1394620"/>
                </a:cubicBezTo>
                <a:cubicBezTo>
                  <a:pt x="2958822" y="1391818"/>
                  <a:pt x="2958822" y="1391818"/>
                  <a:pt x="2957827" y="1385350"/>
                </a:cubicBezTo>
                <a:cubicBezTo>
                  <a:pt x="2946047" y="1380612"/>
                  <a:pt x="2955210" y="1422218"/>
                  <a:pt x="2945131" y="1410582"/>
                </a:cubicBezTo>
                <a:cubicBezTo>
                  <a:pt x="2951311" y="1432786"/>
                  <a:pt x="2947412" y="1443349"/>
                  <a:pt x="2949900" y="1459520"/>
                </a:cubicBezTo>
                <a:cubicBezTo>
                  <a:pt x="2958277" y="1478058"/>
                  <a:pt x="2975453" y="1481931"/>
                  <a:pt x="2980347" y="1477832"/>
                </a:cubicBezTo>
                <a:cubicBezTo>
                  <a:pt x="2980347" y="1477832"/>
                  <a:pt x="2980347" y="1477832"/>
                  <a:pt x="2983044" y="1477401"/>
                </a:cubicBezTo>
                <a:cubicBezTo>
                  <a:pt x="2996318" y="1491840"/>
                  <a:pt x="2990798" y="1545742"/>
                  <a:pt x="2981713" y="1540573"/>
                </a:cubicBezTo>
                <a:lnTo>
                  <a:pt x="2981471" y="1541059"/>
                </a:lnTo>
                <a:lnTo>
                  <a:pt x="2983476" y="1545912"/>
                </a:lnTo>
                <a:cubicBezTo>
                  <a:pt x="2984275" y="1555423"/>
                  <a:pt x="2975243" y="1568394"/>
                  <a:pt x="2965637" y="1570827"/>
                </a:cubicBezTo>
                <a:lnTo>
                  <a:pt x="2959127" y="1567971"/>
                </a:lnTo>
                <a:lnTo>
                  <a:pt x="2958730" y="1570764"/>
                </a:lnTo>
                <a:lnTo>
                  <a:pt x="2956292" y="1566726"/>
                </a:lnTo>
                <a:lnTo>
                  <a:pt x="2954927" y="1566128"/>
                </a:lnTo>
                <a:lnTo>
                  <a:pt x="2953087" y="1570014"/>
                </a:lnTo>
                <a:cubicBezTo>
                  <a:pt x="2952389" y="1572196"/>
                  <a:pt x="2951688" y="1574379"/>
                  <a:pt x="2950807" y="1574829"/>
                </a:cubicBezTo>
                <a:lnTo>
                  <a:pt x="2947473" y="1569304"/>
                </a:lnTo>
                <a:lnTo>
                  <a:pt x="2947424" y="1569355"/>
                </a:lnTo>
                <a:lnTo>
                  <a:pt x="2942192" y="1591228"/>
                </a:lnTo>
                <a:lnTo>
                  <a:pt x="2943378" y="1608558"/>
                </a:lnTo>
                <a:lnTo>
                  <a:pt x="2945265" y="1606700"/>
                </a:lnTo>
                <a:cubicBezTo>
                  <a:pt x="2950878" y="1605643"/>
                  <a:pt x="2961283" y="1611022"/>
                  <a:pt x="2962401" y="1616564"/>
                </a:cubicBezTo>
                <a:cubicBezTo>
                  <a:pt x="2970282" y="1614566"/>
                  <a:pt x="2971416" y="1606510"/>
                  <a:pt x="2972908" y="1613901"/>
                </a:cubicBezTo>
                <a:cubicBezTo>
                  <a:pt x="2976671" y="1605180"/>
                  <a:pt x="2983805" y="1599488"/>
                  <a:pt x="2984195" y="1587734"/>
                </a:cubicBezTo>
                <a:cubicBezTo>
                  <a:pt x="3007837" y="1581745"/>
                  <a:pt x="2997297" y="1611607"/>
                  <a:pt x="3010431" y="1608280"/>
                </a:cubicBezTo>
                <a:cubicBezTo>
                  <a:pt x="2996521" y="1635113"/>
                  <a:pt x="2985623" y="1649527"/>
                  <a:pt x="2963474" y="1662908"/>
                </a:cubicBezTo>
                <a:lnTo>
                  <a:pt x="2963981" y="1665863"/>
                </a:lnTo>
                <a:lnTo>
                  <a:pt x="2964060" y="1666003"/>
                </a:lnTo>
                <a:cubicBezTo>
                  <a:pt x="2967166" y="1670476"/>
                  <a:pt x="2970360" y="1673278"/>
                  <a:pt x="2974653" y="1674244"/>
                </a:cubicBezTo>
                <a:cubicBezTo>
                  <a:pt x="2977350" y="1673815"/>
                  <a:pt x="2982244" y="1669716"/>
                  <a:pt x="2977061" y="1653978"/>
                </a:cubicBezTo>
                <a:cubicBezTo>
                  <a:pt x="2988343" y="1655482"/>
                  <a:pt x="2988136" y="1672083"/>
                  <a:pt x="2990125" y="1685017"/>
                </a:cubicBezTo>
                <a:cubicBezTo>
                  <a:pt x="2996513" y="1690621"/>
                  <a:pt x="3001201" y="1703125"/>
                  <a:pt x="3009788" y="1705062"/>
                </a:cubicBezTo>
                <a:cubicBezTo>
                  <a:pt x="3009291" y="1701826"/>
                  <a:pt x="3010990" y="1694927"/>
                  <a:pt x="3009996" y="1688460"/>
                </a:cubicBezTo>
                <a:cubicBezTo>
                  <a:pt x="3009499" y="1685226"/>
                  <a:pt x="3012195" y="1684794"/>
                  <a:pt x="3012195" y="1684794"/>
                </a:cubicBezTo>
                <a:cubicBezTo>
                  <a:pt x="3012195" y="1684794"/>
                  <a:pt x="3015389" y="1687596"/>
                  <a:pt x="3015887" y="1690830"/>
                </a:cubicBezTo>
                <a:lnTo>
                  <a:pt x="3013765" y="1708695"/>
                </a:lnTo>
                <a:lnTo>
                  <a:pt x="3023440" y="1713757"/>
                </a:lnTo>
                <a:cubicBezTo>
                  <a:pt x="3021948" y="1706365"/>
                  <a:pt x="3029082" y="1700673"/>
                  <a:pt x="3035471" y="1691285"/>
                </a:cubicBezTo>
                <a:cubicBezTo>
                  <a:pt x="3040726" y="1689953"/>
                  <a:pt x="3044099" y="1692985"/>
                  <a:pt x="3051978" y="1690989"/>
                </a:cubicBezTo>
                <a:cubicBezTo>
                  <a:pt x="3048218" y="1699712"/>
                  <a:pt x="3049710" y="1707100"/>
                  <a:pt x="3049320" y="1718855"/>
                </a:cubicBezTo>
                <a:cubicBezTo>
                  <a:pt x="3038813" y="1721516"/>
                  <a:pt x="3037678" y="1729573"/>
                  <a:pt x="3032813" y="1719150"/>
                </a:cubicBezTo>
                <a:cubicBezTo>
                  <a:pt x="3031588" y="1723345"/>
                  <a:pt x="3028536" y="1727032"/>
                  <a:pt x="3024564" y="1730224"/>
                </a:cubicBezTo>
                <a:lnTo>
                  <a:pt x="3015194" y="1735738"/>
                </a:lnTo>
                <a:lnTo>
                  <a:pt x="3015759" y="1743866"/>
                </a:lnTo>
                <a:cubicBezTo>
                  <a:pt x="3008665" y="1751630"/>
                  <a:pt x="3004684" y="1725760"/>
                  <a:pt x="2999083" y="1743225"/>
                </a:cubicBezTo>
                <a:lnTo>
                  <a:pt x="2998837" y="1742824"/>
                </a:lnTo>
                <a:lnTo>
                  <a:pt x="2996963" y="1743529"/>
                </a:lnTo>
                <a:cubicBezTo>
                  <a:pt x="2992946" y="1744790"/>
                  <a:pt x="2989826" y="1745579"/>
                  <a:pt x="2988513" y="1745913"/>
                </a:cubicBezTo>
                <a:lnTo>
                  <a:pt x="2983582" y="1737863"/>
                </a:lnTo>
                <a:lnTo>
                  <a:pt x="2982982" y="1739595"/>
                </a:lnTo>
                <a:cubicBezTo>
                  <a:pt x="2983030" y="1746629"/>
                  <a:pt x="2984399" y="1755521"/>
                  <a:pt x="2985891" y="1765225"/>
                </a:cubicBezTo>
                <a:cubicBezTo>
                  <a:pt x="2988586" y="1764791"/>
                  <a:pt x="2988586" y="1764791"/>
                  <a:pt x="2988089" y="1761557"/>
                </a:cubicBezTo>
                <a:cubicBezTo>
                  <a:pt x="2988089" y="1761557"/>
                  <a:pt x="2988089" y="1761557"/>
                  <a:pt x="2990784" y="1761126"/>
                </a:cubicBezTo>
                <a:cubicBezTo>
                  <a:pt x="2990784" y="1761126"/>
                  <a:pt x="2990784" y="1761126"/>
                  <a:pt x="2991283" y="1764358"/>
                </a:cubicBezTo>
                <a:cubicBezTo>
                  <a:pt x="2991283" y="1764358"/>
                  <a:pt x="2991779" y="1767592"/>
                  <a:pt x="2991779" y="1767592"/>
                </a:cubicBezTo>
                <a:cubicBezTo>
                  <a:pt x="2994975" y="1770392"/>
                  <a:pt x="2995472" y="1773627"/>
                  <a:pt x="2995969" y="1776861"/>
                </a:cubicBezTo>
                <a:cubicBezTo>
                  <a:pt x="2996468" y="1780095"/>
                  <a:pt x="2996468" y="1780095"/>
                  <a:pt x="2996964" y="1783327"/>
                </a:cubicBezTo>
                <a:cubicBezTo>
                  <a:pt x="2996964" y="1783327"/>
                  <a:pt x="2999164" y="1779664"/>
                  <a:pt x="2998667" y="1776430"/>
                </a:cubicBezTo>
                <a:cubicBezTo>
                  <a:pt x="3002357" y="1782462"/>
                  <a:pt x="2999453" y="1799498"/>
                  <a:pt x="2997752" y="1806399"/>
                </a:cubicBezTo>
                <a:cubicBezTo>
                  <a:pt x="2994559" y="1803597"/>
                  <a:pt x="2988170" y="1797992"/>
                  <a:pt x="2986179" y="1785059"/>
                </a:cubicBezTo>
                <a:cubicBezTo>
                  <a:pt x="2985681" y="1781825"/>
                  <a:pt x="2985184" y="1778591"/>
                  <a:pt x="2984687" y="1775358"/>
                </a:cubicBezTo>
                <a:cubicBezTo>
                  <a:pt x="2981990" y="1775793"/>
                  <a:pt x="2979791" y="1779456"/>
                  <a:pt x="2980786" y="1785922"/>
                </a:cubicBezTo>
                <a:lnTo>
                  <a:pt x="2979703" y="1782139"/>
                </a:lnTo>
                <a:lnTo>
                  <a:pt x="2973166" y="1796416"/>
                </a:lnTo>
                <a:lnTo>
                  <a:pt x="2967887" y="1814500"/>
                </a:lnTo>
                <a:lnTo>
                  <a:pt x="2968590" y="1814387"/>
                </a:lnTo>
                <a:cubicBezTo>
                  <a:pt x="2968590" y="1814387"/>
                  <a:pt x="2971286" y="1813954"/>
                  <a:pt x="2971784" y="1817189"/>
                </a:cubicBezTo>
                <a:lnTo>
                  <a:pt x="2971175" y="1819653"/>
                </a:lnTo>
                <a:lnTo>
                  <a:pt x="2973933" y="1821169"/>
                </a:lnTo>
                <a:cubicBezTo>
                  <a:pt x="2977089" y="1830383"/>
                  <a:pt x="2972632" y="1851907"/>
                  <a:pt x="2992893" y="1849688"/>
                </a:cubicBezTo>
                <a:cubicBezTo>
                  <a:pt x="2988029" y="1839266"/>
                  <a:pt x="3015044" y="1836308"/>
                  <a:pt x="3020685" y="1823222"/>
                </a:cubicBezTo>
                <a:cubicBezTo>
                  <a:pt x="3030059" y="1828621"/>
                  <a:pt x="3034924" y="1839041"/>
                  <a:pt x="3048804" y="1839408"/>
                </a:cubicBezTo>
                <a:cubicBezTo>
                  <a:pt x="3038298" y="1842070"/>
                  <a:pt x="3047281" y="1859219"/>
                  <a:pt x="3033759" y="1874297"/>
                </a:cubicBezTo>
                <a:cubicBezTo>
                  <a:pt x="3013131" y="1867870"/>
                  <a:pt x="2991727" y="1884945"/>
                  <a:pt x="2987576" y="1905421"/>
                </a:cubicBezTo>
                <a:cubicBezTo>
                  <a:pt x="2971067" y="1905718"/>
                  <a:pt x="2965426" y="1918802"/>
                  <a:pt x="2955307" y="1909710"/>
                </a:cubicBezTo>
                <a:lnTo>
                  <a:pt x="2954043" y="1922951"/>
                </a:lnTo>
                <a:lnTo>
                  <a:pt x="2962731" y="1937928"/>
                </a:lnTo>
                <a:cubicBezTo>
                  <a:pt x="2963727" y="1944397"/>
                  <a:pt x="2965221" y="1954097"/>
                  <a:pt x="2964016" y="1964230"/>
                </a:cubicBezTo>
                <a:cubicBezTo>
                  <a:pt x="2961320" y="1964662"/>
                  <a:pt x="2961320" y="1964662"/>
                  <a:pt x="2958625" y="1965095"/>
                </a:cubicBezTo>
                <a:lnTo>
                  <a:pt x="2958570" y="1967132"/>
                </a:lnTo>
                <a:lnTo>
                  <a:pt x="2958616" y="1967142"/>
                </a:lnTo>
                <a:lnTo>
                  <a:pt x="2958569" y="1967179"/>
                </a:lnTo>
                <a:lnTo>
                  <a:pt x="2957980" y="1989240"/>
                </a:lnTo>
                <a:lnTo>
                  <a:pt x="2958343" y="1990155"/>
                </a:lnTo>
                <a:cubicBezTo>
                  <a:pt x="2967091" y="2004631"/>
                  <a:pt x="2979575" y="2018920"/>
                  <a:pt x="2967037" y="2030820"/>
                </a:cubicBezTo>
                <a:lnTo>
                  <a:pt x="2962112" y="2033951"/>
                </a:lnTo>
                <a:lnTo>
                  <a:pt x="2968568" y="2056985"/>
                </a:lnTo>
                <a:lnTo>
                  <a:pt x="2969719" y="2058046"/>
                </a:lnTo>
                <a:cubicBezTo>
                  <a:pt x="2975670" y="2061881"/>
                  <a:pt x="2982327" y="2064079"/>
                  <a:pt x="2987386" y="2068624"/>
                </a:cubicBezTo>
                <a:lnTo>
                  <a:pt x="2997202" y="2062010"/>
                </a:lnTo>
                <a:lnTo>
                  <a:pt x="2994337" y="2035581"/>
                </a:lnTo>
                <a:cubicBezTo>
                  <a:pt x="2992845" y="2025880"/>
                  <a:pt x="2987949" y="2029978"/>
                  <a:pt x="2985253" y="2030410"/>
                </a:cubicBezTo>
                <a:cubicBezTo>
                  <a:pt x="2975172" y="2018771"/>
                  <a:pt x="2963808" y="1980831"/>
                  <a:pt x="2976793" y="1975437"/>
                </a:cubicBezTo>
                <a:cubicBezTo>
                  <a:pt x="2977082" y="1995272"/>
                  <a:pt x="2984675" y="1990741"/>
                  <a:pt x="2987163" y="2006908"/>
                </a:cubicBezTo>
                <a:lnTo>
                  <a:pt x="2988578" y="1987278"/>
                </a:lnTo>
                <a:lnTo>
                  <a:pt x="2986969" y="1982781"/>
                </a:lnTo>
                <a:cubicBezTo>
                  <a:pt x="2981221" y="1966272"/>
                  <a:pt x="2977394" y="1950732"/>
                  <a:pt x="2982290" y="1933952"/>
                </a:cubicBezTo>
                <a:cubicBezTo>
                  <a:pt x="2982290" y="1933952"/>
                  <a:pt x="2982290" y="1933952"/>
                  <a:pt x="2980798" y="1926561"/>
                </a:cubicBezTo>
                <a:cubicBezTo>
                  <a:pt x="2983426" y="1925895"/>
                  <a:pt x="2983426" y="1925895"/>
                  <a:pt x="2983426" y="1925895"/>
                </a:cubicBezTo>
                <a:cubicBezTo>
                  <a:pt x="2983426" y="1925895"/>
                  <a:pt x="2983426" y="1925895"/>
                  <a:pt x="2984917" y="1933286"/>
                </a:cubicBezTo>
                <a:cubicBezTo>
                  <a:pt x="2986799" y="1928924"/>
                  <a:pt x="2992052" y="1927594"/>
                  <a:pt x="2997306" y="1926264"/>
                </a:cubicBezTo>
                <a:cubicBezTo>
                  <a:pt x="3002365" y="1930808"/>
                  <a:pt x="3011001" y="1945374"/>
                  <a:pt x="3010091" y="1956894"/>
                </a:cubicBezTo>
                <a:lnTo>
                  <a:pt x="3008284" y="1960848"/>
                </a:lnTo>
                <a:lnTo>
                  <a:pt x="3009638" y="1969644"/>
                </a:lnTo>
                <a:lnTo>
                  <a:pt x="3018259" y="1975340"/>
                </a:lnTo>
                <a:lnTo>
                  <a:pt x="3015070" y="1983362"/>
                </a:lnTo>
                <a:lnTo>
                  <a:pt x="3017031" y="1985553"/>
                </a:lnTo>
                <a:cubicBezTo>
                  <a:pt x="3018733" y="1978652"/>
                  <a:pt x="3020435" y="1971752"/>
                  <a:pt x="3021638" y="1961618"/>
                </a:cubicBezTo>
                <a:cubicBezTo>
                  <a:pt x="3018651" y="1942216"/>
                  <a:pt x="3014961" y="1936181"/>
                  <a:pt x="3015169" y="1919579"/>
                </a:cubicBezTo>
                <a:cubicBezTo>
                  <a:pt x="3017866" y="1919147"/>
                  <a:pt x="3020562" y="1918714"/>
                  <a:pt x="3023259" y="1918282"/>
                </a:cubicBezTo>
                <a:cubicBezTo>
                  <a:pt x="3026742" y="1940917"/>
                  <a:pt x="3033626" y="1949756"/>
                  <a:pt x="3042215" y="1951693"/>
                </a:cubicBezTo>
                <a:lnTo>
                  <a:pt x="3038920" y="1966720"/>
                </a:lnTo>
                <a:lnTo>
                  <a:pt x="3041143" y="1968743"/>
                </a:lnTo>
                <a:cubicBezTo>
                  <a:pt x="3041521" y="1970922"/>
                  <a:pt x="3040307" y="1973063"/>
                  <a:pt x="3038461" y="1974771"/>
                </a:cubicBezTo>
                <a:lnTo>
                  <a:pt x="3036984" y="1975548"/>
                </a:lnTo>
                <a:lnTo>
                  <a:pt x="3035720" y="1981313"/>
                </a:lnTo>
                <a:cubicBezTo>
                  <a:pt x="3032060" y="1988940"/>
                  <a:pt x="3028459" y="1996975"/>
                  <a:pt x="3029600" y="2013357"/>
                </a:cubicBezTo>
                <a:cubicBezTo>
                  <a:pt x="3030097" y="2016593"/>
                  <a:pt x="3031093" y="2023059"/>
                  <a:pt x="3031590" y="2026294"/>
                </a:cubicBezTo>
                <a:cubicBezTo>
                  <a:pt x="3031590" y="2026294"/>
                  <a:pt x="3032088" y="2029528"/>
                  <a:pt x="3032088" y="2029528"/>
                </a:cubicBezTo>
                <a:cubicBezTo>
                  <a:pt x="3035778" y="2035563"/>
                  <a:pt x="3038477" y="2035131"/>
                  <a:pt x="3041670" y="2037932"/>
                </a:cubicBezTo>
                <a:cubicBezTo>
                  <a:pt x="3044657" y="2057335"/>
                  <a:pt x="3048844" y="2066604"/>
                  <a:pt x="3055730" y="2075441"/>
                </a:cubicBezTo>
                <a:cubicBezTo>
                  <a:pt x="3057224" y="2085140"/>
                  <a:pt x="3055024" y="2088808"/>
                  <a:pt x="3053323" y="2095707"/>
                </a:cubicBezTo>
                <a:cubicBezTo>
                  <a:pt x="3048429" y="2099806"/>
                  <a:pt x="3048637" y="2083205"/>
                  <a:pt x="3045443" y="2080403"/>
                </a:cubicBezTo>
                <a:cubicBezTo>
                  <a:pt x="3044344" y="2082235"/>
                  <a:pt x="3042445" y="2083368"/>
                  <a:pt x="3041408" y="2085607"/>
                </a:cubicBezTo>
                <a:lnTo>
                  <a:pt x="3041897" y="2090726"/>
                </a:lnTo>
                <a:lnTo>
                  <a:pt x="3051503" y="2098998"/>
                </a:lnTo>
                <a:cubicBezTo>
                  <a:pt x="3052995" y="2106389"/>
                  <a:pt x="3049234" y="2115113"/>
                  <a:pt x="3038726" y="2117776"/>
                </a:cubicBezTo>
                <a:cubicBezTo>
                  <a:pt x="3034138" y="2112137"/>
                  <a:pt x="3028000" y="2107379"/>
                  <a:pt x="3021191" y="2104007"/>
                </a:cubicBezTo>
                <a:lnTo>
                  <a:pt x="3019179" y="2103496"/>
                </a:lnTo>
                <a:lnTo>
                  <a:pt x="3019588" y="2114371"/>
                </a:lnTo>
                <a:cubicBezTo>
                  <a:pt x="3019731" y="2124286"/>
                  <a:pt x="3018953" y="2132697"/>
                  <a:pt x="3015157" y="2134963"/>
                </a:cubicBezTo>
                <a:cubicBezTo>
                  <a:pt x="3020920" y="2190369"/>
                  <a:pt x="3034981" y="2227876"/>
                  <a:pt x="3043151" y="2263015"/>
                </a:cubicBezTo>
                <a:cubicBezTo>
                  <a:pt x="3044147" y="2269484"/>
                  <a:pt x="3047341" y="2272285"/>
                  <a:pt x="3052732" y="2271420"/>
                </a:cubicBezTo>
                <a:cubicBezTo>
                  <a:pt x="3056634" y="2260854"/>
                  <a:pt x="3047051" y="2252451"/>
                  <a:pt x="3047758" y="2239083"/>
                </a:cubicBezTo>
                <a:cubicBezTo>
                  <a:pt x="3055846" y="2237785"/>
                  <a:pt x="3060534" y="2250289"/>
                  <a:pt x="3068622" y="2248991"/>
                </a:cubicBezTo>
                <a:cubicBezTo>
                  <a:pt x="3072315" y="2255027"/>
                  <a:pt x="3076294" y="2280895"/>
                  <a:pt x="3079698" y="2267097"/>
                </a:cubicBezTo>
                <a:cubicBezTo>
                  <a:pt x="3084385" y="2279599"/>
                  <a:pt x="3078783" y="2297066"/>
                  <a:pt x="3081272" y="2313234"/>
                </a:cubicBezTo>
                <a:cubicBezTo>
                  <a:pt x="3072684" y="2311298"/>
                  <a:pt x="3075670" y="2330701"/>
                  <a:pt x="3064386" y="2329198"/>
                </a:cubicBezTo>
                <a:cubicBezTo>
                  <a:pt x="3060983" y="2342995"/>
                  <a:pt x="3059781" y="2353130"/>
                  <a:pt x="3059573" y="2369730"/>
                </a:cubicBezTo>
                <a:cubicBezTo>
                  <a:pt x="3051983" y="2374261"/>
                  <a:pt x="3046690" y="2366826"/>
                  <a:pt x="3043141" y="2354969"/>
                </a:cubicBezTo>
                <a:lnTo>
                  <a:pt x="3042347" y="2349513"/>
                </a:lnTo>
                <a:lnTo>
                  <a:pt x="3042203" y="2353858"/>
                </a:lnTo>
                <a:cubicBezTo>
                  <a:pt x="3043695" y="2361248"/>
                  <a:pt x="3041067" y="2361914"/>
                  <a:pt x="3035815" y="2363245"/>
                </a:cubicBezTo>
                <a:cubicBezTo>
                  <a:pt x="3036559" y="2366940"/>
                  <a:pt x="3044441" y="2364946"/>
                  <a:pt x="3043695" y="2361248"/>
                </a:cubicBezTo>
                <a:cubicBezTo>
                  <a:pt x="3059424" y="2384458"/>
                  <a:pt x="3059392" y="2411657"/>
                  <a:pt x="3054108" y="2440190"/>
                </a:cubicBezTo>
                <a:lnTo>
                  <a:pt x="3051614" y="2440820"/>
                </a:lnTo>
                <a:lnTo>
                  <a:pt x="3054904" y="2455723"/>
                </a:lnTo>
                <a:lnTo>
                  <a:pt x="3056271" y="2456485"/>
                </a:lnTo>
                <a:cubicBezTo>
                  <a:pt x="3071353" y="2468294"/>
                  <a:pt x="3070330" y="2486458"/>
                  <a:pt x="3077479" y="2501037"/>
                </a:cubicBezTo>
                <a:lnTo>
                  <a:pt x="3085523" y="2509695"/>
                </a:lnTo>
                <a:lnTo>
                  <a:pt x="3095258" y="2496137"/>
                </a:lnTo>
                <a:cubicBezTo>
                  <a:pt x="3098157" y="2490289"/>
                  <a:pt x="3100905" y="2485706"/>
                  <a:pt x="3105447" y="2488289"/>
                </a:cubicBezTo>
                <a:cubicBezTo>
                  <a:pt x="3106233" y="2511359"/>
                  <a:pt x="3111916" y="2530328"/>
                  <a:pt x="3111707" y="2546929"/>
                </a:cubicBezTo>
                <a:cubicBezTo>
                  <a:pt x="3103617" y="2548227"/>
                  <a:pt x="3102415" y="2558360"/>
                  <a:pt x="3100714" y="2565261"/>
                </a:cubicBezTo>
                <a:cubicBezTo>
                  <a:pt x="3090136" y="2550389"/>
                  <a:pt x="3084037" y="2564623"/>
                  <a:pt x="3088018" y="2590493"/>
                </a:cubicBezTo>
                <a:cubicBezTo>
                  <a:pt x="3082127" y="2588122"/>
                  <a:pt x="3085033" y="2571090"/>
                  <a:pt x="3079141" y="2568721"/>
                </a:cubicBezTo>
                <a:cubicBezTo>
                  <a:pt x="3073750" y="2569584"/>
                  <a:pt x="3076734" y="2588987"/>
                  <a:pt x="3071341" y="2589852"/>
                </a:cubicBezTo>
                <a:cubicBezTo>
                  <a:pt x="3066158" y="2574115"/>
                  <a:pt x="3058774" y="2562044"/>
                  <a:pt x="3054584" y="2552777"/>
                </a:cubicBezTo>
                <a:lnTo>
                  <a:pt x="3054358" y="2548488"/>
                </a:lnTo>
                <a:lnTo>
                  <a:pt x="3051353" y="2549657"/>
                </a:lnTo>
                <a:cubicBezTo>
                  <a:pt x="3046846" y="2554683"/>
                  <a:pt x="3044848" y="2559318"/>
                  <a:pt x="3044251" y="2563838"/>
                </a:cubicBezTo>
                <a:lnTo>
                  <a:pt x="3044569" y="2567136"/>
                </a:lnTo>
                <a:lnTo>
                  <a:pt x="3055869" y="2579080"/>
                </a:lnTo>
                <a:cubicBezTo>
                  <a:pt x="3055163" y="2592447"/>
                  <a:pt x="3062049" y="2601283"/>
                  <a:pt x="3063044" y="2607751"/>
                </a:cubicBezTo>
                <a:cubicBezTo>
                  <a:pt x="3063044" y="2607751"/>
                  <a:pt x="3063542" y="2610983"/>
                  <a:pt x="3066239" y="2610553"/>
                </a:cubicBezTo>
                <a:cubicBezTo>
                  <a:pt x="3065740" y="2607319"/>
                  <a:pt x="3064745" y="2600852"/>
                  <a:pt x="3066447" y="2593951"/>
                </a:cubicBezTo>
                <a:cubicBezTo>
                  <a:pt x="3066447" y="2593951"/>
                  <a:pt x="3065950" y="2590715"/>
                  <a:pt x="3065950" y="2590715"/>
                </a:cubicBezTo>
                <a:cubicBezTo>
                  <a:pt x="3065452" y="2587483"/>
                  <a:pt x="3064953" y="2584249"/>
                  <a:pt x="3068149" y="2587052"/>
                </a:cubicBezTo>
                <a:cubicBezTo>
                  <a:pt x="3068149" y="2587052"/>
                  <a:pt x="3068149" y="2587052"/>
                  <a:pt x="3068646" y="2590285"/>
                </a:cubicBezTo>
                <a:cubicBezTo>
                  <a:pt x="3069144" y="2593519"/>
                  <a:pt x="3069144" y="2593519"/>
                  <a:pt x="3069641" y="2596753"/>
                </a:cubicBezTo>
                <a:cubicBezTo>
                  <a:pt x="3070635" y="2603219"/>
                  <a:pt x="3069433" y="2613354"/>
                  <a:pt x="3067731" y="2620255"/>
                </a:cubicBezTo>
                <a:cubicBezTo>
                  <a:pt x="3064536" y="2617452"/>
                  <a:pt x="3064536" y="2617452"/>
                  <a:pt x="3061343" y="2614650"/>
                </a:cubicBezTo>
                <a:cubicBezTo>
                  <a:pt x="3061862" y="2626994"/>
                  <a:pt x="3061150" y="2638083"/>
                  <a:pt x="3060100" y="2648657"/>
                </a:cubicBezTo>
                <a:lnTo>
                  <a:pt x="3060009" y="2649516"/>
                </a:lnTo>
                <a:lnTo>
                  <a:pt x="3061023" y="2658467"/>
                </a:lnTo>
                <a:cubicBezTo>
                  <a:pt x="3061796" y="2663794"/>
                  <a:pt x="3062845" y="2668143"/>
                  <a:pt x="3064719" y="2670581"/>
                </a:cubicBezTo>
                <a:cubicBezTo>
                  <a:pt x="3068283" y="2671134"/>
                  <a:pt x="3070818" y="2672375"/>
                  <a:pt x="3072536" y="2674177"/>
                </a:cubicBezTo>
                <a:lnTo>
                  <a:pt x="3073294" y="2675995"/>
                </a:lnTo>
                <a:lnTo>
                  <a:pt x="3075693" y="2671994"/>
                </a:lnTo>
                <a:cubicBezTo>
                  <a:pt x="3079383" y="2678028"/>
                  <a:pt x="3080379" y="2684496"/>
                  <a:pt x="3081374" y="2690964"/>
                </a:cubicBezTo>
                <a:cubicBezTo>
                  <a:pt x="3081874" y="2694197"/>
                  <a:pt x="3082868" y="2700666"/>
                  <a:pt x="3083366" y="2703900"/>
                </a:cubicBezTo>
                <a:cubicBezTo>
                  <a:pt x="3084152" y="2726968"/>
                  <a:pt x="3098132" y="2728041"/>
                  <a:pt x="3102610" y="2757143"/>
                </a:cubicBezTo>
                <a:cubicBezTo>
                  <a:pt x="3098816" y="2759410"/>
                  <a:pt x="3096969" y="2756391"/>
                  <a:pt x="3095460" y="2753320"/>
                </a:cubicBezTo>
                <a:lnTo>
                  <a:pt x="3093489" y="2751724"/>
                </a:lnTo>
                <a:lnTo>
                  <a:pt x="3093003" y="2753259"/>
                </a:lnTo>
                <a:lnTo>
                  <a:pt x="3091391" y="2756051"/>
                </a:lnTo>
                <a:lnTo>
                  <a:pt x="3097735" y="2797283"/>
                </a:lnTo>
                <a:lnTo>
                  <a:pt x="3098710" y="2797934"/>
                </a:lnTo>
                <a:lnTo>
                  <a:pt x="3102609" y="2818099"/>
                </a:lnTo>
                <a:lnTo>
                  <a:pt x="3110076" y="2805649"/>
                </a:lnTo>
                <a:cubicBezTo>
                  <a:pt x="3115967" y="2808019"/>
                  <a:pt x="3122851" y="2816854"/>
                  <a:pt x="3128244" y="2815989"/>
                </a:cubicBezTo>
                <a:cubicBezTo>
                  <a:pt x="3133429" y="2831727"/>
                  <a:pt x="3139608" y="2853931"/>
                  <a:pt x="3145997" y="2859534"/>
                </a:cubicBezTo>
                <a:cubicBezTo>
                  <a:pt x="3146784" y="2882603"/>
                  <a:pt x="3139192" y="2887133"/>
                  <a:pt x="3142177" y="2906536"/>
                </a:cubicBezTo>
                <a:cubicBezTo>
                  <a:pt x="3144168" y="2919471"/>
                  <a:pt x="3149561" y="2918608"/>
                  <a:pt x="3153749" y="2927874"/>
                </a:cubicBezTo>
                <a:cubicBezTo>
                  <a:pt x="3156238" y="2944045"/>
                  <a:pt x="3154537" y="2950946"/>
                  <a:pt x="3149642" y="2955043"/>
                </a:cubicBezTo>
                <a:cubicBezTo>
                  <a:pt x="3147298" y="2948791"/>
                  <a:pt x="3145682" y="2938282"/>
                  <a:pt x="3143888" y="2931115"/>
                </a:cubicBezTo>
                <a:lnTo>
                  <a:pt x="3143793" y="2930882"/>
                </a:lnTo>
                <a:lnTo>
                  <a:pt x="3143200" y="2947575"/>
                </a:lnTo>
                <a:cubicBezTo>
                  <a:pt x="3141617" y="2952770"/>
                  <a:pt x="3138832" y="2956510"/>
                  <a:pt x="3135241" y="2960091"/>
                </a:cubicBezTo>
                <a:lnTo>
                  <a:pt x="3134091" y="2961315"/>
                </a:lnTo>
                <a:lnTo>
                  <a:pt x="3134460" y="2964105"/>
                </a:lnTo>
                <a:lnTo>
                  <a:pt x="3132652" y="2962848"/>
                </a:lnTo>
                <a:lnTo>
                  <a:pt x="3118232" y="2978202"/>
                </a:lnTo>
                <a:lnTo>
                  <a:pt x="3121250" y="2992731"/>
                </a:lnTo>
                <a:cubicBezTo>
                  <a:pt x="3124802" y="3004587"/>
                  <a:pt x="3128938" y="3018008"/>
                  <a:pt x="3131427" y="3034177"/>
                </a:cubicBezTo>
                <a:lnTo>
                  <a:pt x="3130473" y="3036762"/>
                </a:lnTo>
                <a:lnTo>
                  <a:pt x="3133562" y="3048591"/>
                </a:lnTo>
                <a:cubicBezTo>
                  <a:pt x="3134304" y="3060602"/>
                  <a:pt x="3128881" y="3067073"/>
                  <a:pt x="3139290" y="3067350"/>
                </a:cubicBezTo>
                <a:cubicBezTo>
                  <a:pt x="3141916" y="3066684"/>
                  <a:pt x="3145298" y="3062915"/>
                  <a:pt x="3148727" y="3057675"/>
                </a:cubicBezTo>
                <a:lnTo>
                  <a:pt x="3152515" y="3050474"/>
                </a:lnTo>
                <a:lnTo>
                  <a:pt x="3152737" y="3046940"/>
                </a:lnTo>
                <a:lnTo>
                  <a:pt x="3154528" y="3046653"/>
                </a:lnTo>
                <a:lnTo>
                  <a:pt x="3158456" y="3039188"/>
                </a:lnTo>
                <a:lnTo>
                  <a:pt x="3159821" y="3041467"/>
                </a:lnTo>
                <a:lnTo>
                  <a:pt x="3162020" y="3035485"/>
                </a:lnTo>
                <a:lnTo>
                  <a:pt x="3165086" y="3050258"/>
                </a:lnTo>
                <a:lnTo>
                  <a:pt x="3175055" y="3066909"/>
                </a:lnTo>
                <a:lnTo>
                  <a:pt x="3175467" y="3068386"/>
                </a:lnTo>
                <a:lnTo>
                  <a:pt x="3180982" y="3068992"/>
                </a:lnTo>
                <a:cubicBezTo>
                  <a:pt x="3183602" y="3086014"/>
                  <a:pt x="3194082" y="3103646"/>
                  <a:pt x="3195453" y="3117598"/>
                </a:cubicBezTo>
                <a:lnTo>
                  <a:pt x="3193685" y="3127281"/>
                </a:lnTo>
                <a:lnTo>
                  <a:pt x="3193754" y="3127485"/>
                </a:lnTo>
                <a:cubicBezTo>
                  <a:pt x="3198136" y="3135721"/>
                  <a:pt x="3204106" y="3142221"/>
                  <a:pt x="3213106" y="3145768"/>
                </a:cubicBezTo>
                <a:cubicBezTo>
                  <a:pt x="3213106" y="3145768"/>
                  <a:pt x="3213106" y="3145768"/>
                  <a:pt x="3215735" y="3145104"/>
                </a:cubicBezTo>
                <a:cubicBezTo>
                  <a:pt x="3215735" y="3145104"/>
                  <a:pt x="3215735" y="3145104"/>
                  <a:pt x="3218361" y="3144438"/>
                </a:cubicBezTo>
                <a:cubicBezTo>
                  <a:pt x="3217615" y="3140741"/>
                  <a:pt x="3220241" y="3140076"/>
                  <a:pt x="3220241" y="3140076"/>
                </a:cubicBezTo>
                <a:cubicBezTo>
                  <a:pt x="3218003" y="3128989"/>
                  <a:pt x="3203733" y="3140373"/>
                  <a:pt x="3201495" y="3129286"/>
                </a:cubicBezTo>
                <a:cubicBezTo>
                  <a:pt x="3207138" y="3116204"/>
                  <a:pt x="3218781" y="3105484"/>
                  <a:pt x="3208306" y="3080946"/>
                </a:cubicBezTo>
                <a:cubicBezTo>
                  <a:pt x="3216185" y="3078950"/>
                  <a:pt x="3214695" y="3071556"/>
                  <a:pt x="3222574" y="3069561"/>
                </a:cubicBezTo>
                <a:cubicBezTo>
                  <a:pt x="3227082" y="3064535"/>
                  <a:pt x="3230455" y="3067565"/>
                  <a:pt x="3230455" y="3067565"/>
                </a:cubicBezTo>
                <a:cubicBezTo>
                  <a:pt x="3230455" y="3067565"/>
                  <a:pt x="3230455" y="3067565"/>
                  <a:pt x="3231200" y="3071261"/>
                </a:cubicBezTo>
                <a:cubicBezTo>
                  <a:pt x="3233828" y="3070597"/>
                  <a:pt x="3236456" y="3069931"/>
                  <a:pt x="3241709" y="3068599"/>
                </a:cubicBezTo>
                <a:cubicBezTo>
                  <a:pt x="3241709" y="3068599"/>
                  <a:pt x="3241709" y="3068599"/>
                  <a:pt x="3238336" y="3065569"/>
                </a:cubicBezTo>
                <a:cubicBezTo>
                  <a:pt x="3240217" y="3061209"/>
                  <a:pt x="3248843" y="3062907"/>
                  <a:pt x="3254097" y="3061577"/>
                </a:cubicBezTo>
                <a:cubicBezTo>
                  <a:pt x="3262724" y="3063274"/>
                  <a:pt x="3252217" y="3065937"/>
                  <a:pt x="3257082" y="3076360"/>
                </a:cubicBezTo>
                <a:cubicBezTo>
                  <a:pt x="3251828" y="3077690"/>
                  <a:pt x="3250336" y="3070298"/>
                  <a:pt x="3245081" y="3071629"/>
                </a:cubicBezTo>
                <a:cubicBezTo>
                  <a:pt x="3242455" y="3072295"/>
                  <a:pt x="3237948" y="3077321"/>
                  <a:pt x="3235320" y="3077985"/>
                </a:cubicBezTo>
                <a:cubicBezTo>
                  <a:pt x="3236066" y="3081682"/>
                  <a:pt x="3231559" y="3086710"/>
                  <a:pt x="3226305" y="3088040"/>
                </a:cubicBezTo>
                <a:cubicBezTo>
                  <a:pt x="3232305" y="3090404"/>
                  <a:pt x="3231916" y="3102158"/>
                  <a:pt x="3241677" y="3095799"/>
                </a:cubicBezTo>
                <a:cubicBezTo>
                  <a:pt x="3234153" y="3113245"/>
                  <a:pt x="3236391" y="3124332"/>
                  <a:pt x="3251019" y="3128396"/>
                </a:cubicBezTo>
                <a:cubicBezTo>
                  <a:pt x="3240511" y="3131058"/>
                  <a:pt x="3239376" y="3139115"/>
                  <a:pt x="3234121" y="3140446"/>
                </a:cubicBezTo>
                <a:cubicBezTo>
                  <a:pt x="3234121" y="3140446"/>
                  <a:pt x="3234121" y="3140446"/>
                  <a:pt x="3231495" y="3141110"/>
                </a:cubicBezTo>
                <a:cubicBezTo>
                  <a:pt x="3229614" y="3145472"/>
                  <a:pt x="3229614" y="3145472"/>
                  <a:pt x="3227734" y="3149832"/>
                </a:cubicBezTo>
                <a:cubicBezTo>
                  <a:pt x="3226599" y="3157889"/>
                  <a:pt x="3221346" y="3159219"/>
                  <a:pt x="3226211" y="3169643"/>
                </a:cubicBezTo>
                <a:cubicBezTo>
                  <a:pt x="3205193" y="3174965"/>
                  <a:pt x="3219043" y="3202533"/>
                  <a:pt x="3198027" y="3207857"/>
                </a:cubicBezTo>
                <a:cubicBezTo>
                  <a:pt x="3199130" y="3227002"/>
                  <a:pt x="3223161" y="3209261"/>
                  <a:pt x="3222385" y="3232765"/>
                </a:cubicBezTo>
                <a:cubicBezTo>
                  <a:pt x="3208504" y="3232396"/>
                  <a:pt x="3203250" y="3233727"/>
                  <a:pt x="3195368" y="3235723"/>
                </a:cubicBezTo>
                <a:cubicBezTo>
                  <a:pt x="3193488" y="3240085"/>
                  <a:pt x="3193488" y="3240085"/>
                  <a:pt x="3193488" y="3240085"/>
                </a:cubicBezTo>
                <a:lnTo>
                  <a:pt x="3199206" y="3244413"/>
                </a:lnTo>
                <a:lnTo>
                  <a:pt x="3199046" y="3243783"/>
                </a:lnTo>
                <a:cubicBezTo>
                  <a:pt x="3198959" y="3239959"/>
                  <a:pt x="3199641" y="3236816"/>
                  <a:pt x="3201468" y="3235717"/>
                </a:cubicBezTo>
                <a:cubicBezTo>
                  <a:pt x="3203253" y="3238664"/>
                  <a:pt x="3205445" y="3239928"/>
                  <a:pt x="3207231" y="3242875"/>
                </a:cubicBezTo>
                <a:lnTo>
                  <a:pt x="3208948" y="3251790"/>
                </a:lnTo>
                <a:lnTo>
                  <a:pt x="3212230" y="3254275"/>
                </a:lnTo>
                <a:cubicBezTo>
                  <a:pt x="3219167" y="3257859"/>
                  <a:pt x="3226667" y="3260816"/>
                  <a:pt x="3234351" y="3264694"/>
                </a:cubicBezTo>
                <a:lnTo>
                  <a:pt x="3235935" y="3277255"/>
                </a:lnTo>
                <a:lnTo>
                  <a:pt x="3249728" y="3238802"/>
                </a:lnTo>
                <a:lnTo>
                  <a:pt x="3260867" y="3194805"/>
                </a:lnTo>
                <a:lnTo>
                  <a:pt x="3251655" y="3193301"/>
                </a:lnTo>
                <a:cubicBezTo>
                  <a:pt x="3246016" y="3189625"/>
                  <a:pt x="3250070" y="3180853"/>
                  <a:pt x="3240929" y="3177539"/>
                </a:cubicBezTo>
                <a:cubicBezTo>
                  <a:pt x="3244138" y="3165458"/>
                  <a:pt x="3248265" y="3171922"/>
                  <a:pt x="3263662" y="3164268"/>
                </a:cubicBezTo>
                <a:lnTo>
                  <a:pt x="3265852" y="3175114"/>
                </a:lnTo>
                <a:lnTo>
                  <a:pt x="3274612" y="3140512"/>
                </a:lnTo>
                <a:cubicBezTo>
                  <a:pt x="3293358" y="3034595"/>
                  <a:pt x="3296588" y="2912371"/>
                  <a:pt x="3310372" y="2832967"/>
                </a:cubicBezTo>
                <a:cubicBezTo>
                  <a:pt x="3311822" y="2809751"/>
                  <a:pt x="3336674" y="2788372"/>
                  <a:pt x="3338414" y="2760514"/>
                </a:cubicBezTo>
                <a:cubicBezTo>
                  <a:pt x="3339576" y="2741944"/>
                  <a:pt x="3329039" y="2722450"/>
                  <a:pt x="3330488" y="2699237"/>
                </a:cubicBezTo>
                <a:cubicBezTo>
                  <a:pt x="3343057" y="2686224"/>
                  <a:pt x="3332231" y="2671378"/>
                  <a:pt x="3333391" y="2652805"/>
                </a:cubicBezTo>
                <a:cubicBezTo>
                  <a:pt x="3345961" y="2639796"/>
                  <a:pt x="3358533" y="2626783"/>
                  <a:pt x="3347991" y="2607292"/>
                </a:cubicBezTo>
                <a:cubicBezTo>
                  <a:pt x="3338616" y="2569232"/>
                  <a:pt x="3365208" y="2519993"/>
                  <a:pt x="3379520" y="2479124"/>
                </a:cubicBezTo>
                <a:cubicBezTo>
                  <a:pt x="3382714" y="2428050"/>
                  <a:pt x="3421301" y="2375087"/>
                  <a:pt x="3436193" y="2324931"/>
                </a:cubicBezTo>
                <a:cubicBezTo>
                  <a:pt x="3438224" y="2292430"/>
                  <a:pt x="3428845" y="2254367"/>
                  <a:pt x="3442868" y="2218141"/>
                </a:cubicBezTo>
                <a:cubicBezTo>
                  <a:pt x="3456021" y="2195843"/>
                  <a:pt x="3480583" y="2179106"/>
                  <a:pt x="3494027" y="2152167"/>
                </a:cubicBezTo>
                <a:cubicBezTo>
                  <a:pt x="3494606" y="2142880"/>
                  <a:pt x="3483485" y="2132678"/>
                  <a:pt x="3483485" y="2132678"/>
                </a:cubicBezTo>
                <a:cubicBezTo>
                  <a:pt x="3484066" y="2123390"/>
                  <a:pt x="3508049" y="2115941"/>
                  <a:pt x="3509210" y="2097367"/>
                </a:cubicBezTo>
                <a:cubicBezTo>
                  <a:pt x="3522072" y="2079713"/>
                  <a:pt x="3523231" y="2061141"/>
                  <a:pt x="3536095" y="2043489"/>
                </a:cubicBezTo>
                <a:cubicBezTo>
                  <a:pt x="3550699" y="1997976"/>
                  <a:pt x="3553021" y="1960829"/>
                  <a:pt x="3567914" y="1910675"/>
                </a:cubicBezTo>
                <a:cubicBezTo>
                  <a:pt x="3610271" y="1797352"/>
                  <a:pt x="3652922" y="1679387"/>
                  <a:pt x="3647606" y="1576322"/>
                </a:cubicBezTo>
                <a:cubicBezTo>
                  <a:pt x="3647896" y="1571678"/>
                  <a:pt x="3647896" y="1571678"/>
                  <a:pt x="3659597" y="1572595"/>
                </a:cubicBezTo>
                <a:cubicBezTo>
                  <a:pt x="3651959" y="1506676"/>
                  <a:pt x="3667144" y="1451879"/>
                  <a:pt x="3659795" y="1381314"/>
                </a:cubicBezTo>
                <a:cubicBezTo>
                  <a:pt x="3662407" y="1339527"/>
                  <a:pt x="3664730" y="1302382"/>
                  <a:pt x="3690163" y="1271717"/>
                </a:cubicBezTo>
                <a:cubicBezTo>
                  <a:pt x="3715889" y="1236408"/>
                  <a:pt x="3721113" y="1152833"/>
                  <a:pt x="3724013" y="1106401"/>
                </a:cubicBezTo>
                <a:cubicBezTo>
                  <a:pt x="3741809" y="1009817"/>
                  <a:pt x="3734171" y="943896"/>
                  <a:pt x="3739686" y="855678"/>
                </a:cubicBezTo>
                <a:cubicBezTo>
                  <a:pt x="3742588" y="809248"/>
                  <a:pt x="3745780" y="758173"/>
                  <a:pt x="3770925" y="732151"/>
                </a:cubicBezTo>
                <a:cubicBezTo>
                  <a:pt x="3771796" y="718223"/>
                  <a:pt x="3760964" y="703374"/>
                  <a:pt x="3773536" y="690365"/>
                </a:cubicBezTo>
                <a:cubicBezTo>
                  <a:pt x="3774986" y="667150"/>
                  <a:pt x="3811543" y="646686"/>
                  <a:pt x="3824984" y="619745"/>
                </a:cubicBezTo>
                <a:cubicBezTo>
                  <a:pt x="3851287" y="575152"/>
                  <a:pt x="3877589" y="530556"/>
                  <a:pt x="3914725" y="500809"/>
                </a:cubicBezTo>
                <a:cubicBezTo>
                  <a:pt x="3914725" y="500809"/>
                  <a:pt x="3950699" y="489634"/>
                  <a:pt x="3951280" y="480346"/>
                </a:cubicBezTo>
                <a:cubicBezTo>
                  <a:pt x="3963852" y="467337"/>
                  <a:pt x="3965303" y="444120"/>
                  <a:pt x="3977294" y="440395"/>
                </a:cubicBezTo>
                <a:cubicBezTo>
                  <a:pt x="3989286" y="436669"/>
                  <a:pt x="4013268" y="429219"/>
                  <a:pt x="4013849" y="419934"/>
                </a:cubicBezTo>
                <a:cubicBezTo>
                  <a:pt x="4013849" y="419934"/>
                  <a:pt x="4002728" y="409730"/>
                  <a:pt x="4014719" y="406005"/>
                </a:cubicBezTo>
                <a:cubicBezTo>
                  <a:pt x="4026419" y="406922"/>
                  <a:pt x="4026710" y="402278"/>
                  <a:pt x="4038411" y="403196"/>
                </a:cubicBezTo>
                <a:cubicBezTo>
                  <a:pt x="4040154" y="375340"/>
                  <a:pt x="4052144" y="371614"/>
                  <a:pt x="4088119" y="360439"/>
                </a:cubicBezTo>
                <a:cubicBezTo>
                  <a:pt x="4088410" y="355794"/>
                  <a:pt x="4088410" y="355794"/>
                  <a:pt x="4088410" y="355794"/>
                </a:cubicBezTo>
                <a:cubicBezTo>
                  <a:pt x="4125834" y="321402"/>
                  <a:pt x="4174960" y="287929"/>
                  <a:pt x="4224666" y="245172"/>
                </a:cubicBezTo>
                <a:cubicBezTo>
                  <a:pt x="4307734" y="233024"/>
                  <a:pt x="4333458" y="197717"/>
                  <a:pt x="4413044" y="241285"/>
                </a:cubicBezTo>
                <a:cubicBezTo>
                  <a:pt x="4460428" y="235669"/>
                  <a:pt x="4494952" y="247709"/>
                  <a:pt x="4542044" y="246738"/>
                </a:cubicBezTo>
                <a:cubicBezTo>
                  <a:pt x="4553166" y="256940"/>
                  <a:pt x="4564868" y="257859"/>
                  <a:pt x="4576278" y="263420"/>
                </a:cubicBezTo>
                <a:cubicBezTo>
                  <a:pt x="4660797" y="228056"/>
                  <a:pt x="4720752" y="209431"/>
                  <a:pt x="4814070" y="221416"/>
                </a:cubicBezTo>
                <a:cubicBezTo>
                  <a:pt x="4814070" y="221416"/>
                  <a:pt x="4849756" y="214882"/>
                  <a:pt x="4872866" y="221361"/>
                </a:cubicBezTo>
                <a:cubicBezTo>
                  <a:pt x="4929342" y="258451"/>
                  <a:pt x="4995484" y="328962"/>
                  <a:pt x="4933786" y="375448"/>
                </a:cubicBezTo>
                <a:cubicBezTo>
                  <a:pt x="4851298" y="378307"/>
                  <a:pt x="4906902" y="429328"/>
                  <a:pt x="4892878" y="465554"/>
                </a:cubicBezTo>
                <a:cubicBezTo>
                  <a:pt x="4881468" y="459992"/>
                  <a:pt x="4869767" y="459073"/>
                  <a:pt x="4857774" y="462799"/>
                </a:cubicBezTo>
                <a:cubicBezTo>
                  <a:pt x="4858065" y="458158"/>
                  <a:pt x="4858355" y="453513"/>
                  <a:pt x="4835243" y="447035"/>
                </a:cubicBezTo>
                <a:cubicBezTo>
                  <a:pt x="4763005" y="474028"/>
                  <a:pt x="4792594" y="565001"/>
                  <a:pt x="4849939" y="588161"/>
                </a:cubicBezTo>
                <a:cubicBezTo>
                  <a:pt x="4861930" y="584438"/>
                  <a:pt x="4873631" y="585353"/>
                  <a:pt x="4874210" y="576069"/>
                </a:cubicBezTo>
                <a:cubicBezTo>
                  <a:pt x="4920436" y="589026"/>
                  <a:pt x="4907282" y="611323"/>
                  <a:pt x="4917824" y="630812"/>
                </a:cubicBezTo>
                <a:cubicBezTo>
                  <a:pt x="4964629" y="634486"/>
                  <a:pt x="4955249" y="596420"/>
                  <a:pt x="4967531" y="588053"/>
                </a:cubicBezTo>
                <a:cubicBezTo>
                  <a:pt x="5014626" y="587082"/>
                  <a:pt x="4989191" y="617747"/>
                  <a:pt x="5000311" y="627951"/>
                </a:cubicBezTo>
                <a:cubicBezTo>
                  <a:pt x="5010852" y="647442"/>
                  <a:pt x="5022263" y="653002"/>
                  <a:pt x="5045085" y="664125"/>
                </a:cubicBezTo>
                <a:cubicBezTo>
                  <a:pt x="5044796" y="668768"/>
                  <a:pt x="5032222" y="681780"/>
                  <a:pt x="5055622" y="683615"/>
                </a:cubicBezTo>
                <a:cubicBezTo>
                  <a:pt x="5043634" y="687340"/>
                  <a:pt x="5043924" y="682698"/>
                  <a:pt x="5032222" y="681780"/>
                </a:cubicBezTo>
                <a:cubicBezTo>
                  <a:pt x="5071479" y="806168"/>
                  <a:pt x="5089656" y="891581"/>
                  <a:pt x="5108125" y="972347"/>
                </a:cubicBezTo>
                <a:cubicBezTo>
                  <a:pt x="5119247" y="982552"/>
                  <a:pt x="5130946" y="983468"/>
                  <a:pt x="5130366" y="992754"/>
                </a:cubicBezTo>
                <a:cubicBezTo>
                  <a:pt x="5129496" y="1006682"/>
                  <a:pt x="5116635" y="1024340"/>
                  <a:pt x="5115764" y="1038269"/>
                </a:cubicBezTo>
                <a:cubicBezTo>
                  <a:pt x="5126303" y="1057758"/>
                  <a:pt x="5138005" y="1058675"/>
                  <a:pt x="5172527" y="1070715"/>
                </a:cubicBezTo>
                <a:cubicBezTo>
                  <a:pt x="5172238" y="1075356"/>
                  <a:pt x="5160825" y="1069796"/>
                  <a:pt x="5160825" y="1069796"/>
                </a:cubicBezTo>
                <a:cubicBezTo>
                  <a:pt x="5182778" y="1094849"/>
                  <a:pt x="5142740" y="1171027"/>
                  <a:pt x="5260622" y="1166274"/>
                </a:cubicBezTo>
                <a:cubicBezTo>
                  <a:pt x="5273193" y="1153264"/>
                  <a:pt x="5274355" y="1134691"/>
                  <a:pt x="5310040" y="1128160"/>
                </a:cubicBezTo>
                <a:cubicBezTo>
                  <a:pt x="5277258" y="1088261"/>
                  <a:pt x="5280449" y="1037188"/>
                  <a:pt x="5247377" y="1001933"/>
                </a:cubicBezTo>
                <a:cubicBezTo>
                  <a:pt x="5261111" y="970349"/>
                  <a:pt x="5250570" y="950858"/>
                  <a:pt x="5263723" y="928562"/>
                </a:cubicBezTo>
                <a:cubicBezTo>
                  <a:pt x="5264013" y="923918"/>
                  <a:pt x="5275714" y="924836"/>
                  <a:pt x="5275714" y="924836"/>
                </a:cubicBezTo>
                <a:cubicBezTo>
                  <a:pt x="5255794" y="867285"/>
                  <a:pt x="5248157" y="801365"/>
                  <a:pt x="5251929" y="741004"/>
                </a:cubicBezTo>
                <a:cubicBezTo>
                  <a:pt x="5252800" y="727075"/>
                  <a:pt x="5253961" y="708503"/>
                  <a:pt x="5266533" y="695490"/>
                </a:cubicBezTo>
                <a:cubicBezTo>
                  <a:pt x="5312177" y="717735"/>
                  <a:pt x="5285871" y="762329"/>
                  <a:pt x="5294671" y="809678"/>
                </a:cubicBezTo>
                <a:cubicBezTo>
                  <a:pt x="5304051" y="847740"/>
                  <a:pt x="5324840" y="891363"/>
                  <a:pt x="5299408" y="922030"/>
                </a:cubicBezTo>
                <a:cubicBezTo>
                  <a:pt x="5299116" y="926672"/>
                  <a:pt x="5299116" y="926672"/>
                  <a:pt x="5299116" y="926672"/>
                </a:cubicBezTo>
                <a:cubicBezTo>
                  <a:pt x="5299116" y="926672"/>
                  <a:pt x="5298827" y="931317"/>
                  <a:pt x="5298827" y="931317"/>
                </a:cubicBezTo>
                <a:cubicBezTo>
                  <a:pt x="5321647" y="942436"/>
                  <a:pt x="5296504" y="968460"/>
                  <a:pt x="5295633" y="982390"/>
                </a:cubicBezTo>
                <a:cubicBezTo>
                  <a:pt x="5307045" y="987949"/>
                  <a:pt x="5318455" y="993511"/>
                  <a:pt x="5317874" y="1002796"/>
                </a:cubicBezTo>
                <a:cubicBezTo>
                  <a:pt x="5339245" y="1037134"/>
                  <a:pt x="5313521" y="1072441"/>
                  <a:pt x="5346593" y="1107698"/>
                </a:cubicBezTo>
                <a:cubicBezTo>
                  <a:pt x="5381987" y="1105808"/>
                  <a:pt x="5381406" y="1115094"/>
                  <a:pt x="5416220" y="1122489"/>
                </a:cubicBezTo>
                <a:cubicBezTo>
                  <a:pt x="5457216" y="1219022"/>
                  <a:pt x="5488547" y="1282135"/>
                  <a:pt x="5458760" y="1382448"/>
                </a:cubicBezTo>
                <a:cubicBezTo>
                  <a:pt x="5514653" y="1428823"/>
                  <a:pt x="5463495" y="1494798"/>
                  <a:pt x="5495986" y="1539337"/>
                </a:cubicBezTo>
                <a:cubicBezTo>
                  <a:pt x="5483995" y="1543063"/>
                  <a:pt x="5483416" y="1552349"/>
                  <a:pt x="5471423" y="1556076"/>
                </a:cubicBezTo>
                <a:cubicBezTo>
                  <a:pt x="5481384" y="1584851"/>
                  <a:pt x="5515907" y="1596890"/>
                  <a:pt x="5525866" y="1625665"/>
                </a:cubicBezTo>
                <a:cubicBezTo>
                  <a:pt x="5465620" y="1648936"/>
                  <a:pt x="5461265" y="1718580"/>
                  <a:pt x="5494629" y="1749192"/>
                </a:cubicBezTo>
                <a:cubicBezTo>
                  <a:pt x="5457203" y="1783583"/>
                  <a:pt x="5489403" y="1832767"/>
                  <a:pt x="5428577" y="1865322"/>
                </a:cubicBezTo>
                <a:cubicBezTo>
                  <a:pt x="5439987" y="1870885"/>
                  <a:pt x="5451688" y="1871802"/>
                  <a:pt x="5451107" y="1881089"/>
                </a:cubicBezTo>
                <a:cubicBezTo>
                  <a:pt x="5439406" y="1880170"/>
                  <a:pt x="5439697" y="1875526"/>
                  <a:pt x="5439697" y="1875526"/>
                </a:cubicBezTo>
                <a:cubicBezTo>
                  <a:pt x="5438536" y="1894098"/>
                  <a:pt x="5425092" y="1921041"/>
                  <a:pt x="5423353" y="1948897"/>
                </a:cubicBezTo>
                <a:cubicBezTo>
                  <a:pt x="5419870" y="2004615"/>
                  <a:pt x="5404686" y="2059413"/>
                  <a:pt x="5425476" y="2103036"/>
                </a:cubicBezTo>
                <a:cubicBezTo>
                  <a:pt x="5412613" y="2120690"/>
                  <a:pt x="5400043" y="2133702"/>
                  <a:pt x="5387180" y="2151356"/>
                </a:cubicBezTo>
                <a:cubicBezTo>
                  <a:pt x="5386890" y="2155999"/>
                  <a:pt x="5386600" y="2160643"/>
                  <a:pt x="5386309" y="2165284"/>
                </a:cubicBezTo>
                <a:cubicBezTo>
                  <a:pt x="5406518" y="2218194"/>
                  <a:pt x="5378765" y="2286004"/>
                  <a:pt x="5375281" y="2341721"/>
                </a:cubicBezTo>
                <a:cubicBezTo>
                  <a:pt x="5361258" y="2377948"/>
                  <a:pt x="5359516" y="2405805"/>
                  <a:pt x="5322966" y="2426266"/>
                </a:cubicBezTo>
                <a:cubicBezTo>
                  <a:pt x="5287862" y="2423515"/>
                  <a:pt x="5301304" y="2396574"/>
                  <a:pt x="5313876" y="2383561"/>
                </a:cubicBezTo>
                <a:cubicBezTo>
                  <a:pt x="5281095" y="2343664"/>
                  <a:pt x="5318810" y="2304631"/>
                  <a:pt x="5321131" y="2267486"/>
                </a:cubicBezTo>
                <a:cubicBezTo>
                  <a:pt x="5323163" y="2234983"/>
                  <a:pt x="5314364" y="2187638"/>
                  <a:pt x="5351208" y="2162531"/>
                </a:cubicBezTo>
                <a:cubicBezTo>
                  <a:pt x="5351498" y="2157889"/>
                  <a:pt x="5363488" y="2154163"/>
                  <a:pt x="5363777" y="2149522"/>
                </a:cubicBezTo>
                <a:cubicBezTo>
                  <a:pt x="5363777" y="2149522"/>
                  <a:pt x="5363777" y="2149522"/>
                  <a:pt x="5352079" y="2148601"/>
                </a:cubicBezTo>
                <a:cubicBezTo>
                  <a:pt x="5333321" y="2072478"/>
                  <a:pt x="5383315" y="2025076"/>
                  <a:pt x="5363688" y="1962880"/>
                </a:cubicBezTo>
                <a:cubicBezTo>
                  <a:pt x="5355470" y="1906246"/>
                  <a:pt x="5418325" y="1841190"/>
                  <a:pt x="5386706" y="1782720"/>
                </a:cubicBezTo>
                <a:cubicBezTo>
                  <a:pt x="5398988" y="1774351"/>
                  <a:pt x="5400148" y="1755779"/>
                  <a:pt x="5412430" y="1747412"/>
                </a:cubicBezTo>
                <a:cubicBezTo>
                  <a:pt x="5379070" y="1716798"/>
                  <a:pt x="5404212" y="1690776"/>
                  <a:pt x="5418234" y="1654550"/>
                </a:cubicBezTo>
                <a:cubicBezTo>
                  <a:pt x="5407693" y="1635060"/>
                  <a:pt x="5396574" y="1624857"/>
                  <a:pt x="5398026" y="1601642"/>
                </a:cubicBezTo>
                <a:cubicBezTo>
                  <a:pt x="5401507" y="1545926"/>
                  <a:pt x="5416692" y="1491125"/>
                  <a:pt x="5396774" y="1433574"/>
                </a:cubicBezTo>
                <a:cubicBezTo>
                  <a:pt x="5396774" y="1433574"/>
                  <a:pt x="5396774" y="1433574"/>
                  <a:pt x="5397065" y="1428932"/>
                </a:cubicBezTo>
                <a:cubicBezTo>
                  <a:pt x="5385073" y="1432655"/>
                  <a:pt x="5385073" y="1432655"/>
                  <a:pt x="5385073" y="1432655"/>
                </a:cubicBezTo>
                <a:cubicBezTo>
                  <a:pt x="5385073" y="1432655"/>
                  <a:pt x="5385073" y="1432655"/>
                  <a:pt x="5373372" y="1431737"/>
                </a:cubicBezTo>
                <a:cubicBezTo>
                  <a:pt x="5395613" y="1452147"/>
                  <a:pt x="5347939" y="1462405"/>
                  <a:pt x="5346196" y="1490262"/>
                </a:cubicBezTo>
                <a:cubicBezTo>
                  <a:pt x="5357609" y="1495824"/>
                  <a:pt x="5369019" y="1501384"/>
                  <a:pt x="5380720" y="1502303"/>
                </a:cubicBezTo>
                <a:cubicBezTo>
                  <a:pt x="5367567" y="1524599"/>
                  <a:pt x="5400055" y="1569139"/>
                  <a:pt x="5375205" y="1590518"/>
                </a:cubicBezTo>
                <a:cubicBezTo>
                  <a:pt x="5350062" y="1616542"/>
                  <a:pt x="5301227" y="1645371"/>
                  <a:pt x="5358862" y="1663890"/>
                </a:cubicBezTo>
                <a:cubicBezTo>
                  <a:pt x="5358571" y="1668534"/>
                  <a:pt x="5358571" y="1668534"/>
                  <a:pt x="5358280" y="1673176"/>
                </a:cubicBezTo>
                <a:cubicBezTo>
                  <a:pt x="5358280" y="1673176"/>
                  <a:pt x="5358280" y="1673176"/>
                  <a:pt x="5346579" y="1672260"/>
                </a:cubicBezTo>
                <a:cubicBezTo>
                  <a:pt x="5358280" y="1673176"/>
                  <a:pt x="5358280" y="1673176"/>
                  <a:pt x="5357990" y="1677821"/>
                </a:cubicBezTo>
                <a:cubicBezTo>
                  <a:pt x="5357990" y="1677821"/>
                  <a:pt x="5357990" y="1677821"/>
                  <a:pt x="5357699" y="1682463"/>
                </a:cubicBezTo>
                <a:cubicBezTo>
                  <a:pt x="5345998" y="1681543"/>
                  <a:pt x="5345998" y="1681543"/>
                  <a:pt x="5346289" y="1676902"/>
                </a:cubicBezTo>
                <a:cubicBezTo>
                  <a:pt x="5346289" y="1676902"/>
                  <a:pt x="5346579" y="1672260"/>
                  <a:pt x="5334877" y="1671343"/>
                </a:cubicBezTo>
                <a:cubicBezTo>
                  <a:pt x="5334877" y="1671343"/>
                  <a:pt x="5334877" y="1671343"/>
                  <a:pt x="5334587" y="1675985"/>
                </a:cubicBezTo>
                <a:cubicBezTo>
                  <a:pt x="5334298" y="1680626"/>
                  <a:pt x="5297162" y="1710375"/>
                  <a:pt x="5319984" y="1721495"/>
                </a:cubicBezTo>
                <a:cubicBezTo>
                  <a:pt x="5331104" y="1731701"/>
                  <a:pt x="5331685" y="1722414"/>
                  <a:pt x="5354798" y="1728892"/>
                </a:cubicBezTo>
                <a:cubicBezTo>
                  <a:pt x="5342516" y="1737262"/>
                  <a:pt x="5365338" y="1748384"/>
                  <a:pt x="5353056" y="1756752"/>
                </a:cubicBezTo>
                <a:cubicBezTo>
                  <a:pt x="5351896" y="1775324"/>
                  <a:pt x="5327913" y="1782776"/>
                  <a:pt x="5303640" y="1794867"/>
                </a:cubicBezTo>
                <a:cubicBezTo>
                  <a:pt x="5267667" y="1806043"/>
                  <a:pt x="5324140" y="1843134"/>
                  <a:pt x="5310698" y="1870075"/>
                </a:cubicBezTo>
                <a:cubicBezTo>
                  <a:pt x="5310407" y="1874717"/>
                  <a:pt x="5286713" y="1877524"/>
                  <a:pt x="5286134" y="1886811"/>
                </a:cubicBezTo>
                <a:cubicBezTo>
                  <a:pt x="5285554" y="1896097"/>
                  <a:pt x="5297255" y="1897015"/>
                  <a:pt x="5308666" y="1902575"/>
                </a:cubicBezTo>
                <a:cubicBezTo>
                  <a:pt x="5307213" y="1925790"/>
                  <a:pt x="5329165" y="1950841"/>
                  <a:pt x="5315724" y="1977782"/>
                </a:cubicBezTo>
                <a:cubicBezTo>
                  <a:pt x="5315142" y="1987067"/>
                  <a:pt x="5291450" y="1989875"/>
                  <a:pt x="5290869" y="1999161"/>
                </a:cubicBezTo>
                <a:cubicBezTo>
                  <a:pt x="5276846" y="2035387"/>
                  <a:pt x="5308467" y="2093857"/>
                  <a:pt x="5293864" y="2139370"/>
                </a:cubicBezTo>
                <a:cubicBezTo>
                  <a:pt x="5281292" y="2152381"/>
                  <a:pt x="5269010" y="2160749"/>
                  <a:pt x="5268139" y="2174679"/>
                </a:cubicBezTo>
                <a:cubicBezTo>
                  <a:pt x="5267269" y="2188609"/>
                  <a:pt x="5289800" y="2204373"/>
                  <a:pt x="5277230" y="2217384"/>
                </a:cubicBezTo>
                <a:cubicBezTo>
                  <a:pt x="5264367" y="2235038"/>
                  <a:pt x="5228683" y="2241572"/>
                  <a:pt x="5274617" y="2259171"/>
                </a:cubicBezTo>
                <a:cubicBezTo>
                  <a:pt x="5247151" y="2322338"/>
                  <a:pt x="5277610" y="2399381"/>
                  <a:pt x="5261847" y="2463465"/>
                </a:cubicBezTo>
                <a:cubicBezTo>
                  <a:pt x="5272967" y="2473671"/>
                  <a:pt x="5309523" y="2453207"/>
                  <a:pt x="5321514" y="2449481"/>
                </a:cubicBezTo>
                <a:cubicBezTo>
                  <a:pt x="5391426" y="2459632"/>
                  <a:pt x="5386783" y="2533921"/>
                  <a:pt x="5293757" y="2517292"/>
                </a:cubicBezTo>
                <a:cubicBezTo>
                  <a:pt x="5282057" y="2516377"/>
                  <a:pt x="5284088" y="2483873"/>
                  <a:pt x="5260976" y="2477394"/>
                </a:cubicBezTo>
                <a:cubicBezTo>
                  <a:pt x="5259814" y="2495967"/>
                  <a:pt x="5282928" y="2502447"/>
                  <a:pt x="5247244" y="2508980"/>
                </a:cubicBezTo>
                <a:cubicBezTo>
                  <a:pt x="5231479" y="2573064"/>
                  <a:pt x="5240570" y="2615768"/>
                  <a:pt x="5272480" y="2669595"/>
                </a:cubicBezTo>
                <a:cubicBezTo>
                  <a:pt x="5308742" y="2653778"/>
                  <a:pt x="5242600" y="2583266"/>
                  <a:pt x="5313676" y="2574847"/>
                </a:cubicBezTo>
                <a:cubicBezTo>
                  <a:pt x="5301105" y="2587856"/>
                  <a:pt x="5335335" y="2604537"/>
                  <a:pt x="5336497" y="2585966"/>
                </a:cubicBezTo>
                <a:cubicBezTo>
                  <a:pt x="5347616" y="2596171"/>
                  <a:pt x="5346456" y="2614743"/>
                  <a:pt x="5357578" y="2624947"/>
                </a:cubicBezTo>
                <a:cubicBezTo>
                  <a:pt x="5393261" y="2618413"/>
                  <a:pt x="5335916" y="2595254"/>
                  <a:pt x="5371601" y="2588719"/>
                </a:cubicBezTo>
                <a:cubicBezTo>
                  <a:pt x="5383301" y="2589638"/>
                  <a:pt x="5383301" y="2589638"/>
                  <a:pt x="5383301" y="2589638"/>
                </a:cubicBezTo>
                <a:cubicBezTo>
                  <a:pt x="5383592" y="2584993"/>
                  <a:pt x="5383592" y="2584993"/>
                  <a:pt x="5395293" y="2585912"/>
                </a:cubicBezTo>
                <a:cubicBezTo>
                  <a:pt x="5395293" y="2585912"/>
                  <a:pt x="5406994" y="2586831"/>
                  <a:pt x="5406703" y="2591472"/>
                </a:cubicBezTo>
                <a:cubicBezTo>
                  <a:pt x="5406703" y="2591472"/>
                  <a:pt x="5406412" y="2596116"/>
                  <a:pt x="5406412" y="2596116"/>
                </a:cubicBezTo>
                <a:cubicBezTo>
                  <a:pt x="5392101" y="2636987"/>
                  <a:pt x="5423720" y="2695457"/>
                  <a:pt x="5386585" y="2725203"/>
                </a:cubicBezTo>
                <a:cubicBezTo>
                  <a:pt x="5351772" y="2717808"/>
                  <a:pt x="5339781" y="2721533"/>
                  <a:pt x="5327209" y="2734544"/>
                </a:cubicBezTo>
                <a:cubicBezTo>
                  <a:pt x="5326920" y="2739187"/>
                  <a:pt x="5326920" y="2739187"/>
                  <a:pt x="5326920" y="2739187"/>
                </a:cubicBezTo>
                <a:cubicBezTo>
                  <a:pt x="5326920" y="2739187"/>
                  <a:pt x="5326629" y="2743831"/>
                  <a:pt x="5326629" y="2743831"/>
                </a:cubicBezTo>
                <a:cubicBezTo>
                  <a:pt x="5338330" y="2744748"/>
                  <a:pt x="5338039" y="2749391"/>
                  <a:pt x="5338039" y="2749391"/>
                </a:cubicBezTo>
                <a:cubicBezTo>
                  <a:pt x="5337458" y="2758676"/>
                  <a:pt x="5337168" y="2763321"/>
                  <a:pt x="5336878" y="2767963"/>
                </a:cubicBezTo>
                <a:cubicBezTo>
                  <a:pt x="5336878" y="2767963"/>
                  <a:pt x="5336589" y="2772606"/>
                  <a:pt x="5336589" y="2772606"/>
                </a:cubicBezTo>
                <a:cubicBezTo>
                  <a:pt x="5336008" y="2781892"/>
                  <a:pt x="5360572" y="2765155"/>
                  <a:pt x="5371692" y="2775361"/>
                </a:cubicBezTo>
                <a:cubicBezTo>
                  <a:pt x="5380780" y="2818065"/>
                  <a:pt x="5378748" y="2850566"/>
                  <a:pt x="5365016" y="2882149"/>
                </a:cubicBezTo>
                <a:cubicBezTo>
                  <a:pt x="5363566" y="2905364"/>
                  <a:pt x="5385226" y="2935060"/>
                  <a:pt x="5337842" y="2940673"/>
                </a:cubicBezTo>
                <a:cubicBezTo>
                  <a:pt x="5349253" y="2946233"/>
                  <a:pt x="5360663" y="2951796"/>
                  <a:pt x="5360082" y="2961081"/>
                </a:cubicBezTo>
                <a:cubicBezTo>
                  <a:pt x="5337262" y="2949959"/>
                  <a:pt x="5336680" y="2959246"/>
                  <a:pt x="5324980" y="2958329"/>
                </a:cubicBezTo>
                <a:cubicBezTo>
                  <a:pt x="5311828" y="2980625"/>
                  <a:pt x="5323529" y="2981542"/>
                  <a:pt x="5334069" y="3001031"/>
                </a:cubicBezTo>
                <a:cubicBezTo>
                  <a:pt x="5321786" y="3009400"/>
                  <a:pt x="5286396" y="3011290"/>
                  <a:pt x="5274694" y="3010373"/>
                </a:cubicBezTo>
                <a:cubicBezTo>
                  <a:pt x="5262413" y="3018741"/>
                  <a:pt x="5250422" y="3022467"/>
                  <a:pt x="5250422" y="3022467"/>
                </a:cubicBezTo>
                <a:cubicBezTo>
                  <a:pt x="5227020" y="3020631"/>
                  <a:pt x="5189305" y="3059666"/>
                  <a:pt x="5188434" y="3073595"/>
                </a:cubicBezTo>
                <a:cubicBezTo>
                  <a:pt x="5175282" y="3095891"/>
                  <a:pt x="5185530" y="3120024"/>
                  <a:pt x="5160678" y="3141405"/>
                </a:cubicBezTo>
                <a:cubicBezTo>
                  <a:pt x="5113873" y="3137733"/>
                  <a:pt x="5150428" y="3117271"/>
                  <a:pt x="5127896" y="3101507"/>
                </a:cubicBezTo>
                <a:cubicBezTo>
                  <a:pt x="5090472" y="3135897"/>
                  <a:pt x="5088729" y="3163755"/>
                  <a:pt x="5086117" y="3205542"/>
                </a:cubicBezTo>
                <a:cubicBezTo>
                  <a:pt x="5097530" y="3211104"/>
                  <a:pt x="5121801" y="3199012"/>
                  <a:pt x="5133793" y="3195284"/>
                </a:cubicBezTo>
                <a:cubicBezTo>
                  <a:pt x="5134082" y="3190642"/>
                  <a:pt x="5134373" y="3185999"/>
                  <a:pt x="5134373" y="3185999"/>
                </a:cubicBezTo>
                <a:cubicBezTo>
                  <a:pt x="5134373" y="3185999"/>
                  <a:pt x="5134663" y="3181357"/>
                  <a:pt x="5146364" y="3182274"/>
                </a:cubicBezTo>
                <a:cubicBezTo>
                  <a:pt x="5146364" y="3182274"/>
                  <a:pt x="5146364" y="3182274"/>
                  <a:pt x="5157776" y="3187835"/>
                </a:cubicBezTo>
                <a:cubicBezTo>
                  <a:pt x="5157776" y="3187835"/>
                  <a:pt x="5157195" y="3197120"/>
                  <a:pt x="5145204" y="3200846"/>
                </a:cubicBezTo>
                <a:cubicBezTo>
                  <a:pt x="5145204" y="3200846"/>
                  <a:pt x="5145204" y="3200846"/>
                  <a:pt x="5156905" y="3201765"/>
                </a:cubicBezTo>
                <a:cubicBezTo>
                  <a:pt x="5155163" y="3229621"/>
                  <a:pt x="5203130" y="3214721"/>
                  <a:pt x="5213380" y="3238854"/>
                </a:cubicBezTo>
                <a:cubicBezTo>
                  <a:pt x="5237362" y="3231402"/>
                  <a:pt x="5225952" y="3225843"/>
                  <a:pt x="5227111" y="3207272"/>
                </a:cubicBezTo>
                <a:cubicBezTo>
                  <a:pt x="5215121" y="3210996"/>
                  <a:pt x="5214831" y="3215639"/>
                  <a:pt x="5214540" y="3220281"/>
                </a:cubicBezTo>
                <a:cubicBezTo>
                  <a:pt x="5179728" y="3212884"/>
                  <a:pt x="5192878" y="3190588"/>
                  <a:pt x="5204871" y="3186862"/>
                </a:cubicBezTo>
                <a:cubicBezTo>
                  <a:pt x="5216572" y="3187780"/>
                  <a:pt x="5216281" y="3192424"/>
                  <a:pt x="5215991" y="3197066"/>
                </a:cubicBezTo>
                <a:cubicBezTo>
                  <a:pt x="5251965" y="3185891"/>
                  <a:pt x="5230305" y="3156197"/>
                  <a:pt x="5266568" y="3140378"/>
                </a:cubicBezTo>
                <a:cubicBezTo>
                  <a:pt x="5266568" y="3140378"/>
                  <a:pt x="5266568" y="3140378"/>
                  <a:pt x="5278270" y="3141297"/>
                </a:cubicBezTo>
                <a:cubicBezTo>
                  <a:pt x="5266568" y="3140378"/>
                  <a:pt x="5266859" y="3135737"/>
                  <a:pt x="5266859" y="3135737"/>
                </a:cubicBezTo>
                <a:cubicBezTo>
                  <a:pt x="5267148" y="3131093"/>
                  <a:pt x="5267439" y="3126448"/>
                  <a:pt x="5279140" y="3127367"/>
                </a:cubicBezTo>
                <a:cubicBezTo>
                  <a:pt x="5279140" y="3127367"/>
                  <a:pt x="5279140" y="3127367"/>
                  <a:pt x="5267439" y="3126448"/>
                </a:cubicBezTo>
                <a:cubicBezTo>
                  <a:pt x="5244326" y="3119971"/>
                  <a:pt x="5269760" y="3089305"/>
                  <a:pt x="5247230" y="3073539"/>
                </a:cubicBezTo>
                <a:cubicBezTo>
                  <a:pt x="5235529" y="3072623"/>
                  <a:pt x="5246358" y="3087471"/>
                  <a:pt x="5222955" y="3085634"/>
                </a:cubicBezTo>
                <a:cubicBezTo>
                  <a:pt x="5200425" y="3069868"/>
                  <a:pt x="5225280" y="3048489"/>
                  <a:pt x="5247811" y="3064256"/>
                </a:cubicBezTo>
                <a:cubicBezTo>
                  <a:pt x="5248682" y="3050326"/>
                  <a:pt x="5260962" y="3041956"/>
                  <a:pt x="5273824" y="3024302"/>
                </a:cubicBezTo>
                <a:cubicBezTo>
                  <a:pt x="5285526" y="3025221"/>
                  <a:pt x="5284654" y="3039149"/>
                  <a:pt x="5320046" y="3037261"/>
                </a:cubicBezTo>
                <a:cubicBezTo>
                  <a:pt x="5318014" y="3069762"/>
                  <a:pt x="5316273" y="3097620"/>
                  <a:pt x="5290840" y="3128284"/>
                </a:cubicBezTo>
                <a:cubicBezTo>
                  <a:pt x="5290550" y="3132928"/>
                  <a:pt x="5290262" y="3137571"/>
                  <a:pt x="5289970" y="3142215"/>
                </a:cubicBezTo>
                <a:cubicBezTo>
                  <a:pt x="5297606" y="3208133"/>
                  <a:pt x="5282135" y="3267577"/>
                  <a:pt x="5266370" y="3331660"/>
                </a:cubicBezTo>
                <a:cubicBezTo>
                  <a:pt x="5263757" y="3373448"/>
                  <a:pt x="5272847" y="3416154"/>
                  <a:pt x="5236293" y="3436615"/>
                </a:cubicBezTo>
                <a:cubicBezTo>
                  <a:pt x="5236003" y="3441259"/>
                  <a:pt x="5235713" y="3445900"/>
                  <a:pt x="5235713" y="3445900"/>
                </a:cubicBezTo>
                <a:cubicBezTo>
                  <a:pt x="5245672" y="3474678"/>
                  <a:pt x="5220818" y="3496056"/>
                  <a:pt x="5219367" y="3519272"/>
                </a:cubicBezTo>
                <a:cubicBezTo>
                  <a:pt x="5195675" y="3522079"/>
                  <a:pt x="5196256" y="3512795"/>
                  <a:pt x="5184846" y="3507231"/>
                </a:cubicBezTo>
                <a:cubicBezTo>
                  <a:pt x="5184555" y="3511877"/>
                  <a:pt x="5184555" y="3511877"/>
                  <a:pt x="5184555" y="3511877"/>
                </a:cubicBezTo>
                <a:cubicBezTo>
                  <a:pt x="5184555" y="3511877"/>
                  <a:pt x="5184555" y="3511877"/>
                  <a:pt x="5184265" y="3516518"/>
                </a:cubicBezTo>
                <a:cubicBezTo>
                  <a:pt x="5172562" y="3515601"/>
                  <a:pt x="5172562" y="3515601"/>
                  <a:pt x="5172562" y="3515601"/>
                </a:cubicBezTo>
                <a:cubicBezTo>
                  <a:pt x="5183684" y="3525806"/>
                  <a:pt x="5183974" y="3521162"/>
                  <a:pt x="5160571" y="3519325"/>
                </a:cubicBezTo>
                <a:cubicBezTo>
                  <a:pt x="5160571" y="3519325"/>
                  <a:pt x="5160281" y="3523969"/>
                  <a:pt x="5159990" y="3528614"/>
                </a:cubicBezTo>
                <a:cubicBezTo>
                  <a:pt x="5159990" y="3528614"/>
                  <a:pt x="5171402" y="3534174"/>
                  <a:pt x="5171402" y="3534174"/>
                </a:cubicBezTo>
                <a:cubicBezTo>
                  <a:pt x="5159701" y="3533255"/>
                  <a:pt x="5159701" y="3533255"/>
                  <a:pt x="5159701" y="3533255"/>
                </a:cubicBezTo>
                <a:cubicBezTo>
                  <a:pt x="5159701" y="3533255"/>
                  <a:pt x="5147999" y="3532337"/>
                  <a:pt x="5147999" y="3532337"/>
                </a:cubicBezTo>
                <a:cubicBezTo>
                  <a:pt x="5135428" y="3545349"/>
                  <a:pt x="5157669" y="3565757"/>
                  <a:pt x="5144517" y="3588055"/>
                </a:cubicBezTo>
                <a:cubicBezTo>
                  <a:pt x="5179910" y="3586165"/>
                  <a:pt x="5191613" y="3587082"/>
                  <a:pt x="5203313" y="3588001"/>
                </a:cubicBezTo>
                <a:cubicBezTo>
                  <a:pt x="5248666" y="3614886"/>
                  <a:pt x="5211241" y="3649278"/>
                  <a:pt x="5163566" y="3659534"/>
                </a:cubicBezTo>
                <a:cubicBezTo>
                  <a:pt x="5152445" y="3649330"/>
                  <a:pt x="5141035" y="3643770"/>
                  <a:pt x="5141616" y="3634483"/>
                </a:cubicBezTo>
                <a:cubicBezTo>
                  <a:pt x="5118213" y="3632648"/>
                  <a:pt x="5128753" y="3652139"/>
                  <a:pt x="5128464" y="3656782"/>
                </a:cubicBezTo>
                <a:cubicBezTo>
                  <a:pt x="5128464" y="3656782"/>
                  <a:pt x="5093650" y="3649386"/>
                  <a:pt x="5104189" y="3668875"/>
                </a:cubicBezTo>
                <a:cubicBezTo>
                  <a:pt x="5104189" y="3668875"/>
                  <a:pt x="5127302" y="3675352"/>
                  <a:pt x="5127302" y="3675352"/>
                </a:cubicBezTo>
                <a:cubicBezTo>
                  <a:pt x="5137843" y="3694843"/>
                  <a:pt x="5112117" y="3730152"/>
                  <a:pt x="5122659" y="3749642"/>
                </a:cubicBezTo>
                <a:cubicBezTo>
                  <a:pt x="5146641" y="3742193"/>
                  <a:pt x="5147511" y="3728262"/>
                  <a:pt x="5159793" y="3719894"/>
                </a:cubicBezTo>
                <a:cubicBezTo>
                  <a:pt x="5160083" y="3715251"/>
                  <a:pt x="5160083" y="3715251"/>
                  <a:pt x="5160374" y="3710609"/>
                </a:cubicBezTo>
                <a:cubicBezTo>
                  <a:pt x="5148673" y="3709690"/>
                  <a:pt x="5148673" y="3709690"/>
                  <a:pt x="5148673" y="3709690"/>
                </a:cubicBezTo>
                <a:cubicBezTo>
                  <a:pt x="5148964" y="3705047"/>
                  <a:pt x="5160664" y="3705965"/>
                  <a:pt x="5160664" y="3705965"/>
                </a:cubicBezTo>
                <a:cubicBezTo>
                  <a:pt x="5160664" y="3705965"/>
                  <a:pt x="5172366" y="3706883"/>
                  <a:pt x="5172366" y="3706883"/>
                </a:cubicBezTo>
                <a:cubicBezTo>
                  <a:pt x="5172075" y="3711526"/>
                  <a:pt x="5172075" y="3711526"/>
                  <a:pt x="5171784" y="3716170"/>
                </a:cubicBezTo>
                <a:cubicBezTo>
                  <a:pt x="5171784" y="3716170"/>
                  <a:pt x="5171784" y="3716170"/>
                  <a:pt x="5183485" y="3717087"/>
                </a:cubicBezTo>
                <a:cubicBezTo>
                  <a:pt x="5194897" y="3722648"/>
                  <a:pt x="5194316" y="3731934"/>
                  <a:pt x="5193736" y="3741219"/>
                </a:cubicBezTo>
                <a:cubicBezTo>
                  <a:pt x="5193446" y="3745864"/>
                  <a:pt x="5181455" y="3749587"/>
                  <a:pt x="5181455" y="3749587"/>
                </a:cubicBezTo>
                <a:cubicBezTo>
                  <a:pt x="5155150" y="3794184"/>
                  <a:pt x="5197601" y="3867499"/>
                  <a:pt x="5148763" y="3896330"/>
                </a:cubicBezTo>
                <a:cubicBezTo>
                  <a:pt x="5145282" y="3952047"/>
                  <a:pt x="5153790" y="4004038"/>
                  <a:pt x="5138605" y="4058839"/>
                </a:cubicBezTo>
                <a:cubicBezTo>
                  <a:pt x="5079520" y="4063534"/>
                  <a:pt x="5089191" y="4096951"/>
                  <a:pt x="5075459" y="4128537"/>
                </a:cubicBezTo>
                <a:cubicBezTo>
                  <a:pt x="5040353" y="4125782"/>
                  <a:pt x="5039483" y="4139712"/>
                  <a:pt x="5050314" y="4154558"/>
                </a:cubicBezTo>
                <a:cubicBezTo>
                  <a:pt x="5074006" y="4151752"/>
                  <a:pt x="5039483" y="4139712"/>
                  <a:pt x="5063176" y="4136906"/>
                </a:cubicBezTo>
                <a:cubicBezTo>
                  <a:pt x="5085997" y="4148026"/>
                  <a:pt x="5084837" y="4166600"/>
                  <a:pt x="5119939" y="4169353"/>
                </a:cubicBezTo>
                <a:cubicBezTo>
                  <a:pt x="5155914" y="4158176"/>
                  <a:pt x="5181638" y="4122867"/>
                  <a:pt x="5182220" y="4113581"/>
                </a:cubicBezTo>
                <a:cubicBezTo>
                  <a:pt x="5193629" y="4119143"/>
                  <a:pt x="5228733" y="4121896"/>
                  <a:pt x="5229895" y="4103323"/>
                </a:cubicBezTo>
                <a:cubicBezTo>
                  <a:pt x="5242174" y="4094955"/>
                  <a:pt x="5230764" y="4089394"/>
                  <a:pt x="5231054" y="4084751"/>
                </a:cubicBezTo>
                <a:cubicBezTo>
                  <a:pt x="5233377" y="4047606"/>
                  <a:pt x="5214328" y="3976127"/>
                  <a:pt x="5260839" y="3984441"/>
                </a:cubicBezTo>
                <a:cubicBezTo>
                  <a:pt x="5238601" y="3964031"/>
                  <a:pt x="5263452" y="3942652"/>
                  <a:pt x="5288014" y="3925916"/>
                </a:cubicBezTo>
                <a:cubicBezTo>
                  <a:pt x="5288595" y="3916630"/>
                  <a:pt x="5289176" y="3907343"/>
                  <a:pt x="5289755" y="3898057"/>
                </a:cubicBezTo>
                <a:cubicBezTo>
                  <a:pt x="5290046" y="3893415"/>
                  <a:pt x="5290627" y="3884129"/>
                  <a:pt x="5291208" y="3874842"/>
                </a:cubicBezTo>
                <a:cubicBezTo>
                  <a:pt x="5268096" y="3868363"/>
                  <a:pt x="5270128" y="3835861"/>
                  <a:pt x="5281828" y="3836780"/>
                </a:cubicBezTo>
                <a:cubicBezTo>
                  <a:pt x="5281828" y="3836780"/>
                  <a:pt x="5293529" y="3837699"/>
                  <a:pt x="5293529" y="3837699"/>
                </a:cubicBezTo>
                <a:cubicBezTo>
                  <a:pt x="5294690" y="3819125"/>
                  <a:pt x="5237638" y="3791323"/>
                  <a:pt x="5297300" y="3777337"/>
                </a:cubicBezTo>
                <a:cubicBezTo>
                  <a:pt x="5320124" y="3788459"/>
                  <a:pt x="5332406" y="3780092"/>
                  <a:pt x="5343815" y="3785652"/>
                </a:cubicBezTo>
                <a:cubicBezTo>
                  <a:pt x="5341784" y="3818154"/>
                  <a:pt x="5339462" y="3855298"/>
                  <a:pt x="5303199" y="3871117"/>
                </a:cubicBezTo>
                <a:cubicBezTo>
                  <a:pt x="5302618" y="3880403"/>
                  <a:pt x="5313738" y="3890608"/>
                  <a:pt x="5301458" y="3898975"/>
                </a:cubicBezTo>
                <a:cubicBezTo>
                  <a:pt x="5300875" y="3908261"/>
                  <a:pt x="5300296" y="3917547"/>
                  <a:pt x="5311417" y="3927751"/>
                </a:cubicBezTo>
                <a:cubicBezTo>
                  <a:pt x="5311417" y="3927751"/>
                  <a:pt x="5311127" y="3932395"/>
                  <a:pt x="5311127" y="3932395"/>
                </a:cubicBezTo>
                <a:cubicBezTo>
                  <a:pt x="5341876" y="4004792"/>
                  <a:pt x="5251841" y="4128375"/>
                  <a:pt x="5282593" y="4200774"/>
                </a:cubicBezTo>
                <a:lnTo>
                  <a:pt x="5270836" y="4232223"/>
                </a:lnTo>
                <a:lnTo>
                  <a:pt x="5276391" y="4240628"/>
                </a:lnTo>
                <a:cubicBezTo>
                  <a:pt x="5276391" y="4240628"/>
                  <a:pt x="5282749" y="4214495"/>
                  <a:pt x="5285928" y="4201430"/>
                </a:cubicBezTo>
                <a:cubicBezTo>
                  <a:pt x="5314483" y="4196112"/>
                  <a:pt x="5308125" y="4222240"/>
                  <a:pt x="5304946" y="4235309"/>
                </a:cubicBezTo>
                <a:cubicBezTo>
                  <a:pt x="5295411" y="4274507"/>
                  <a:pt x="5285876" y="4313709"/>
                  <a:pt x="5276340" y="4352906"/>
                </a:cubicBezTo>
                <a:cubicBezTo>
                  <a:pt x="5273161" y="4365971"/>
                  <a:pt x="5273161" y="4365971"/>
                  <a:pt x="5273161" y="4365971"/>
                </a:cubicBezTo>
                <a:cubicBezTo>
                  <a:pt x="5277930" y="4346371"/>
                  <a:pt x="5282698" y="4326774"/>
                  <a:pt x="5274077" y="4314930"/>
                </a:cubicBezTo>
                <a:lnTo>
                  <a:pt x="5267049" y="4310288"/>
                </a:lnTo>
                <a:lnTo>
                  <a:pt x="5256474" y="4318798"/>
                </a:lnTo>
                <a:cubicBezTo>
                  <a:pt x="5243333" y="4335044"/>
                  <a:pt x="5246686" y="4351928"/>
                  <a:pt x="5237040" y="4365170"/>
                </a:cubicBezTo>
                <a:cubicBezTo>
                  <a:pt x="5236460" y="4374457"/>
                  <a:pt x="5260153" y="4371648"/>
                  <a:pt x="5271564" y="4377208"/>
                </a:cubicBezTo>
                <a:cubicBezTo>
                  <a:pt x="5257249" y="4418079"/>
                  <a:pt x="5269241" y="4414353"/>
                  <a:pt x="5254928" y="4455224"/>
                </a:cubicBezTo>
                <a:cubicBezTo>
                  <a:pt x="5254928" y="4455224"/>
                  <a:pt x="5254928" y="4455224"/>
                  <a:pt x="5254638" y="4459866"/>
                </a:cubicBezTo>
                <a:cubicBezTo>
                  <a:pt x="5254638" y="4459866"/>
                  <a:pt x="5254638" y="4459866"/>
                  <a:pt x="5254349" y="4464511"/>
                </a:cubicBezTo>
                <a:cubicBezTo>
                  <a:pt x="5266050" y="4465427"/>
                  <a:pt x="5265758" y="4470070"/>
                  <a:pt x="5253768" y="4473796"/>
                </a:cubicBezTo>
                <a:cubicBezTo>
                  <a:pt x="5253477" y="4478439"/>
                  <a:pt x="5253477" y="4478439"/>
                  <a:pt x="5253187" y="4483081"/>
                </a:cubicBezTo>
                <a:cubicBezTo>
                  <a:pt x="5264020" y="4497928"/>
                  <a:pt x="5252025" y="4501654"/>
                  <a:pt x="5263438" y="4507215"/>
                </a:cubicBezTo>
                <a:cubicBezTo>
                  <a:pt x="5274849" y="4512775"/>
                  <a:pt x="5275139" y="4508134"/>
                  <a:pt x="5286840" y="4509053"/>
                </a:cubicBezTo>
                <a:cubicBezTo>
                  <a:pt x="5286840" y="4509053"/>
                  <a:pt x="5286840" y="4509053"/>
                  <a:pt x="5288303" y="4509166"/>
                </a:cubicBezTo>
                <a:lnTo>
                  <a:pt x="5292604" y="4509504"/>
                </a:lnTo>
                <a:lnTo>
                  <a:pt x="5295436" y="4497365"/>
                </a:lnTo>
                <a:lnTo>
                  <a:pt x="5293851" y="4490936"/>
                </a:lnTo>
                <a:cubicBezTo>
                  <a:pt x="5291289" y="4484904"/>
                  <a:pt x="5288726" y="4478869"/>
                  <a:pt x="5289161" y="4471904"/>
                </a:cubicBezTo>
                <a:cubicBezTo>
                  <a:pt x="5289453" y="4467263"/>
                  <a:pt x="5289742" y="4462621"/>
                  <a:pt x="5290321" y="4453334"/>
                </a:cubicBezTo>
                <a:cubicBezTo>
                  <a:pt x="5302023" y="4454252"/>
                  <a:pt x="5302023" y="4454252"/>
                  <a:pt x="5302023" y="4454252"/>
                </a:cubicBezTo>
                <a:lnTo>
                  <a:pt x="5301241" y="4466765"/>
                </a:lnTo>
                <a:lnTo>
                  <a:pt x="5303652" y="4450728"/>
                </a:lnTo>
                <a:cubicBezTo>
                  <a:pt x="5304852" y="4431792"/>
                  <a:pt x="5301685" y="4416788"/>
                  <a:pt x="5292174" y="4399848"/>
                </a:cubicBezTo>
                <a:lnTo>
                  <a:pt x="5336674" y="4216921"/>
                </a:lnTo>
                <a:cubicBezTo>
                  <a:pt x="5311305" y="4209177"/>
                  <a:pt x="5311305" y="4209177"/>
                  <a:pt x="5311305" y="4209177"/>
                </a:cubicBezTo>
                <a:lnTo>
                  <a:pt x="5318745" y="4178590"/>
                </a:lnTo>
                <a:lnTo>
                  <a:pt x="5309316" y="4162841"/>
                </a:lnTo>
                <a:cubicBezTo>
                  <a:pt x="5309474" y="4160319"/>
                  <a:pt x="5311017" y="4158324"/>
                  <a:pt x="5314617" y="4157409"/>
                </a:cubicBezTo>
                <a:lnTo>
                  <a:pt x="5323766" y="4157943"/>
                </a:lnTo>
                <a:lnTo>
                  <a:pt x="5330375" y="4130780"/>
                </a:lnTo>
                <a:cubicBezTo>
                  <a:pt x="5330375" y="4130780"/>
                  <a:pt x="5355748" y="4138524"/>
                  <a:pt x="5358926" y="4125457"/>
                </a:cubicBezTo>
                <a:lnTo>
                  <a:pt x="5371641" y="4073190"/>
                </a:lnTo>
                <a:lnTo>
                  <a:pt x="5374818" y="4060125"/>
                </a:lnTo>
                <a:lnTo>
                  <a:pt x="5381177" y="4033992"/>
                </a:lnTo>
                <a:lnTo>
                  <a:pt x="5387534" y="4007860"/>
                </a:lnTo>
                <a:cubicBezTo>
                  <a:pt x="5393891" y="3981726"/>
                  <a:pt x="5371698" y="3960917"/>
                  <a:pt x="5406605" y="3929461"/>
                </a:cubicBezTo>
                <a:cubicBezTo>
                  <a:pt x="5406605" y="3929461"/>
                  <a:pt x="5412962" y="3903330"/>
                  <a:pt x="5419319" y="3877197"/>
                </a:cubicBezTo>
                <a:cubicBezTo>
                  <a:pt x="5444695" y="3884944"/>
                  <a:pt x="5441518" y="3898011"/>
                  <a:pt x="5441518" y="3898011"/>
                </a:cubicBezTo>
                <a:cubicBezTo>
                  <a:pt x="5431983" y="3937208"/>
                  <a:pt x="5397069" y="3968661"/>
                  <a:pt x="5412910" y="4015605"/>
                </a:cubicBezTo>
                <a:cubicBezTo>
                  <a:pt x="5416089" y="4002540"/>
                  <a:pt x="5419268" y="3989474"/>
                  <a:pt x="5419268" y="3989474"/>
                </a:cubicBezTo>
                <a:cubicBezTo>
                  <a:pt x="5412910" y="4015605"/>
                  <a:pt x="5409732" y="4028673"/>
                  <a:pt x="5431924" y="4049484"/>
                </a:cubicBezTo>
                <a:cubicBezTo>
                  <a:pt x="5431924" y="4049484"/>
                  <a:pt x="5435103" y="4036421"/>
                  <a:pt x="5435103" y="4036421"/>
                </a:cubicBezTo>
                <a:cubicBezTo>
                  <a:pt x="5441461" y="4010287"/>
                  <a:pt x="5447817" y="3984154"/>
                  <a:pt x="5457353" y="3944952"/>
                </a:cubicBezTo>
                <a:cubicBezTo>
                  <a:pt x="5466890" y="3905755"/>
                  <a:pt x="5476424" y="3866557"/>
                  <a:pt x="5479604" y="3853491"/>
                </a:cubicBezTo>
                <a:lnTo>
                  <a:pt x="5489140" y="3814292"/>
                </a:lnTo>
                <a:cubicBezTo>
                  <a:pt x="5466947" y="3793483"/>
                  <a:pt x="5466947" y="3793483"/>
                  <a:pt x="5470124" y="3780418"/>
                </a:cubicBezTo>
                <a:cubicBezTo>
                  <a:pt x="5438392" y="3798800"/>
                  <a:pt x="5425676" y="3851066"/>
                  <a:pt x="5425676" y="3851066"/>
                </a:cubicBezTo>
                <a:cubicBezTo>
                  <a:pt x="5435213" y="3811869"/>
                  <a:pt x="5441569" y="3785733"/>
                  <a:pt x="5447927" y="3759601"/>
                </a:cubicBezTo>
                <a:cubicBezTo>
                  <a:pt x="5454283" y="3733470"/>
                  <a:pt x="5479662" y="3741215"/>
                  <a:pt x="5457461" y="3720405"/>
                </a:cubicBezTo>
                <a:cubicBezTo>
                  <a:pt x="5486018" y="3715082"/>
                  <a:pt x="5479662" y="3741215"/>
                  <a:pt x="5482839" y="3728150"/>
                </a:cubicBezTo>
                <a:cubicBezTo>
                  <a:pt x="5482839" y="3728150"/>
                  <a:pt x="5489195" y="3702017"/>
                  <a:pt x="5514567" y="3709762"/>
                </a:cubicBezTo>
                <a:cubicBezTo>
                  <a:pt x="5514567" y="3709762"/>
                  <a:pt x="5517746" y="3696694"/>
                  <a:pt x="5517746" y="3696694"/>
                </a:cubicBezTo>
                <a:cubicBezTo>
                  <a:pt x="5517746" y="3696694"/>
                  <a:pt x="5539945" y="3717508"/>
                  <a:pt x="5546301" y="3691375"/>
                </a:cubicBezTo>
                <a:cubicBezTo>
                  <a:pt x="5555837" y="3652176"/>
                  <a:pt x="5530461" y="3644431"/>
                  <a:pt x="5539998" y="3605234"/>
                </a:cubicBezTo>
                <a:cubicBezTo>
                  <a:pt x="5543175" y="3592165"/>
                  <a:pt x="5543175" y="3592165"/>
                  <a:pt x="5565374" y="3612979"/>
                </a:cubicBezTo>
                <a:lnTo>
                  <a:pt x="5549480" y="3678311"/>
                </a:lnTo>
                <a:cubicBezTo>
                  <a:pt x="5574852" y="3686057"/>
                  <a:pt x="5562138" y="3738319"/>
                  <a:pt x="5552603" y="3777518"/>
                </a:cubicBezTo>
                <a:cubicBezTo>
                  <a:pt x="5549423" y="3790584"/>
                  <a:pt x="5549423" y="3790584"/>
                  <a:pt x="5546244" y="3803651"/>
                </a:cubicBezTo>
                <a:cubicBezTo>
                  <a:pt x="5581158" y="3772200"/>
                  <a:pt x="5568495" y="3712187"/>
                  <a:pt x="5578031" y="3672989"/>
                </a:cubicBezTo>
                <a:cubicBezTo>
                  <a:pt x="5581208" y="3659922"/>
                  <a:pt x="5584388" y="3646857"/>
                  <a:pt x="5587567" y="3633792"/>
                </a:cubicBezTo>
                <a:cubicBezTo>
                  <a:pt x="5619301" y="3615404"/>
                  <a:pt x="5603460" y="3568460"/>
                  <a:pt x="5609816" y="3542326"/>
                </a:cubicBezTo>
                <a:cubicBezTo>
                  <a:pt x="5635193" y="3550074"/>
                  <a:pt x="5638374" y="3537005"/>
                  <a:pt x="5638374" y="3537005"/>
                </a:cubicBezTo>
                <a:cubicBezTo>
                  <a:pt x="5644730" y="3510875"/>
                  <a:pt x="5651086" y="3484743"/>
                  <a:pt x="5657444" y="3458610"/>
                </a:cubicBezTo>
                <a:cubicBezTo>
                  <a:pt x="5651086" y="3484743"/>
                  <a:pt x="5679636" y="3479419"/>
                  <a:pt x="5676458" y="3492487"/>
                </a:cubicBezTo>
                <a:cubicBezTo>
                  <a:pt x="5673279" y="3505554"/>
                  <a:pt x="5670100" y="3518619"/>
                  <a:pt x="5670100" y="3518619"/>
                </a:cubicBezTo>
                <a:cubicBezTo>
                  <a:pt x="5670100" y="3518619"/>
                  <a:pt x="5698655" y="3513298"/>
                  <a:pt x="5695477" y="3526368"/>
                </a:cubicBezTo>
                <a:lnTo>
                  <a:pt x="5689122" y="3552498"/>
                </a:lnTo>
                <a:cubicBezTo>
                  <a:pt x="5714492" y="3560242"/>
                  <a:pt x="5714492" y="3560242"/>
                  <a:pt x="5711313" y="3573311"/>
                </a:cubicBezTo>
                <a:cubicBezTo>
                  <a:pt x="5711313" y="3573311"/>
                  <a:pt x="5685941" y="3565565"/>
                  <a:pt x="5685941" y="3565565"/>
                </a:cubicBezTo>
                <a:lnTo>
                  <a:pt x="5660512" y="3670094"/>
                </a:lnTo>
                <a:cubicBezTo>
                  <a:pt x="5635136" y="3662347"/>
                  <a:pt x="5631957" y="3675415"/>
                  <a:pt x="5631957" y="3675415"/>
                </a:cubicBezTo>
                <a:lnTo>
                  <a:pt x="5651029" y="3597016"/>
                </a:lnTo>
                <a:cubicBezTo>
                  <a:pt x="5628836" y="3576207"/>
                  <a:pt x="5628836" y="3576207"/>
                  <a:pt x="5628836" y="3576207"/>
                </a:cubicBezTo>
                <a:lnTo>
                  <a:pt x="5619301" y="3615404"/>
                </a:lnTo>
                <a:lnTo>
                  <a:pt x="5616122" y="3628472"/>
                </a:lnTo>
                <a:lnTo>
                  <a:pt x="5609764" y="3654602"/>
                </a:lnTo>
                <a:cubicBezTo>
                  <a:pt x="5606585" y="3667671"/>
                  <a:pt x="5606585" y="3667671"/>
                  <a:pt x="5603407" y="3680736"/>
                </a:cubicBezTo>
                <a:cubicBezTo>
                  <a:pt x="5600228" y="3693803"/>
                  <a:pt x="5597050" y="3706868"/>
                  <a:pt x="5590693" y="3733001"/>
                </a:cubicBezTo>
                <a:cubicBezTo>
                  <a:pt x="5584337" y="3759134"/>
                  <a:pt x="5584337" y="3759134"/>
                  <a:pt x="5574800" y="3798331"/>
                </a:cubicBezTo>
                <a:cubicBezTo>
                  <a:pt x="5574800" y="3798331"/>
                  <a:pt x="5606528" y="3779944"/>
                  <a:pt x="5596993" y="3819144"/>
                </a:cubicBezTo>
                <a:cubicBezTo>
                  <a:pt x="5596993" y="3819144"/>
                  <a:pt x="5599376" y="3809345"/>
                  <a:pt x="5601364" y="3801178"/>
                </a:cubicBezTo>
                <a:lnTo>
                  <a:pt x="5603349" y="3793009"/>
                </a:lnTo>
                <a:lnTo>
                  <a:pt x="5632309" y="3772021"/>
                </a:lnTo>
                <a:cubicBezTo>
                  <a:pt x="5638264" y="3761558"/>
                  <a:pt x="5641443" y="3748491"/>
                  <a:pt x="5644621" y="3735424"/>
                </a:cubicBezTo>
                <a:lnTo>
                  <a:pt x="5638264" y="3761558"/>
                </a:lnTo>
                <a:lnTo>
                  <a:pt x="5631906" y="3787691"/>
                </a:lnTo>
                <a:cubicBezTo>
                  <a:pt x="5657278" y="3795437"/>
                  <a:pt x="5660455" y="3782368"/>
                  <a:pt x="5660455" y="3782368"/>
                </a:cubicBezTo>
                <a:cubicBezTo>
                  <a:pt x="5663634" y="3769302"/>
                  <a:pt x="5663634" y="3769302"/>
                  <a:pt x="5638264" y="3761558"/>
                </a:cubicBezTo>
                <a:cubicBezTo>
                  <a:pt x="5673171" y="3730103"/>
                  <a:pt x="5654155" y="3696225"/>
                  <a:pt x="5689063" y="3664774"/>
                </a:cubicBezTo>
                <a:cubicBezTo>
                  <a:pt x="5682705" y="3690906"/>
                  <a:pt x="5720797" y="3646388"/>
                  <a:pt x="5711260" y="3685587"/>
                </a:cubicBezTo>
                <a:cubicBezTo>
                  <a:pt x="5711260" y="3685587"/>
                  <a:pt x="5717618" y="3659457"/>
                  <a:pt x="5739815" y="3680267"/>
                </a:cubicBezTo>
                <a:cubicBezTo>
                  <a:pt x="5742996" y="3667202"/>
                  <a:pt x="5717618" y="3659457"/>
                  <a:pt x="5720797" y="3646388"/>
                </a:cubicBezTo>
                <a:cubicBezTo>
                  <a:pt x="5723976" y="3633319"/>
                  <a:pt x="5727155" y="3620255"/>
                  <a:pt x="5755710" y="3614935"/>
                </a:cubicBezTo>
                <a:cubicBezTo>
                  <a:pt x="5758888" y="3601867"/>
                  <a:pt x="5758888" y="3601867"/>
                  <a:pt x="5758888" y="3601867"/>
                </a:cubicBezTo>
                <a:cubicBezTo>
                  <a:pt x="5758888" y="3601867"/>
                  <a:pt x="5758888" y="3601867"/>
                  <a:pt x="5762067" y="3588803"/>
                </a:cubicBezTo>
                <a:cubicBezTo>
                  <a:pt x="5787445" y="3596549"/>
                  <a:pt x="5739815" y="3680267"/>
                  <a:pt x="5768372" y="3674949"/>
                </a:cubicBezTo>
                <a:cubicBezTo>
                  <a:pt x="5768372" y="3674949"/>
                  <a:pt x="5771551" y="3661881"/>
                  <a:pt x="5774730" y="3648813"/>
                </a:cubicBezTo>
                <a:cubicBezTo>
                  <a:pt x="5803279" y="3643491"/>
                  <a:pt x="5806458" y="3630428"/>
                  <a:pt x="5828657" y="3651239"/>
                </a:cubicBezTo>
                <a:cubicBezTo>
                  <a:pt x="5825478" y="3664304"/>
                  <a:pt x="5819120" y="3690441"/>
                  <a:pt x="5815941" y="3703504"/>
                </a:cubicBezTo>
                <a:cubicBezTo>
                  <a:pt x="5834957" y="3737383"/>
                  <a:pt x="5812763" y="3716571"/>
                  <a:pt x="5806406" y="3742703"/>
                </a:cubicBezTo>
                <a:cubicBezTo>
                  <a:pt x="5803230" y="3755771"/>
                  <a:pt x="5812763" y="3716571"/>
                  <a:pt x="5834957" y="3737383"/>
                </a:cubicBezTo>
                <a:cubicBezTo>
                  <a:pt x="5834957" y="3737383"/>
                  <a:pt x="5838136" y="3724317"/>
                  <a:pt x="5838136" y="3724317"/>
                </a:cubicBezTo>
                <a:cubicBezTo>
                  <a:pt x="5838136" y="3724317"/>
                  <a:pt x="5841313" y="3711252"/>
                  <a:pt x="5841313" y="3711252"/>
                </a:cubicBezTo>
                <a:cubicBezTo>
                  <a:pt x="5844490" y="3698185"/>
                  <a:pt x="5847671" y="3685118"/>
                  <a:pt x="5879405" y="3666732"/>
                </a:cubicBezTo>
                <a:cubicBezTo>
                  <a:pt x="5879405" y="3666732"/>
                  <a:pt x="5879405" y="3666732"/>
                  <a:pt x="5882583" y="3653665"/>
                </a:cubicBezTo>
                <a:lnTo>
                  <a:pt x="5885762" y="3640598"/>
                </a:lnTo>
                <a:cubicBezTo>
                  <a:pt x="5892120" y="3614465"/>
                  <a:pt x="5892120" y="3614465"/>
                  <a:pt x="5898476" y="3588334"/>
                </a:cubicBezTo>
                <a:cubicBezTo>
                  <a:pt x="5901655" y="3575268"/>
                  <a:pt x="5901655" y="3575268"/>
                  <a:pt x="5901655" y="3575268"/>
                </a:cubicBezTo>
                <a:cubicBezTo>
                  <a:pt x="5904834" y="3562203"/>
                  <a:pt x="5904834" y="3562203"/>
                  <a:pt x="5908014" y="3549134"/>
                </a:cubicBezTo>
                <a:cubicBezTo>
                  <a:pt x="5908014" y="3549134"/>
                  <a:pt x="5882636" y="3541387"/>
                  <a:pt x="5882636" y="3541387"/>
                </a:cubicBezTo>
                <a:cubicBezTo>
                  <a:pt x="5885813" y="3528324"/>
                  <a:pt x="5885813" y="3528324"/>
                  <a:pt x="5911190" y="3536069"/>
                </a:cubicBezTo>
                <a:cubicBezTo>
                  <a:pt x="5914370" y="3523003"/>
                  <a:pt x="5917547" y="3509938"/>
                  <a:pt x="5917547" y="3509938"/>
                </a:cubicBezTo>
                <a:cubicBezTo>
                  <a:pt x="5923905" y="3483804"/>
                  <a:pt x="5923905" y="3483804"/>
                  <a:pt x="5898529" y="3476057"/>
                </a:cubicBezTo>
                <a:cubicBezTo>
                  <a:pt x="5892171" y="3502190"/>
                  <a:pt x="5885813" y="3528324"/>
                  <a:pt x="5854084" y="3546712"/>
                </a:cubicBezTo>
                <a:lnTo>
                  <a:pt x="5857266" y="3533643"/>
                </a:lnTo>
                <a:lnTo>
                  <a:pt x="5866800" y="3494446"/>
                </a:lnTo>
                <a:cubicBezTo>
                  <a:pt x="5863620" y="3507511"/>
                  <a:pt x="5838245" y="3499764"/>
                  <a:pt x="5831888" y="3525896"/>
                </a:cubicBezTo>
                <a:cubicBezTo>
                  <a:pt x="5825530" y="3552029"/>
                  <a:pt x="5831888" y="3525896"/>
                  <a:pt x="5857266" y="3533643"/>
                </a:cubicBezTo>
                <a:cubicBezTo>
                  <a:pt x="5825530" y="3552029"/>
                  <a:pt x="5822352" y="3565096"/>
                  <a:pt x="5815994" y="3591226"/>
                </a:cubicBezTo>
                <a:cubicBezTo>
                  <a:pt x="5819173" y="3578161"/>
                  <a:pt x="5822352" y="3565096"/>
                  <a:pt x="5825530" y="3552029"/>
                </a:cubicBezTo>
                <a:cubicBezTo>
                  <a:pt x="5800160" y="3544284"/>
                  <a:pt x="5796978" y="3557352"/>
                  <a:pt x="5803336" y="3531220"/>
                </a:cubicBezTo>
                <a:cubicBezTo>
                  <a:pt x="5812872" y="3492018"/>
                  <a:pt x="5790675" y="3471206"/>
                  <a:pt x="5800210" y="3432009"/>
                </a:cubicBezTo>
                <a:cubicBezTo>
                  <a:pt x="5800210" y="3432009"/>
                  <a:pt x="5803389" y="3418941"/>
                  <a:pt x="5803389" y="3418941"/>
                </a:cubicBezTo>
                <a:cubicBezTo>
                  <a:pt x="5803389" y="3418941"/>
                  <a:pt x="5825588" y="3439755"/>
                  <a:pt x="5825588" y="3439755"/>
                </a:cubicBezTo>
                <a:lnTo>
                  <a:pt x="5841024" y="3449722"/>
                </a:lnTo>
                <a:lnTo>
                  <a:pt x="5847779" y="3460566"/>
                </a:lnTo>
                <a:cubicBezTo>
                  <a:pt x="5847779" y="3460566"/>
                  <a:pt x="5848575" y="3457300"/>
                  <a:pt x="5846197" y="3453064"/>
                </a:cubicBezTo>
                <a:lnTo>
                  <a:pt x="5841024" y="3449722"/>
                </a:lnTo>
                <a:lnTo>
                  <a:pt x="5839510" y="3447295"/>
                </a:lnTo>
                <a:cubicBezTo>
                  <a:pt x="5839167" y="3443461"/>
                  <a:pt x="5840853" y="3440029"/>
                  <a:pt x="5843434" y="3436430"/>
                </a:cubicBezTo>
                <a:lnTo>
                  <a:pt x="5851963" y="3422365"/>
                </a:lnTo>
                <a:lnTo>
                  <a:pt x="5857315" y="3421369"/>
                </a:lnTo>
                <a:cubicBezTo>
                  <a:pt x="5860494" y="3408300"/>
                  <a:pt x="5860494" y="3408300"/>
                  <a:pt x="5860494" y="3408300"/>
                </a:cubicBezTo>
                <a:cubicBezTo>
                  <a:pt x="5863673" y="3395235"/>
                  <a:pt x="5866850" y="3382170"/>
                  <a:pt x="5870031" y="3369102"/>
                </a:cubicBezTo>
                <a:cubicBezTo>
                  <a:pt x="5873210" y="3356035"/>
                  <a:pt x="5873210" y="3356035"/>
                  <a:pt x="5876388" y="3342968"/>
                </a:cubicBezTo>
                <a:cubicBezTo>
                  <a:pt x="5876388" y="3342968"/>
                  <a:pt x="5854194" y="3322158"/>
                  <a:pt x="5851015" y="3335225"/>
                </a:cubicBezTo>
                <a:cubicBezTo>
                  <a:pt x="5851015" y="3335225"/>
                  <a:pt x="5825639" y="3327477"/>
                  <a:pt x="5825639" y="3327477"/>
                </a:cubicBezTo>
                <a:cubicBezTo>
                  <a:pt x="5828818" y="3314412"/>
                  <a:pt x="5828818" y="3314412"/>
                  <a:pt x="5828818" y="3314412"/>
                </a:cubicBezTo>
                <a:cubicBezTo>
                  <a:pt x="5828818" y="3314412"/>
                  <a:pt x="5828818" y="3314412"/>
                  <a:pt x="5831996" y="3301343"/>
                </a:cubicBezTo>
                <a:cubicBezTo>
                  <a:pt x="5803441" y="3306664"/>
                  <a:pt x="5790726" y="3358930"/>
                  <a:pt x="5797084" y="3332795"/>
                </a:cubicBezTo>
                <a:cubicBezTo>
                  <a:pt x="5797084" y="3332795"/>
                  <a:pt x="5793905" y="3345863"/>
                  <a:pt x="5765348" y="3351184"/>
                </a:cubicBezTo>
                <a:cubicBezTo>
                  <a:pt x="5771707" y="3325047"/>
                  <a:pt x="5778064" y="3298917"/>
                  <a:pt x="5784422" y="3272784"/>
                </a:cubicBezTo>
                <a:cubicBezTo>
                  <a:pt x="5822513" y="3228266"/>
                  <a:pt x="5806671" y="3181323"/>
                  <a:pt x="5841584" y="3149867"/>
                </a:cubicBezTo>
                <a:cubicBezTo>
                  <a:pt x="5844763" y="3136802"/>
                  <a:pt x="5844763" y="3136802"/>
                  <a:pt x="5847942" y="3123739"/>
                </a:cubicBezTo>
                <a:cubicBezTo>
                  <a:pt x="5854299" y="3097605"/>
                  <a:pt x="5835279" y="3063724"/>
                  <a:pt x="5867013" y="3045340"/>
                </a:cubicBezTo>
                <a:cubicBezTo>
                  <a:pt x="5844814" y="3024529"/>
                  <a:pt x="5838458" y="3050659"/>
                  <a:pt x="5838458" y="3050659"/>
                </a:cubicBezTo>
                <a:cubicBezTo>
                  <a:pt x="5841637" y="3037593"/>
                  <a:pt x="5851173" y="2998394"/>
                  <a:pt x="5851173" y="2998394"/>
                </a:cubicBezTo>
                <a:cubicBezTo>
                  <a:pt x="5819442" y="3016782"/>
                  <a:pt x="5809907" y="3055980"/>
                  <a:pt x="5803550" y="3082114"/>
                </a:cubicBezTo>
                <a:cubicBezTo>
                  <a:pt x="5774995" y="3087432"/>
                  <a:pt x="5794015" y="3121311"/>
                  <a:pt x="5765458" y="3126628"/>
                </a:cubicBezTo>
                <a:cubicBezTo>
                  <a:pt x="5746444" y="3092754"/>
                  <a:pt x="5787710" y="3035168"/>
                  <a:pt x="5797246" y="2995966"/>
                </a:cubicBezTo>
                <a:cubicBezTo>
                  <a:pt x="5768695" y="3001291"/>
                  <a:pt x="5784531" y="3048235"/>
                  <a:pt x="5762337" y="3027425"/>
                </a:cubicBezTo>
                <a:cubicBezTo>
                  <a:pt x="5771875" y="2988222"/>
                  <a:pt x="5781409" y="2949025"/>
                  <a:pt x="5787767" y="2922893"/>
                </a:cubicBezTo>
                <a:cubicBezTo>
                  <a:pt x="5775104" y="2862879"/>
                  <a:pt x="5806837" y="2844497"/>
                  <a:pt x="5790997" y="2797549"/>
                </a:cubicBezTo>
                <a:cubicBezTo>
                  <a:pt x="5784639" y="2823682"/>
                  <a:pt x="5768747" y="2889013"/>
                  <a:pt x="5762389" y="2915146"/>
                </a:cubicBezTo>
                <a:cubicBezTo>
                  <a:pt x="5746497" y="2980476"/>
                  <a:pt x="5733783" y="3032742"/>
                  <a:pt x="5721068" y="3085008"/>
                </a:cubicBezTo>
                <a:cubicBezTo>
                  <a:pt x="5717889" y="3098074"/>
                  <a:pt x="5743267" y="3105821"/>
                  <a:pt x="5740088" y="3118886"/>
                </a:cubicBezTo>
                <a:cubicBezTo>
                  <a:pt x="5736910" y="3131953"/>
                  <a:pt x="5736910" y="3131953"/>
                  <a:pt x="5736910" y="3131953"/>
                </a:cubicBezTo>
                <a:cubicBezTo>
                  <a:pt x="5711531" y="3124204"/>
                  <a:pt x="5682926" y="3241802"/>
                  <a:pt x="5676567" y="3267935"/>
                </a:cubicBezTo>
                <a:cubicBezTo>
                  <a:pt x="5705123" y="3262615"/>
                  <a:pt x="5711481" y="3236481"/>
                  <a:pt x="5717837" y="3210350"/>
                </a:cubicBezTo>
                <a:cubicBezTo>
                  <a:pt x="5714659" y="3223415"/>
                  <a:pt x="5714659" y="3223415"/>
                  <a:pt x="5714659" y="3223415"/>
                </a:cubicBezTo>
                <a:cubicBezTo>
                  <a:pt x="5714659" y="3223415"/>
                  <a:pt x="5714659" y="3223415"/>
                  <a:pt x="5736852" y="3244227"/>
                </a:cubicBezTo>
                <a:cubicBezTo>
                  <a:pt x="5736852" y="3244227"/>
                  <a:pt x="5733673" y="3257294"/>
                  <a:pt x="5733673" y="3257294"/>
                </a:cubicBezTo>
                <a:cubicBezTo>
                  <a:pt x="5730494" y="3270359"/>
                  <a:pt x="5727316" y="3283428"/>
                  <a:pt x="5701944" y="3275682"/>
                </a:cubicBezTo>
                <a:cubicBezTo>
                  <a:pt x="5692409" y="3314881"/>
                  <a:pt x="5705064" y="3374890"/>
                  <a:pt x="5676516" y="3380211"/>
                </a:cubicBezTo>
                <a:cubicBezTo>
                  <a:pt x="5682872" y="3354078"/>
                  <a:pt x="5663852" y="3320202"/>
                  <a:pt x="5695588" y="3301810"/>
                </a:cubicBezTo>
                <a:cubicBezTo>
                  <a:pt x="5695588" y="3301810"/>
                  <a:pt x="5670210" y="3294065"/>
                  <a:pt x="5670210" y="3294065"/>
                </a:cubicBezTo>
                <a:cubicBezTo>
                  <a:pt x="5667031" y="3307133"/>
                  <a:pt x="5660673" y="3333267"/>
                  <a:pt x="5657496" y="3346330"/>
                </a:cubicBezTo>
                <a:cubicBezTo>
                  <a:pt x="5635303" y="3325521"/>
                  <a:pt x="5638482" y="3312458"/>
                  <a:pt x="5635303" y="3325521"/>
                </a:cubicBezTo>
                <a:cubicBezTo>
                  <a:pt x="5638482" y="3312458"/>
                  <a:pt x="5641661" y="3299389"/>
                  <a:pt x="5619462" y="3278574"/>
                </a:cubicBezTo>
                <a:cubicBezTo>
                  <a:pt x="5619462" y="3278574"/>
                  <a:pt x="5613104" y="3304711"/>
                  <a:pt x="5609925" y="3317776"/>
                </a:cubicBezTo>
                <a:cubicBezTo>
                  <a:pt x="5613104" y="3304711"/>
                  <a:pt x="5613104" y="3304711"/>
                  <a:pt x="5590913" y="3283897"/>
                </a:cubicBezTo>
                <a:cubicBezTo>
                  <a:pt x="5590913" y="3283897"/>
                  <a:pt x="5594092" y="3270830"/>
                  <a:pt x="5594092" y="3270830"/>
                </a:cubicBezTo>
                <a:cubicBezTo>
                  <a:pt x="5619462" y="3278574"/>
                  <a:pt x="5622641" y="3265509"/>
                  <a:pt x="5622641" y="3265509"/>
                </a:cubicBezTo>
                <a:cubicBezTo>
                  <a:pt x="5628998" y="3239377"/>
                  <a:pt x="5632177" y="3226312"/>
                  <a:pt x="5635356" y="3213243"/>
                </a:cubicBezTo>
                <a:cubicBezTo>
                  <a:pt x="5663911" y="3207924"/>
                  <a:pt x="5686161" y="3116460"/>
                  <a:pt x="5698875" y="3064195"/>
                </a:cubicBezTo>
                <a:cubicBezTo>
                  <a:pt x="5673499" y="3056449"/>
                  <a:pt x="5673499" y="3056449"/>
                  <a:pt x="5673499" y="3056449"/>
                </a:cubicBezTo>
                <a:cubicBezTo>
                  <a:pt x="5673499" y="3056449"/>
                  <a:pt x="5670318" y="3069518"/>
                  <a:pt x="5670318" y="3069518"/>
                </a:cubicBezTo>
                <a:cubicBezTo>
                  <a:pt x="5644948" y="3061772"/>
                  <a:pt x="5651304" y="3035639"/>
                  <a:pt x="5651304" y="3035639"/>
                </a:cubicBezTo>
                <a:cubicBezTo>
                  <a:pt x="5657662" y="3009507"/>
                  <a:pt x="5679856" y="3030316"/>
                  <a:pt x="5683033" y="3017251"/>
                </a:cubicBezTo>
                <a:cubicBezTo>
                  <a:pt x="5664019" y="2983374"/>
                  <a:pt x="5692568" y="2978052"/>
                  <a:pt x="5695749" y="2964984"/>
                </a:cubicBezTo>
                <a:cubicBezTo>
                  <a:pt x="5692568" y="2978052"/>
                  <a:pt x="5714767" y="2998863"/>
                  <a:pt x="5676677" y="3043382"/>
                </a:cubicBezTo>
                <a:cubicBezTo>
                  <a:pt x="5702055" y="3051130"/>
                  <a:pt x="5702055" y="3051130"/>
                  <a:pt x="5702055" y="3051130"/>
                </a:cubicBezTo>
                <a:cubicBezTo>
                  <a:pt x="5727425" y="3058875"/>
                  <a:pt x="5711589" y="3011931"/>
                  <a:pt x="5711589" y="3011931"/>
                </a:cubicBezTo>
                <a:cubicBezTo>
                  <a:pt x="5724304" y="2959666"/>
                  <a:pt x="5733841" y="2920466"/>
                  <a:pt x="5749734" y="2855134"/>
                </a:cubicBezTo>
                <a:cubicBezTo>
                  <a:pt x="5752910" y="2842069"/>
                  <a:pt x="5762446" y="2802871"/>
                  <a:pt x="5768804" y="2776738"/>
                </a:cubicBezTo>
                <a:cubicBezTo>
                  <a:pt x="5752964" y="2729792"/>
                  <a:pt x="5784697" y="2711410"/>
                  <a:pt x="5791056" y="2685274"/>
                </a:cubicBezTo>
                <a:cubicBezTo>
                  <a:pt x="5765676" y="2677527"/>
                  <a:pt x="5765676" y="2677527"/>
                  <a:pt x="5765676" y="2677527"/>
                </a:cubicBezTo>
                <a:cubicBezTo>
                  <a:pt x="5756141" y="2716724"/>
                  <a:pt x="5746605" y="2755928"/>
                  <a:pt x="5721235" y="2748182"/>
                </a:cubicBezTo>
                <a:cubicBezTo>
                  <a:pt x="5727592" y="2722045"/>
                  <a:pt x="5733950" y="2695915"/>
                  <a:pt x="5740306" y="2669783"/>
                </a:cubicBezTo>
                <a:cubicBezTo>
                  <a:pt x="5705393" y="2701235"/>
                  <a:pt x="5695916" y="2628160"/>
                  <a:pt x="5737180" y="2570572"/>
                </a:cubicBezTo>
                <a:cubicBezTo>
                  <a:pt x="5740359" y="2557508"/>
                  <a:pt x="5740359" y="2557508"/>
                  <a:pt x="5740359" y="2557508"/>
                </a:cubicBezTo>
                <a:cubicBezTo>
                  <a:pt x="5734002" y="2583637"/>
                  <a:pt x="5724465" y="2622839"/>
                  <a:pt x="5746664" y="2643652"/>
                </a:cubicBezTo>
                <a:cubicBezTo>
                  <a:pt x="5749841" y="2630585"/>
                  <a:pt x="5749841" y="2630585"/>
                  <a:pt x="5775213" y="2638331"/>
                </a:cubicBezTo>
                <a:cubicBezTo>
                  <a:pt x="5778392" y="2625264"/>
                  <a:pt x="5784749" y="2599130"/>
                  <a:pt x="5784749" y="2599130"/>
                </a:cubicBezTo>
                <a:cubicBezTo>
                  <a:pt x="5759378" y="2591384"/>
                  <a:pt x="5759378" y="2591384"/>
                  <a:pt x="5759378" y="2591384"/>
                </a:cubicBezTo>
                <a:cubicBezTo>
                  <a:pt x="5759378" y="2591384"/>
                  <a:pt x="5762556" y="2578319"/>
                  <a:pt x="5762556" y="2578319"/>
                </a:cubicBezTo>
                <a:cubicBezTo>
                  <a:pt x="5762556" y="2578319"/>
                  <a:pt x="5762556" y="2578319"/>
                  <a:pt x="5787928" y="2586065"/>
                </a:cubicBezTo>
                <a:cubicBezTo>
                  <a:pt x="5800642" y="2533800"/>
                  <a:pt x="5813357" y="2481533"/>
                  <a:pt x="5826071" y="2429269"/>
                </a:cubicBezTo>
                <a:cubicBezTo>
                  <a:pt x="5800699" y="2421524"/>
                  <a:pt x="5797522" y="2434590"/>
                  <a:pt x="5772144" y="2426843"/>
                </a:cubicBezTo>
                <a:lnTo>
                  <a:pt x="5791217" y="2348446"/>
                </a:lnTo>
                <a:cubicBezTo>
                  <a:pt x="5819772" y="2343127"/>
                  <a:pt x="5826129" y="2316993"/>
                  <a:pt x="5832486" y="2290861"/>
                </a:cubicBezTo>
                <a:cubicBezTo>
                  <a:pt x="5832486" y="2290861"/>
                  <a:pt x="5829307" y="2303930"/>
                  <a:pt x="5854679" y="2311672"/>
                </a:cubicBezTo>
                <a:cubicBezTo>
                  <a:pt x="5854679" y="2311672"/>
                  <a:pt x="5854679" y="2311672"/>
                  <a:pt x="5851502" y="2324739"/>
                </a:cubicBezTo>
                <a:cubicBezTo>
                  <a:pt x="5848322" y="2337806"/>
                  <a:pt x="5845142" y="2350871"/>
                  <a:pt x="5841965" y="2363936"/>
                </a:cubicBezTo>
                <a:cubicBezTo>
                  <a:pt x="5870520" y="2358618"/>
                  <a:pt x="5886413" y="2293286"/>
                  <a:pt x="5892770" y="2267153"/>
                </a:cubicBezTo>
                <a:cubicBezTo>
                  <a:pt x="5899128" y="2241021"/>
                  <a:pt x="5905486" y="2214887"/>
                  <a:pt x="5886465" y="2181008"/>
                </a:cubicBezTo>
                <a:cubicBezTo>
                  <a:pt x="5911842" y="2188755"/>
                  <a:pt x="5915020" y="2175690"/>
                  <a:pt x="5921378" y="2149557"/>
                </a:cubicBezTo>
                <a:cubicBezTo>
                  <a:pt x="5924555" y="2136492"/>
                  <a:pt x="5896002" y="2141810"/>
                  <a:pt x="5899179" y="2128746"/>
                </a:cubicBezTo>
                <a:cubicBezTo>
                  <a:pt x="5924555" y="2136492"/>
                  <a:pt x="5924555" y="2136492"/>
                  <a:pt x="5924555" y="2136492"/>
                </a:cubicBezTo>
                <a:cubicBezTo>
                  <a:pt x="5927734" y="2123425"/>
                  <a:pt x="5930913" y="2110360"/>
                  <a:pt x="5930913" y="2110360"/>
                </a:cubicBezTo>
                <a:cubicBezTo>
                  <a:pt x="5937271" y="2084227"/>
                  <a:pt x="5940449" y="2071158"/>
                  <a:pt x="5946805" y="2045028"/>
                </a:cubicBezTo>
                <a:cubicBezTo>
                  <a:pt x="5946805" y="2045028"/>
                  <a:pt x="5949986" y="2031959"/>
                  <a:pt x="5949986" y="2031959"/>
                </a:cubicBezTo>
                <a:cubicBezTo>
                  <a:pt x="5953163" y="2018894"/>
                  <a:pt x="5949986" y="2031959"/>
                  <a:pt x="5927787" y="2011149"/>
                </a:cubicBezTo>
                <a:cubicBezTo>
                  <a:pt x="5930965" y="1998082"/>
                  <a:pt x="5939694" y="1990220"/>
                  <a:pt x="5948422" y="1982356"/>
                </a:cubicBezTo>
                <a:lnTo>
                  <a:pt x="5969055" y="1953567"/>
                </a:lnTo>
                <a:lnTo>
                  <a:pt x="5968302" y="1956660"/>
                </a:lnTo>
                <a:lnTo>
                  <a:pt x="5968261" y="1956830"/>
                </a:lnTo>
                <a:cubicBezTo>
                  <a:pt x="5967864" y="1958464"/>
                  <a:pt x="5967665" y="1959281"/>
                  <a:pt x="5967764" y="1958872"/>
                </a:cubicBezTo>
                <a:lnTo>
                  <a:pt x="5968302" y="1956660"/>
                </a:lnTo>
                <a:lnTo>
                  <a:pt x="5969055" y="1953566"/>
                </a:lnTo>
                <a:lnTo>
                  <a:pt x="5972234" y="1940496"/>
                </a:lnTo>
                <a:cubicBezTo>
                  <a:pt x="5978592" y="1914366"/>
                  <a:pt x="5956393" y="1893553"/>
                  <a:pt x="5991308" y="1862102"/>
                </a:cubicBezTo>
                <a:cubicBezTo>
                  <a:pt x="5975466" y="1815155"/>
                  <a:pt x="5988179" y="1762893"/>
                  <a:pt x="5997716" y="1723694"/>
                </a:cubicBezTo>
                <a:cubicBezTo>
                  <a:pt x="5997716" y="1723694"/>
                  <a:pt x="5997716" y="1723694"/>
                  <a:pt x="6000894" y="1710624"/>
                </a:cubicBezTo>
                <a:cubicBezTo>
                  <a:pt x="6007251" y="1684493"/>
                  <a:pt x="6007251" y="1684493"/>
                  <a:pt x="6007251" y="1684493"/>
                </a:cubicBezTo>
                <a:cubicBezTo>
                  <a:pt x="6013608" y="1658359"/>
                  <a:pt x="6013608" y="1658359"/>
                  <a:pt x="6016786" y="1645296"/>
                </a:cubicBezTo>
                <a:cubicBezTo>
                  <a:pt x="6038986" y="1666106"/>
                  <a:pt x="6058056" y="1587709"/>
                  <a:pt x="6032680" y="1579963"/>
                </a:cubicBezTo>
                <a:lnTo>
                  <a:pt x="6042216" y="1540765"/>
                </a:lnTo>
                <a:cubicBezTo>
                  <a:pt x="6016844" y="1533020"/>
                  <a:pt x="6023202" y="1506886"/>
                  <a:pt x="6026381" y="1493819"/>
                </a:cubicBezTo>
                <a:cubicBezTo>
                  <a:pt x="6058109" y="1475431"/>
                  <a:pt x="6074001" y="1410101"/>
                  <a:pt x="6054987" y="1376224"/>
                </a:cubicBezTo>
                <a:cubicBezTo>
                  <a:pt x="6051810" y="1389292"/>
                  <a:pt x="6045451" y="1415424"/>
                  <a:pt x="6023254" y="1394610"/>
                </a:cubicBezTo>
                <a:lnTo>
                  <a:pt x="6029611" y="1368476"/>
                </a:lnTo>
                <a:cubicBezTo>
                  <a:pt x="6004241" y="1360732"/>
                  <a:pt x="5991525" y="1412996"/>
                  <a:pt x="5962969" y="1418315"/>
                </a:cubicBezTo>
                <a:cubicBezTo>
                  <a:pt x="5969326" y="1392185"/>
                  <a:pt x="5947129" y="1371371"/>
                  <a:pt x="5950306" y="1358306"/>
                </a:cubicBezTo>
                <a:lnTo>
                  <a:pt x="5959843" y="1319104"/>
                </a:lnTo>
                <a:lnTo>
                  <a:pt x="5972556" y="1266840"/>
                </a:lnTo>
                <a:cubicBezTo>
                  <a:pt x="5978914" y="1240707"/>
                  <a:pt x="5982093" y="1227640"/>
                  <a:pt x="5988450" y="1201510"/>
                </a:cubicBezTo>
                <a:cubicBezTo>
                  <a:pt x="5959900" y="1206831"/>
                  <a:pt x="5956721" y="1219896"/>
                  <a:pt x="5950365" y="1246028"/>
                </a:cubicBezTo>
                <a:cubicBezTo>
                  <a:pt x="5950365" y="1246028"/>
                  <a:pt x="5944007" y="1272162"/>
                  <a:pt x="5918629" y="1264416"/>
                </a:cubicBezTo>
                <a:cubicBezTo>
                  <a:pt x="5921808" y="1251349"/>
                  <a:pt x="5924988" y="1238283"/>
                  <a:pt x="5926974" y="1230115"/>
                </a:cubicBezTo>
                <a:lnTo>
                  <a:pt x="5928739" y="1222862"/>
                </a:lnTo>
                <a:lnTo>
                  <a:pt x="5937702" y="1186021"/>
                </a:lnTo>
                <a:cubicBezTo>
                  <a:pt x="5966257" y="1180698"/>
                  <a:pt x="5978973" y="1128432"/>
                  <a:pt x="5985330" y="1102299"/>
                </a:cubicBezTo>
                <a:cubicBezTo>
                  <a:pt x="5998044" y="1050037"/>
                  <a:pt x="6004402" y="1023902"/>
                  <a:pt x="6007579" y="1010839"/>
                </a:cubicBezTo>
                <a:cubicBezTo>
                  <a:pt x="6036129" y="1005516"/>
                  <a:pt x="6032951" y="1018583"/>
                  <a:pt x="6029772" y="1031648"/>
                </a:cubicBezTo>
                <a:cubicBezTo>
                  <a:pt x="6032951" y="1018583"/>
                  <a:pt x="6048845" y="953250"/>
                  <a:pt x="6026650" y="932440"/>
                </a:cubicBezTo>
                <a:cubicBezTo>
                  <a:pt x="5998095" y="937758"/>
                  <a:pt x="5998095" y="937758"/>
                  <a:pt x="5998095" y="937758"/>
                </a:cubicBezTo>
                <a:cubicBezTo>
                  <a:pt x="6004454" y="911624"/>
                  <a:pt x="6007630" y="898559"/>
                  <a:pt x="6010810" y="885498"/>
                </a:cubicBezTo>
                <a:cubicBezTo>
                  <a:pt x="6010810" y="885498"/>
                  <a:pt x="6010014" y="888762"/>
                  <a:pt x="6012392" y="892997"/>
                </a:cubicBezTo>
                <a:lnTo>
                  <a:pt x="6033008" y="906308"/>
                </a:lnTo>
                <a:lnTo>
                  <a:pt x="6036187" y="893243"/>
                </a:lnTo>
                <a:cubicBezTo>
                  <a:pt x="6039365" y="880173"/>
                  <a:pt x="6039365" y="880173"/>
                  <a:pt x="6039365" y="880173"/>
                </a:cubicBezTo>
                <a:cubicBezTo>
                  <a:pt x="6039365" y="880173"/>
                  <a:pt x="6013988" y="872425"/>
                  <a:pt x="6013988" y="872425"/>
                </a:cubicBezTo>
                <a:cubicBezTo>
                  <a:pt x="6017167" y="859360"/>
                  <a:pt x="6017167" y="859360"/>
                  <a:pt x="6020347" y="846294"/>
                </a:cubicBezTo>
                <a:cubicBezTo>
                  <a:pt x="6023524" y="833229"/>
                  <a:pt x="6023524" y="833229"/>
                  <a:pt x="6023524" y="833229"/>
                </a:cubicBezTo>
                <a:cubicBezTo>
                  <a:pt x="6045722" y="854041"/>
                  <a:pt x="6064794" y="775644"/>
                  <a:pt x="6093345" y="770323"/>
                </a:cubicBezTo>
                <a:cubicBezTo>
                  <a:pt x="6099701" y="744190"/>
                  <a:pt x="6099701" y="744190"/>
                  <a:pt x="6102880" y="731124"/>
                </a:cubicBezTo>
                <a:cubicBezTo>
                  <a:pt x="6112415" y="691926"/>
                  <a:pt x="6118772" y="665792"/>
                  <a:pt x="6125130" y="639661"/>
                </a:cubicBezTo>
                <a:cubicBezTo>
                  <a:pt x="6128309" y="626592"/>
                  <a:pt x="6128309" y="626592"/>
                  <a:pt x="6131488" y="613529"/>
                </a:cubicBezTo>
                <a:cubicBezTo>
                  <a:pt x="6109293" y="592720"/>
                  <a:pt x="6109293" y="592720"/>
                  <a:pt x="6112474" y="579650"/>
                </a:cubicBezTo>
                <a:cubicBezTo>
                  <a:pt x="6118830" y="553518"/>
                  <a:pt x="6118830" y="553518"/>
                  <a:pt x="6125188" y="527386"/>
                </a:cubicBezTo>
                <a:cubicBezTo>
                  <a:pt x="6128366" y="514319"/>
                  <a:pt x="6131545" y="501254"/>
                  <a:pt x="6134724" y="488186"/>
                </a:cubicBezTo>
                <a:cubicBezTo>
                  <a:pt x="6144260" y="448989"/>
                  <a:pt x="6179167" y="417534"/>
                  <a:pt x="6156975" y="396722"/>
                </a:cubicBezTo>
                <a:cubicBezTo>
                  <a:pt x="6131596" y="388976"/>
                  <a:pt x="6144260" y="448989"/>
                  <a:pt x="6115704" y="454310"/>
                </a:cubicBezTo>
                <a:lnTo>
                  <a:pt x="6131596" y="388976"/>
                </a:lnTo>
                <a:cubicBezTo>
                  <a:pt x="6134775" y="375911"/>
                  <a:pt x="6131596" y="388976"/>
                  <a:pt x="6106224" y="381229"/>
                </a:cubicBezTo>
                <a:cubicBezTo>
                  <a:pt x="6109405" y="368167"/>
                  <a:pt x="6112582" y="355097"/>
                  <a:pt x="6118940" y="328967"/>
                </a:cubicBezTo>
                <a:cubicBezTo>
                  <a:pt x="6118940" y="328967"/>
                  <a:pt x="6118940" y="328967"/>
                  <a:pt x="6144311" y="336713"/>
                </a:cubicBezTo>
                <a:cubicBezTo>
                  <a:pt x="6147490" y="323644"/>
                  <a:pt x="6153848" y="297511"/>
                  <a:pt x="6157026" y="284446"/>
                </a:cubicBezTo>
                <a:cubicBezTo>
                  <a:pt x="6131655" y="276702"/>
                  <a:pt x="6147490" y="323644"/>
                  <a:pt x="6122119" y="315899"/>
                </a:cubicBezTo>
                <a:cubicBezTo>
                  <a:pt x="6131655" y="276702"/>
                  <a:pt x="6147546" y="211370"/>
                  <a:pt x="6157082" y="172170"/>
                </a:cubicBezTo>
                <a:cubicBezTo>
                  <a:pt x="6160261" y="159105"/>
                  <a:pt x="6157082" y="172170"/>
                  <a:pt x="6160261" y="159105"/>
                </a:cubicBezTo>
                <a:cubicBezTo>
                  <a:pt x="6168208" y="126440"/>
                  <a:pt x="6179334" y="80708"/>
                  <a:pt x="6193630" y="35944"/>
                </a:cubicBezTo>
                <a:lnTo>
                  <a:pt x="6206871" y="0"/>
                </a:lnTo>
                <a:lnTo>
                  <a:pt x="6245588" y="0"/>
                </a:lnTo>
                <a:lnTo>
                  <a:pt x="6239246" y="2494"/>
                </a:lnTo>
                <a:cubicBezTo>
                  <a:pt x="6231709" y="5457"/>
                  <a:pt x="6223776" y="10053"/>
                  <a:pt x="6220597" y="23119"/>
                </a:cubicBezTo>
                <a:cubicBezTo>
                  <a:pt x="6220597" y="23119"/>
                  <a:pt x="6217418" y="36188"/>
                  <a:pt x="6211062" y="62316"/>
                </a:cubicBezTo>
                <a:cubicBezTo>
                  <a:pt x="6207883" y="75385"/>
                  <a:pt x="6211062" y="62316"/>
                  <a:pt x="6207883" y="75385"/>
                </a:cubicBezTo>
                <a:cubicBezTo>
                  <a:pt x="6207883" y="75385"/>
                  <a:pt x="6207883" y="75385"/>
                  <a:pt x="6204706" y="88452"/>
                </a:cubicBezTo>
                <a:cubicBezTo>
                  <a:pt x="6233261" y="83132"/>
                  <a:pt x="6233261" y="83132"/>
                  <a:pt x="6233261" y="83132"/>
                </a:cubicBezTo>
                <a:lnTo>
                  <a:pt x="6230082" y="96197"/>
                </a:lnTo>
                <a:cubicBezTo>
                  <a:pt x="6198348" y="114584"/>
                  <a:pt x="6195169" y="127652"/>
                  <a:pt x="6188812" y="153785"/>
                </a:cubicBezTo>
                <a:cubicBezTo>
                  <a:pt x="6188812" y="153785"/>
                  <a:pt x="6214188" y="161531"/>
                  <a:pt x="6220546" y="135397"/>
                </a:cubicBezTo>
                <a:cubicBezTo>
                  <a:pt x="6220546" y="135397"/>
                  <a:pt x="6214188" y="161531"/>
                  <a:pt x="6214188" y="161531"/>
                </a:cubicBezTo>
                <a:cubicBezTo>
                  <a:pt x="6242738" y="156210"/>
                  <a:pt x="6249097" y="130076"/>
                  <a:pt x="6255454" y="103943"/>
                </a:cubicBezTo>
                <a:cubicBezTo>
                  <a:pt x="6255454" y="103943"/>
                  <a:pt x="6245917" y="143145"/>
                  <a:pt x="6245917" y="143145"/>
                </a:cubicBezTo>
                <a:cubicBezTo>
                  <a:pt x="6242738" y="156210"/>
                  <a:pt x="6239558" y="169275"/>
                  <a:pt x="6236381" y="182342"/>
                </a:cubicBezTo>
                <a:cubicBezTo>
                  <a:pt x="6233204" y="195405"/>
                  <a:pt x="6242738" y="156210"/>
                  <a:pt x="6264936" y="177022"/>
                </a:cubicBezTo>
                <a:lnTo>
                  <a:pt x="6255400" y="216221"/>
                </a:lnTo>
                <a:cubicBezTo>
                  <a:pt x="6280777" y="223968"/>
                  <a:pt x="6287135" y="197834"/>
                  <a:pt x="6287135" y="197834"/>
                </a:cubicBezTo>
                <a:cubicBezTo>
                  <a:pt x="6299054" y="148837"/>
                  <a:pt x="6314550" y="85139"/>
                  <a:pt x="6326917" y="34303"/>
                </a:cubicBezTo>
                <a:lnTo>
                  <a:pt x="6335262" y="0"/>
                </a:lnTo>
                <a:lnTo>
                  <a:pt x="6350047" y="0"/>
                </a:lnTo>
                <a:lnTo>
                  <a:pt x="6348440" y="8851"/>
                </a:lnTo>
                <a:cubicBezTo>
                  <a:pt x="6347890" y="18114"/>
                  <a:pt x="6349075" y="27247"/>
                  <a:pt x="6353828" y="35716"/>
                </a:cubicBezTo>
                <a:cubicBezTo>
                  <a:pt x="6355417" y="29184"/>
                  <a:pt x="6357404" y="21018"/>
                  <a:pt x="6359738" y="11422"/>
                </a:cubicBezTo>
                <a:lnTo>
                  <a:pt x="6362517" y="0"/>
                </a:lnTo>
                <a:lnTo>
                  <a:pt x="6431750" y="0"/>
                </a:lnTo>
                <a:lnTo>
                  <a:pt x="6433140" y="28346"/>
                </a:lnTo>
                <a:cubicBezTo>
                  <a:pt x="6433136" y="38872"/>
                  <a:pt x="6432338" y="49155"/>
                  <a:pt x="6429954" y="58955"/>
                </a:cubicBezTo>
                <a:cubicBezTo>
                  <a:pt x="6445789" y="105900"/>
                  <a:pt x="6410883" y="137355"/>
                  <a:pt x="6429895" y="171232"/>
                </a:cubicBezTo>
                <a:cubicBezTo>
                  <a:pt x="6423538" y="197366"/>
                  <a:pt x="6420360" y="210429"/>
                  <a:pt x="6410825" y="249628"/>
                </a:cubicBezTo>
                <a:cubicBezTo>
                  <a:pt x="6407645" y="262696"/>
                  <a:pt x="6407645" y="262696"/>
                  <a:pt x="6407645" y="262696"/>
                </a:cubicBezTo>
                <a:cubicBezTo>
                  <a:pt x="6410825" y="249628"/>
                  <a:pt x="6436202" y="257375"/>
                  <a:pt x="6445738" y="218176"/>
                </a:cubicBezTo>
                <a:cubicBezTo>
                  <a:pt x="6423538" y="197366"/>
                  <a:pt x="6420360" y="210429"/>
                  <a:pt x="6429895" y="171232"/>
                </a:cubicBezTo>
                <a:cubicBezTo>
                  <a:pt x="6436253" y="145099"/>
                  <a:pt x="6429895" y="171232"/>
                  <a:pt x="6436253" y="145099"/>
                </a:cubicBezTo>
                <a:cubicBezTo>
                  <a:pt x="6445789" y="105900"/>
                  <a:pt x="6442611" y="118965"/>
                  <a:pt x="6448968" y="92833"/>
                </a:cubicBezTo>
                <a:cubicBezTo>
                  <a:pt x="6452147" y="79767"/>
                  <a:pt x="6464863" y="27502"/>
                  <a:pt x="6468040" y="14435"/>
                </a:cubicBezTo>
                <a:lnTo>
                  <a:pt x="6471551" y="0"/>
                </a:lnTo>
                <a:lnTo>
                  <a:pt x="6528877" y="0"/>
                </a:lnTo>
                <a:lnTo>
                  <a:pt x="6525882" y="18276"/>
                </a:lnTo>
                <a:cubicBezTo>
                  <a:pt x="6521546" y="67616"/>
                  <a:pt x="6527477" y="106272"/>
                  <a:pt x="6515558" y="155271"/>
                </a:cubicBezTo>
                <a:cubicBezTo>
                  <a:pt x="6518735" y="142204"/>
                  <a:pt x="6518735" y="142204"/>
                  <a:pt x="6521914" y="129140"/>
                </a:cubicBezTo>
                <a:cubicBezTo>
                  <a:pt x="6525092" y="116072"/>
                  <a:pt x="6553643" y="110751"/>
                  <a:pt x="6531450" y="89939"/>
                </a:cubicBezTo>
                <a:cubicBezTo>
                  <a:pt x="6534629" y="76874"/>
                  <a:pt x="6537808" y="63809"/>
                  <a:pt x="6537808" y="63809"/>
                </a:cubicBezTo>
                <a:cubicBezTo>
                  <a:pt x="6540987" y="50740"/>
                  <a:pt x="6540987" y="50740"/>
                  <a:pt x="6540987" y="50740"/>
                </a:cubicBezTo>
                <a:cubicBezTo>
                  <a:pt x="6544165" y="37673"/>
                  <a:pt x="6544165" y="37673"/>
                  <a:pt x="6544165" y="37673"/>
                </a:cubicBezTo>
                <a:cubicBezTo>
                  <a:pt x="6544165" y="37673"/>
                  <a:pt x="6569537" y="45417"/>
                  <a:pt x="6566357" y="58486"/>
                </a:cubicBezTo>
                <a:lnTo>
                  <a:pt x="6575893" y="19287"/>
                </a:lnTo>
                <a:cubicBezTo>
                  <a:pt x="6550521" y="11543"/>
                  <a:pt x="6547344" y="24608"/>
                  <a:pt x="6547344" y="24608"/>
                </a:cubicBezTo>
                <a:cubicBezTo>
                  <a:pt x="6548933" y="18076"/>
                  <a:pt x="6549727" y="14810"/>
                  <a:pt x="6550522" y="11543"/>
                </a:cubicBezTo>
                <a:lnTo>
                  <a:pt x="6553331" y="0"/>
                </a:lnTo>
                <a:lnTo>
                  <a:pt x="6607845" y="0"/>
                </a:lnTo>
                <a:lnTo>
                  <a:pt x="6569483" y="157695"/>
                </a:lnTo>
                <a:cubicBezTo>
                  <a:pt x="6594861" y="165442"/>
                  <a:pt x="6598038" y="152378"/>
                  <a:pt x="6598038" y="152378"/>
                </a:cubicBezTo>
                <a:cubicBezTo>
                  <a:pt x="6579019" y="118497"/>
                  <a:pt x="6610755" y="100111"/>
                  <a:pt x="6620291" y="60910"/>
                </a:cubicBezTo>
                <a:cubicBezTo>
                  <a:pt x="6617111" y="73979"/>
                  <a:pt x="6607574" y="113176"/>
                  <a:pt x="6629773" y="133991"/>
                </a:cubicBezTo>
                <a:cubicBezTo>
                  <a:pt x="6636132" y="107858"/>
                  <a:pt x="6617111" y="73979"/>
                  <a:pt x="6623469" y="47845"/>
                </a:cubicBezTo>
                <a:cubicBezTo>
                  <a:pt x="6626647" y="34780"/>
                  <a:pt x="6626647" y="34780"/>
                  <a:pt x="6626647" y="34780"/>
                </a:cubicBezTo>
                <a:lnTo>
                  <a:pt x="6635108" y="0"/>
                </a:lnTo>
                <a:lnTo>
                  <a:pt x="6662370" y="0"/>
                </a:lnTo>
                <a:lnTo>
                  <a:pt x="6661561" y="3327"/>
                </a:lnTo>
                <a:cubicBezTo>
                  <a:pt x="6683753" y="24140"/>
                  <a:pt x="6667859" y="89470"/>
                  <a:pt x="6658324" y="128668"/>
                </a:cubicBezTo>
                <a:cubicBezTo>
                  <a:pt x="6686879" y="123349"/>
                  <a:pt x="6664680" y="102537"/>
                  <a:pt x="6690058" y="110286"/>
                </a:cubicBezTo>
                <a:cubicBezTo>
                  <a:pt x="6690058" y="110286"/>
                  <a:pt x="6686879" y="123349"/>
                  <a:pt x="6683700" y="136416"/>
                </a:cubicBezTo>
                <a:cubicBezTo>
                  <a:pt x="6712249" y="131095"/>
                  <a:pt x="6677344" y="162548"/>
                  <a:pt x="6702716" y="170293"/>
                </a:cubicBezTo>
                <a:cubicBezTo>
                  <a:pt x="6702716" y="170293"/>
                  <a:pt x="6702716" y="170293"/>
                  <a:pt x="6705893" y="157228"/>
                </a:cubicBezTo>
                <a:cubicBezTo>
                  <a:pt x="6709072" y="144160"/>
                  <a:pt x="6715430" y="118030"/>
                  <a:pt x="6693237" y="97219"/>
                </a:cubicBezTo>
                <a:cubicBezTo>
                  <a:pt x="6728143" y="65764"/>
                  <a:pt x="6731322" y="52696"/>
                  <a:pt x="6715488" y="5754"/>
                </a:cubicBezTo>
                <a:lnTo>
                  <a:pt x="6720938" y="0"/>
                </a:lnTo>
                <a:lnTo>
                  <a:pt x="6744142" y="0"/>
                </a:lnTo>
                <a:lnTo>
                  <a:pt x="6743987" y="636"/>
                </a:lnTo>
                <a:cubicBezTo>
                  <a:pt x="6742050" y="8598"/>
                  <a:pt x="6743242" y="3699"/>
                  <a:pt x="6740859" y="13498"/>
                </a:cubicBezTo>
                <a:cubicBezTo>
                  <a:pt x="6759877" y="47378"/>
                  <a:pt x="6737680" y="26563"/>
                  <a:pt x="6734501" y="39631"/>
                </a:cubicBezTo>
                <a:cubicBezTo>
                  <a:pt x="6728143" y="65764"/>
                  <a:pt x="6756700" y="60443"/>
                  <a:pt x="6756700" y="60443"/>
                </a:cubicBezTo>
                <a:cubicBezTo>
                  <a:pt x="6756700" y="60443"/>
                  <a:pt x="6750342" y="86575"/>
                  <a:pt x="6747164" y="99640"/>
                </a:cubicBezTo>
                <a:cubicBezTo>
                  <a:pt x="6743985" y="112709"/>
                  <a:pt x="6740806" y="125777"/>
                  <a:pt x="6762999" y="146588"/>
                </a:cubicBezTo>
                <a:cubicBezTo>
                  <a:pt x="6731270" y="164975"/>
                  <a:pt x="6750284" y="198853"/>
                  <a:pt x="6756643" y="172718"/>
                </a:cubicBezTo>
                <a:cubicBezTo>
                  <a:pt x="6782019" y="180465"/>
                  <a:pt x="6778841" y="193530"/>
                  <a:pt x="6775661" y="206599"/>
                </a:cubicBezTo>
                <a:cubicBezTo>
                  <a:pt x="6772483" y="219665"/>
                  <a:pt x="6797854" y="227409"/>
                  <a:pt x="6794676" y="240474"/>
                </a:cubicBezTo>
                <a:lnTo>
                  <a:pt x="6804212" y="201276"/>
                </a:lnTo>
                <a:cubicBezTo>
                  <a:pt x="6804212" y="201276"/>
                  <a:pt x="6807391" y="188213"/>
                  <a:pt x="6807391" y="188213"/>
                </a:cubicBezTo>
                <a:cubicBezTo>
                  <a:pt x="6807391" y="188213"/>
                  <a:pt x="6810570" y="175142"/>
                  <a:pt x="6832767" y="195958"/>
                </a:cubicBezTo>
                <a:cubicBezTo>
                  <a:pt x="6835946" y="182890"/>
                  <a:pt x="6839125" y="169825"/>
                  <a:pt x="6839125" y="169825"/>
                </a:cubicBezTo>
                <a:cubicBezTo>
                  <a:pt x="6848661" y="130624"/>
                  <a:pt x="6858196" y="91426"/>
                  <a:pt x="6864554" y="65294"/>
                </a:cubicBezTo>
                <a:cubicBezTo>
                  <a:pt x="6867732" y="52227"/>
                  <a:pt x="6867732" y="52227"/>
                  <a:pt x="6870910" y="39162"/>
                </a:cubicBezTo>
                <a:lnTo>
                  <a:pt x="6874089" y="26096"/>
                </a:lnTo>
                <a:cubicBezTo>
                  <a:pt x="6867732" y="52227"/>
                  <a:pt x="6896288" y="46909"/>
                  <a:pt x="6889930" y="73039"/>
                </a:cubicBezTo>
                <a:cubicBezTo>
                  <a:pt x="6883572" y="99171"/>
                  <a:pt x="6877215" y="125307"/>
                  <a:pt x="6874039" y="138370"/>
                </a:cubicBezTo>
                <a:cubicBezTo>
                  <a:pt x="6874039" y="138370"/>
                  <a:pt x="6874039" y="138370"/>
                  <a:pt x="6870857" y="151440"/>
                </a:cubicBezTo>
                <a:cubicBezTo>
                  <a:pt x="6867678" y="164505"/>
                  <a:pt x="6893050" y="172251"/>
                  <a:pt x="6889873" y="185316"/>
                </a:cubicBezTo>
                <a:cubicBezTo>
                  <a:pt x="6889873" y="185316"/>
                  <a:pt x="6893050" y="172251"/>
                  <a:pt x="6896230" y="159184"/>
                </a:cubicBezTo>
                <a:cubicBezTo>
                  <a:pt x="6896230" y="159184"/>
                  <a:pt x="6896230" y="159184"/>
                  <a:pt x="6899409" y="146117"/>
                </a:cubicBezTo>
                <a:cubicBezTo>
                  <a:pt x="6924785" y="153861"/>
                  <a:pt x="6924785" y="153861"/>
                  <a:pt x="6924785" y="153861"/>
                </a:cubicBezTo>
                <a:cubicBezTo>
                  <a:pt x="6915249" y="193061"/>
                  <a:pt x="6937443" y="213874"/>
                  <a:pt x="6937443" y="213874"/>
                </a:cubicBezTo>
                <a:cubicBezTo>
                  <a:pt x="6934263" y="226941"/>
                  <a:pt x="6934263" y="226941"/>
                  <a:pt x="6934263" y="226941"/>
                </a:cubicBezTo>
                <a:cubicBezTo>
                  <a:pt x="6927906" y="253074"/>
                  <a:pt x="6927906" y="253074"/>
                  <a:pt x="6950105" y="273886"/>
                </a:cubicBezTo>
                <a:cubicBezTo>
                  <a:pt x="6950105" y="273886"/>
                  <a:pt x="6959641" y="234688"/>
                  <a:pt x="6956462" y="247753"/>
                </a:cubicBezTo>
                <a:cubicBezTo>
                  <a:pt x="6956462" y="247753"/>
                  <a:pt x="6959641" y="234688"/>
                  <a:pt x="6959641" y="234688"/>
                </a:cubicBezTo>
                <a:cubicBezTo>
                  <a:pt x="6959641" y="234688"/>
                  <a:pt x="6962820" y="221619"/>
                  <a:pt x="6965998" y="208556"/>
                </a:cubicBezTo>
                <a:cubicBezTo>
                  <a:pt x="6969176" y="195489"/>
                  <a:pt x="6969176" y="195489"/>
                  <a:pt x="6972355" y="182423"/>
                </a:cubicBezTo>
                <a:cubicBezTo>
                  <a:pt x="6975534" y="169354"/>
                  <a:pt x="6997784" y="77892"/>
                  <a:pt x="7004141" y="51759"/>
                </a:cubicBezTo>
                <a:cubicBezTo>
                  <a:pt x="7000963" y="64825"/>
                  <a:pt x="7007320" y="38692"/>
                  <a:pt x="7029512" y="59504"/>
                </a:cubicBezTo>
                <a:cubicBezTo>
                  <a:pt x="7029512" y="59504"/>
                  <a:pt x="6997784" y="77892"/>
                  <a:pt x="7016798" y="111766"/>
                </a:cubicBezTo>
                <a:lnTo>
                  <a:pt x="7019975" y="98703"/>
                </a:lnTo>
                <a:cubicBezTo>
                  <a:pt x="7016798" y="111766"/>
                  <a:pt x="7045353" y="106448"/>
                  <a:pt x="7042176" y="119513"/>
                </a:cubicBezTo>
                <a:lnTo>
                  <a:pt x="7045353" y="106448"/>
                </a:lnTo>
                <a:cubicBezTo>
                  <a:pt x="7048532" y="93385"/>
                  <a:pt x="7073902" y="101129"/>
                  <a:pt x="7080260" y="74997"/>
                </a:cubicBezTo>
                <a:cubicBezTo>
                  <a:pt x="7078670" y="81529"/>
                  <a:pt x="7084220" y="86732"/>
                  <a:pt x="7089770" y="91937"/>
                </a:cubicBezTo>
                <a:lnTo>
                  <a:pt x="7099280" y="108876"/>
                </a:lnTo>
                <a:lnTo>
                  <a:pt x="7099677" y="107242"/>
                </a:lnTo>
                <a:cubicBezTo>
                  <a:pt x="7100869" y="102343"/>
                  <a:pt x="7102459" y="95809"/>
                  <a:pt x="7102459" y="95809"/>
                </a:cubicBezTo>
                <a:cubicBezTo>
                  <a:pt x="7105637" y="82743"/>
                  <a:pt x="7105637" y="82743"/>
                  <a:pt x="7108816" y="69676"/>
                </a:cubicBezTo>
                <a:cubicBezTo>
                  <a:pt x="7131014" y="90488"/>
                  <a:pt x="7140550" y="51292"/>
                  <a:pt x="7140550" y="51292"/>
                </a:cubicBezTo>
                <a:cubicBezTo>
                  <a:pt x="7138961" y="57825"/>
                  <a:pt x="7142919" y="69559"/>
                  <a:pt x="7146879" y="81296"/>
                </a:cubicBezTo>
                <a:lnTo>
                  <a:pt x="7153209" y="111299"/>
                </a:lnTo>
                <a:lnTo>
                  <a:pt x="7153207" y="111301"/>
                </a:lnTo>
                <a:cubicBezTo>
                  <a:pt x="7152611" y="113752"/>
                  <a:pt x="7151617" y="117834"/>
                  <a:pt x="7150028" y="124367"/>
                </a:cubicBezTo>
                <a:cubicBezTo>
                  <a:pt x="7175404" y="132113"/>
                  <a:pt x="7175404" y="132113"/>
                  <a:pt x="7181762" y="105981"/>
                </a:cubicBezTo>
                <a:cubicBezTo>
                  <a:pt x="7156385" y="98234"/>
                  <a:pt x="7165922" y="59037"/>
                  <a:pt x="7191298" y="66783"/>
                </a:cubicBezTo>
                <a:cubicBezTo>
                  <a:pt x="7188120" y="79848"/>
                  <a:pt x="7181762" y="105981"/>
                  <a:pt x="7207133" y="113727"/>
                </a:cubicBezTo>
                <a:lnTo>
                  <a:pt x="7197599" y="152924"/>
                </a:lnTo>
                <a:lnTo>
                  <a:pt x="7194420" y="165989"/>
                </a:lnTo>
                <a:cubicBezTo>
                  <a:pt x="7191241" y="179057"/>
                  <a:pt x="7191241" y="179057"/>
                  <a:pt x="7216619" y="186805"/>
                </a:cubicBezTo>
                <a:cubicBezTo>
                  <a:pt x="7216619" y="186805"/>
                  <a:pt x="7219798" y="173736"/>
                  <a:pt x="7222975" y="160671"/>
                </a:cubicBezTo>
                <a:cubicBezTo>
                  <a:pt x="7222975" y="160671"/>
                  <a:pt x="7222975" y="160671"/>
                  <a:pt x="7197599" y="152924"/>
                </a:cubicBezTo>
                <a:cubicBezTo>
                  <a:pt x="7200776" y="139860"/>
                  <a:pt x="7226155" y="147606"/>
                  <a:pt x="7229332" y="134537"/>
                </a:cubicBezTo>
                <a:cubicBezTo>
                  <a:pt x="7235690" y="108406"/>
                  <a:pt x="7242046" y="82276"/>
                  <a:pt x="7245225" y="69207"/>
                </a:cubicBezTo>
                <a:cubicBezTo>
                  <a:pt x="7238867" y="95341"/>
                  <a:pt x="7261062" y="116150"/>
                  <a:pt x="7254705" y="142283"/>
                </a:cubicBezTo>
                <a:cubicBezTo>
                  <a:pt x="7257883" y="129218"/>
                  <a:pt x="7261062" y="116150"/>
                  <a:pt x="7264239" y="103085"/>
                </a:cubicBezTo>
                <a:cubicBezTo>
                  <a:pt x="7286438" y="123895"/>
                  <a:pt x="7286438" y="123895"/>
                  <a:pt x="7283260" y="136964"/>
                </a:cubicBezTo>
                <a:cubicBezTo>
                  <a:pt x="7283260" y="136964"/>
                  <a:pt x="7280080" y="150031"/>
                  <a:pt x="7280080" y="150031"/>
                </a:cubicBezTo>
                <a:cubicBezTo>
                  <a:pt x="7302273" y="170843"/>
                  <a:pt x="7295916" y="196973"/>
                  <a:pt x="7289560" y="223105"/>
                </a:cubicBezTo>
                <a:cubicBezTo>
                  <a:pt x="7318115" y="217789"/>
                  <a:pt x="7318115" y="217789"/>
                  <a:pt x="7321294" y="204718"/>
                </a:cubicBezTo>
                <a:cubicBezTo>
                  <a:pt x="7340313" y="238600"/>
                  <a:pt x="7321241" y="316998"/>
                  <a:pt x="7311706" y="356197"/>
                </a:cubicBezTo>
                <a:cubicBezTo>
                  <a:pt x="7308527" y="369264"/>
                  <a:pt x="7308527" y="369264"/>
                  <a:pt x="7305348" y="382330"/>
                </a:cubicBezTo>
                <a:cubicBezTo>
                  <a:pt x="7302170" y="395395"/>
                  <a:pt x="7302170" y="395395"/>
                  <a:pt x="7302170" y="395395"/>
                </a:cubicBezTo>
                <a:lnTo>
                  <a:pt x="7298991" y="408462"/>
                </a:lnTo>
                <a:lnTo>
                  <a:pt x="7292633" y="434595"/>
                </a:lnTo>
                <a:cubicBezTo>
                  <a:pt x="7289455" y="447660"/>
                  <a:pt x="7289455" y="447660"/>
                  <a:pt x="7289455" y="447660"/>
                </a:cubicBezTo>
                <a:cubicBezTo>
                  <a:pt x="7311647" y="468473"/>
                  <a:pt x="7308470" y="481538"/>
                  <a:pt x="7311647" y="468473"/>
                </a:cubicBezTo>
                <a:cubicBezTo>
                  <a:pt x="7311647" y="468473"/>
                  <a:pt x="7321186" y="429271"/>
                  <a:pt x="7298991" y="408462"/>
                </a:cubicBezTo>
                <a:cubicBezTo>
                  <a:pt x="7305348" y="382330"/>
                  <a:pt x="7330719" y="390073"/>
                  <a:pt x="7337078" y="363941"/>
                </a:cubicBezTo>
                <a:cubicBezTo>
                  <a:pt x="7340255" y="350876"/>
                  <a:pt x="7340255" y="350876"/>
                  <a:pt x="7340255" y="350876"/>
                </a:cubicBezTo>
                <a:cubicBezTo>
                  <a:pt x="7318064" y="330063"/>
                  <a:pt x="7343434" y="337807"/>
                  <a:pt x="7343434" y="337807"/>
                </a:cubicBezTo>
                <a:lnTo>
                  <a:pt x="7349792" y="311677"/>
                </a:lnTo>
                <a:cubicBezTo>
                  <a:pt x="7349792" y="311677"/>
                  <a:pt x="7349792" y="311677"/>
                  <a:pt x="7375168" y="319425"/>
                </a:cubicBezTo>
                <a:cubicBezTo>
                  <a:pt x="7375168" y="319425"/>
                  <a:pt x="7371989" y="332488"/>
                  <a:pt x="7368812" y="345555"/>
                </a:cubicBezTo>
                <a:cubicBezTo>
                  <a:pt x="7368812" y="345555"/>
                  <a:pt x="7365633" y="358621"/>
                  <a:pt x="7365633" y="358621"/>
                </a:cubicBezTo>
                <a:cubicBezTo>
                  <a:pt x="7365633" y="358621"/>
                  <a:pt x="7368812" y="345555"/>
                  <a:pt x="7391003" y="366367"/>
                </a:cubicBezTo>
                <a:cubicBezTo>
                  <a:pt x="7391003" y="366367"/>
                  <a:pt x="7391003" y="366367"/>
                  <a:pt x="7394182" y="353300"/>
                </a:cubicBezTo>
                <a:lnTo>
                  <a:pt x="7397361" y="340235"/>
                </a:lnTo>
                <a:cubicBezTo>
                  <a:pt x="7400540" y="327169"/>
                  <a:pt x="7400540" y="327169"/>
                  <a:pt x="7403719" y="314102"/>
                </a:cubicBezTo>
                <a:cubicBezTo>
                  <a:pt x="7403719" y="314102"/>
                  <a:pt x="7403719" y="314102"/>
                  <a:pt x="7406897" y="301035"/>
                </a:cubicBezTo>
                <a:cubicBezTo>
                  <a:pt x="7406897" y="301035"/>
                  <a:pt x="7406897" y="301035"/>
                  <a:pt x="7429095" y="321847"/>
                </a:cubicBezTo>
                <a:cubicBezTo>
                  <a:pt x="7429095" y="321847"/>
                  <a:pt x="7425916" y="334915"/>
                  <a:pt x="7422739" y="347982"/>
                </a:cubicBezTo>
                <a:cubicBezTo>
                  <a:pt x="7422739" y="347982"/>
                  <a:pt x="7419558" y="361045"/>
                  <a:pt x="7419558" y="361045"/>
                </a:cubicBezTo>
                <a:cubicBezTo>
                  <a:pt x="7413202" y="387179"/>
                  <a:pt x="7410022" y="400246"/>
                  <a:pt x="7410022" y="400246"/>
                </a:cubicBezTo>
                <a:cubicBezTo>
                  <a:pt x="7410022" y="400246"/>
                  <a:pt x="7435394" y="407992"/>
                  <a:pt x="7435394" y="407992"/>
                </a:cubicBezTo>
                <a:cubicBezTo>
                  <a:pt x="7432218" y="421057"/>
                  <a:pt x="7432218" y="421057"/>
                  <a:pt x="7432218" y="421057"/>
                </a:cubicBezTo>
                <a:cubicBezTo>
                  <a:pt x="7432218" y="421057"/>
                  <a:pt x="7429038" y="434122"/>
                  <a:pt x="7429038" y="434122"/>
                </a:cubicBezTo>
                <a:cubicBezTo>
                  <a:pt x="7429038" y="434122"/>
                  <a:pt x="7429038" y="434122"/>
                  <a:pt x="7425860" y="447190"/>
                </a:cubicBezTo>
                <a:cubicBezTo>
                  <a:pt x="7422682" y="460255"/>
                  <a:pt x="7403609" y="538654"/>
                  <a:pt x="7432164" y="533336"/>
                </a:cubicBezTo>
                <a:cubicBezTo>
                  <a:pt x="7432164" y="533336"/>
                  <a:pt x="7432164" y="533336"/>
                  <a:pt x="7454357" y="554145"/>
                </a:cubicBezTo>
                <a:cubicBezTo>
                  <a:pt x="7454357" y="554145"/>
                  <a:pt x="7454357" y="554145"/>
                  <a:pt x="7457536" y="541080"/>
                </a:cubicBezTo>
                <a:cubicBezTo>
                  <a:pt x="7457536" y="541080"/>
                  <a:pt x="7460714" y="528012"/>
                  <a:pt x="7460714" y="528012"/>
                </a:cubicBezTo>
                <a:cubicBezTo>
                  <a:pt x="7441700" y="494136"/>
                  <a:pt x="7451237" y="454937"/>
                  <a:pt x="7454415" y="441867"/>
                </a:cubicBezTo>
                <a:cubicBezTo>
                  <a:pt x="7451237" y="454937"/>
                  <a:pt x="7454415" y="441867"/>
                  <a:pt x="7451237" y="454937"/>
                </a:cubicBezTo>
                <a:cubicBezTo>
                  <a:pt x="7425860" y="447190"/>
                  <a:pt x="7429038" y="434122"/>
                  <a:pt x="7435394" y="407992"/>
                </a:cubicBezTo>
                <a:cubicBezTo>
                  <a:pt x="7460772" y="415739"/>
                  <a:pt x="7457594" y="428802"/>
                  <a:pt x="7457594" y="428802"/>
                </a:cubicBezTo>
                <a:cubicBezTo>
                  <a:pt x="7460772" y="415739"/>
                  <a:pt x="7460772" y="415739"/>
                  <a:pt x="7463950" y="402671"/>
                </a:cubicBezTo>
                <a:cubicBezTo>
                  <a:pt x="7460772" y="415739"/>
                  <a:pt x="7451237" y="454937"/>
                  <a:pt x="7479787" y="449613"/>
                </a:cubicBezTo>
                <a:lnTo>
                  <a:pt x="7473430" y="475746"/>
                </a:lnTo>
                <a:lnTo>
                  <a:pt x="7470251" y="488813"/>
                </a:lnTo>
                <a:lnTo>
                  <a:pt x="7463893" y="514947"/>
                </a:lnTo>
                <a:cubicBezTo>
                  <a:pt x="7467072" y="501880"/>
                  <a:pt x="7489270" y="522694"/>
                  <a:pt x="7486091" y="535757"/>
                </a:cubicBezTo>
                <a:cubicBezTo>
                  <a:pt x="7492448" y="509626"/>
                  <a:pt x="7489324" y="410416"/>
                  <a:pt x="7492499" y="397351"/>
                </a:cubicBezTo>
                <a:cubicBezTo>
                  <a:pt x="7505215" y="345086"/>
                  <a:pt x="7483023" y="324271"/>
                  <a:pt x="7489379" y="298141"/>
                </a:cubicBezTo>
                <a:lnTo>
                  <a:pt x="7492558" y="285073"/>
                </a:lnTo>
                <a:cubicBezTo>
                  <a:pt x="7514751" y="305885"/>
                  <a:pt x="7502036" y="358153"/>
                  <a:pt x="7524233" y="378963"/>
                </a:cubicBezTo>
                <a:cubicBezTo>
                  <a:pt x="7524233" y="378963"/>
                  <a:pt x="7524233" y="378963"/>
                  <a:pt x="7521056" y="392028"/>
                </a:cubicBezTo>
                <a:cubicBezTo>
                  <a:pt x="7517877" y="405096"/>
                  <a:pt x="7517877" y="405096"/>
                  <a:pt x="7514700" y="418161"/>
                </a:cubicBezTo>
                <a:cubicBezTo>
                  <a:pt x="7540070" y="425907"/>
                  <a:pt x="7546428" y="399775"/>
                  <a:pt x="7552784" y="373644"/>
                </a:cubicBezTo>
                <a:cubicBezTo>
                  <a:pt x="7559128" y="375579"/>
                  <a:pt x="7563490" y="378666"/>
                  <a:pt x="7566461" y="382206"/>
                </a:cubicBezTo>
                <a:lnTo>
                  <a:pt x="7569294" y="388179"/>
                </a:lnTo>
                <a:lnTo>
                  <a:pt x="7571806" y="407521"/>
                </a:lnTo>
                <a:cubicBezTo>
                  <a:pt x="7571806" y="407521"/>
                  <a:pt x="7573394" y="400988"/>
                  <a:pt x="7571810" y="393487"/>
                </a:cubicBezTo>
                <a:lnTo>
                  <a:pt x="7569294" y="388179"/>
                </a:lnTo>
                <a:lnTo>
                  <a:pt x="7563506" y="343580"/>
                </a:lnTo>
                <a:cubicBezTo>
                  <a:pt x="7564703" y="324646"/>
                  <a:pt x="7568678" y="308312"/>
                  <a:pt x="7571857" y="295245"/>
                </a:cubicBezTo>
                <a:cubicBezTo>
                  <a:pt x="7575036" y="282178"/>
                  <a:pt x="7549664" y="274432"/>
                  <a:pt x="7549664" y="274432"/>
                </a:cubicBezTo>
                <a:cubicBezTo>
                  <a:pt x="7552841" y="261369"/>
                  <a:pt x="7552841" y="261369"/>
                  <a:pt x="7552841" y="261369"/>
                </a:cubicBezTo>
                <a:cubicBezTo>
                  <a:pt x="7578213" y="269111"/>
                  <a:pt x="7575036" y="282178"/>
                  <a:pt x="7575036" y="282178"/>
                </a:cubicBezTo>
                <a:cubicBezTo>
                  <a:pt x="7575036" y="282178"/>
                  <a:pt x="7571857" y="295245"/>
                  <a:pt x="7600412" y="289924"/>
                </a:cubicBezTo>
                <a:cubicBezTo>
                  <a:pt x="7603591" y="276859"/>
                  <a:pt x="7606770" y="263794"/>
                  <a:pt x="7609948" y="250725"/>
                </a:cubicBezTo>
                <a:cubicBezTo>
                  <a:pt x="7584572" y="242980"/>
                  <a:pt x="7581393" y="256046"/>
                  <a:pt x="7581393" y="256046"/>
                </a:cubicBezTo>
                <a:lnTo>
                  <a:pt x="7587749" y="229913"/>
                </a:lnTo>
                <a:cubicBezTo>
                  <a:pt x="7613126" y="237660"/>
                  <a:pt x="7613126" y="237660"/>
                  <a:pt x="7613126" y="237660"/>
                </a:cubicBezTo>
                <a:lnTo>
                  <a:pt x="7616304" y="224593"/>
                </a:lnTo>
                <a:cubicBezTo>
                  <a:pt x="7609948" y="250725"/>
                  <a:pt x="7635325" y="258473"/>
                  <a:pt x="7628967" y="284606"/>
                </a:cubicBezTo>
                <a:cubicBezTo>
                  <a:pt x="7625790" y="297669"/>
                  <a:pt x="7625790" y="297669"/>
                  <a:pt x="7622611" y="310739"/>
                </a:cubicBezTo>
                <a:cubicBezTo>
                  <a:pt x="7619432" y="323803"/>
                  <a:pt x="7619432" y="323803"/>
                  <a:pt x="7616253" y="336871"/>
                </a:cubicBezTo>
                <a:cubicBezTo>
                  <a:pt x="7609896" y="363001"/>
                  <a:pt x="7603538" y="389138"/>
                  <a:pt x="7600359" y="402202"/>
                </a:cubicBezTo>
                <a:cubicBezTo>
                  <a:pt x="7625731" y="409947"/>
                  <a:pt x="7628908" y="396881"/>
                  <a:pt x="7632087" y="383814"/>
                </a:cubicBezTo>
                <a:cubicBezTo>
                  <a:pt x="7628908" y="396881"/>
                  <a:pt x="7628908" y="396881"/>
                  <a:pt x="7654286" y="404628"/>
                </a:cubicBezTo>
                <a:cubicBezTo>
                  <a:pt x="7647930" y="430758"/>
                  <a:pt x="7616196" y="449146"/>
                  <a:pt x="7619373" y="436079"/>
                </a:cubicBezTo>
                <a:cubicBezTo>
                  <a:pt x="7613017" y="462212"/>
                  <a:pt x="7609838" y="475278"/>
                  <a:pt x="7638394" y="469960"/>
                </a:cubicBezTo>
                <a:lnTo>
                  <a:pt x="7635215" y="483023"/>
                </a:lnTo>
                <a:lnTo>
                  <a:pt x="7625678" y="522222"/>
                </a:lnTo>
                <a:cubicBezTo>
                  <a:pt x="7647871" y="543036"/>
                  <a:pt x="7632036" y="496088"/>
                  <a:pt x="7635215" y="483023"/>
                </a:cubicBezTo>
                <a:cubicBezTo>
                  <a:pt x="7660586" y="490771"/>
                  <a:pt x="7663765" y="477706"/>
                  <a:pt x="7663765" y="477706"/>
                </a:cubicBezTo>
                <a:cubicBezTo>
                  <a:pt x="7670123" y="451572"/>
                  <a:pt x="7673302" y="438504"/>
                  <a:pt x="7676479" y="425439"/>
                </a:cubicBezTo>
                <a:cubicBezTo>
                  <a:pt x="7698678" y="446251"/>
                  <a:pt x="7730407" y="427865"/>
                  <a:pt x="7733585" y="414798"/>
                </a:cubicBezTo>
                <a:cubicBezTo>
                  <a:pt x="7758962" y="422545"/>
                  <a:pt x="7758962" y="422545"/>
                  <a:pt x="7758962" y="422545"/>
                </a:cubicBezTo>
                <a:cubicBezTo>
                  <a:pt x="7752605" y="448677"/>
                  <a:pt x="7727229" y="440930"/>
                  <a:pt x="7749426" y="461742"/>
                </a:cubicBezTo>
                <a:cubicBezTo>
                  <a:pt x="7749426" y="461742"/>
                  <a:pt x="7777977" y="456423"/>
                  <a:pt x="7781154" y="443356"/>
                </a:cubicBezTo>
                <a:cubicBezTo>
                  <a:pt x="7809711" y="438037"/>
                  <a:pt x="7816068" y="411903"/>
                  <a:pt x="7809711" y="438037"/>
                </a:cubicBezTo>
                <a:cubicBezTo>
                  <a:pt x="7806532" y="451103"/>
                  <a:pt x="7803353" y="464170"/>
                  <a:pt x="7800174" y="477234"/>
                </a:cubicBezTo>
                <a:cubicBezTo>
                  <a:pt x="7800174" y="477234"/>
                  <a:pt x="7838267" y="432716"/>
                  <a:pt x="7825552" y="484981"/>
                </a:cubicBezTo>
                <a:cubicBezTo>
                  <a:pt x="7819194" y="511114"/>
                  <a:pt x="7781103" y="555634"/>
                  <a:pt x="7755725" y="547885"/>
                </a:cubicBezTo>
                <a:cubicBezTo>
                  <a:pt x="7752548" y="560950"/>
                  <a:pt x="7749369" y="574018"/>
                  <a:pt x="7746190" y="587083"/>
                </a:cubicBezTo>
                <a:cubicBezTo>
                  <a:pt x="7723997" y="566274"/>
                  <a:pt x="7717641" y="592406"/>
                  <a:pt x="7714462" y="605471"/>
                </a:cubicBezTo>
                <a:cubicBezTo>
                  <a:pt x="7708105" y="631605"/>
                  <a:pt x="7701747" y="657738"/>
                  <a:pt x="7730296" y="652414"/>
                </a:cubicBezTo>
                <a:cubicBezTo>
                  <a:pt x="7730296" y="652414"/>
                  <a:pt x="7727119" y="665482"/>
                  <a:pt x="7727119" y="665482"/>
                </a:cubicBezTo>
                <a:cubicBezTo>
                  <a:pt x="7758853" y="647096"/>
                  <a:pt x="7825495" y="597257"/>
                  <a:pt x="7860407" y="565803"/>
                </a:cubicBezTo>
                <a:cubicBezTo>
                  <a:pt x="7857229" y="578871"/>
                  <a:pt x="7860407" y="565803"/>
                  <a:pt x="7882599" y="586615"/>
                </a:cubicBezTo>
                <a:cubicBezTo>
                  <a:pt x="7885779" y="573550"/>
                  <a:pt x="7888956" y="560481"/>
                  <a:pt x="7895314" y="534351"/>
                </a:cubicBezTo>
                <a:cubicBezTo>
                  <a:pt x="7892134" y="547418"/>
                  <a:pt x="7895314" y="534351"/>
                  <a:pt x="7923869" y="529032"/>
                </a:cubicBezTo>
                <a:lnTo>
                  <a:pt x="7920690" y="542098"/>
                </a:lnTo>
                <a:lnTo>
                  <a:pt x="7917512" y="555165"/>
                </a:lnTo>
                <a:lnTo>
                  <a:pt x="7914334" y="568230"/>
                </a:lnTo>
                <a:cubicBezTo>
                  <a:pt x="7914334" y="568230"/>
                  <a:pt x="7939705" y="575974"/>
                  <a:pt x="7939705" y="575974"/>
                </a:cubicBezTo>
                <a:cubicBezTo>
                  <a:pt x="7939705" y="575974"/>
                  <a:pt x="7939705" y="575974"/>
                  <a:pt x="7936527" y="589039"/>
                </a:cubicBezTo>
                <a:lnTo>
                  <a:pt x="7925412" y="606705"/>
                </a:lnTo>
                <a:lnTo>
                  <a:pt x="7901619" y="620496"/>
                </a:lnTo>
                <a:cubicBezTo>
                  <a:pt x="7901619" y="620496"/>
                  <a:pt x="7898440" y="633562"/>
                  <a:pt x="7898440" y="633562"/>
                </a:cubicBezTo>
                <a:cubicBezTo>
                  <a:pt x="7898440" y="633562"/>
                  <a:pt x="7892084" y="659694"/>
                  <a:pt x="7892084" y="659694"/>
                </a:cubicBezTo>
                <a:lnTo>
                  <a:pt x="7925412" y="606705"/>
                </a:lnTo>
                <a:lnTo>
                  <a:pt x="7933347" y="602110"/>
                </a:lnTo>
                <a:lnTo>
                  <a:pt x="7930170" y="615173"/>
                </a:lnTo>
                <a:cubicBezTo>
                  <a:pt x="7955546" y="622920"/>
                  <a:pt x="7958725" y="609855"/>
                  <a:pt x="7961903" y="596787"/>
                </a:cubicBezTo>
                <a:cubicBezTo>
                  <a:pt x="7980918" y="630664"/>
                  <a:pt x="7987275" y="604531"/>
                  <a:pt x="7987275" y="604531"/>
                </a:cubicBezTo>
                <a:cubicBezTo>
                  <a:pt x="7984096" y="617601"/>
                  <a:pt x="7977739" y="643732"/>
                  <a:pt x="7974560" y="656796"/>
                </a:cubicBezTo>
                <a:cubicBezTo>
                  <a:pt x="7974560" y="656796"/>
                  <a:pt x="7999936" y="664543"/>
                  <a:pt x="7999936" y="664543"/>
                </a:cubicBezTo>
                <a:cubicBezTo>
                  <a:pt x="7984045" y="729875"/>
                  <a:pt x="7990400" y="703743"/>
                  <a:pt x="8012600" y="724555"/>
                </a:cubicBezTo>
                <a:lnTo>
                  <a:pt x="8009422" y="737620"/>
                </a:lnTo>
                <a:cubicBezTo>
                  <a:pt x="7984045" y="729875"/>
                  <a:pt x="7980865" y="742942"/>
                  <a:pt x="7980865" y="742942"/>
                </a:cubicBezTo>
                <a:cubicBezTo>
                  <a:pt x="7968151" y="795205"/>
                  <a:pt x="7958615" y="834406"/>
                  <a:pt x="7945900" y="886672"/>
                </a:cubicBezTo>
                <a:cubicBezTo>
                  <a:pt x="7923702" y="865859"/>
                  <a:pt x="7926881" y="852792"/>
                  <a:pt x="7930060" y="839725"/>
                </a:cubicBezTo>
                <a:cubicBezTo>
                  <a:pt x="7926881" y="852792"/>
                  <a:pt x="7920523" y="878925"/>
                  <a:pt x="7917346" y="891990"/>
                </a:cubicBezTo>
                <a:cubicBezTo>
                  <a:pt x="7891973" y="884248"/>
                  <a:pt x="7898330" y="858113"/>
                  <a:pt x="7898330" y="858113"/>
                </a:cubicBezTo>
                <a:lnTo>
                  <a:pt x="7872921" y="925220"/>
                </a:lnTo>
                <a:lnTo>
                  <a:pt x="7853883" y="928763"/>
                </a:lnTo>
                <a:lnTo>
                  <a:pt x="7869742" y="933605"/>
                </a:lnTo>
                <a:lnTo>
                  <a:pt x="7822096" y="1059427"/>
                </a:lnTo>
                <a:cubicBezTo>
                  <a:pt x="7818919" y="1072490"/>
                  <a:pt x="7825275" y="1046362"/>
                  <a:pt x="7847472" y="1067172"/>
                </a:cubicBezTo>
                <a:lnTo>
                  <a:pt x="7857009" y="1027977"/>
                </a:lnTo>
                <a:cubicBezTo>
                  <a:pt x="7857009" y="1027977"/>
                  <a:pt x="7882379" y="1035721"/>
                  <a:pt x="7879202" y="1048786"/>
                </a:cubicBezTo>
                <a:cubicBezTo>
                  <a:pt x="7872846" y="1074918"/>
                  <a:pt x="7872846" y="1074918"/>
                  <a:pt x="7866488" y="1101051"/>
                </a:cubicBezTo>
                <a:cubicBezTo>
                  <a:pt x="7866488" y="1101051"/>
                  <a:pt x="7860130" y="1127185"/>
                  <a:pt x="7856952" y="1140250"/>
                </a:cubicBezTo>
                <a:cubicBezTo>
                  <a:pt x="7853773" y="1153313"/>
                  <a:pt x="7850596" y="1166383"/>
                  <a:pt x="7847415" y="1179450"/>
                </a:cubicBezTo>
                <a:cubicBezTo>
                  <a:pt x="7847415" y="1179450"/>
                  <a:pt x="7875970" y="1174129"/>
                  <a:pt x="7872793" y="1187197"/>
                </a:cubicBezTo>
                <a:cubicBezTo>
                  <a:pt x="7872793" y="1187197"/>
                  <a:pt x="7879151" y="1161061"/>
                  <a:pt x="7882329" y="1147996"/>
                </a:cubicBezTo>
                <a:cubicBezTo>
                  <a:pt x="7904527" y="1168808"/>
                  <a:pt x="7888687" y="1121862"/>
                  <a:pt x="7910885" y="1142678"/>
                </a:cubicBezTo>
                <a:lnTo>
                  <a:pt x="7914063" y="1129610"/>
                </a:lnTo>
                <a:cubicBezTo>
                  <a:pt x="7920421" y="1103476"/>
                  <a:pt x="7917242" y="1116544"/>
                  <a:pt x="7923598" y="1090413"/>
                </a:cubicBezTo>
                <a:cubicBezTo>
                  <a:pt x="7926777" y="1077348"/>
                  <a:pt x="7926777" y="1077348"/>
                  <a:pt x="7933133" y="1051214"/>
                </a:cubicBezTo>
                <a:cubicBezTo>
                  <a:pt x="7923598" y="1090413"/>
                  <a:pt x="7933133" y="1051214"/>
                  <a:pt x="7958505" y="1058960"/>
                </a:cubicBezTo>
                <a:lnTo>
                  <a:pt x="7961685" y="1045889"/>
                </a:lnTo>
                <a:cubicBezTo>
                  <a:pt x="7961685" y="1045889"/>
                  <a:pt x="7961685" y="1045889"/>
                  <a:pt x="7964863" y="1032828"/>
                </a:cubicBezTo>
                <a:cubicBezTo>
                  <a:pt x="7964863" y="1032828"/>
                  <a:pt x="7966452" y="1026293"/>
                  <a:pt x="7967644" y="1021392"/>
                </a:cubicBezTo>
                <a:lnTo>
                  <a:pt x="7968041" y="1019761"/>
                </a:lnTo>
                <a:lnTo>
                  <a:pt x="7968041" y="1019763"/>
                </a:lnTo>
                <a:lnTo>
                  <a:pt x="7968041" y="1019761"/>
                </a:lnTo>
                <a:lnTo>
                  <a:pt x="7999783" y="987339"/>
                </a:lnTo>
                <a:cubicBezTo>
                  <a:pt x="8006133" y="975241"/>
                  <a:pt x="8009312" y="962176"/>
                  <a:pt x="8012490" y="949110"/>
                </a:cubicBezTo>
                <a:cubicBezTo>
                  <a:pt x="8015669" y="936041"/>
                  <a:pt x="8022025" y="909911"/>
                  <a:pt x="8025206" y="896843"/>
                </a:cubicBezTo>
                <a:cubicBezTo>
                  <a:pt x="8028383" y="883778"/>
                  <a:pt x="8031563" y="870709"/>
                  <a:pt x="8006184" y="862964"/>
                </a:cubicBezTo>
                <a:cubicBezTo>
                  <a:pt x="8009363" y="849898"/>
                  <a:pt x="8037918" y="844579"/>
                  <a:pt x="8041097" y="831510"/>
                </a:cubicBezTo>
                <a:cubicBezTo>
                  <a:pt x="8041097" y="831510"/>
                  <a:pt x="8085541" y="760858"/>
                  <a:pt x="8076005" y="800059"/>
                </a:cubicBezTo>
                <a:cubicBezTo>
                  <a:pt x="8069647" y="826188"/>
                  <a:pt x="8072826" y="813123"/>
                  <a:pt x="8066469" y="839256"/>
                </a:cubicBezTo>
                <a:cubicBezTo>
                  <a:pt x="8053755" y="891522"/>
                  <a:pt x="8041041" y="943785"/>
                  <a:pt x="8002954" y="988305"/>
                </a:cubicBezTo>
                <a:cubicBezTo>
                  <a:pt x="7999775" y="1001370"/>
                  <a:pt x="8025149" y="1009115"/>
                  <a:pt x="8021968" y="1022186"/>
                </a:cubicBezTo>
                <a:cubicBezTo>
                  <a:pt x="8018789" y="1035253"/>
                  <a:pt x="8015611" y="1048318"/>
                  <a:pt x="8015611" y="1048318"/>
                </a:cubicBezTo>
                <a:cubicBezTo>
                  <a:pt x="7999718" y="1113648"/>
                  <a:pt x="7971169" y="1118970"/>
                  <a:pt x="7987003" y="1165913"/>
                </a:cubicBezTo>
                <a:cubicBezTo>
                  <a:pt x="7990182" y="1152846"/>
                  <a:pt x="7980647" y="1192045"/>
                  <a:pt x="8006023" y="1199792"/>
                </a:cubicBezTo>
                <a:lnTo>
                  <a:pt x="7993309" y="1252056"/>
                </a:lnTo>
                <a:cubicBezTo>
                  <a:pt x="7993309" y="1252056"/>
                  <a:pt x="7990130" y="1265126"/>
                  <a:pt x="7990130" y="1265126"/>
                </a:cubicBezTo>
                <a:lnTo>
                  <a:pt x="7986953" y="1278191"/>
                </a:lnTo>
                <a:cubicBezTo>
                  <a:pt x="7986953" y="1278191"/>
                  <a:pt x="7983773" y="1291256"/>
                  <a:pt x="7983773" y="1291256"/>
                </a:cubicBezTo>
                <a:cubicBezTo>
                  <a:pt x="7977417" y="1317388"/>
                  <a:pt x="7971059" y="1343521"/>
                  <a:pt x="7996429" y="1351265"/>
                </a:cubicBezTo>
                <a:lnTo>
                  <a:pt x="8002787" y="1325133"/>
                </a:lnTo>
                <a:cubicBezTo>
                  <a:pt x="8021807" y="1359011"/>
                  <a:pt x="8047179" y="1366756"/>
                  <a:pt x="8056715" y="1327559"/>
                </a:cubicBezTo>
                <a:lnTo>
                  <a:pt x="8040823" y="1392890"/>
                </a:lnTo>
                <a:cubicBezTo>
                  <a:pt x="8037644" y="1405955"/>
                  <a:pt x="8037644" y="1405955"/>
                  <a:pt x="8034465" y="1419022"/>
                </a:cubicBezTo>
                <a:cubicBezTo>
                  <a:pt x="8034465" y="1419022"/>
                  <a:pt x="8028108" y="1445155"/>
                  <a:pt x="8028108" y="1445155"/>
                </a:cubicBezTo>
                <a:cubicBezTo>
                  <a:pt x="8028108" y="1445155"/>
                  <a:pt x="8024929" y="1458219"/>
                  <a:pt x="8024929" y="1458219"/>
                </a:cubicBezTo>
                <a:cubicBezTo>
                  <a:pt x="8024929" y="1458219"/>
                  <a:pt x="7999557" y="1450476"/>
                  <a:pt x="7999557" y="1450476"/>
                </a:cubicBezTo>
                <a:cubicBezTo>
                  <a:pt x="7999557" y="1450476"/>
                  <a:pt x="7999557" y="1450476"/>
                  <a:pt x="8002736" y="1437410"/>
                </a:cubicBezTo>
                <a:cubicBezTo>
                  <a:pt x="8005913" y="1424346"/>
                  <a:pt x="8002736" y="1437410"/>
                  <a:pt x="8009093" y="1411278"/>
                </a:cubicBezTo>
                <a:cubicBezTo>
                  <a:pt x="8012272" y="1398209"/>
                  <a:pt x="8012272" y="1398209"/>
                  <a:pt x="8015450" y="1385146"/>
                </a:cubicBezTo>
                <a:cubicBezTo>
                  <a:pt x="8015450" y="1385146"/>
                  <a:pt x="8015450" y="1385146"/>
                  <a:pt x="8018628" y="1372081"/>
                </a:cubicBezTo>
                <a:cubicBezTo>
                  <a:pt x="8021807" y="1359011"/>
                  <a:pt x="8018628" y="1372081"/>
                  <a:pt x="7986894" y="1390464"/>
                </a:cubicBezTo>
                <a:cubicBezTo>
                  <a:pt x="8002736" y="1437410"/>
                  <a:pt x="7993201" y="1476608"/>
                  <a:pt x="7961465" y="1494994"/>
                </a:cubicBezTo>
                <a:cubicBezTo>
                  <a:pt x="7951929" y="1534193"/>
                  <a:pt x="7945573" y="1560326"/>
                  <a:pt x="7936038" y="1599526"/>
                </a:cubicBezTo>
                <a:cubicBezTo>
                  <a:pt x="7923323" y="1651790"/>
                  <a:pt x="7907430" y="1717118"/>
                  <a:pt x="7897892" y="1756322"/>
                </a:cubicBezTo>
                <a:cubicBezTo>
                  <a:pt x="7894715" y="1769387"/>
                  <a:pt x="7888357" y="1795519"/>
                  <a:pt x="7885180" y="1808582"/>
                </a:cubicBezTo>
                <a:cubicBezTo>
                  <a:pt x="7882001" y="1821653"/>
                  <a:pt x="7882001" y="1821653"/>
                  <a:pt x="7856630" y="1813907"/>
                </a:cubicBezTo>
                <a:cubicBezTo>
                  <a:pt x="7856630" y="1813907"/>
                  <a:pt x="7853451" y="1826972"/>
                  <a:pt x="7853451" y="1826972"/>
                </a:cubicBezTo>
                <a:cubicBezTo>
                  <a:pt x="7875644" y="1847784"/>
                  <a:pt x="7866107" y="1886983"/>
                  <a:pt x="7862928" y="1900048"/>
                </a:cubicBezTo>
                <a:cubicBezTo>
                  <a:pt x="7862928" y="1900048"/>
                  <a:pt x="7862928" y="1900048"/>
                  <a:pt x="7859750" y="1913115"/>
                </a:cubicBezTo>
                <a:cubicBezTo>
                  <a:pt x="7856571" y="1926181"/>
                  <a:pt x="7850215" y="1952313"/>
                  <a:pt x="7847036" y="1965380"/>
                </a:cubicBezTo>
                <a:cubicBezTo>
                  <a:pt x="7843857" y="1978447"/>
                  <a:pt x="7843857" y="1978447"/>
                  <a:pt x="7840680" y="1991510"/>
                </a:cubicBezTo>
                <a:cubicBezTo>
                  <a:pt x="7843062" y="1981713"/>
                  <a:pt x="7859721" y="1976272"/>
                  <a:pt x="7866562" y="1979674"/>
                </a:cubicBezTo>
                <a:lnTo>
                  <a:pt x="7869235" y="1986192"/>
                </a:lnTo>
                <a:lnTo>
                  <a:pt x="7868439" y="1989458"/>
                </a:lnTo>
                <a:cubicBezTo>
                  <a:pt x="7866851" y="1995992"/>
                  <a:pt x="7864468" y="2005791"/>
                  <a:pt x="7862877" y="2012326"/>
                </a:cubicBezTo>
                <a:cubicBezTo>
                  <a:pt x="7856520" y="2038457"/>
                  <a:pt x="7834322" y="2017645"/>
                  <a:pt x="7831143" y="2030712"/>
                </a:cubicBezTo>
                <a:lnTo>
                  <a:pt x="7821607" y="2069910"/>
                </a:lnTo>
                <a:lnTo>
                  <a:pt x="7802536" y="2148309"/>
                </a:lnTo>
                <a:cubicBezTo>
                  <a:pt x="7802536" y="2148309"/>
                  <a:pt x="7808893" y="2122176"/>
                  <a:pt x="7834270" y="2129923"/>
                </a:cubicBezTo>
                <a:cubicBezTo>
                  <a:pt x="7824735" y="2169120"/>
                  <a:pt x="7818377" y="2195253"/>
                  <a:pt x="7812019" y="2221387"/>
                </a:cubicBezTo>
                <a:cubicBezTo>
                  <a:pt x="7840570" y="2216062"/>
                  <a:pt x="7846926" y="2189929"/>
                  <a:pt x="7850105" y="2176865"/>
                </a:cubicBezTo>
                <a:lnTo>
                  <a:pt x="7834212" y="2242199"/>
                </a:lnTo>
                <a:cubicBezTo>
                  <a:pt x="7821499" y="2294461"/>
                  <a:pt x="7811962" y="2333660"/>
                  <a:pt x="7799248" y="2385927"/>
                </a:cubicBezTo>
                <a:cubicBezTo>
                  <a:pt x="7796068" y="2398992"/>
                  <a:pt x="7792889" y="2412058"/>
                  <a:pt x="7789712" y="2425123"/>
                </a:cubicBezTo>
                <a:cubicBezTo>
                  <a:pt x="7786535" y="2438189"/>
                  <a:pt x="7786535" y="2438189"/>
                  <a:pt x="7786535" y="2438189"/>
                </a:cubicBezTo>
                <a:cubicBezTo>
                  <a:pt x="7783356" y="2451257"/>
                  <a:pt x="7783356" y="2451257"/>
                  <a:pt x="7780176" y="2464325"/>
                </a:cubicBezTo>
                <a:lnTo>
                  <a:pt x="7776998" y="2477390"/>
                </a:lnTo>
                <a:lnTo>
                  <a:pt x="7773819" y="2490455"/>
                </a:lnTo>
                <a:lnTo>
                  <a:pt x="7770641" y="2503524"/>
                </a:lnTo>
                <a:cubicBezTo>
                  <a:pt x="7767462" y="2516589"/>
                  <a:pt x="7767462" y="2516589"/>
                  <a:pt x="7764283" y="2529656"/>
                </a:cubicBezTo>
                <a:cubicBezTo>
                  <a:pt x="7751568" y="2581920"/>
                  <a:pt x="7742033" y="2621118"/>
                  <a:pt x="7729319" y="2673383"/>
                </a:cubicBezTo>
                <a:cubicBezTo>
                  <a:pt x="7729319" y="2673383"/>
                  <a:pt x="7722962" y="2699515"/>
                  <a:pt x="7697590" y="2691769"/>
                </a:cubicBezTo>
                <a:cubicBezTo>
                  <a:pt x="7700769" y="2678704"/>
                  <a:pt x="7707125" y="2652572"/>
                  <a:pt x="7707125" y="2652572"/>
                </a:cubicBezTo>
                <a:cubicBezTo>
                  <a:pt x="7710304" y="2639505"/>
                  <a:pt x="7710304" y="2639505"/>
                  <a:pt x="7710304" y="2639505"/>
                </a:cubicBezTo>
                <a:cubicBezTo>
                  <a:pt x="7710304" y="2639505"/>
                  <a:pt x="7713482" y="2626439"/>
                  <a:pt x="7691285" y="2605627"/>
                </a:cubicBezTo>
                <a:cubicBezTo>
                  <a:pt x="7688106" y="2618694"/>
                  <a:pt x="7681750" y="2644827"/>
                  <a:pt x="7653199" y="2650146"/>
                </a:cubicBezTo>
                <a:cubicBezTo>
                  <a:pt x="7650021" y="2663213"/>
                  <a:pt x="7650021" y="2663213"/>
                  <a:pt x="7643663" y="2689346"/>
                </a:cubicBezTo>
                <a:cubicBezTo>
                  <a:pt x="7640484" y="2702411"/>
                  <a:pt x="7643663" y="2689346"/>
                  <a:pt x="7640484" y="2702411"/>
                </a:cubicBezTo>
                <a:cubicBezTo>
                  <a:pt x="7640484" y="2702411"/>
                  <a:pt x="7634128" y="2728545"/>
                  <a:pt x="7630948" y="2741610"/>
                </a:cubicBezTo>
                <a:cubicBezTo>
                  <a:pt x="7656319" y="2749354"/>
                  <a:pt x="7653141" y="2762423"/>
                  <a:pt x="7653141" y="2762423"/>
                </a:cubicBezTo>
                <a:cubicBezTo>
                  <a:pt x="7653141" y="2762423"/>
                  <a:pt x="7656319" y="2749354"/>
                  <a:pt x="7656319" y="2749354"/>
                </a:cubicBezTo>
                <a:cubicBezTo>
                  <a:pt x="7656319" y="2749354"/>
                  <a:pt x="7659498" y="2736289"/>
                  <a:pt x="7659498" y="2736289"/>
                </a:cubicBezTo>
                <a:cubicBezTo>
                  <a:pt x="7662677" y="2723222"/>
                  <a:pt x="7662677" y="2723222"/>
                  <a:pt x="7665856" y="2710155"/>
                </a:cubicBezTo>
                <a:lnTo>
                  <a:pt x="7669035" y="2697092"/>
                </a:lnTo>
                <a:cubicBezTo>
                  <a:pt x="7662677" y="2723222"/>
                  <a:pt x="7678517" y="2770168"/>
                  <a:pt x="7668984" y="2809368"/>
                </a:cubicBezTo>
                <a:cubicBezTo>
                  <a:pt x="7643607" y="2801621"/>
                  <a:pt x="7646783" y="2788554"/>
                  <a:pt x="7646783" y="2788554"/>
                </a:cubicBezTo>
                <a:lnTo>
                  <a:pt x="7616315" y="2824170"/>
                </a:lnTo>
                <a:lnTo>
                  <a:pt x="7614652" y="2822612"/>
                </a:lnTo>
                <a:lnTo>
                  <a:pt x="7626554" y="2801682"/>
                </a:lnTo>
                <a:cubicBezTo>
                  <a:pt x="7632509" y="2791214"/>
                  <a:pt x="7635687" y="2778148"/>
                  <a:pt x="7627770" y="2754679"/>
                </a:cubicBezTo>
                <a:lnTo>
                  <a:pt x="7621413" y="2780810"/>
                </a:lnTo>
                <a:cubicBezTo>
                  <a:pt x="7596035" y="2773065"/>
                  <a:pt x="7615055" y="2806944"/>
                  <a:pt x="7589677" y="2799196"/>
                </a:cubicBezTo>
                <a:cubicBezTo>
                  <a:pt x="7589677" y="2799196"/>
                  <a:pt x="7589677" y="2799196"/>
                  <a:pt x="7586502" y="2812262"/>
                </a:cubicBezTo>
                <a:cubicBezTo>
                  <a:pt x="7586502" y="2812262"/>
                  <a:pt x="7611876" y="2820009"/>
                  <a:pt x="7611876" y="2820009"/>
                </a:cubicBezTo>
                <a:lnTo>
                  <a:pt x="7614652" y="2822612"/>
                </a:lnTo>
                <a:lnTo>
                  <a:pt x="7608699" y="2833074"/>
                </a:lnTo>
                <a:lnTo>
                  <a:pt x="7616315" y="2824170"/>
                </a:lnTo>
                <a:lnTo>
                  <a:pt x="7634071" y="2840818"/>
                </a:lnTo>
                <a:cubicBezTo>
                  <a:pt x="7621356" y="2893085"/>
                  <a:pt x="7605462" y="2958415"/>
                  <a:pt x="7589569" y="3023747"/>
                </a:cubicBezTo>
                <a:cubicBezTo>
                  <a:pt x="7586390" y="3036815"/>
                  <a:pt x="7583213" y="3049879"/>
                  <a:pt x="7580034" y="3062946"/>
                </a:cubicBezTo>
                <a:cubicBezTo>
                  <a:pt x="7576855" y="3076012"/>
                  <a:pt x="7592695" y="3122960"/>
                  <a:pt x="7560963" y="3141343"/>
                </a:cubicBezTo>
                <a:lnTo>
                  <a:pt x="7576855" y="3076012"/>
                </a:lnTo>
                <a:cubicBezTo>
                  <a:pt x="7580034" y="3062946"/>
                  <a:pt x="7557841" y="3042133"/>
                  <a:pt x="7564199" y="3016001"/>
                </a:cubicBezTo>
                <a:cubicBezTo>
                  <a:pt x="7554662" y="3055202"/>
                  <a:pt x="7570498" y="3102144"/>
                  <a:pt x="7535589" y="3133597"/>
                </a:cubicBezTo>
                <a:cubicBezTo>
                  <a:pt x="7532411" y="3146667"/>
                  <a:pt x="7526053" y="3172799"/>
                  <a:pt x="7522876" y="3185864"/>
                </a:cubicBezTo>
                <a:cubicBezTo>
                  <a:pt x="7541890" y="3219741"/>
                  <a:pt x="7551425" y="3180544"/>
                  <a:pt x="7545069" y="3206675"/>
                </a:cubicBezTo>
                <a:cubicBezTo>
                  <a:pt x="7570447" y="3214422"/>
                  <a:pt x="7570447" y="3214422"/>
                  <a:pt x="7573624" y="3201355"/>
                </a:cubicBezTo>
                <a:cubicBezTo>
                  <a:pt x="7564089" y="3240554"/>
                  <a:pt x="7532355" y="3258940"/>
                  <a:pt x="7551374" y="3292820"/>
                </a:cubicBezTo>
                <a:cubicBezTo>
                  <a:pt x="7551374" y="3292820"/>
                  <a:pt x="7551374" y="3292820"/>
                  <a:pt x="7525996" y="3285072"/>
                </a:cubicBezTo>
                <a:cubicBezTo>
                  <a:pt x="7548195" y="3305887"/>
                  <a:pt x="7548195" y="3305887"/>
                  <a:pt x="7545016" y="3318952"/>
                </a:cubicBezTo>
                <a:cubicBezTo>
                  <a:pt x="7545016" y="3318952"/>
                  <a:pt x="7545016" y="3318952"/>
                  <a:pt x="7541839" y="3332017"/>
                </a:cubicBezTo>
                <a:lnTo>
                  <a:pt x="7532391" y="3370855"/>
                </a:lnTo>
                <a:lnTo>
                  <a:pt x="7530317" y="3379382"/>
                </a:lnTo>
                <a:cubicBezTo>
                  <a:pt x="7528330" y="3387549"/>
                  <a:pt x="7525946" y="3397348"/>
                  <a:pt x="7525946" y="3397348"/>
                </a:cubicBezTo>
                <a:cubicBezTo>
                  <a:pt x="7497390" y="3402669"/>
                  <a:pt x="7500568" y="3389602"/>
                  <a:pt x="7503747" y="3376534"/>
                </a:cubicBezTo>
                <a:cubicBezTo>
                  <a:pt x="7500568" y="3389602"/>
                  <a:pt x="7494212" y="3415734"/>
                  <a:pt x="7465662" y="3421057"/>
                </a:cubicBezTo>
                <a:lnTo>
                  <a:pt x="7468841" y="3407988"/>
                </a:lnTo>
                <a:cubicBezTo>
                  <a:pt x="7465662" y="3421057"/>
                  <a:pt x="7440284" y="3413309"/>
                  <a:pt x="7437107" y="3426376"/>
                </a:cubicBezTo>
                <a:cubicBezTo>
                  <a:pt x="7452946" y="3473322"/>
                  <a:pt x="7421214" y="3491705"/>
                  <a:pt x="7411676" y="3530907"/>
                </a:cubicBezTo>
                <a:cubicBezTo>
                  <a:pt x="7437052" y="3538654"/>
                  <a:pt x="7440234" y="3525585"/>
                  <a:pt x="7440234" y="3525585"/>
                </a:cubicBezTo>
                <a:lnTo>
                  <a:pt x="7449768" y="3486387"/>
                </a:lnTo>
                <a:cubicBezTo>
                  <a:pt x="7437052" y="3538654"/>
                  <a:pt x="7456068" y="3572528"/>
                  <a:pt x="7421161" y="3603985"/>
                </a:cubicBezTo>
                <a:cubicBezTo>
                  <a:pt x="7424340" y="3590916"/>
                  <a:pt x="7430698" y="3564784"/>
                  <a:pt x="7398962" y="3583170"/>
                </a:cubicBezTo>
                <a:cubicBezTo>
                  <a:pt x="7395784" y="3596239"/>
                  <a:pt x="7395784" y="3596239"/>
                  <a:pt x="7386247" y="3635436"/>
                </a:cubicBezTo>
                <a:cubicBezTo>
                  <a:pt x="7386247" y="3635436"/>
                  <a:pt x="7411625" y="3643183"/>
                  <a:pt x="7408446" y="3656251"/>
                </a:cubicBezTo>
                <a:lnTo>
                  <a:pt x="7398910" y="3695448"/>
                </a:lnTo>
                <a:cubicBezTo>
                  <a:pt x="7424283" y="3703192"/>
                  <a:pt x="7424283" y="3703192"/>
                  <a:pt x="7424283" y="3703192"/>
                </a:cubicBezTo>
                <a:cubicBezTo>
                  <a:pt x="7424283" y="3703192"/>
                  <a:pt x="7424283" y="3703192"/>
                  <a:pt x="7421104" y="3716257"/>
                </a:cubicBezTo>
                <a:cubicBezTo>
                  <a:pt x="7417925" y="3729326"/>
                  <a:pt x="7414747" y="3742391"/>
                  <a:pt x="7411568" y="3755456"/>
                </a:cubicBezTo>
                <a:cubicBezTo>
                  <a:pt x="7411568" y="3755456"/>
                  <a:pt x="7408389" y="3768523"/>
                  <a:pt x="7408389" y="3768523"/>
                </a:cubicBezTo>
                <a:cubicBezTo>
                  <a:pt x="7398853" y="3807721"/>
                  <a:pt x="7367125" y="3826108"/>
                  <a:pt x="7363946" y="3839177"/>
                </a:cubicBezTo>
                <a:cubicBezTo>
                  <a:pt x="7363946" y="3839177"/>
                  <a:pt x="7367125" y="3826108"/>
                  <a:pt x="7367125" y="3826108"/>
                </a:cubicBezTo>
                <a:cubicBezTo>
                  <a:pt x="7363946" y="3839177"/>
                  <a:pt x="7335389" y="3844495"/>
                  <a:pt x="7329033" y="3870629"/>
                </a:cubicBezTo>
                <a:cubicBezTo>
                  <a:pt x="7325856" y="3883694"/>
                  <a:pt x="7322677" y="3896760"/>
                  <a:pt x="7322677" y="3896760"/>
                </a:cubicBezTo>
                <a:cubicBezTo>
                  <a:pt x="7322677" y="3896760"/>
                  <a:pt x="7325856" y="3883694"/>
                  <a:pt x="7351232" y="3891439"/>
                </a:cubicBezTo>
                <a:cubicBezTo>
                  <a:pt x="7351232" y="3891439"/>
                  <a:pt x="7351232" y="3891439"/>
                  <a:pt x="7354411" y="3878374"/>
                </a:cubicBezTo>
                <a:cubicBezTo>
                  <a:pt x="7344875" y="3917573"/>
                  <a:pt x="7344875" y="3917573"/>
                  <a:pt x="7363889" y="3951451"/>
                </a:cubicBezTo>
                <a:cubicBezTo>
                  <a:pt x="7398801" y="3920001"/>
                  <a:pt x="7417873" y="3841602"/>
                  <a:pt x="7436946" y="3763203"/>
                </a:cubicBezTo>
                <a:cubicBezTo>
                  <a:pt x="7440123" y="3750138"/>
                  <a:pt x="7440123" y="3750138"/>
                  <a:pt x="7465495" y="3757882"/>
                </a:cubicBezTo>
                <a:cubicBezTo>
                  <a:pt x="7446423" y="3836277"/>
                  <a:pt x="7436887" y="3875479"/>
                  <a:pt x="7392444" y="3946129"/>
                </a:cubicBezTo>
                <a:cubicBezTo>
                  <a:pt x="7392444" y="3946129"/>
                  <a:pt x="7389265" y="3959199"/>
                  <a:pt x="7389265" y="3959199"/>
                </a:cubicBezTo>
                <a:cubicBezTo>
                  <a:pt x="7389265" y="3959199"/>
                  <a:pt x="7382907" y="3985331"/>
                  <a:pt x="7382907" y="3985331"/>
                </a:cubicBezTo>
                <a:cubicBezTo>
                  <a:pt x="7382907" y="3985331"/>
                  <a:pt x="7373372" y="4024530"/>
                  <a:pt x="7367016" y="4050661"/>
                </a:cubicBezTo>
                <a:cubicBezTo>
                  <a:pt x="7338460" y="4055979"/>
                  <a:pt x="7338460" y="4055979"/>
                  <a:pt x="7338460" y="4055979"/>
                </a:cubicBezTo>
                <a:cubicBezTo>
                  <a:pt x="7332104" y="4082114"/>
                  <a:pt x="7332104" y="4082114"/>
                  <a:pt x="7325746" y="4108246"/>
                </a:cubicBezTo>
                <a:cubicBezTo>
                  <a:pt x="7300374" y="4100500"/>
                  <a:pt x="7290838" y="4139702"/>
                  <a:pt x="7284480" y="4165832"/>
                </a:cubicBezTo>
                <a:cubicBezTo>
                  <a:pt x="7281302" y="4178899"/>
                  <a:pt x="7278124" y="4191964"/>
                  <a:pt x="7274944" y="4205033"/>
                </a:cubicBezTo>
                <a:cubicBezTo>
                  <a:pt x="7271766" y="4218098"/>
                  <a:pt x="7268589" y="4231163"/>
                  <a:pt x="7265409" y="4244231"/>
                </a:cubicBezTo>
                <a:cubicBezTo>
                  <a:pt x="7290781" y="4251975"/>
                  <a:pt x="7293959" y="4238907"/>
                  <a:pt x="7293959" y="4238907"/>
                </a:cubicBezTo>
                <a:cubicBezTo>
                  <a:pt x="7287602" y="4265040"/>
                  <a:pt x="7252695" y="4296493"/>
                  <a:pt x="7271709" y="4330374"/>
                </a:cubicBezTo>
                <a:lnTo>
                  <a:pt x="7268529" y="4343439"/>
                </a:lnTo>
                <a:lnTo>
                  <a:pt x="7265352" y="4356504"/>
                </a:lnTo>
                <a:lnTo>
                  <a:pt x="7262173" y="4369572"/>
                </a:lnTo>
                <a:lnTo>
                  <a:pt x="7255815" y="4395706"/>
                </a:lnTo>
                <a:cubicBezTo>
                  <a:pt x="7281191" y="4403451"/>
                  <a:pt x="7287549" y="4377318"/>
                  <a:pt x="7287549" y="4377318"/>
                </a:cubicBezTo>
                <a:cubicBezTo>
                  <a:pt x="7303443" y="4311984"/>
                  <a:pt x="7319337" y="4246654"/>
                  <a:pt x="7332049" y="4194390"/>
                </a:cubicBezTo>
                <a:cubicBezTo>
                  <a:pt x="7360600" y="4189069"/>
                  <a:pt x="7332049" y="4194390"/>
                  <a:pt x="7357421" y="4202136"/>
                </a:cubicBezTo>
                <a:lnTo>
                  <a:pt x="7373315" y="4136802"/>
                </a:lnTo>
                <a:cubicBezTo>
                  <a:pt x="7373315" y="4136802"/>
                  <a:pt x="7398692" y="4144550"/>
                  <a:pt x="7398692" y="4144550"/>
                </a:cubicBezTo>
                <a:cubicBezTo>
                  <a:pt x="7404992" y="4230692"/>
                  <a:pt x="7363728" y="4288279"/>
                  <a:pt x="7351012" y="4340546"/>
                </a:cubicBezTo>
                <a:cubicBezTo>
                  <a:pt x="7354191" y="4327477"/>
                  <a:pt x="7379563" y="4335221"/>
                  <a:pt x="7382740" y="4322156"/>
                </a:cubicBezTo>
                <a:cubicBezTo>
                  <a:pt x="7379563" y="4335221"/>
                  <a:pt x="7376384" y="4348290"/>
                  <a:pt x="7373205" y="4361358"/>
                </a:cubicBezTo>
                <a:cubicBezTo>
                  <a:pt x="7360492" y="4413620"/>
                  <a:pt x="7382689" y="4434436"/>
                  <a:pt x="7369975" y="4486699"/>
                </a:cubicBezTo>
                <a:cubicBezTo>
                  <a:pt x="7363618" y="4512833"/>
                  <a:pt x="7328704" y="4544286"/>
                  <a:pt x="7315991" y="4596548"/>
                </a:cubicBezTo>
                <a:cubicBezTo>
                  <a:pt x="7344546" y="4591230"/>
                  <a:pt x="7347725" y="4578161"/>
                  <a:pt x="7344546" y="4591230"/>
                </a:cubicBezTo>
                <a:cubicBezTo>
                  <a:pt x="7335010" y="4630428"/>
                  <a:pt x="7315940" y="4708824"/>
                  <a:pt x="7309581" y="4734961"/>
                </a:cubicBezTo>
                <a:lnTo>
                  <a:pt x="7300046" y="4774157"/>
                </a:lnTo>
                <a:cubicBezTo>
                  <a:pt x="7325424" y="4781905"/>
                  <a:pt x="7325424" y="4781905"/>
                  <a:pt x="7325424" y="4781905"/>
                </a:cubicBezTo>
                <a:cubicBezTo>
                  <a:pt x="7325424" y="4781905"/>
                  <a:pt x="7322245" y="4794970"/>
                  <a:pt x="7322245" y="4794970"/>
                </a:cubicBezTo>
                <a:cubicBezTo>
                  <a:pt x="7319066" y="4808036"/>
                  <a:pt x="7319066" y="4808036"/>
                  <a:pt x="7319066" y="4808036"/>
                </a:cubicBezTo>
                <a:cubicBezTo>
                  <a:pt x="7315887" y="4821103"/>
                  <a:pt x="7315887" y="4821103"/>
                  <a:pt x="7315887" y="4821103"/>
                </a:cubicBezTo>
                <a:cubicBezTo>
                  <a:pt x="7280973" y="4852554"/>
                  <a:pt x="7261903" y="4930953"/>
                  <a:pt x="7290457" y="4925634"/>
                </a:cubicBezTo>
                <a:cubicBezTo>
                  <a:pt x="7284101" y="4951764"/>
                  <a:pt x="7284101" y="4951764"/>
                  <a:pt x="7309473" y="4959508"/>
                </a:cubicBezTo>
                <a:cubicBezTo>
                  <a:pt x="7306294" y="4972576"/>
                  <a:pt x="7277745" y="4977897"/>
                  <a:pt x="7274566" y="4990966"/>
                </a:cubicBezTo>
                <a:cubicBezTo>
                  <a:pt x="7290400" y="5037907"/>
                  <a:pt x="7274508" y="5103238"/>
                  <a:pt x="7268151" y="5129372"/>
                </a:cubicBezTo>
                <a:cubicBezTo>
                  <a:pt x="7230064" y="5173893"/>
                  <a:pt x="7245899" y="5220836"/>
                  <a:pt x="7233187" y="5273101"/>
                </a:cubicBezTo>
                <a:cubicBezTo>
                  <a:pt x="7223651" y="5312300"/>
                  <a:pt x="7214115" y="5351498"/>
                  <a:pt x="7201399" y="5403763"/>
                </a:cubicBezTo>
                <a:cubicBezTo>
                  <a:pt x="7201399" y="5403763"/>
                  <a:pt x="7198222" y="5416828"/>
                  <a:pt x="7195042" y="5429897"/>
                </a:cubicBezTo>
                <a:cubicBezTo>
                  <a:pt x="7191866" y="5442962"/>
                  <a:pt x="7188687" y="5456029"/>
                  <a:pt x="7182328" y="5482162"/>
                </a:cubicBezTo>
                <a:cubicBezTo>
                  <a:pt x="7179150" y="5495227"/>
                  <a:pt x="7179150" y="5495227"/>
                  <a:pt x="7175972" y="5508292"/>
                </a:cubicBezTo>
                <a:cubicBezTo>
                  <a:pt x="7169614" y="5534426"/>
                  <a:pt x="7163256" y="5560559"/>
                  <a:pt x="7156899" y="5586690"/>
                </a:cubicBezTo>
                <a:cubicBezTo>
                  <a:pt x="7153721" y="5599756"/>
                  <a:pt x="7153721" y="5599756"/>
                  <a:pt x="7150541" y="5612824"/>
                </a:cubicBezTo>
                <a:cubicBezTo>
                  <a:pt x="7147364" y="5625889"/>
                  <a:pt x="7144185" y="5638957"/>
                  <a:pt x="7144185" y="5638957"/>
                </a:cubicBezTo>
                <a:cubicBezTo>
                  <a:pt x="7141006" y="5652023"/>
                  <a:pt x="7144185" y="5638957"/>
                  <a:pt x="7141006" y="5652023"/>
                </a:cubicBezTo>
                <a:cubicBezTo>
                  <a:pt x="7163205" y="5672837"/>
                  <a:pt x="7131470" y="5691218"/>
                  <a:pt x="7128292" y="5704288"/>
                </a:cubicBezTo>
                <a:cubicBezTo>
                  <a:pt x="7121935" y="5730421"/>
                  <a:pt x="7144132" y="5751232"/>
                  <a:pt x="7137775" y="5777364"/>
                </a:cubicBezTo>
                <a:lnTo>
                  <a:pt x="7144132" y="5751232"/>
                </a:lnTo>
                <a:cubicBezTo>
                  <a:pt x="7166326" y="5772044"/>
                  <a:pt x="7159968" y="5798178"/>
                  <a:pt x="7156790" y="5811243"/>
                </a:cubicBezTo>
                <a:cubicBezTo>
                  <a:pt x="7153611" y="5824308"/>
                  <a:pt x="7144075" y="5863508"/>
                  <a:pt x="7137717" y="5889638"/>
                </a:cubicBezTo>
                <a:cubicBezTo>
                  <a:pt x="7134539" y="5902707"/>
                  <a:pt x="7099632" y="5934158"/>
                  <a:pt x="7093274" y="5960291"/>
                </a:cubicBezTo>
                <a:cubicBezTo>
                  <a:pt x="7090096" y="5973360"/>
                  <a:pt x="7090096" y="5973360"/>
                  <a:pt x="7086920" y="5986425"/>
                </a:cubicBezTo>
                <a:cubicBezTo>
                  <a:pt x="7077383" y="6025622"/>
                  <a:pt x="7074203" y="6038690"/>
                  <a:pt x="7067847" y="6064820"/>
                </a:cubicBezTo>
                <a:lnTo>
                  <a:pt x="7055132" y="6117087"/>
                </a:lnTo>
                <a:cubicBezTo>
                  <a:pt x="7061489" y="6090954"/>
                  <a:pt x="7042470" y="6057075"/>
                  <a:pt x="7039292" y="6070143"/>
                </a:cubicBezTo>
                <a:cubicBezTo>
                  <a:pt x="7039292" y="6070143"/>
                  <a:pt x="7039292" y="6070143"/>
                  <a:pt x="7036111" y="6083208"/>
                </a:cubicBezTo>
                <a:cubicBezTo>
                  <a:pt x="7036111" y="6083208"/>
                  <a:pt x="7032933" y="6096275"/>
                  <a:pt x="7032933" y="6096275"/>
                </a:cubicBezTo>
                <a:lnTo>
                  <a:pt x="7023398" y="6135473"/>
                </a:lnTo>
                <a:cubicBezTo>
                  <a:pt x="7026575" y="6122408"/>
                  <a:pt x="7051953" y="6130156"/>
                  <a:pt x="7055132" y="6117087"/>
                </a:cubicBezTo>
                <a:lnTo>
                  <a:pt x="7032882" y="6208551"/>
                </a:lnTo>
                <a:cubicBezTo>
                  <a:pt x="7031292" y="6215084"/>
                  <a:pt x="7028908" y="6224884"/>
                  <a:pt x="7027321" y="6231417"/>
                </a:cubicBezTo>
                <a:lnTo>
                  <a:pt x="7026525" y="6234683"/>
                </a:lnTo>
                <a:lnTo>
                  <a:pt x="7022576" y="6299932"/>
                </a:lnTo>
                <a:cubicBezTo>
                  <a:pt x="7013774" y="6357121"/>
                  <a:pt x="6994725" y="6393416"/>
                  <a:pt x="7004217" y="6438421"/>
                </a:cubicBezTo>
                <a:cubicBezTo>
                  <a:pt x="7001038" y="6451489"/>
                  <a:pt x="7001038" y="6451489"/>
                  <a:pt x="6975666" y="6443744"/>
                </a:cubicBezTo>
                <a:cubicBezTo>
                  <a:pt x="6943932" y="6462132"/>
                  <a:pt x="6959775" y="6509076"/>
                  <a:pt x="6950239" y="6548273"/>
                </a:cubicBezTo>
                <a:cubicBezTo>
                  <a:pt x="6943881" y="6574406"/>
                  <a:pt x="6943881" y="6574406"/>
                  <a:pt x="6937523" y="6600538"/>
                </a:cubicBezTo>
                <a:cubicBezTo>
                  <a:pt x="6912147" y="6592792"/>
                  <a:pt x="6915326" y="6579727"/>
                  <a:pt x="6912147" y="6592792"/>
                </a:cubicBezTo>
                <a:cubicBezTo>
                  <a:pt x="6889954" y="6571982"/>
                  <a:pt x="6924863" y="6540527"/>
                  <a:pt x="6899490" y="6532780"/>
                </a:cubicBezTo>
                <a:cubicBezTo>
                  <a:pt x="6902668" y="6519716"/>
                  <a:pt x="6905847" y="6506651"/>
                  <a:pt x="6909025" y="6493583"/>
                </a:cubicBezTo>
                <a:cubicBezTo>
                  <a:pt x="6909025" y="6493583"/>
                  <a:pt x="6905847" y="6506651"/>
                  <a:pt x="6931219" y="6514397"/>
                </a:cubicBezTo>
                <a:cubicBezTo>
                  <a:pt x="6943932" y="6462132"/>
                  <a:pt x="6959826" y="6396800"/>
                  <a:pt x="6975719" y="6331469"/>
                </a:cubicBezTo>
                <a:cubicBezTo>
                  <a:pt x="6978899" y="6318401"/>
                  <a:pt x="7016989" y="6273881"/>
                  <a:pt x="7001148" y="6226937"/>
                </a:cubicBezTo>
                <a:lnTo>
                  <a:pt x="7020219" y="6148540"/>
                </a:lnTo>
                <a:cubicBezTo>
                  <a:pt x="7010685" y="6187739"/>
                  <a:pt x="6978955" y="6206126"/>
                  <a:pt x="6972599" y="6232258"/>
                </a:cubicBezTo>
                <a:cubicBezTo>
                  <a:pt x="6975778" y="6219193"/>
                  <a:pt x="6982134" y="6193060"/>
                  <a:pt x="6953579" y="6198379"/>
                </a:cubicBezTo>
                <a:cubicBezTo>
                  <a:pt x="6956757" y="6185312"/>
                  <a:pt x="6956757" y="6185312"/>
                  <a:pt x="6959936" y="6172247"/>
                </a:cubicBezTo>
                <a:cubicBezTo>
                  <a:pt x="6959936" y="6172247"/>
                  <a:pt x="6953579" y="6198379"/>
                  <a:pt x="6925024" y="6203697"/>
                </a:cubicBezTo>
                <a:cubicBezTo>
                  <a:pt x="6915487" y="6242895"/>
                  <a:pt x="6905950" y="6282096"/>
                  <a:pt x="6902773" y="6295161"/>
                </a:cubicBezTo>
                <a:cubicBezTo>
                  <a:pt x="6893237" y="6334359"/>
                  <a:pt x="6902720" y="6407437"/>
                  <a:pt x="6861450" y="6465025"/>
                </a:cubicBezTo>
                <a:cubicBezTo>
                  <a:pt x="6870987" y="6425823"/>
                  <a:pt x="6883700" y="6373561"/>
                  <a:pt x="6893237" y="6334359"/>
                </a:cubicBezTo>
                <a:cubicBezTo>
                  <a:pt x="6851972" y="6391946"/>
                  <a:pt x="6842436" y="6431147"/>
                  <a:pt x="6823365" y="6509543"/>
                </a:cubicBezTo>
                <a:cubicBezTo>
                  <a:pt x="6820187" y="6522611"/>
                  <a:pt x="6820187" y="6522611"/>
                  <a:pt x="6817009" y="6535676"/>
                </a:cubicBezTo>
                <a:cubicBezTo>
                  <a:pt x="6810651" y="6561810"/>
                  <a:pt x="6801114" y="6601007"/>
                  <a:pt x="6794757" y="6627140"/>
                </a:cubicBezTo>
                <a:cubicBezTo>
                  <a:pt x="6791578" y="6640207"/>
                  <a:pt x="6794757" y="6627140"/>
                  <a:pt x="6791578" y="6640207"/>
                </a:cubicBezTo>
                <a:cubicBezTo>
                  <a:pt x="6823306" y="6621819"/>
                  <a:pt x="6807415" y="6687149"/>
                  <a:pt x="6804237" y="6700216"/>
                </a:cubicBezTo>
                <a:cubicBezTo>
                  <a:pt x="6826434" y="6721030"/>
                  <a:pt x="6829612" y="6707962"/>
                  <a:pt x="6826434" y="6721030"/>
                </a:cubicBezTo>
                <a:cubicBezTo>
                  <a:pt x="6823256" y="6734095"/>
                  <a:pt x="6823256" y="6734095"/>
                  <a:pt x="6797878" y="6726348"/>
                </a:cubicBezTo>
                <a:cubicBezTo>
                  <a:pt x="6785165" y="6778615"/>
                  <a:pt x="6794647" y="6851692"/>
                  <a:pt x="6759736" y="6883144"/>
                </a:cubicBezTo>
                <a:cubicBezTo>
                  <a:pt x="6753378" y="6909277"/>
                  <a:pt x="6747021" y="6935409"/>
                  <a:pt x="6740663" y="6961541"/>
                </a:cubicBezTo>
                <a:cubicBezTo>
                  <a:pt x="6734305" y="6987674"/>
                  <a:pt x="6724772" y="7026873"/>
                  <a:pt x="6715235" y="7066070"/>
                </a:cubicBezTo>
                <a:cubicBezTo>
                  <a:pt x="6712057" y="7079138"/>
                  <a:pt x="6705699" y="7105270"/>
                  <a:pt x="6705699" y="7105270"/>
                </a:cubicBezTo>
                <a:cubicBezTo>
                  <a:pt x="6702520" y="7118335"/>
                  <a:pt x="6699342" y="7131403"/>
                  <a:pt x="6696163" y="7144468"/>
                </a:cubicBezTo>
                <a:cubicBezTo>
                  <a:pt x="6692984" y="7157537"/>
                  <a:pt x="6689806" y="7170602"/>
                  <a:pt x="6683447" y="7196735"/>
                </a:cubicBezTo>
                <a:cubicBezTo>
                  <a:pt x="6683447" y="7196735"/>
                  <a:pt x="6651720" y="7215123"/>
                  <a:pt x="6648542" y="7228188"/>
                </a:cubicBezTo>
                <a:cubicBezTo>
                  <a:pt x="6645363" y="7241253"/>
                  <a:pt x="6673912" y="7235934"/>
                  <a:pt x="6670735" y="7248999"/>
                </a:cubicBezTo>
                <a:cubicBezTo>
                  <a:pt x="6664378" y="7275131"/>
                  <a:pt x="6667557" y="7262066"/>
                  <a:pt x="6658020" y="7301264"/>
                </a:cubicBezTo>
                <a:cubicBezTo>
                  <a:pt x="6658020" y="7301264"/>
                  <a:pt x="6632648" y="7293520"/>
                  <a:pt x="6629470" y="7306587"/>
                </a:cubicBezTo>
                <a:cubicBezTo>
                  <a:pt x="6626291" y="7319652"/>
                  <a:pt x="6654841" y="7314333"/>
                  <a:pt x="6651662" y="7327396"/>
                </a:cubicBezTo>
                <a:cubicBezTo>
                  <a:pt x="6623114" y="7332720"/>
                  <a:pt x="6613577" y="7371919"/>
                  <a:pt x="6607219" y="7398051"/>
                </a:cubicBezTo>
                <a:cubicBezTo>
                  <a:pt x="6607219" y="7398051"/>
                  <a:pt x="6604042" y="7411116"/>
                  <a:pt x="6604042" y="7411116"/>
                </a:cubicBezTo>
                <a:cubicBezTo>
                  <a:pt x="6604042" y="7411116"/>
                  <a:pt x="6600863" y="7424181"/>
                  <a:pt x="6600863" y="7424181"/>
                </a:cubicBezTo>
                <a:cubicBezTo>
                  <a:pt x="6597685" y="7437249"/>
                  <a:pt x="6597685" y="7437249"/>
                  <a:pt x="6594505" y="7450314"/>
                </a:cubicBezTo>
                <a:cubicBezTo>
                  <a:pt x="6591327" y="7463381"/>
                  <a:pt x="6584969" y="7489514"/>
                  <a:pt x="6578611" y="7515646"/>
                </a:cubicBezTo>
                <a:cubicBezTo>
                  <a:pt x="6572255" y="7541778"/>
                  <a:pt x="6565900" y="7567910"/>
                  <a:pt x="6562720" y="7580977"/>
                </a:cubicBezTo>
                <a:cubicBezTo>
                  <a:pt x="6559542" y="7594042"/>
                  <a:pt x="6553184" y="7620175"/>
                  <a:pt x="6550005" y="7633240"/>
                </a:cubicBezTo>
                <a:cubicBezTo>
                  <a:pt x="6543648" y="7659374"/>
                  <a:pt x="6543648" y="7659374"/>
                  <a:pt x="6540469" y="7672440"/>
                </a:cubicBezTo>
                <a:cubicBezTo>
                  <a:pt x="6534111" y="7698576"/>
                  <a:pt x="6534111" y="7698576"/>
                  <a:pt x="6527757" y="7724704"/>
                </a:cubicBezTo>
                <a:cubicBezTo>
                  <a:pt x="6527757" y="7724704"/>
                  <a:pt x="6524575" y="7737772"/>
                  <a:pt x="6524575" y="7737772"/>
                </a:cubicBezTo>
                <a:cubicBezTo>
                  <a:pt x="6524575" y="7737772"/>
                  <a:pt x="6521399" y="7750837"/>
                  <a:pt x="6546770" y="7758583"/>
                </a:cubicBezTo>
                <a:cubicBezTo>
                  <a:pt x="6518219" y="7763906"/>
                  <a:pt x="6508684" y="7803103"/>
                  <a:pt x="6505505" y="7816169"/>
                </a:cubicBezTo>
                <a:cubicBezTo>
                  <a:pt x="6505505" y="7816169"/>
                  <a:pt x="6502326" y="7829236"/>
                  <a:pt x="6499147" y="7842301"/>
                </a:cubicBezTo>
                <a:cubicBezTo>
                  <a:pt x="6486432" y="7894568"/>
                  <a:pt x="6492732" y="7980711"/>
                  <a:pt x="6480017" y="8032976"/>
                </a:cubicBezTo>
                <a:cubicBezTo>
                  <a:pt x="6480017" y="8032976"/>
                  <a:pt x="6454647" y="8025232"/>
                  <a:pt x="6454647" y="8025232"/>
                </a:cubicBezTo>
                <a:cubicBezTo>
                  <a:pt x="6445111" y="8064429"/>
                  <a:pt x="6432395" y="8116696"/>
                  <a:pt x="6422860" y="8155894"/>
                </a:cubicBezTo>
                <a:cubicBezTo>
                  <a:pt x="6422860" y="8155894"/>
                  <a:pt x="6426039" y="8142826"/>
                  <a:pt x="6451411" y="8150570"/>
                </a:cubicBezTo>
                <a:cubicBezTo>
                  <a:pt x="6454590" y="8137505"/>
                  <a:pt x="6457769" y="8124440"/>
                  <a:pt x="6460948" y="8111373"/>
                </a:cubicBezTo>
                <a:lnTo>
                  <a:pt x="6470481" y="8072174"/>
                </a:lnTo>
                <a:cubicBezTo>
                  <a:pt x="6489501" y="8106054"/>
                  <a:pt x="6467304" y="8085240"/>
                  <a:pt x="6489501" y="8106054"/>
                </a:cubicBezTo>
                <a:cubicBezTo>
                  <a:pt x="6479966" y="8145252"/>
                  <a:pt x="6473608" y="8171386"/>
                  <a:pt x="6441875" y="8189772"/>
                </a:cubicBezTo>
                <a:cubicBezTo>
                  <a:pt x="6460895" y="8223651"/>
                  <a:pt x="6432339" y="8228969"/>
                  <a:pt x="6422805" y="8268167"/>
                </a:cubicBezTo>
                <a:cubicBezTo>
                  <a:pt x="6419624" y="8281236"/>
                  <a:pt x="6419624" y="8281236"/>
                  <a:pt x="6419624" y="8281236"/>
                </a:cubicBezTo>
                <a:cubicBezTo>
                  <a:pt x="6419624" y="8281236"/>
                  <a:pt x="6419624" y="8281236"/>
                  <a:pt x="6416446" y="8294301"/>
                </a:cubicBezTo>
                <a:cubicBezTo>
                  <a:pt x="6432287" y="8341245"/>
                  <a:pt x="6391017" y="8398833"/>
                  <a:pt x="6384659" y="8424963"/>
                </a:cubicBezTo>
                <a:cubicBezTo>
                  <a:pt x="6406858" y="8445777"/>
                  <a:pt x="6406858" y="8445777"/>
                  <a:pt x="6406858" y="8445777"/>
                </a:cubicBezTo>
                <a:lnTo>
                  <a:pt x="6410038" y="8432709"/>
                </a:lnTo>
                <a:cubicBezTo>
                  <a:pt x="6410038" y="8432709"/>
                  <a:pt x="6435413" y="8440456"/>
                  <a:pt x="6435413" y="8440456"/>
                </a:cubicBezTo>
                <a:cubicBezTo>
                  <a:pt x="6435413" y="8440456"/>
                  <a:pt x="6435413" y="8440456"/>
                  <a:pt x="6432234" y="8453523"/>
                </a:cubicBezTo>
                <a:cubicBezTo>
                  <a:pt x="6432234" y="8453523"/>
                  <a:pt x="6429058" y="8466588"/>
                  <a:pt x="6429058" y="8466588"/>
                </a:cubicBezTo>
                <a:cubicBezTo>
                  <a:pt x="6425878" y="8479656"/>
                  <a:pt x="6422699" y="8492721"/>
                  <a:pt x="6419522" y="8505790"/>
                </a:cubicBezTo>
                <a:cubicBezTo>
                  <a:pt x="6394143" y="8498044"/>
                  <a:pt x="6397323" y="8484974"/>
                  <a:pt x="6397323" y="8484974"/>
                </a:cubicBezTo>
                <a:lnTo>
                  <a:pt x="6390965" y="8511107"/>
                </a:lnTo>
                <a:cubicBezTo>
                  <a:pt x="6394143" y="8498044"/>
                  <a:pt x="6365589" y="8503362"/>
                  <a:pt x="6371945" y="8477228"/>
                </a:cubicBezTo>
                <a:cubicBezTo>
                  <a:pt x="6368768" y="8490297"/>
                  <a:pt x="6362410" y="8516427"/>
                  <a:pt x="6349695" y="8568692"/>
                </a:cubicBezTo>
                <a:cubicBezTo>
                  <a:pt x="6343338" y="8594825"/>
                  <a:pt x="6336980" y="8620957"/>
                  <a:pt x="6330624" y="8647089"/>
                </a:cubicBezTo>
                <a:cubicBezTo>
                  <a:pt x="6327445" y="8660154"/>
                  <a:pt x="6327445" y="8660154"/>
                  <a:pt x="6324266" y="8673223"/>
                </a:cubicBezTo>
                <a:cubicBezTo>
                  <a:pt x="6311552" y="8725484"/>
                  <a:pt x="6324213" y="8785497"/>
                  <a:pt x="6311502" y="8837764"/>
                </a:cubicBezTo>
                <a:cubicBezTo>
                  <a:pt x="6308322" y="8850829"/>
                  <a:pt x="6305142" y="8863897"/>
                  <a:pt x="6305142" y="8863897"/>
                </a:cubicBezTo>
                <a:cubicBezTo>
                  <a:pt x="6301965" y="8876961"/>
                  <a:pt x="6301965" y="8876961"/>
                  <a:pt x="6298786" y="8890029"/>
                </a:cubicBezTo>
                <a:lnTo>
                  <a:pt x="6295607" y="8903094"/>
                </a:lnTo>
                <a:cubicBezTo>
                  <a:pt x="6295607" y="8903094"/>
                  <a:pt x="6298786" y="8890029"/>
                  <a:pt x="6324162" y="8897777"/>
                </a:cubicBezTo>
                <a:lnTo>
                  <a:pt x="6330520" y="8871643"/>
                </a:lnTo>
                <a:cubicBezTo>
                  <a:pt x="6346355" y="8918587"/>
                  <a:pt x="6336819" y="8957786"/>
                  <a:pt x="6327283" y="8996986"/>
                </a:cubicBezTo>
                <a:cubicBezTo>
                  <a:pt x="6327283" y="8996986"/>
                  <a:pt x="6327283" y="8996986"/>
                  <a:pt x="6301912" y="8989240"/>
                </a:cubicBezTo>
                <a:cubicBezTo>
                  <a:pt x="6301912" y="8989240"/>
                  <a:pt x="6311449" y="8950038"/>
                  <a:pt x="6311449" y="8950038"/>
                </a:cubicBezTo>
                <a:cubicBezTo>
                  <a:pt x="6305091" y="8976172"/>
                  <a:pt x="6308268" y="8963109"/>
                  <a:pt x="6282892" y="8955361"/>
                </a:cubicBezTo>
                <a:cubicBezTo>
                  <a:pt x="6270178" y="9007625"/>
                  <a:pt x="6251107" y="9086024"/>
                  <a:pt x="6238392" y="9138289"/>
                </a:cubicBezTo>
                <a:cubicBezTo>
                  <a:pt x="6238392" y="9138289"/>
                  <a:pt x="6263768" y="9146036"/>
                  <a:pt x="6263768" y="9146036"/>
                </a:cubicBezTo>
                <a:cubicBezTo>
                  <a:pt x="6254235" y="9185233"/>
                  <a:pt x="6251056" y="9198298"/>
                  <a:pt x="6244699" y="9224431"/>
                </a:cubicBezTo>
                <a:cubicBezTo>
                  <a:pt x="6244699" y="9224431"/>
                  <a:pt x="6222500" y="9203619"/>
                  <a:pt x="6222500" y="9203619"/>
                </a:cubicBezTo>
                <a:cubicBezTo>
                  <a:pt x="6216142" y="9229753"/>
                  <a:pt x="6203428" y="9282016"/>
                  <a:pt x="6178050" y="9274269"/>
                </a:cubicBezTo>
                <a:cubicBezTo>
                  <a:pt x="6171692" y="9300402"/>
                  <a:pt x="6171692" y="9300402"/>
                  <a:pt x="6171692" y="9300402"/>
                </a:cubicBezTo>
                <a:cubicBezTo>
                  <a:pt x="6168514" y="9313471"/>
                  <a:pt x="6168514" y="9313471"/>
                  <a:pt x="6168514" y="9313471"/>
                </a:cubicBezTo>
                <a:cubicBezTo>
                  <a:pt x="6165336" y="9326536"/>
                  <a:pt x="6193891" y="9321216"/>
                  <a:pt x="6193891" y="9321216"/>
                </a:cubicBezTo>
                <a:cubicBezTo>
                  <a:pt x="6190715" y="9334281"/>
                  <a:pt x="6162157" y="9339604"/>
                  <a:pt x="6165336" y="9326536"/>
                </a:cubicBezTo>
                <a:cubicBezTo>
                  <a:pt x="6158979" y="9352669"/>
                  <a:pt x="6177999" y="9386548"/>
                  <a:pt x="6146265" y="9404935"/>
                </a:cubicBezTo>
                <a:cubicBezTo>
                  <a:pt x="6162106" y="9451879"/>
                  <a:pt x="6139856" y="9543341"/>
                  <a:pt x="6127141" y="9595606"/>
                </a:cubicBezTo>
                <a:cubicBezTo>
                  <a:pt x="6130320" y="9582539"/>
                  <a:pt x="6127141" y="9595606"/>
                  <a:pt x="6101765" y="9587860"/>
                </a:cubicBezTo>
                <a:cubicBezTo>
                  <a:pt x="6073215" y="9593182"/>
                  <a:pt x="6095407" y="9613992"/>
                  <a:pt x="6070035" y="9606248"/>
                </a:cubicBezTo>
                <a:cubicBezTo>
                  <a:pt x="6063678" y="9632378"/>
                  <a:pt x="6089050" y="9640122"/>
                  <a:pt x="6060500" y="9645447"/>
                </a:cubicBezTo>
                <a:cubicBezTo>
                  <a:pt x="6082693" y="9666256"/>
                  <a:pt x="6082693" y="9666256"/>
                  <a:pt x="6054143" y="9671580"/>
                </a:cubicBezTo>
                <a:cubicBezTo>
                  <a:pt x="6079513" y="9679324"/>
                  <a:pt x="6079513" y="9679324"/>
                  <a:pt x="6079513" y="9679324"/>
                </a:cubicBezTo>
                <a:cubicBezTo>
                  <a:pt x="6079513" y="9679324"/>
                  <a:pt x="6076337" y="9692389"/>
                  <a:pt x="6076337" y="9692389"/>
                </a:cubicBezTo>
                <a:cubicBezTo>
                  <a:pt x="6073155" y="9705458"/>
                  <a:pt x="6073155" y="9705458"/>
                  <a:pt x="6073155" y="9705458"/>
                </a:cubicBezTo>
                <a:cubicBezTo>
                  <a:pt x="6073155" y="9705458"/>
                  <a:pt x="6069978" y="9718523"/>
                  <a:pt x="6069978" y="9718523"/>
                </a:cubicBezTo>
                <a:cubicBezTo>
                  <a:pt x="6066801" y="9731588"/>
                  <a:pt x="6057265" y="9770788"/>
                  <a:pt x="6060443" y="9757721"/>
                </a:cubicBezTo>
                <a:cubicBezTo>
                  <a:pt x="6057265" y="9770788"/>
                  <a:pt x="6057265" y="9770788"/>
                  <a:pt x="6057265" y="9770788"/>
                </a:cubicBezTo>
                <a:cubicBezTo>
                  <a:pt x="6050907" y="9796922"/>
                  <a:pt x="6050907" y="9796922"/>
                  <a:pt x="6073104" y="9817734"/>
                </a:cubicBezTo>
                <a:cubicBezTo>
                  <a:pt x="6050907" y="9796922"/>
                  <a:pt x="6066747" y="9843866"/>
                  <a:pt x="6069927" y="9830799"/>
                </a:cubicBezTo>
                <a:cubicBezTo>
                  <a:pt x="6060390" y="9869999"/>
                  <a:pt x="6063571" y="9856931"/>
                  <a:pt x="6060390" y="9869999"/>
                </a:cubicBezTo>
                <a:cubicBezTo>
                  <a:pt x="6060390" y="9869999"/>
                  <a:pt x="6060390" y="9869999"/>
                  <a:pt x="6085767" y="9877747"/>
                </a:cubicBezTo>
                <a:cubicBezTo>
                  <a:pt x="6082590" y="9890810"/>
                  <a:pt x="6076232" y="9916943"/>
                  <a:pt x="6073054" y="9930012"/>
                </a:cubicBezTo>
                <a:cubicBezTo>
                  <a:pt x="6073054" y="9930012"/>
                  <a:pt x="6044498" y="9935330"/>
                  <a:pt x="6066697" y="9956142"/>
                </a:cubicBezTo>
                <a:cubicBezTo>
                  <a:pt x="6063518" y="9969210"/>
                  <a:pt x="6057160" y="9995342"/>
                  <a:pt x="6025425" y="10013728"/>
                </a:cubicBezTo>
                <a:cubicBezTo>
                  <a:pt x="6047624" y="10034541"/>
                  <a:pt x="6053982" y="10008407"/>
                  <a:pt x="6050801" y="10021476"/>
                </a:cubicBezTo>
                <a:cubicBezTo>
                  <a:pt x="6047624" y="10034541"/>
                  <a:pt x="6050801" y="10021476"/>
                  <a:pt x="6047624" y="10034541"/>
                </a:cubicBezTo>
                <a:cubicBezTo>
                  <a:pt x="6019070" y="10039858"/>
                  <a:pt x="6041266" y="10060674"/>
                  <a:pt x="6038089" y="10073737"/>
                </a:cubicBezTo>
                <a:cubicBezTo>
                  <a:pt x="6038089" y="10073737"/>
                  <a:pt x="6038089" y="10073737"/>
                  <a:pt x="6034910" y="10086806"/>
                </a:cubicBezTo>
                <a:cubicBezTo>
                  <a:pt x="6031732" y="10099871"/>
                  <a:pt x="6025374" y="10126004"/>
                  <a:pt x="5999998" y="10118257"/>
                </a:cubicBezTo>
                <a:cubicBezTo>
                  <a:pt x="6003175" y="10105192"/>
                  <a:pt x="6009533" y="10079060"/>
                  <a:pt x="5984156" y="10071313"/>
                </a:cubicBezTo>
                <a:cubicBezTo>
                  <a:pt x="5987335" y="10058245"/>
                  <a:pt x="6015890" y="10052927"/>
                  <a:pt x="6019070" y="10039858"/>
                </a:cubicBezTo>
                <a:cubicBezTo>
                  <a:pt x="6022246" y="10026793"/>
                  <a:pt x="6022246" y="10026793"/>
                  <a:pt x="6022246" y="10026793"/>
                </a:cubicBezTo>
                <a:cubicBezTo>
                  <a:pt x="5993693" y="10032113"/>
                  <a:pt x="5996870" y="10019048"/>
                  <a:pt x="5993693" y="10032113"/>
                </a:cubicBezTo>
                <a:cubicBezTo>
                  <a:pt x="5996870" y="10019048"/>
                  <a:pt x="5984156" y="10071313"/>
                  <a:pt x="5984156" y="10071313"/>
                </a:cubicBezTo>
                <a:cubicBezTo>
                  <a:pt x="5980977" y="10084378"/>
                  <a:pt x="5977799" y="10097446"/>
                  <a:pt x="5977799" y="10097446"/>
                </a:cubicBezTo>
                <a:cubicBezTo>
                  <a:pt x="5965083" y="10149710"/>
                  <a:pt x="5980925" y="10196658"/>
                  <a:pt x="5990461" y="10157456"/>
                </a:cubicBezTo>
                <a:cubicBezTo>
                  <a:pt x="6019018" y="10152138"/>
                  <a:pt x="5984104" y="10183587"/>
                  <a:pt x="6009481" y="10191335"/>
                </a:cubicBezTo>
                <a:cubicBezTo>
                  <a:pt x="6003124" y="10217468"/>
                  <a:pt x="5997561" y="10240334"/>
                  <a:pt x="5989224" y="10260598"/>
                </a:cubicBezTo>
                <a:lnTo>
                  <a:pt x="5975312" y="10287000"/>
                </a:lnTo>
                <a:lnTo>
                  <a:pt x="5671843" y="10287000"/>
                </a:lnTo>
                <a:lnTo>
                  <a:pt x="5670645" y="10286824"/>
                </a:lnTo>
                <a:lnTo>
                  <a:pt x="5670210" y="10287000"/>
                </a:lnTo>
                <a:lnTo>
                  <a:pt x="5659101" y="10287000"/>
                </a:lnTo>
                <a:lnTo>
                  <a:pt x="5661677" y="10276411"/>
                </a:lnTo>
                <a:cubicBezTo>
                  <a:pt x="5663664" y="10268245"/>
                  <a:pt x="5665253" y="10261712"/>
                  <a:pt x="5666843" y="10255178"/>
                </a:cubicBezTo>
                <a:cubicBezTo>
                  <a:pt x="5670020" y="10242113"/>
                  <a:pt x="5676378" y="10215979"/>
                  <a:pt x="5676378" y="10215979"/>
                </a:cubicBezTo>
                <a:cubicBezTo>
                  <a:pt x="5682736" y="10189846"/>
                  <a:pt x="5685914" y="10176781"/>
                  <a:pt x="5689093" y="10163714"/>
                </a:cubicBezTo>
                <a:lnTo>
                  <a:pt x="5647061" y="10243784"/>
                </a:lnTo>
                <a:lnTo>
                  <a:pt x="5645064" y="10251991"/>
                </a:lnTo>
                <a:lnTo>
                  <a:pt x="5641774" y="10253863"/>
                </a:lnTo>
                <a:lnTo>
                  <a:pt x="5638286" y="10260499"/>
                </a:lnTo>
                <a:lnTo>
                  <a:pt x="5639602" y="10255092"/>
                </a:lnTo>
                <a:lnTo>
                  <a:pt x="5612976" y="10270201"/>
                </a:lnTo>
                <a:lnTo>
                  <a:pt x="5616146" y="10257164"/>
                </a:lnTo>
                <a:cubicBezTo>
                  <a:pt x="5616146" y="10257164"/>
                  <a:pt x="5619319" y="10244133"/>
                  <a:pt x="5619319" y="10244133"/>
                </a:cubicBezTo>
                <a:lnTo>
                  <a:pt x="5643312" y="10239840"/>
                </a:lnTo>
                <a:lnTo>
                  <a:pt x="5657023" y="10183481"/>
                </a:lnTo>
                <a:lnTo>
                  <a:pt x="5627130" y="10189286"/>
                </a:lnTo>
                <a:cubicBezTo>
                  <a:pt x="5627130" y="10189286"/>
                  <a:pt x="5630578" y="10175115"/>
                  <a:pt x="5630578" y="10175115"/>
                </a:cubicBezTo>
                <a:cubicBezTo>
                  <a:pt x="5644098" y="10179243"/>
                  <a:pt x="5644959" y="10175697"/>
                  <a:pt x="5645390" y="10173926"/>
                </a:cubicBezTo>
                <a:lnTo>
                  <a:pt x="5657139" y="10183004"/>
                </a:lnTo>
                <a:lnTo>
                  <a:pt x="5660537" y="10169035"/>
                </a:lnTo>
                <a:cubicBezTo>
                  <a:pt x="5663717" y="10155967"/>
                  <a:pt x="5670073" y="10129833"/>
                  <a:pt x="5673252" y="10116768"/>
                </a:cubicBezTo>
                <a:cubicBezTo>
                  <a:pt x="5676430" y="10103703"/>
                  <a:pt x="5676430" y="10103703"/>
                  <a:pt x="5701807" y="10111451"/>
                </a:cubicBezTo>
                <a:cubicBezTo>
                  <a:pt x="5711343" y="10072252"/>
                  <a:pt x="5685967" y="10064503"/>
                  <a:pt x="5720878" y="10033052"/>
                </a:cubicBezTo>
                <a:cubicBezTo>
                  <a:pt x="5720878" y="10033052"/>
                  <a:pt x="5724057" y="10019988"/>
                  <a:pt x="5724057" y="10019988"/>
                </a:cubicBezTo>
                <a:cubicBezTo>
                  <a:pt x="5701859" y="9999174"/>
                  <a:pt x="5730415" y="9993855"/>
                  <a:pt x="5708217" y="9973041"/>
                </a:cubicBezTo>
                <a:cubicBezTo>
                  <a:pt x="5736772" y="9967723"/>
                  <a:pt x="5749487" y="9915456"/>
                  <a:pt x="5755845" y="9889323"/>
                </a:cubicBezTo>
                <a:cubicBezTo>
                  <a:pt x="5759022" y="9876257"/>
                  <a:pt x="5762995" y="9859924"/>
                  <a:pt x="5767366" y="9841958"/>
                </a:cubicBezTo>
                <a:lnTo>
                  <a:pt x="5780956" y="9786094"/>
                </a:lnTo>
                <a:lnTo>
                  <a:pt x="5782068" y="9781527"/>
                </a:lnTo>
                <a:cubicBezTo>
                  <a:pt x="5783657" y="9774994"/>
                  <a:pt x="5786041" y="9765195"/>
                  <a:pt x="5787631" y="9758662"/>
                </a:cubicBezTo>
                <a:cubicBezTo>
                  <a:pt x="5790809" y="9745594"/>
                  <a:pt x="5787631" y="9758662"/>
                  <a:pt x="5819364" y="9740274"/>
                </a:cubicBezTo>
                <a:cubicBezTo>
                  <a:pt x="5793987" y="9732529"/>
                  <a:pt x="5787631" y="9758662"/>
                  <a:pt x="5803521" y="9693330"/>
                </a:cubicBezTo>
                <a:cubicBezTo>
                  <a:pt x="5813058" y="9654130"/>
                  <a:pt x="5825773" y="9601866"/>
                  <a:pt x="5806754" y="9567987"/>
                </a:cubicBezTo>
                <a:cubicBezTo>
                  <a:pt x="5809931" y="9554919"/>
                  <a:pt x="5816287" y="9528789"/>
                  <a:pt x="5816287" y="9528789"/>
                </a:cubicBezTo>
                <a:cubicBezTo>
                  <a:pt x="5790917" y="9521045"/>
                  <a:pt x="5787738" y="9534110"/>
                  <a:pt x="5787738" y="9534110"/>
                </a:cubicBezTo>
                <a:cubicBezTo>
                  <a:pt x="5781381" y="9560243"/>
                  <a:pt x="5781381" y="9560243"/>
                  <a:pt x="5775023" y="9586377"/>
                </a:cubicBezTo>
                <a:cubicBezTo>
                  <a:pt x="5771846" y="9599440"/>
                  <a:pt x="5771846" y="9599440"/>
                  <a:pt x="5771846" y="9599440"/>
                </a:cubicBezTo>
                <a:cubicBezTo>
                  <a:pt x="5762311" y="9638639"/>
                  <a:pt x="5759132" y="9651707"/>
                  <a:pt x="5755952" y="9664770"/>
                </a:cubicBezTo>
                <a:cubicBezTo>
                  <a:pt x="5755952" y="9664770"/>
                  <a:pt x="5752775" y="9677841"/>
                  <a:pt x="5752775" y="9677841"/>
                </a:cubicBezTo>
                <a:cubicBezTo>
                  <a:pt x="5730576" y="9657023"/>
                  <a:pt x="5762311" y="9638639"/>
                  <a:pt x="5740112" y="9617828"/>
                </a:cubicBezTo>
                <a:cubicBezTo>
                  <a:pt x="5746470" y="9591695"/>
                  <a:pt x="5717920" y="9597016"/>
                  <a:pt x="5724276" y="9570884"/>
                </a:cubicBezTo>
                <a:cubicBezTo>
                  <a:pt x="5752826" y="9565559"/>
                  <a:pt x="5771897" y="9487166"/>
                  <a:pt x="5784612" y="9434900"/>
                </a:cubicBezTo>
                <a:cubicBezTo>
                  <a:pt x="5784612" y="9434900"/>
                  <a:pt x="5778255" y="9461032"/>
                  <a:pt x="5806811" y="9455711"/>
                </a:cubicBezTo>
                <a:cubicBezTo>
                  <a:pt x="5803632" y="9468778"/>
                  <a:pt x="5803632" y="9468778"/>
                  <a:pt x="5803632" y="9468778"/>
                </a:cubicBezTo>
                <a:cubicBezTo>
                  <a:pt x="5806811" y="9455711"/>
                  <a:pt x="5806811" y="9455711"/>
                  <a:pt x="5832182" y="9463455"/>
                </a:cubicBezTo>
                <a:cubicBezTo>
                  <a:pt x="5841718" y="9424258"/>
                  <a:pt x="5851253" y="9385060"/>
                  <a:pt x="5825881" y="9377314"/>
                </a:cubicBezTo>
                <a:cubicBezTo>
                  <a:pt x="5822704" y="9390379"/>
                  <a:pt x="5819525" y="9403448"/>
                  <a:pt x="5790970" y="9408765"/>
                </a:cubicBezTo>
                <a:lnTo>
                  <a:pt x="5787792" y="9421834"/>
                </a:lnTo>
                <a:cubicBezTo>
                  <a:pt x="5790970" y="9408765"/>
                  <a:pt x="5765598" y="9401020"/>
                  <a:pt x="5771954" y="9374888"/>
                </a:cubicBezTo>
                <a:cubicBezTo>
                  <a:pt x="5752936" y="9341007"/>
                  <a:pt x="5759292" y="9314877"/>
                  <a:pt x="5765649" y="9288745"/>
                </a:cubicBezTo>
                <a:cubicBezTo>
                  <a:pt x="5791027" y="9296492"/>
                  <a:pt x="5800564" y="9257292"/>
                  <a:pt x="5803742" y="9244227"/>
                </a:cubicBezTo>
                <a:cubicBezTo>
                  <a:pt x="5810100" y="9218094"/>
                  <a:pt x="5810100" y="9218094"/>
                  <a:pt x="5816455" y="9191962"/>
                </a:cubicBezTo>
                <a:cubicBezTo>
                  <a:pt x="5822812" y="9165828"/>
                  <a:pt x="5822812" y="9165828"/>
                  <a:pt x="5829170" y="9139698"/>
                </a:cubicBezTo>
                <a:cubicBezTo>
                  <a:pt x="5829170" y="9139698"/>
                  <a:pt x="5854542" y="9147442"/>
                  <a:pt x="5854542" y="9147442"/>
                </a:cubicBezTo>
                <a:cubicBezTo>
                  <a:pt x="5860898" y="9121309"/>
                  <a:pt x="5867255" y="9095177"/>
                  <a:pt x="5841885" y="9087431"/>
                </a:cubicBezTo>
                <a:cubicBezTo>
                  <a:pt x="5848243" y="9061300"/>
                  <a:pt x="5870434" y="9082109"/>
                  <a:pt x="5876792" y="9055978"/>
                </a:cubicBezTo>
                <a:cubicBezTo>
                  <a:pt x="5879971" y="9042910"/>
                  <a:pt x="5851420" y="9048235"/>
                  <a:pt x="5851420" y="9048235"/>
                </a:cubicBezTo>
                <a:cubicBezTo>
                  <a:pt x="5857776" y="9022101"/>
                  <a:pt x="5860955" y="9009033"/>
                  <a:pt x="5867312" y="8982901"/>
                </a:cubicBezTo>
                <a:cubicBezTo>
                  <a:pt x="5867312" y="8982901"/>
                  <a:pt x="5860955" y="9009033"/>
                  <a:pt x="5835579" y="9001287"/>
                </a:cubicBezTo>
                <a:cubicBezTo>
                  <a:pt x="5845115" y="8962088"/>
                  <a:pt x="5851473" y="8935955"/>
                  <a:pt x="5861009" y="8896758"/>
                </a:cubicBezTo>
                <a:cubicBezTo>
                  <a:pt x="5857830" y="8909823"/>
                  <a:pt x="5829280" y="8915144"/>
                  <a:pt x="5822922" y="8941278"/>
                </a:cubicBezTo>
                <a:cubicBezTo>
                  <a:pt x="5819743" y="8954343"/>
                  <a:pt x="5838757" y="8988222"/>
                  <a:pt x="5832400" y="9014355"/>
                </a:cubicBezTo>
                <a:cubicBezTo>
                  <a:pt x="5822865" y="9053552"/>
                  <a:pt x="5784779" y="9098072"/>
                  <a:pt x="5806972" y="9118884"/>
                </a:cubicBezTo>
                <a:cubicBezTo>
                  <a:pt x="5813328" y="9092751"/>
                  <a:pt x="5819686" y="9066617"/>
                  <a:pt x="5826042" y="9040487"/>
                </a:cubicBezTo>
                <a:cubicBezTo>
                  <a:pt x="5829222" y="9027419"/>
                  <a:pt x="5848243" y="9061300"/>
                  <a:pt x="5845064" y="9074363"/>
                </a:cubicBezTo>
                <a:cubicBezTo>
                  <a:pt x="5813328" y="9092751"/>
                  <a:pt x="5806972" y="9118884"/>
                  <a:pt x="5797436" y="9158081"/>
                </a:cubicBezTo>
                <a:cubicBezTo>
                  <a:pt x="5794257" y="9171150"/>
                  <a:pt x="5794257" y="9171150"/>
                  <a:pt x="5791078" y="9184215"/>
                </a:cubicBezTo>
                <a:cubicBezTo>
                  <a:pt x="5791078" y="9184215"/>
                  <a:pt x="5787899" y="9197283"/>
                  <a:pt x="5784721" y="9210348"/>
                </a:cubicBezTo>
                <a:cubicBezTo>
                  <a:pt x="5784721" y="9210348"/>
                  <a:pt x="5806918" y="9231160"/>
                  <a:pt x="5803742" y="9244227"/>
                </a:cubicBezTo>
                <a:cubicBezTo>
                  <a:pt x="5775186" y="9249543"/>
                  <a:pt x="5775186" y="9249543"/>
                  <a:pt x="5768828" y="9275677"/>
                </a:cubicBezTo>
                <a:cubicBezTo>
                  <a:pt x="5768828" y="9275677"/>
                  <a:pt x="5772007" y="9262612"/>
                  <a:pt x="5746636" y="9254868"/>
                </a:cubicBezTo>
                <a:cubicBezTo>
                  <a:pt x="5743458" y="9267933"/>
                  <a:pt x="5737100" y="9294066"/>
                  <a:pt x="5730743" y="9320198"/>
                </a:cubicBezTo>
                <a:cubicBezTo>
                  <a:pt x="5714849" y="9385530"/>
                  <a:pt x="5702135" y="9437795"/>
                  <a:pt x="5692600" y="9476994"/>
                </a:cubicBezTo>
                <a:cubicBezTo>
                  <a:pt x="5717972" y="9484738"/>
                  <a:pt x="5721150" y="9471673"/>
                  <a:pt x="5721150" y="9471673"/>
                </a:cubicBezTo>
                <a:cubicBezTo>
                  <a:pt x="5708435" y="9523936"/>
                  <a:pt x="5695722" y="9576202"/>
                  <a:pt x="5686185" y="9615400"/>
                </a:cubicBezTo>
                <a:cubicBezTo>
                  <a:pt x="5683006" y="9628469"/>
                  <a:pt x="5683006" y="9628469"/>
                  <a:pt x="5683006" y="9628469"/>
                </a:cubicBezTo>
                <a:cubicBezTo>
                  <a:pt x="5692541" y="9589270"/>
                  <a:pt x="5676706" y="9542324"/>
                  <a:pt x="5679885" y="9529259"/>
                </a:cubicBezTo>
                <a:cubicBezTo>
                  <a:pt x="5673527" y="9555393"/>
                  <a:pt x="5673527" y="9555393"/>
                  <a:pt x="5670348" y="9568458"/>
                </a:cubicBezTo>
                <a:cubicBezTo>
                  <a:pt x="5667170" y="9581526"/>
                  <a:pt x="5667170" y="9581526"/>
                  <a:pt x="5663994" y="9594589"/>
                </a:cubicBezTo>
                <a:lnTo>
                  <a:pt x="5651685" y="9572668"/>
                </a:lnTo>
                <a:lnTo>
                  <a:pt x="5652505" y="9571781"/>
                </a:lnTo>
                <a:cubicBezTo>
                  <a:pt x="5650523" y="9565913"/>
                  <a:pt x="5644974" y="9560710"/>
                  <a:pt x="5644974" y="9560710"/>
                </a:cubicBezTo>
                <a:lnTo>
                  <a:pt x="5660866" y="9495380"/>
                </a:lnTo>
                <a:cubicBezTo>
                  <a:pt x="5664043" y="9482315"/>
                  <a:pt x="5664043" y="9482315"/>
                  <a:pt x="5638673" y="9474569"/>
                </a:cubicBezTo>
                <a:cubicBezTo>
                  <a:pt x="5645029" y="9448436"/>
                  <a:pt x="5648210" y="9435369"/>
                  <a:pt x="5654567" y="9409237"/>
                </a:cubicBezTo>
                <a:cubicBezTo>
                  <a:pt x="5657743" y="9396171"/>
                  <a:pt x="5657743" y="9396171"/>
                  <a:pt x="5660922" y="9383106"/>
                </a:cubicBezTo>
                <a:cubicBezTo>
                  <a:pt x="5670458" y="9343905"/>
                  <a:pt x="5657796" y="9283894"/>
                  <a:pt x="5686352" y="9278575"/>
                </a:cubicBezTo>
                <a:cubicBezTo>
                  <a:pt x="5689531" y="9265510"/>
                  <a:pt x="5689531" y="9265510"/>
                  <a:pt x="5667332" y="9244696"/>
                </a:cubicBezTo>
                <a:cubicBezTo>
                  <a:pt x="5657796" y="9283894"/>
                  <a:pt x="5651440" y="9310026"/>
                  <a:pt x="5641903" y="9349225"/>
                </a:cubicBezTo>
                <a:cubicBezTo>
                  <a:pt x="5616525" y="9341479"/>
                  <a:pt x="5648261" y="9323095"/>
                  <a:pt x="5622883" y="9315346"/>
                </a:cubicBezTo>
                <a:cubicBezTo>
                  <a:pt x="5622883" y="9315346"/>
                  <a:pt x="5616525" y="9341479"/>
                  <a:pt x="5616525" y="9341479"/>
                </a:cubicBezTo>
                <a:cubicBezTo>
                  <a:pt x="5616525" y="9341479"/>
                  <a:pt x="5616525" y="9341479"/>
                  <a:pt x="5613347" y="9354544"/>
                </a:cubicBezTo>
                <a:cubicBezTo>
                  <a:pt x="5606991" y="9380676"/>
                  <a:pt x="5597455" y="9419875"/>
                  <a:pt x="5594277" y="9432943"/>
                </a:cubicBezTo>
                <a:cubicBezTo>
                  <a:pt x="5587919" y="9459076"/>
                  <a:pt x="5540297" y="9542796"/>
                  <a:pt x="5565667" y="9550540"/>
                </a:cubicBezTo>
                <a:cubicBezTo>
                  <a:pt x="5556132" y="9589739"/>
                  <a:pt x="5578331" y="9610549"/>
                  <a:pt x="5571974" y="9636683"/>
                </a:cubicBezTo>
                <a:cubicBezTo>
                  <a:pt x="5549776" y="9615871"/>
                  <a:pt x="5552954" y="9602802"/>
                  <a:pt x="5556132" y="9589739"/>
                </a:cubicBezTo>
                <a:cubicBezTo>
                  <a:pt x="5527583" y="9595058"/>
                  <a:pt x="5514868" y="9647325"/>
                  <a:pt x="5511691" y="9660390"/>
                </a:cubicBezTo>
                <a:cubicBezTo>
                  <a:pt x="5508511" y="9673457"/>
                  <a:pt x="5530703" y="9694266"/>
                  <a:pt x="5527525" y="9707334"/>
                </a:cubicBezTo>
                <a:cubicBezTo>
                  <a:pt x="5498974" y="9712654"/>
                  <a:pt x="5495797" y="9725724"/>
                  <a:pt x="5495797" y="9725724"/>
                </a:cubicBezTo>
                <a:cubicBezTo>
                  <a:pt x="5489439" y="9751856"/>
                  <a:pt x="5486262" y="9764921"/>
                  <a:pt x="5486262" y="9764921"/>
                </a:cubicBezTo>
                <a:cubicBezTo>
                  <a:pt x="5486262" y="9764921"/>
                  <a:pt x="5479904" y="9791052"/>
                  <a:pt x="5451348" y="9796370"/>
                </a:cubicBezTo>
                <a:lnTo>
                  <a:pt x="5473598" y="9704906"/>
                </a:lnTo>
                <a:cubicBezTo>
                  <a:pt x="5448228" y="9697162"/>
                  <a:pt x="5454585" y="9671031"/>
                  <a:pt x="5483135" y="9665711"/>
                </a:cubicBezTo>
                <a:cubicBezTo>
                  <a:pt x="5457762" y="9657966"/>
                  <a:pt x="5457762" y="9657966"/>
                  <a:pt x="5457762" y="9657966"/>
                </a:cubicBezTo>
                <a:cubicBezTo>
                  <a:pt x="5457762" y="9657966"/>
                  <a:pt x="5460941" y="9644897"/>
                  <a:pt x="5460941" y="9644897"/>
                </a:cubicBezTo>
                <a:cubicBezTo>
                  <a:pt x="5454585" y="9671031"/>
                  <a:pt x="5426029" y="9676352"/>
                  <a:pt x="5426029" y="9676352"/>
                </a:cubicBezTo>
                <a:lnTo>
                  <a:pt x="5422850" y="9689417"/>
                </a:lnTo>
                <a:cubicBezTo>
                  <a:pt x="5426029" y="9676352"/>
                  <a:pt x="5397480" y="9681673"/>
                  <a:pt x="5403836" y="9655539"/>
                </a:cubicBezTo>
                <a:cubicBezTo>
                  <a:pt x="5400657" y="9668608"/>
                  <a:pt x="5394301" y="9694740"/>
                  <a:pt x="5372102" y="9673926"/>
                </a:cubicBezTo>
                <a:cubicBezTo>
                  <a:pt x="5372102" y="9673926"/>
                  <a:pt x="5372102" y="9673926"/>
                  <a:pt x="5368923" y="9686994"/>
                </a:cubicBezTo>
                <a:cubicBezTo>
                  <a:pt x="5346732" y="9666178"/>
                  <a:pt x="5353088" y="9640047"/>
                  <a:pt x="5353088" y="9640047"/>
                </a:cubicBezTo>
                <a:cubicBezTo>
                  <a:pt x="5349909" y="9653113"/>
                  <a:pt x="5346732" y="9666178"/>
                  <a:pt x="5343552" y="9679248"/>
                </a:cubicBezTo>
                <a:cubicBezTo>
                  <a:pt x="5343552" y="9679248"/>
                  <a:pt x="5343552" y="9679248"/>
                  <a:pt x="5318175" y="9671501"/>
                </a:cubicBezTo>
                <a:cubicBezTo>
                  <a:pt x="5316585" y="9678033"/>
                  <a:pt x="5321341" y="9686503"/>
                  <a:pt x="5322923" y="9694005"/>
                </a:cubicBezTo>
                <a:lnTo>
                  <a:pt x="5322132" y="9700728"/>
                </a:lnTo>
                <a:lnTo>
                  <a:pt x="5327121" y="9701120"/>
                </a:lnTo>
                <a:cubicBezTo>
                  <a:pt x="5327121" y="9701120"/>
                  <a:pt x="5326831" y="9705751"/>
                  <a:pt x="5326831" y="9705751"/>
                </a:cubicBezTo>
                <a:cubicBezTo>
                  <a:pt x="5326831" y="9705751"/>
                  <a:pt x="5326831" y="9705751"/>
                  <a:pt x="5325376" y="9705636"/>
                </a:cubicBezTo>
                <a:lnTo>
                  <a:pt x="5319680" y="9705190"/>
                </a:lnTo>
                <a:lnTo>
                  <a:pt x="5312579" y="9708734"/>
                </a:lnTo>
                <a:lnTo>
                  <a:pt x="5311160" y="9710848"/>
                </a:lnTo>
                <a:cubicBezTo>
                  <a:pt x="5310807" y="9716493"/>
                  <a:pt x="5313238" y="9724390"/>
                  <a:pt x="5307138" y="9728422"/>
                </a:cubicBezTo>
                <a:lnTo>
                  <a:pt x="5304228" y="9728830"/>
                </a:lnTo>
                <a:lnTo>
                  <a:pt x="5299682" y="9747523"/>
                </a:lnTo>
                <a:lnTo>
                  <a:pt x="5300366" y="9754867"/>
                </a:lnTo>
                <a:cubicBezTo>
                  <a:pt x="5293968" y="9763673"/>
                  <a:pt x="5293533" y="9770621"/>
                  <a:pt x="5293137" y="9776986"/>
                </a:cubicBezTo>
                <a:lnTo>
                  <a:pt x="5291372" y="9781676"/>
                </a:lnTo>
                <a:lnTo>
                  <a:pt x="5287943" y="9795777"/>
                </a:lnTo>
                <a:lnTo>
                  <a:pt x="5297762" y="9796547"/>
                </a:lnTo>
                <a:cubicBezTo>
                  <a:pt x="5297762" y="9796547"/>
                  <a:pt x="5297762" y="9796547"/>
                  <a:pt x="5297473" y="9801177"/>
                </a:cubicBezTo>
                <a:cubicBezTo>
                  <a:pt x="5297473" y="9801177"/>
                  <a:pt x="5297473" y="9801177"/>
                  <a:pt x="5296018" y="9801066"/>
                </a:cubicBezTo>
                <a:lnTo>
                  <a:pt x="5286831" y="9800344"/>
                </a:lnTo>
                <a:lnTo>
                  <a:pt x="5286388" y="9802163"/>
                </a:lnTo>
                <a:lnTo>
                  <a:pt x="5288587" y="9819098"/>
                </a:lnTo>
                <a:lnTo>
                  <a:pt x="5294859" y="9819590"/>
                </a:lnTo>
                <a:cubicBezTo>
                  <a:pt x="5296315" y="9819703"/>
                  <a:pt x="5296315" y="9819703"/>
                  <a:pt x="5296315" y="9819703"/>
                </a:cubicBezTo>
                <a:cubicBezTo>
                  <a:pt x="5296315" y="9819703"/>
                  <a:pt x="5296315" y="9819703"/>
                  <a:pt x="5296026" y="9824335"/>
                </a:cubicBezTo>
                <a:cubicBezTo>
                  <a:pt x="5296026" y="9824335"/>
                  <a:pt x="5295735" y="9828966"/>
                  <a:pt x="5307376" y="9829878"/>
                </a:cubicBezTo>
                <a:lnTo>
                  <a:pt x="5291348" y="9840381"/>
                </a:lnTo>
                <a:lnTo>
                  <a:pt x="5295874" y="9875241"/>
                </a:lnTo>
                <a:cubicBezTo>
                  <a:pt x="5295874" y="9875241"/>
                  <a:pt x="5299051" y="9862176"/>
                  <a:pt x="5324423" y="9869920"/>
                </a:cubicBezTo>
                <a:cubicBezTo>
                  <a:pt x="5321244" y="9882985"/>
                  <a:pt x="5318066" y="9896052"/>
                  <a:pt x="5308529" y="9935250"/>
                </a:cubicBezTo>
                <a:cubicBezTo>
                  <a:pt x="5308529" y="9935250"/>
                  <a:pt x="5305353" y="9948315"/>
                  <a:pt x="5279980" y="9940571"/>
                </a:cubicBezTo>
                <a:lnTo>
                  <a:pt x="5281796" y="9933107"/>
                </a:lnTo>
                <a:lnTo>
                  <a:pt x="5278938" y="9933959"/>
                </a:lnTo>
                <a:lnTo>
                  <a:pt x="5277808" y="9930207"/>
                </a:lnTo>
                <a:lnTo>
                  <a:pt x="5265696" y="9957268"/>
                </a:lnTo>
                <a:lnTo>
                  <a:pt x="5262824" y="9967435"/>
                </a:lnTo>
                <a:lnTo>
                  <a:pt x="5286762" y="9972532"/>
                </a:lnTo>
                <a:cubicBezTo>
                  <a:pt x="5286762" y="9972532"/>
                  <a:pt x="5286762" y="9972532"/>
                  <a:pt x="5298401" y="9973444"/>
                </a:cubicBezTo>
                <a:cubicBezTo>
                  <a:pt x="5297823" y="9982707"/>
                  <a:pt x="5297534" y="9987337"/>
                  <a:pt x="5285314" y="9995686"/>
                </a:cubicBezTo>
                <a:cubicBezTo>
                  <a:pt x="5285026" y="10000318"/>
                  <a:pt x="5284736" y="10004947"/>
                  <a:pt x="5284736" y="10004947"/>
                </a:cubicBezTo>
                <a:lnTo>
                  <a:pt x="5280049" y="10007463"/>
                </a:lnTo>
                <a:lnTo>
                  <a:pt x="5280738" y="10007476"/>
                </a:lnTo>
                <a:cubicBezTo>
                  <a:pt x="5290255" y="10010380"/>
                  <a:pt x="5302148" y="10017518"/>
                  <a:pt x="5314836" y="10021393"/>
                </a:cubicBezTo>
                <a:cubicBezTo>
                  <a:pt x="5321193" y="9995263"/>
                  <a:pt x="5292638" y="10000581"/>
                  <a:pt x="5298995" y="9974449"/>
                </a:cubicBezTo>
                <a:cubicBezTo>
                  <a:pt x="5298995" y="9974449"/>
                  <a:pt x="5302171" y="9961384"/>
                  <a:pt x="5330728" y="9956063"/>
                </a:cubicBezTo>
                <a:cubicBezTo>
                  <a:pt x="5327549" y="9969129"/>
                  <a:pt x="5321193" y="9995263"/>
                  <a:pt x="5321193" y="9995263"/>
                </a:cubicBezTo>
                <a:cubicBezTo>
                  <a:pt x="5346564" y="10003010"/>
                  <a:pt x="5324372" y="9982194"/>
                  <a:pt x="5349742" y="9989942"/>
                </a:cubicBezTo>
                <a:cubicBezTo>
                  <a:pt x="5356099" y="9963808"/>
                  <a:pt x="5359277" y="9950743"/>
                  <a:pt x="5333906" y="9942998"/>
                </a:cubicBezTo>
                <a:cubicBezTo>
                  <a:pt x="5340264" y="9916864"/>
                  <a:pt x="5365634" y="9924610"/>
                  <a:pt x="5365634" y="9924610"/>
                </a:cubicBezTo>
                <a:cubicBezTo>
                  <a:pt x="5362458" y="9937675"/>
                  <a:pt x="5365634" y="9924610"/>
                  <a:pt x="5359277" y="9950743"/>
                </a:cubicBezTo>
                <a:cubicBezTo>
                  <a:pt x="5394191" y="9919292"/>
                  <a:pt x="5403726" y="9880090"/>
                  <a:pt x="5435455" y="9861702"/>
                </a:cubicBezTo>
                <a:cubicBezTo>
                  <a:pt x="5432276" y="9874769"/>
                  <a:pt x="5422740" y="9913968"/>
                  <a:pt x="5419561" y="9927036"/>
                </a:cubicBezTo>
                <a:cubicBezTo>
                  <a:pt x="5416382" y="9940101"/>
                  <a:pt x="5391012" y="9932357"/>
                  <a:pt x="5391012" y="9932357"/>
                </a:cubicBezTo>
                <a:cubicBezTo>
                  <a:pt x="5381477" y="9971554"/>
                  <a:pt x="5381477" y="9971554"/>
                  <a:pt x="5375119" y="9997687"/>
                </a:cubicBezTo>
                <a:cubicBezTo>
                  <a:pt x="5371941" y="10010756"/>
                  <a:pt x="5368762" y="10023821"/>
                  <a:pt x="5368762" y="10023821"/>
                </a:cubicBezTo>
                <a:cubicBezTo>
                  <a:pt x="5362404" y="10049954"/>
                  <a:pt x="5362404" y="10049954"/>
                  <a:pt x="5356048" y="10076086"/>
                </a:cubicBezTo>
                <a:cubicBezTo>
                  <a:pt x="5356048" y="10076086"/>
                  <a:pt x="5381418" y="10083832"/>
                  <a:pt x="5378240" y="10096897"/>
                </a:cubicBezTo>
                <a:cubicBezTo>
                  <a:pt x="5381418" y="10083832"/>
                  <a:pt x="5390955" y="10044630"/>
                  <a:pt x="5394134" y="10031565"/>
                </a:cubicBezTo>
                <a:cubicBezTo>
                  <a:pt x="5406795" y="10091577"/>
                  <a:pt x="5371884" y="10123029"/>
                  <a:pt x="5362348" y="10162227"/>
                </a:cubicBezTo>
                <a:cubicBezTo>
                  <a:pt x="5362348" y="10162227"/>
                  <a:pt x="5368705" y="10136094"/>
                  <a:pt x="5375061" y="10109964"/>
                </a:cubicBezTo>
                <a:cubicBezTo>
                  <a:pt x="5368705" y="10136094"/>
                  <a:pt x="5346512" y="10115285"/>
                  <a:pt x="5343334" y="10128350"/>
                </a:cubicBezTo>
                <a:cubicBezTo>
                  <a:pt x="5321134" y="10107537"/>
                  <a:pt x="5346512" y="10115285"/>
                  <a:pt x="5349689" y="10102220"/>
                </a:cubicBezTo>
                <a:cubicBezTo>
                  <a:pt x="5349689" y="10102220"/>
                  <a:pt x="5352868" y="10089151"/>
                  <a:pt x="5352868" y="10089151"/>
                </a:cubicBezTo>
                <a:cubicBezTo>
                  <a:pt x="5327492" y="10081406"/>
                  <a:pt x="5327492" y="10081406"/>
                  <a:pt x="5327492" y="10081406"/>
                </a:cubicBezTo>
                <a:cubicBezTo>
                  <a:pt x="5317957" y="10120602"/>
                  <a:pt x="5302063" y="10185936"/>
                  <a:pt x="5330619" y="10180615"/>
                </a:cubicBezTo>
                <a:cubicBezTo>
                  <a:pt x="5330619" y="10180615"/>
                  <a:pt x="5333798" y="10167550"/>
                  <a:pt x="5336977" y="10154483"/>
                </a:cubicBezTo>
                <a:cubicBezTo>
                  <a:pt x="5330619" y="10180615"/>
                  <a:pt x="5359168" y="10175296"/>
                  <a:pt x="5384547" y="10183041"/>
                </a:cubicBezTo>
                <a:lnTo>
                  <a:pt x="5359256" y="10287000"/>
                </a:lnTo>
                <a:lnTo>
                  <a:pt x="5359043" y="10287000"/>
                </a:lnTo>
                <a:lnTo>
                  <a:pt x="5357931" y="10278436"/>
                </a:lnTo>
                <a:cubicBezTo>
                  <a:pt x="5355951" y="10272568"/>
                  <a:pt x="5351195" y="10264098"/>
                  <a:pt x="5340097" y="10253691"/>
                </a:cubicBezTo>
                <a:cubicBezTo>
                  <a:pt x="5336918" y="10266759"/>
                  <a:pt x="5336918" y="10266759"/>
                  <a:pt x="5333741" y="10279823"/>
                </a:cubicBezTo>
                <a:cubicBezTo>
                  <a:pt x="5311546" y="10259012"/>
                  <a:pt x="5317904" y="10232880"/>
                  <a:pt x="5317904" y="10232880"/>
                </a:cubicBezTo>
                <a:cubicBezTo>
                  <a:pt x="5317904" y="10232880"/>
                  <a:pt x="5314725" y="10245945"/>
                  <a:pt x="5311546" y="10259012"/>
                </a:cubicBezTo>
                <a:cubicBezTo>
                  <a:pt x="5311546" y="10259012"/>
                  <a:pt x="5286170" y="10251266"/>
                  <a:pt x="5286170" y="10251266"/>
                </a:cubicBezTo>
                <a:cubicBezTo>
                  <a:pt x="5282991" y="10264331"/>
                  <a:pt x="5308368" y="10272077"/>
                  <a:pt x="5308368" y="10272077"/>
                </a:cubicBezTo>
                <a:lnTo>
                  <a:pt x="5301746" y="10287000"/>
                </a:lnTo>
                <a:lnTo>
                  <a:pt x="4635183" y="10287000"/>
                </a:lnTo>
                <a:lnTo>
                  <a:pt x="4634847" y="10286676"/>
                </a:lnTo>
                <a:lnTo>
                  <a:pt x="4634359" y="10287000"/>
                </a:lnTo>
                <a:lnTo>
                  <a:pt x="4544529" y="10287000"/>
                </a:lnTo>
                <a:lnTo>
                  <a:pt x="4550202" y="10251189"/>
                </a:lnTo>
                <a:cubicBezTo>
                  <a:pt x="4556560" y="10225055"/>
                  <a:pt x="4528011" y="10230375"/>
                  <a:pt x="4524830" y="10243443"/>
                </a:cubicBezTo>
                <a:lnTo>
                  <a:pt x="4531187" y="10217310"/>
                </a:lnTo>
                <a:cubicBezTo>
                  <a:pt x="4516117" y="10223236"/>
                  <a:pt x="4506801" y="10219515"/>
                  <a:pt x="4500311" y="10211173"/>
                </a:cubicBezTo>
                <a:lnTo>
                  <a:pt x="4494697" y="10197509"/>
                </a:lnTo>
                <a:lnTo>
                  <a:pt x="4491971" y="10199020"/>
                </a:lnTo>
                <a:cubicBezTo>
                  <a:pt x="4491290" y="10200347"/>
                  <a:pt x="4491975" y="10202144"/>
                  <a:pt x="4495006" y="10204708"/>
                </a:cubicBezTo>
                <a:cubicBezTo>
                  <a:pt x="4482310" y="10203712"/>
                  <a:pt x="4495584" y="10195452"/>
                  <a:pt x="4482887" y="10194456"/>
                </a:cubicBezTo>
                <a:lnTo>
                  <a:pt x="4492508" y="10192188"/>
                </a:lnTo>
                <a:lnTo>
                  <a:pt x="4486400" y="10177319"/>
                </a:lnTo>
                <a:cubicBezTo>
                  <a:pt x="4478878" y="10152214"/>
                  <a:pt x="4470959" y="10128739"/>
                  <a:pt x="4439228" y="10147127"/>
                </a:cubicBezTo>
                <a:cubicBezTo>
                  <a:pt x="4439228" y="10147127"/>
                  <a:pt x="4440816" y="10140595"/>
                  <a:pt x="4442406" y="10134060"/>
                </a:cubicBezTo>
                <a:lnTo>
                  <a:pt x="4445422" y="10121661"/>
                </a:lnTo>
                <a:lnTo>
                  <a:pt x="4439832" y="10121223"/>
                </a:lnTo>
                <a:cubicBezTo>
                  <a:pt x="4439832" y="10121223"/>
                  <a:pt x="4427981" y="10120294"/>
                  <a:pt x="4427981" y="10120294"/>
                </a:cubicBezTo>
                <a:cubicBezTo>
                  <a:pt x="4427981" y="10120294"/>
                  <a:pt x="4440121" y="10116576"/>
                  <a:pt x="4440121" y="10116576"/>
                </a:cubicBezTo>
                <a:lnTo>
                  <a:pt x="4446378" y="10117068"/>
                </a:lnTo>
                <a:lnTo>
                  <a:pt x="4454910" y="10074835"/>
                </a:lnTo>
                <a:lnTo>
                  <a:pt x="4450619" y="10073869"/>
                </a:lnTo>
                <a:cubicBezTo>
                  <a:pt x="4446420" y="10070878"/>
                  <a:pt x="4451062" y="10066803"/>
                  <a:pt x="4446862" y="10063810"/>
                </a:cubicBezTo>
                <a:lnTo>
                  <a:pt x="4432993" y="10060688"/>
                </a:lnTo>
                <a:lnTo>
                  <a:pt x="4429346" y="10075683"/>
                </a:lnTo>
                <a:lnTo>
                  <a:pt x="4425028" y="10093439"/>
                </a:lnTo>
                <a:lnTo>
                  <a:pt x="4431942" y="10096954"/>
                </a:lnTo>
                <a:cubicBezTo>
                  <a:pt x="4431942" y="10096954"/>
                  <a:pt x="4429016" y="10096723"/>
                  <a:pt x="4424591" y="10096961"/>
                </a:cubicBezTo>
                <a:lnTo>
                  <a:pt x="4424152" y="10097037"/>
                </a:lnTo>
                <a:lnTo>
                  <a:pt x="4422574" y="10103520"/>
                </a:lnTo>
                <a:lnTo>
                  <a:pt x="4431362" y="10106241"/>
                </a:lnTo>
                <a:cubicBezTo>
                  <a:pt x="4431362" y="10106241"/>
                  <a:pt x="4431289" y="10107401"/>
                  <a:pt x="4429754" y="10108448"/>
                </a:cubicBezTo>
                <a:lnTo>
                  <a:pt x="4421066" y="10109719"/>
                </a:lnTo>
                <a:lnTo>
                  <a:pt x="4414495" y="10136726"/>
                </a:lnTo>
                <a:lnTo>
                  <a:pt x="4410262" y="10154127"/>
                </a:lnTo>
                <a:lnTo>
                  <a:pt x="4424725" y="10149697"/>
                </a:lnTo>
                <a:lnTo>
                  <a:pt x="4430485" y="10146550"/>
                </a:lnTo>
                <a:lnTo>
                  <a:pt x="4432892" y="10155127"/>
                </a:lnTo>
                <a:cubicBezTo>
                  <a:pt x="4431277" y="10158295"/>
                  <a:pt x="4428261" y="10161204"/>
                  <a:pt x="4423530" y="10163153"/>
                </a:cubicBezTo>
                <a:lnTo>
                  <a:pt x="4407618" y="10165001"/>
                </a:lnTo>
                <a:lnTo>
                  <a:pt x="4403257" y="10182932"/>
                </a:lnTo>
                <a:lnTo>
                  <a:pt x="4414751" y="10178808"/>
                </a:lnTo>
                <a:cubicBezTo>
                  <a:pt x="4420607" y="10178684"/>
                  <a:pt x="4426355" y="10180300"/>
                  <a:pt x="4426065" y="10184926"/>
                </a:cubicBezTo>
                <a:cubicBezTo>
                  <a:pt x="4426065" y="10184926"/>
                  <a:pt x="4426643" y="10175670"/>
                  <a:pt x="4449635" y="10182126"/>
                </a:cubicBezTo>
                <a:cubicBezTo>
                  <a:pt x="4437706" y="10185838"/>
                  <a:pt x="4413849" y="10193269"/>
                  <a:pt x="4448477" y="10200635"/>
                </a:cubicBezTo>
                <a:cubicBezTo>
                  <a:pt x="4430367" y="10209677"/>
                  <a:pt x="4433526" y="10194231"/>
                  <a:pt x="4421384" y="10186739"/>
                </a:cubicBezTo>
                <a:lnTo>
                  <a:pt x="4403196" y="10183179"/>
                </a:lnTo>
                <a:lnTo>
                  <a:pt x="4401135" y="10191645"/>
                </a:lnTo>
                <a:cubicBezTo>
                  <a:pt x="4397957" y="10204712"/>
                  <a:pt x="4388422" y="10243910"/>
                  <a:pt x="4388422" y="10243910"/>
                </a:cubicBezTo>
                <a:cubicBezTo>
                  <a:pt x="4385243" y="10256977"/>
                  <a:pt x="4382461" y="10268410"/>
                  <a:pt x="4379581" y="10278497"/>
                </a:cubicBezTo>
                <a:lnTo>
                  <a:pt x="4376556" y="10287000"/>
                </a:lnTo>
                <a:lnTo>
                  <a:pt x="4151593" y="10287000"/>
                </a:lnTo>
                <a:lnTo>
                  <a:pt x="4146868" y="10275667"/>
                </a:lnTo>
                <a:cubicBezTo>
                  <a:pt x="4140780" y="10253412"/>
                  <a:pt x="4144952" y="10236262"/>
                  <a:pt x="4147336" y="10226463"/>
                </a:cubicBezTo>
                <a:cubicBezTo>
                  <a:pt x="4144158" y="10239528"/>
                  <a:pt x="4115604" y="10244846"/>
                  <a:pt x="4096582" y="10210970"/>
                </a:cubicBezTo>
                <a:cubicBezTo>
                  <a:pt x="4093404" y="10224035"/>
                  <a:pt x="4093404" y="10224035"/>
                  <a:pt x="4068033" y="10216291"/>
                </a:cubicBezTo>
                <a:cubicBezTo>
                  <a:pt x="4052192" y="10169346"/>
                  <a:pt x="4017285" y="10200800"/>
                  <a:pt x="4001444" y="10153854"/>
                </a:cubicBezTo>
                <a:cubicBezTo>
                  <a:pt x="4001444" y="10153854"/>
                  <a:pt x="3998265" y="10166919"/>
                  <a:pt x="3972893" y="10159175"/>
                </a:cubicBezTo>
                <a:cubicBezTo>
                  <a:pt x="3950696" y="10138363"/>
                  <a:pt x="3906304" y="10096740"/>
                  <a:pt x="3896826" y="10023662"/>
                </a:cubicBezTo>
                <a:lnTo>
                  <a:pt x="3903286" y="9997106"/>
                </a:lnTo>
                <a:lnTo>
                  <a:pt x="3890729" y="9997615"/>
                </a:lnTo>
                <a:cubicBezTo>
                  <a:pt x="3879162" y="9995543"/>
                  <a:pt x="3867668" y="9992317"/>
                  <a:pt x="3861849" y="9991859"/>
                </a:cubicBezTo>
                <a:cubicBezTo>
                  <a:pt x="3861849" y="9991859"/>
                  <a:pt x="3885993" y="9979802"/>
                  <a:pt x="3862717" y="9977976"/>
                </a:cubicBezTo>
                <a:cubicBezTo>
                  <a:pt x="3863006" y="9973350"/>
                  <a:pt x="3874644" y="9974262"/>
                  <a:pt x="3874355" y="9978890"/>
                </a:cubicBezTo>
                <a:cubicBezTo>
                  <a:pt x="3886862" y="9965919"/>
                  <a:pt x="3886282" y="9975175"/>
                  <a:pt x="3898212" y="9971461"/>
                </a:cubicBezTo>
                <a:lnTo>
                  <a:pt x="3908064" y="9977463"/>
                </a:lnTo>
                <a:lnTo>
                  <a:pt x="3915898" y="9945264"/>
                </a:lnTo>
                <a:lnTo>
                  <a:pt x="3919112" y="9932049"/>
                </a:lnTo>
                <a:lnTo>
                  <a:pt x="3916265" y="9928779"/>
                </a:lnTo>
                <a:cubicBezTo>
                  <a:pt x="3910958" y="9919614"/>
                  <a:pt x="3908685" y="9908938"/>
                  <a:pt x="3903562" y="9896869"/>
                </a:cubicBezTo>
                <a:cubicBezTo>
                  <a:pt x="3914102" y="9916360"/>
                  <a:pt x="3868748" y="9889476"/>
                  <a:pt x="3892440" y="9886667"/>
                </a:cubicBezTo>
                <a:cubicBezTo>
                  <a:pt x="3858497" y="9865342"/>
                  <a:pt x="3882771" y="9853247"/>
                  <a:pt x="3848539" y="9836565"/>
                </a:cubicBezTo>
                <a:cubicBezTo>
                  <a:pt x="3848539" y="9836565"/>
                  <a:pt x="3848539" y="9836565"/>
                  <a:pt x="3824555" y="9844016"/>
                </a:cubicBezTo>
                <a:cubicBezTo>
                  <a:pt x="3835966" y="9849576"/>
                  <a:pt x="3835676" y="9854220"/>
                  <a:pt x="3835386" y="9858863"/>
                </a:cubicBezTo>
                <a:cubicBezTo>
                  <a:pt x="3835386" y="9858863"/>
                  <a:pt x="3835095" y="9863506"/>
                  <a:pt x="3823396" y="9862587"/>
                </a:cubicBezTo>
                <a:cubicBezTo>
                  <a:pt x="3823396" y="9862587"/>
                  <a:pt x="3811692" y="9861670"/>
                  <a:pt x="3811983" y="9857029"/>
                </a:cubicBezTo>
                <a:cubicBezTo>
                  <a:pt x="3811983" y="9857029"/>
                  <a:pt x="3812273" y="9852385"/>
                  <a:pt x="3812273" y="9852385"/>
                </a:cubicBezTo>
                <a:cubicBezTo>
                  <a:pt x="3800282" y="9856110"/>
                  <a:pt x="3799410" y="9870040"/>
                  <a:pt x="3776010" y="9868202"/>
                </a:cubicBezTo>
                <a:cubicBezTo>
                  <a:pt x="3764600" y="9862641"/>
                  <a:pt x="3765178" y="9853356"/>
                  <a:pt x="3765759" y="9844070"/>
                </a:cubicBezTo>
                <a:cubicBezTo>
                  <a:pt x="3765759" y="9844070"/>
                  <a:pt x="3765759" y="9844070"/>
                  <a:pt x="3777461" y="9844987"/>
                </a:cubicBezTo>
                <a:cubicBezTo>
                  <a:pt x="3766050" y="9839426"/>
                  <a:pt x="3766050" y="9839426"/>
                  <a:pt x="3766340" y="9834783"/>
                </a:cubicBezTo>
                <a:cubicBezTo>
                  <a:pt x="3778041" y="9835702"/>
                  <a:pt x="3778041" y="9835702"/>
                  <a:pt x="3778041" y="9835702"/>
                </a:cubicBezTo>
                <a:cubicBezTo>
                  <a:pt x="3778041" y="9835702"/>
                  <a:pt x="3778041" y="9835702"/>
                  <a:pt x="3777750" y="9840345"/>
                </a:cubicBezTo>
                <a:cubicBezTo>
                  <a:pt x="3789743" y="9836619"/>
                  <a:pt x="3801734" y="9832895"/>
                  <a:pt x="3813726" y="9829170"/>
                </a:cubicBezTo>
                <a:cubicBezTo>
                  <a:pt x="3825134" y="9834731"/>
                  <a:pt x="3813435" y="9833812"/>
                  <a:pt x="3813145" y="9838455"/>
                </a:cubicBezTo>
                <a:cubicBezTo>
                  <a:pt x="3813145" y="9838455"/>
                  <a:pt x="3813145" y="9838455"/>
                  <a:pt x="3837127" y="9831005"/>
                </a:cubicBezTo>
                <a:cubicBezTo>
                  <a:pt x="3837127" y="9831005"/>
                  <a:pt x="3837127" y="9831005"/>
                  <a:pt x="3837416" y="9826363"/>
                </a:cubicBezTo>
                <a:cubicBezTo>
                  <a:pt x="3813726" y="9829170"/>
                  <a:pt x="3837997" y="9817075"/>
                  <a:pt x="3837997" y="9817075"/>
                </a:cubicBezTo>
                <a:cubicBezTo>
                  <a:pt x="3838287" y="9812433"/>
                  <a:pt x="3826006" y="9820801"/>
                  <a:pt x="3826587" y="9811516"/>
                </a:cubicBezTo>
                <a:cubicBezTo>
                  <a:pt x="3827168" y="9802229"/>
                  <a:pt x="3838578" y="9807790"/>
                  <a:pt x="3838578" y="9807790"/>
                </a:cubicBezTo>
                <a:cubicBezTo>
                  <a:pt x="3827458" y="9797588"/>
                  <a:pt x="3827458" y="9797588"/>
                  <a:pt x="3804635" y="9786463"/>
                </a:cubicBezTo>
                <a:cubicBezTo>
                  <a:pt x="3828039" y="9788301"/>
                  <a:pt x="3817497" y="9768809"/>
                  <a:pt x="3806378" y="9758607"/>
                </a:cubicBezTo>
                <a:cubicBezTo>
                  <a:pt x="3806087" y="9763250"/>
                  <a:pt x="3806087" y="9763250"/>
                  <a:pt x="3794386" y="9762331"/>
                </a:cubicBezTo>
                <a:cubicBezTo>
                  <a:pt x="3782684" y="9761414"/>
                  <a:pt x="3782684" y="9761414"/>
                  <a:pt x="3771273" y="9755852"/>
                </a:cubicBezTo>
                <a:cubicBezTo>
                  <a:pt x="3770693" y="9765138"/>
                  <a:pt x="3770112" y="9774425"/>
                  <a:pt x="3781525" y="9779985"/>
                </a:cubicBezTo>
                <a:cubicBezTo>
                  <a:pt x="3781233" y="9784629"/>
                  <a:pt x="3781233" y="9784629"/>
                  <a:pt x="3781233" y="9784629"/>
                </a:cubicBezTo>
                <a:cubicBezTo>
                  <a:pt x="3780944" y="9789272"/>
                  <a:pt x="3780944" y="9789272"/>
                  <a:pt x="3780654" y="9793914"/>
                </a:cubicBezTo>
                <a:cubicBezTo>
                  <a:pt x="3780654" y="9793914"/>
                  <a:pt x="3780654" y="9793914"/>
                  <a:pt x="3792064" y="9799476"/>
                </a:cubicBezTo>
                <a:cubicBezTo>
                  <a:pt x="3792064" y="9799476"/>
                  <a:pt x="3792064" y="9799476"/>
                  <a:pt x="3780363" y="9798559"/>
                </a:cubicBezTo>
                <a:cubicBezTo>
                  <a:pt x="3780363" y="9798559"/>
                  <a:pt x="3780654" y="9793914"/>
                  <a:pt x="3768951" y="9792998"/>
                </a:cubicBezTo>
                <a:cubicBezTo>
                  <a:pt x="3768951" y="9792998"/>
                  <a:pt x="3769243" y="9788353"/>
                  <a:pt x="3769243" y="9788353"/>
                </a:cubicBezTo>
                <a:cubicBezTo>
                  <a:pt x="3757251" y="9792079"/>
                  <a:pt x="3757251" y="9792079"/>
                  <a:pt x="3745259" y="9795805"/>
                </a:cubicBezTo>
                <a:cubicBezTo>
                  <a:pt x="3744969" y="9800447"/>
                  <a:pt x="3744969" y="9800447"/>
                  <a:pt x="3744969" y="9800447"/>
                </a:cubicBezTo>
                <a:cubicBezTo>
                  <a:pt x="3756380" y="9806008"/>
                  <a:pt x="3744678" y="9805089"/>
                  <a:pt x="3744678" y="9805089"/>
                </a:cubicBezTo>
                <a:cubicBezTo>
                  <a:pt x="3744389" y="9809732"/>
                  <a:pt x="3732978" y="9804173"/>
                  <a:pt x="3732978" y="9804173"/>
                </a:cubicBezTo>
                <a:cubicBezTo>
                  <a:pt x="3732978" y="9804173"/>
                  <a:pt x="3732978" y="9804173"/>
                  <a:pt x="3733268" y="9799530"/>
                </a:cubicBezTo>
                <a:cubicBezTo>
                  <a:pt x="3709865" y="9797695"/>
                  <a:pt x="3699036" y="9782848"/>
                  <a:pt x="3686756" y="9791216"/>
                </a:cubicBezTo>
                <a:cubicBezTo>
                  <a:pt x="3675347" y="9785656"/>
                  <a:pt x="3687338" y="9781929"/>
                  <a:pt x="3699036" y="9782848"/>
                </a:cubicBezTo>
                <a:cubicBezTo>
                  <a:pt x="3699617" y="9773562"/>
                  <a:pt x="3652233" y="9779176"/>
                  <a:pt x="3664514" y="9770808"/>
                </a:cubicBezTo>
                <a:cubicBezTo>
                  <a:pt x="3664514" y="9770808"/>
                  <a:pt x="3664514" y="9770808"/>
                  <a:pt x="3652815" y="9769889"/>
                </a:cubicBezTo>
                <a:cubicBezTo>
                  <a:pt x="3652815" y="9769889"/>
                  <a:pt x="3653104" y="9765248"/>
                  <a:pt x="3653104" y="9765248"/>
                </a:cubicBezTo>
                <a:cubicBezTo>
                  <a:pt x="3653104" y="9765248"/>
                  <a:pt x="3653104" y="9765248"/>
                  <a:pt x="3664805" y="9766163"/>
                </a:cubicBezTo>
                <a:cubicBezTo>
                  <a:pt x="3643145" y="9736471"/>
                  <a:pt x="3631733" y="9730910"/>
                  <a:pt x="3621774" y="9702133"/>
                </a:cubicBezTo>
                <a:cubicBezTo>
                  <a:pt x="3633476" y="9703052"/>
                  <a:pt x="3633765" y="9698408"/>
                  <a:pt x="3645467" y="9699326"/>
                </a:cubicBezTo>
                <a:cubicBezTo>
                  <a:pt x="3645467" y="9699326"/>
                  <a:pt x="3633765" y="9698408"/>
                  <a:pt x="3634346" y="9689122"/>
                </a:cubicBezTo>
                <a:cubicBezTo>
                  <a:pt x="3634346" y="9689122"/>
                  <a:pt x="3622645" y="9688205"/>
                  <a:pt x="3622645" y="9688205"/>
                </a:cubicBezTo>
                <a:lnTo>
                  <a:pt x="3610372" y="9696567"/>
                </a:lnTo>
                <a:lnTo>
                  <a:pt x="3616554" y="9697564"/>
                </a:lnTo>
                <a:cubicBezTo>
                  <a:pt x="3614963" y="9700346"/>
                  <a:pt x="3609102" y="9703372"/>
                  <a:pt x="3597961" y="9700174"/>
                </a:cubicBezTo>
                <a:cubicBezTo>
                  <a:pt x="3586677" y="9699289"/>
                  <a:pt x="3598250" y="9695547"/>
                  <a:pt x="3609535" y="9696431"/>
                </a:cubicBezTo>
                <a:lnTo>
                  <a:pt x="3610356" y="9696566"/>
                </a:lnTo>
                <a:lnTo>
                  <a:pt x="3598069" y="9681611"/>
                </a:lnTo>
                <a:cubicBezTo>
                  <a:pt x="3599823" y="9677082"/>
                  <a:pt x="3605962" y="9672899"/>
                  <a:pt x="3612105" y="9668714"/>
                </a:cubicBezTo>
                <a:cubicBezTo>
                  <a:pt x="3623805" y="9669633"/>
                  <a:pt x="3623515" y="9674275"/>
                  <a:pt x="3634927" y="9679837"/>
                </a:cubicBezTo>
                <a:cubicBezTo>
                  <a:pt x="3635216" y="9675194"/>
                  <a:pt x="3646918" y="9676111"/>
                  <a:pt x="3646918" y="9676111"/>
                </a:cubicBezTo>
                <a:cubicBezTo>
                  <a:pt x="3647499" y="9666826"/>
                  <a:pt x="3634927" y="9679837"/>
                  <a:pt x="3623805" y="9669633"/>
                </a:cubicBezTo>
                <a:cubicBezTo>
                  <a:pt x="3659490" y="9663100"/>
                  <a:pt x="3613265" y="9650141"/>
                  <a:pt x="3637248" y="9642692"/>
                </a:cubicBezTo>
                <a:cubicBezTo>
                  <a:pt x="3637248" y="9642692"/>
                  <a:pt x="3636957" y="9647335"/>
                  <a:pt x="3636667" y="9651979"/>
                </a:cubicBezTo>
                <a:cubicBezTo>
                  <a:pt x="3672061" y="9650089"/>
                  <a:pt x="3637538" y="9638049"/>
                  <a:pt x="3637829" y="9633405"/>
                </a:cubicBezTo>
                <a:cubicBezTo>
                  <a:pt x="3625837" y="9637131"/>
                  <a:pt x="3625547" y="9641773"/>
                  <a:pt x="3613555" y="9645499"/>
                </a:cubicBezTo>
                <a:cubicBezTo>
                  <a:pt x="3613555" y="9645499"/>
                  <a:pt x="3613555" y="9645499"/>
                  <a:pt x="3613265" y="9650141"/>
                </a:cubicBezTo>
                <a:cubicBezTo>
                  <a:pt x="3601275" y="9653867"/>
                  <a:pt x="3601855" y="9644580"/>
                  <a:pt x="3589862" y="9648306"/>
                </a:cubicBezTo>
                <a:cubicBezTo>
                  <a:pt x="3591314" y="9625091"/>
                  <a:pt x="3580193" y="9614886"/>
                  <a:pt x="3605338" y="9588864"/>
                </a:cubicBezTo>
                <a:cubicBezTo>
                  <a:pt x="3605338" y="9588864"/>
                  <a:pt x="3605338" y="9588864"/>
                  <a:pt x="3605628" y="9584222"/>
                </a:cubicBezTo>
                <a:cubicBezTo>
                  <a:pt x="3605628" y="9584222"/>
                  <a:pt x="3605628" y="9584222"/>
                  <a:pt x="3605917" y="9579579"/>
                </a:cubicBezTo>
                <a:cubicBezTo>
                  <a:pt x="3617619" y="9580496"/>
                  <a:pt x="3617329" y="9585141"/>
                  <a:pt x="3617329" y="9585141"/>
                </a:cubicBezTo>
                <a:cubicBezTo>
                  <a:pt x="3617329" y="9585141"/>
                  <a:pt x="3617038" y="9589783"/>
                  <a:pt x="3617038" y="9589783"/>
                </a:cubicBezTo>
                <a:cubicBezTo>
                  <a:pt x="3628739" y="9590700"/>
                  <a:pt x="3628448" y="9595343"/>
                  <a:pt x="3628158" y="9599986"/>
                </a:cubicBezTo>
                <a:cubicBezTo>
                  <a:pt x="3663262" y="9602740"/>
                  <a:pt x="3640440" y="9591619"/>
                  <a:pt x="3640730" y="9586975"/>
                </a:cubicBezTo>
                <a:cubicBezTo>
                  <a:pt x="3641309" y="9577689"/>
                  <a:pt x="3652433" y="9587893"/>
                  <a:pt x="3652433" y="9587893"/>
                </a:cubicBezTo>
                <a:cubicBezTo>
                  <a:pt x="3664424" y="9584166"/>
                  <a:pt x="3653593" y="9569319"/>
                  <a:pt x="3653593" y="9569319"/>
                </a:cubicBezTo>
                <a:cubicBezTo>
                  <a:pt x="3653593" y="9569319"/>
                  <a:pt x="3665294" y="9570238"/>
                  <a:pt x="3665294" y="9570238"/>
                </a:cubicBezTo>
                <a:cubicBezTo>
                  <a:pt x="3665294" y="9570238"/>
                  <a:pt x="3642762" y="9554474"/>
                  <a:pt x="3665875" y="9560951"/>
                </a:cubicBezTo>
                <a:cubicBezTo>
                  <a:pt x="3608820" y="9533147"/>
                  <a:pt x="3680187" y="9520082"/>
                  <a:pt x="3623423" y="9487636"/>
                </a:cubicBezTo>
                <a:cubicBezTo>
                  <a:pt x="3611722" y="9486717"/>
                  <a:pt x="3600310" y="9481157"/>
                  <a:pt x="3588610" y="9480238"/>
                </a:cubicBezTo>
                <a:cubicBezTo>
                  <a:pt x="3588610" y="9480238"/>
                  <a:pt x="3588610" y="9480238"/>
                  <a:pt x="3588900" y="9475596"/>
                </a:cubicBezTo>
                <a:cubicBezTo>
                  <a:pt x="3577490" y="9470036"/>
                  <a:pt x="3566369" y="9459832"/>
                  <a:pt x="3566950" y="9450547"/>
                </a:cubicBezTo>
                <a:cubicBezTo>
                  <a:pt x="3567239" y="9445902"/>
                  <a:pt x="3567239" y="9445902"/>
                  <a:pt x="3567529" y="9441258"/>
                </a:cubicBezTo>
                <a:cubicBezTo>
                  <a:pt x="3567819" y="9436615"/>
                  <a:pt x="3567819" y="9436615"/>
                  <a:pt x="3567819" y="9436615"/>
                </a:cubicBezTo>
                <a:cubicBezTo>
                  <a:pt x="3579520" y="9437534"/>
                  <a:pt x="3579520" y="9437534"/>
                  <a:pt x="3579230" y="9442177"/>
                </a:cubicBezTo>
                <a:cubicBezTo>
                  <a:pt x="3590932" y="9443095"/>
                  <a:pt x="3590642" y="9447736"/>
                  <a:pt x="3590642" y="9447736"/>
                </a:cubicBezTo>
                <a:cubicBezTo>
                  <a:pt x="3590062" y="9457025"/>
                  <a:pt x="3589772" y="9461668"/>
                  <a:pt x="3600892" y="9471870"/>
                </a:cubicBezTo>
                <a:cubicBezTo>
                  <a:pt x="3612592" y="9472789"/>
                  <a:pt x="3624295" y="9473708"/>
                  <a:pt x="3624004" y="9478349"/>
                </a:cubicBezTo>
                <a:cubicBezTo>
                  <a:pt x="3612592" y="9472789"/>
                  <a:pt x="3661138" y="9448601"/>
                  <a:pt x="3602633" y="9444013"/>
                </a:cubicBezTo>
                <a:cubicBezTo>
                  <a:pt x="3603213" y="9434727"/>
                  <a:pt x="3626906" y="9431920"/>
                  <a:pt x="3603504" y="9430083"/>
                </a:cubicBezTo>
                <a:cubicBezTo>
                  <a:pt x="3603793" y="9425442"/>
                  <a:pt x="3615205" y="9431002"/>
                  <a:pt x="3626906" y="9431920"/>
                </a:cubicBezTo>
                <a:cubicBezTo>
                  <a:pt x="3604085" y="9420797"/>
                  <a:pt x="3616075" y="9417072"/>
                  <a:pt x="3616656" y="9407787"/>
                </a:cubicBezTo>
                <a:cubicBezTo>
                  <a:pt x="3593255" y="9405951"/>
                  <a:pt x="3569561" y="9408757"/>
                  <a:pt x="3580391" y="9423606"/>
                </a:cubicBezTo>
                <a:cubicBezTo>
                  <a:pt x="3568691" y="9422688"/>
                  <a:pt x="3569561" y="9408757"/>
                  <a:pt x="3557281" y="9417126"/>
                </a:cubicBezTo>
                <a:cubicBezTo>
                  <a:pt x="3533878" y="9415290"/>
                  <a:pt x="3569272" y="9413400"/>
                  <a:pt x="3569561" y="9408757"/>
                </a:cubicBezTo>
                <a:cubicBezTo>
                  <a:pt x="3546740" y="9397637"/>
                  <a:pt x="3546157" y="9406922"/>
                  <a:pt x="3547610" y="9383706"/>
                </a:cubicBezTo>
                <a:cubicBezTo>
                  <a:pt x="3535910" y="9382789"/>
                  <a:pt x="3535910" y="9382789"/>
                  <a:pt x="3523918" y="9386515"/>
                </a:cubicBezTo>
                <a:cubicBezTo>
                  <a:pt x="3524788" y="9372585"/>
                  <a:pt x="3490265" y="9360546"/>
                  <a:pt x="3514538" y="9348453"/>
                </a:cubicBezTo>
                <a:cubicBezTo>
                  <a:pt x="3479435" y="9345698"/>
                  <a:pt x="3527981" y="9321511"/>
                  <a:pt x="3505739" y="9301105"/>
                </a:cubicBezTo>
                <a:cubicBezTo>
                  <a:pt x="3528851" y="9307585"/>
                  <a:pt x="3507190" y="9277889"/>
                  <a:pt x="3531173" y="9270438"/>
                </a:cubicBezTo>
                <a:cubicBezTo>
                  <a:pt x="3531463" y="9265795"/>
                  <a:pt x="3497231" y="9249112"/>
                  <a:pt x="3531754" y="9261152"/>
                </a:cubicBezTo>
                <a:cubicBezTo>
                  <a:pt x="3510673" y="9222174"/>
                  <a:pt x="3524115" y="9195233"/>
                  <a:pt x="3513577" y="9175741"/>
                </a:cubicBezTo>
                <a:cubicBezTo>
                  <a:pt x="3513866" y="9171099"/>
                  <a:pt x="3502455" y="9165538"/>
                  <a:pt x="3502165" y="9170180"/>
                </a:cubicBezTo>
                <a:cubicBezTo>
                  <a:pt x="3503036" y="9156252"/>
                  <a:pt x="3527598" y="9139515"/>
                  <a:pt x="3493366" y="9122833"/>
                </a:cubicBezTo>
                <a:cubicBezTo>
                  <a:pt x="3493075" y="9127476"/>
                  <a:pt x="3517348" y="9115382"/>
                  <a:pt x="3517639" y="9110739"/>
                </a:cubicBezTo>
                <a:cubicBezTo>
                  <a:pt x="3517929" y="9106096"/>
                  <a:pt x="3506518" y="9100535"/>
                  <a:pt x="3506518" y="9100535"/>
                </a:cubicBezTo>
                <a:cubicBezTo>
                  <a:pt x="3519380" y="9082881"/>
                  <a:pt x="3555064" y="9076347"/>
                  <a:pt x="3556226" y="9057776"/>
                </a:cubicBezTo>
                <a:cubicBezTo>
                  <a:pt x="3556516" y="9053132"/>
                  <a:pt x="3544523" y="9056859"/>
                  <a:pt x="3544814" y="9052215"/>
                </a:cubicBezTo>
                <a:cubicBezTo>
                  <a:pt x="3533694" y="9042011"/>
                  <a:pt x="3557675" y="9034561"/>
                  <a:pt x="3557675" y="9034561"/>
                </a:cubicBezTo>
                <a:cubicBezTo>
                  <a:pt x="3545974" y="9033642"/>
                  <a:pt x="3533985" y="9037368"/>
                  <a:pt x="3533694" y="9042011"/>
                </a:cubicBezTo>
                <a:cubicBezTo>
                  <a:pt x="3521703" y="9045738"/>
                  <a:pt x="3521703" y="9045738"/>
                  <a:pt x="3510002" y="9044819"/>
                </a:cubicBezTo>
                <a:cubicBezTo>
                  <a:pt x="3509711" y="9049460"/>
                  <a:pt x="3509420" y="9054105"/>
                  <a:pt x="3509131" y="9058747"/>
                </a:cubicBezTo>
                <a:cubicBezTo>
                  <a:pt x="3509131" y="9058747"/>
                  <a:pt x="3509131" y="9058747"/>
                  <a:pt x="3508840" y="9063392"/>
                </a:cubicBezTo>
                <a:cubicBezTo>
                  <a:pt x="3520541" y="9064307"/>
                  <a:pt x="3520541" y="9064307"/>
                  <a:pt x="3520250" y="9068952"/>
                </a:cubicBezTo>
                <a:cubicBezTo>
                  <a:pt x="3519960" y="9073594"/>
                  <a:pt x="3519960" y="9073594"/>
                  <a:pt x="3508261" y="9072679"/>
                </a:cubicBezTo>
                <a:cubicBezTo>
                  <a:pt x="3496558" y="9071760"/>
                  <a:pt x="3496558" y="9071760"/>
                  <a:pt x="3485148" y="9066198"/>
                </a:cubicBezTo>
                <a:cubicBezTo>
                  <a:pt x="3485148" y="9066198"/>
                  <a:pt x="3485437" y="9061556"/>
                  <a:pt x="3485437" y="9061556"/>
                </a:cubicBezTo>
                <a:cubicBezTo>
                  <a:pt x="3485727" y="9056913"/>
                  <a:pt x="3485727" y="9056913"/>
                  <a:pt x="3486018" y="9052269"/>
                </a:cubicBezTo>
                <a:cubicBezTo>
                  <a:pt x="3486018" y="9052269"/>
                  <a:pt x="3486308" y="9047626"/>
                  <a:pt x="3486308" y="9047626"/>
                </a:cubicBezTo>
                <a:cubicBezTo>
                  <a:pt x="3486308" y="9047626"/>
                  <a:pt x="3474898" y="9042065"/>
                  <a:pt x="3475189" y="9037422"/>
                </a:cubicBezTo>
                <a:cubicBezTo>
                  <a:pt x="3475189" y="9037422"/>
                  <a:pt x="3475189" y="9037422"/>
                  <a:pt x="3475479" y="9032779"/>
                </a:cubicBezTo>
                <a:cubicBezTo>
                  <a:pt x="3475768" y="9028135"/>
                  <a:pt x="3475768" y="9028135"/>
                  <a:pt x="3476059" y="9023492"/>
                </a:cubicBezTo>
                <a:cubicBezTo>
                  <a:pt x="3487759" y="9024411"/>
                  <a:pt x="3488050" y="9019768"/>
                  <a:pt x="3499460" y="9025328"/>
                </a:cubicBezTo>
                <a:cubicBezTo>
                  <a:pt x="3499460" y="9025328"/>
                  <a:pt x="3499169" y="9029971"/>
                  <a:pt x="3499169" y="9029971"/>
                </a:cubicBezTo>
                <a:cubicBezTo>
                  <a:pt x="3498879" y="9034613"/>
                  <a:pt x="3498879" y="9034613"/>
                  <a:pt x="3498591" y="9039256"/>
                </a:cubicBezTo>
                <a:cubicBezTo>
                  <a:pt x="3510291" y="9040174"/>
                  <a:pt x="3510583" y="9035532"/>
                  <a:pt x="3510583" y="9035532"/>
                </a:cubicBezTo>
                <a:cubicBezTo>
                  <a:pt x="3522573" y="9031806"/>
                  <a:pt x="3534564" y="9028081"/>
                  <a:pt x="3546555" y="9024357"/>
                </a:cubicBezTo>
                <a:cubicBezTo>
                  <a:pt x="3558256" y="9025274"/>
                  <a:pt x="3558256" y="9025274"/>
                  <a:pt x="3558256" y="9025274"/>
                </a:cubicBezTo>
                <a:cubicBezTo>
                  <a:pt x="3558547" y="9020633"/>
                  <a:pt x="3547136" y="9015070"/>
                  <a:pt x="3546846" y="9019714"/>
                </a:cubicBezTo>
                <a:cubicBezTo>
                  <a:pt x="3548007" y="9001144"/>
                  <a:pt x="3584561" y="8980679"/>
                  <a:pt x="3575183" y="8942617"/>
                </a:cubicBezTo>
                <a:cubicBezTo>
                  <a:pt x="3575762" y="8933332"/>
                  <a:pt x="3564352" y="8927771"/>
                  <a:pt x="3564352" y="8927771"/>
                </a:cubicBezTo>
                <a:cubicBezTo>
                  <a:pt x="3564642" y="8923128"/>
                  <a:pt x="3588333" y="8920320"/>
                  <a:pt x="3576923" y="8914760"/>
                </a:cubicBezTo>
                <a:cubicBezTo>
                  <a:pt x="3577215" y="8910117"/>
                  <a:pt x="3574433" y="8907566"/>
                  <a:pt x="3570190" y="8904900"/>
                </a:cubicBezTo>
                <a:lnTo>
                  <a:pt x="3563330" y="8900235"/>
                </a:lnTo>
                <a:lnTo>
                  <a:pt x="3562865" y="8900574"/>
                </a:lnTo>
                <a:lnTo>
                  <a:pt x="3562910" y="8899950"/>
                </a:lnTo>
                <a:lnTo>
                  <a:pt x="3554681" y="8894354"/>
                </a:lnTo>
                <a:lnTo>
                  <a:pt x="3563498" y="8891614"/>
                </a:lnTo>
                <a:lnTo>
                  <a:pt x="3564913" y="8871626"/>
                </a:lnTo>
                <a:lnTo>
                  <a:pt x="3569979" y="8864708"/>
                </a:lnTo>
                <a:lnTo>
                  <a:pt x="3579651" y="8835464"/>
                </a:lnTo>
                <a:cubicBezTo>
                  <a:pt x="3581156" y="8823525"/>
                  <a:pt x="3577421" y="8812735"/>
                  <a:pt x="3560196" y="8806134"/>
                </a:cubicBezTo>
                <a:lnTo>
                  <a:pt x="3559617" y="8789162"/>
                </a:lnTo>
                <a:lnTo>
                  <a:pt x="3547920" y="8798601"/>
                </a:lnTo>
                <a:cubicBezTo>
                  <a:pt x="3526191" y="8773027"/>
                  <a:pt x="3493208" y="8746422"/>
                  <a:pt x="3498136" y="8702441"/>
                </a:cubicBezTo>
                <a:cubicBezTo>
                  <a:pt x="3494293" y="8700501"/>
                  <a:pt x="3491179" y="8696191"/>
                  <a:pt x="3488295" y="8691096"/>
                </a:cubicBezTo>
                <a:lnTo>
                  <a:pt x="3484281" y="8683472"/>
                </a:lnTo>
                <a:lnTo>
                  <a:pt x="3482469" y="8687331"/>
                </a:lnTo>
                <a:cubicBezTo>
                  <a:pt x="3480846" y="8687786"/>
                  <a:pt x="3477671" y="8687537"/>
                  <a:pt x="3471322" y="8687040"/>
                </a:cubicBezTo>
                <a:cubicBezTo>
                  <a:pt x="3471322" y="8687040"/>
                  <a:pt x="3471322" y="8687040"/>
                  <a:pt x="3471611" y="8682411"/>
                </a:cubicBezTo>
                <a:cubicBezTo>
                  <a:pt x="3471611" y="8682411"/>
                  <a:pt x="3471611" y="8682411"/>
                  <a:pt x="3472190" y="8673155"/>
                </a:cubicBezTo>
                <a:cubicBezTo>
                  <a:pt x="3472479" y="8668529"/>
                  <a:pt x="3472479" y="8668529"/>
                  <a:pt x="3472479" y="8668529"/>
                </a:cubicBezTo>
                <a:lnTo>
                  <a:pt x="3474225" y="8668756"/>
                </a:lnTo>
                <a:lnTo>
                  <a:pt x="3469745" y="8663745"/>
                </a:lnTo>
                <a:cubicBezTo>
                  <a:pt x="3465778" y="8661837"/>
                  <a:pt x="3461042" y="8662309"/>
                  <a:pt x="3455032" y="8666743"/>
                </a:cubicBezTo>
                <a:cubicBezTo>
                  <a:pt x="3464406" y="8672138"/>
                  <a:pt x="3450136" y="8683522"/>
                  <a:pt x="3447121" y="8695940"/>
                </a:cubicBezTo>
                <a:cubicBezTo>
                  <a:pt x="3468137" y="8690617"/>
                  <a:pt x="3483866" y="8713826"/>
                  <a:pt x="3492850" y="8730972"/>
                </a:cubicBezTo>
                <a:cubicBezTo>
                  <a:pt x="3493208" y="8746422"/>
                  <a:pt x="3480819" y="8753442"/>
                  <a:pt x="3475177" y="8766526"/>
                </a:cubicBezTo>
                <a:cubicBezTo>
                  <a:pt x="3481922" y="8772587"/>
                  <a:pt x="3484159" y="8783674"/>
                  <a:pt x="3496549" y="8776652"/>
                </a:cubicBezTo>
                <a:cubicBezTo>
                  <a:pt x="3519024" y="8805922"/>
                  <a:pt x="3524961" y="8862685"/>
                  <a:pt x="3550064" y="8891289"/>
                </a:cubicBezTo>
                <a:cubicBezTo>
                  <a:pt x="3538810" y="8890255"/>
                  <a:pt x="3534304" y="8895283"/>
                  <a:pt x="3529796" y="8900307"/>
                </a:cubicBezTo>
                <a:cubicBezTo>
                  <a:pt x="3536152" y="8918122"/>
                  <a:pt x="3536509" y="8933569"/>
                  <a:pt x="3537612" y="8952712"/>
                </a:cubicBezTo>
                <a:cubicBezTo>
                  <a:pt x="3537612" y="8952712"/>
                  <a:pt x="3537612" y="8952712"/>
                  <a:pt x="3540240" y="8952046"/>
                </a:cubicBezTo>
                <a:cubicBezTo>
                  <a:pt x="3540240" y="8952046"/>
                  <a:pt x="3542866" y="8951382"/>
                  <a:pt x="3543613" y="8955078"/>
                </a:cubicBezTo>
                <a:cubicBezTo>
                  <a:pt x="3543613" y="8955078"/>
                  <a:pt x="3541731" y="8959440"/>
                  <a:pt x="3539103" y="8960106"/>
                </a:cubicBezTo>
                <a:cubicBezTo>
                  <a:pt x="3535730" y="8957074"/>
                  <a:pt x="3533104" y="8957740"/>
                  <a:pt x="3530478" y="8958406"/>
                </a:cubicBezTo>
                <a:cubicBezTo>
                  <a:pt x="3525223" y="8959736"/>
                  <a:pt x="3503851" y="8949610"/>
                  <a:pt x="3509462" y="8963729"/>
                </a:cubicBezTo>
                <a:lnTo>
                  <a:pt x="3503373" y="8957037"/>
                </a:lnTo>
                <a:lnTo>
                  <a:pt x="3504550" y="8963402"/>
                </a:lnTo>
                <a:cubicBezTo>
                  <a:pt x="3501236" y="8968278"/>
                  <a:pt x="3494885" y="8973484"/>
                  <a:pt x="3488604" y="8977559"/>
                </a:cubicBezTo>
                <a:cubicBezTo>
                  <a:pt x="3440922" y="8969254"/>
                  <a:pt x="3442624" y="8941993"/>
                  <a:pt x="3467175" y="8934787"/>
                </a:cubicBezTo>
                <a:cubicBezTo>
                  <a:pt x="3479310" y="8933456"/>
                  <a:pt x="3484951" y="8939605"/>
                  <a:pt x="3489127" y="8945070"/>
                </a:cubicBezTo>
                <a:lnTo>
                  <a:pt x="3494975" y="8947808"/>
                </a:lnTo>
                <a:lnTo>
                  <a:pt x="3494380" y="8947154"/>
                </a:lnTo>
                <a:cubicBezTo>
                  <a:pt x="3492516" y="8937916"/>
                  <a:pt x="3493747" y="8926920"/>
                  <a:pt x="3497883" y="8920046"/>
                </a:cubicBezTo>
                <a:lnTo>
                  <a:pt x="3488839" y="8898645"/>
                </a:lnTo>
                <a:lnTo>
                  <a:pt x="3478161" y="8895148"/>
                </a:lnTo>
                <a:cubicBezTo>
                  <a:pt x="3474087" y="8892292"/>
                  <a:pt x="3471502" y="8888286"/>
                  <a:pt x="3471819" y="8883235"/>
                </a:cubicBezTo>
                <a:lnTo>
                  <a:pt x="3482571" y="8883794"/>
                </a:lnTo>
                <a:lnTo>
                  <a:pt x="3479108" y="8874946"/>
                </a:lnTo>
                <a:lnTo>
                  <a:pt x="3467440" y="8876720"/>
                </a:lnTo>
                <a:cubicBezTo>
                  <a:pt x="3459392" y="8877866"/>
                  <a:pt x="3452896" y="8879723"/>
                  <a:pt x="3458802" y="8887289"/>
                </a:cubicBezTo>
                <a:cubicBezTo>
                  <a:pt x="3446402" y="8881582"/>
                  <a:pt x="3446695" y="8876870"/>
                  <a:pt x="3447284" y="8867447"/>
                </a:cubicBezTo>
                <a:lnTo>
                  <a:pt x="3457580" y="8869357"/>
                </a:lnTo>
                <a:lnTo>
                  <a:pt x="3450162" y="8867672"/>
                </a:lnTo>
                <a:cubicBezTo>
                  <a:pt x="3439990" y="8858959"/>
                  <a:pt x="3437483" y="8836287"/>
                  <a:pt x="3438336" y="8830244"/>
                </a:cubicBezTo>
                <a:cubicBezTo>
                  <a:pt x="3444903" y="8828578"/>
                  <a:pt x="3449216" y="8829430"/>
                  <a:pt x="3452966" y="8830907"/>
                </a:cubicBezTo>
                <a:lnTo>
                  <a:pt x="3457886" y="8832847"/>
                </a:lnTo>
                <a:lnTo>
                  <a:pt x="3459418" y="8832114"/>
                </a:lnTo>
                <a:lnTo>
                  <a:pt x="3463322" y="8832274"/>
                </a:lnTo>
                <a:lnTo>
                  <a:pt x="3461680" y="8826640"/>
                </a:lnTo>
                <a:lnTo>
                  <a:pt x="3453807" y="8826021"/>
                </a:lnTo>
                <a:cubicBezTo>
                  <a:pt x="3452431" y="8825913"/>
                  <a:pt x="3452431" y="8825913"/>
                  <a:pt x="3452431" y="8825913"/>
                </a:cubicBezTo>
                <a:cubicBezTo>
                  <a:pt x="3441429" y="8825050"/>
                  <a:pt x="3441718" y="8820421"/>
                  <a:pt x="3441718" y="8820421"/>
                </a:cubicBezTo>
                <a:cubicBezTo>
                  <a:pt x="3441718" y="8820421"/>
                  <a:pt x="3441718" y="8820421"/>
                  <a:pt x="3442007" y="8815793"/>
                </a:cubicBezTo>
                <a:cubicBezTo>
                  <a:pt x="3453009" y="8816657"/>
                  <a:pt x="3453009" y="8816657"/>
                  <a:pt x="3453009" y="8816657"/>
                </a:cubicBezTo>
                <a:cubicBezTo>
                  <a:pt x="3453155" y="8814343"/>
                  <a:pt x="3453300" y="8812028"/>
                  <a:pt x="3454784" y="8810401"/>
                </a:cubicBezTo>
                <a:lnTo>
                  <a:pt x="3456822" y="8809958"/>
                </a:lnTo>
                <a:lnTo>
                  <a:pt x="3449597" y="8785146"/>
                </a:lnTo>
                <a:cubicBezTo>
                  <a:pt x="3443661" y="8767711"/>
                  <a:pt x="3436177" y="8751156"/>
                  <a:pt x="3425685" y="8740217"/>
                </a:cubicBezTo>
                <a:cubicBezTo>
                  <a:pt x="3436938" y="8741250"/>
                  <a:pt x="3429446" y="8731495"/>
                  <a:pt x="3433954" y="8726469"/>
                </a:cubicBezTo>
                <a:cubicBezTo>
                  <a:pt x="3441835" y="8724471"/>
                  <a:pt x="3442582" y="8728169"/>
                  <a:pt x="3443327" y="8731863"/>
                </a:cubicBezTo>
                <a:cubicBezTo>
                  <a:pt x="3447478" y="8711389"/>
                  <a:pt x="3428732" y="8700599"/>
                  <a:pt x="3425392" y="8670366"/>
                </a:cubicBezTo>
                <a:cubicBezTo>
                  <a:pt x="3430645" y="8669036"/>
                  <a:pt x="3435897" y="8667704"/>
                  <a:pt x="3441153" y="8666374"/>
                </a:cubicBezTo>
                <a:cubicBezTo>
                  <a:pt x="3436287" y="8655954"/>
                  <a:pt x="3432168" y="8649229"/>
                  <a:pt x="3417153" y="8656917"/>
                </a:cubicBezTo>
                <a:cubicBezTo>
                  <a:pt x="3413002" y="8677389"/>
                  <a:pt x="3414495" y="8684780"/>
                  <a:pt x="3428343" y="8712350"/>
                </a:cubicBezTo>
                <a:cubicBezTo>
                  <a:pt x="3415208" y="8715677"/>
                  <a:pt x="3417448" y="8726766"/>
                  <a:pt x="3415565" y="8731126"/>
                </a:cubicBezTo>
                <a:cubicBezTo>
                  <a:pt x="3399447" y="8719669"/>
                  <a:pt x="3359296" y="8725956"/>
                  <a:pt x="3361892" y="8752491"/>
                </a:cubicBezTo>
                <a:cubicBezTo>
                  <a:pt x="3349502" y="8759514"/>
                  <a:pt x="3349146" y="8744066"/>
                  <a:pt x="3336758" y="8751088"/>
                </a:cubicBezTo>
                <a:cubicBezTo>
                  <a:pt x="3326671" y="8714797"/>
                  <a:pt x="3271862" y="8744220"/>
                  <a:pt x="3236220" y="8745479"/>
                </a:cubicBezTo>
                <a:cubicBezTo>
                  <a:pt x="3230252" y="8715914"/>
                  <a:pt x="3201355" y="8723235"/>
                  <a:pt x="3185237" y="8711779"/>
                </a:cubicBezTo>
                <a:cubicBezTo>
                  <a:pt x="3163411" y="8767807"/>
                  <a:pt x="3153586" y="8828565"/>
                  <a:pt x="3135134" y="8887623"/>
                </a:cubicBezTo>
                <a:cubicBezTo>
                  <a:pt x="3117848" y="8911427"/>
                  <a:pt x="3089666" y="8949642"/>
                  <a:pt x="3048054" y="8921335"/>
                </a:cubicBezTo>
                <a:cubicBezTo>
                  <a:pt x="3019222" y="8874255"/>
                  <a:pt x="2989644" y="8823477"/>
                  <a:pt x="2942389" y="8808255"/>
                </a:cubicBezTo>
                <a:cubicBezTo>
                  <a:pt x="2896986" y="8815871"/>
                  <a:pt x="2886151" y="8775883"/>
                  <a:pt x="2843376" y="8782836"/>
                </a:cubicBezTo>
                <a:cubicBezTo>
                  <a:pt x="2826510" y="8767684"/>
                  <a:pt x="2804003" y="8765617"/>
                  <a:pt x="2789766" y="8749800"/>
                </a:cubicBezTo>
                <a:cubicBezTo>
                  <a:pt x="2768005" y="8751427"/>
                  <a:pt x="2757137" y="8738641"/>
                  <a:pt x="2743646" y="8726520"/>
                </a:cubicBezTo>
                <a:cubicBezTo>
                  <a:pt x="2689258" y="8716990"/>
                  <a:pt x="2644307" y="8658451"/>
                  <a:pt x="2594814" y="8632142"/>
                </a:cubicBezTo>
                <a:cubicBezTo>
                  <a:pt x="2581712" y="8608268"/>
                  <a:pt x="2562221" y="8593783"/>
                  <a:pt x="2540490" y="8568210"/>
                </a:cubicBezTo>
                <a:cubicBezTo>
                  <a:pt x="2525508" y="8548697"/>
                  <a:pt x="2510523" y="8529183"/>
                  <a:pt x="2495539" y="8509671"/>
                </a:cubicBezTo>
                <a:cubicBezTo>
                  <a:pt x="2473062" y="8480403"/>
                  <a:pt x="2435959" y="8447072"/>
                  <a:pt x="2420262" y="8396663"/>
                </a:cubicBezTo>
                <a:cubicBezTo>
                  <a:pt x="2418771" y="8389271"/>
                  <a:pt x="2421785" y="8376852"/>
                  <a:pt x="2417667" y="8370126"/>
                </a:cubicBezTo>
                <a:cubicBezTo>
                  <a:pt x="2411310" y="8352315"/>
                  <a:pt x="2391817" y="8337829"/>
                  <a:pt x="2380207" y="8321346"/>
                </a:cubicBezTo>
                <a:cubicBezTo>
                  <a:pt x="2370836" y="8315951"/>
                  <a:pt x="2356954" y="8315582"/>
                  <a:pt x="2344209" y="8307157"/>
                </a:cubicBezTo>
                <a:cubicBezTo>
                  <a:pt x="2306390" y="8242929"/>
                  <a:pt x="2223105" y="8240717"/>
                  <a:pt x="2195438" y="8158378"/>
                </a:cubicBezTo>
                <a:cubicBezTo>
                  <a:pt x="2186813" y="8156677"/>
                  <a:pt x="2186454" y="8141229"/>
                  <a:pt x="2175202" y="8140196"/>
                </a:cubicBezTo>
                <a:cubicBezTo>
                  <a:pt x="2185741" y="8110333"/>
                  <a:pt x="2139979" y="8102503"/>
                  <a:pt x="2152401" y="8068278"/>
                </a:cubicBezTo>
                <a:cubicBezTo>
                  <a:pt x="2138908" y="8056157"/>
                  <a:pt x="2122789" y="8044701"/>
                  <a:pt x="2126194" y="8020531"/>
                </a:cubicBezTo>
                <a:cubicBezTo>
                  <a:pt x="2175749" y="7992439"/>
                  <a:pt x="2095154" y="7935161"/>
                  <a:pt x="2116202" y="7902638"/>
                </a:cubicBezTo>
                <a:cubicBezTo>
                  <a:pt x="2078352" y="7865609"/>
                  <a:pt x="2045822" y="7772849"/>
                  <a:pt x="2050751" y="7728868"/>
                </a:cubicBezTo>
                <a:cubicBezTo>
                  <a:pt x="2047377" y="7725839"/>
                  <a:pt x="2043257" y="7719111"/>
                  <a:pt x="2037258" y="7716749"/>
                </a:cubicBezTo>
                <a:cubicBezTo>
                  <a:pt x="2023830" y="7650225"/>
                  <a:pt x="1981926" y="7552070"/>
                  <a:pt x="1989513" y="7480224"/>
                </a:cubicBezTo>
                <a:cubicBezTo>
                  <a:pt x="1965902" y="7459013"/>
                  <a:pt x="1973068" y="7426120"/>
                  <a:pt x="1956593" y="7399216"/>
                </a:cubicBezTo>
                <a:cubicBezTo>
                  <a:pt x="1954355" y="7388128"/>
                  <a:pt x="1959607" y="7386798"/>
                  <a:pt x="1964117" y="7381770"/>
                </a:cubicBezTo>
                <a:cubicBezTo>
                  <a:pt x="1963400" y="7350876"/>
                  <a:pt x="1947282" y="7339419"/>
                  <a:pt x="1957433" y="7321309"/>
                </a:cubicBezTo>
                <a:cubicBezTo>
                  <a:pt x="1939434" y="7314215"/>
                  <a:pt x="1936091" y="7283984"/>
                  <a:pt x="1940243" y="7263511"/>
                </a:cubicBezTo>
                <a:cubicBezTo>
                  <a:pt x="1940631" y="7251757"/>
                  <a:pt x="1950393" y="7245401"/>
                  <a:pt x="1952274" y="7241037"/>
                </a:cubicBezTo>
                <a:cubicBezTo>
                  <a:pt x="1957560" y="7212506"/>
                  <a:pt x="1941472" y="7173851"/>
                  <a:pt x="1918966" y="7171782"/>
                </a:cubicBezTo>
                <a:cubicBezTo>
                  <a:pt x="1916727" y="7160695"/>
                  <a:pt x="1915235" y="7153305"/>
                  <a:pt x="1912997" y="7142217"/>
                </a:cubicBezTo>
                <a:cubicBezTo>
                  <a:pt x="1920878" y="7140220"/>
                  <a:pt x="1916013" y="7129800"/>
                  <a:pt x="1927267" y="7130833"/>
                </a:cubicBezTo>
                <a:cubicBezTo>
                  <a:pt x="1911926" y="7095874"/>
                  <a:pt x="1929989" y="7048567"/>
                  <a:pt x="1887600" y="7043765"/>
                </a:cubicBezTo>
                <a:cubicBezTo>
                  <a:pt x="1889869" y="7027652"/>
                  <a:pt x="1862531" y="6987961"/>
                  <a:pt x="1881307" y="6971551"/>
                </a:cubicBezTo>
                <a:cubicBezTo>
                  <a:pt x="1855069" y="6951003"/>
                  <a:pt x="1837878" y="6893203"/>
                  <a:pt x="1850298" y="6858979"/>
                </a:cubicBezTo>
                <a:cubicBezTo>
                  <a:pt x="1845434" y="6848558"/>
                  <a:pt x="1834180" y="6847526"/>
                  <a:pt x="1827434" y="6841463"/>
                </a:cubicBezTo>
                <a:cubicBezTo>
                  <a:pt x="1833465" y="6816628"/>
                  <a:pt x="1795229" y="6791353"/>
                  <a:pt x="1816632" y="6774277"/>
                </a:cubicBezTo>
                <a:cubicBezTo>
                  <a:pt x="1794514" y="6760456"/>
                  <a:pt x="1807293" y="6741681"/>
                  <a:pt x="1804696" y="6715148"/>
                </a:cubicBezTo>
                <a:cubicBezTo>
                  <a:pt x="1799832" y="6704724"/>
                  <a:pt x="1784070" y="6708715"/>
                  <a:pt x="1779205" y="6698296"/>
                </a:cubicBezTo>
                <a:cubicBezTo>
                  <a:pt x="1789744" y="6668433"/>
                  <a:pt x="1754134" y="6642490"/>
                  <a:pt x="1768045" y="6615660"/>
                </a:cubicBezTo>
                <a:cubicBezTo>
                  <a:pt x="1784553" y="6615361"/>
                  <a:pt x="1791299" y="6621423"/>
                  <a:pt x="1809687" y="6616763"/>
                </a:cubicBezTo>
                <a:cubicBezTo>
                  <a:pt x="1816823" y="6611072"/>
                  <a:pt x="1801840" y="6591561"/>
                  <a:pt x="1810109" y="6577812"/>
                </a:cubicBezTo>
                <a:cubicBezTo>
                  <a:pt x="1770053" y="6502495"/>
                  <a:pt x="1774267" y="6427620"/>
                  <a:pt x="1725556" y="6377803"/>
                </a:cubicBezTo>
                <a:cubicBezTo>
                  <a:pt x="1728537" y="6392586"/>
                  <a:pt x="1714626" y="6419419"/>
                  <a:pt x="1708984" y="6432501"/>
                </a:cubicBezTo>
                <a:cubicBezTo>
                  <a:pt x="1703728" y="6433833"/>
                  <a:pt x="1702237" y="6426442"/>
                  <a:pt x="1694356" y="6428438"/>
                </a:cubicBezTo>
                <a:cubicBezTo>
                  <a:pt x="1704508" y="6410328"/>
                  <a:pt x="1671134" y="6395473"/>
                  <a:pt x="1673792" y="6367608"/>
                </a:cubicBezTo>
                <a:cubicBezTo>
                  <a:pt x="1678301" y="6362582"/>
                  <a:pt x="1683555" y="6361251"/>
                  <a:pt x="1689554" y="6363613"/>
                </a:cubicBezTo>
                <a:cubicBezTo>
                  <a:pt x="1691435" y="6359253"/>
                  <a:pt x="1689945" y="6351862"/>
                  <a:pt x="1689586" y="6336414"/>
                </a:cubicBezTo>
                <a:cubicBezTo>
                  <a:pt x="1695586" y="6338780"/>
                  <a:pt x="1712451" y="6353931"/>
                  <a:pt x="1728602" y="6338186"/>
                </a:cubicBezTo>
                <a:cubicBezTo>
                  <a:pt x="1736903" y="6297234"/>
                  <a:pt x="1724936" y="6265304"/>
                  <a:pt x="1706222" y="6227315"/>
                </a:cubicBezTo>
                <a:cubicBezTo>
                  <a:pt x="1693832" y="6234337"/>
                  <a:pt x="1692341" y="6226946"/>
                  <a:pt x="1679206" y="6230274"/>
                </a:cubicBezTo>
                <a:cubicBezTo>
                  <a:pt x="1679594" y="6218522"/>
                  <a:pt x="1671715" y="6220518"/>
                  <a:pt x="1671356" y="6205068"/>
                </a:cubicBezTo>
                <a:cubicBezTo>
                  <a:pt x="1655595" y="6209062"/>
                  <a:pt x="1661208" y="6223181"/>
                  <a:pt x="1663442" y="6234265"/>
                </a:cubicBezTo>
                <a:cubicBezTo>
                  <a:pt x="1651444" y="6229537"/>
                  <a:pt x="1654428" y="6244320"/>
                  <a:pt x="1640548" y="6243951"/>
                </a:cubicBezTo>
                <a:cubicBezTo>
                  <a:pt x="1616580" y="6207291"/>
                  <a:pt x="1618880" y="6163976"/>
                  <a:pt x="1606555" y="6116600"/>
                </a:cubicBezTo>
                <a:cubicBezTo>
                  <a:pt x="1631332" y="6102554"/>
                  <a:pt x="1622737" y="6073653"/>
                  <a:pt x="1616769" y="6044085"/>
                </a:cubicBezTo>
                <a:cubicBezTo>
                  <a:pt x="1611872" y="6060866"/>
                  <a:pt x="1615247" y="6063895"/>
                  <a:pt x="1606262" y="6046748"/>
                </a:cubicBezTo>
                <a:cubicBezTo>
                  <a:pt x="1601007" y="6048080"/>
                  <a:pt x="1599484" y="6067890"/>
                  <a:pt x="1603992" y="6062863"/>
                </a:cubicBezTo>
                <a:cubicBezTo>
                  <a:pt x="1601722" y="6078976"/>
                  <a:pt x="1583366" y="6056434"/>
                  <a:pt x="1585604" y="6067520"/>
                </a:cubicBezTo>
                <a:cubicBezTo>
                  <a:pt x="1574738" y="6054733"/>
                  <a:pt x="1594262" y="6042020"/>
                  <a:pt x="1586024" y="6028567"/>
                </a:cubicBezTo>
                <a:cubicBezTo>
                  <a:pt x="1602532" y="6028270"/>
                  <a:pt x="1596921" y="6014153"/>
                  <a:pt x="1606683" y="6007797"/>
                </a:cubicBezTo>
                <a:cubicBezTo>
                  <a:pt x="1603698" y="5993014"/>
                  <a:pt x="1593190" y="5995673"/>
                  <a:pt x="1581191" y="5990945"/>
                </a:cubicBezTo>
                <a:cubicBezTo>
                  <a:pt x="1582326" y="5982888"/>
                  <a:pt x="1594716" y="5975867"/>
                  <a:pt x="1589103" y="5961748"/>
                </a:cubicBezTo>
                <a:cubicBezTo>
                  <a:pt x="1577848" y="5960713"/>
                  <a:pt x="1581968" y="5967440"/>
                  <a:pt x="1583460" y="5974830"/>
                </a:cubicBezTo>
                <a:cubicBezTo>
                  <a:pt x="1564713" y="5964041"/>
                  <a:pt x="1563611" y="5944896"/>
                  <a:pt x="1558000" y="5930779"/>
                </a:cubicBezTo>
                <a:cubicBezTo>
                  <a:pt x="1552747" y="5932109"/>
                  <a:pt x="1548238" y="5937137"/>
                  <a:pt x="1547103" y="5945195"/>
                </a:cubicBezTo>
                <a:cubicBezTo>
                  <a:pt x="1534358" y="5936768"/>
                  <a:pt x="1537017" y="5908901"/>
                  <a:pt x="1536659" y="5893455"/>
                </a:cubicBezTo>
                <a:cubicBezTo>
                  <a:pt x="1521287" y="5885695"/>
                  <a:pt x="1516809" y="5863520"/>
                  <a:pt x="1524334" y="5846075"/>
                </a:cubicBezTo>
                <a:cubicBezTo>
                  <a:pt x="1535587" y="5847110"/>
                  <a:pt x="1538572" y="5861893"/>
                  <a:pt x="1545318" y="5867952"/>
                </a:cubicBezTo>
                <a:cubicBezTo>
                  <a:pt x="1596366" y="5847253"/>
                  <a:pt x="1542786" y="5787016"/>
                  <a:pt x="1575088" y="5755526"/>
                </a:cubicBezTo>
                <a:cubicBezTo>
                  <a:pt x="1571713" y="5752496"/>
                  <a:pt x="1556342" y="5744736"/>
                  <a:pt x="1564579" y="5758188"/>
                </a:cubicBezTo>
                <a:cubicBezTo>
                  <a:pt x="1554460" y="5749097"/>
                  <a:pt x="1553357" y="5729954"/>
                  <a:pt x="1564253" y="5715539"/>
                </a:cubicBezTo>
                <a:cubicBezTo>
                  <a:pt x="1549628" y="5711475"/>
                  <a:pt x="1498222" y="5716727"/>
                  <a:pt x="1507563" y="5749323"/>
                </a:cubicBezTo>
                <a:cubicBezTo>
                  <a:pt x="1496506" y="5742412"/>
                  <a:pt x="1489671" y="5732490"/>
                  <a:pt x="1485182" y="5720516"/>
                </a:cubicBezTo>
                <a:cubicBezTo>
                  <a:pt x="1480694" y="5708540"/>
                  <a:pt x="1478552" y="5694517"/>
                  <a:pt x="1476882" y="5679402"/>
                </a:cubicBezTo>
                <a:cubicBezTo>
                  <a:pt x="1476882" y="5679402"/>
                  <a:pt x="1484762" y="5677406"/>
                  <a:pt x="1484762" y="5677406"/>
                </a:cubicBezTo>
                <a:cubicBezTo>
                  <a:pt x="1484762" y="5677406"/>
                  <a:pt x="1479183" y="5636088"/>
                  <a:pt x="1476168" y="5648505"/>
                </a:cubicBezTo>
                <a:cubicBezTo>
                  <a:pt x="1471692" y="5626331"/>
                  <a:pt x="1475128" y="5574959"/>
                  <a:pt x="1465041" y="5538669"/>
                </a:cubicBezTo>
                <a:cubicBezTo>
                  <a:pt x="1470294" y="5537338"/>
                  <a:pt x="1472921" y="5536673"/>
                  <a:pt x="1478176" y="5535343"/>
                </a:cubicBezTo>
                <a:cubicBezTo>
                  <a:pt x="1475936" y="5524256"/>
                  <a:pt x="1471818" y="5517528"/>
                  <a:pt x="1462058" y="5523886"/>
                </a:cubicBezTo>
                <a:cubicBezTo>
                  <a:pt x="1459849" y="5485598"/>
                  <a:pt x="1453492" y="5467785"/>
                  <a:pt x="1459525" y="5442950"/>
                </a:cubicBezTo>
                <a:cubicBezTo>
                  <a:pt x="1452032" y="5433193"/>
                  <a:pt x="1444183" y="5407989"/>
                  <a:pt x="1454691" y="5405326"/>
                </a:cubicBezTo>
                <a:cubicBezTo>
                  <a:pt x="1449260" y="5398935"/>
                  <a:pt x="1447297" y="5392632"/>
                  <a:pt x="1446038" y="5384696"/>
                </a:cubicBezTo>
                <a:lnTo>
                  <a:pt x="1444845" y="5376472"/>
                </a:lnTo>
                <a:lnTo>
                  <a:pt x="1441925" y="5378871"/>
                </a:lnTo>
                <a:cubicBezTo>
                  <a:pt x="1432998" y="5380918"/>
                  <a:pt x="1419307" y="5380663"/>
                  <a:pt x="1399401" y="5376497"/>
                </a:cubicBezTo>
                <a:cubicBezTo>
                  <a:pt x="1429302" y="5361877"/>
                  <a:pt x="1402765" y="5356324"/>
                  <a:pt x="1406129" y="5336154"/>
                </a:cubicBezTo>
                <a:cubicBezTo>
                  <a:pt x="1406129" y="5336154"/>
                  <a:pt x="1406129" y="5336154"/>
                  <a:pt x="1432666" y="5341707"/>
                </a:cubicBezTo>
                <a:lnTo>
                  <a:pt x="1446103" y="5349615"/>
                </a:lnTo>
                <a:lnTo>
                  <a:pt x="1452186" y="5343321"/>
                </a:lnTo>
                <a:cubicBezTo>
                  <a:pt x="1451957" y="5337066"/>
                  <a:pt x="1448025" y="5331266"/>
                  <a:pt x="1440516" y="5335110"/>
                </a:cubicBezTo>
                <a:cubicBezTo>
                  <a:pt x="1448429" y="5305911"/>
                  <a:pt x="1421447" y="5281671"/>
                  <a:pt x="1433477" y="5259200"/>
                </a:cubicBezTo>
                <a:cubicBezTo>
                  <a:pt x="1430492" y="5244415"/>
                  <a:pt x="1429389" y="5225273"/>
                  <a:pt x="1423780" y="5211155"/>
                </a:cubicBezTo>
                <a:cubicBezTo>
                  <a:pt x="1421150" y="5211821"/>
                  <a:pt x="1421150" y="5211821"/>
                  <a:pt x="1421150" y="5211821"/>
                </a:cubicBezTo>
                <a:lnTo>
                  <a:pt x="1416455" y="5190373"/>
                </a:lnTo>
                <a:lnTo>
                  <a:pt x="1410127" y="5188611"/>
                </a:lnTo>
                <a:lnTo>
                  <a:pt x="1389494" y="5176046"/>
                </a:lnTo>
                <a:lnTo>
                  <a:pt x="1386973" y="5176531"/>
                </a:lnTo>
                <a:cubicBezTo>
                  <a:pt x="1374624" y="5168252"/>
                  <a:pt x="1375082" y="5165504"/>
                  <a:pt x="1378629" y="5164821"/>
                </a:cubicBezTo>
                <a:cubicBezTo>
                  <a:pt x="1382174" y="5164140"/>
                  <a:pt x="1388808" y="5165527"/>
                  <a:pt x="1388808" y="5165527"/>
                </a:cubicBezTo>
                <a:cubicBezTo>
                  <a:pt x="1388808" y="5165527"/>
                  <a:pt x="1388808" y="5165527"/>
                  <a:pt x="1392127" y="5166222"/>
                </a:cubicBezTo>
                <a:lnTo>
                  <a:pt x="1412217" y="5170425"/>
                </a:lnTo>
                <a:lnTo>
                  <a:pt x="1410879" y="5153239"/>
                </a:lnTo>
                <a:cubicBezTo>
                  <a:pt x="1411495" y="5147741"/>
                  <a:pt x="1413447" y="5142877"/>
                  <a:pt x="1417487" y="5138940"/>
                </a:cubicBezTo>
                <a:cubicBezTo>
                  <a:pt x="1411680" y="5130701"/>
                  <a:pt x="1410285" y="5120370"/>
                  <a:pt x="1409545" y="5109873"/>
                </a:cubicBezTo>
                <a:lnTo>
                  <a:pt x="1405941" y="5082763"/>
                </a:lnTo>
                <a:lnTo>
                  <a:pt x="1403833" y="5083273"/>
                </a:lnTo>
                <a:cubicBezTo>
                  <a:pt x="1378557" y="5077983"/>
                  <a:pt x="1378557" y="5077983"/>
                  <a:pt x="1378557" y="5077983"/>
                </a:cubicBezTo>
                <a:cubicBezTo>
                  <a:pt x="1378557" y="5077983"/>
                  <a:pt x="1378557" y="5077983"/>
                  <a:pt x="1353286" y="5072696"/>
                </a:cubicBezTo>
                <a:cubicBezTo>
                  <a:pt x="1355019" y="5062303"/>
                  <a:pt x="1355019" y="5062303"/>
                  <a:pt x="1380291" y="5067592"/>
                </a:cubicBezTo>
                <a:cubicBezTo>
                  <a:pt x="1356751" y="5051912"/>
                  <a:pt x="1407302" y="5062489"/>
                  <a:pt x="1382023" y="5057200"/>
                </a:cubicBezTo>
                <a:cubicBezTo>
                  <a:pt x="1382456" y="5054602"/>
                  <a:pt x="1385940" y="5053315"/>
                  <a:pt x="1390897" y="5053008"/>
                </a:cubicBezTo>
                <a:lnTo>
                  <a:pt x="1416686" y="5056955"/>
                </a:lnTo>
                <a:lnTo>
                  <a:pt x="1414597" y="5042555"/>
                </a:lnTo>
                <a:lnTo>
                  <a:pt x="1416657" y="5033600"/>
                </a:lnTo>
                <a:lnTo>
                  <a:pt x="1409922" y="5033892"/>
                </a:lnTo>
                <a:cubicBezTo>
                  <a:pt x="1411617" y="5023735"/>
                  <a:pt x="1360061" y="5023456"/>
                  <a:pt x="1361753" y="5013302"/>
                </a:cubicBezTo>
                <a:cubicBezTo>
                  <a:pt x="1361753" y="5013302"/>
                  <a:pt x="1336822" y="5008084"/>
                  <a:pt x="1336822" y="5008084"/>
                </a:cubicBezTo>
                <a:cubicBezTo>
                  <a:pt x="1336822" y="5008084"/>
                  <a:pt x="1338515" y="4997927"/>
                  <a:pt x="1338515" y="4997927"/>
                </a:cubicBezTo>
                <a:cubicBezTo>
                  <a:pt x="1338515" y="4997927"/>
                  <a:pt x="1363447" y="5003146"/>
                  <a:pt x="1363447" y="5003146"/>
                </a:cubicBezTo>
                <a:cubicBezTo>
                  <a:pt x="1376760" y="5000676"/>
                  <a:pt x="1389648" y="5000745"/>
                  <a:pt x="1405230" y="5004007"/>
                </a:cubicBezTo>
                <a:lnTo>
                  <a:pt x="1412478" y="5006508"/>
                </a:lnTo>
                <a:lnTo>
                  <a:pt x="1398930" y="4964949"/>
                </a:lnTo>
                <a:cubicBezTo>
                  <a:pt x="1397826" y="4945804"/>
                  <a:pt x="1416278" y="4886744"/>
                  <a:pt x="1393057" y="4853778"/>
                </a:cubicBezTo>
                <a:cubicBezTo>
                  <a:pt x="1408818" y="4849786"/>
                  <a:pt x="1406191" y="4850452"/>
                  <a:pt x="1425325" y="4849489"/>
                </a:cubicBezTo>
                <a:cubicBezTo>
                  <a:pt x="1425325" y="4849489"/>
                  <a:pt x="1427952" y="4848825"/>
                  <a:pt x="1430580" y="4848159"/>
                </a:cubicBezTo>
                <a:cubicBezTo>
                  <a:pt x="1429835" y="4844465"/>
                  <a:pt x="1431715" y="4840103"/>
                  <a:pt x="1434341" y="4839437"/>
                </a:cubicBezTo>
                <a:cubicBezTo>
                  <a:pt x="1425357" y="4822288"/>
                  <a:pt x="1403564" y="4851118"/>
                  <a:pt x="1388191" y="4843357"/>
                </a:cubicBezTo>
                <a:cubicBezTo>
                  <a:pt x="1393087" y="4826578"/>
                  <a:pt x="1382968" y="4817488"/>
                  <a:pt x="1397238" y="4806103"/>
                </a:cubicBezTo>
                <a:cubicBezTo>
                  <a:pt x="1386569" y="4787440"/>
                  <a:pt x="1383495" y="4768796"/>
                  <a:pt x="1382155" y="4750197"/>
                </a:cubicBezTo>
                <a:lnTo>
                  <a:pt x="1379906" y="4723386"/>
                </a:lnTo>
                <a:lnTo>
                  <a:pt x="1367971" y="4720889"/>
                </a:lnTo>
                <a:cubicBezTo>
                  <a:pt x="1361888" y="4719616"/>
                  <a:pt x="1355805" y="4718343"/>
                  <a:pt x="1355805" y="4718343"/>
                </a:cubicBezTo>
                <a:cubicBezTo>
                  <a:pt x="1355805" y="4718343"/>
                  <a:pt x="1355805" y="4718343"/>
                  <a:pt x="1331479" y="4713254"/>
                </a:cubicBezTo>
                <a:cubicBezTo>
                  <a:pt x="1331479" y="4713254"/>
                  <a:pt x="1333200" y="4702938"/>
                  <a:pt x="1334920" y="4692623"/>
                </a:cubicBezTo>
                <a:cubicBezTo>
                  <a:pt x="1310592" y="4687532"/>
                  <a:pt x="1308870" y="4697848"/>
                  <a:pt x="1260215" y="4687666"/>
                </a:cubicBezTo>
                <a:cubicBezTo>
                  <a:pt x="1260215" y="4687666"/>
                  <a:pt x="1260215" y="4687666"/>
                  <a:pt x="1235887" y="4682576"/>
                </a:cubicBezTo>
                <a:cubicBezTo>
                  <a:pt x="1211555" y="4677484"/>
                  <a:pt x="1209835" y="4687799"/>
                  <a:pt x="1211555" y="4677484"/>
                </a:cubicBezTo>
                <a:cubicBezTo>
                  <a:pt x="1188951" y="4662078"/>
                  <a:pt x="1237607" y="4672260"/>
                  <a:pt x="1239326" y="4661944"/>
                </a:cubicBezTo>
                <a:cubicBezTo>
                  <a:pt x="1242766" y="4641317"/>
                  <a:pt x="1247924" y="4610370"/>
                  <a:pt x="1228755" y="4574332"/>
                </a:cubicBezTo>
                <a:cubicBezTo>
                  <a:pt x="1230476" y="4564019"/>
                  <a:pt x="1232196" y="4553705"/>
                  <a:pt x="1207870" y="4548615"/>
                </a:cubicBezTo>
                <a:cubicBezTo>
                  <a:pt x="1209591" y="4538300"/>
                  <a:pt x="1233917" y="4543390"/>
                  <a:pt x="1233917" y="4543390"/>
                </a:cubicBezTo>
                <a:cubicBezTo>
                  <a:pt x="1235637" y="4533075"/>
                  <a:pt x="1235637" y="4533075"/>
                  <a:pt x="1211311" y="4527985"/>
                </a:cubicBezTo>
                <a:cubicBezTo>
                  <a:pt x="1224335" y="4525372"/>
                  <a:pt x="1236928" y="4525338"/>
                  <a:pt x="1252348" y="4527231"/>
                </a:cubicBezTo>
                <a:cubicBezTo>
                  <a:pt x="1267768" y="4529123"/>
                  <a:pt x="1286013" y="4532940"/>
                  <a:pt x="1310342" y="4538032"/>
                </a:cubicBezTo>
                <a:cubicBezTo>
                  <a:pt x="1308622" y="4548347"/>
                  <a:pt x="1308622" y="4548347"/>
                  <a:pt x="1306901" y="4558662"/>
                </a:cubicBezTo>
                <a:cubicBezTo>
                  <a:pt x="1306901" y="4558662"/>
                  <a:pt x="1306901" y="4558662"/>
                  <a:pt x="1331230" y="4563753"/>
                </a:cubicBezTo>
                <a:cubicBezTo>
                  <a:pt x="1329511" y="4574069"/>
                  <a:pt x="1329511" y="4574069"/>
                  <a:pt x="1329511" y="4574069"/>
                </a:cubicBezTo>
                <a:cubicBezTo>
                  <a:pt x="1329511" y="4574069"/>
                  <a:pt x="1329511" y="4574069"/>
                  <a:pt x="1305181" y="4568978"/>
                </a:cubicBezTo>
                <a:cubicBezTo>
                  <a:pt x="1303460" y="4579291"/>
                  <a:pt x="1273977" y="4605146"/>
                  <a:pt x="1298301" y="4610236"/>
                </a:cubicBezTo>
                <a:cubicBezTo>
                  <a:pt x="1298301" y="4610236"/>
                  <a:pt x="1298301" y="4610236"/>
                  <a:pt x="1296580" y="4620551"/>
                </a:cubicBezTo>
                <a:cubicBezTo>
                  <a:pt x="1298301" y="4610236"/>
                  <a:pt x="1298301" y="4610236"/>
                  <a:pt x="1322629" y="4615327"/>
                </a:cubicBezTo>
                <a:cubicBezTo>
                  <a:pt x="1322629" y="4615327"/>
                  <a:pt x="1322629" y="4615327"/>
                  <a:pt x="1324351" y="4605011"/>
                </a:cubicBezTo>
                <a:cubicBezTo>
                  <a:pt x="1348681" y="4610103"/>
                  <a:pt x="1346961" y="4620418"/>
                  <a:pt x="1346961" y="4620418"/>
                </a:cubicBezTo>
                <a:cubicBezTo>
                  <a:pt x="1371285" y="4625508"/>
                  <a:pt x="1371285" y="4625508"/>
                  <a:pt x="1371285" y="4625508"/>
                </a:cubicBezTo>
                <a:cubicBezTo>
                  <a:pt x="1393897" y="4640915"/>
                  <a:pt x="1343521" y="4641049"/>
                  <a:pt x="1341800" y="4651364"/>
                </a:cubicBezTo>
                <a:cubicBezTo>
                  <a:pt x="1341800" y="4651364"/>
                  <a:pt x="1340081" y="4661681"/>
                  <a:pt x="1340081" y="4661681"/>
                </a:cubicBezTo>
                <a:cubicBezTo>
                  <a:pt x="1338360" y="4671996"/>
                  <a:pt x="1338360" y="4671996"/>
                  <a:pt x="1362685" y="4677086"/>
                </a:cubicBezTo>
                <a:cubicBezTo>
                  <a:pt x="1362685" y="4677086"/>
                  <a:pt x="1360965" y="4687398"/>
                  <a:pt x="1360965" y="4687398"/>
                </a:cubicBezTo>
                <a:cubicBezTo>
                  <a:pt x="1359246" y="4697713"/>
                  <a:pt x="1359246" y="4697713"/>
                  <a:pt x="1359246" y="4697713"/>
                </a:cubicBezTo>
                <a:cubicBezTo>
                  <a:pt x="1359246" y="4697713"/>
                  <a:pt x="1358816" y="4700292"/>
                  <a:pt x="1361427" y="4703508"/>
                </a:cubicBezTo>
                <a:lnTo>
                  <a:pt x="1378927" y="4711742"/>
                </a:lnTo>
                <a:lnTo>
                  <a:pt x="1377484" y="4694567"/>
                </a:lnTo>
                <a:cubicBezTo>
                  <a:pt x="1403007" y="4684219"/>
                  <a:pt x="1419159" y="4668474"/>
                  <a:pt x="1403429" y="4645264"/>
                </a:cubicBezTo>
                <a:cubicBezTo>
                  <a:pt x="1408683" y="4643935"/>
                  <a:pt x="1413936" y="4642605"/>
                  <a:pt x="1419189" y="4641273"/>
                </a:cubicBezTo>
                <a:cubicBezTo>
                  <a:pt x="1403460" y="4618065"/>
                  <a:pt x="1392627" y="4578077"/>
                  <a:pt x="1408420" y="4546884"/>
                </a:cubicBezTo>
                <a:cubicBezTo>
                  <a:pt x="1405048" y="4543852"/>
                  <a:pt x="1402811" y="4532765"/>
                  <a:pt x="1394928" y="4534763"/>
                </a:cubicBezTo>
                <a:cubicBezTo>
                  <a:pt x="1395900" y="4505380"/>
                  <a:pt x="1398649" y="4481378"/>
                  <a:pt x="1400319" y="4457162"/>
                </a:cubicBezTo>
                <a:lnTo>
                  <a:pt x="1399987" y="4432970"/>
                </a:lnTo>
                <a:lnTo>
                  <a:pt x="1363629" y="4429610"/>
                </a:lnTo>
                <a:lnTo>
                  <a:pt x="1366128" y="4460480"/>
                </a:lnTo>
                <a:cubicBezTo>
                  <a:pt x="1366128" y="4460480"/>
                  <a:pt x="1366874" y="4464177"/>
                  <a:pt x="1364247" y="4464842"/>
                </a:cubicBezTo>
                <a:cubicBezTo>
                  <a:pt x="1362364" y="4469202"/>
                  <a:pt x="1356365" y="4466838"/>
                  <a:pt x="1355619" y="4463144"/>
                </a:cubicBezTo>
                <a:cubicBezTo>
                  <a:pt x="1351501" y="4456416"/>
                  <a:pt x="1349823" y="4448101"/>
                  <a:pt x="1349459" y="4439455"/>
                </a:cubicBezTo>
                <a:lnTo>
                  <a:pt x="1349906" y="4432734"/>
                </a:lnTo>
                <a:lnTo>
                  <a:pt x="1333559" y="4436513"/>
                </a:lnTo>
                <a:cubicBezTo>
                  <a:pt x="1316194" y="4443422"/>
                  <a:pt x="1301539" y="4453537"/>
                  <a:pt x="1274777" y="4458478"/>
                </a:cubicBezTo>
                <a:cubicBezTo>
                  <a:pt x="1249711" y="4453235"/>
                  <a:pt x="1251410" y="4443046"/>
                  <a:pt x="1278175" y="4438103"/>
                </a:cubicBezTo>
                <a:cubicBezTo>
                  <a:pt x="1254808" y="4422672"/>
                  <a:pt x="1253108" y="4432858"/>
                  <a:pt x="1228042" y="4427612"/>
                </a:cubicBezTo>
                <a:cubicBezTo>
                  <a:pt x="1256507" y="4412482"/>
                  <a:pt x="1283271" y="4407540"/>
                  <a:pt x="1310036" y="4402597"/>
                </a:cubicBezTo>
                <a:cubicBezTo>
                  <a:pt x="1335097" y="4407840"/>
                  <a:pt x="1335097" y="4407840"/>
                  <a:pt x="1335097" y="4407840"/>
                </a:cubicBezTo>
                <a:lnTo>
                  <a:pt x="1350763" y="4406628"/>
                </a:lnTo>
                <a:lnTo>
                  <a:pt x="1348968" y="4375479"/>
                </a:lnTo>
                <a:cubicBezTo>
                  <a:pt x="1348968" y="4375479"/>
                  <a:pt x="1348968" y="4375479"/>
                  <a:pt x="1346343" y="4376146"/>
                </a:cubicBezTo>
                <a:cubicBezTo>
                  <a:pt x="1347476" y="4368089"/>
                  <a:pt x="1336612" y="4355300"/>
                  <a:pt x="1344493" y="4353306"/>
                </a:cubicBezTo>
                <a:cubicBezTo>
                  <a:pt x="1344493" y="4353306"/>
                  <a:pt x="1344493" y="4353306"/>
                  <a:pt x="1347119" y="4352638"/>
                </a:cubicBezTo>
                <a:cubicBezTo>
                  <a:pt x="1343746" y="4349608"/>
                  <a:pt x="1342255" y="4342218"/>
                  <a:pt x="1344136" y="4337856"/>
                </a:cubicBezTo>
                <a:cubicBezTo>
                  <a:pt x="1344136" y="4337856"/>
                  <a:pt x="1344136" y="4337856"/>
                  <a:pt x="1341509" y="4338521"/>
                </a:cubicBezTo>
                <a:lnTo>
                  <a:pt x="1347166" y="4310895"/>
                </a:lnTo>
                <a:lnTo>
                  <a:pt x="1325870" y="4313132"/>
                </a:lnTo>
                <a:cubicBezTo>
                  <a:pt x="1324172" y="4323321"/>
                  <a:pt x="1320776" y="4343695"/>
                  <a:pt x="1319077" y="4353884"/>
                </a:cubicBezTo>
                <a:cubicBezTo>
                  <a:pt x="1294305" y="4348699"/>
                  <a:pt x="1294305" y="4348699"/>
                  <a:pt x="1271233" y="4333329"/>
                </a:cubicBezTo>
                <a:cubicBezTo>
                  <a:pt x="1301101" y="4307948"/>
                  <a:pt x="1281427" y="4272204"/>
                  <a:pt x="1309596" y="4257011"/>
                </a:cubicBezTo>
                <a:cubicBezTo>
                  <a:pt x="1309596" y="4257011"/>
                  <a:pt x="1357437" y="4277566"/>
                  <a:pt x="1330966" y="4282570"/>
                </a:cubicBezTo>
                <a:cubicBezTo>
                  <a:pt x="1330118" y="4287663"/>
                  <a:pt x="1335886" y="4291504"/>
                  <a:pt x="1348271" y="4294095"/>
                </a:cubicBezTo>
                <a:lnTo>
                  <a:pt x="1354877" y="4294563"/>
                </a:lnTo>
                <a:lnTo>
                  <a:pt x="1360706" y="4283158"/>
                </a:lnTo>
                <a:cubicBezTo>
                  <a:pt x="1343081" y="4277913"/>
                  <a:pt x="1339626" y="4264219"/>
                  <a:pt x="1339362" y="4249234"/>
                </a:cubicBezTo>
                <a:lnTo>
                  <a:pt x="1339884" y="4230362"/>
                </a:lnTo>
                <a:lnTo>
                  <a:pt x="1314034" y="4218907"/>
                </a:lnTo>
                <a:cubicBezTo>
                  <a:pt x="1285225" y="4199044"/>
                  <a:pt x="1326871" y="4178041"/>
                  <a:pt x="1338265" y="4157881"/>
                </a:cubicBezTo>
                <a:lnTo>
                  <a:pt x="1338379" y="4157301"/>
                </a:lnTo>
                <a:lnTo>
                  <a:pt x="1335340" y="4157503"/>
                </a:lnTo>
                <a:lnTo>
                  <a:pt x="1334719" y="4138739"/>
                </a:lnTo>
                <a:lnTo>
                  <a:pt x="1330965" y="4134219"/>
                </a:lnTo>
                <a:cubicBezTo>
                  <a:pt x="1306133" y="4129022"/>
                  <a:pt x="1306133" y="4129022"/>
                  <a:pt x="1304443" y="4139163"/>
                </a:cubicBezTo>
                <a:cubicBezTo>
                  <a:pt x="1304443" y="4139163"/>
                  <a:pt x="1302751" y="4149303"/>
                  <a:pt x="1302751" y="4149303"/>
                </a:cubicBezTo>
                <a:cubicBezTo>
                  <a:pt x="1302751" y="4149303"/>
                  <a:pt x="1302751" y="4149303"/>
                  <a:pt x="1277926" y="4144108"/>
                </a:cubicBezTo>
                <a:cubicBezTo>
                  <a:pt x="1279617" y="4133968"/>
                  <a:pt x="1279617" y="4133968"/>
                  <a:pt x="1279617" y="4133968"/>
                </a:cubicBezTo>
                <a:cubicBezTo>
                  <a:pt x="1235026" y="4093156"/>
                  <a:pt x="1180291" y="4113184"/>
                  <a:pt x="1173526" y="4153742"/>
                </a:cubicBezTo>
                <a:cubicBezTo>
                  <a:pt x="1148700" y="4148547"/>
                  <a:pt x="1148700" y="4148547"/>
                  <a:pt x="1148700" y="4148547"/>
                </a:cubicBezTo>
                <a:cubicBezTo>
                  <a:pt x="1125559" y="4133211"/>
                  <a:pt x="1155464" y="4107988"/>
                  <a:pt x="1132323" y="4092652"/>
                </a:cubicBezTo>
                <a:cubicBezTo>
                  <a:pt x="1107491" y="4087457"/>
                  <a:pt x="1105801" y="4097597"/>
                  <a:pt x="1056137" y="4087204"/>
                </a:cubicBezTo>
                <a:cubicBezTo>
                  <a:pt x="1054447" y="4097344"/>
                  <a:pt x="1077586" y="4112680"/>
                  <a:pt x="1100727" y="4128016"/>
                </a:cubicBezTo>
                <a:cubicBezTo>
                  <a:pt x="1100727" y="4128016"/>
                  <a:pt x="1100727" y="4128016"/>
                  <a:pt x="1074205" y="4132959"/>
                </a:cubicBezTo>
                <a:cubicBezTo>
                  <a:pt x="1097347" y="4148296"/>
                  <a:pt x="1065750" y="4183658"/>
                  <a:pt x="1115414" y="4194048"/>
                </a:cubicBezTo>
                <a:cubicBezTo>
                  <a:pt x="1115414" y="4194048"/>
                  <a:pt x="1117104" y="4183908"/>
                  <a:pt x="1117104" y="4183908"/>
                </a:cubicBezTo>
                <a:cubicBezTo>
                  <a:pt x="1117104" y="4183908"/>
                  <a:pt x="1118796" y="4173768"/>
                  <a:pt x="1118796" y="4173768"/>
                </a:cubicBezTo>
                <a:cubicBezTo>
                  <a:pt x="1118796" y="4173768"/>
                  <a:pt x="1120486" y="4163629"/>
                  <a:pt x="1120486" y="4163629"/>
                </a:cubicBezTo>
                <a:cubicBezTo>
                  <a:pt x="1147010" y="4158685"/>
                  <a:pt x="1147010" y="4158685"/>
                  <a:pt x="1171836" y="4163879"/>
                </a:cubicBezTo>
                <a:cubicBezTo>
                  <a:pt x="1196668" y="4169077"/>
                  <a:pt x="1193284" y="4189358"/>
                  <a:pt x="1218117" y="4194554"/>
                </a:cubicBezTo>
                <a:cubicBezTo>
                  <a:pt x="1218117" y="4194554"/>
                  <a:pt x="1218117" y="4194554"/>
                  <a:pt x="1242948" y="4199749"/>
                </a:cubicBezTo>
                <a:cubicBezTo>
                  <a:pt x="1246330" y="4179469"/>
                  <a:pt x="1221499" y="4174274"/>
                  <a:pt x="1224881" y="4153995"/>
                </a:cubicBezTo>
                <a:cubicBezTo>
                  <a:pt x="1297679" y="4179721"/>
                  <a:pt x="1266090" y="4215086"/>
                  <a:pt x="1261017" y="4245506"/>
                </a:cubicBezTo>
                <a:cubicBezTo>
                  <a:pt x="1259326" y="4255646"/>
                  <a:pt x="1285845" y="4250700"/>
                  <a:pt x="1285845" y="4250700"/>
                </a:cubicBezTo>
                <a:cubicBezTo>
                  <a:pt x="1284153" y="4260840"/>
                  <a:pt x="1282463" y="4270978"/>
                  <a:pt x="1280771" y="4281118"/>
                </a:cubicBezTo>
                <a:cubicBezTo>
                  <a:pt x="1231113" y="4270727"/>
                  <a:pt x="1232804" y="4260587"/>
                  <a:pt x="1207973" y="4255391"/>
                </a:cubicBezTo>
                <a:cubicBezTo>
                  <a:pt x="1181450" y="4260334"/>
                  <a:pt x="1154928" y="4265278"/>
                  <a:pt x="1103578" y="4265025"/>
                </a:cubicBezTo>
                <a:cubicBezTo>
                  <a:pt x="1105271" y="4254887"/>
                  <a:pt x="1106960" y="4244747"/>
                  <a:pt x="1108650" y="4234607"/>
                </a:cubicBezTo>
                <a:cubicBezTo>
                  <a:pt x="1083820" y="4229411"/>
                  <a:pt x="1080438" y="4249691"/>
                  <a:pt x="1078748" y="4259829"/>
                </a:cubicBezTo>
                <a:cubicBezTo>
                  <a:pt x="1077056" y="4269970"/>
                  <a:pt x="1103578" y="4265025"/>
                  <a:pt x="1125029" y="4290501"/>
                </a:cubicBezTo>
                <a:cubicBezTo>
                  <a:pt x="1125029" y="4290501"/>
                  <a:pt x="1125029" y="4290501"/>
                  <a:pt x="1149856" y="4295696"/>
                </a:cubicBezTo>
                <a:cubicBezTo>
                  <a:pt x="1151546" y="4285557"/>
                  <a:pt x="1151546" y="4285557"/>
                  <a:pt x="1176378" y="4290754"/>
                </a:cubicBezTo>
                <a:cubicBezTo>
                  <a:pt x="1199519" y="4306088"/>
                  <a:pt x="1174687" y="4300892"/>
                  <a:pt x="1172995" y="4311033"/>
                </a:cubicBezTo>
                <a:cubicBezTo>
                  <a:pt x="1148164" y="4305837"/>
                  <a:pt x="1123338" y="4300642"/>
                  <a:pt x="1123338" y="4300642"/>
                </a:cubicBezTo>
                <a:cubicBezTo>
                  <a:pt x="1098506" y="4295446"/>
                  <a:pt x="1096816" y="4305584"/>
                  <a:pt x="1070294" y="4310528"/>
                </a:cubicBezTo>
                <a:cubicBezTo>
                  <a:pt x="1095124" y="4315724"/>
                  <a:pt x="1123338" y="4300642"/>
                  <a:pt x="1144783" y="4326115"/>
                </a:cubicBezTo>
                <a:cubicBezTo>
                  <a:pt x="1143092" y="4336255"/>
                  <a:pt x="1139711" y="4356533"/>
                  <a:pt x="1136329" y="4376812"/>
                </a:cubicBezTo>
                <a:cubicBezTo>
                  <a:pt x="1136329" y="4376812"/>
                  <a:pt x="1134637" y="4386952"/>
                  <a:pt x="1109812" y="4381757"/>
                </a:cubicBezTo>
                <a:cubicBezTo>
                  <a:pt x="1109812" y="4381757"/>
                  <a:pt x="1111503" y="4371618"/>
                  <a:pt x="1111503" y="4371618"/>
                </a:cubicBezTo>
                <a:cubicBezTo>
                  <a:pt x="1111503" y="4371618"/>
                  <a:pt x="1086669" y="4366421"/>
                  <a:pt x="1086669" y="4366421"/>
                </a:cubicBezTo>
                <a:cubicBezTo>
                  <a:pt x="1088361" y="4356281"/>
                  <a:pt x="1114885" y="4351338"/>
                  <a:pt x="1091742" y="4336003"/>
                </a:cubicBezTo>
                <a:cubicBezTo>
                  <a:pt x="1066912" y="4330807"/>
                  <a:pt x="1090052" y="4346143"/>
                  <a:pt x="1086669" y="4366421"/>
                </a:cubicBezTo>
                <a:cubicBezTo>
                  <a:pt x="1035316" y="4366168"/>
                  <a:pt x="1028552" y="4406729"/>
                  <a:pt x="1025170" y="4427008"/>
                </a:cubicBezTo>
                <a:cubicBezTo>
                  <a:pt x="972125" y="4436896"/>
                  <a:pt x="952372" y="4401280"/>
                  <a:pt x="902709" y="4390889"/>
                </a:cubicBezTo>
                <a:cubicBezTo>
                  <a:pt x="904400" y="4380751"/>
                  <a:pt x="929231" y="4385947"/>
                  <a:pt x="907782" y="4360469"/>
                </a:cubicBezTo>
                <a:cubicBezTo>
                  <a:pt x="881260" y="4365413"/>
                  <a:pt x="856427" y="4360218"/>
                  <a:pt x="831597" y="4355020"/>
                </a:cubicBezTo>
                <a:cubicBezTo>
                  <a:pt x="831597" y="4355020"/>
                  <a:pt x="831597" y="4355020"/>
                  <a:pt x="806770" y="4349827"/>
                </a:cubicBezTo>
                <a:cubicBezTo>
                  <a:pt x="834979" y="4334741"/>
                  <a:pt x="811842" y="4319408"/>
                  <a:pt x="788701" y="4304070"/>
                </a:cubicBezTo>
                <a:cubicBezTo>
                  <a:pt x="792083" y="4283790"/>
                  <a:pt x="876718" y="4238541"/>
                  <a:pt x="828751" y="4218012"/>
                </a:cubicBezTo>
                <a:cubicBezTo>
                  <a:pt x="830441" y="4207870"/>
                  <a:pt x="832131" y="4197732"/>
                  <a:pt x="832131" y="4197732"/>
                </a:cubicBezTo>
                <a:cubicBezTo>
                  <a:pt x="833823" y="4187594"/>
                  <a:pt x="808990" y="4182397"/>
                  <a:pt x="808990" y="4182397"/>
                </a:cubicBezTo>
                <a:cubicBezTo>
                  <a:pt x="810682" y="4172258"/>
                  <a:pt x="812372" y="4162119"/>
                  <a:pt x="837204" y="4167316"/>
                </a:cubicBezTo>
                <a:cubicBezTo>
                  <a:pt x="838896" y="4157176"/>
                  <a:pt x="840586" y="4147037"/>
                  <a:pt x="815754" y="4141838"/>
                </a:cubicBezTo>
                <a:cubicBezTo>
                  <a:pt x="843968" y="4126757"/>
                  <a:pt x="795995" y="4106222"/>
                  <a:pt x="772854" y="4090887"/>
                </a:cubicBezTo>
                <a:cubicBezTo>
                  <a:pt x="799377" y="4085944"/>
                  <a:pt x="777926" y="4060468"/>
                  <a:pt x="802759" y="4065665"/>
                </a:cubicBezTo>
                <a:cubicBezTo>
                  <a:pt x="804449" y="4055525"/>
                  <a:pt x="801068" y="4075805"/>
                  <a:pt x="777926" y="4060468"/>
                </a:cubicBezTo>
                <a:cubicBezTo>
                  <a:pt x="777926" y="4060468"/>
                  <a:pt x="779618" y="4050329"/>
                  <a:pt x="781308" y="4040189"/>
                </a:cubicBezTo>
                <a:cubicBezTo>
                  <a:pt x="781308" y="4040189"/>
                  <a:pt x="806141" y="4045386"/>
                  <a:pt x="804449" y="4055525"/>
                </a:cubicBezTo>
                <a:cubicBezTo>
                  <a:pt x="807831" y="4035246"/>
                  <a:pt x="782998" y="4030049"/>
                  <a:pt x="811213" y="4014966"/>
                </a:cubicBezTo>
                <a:cubicBezTo>
                  <a:pt x="736718" y="3999379"/>
                  <a:pt x="779618" y="4050329"/>
                  <a:pt x="729954" y="4039938"/>
                </a:cubicBezTo>
                <a:cubicBezTo>
                  <a:pt x="728263" y="4050078"/>
                  <a:pt x="728263" y="4050078"/>
                  <a:pt x="728263" y="4050078"/>
                </a:cubicBezTo>
                <a:cubicBezTo>
                  <a:pt x="728263" y="4050078"/>
                  <a:pt x="703436" y="4044881"/>
                  <a:pt x="703436" y="4044881"/>
                </a:cubicBezTo>
                <a:cubicBezTo>
                  <a:pt x="703436" y="4044881"/>
                  <a:pt x="705128" y="4034742"/>
                  <a:pt x="705128" y="4034742"/>
                </a:cubicBezTo>
                <a:cubicBezTo>
                  <a:pt x="683678" y="4009268"/>
                  <a:pt x="738409" y="3989238"/>
                  <a:pt x="716963" y="3963765"/>
                </a:cubicBezTo>
                <a:cubicBezTo>
                  <a:pt x="716963" y="3963765"/>
                  <a:pt x="741790" y="3968960"/>
                  <a:pt x="768313" y="3964016"/>
                </a:cubicBezTo>
                <a:cubicBezTo>
                  <a:pt x="768313" y="3964016"/>
                  <a:pt x="766622" y="3974156"/>
                  <a:pt x="766622" y="3974156"/>
                </a:cubicBezTo>
                <a:cubicBezTo>
                  <a:pt x="817975" y="3974407"/>
                  <a:pt x="771695" y="3943737"/>
                  <a:pt x="798216" y="3938793"/>
                </a:cubicBezTo>
                <a:cubicBezTo>
                  <a:pt x="823049" y="3943988"/>
                  <a:pt x="801599" y="3918514"/>
                  <a:pt x="826430" y="3923708"/>
                </a:cubicBezTo>
                <a:cubicBezTo>
                  <a:pt x="801599" y="3918514"/>
                  <a:pt x="801599" y="3918514"/>
                  <a:pt x="776767" y="3913317"/>
                </a:cubicBezTo>
                <a:cubicBezTo>
                  <a:pt x="776767" y="3913317"/>
                  <a:pt x="773383" y="3933596"/>
                  <a:pt x="748554" y="3928400"/>
                </a:cubicBezTo>
                <a:cubicBezTo>
                  <a:pt x="723727" y="3923206"/>
                  <a:pt x="675754" y="3902673"/>
                  <a:pt x="677446" y="3892533"/>
                </a:cubicBezTo>
                <a:cubicBezTo>
                  <a:pt x="629473" y="3872001"/>
                  <a:pt x="650923" y="3897477"/>
                  <a:pt x="626091" y="3892280"/>
                </a:cubicBezTo>
                <a:cubicBezTo>
                  <a:pt x="629473" y="3872001"/>
                  <a:pt x="579815" y="3861612"/>
                  <a:pt x="583197" y="3841335"/>
                </a:cubicBezTo>
                <a:cubicBezTo>
                  <a:pt x="583197" y="3841335"/>
                  <a:pt x="608024" y="3846529"/>
                  <a:pt x="609713" y="3836387"/>
                </a:cubicBezTo>
                <a:cubicBezTo>
                  <a:pt x="611403" y="3826251"/>
                  <a:pt x="584887" y="3831191"/>
                  <a:pt x="560056" y="3825996"/>
                </a:cubicBezTo>
                <a:cubicBezTo>
                  <a:pt x="588269" y="3810913"/>
                  <a:pt x="566818" y="3785440"/>
                  <a:pt x="540296" y="3790383"/>
                </a:cubicBezTo>
                <a:cubicBezTo>
                  <a:pt x="540296" y="3790383"/>
                  <a:pt x="540296" y="3790383"/>
                  <a:pt x="538606" y="3800520"/>
                </a:cubicBezTo>
                <a:cubicBezTo>
                  <a:pt x="540296" y="3790383"/>
                  <a:pt x="515465" y="3785187"/>
                  <a:pt x="515465" y="3785187"/>
                </a:cubicBezTo>
                <a:cubicBezTo>
                  <a:pt x="517155" y="3775048"/>
                  <a:pt x="543677" y="3770104"/>
                  <a:pt x="520537" y="3754766"/>
                </a:cubicBezTo>
                <a:cubicBezTo>
                  <a:pt x="522227" y="3744628"/>
                  <a:pt x="545367" y="3759964"/>
                  <a:pt x="571890" y="3755021"/>
                </a:cubicBezTo>
                <a:cubicBezTo>
                  <a:pt x="568510" y="3775300"/>
                  <a:pt x="616477" y="3795831"/>
                  <a:pt x="637928" y="3821303"/>
                </a:cubicBezTo>
                <a:cubicBezTo>
                  <a:pt x="637928" y="3821303"/>
                  <a:pt x="662758" y="3826498"/>
                  <a:pt x="662758" y="3826498"/>
                </a:cubicBezTo>
                <a:cubicBezTo>
                  <a:pt x="689281" y="3821558"/>
                  <a:pt x="735562" y="3852230"/>
                  <a:pt x="762080" y="3847282"/>
                </a:cubicBezTo>
                <a:cubicBezTo>
                  <a:pt x="738944" y="3831951"/>
                  <a:pt x="738944" y="3831951"/>
                  <a:pt x="715804" y="3816615"/>
                </a:cubicBezTo>
                <a:cubicBezTo>
                  <a:pt x="715804" y="3816615"/>
                  <a:pt x="742325" y="3811672"/>
                  <a:pt x="742325" y="3811672"/>
                </a:cubicBezTo>
                <a:cubicBezTo>
                  <a:pt x="745707" y="3791392"/>
                  <a:pt x="697735" y="3770859"/>
                  <a:pt x="725948" y="3755776"/>
                </a:cubicBezTo>
                <a:cubicBezTo>
                  <a:pt x="701117" y="3750580"/>
                  <a:pt x="677975" y="3735246"/>
                  <a:pt x="654834" y="3719909"/>
                </a:cubicBezTo>
                <a:cubicBezTo>
                  <a:pt x="654834" y="3719909"/>
                  <a:pt x="654834" y="3719909"/>
                  <a:pt x="653144" y="3730049"/>
                </a:cubicBezTo>
                <a:cubicBezTo>
                  <a:pt x="626621" y="3734993"/>
                  <a:pt x="601796" y="3729798"/>
                  <a:pt x="576964" y="3724601"/>
                </a:cubicBezTo>
                <a:cubicBezTo>
                  <a:pt x="576964" y="3724601"/>
                  <a:pt x="576964" y="3724601"/>
                  <a:pt x="552133" y="3719405"/>
                </a:cubicBezTo>
                <a:cubicBezTo>
                  <a:pt x="550441" y="3729545"/>
                  <a:pt x="548751" y="3739684"/>
                  <a:pt x="522227" y="3744628"/>
                </a:cubicBezTo>
                <a:cubicBezTo>
                  <a:pt x="472565" y="3734237"/>
                  <a:pt x="470873" y="3744377"/>
                  <a:pt x="444356" y="3749320"/>
                </a:cubicBezTo>
                <a:cubicBezTo>
                  <a:pt x="419526" y="3744126"/>
                  <a:pt x="394693" y="3738930"/>
                  <a:pt x="393003" y="3749069"/>
                </a:cubicBezTo>
                <a:cubicBezTo>
                  <a:pt x="368170" y="3743873"/>
                  <a:pt x="341648" y="3748816"/>
                  <a:pt x="341648" y="3748816"/>
                </a:cubicBezTo>
                <a:cubicBezTo>
                  <a:pt x="316817" y="3743618"/>
                  <a:pt x="316817" y="3743618"/>
                  <a:pt x="316817" y="3743618"/>
                </a:cubicBezTo>
                <a:cubicBezTo>
                  <a:pt x="316817" y="3743618"/>
                  <a:pt x="318507" y="3733480"/>
                  <a:pt x="318507" y="3733480"/>
                </a:cubicBezTo>
                <a:cubicBezTo>
                  <a:pt x="343338" y="3738677"/>
                  <a:pt x="368170" y="3743873"/>
                  <a:pt x="369861" y="3733733"/>
                </a:cubicBezTo>
                <a:cubicBezTo>
                  <a:pt x="394693" y="3738930"/>
                  <a:pt x="421216" y="3733986"/>
                  <a:pt x="446048" y="3739180"/>
                </a:cubicBezTo>
                <a:cubicBezTo>
                  <a:pt x="447738" y="3729041"/>
                  <a:pt x="449430" y="3718901"/>
                  <a:pt x="451120" y="3708761"/>
                </a:cubicBezTo>
                <a:cubicBezTo>
                  <a:pt x="427980" y="3693427"/>
                  <a:pt x="374934" y="3703313"/>
                  <a:pt x="353484" y="3677837"/>
                </a:cubicBezTo>
                <a:cubicBezTo>
                  <a:pt x="355176" y="3667698"/>
                  <a:pt x="355176" y="3667698"/>
                  <a:pt x="356867" y="3657558"/>
                </a:cubicBezTo>
                <a:cubicBezTo>
                  <a:pt x="356867" y="3657558"/>
                  <a:pt x="356867" y="3657558"/>
                  <a:pt x="332033" y="3652361"/>
                </a:cubicBezTo>
                <a:cubicBezTo>
                  <a:pt x="332033" y="3652361"/>
                  <a:pt x="307208" y="3647167"/>
                  <a:pt x="307208" y="3647167"/>
                </a:cubicBezTo>
                <a:cubicBezTo>
                  <a:pt x="308898" y="3637027"/>
                  <a:pt x="308898" y="3637027"/>
                  <a:pt x="333724" y="3642222"/>
                </a:cubicBezTo>
                <a:cubicBezTo>
                  <a:pt x="358557" y="3647418"/>
                  <a:pt x="358557" y="3647418"/>
                  <a:pt x="358557" y="3647418"/>
                </a:cubicBezTo>
                <a:cubicBezTo>
                  <a:pt x="358557" y="3647418"/>
                  <a:pt x="358557" y="3647418"/>
                  <a:pt x="383388" y="3652614"/>
                </a:cubicBezTo>
                <a:cubicBezTo>
                  <a:pt x="411602" y="3637531"/>
                  <a:pt x="459574" y="3658064"/>
                  <a:pt x="535754" y="3663509"/>
                </a:cubicBezTo>
                <a:cubicBezTo>
                  <a:pt x="537446" y="3653370"/>
                  <a:pt x="512613" y="3648176"/>
                  <a:pt x="514303" y="3638036"/>
                </a:cubicBezTo>
                <a:cubicBezTo>
                  <a:pt x="587109" y="3663763"/>
                  <a:pt x="557205" y="3688985"/>
                  <a:pt x="580345" y="3704322"/>
                </a:cubicBezTo>
                <a:cubicBezTo>
                  <a:pt x="578655" y="3714461"/>
                  <a:pt x="555515" y="3699125"/>
                  <a:pt x="553821" y="3709265"/>
                </a:cubicBezTo>
                <a:cubicBezTo>
                  <a:pt x="578655" y="3714461"/>
                  <a:pt x="578655" y="3714461"/>
                  <a:pt x="578655" y="3714461"/>
                </a:cubicBezTo>
                <a:cubicBezTo>
                  <a:pt x="603488" y="3719658"/>
                  <a:pt x="628311" y="3724853"/>
                  <a:pt x="630003" y="3714713"/>
                </a:cubicBezTo>
                <a:cubicBezTo>
                  <a:pt x="605176" y="3709518"/>
                  <a:pt x="582037" y="3694182"/>
                  <a:pt x="583727" y="3684042"/>
                </a:cubicBezTo>
                <a:cubicBezTo>
                  <a:pt x="585419" y="3673902"/>
                  <a:pt x="585419" y="3673902"/>
                  <a:pt x="611940" y="3668959"/>
                </a:cubicBezTo>
                <a:cubicBezTo>
                  <a:pt x="611940" y="3668959"/>
                  <a:pt x="611940" y="3668959"/>
                  <a:pt x="587109" y="3663763"/>
                </a:cubicBezTo>
                <a:cubicBezTo>
                  <a:pt x="587109" y="3663763"/>
                  <a:pt x="588801" y="3653623"/>
                  <a:pt x="588801" y="3653623"/>
                </a:cubicBezTo>
                <a:cubicBezTo>
                  <a:pt x="588801" y="3653623"/>
                  <a:pt x="588801" y="3653623"/>
                  <a:pt x="613632" y="3658819"/>
                </a:cubicBezTo>
                <a:cubicBezTo>
                  <a:pt x="615322" y="3648679"/>
                  <a:pt x="638459" y="3664014"/>
                  <a:pt x="638459" y="3664014"/>
                </a:cubicBezTo>
                <a:cubicBezTo>
                  <a:pt x="663290" y="3669210"/>
                  <a:pt x="689812" y="3664267"/>
                  <a:pt x="688122" y="3674406"/>
                </a:cubicBezTo>
                <a:cubicBezTo>
                  <a:pt x="714644" y="3669463"/>
                  <a:pt x="718026" y="3649183"/>
                  <a:pt x="767689" y="3659575"/>
                </a:cubicBezTo>
                <a:cubicBezTo>
                  <a:pt x="792515" y="3664769"/>
                  <a:pt x="771070" y="3639295"/>
                  <a:pt x="797588" y="3634352"/>
                </a:cubicBezTo>
                <a:cubicBezTo>
                  <a:pt x="797588" y="3634352"/>
                  <a:pt x="797588" y="3634352"/>
                  <a:pt x="824109" y="3629406"/>
                </a:cubicBezTo>
                <a:cubicBezTo>
                  <a:pt x="824109" y="3629406"/>
                  <a:pt x="824109" y="3629406"/>
                  <a:pt x="825803" y="3619269"/>
                </a:cubicBezTo>
                <a:cubicBezTo>
                  <a:pt x="825803" y="3619269"/>
                  <a:pt x="800970" y="3614073"/>
                  <a:pt x="800970" y="3614073"/>
                </a:cubicBezTo>
                <a:cubicBezTo>
                  <a:pt x="800970" y="3614073"/>
                  <a:pt x="802660" y="3603934"/>
                  <a:pt x="802660" y="3603934"/>
                </a:cubicBezTo>
                <a:cubicBezTo>
                  <a:pt x="802660" y="3603934"/>
                  <a:pt x="827493" y="3609128"/>
                  <a:pt x="827493" y="3609128"/>
                </a:cubicBezTo>
                <a:cubicBezTo>
                  <a:pt x="852323" y="3614323"/>
                  <a:pt x="852323" y="3614323"/>
                  <a:pt x="852323" y="3614323"/>
                </a:cubicBezTo>
                <a:cubicBezTo>
                  <a:pt x="854014" y="3604183"/>
                  <a:pt x="854014" y="3604183"/>
                  <a:pt x="854014" y="3604183"/>
                </a:cubicBezTo>
                <a:cubicBezTo>
                  <a:pt x="855705" y="3594044"/>
                  <a:pt x="829182" y="3598987"/>
                  <a:pt x="802660" y="3603934"/>
                </a:cubicBezTo>
                <a:cubicBezTo>
                  <a:pt x="809424" y="3563374"/>
                  <a:pt x="786287" y="3548040"/>
                  <a:pt x="791359" y="3517624"/>
                </a:cubicBezTo>
                <a:cubicBezTo>
                  <a:pt x="764837" y="3522564"/>
                  <a:pt x="736624" y="3537648"/>
                  <a:pt x="761457" y="3542844"/>
                </a:cubicBezTo>
                <a:cubicBezTo>
                  <a:pt x="734934" y="3547787"/>
                  <a:pt x="658747" y="3542338"/>
                  <a:pt x="630540" y="3557425"/>
                </a:cubicBezTo>
                <a:cubicBezTo>
                  <a:pt x="630540" y="3557425"/>
                  <a:pt x="605707" y="3552227"/>
                  <a:pt x="605707" y="3552227"/>
                </a:cubicBezTo>
                <a:cubicBezTo>
                  <a:pt x="605707" y="3552227"/>
                  <a:pt x="605707" y="3552227"/>
                  <a:pt x="604017" y="3562366"/>
                </a:cubicBezTo>
                <a:cubicBezTo>
                  <a:pt x="604017" y="3562366"/>
                  <a:pt x="604017" y="3562366"/>
                  <a:pt x="602325" y="3572508"/>
                </a:cubicBezTo>
                <a:cubicBezTo>
                  <a:pt x="602325" y="3572508"/>
                  <a:pt x="627158" y="3577703"/>
                  <a:pt x="625468" y="3587842"/>
                </a:cubicBezTo>
                <a:cubicBezTo>
                  <a:pt x="625468" y="3587842"/>
                  <a:pt x="625468" y="3587842"/>
                  <a:pt x="623776" y="3597980"/>
                </a:cubicBezTo>
                <a:cubicBezTo>
                  <a:pt x="598945" y="3592784"/>
                  <a:pt x="524451" y="3577197"/>
                  <a:pt x="496236" y="3592280"/>
                </a:cubicBezTo>
                <a:cubicBezTo>
                  <a:pt x="471410" y="3587085"/>
                  <a:pt x="473100" y="3576946"/>
                  <a:pt x="473100" y="3576946"/>
                </a:cubicBezTo>
                <a:cubicBezTo>
                  <a:pt x="473100" y="3576946"/>
                  <a:pt x="473100" y="3576946"/>
                  <a:pt x="448269" y="3571751"/>
                </a:cubicBezTo>
                <a:cubicBezTo>
                  <a:pt x="448269" y="3571751"/>
                  <a:pt x="448269" y="3571751"/>
                  <a:pt x="425128" y="3556413"/>
                </a:cubicBezTo>
                <a:cubicBezTo>
                  <a:pt x="425128" y="3556413"/>
                  <a:pt x="426820" y="3546275"/>
                  <a:pt x="426820" y="3546275"/>
                </a:cubicBezTo>
                <a:cubicBezTo>
                  <a:pt x="426820" y="3546275"/>
                  <a:pt x="428510" y="3536133"/>
                  <a:pt x="428510" y="3536133"/>
                </a:cubicBezTo>
                <a:cubicBezTo>
                  <a:pt x="403677" y="3530939"/>
                  <a:pt x="426820" y="3546275"/>
                  <a:pt x="400297" y="3551218"/>
                </a:cubicBezTo>
                <a:cubicBezTo>
                  <a:pt x="375465" y="3546022"/>
                  <a:pt x="377155" y="3535883"/>
                  <a:pt x="352324" y="3530688"/>
                </a:cubicBezTo>
                <a:cubicBezTo>
                  <a:pt x="350632" y="3540826"/>
                  <a:pt x="348942" y="3550967"/>
                  <a:pt x="372083" y="3566304"/>
                </a:cubicBezTo>
                <a:cubicBezTo>
                  <a:pt x="372083" y="3566304"/>
                  <a:pt x="396916" y="3571500"/>
                  <a:pt x="395223" y="3581636"/>
                </a:cubicBezTo>
                <a:cubicBezTo>
                  <a:pt x="395223" y="3581636"/>
                  <a:pt x="368701" y="3586580"/>
                  <a:pt x="343870" y="3581385"/>
                </a:cubicBezTo>
                <a:cubicBezTo>
                  <a:pt x="345562" y="3571247"/>
                  <a:pt x="320736" y="3566050"/>
                  <a:pt x="347250" y="3561107"/>
                </a:cubicBezTo>
                <a:cubicBezTo>
                  <a:pt x="322426" y="3555911"/>
                  <a:pt x="324116" y="3545772"/>
                  <a:pt x="325808" y="3535631"/>
                </a:cubicBezTo>
                <a:cubicBezTo>
                  <a:pt x="325808" y="3535631"/>
                  <a:pt x="327499" y="3525493"/>
                  <a:pt x="327499" y="3525493"/>
                </a:cubicBezTo>
                <a:cubicBezTo>
                  <a:pt x="332571" y="3495074"/>
                  <a:pt x="335953" y="3474794"/>
                  <a:pt x="364158" y="3459709"/>
                </a:cubicBezTo>
                <a:cubicBezTo>
                  <a:pt x="287979" y="3454260"/>
                  <a:pt x="238316" y="3443871"/>
                  <a:pt x="185277" y="3453759"/>
                </a:cubicBezTo>
                <a:cubicBezTo>
                  <a:pt x="188659" y="3433479"/>
                  <a:pt x="162134" y="3438423"/>
                  <a:pt x="137305" y="3433226"/>
                </a:cubicBezTo>
                <a:cubicBezTo>
                  <a:pt x="163826" y="3428283"/>
                  <a:pt x="140687" y="3412947"/>
                  <a:pt x="142377" y="3402807"/>
                </a:cubicBezTo>
                <a:cubicBezTo>
                  <a:pt x="167210" y="3408003"/>
                  <a:pt x="167210" y="3408003"/>
                  <a:pt x="167210" y="3408003"/>
                </a:cubicBezTo>
                <a:cubicBezTo>
                  <a:pt x="192040" y="3413200"/>
                  <a:pt x="190349" y="3423340"/>
                  <a:pt x="190349" y="3423340"/>
                </a:cubicBezTo>
                <a:cubicBezTo>
                  <a:pt x="241700" y="3423591"/>
                  <a:pt x="294743" y="3413704"/>
                  <a:pt x="316194" y="3439178"/>
                </a:cubicBezTo>
                <a:cubicBezTo>
                  <a:pt x="342716" y="3434235"/>
                  <a:pt x="394064" y="3434487"/>
                  <a:pt x="372613" y="3409012"/>
                </a:cubicBezTo>
                <a:cubicBezTo>
                  <a:pt x="397446" y="3414208"/>
                  <a:pt x="397446" y="3414208"/>
                  <a:pt x="422276" y="3419406"/>
                </a:cubicBezTo>
                <a:cubicBezTo>
                  <a:pt x="420587" y="3429542"/>
                  <a:pt x="392374" y="3444626"/>
                  <a:pt x="417203" y="3449822"/>
                </a:cubicBezTo>
                <a:cubicBezTo>
                  <a:pt x="466870" y="3460213"/>
                  <a:pt x="445419" y="3434739"/>
                  <a:pt x="448801" y="3414459"/>
                </a:cubicBezTo>
                <a:cubicBezTo>
                  <a:pt x="448801" y="3414459"/>
                  <a:pt x="498464" y="3424852"/>
                  <a:pt x="496772" y="3434994"/>
                </a:cubicBezTo>
                <a:cubicBezTo>
                  <a:pt x="521599" y="3440187"/>
                  <a:pt x="526671" y="3409771"/>
                  <a:pt x="553194" y="3404827"/>
                </a:cubicBezTo>
                <a:cubicBezTo>
                  <a:pt x="602859" y="3415216"/>
                  <a:pt x="596094" y="3455776"/>
                  <a:pt x="644067" y="3476306"/>
                </a:cubicBezTo>
                <a:cubicBezTo>
                  <a:pt x="670584" y="3471363"/>
                  <a:pt x="672274" y="3461222"/>
                  <a:pt x="649139" y="3445889"/>
                </a:cubicBezTo>
                <a:cubicBezTo>
                  <a:pt x="650830" y="3435749"/>
                  <a:pt x="679038" y="3420664"/>
                  <a:pt x="728700" y="3431055"/>
                </a:cubicBezTo>
                <a:lnTo>
                  <a:pt x="723629" y="3461474"/>
                </a:lnTo>
                <a:cubicBezTo>
                  <a:pt x="725319" y="3451338"/>
                  <a:pt x="750151" y="3456532"/>
                  <a:pt x="774984" y="3461727"/>
                </a:cubicBezTo>
                <a:cubicBezTo>
                  <a:pt x="751841" y="3446393"/>
                  <a:pt x="755223" y="3426111"/>
                  <a:pt x="756913" y="3415973"/>
                </a:cubicBezTo>
                <a:cubicBezTo>
                  <a:pt x="781746" y="3421168"/>
                  <a:pt x="781746" y="3421168"/>
                  <a:pt x="808268" y="3416226"/>
                </a:cubicBezTo>
                <a:cubicBezTo>
                  <a:pt x="813341" y="3385807"/>
                  <a:pt x="791890" y="3360331"/>
                  <a:pt x="770441" y="3334857"/>
                </a:cubicBezTo>
                <a:cubicBezTo>
                  <a:pt x="770441" y="3334857"/>
                  <a:pt x="772131" y="3324717"/>
                  <a:pt x="747301" y="3319521"/>
                </a:cubicBezTo>
                <a:cubicBezTo>
                  <a:pt x="745610" y="3329660"/>
                  <a:pt x="745610" y="3329660"/>
                  <a:pt x="743919" y="3339800"/>
                </a:cubicBezTo>
                <a:cubicBezTo>
                  <a:pt x="719087" y="3334604"/>
                  <a:pt x="667738" y="3334353"/>
                  <a:pt x="671120" y="3314073"/>
                </a:cubicBezTo>
                <a:cubicBezTo>
                  <a:pt x="646287" y="3308877"/>
                  <a:pt x="666048" y="3344493"/>
                  <a:pt x="639524" y="3349436"/>
                </a:cubicBezTo>
                <a:cubicBezTo>
                  <a:pt x="613003" y="3354379"/>
                  <a:pt x="618075" y="3323960"/>
                  <a:pt x="591552" y="3328903"/>
                </a:cubicBezTo>
                <a:cubicBezTo>
                  <a:pt x="591552" y="3328903"/>
                  <a:pt x="616383" y="3334098"/>
                  <a:pt x="614693" y="3344239"/>
                </a:cubicBezTo>
                <a:cubicBezTo>
                  <a:pt x="614693" y="3344239"/>
                  <a:pt x="588170" y="3349184"/>
                  <a:pt x="588170" y="3349184"/>
                </a:cubicBezTo>
                <a:cubicBezTo>
                  <a:pt x="586480" y="3359323"/>
                  <a:pt x="611311" y="3364519"/>
                  <a:pt x="583098" y="3379601"/>
                </a:cubicBezTo>
                <a:cubicBezTo>
                  <a:pt x="584788" y="3369462"/>
                  <a:pt x="535125" y="3359072"/>
                  <a:pt x="533435" y="3369211"/>
                </a:cubicBezTo>
                <a:cubicBezTo>
                  <a:pt x="531743" y="3379350"/>
                  <a:pt x="505226" y="3384296"/>
                  <a:pt x="530053" y="3389491"/>
                </a:cubicBezTo>
                <a:cubicBezTo>
                  <a:pt x="503536" y="3394433"/>
                  <a:pt x="478704" y="3389240"/>
                  <a:pt x="453873" y="3384043"/>
                </a:cubicBezTo>
                <a:cubicBezTo>
                  <a:pt x="429041" y="3378847"/>
                  <a:pt x="407591" y="3353369"/>
                  <a:pt x="382759" y="3348173"/>
                </a:cubicBezTo>
                <a:cubicBezTo>
                  <a:pt x="357933" y="3342980"/>
                  <a:pt x="329719" y="3358063"/>
                  <a:pt x="306577" y="3342727"/>
                </a:cubicBezTo>
                <a:cubicBezTo>
                  <a:pt x="308269" y="3332586"/>
                  <a:pt x="309959" y="3322447"/>
                  <a:pt x="311651" y="3312310"/>
                </a:cubicBezTo>
                <a:cubicBezTo>
                  <a:pt x="334792" y="3327644"/>
                  <a:pt x="363004" y="3312559"/>
                  <a:pt x="359624" y="3332840"/>
                </a:cubicBezTo>
                <a:cubicBezTo>
                  <a:pt x="412663" y="3322952"/>
                  <a:pt x="368078" y="3282143"/>
                  <a:pt x="421117" y="3272253"/>
                </a:cubicBezTo>
                <a:cubicBezTo>
                  <a:pt x="421117" y="3272253"/>
                  <a:pt x="424499" y="3251973"/>
                  <a:pt x="426189" y="3241833"/>
                </a:cubicBezTo>
                <a:lnTo>
                  <a:pt x="451020" y="3247030"/>
                </a:lnTo>
                <a:cubicBezTo>
                  <a:pt x="449332" y="3257171"/>
                  <a:pt x="447640" y="3267309"/>
                  <a:pt x="472471" y="3272506"/>
                </a:cubicBezTo>
                <a:cubicBezTo>
                  <a:pt x="470781" y="3282645"/>
                  <a:pt x="445948" y="3277449"/>
                  <a:pt x="445948" y="3277449"/>
                </a:cubicBezTo>
                <a:cubicBezTo>
                  <a:pt x="445948" y="3277449"/>
                  <a:pt x="444258" y="3287589"/>
                  <a:pt x="444258" y="3287589"/>
                </a:cubicBezTo>
                <a:cubicBezTo>
                  <a:pt x="442566" y="3297729"/>
                  <a:pt x="493922" y="3297982"/>
                  <a:pt x="495613" y="3287842"/>
                </a:cubicBezTo>
                <a:cubicBezTo>
                  <a:pt x="495613" y="3287842"/>
                  <a:pt x="495613" y="3287842"/>
                  <a:pt x="497303" y="3277702"/>
                </a:cubicBezTo>
                <a:cubicBezTo>
                  <a:pt x="497303" y="3277702"/>
                  <a:pt x="472471" y="3272506"/>
                  <a:pt x="472471" y="3272506"/>
                </a:cubicBezTo>
                <a:cubicBezTo>
                  <a:pt x="474162" y="3262366"/>
                  <a:pt x="500685" y="3257422"/>
                  <a:pt x="502375" y="3247283"/>
                </a:cubicBezTo>
                <a:cubicBezTo>
                  <a:pt x="552033" y="3257674"/>
                  <a:pt x="523826" y="3272759"/>
                  <a:pt x="522134" y="3282898"/>
                </a:cubicBezTo>
                <a:cubicBezTo>
                  <a:pt x="522134" y="3282898"/>
                  <a:pt x="528341" y="3284197"/>
                  <a:pt x="534336" y="3286763"/>
                </a:cubicBezTo>
                <a:lnTo>
                  <a:pt x="541523" y="3291054"/>
                </a:lnTo>
                <a:lnTo>
                  <a:pt x="545270" y="3298233"/>
                </a:lnTo>
                <a:cubicBezTo>
                  <a:pt x="545693" y="3295698"/>
                  <a:pt x="544458" y="3293472"/>
                  <a:pt x="542368" y="3291559"/>
                </a:cubicBezTo>
                <a:lnTo>
                  <a:pt x="541523" y="3291054"/>
                </a:lnTo>
                <a:lnTo>
                  <a:pt x="539794" y="3287741"/>
                </a:lnTo>
                <a:cubicBezTo>
                  <a:pt x="543787" y="3278247"/>
                  <a:pt x="568966" y="3271711"/>
                  <a:pt x="550343" y="3267813"/>
                </a:cubicBezTo>
                <a:cubicBezTo>
                  <a:pt x="575173" y="3273010"/>
                  <a:pt x="578555" y="3252731"/>
                  <a:pt x="603388" y="3257927"/>
                </a:cubicBezTo>
                <a:cubicBezTo>
                  <a:pt x="605078" y="3247787"/>
                  <a:pt x="555415" y="3237394"/>
                  <a:pt x="557105" y="3227255"/>
                </a:cubicBezTo>
                <a:cubicBezTo>
                  <a:pt x="532281" y="3222060"/>
                  <a:pt x="528899" y="3242339"/>
                  <a:pt x="528899" y="3242339"/>
                </a:cubicBezTo>
                <a:cubicBezTo>
                  <a:pt x="504067" y="3237143"/>
                  <a:pt x="505757" y="3227003"/>
                  <a:pt x="507449" y="3216863"/>
                </a:cubicBezTo>
                <a:cubicBezTo>
                  <a:pt x="482616" y="3211667"/>
                  <a:pt x="457785" y="3206470"/>
                  <a:pt x="434643" y="3191136"/>
                </a:cubicBezTo>
                <a:cubicBezTo>
                  <a:pt x="461167" y="3186191"/>
                  <a:pt x="438025" y="3170857"/>
                  <a:pt x="441408" y="3150577"/>
                </a:cubicBezTo>
                <a:cubicBezTo>
                  <a:pt x="491070" y="3160968"/>
                  <a:pt x="462859" y="3176053"/>
                  <a:pt x="512521" y="3186444"/>
                </a:cubicBezTo>
                <a:cubicBezTo>
                  <a:pt x="487690" y="3181248"/>
                  <a:pt x="487690" y="3181248"/>
                  <a:pt x="485998" y="3191387"/>
                </a:cubicBezTo>
                <a:cubicBezTo>
                  <a:pt x="512521" y="3186444"/>
                  <a:pt x="535661" y="3201780"/>
                  <a:pt x="562178" y="3196835"/>
                </a:cubicBezTo>
                <a:cubicBezTo>
                  <a:pt x="537353" y="3191640"/>
                  <a:pt x="562178" y="3196835"/>
                  <a:pt x="563870" y="3186695"/>
                </a:cubicBezTo>
                <a:cubicBezTo>
                  <a:pt x="565560" y="3176557"/>
                  <a:pt x="590392" y="3181752"/>
                  <a:pt x="592082" y="3171612"/>
                </a:cubicBezTo>
                <a:cubicBezTo>
                  <a:pt x="592082" y="3171612"/>
                  <a:pt x="593774" y="3161472"/>
                  <a:pt x="568942" y="3156276"/>
                </a:cubicBezTo>
                <a:cubicBezTo>
                  <a:pt x="595464" y="3151332"/>
                  <a:pt x="595464" y="3151332"/>
                  <a:pt x="595464" y="3151332"/>
                </a:cubicBezTo>
                <a:lnTo>
                  <a:pt x="595762" y="3141024"/>
                </a:lnTo>
                <a:lnTo>
                  <a:pt x="597156" y="3141192"/>
                </a:lnTo>
                <a:cubicBezTo>
                  <a:pt x="597156" y="3141192"/>
                  <a:pt x="598847" y="3131054"/>
                  <a:pt x="598847" y="3131054"/>
                </a:cubicBezTo>
                <a:lnTo>
                  <a:pt x="596713" y="3130348"/>
                </a:lnTo>
                <a:lnTo>
                  <a:pt x="618381" y="3110220"/>
                </a:lnTo>
                <a:cubicBezTo>
                  <a:pt x="636648" y="3096992"/>
                  <a:pt x="657810" y="3085680"/>
                  <a:pt x="658654" y="3080610"/>
                </a:cubicBezTo>
                <a:cubicBezTo>
                  <a:pt x="660345" y="3070470"/>
                  <a:pt x="635513" y="3065274"/>
                  <a:pt x="635513" y="3065274"/>
                </a:cubicBezTo>
                <a:cubicBezTo>
                  <a:pt x="638895" y="3044994"/>
                  <a:pt x="686868" y="3065527"/>
                  <a:pt x="711699" y="3070723"/>
                </a:cubicBezTo>
                <a:cubicBezTo>
                  <a:pt x="711699" y="3070723"/>
                  <a:pt x="711699" y="3070723"/>
                  <a:pt x="710009" y="3080863"/>
                </a:cubicBezTo>
                <a:cubicBezTo>
                  <a:pt x="708317" y="3091001"/>
                  <a:pt x="708317" y="3091001"/>
                  <a:pt x="708317" y="3091001"/>
                </a:cubicBezTo>
                <a:cubicBezTo>
                  <a:pt x="706627" y="3101141"/>
                  <a:pt x="706627" y="3101141"/>
                  <a:pt x="706627" y="3101141"/>
                </a:cubicBezTo>
                <a:cubicBezTo>
                  <a:pt x="784497" y="3096449"/>
                  <a:pt x="804257" y="3132064"/>
                  <a:pt x="855611" y="3132318"/>
                </a:cubicBezTo>
                <a:cubicBezTo>
                  <a:pt x="882129" y="3127372"/>
                  <a:pt x="913724" y="3092009"/>
                  <a:pt x="865756" y="3071478"/>
                </a:cubicBezTo>
                <a:cubicBezTo>
                  <a:pt x="867447" y="3061339"/>
                  <a:pt x="895655" y="3046255"/>
                  <a:pt x="897346" y="3036114"/>
                </a:cubicBezTo>
                <a:cubicBezTo>
                  <a:pt x="900727" y="3015834"/>
                  <a:pt x="902419" y="3005695"/>
                  <a:pt x="905799" y="2985417"/>
                </a:cubicBezTo>
                <a:cubicBezTo>
                  <a:pt x="957154" y="2985670"/>
                  <a:pt x="955464" y="2995809"/>
                  <a:pt x="981987" y="2990866"/>
                </a:cubicBezTo>
                <a:cubicBezTo>
                  <a:pt x="958846" y="2975528"/>
                  <a:pt x="907491" y="2975275"/>
                  <a:pt x="884355" y="2959943"/>
                </a:cubicBezTo>
                <a:cubicBezTo>
                  <a:pt x="887737" y="2939661"/>
                  <a:pt x="935703" y="2960192"/>
                  <a:pt x="962226" y="2955249"/>
                </a:cubicBezTo>
                <a:cubicBezTo>
                  <a:pt x="963918" y="2945111"/>
                  <a:pt x="939087" y="2939912"/>
                  <a:pt x="937397" y="2950052"/>
                </a:cubicBezTo>
                <a:cubicBezTo>
                  <a:pt x="940777" y="2929774"/>
                  <a:pt x="867979" y="2904049"/>
                  <a:pt x="864597" y="2924327"/>
                </a:cubicBezTo>
                <a:cubicBezTo>
                  <a:pt x="864597" y="2924327"/>
                  <a:pt x="864597" y="2924327"/>
                  <a:pt x="862905" y="2934465"/>
                </a:cubicBezTo>
                <a:cubicBezTo>
                  <a:pt x="862905" y="2934465"/>
                  <a:pt x="862905" y="2934465"/>
                  <a:pt x="838074" y="2929269"/>
                </a:cubicBezTo>
                <a:cubicBezTo>
                  <a:pt x="838074" y="2929269"/>
                  <a:pt x="838074" y="2929269"/>
                  <a:pt x="839765" y="2919131"/>
                </a:cubicBezTo>
                <a:cubicBezTo>
                  <a:pt x="839765" y="2919131"/>
                  <a:pt x="839765" y="2919131"/>
                  <a:pt x="814934" y="2913934"/>
                </a:cubicBezTo>
                <a:cubicBezTo>
                  <a:pt x="790101" y="2908739"/>
                  <a:pt x="765270" y="2903541"/>
                  <a:pt x="740444" y="2898349"/>
                </a:cubicBezTo>
                <a:cubicBezTo>
                  <a:pt x="788411" y="2918879"/>
                  <a:pt x="758507" y="2944103"/>
                  <a:pt x="834692" y="2949552"/>
                </a:cubicBezTo>
                <a:cubicBezTo>
                  <a:pt x="829619" y="2979968"/>
                  <a:pt x="781647" y="2959438"/>
                  <a:pt x="755125" y="2964380"/>
                </a:cubicBezTo>
                <a:cubicBezTo>
                  <a:pt x="755125" y="2964380"/>
                  <a:pt x="756815" y="2954242"/>
                  <a:pt x="756815" y="2954242"/>
                </a:cubicBezTo>
                <a:cubicBezTo>
                  <a:pt x="630973" y="2938402"/>
                  <a:pt x="559864" y="2902535"/>
                  <a:pt x="490441" y="2856530"/>
                </a:cubicBezTo>
                <a:cubicBezTo>
                  <a:pt x="495513" y="2826107"/>
                  <a:pt x="525419" y="2800884"/>
                  <a:pt x="530489" y="2770466"/>
                </a:cubicBezTo>
                <a:cubicBezTo>
                  <a:pt x="530489" y="2770466"/>
                  <a:pt x="557013" y="2765523"/>
                  <a:pt x="557013" y="2765523"/>
                </a:cubicBezTo>
                <a:cubicBezTo>
                  <a:pt x="604985" y="2786055"/>
                  <a:pt x="631502" y="2781110"/>
                  <a:pt x="654645" y="2796446"/>
                </a:cubicBezTo>
                <a:cubicBezTo>
                  <a:pt x="704306" y="2806837"/>
                  <a:pt x="682857" y="2781365"/>
                  <a:pt x="707687" y="2786560"/>
                </a:cubicBezTo>
                <a:cubicBezTo>
                  <a:pt x="732520" y="2791758"/>
                  <a:pt x="734212" y="2781614"/>
                  <a:pt x="757353" y="2796953"/>
                </a:cubicBezTo>
                <a:cubicBezTo>
                  <a:pt x="783870" y="2792005"/>
                  <a:pt x="785558" y="2781867"/>
                  <a:pt x="812082" y="2776922"/>
                </a:cubicBezTo>
                <a:cubicBezTo>
                  <a:pt x="760733" y="2776673"/>
                  <a:pt x="735902" y="2771477"/>
                  <a:pt x="712762" y="2756140"/>
                </a:cubicBezTo>
                <a:cubicBezTo>
                  <a:pt x="714452" y="2746004"/>
                  <a:pt x="737592" y="2761337"/>
                  <a:pt x="764115" y="2756395"/>
                </a:cubicBezTo>
                <a:cubicBezTo>
                  <a:pt x="740974" y="2741057"/>
                  <a:pt x="716144" y="2735862"/>
                  <a:pt x="719523" y="2715583"/>
                </a:cubicBezTo>
                <a:cubicBezTo>
                  <a:pt x="744356" y="2720779"/>
                  <a:pt x="767497" y="2736113"/>
                  <a:pt x="765806" y="2746255"/>
                </a:cubicBezTo>
                <a:cubicBezTo>
                  <a:pt x="790634" y="2751448"/>
                  <a:pt x="792324" y="2741311"/>
                  <a:pt x="817154" y="2746505"/>
                </a:cubicBezTo>
                <a:cubicBezTo>
                  <a:pt x="817154" y="2746505"/>
                  <a:pt x="817154" y="2746505"/>
                  <a:pt x="841987" y="2751701"/>
                </a:cubicBezTo>
                <a:cubicBezTo>
                  <a:pt x="813773" y="2766784"/>
                  <a:pt x="835221" y="2792260"/>
                  <a:pt x="831841" y="2812540"/>
                </a:cubicBezTo>
                <a:cubicBezTo>
                  <a:pt x="858364" y="2807595"/>
                  <a:pt x="860054" y="2797456"/>
                  <a:pt x="861746" y="2787315"/>
                </a:cubicBezTo>
                <a:cubicBezTo>
                  <a:pt x="888268" y="2782373"/>
                  <a:pt x="888268" y="2782373"/>
                  <a:pt x="886576" y="2792511"/>
                </a:cubicBezTo>
                <a:cubicBezTo>
                  <a:pt x="886576" y="2792511"/>
                  <a:pt x="886576" y="2792511"/>
                  <a:pt x="884887" y="2802653"/>
                </a:cubicBezTo>
                <a:cubicBezTo>
                  <a:pt x="883194" y="2812791"/>
                  <a:pt x="909719" y="2807849"/>
                  <a:pt x="908027" y="2817985"/>
                </a:cubicBezTo>
                <a:cubicBezTo>
                  <a:pt x="908027" y="2817985"/>
                  <a:pt x="908027" y="2817985"/>
                  <a:pt x="932854" y="2823182"/>
                </a:cubicBezTo>
                <a:cubicBezTo>
                  <a:pt x="932854" y="2823182"/>
                  <a:pt x="961067" y="2808099"/>
                  <a:pt x="937926" y="2792764"/>
                </a:cubicBezTo>
                <a:cubicBezTo>
                  <a:pt x="967831" y="2767543"/>
                  <a:pt x="946380" y="2742067"/>
                  <a:pt x="997734" y="2742318"/>
                </a:cubicBezTo>
                <a:cubicBezTo>
                  <a:pt x="1022567" y="2747515"/>
                  <a:pt x="1045706" y="2762850"/>
                  <a:pt x="1073921" y="2747766"/>
                </a:cubicBezTo>
                <a:cubicBezTo>
                  <a:pt x="1050779" y="2732431"/>
                  <a:pt x="1075611" y="2737627"/>
                  <a:pt x="1054161" y="2712150"/>
                </a:cubicBezTo>
                <a:cubicBezTo>
                  <a:pt x="1029329" y="2706955"/>
                  <a:pt x="1052470" y="2722291"/>
                  <a:pt x="1050779" y="2732431"/>
                </a:cubicBezTo>
                <a:cubicBezTo>
                  <a:pt x="976286" y="2716842"/>
                  <a:pt x="1006188" y="2691621"/>
                  <a:pt x="984738" y="2666145"/>
                </a:cubicBezTo>
                <a:cubicBezTo>
                  <a:pt x="983047" y="2676283"/>
                  <a:pt x="958215" y="2671088"/>
                  <a:pt x="959907" y="2660949"/>
                </a:cubicBezTo>
                <a:cubicBezTo>
                  <a:pt x="958215" y="2671088"/>
                  <a:pt x="956525" y="2681227"/>
                  <a:pt x="906868" y="2670837"/>
                </a:cubicBezTo>
                <a:cubicBezTo>
                  <a:pt x="931698" y="2676033"/>
                  <a:pt x="905176" y="2680977"/>
                  <a:pt x="928316" y="2696313"/>
                </a:cubicBezTo>
                <a:cubicBezTo>
                  <a:pt x="903486" y="2691117"/>
                  <a:pt x="873581" y="2716340"/>
                  <a:pt x="923244" y="2726731"/>
                </a:cubicBezTo>
                <a:cubicBezTo>
                  <a:pt x="921554" y="2736873"/>
                  <a:pt x="895032" y="2741816"/>
                  <a:pt x="870199" y="2736618"/>
                </a:cubicBezTo>
                <a:cubicBezTo>
                  <a:pt x="845369" y="2731423"/>
                  <a:pt x="843677" y="2741563"/>
                  <a:pt x="818846" y="2736365"/>
                </a:cubicBezTo>
                <a:cubicBezTo>
                  <a:pt x="818846" y="2736365"/>
                  <a:pt x="820536" y="2726227"/>
                  <a:pt x="820536" y="2726227"/>
                </a:cubicBezTo>
                <a:cubicBezTo>
                  <a:pt x="795704" y="2721029"/>
                  <a:pt x="770879" y="2715837"/>
                  <a:pt x="747738" y="2700498"/>
                </a:cubicBezTo>
                <a:cubicBezTo>
                  <a:pt x="721216" y="2705443"/>
                  <a:pt x="696384" y="2700247"/>
                  <a:pt x="674933" y="2674772"/>
                </a:cubicBezTo>
                <a:cubicBezTo>
                  <a:pt x="676624" y="2664631"/>
                  <a:pt x="628656" y="2644102"/>
                  <a:pt x="603826" y="2638906"/>
                </a:cubicBezTo>
                <a:cubicBezTo>
                  <a:pt x="578993" y="2633711"/>
                  <a:pt x="577303" y="2643849"/>
                  <a:pt x="575612" y="2653987"/>
                </a:cubicBezTo>
                <a:cubicBezTo>
                  <a:pt x="575612" y="2653987"/>
                  <a:pt x="550780" y="2648794"/>
                  <a:pt x="550780" y="2648794"/>
                </a:cubicBezTo>
                <a:cubicBezTo>
                  <a:pt x="578993" y="2633711"/>
                  <a:pt x="534402" y="2592899"/>
                  <a:pt x="564306" y="2567676"/>
                </a:cubicBezTo>
                <a:cubicBezTo>
                  <a:pt x="564306" y="2567676"/>
                  <a:pt x="564306" y="2567676"/>
                  <a:pt x="565996" y="2557536"/>
                </a:cubicBezTo>
                <a:cubicBezTo>
                  <a:pt x="590830" y="2562732"/>
                  <a:pt x="590830" y="2562732"/>
                  <a:pt x="590830" y="2562732"/>
                </a:cubicBezTo>
                <a:cubicBezTo>
                  <a:pt x="590830" y="2562732"/>
                  <a:pt x="589139" y="2572872"/>
                  <a:pt x="589139" y="2572872"/>
                </a:cubicBezTo>
                <a:cubicBezTo>
                  <a:pt x="589139" y="2572872"/>
                  <a:pt x="613971" y="2578068"/>
                  <a:pt x="613971" y="2578068"/>
                </a:cubicBezTo>
                <a:cubicBezTo>
                  <a:pt x="613971" y="2578068"/>
                  <a:pt x="590830" y="2562732"/>
                  <a:pt x="619043" y="2547649"/>
                </a:cubicBezTo>
                <a:cubicBezTo>
                  <a:pt x="620735" y="2537509"/>
                  <a:pt x="571072" y="2527117"/>
                  <a:pt x="599284" y="2512033"/>
                </a:cubicBezTo>
                <a:cubicBezTo>
                  <a:pt x="574451" y="2506837"/>
                  <a:pt x="574451" y="2506837"/>
                  <a:pt x="574451" y="2506837"/>
                </a:cubicBezTo>
                <a:cubicBezTo>
                  <a:pt x="576144" y="2496697"/>
                  <a:pt x="576144" y="2496697"/>
                  <a:pt x="576144" y="2496697"/>
                </a:cubicBezTo>
                <a:cubicBezTo>
                  <a:pt x="602666" y="2491754"/>
                  <a:pt x="600976" y="2501894"/>
                  <a:pt x="627497" y="2496950"/>
                </a:cubicBezTo>
                <a:cubicBezTo>
                  <a:pt x="673773" y="2527620"/>
                  <a:pt x="587447" y="2583012"/>
                  <a:pt x="688459" y="2593654"/>
                </a:cubicBezTo>
                <a:cubicBezTo>
                  <a:pt x="716674" y="2578571"/>
                  <a:pt x="744886" y="2563488"/>
                  <a:pt x="796242" y="2563740"/>
                </a:cubicBezTo>
                <a:cubicBezTo>
                  <a:pt x="776481" y="2528125"/>
                  <a:pt x="726819" y="2517732"/>
                  <a:pt x="680536" y="2487062"/>
                </a:cubicBezTo>
                <a:cubicBezTo>
                  <a:pt x="677156" y="2507341"/>
                  <a:pt x="629189" y="2486811"/>
                  <a:pt x="630879" y="2476671"/>
                </a:cubicBezTo>
                <a:cubicBezTo>
                  <a:pt x="630879" y="2476671"/>
                  <a:pt x="632571" y="2466531"/>
                  <a:pt x="632571" y="2466531"/>
                </a:cubicBezTo>
                <a:cubicBezTo>
                  <a:pt x="632571" y="2466531"/>
                  <a:pt x="632571" y="2466531"/>
                  <a:pt x="634261" y="2456391"/>
                </a:cubicBezTo>
                <a:cubicBezTo>
                  <a:pt x="634261" y="2456391"/>
                  <a:pt x="609430" y="2451195"/>
                  <a:pt x="586287" y="2435859"/>
                </a:cubicBezTo>
                <a:cubicBezTo>
                  <a:pt x="586287" y="2435859"/>
                  <a:pt x="587980" y="2425719"/>
                  <a:pt x="587980" y="2425719"/>
                </a:cubicBezTo>
                <a:cubicBezTo>
                  <a:pt x="563147" y="2420522"/>
                  <a:pt x="534933" y="2435605"/>
                  <a:pt x="511799" y="2420273"/>
                </a:cubicBezTo>
                <a:cubicBezTo>
                  <a:pt x="513490" y="2410131"/>
                  <a:pt x="515181" y="2399996"/>
                  <a:pt x="490348" y="2394799"/>
                </a:cubicBezTo>
                <a:cubicBezTo>
                  <a:pt x="516869" y="2389853"/>
                  <a:pt x="541696" y="2395046"/>
                  <a:pt x="564838" y="2410388"/>
                </a:cubicBezTo>
                <a:cubicBezTo>
                  <a:pt x="593051" y="2395303"/>
                  <a:pt x="574983" y="2349547"/>
                  <a:pt x="576674" y="2339407"/>
                </a:cubicBezTo>
                <a:cubicBezTo>
                  <a:pt x="551841" y="2334213"/>
                  <a:pt x="594742" y="2385161"/>
                  <a:pt x="521943" y="2359436"/>
                </a:cubicBezTo>
                <a:cubicBezTo>
                  <a:pt x="520253" y="2369574"/>
                  <a:pt x="545078" y="2374769"/>
                  <a:pt x="543387" y="2384912"/>
                </a:cubicBezTo>
                <a:cubicBezTo>
                  <a:pt x="493730" y="2374521"/>
                  <a:pt x="422617" y="2338652"/>
                  <a:pt x="450829" y="2323569"/>
                </a:cubicBezTo>
                <a:cubicBezTo>
                  <a:pt x="452521" y="2313429"/>
                  <a:pt x="425996" y="2318372"/>
                  <a:pt x="402862" y="2303038"/>
                </a:cubicBezTo>
                <a:cubicBezTo>
                  <a:pt x="404554" y="2292898"/>
                  <a:pt x="404554" y="2292898"/>
                  <a:pt x="429378" y="2298093"/>
                </a:cubicBezTo>
                <a:cubicBezTo>
                  <a:pt x="406243" y="2282758"/>
                  <a:pt x="384794" y="2257284"/>
                  <a:pt x="361654" y="2241948"/>
                </a:cubicBezTo>
                <a:cubicBezTo>
                  <a:pt x="411316" y="2252339"/>
                  <a:pt x="489188" y="2247647"/>
                  <a:pt x="535470" y="2278319"/>
                </a:cubicBezTo>
                <a:cubicBezTo>
                  <a:pt x="535470" y="2278319"/>
                  <a:pt x="537161" y="2268179"/>
                  <a:pt x="537161" y="2268179"/>
                </a:cubicBezTo>
                <a:cubicBezTo>
                  <a:pt x="563677" y="2263234"/>
                  <a:pt x="540543" y="2247899"/>
                  <a:pt x="517401" y="2232564"/>
                </a:cubicBezTo>
                <a:cubicBezTo>
                  <a:pt x="567059" y="2242954"/>
                  <a:pt x="567059" y="2242954"/>
                  <a:pt x="590201" y="2258291"/>
                </a:cubicBezTo>
                <a:cubicBezTo>
                  <a:pt x="590201" y="2258291"/>
                  <a:pt x="588510" y="2268430"/>
                  <a:pt x="588510" y="2268430"/>
                </a:cubicBezTo>
                <a:cubicBezTo>
                  <a:pt x="616724" y="2253347"/>
                  <a:pt x="676532" y="2202901"/>
                  <a:pt x="552377" y="2176923"/>
                </a:cubicBezTo>
                <a:cubicBezTo>
                  <a:pt x="527547" y="2171725"/>
                  <a:pt x="525855" y="2181867"/>
                  <a:pt x="476192" y="2171474"/>
                </a:cubicBezTo>
                <a:cubicBezTo>
                  <a:pt x="476192" y="2171474"/>
                  <a:pt x="451362" y="2166277"/>
                  <a:pt x="451362" y="2166277"/>
                </a:cubicBezTo>
                <a:cubicBezTo>
                  <a:pt x="451362" y="2166277"/>
                  <a:pt x="424842" y="2171221"/>
                  <a:pt x="400012" y="2166026"/>
                </a:cubicBezTo>
                <a:cubicBezTo>
                  <a:pt x="400012" y="2166026"/>
                  <a:pt x="401702" y="2155888"/>
                  <a:pt x="401702" y="2155888"/>
                </a:cubicBezTo>
                <a:cubicBezTo>
                  <a:pt x="426536" y="2161082"/>
                  <a:pt x="426536" y="2161082"/>
                  <a:pt x="453051" y="2156136"/>
                </a:cubicBezTo>
                <a:cubicBezTo>
                  <a:pt x="453051" y="2156136"/>
                  <a:pt x="453051" y="2156136"/>
                  <a:pt x="477882" y="2161332"/>
                </a:cubicBezTo>
                <a:cubicBezTo>
                  <a:pt x="479574" y="2151194"/>
                  <a:pt x="477882" y="2161332"/>
                  <a:pt x="479574" y="2151194"/>
                </a:cubicBezTo>
                <a:cubicBezTo>
                  <a:pt x="529237" y="2161587"/>
                  <a:pt x="554070" y="2166781"/>
                  <a:pt x="557452" y="2146502"/>
                </a:cubicBezTo>
                <a:cubicBezTo>
                  <a:pt x="582276" y="2151697"/>
                  <a:pt x="578894" y="2171978"/>
                  <a:pt x="628558" y="2182369"/>
                </a:cubicBezTo>
                <a:cubicBezTo>
                  <a:pt x="630250" y="2172229"/>
                  <a:pt x="631940" y="2162091"/>
                  <a:pt x="658462" y="2157147"/>
                </a:cubicBezTo>
                <a:cubicBezTo>
                  <a:pt x="660153" y="2147006"/>
                  <a:pt x="635322" y="2141811"/>
                  <a:pt x="637012" y="2131672"/>
                </a:cubicBezTo>
                <a:cubicBezTo>
                  <a:pt x="613873" y="2116335"/>
                  <a:pt x="640396" y="2111391"/>
                  <a:pt x="642085" y="2101252"/>
                </a:cubicBezTo>
                <a:cubicBezTo>
                  <a:pt x="647159" y="2070833"/>
                  <a:pt x="624017" y="2055497"/>
                  <a:pt x="602566" y="2030021"/>
                </a:cubicBezTo>
                <a:cubicBezTo>
                  <a:pt x="577741" y="2024828"/>
                  <a:pt x="600875" y="2040160"/>
                  <a:pt x="599184" y="2050300"/>
                </a:cubicBezTo>
                <a:cubicBezTo>
                  <a:pt x="574359" y="2045105"/>
                  <a:pt x="572669" y="2055245"/>
                  <a:pt x="547836" y="2050049"/>
                </a:cubicBezTo>
                <a:cubicBezTo>
                  <a:pt x="551218" y="2029770"/>
                  <a:pt x="499863" y="2029518"/>
                  <a:pt x="528077" y="2014433"/>
                </a:cubicBezTo>
                <a:cubicBezTo>
                  <a:pt x="478414" y="2004042"/>
                  <a:pt x="456969" y="1978568"/>
                  <a:pt x="405614" y="1978315"/>
                </a:cubicBezTo>
                <a:cubicBezTo>
                  <a:pt x="408996" y="1958035"/>
                  <a:pt x="410686" y="1947896"/>
                  <a:pt x="415760" y="1917480"/>
                </a:cubicBezTo>
                <a:cubicBezTo>
                  <a:pt x="390929" y="1912284"/>
                  <a:pt x="366097" y="1907087"/>
                  <a:pt x="367786" y="1896947"/>
                </a:cubicBezTo>
                <a:cubicBezTo>
                  <a:pt x="392619" y="1902142"/>
                  <a:pt x="420831" y="1887060"/>
                  <a:pt x="470497" y="1897452"/>
                </a:cubicBezTo>
                <a:cubicBezTo>
                  <a:pt x="447354" y="1882117"/>
                  <a:pt x="396001" y="1881864"/>
                  <a:pt x="397691" y="1871724"/>
                </a:cubicBezTo>
                <a:cubicBezTo>
                  <a:pt x="424215" y="1866779"/>
                  <a:pt x="425906" y="1856643"/>
                  <a:pt x="450736" y="1861837"/>
                </a:cubicBezTo>
                <a:cubicBezTo>
                  <a:pt x="473878" y="1877174"/>
                  <a:pt x="497012" y="1892508"/>
                  <a:pt x="546675" y="1902901"/>
                </a:cubicBezTo>
                <a:cubicBezTo>
                  <a:pt x="520153" y="1907844"/>
                  <a:pt x="568126" y="1928376"/>
                  <a:pt x="566434" y="1938516"/>
                </a:cubicBezTo>
                <a:cubicBezTo>
                  <a:pt x="617783" y="1938766"/>
                  <a:pt x="614401" y="1959044"/>
                  <a:pt x="642616" y="1943961"/>
                </a:cubicBezTo>
                <a:cubicBezTo>
                  <a:pt x="619475" y="1928626"/>
                  <a:pt x="621166" y="1918486"/>
                  <a:pt x="621166" y="1918486"/>
                </a:cubicBezTo>
                <a:cubicBezTo>
                  <a:pt x="621166" y="1918486"/>
                  <a:pt x="621166" y="1918486"/>
                  <a:pt x="596340" y="1913293"/>
                </a:cubicBezTo>
                <a:cubicBezTo>
                  <a:pt x="596340" y="1913293"/>
                  <a:pt x="596340" y="1913293"/>
                  <a:pt x="571508" y="1908097"/>
                </a:cubicBezTo>
                <a:cubicBezTo>
                  <a:pt x="571508" y="1908097"/>
                  <a:pt x="573198" y="1897955"/>
                  <a:pt x="573198" y="1897955"/>
                </a:cubicBezTo>
                <a:cubicBezTo>
                  <a:pt x="598032" y="1903153"/>
                  <a:pt x="598032" y="1903153"/>
                  <a:pt x="598032" y="1903153"/>
                </a:cubicBezTo>
                <a:cubicBezTo>
                  <a:pt x="599722" y="1893014"/>
                  <a:pt x="622855" y="1908347"/>
                  <a:pt x="647688" y="1913543"/>
                </a:cubicBezTo>
                <a:cubicBezTo>
                  <a:pt x="649380" y="1903402"/>
                  <a:pt x="599722" y="1893014"/>
                  <a:pt x="601412" y="1882874"/>
                </a:cubicBezTo>
                <a:cubicBezTo>
                  <a:pt x="601412" y="1882874"/>
                  <a:pt x="603104" y="1872734"/>
                  <a:pt x="603104" y="1872734"/>
                </a:cubicBezTo>
                <a:cubicBezTo>
                  <a:pt x="629619" y="1867789"/>
                  <a:pt x="629619" y="1867789"/>
                  <a:pt x="631309" y="1857649"/>
                </a:cubicBezTo>
                <a:cubicBezTo>
                  <a:pt x="606486" y="1852454"/>
                  <a:pt x="553441" y="1862340"/>
                  <a:pt x="558513" y="1831922"/>
                </a:cubicBezTo>
                <a:cubicBezTo>
                  <a:pt x="558513" y="1831922"/>
                  <a:pt x="531990" y="1836864"/>
                  <a:pt x="531990" y="1836864"/>
                </a:cubicBezTo>
                <a:cubicBezTo>
                  <a:pt x="535372" y="1816586"/>
                  <a:pt x="508847" y="1821530"/>
                  <a:pt x="484022" y="1816335"/>
                </a:cubicBezTo>
                <a:cubicBezTo>
                  <a:pt x="459190" y="1811140"/>
                  <a:pt x="436051" y="1795804"/>
                  <a:pt x="412909" y="1780468"/>
                </a:cubicBezTo>
                <a:cubicBezTo>
                  <a:pt x="388077" y="1775272"/>
                  <a:pt x="386387" y="1785411"/>
                  <a:pt x="361555" y="1780215"/>
                </a:cubicBezTo>
                <a:cubicBezTo>
                  <a:pt x="340110" y="1754741"/>
                  <a:pt x="320351" y="1719125"/>
                  <a:pt x="350255" y="1693904"/>
                </a:cubicBezTo>
                <a:cubicBezTo>
                  <a:pt x="328805" y="1668426"/>
                  <a:pt x="333877" y="1638007"/>
                  <a:pt x="312428" y="1612534"/>
                </a:cubicBezTo>
                <a:cubicBezTo>
                  <a:pt x="312428" y="1612534"/>
                  <a:pt x="312428" y="1612534"/>
                  <a:pt x="287595" y="1607338"/>
                </a:cubicBezTo>
                <a:cubicBezTo>
                  <a:pt x="287595" y="1607338"/>
                  <a:pt x="262765" y="1602140"/>
                  <a:pt x="262765" y="1602140"/>
                </a:cubicBezTo>
                <a:cubicBezTo>
                  <a:pt x="264455" y="1592002"/>
                  <a:pt x="266147" y="1581860"/>
                  <a:pt x="290977" y="1587057"/>
                </a:cubicBezTo>
                <a:cubicBezTo>
                  <a:pt x="315810" y="1592255"/>
                  <a:pt x="315810" y="1592255"/>
                  <a:pt x="314118" y="1602392"/>
                </a:cubicBezTo>
                <a:cubicBezTo>
                  <a:pt x="342332" y="1587311"/>
                  <a:pt x="347404" y="1556890"/>
                  <a:pt x="350785" y="1536614"/>
                </a:cubicBezTo>
                <a:cubicBezTo>
                  <a:pt x="375617" y="1541810"/>
                  <a:pt x="377309" y="1531669"/>
                  <a:pt x="402135" y="1536865"/>
                </a:cubicBezTo>
                <a:cubicBezTo>
                  <a:pt x="400444" y="1547005"/>
                  <a:pt x="423584" y="1562341"/>
                  <a:pt x="421894" y="1572478"/>
                </a:cubicBezTo>
                <a:cubicBezTo>
                  <a:pt x="420204" y="1582615"/>
                  <a:pt x="418512" y="1592759"/>
                  <a:pt x="416822" y="1602897"/>
                </a:cubicBezTo>
                <a:cubicBezTo>
                  <a:pt x="413439" y="1623175"/>
                  <a:pt x="436581" y="1638512"/>
                  <a:pt x="434890" y="1648651"/>
                </a:cubicBezTo>
                <a:cubicBezTo>
                  <a:pt x="408367" y="1653594"/>
                  <a:pt x="383535" y="1648399"/>
                  <a:pt x="381845" y="1658539"/>
                </a:cubicBezTo>
                <a:cubicBezTo>
                  <a:pt x="380153" y="1668677"/>
                  <a:pt x="406675" y="1663734"/>
                  <a:pt x="429818" y="1679070"/>
                </a:cubicBezTo>
                <a:cubicBezTo>
                  <a:pt x="428126" y="1689210"/>
                  <a:pt x="426436" y="1699351"/>
                  <a:pt x="424744" y="1709489"/>
                </a:cubicBezTo>
                <a:cubicBezTo>
                  <a:pt x="424744" y="1709489"/>
                  <a:pt x="449576" y="1714686"/>
                  <a:pt x="449576" y="1714686"/>
                </a:cubicBezTo>
                <a:cubicBezTo>
                  <a:pt x="428126" y="1689210"/>
                  <a:pt x="479481" y="1689462"/>
                  <a:pt x="458030" y="1663988"/>
                </a:cubicBezTo>
                <a:cubicBezTo>
                  <a:pt x="481171" y="1679323"/>
                  <a:pt x="482863" y="1669183"/>
                  <a:pt x="482863" y="1669183"/>
                </a:cubicBezTo>
                <a:cubicBezTo>
                  <a:pt x="477789" y="1699604"/>
                  <a:pt x="552280" y="1715188"/>
                  <a:pt x="550588" y="1725328"/>
                </a:cubicBezTo>
                <a:cubicBezTo>
                  <a:pt x="575421" y="1730524"/>
                  <a:pt x="601943" y="1725582"/>
                  <a:pt x="651600" y="1735972"/>
                </a:cubicBezTo>
                <a:cubicBezTo>
                  <a:pt x="651600" y="1735972"/>
                  <a:pt x="653291" y="1725832"/>
                  <a:pt x="678123" y="1731030"/>
                </a:cubicBezTo>
                <a:cubicBezTo>
                  <a:pt x="628465" y="1720637"/>
                  <a:pt x="681505" y="1710751"/>
                  <a:pt x="631847" y="1700358"/>
                </a:cubicBezTo>
                <a:cubicBezTo>
                  <a:pt x="631847" y="1700358"/>
                  <a:pt x="656672" y="1705554"/>
                  <a:pt x="658365" y="1695413"/>
                </a:cubicBezTo>
                <a:cubicBezTo>
                  <a:pt x="660056" y="1685275"/>
                  <a:pt x="638611" y="1659799"/>
                  <a:pt x="641993" y="1639519"/>
                </a:cubicBezTo>
                <a:cubicBezTo>
                  <a:pt x="592330" y="1629128"/>
                  <a:pt x="570879" y="1603654"/>
                  <a:pt x="547737" y="1588319"/>
                </a:cubicBezTo>
                <a:cubicBezTo>
                  <a:pt x="549430" y="1578180"/>
                  <a:pt x="549430" y="1578180"/>
                  <a:pt x="549430" y="1578180"/>
                </a:cubicBezTo>
                <a:cubicBezTo>
                  <a:pt x="552809" y="1557900"/>
                  <a:pt x="503152" y="1547509"/>
                  <a:pt x="478320" y="1542312"/>
                </a:cubicBezTo>
                <a:cubicBezTo>
                  <a:pt x="467597" y="1529574"/>
                  <a:pt x="468441" y="1524506"/>
                  <a:pt x="469076" y="1520703"/>
                </a:cubicBezTo>
                <a:lnTo>
                  <a:pt x="468656" y="1517285"/>
                </a:lnTo>
                <a:lnTo>
                  <a:pt x="469497" y="1518167"/>
                </a:lnTo>
                <a:cubicBezTo>
                  <a:pt x="475495" y="1520735"/>
                  <a:pt x="481701" y="1522033"/>
                  <a:pt x="481701" y="1522033"/>
                </a:cubicBezTo>
                <a:cubicBezTo>
                  <a:pt x="483394" y="1511895"/>
                  <a:pt x="458561" y="1506699"/>
                  <a:pt x="460251" y="1496559"/>
                </a:cubicBezTo>
                <a:cubicBezTo>
                  <a:pt x="435421" y="1491364"/>
                  <a:pt x="437110" y="1481223"/>
                  <a:pt x="438802" y="1471083"/>
                </a:cubicBezTo>
                <a:cubicBezTo>
                  <a:pt x="438802" y="1471083"/>
                  <a:pt x="461943" y="1486417"/>
                  <a:pt x="461943" y="1486417"/>
                </a:cubicBezTo>
                <a:cubicBezTo>
                  <a:pt x="509916" y="1506950"/>
                  <a:pt x="534747" y="1512148"/>
                  <a:pt x="536437" y="1502006"/>
                </a:cubicBezTo>
                <a:cubicBezTo>
                  <a:pt x="561263" y="1507201"/>
                  <a:pt x="559573" y="1517343"/>
                  <a:pt x="586096" y="1512398"/>
                </a:cubicBezTo>
                <a:cubicBezTo>
                  <a:pt x="635759" y="1522790"/>
                  <a:pt x="662283" y="1517845"/>
                  <a:pt x="688798" y="1512900"/>
                </a:cubicBezTo>
                <a:cubicBezTo>
                  <a:pt x="718703" y="1487677"/>
                  <a:pt x="672428" y="1457009"/>
                  <a:pt x="674118" y="1446868"/>
                </a:cubicBezTo>
                <a:cubicBezTo>
                  <a:pt x="647595" y="1451811"/>
                  <a:pt x="599622" y="1431279"/>
                  <a:pt x="576481" y="1415945"/>
                </a:cubicBezTo>
                <a:cubicBezTo>
                  <a:pt x="579865" y="1395665"/>
                  <a:pt x="556729" y="1380329"/>
                  <a:pt x="558418" y="1370191"/>
                </a:cubicBezTo>
                <a:cubicBezTo>
                  <a:pt x="563492" y="1339771"/>
                  <a:pt x="616531" y="1329884"/>
                  <a:pt x="687643" y="1365750"/>
                </a:cubicBezTo>
                <a:cubicBezTo>
                  <a:pt x="687643" y="1365750"/>
                  <a:pt x="685954" y="1375891"/>
                  <a:pt x="684263" y="1386029"/>
                </a:cubicBezTo>
                <a:cubicBezTo>
                  <a:pt x="684263" y="1386029"/>
                  <a:pt x="684263" y="1386029"/>
                  <a:pt x="709088" y="1391224"/>
                </a:cubicBezTo>
                <a:cubicBezTo>
                  <a:pt x="712470" y="1370945"/>
                  <a:pt x="744066" y="1335583"/>
                  <a:pt x="724307" y="1299968"/>
                </a:cubicBezTo>
                <a:cubicBezTo>
                  <a:pt x="697790" y="1304913"/>
                  <a:pt x="674648" y="1289577"/>
                  <a:pt x="649816" y="1284380"/>
                </a:cubicBezTo>
                <a:cubicBezTo>
                  <a:pt x="649816" y="1284380"/>
                  <a:pt x="648126" y="1294520"/>
                  <a:pt x="648126" y="1294520"/>
                </a:cubicBezTo>
                <a:cubicBezTo>
                  <a:pt x="672957" y="1299716"/>
                  <a:pt x="672957" y="1299716"/>
                  <a:pt x="672957" y="1299716"/>
                </a:cubicBezTo>
                <a:cubicBezTo>
                  <a:pt x="672957" y="1299716"/>
                  <a:pt x="671267" y="1309856"/>
                  <a:pt x="671267" y="1309856"/>
                </a:cubicBezTo>
                <a:cubicBezTo>
                  <a:pt x="671267" y="1309856"/>
                  <a:pt x="671267" y="1309856"/>
                  <a:pt x="646436" y="1304660"/>
                </a:cubicBezTo>
                <a:cubicBezTo>
                  <a:pt x="644746" y="1314801"/>
                  <a:pt x="669576" y="1319996"/>
                  <a:pt x="644746" y="1314801"/>
                </a:cubicBezTo>
                <a:cubicBezTo>
                  <a:pt x="619913" y="1309603"/>
                  <a:pt x="598462" y="1284128"/>
                  <a:pt x="575327" y="1268795"/>
                </a:cubicBezTo>
                <a:cubicBezTo>
                  <a:pt x="577017" y="1258653"/>
                  <a:pt x="601844" y="1263850"/>
                  <a:pt x="578710" y="1248515"/>
                </a:cubicBezTo>
                <a:cubicBezTo>
                  <a:pt x="553877" y="1243319"/>
                  <a:pt x="550495" y="1263598"/>
                  <a:pt x="553877" y="1243319"/>
                </a:cubicBezTo>
                <a:cubicBezTo>
                  <a:pt x="578710" y="1248515"/>
                  <a:pt x="606916" y="1233434"/>
                  <a:pt x="658272" y="1233684"/>
                </a:cubicBezTo>
                <a:cubicBezTo>
                  <a:pt x="683102" y="1238879"/>
                  <a:pt x="704553" y="1264355"/>
                  <a:pt x="729379" y="1269550"/>
                </a:cubicBezTo>
                <a:cubicBezTo>
                  <a:pt x="706242" y="1254217"/>
                  <a:pt x="707935" y="1244076"/>
                  <a:pt x="709625" y="1233937"/>
                </a:cubicBezTo>
                <a:cubicBezTo>
                  <a:pt x="709625" y="1233937"/>
                  <a:pt x="709625" y="1233937"/>
                  <a:pt x="684792" y="1228741"/>
                </a:cubicBezTo>
                <a:cubicBezTo>
                  <a:pt x="684792" y="1228741"/>
                  <a:pt x="686484" y="1218600"/>
                  <a:pt x="686484" y="1218600"/>
                </a:cubicBezTo>
                <a:cubicBezTo>
                  <a:pt x="661653" y="1213405"/>
                  <a:pt x="641894" y="1177791"/>
                  <a:pt x="590544" y="1177538"/>
                </a:cubicBezTo>
                <a:cubicBezTo>
                  <a:pt x="590544" y="1177538"/>
                  <a:pt x="592235" y="1167400"/>
                  <a:pt x="593926" y="1157259"/>
                </a:cubicBezTo>
                <a:cubicBezTo>
                  <a:pt x="668415" y="1172846"/>
                  <a:pt x="689866" y="1198320"/>
                  <a:pt x="711316" y="1223796"/>
                </a:cubicBezTo>
                <a:cubicBezTo>
                  <a:pt x="736141" y="1228993"/>
                  <a:pt x="739523" y="1208713"/>
                  <a:pt x="714696" y="1203517"/>
                </a:cubicBezTo>
                <a:cubicBezTo>
                  <a:pt x="739523" y="1208713"/>
                  <a:pt x="742905" y="1188433"/>
                  <a:pt x="769428" y="1183490"/>
                </a:cubicBezTo>
                <a:cubicBezTo>
                  <a:pt x="794260" y="1188684"/>
                  <a:pt x="792569" y="1198826"/>
                  <a:pt x="790877" y="1208964"/>
                </a:cubicBezTo>
                <a:cubicBezTo>
                  <a:pt x="840542" y="1219358"/>
                  <a:pt x="794260" y="1188684"/>
                  <a:pt x="843924" y="1199079"/>
                </a:cubicBezTo>
                <a:cubicBezTo>
                  <a:pt x="820783" y="1183743"/>
                  <a:pt x="799334" y="1158267"/>
                  <a:pt x="850687" y="1158520"/>
                </a:cubicBezTo>
                <a:cubicBezTo>
                  <a:pt x="802712" y="1137987"/>
                  <a:pt x="777883" y="1132791"/>
                  <a:pt x="729916" y="1112262"/>
                </a:cubicBezTo>
                <a:cubicBezTo>
                  <a:pt x="731606" y="1102120"/>
                  <a:pt x="758122" y="1097175"/>
                  <a:pt x="759814" y="1087039"/>
                </a:cubicBezTo>
                <a:cubicBezTo>
                  <a:pt x="761504" y="1076896"/>
                  <a:pt x="763196" y="1066757"/>
                  <a:pt x="764887" y="1056618"/>
                </a:cubicBezTo>
                <a:cubicBezTo>
                  <a:pt x="738368" y="1061561"/>
                  <a:pt x="715227" y="1046228"/>
                  <a:pt x="665564" y="1035834"/>
                </a:cubicBezTo>
                <a:cubicBezTo>
                  <a:pt x="692086" y="1030890"/>
                  <a:pt x="692086" y="1030890"/>
                  <a:pt x="716919" y="1036087"/>
                </a:cubicBezTo>
                <a:cubicBezTo>
                  <a:pt x="718609" y="1025947"/>
                  <a:pt x="718609" y="1025947"/>
                  <a:pt x="693779" y="1020751"/>
                </a:cubicBezTo>
                <a:cubicBezTo>
                  <a:pt x="668946" y="1015555"/>
                  <a:pt x="668946" y="1015555"/>
                  <a:pt x="667256" y="1025694"/>
                </a:cubicBezTo>
                <a:lnTo>
                  <a:pt x="665564" y="1035834"/>
                </a:lnTo>
                <a:lnTo>
                  <a:pt x="662184" y="1056113"/>
                </a:lnTo>
                <a:cubicBezTo>
                  <a:pt x="639041" y="1040778"/>
                  <a:pt x="635661" y="1061057"/>
                  <a:pt x="635661" y="1061057"/>
                </a:cubicBezTo>
                <a:cubicBezTo>
                  <a:pt x="559479" y="1055610"/>
                  <a:pt x="617596" y="1015303"/>
                  <a:pt x="620979" y="995024"/>
                </a:cubicBezTo>
                <a:cubicBezTo>
                  <a:pt x="620979" y="995024"/>
                  <a:pt x="645805" y="1000220"/>
                  <a:pt x="670637" y="1005416"/>
                </a:cubicBezTo>
                <a:cubicBezTo>
                  <a:pt x="647495" y="990079"/>
                  <a:pt x="647495" y="990079"/>
                  <a:pt x="674019" y="985137"/>
                </a:cubicBezTo>
                <a:cubicBezTo>
                  <a:pt x="650877" y="969799"/>
                  <a:pt x="680783" y="944578"/>
                  <a:pt x="606293" y="928988"/>
                </a:cubicBezTo>
                <a:cubicBezTo>
                  <a:pt x="606293" y="928988"/>
                  <a:pt x="632815" y="924047"/>
                  <a:pt x="607983" y="918852"/>
                </a:cubicBezTo>
                <a:cubicBezTo>
                  <a:pt x="632815" y="924047"/>
                  <a:pt x="682473" y="934436"/>
                  <a:pt x="684165" y="924298"/>
                </a:cubicBezTo>
                <a:cubicBezTo>
                  <a:pt x="732136" y="944831"/>
                  <a:pt x="730446" y="954969"/>
                  <a:pt x="780105" y="965361"/>
                </a:cubicBezTo>
                <a:cubicBezTo>
                  <a:pt x="751895" y="980445"/>
                  <a:pt x="751895" y="980445"/>
                  <a:pt x="773340" y="1005919"/>
                </a:cubicBezTo>
                <a:cubicBezTo>
                  <a:pt x="799863" y="1000976"/>
                  <a:pt x="828077" y="985894"/>
                  <a:pt x="854598" y="980947"/>
                </a:cubicBezTo>
                <a:cubicBezTo>
                  <a:pt x="857980" y="960667"/>
                  <a:pt x="785176" y="934940"/>
                  <a:pt x="838220" y="925055"/>
                </a:cubicBezTo>
                <a:cubicBezTo>
                  <a:pt x="818462" y="889441"/>
                  <a:pt x="846674" y="874358"/>
                  <a:pt x="825226" y="848882"/>
                </a:cubicBezTo>
                <a:cubicBezTo>
                  <a:pt x="800393" y="843687"/>
                  <a:pt x="821844" y="869161"/>
                  <a:pt x="772185" y="858772"/>
                </a:cubicBezTo>
                <a:cubicBezTo>
                  <a:pt x="770494" y="868910"/>
                  <a:pt x="768805" y="879050"/>
                  <a:pt x="743972" y="873854"/>
                </a:cubicBezTo>
                <a:cubicBezTo>
                  <a:pt x="719139" y="868657"/>
                  <a:pt x="745662" y="863715"/>
                  <a:pt x="720832" y="858519"/>
                </a:cubicBezTo>
                <a:cubicBezTo>
                  <a:pt x="719139" y="868657"/>
                  <a:pt x="689237" y="893881"/>
                  <a:pt x="712378" y="909216"/>
                </a:cubicBezTo>
                <a:cubicBezTo>
                  <a:pt x="685855" y="914157"/>
                  <a:pt x="662716" y="898826"/>
                  <a:pt x="637888" y="893629"/>
                </a:cubicBezTo>
                <a:cubicBezTo>
                  <a:pt x="637888" y="893629"/>
                  <a:pt x="613055" y="888433"/>
                  <a:pt x="613055" y="888433"/>
                </a:cubicBezTo>
                <a:cubicBezTo>
                  <a:pt x="614747" y="878295"/>
                  <a:pt x="616437" y="868155"/>
                  <a:pt x="641269" y="873350"/>
                </a:cubicBezTo>
                <a:cubicBezTo>
                  <a:pt x="642959" y="863211"/>
                  <a:pt x="570156" y="837483"/>
                  <a:pt x="621509" y="837737"/>
                </a:cubicBezTo>
                <a:cubicBezTo>
                  <a:pt x="623201" y="827596"/>
                  <a:pt x="623201" y="827596"/>
                  <a:pt x="598368" y="822399"/>
                </a:cubicBezTo>
                <a:cubicBezTo>
                  <a:pt x="624892" y="817458"/>
                  <a:pt x="651415" y="812512"/>
                  <a:pt x="679622" y="797429"/>
                </a:cubicBezTo>
                <a:cubicBezTo>
                  <a:pt x="676240" y="817707"/>
                  <a:pt x="752426" y="823155"/>
                  <a:pt x="729287" y="807818"/>
                </a:cubicBezTo>
                <a:cubicBezTo>
                  <a:pt x="754116" y="813015"/>
                  <a:pt x="780640" y="808072"/>
                  <a:pt x="802084" y="833546"/>
                </a:cubicBezTo>
                <a:cubicBezTo>
                  <a:pt x="855129" y="823660"/>
                  <a:pt x="831988" y="808325"/>
                  <a:pt x="860202" y="793239"/>
                </a:cubicBezTo>
                <a:cubicBezTo>
                  <a:pt x="861892" y="783102"/>
                  <a:pt x="860202" y="793239"/>
                  <a:pt x="837060" y="777904"/>
                </a:cubicBezTo>
                <a:cubicBezTo>
                  <a:pt x="863582" y="772960"/>
                  <a:pt x="863582" y="772960"/>
                  <a:pt x="865276" y="762822"/>
                </a:cubicBezTo>
                <a:cubicBezTo>
                  <a:pt x="866964" y="752680"/>
                  <a:pt x="842134" y="747484"/>
                  <a:pt x="843824" y="737344"/>
                </a:cubicBezTo>
                <a:cubicBezTo>
                  <a:pt x="818993" y="732148"/>
                  <a:pt x="842134" y="747484"/>
                  <a:pt x="817301" y="742289"/>
                </a:cubicBezTo>
                <a:cubicBezTo>
                  <a:pt x="792476" y="737095"/>
                  <a:pt x="794167" y="726953"/>
                  <a:pt x="797547" y="706674"/>
                </a:cubicBezTo>
                <a:cubicBezTo>
                  <a:pt x="872038" y="722262"/>
                  <a:pt x="852279" y="686647"/>
                  <a:pt x="855661" y="666369"/>
                </a:cubicBezTo>
                <a:cubicBezTo>
                  <a:pt x="855661" y="666369"/>
                  <a:pt x="830828" y="661171"/>
                  <a:pt x="830828" y="661171"/>
                </a:cubicBezTo>
                <a:cubicBezTo>
                  <a:pt x="830828" y="661171"/>
                  <a:pt x="806002" y="655976"/>
                  <a:pt x="829138" y="671311"/>
                </a:cubicBezTo>
                <a:cubicBezTo>
                  <a:pt x="804312" y="666114"/>
                  <a:pt x="804312" y="666114"/>
                  <a:pt x="806002" y="655976"/>
                </a:cubicBezTo>
                <a:cubicBezTo>
                  <a:pt x="806002" y="655976"/>
                  <a:pt x="781171" y="650782"/>
                  <a:pt x="781171" y="650782"/>
                </a:cubicBezTo>
                <a:cubicBezTo>
                  <a:pt x="806002" y="655976"/>
                  <a:pt x="824064" y="701730"/>
                  <a:pt x="749574" y="686144"/>
                </a:cubicBezTo>
                <a:cubicBezTo>
                  <a:pt x="747884" y="696284"/>
                  <a:pt x="772717" y="701481"/>
                  <a:pt x="797547" y="706674"/>
                </a:cubicBezTo>
                <a:cubicBezTo>
                  <a:pt x="795858" y="716815"/>
                  <a:pt x="792476" y="737095"/>
                  <a:pt x="790785" y="747233"/>
                </a:cubicBezTo>
                <a:cubicBezTo>
                  <a:pt x="815611" y="752428"/>
                  <a:pt x="815611" y="752428"/>
                  <a:pt x="815611" y="752428"/>
                </a:cubicBezTo>
                <a:cubicBezTo>
                  <a:pt x="838752" y="767765"/>
                  <a:pt x="789094" y="757374"/>
                  <a:pt x="812231" y="772707"/>
                </a:cubicBezTo>
                <a:cubicBezTo>
                  <a:pt x="812231" y="772707"/>
                  <a:pt x="787404" y="767512"/>
                  <a:pt x="787404" y="767512"/>
                </a:cubicBezTo>
                <a:cubicBezTo>
                  <a:pt x="760881" y="772456"/>
                  <a:pt x="782332" y="797933"/>
                  <a:pt x="755808" y="802877"/>
                </a:cubicBezTo>
                <a:cubicBezTo>
                  <a:pt x="730975" y="797682"/>
                  <a:pt x="707835" y="782346"/>
                  <a:pt x="683003" y="777150"/>
                </a:cubicBezTo>
                <a:cubicBezTo>
                  <a:pt x="686385" y="756870"/>
                  <a:pt x="686385" y="756870"/>
                  <a:pt x="712908" y="751925"/>
                </a:cubicBezTo>
                <a:cubicBezTo>
                  <a:pt x="663251" y="741534"/>
                  <a:pt x="664940" y="731396"/>
                  <a:pt x="666632" y="721255"/>
                </a:cubicBezTo>
                <a:cubicBezTo>
                  <a:pt x="668322" y="711115"/>
                  <a:pt x="693149" y="716311"/>
                  <a:pt x="691457" y="726449"/>
                </a:cubicBezTo>
                <a:cubicBezTo>
                  <a:pt x="670015" y="700975"/>
                  <a:pt x="721362" y="701228"/>
                  <a:pt x="723054" y="691086"/>
                </a:cubicBezTo>
                <a:cubicBezTo>
                  <a:pt x="698221" y="685890"/>
                  <a:pt x="696529" y="696032"/>
                  <a:pt x="668322" y="711115"/>
                </a:cubicBezTo>
                <a:cubicBezTo>
                  <a:pt x="645182" y="695780"/>
                  <a:pt x="643491" y="705918"/>
                  <a:pt x="618659" y="700722"/>
                </a:cubicBezTo>
                <a:cubicBezTo>
                  <a:pt x="623733" y="670304"/>
                  <a:pt x="675086" y="670557"/>
                  <a:pt x="680158" y="640138"/>
                </a:cubicBezTo>
                <a:cubicBezTo>
                  <a:pt x="703294" y="655472"/>
                  <a:pt x="706676" y="635192"/>
                  <a:pt x="729817" y="650529"/>
                </a:cubicBezTo>
                <a:cubicBezTo>
                  <a:pt x="734889" y="620109"/>
                  <a:pt x="711748" y="604771"/>
                  <a:pt x="741652" y="579550"/>
                </a:cubicBezTo>
                <a:cubicBezTo>
                  <a:pt x="766483" y="584747"/>
                  <a:pt x="764794" y="594886"/>
                  <a:pt x="789625" y="600083"/>
                </a:cubicBezTo>
                <a:cubicBezTo>
                  <a:pt x="811075" y="625559"/>
                  <a:pt x="784552" y="630502"/>
                  <a:pt x="807694" y="645836"/>
                </a:cubicBezTo>
                <a:cubicBezTo>
                  <a:pt x="832518" y="651031"/>
                  <a:pt x="832518" y="651031"/>
                  <a:pt x="832518" y="651031"/>
                </a:cubicBezTo>
                <a:cubicBezTo>
                  <a:pt x="859043" y="646086"/>
                  <a:pt x="860733" y="635948"/>
                  <a:pt x="837592" y="620613"/>
                </a:cubicBezTo>
                <a:cubicBezTo>
                  <a:pt x="887255" y="631005"/>
                  <a:pt x="885563" y="641144"/>
                  <a:pt x="907014" y="666620"/>
                </a:cubicBezTo>
                <a:cubicBezTo>
                  <a:pt x="907014" y="666620"/>
                  <a:pt x="908706" y="656481"/>
                  <a:pt x="931847" y="671815"/>
                </a:cubicBezTo>
                <a:cubicBezTo>
                  <a:pt x="933537" y="661677"/>
                  <a:pt x="933537" y="661677"/>
                  <a:pt x="933537" y="661677"/>
                </a:cubicBezTo>
                <a:cubicBezTo>
                  <a:pt x="933537" y="661677"/>
                  <a:pt x="933537" y="661677"/>
                  <a:pt x="935229" y="651535"/>
                </a:cubicBezTo>
                <a:cubicBezTo>
                  <a:pt x="912086" y="636201"/>
                  <a:pt x="915468" y="615921"/>
                  <a:pt x="892328" y="600585"/>
                </a:cubicBezTo>
                <a:cubicBezTo>
                  <a:pt x="869187" y="585253"/>
                  <a:pt x="895710" y="580309"/>
                  <a:pt x="846045" y="569916"/>
                </a:cubicBezTo>
                <a:cubicBezTo>
                  <a:pt x="846045" y="569916"/>
                  <a:pt x="870877" y="575114"/>
                  <a:pt x="872569" y="564973"/>
                </a:cubicBezTo>
                <a:cubicBezTo>
                  <a:pt x="849427" y="549638"/>
                  <a:pt x="822911" y="554583"/>
                  <a:pt x="799770" y="539246"/>
                </a:cubicBezTo>
                <a:cubicBezTo>
                  <a:pt x="798080" y="549385"/>
                  <a:pt x="822911" y="554583"/>
                  <a:pt x="822911" y="554583"/>
                </a:cubicBezTo>
                <a:cubicBezTo>
                  <a:pt x="821221" y="564722"/>
                  <a:pt x="771556" y="554331"/>
                  <a:pt x="771556" y="554331"/>
                </a:cubicBezTo>
                <a:cubicBezTo>
                  <a:pt x="748415" y="538993"/>
                  <a:pt x="751797" y="518713"/>
                  <a:pt x="726964" y="513518"/>
                </a:cubicBezTo>
                <a:cubicBezTo>
                  <a:pt x="732040" y="483099"/>
                  <a:pt x="760252" y="468016"/>
                  <a:pt x="738801" y="442540"/>
                </a:cubicBezTo>
                <a:lnTo>
                  <a:pt x="718620" y="443009"/>
                </a:lnTo>
                <a:lnTo>
                  <a:pt x="713974" y="437345"/>
                </a:lnTo>
                <a:cubicBezTo>
                  <a:pt x="715665" y="427206"/>
                  <a:pt x="690834" y="422011"/>
                  <a:pt x="690834" y="422011"/>
                </a:cubicBezTo>
                <a:cubicBezTo>
                  <a:pt x="692524" y="411871"/>
                  <a:pt x="692524" y="411871"/>
                  <a:pt x="719047" y="406928"/>
                </a:cubicBezTo>
                <a:cubicBezTo>
                  <a:pt x="719047" y="406928"/>
                  <a:pt x="717357" y="417066"/>
                  <a:pt x="743873" y="412122"/>
                </a:cubicBezTo>
                <a:cubicBezTo>
                  <a:pt x="745565" y="401983"/>
                  <a:pt x="745565" y="401983"/>
                  <a:pt x="747255" y="391843"/>
                </a:cubicBezTo>
                <a:cubicBezTo>
                  <a:pt x="724119" y="376509"/>
                  <a:pt x="747255" y="391843"/>
                  <a:pt x="722429" y="386648"/>
                </a:cubicBezTo>
                <a:cubicBezTo>
                  <a:pt x="699288" y="371312"/>
                  <a:pt x="752327" y="361423"/>
                  <a:pt x="706052" y="330753"/>
                </a:cubicBezTo>
                <a:cubicBezTo>
                  <a:pt x="732576" y="325810"/>
                  <a:pt x="735954" y="305530"/>
                  <a:pt x="735954" y="305530"/>
                </a:cubicBezTo>
                <a:cubicBezTo>
                  <a:pt x="687983" y="284997"/>
                  <a:pt x="706052" y="330753"/>
                  <a:pt x="654697" y="330500"/>
                </a:cubicBezTo>
                <a:cubicBezTo>
                  <a:pt x="654697" y="330500"/>
                  <a:pt x="631556" y="315164"/>
                  <a:pt x="606725" y="309969"/>
                </a:cubicBezTo>
                <a:cubicBezTo>
                  <a:pt x="610107" y="289690"/>
                  <a:pt x="586972" y="274353"/>
                  <a:pt x="613489" y="269410"/>
                </a:cubicBezTo>
                <a:cubicBezTo>
                  <a:pt x="613489" y="269410"/>
                  <a:pt x="588662" y="264214"/>
                  <a:pt x="588662" y="264214"/>
                </a:cubicBezTo>
                <a:cubicBezTo>
                  <a:pt x="586972" y="274353"/>
                  <a:pt x="558757" y="289438"/>
                  <a:pt x="557067" y="299576"/>
                </a:cubicBezTo>
                <a:cubicBezTo>
                  <a:pt x="557067" y="299576"/>
                  <a:pt x="557067" y="299576"/>
                  <a:pt x="555375" y="309716"/>
                </a:cubicBezTo>
                <a:cubicBezTo>
                  <a:pt x="530545" y="304521"/>
                  <a:pt x="505712" y="299325"/>
                  <a:pt x="507404" y="289185"/>
                </a:cubicBezTo>
                <a:cubicBezTo>
                  <a:pt x="507404" y="289185"/>
                  <a:pt x="507404" y="289185"/>
                  <a:pt x="482572" y="283989"/>
                </a:cubicBezTo>
                <a:cubicBezTo>
                  <a:pt x="480880" y="294130"/>
                  <a:pt x="456049" y="288932"/>
                  <a:pt x="429532" y="293878"/>
                </a:cubicBezTo>
                <a:cubicBezTo>
                  <a:pt x="429532" y="293878"/>
                  <a:pt x="427840" y="304018"/>
                  <a:pt x="450977" y="319352"/>
                </a:cubicBezTo>
                <a:cubicBezTo>
                  <a:pt x="449285" y="329492"/>
                  <a:pt x="424461" y="324297"/>
                  <a:pt x="397938" y="329240"/>
                </a:cubicBezTo>
                <a:cubicBezTo>
                  <a:pt x="421078" y="344576"/>
                  <a:pt x="445903" y="349771"/>
                  <a:pt x="444213" y="359911"/>
                </a:cubicBezTo>
                <a:cubicBezTo>
                  <a:pt x="417696" y="364856"/>
                  <a:pt x="414313" y="385134"/>
                  <a:pt x="387792" y="390079"/>
                </a:cubicBezTo>
                <a:cubicBezTo>
                  <a:pt x="362960" y="384883"/>
                  <a:pt x="364652" y="374743"/>
                  <a:pt x="366343" y="364602"/>
                </a:cubicBezTo>
                <a:cubicBezTo>
                  <a:pt x="368033" y="354463"/>
                  <a:pt x="368033" y="354463"/>
                  <a:pt x="392864" y="359660"/>
                </a:cubicBezTo>
                <a:cubicBezTo>
                  <a:pt x="396246" y="339380"/>
                  <a:pt x="371415" y="334184"/>
                  <a:pt x="346583" y="328987"/>
                </a:cubicBezTo>
                <a:cubicBezTo>
                  <a:pt x="374795" y="313904"/>
                  <a:pt x="379869" y="283486"/>
                  <a:pt x="331897" y="262954"/>
                </a:cubicBezTo>
                <a:cubicBezTo>
                  <a:pt x="386632" y="242927"/>
                  <a:pt x="418227" y="207563"/>
                  <a:pt x="426681" y="156864"/>
                </a:cubicBezTo>
                <a:cubicBezTo>
                  <a:pt x="449822" y="172200"/>
                  <a:pt x="451513" y="162060"/>
                  <a:pt x="451513" y="162060"/>
                </a:cubicBezTo>
                <a:cubicBezTo>
                  <a:pt x="451513" y="162060"/>
                  <a:pt x="451513" y="162060"/>
                  <a:pt x="476340" y="167256"/>
                </a:cubicBezTo>
                <a:cubicBezTo>
                  <a:pt x="476340" y="167256"/>
                  <a:pt x="476340" y="167256"/>
                  <a:pt x="478031" y="157117"/>
                </a:cubicBezTo>
                <a:cubicBezTo>
                  <a:pt x="479722" y="146976"/>
                  <a:pt x="454895" y="141784"/>
                  <a:pt x="454895" y="141784"/>
                </a:cubicBezTo>
                <a:cubicBezTo>
                  <a:pt x="428373" y="146726"/>
                  <a:pt x="430063" y="136586"/>
                  <a:pt x="406922" y="121253"/>
                </a:cubicBezTo>
                <a:cubicBezTo>
                  <a:pt x="408612" y="111113"/>
                  <a:pt x="410302" y="100974"/>
                  <a:pt x="411994" y="90834"/>
                </a:cubicBezTo>
                <a:cubicBezTo>
                  <a:pt x="435136" y="106170"/>
                  <a:pt x="436826" y="96030"/>
                  <a:pt x="461657" y="101227"/>
                </a:cubicBezTo>
                <a:cubicBezTo>
                  <a:pt x="463347" y="91085"/>
                  <a:pt x="440208" y="75751"/>
                  <a:pt x="441900" y="65613"/>
                </a:cubicBezTo>
                <a:cubicBezTo>
                  <a:pt x="443590" y="55471"/>
                  <a:pt x="441900" y="65613"/>
                  <a:pt x="468421" y="60668"/>
                </a:cubicBezTo>
                <a:cubicBezTo>
                  <a:pt x="471802" y="40388"/>
                  <a:pt x="420449" y="40135"/>
                  <a:pt x="397308" y="24799"/>
                </a:cubicBezTo>
                <a:cubicBezTo>
                  <a:pt x="322819" y="9211"/>
                  <a:pt x="362331" y="80441"/>
                  <a:pt x="310983" y="80190"/>
                </a:cubicBezTo>
                <a:cubicBezTo>
                  <a:pt x="261319" y="69799"/>
                  <a:pt x="291222" y="44574"/>
                  <a:pt x="268083" y="29240"/>
                </a:cubicBezTo>
                <a:cubicBezTo>
                  <a:pt x="268083" y="29240"/>
                  <a:pt x="294604" y="24296"/>
                  <a:pt x="294604" y="24296"/>
                </a:cubicBezTo>
                <a:cubicBezTo>
                  <a:pt x="296295" y="14157"/>
                  <a:pt x="290933" y="7788"/>
                  <a:pt x="282256" y="2037"/>
                </a:cubicBezTo>
                <a:close/>
                <a:moveTo>
                  <a:pt x="189475" y="0"/>
                </a:moveTo>
                <a:lnTo>
                  <a:pt x="198570" y="0"/>
                </a:lnTo>
                <a:lnTo>
                  <a:pt x="195279" y="3511"/>
                </a:lnTo>
                <a:close/>
              </a:path>
            </a:pathLst>
          </a:custGeom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"/>
          <p:cNvSpPr>
            <a:spLocks noGrp="1"/>
          </p:cNvSpPr>
          <p:nvPr>
            <p:ph type="pic" sz="quarter" idx="14"/>
          </p:nvPr>
        </p:nvSpPr>
        <p:spPr>
          <a:xfrm>
            <a:off x="-935421" y="0"/>
            <a:ext cx="13337627" cy="3927837"/>
          </a:xfrm>
          <a:custGeom>
            <a:avLst/>
            <a:gdLst>
              <a:gd name="connsiteX0" fmla="*/ 4710907 w 13328242"/>
              <a:gd name="connsiteY0" fmla="*/ 4667147 h 4689985"/>
              <a:gd name="connsiteX1" fmla="*/ 4732564 w 13328242"/>
              <a:gd name="connsiteY1" fmla="*/ 4677840 h 4689985"/>
              <a:gd name="connsiteX2" fmla="*/ 4729371 w 13328242"/>
              <a:gd name="connsiteY2" fmla="*/ 4689985 h 4689985"/>
              <a:gd name="connsiteX3" fmla="*/ 4672450 w 13328242"/>
              <a:gd name="connsiteY3" fmla="*/ 4689985 h 4689985"/>
              <a:gd name="connsiteX4" fmla="*/ 4674513 w 13328242"/>
              <a:gd name="connsiteY4" fmla="*/ 4681538 h 4689985"/>
              <a:gd name="connsiteX5" fmla="*/ 4692918 w 13328242"/>
              <a:gd name="connsiteY5" fmla="*/ 4667176 h 4689985"/>
              <a:gd name="connsiteX6" fmla="*/ 4710907 w 13328242"/>
              <a:gd name="connsiteY6" fmla="*/ 4667147 h 4689985"/>
              <a:gd name="connsiteX7" fmla="*/ 5422344 w 13328242"/>
              <a:gd name="connsiteY7" fmla="*/ 4610466 h 4689985"/>
              <a:gd name="connsiteX8" fmla="*/ 5457414 w 13328242"/>
              <a:gd name="connsiteY8" fmla="*/ 4662047 h 4689985"/>
              <a:gd name="connsiteX9" fmla="*/ 5461227 w 13328242"/>
              <a:gd name="connsiteY9" fmla="*/ 4689985 h 4689985"/>
              <a:gd name="connsiteX10" fmla="*/ 5432998 w 13328242"/>
              <a:gd name="connsiteY10" fmla="*/ 4689985 h 4689985"/>
              <a:gd name="connsiteX11" fmla="*/ 5421419 w 13328242"/>
              <a:gd name="connsiteY11" fmla="*/ 4665856 h 4689985"/>
              <a:gd name="connsiteX12" fmla="*/ 5422344 w 13328242"/>
              <a:gd name="connsiteY12" fmla="*/ 4610466 h 4689985"/>
              <a:gd name="connsiteX13" fmla="*/ 3644467 w 13328242"/>
              <a:gd name="connsiteY13" fmla="*/ 4592124 h 4689985"/>
              <a:gd name="connsiteX14" fmla="*/ 3659482 w 13328242"/>
              <a:gd name="connsiteY14" fmla="*/ 4593236 h 4689985"/>
              <a:gd name="connsiteX15" fmla="*/ 3632004 w 13328242"/>
              <a:gd name="connsiteY15" fmla="*/ 4633608 h 4689985"/>
              <a:gd name="connsiteX16" fmla="*/ 3630083 w 13328242"/>
              <a:gd name="connsiteY16" fmla="*/ 4599859 h 4689985"/>
              <a:gd name="connsiteX17" fmla="*/ 3644467 w 13328242"/>
              <a:gd name="connsiteY17" fmla="*/ 4592124 h 4689985"/>
              <a:gd name="connsiteX18" fmla="*/ 6882047 w 13328242"/>
              <a:gd name="connsiteY18" fmla="*/ 4578270 h 4689985"/>
              <a:gd name="connsiteX19" fmla="*/ 6889192 w 13328242"/>
              <a:gd name="connsiteY19" fmla="*/ 4626505 h 4689985"/>
              <a:gd name="connsiteX20" fmla="*/ 6864863 w 13328242"/>
              <a:gd name="connsiteY20" fmla="*/ 4602904 h 4689985"/>
              <a:gd name="connsiteX21" fmla="*/ 6882047 w 13328242"/>
              <a:gd name="connsiteY21" fmla="*/ 4578270 h 4689985"/>
              <a:gd name="connsiteX22" fmla="*/ 3127692 w 13328242"/>
              <a:gd name="connsiteY22" fmla="*/ 4576446 h 4689985"/>
              <a:gd name="connsiteX23" fmla="*/ 3143760 w 13328242"/>
              <a:gd name="connsiteY23" fmla="*/ 4589745 h 4689985"/>
              <a:gd name="connsiteX24" fmla="*/ 3109287 w 13328242"/>
              <a:gd name="connsiteY24" fmla="*/ 4636822 h 4689985"/>
              <a:gd name="connsiteX25" fmla="*/ 3087198 w 13328242"/>
              <a:gd name="connsiteY25" fmla="*/ 4616041 h 4689985"/>
              <a:gd name="connsiteX26" fmla="*/ 3100104 w 13328242"/>
              <a:gd name="connsiteY26" fmla="*/ 4589224 h 4689985"/>
              <a:gd name="connsiteX27" fmla="*/ 3127692 w 13328242"/>
              <a:gd name="connsiteY27" fmla="*/ 4576446 h 4689985"/>
              <a:gd name="connsiteX28" fmla="*/ 5914969 w 13328242"/>
              <a:gd name="connsiteY28" fmla="*/ 4460136 h 4689985"/>
              <a:gd name="connsiteX29" fmla="*/ 5926500 w 13328242"/>
              <a:gd name="connsiteY29" fmla="*/ 4464587 h 4689985"/>
              <a:gd name="connsiteX30" fmla="*/ 5953778 w 13328242"/>
              <a:gd name="connsiteY30" fmla="*/ 4547535 h 4689985"/>
              <a:gd name="connsiteX31" fmla="*/ 5901766 w 13328242"/>
              <a:gd name="connsiteY31" fmla="*/ 4463051 h 4689985"/>
              <a:gd name="connsiteX32" fmla="*/ 5914969 w 13328242"/>
              <a:gd name="connsiteY32" fmla="*/ 4460136 h 4689985"/>
              <a:gd name="connsiteX33" fmla="*/ 2586361 w 13328242"/>
              <a:gd name="connsiteY33" fmla="*/ 4454868 h 4689985"/>
              <a:gd name="connsiteX34" fmla="*/ 2609071 w 13328242"/>
              <a:gd name="connsiteY34" fmla="*/ 4467670 h 4689985"/>
              <a:gd name="connsiteX35" fmla="*/ 2616134 w 13328242"/>
              <a:gd name="connsiteY35" fmla="*/ 4488191 h 4689985"/>
              <a:gd name="connsiteX36" fmla="*/ 2524538 w 13328242"/>
              <a:gd name="connsiteY36" fmla="*/ 4522961 h 4689985"/>
              <a:gd name="connsiteX37" fmla="*/ 2586361 w 13328242"/>
              <a:gd name="connsiteY37" fmla="*/ 4454868 h 4689985"/>
              <a:gd name="connsiteX38" fmla="*/ 4019011 w 13328242"/>
              <a:gd name="connsiteY38" fmla="*/ 4453819 h 4689985"/>
              <a:gd name="connsiteX39" fmla="*/ 4045610 w 13328242"/>
              <a:gd name="connsiteY39" fmla="*/ 4457192 h 4689985"/>
              <a:gd name="connsiteX40" fmla="*/ 4010424 w 13328242"/>
              <a:gd name="connsiteY40" fmla="*/ 4505971 h 4689985"/>
              <a:gd name="connsiteX41" fmla="*/ 3946127 w 13328242"/>
              <a:gd name="connsiteY41" fmla="*/ 4505225 h 4689985"/>
              <a:gd name="connsiteX42" fmla="*/ 4019011 w 13328242"/>
              <a:gd name="connsiteY42" fmla="*/ 4453819 h 4689985"/>
              <a:gd name="connsiteX43" fmla="*/ 5419606 w 13328242"/>
              <a:gd name="connsiteY43" fmla="*/ 4450505 h 4689985"/>
              <a:gd name="connsiteX44" fmla="*/ 5429335 w 13328242"/>
              <a:gd name="connsiteY44" fmla="*/ 4539252 h 4689985"/>
              <a:gd name="connsiteX45" fmla="*/ 5380934 w 13328242"/>
              <a:gd name="connsiteY45" fmla="*/ 4463623 h 4689985"/>
              <a:gd name="connsiteX46" fmla="*/ 5419606 w 13328242"/>
              <a:gd name="connsiteY46" fmla="*/ 4450505 h 4689985"/>
              <a:gd name="connsiteX47" fmla="*/ 6224521 w 13328242"/>
              <a:gd name="connsiteY47" fmla="*/ 4447586 h 4689985"/>
              <a:gd name="connsiteX48" fmla="*/ 6239761 w 13328242"/>
              <a:gd name="connsiteY48" fmla="*/ 4452804 h 4689985"/>
              <a:gd name="connsiteX49" fmla="*/ 6240065 w 13328242"/>
              <a:gd name="connsiteY49" fmla="*/ 4533266 h 4689985"/>
              <a:gd name="connsiteX50" fmla="*/ 6227010 w 13328242"/>
              <a:gd name="connsiteY50" fmla="*/ 4534220 h 4689985"/>
              <a:gd name="connsiteX51" fmla="*/ 6206802 w 13328242"/>
              <a:gd name="connsiteY51" fmla="*/ 4459160 h 4689985"/>
              <a:gd name="connsiteX52" fmla="*/ 6224521 w 13328242"/>
              <a:gd name="connsiteY52" fmla="*/ 4447586 h 4689985"/>
              <a:gd name="connsiteX53" fmla="*/ 4719978 w 13328242"/>
              <a:gd name="connsiteY53" fmla="*/ 4421404 h 4689985"/>
              <a:gd name="connsiteX54" fmla="*/ 4713360 w 13328242"/>
              <a:gd name="connsiteY54" fmla="*/ 4482354 h 4689985"/>
              <a:gd name="connsiteX55" fmla="*/ 4711274 w 13328242"/>
              <a:gd name="connsiteY55" fmla="*/ 4494624 h 4689985"/>
              <a:gd name="connsiteX56" fmla="*/ 4715882 w 13328242"/>
              <a:gd name="connsiteY56" fmla="*/ 4487227 h 4689985"/>
              <a:gd name="connsiteX57" fmla="*/ 4725664 w 13328242"/>
              <a:gd name="connsiteY57" fmla="*/ 4483496 h 4689985"/>
              <a:gd name="connsiteX58" fmla="*/ 4754688 w 13328242"/>
              <a:gd name="connsiteY58" fmla="*/ 4542217 h 4689985"/>
              <a:gd name="connsiteX59" fmla="*/ 4744217 w 13328242"/>
              <a:gd name="connsiteY59" fmla="*/ 4547291 h 4689985"/>
              <a:gd name="connsiteX60" fmla="*/ 4713060 w 13328242"/>
              <a:gd name="connsiteY60" fmla="*/ 4517269 h 4689985"/>
              <a:gd name="connsiteX61" fmla="*/ 4711072 w 13328242"/>
              <a:gd name="connsiteY61" fmla="*/ 4495815 h 4689985"/>
              <a:gd name="connsiteX62" fmla="*/ 4703218 w 13328242"/>
              <a:gd name="connsiteY62" fmla="*/ 4542062 h 4689985"/>
              <a:gd name="connsiteX63" fmla="*/ 4694857 w 13328242"/>
              <a:gd name="connsiteY63" fmla="*/ 4560447 h 4689985"/>
              <a:gd name="connsiteX64" fmla="*/ 4712868 w 13328242"/>
              <a:gd name="connsiteY64" fmla="*/ 4584095 h 4689985"/>
              <a:gd name="connsiteX65" fmla="*/ 4726221 w 13328242"/>
              <a:gd name="connsiteY65" fmla="*/ 4619520 h 4689985"/>
              <a:gd name="connsiteX66" fmla="*/ 4719584 w 13328242"/>
              <a:gd name="connsiteY66" fmla="*/ 4630656 h 4689985"/>
              <a:gd name="connsiteX67" fmla="*/ 4667175 w 13328242"/>
              <a:gd name="connsiteY67" fmla="*/ 4646849 h 4689985"/>
              <a:gd name="connsiteX68" fmla="*/ 4630119 w 13328242"/>
              <a:gd name="connsiteY68" fmla="*/ 4637910 h 4689985"/>
              <a:gd name="connsiteX69" fmla="*/ 4629475 w 13328242"/>
              <a:gd name="connsiteY69" fmla="*/ 4638353 h 4689985"/>
              <a:gd name="connsiteX70" fmla="*/ 4629565 w 13328242"/>
              <a:gd name="connsiteY70" fmla="*/ 4637775 h 4689985"/>
              <a:gd name="connsiteX71" fmla="*/ 4611280 w 13328242"/>
              <a:gd name="connsiteY71" fmla="*/ 4633363 h 4689985"/>
              <a:gd name="connsiteX72" fmla="*/ 4553104 w 13328242"/>
              <a:gd name="connsiteY72" fmla="*/ 4572566 h 4689985"/>
              <a:gd name="connsiteX73" fmla="*/ 4550137 w 13328242"/>
              <a:gd name="connsiteY73" fmla="*/ 4556792 h 4689985"/>
              <a:gd name="connsiteX74" fmla="*/ 4542019 w 13328242"/>
              <a:gd name="connsiteY74" fmla="*/ 4559502 h 4689985"/>
              <a:gd name="connsiteX75" fmla="*/ 4530520 w 13328242"/>
              <a:gd name="connsiteY75" fmla="*/ 4530165 h 4689985"/>
              <a:gd name="connsiteX76" fmla="*/ 4544005 w 13328242"/>
              <a:gd name="connsiteY76" fmla="*/ 4522860 h 4689985"/>
              <a:gd name="connsiteX77" fmla="*/ 4553317 w 13328242"/>
              <a:gd name="connsiteY77" fmla="*/ 4528060 h 4689985"/>
              <a:gd name="connsiteX78" fmla="*/ 4555231 w 13328242"/>
              <a:gd name="connsiteY78" fmla="*/ 4536215 h 4689985"/>
              <a:gd name="connsiteX79" fmla="*/ 4556382 w 13328242"/>
              <a:gd name="connsiteY79" fmla="*/ 4540552 h 4689985"/>
              <a:gd name="connsiteX80" fmla="*/ 4587991 w 13328242"/>
              <a:gd name="connsiteY80" fmla="*/ 4524217 h 4689985"/>
              <a:gd name="connsiteX81" fmla="*/ 4629450 w 13328242"/>
              <a:gd name="connsiteY81" fmla="*/ 4522699 h 4689985"/>
              <a:gd name="connsiteX82" fmla="*/ 4649842 w 13328242"/>
              <a:gd name="connsiteY82" fmla="*/ 4529762 h 4689985"/>
              <a:gd name="connsiteX83" fmla="*/ 4657474 w 13328242"/>
              <a:gd name="connsiteY83" fmla="*/ 4506683 h 4689985"/>
              <a:gd name="connsiteX84" fmla="*/ 4678259 w 13328242"/>
              <a:gd name="connsiteY84" fmla="*/ 4467769 h 4689985"/>
              <a:gd name="connsiteX85" fmla="*/ 4719978 w 13328242"/>
              <a:gd name="connsiteY85" fmla="*/ 4421404 h 4689985"/>
              <a:gd name="connsiteX86" fmla="*/ 6163793 w 13328242"/>
              <a:gd name="connsiteY86" fmla="*/ 4414157 h 4689985"/>
              <a:gd name="connsiteX87" fmla="*/ 6185275 w 13328242"/>
              <a:gd name="connsiteY87" fmla="*/ 4430418 h 4689985"/>
              <a:gd name="connsiteX88" fmla="*/ 6144694 w 13328242"/>
              <a:gd name="connsiteY88" fmla="*/ 4458902 h 4689985"/>
              <a:gd name="connsiteX89" fmla="*/ 6134273 w 13328242"/>
              <a:gd name="connsiteY89" fmla="*/ 4422914 h 4689985"/>
              <a:gd name="connsiteX90" fmla="*/ 6163793 w 13328242"/>
              <a:gd name="connsiteY90" fmla="*/ 4414157 h 4689985"/>
              <a:gd name="connsiteX91" fmla="*/ 5584441 w 13328242"/>
              <a:gd name="connsiteY91" fmla="*/ 4381308 h 4689985"/>
              <a:gd name="connsiteX92" fmla="*/ 5598764 w 13328242"/>
              <a:gd name="connsiteY92" fmla="*/ 4440225 h 4689985"/>
              <a:gd name="connsiteX93" fmla="*/ 5549981 w 13328242"/>
              <a:gd name="connsiteY93" fmla="*/ 4484888 h 4689985"/>
              <a:gd name="connsiteX94" fmla="*/ 5539508 w 13328242"/>
              <a:gd name="connsiteY94" fmla="*/ 4453384 h 4689985"/>
              <a:gd name="connsiteX95" fmla="*/ 5584441 w 13328242"/>
              <a:gd name="connsiteY95" fmla="*/ 4381308 h 4689985"/>
              <a:gd name="connsiteX96" fmla="*/ 1923571 w 13328242"/>
              <a:gd name="connsiteY96" fmla="*/ 4373807 h 4689985"/>
              <a:gd name="connsiteX97" fmla="*/ 1941442 w 13328242"/>
              <a:gd name="connsiteY97" fmla="*/ 4380319 h 4689985"/>
              <a:gd name="connsiteX98" fmla="*/ 1829297 w 13328242"/>
              <a:gd name="connsiteY98" fmla="*/ 4479431 h 4689985"/>
              <a:gd name="connsiteX99" fmla="*/ 1864608 w 13328242"/>
              <a:gd name="connsiteY99" fmla="*/ 4400672 h 4689985"/>
              <a:gd name="connsiteX100" fmla="*/ 1903811 w 13328242"/>
              <a:gd name="connsiteY100" fmla="*/ 4376194 h 4689985"/>
              <a:gd name="connsiteX101" fmla="*/ 1923571 w 13328242"/>
              <a:gd name="connsiteY101" fmla="*/ 4373807 h 4689985"/>
              <a:gd name="connsiteX102" fmla="*/ 4482787 w 13328242"/>
              <a:gd name="connsiteY102" fmla="*/ 4343197 h 4689985"/>
              <a:gd name="connsiteX103" fmla="*/ 4502724 w 13328242"/>
              <a:gd name="connsiteY103" fmla="*/ 4350003 h 4689985"/>
              <a:gd name="connsiteX104" fmla="*/ 4519488 w 13328242"/>
              <a:gd name="connsiteY104" fmla="*/ 4491948 h 4689985"/>
              <a:gd name="connsiteX105" fmla="*/ 4495160 w 13328242"/>
              <a:gd name="connsiteY105" fmla="*/ 4496615 h 4689985"/>
              <a:gd name="connsiteX106" fmla="*/ 4430077 w 13328242"/>
              <a:gd name="connsiteY106" fmla="*/ 4380752 h 4689985"/>
              <a:gd name="connsiteX107" fmla="*/ 4449340 w 13328242"/>
              <a:gd name="connsiteY107" fmla="*/ 4359348 h 4689985"/>
              <a:gd name="connsiteX108" fmla="*/ 4482787 w 13328242"/>
              <a:gd name="connsiteY108" fmla="*/ 4343197 h 4689985"/>
              <a:gd name="connsiteX109" fmla="*/ 3862675 w 13328242"/>
              <a:gd name="connsiteY109" fmla="*/ 4335775 h 4689985"/>
              <a:gd name="connsiteX110" fmla="*/ 3923855 w 13328242"/>
              <a:gd name="connsiteY110" fmla="*/ 4342268 h 4689985"/>
              <a:gd name="connsiteX111" fmla="*/ 3929155 w 13328242"/>
              <a:gd name="connsiteY111" fmla="*/ 4360760 h 4689985"/>
              <a:gd name="connsiteX112" fmla="*/ 3862675 w 13328242"/>
              <a:gd name="connsiteY112" fmla="*/ 4335775 h 4689985"/>
              <a:gd name="connsiteX113" fmla="*/ 5411997 w 13328242"/>
              <a:gd name="connsiteY113" fmla="*/ 4329867 h 4689985"/>
              <a:gd name="connsiteX114" fmla="*/ 5437066 w 13328242"/>
              <a:gd name="connsiteY114" fmla="*/ 4395879 h 4689985"/>
              <a:gd name="connsiteX115" fmla="*/ 5415599 w 13328242"/>
              <a:gd name="connsiteY115" fmla="*/ 4408136 h 4689985"/>
              <a:gd name="connsiteX116" fmla="*/ 5395371 w 13328242"/>
              <a:gd name="connsiteY116" fmla="*/ 4373104 h 4689985"/>
              <a:gd name="connsiteX117" fmla="*/ 5411997 w 13328242"/>
              <a:gd name="connsiteY117" fmla="*/ 4329867 h 4689985"/>
              <a:gd name="connsiteX118" fmla="*/ 4163648 w 13328242"/>
              <a:gd name="connsiteY118" fmla="*/ 4321195 h 4689985"/>
              <a:gd name="connsiteX119" fmla="*/ 4292468 w 13328242"/>
              <a:gd name="connsiteY119" fmla="*/ 4349152 h 4689985"/>
              <a:gd name="connsiteX120" fmla="*/ 4211177 w 13328242"/>
              <a:gd name="connsiteY120" fmla="*/ 4368715 h 4689985"/>
              <a:gd name="connsiteX121" fmla="*/ 4141251 w 13328242"/>
              <a:gd name="connsiteY121" fmla="*/ 4340539 h 4689985"/>
              <a:gd name="connsiteX122" fmla="*/ 4163648 w 13328242"/>
              <a:gd name="connsiteY122" fmla="*/ 4321195 h 4689985"/>
              <a:gd name="connsiteX123" fmla="*/ 4861567 w 13328242"/>
              <a:gd name="connsiteY123" fmla="*/ 4309389 h 4689985"/>
              <a:gd name="connsiteX124" fmla="*/ 4877132 w 13328242"/>
              <a:gd name="connsiteY124" fmla="*/ 4313013 h 4689985"/>
              <a:gd name="connsiteX125" fmla="*/ 4894186 w 13328242"/>
              <a:gd name="connsiteY125" fmla="*/ 4327371 h 4689985"/>
              <a:gd name="connsiteX126" fmla="*/ 4914212 w 13328242"/>
              <a:gd name="connsiteY126" fmla="*/ 4336930 h 4689985"/>
              <a:gd name="connsiteX127" fmla="*/ 4988240 w 13328242"/>
              <a:gd name="connsiteY127" fmla="*/ 4378351 h 4689985"/>
              <a:gd name="connsiteX128" fmla="*/ 4891968 w 13328242"/>
              <a:gd name="connsiteY128" fmla="*/ 4496351 h 4689985"/>
              <a:gd name="connsiteX129" fmla="*/ 4839136 w 13328242"/>
              <a:gd name="connsiteY129" fmla="*/ 4499383 h 4689985"/>
              <a:gd name="connsiteX130" fmla="*/ 4772782 w 13328242"/>
              <a:gd name="connsiteY130" fmla="*/ 4384688 h 4689985"/>
              <a:gd name="connsiteX131" fmla="*/ 4790532 w 13328242"/>
              <a:gd name="connsiteY131" fmla="*/ 4343527 h 4689985"/>
              <a:gd name="connsiteX132" fmla="*/ 4824669 w 13328242"/>
              <a:gd name="connsiteY132" fmla="*/ 4311881 h 4689985"/>
              <a:gd name="connsiteX133" fmla="*/ 4846626 w 13328242"/>
              <a:gd name="connsiteY133" fmla="*/ 4314736 h 4689985"/>
              <a:gd name="connsiteX134" fmla="*/ 4847569 w 13328242"/>
              <a:gd name="connsiteY134" fmla="*/ 4313734 h 4689985"/>
              <a:gd name="connsiteX135" fmla="*/ 4861567 w 13328242"/>
              <a:gd name="connsiteY135" fmla="*/ 4309389 h 4689985"/>
              <a:gd name="connsiteX136" fmla="*/ 4308764 w 13328242"/>
              <a:gd name="connsiteY136" fmla="*/ 4302280 h 4689985"/>
              <a:gd name="connsiteX137" fmla="*/ 4367032 w 13328242"/>
              <a:gd name="connsiteY137" fmla="*/ 4319876 h 4689985"/>
              <a:gd name="connsiteX138" fmla="*/ 4354281 w 13328242"/>
              <a:gd name="connsiteY138" fmla="*/ 4331602 h 4689985"/>
              <a:gd name="connsiteX139" fmla="*/ 4294063 w 13328242"/>
              <a:gd name="connsiteY139" fmla="*/ 4327866 h 4689985"/>
              <a:gd name="connsiteX140" fmla="*/ 4295545 w 13328242"/>
              <a:gd name="connsiteY140" fmla="*/ 4313541 h 4689985"/>
              <a:gd name="connsiteX141" fmla="*/ 4308764 w 13328242"/>
              <a:gd name="connsiteY141" fmla="*/ 4302280 h 4689985"/>
              <a:gd name="connsiteX142" fmla="*/ 3564243 w 13328242"/>
              <a:gd name="connsiteY142" fmla="*/ 4286088 h 4689985"/>
              <a:gd name="connsiteX143" fmla="*/ 3600807 w 13328242"/>
              <a:gd name="connsiteY143" fmla="*/ 4323894 h 4689985"/>
              <a:gd name="connsiteX144" fmla="*/ 3556568 w 13328242"/>
              <a:gd name="connsiteY144" fmla="*/ 4329941 h 4689985"/>
              <a:gd name="connsiteX145" fmla="*/ 3555834 w 13328242"/>
              <a:gd name="connsiteY145" fmla="*/ 4303289 h 4689985"/>
              <a:gd name="connsiteX146" fmla="*/ 3564243 w 13328242"/>
              <a:gd name="connsiteY146" fmla="*/ 4286088 h 4689985"/>
              <a:gd name="connsiteX147" fmla="*/ 3979331 w 13328242"/>
              <a:gd name="connsiteY147" fmla="*/ 4283258 h 4689985"/>
              <a:gd name="connsiteX148" fmla="*/ 3991558 w 13328242"/>
              <a:gd name="connsiteY148" fmla="*/ 4364128 h 4689985"/>
              <a:gd name="connsiteX149" fmla="*/ 3950422 w 13328242"/>
              <a:gd name="connsiteY149" fmla="*/ 4364904 h 4689985"/>
              <a:gd name="connsiteX150" fmla="*/ 3953388 w 13328242"/>
              <a:gd name="connsiteY150" fmla="*/ 4290118 h 4689985"/>
              <a:gd name="connsiteX151" fmla="*/ 3979331 w 13328242"/>
              <a:gd name="connsiteY151" fmla="*/ 4283258 h 4689985"/>
              <a:gd name="connsiteX152" fmla="*/ 5775039 w 13328242"/>
              <a:gd name="connsiteY152" fmla="*/ 4257591 h 4689985"/>
              <a:gd name="connsiteX153" fmla="*/ 5811216 w 13328242"/>
              <a:gd name="connsiteY153" fmla="*/ 4268195 h 4689985"/>
              <a:gd name="connsiteX154" fmla="*/ 5739403 w 13328242"/>
              <a:gd name="connsiteY154" fmla="*/ 4305568 h 4689985"/>
              <a:gd name="connsiteX155" fmla="*/ 5761485 w 13328242"/>
              <a:gd name="connsiteY155" fmla="*/ 4383529 h 4689985"/>
              <a:gd name="connsiteX156" fmla="*/ 5700381 w 13328242"/>
              <a:gd name="connsiteY156" fmla="*/ 4308560 h 4689985"/>
              <a:gd name="connsiteX157" fmla="*/ 5654279 w 13328242"/>
              <a:gd name="connsiteY157" fmla="*/ 4284219 h 4689985"/>
              <a:gd name="connsiteX158" fmla="*/ 5775039 w 13328242"/>
              <a:gd name="connsiteY158" fmla="*/ 4257591 h 4689985"/>
              <a:gd name="connsiteX159" fmla="*/ 6906666 w 13328242"/>
              <a:gd name="connsiteY159" fmla="*/ 4215567 h 4689985"/>
              <a:gd name="connsiteX160" fmla="*/ 6923127 w 13328242"/>
              <a:gd name="connsiteY160" fmla="*/ 4225645 h 4689985"/>
              <a:gd name="connsiteX161" fmla="*/ 6857133 w 13328242"/>
              <a:gd name="connsiteY161" fmla="*/ 4251882 h 4689985"/>
              <a:gd name="connsiteX162" fmla="*/ 6906666 w 13328242"/>
              <a:gd name="connsiteY162" fmla="*/ 4215567 h 4689985"/>
              <a:gd name="connsiteX163" fmla="*/ 6196854 w 13328242"/>
              <a:gd name="connsiteY163" fmla="*/ 4197251 h 4689985"/>
              <a:gd name="connsiteX164" fmla="*/ 6223322 w 13328242"/>
              <a:gd name="connsiteY164" fmla="*/ 4235014 h 4689985"/>
              <a:gd name="connsiteX165" fmla="*/ 6200153 w 13328242"/>
              <a:gd name="connsiteY165" fmla="*/ 4246669 h 4689985"/>
              <a:gd name="connsiteX166" fmla="*/ 6180957 w 13328242"/>
              <a:gd name="connsiteY166" fmla="*/ 4246112 h 4689985"/>
              <a:gd name="connsiteX167" fmla="*/ 6184190 w 13328242"/>
              <a:gd name="connsiteY167" fmla="*/ 4206388 h 4689985"/>
              <a:gd name="connsiteX168" fmla="*/ 6196854 w 13328242"/>
              <a:gd name="connsiteY168" fmla="*/ 4197251 h 4689985"/>
              <a:gd name="connsiteX169" fmla="*/ 2237437 w 13328242"/>
              <a:gd name="connsiteY169" fmla="*/ 4196657 h 4689985"/>
              <a:gd name="connsiteX170" fmla="*/ 2208722 w 13328242"/>
              <a:gd name="connsiteY170" fmla="*/ 4250120 h 4689985"/>
              <a:gd name="connsiteX171" fmla="*/ 2142430 w 13328242"/>
              <a:gd name="connsiteY171" fmla="*/ 4251171 h 4689985"/>
              <a:gd name="connsiteX172" fmla="*/ 2155683 w 13328242"/>
              <a:gd name="connsiteY172" fmla="*/ 4220722 h 4689985"/>
              <a:gd name="connsiteX173" fmla="*/ 2237437 w 13328242"/>
              <a:gd name="connsiteY173" fmla="*/ 4196657 h 4689985"/>
              <a:gd name="connsiteX174" fmla="*/ 5630627 w 13328242"/>
              <a:gd name="connsiteY174" fmla="*/ 4196212 h 4689985"/>
              <a:gd name="connsiteX175" fmla="*/ 5630440 w 13328242"/>
              <a:gd name="connsiteY175" fmla="*/ 4273472 h 4689985"/>
              <a:gd name="connsiteX176" fmla="*/ 5555048 w 13328242"/>
              <a:gd name="connsiteY176" fmla="*/ 4238673 h 4689985"/>
              <a:gd name="connsiteX177" fmla="*/ 5571926 w 13328242"/>
              <a:gd name="connsiteY177" fmla="*/ 4214272 h 4689985"/>
              <a:gd name="connsiteX178" fmla="*/ 5630627 w 13328242"/>
              <a:gd name="connsiteY178" fmla="*/ 4196212 h 4689985"/>
              <a:gd name="connsiteX179" fmla="*/ 4499459 w 13328242"/>
              <a:gd name="connsiteY179" fmla="*/ 4191214 h 4689985"/>
              <a:gd name="connsiteX180" fmla="*/ 4500405 w 13328242"/>
              <a:gd name="connsiteY180" fmla="*/ 4231453 h 4689985"/>
              <a:gd name="connsiteX181" fmla="*/ 4478303 w 13328242"/>
              <a:gd name="connsiteY181" fmla="*/ 4236081 h 4689985"/>
              <a:gd name="connsiteX182" fmla="*/ 4483337 w 13328242"/>
              <a:gd name="connsiteY182" fmla="*/ 4193260 h 4689985"/>
              <a:gd name="connsiteX183" fmla="*/ 4499459 w 13328242"/>
              <a:gd name="connsiteY183" fmla="*/ 4191214 h 4689985"/>
              <a:gd name="connsiteX184" fmla="*/ 6380606 w 13328242"/>
              <a:gd name="connsiteY184" fmla="*/ 4171599 h 4689985"/>
              <a:gd name="connsiteX185" fmla="*/ 6437505 w 13328242"/>
              <a:gd name="connsiteY185" fmla="*/ 4181067 h 4689985"/>
              <a:gd name="connsiteX186" fmla="*/ 6493031 w 13328242"/>
              <a:gd name="connsiteY186" fmla="*/ 4212605 h 4689985"/>
              <a:gd name="connsiteX187" fmla="*/ 6380606 w 13328242"/>
              <a:gd name="connsiteY187" fmla="*/ 4171599 h 4689985"/>
              <a:gd name="connsiteX188" fmla="*/ 5155111 w 13328242"/>
              <a:gd name="connsiteY188" fmla="*/ 4163859 h 4689985"/>
              <a:gd name="connsiteX189" fmla="*/ 5164877 w 13328242"/>
              <a:gd name="connsiteY189" fmla="*/ 4220981 h 4689985"/>
              <a:gd name="connsiteX190" fmla="*/ 5141786 w 13328242"/>
              <a:gd name="connsiteY190" fmla="*/ 4206779 h 4689985"/>
              <a:gd name="connsiteX191" fmla="*/ 5143383 w 13328242"/>
              <a:gd name="connsiteY191" fmla="*/ 4172877 h 4689985"/>
              <a:gd name="connsiteX192" fmla="*/ 5155111 w 13328242"/>
              <a:gd name="connsiteY192" fmla="*/ 4163859 h 4689985"/>
              <a:gd name="connsiteX193" fmla="*/ 3739408 w 13328242"/>
              <a:gd name="connsiteY193" fmla="*/ 4127061 h 4689985"/>
              <a:gd name="connsiteX194" fmla="*/ 3758652 w 13328242"/>
              <a:gd name="connsiteY194" fmla="*/ 4255822 h 4689985"/>
              <a:gd name="connsiteX195" fmla="*/ 3739408 w 13328242"/>
              <a:gd name="connsiteY195" fmla="*/ 4127061 h 4689985"/>
              <a:gd name="connsiteX196" fmla="*/ 4731016 w 13328242"/>
              <a:gd name="connsiteY196" fmla="*/ 4126238 h 4689985"/>
              <a:gd name="connsiteX197" fmla="*/ 4752579 w 13328242"/>
              <a:gd name="connsiteY197" fmla="*/ 4138804 h 4689985"/>
              <a:gd name="connsiteX198" fmla="*/ 4797006 w 13328242"/>
              <a:gd name="connsiteY198" fmla="*/ 4220276 h 4689985"/>
              <a:gd name="connsiteX199" fmla="*/ 4784589 w 13328242"/>
              <a:gd name="connsiteY199" fmla="*/ 4225478 h 4689985"/>
              <a:gd name="connsiteX200" fmla="*/ 4757877 w 13328242"/>
              <a:gd name="connsiteY200" fmla="*/ 4218547 h 4689985"/>
              <a:gd name="connsiteX201" fmla="*/ 4731016 w 13328242"/>
              <a:gd name="connsiteY201" fmla="*/ 4126238 h 4689985"/>
              <a:gd name="connsiteX202" fmla="*/ 1533858 w 13328242"/>
              <a:gd name="connsiteY202" fmla="*/ 4119520 h 4689985"/>
              <a:gd name="connsiteX203" fmla="*/ 1559143 w 13328242"/>
              <a:gd name="connsiteY203" fmla="*/ 4127829 h 4689985"/>
              <a:gd name="connsiteX204" fmla="*/ 1519888 w 13328242"/>
              <a:gd name="connsiteY204" fmla="*/ 4145646 h 4689985"/>
              <a:gd name="connsiteX205" fmla="*/ 1533858 w 13328242"/>
              <a:gd name="connsiteY205" fmla="*/ 4119520 h 4689985"/>
              <a:gd name="connsiteX206" fmla="*/ 2661339 w 13328242"/>
              <a:gd name="connsiteY206" fmla="*/ 4105345 h 4689985"/>
              <a:gd name="connsiteX207" fmla="*/ 2657855 w 13328242"/>
              <a:gd name="connsiteY207" fmla="*/ 4151275 h 4689985"/>
              <a:gd name="connsiteX208" fmla="*/ 2652059 w 13328242"/>
              <a:gd name="connsiteY208" fmla="*/ 4112920 h 4689985"/>
              <a:gd name="connsiteX209" fmla="*/ 2661339 w 13328242"/>
              <a:gd name="connsiteY209" fmla="*/ 4105345 h 4689985"/>
              <a:gd name="connsiteX210" fmla="*/ 4163259 w 13328242"/>
              <a:gd name="connsiteY210" fmla="*/ 4103954 h 4689985"/>
              <a:gd name="connsiteX211" fmla="*/ 4197269 w 13328242"/>
              <a:gd name="connsiteY211" fmla="*/ 4104508 h 4689985"/>
              <a:gd name="connsiteX212" fmla="*/ 4160235 w 13328242"/>
              <a:gd name="connsiteY212" fmla="*/ 4138519 h 4689985"/>
              <a:gd name="connsiteX213" fmla="*/ 4106221 w 13328242"/>
              <a:gd name="connsiteY213" fmla="*/ 4137527 h 4689985"/>
              <a:gd name="connsiteX214" fmla="*/ 4123081 w 13328242"/>
              <a:gd name="connsiteY214" fmla="*/ 4119618 h 4689985"/>
              <a:gd name="connsiteX215" fmla="*/ 4163259 w 13328242"/>
              <a:gd name="connsiteY215" fmla="*/ 4103954 h 4689985"/>
              <a:gd name="connsiteX216" fmla="*/ 4230414 w 13328242"/>
              <a:gd name="connsiteY216" fmla="*/ 4092778 h 4689985"/>
              <a:gd name="connsiteX217" fmla="*/ 4259326 w 13328242"/>
              <a:gd name="connsiteY217" fmla="*/ 4101153 h 4689985"/>
              <a:gd name="connsiteX218" fmla="*/ 4225082 w 13328242"/>
              <a:gd name="connsiteY218" fmla="*/ 4153168 h 4689985"/>
              <a:gd name="connsiteX219" fmla="*/ 4230414 w 13328242"/>
              <a:gd name="connsiteY219" fmla="*/ 4092778 h 4689985"/>
              <a:gd name="connsiteX220" fmla="*/ 4687349 w 13328242"/>
              <a:gd name="connsiteY220" fmla="*/ 4090518 h 4689985"/>
              <a:gd name="connsiteX221" fmla="*/ 4713789 w 13328242"/>
              <a:gd name="connsiteY221" fmla="*/ 4110794 h 4689985"/>
              <a:gd name="connsiteX222" fmla="*/ 4684858 w 13328242"/>
              <a:gd name="connsiteY222" fmla="*/ 4133873 h 4689985"/>
              <a:gd name="connsiteX223" fmla="*/ 4693257 w 13328242"/>
              <a:gd name="connsiteY223" fmla="*/ 4175775 h 4689985"/>
              <a:gd name="connsiteX224" fmla="*/ 4666630 w 13328242"/>
              <a:gd name="connsiteY224" fmla="*/ 4214266 h 4689985"/>
              <a:gd name="connsiteX225" fmla="*/ 4651885 w 13328242"/>
              <a:gd name="connsiteY225" fmla="*/ 4212565 h 4689985"/>
              <a:gd name="connsiteX226" fmla="*/ 4644825 w 13328242"/>
              <a:gd name="connsiteY226" fmla="*/ 4124068 h 4689985"/>
              <a:gd name="connsiteX227" fmla="*/ 4658681 w 13328242"/>
              <a:gd name="connsiteY227" fmla="*/ 4118295 h 4689985"/>
              <a:gd name="connsiteX228" fmla="*/ 4657684 w 13328242"/>
              <a:gd name="connsiteY228" fmla="*/ 4116766 h 4689985"/>
              <a:gd name="connsiteX229" fmla="*/ 4655616 w 13328242"/>
              <a:gd name="connsiteY229" fmla="*/ 4095149 h 4689985"/>
              <a:gd name="connsiteX230" fmla="*/ 4687349 w 13328242"/>
              <a:gd name="connsiteY230" fmla="*/ 4090518 h 4689985"/>
              <a:gd name="connsiteX231" fmla="*/ 3812136 w 13328242"/>
              <a:gd name="connsiteY231" fmla="*/ 4087913 h 4689985"/>
              <a:gd name="connsiteX232" fmla="*/ 3829327 w 13328242"/>
              <a:gd name="connsiteY232" fmla="*/ 4109017 h 4689985"/>
              <a:gd name="connsiteX233" fmla="*/ 3767600 w 13328242"/>
              <a:gd name="connsiteY233" fmla="*/ 4135517 h 4689985"/>
              <a:gd name="connsiteX234" fmla="*/ 3771337 w 13328242"/>
              <a:gd name="connsiteY234" fmla="*/ 4123140 h 4689985"/>
              <a:gd name="connsiteX235" fmla="*/ 3812136 w 13328242"/>
              <a:gd name="connsiteY235" fmla="*/ 4087913 h 4689985"/>
              <a:gd name="connsiteX236" fmla="*/ 2339811 w 13328242"/>
              <a:gd name="connsiteY236" fmla="*/ 4063675 h 4689985"/>
              <a:gd name="connsiteX237" fmla="*/ 2395712 w 13328242"/>
              <a:gd name="connsiteY237" fmla="*/ 4089047 h 4689985"/>
              <a:gd name="connsiteX238" fmla="*/ 2343900 w 13328242"/>
              <a:gd name="connsiteY238" fmla="*/ 4146597 h 4689985"/>
              <a:gd name="connsiteX239" fmla="*/ 2310896 w 13328242"/>
              <a:gd name="connsiteY239" fmla="*/ 4070718 h 4689985"/>
              <a:gd name="connsiteX240" fmla="*/ 2339811 w 13328242"/>
              <a:gd name="connsiteY240" fmla="*/ 4063675 h 4689985"/>
              <a:gd name="connsiteX241" fmla="*/ 4319387 w 13328242"/>
              <a:gd name="connsiteY241" fmla="*/ 4063134 h 4689985"/>
              <a:gd name="connsiteX242" fmla="*/ 4331322 w 13328242"/>
              <a:gd name="connsiteY242" fmla="*/ 4070578 h 4689985"/>
              <a:gd name="connsiteX243" fmla="*/ 4344635 w 13328242"/>
              <a:gd name="connsiteY243" fmla="*/ 4169426 h 4689985"/>
              <a:gd name="connsiteX244" fmla="*/ 4304072 w 13328242"/>
              <a:gd name="connsiteY244" fmla="*/ 4063596 h 4689985"/>
              <a:gd name="connsiteX245" fmla="*/ 4319387 w 13328242"/>
              <a:gd name="connsiteY245" fmla="*/ 4063134 h 4689985"/>
              <a:gd name="connsiteX246" fmla="*/ 4587007 w 13328242"/>
              <a:gd name="connsiteY246" fmla="*/ 4060897 h 4689985"/>
              <a:gd name="connsiteX247" fmla="*/ 4606165 w 13328242"/>
              <a:gd name="connsiteY247" fmla="*/ 4064445 h 4689985"/>
              <a:gd name="connsiteX248" fmla="*/ 4626751 w 13328242"/>
              <a:gd name="connsiteY248" fmla="*/ 4087251 h 4689985"/>
              <a:gd name="connsiteX249" fmla="*/ 4575660 w 13328242"/>
              <a:gd name="connsiteY249" fmla="*/ 4110577 h 4689985"/>
              <a:gd name="connsiteX250" fmla="*/ 4571460 w 13328242"/>
              <a:gd name="connsiteY250" fmla="*/ 4067991 h 4689985"/>
              <a:gd name="connsiteX251" fmla="*/ 4587007 w 13328242"/>
              <a:gd name="connsiteY251" fmla="*/ 4060897 h 4689985"/>
              <a:gd name="connsiteX252" fmla="*/ 3242320 w 13328242"/>
              <a:gd name="connsiteY252" fmla="*/ 4051762 h 4689985"/>
              <a:gd name="connsiteX253" fmla="*/ 3263245 w 13328242"/>
              <a:gd name="connsiteY253" fmla="*/ 4055129 h 4689985"/>
              <a:gd name="connsiteX254" fmla="*/ 3270945 w 13328242"/>
              <a:gd name="connsiteY254" fmla="*/ 4069216 h 4689985"/>
              <a:gd name="connsiteX255" fmla="*/ 3216546 w 13328242"/>
              <a:gd name="connsiteY255" fmla="*/ 4128760 h 4689985"/>
              <a:gd name="connsiteX256" fmla="*/ 3206272 w 13328242"/>
              <a:gd name="connsiteY256" fmla="*/ 4120697 h 4689985"/>
              <a:gd name="connsiteX257" fmla="*/ 3242320 w 13328242"/>
              <a:gd name="connsiteY257" fmla="*/ 4051762 h 4689985"/>
              <a:gd name="connsiteX258" fmla="*/ 2143108 w 13328242"/>
              <a:gd name="connsiteY258" fmla="*/ 4044116 h 4689985"/>
              <a:gd name="connsiteX259" fmla="*/ 2117672 w 13328242"/>
              <a:gd name="connsiteY259" fmla="*/ 4109988 h 4689985"/>
              <a:gd name="connsiteX260" fmla="*/ 2093446 w 13328242"/>
              <a:gd name="connsiteY260" fmla="*/ 4104926 h 4689985"/>
              <a:gd name="connsiteX261" fmla="*/ 2101776 w 13328242"/>
              <a:gd name="connsiteY261" fmla="*/ 4065389 h 4689985"/>
              <a:gd name="connsiteX262" fmla="*/ 2143108 w 13328242"/>
              <a:gd name="connsiteY262" fmla="*/ 4044116 h 4689985"/>
              <a:gd name="connsiteX263" fmla="*/ 5856010 w 13328242"/>
              <a:gd name="connsiteY263" fmla="*/ 4031955 h 4689985"/>
              <a:gd name="connsiteX264" fmla="*/ 5867943 w 13328242"/>
              <a:gd name="connsiteY264" fmla="*/ 4069155 h 4689985"/>
              <a:gd name="connsiteX265" fmla="*/ 5837956 w 13328242"/>
              <a:gd name="connsiteY265" fmla="*/ 4044361 h 4689985"/>
              <a:gd name="connsiteX266" fmla="*/ 5839821 w 13328242"/>
              <a:gd name="connsiteY266" fmla="*/ 4032562 h 4689985"/>
              <a:gd name="connsiteX267" fmla="*/ 5856010 w 13328242"/>
              <a:gd name="connsiteY267" fmla="*/ 4031955 h 4689985"/>
              <a:gd name="connsiteX268" fmla="*/ 3533750 w 13328242"/>
              <a:gd name="connsiteY268" fmla="*/ 4027806 h 4689985"/>
              <a:gd name="connsiteX269" fmla="*/ 3528117 w 13328242"/>
              <a:gd name="connsiteY269" fmla="*/ 4108547 h 4689985"/>
              <a:gd name="connsiteX270" fmla="*/ 3478544 w 13328242"/>
              <a:gd name="connsiteY270" fmla="*/ 4074689 h 4689985"/>
              <a:gd name="connsiteX271" fmla="*/ 3495980 w 13328242"/>
              <a:gd name="connsiteY271" fmla="*/ 4046235 h 4689985"/>
              <a:gd name="connsiteX272" fmla="*/ 3533750 w 13328242"/>
              <a:gd name="connsiteY272" fmla="*/ 4027806 h 4689985"/>
              <a:gd name="connsiteX273" fmla="*/ 4122891 w 13328242"/>
              <a:gd name="connsiteY273" fmla="*/ 4020862 h 4689985"/>
              <a:gd name="connsiteX274" fmla="*/ 4079283 w 13328242"/>
              <a:gd name="connsiteY274" fmla="*/ 4098186 h 4689985"/>
              <a:gd name="connsiteX275" fmla="*/ 4122891 w 13328242"/>
              <a:gd name="connsiteY275" fmla="*/ 4020862 h 4689985"/>
              <a:gd name="connsiteX276" fmla="*/ 6574630 w 13328242"/>
              <a:gd name="connsiteY276" fmla="*/ 4016360 h 4689985"/>
              <a:gd name="connsiteX277" fmla="*/ 6605693 w 13328242"/>
              <a:gd name="connsiteY277" fmla="*/ 4073434 h 4689985"/>
              <a:gd name="connsiteX278" fmla="*/ 6583439 w 13328242"/>
              <a:gd name="connsiteY278" fmla="*/ 4091687 h 4689985"/>
              <a:gd name="connsiteX279" fmla="*/ 6541508 w 13328242"/>
              <a:gd name="connsiteY279" fmla="*/ 4092551 h 4689985"/>
              <a:gd name="connsiteX280" fmla="*/ 6530426 w 13328242"/>
              <a:gd name="connsiteY280" fmla="*/ 4084681 h 4689985"/>
              <a:gd name="connsiteX281" fmla="*/ 6540407 w 13328242"/>
              <a:gd name="connsiteY281" fmla="*/ 4099803 h 4689985"/>
              <a:gd name="connsiteX282" fmla="*/ 6536650 w 13328242"/>
              <a:gd name="connsiteY282" fmla="*/ 4111387 h 4689985"/>
              <a:gd name="connsiteX283" fmla="*/ 6590025 w 13328242"/>
              <a:gd name="connsiteY283" fmla="*/ 4147634 h 4689985"/>
              <a:gd name="connsiteX284" fmla="*/ 6597387 w 13328242"/>
              <a:gd name="connsiteY284" fmla="*/ 4199504 h 4689985"/>
              <a:gd name="connsiteX285" fmla="*/ 6486644 w 13328242"/>
              <a:gd name="connsiteY285" fmla="*/ 4137482 h 4689985"/>
              <a:gd name="connsiteX286" fmla="*/ 6492852 w 13328242"/>
              <a:gd name="connsiteY286" fmla="*/ 4120650 h 4689985"/>
              <a:gd name="connsiteX287" fmla="*/ 6495540 w 13328242"/>
              <a:gd name="connsiteY287" fmla="*/ 4118963 h 4689985"/>
              <a:gd name="connsiteX288" fmla="*/ 6491009 w 13328242"/>
              <a:gd name="connsiteY288" fmla="*/ 4103376 h 4689985"/>
              <a:gd name="connsiteX289" fmla="*/ 6503059 w 13328242"/>
              <a:gd name="connsiteY289" fmla="*/ 4075572 h 4689985"/>
              <a:gd name="connsiteX290" fmla="*/ 6522376 w 13328242"/>
              <a:gd name="connsiteY290" fmla="*/ 4074922 h 4689985"/>
              <a:gd name="connsiteX291" fmla="*/ 6521544 w 13328242"/>
              <a:gd name="connsiteY291" fmla="*/ 4058069 h 4689985"/>
              <a:gd name="connsiteX292" fmla="*/ 6533287 w 13328242"/>
              <a:gd name="connsiteY292" fmla="*/ 4036127 h 4689985"/>
              <a:gd name="connsiteX293" fmla="*/ 6574630 w 13328242"/>
              <a:gd name="connsiteY293" fmla="*/ 4016360 h 4689985"/>
              <a:gd name="connsiteX294" fmla="*/ 4853444 w 13328242"/>
              <a:gd name="connsiteY294" fmla="*/ 4014799 h 4689985"/>
              <a:gd name="connsiteX295" fmla="*/ 4869575 w 13328242"/>
              <a:gd name="connsiteY295" fmla="*/ 4083611 h 4689985"/>
              <a:gd name="connsiteX296" fmla="*/ 4853444 w 13328242"/>
              <a:gd name="connsiteY296" fmla="*/ 4014799 h 4689985"/>
              <a:gd name="connsiteX297" fmla="*/ 5474978 w 13328242"/>
              <a:gd name="connsiteY297" fmla="*/ 3999563 h 4689985"/>
              <a:gd name="connsiteX298" fmla="*/ 5491248 w 13328242"/>
              <a:gd name="connsiteY298" fmla="*/ 4014369 h 4689985"/>
              <a:gd name="connsiteX299" fmla="*/ 5412294 w 13328242"/>
              <a:gd name="connsiteY299" fmla="*/ 4029774 h 4689985"/>
              <a:gd name="connsiteX300" fmla="*/ 5474978 w 13328242"/>
              <a:gd name="connsiteY300" fmla="*/ 3999563 h 4689985"/>
              <a:gd name="connsiteX301" fmla="*/ 5226599 w 13328242"/>
              <a:gd name="connsiteY301" fmla="*/ 3983063 h 4689985"/>
              <a:gd name="connsiteX302" fmla="*/ 5221420 w 13328242"/>
              <a:gd name="connsiteY302" fmla="*/ 4050935 h 4689985"/>
              <a:gd name="connsiteX303" fmla="*/ 5211347 w 13328242"/>
              <a:gd name="connsiteY303" fmla="*/ 4061023 h 4689985"/>
              <a:gd name="connsiteX304" fmla="*/ 5222000 w 13328242"/>
              <a:gd name="connsiteY304" fmla="*/ 4071295 h 4689985"/>
              <a:gd name="connsiteX305" fmla="*/ 5195888 w 13328242"/>
              <a:gd name="connsiteY305" fmla="*/ 4177021 h 4689985"/>
              <a:gd name="connsiteX306" fmla="*/ 5182461 w 13328242"/>
              <a:gd name="connsiteY306" fmla="*/ 4105538 h 4689985"/>
              <a:gd name="connsiteX307" fmla="*/ 5191272 w 13328242"/>
              <a:gd name="connsiteY307" fmla="*/ 4077987 h 4689985"/>
              <a:gd name="connsiteX308" fmla="*/ 5158338 w 13328242"/>
              <a:gd name="connsiteY308" fmla="*/ 4087435 h 4689985"/>
              <a:gd name="connsiteX309" fmla="*/ 5198677 w 13328242"/>
              <a:gd name="connsiteY309" fmla="*/ 3995180 h 4689985"/>
              <a:gd name="connsiteX310" fmla="*/ 5226599 w 13328242"/>
              <a:gd name="connsiteY310" fmla="*/ 3983063 h 4689985"/>
              <a:gd name="connsiteX311" fmla="*/ 3213433 w 13328242"/>
              <a:gd name="connsiteY311" fmla="*/ 3976304 h 4689985"/>
              <a:gd name="connsiteX312" fmla="*/ 3241150 w 13328242"/>
              <a:gd name="connsiteY312" fmla="*/ 3989677 h 4689985"/>
              <a:gd name="connsiteX313" fmla="*/ 3245954 w 13328242"/>
              <a:gd name="connsiteY313" fmla="*/ 4016104 h 4689985"/>
              <a:gd name="connsiteX314" fmla="*/ 3196691 w 13328242"/>
              <a:gd name="connsiteY314" fmla="*/ 4009847 h 4689985"/>
              <a:gd name="connsiteX315" fmla="*/ 3213433 w 13328242"/>
              <a:gd name="connsiteY315" fmla="*/ 3976304 h 4689985"/>
              <a:gd name="connsiteX316" fmla="*/ 3565717 w 13328242"/>
              <a:gd name="connsiteY316" fmla="*/ 3956439 h 4689985"/>
              <a:gd name="connsiteX317" fmla="*/ 3601254 w 13328242"/>
              <a:gd name="connsiteY317" fmla="*/ 4001645 h 4689985"/>
              <a:gd name="connsiteX318" fmla="*/ 3620799 w 13328242"/>
              <a:gd name="connsiteY318" fmla="*/ 4062204 h 4689985"/>
              <a:gd name="connsiteX319" fmla="*/ 3565717 w 13328242"/>
              <a:gd name="connsiteY319" fmla="*/ 3956439 h 4689985"/>
              <a:gd name="connsiteX320" fmla="*/ 3748915 w 13328242"/>
              <a:gd name="connsiteY320" fmla="*/ 3944358 h 4689985"/>
              <a:gd name="connsiteX321" fmla="*/ 3769306 w 13328242"/>
              <a:gd name="connsiteY321" fmla="*/ 3947041 h 4689985"/>
              <a:gd name="connsiteX322" fmla="*/ 3782106 w 13328242"/>
              <a:gd name="connsiteY322" fmla="*/ 3959617 h 4689985"/>
              <a:gd name="connsiteX323" fmla="*/ 3795551 w 13328242"/>
              <a:gd name="connsiteY323" fmla="*/ 3960219 h 4689985"/>
              <a:gd name="connsiteX324" fmla="*/ 3798365 w 13328242"/>
              <a:gd name="connsiteY324" fmla="*/ 4035247 h 4689985"/>
              <a:gd name="connsiteX325" fmla="*/ 3784068 w 13328242"/>
              <a:gd name="connsiteY325" fmla="*/ 4032920 h 4689985"/>
              <a:gd name="connsiteX326" fmla="*/ 3780611 w 13328242"/>
              <a:gd name="connsiteY326" fmla="*/ 4033121 h 4689985"/>
              <a:gd name="connsiteX327" fmla="*/ 3761866 w 13328242"/>
              <a:gd name="connsiteY327" fmla="*/ 4048667 h 4689985"/>
              <a:gd name="connsiteX328" fmla="*/ 3740869 w 13328242"/>
              <a:gd name="connsiteY328" fmla="*/ 4033352 h 4689985"/>
              <a:gd name="connsiteX329" fmla="*/ 3729524 w 13328242"/>
              <a:gd name="connsiteY329" fmla="*/ 4012415 h 4689985"/>
              <a:gd name="connsiteX330" fmla="*/ 3721681 w 13328242"/>
              <a:gd name="connsiteY330" fmla="*/ 4016856 h 4689985"/>
              <a:gd name="connsiteX331" fmla="*/ 3736441 w 13328242"/>
              <a:gd name="connsiteY331" fmla="*/ 4079449 h 4689985"/>
              <a:gd name="connsiteX332" fmla="*/ 3706657 w 13328242"/>
              <a:gd name="connsiteY332" fmla="*/ 4122648 h 4689985"/>
              <a:gd name="connsiteX333" fmla="*/ 3667085 w 13328242"/>
              <a:gd name="connsiteY333" fmla="*/ 4002508 h 4689985"/>
              <a:gd name="connsiteX334" fmla="*/ 3683088 w 13328242"/>
              <a:gd name="connsiteY334" fmla="*/ 3994264 h 4689985"/>
              <a:gd name="connsiteX335" fmla="*/ 3686217 w 13328242"/>
              <a:gd name="connsiteY335" fmla="*/ 3994826 h 4689985"/>
              <a:gd name="connsiteX336" fmla="*/ 3693456 w 13328242"/>
              <a:gd name="connsiteY336" fmla="*/ 3980287 h 4689985"/>
              <a:gd name="connsiteX337" fmla="*/ 3721218 w 13328242"/>
              <a:gd name="connsiteY337" fmla="*/ 3967875 h 4689985"/>
              <a:gd name="connsiteX338" fmla="*/ 3721708 w 13328242"/>
              <a:gd name="connsiteY338" fmla="*/ 3968294 h 4689985"/>
              <a:gd name="connsiteX339" fmla="*/ 3723506 w 13328242"/>
              <a:gd name="connsiteY339" fmla="*/ 3953537 h 4689985"/>
              <a:gd name="connsiteX340" fmla="*/ 3748915 w 13328242"/>
              <a:gd name="connsiteY340" fmla="*/ 3944358 h 4689985"/>
              <a:gd name="connsiteX341" fmla="*/ 5525795 w 13328242"/>
              <a:gd name="connsiteY341" fmla="*/ 3931910 h 4689985"/>
              <a:gd name="connsiteX342" fmla="*/ 5596108 w 13328242"/>
              <a:gd name="connsiteY342" fmla="*/ 4043268 h 4689985"/>
              <a:gd name="connsiteX343" fmla="*/ 5507700 w 13328242"/>
              <a:gd name="connsiteY343" fmla="*/ 3952545 h 4689985"/>
              <a:gd name="connsiteX344" fmla="*/ 5525795 w 13328242"/>
              <a:gd name="connsiteY344" fmla="*/ 3931910 h 4689985"/>
              <a:gd name="connsiteX345" fmla="*/ 3867414 w 13328242"/>
              <a:gd name="connsiteY345" fmla="*/ 3923746 h 4689985"/>
              <a:gd name="connsiteX346" fmla="*/ 3874309 w 13328242"/>
              <a:gd name="connsiteY346" fmla="*/ 3937549 h 4689985"/>
              <a:gd name="connsiteX347" fmla="*/ 3850500 w 13328242"/>
              <a:gd name="connsiteY347" fmla="*/ 3957105 h 4689985"/>
              <a:gd name="connsiteX348" fmla="*/ 3827144 w 13328242"/>
              <a:gd name="connsiteY348" fmla="*/ 3940087 h 4689985"/>
              <a:gd name="connsiteX349" fmla="*/ 3867414 w 13328242"/>
              <a:gd name="connsiteY349" fmla="*/ 3923746 h 4689985"/>
              <a:gd name="connsiteX350" fmla="*/ 3427486 w 13328242"/>
              <a:gd name="connsiteY350" fmla="*/ 3910902 h 4689985"/>
              <a:gd name="connsiteX351" fmla="*/ 3449832 w 13328242"/>
              <a:gd name="connsiteY351" fmla="*/ 3913209 h 4689985"/>
              <a:gd name="connsiteX352" fmla="*/ 3487936 w 13328242"/>
              <a:gd name="connsiteY352" fmla="*/ 3928421 h 4689985"/>
              <a:gd name="connsiteX353" fmla="*/ 3476379 w 13328242"/>
              <a:gd name="connsiteY353" fmla="*/ 3950194 h 4689985"/>
              <a:gd name="connsiteX354" fmla="*/ 3391928 w 13328242"/>
              <a:gd name="connsiteY354" fmla="*/ 3935391 h 4689985"/>
              <a:gd name="connsiteX355" fmla="*/ 3407789 w 13328242"/>
              <a:gd name="connsiteY355" fmla="*/ 3915239 h 4689985"/>
              <a:gd name="connsiteX356" fmla="*/ 3427486 w 13328242"/>
              <a:gd name="connsiteY356" fmla="*/ 3910902 h 4689985"/>
              <a:gd name="connsiteX357" fmla="*/ 5753971 w 13328242"/>
              <a:gd name="connsiteY357" fmla="*/ 3886040 h 4689985"/>
              <a:gd name="connsiteX358" fmla="*/ 5809459 w 13328242"/>
              <a:gd name="connsiteY358" fmla="*/ 3988993 h 4689985"/>
              <a:gd name="connsiteX359" fmla="*/ 5753971 w 13328242"/>
              <a:gd name="connsiteY359" fmla="*/ 3886040 h 4689985"/>
              <a:gd name="connsiteX360" fmla="*/ 3868776 w 13328242"/>
              <a:gd name="connsiteY360" fmla="*/ 3876911 h 4689985"/>
              <a:gd name="connsiteX361" fmla="*/ 3852180 w 13328242"/>
              <a:gd name="connsiteY361" fmla="*/ 3896003 h 4689985"/>
              <a:gd name="connsiteX362" fmla="*/ 3861090 w 13328242"/>
              <a:gd name="connsiteY362" fmla="*/ 3881020 h 4689985"/>
              <a:gd name="connsiteX363" fmla="*/ 3868776 w 13328242"/>
              <a:gd name="connsiteY363" fmla="*/ 3876911 h 4689985"/>
              <a:gd name="connsiteX364" fmla="*/ 3668830 w 13328242"/>
              <a:gd name="connsiteY364" fmla="*/ 3872850 h 4689985"/>
              <a:gd name="connsiteX365" fmla="*/ 3692837 w 13328242"/>
              <a:gd name="connsiteY365" fmla="*/ 3916120 h 4689985"/>
              <a:gd name="connsiteX366" fmla="*/ 3656116 w 13328242"/>
              <a:gd name="connsiteY366" fmla="*/ 3928503 h 4689985"/>
              <a:gd name="connsiteX367" fmla="*/ 3636090 w 13328242"/>
              <a:gd name="connsiteY367" fmla="*/ 3901889 h 4689985"/>
              <a:gd name="connsiteX368" fmla="*/ 3639545 w 13328242"/>
              <a:gd name="connsiteY368" fmla="*/ 3885926 h 4689985"/>
              <a:gd name="connsiteX369" fmla="*/ 3652126 w 13328242"/>
              <a:gd name="connsiteY369" fmla="*/ 3873376 h 4689985"/>
              <a:gd name="connsiteX370" fmla="*/ 3668830 w 13328242"/>
              <a:gd name="connsiteY370" fmla="*/ 3872850 h 4689985"/>
              <a:gd name="connsiteX371" fmla="*/ 5225251 w 13328242"/>
              <a:gd name="connsiteY371" fmla="*/ 3856619 h 4689985"/>
              <a:gd name="connsiteX372" fmla="*/ 5267180 w 13328242"/>
              <a:gd name="connsiteY372" fmla="*/ 3964784 h 4689985"/>
              <a:gd name="connsiteX373" fmla="*/ 5225251 w 13328242"/>
              <a:gd name="connsiteY373" fmla="*/ 3856619 h 4689985"/>
              <a:gd name="connsiteX374" fmla="*/ 2645533 w 13328242"/>
              <a:gd name="connsiteY374" fmla="*/ 3856074 h 4689985"/>
              <a:gd name="connsiteX375" fmla="*/ 2668220 w 13328242"/>
              <a:gd name="connsiteY375" fmla="*/ 3862948 h 4689985"/>
              <a:gd name="connsiteX376" fmla="*/ 2639614 w 13328242"/>
              <a:gd name="connsiteY376" fmla="*/ 3928609 h 4689985"/>
              <a:gd name="connsiteX377" fmla="*/ 2608362 w 13328242"/>
              <a:gd name="connsiteY377" fmla="*/ 3910208 h 4689985"/>
              <a:gd name="connsiteX378" fmla="*/ 2645533 w 13328242"/>
              <a:gd name="connsiteY378" fmla="*/ 3856074 h 4689985"/>
              <a:gd name="connsiteX379" fmla="*/ 4158800 w 13328242"/>
              <a:gd name="connsiteY379" fmla="*/ 3852384 h 4689985"/>
              <a:gd name="connsiteX380" fmla="*/ 4155564 w 13328242"/>
              <a:gd name="connsiteY380" fmla="*/ 3852425 h 4689985"/>
              <a:gd name="connsiteX381" fmla="*/ 4161150 w 13328242"/>
              <a:gd name="connsiteY381" fmla="*/ 3866173 h 4689985"/>
              <a:gd name="connsiteX382" fmla="*/ 6571705 w 13328242"/>
              <a:gd name="connsiteY382" fmla="*/ 3852127 h 4689985"/>
              <a:gd name="connsiteX383" fmla="*/ 6571361 w 13328242"/>
              <a:gd name="connsiteY383" fmla="*/ 3894217 h 4689985"/>
              <a:gd name="connsiteX384" fmla="*/ 6555116 w 13328242"/>
              <a:gd name="connsiteY384" fmla="*/ 3858115 h 4689985"/>
              <a:gd name="connsiteX385" fmla="*/ 6571705 w 13328242"/>
              <a:gd name="connsiteY385" fmla="*/ 3852127 h 4689985"/>
              <a:gd name="connsiteX386" fmla="*/ 5847925 w 13328242"/>
              <a:gd name="connsiteY386" fmla="*/ 3850244 h 4689985"/>
              <a:gd name="connsiteX387" fmla="*/ 5828152 w 13328242"/>
              <a:gd name="connsiteY387" fmla="*/ 3882775 h 4689985"/>
              <a:gd name="connsiteX388" fmla="*/ 5826652 w 13328242"/>
              <a:gd name="connsiteY388" fmla="*/ 3858966 h 4689985"/>
              <a:gd name="connsiteX389" fmla="*/ 5847925 w 13328242"/>
              <a:gd name="connsiteY389" fmla="*/ 3850244 h 4689985"/>
              <a:gd name="connsiteX390" fmla="*/ 3397239 w 13328242"/>
              <a:gd name="connsiteY390" fmla="*/ 3850144 h 4689985"/>
              <a:gd name="connsiteX391" fmla="*/ 3412780 w 13328242"/>
              <a:gd name="connsiteY391" fmla="*/ 3851911 h 4689985"/>
              <a:gd name="connsiteX392" fmla="*/ 3406668 w 13328242"/>
              <a:gd name="connsiteY392" fmla="*/ 3897546 h 4689985"/>
              <a:gd name="connsiteX393" fmla="*/ 3381666 w 13328242"/>
              <a:gd name="connsiteY393" fmla="*/ 3890576 h 4689985"/>
              <a:gd name="connsiteX394" fmla="*/ 3367885 w 13328242"/>
              <a:gd name="connsiteY394" fmla="*/ 3877269 h 4689985"/>
              <a:gd name="connsiteX395" fmla="*/ 3397239 w 13328242"/>
              <a:gd name="connsiteY395" fmla="*/ 3850144 h 4689985"/>
              <a:gd name="connsiteX396" fmla="*/ 6835273 w 13328242"/>
              <a:gd name="connsiteY396" fmla="*/ 3844811 h 4689985"/>
              <a:gd name="connsiteX397" fmla="*/ 6855603 w 13328242"/>
              <a:gd name="connsiteY397" fmla="*/ 3931136 h 4689985"/>
              <a:gd name="connsiteX398" fmla="*/ 6835273 w 13328242"/>
              <a:gd name="connsiteY398" fmla="*/ 3844811 h 4689985"/>
              <a:gd name="connsiteX399" fmla="*/ 3907230 w 13328242"/>
              <a:gd name="connsiteY399" fmla="*/ 3842464 h 4689985"/>
              <a:gd name="connsiteX400" fmla="*/ 3923533 w 13328242"/>
              <a:gd name="connsiteY400" fmla="*/ 3849195 h 4689985"/>
              <a:gd name="connsiteX401" fmla="*/ 3894706 w 13328242"/>
              <a:gd name="connsiteY401" fmla="*/ 3880003 h 4689985"/>
              <a:gd name="connsiteX402" fmla="*/ 3907230 w 13328242"/>
              <a:gd name="connsiteY402" fmla="*/ 3842464 h 4689985"/>
              <a:gd name="connsiteX403" fmla="*/ 4897760 w 13328242"/>
              <a:gd name="connsiteY403" fmla="*/ 3838429 h 4689985"/>
              <a:gd name="connsiteX404" fmla="*/ 4959225 w 13328242"/>
              <a:gd name="connsiteY404" fmla="*/ 3861142 h 4689985"/>
              <a:gd name="connsiteX405" fmla="*/ 5014606 w 13328242"/>
              <a:gd name="connsiteY405" fmla="*/ 3908321 h 4689985"/>
              <a:gd name="connsiteX406" fmla="*/ 4897760 w 13328242"/>
              <a:gd name="connsiteY406" fmla="*/ 3838429 h 4689985"/>
              <a:gd name="connsiteX407" fmla="*/ 4687689 w 13328242"/>
              <a:gd name="connsiteY407" fmla="*/ 3828146 h 4689985"/>
              <a:gd name="connsiteX408" fmla="*/ 4709413 w 13328242"/>
              <a:gd name="connsiteY408" fmla="*/ 3876135 h 4689985"/>
              <a:gd name="connsiteX409" fmla="*/ 4681188 w 13328242"/>
              <a:gd name="connsiteY409" fmla="*/ 3884286 h 4689985"/>
              <a:gd name="connsiteX410" fmla="*/ 4659910 w 13328242"/>
              <a:gd name="connsiteY410" fmla="*/ 3879581 h 4689985"/>
              <a:gd name="connsiteX411" fmla="*/ 4671697 w 13328242"/>
              <a:gd name="connsiteY411" fmla="*/ 3835705 h 4689985"/>
              <a:gd name="connsiteX412" fmla="*/ 4687689 w 13328242"/>
              <a:gd name="connsiteY412" fmla="*/ 3828146 h 4689985"/>
              <a:gd name="connsiteX413" fmla="*/ 6500579 w 13328242"/>
              <a:gd name="connsiteY413" fmla="*/ 3824917 h 4689985"/>
              <a:gd name="connsiteX414" fmla="*/ 6497363 w 13328242"/>
              <a:gd name="connsiteY414" fmla="*/ 3900651 h 4689985"/>
              <a:gd name="connsiteX415" fmla="*/ 6500579 w 13328242"/>
              <a:gd name="connsiteY415" fmla="*/ 3824917 h 4689985"/>
              <a:gd name="connsiteX416" fmla="*/ 1357346 w 13328242"/>
              <a:gd name="connsiteY416" fmla="*/ 3818509 h 4689985"/>
              <a:gd name="connsiteX417" fmla="*/ 1380690 w 13328242"/>
              <a:gd name="connsiteY417" fmla="*/ 3819969 h 4689985"/>
              <a:gd name="connsiteX418" fmla="*/ 1403156 w 13328242"/>
              <a:gd name="connsiteY418" fmla="*/ 3854172 h 4689985"/>
              <a:gd name="connsiteX419" fmla="*/ 1338443 w 13328242"/>
              <a:gd name="connsiteY419" fmla="*/ 3886177 h 4689985"/>
              <a:gd name="connsiteX420" fmla="*/ 1337237 w 13328242"/>
              <a:gd name="connsiteY420" fmla="*/ 3832329 h 4689985"/>
              <a:gd name="connsiteX421" fmla="*/ 1357346 w 13328242"/>
              <a:gd name="connsiteY421" fmla="*/ 3818509 h 4689985"/>
              <a:gd name="connsiteX422" fmla="*/ 6371553 w 13328242"/>
              <a:gd name="connsiteY422" fmla="*/ 3816087 h 4689985"/>
              <a:gd name="connsiteX423" fmla="*/ 6366601 w 13328242"/>
              <a:gd name="connsiteY423" fmla="*/ 3860913 h 4689985"/>
              <a:gd name="connsiteX424" fmla="*/ 6351634 w 13328242"/>
              <a:gd name="connsiteY424" fmla="*/ 3865242 h 4689985"/>
              <a:gd name="connsiteX425" fmla="*/ 6332187 w 13328242"/>
              <a:gd name="connsiteY425" fmla="*/ 3821032 h 4689985"/>
              <a:gd name="connsiteX426" fmla="*/ 6371553 w 13328242"/>
              <a:gd name="connsiteY426" fmla="*/ 3816087 h 4689985"/>
              <a:gd name="connsiteX427" fmla="*/ 6990404 w 13328242"/>
              <a:gd name="connsiteY427" fmla="*/ 3812370 h 4689985"/>
              <a:gd name="connsiteX428" fmla="*/ 7000456 w 13328242"/>
              <a:gd name="connsiteY428" fmla="*/ 3873740 h 4689985"/>
              <a:gd name="connsiteX429" fmla="*/ 6963397 w 13328242"/>
              <a:gd name="connsiteY429" fmla="*/ 3825617 h 4689985"/>
              <a:gd name="connsiteX430" fmla="*/ 6990404 w 13328242"/>
              <a:gd name="connsiteY430" fmla="*/ 3812370 h 4689985"/>
              <a:gd name="connsiteX431" fmla="*/ 6063730 w 13328242"/>
              <a:gd name="connsiteY431" fmla="*/ 3792277 h 4689985"/>
              <a:gd name="connsiteX432" fmla="*/ 6082569 w 13328242"/>
              <a:gd name="connsiteY432" fmla="*/ 3792822 h 4689985"/>
              <a:gd name="connsiteX433" fmla="*/ 6087780 w 13328242"/>
              <a:gd name="connsiteY433" fmla="*/ 3892067 h 4689985"/>
              <a:gd name="connsiteX434" fmla="*/ 6041843 w 13328242"/>
              <a:gd name="connsiteY434" fmla="*/ 3803636 h 4689985"/>
              <a:gd name="connsiteX435" fmla="*/ 6063730 w 13328242"/>
              <a:gd name="connsiteY435" fmla="*/ 3792277 h 4689985"/>
              <a:gd name="connsiteX436" fmla="*/ 3889547 w 13328242"/>
              <a:gd name="connsiteY436" fmla="*/ 3781343 h 4689985"/>
              <a:gd name="connsiteX437" fmla="*/ 3835763 w 13328242"/>
              <a:gd name="connsiteY437" fmla="*/ 3835037 h 4689985"/>
              <a:gd name="connsiteX438" fmla="*/ 3889547 w 13328242"/>
              <a:gd name="connsiteY438" fmla="*/ 3781343 h 4689985"/>
              <a:gd name="connsiteX439" fmla="*/ 2995594 w 13328242"/>
              <a:gd name="connsiteY439" fmla="*/ 3765692 h 4689985"/>
              <a:gd name="connsiteX440" fmla="*/ 2975659 w 13328242"/>
              <a:gd name="connsiteY440" fmla="*/ 3832658 h 4689985"/>
              <a:gd name="connsiteX441" fmla="*/ 2970811 w 13328242"/>
              <a:gd name="connsiteY441" fmla="*/ 3845979 h 4689985"/>
              <a:gd name="connsiteX442" fmla="*/ 2977470 w 13328242"/>
              <a:gd name="connsiteY442" fmla="*/ 3838661 h 4689985"/>
              <a:gd name="connsiteX443" fmla="*/ 2989139 w 13328242"/>
              <a:gd name="connsiteY443" fmla="*/ 3836553 h 4689985"/>
              <a:gd name="connsiteX444" fmla="*/ 3002506 w 13328242"/>
              <a:gd name="connsiteY444" fmla="*/ 3864493 h 4689985"/>
              <a:gd name="connsiteX445" fmla="*/ 3014705 w 13328242"/>
              <a:gd name="connsiteY445" fmla="*/ 3849709 h 4689985"/>
              <a:gd name="connsiteX446" fmla="*/ 3031905 w 13328242"/>
              <a:gd name="connsiteY446" fmla="*/ 3867458 h 4689985"/>
              <a:gd name="connsiteX447" fmla="*/ 2995714 w 13328242"/>
              <a:gd name="connsiteY447" fmla="*/ 3946963 h 4689985"/>
              <a:gd name="connsiteX448" fmla="*/ 2981164 w 13328242"/>
              <a:gd name="connsiteY448" fmla="*/ 3925412 h 4689985"/>
              <a:gd name="connsiteX449" fmla="*/ 2983835 w 13328242"/>
              <a:gd name="connsiteY449" fmla="*/ 3902536 h 4689985"/>
              <a:gd name="connsiteX450" fmla="*/ 2978244 w 13328242"/>
              <a:gd name="connsiteY450" fmla="*/ 3898385 h 4689985"/>
              <a:gd name="connsiteX451" fmla="*/ 2968138 w 13328242"/>
              <a:gd name="connsiteY451" fmla="*/ 3871763 h 4689985"/>
              <a:gd name="connsiteX452" fmla="*/ 2970339 w 13328242"/>
              <a:gd name="connsiteY452" fmla="*/ 3847274 h 4689985"/>
              <a:gd name="connsiteX453" fmla="*/ 2952063 w 13328242"/>
              <a:gd name="connsiteY453" fmla="*/ 3897480 h 4689985"/>
              <a:gd name="connsiteX454" fmla="*/ 2938952 w 13328242"/>
              <a:gd name="connsiteY454" fmla="*/ 3916329 h 4689985"/>
              <a:gd name="connsiteX455" fmla="*/ 2954154 w 13328242"/>
              <a:gd name="connsiteY455" fmla="*/ 3946682 h 4689985"/>
              <a:gd name="connsiteX456" fmla="*/ 2961740 w 13328242"/>
              <a:gd name="connsiteY456" fmla="*/ 3989261 h 4689985"/>
              <a:gd name="connsiteX457" fmla="*/ 2952046 w 13328242"/>
              <a:gd name="connsiteY457" fmla="*/ 4000342 h 4689985"/>
              <a:gd name="connsiteX458" fmla="*/ 2890302 w 13328242"/>
              <a:gd name="connsiteY458" fmla="*/ 4007368 h 4689985"/>
              <a:gd name="connsiteX459" fmla="*/ 2850851 w 13328242"/>
              <a:gd name="connsiteY459" fmla="*/ 3989464 h 4689985"/>
              <a:gd name="connsiteX460" fmla="*/ 2850043 w 13328242"/>
              <a:gd name="connsiteY460" fmla="*/ 3989826 h 4689985"/>
              <a:gd name="connsiteX461" fmla="*/ 2850261 w 13328242"/>
              <a:gd name="connsiteY461" fmla="*/ 3989197 h 4689985"/>
              <a:gd name="connsiteX462" fmla="*/ 2830793 w 13328242"/>
              <a:gd name="connsiteY462" fmla="*/ 3980362 h 4689985"/>
              <a:gd name="connsiteX463" fmla="*/ 2778478 w 13328242"/>
              <a:gd name="connsiteY463" fmla="*/ 3899797 h 4689985"/>
              <a:gd name="connsiteX464" fmla="*/ 2778425 w 13328242"/>
              <a:gd name="connsiteY464" fmla="*/ 3881471 h 4689985"/>
              <a:gd name="connsiteX465" fmla="*/ 2768817 w 13328242"/>
              <a:gd name="connsiteY465" fmla="*/ 3882783 h 4689985"/>
              <a:gd name="connsiteX466" fmla="*/ 2762044 w 13328242"/>
              <a:gd name="connsiteY466" fmla="*/ 3847430 h 4689985"/>
              <a:gd name="connsiteX467" fmla="*/ 2778577 w 13328242"/>
              <a:gd name="connsiteY467" fmla="*/ 3842102 h 4689985"/>
              <a:gd name="connsiteX468" fmla="*/ 2787885 w 13328242"/>
              <a:gd name="connsiteY468" fmla="*/ 3849914 h 4689985"/>
              <a:gd name="connsiteX469" fmla="*/ 2788341 w 13328242"/>
              <a:gd name="connsiteY469" fmla="*/ 3859467 h 4689985"/>
              <a:gd name="connsiteX470" fmla="*/ 2788726 w 13328242"/>
              <a:gd name="connsiteY470" fmla="*/ 3864579 h 4689985"/>
              <a:gd name="connsiteX471" fmla="*/ 2827316 w 13328242"/>
              <a:gd name="connsiteY471" fmla="*/ 3852972 h 4689985"/>
              <a:gd name="connsiteX472" fmla="*/ 2873834 w 13328242"/>
              <a:gd name="connsiteY472" fmla="*/ 3860081 h 4689985"/>
              <a:gd name="connsiteX473" fmla="*/ 2895106 w 13328242"/>
              <a:gd name="connsiteY473" fmla="*/ 3872337 h 4689985"/>
              <a:gd name="connsiteX474" fmla="*/ 2908370 w 13328242"/>
              <a:gd name="connsiteY474" fmla="*/ 3848072 h 4689985"/>
              <a:gd name="connsiteX475" fmla="*/ 2939547 w 13328242"/>
              <a:gd name="connsiteY475" fmla="*/ 3808835 h 4689985"/>
              <a:gd name="connsiteX476" fmla="*/ 2995594 w 13328242"/>
              <a:gd name="connsiteY476" fmla="*/ 3765692 h 4689985"/>
              <a:gd name="connsiteX477" fmla="*/ 6359358 w 13328242"/>
              <a:gd name="connsiteY477" fmla="*/ 3760632 h 4689985"/>
              <a:gd name="connsiteX478" fmla="*/ 6368800 w 13328242"/>
              <a:gd name="connsiteY478" fmla="*/ 3780625 h 4689985"/>
              <a:gd name="connsiteX479" fmla="*/ 6343082 w 13328242"/>
              <a:gd name="connsiteY479" fmla="*/ 3780625 h 4689985"/>
              <a:gd name="connsiteX480" fmla="*/ 6351119 w 13328242"/>
              <a:gd name="connsiteY480" fmla="*/ 3762852 h 4689985"/>
              <a:gd name="connsiteX481" fmla="*/ 6359358 w 13328242"/>
              <a:gd name="connsiteY481" fmla="*/ 3760632 h 4689985"/>
              <a:gd name="connsiteX482" fmla="*/ 4778883 w 13328242"/>
              <a:gd name="connsiteY482" fmla="*/ 3758642 h 4689985"/>
              <a:gd name="connsiteX483" fmla="*/ 4808217 w 13328242"/>
              <a:gd name="connsiteY483" fmla="*/ 3769238 h 4689985"/>
              <a:gd name="connsiteX484" fmla="*/ 4763895 w 13328242"/>
              <a:gd name="connsiteY484" fmla="*/ 3830785 h 4689985"/>
              <a:gd name="connsiteX485" fmla="*/ 4760155 w 13328242"/>
              <a:gd name="connsiteY485" fmla="*/ 3816566 h 4689985"/>
              <a:gd name="connsiteX486" fmla="*/ 4778883 w 13328242"/>
              <a:gd name="connsiteY486" fmla="*/ 3758642 h 4689985"/>
              <a:gd name="connsiteX487" fmla="*/ 6631339 w 13328242"/>
              <a:gd name="connsiteY487" fmla="*/ 3750767 h 4689985"/>
              <a:gd name="connsiteX488" fmla="*/ 6640342 w 13328242"/>
              <a:gd name="connsiteY488" fmla="*/ 3831010 h 4689985"/>
              <a:gd name="connsiteX489" fmla="*/ 6595759 w 13328242"/>
              <a:gd name="connsiteY489" fmla="*/ 3770329 h 4689985"/>
              <a:gd name="connsiteX490" fmla="*/ 6631339 w 13328242"/>
              <a:gd name="connsiteY490" fmla="*/ 3750767 h 4689985"/>
              <a:gd name="connsiteX491" fmla="*/ 2519933 w 13328242"/>
              <a:gd name="connsiteY491" fmla="*/ 3749195 h 4689985"/>
              <a:gd name="connsiteX492" fmla="*/ 2537717 w 13328242"/>
              <a:gd name="connsiteY492" fmla="*/ 3755946 h 4689985"/>
              <a:gd name="connsiteX493" fmla="*/ 2424244 w 13328242"/>
              <a:gd name="connsiteY493" fmla="*/ 3853553 h 4689985"/>
              <a:gd name="connsiteX494" fmla="*/ 2460614 w 13328242"/>
              <a:gd name="connsiteY494" fmla="*/ 3775270 h 4689985"/>
              <a:gd name="connsiteX495" fmla="*/ 2500144 w 13328242"/>
              <a:gd name="connsiteY495" fmla="*/ 3751318 h 4689985"/>
              <a:gd name="connsiteX496" fmla="*/ 2519933 w 13328242"/>
              <a:gd name="connsiteY496" fmla="*/ 3749195 h 4689985"/>
              <a:gd name="connsiteX497" fmla="*/ 3786345 w 13328242"/>
              <a:gd name="connsiteY497" fmla="*/ 3748539 h 4689985"/>
              <a:gd name="connsiteX498" fmla="*/ 3785059 w 13328242"/>
              <a:gd name="connsiteY498" fmla="*/ 3802883 h 4689985"/>
              <a:gd name="connsiteX499" fmla="*/ 3759931 w 13328242"/>
              <a:gd name="connsiteY499" fmla="*/ 3790747 h 4689985"/>
              <a:gd name="connsiteX500" fmla="*/ 3764878 w 13328242"/>
              <a:gd name="connsiteY500" fmla="*/ 3762907 h 4689985"/>
              <a:gd name="connsiteX501" fmla="*/ 3786345 w 13328242"/>
              <a:gd name="connsiteY501" fmla="*/ 3748539 h 4689985"/>
              <a:gd name="connsiteX502" fmla="*/ 6132502 w 13328242"/>
              <a:gd name="connsiteY502" fmla="*/ 3735977 h 4689985"/>
              <a:gd name="connsiteX503" fmla="*/ 6161858 w 13328242"/>
              <a:gd name="connsiteY503" fmla="*/ 3749457 h 4689985"/>
              <a:gd name="connsiteX504" fmla="*/ 6191917 w 13328242"/>
              <a:gd name="connsiteY504" fmla="*/ 3808269 h 4689985"/>
              <a:gd name="connsiteX505" fmla="*/ 6102005 w 13328242"/>
              <a:gd name="connsiteY505" fmla="*/ 3737560 h 4689985"/>
              <a:gd name="connsiteX506" fmla="*/ 6132502 w 13328242"/>
              <a:gd name="connsiteY506" fmla="*/ 3735977 h 4689985"/>
              <a:gd name="connsiteX507" fmla="*/ 6806044 w 13328242"/>
              <a:gd name="connsiteY507" fmla="*/ 3733220 h 4689985"/>
              <a:gd name="connsiteX508" fmla="*/ 6793185 w 13328242"/>
              <a:gd name="connsiteY508" fmla="*/ 3828031 h 4689985"/>
              <a:gd name="connsiteX509" fmla="*/ 6754602 w 13328242"/>
              <a:gd name="connsiteY509" fmla="*/ 3733221 h 4689985"/>
              <a:gd name="connsiteX510" fmla="*/ 6806044 w 13328242"/>
              <a:gd name="connsiteY510" fmla="*/ 3733220 h 4689985"/>
              <a:gd name="connsiteX511" fmla="*/ 5936583 w 13328242"/>
              <a:gd name="connsiteY511" fmla="*/ 3688902 h 4689985"/>
              <a:gd name="connsiteX512" fmla="*/ 5928874 w 13328242"/>
              <a:gd name="connsiteY512" fmla="*/ 3705496 h 4689985"/>
              <a:gd name="connsiteX513" fmla="*/ 5926723 w 13328242"/>
              <a:gd name="connsiteY513" fmla="*/ 3710126 h 4689985"/>
              <a:gd name="connsiteX514" fmla="*/ 5936614 w 13328242"/>
              <a:gd name="connsiteY514" fmla="*/ 3714062 h 4689985"/>
              <a:gd name="connsiteX515" fmla="*/ 5938790 w 13328242"/>
              <a:gd name="connsiteY515" fmla="*/ 3705813 h 4689985"/>
              <a:gd name="connsiteX516" fmla="*/ 5941203 w 13328242"/>
              <a:gd name="connsiteY516" fmla="*/ 3691737 h 4689985"/>
              <a:gd name="connsiteX517" fmla="*/ 4576731 w 13328242"/>
              <a:gd name="connsiteY517" fmla="*/ 3686075 h 4689985"/>
              <a:gd name="connsiteX518" fmla="*/ 4587868 w 13328242"/>
              <a:gd name="connsiteY518" fmla="*/ 3767100 h 4689985"/>
              <a:gd name="connsiteX519" fmla="*/ 4546722 w 13328242"/>
              <a:gd name="connsiteY519" fmla="*/ 3767329 h 4689985"/>
              <a:gd name="connsiteX520" fmla="*/ 4550695 w 13328242"/>
              <a:gd name="connsiteY520" fmla="*/ 3692588 h 4689985"/>
              <a:gd name="connsiteX521" fmla="*/ 4576731 w 13328242"/>
              <a:gd name="connsiteY521" fmla="*/ 3686075 h 4689985"/>
              <a:gd name="connsiteX522" fmla="*/ 1865040 w 13328242"/>
              <a:gd name="connsiteY522" fmla="*/ 3684482 h 4689985"/>
              <a:gd name="connsiteX523" fmla="*/ 1891730 w 13328242"/>
              <a:gd name="connsiteY523" fmla="*/ 3687724 h 4689985"/>
              <a:gd name="connsiteX524" fmla="*/ 1897579 w 13328242"/>
              <a:gd name="connsiteY524" fmla="*/ 3705005 h 4689985"/>
              <a:gd name="connsiteX525" fmla="*/ 1849696 w 13328242"/>
              <a:gd name="connsiteY525" fmla="*/ 3724047 h 4689985"/>
              <a:gd name="connsiteX526" fmla="*/ 1842821 w 13328242"/>
              <a:gd name="connsiteY526" fmla="*/ 3698432 h 4689985"/>
              <a:gd name="connsiteX527" fmla="*/ 1865040 w 13328242"/>
              <a:gd name="connsiteY527" fmla="*/ 3684482 h 4689985"/>
              <a:gd name="connsiteX528" fmla="*/ 4325951 w 13328242"/>
              <a:gd name="connsiteY528" fmla="*/ 3678745 h 4689985"/>
              <a:gd name="connsiteX529" fmla="*/ 4401436 w 13328242"/>
              <a:gd name="connsiteY529" fmla="*/ 3681424 h 4689985"/>
              <a:gd name="connsiteX530" fmla="*/ 4503632 w 13328242"/>
              <a:gd name="connsiteY530" fmla="*/ 3798537 h 4689985"/>
              <a:gd name="connsiteX531" fmla="*/ 4510471 w 13328242"/>
              <a:gd name="connsiteY531" fmla="*/ 3865003 h 4689985"/>
              <a:gd name="connsiteX532" fmla="*/ 4507805 w 13328242"/>
              <a:gd name="connsiteY532" fmla="*/ 3876233 h 4689985"/>
              <a:gd name="connsiteX533" fmla="*/ 4520382 w 13328242"/>
              <a:gd name="connsiteY533" fmla="*/ 3892555 h 4689985"/>
              <a:gd name="connsiteX534" fmla="*/ 4514521 w 13328242"/>
              <a:gd name="connsiteY534" fmla="*/ 3943175 h 4689985"/>
              <a:gd name="connsiteX535" fmla="*/ 4487951 w 13328242"/>
              <a:gd name="connsiteY535" fmla="*/ 3956084 h 4689985"/>
              <a:gd name="connsiteX536" fmla="*/ 4478594 w 13328242"/>
              <a:gd name="connsiteY536" fmla="*/ 3952250 h 4689985"/>
              <a:gd name="connsiteX537" fmla="*/ 4465996 w 13328242"/>
              <a:gd name="connsiteY537" fmla="*/ 3972321 h 4689985"/>
              <a:gd name="connsiteX538" fmla="*/ 4423005 w 13328242"/>
              <a:gd name="connsiteY538" fmla="*/ 4008775 h 4689985"/>
              <a:gd name="connsiteX539" fmla="*/ 4293928 w 13328242"/>
              <a:gd name="connsiteY539" fmla="*/ 4033346 h 4689985"/>
              <a:gd name="connsiteX540" fmla="*/ 4216614 w 13328242"/>
              <a:gd name="connsiteY540" fmla="*/ 3997554 h 4689985"/>
              <a:gd name="connsiteX541" fmla="*/ 4174177 w 13328242"/>
              <a:gd name="connsiteY541" fmla="*/ 3932571 h 4689985"/>
              <a:gd name="connsiteX542" fmla="*/ 4164115 w 13328242"/>
              <a:gd name="connsiteY542" fmla="*/ 3944573 h 4689985"/>
              <a:gd name="connsiteX543" fmla="*/ 4111461 w 13328242"/>
              <a:gd name="connsiteY543" fmla="*/ 3847489 h 4689985"/>
              <a:gd name="connsiteX544" fmla="*/ 4086562 w 13328242"/>
              <a:gd name="connsiteY544" fmla="*/ 3837863 h 4689985"/>
              <a:gd name="connsiteX545" fmla="*/ 4077581 w 13328242"/>
              <a:gd name="connsiteY545" fmla="*/ 3831657 h 4689985"/>
              <a:gd name="connsiteX546" fmla="*/ 4033494 w 13328242"/>
              <a:gd name="connsiteY546" fmla="*/ 3890965 h 4689985"/>
              <a:gd name="connsiteX547" fmla="*/ 3974072 w 13328242"/>
              <a:gd name="connsiteY547" fmla="*/ 3969193 h 4689985"/>
              <a:gd name="connsiteX548" fmla="*/ 3977818 w 13328242"/>
              <a:gd name="connsiteY548" fmla="*/ 3917647 h 4689985"/>
              <a:gd name="connsiteX549" fmla="*/ 3993848 w 13328242"/>
              <a:gd name="connsiteY549" fmla="*/ 3881165 h 4689985"/>
              <a:gd name="connsiteX550" fmla="*/ 3988491 w 13328242"/>
              <a:gd name="connsiteY550" fmla="*/ 3879728 h 4689985"/>
              <a:gd name="connsiteX551" fmla="*/ 3996802 w 13328242"/>
              <a:gd name="connsiteY551" fmla="*/ 3805025 h 4689985"/>
              <a:gd name="connsiteX552" fmla="*/ 4019675 w 13328242"/>
              <a:gd name="connsiteY552" fmla="*/ 3804601 h 4689985"/>
              <a:gd name="connsiteX553" fmla="*/ 4035385 w 13328242"/>
              <a:gd name="connsiteY553" fmla="*/ 3813941 h 4689985"/>
              <a:gd name="connsiteX554" fmla="*/ 4061682 w 13328242"/>
              <a:gd name="connsiteY554" fmla="*/ 3774038 h 4689985"/>
              <a:gd name="connsiteX555" fmla="*/ 4078882 w 13328242"/>
              <a:gd name="connsiteY555" fmla="*/ 3785801 h 4689985"/>
              <a:gd name="connsiteX556" fmla="*/ 4097634 w 13328242"/>
              <a:gd name="connsiteY556" fmla="*/ 3804183 h 4689985"/>
              <a:gd name="connsiteX557" fmla="*/ 4140100 w 13328242"/>
              <a:gd name="connsiteY557" fmla="*/ 3796094 h 4689985"/>
              <a:gd name="connsiteX558" fmla="*/ 4162336 w 13328242"/>
              <a:gd name="connsiteY558" fmla="*/ 3799540 h 4689985"/>
              <a:gd name="connsiteX559" fmla="*/ 4169029 w 13328242"/>
              <a:gd name="connsiteY559" fmla="*/ 3747969 h 4689985"/>
              <a:gd name="connsiteX560" fmla="*/ 4200013 w 13328242"/>
              <a:gd name="connsiteY560" fmla="*/ 3726744 h 4689985"/>
              <a:gd name="connsiteX561" fmla="*/ 4203820 w 13328242"/>
              <a:gd name="connsiteY561" fmla="*/ 3703605 h 4689985"/>
              <a:gd name="connsiteX562" fmla="*/ 4215006 w 13328242"/>
              <a:gd name="connsiteY562" fmla="*/ 3690533 h 4689985"/>
              <a:gd name="connsiteX563" fmla="*/ 4243163 w 13328242"/>
              <a:gd name="connsiteY563" fmla="*/ 3694083 h 4689985"/>
              <a:gd name="connsiteX564" fmla="*/ 4244964 w 13328242"/>
              <a:gd name="connsiteY564" fmla="*/ 3697077 h 4689985"/>
              <a:gd name="connsiteX565" fmla="*/ 5025721 w 13328242"/>
              <a:gd name="connsiteY565" fmla="*/ 3677552 h 4689985"/>
              <a:gd name="connsiteX566" fmla="*/ 5083152 w 13328242"/>
              <a:gd name="connsiteY566" fmla="*/ 3700917 h 4689985"/>
              <a:gd name="connsiteX567" fmla="*/ 5132118 w 13328242"/>
              <a:gd name="connsiteY567" fmla="*/ 3705198 h 4689985"/>
              <a:gd name="connsiteX568" fmla="*/ 5145971 w 13328242"/>
              <a:gd name="connsiteY568" fmla="*/ 3705522 h 4689985"/>
              <a:gd name="connsiteX569" fmla="*/ 5152597 w 13328242"/>
              <a:gd name="connsiteY569" fmla="*/ 3713307 h 4689985"/>
              <a:gd name="connsiteX570" fmla="*/ 5174055 w 13328242"/>
              <a:gd name="connsiteY570" fmla="*/ 3727606 h 4689985"/>
              <a:gd name="connsiteX571" fmla="*/ 5156696 w 13328242"/>
              <a:gd name="connsiteY571" fmla="*/ 3859268 h 4689985"/>
              <a:gd name="connsiteX572" fmla="*/ 5138432 w 13328242"/>
              <a:gd name="connsiteY572" fmla="*/ 3864482 h 4689985"/>
              <a:gd name="connsiteX573" fmla="*/ 5145040 w 13328242"/>
              <a:gd name="connsiteY573" fmla="*/ 3888234 h 4689985"/>
              <a:gd name="connsiteX574" fmla="*/ 5133603 w 13328242"/>
              <a:gd name="connsiteY574" fmla="*/ 3915807 h 4689985"/>
              <a:gd name="connsiteX575" fmla="*/ 5022966 w 13328242"/>
              <a:gd name="connsiteY575" fmla="*/ 3822694 h 4689985"/>
              <a:gd name="connsiteX576" fmla="*/ 5027150 w 13328242"/>
              <a:gd name="connsiteY576" fmla="*/ 3815617 h 4689985"/>
              <a:gd name="connsiteX577" fmla="*/ 5020946 w 13328242"/>
              <a:gd name="connsiteY577" fmla="*/ 3759355 h 4689985"/>
              <a:gd name="connsiteX578" fmla="*/ 5025721 w 13328242"/>
              <a:gd name="connsiteY578" fmla="*/ 3677552 h 4689985"/>
              <a:gd name="connsiteX579" fmla="*/ 3767989 w 13328242"/>
              <a:gd name="connsiteY579" fmla="*/ 3665354 h 4689985"/>
              <a:gd name="connsiteX580" fmla="*/ 3800382 w 13328242"/>
              <a:gd name="connsiteY580" fmla="*/ 3688152 h 4689985"/>
              <a:gd name="connsiteX581" fmla="*/ 3766296 w 13328242"/>
              <a:gd name="connsiteY581" fmla="*/ 3717885 h 4689985"/>
              <a:gd name="connsiteX582" fmla="*/ 3752319 w 13328242"/>
              <a:gd name="connsiteY582" fmla="*/ 3711024 h 4689985"/>
              <a:gd name="connsiteX583" fmla="*/ 3767989 w 13328242"/>
              <a:gd name="connsiteY583" fmla="*/ 3665354 h 4689985"/>
              <a:gd name="connsiteX584" fmla="*/ 3134830 w 13328242"/>
              <a:gd name="connsiteY584" fmla="*/ 3665084 h 4689985"/>
              <a:gd name="connsiteX585" fmla="*/ 3303430 w 13328242"/>
              <a:gd name="connsiteY585" fmla="*/ 3774414 h 4689985"/>
              <a:gd name="connsiteX586" fmla="*/ 3171833 w 13328242"/>
              <a:gd name="connsiteY586" fmla="*/ 3886322 h 4689985"/>
              <a:gd name="connsiteX587" fmla="*/ 3112328 w 13328242"/>
              <a:gd name="connsiteY587" fmla="*/ 3878496 h 4689985"/>
              <a:gd name="connsiteX588" fmla="*/ 3062004 w 13328242"/>
              <a:gd name="connsiteY588" fmla="*/ 3735726 h 4689985"/>
              <a:gd name="connsiteX589" fmla="*/ 3090266 w 13328242"/>
              <a:gd name="connsiteY589" fmla="*/ 3693327 h 4689985"/>
              <a:gd name="connsiteX590" fmla="*/ 3134830 w 13328242"/>
              <a:gd name="connsiteY590" fmla="*/ 3665084 h 4689985"/>
              <a:gd name="connsiteX591" fmla="*/ 2207714 w 13328242"/>
              <a:gd name="connsiteY591" fmla="*/ 3653067 h 4689985"/>
              <a:gd name="connsiteX592" fmla="*/ 2236663 w 13328242"/>
              <a:gd name="connsiteY592" fmla="*/ 3662503 h 4689985"/>
              <a:gd name="connsiteX593" fmla="*/ 2187399 w 13328242"/>
              <a:gd name="connsiteY593" fmla="*/ 3709744 h 4689985"/>
              <a:gd name="connsiteX594" fmla="*/ 2115894 w 13328242"/>
              <a:gd name="connsiteY594" fmla="*/ 3695240 h 4689985"/>
              <a:gd name="connsiteX595" fmla="*/ 2207714 w 13328242"/>
              <a:gd name="connsiteY595" fmla="*/ 3653067 h 4689985"/>
              <a:gd name="connsiteX596" fmla="*/ 6175900 w 13328242"/>
              <a:gd name="connsiteY596" fmla="*/ 3638407 h 4689985"/>
              <a:gd name="connsiteX597" fmla="*/ 6188761 w 13328242"/>
              <a:gd name="connsiteY597" fmla="*/ 3638407 h 4689985"/>
              <a:gd name="connsiteX598" fmla="*/ 6175898 w 13328242"/>
              <a:gd name="connsiteY598" fmla="*/ 3685814 h 4689985"/>
              <a:gd name="connsiteX599" fmla="*/ 6175900 w 13328242"/>
              <a:gd name="connsiteY599" fmla="*/ 3638407 h 4689985"/>
              <a:gd name="connsiteX600" fmla="*/ 2561043 w 13328242"/>
              <a:gd name="connsiteY600" fmla="*/ 3636362 h 4689985"/>
              <a:gd name="connsiteX601" fmla="*/ 2515331 w 13328242"/>
              <a:gd name="connsiteY601" fmla="*/ 3740798 h 4689985"/>
              <a:gd name="connsiteX602" fmla="*/ 2561043 w 13328242"/>
              <a:gd name="connsiteY602" fmla="*/ 3636362 h 4689985"/>
              <a:gd name="connsiteX603" fmla="*/ 4510994 w 13328242"/>
              <a:gd name="connsiteY603" fmla="*/ 3632189 h 4689985"/>
              <a:gd name="connsiteX604" fmla="*/ 4560194 w 13328242"/>
              <a:gd name="connsiteY604" fmla="*/ 3660424 h 4689985"/>
              <a:gd name="connsiteX605" fmla="*/ 4531809 w 13328242"/>
              <a:gd name="connsiteY605" fmla="*/ 3693743 h 4689985"/>
              <a:gd name="connsiteX606" fmla="*/ 4496424 w 13328242"/>
              <a:gd name="connsiteY606" fmla="*/ 3679422 h 4689985"/>
              <a:gd name="connsiteX607" fmla="*/ 4490268 w 13328242"/>
              <a:gd name="connsiteY607" fmla="*/ 3661878 h 4689985"/>
              <a:gd name="connsiteX608" fmla="*/ 4495037 w 13328242"/>
              <a:gd name="connsiteY608" fmla="*/ 3642372 h 4689985"/>
              <a:gd name="connsiteX609" fmla="*/ 4510994 w 13328242"/>
              <a:gd name="connsiteY609" fmla="*/ 3632189 h 4689985"/>
              <a:gd name="connsiteX610" fmla="*/ 3752298 w 13328242"/>
              <a:gd name="connsiteY610" fmla="*/ 3623391 h 4689985"/>
              <a:gd name="connsiteX611" fmla="*/ 3770004 w 13328242"/>
              <a:gd name="connsiteY611" fmla="*/ 3631877 h 4689985"/>
              <a:gd name="connsiteX612" fmla="*/ 3726683 w 13328242"/>
              <a:gd name="connsiteY612" fmla="*/ 3672837 h 4689985"/>
              <a:gd name="connsiteX613" fmla="*/ 3727811 w 13328242"/>
              <a:gd name="connsiteY613" fmla="*/ 3641540 h 4689985"/>
              <a:gd name="connsiteX614" fmla="*/ 3752298 w 13328242"/>
              <a:gd name="connsiteY614" fmla="*/ 3623391 h 4689985"/>
              <a:gd name="connsiteX615" fmla="*/ 3642575 w 13328242"/>
              <a:gd name="connsiteY615" fmla="*/ 3613446 h 4689985"/>
              <a:gd name="connsiteX616" fmla="*/ 3634146 w 13328242"/>
              <a:gd name="connsiteY616" fmla="*/ 3666448 h 4689985"/>
              <a:gd name="connsiteX617" fmla="*/ 3579622 w 13328242"/>
              <a:gd name="connsiteY617" fmla="*/ 3687092 h 4689985"/>
              <a:gd name="connsiteX618" fmla="*/ 3594465 w 13328242"/>
              <a:gd name="connsiteY618" fmla="*/ 3637090 h 4689985"/>
              <a:gd name="connsiteX619" fmla="*/ 3642575 w 13328242"/>
              <a:gd name="connsiteY619" fmla="*/ 3613446 h 4689985"/>
              <a:gd name="connsiteX620" fmla="*/ 4098173 w 13328242"/>
              <a:gd name="connsiteY620" fmla="*/ 3606596 h 4689985"/>
              <a:gd name="connsiteX621" fmla="*/ 4121037 w 13328242"/>
              <a:gd name="connsiteY621" fmla="*/ 3610526 h 4689985"/>
              <a:gd name="connsiteX622" fmla="*/ 4098173 w 13328242"/>
              <a:gd name="connsiteY622" fmla="*/ 3606596 h 4689985"/>
              <a:gd name="connsiteX623" fmla="*/ 6974858 w 13328242"/>
              <a:gd name="connsiteY623" fmla="*/ 3603498 h 4689985"/>
              <a:gd name="connsiteX624" fmla="*/ 7008550 w 13328242"/>
              <a:gd name="connsiteY624" fmla="*/ 3632086 h 4689985"/>
              <a:gd name="connsiteX625" fmla="*/ 6938427 w 13328242"/>
              <a:gd name="connsiteY625" fmla="*/ 3618739 h 4689985"/>
              <a:gd name="connsiteX626" fmla="*/ 6952940 w 13328242"/>
              <a:gd name="connsiteY626" fmla="*/ 3603830 h 4689985"/>
              <a:gd name="connsiteX627" fmla="*/ 6974858 w 13328242"/>
              <a:gd name="connsiteY627" fmla="*/ 3603498 h 4689985"/>
              <a:gd name="connsiteX628" fmla="*/ 4820011 w 13328242"/>
              <a:gd name="connsiteY628" fmla="*/ 3601515 h 4689985"/>
              <a:gd name="connsiteX629" fmla="*/ 4830840 w 13328242"/>
              <a:gd name="connsiteY629" fmla="*/ 3652265 h 4689985"/>
              <a:gd name="connsiteX630" fmla="*/ 4820011 w 13328242"/>
              <a:gd name="connsiteY630" fmla="*/ 3601515 h 4689985"/>
              <a:gd name="connsiteX631" fmla="*/ 10663656 w 13328242"/>
              <a:gd name="connsiteY631" fmla="*/ 3590359 h 4689985"/>
              <a:gd name="connsiteX632" fmla="*/ 10677606 w 13328242"/>
              <a:gd name="connsiteY632" fmla="*/ 3590359 h 4689985"/>
              <a:gd name="connsiteX633" fmla="*/ 10677608 w 13328242"/>
              <a:gd name="connsiteY633" fmla="*/ 3641284 h 4689985"/>
              <a:gd name="connsiteX634" fmla="*/ 10663656 w 13328242"/>
              <a:gd name="connsiteY634" fmla="*/ 3641283 h 4689985"/>
              <a:gd name="connsiteX635" fmla="*/ 10663656 w 13328242"/>
              <a:gd name="connsiteY635" fmla="*/ 3590359 h 4689985"/>
              <a:gd name="connsiteX636" fmla="*/ 2836158 w 13328242"/>
              <a:gd name="connsiteY636" fmla="*/ 3576246 h 4689985"/>
              <a:gd name="connsiteX637" fmla="*/ 2806726 w 13328242"/>
              <a:gd name="connsiteY637" fmla="*/ 3629323 h 4689985"/>
              <a:gd name="connsiteX638" fmla="*/ 2777457 w 13328242"/>
              <a:gd name="connsiteY638" fmla="*/ 3634583 h 4689985"/>
              <a:gd name="connsiteX639" fmla="*/ 2754060 w 13328242"/>
              <a:gd name="connsiteY639" fmla="*/ 3631364 h 4689985"/>
              <a:gd name="connsiteX640" fmla="*/ 2768183 w 13328242"/>
              <a:gd name="connsiteY640" fmla="*/ 3639418 h 4689985"/>
              <a:gd name="connsiteX641" fmla="*/ 2757625 w 13328242"/>
              <a:gd name="connsiteY641" fmla="*/ 3802213 h 4689985"/>
              <a:gd name="connsiteX642" fmla="*/ 2729550 w 13328242"/>
              <a:gd name="connsiteY642" fmla="*/ 3802278 h 4689985"/>
              <a:gd name="connsiteX643" fmla="*/ 2680883 w 13328242"/>
              <a:gd name="connsiteY643" fmla="*/ 3658470 h 4689985"/>
              <a:gd name="connsiteX644" fmla="*/ 2742558 w 13328242"/>
              <a:gd name="connsiteY644" fmla="*/ 3629784 h 4689985"/>
              <a:gd name="connsiteX645" fmla="*/ 2740430 w 13328242"/>
              <a:gd name="connsiteY645" fmla="*/ 3629490 h 4689985"/>
              <a:gd name="connsiteX646" fmla="*/ 2754089 w 13328242"/>
              <a:gd name="connsiteY646" fmla="*/ 3599220 h 4689985"/>
              <a:gd name="connsiteX647" fmla="*/ 2836158 w 13328242"/>
              <a:gd name="connsiteY647" fmla="*/ 3576246 h 4689985"/>
              <a:gd name="connsiteX648" fmla="*/ 3533587 w 13328242"/>
              <a:gd name="connsiteY648" fmla="*/ 3569266 h 4689985"/>
              <a:gd name="connsiteX649" fmla="*/ 3532704 w 13328242"/>
              <a:gd name="connsiteY649" fmla="*/ 3635421 h 4689985"/>
              <a:gd name="connsiteX650" fmla="*/ 3509895 w 13328242"/>
              <a:gd name="connsiteY650" fmla="*/ 3614584 h 4689985"/>
              <a:gd name="connsiteX651" fmla="*/ 3518659 w 13328242"/>
              <a:gd name="connsiteY651" fmla="*/ 3576893 h 4689985"/>
              <a:gd name="connsiteX652" fmla="*/ 3533587 w 13328242"/>
              <a:gd name="connsiteY652" fmla="*/ 3569266 h 4689985"/>
              <a:gd name="connsiteX653" fmla="*/ 4734806 w 13328242"/>
              <a:gd name="connsiteY653" fmla="*/ 3566774 h 4689985"/>
              <a:gd name="connsiteX654" fmla="*/ 4749754 w 13328242"/>
              <a:gd name="connsiteY654" fmla="*/ 3576222 h 4689985"/>
              <a:gd name="connsiteX655" fmla="*/ 4738224 w 13328242"/>
              <a:gd name="connsiteY655" fmla="*/ 3609049 h 4689985"/>
              <a:gd name="connsiteX656" fmla="*/ 4705325 w 13328242"/>
              <a:gd name="connsiteY656" fmla="*/ 3606004 h 4689985"/>
              <a:gd name="connsiteX657" fmla="*/ 4734806 w 13328242"/>
              <a:gd name="connsiteY657" fmla="*/ 3566774 h 4689985"/>
              <a:gd name="connsiteX658" fmla="*/ 4244384 w 13328242"/>
              <a:gd name="connsiteY658" fmla="*/ 3556958 h 4689985"/>
              <a:gd name="connsiteX659" fmla="*/ 4264469 w 13328242"/>
              <a:gd name="connsiteY659" fmla="*/ 3559256 h 4689985"/>
              <a:gd name="connsiteX660" fmla="*/ 4258337 w 13328242"/>
              <a:gd name="connsiteY660" fmla="*/ 3570734 h 4689985"/>
              <a:gd name="connsiteX661" fmla="*/ 4281841 w 13328242"/>
              <a:gd name="connsiteY661" fmla="*/ 3577684 h 4689985"/>
              <a:gd name="connsiteX662" fmla="*/ 4302131 w 13328242"/>
              <a:gd name="connsiteY662" fmla="*/ 3602577 h 4689985"/>
              <a:gd name="connsiteX663" fmla="*/ 4243906 w 13328242"/>
              <a:gd name="connsiteY663" fmla="*/ 3598748 h 4689985"/>
              <a:gd name="connsiteX664" fmla="*/ 4235864 w 13328242"/>
              <a:gd name="connsiteY664" fmla="*/ 3597317 h 4689985"/>
              <a:gd name="connsiteX665" fmla="*/ 4230217 w 13328242"/>
              <a:gd name="connsiteY665" fmla="*/ 3602455 h 4689985"/>
              <a:gd name="connsiteX666" fmla="*/ 4170203 w 13328242"/>
              <a:gd name="connsiteY666" fmla="*/ 3637507 h 4689985"/>
              <a:gd name="connsiteX667" fmla="*/ 4173624 w 13328242"/>
              <a:gd name="connsiteY667" fmla="*/ 3582798 h 4689985"/>
              <a:gd name="connsiteX668" fmla="*/ 4244384 w 13328242"/>
              <a:gd name="connsiteY668" fmla="*/ 3556958 h 4689985"/>
              <a:gd name="connsiteX669" fmla="*/ 8272562 w 13328242"/>
              <a:gd name="connsiteY669" fmla="*/ 3556406 h 4689985"/>
              <a:gd name="connsiteX670" fmla="*/ 8274210 w 13328242"/>
              <a:gd name="connsiteY670" fmla="*/ 3556406 h 4689985"/>
              <a:gd name="connsiteX671" fmla="*/ 8287386 w 13328242"/>
              <a:gd name="connsiteY671" fmla="*/ 3556406 h 4689985"/>
              <a:gd name="connsiteX672" fmla="*/ 8274210 w 13328242"/>
              <a:gd name="connsiteY672" fmla="*/ 3598851 h 4689985"/>
              <a:gd name="connsiteX673" fmla="*/ 8234682 w 13328242"/>
              <a:gd name="connsiteY673" fmla="*/ 3641284 h 4689985"/>
              <a:gd name="connsiteX674" fmla="*/ 8261032 w 13328242"/>
              <a:gd name="connsiteY674" fmla="*/ 3556407 h 4689985"/>
              <a:gd name="connsiteX675" fmla="*/ 8272562 w 13328242"/>
              <a:gd name="connsiteY675" fmla="*/ 3556406 h 4689985"/>
              <a:gd name="connsiteX676" fmla="*/ 2953573 w 13328242"/>
              <a:gd name="connsiteY676" fmla="*/ 3551556 h 4689985"/>
              <a:gd name="connsiteX677" fmla="*/ 3060716 w 13328242"/>
              <a:gd name="connsiteY677" fmla="*/ 3613043 h 4689985"/>
              <a:gd name="connsiteX678" fmla="*/ 3080199 w 13328242"/>
              <a:gd name="connsiteY678" fmla="*/ 3645167 h 4689985"/>
              <a:gd name="connsiteX679" fmla="*/ 3069777 w 13328242"/>
              <a:gd name="connsiteY679" fmla="*/ 3648683 h 4689985"/>
              <a:gd name="connsiteX680" fmla="*/ 3069668 w 13328242"/>
              <a:gd name="connsiteY680" fmla="*/ 3665973 h 4689985"/>
              <a:gd name="connsiteX681" fmla="*/ 3043831 w 13328242"/>
              <a:gd name="connsiteY681" fmla="*/ 3676534 h 4689985"/>
              <a:gd name="connsiteX682" fmla="*/ 3030514 w 13328242"/>
              <a:gd name="connsiteY682" fmla="*/ 3656155 h 4689985"/>
              <a:gd name="connsiteX683" fmla="*/ 3038943 w 13328242"/>
              <a:gd name="connsiteY683" fmla="*/ 3646611 h 4689985"/>
              <a:gd name="connsiteX684" fmla="*/ 3001864 w 13328242"/>
              <a:gd name="connsiteY684" fmla="*/ 3624488 h 4689985"/>
              <a:gd name="connsiteX685" fmla="*/ 2965224 w 13328242"/>
              <a:gd name="connsiteY685" fmla="*/ 3696821 h 4689985"/>
              <a:gd name="connsiteX686" fmla="*/ 2971052 w 13328242"/>
              <a:gd name="connsiteY686" fmla="*/ 3600481 h 4689985"/>
              <a:gd name="connsiteX687" fmla="*/ 2953573 w 13328242"/>
              <a:gd name="connsiteY687" fmla="*/ 3551556 h 4689985"/>
              <a:gd name="connsiteX688" fmla="*/ 5932899 w 13328242"/>
              <a:gd name="connsiteY688" fmla="*/ 3547134 h 4689985"/>
              <a:gd name="connsiteX689" fmla="*/ 5926392 w 13328242"/>
              <a:gd name="connsiteY689" fmla="*/ 3549133 h 4689985"/>
              <a:gd name="connsiteX690" fmla="*/ 5933987 w 13328242"/>
              <a:gd name="connsiteY690" fmla="*/ 3576022 h 4689985"/>
              <a:gd name="connsiteX691" fmla="*/ 5942717 w 13328242"/>
              <a:gd name="connsiteY691" fmla="*/ 3596852 h 4689985"/>
              <a:gd name="connsiteX692" fmla="*/ 5944417 w 13328242"/>
              <a:gd name="connsiteY692" fmla="*/ 3591002 h 4689985"/>
              <a:gd name="connsiteX693" fmla="*/ 5951651 w 13328242"/>
              <a:gd name="connsiteY693" fmla="*/ 3611001 h 4689985"/>
              <a:gd name="connsiteX694" fmla="*/ 5954534 w 13328242"/>
              <a:gd name="connsiteY694" fmla="*/ 3625043 h 4689985"/>
              <a:gd name="connsiteX695" fmla="*/ 5959705 w 13328242"/>
              <a:gd name="connsiteY695" fmla="*/ 3637379 h 4689985"/>
              <a:gd name="connsiteX696" fmla="*/ 5974759 w 13328242"/>
              <a:gd name="connsiteY696" fmla="*/ 3631000 h 4689985"/>
              <a:gd name="connsiteX697" fmla="*/ 6034438 w 13328242"/>
              <a:gd name="connsiteY697" fmla="*/ 3591002 h 4689985"/>
              <a:gd name="connsiteX698" fmla="*/ 6020976 w 13328242"/>
              <a:gd name="connsiteY698" fmla="*/ 3565059 h 4689985"/>
              <a:gd name="connsiteX699" fmla="*/ 5980296 w 13328242"/>
              <a:gd name="connsiteY699" fmla="*/ 3568831 h 4689985"/>
              <a:gd name="connsiteX700" fmla="*/ 5941867 w 13328242"/>
              <a:gd name="connsiteY700" fmla="*/ 3555199 h 4689985"/>
              <a:gd name="connsiteX701" fmla="*/ 3895134 w 13328242"/>
              <a:gd name="connsiteY701" fmla="*/ 3541204 h 4689985"/>
              <a:gd name="connsiteX702" fmla="*/ 3884249 w 13328242"/>
              <a:gd name="connsiteY702" fmla="*/ 3584844 h 4689985"/>
              <a:gd name="connsiteX703" fmla="*/ 3895134 w 13328242"/>
              <a:gd name="connsiteY703" fmla="*/ 3541204 h 4689985"/>
              <a:gd name="connsiteX704" fmla="*/ 2396226 w 13328242"/>
              <a:gd name="connsiteY704" fmla="*/ 3535032 h 4689985"/>
              <a:gd name="connsiteX705" fmla="*/ 2534033 w 13328242"/>
              <a:gd name="connsiteY705" fmla="*/ 3593776 h 4689985"/>
              <a:gd name="connsiteX706" fmla="*/ 2439409 w 13328242"/>
              <a:gd name="connsiteY706" fmla="*/ 3598441 h 4689985"/>
              <a:gd name="connsiteX707" fmla="*/ 2367283 w 13328242"/>
              <a:gd name="connsiteY707" fmla="*/ 3551971 h 4689985"/>
              <a:gd name="connsiteX708" fmla="*/ 2396226 w 13328242"/>
              <a:gd name="connsiteY708" fmla="*/ 3535032 h 4689985"/>
              <a:gd name="connsiteX709" fmla="*/ 5266561 w 13328242"/>
              <a:gd name="connsiteY709" fmla="*/ 3526853 h 4689985"/>
              <a:gd name="connsiteX710" fmla="*/ 5282353 w 13328242"/>
              <a:gd name="connsiteY710" fmla="*/ 3536161 h 4689985"/>
              <a:gd name="connsiteX711" fmla="*/ 5264895 w 13328242"/>
              <a:gd name="connsiteY711" fmla="*/ 3626254 h 4689985"/>
              <a:gd name="connsiteX712" fmla="*/ 5250175 w 13328242"/>
              <a:gd name="connsiteY712" fmla="*/ 3624357 h 4689985"/>
              <a:gd name="connsiteX713" fmla="*/ 5244307 w 13328242"/>
              <a:gd name="connsiteY713" fmla="*/ 3535775 h 4689985"/>
              <a:gd name="connsiteX714" fmla="*/ 5266561 w 13328242"/>
              <a:gd name="connsiteY714" fmla="*/ 3526853 h 4689985"/>
              <a:gd name="connsiteX715" fmla="*/ 4338935 w 13328242"/>
              <a:gd name="connsiteY715" fmla="*/ 3526693 h 4689985"/>
              <a:gd name="connsiteX716" fmla="*/ 4356441 w 13328242"/>
              <a:gd name="connsiteY716" fmla="*/ 3655699 h 4689985"/>
              <a:gd name="connsiteX717" fmla="*/ 4338935 w 13328242"/>
              <a:gd name="connsiteY717" fmla="*/ 3526693 h 4689985"/>
              <a:gd name="connsiteX718" fmla="*/ 11319341 w 13328242"/>
              <a:gd name="connsiteY718" fmla="*/ 3505482 h 4689985"/>
              <a:gd name="connsiteX719" fmla="*/ 11347243 w 13328242"/>
              <a:gd name="connsiteY719" fmla="*/ 3505482 h 4689985"/>
              <a:gd name="connsiteX720" fmla="*/ 11347241 w 13328242"/>
              <a:gd name="connsiteY720" fmla="*/ 3556406 h 4689985"/>
              <a:gd name="connsiteX721" fmla="*/ 11319341 w 13328242"/>
              <a:gd name="connsiteY721" fmla="*/ 3505482 h 4689985"/>
              <a:gd name="connsiteX722" fmla="*/ 11204636 w 13328242"/>
              <a:gd name="connsiteY722" fmla="*/ 3505482 h 4689985"/>
              <a:gd name="connsiteX723" fmla="*/ 11217034 w 13328242"/>
              <a:gd name="connsiteY723" fmla="*/ 3547925 h 4689985"/>
              <a:gd name="connsiteX724" fmla="*/ 11204634 w 13328242"/>
              <a:gd name="connsiteY724" fmla="*/ 3547926 h 4689985"/>
              <a:gd name="connsiteX725" fmla="*/ 11179831 w 13328242"/>
              <a:gd name="connsiteY725" fmla="*/ 3590359 h 4689985"/>
              <a:gd name="connsiteX726" fmla="*/ 11179833 w 13328242"/>
              <a:gd name="connsiteY726" fmla="*/ 3547925 h 4689985"/>
              <a:gd name="connsiteX727" fmla="*/ 11192233 w 13328242"/>
              <a:gd name="connsiteY727" fmla="*/ 3547925 h 4689985"/>
              <a:gd name="connsiteX728" fmla="*/ 11204636 w 13328242"/>
              <a:gd name="connsiteY728" fmla="*/ 3505482 h 4689985"/>
              <a:gd name="connsiteX729" fmla="*/ 4543949 w 13328242"/>
              <a:gd name="connsiteY729" fmla="*/ 3505482 h 4689985"/>
              <a:gd name="connsiteX730" fmla="*/ 4557897 w 13328242"/>
              <a:gd name="connsiteY730" fmla="*/ 3505482 h 4689985"/>
              <a:gd name="connsiteX731" fmla="*/ 4557896 w 13328242"/>
              <a:gd name="connsiteY731" fmla="*/ 3556406 h 4689985"/>
              <a:gd name="connsiteX732" fmla="*/ 4543948 w 13328242"/>
              <a:gd name="connsiteY732" fmla="*/ 3556407 h 4689985"/>
              <a:gd name="connsiteX733" fmla="*/ 4543949 w 13328242"/>
              <a:gd name="connsiteY733" fmla="*/ 3505482 h 4689985"/>
              <a:gd name="connsiteX734" fmla="*/ 2630187 w 13328242"/>
              <a:gd name="connsiteY734" fmla="*/ 3500243 h 4689985"/>
              <a:gd name="connsiteX735" fmla="*/ 2667614 w 13328242"/>
              <a:gd name="connsiteY735" fmla="*/ 3516546 h 4689985"/>
              <a:gd name="connsiteX736" fmla="*/ 2614541 w 13328242"/>
              <a:gd name="connsiteY736" fmla="*/ 3588536 h 4689985"/>
              <a:gd name="connsiteX737" fmla="*/ 2613673 w 13328242"/>
              <a:gd name="connsiteY737" fmla="*/ 3582743 h 4689985"/>
              <a:gd name="connsiteX738" fmla="*/ 2606538 w 13328242"/>
              <a:gd name="connsiteY738" fmla="*/ 3587225 h 4689985"/>
              <a:gd name="connsiteX739" fmla="*/ 2540192 w 13328242"/>
              <a:gd name="connsiteY739" fmla="*/ 3570234 h 4689985"/>
              <a:gd name="connsiteX740" fmla="*/ 2544799 w 13328242"/>
              <a:gd name="connsiteY740" fmla="*/ 3554480 h 4689985"/>
              <a:gd name="connsiteX741" fmla="*/ 2561849 w 13328242"/>
              <a:gd name="connsiteY741" fmla="*/ 3544659 h 4689985"/>
              <a:gd name="connsiteX742" fmla="*/ 2596595 w 13328242"/>
              <a:gd name="connsiteY742" fmla="*/ 3556762 h 4689985"/>
              <a:gd name="connsiteX743" fmla="*/ 2611464 w 13328242"/>
              <a:gd name="connsiteY743" fmla="*/ 3567965 h 4689985"/>
              <a:gd name="connsiteX744" fmla="*/ 2607510 w 13328242"/>
              <a:gd name="connsiteY744" fmla="*/ 3541543 h 4689985"/>
              <a:gd name="connsiteX745" fmla="*/ 2630187 w 13328242"/>
              <a:gd name="connsiteY745" fmla="*/ 3500243 h 4689985"/>
              <a:gd name="connsiteX746" fmla="*/ 4745691 w 13328242"/>
              <a:gd name="connsiteY746" fmla="*/ 3487777 h 4689985"/>
              <a:gd name="connsiteX747" fmla="*/ 4722468 w 13328242"/>
              <a:gd name="connsiteY747" fmla="*/ 3526000 h 4689985"/>
              <a:gd name="connsiteX748" fmla="*/ 4728954 w 13328242"/>
              <a:gd name="connsiteY748" fmla="*/ 3534532 h 4689985"/>
              <a:gd name="connsiteX749" fmla="*/ 4726376 w 13328242"/>
              <a:gd name="connsiteY749" fmla="*/ 3546338 h 4689985"/>
              <a:gd name="connsiteX750" fmla="*/ 4709084 w 13328242"/>
              <a:gd name="connsiteY750" fmla="*/ 3548023 h 4689985"/>
              <a:gd name="connsiteX751" fmla="*/ 4700940 w 13328242"/>
              <a:gd name="connsiteY751" fmla="*/ 3561434 h 4689985"/>
              <a:gd name="connsiteX752" fmla="*/ 4632868 w 13328242"/>
              <a:gd name="connsiteY752" fmla="*/ 3591731 h 4689985"/>
              <a:gd name="connsiteX753" fmla="*/ 4636025 w 13328242"/>
              <a:gd name="connsiteY753" fmla="*/ 3561182 h 4689985"/>
              <a:gd name="connsiteX754" fmla="*/ 4665975 w 13328242"/>
              <a:gd name="connsiteY754" fmla="*/ 3548328 h 4689985"/>
              <a:gd name="connsiteX755" fmla="*/ 4672567 w 13328242"/>
              <a:gd name="connsiteY755" fmla="*/ 3542010 h 4689985"/>
              <a:gd name="connsiteX756" fmla="*/ 4664832 w 13328242"/>
              <a:gd name="connsiteY756" fmla="*/ 3541785 h 4689985"/>
              <a:gd name="connsiteX757" fmla="*/ 4653697 w 13328242"/>
              <a:gd name="connsiteY757" fmla="*/ 3525085 h 4689985"/>
              <a:gd name="connsiteX758" fmla="*/ 4672075 w 13328242"/>
              <a:gd name="connsiteY758" fmla="*/ 3508227 h 4689985"/>
              <a:gd name="connsiteX759" fmla="*/ 4693710 w 13328242"/>
              <a:gd name="connsiteY759" fmla="*/ 3504149 h 4689985"/>
              <a:gd name="connsiteX760" fmla="*/ 4703428 w 13328242"/>
              <a:gd name="connsiteY760" fmla="*/ 3512433 h 4689985"/>
              <a:gd name="connsiteX761" fmla="*/ 4715742 w 13328242"/>
              <a:gd name="connsiteY761" fmla="*/ 3500630 h 4689985"/>
              <a:gd name="connsiteX762" fmla="*/ 4745691 w 13328242"/>
              <a:gd name="connsiteY762" fmla="*/ 3487777 h 4689985"/>
              <a:gd name="connsiteX763" fmla="*/ 4164874 w 13328242"/>
              <a:gd name="connsiteY763" fmla="*/ 3485219 h 4689985"/>
              <a:gd name="connsiteX764" fmla="*/ 4178831 w 13328242"/>
              <a:gd name="connsiteY764" fmla="*/ 3490334 h 4689985"/>
              <a:gd name="connsiteX765" fmla="*/ 4165525 w 13328242"/>
              <a:gd name="connsiteY765" fmla="*/ 3530205 h 4689985"/>
              <a:gd name="connsiteX766" fmla="*/ 4147884 w 13328242"/>
              <a:gd name="connsiteY766" fmla="*/ 3526755 h 4689985"/>
              <a:gd name="connsiteX767" fmla="*/ 4148653 w 13328242"/>
              <a:gd name="connsiteY767" fmla="*/ 3527816 h 4689985"/>
              <a:gd name="connsiteX768" fmla="*/ 4144433 w 13328242"/>
              <a:gd name="connsiteY768" fmla="*/ 3588062 h 4689985"/>
              <a:gd name="connsiteX769" fmla="*/ 4119755 w 13328242"/>
              <a:gd name="connsiteY769" fmla="*/ 3573278 h 4689985"/>
              <a:gd name="connsiteX770" fmla="*/ 4105750 w 13328242"/>
              <a:gd name="connsiteY770" fmla="*/ 3496909 h 4689985"/>
              <a:gd name="connsiteX771" fmla="*/ 4134355 w 13328242"/>
              <a:gd name="connsiteY771" fmla="*/ 3508146 h 4689985"/>
              <a:gd name="connsiteX772" fmla="*/ 4147298 w 13328242"/>
              <a:gd name="connsiteY772" fmla="*/ 3525949 h 4689985"/>
              <a:gd name="connsiteX773" fmla="*/ 4155056 w 13328242"/>
              <a:gd name="connsiteY773" fmla="*/ 3503171 h 4689985"/>
              <a:gd name="connsiteX774" fmla="*/ 4164874 w 13328242"/>
              <a:gd name="connsiteY774" fmla="*/ 3485219 h 4689985"/>
              <a:gd name="connsiteX775" fmla="*/ 5102883 w 13328242"/>
              <a:gd name="connsiteY775" fmla="*/ 3475025 h 4689985"/>
              <a:gd name="connsiteX776" fmla="*/ 5083696 w 13328242"/>
              <a:gd name="connsiteY776" fmla="*/ 3559300 h 4689985"/>
              <a:gd name="connsiteX777" fmla="*/ 5102883 w 13328242"/>
              <a:gd name="connsiteY777" fmla="*/ 3475025 h 4689985"/>
              <a:gd name="connsiteX778" fmla="*/ 5187350 w 13328242"/>
              <a:gd name="connsiteY778" fmla="*/ 3471839 h 4689985"/>
              <a:gd name="connsiteX779" fmla="*/ 5206457 w 13328242"/>
              <a:gd name="connsiteY779" fmla="*/ 3475641 h 4689985"/>
              <a:gd name="connsiteX780" fmla="*/ 5226736 w 13328242"/>
              <a:gd name="connsiteY780" fmla="*/ 3498721 h 4689985"/>
              <a:gd name="connsiteX781" fmla="*/ 5203838 w 13328242"/>
              <a:gd name="connsiteY781" fmla="*/ 3517312 h 4689985"/>
              <a:gd name="connsiteX782" fmla="*/ 5176624 w 13328242"/>
              <a:gd name="connsiteY782" fmla="*/ 3521181 h 4689985"/>
              <a:gd name="connsiteX783" fmla="*/ 5180969 w 13328242"/>
              <a:gd name="connsiteY783" fmla="*/ 3550327 h 4689985"/>
              <a:gd name="connsiteX784" fmla="*/ 5167491 w 13328242"/>
              <a:gd name="connsiteY784" fmla="*/ 3567810 h 4689985"/>
              <a:gd name="connsiteX785" fmla="*/ 5161395 w 13328242"/>
              <a:gd name="connsiteY785" fmla="*/ 3560655 h 4689985"/>
              <a:gd name="connsiteX786" fmla="*/ 5148165 w 13328242"/>
              <a:gd name="connsiteY786" fmla="*/ 3606380 h 4689985"/>
              <a:gd name="connsiteX787" fmla="*/ 5094957 w 13328242"/>
              <a:gd name="connsiteY787" fmla="*/ 3636686 h 4689985"/>
              <a:gd name="connsiteX788" fmla="*/ 5142450 w 13328242"/>
              <a:gd name="connsiteY788" fmla="*/ 3561508 h 4689985"/>
              <a:gd name="connsiteX789" fmla="*/ 5156667 w 13328242"/>
              <a:gd name="connsiteY789" fmla="*/ 3555100 h 4689985"/>
              <a:gd name="connsiteX790" fmla="*/ 5148399 w 13328242"/>
              <a:gd name="connsiteY790" fmla="*/ 3545399 h 4689985"/>
              <a:gd name="connsiteX791" fmla="*/ 5156824 w 13328242"/>
              <a:gd name="connsiteY791" fmla="*/ 3523858 h 4689985"/>
              <a:gd name="connsiteX792" fmla="*/ 5175159 w 13328242"/>
              <a:gd name="connsiteY792" fmla="*/ 3520892 h 4689985"/>
              <a:gd name="connsiteX793" fmla="*/ 5165661 w 13328242"/>
              <a:gd name="connsiteY793" fmla="*/ 3495500 h 4689985"/>
              <a:gd name="connsiteX794" fmla="*/ 5171709 w 13328242"/>
              <a:gd name="connsiteY794" fmla="*/ 3478725 h 4689985"/>
              <a:gd name="connsiteX795" fmla="*/ 5187350 w 13328242"/>
              <a:gd name="connsiteY795" fmla="*/ 3471839 h 4689985"/>
              <a:gd name="connsiteX796" fmla="*/ 2778866 w 13328242"/>
              <a:gd name="connsiteY796" fmla="*/ 3459467 h 4689985"/>
              <a:gd name="connsiteX797" fmla="*/ 2797251 w 13328242"/>
              <a:gd name="connsiteY797" fmla="*/ 3460600 h 4689985"/>
              <a:gd name="connsiteX798" fmla="*/ 2790018 w 13328242"/>
              <a:gd name="connsiteY798" fmla="*/ 3505936 h 4689985"/>
              <a:gd name="connsiteX799" fmla="*/ 2764432 w 13328242"/>
              <a:gd name="connsiteY799" fmla="*/ 3506433 h 4689985"/>
              <a:gd name="connsiteX800" fmla="*/ 2778866 w 13328242"/>
              <a:gd name="connsiteY800" fmla="*/ 3459467 h 4689985"/>
              <a:gd name="connsiteX801" fmla="*/ 3607191 w 13328242"/>
              <a:gd name="connsiteY801" fmla="*/ 3451378 h 4689985"/>
              <a:gd name="connsiteX802" fmla="*/ 3576319 w 13328242"/>
              <a:gd name="connsiteY802" fmla="*/ 3592702 h 4689985"/>
              <a:gd name="connsiteX803" fmla="*/ 3567991 w 13328242"/>
              <a:gd name="connsiteY803" fmla="*/ 3550978 h 4689985"/>
              <a:gd name="connsiteX804" fmla="*/ 3566598 w 13328242"/>
              <a:gd name="connsiteY804" fmla="*/ 3550860 h 4689985"/>
              <a:gd name="connsiteX805" fmla="*/ 3539507 w 13328242"/>
              <a:gd name="connsiteY805" fmla="*/ 3553554 h 4689985"/>
              <a:gd name="connsiteX806" fmla="*/ 3565658 w 13328242"/>
              <a:gd name="connsiteY806" fmla="*/ 3457473 h 4689985"/>
              <a:gd name="connsiteX807" fmla="*/ 3595641 w 13328242"/>
              <a:gd name="connsiteY807" fmla="*/ 3473021 h 4689985"/>
              <a:gd name="connsiteX808" fmla="*/ 3654886 w 13328242"/>
              <a:gd name="connsiteY808" fmla="*/ 3449154 h 4689985"/>
              <a:gd name="connsiteX809" fmla="*/ 3678450 w 13328242"/>
              <a:gd name="connsiteY809" fmla="*/ 3468476 h 4689985"/>
              <a:gd name="connsiteX810" fmla="*/ 3682073 w 13328242"/>
              <a:gd name="connsiteY810" fmla="*/ 3477072 h 4689985"/>
              <a:gd name="connsiteX811" fmla="*/ 3689149 w 13328242"/>
              <a:gd name="connsiteY811" fmla="*/ 3472393 h 4689985"/>
              <a:gd name="connsiteX812" fmla="*/ 3742649 w 13328242"/>
              <a:gd name="connsiteY812" fmla="*/ 3476809 h 4689985"/>
              <a:gd name="connsiteX813" fmla="*/ 3716287 w 13328242"/>
              <a:gd name="connsiteY813" fmla="*/ 3540094 h 4689985"/>
              <a:gd name="connsiteX814" fmla="*/ 3696480 w 13328242"/>
              <a:gd name="connsiteY814" fmla="*/ 3538519 h 4689985"/>
              <a:gd name="connsiteX815" fmla="*/ 3682563 w 13328242"/>
              <a:gd name="connsiteY815" fmla="*/ 3528183 h 4689985"/>
              <a:gd name="connsiteX816" fmla="*/ 3673197 w 13328242"/>
              <a:gd name="connsiteY816" fmla="*/ 3561709 h 4689985"/>
              <a:gd name="connsiteX817" fmla="*/ 3654886 w 13328242"/>
              <a:gd name="connsiteY817" fmla="*/ 3449154 h 4689985"/>
              <a:gd name="connsiteX818" fmla="*/ 3281525 w 13328242"/>
              <a:gd name="connsiteY818" fmla="*/ 3445601 h 4689985"/>
              <a:gd name="connsiteX819" fmla="*/ 3304534 w 13328242"/>
              <a:gd name="connsiteY819" fmla="*/ 3480957 h 4689985"/>
              <a:gd name="connsiteX820" fmla="*/ 3275339 w 13328242"/>
              <a:gd name="connsiteY820" fmla="*/ 3501111 h 4689985"/>
              <a:gd name="connsiteX821" fmla="*/ 3269391 w 13328242"/>
              <a:gd name="connsiteY821" fmla="*/ 3502297 h 4689985"/>
              <a:gd name="connsiteX822" fmla="*/ 3277931 w 13328242"/>
              <a:gd name="connsiteY822" fmla="*/ 3514570 h 4689985"/>
              <a:gd name="connsiteX823" fmla="*/ 3257156 w 13328242"/>
              <a:gd name="connsiteY823" fmla="*/ 3536479 h 4689985"/>
              <a:gd name="connsiteX824" fmla="*/ 3252907 w 13328242"/>
              <a:gd name="connsiteY824" fmla="*/ 3505582 h 4689985"/>
              <a:gd name="connsiteX825" fmla="*/ 3242474 w 13328242"/>
              <a:gd name="connsiteY825" fmla="*/ 3507663 h 4689985"/>
              <a:gd name="connsiteX826" fmla="*/ 3236006 w 13328242"/>
              <a:gd name="connsiteY826" fmla="*/ 3468526 h 4689985"/>
              <a:gd name="connsiteX827" fmla="*/ 3281525 w 13328242"/>
              <a:gd name="connsiteY827" fmla="*/ 3445601 h 4689985"/>
              <a:gd name="connsiteX828" fmla="*/ 2940318 w 13328242"/>
              <a:gd name="connsiteY828" fmla="*/ 3444643 h 4689985"/>
              <a:gd name="connsiteX829" fmla="*/ 2995875 w 13328242"/>
              <a:gd name="connsiteY829" fmla="*/ 3470760 h 4689985"/>
              <a:gd name="connsiteX830" fmla="*/ 2943286 w 13328242"/>
              <a:gd name="connsiteY830" fmla="*/ 3527615 h 4689985"/>
              <a:gd name="connsiteX831" fmla="*/ 2911308 w 13328242"/>
              <a:gd name="connsiteY831" fmla="*/ 3451302 h 4689985"/>
              <a:gd name="connsiteX832" fmla="*/ 2940318 w 13328242"/>
              <a:gd name="connsiteY832" fmla="*/ 3444643 h 4689985"/>
              <a:gd name="connsiteX833" fmla="*/ 3878850 w 13328242"/>
              <a:gd name="connsiteY833" fmla="*/ 3440382 h 4689985"/>
              <a:gd name="connsiteX834" fmla="*/ 3922354 w 13328242"/>
              <a:gd name="connsiteY834" fmla="*/ 3461493 h 4689985"/>
              <a:gd name="connsiteX835" fmla="*/ 3877829 w 13328242"/>
              <a:gd name="connsiteY835" fmla="*/ 3523427 h 4689985"/>
              <a:gd name="connsiteX836" fmla="*/ 3848181 w 13328242"/>
              <a:gd name="connsiteY836" fmla="*/ 3489065 h 4689985"/>
              <a:gd name="connsiteX837" fmla="*/ 3878850 w 13328242"/>
              <a:gd name="connsiteY837" fmla="*/ 3440382 h 4689985"/>
              <a:gd name="connsiteX838" fmla="*/ 3068702 w 13328242"/>
              <a:gd name="connsiteY838" fmla="*/ 3436929 h 4689985"/>
              <a:gd name="connsiteX839" fmla="*/ 3090142 w 13328242"/>
              <a:gd name="connsiteY839" fmla="*/ 3455607 h 4689985"/>
              <a:gd name="connsiteX840" fmla="*/ 3122868 w 13328242"/>
              <a:gd name="connsiteY840" fmla="*/ 3556443 h 4689985"/>
              <a:gd name="connsiteX841" fmla="*/ 3107960 w 13328242"/>
              <a:gd name="connsiteY841" fmla="*/ 3559640 h 4689985"/>
              <a:gd name="connsiteX842" fmla="*/ 3079619 w 13328242"/>
              <a:gd name="connsiteY842" fmla="*/ 3546183 h 4689985"/>
              <a:gd name="connsiteX843" fmla="*/ 3068702 w 13328242"/>
              <a:gd name="connsiteY843" fmla="*/ 3436929 h 4689985"/>
              <a:gd name="connsiteX844" fmla="*/ 5048135 w 13328242"/>
              <a:gd name="connsiteY844" fmla="*/ 3428983 h 4689985"/>
              <a:gd name="connsiteX845" fmla="*/ 5069504 w 13328242"/>
              <a:gd name="connsiteY845" fmla="*/ 3442969 h 4689985"/>
              <a:gd name="connsiteX846" fmla="*/ 5038121 w 13328242"/>
              <a:gd name="connsiteY846" fmla="*/ 3431950 h 4689985"/>
              <a:gd name="connsiteX847" fmla="*/ 5048135 w 13328242"/>
              <a:gd name="connsiteY847" fmla="*/ 3428983 h 4689985"/>
              <a:gd name="connsiteX848" fmla="*/ 2743894 w 13328242"/>
              <a:gd name="connsiteY848" fmla="*/ 3422460 h 4689985"/>
              <a:gd name="connsiteX849" fmla="*/ 2717572 w 13328242"/>
              <a:gd name="connsiteY849" fmla="*/ 3487986 h 4689985"/>
              <a:gd name="connsiteX850" fmla="*/ 2693420 w 13328242"/>
              <a:gd name="connsiteY850" fmla="*/ 3482604 h 4689985"/>
              <a:gd name="connsiteX851" fmla="*/ 2702282 w 13328242"/>
              <a:gd name="connsiteY851" fmla="*/ 3443180 h 4689985"/>
              <a:gd name="connsiteX852" fmla="*/ 2743894 w 13328242"/>
              <a:gd name="connsiteY852" fmla="*/ 3422460 h 4689985"/>
              <a:gd name="connsiteX853" fmla="*/ 5263884 w 13328242"/>
              <a:gd name="connsiteY853" fmla="*/ 3419637 h 4689985"/>
              <a:gd name="connsiteX854" fmla="*/ 5257389 w 13328242"/>
              <a:gd name="connsiteY854" fmla="*/ 3511566 h 4689985"/>
              <a:gd name="connsiteX855" fmla="*/ 5220199 w 13328242"/>
              <a:gd name="connsiteY855" fmla="*/ 3434019 h 4689985"/>
              <a:gd name="connsiteX856" fmla="*/ 5263884 w 13328242"/>
              <a:gd name="connsiteY856" fmla="*/ 3419637 h 4689985"/>
              <a:gd name="connsiteX857" fmla="*/ 3327180 w 13328242"/>
              <a:gd name="connsiteY857" fmla="*/ 3405562 h 4689985"/>
              <a:gd name="connsiteX858" fmla="*/ 3336277 w 13328242"/>
              <a:gd name="connsiteY858" fmla="*/ 3440536 h 4689985"/>
              <a:gd name="connsiteX859" fmla="*/ 3313688 w 13328242"/>
              <a:gd name="connsiteY859" fmla="*/ 3446463 h 4689985"/>
              <a:gd name="connsiteX860" fmla="*/ 3296877 w 13328242"/>
              <a:gd name="connsiteY860" fmla="*/ 3416624 h 4689985"/>
              <a:gd name="connsiteX861" fmla="*/ 3327180 w 13328242"/>
              <a:gd name="connsiteY861" fmla="*/ 3405562 h 4689985"/>
              <a:gd name="connsiteX862" fmla="*/ 9865674 w 13328242"/>
              <a:gd name="connsiteY862" fmla="*/ 3403623 h 4689985"/>
              <a:gd name="connsiteX863" fmla="*/ 9878694 w 13328242"/>
              <a:gd name="connsiteY863" fmla="*/ 3403623 h 4689985"/>
              <a:gd name="connsiteX864" fmla="*/ 9943797 w 13328242"/>
              <a:gd name="connsiteY864" fmla="*/ 3403623 h 4689985"/>
              <a:gd name="connsiteX865" fmla="*/ 9956820 w 13328242"/>
              <a:gd name="connsiteY865" fmla="*/ 3454556 h 4689985"/>
              <a:gd name="connsiteX866" fmla="*/ 9930779 w 13328242"/>
              <a:gd name="connsiteY866" fmla="*/ 3454556 h 4689985"/>
              <a:gd name="connsiteX867" fmla="*/ 9878695 w 13328242"/>
              <a:gd name="connsiteY867" fmla="*/ 3454556 h 4689985"/>
              <a:gd name="connsiteX868" fmla="*/ 9852656 w 13328242"/>
              <a:gd name="connsiteY868" fmla="*/ 3505483 h 4689985"/>
              <a:gd name="connsiteX869" fmla="*/ 9826611 w 13328242"/>
              <a:gd name="connsiteY869" fmla="*/ 3505482 h 4689985"/>
              <a:gd name="connsiteX870" fmla="*/ 9826613 w 13328242"/>
              <a:gd name="connsiteY870" fmla="*/ 3454556 h 4689985"/>
              <a:gd name="connsiteX871" fmla="*/ 9852656 w 13328242"/>
              <a:gd name="connsiteY871" fmla="*/ 3454556 h 4689985"/>
              <a:gd name="connsiteX872" fmla="*/ 9865675 w 13328242"/>
              <a:gd name="connsiteY872" fmla="*/ 3454556 h 4689985"/>
              <a:gd name="connsiteX873" fmla="*/ 9865674 w 13328242"/>
              <a:gd name="connsiteY873" fmla="*/ 3403623 h 4689985"/>
              <a:gd name="connsiteX874" fmla="*/ 3681776 w 13328242"/>
              <a:gd name="connsiteY874" fmla="*/ 3392734 h 4689985"/>
              <a:gd name="connsiteX875" fmla="*/ 3709220 w 13328242"/>
              <a:gd name="connsiteY875" fmla="*/ 3404429 h 4689985"/>
              <a:gd name="connsiteX876" fmla="*/ 3712818 w 13328242"/>
              <a:gd name="connsiteY876" fmla="*/ 3425242 h 4689985"/>
              <a:gd name="connsiteX877" fmla="*/ 3681776 w 13328242"/>
              <a:gd name="connsiteY877" fmla="*/ 3392734 h 4689985"/>
              <a:gd name="connsiteX878" fmla="*/ 4478610 w 13328242"/>
              <a:gd name="connsiteY878" fmla="*/ 3389878 h 4689985"/>
              <a:gd name="connsiteX879" fmla="*/ 4504906 w 13328242"/>
              <a:gd name="connsiteY879" fmla="*/ 3391728 h 4689985"/>
              <a:gd name="connsiteX880" fmla="*/ 4482344 w 13328242"/>
              <a:gd name="connsiteY880" fmla="*/ 3418237 h 4689985"/>
              <a:gd name="connsiteX881" fmla="*/ 4478610 w 13328242"/>
              <a:gd name="connsiteY881" fmla="*/ 3389878 h 4689985"/>
              <a:gd name="connsiteX882" fmla="*/ 4258225 w 13328242"/>
              <a:gd name="connsiteY882" fmla="*/ 3384901 h 4689985"/>
              <a:gd name="connsiteX883" fmla="*/ 4296735 w 13328242"/>
              <a:gd name="connsiteY883" fmla="*/ 3451193 h 4689985"/>
              <a:gd name="connsiteX884" fmla="*/ 4297951 w 13328242"/>
              <a:gd name="connsiteY884" fmla="*/ 3454828 h 4689985"/>
              <a:gd name="connsiteX885" fmla="*/ 4298012 w 13328242"/>
              <a:gd name="connsiteY885" fmla="*/ 3473162 h 4689985"/>
              <a:gd name="connsiteX886" fmla="*/ 4307346 w 13328242"/>
              <a:gd name="connsiteY886" fmla="*/ 3491360 h 4689985"/>
              <a:gd name="connsiteX887" fmla="*/ 4298855 w 13328242"/>
              <a:gd name="connsiteY887" fmla="*/ 3512188 h 4689985"/>
              <a:gd name="connsiteX888" fmla="*/ 4258225 w 13328242"/>
              <a:gd name="connsiteY888" fmla="*/ 3384901 h 4689985"/>
              <a:gd name="connsiteX889" fmla="*/ 5681992 w 13328242"/>
              <a:gd name="connsiteY889" fmla="*/ 3381381 h 4689985"/>
              <a:gd name="connsiteX890" fmla="*/ 5687213 w 13328242"/>
              <a:gd name="connsiteY890" fmla="*/ 3383603 h 4689985"/>
              <a:gd name="connsiteX891" fmla="*/ 5700073 w 13328242"/>
              <a:gd name="connsiteY891" fmla="*/ 3401375 h 4689985"/>
              <a:gd name="connsiteX892" fmla="*/ 5687213 w 13328242"/>
              <a:gd name="connsiteY892" fmla="*/ 3401377 h 4689985"/>
              <a:gd name="connsiteX893" fmla="*/ 5674355 w 13328242"/>
              <a:gd name="connsiteY893" fmla="*/ 3401377 h 4689985"/>
              <a:gd name="connsiteX894" fmla="*/ 5681992 w 13328242"/>
              <a:gd name="connsiteY894" fmla="*/ 3381381 h 4689985"/>
              <a:gd name="connsiteX895" fmla="*/ 4106702 w 13328242"/>
              <a:gd name="connsiteY895" fmla="*/ 3378912 h 4689985"/>
              <a:gd name="connsiteX896" fmla="*/ 4131937 w 13328242"/>
              <a:gd name="connsiteY896" fmla="*/ 3392413 h 4689985"/>
              <a:gd name="connsiteX897" fmla="*/ 4132422 w 13328242"/>
              <a:gd name="connsiteY897" fmla="*/ 3403748 h 4689985"/>
              <a:gd name="connsiteX898" fmla="*/ 4136119 w 13328242"/>
              <a:gd name="connsiteY898" fmla="*/ 3405686 h 4689985"/>
              <a:gd name="connsiteX899" fmla="*/ 4143116 w 13328242"/>
              <a:gd name="connsiteY899" fmla="*/ 3427201 h 4689985"/>
              <a:gd name="connsiteX900" fmla="*/ 4108542 w 13328242"/>
              <a:gd name="connsiteY900" fmla="*/ 3446786 h 4689985"/>
              <a:gd name="connsiteX901" fmla="*/ 4085305 w 13328242"/>
              <a:gd name="connsiteY901" fmla="*/ 3419940 h 4689985"/>
              <a:gd name="connsiteX902" fmla="*/ 4102784 w 13328242"/>
              <a:gd name="connsiteY902" fmla="*/ 3399274 h 4689985"/>
              <a:gd name="connsiteX903" fmla="*/ 4109037 w 13328242"/>
              <a:gd name="connsiteY903" fmla="*/ 3397852 h 4689985"/>
              <a:gd name="connsiteX904" fmla="*/ 1735444 w 13328242"/>
              <a:gd name="connsiteY904" fmla="*/ 3368248 h 4689985"/>
              <a:gd name="connsiteX905" fmla="*/ 1768405 w 13328242"/>
              <a:gd name="connsiteY905" fmla="*/ 3418431 h 4689985"/>
              <a:gd name="connsiteX906" fmla="*/ 1717855 w 13328242"/>
              <a:gd name="connsiteY906" fmla="*/ 3415809 h 4689985"/>
              <a:gd name="connsiteX907" fmla="*/ 1722529 w 13328242"/>
              <a:gd name="connsiteY907" fmla="*/ 3385754 h 4689985"/>
              <a:gd name="connsiteX908" fmla="*/ 1735444 w 13328242"/>
              <a:gd name="connsiteY908" fmla="*/ 3368248 h 4689985"/>
              <a:gd name="connsiteX909" fmla="*/ 5353163 w 13328242"/>
              <a:gd name="connsiteY909" fmla="*/ 3358823 h 4689985"/>
              <a:gd name="connsiteX910" fmla="*/ 5367469 w 13328242"/>
              <a:gd name="connsiteY910" fmla="*/ 3391778 h 4689985"/>
              <a:gd name="connsiteX911" fmla="*/ 5333615 w 13328242"/>
              <a:gd name="connsiteY911" fmla="*/ 3410072 h 4689985"/>
              <a:gd name="connsiteX912" fmla="*/ 5334742 w 13328242"/>
              <a:gd name="connsiteY912" fmla="*/ 3381020 h 4689985"/>
              <a:gd name="connsiteX913" fmla="*/ 5353163 w 13328242"/>
              <a:gd name="connsiteY913" fmla="*/ 3358823 h 4689985"/>
              <a:gd name="connsiteX914" fmla="*/ 11448542 w 13328242"/>
              <a:gd name="connsiteY914" fmla="*/ 3353971 h 4689985"/>
              <a:gd name="connsiteX915" fmla="*/ 11448542 w 13328242"/>
              <a:gd name="connsiteY915" fmla="*/ 3448783 h 4689985"/>
              <a:gd name="connsiteX916" fmla="*/ 11409963 w 13328242"/>
              <a:gd name="connsiteY916" fmla="*/ 3496187 h 4689985"/>
              <a:gd name="connsiteX917" fmla="*/ 11397104 w 13328242"/>
              <a:gd name="connsiteY917" fmla="*/ 3448783 h 4689985"/>
              <a:gd name="connsiteX918" fmla="*/ 11448542 w 13328242"/>
              <a:gd name="connsiteY918" fmla="*/ 3353971 h 4689985"/>
              <a:gd name="connsiteX919" fmla="*/ 4274329 w 13328242"/>
              <a:gd name="connsiteY919" fmla="*/ 3353815 h 4689985"/>
              <a:gd name="connsiteX920" fmla="*/ 4284902 w 13328242"/>
              <a:gd name="connsiteY920" fmla="*/ 3356848 h 4689985"/>
              <a:gd name="connsiteX921" fmla="*/ 4302314 w 13328242"/>
              <a:gd name="connsiteY921" fmla="*/ 3381262 h 4689985"/>
              <a:gd name="connsiteX922" fmla="*/ 4278401 w 13328242"/>
              <a:gd name="connsiteY922" fmla="*/ 3395444 h 4689985"/>
              <a:gd name="connsiteX923" fmla="*/ 4261825 w 13328242"/>
              <a:gd name="connsiteY923" fmla="*/ 3358956 h 4689985"/>
              <a:gd name="connsiteX924" fmla="*/ 4274329 w 13328242"/>
              <a:gd name="connsiteY924" fmla="*/ 3353815 h 4689985"/>
              <a:gd name="connsiteX925" fmla="*/ 3369389 w 13328242"/>
              <a:gd name="connsiteY925" fmla="*/ 3353717 h 4689985"/>
              <a:gd name="connsiteX926" fmla="*/ 3391000 w 13328242"/>
              <a:gd name="connsiteY926" fmla="*/ 3361575 h 4689985"/>
              <a:gd name="connsiteX927" fmla="*/ 3354334 w 13328242"/>
              <a:gd name="connsiteY927" fmla="*/ 3372284 h 4689985"/>
              <a:gd name="connsiteX928" fmla="*/ 3369389 w 13328242"/>
              <a:gd name="connsiteY928" fmla="*/ 3353717 h 4689985"/>
              <a:gd name="connsiteX929" fmla="*/ 3918691 w 13328242"/>
              <a:gd name="connsiteY929" fmla="*/ 3348205 h 4689985"/>
              <a:gd name="connsiteX930" fmla="*/ 3931002 w 13328242"/>
              <a:gd name="connsiteY930" fmla="*/ 3357559 h 4689985"/>
              <a:gd name="connsiteX931" fmla="*/ 3931235 w 13328242"/>
              <a:gd name="connsiteY931" fmla="*/ 3385466 h 4689985"/>
              <a:gd name="connsiteX932" fmla="*/ 3912760 w 13328242"/>
              <a:gd name="connsiteY932" fmla="*/ 3387863 h 4689985"/>
              <a:gd name="connsiteX933" fmla="*/ 3929164 w 13328242"/>
              <a:gd name="connsiteY933" fmla="*/ 3403747 h 4689985"/>
              <a:gd name="connsiteX934" fmla="*/ 3910694 w 13328242"/>
              <a:gd name="connsiteY934" fmla="*/ 3422597 h 4689985"/>
              <a:gd name="connsiteX935" fmla="*/ 3876518 w 13328242"/>
              <a:gd name="connsiteY935" fmla="*/ 3403279 h 4689985"/>
              <a:gd name="connsiteX936" fmla="*/ 3884325 w 13328242"/>
              <a:gd name="connsiteY936" fmla="*/ 3387303 h 4689985"/>
              <a:gd name="connsiteX937" fmla="*/ 3888545 w 13328242"/>
              <a:gd name="connsiteY937" fmla="*/ 3383855 h 4689985"/>
              <a:gd name="connsiteX938" fmla="*/ 3884594 w 13328242"/>
              <a:gd name="connsiteY938" fmla="*/ 3382847 h 4689985"/>
              <a:gd name="connsiteX939" fmla="*/ 3902772 w 13328242"/>
              <a:gd name="connsiteY939" fmla="*/ 3349102 h 4689985"/>
              <a:gd name="connsiteX940" fmla="*/ 3918691 w 13328242"/>
              <a:gd name="connsiteY940" fmla="*/ 3348205 h 4689985"/>
              <a:gd name="connsiteX941" fmla="*/ 4350904 w 13328242"/>
              <a:gd name="connsiteY941" fmla="*/ 3344132 h 4689985"/>
              <a:gd name="connsiteX942" fmla="*/ 4371256 w 13328242"/>
              <a:gd name="connsiteY942" fmla="*/ 3347088 h 4689985"/>
              <a:gd name="connsiteX943" fmla="*/ 4362448 w 13328242"/>
              <a:gd name="connsiteY943" fmla="*/ 3448600 h 4689985"/>
              <a:gd name="connsiteX944" fmla="*/ 4353354 w 13328242"/>
              <a:gd name="connsiteY944" fmla="*/ 3441781 h 4689985"/>
              <a:gd name="connsiteX945" fmla="*/ 4354084 w 13328242"/>
              <a:gd name="connsiteY945" fmla="*/ 3451276 h 4689985"/>
              <a:gd name="connsiteX946" fmla="*/ 4313288 w 13328242"/>
              <a:gd name="connsiteY946" fmla="*/ 3502947 h 4689985"/>
              <a:gd name="connsiteX947" fmla="*/ 4307346 w 13328242"/>
              <a:gd name="connsiteY947" fmla="*/ 3491360 h 4689985"/>
              <a:gd name="connsiteX948" fmla="*/ 4308891 w 13328242"/>
              <a:gd name="connsiteY948" fmla="*/ 3487572 h 4689985"/>
              <a:gd name="connsiteX949" fmla="*/ 4297951 w 13328242"/>
              <a:gd name="connsiteY949" fmla="*/ 3454828 h 4689985"/>
              <a:gd name="connsiteX950" fmla="*/ 4297920 w 13328242"/>
              <a:gd name="connsiteY950" fmla="*/ 3445662 h 4689985"/>
              <a:gd name="connsiteX951" fmla="*/ 4326711 w 13328242"/>
              <a:gd name="connsiteY951" fmla="*/ 3400952 h 4689985"/>
              <a:gd name="connsiteX952" fmla="*/ 4322063 w 13328242"/>
              <a:gd name="connsiteY952" fmla="*/ 3377392 h 4689985"/>
              <a:gd name="connsiteX953" fmla="*/ 4325371 w 13328242"/>
              <a:gd name="connsiteY953" fmla="*/ 3352972 h 4689985"/>
              <a:gd name="connsiteX954" fmla="*/ 4350904 w 13328242"/>
              <a:gd name="connsiteY954" fmla="*/ 3344132 h 4689985"/>
              <a:gd name="connsiteX955" fmla="*/ 4198994 w 13328242"/>
              <a:gd name="connsiteY955" fmla="*/ 3330159 h 4689985"/>
              <a:gd name="connsiteX956" fmla="*/ 4228030 w 13328242"/>
              <a:gd name="connsiteY956" fmla="*/ 3350498 h 4689985"/>
              <a:gd name="connsiteX957" fmla="*/ 4227646 w 13328242"/>
              <a:gd name="connsiteY957" fmla="*/ 3373809 h 4689985"/>
              <a:gd name="connsiteX958" fmla="*/ 4181913 w 13328242"/>
              <a:gd name="connsiteY958" fmla="*/ 3350176 h 4689985"/>
              <a:gd name="connsiteX959" fmla="*/ 4198994 w 13328242"/>
              <a:gd name="connsiteY959" fmla="*/ 3330159 h 4689985"/>
              <a:gd name="connsiteX960" fmla="*/ 4434496 w 13328242"/>
              <a:gd name="connsiteY960" fmla="*/ 3325925 h 4689985"/>
              <a:gd name="connsiteX961" fmla="*/ 4451713 w 13328242"/>
              <a:gd name="connsiteY961" fmla="*/ 3330678 h 4689985"/>
              <a:gd name="connsiteX962" fmla="*/ 4453458 w 13328242"/>
              <a:gd name="connsiteY962" fmla="*/ 3340053 h 4689985"/>
              <a:gd name="connsiteX963" fmla="*/ 4465807 w 13328242"/>
              <a:gd name="connsiteY963" fmla="*/ 3338957 h 4689985"/>
              <a:gd name="connsiteX964" fmla="*/ 4448037 w 13328242"/>
              <a:gd name="connsiteY964" fmla="*/ 3403923 h 4689985"/>
              <a:gd name="connsiteX965" fmla="*/ 4430937 w 13328242"/>
              <a:gd name="connsiteY965" fmla="*/ 3373620 h 4689985"/>
              <a:gd name="connsiteX966" fmla="*/ 4413751 w 13328242"/>
              <a:gd name="connsiteY966" fmla="*/ 3377133 h 4689985"/>
              <a:gd name="connsiteX967" fmla="*/ 4396283 w 13328242"/>
              <a:gd name="connsiteY967" fmla="*/ 3359409 h 4689985"/>
              <a:gd name="connsiteX968" fmla="*/ 4420335 w 13328242"/>
              <a:gd name="connsiteY968" fmla="*/ 3332023 h 4689985"/>
              <a:gd name="connsiteX969" fmla="*/ 4434496 w 13328242"/>
              <a:gd name="connsiteY969" fmla="*/ 3325925 h 4689985"/>
              <a:gd name="connsiteX970" fmla="*/ 3297403 w 13328242"/>
              <a:gd name="connsiteY970" fmla="*/ 3324857 h 4689985"/>
              <a:gd name="connsiteX971" fmla="*/ 3268436 w 13328242"/>
              <a:gd name="connsiteY971" fmla="*/ 3438065 h 4689985"/>
              <a:gd name="connsiteX972" fmla="*/ 3297403 w 13328242"/>
              <a:gd name="connsiteY972" fmla="*/ 3324857 h 4689985"/>
              <a:gd name="connsiteX973" fmla="*/ 11835516 w 13328242"/>
              <a:gd name="connsiteY973" fmla="*/ 3318734 h 4689985"/>
              <a:gd name="connsiteX974" fmla="*/ 11835516 w 13328242"/>
              <a:gd name="connsiteY974" fmla="*/ 3352687 h 4689985"/>
              <a:gd name="connsiteX975" fmla="*/ 11821566 w 13328242"/>
              <a:gd name="connsiteY975" fmla="*/ 3352687 h 4689985"/>
              <a:gd name="connsiteX976" fmla="*/ 11835516 w 13328242"/>
              <a:gd name="connsiteY976" fmla="*/ 3318734 h 4689985"/>
              <a:gd name="connsiteX977" fmla="*/ 4583476 w 13328242"/>
              <a:gd name="connsiteY977" fmla="*/ 3307418 h 4689985"/>
              <a:gd name="connsiteX978" fmla="*/ 4596261 w 13328242"/>
              <a:gd name="connsiteY978" fmla="*/ 3307418 h 4689985"/>
              <a:gd name="connsiteX979" fmla="*/ 4601655 w 13328242"/>
              <a:gd name="connsiteY979" fmla="*/ 3345614 h 4689985"/>
              <a:gd name="connsiteX980" fmla="*/ 4606687 w 13328242"/>
              <a:gd name="connsiteY980" fmla="*/ 3350423 h 4689985"/>
              <a:gd name="connsiteX981" fmla="*/ 4622753 w 13328242"/>
              <a:gd name="connsiteY981" fmla="*/ 3345559 h 4689985"/>
              <a:gd name="connsiteX982" fmla="*/ 4642846 w 13328242"/>
              <a:gd name="connsiteY982" fmla="*/ 3350000 h 4689985"/>
              <a:gd name="connsiteX983" fmla="*/ 4651214 w 13328242"/>
              <a:gd name="connsiteY983" fmla="*/ 3321278 h 4689985"/>
              <a:gd name="connsiteX984" fmla="*/ 4672710 w 13328242"/>
              <a:gd name="connsiteY984" fmla="*/ 3350318 h 4689985"/>
              <a:gd name="connsiteX985" fmla="*/ 4650586 w 13328242"/>
              <a:gd name="connsiteY985" fmla="*/ 3356279 h 4689985"/>
              <a:gd name="connsiteX986" fmla="*/ 4648135 w 13328242"/>
              <a:gd name="connsiteY986" fmla="*/ 3354730 h 4689985"/>
              <a:gd name="connsiteX987" fmla="*/ 4659764 w 13328242"/>
              <a:gd name="connsiteY987" fmla="*/ 3366507 h 4689985"/>
              <a:gd name="connsiteX988" fmla="*/ 4657052 w 13328242"/>
              <a:gd name="connsiteY988" fmla="*/ 3441003 h 4689985"/>
              <a:gd name="connsiteX989" fmla="*/ 4639474 w 13328242"/>
              <a:gd name="connsiteY989" fmla="*/ 3454546 h 4689985"/>
              <a:gd name="connsiteX990" fmla="*/ 4644510 w 13328242"/>
              <a:gd name="connsiteY990" fmla="*/ 3454547 h 4689985"/>
              <a:gd name="connsiteX991" fmla="*/ 4646254 w 13328242"/>
              <a:gd name="connsiteY991" fmla="*/ 3454546 h 4689985"/>
              <a:gd name="connsiteX992" fmla="*/ 4632304 w 13328242"/>
              <a:gd name="connsiteY992" fmla="*/ 3505470 h 4689985"/>
              <a:gd name="connsiteX993" fmla="*/ 4618349 w 13328242"/>
              <a:gd name="connsiteY993" fmla="*/ 3505470 h 4689985"/>
              <a:gd name="connsiteX994" fmla="*/ 4618352 w 13328242"/>
              <a:gd name="connsiteY994" fmla="*/ 3454546 h 4689985"/>
              <a:gd name="connsiteX995" fmla="*/ 4618493 w 13328242"/>
              <a:gd name="connsiteY995" fmla="*/ 3454547 h 4689985"/>
              <a:gd name="connsiteX996" fmla="*/ 4604869 w 13328242"/>
              <a:gd name="connsiteY996" fmla="*/ 3444085 h 4689985"/>
              <a:gd name="connsiteX997" fmla="*/ 4594268 w 13328242"/>
              <a:gd name="connsiteY997" fmla="*/ 3418644 h 4689985"/>
              <a:gd name="connsiteX998" fmla="*/ 4590408 w 13328242"/>
              <a:gd name="connsiteY998" fmla="*/ 3420856 h 4689985"/>
              <a:gd name="connsiteX999" fmla="*/ 4559902 w 13328242"/>
              <a:gd name="connsiteY999" fmla="*/ 3397373 h 4689985"/>
              <a:gd name="connsiteX1000" fmla="*/ 4586987 w 13328242"/>
              <a:gd name="connsiteY1000" fmla="*/ 3388955 h 4689985"/>
              <a:gd name="connsiteX1001" fmla="*/ 4593497 w 13328242"/>
              <a:gd name="connsiteY1001" fmla="*/ 3397511 h 4689985"/>
              <a:gd name="connsiteX1002" fmla="*/ 4596022 w 13328242"/>
              <a:gd name="connsiteY1002" fmla="*/ 3353652 h 4689985"/>
              <a:gd name="connsiteX1003" fmla="*/ 4604282 w 13328242"/>
              <a:gd name="connsiteY1003" fmla="*/ 3351152 h 4689985"/>
              <a:gd name="connsiteX1004" fmla="*/ 4591468 w 13328242"/>
              <a:gd name="connsiteY1004" fmla="*/ 3347030 h 4689985"/>
              <a:gd name="connsiteX1005" fmla="*/ 4583476 w 13328242"/>
              <a:gd name="connsiteY1005" fmla="*/ 3307418 h 4689985"/>
              <a:gd name="connsiteX1006" fmla="*/ 4928361 w 13328242"/>
              <a:gd name="connsiteY1006" fmla="*/ 3300386 h 4689985"/>
              <a:gd name="connsiteX1007" fmla="*/ 4955253 w 13328242"/>
              <a:gd name="connsiteY1007" fmla="*/ 3314837 h 4689985"/>
              <a:gd name="connsiteX1008" fmla="*/ 4963718 w 13328242"/>
              <a:gd name="connsiteY1008" fmla="*/ 3346306 h 4689985"/>
              <a:gd name="connsiteX1009" fmla="*/ 4954411 w 13328242"/>
              <a:gd name="connsiteY1009" fmla="*/ 3351411 h 4689985"/>
              <a:gd name="connsiteX1010" fmla="*/ 4971391 w 13328242"/>
              <a:gd name="connsiteY1010" fmla="*/ 3361674 h 4689985"/>
              <a:gd name="connsiteX1011" fmla="*/ 5000432 w 13328242"/>
              <a:gd name="connsiteY1011" fmla="*/ 3427118 h 4689985"/>
              <a:gd name="connsiteX1012" fmla="*/ 4962980 w 13328242"/>
              <a:gd name="connsiteY1012" fmla="*/ 3460209 h 4689985"/>
              <a:gd name="connsiteX1013" fmla="*/ 4958825 w 13328242"/>
              <a:gd name="connsiteY1013" fmla="*/ 3459958 h 4689985"/>
              <a:gd name="connsiteX1014" fmla="*/ 4958105 w 13328242"/>
              <a:gd name="connsiteY1014" fmla="*/ 3467642 h 4689985"/>
              <a:gd name="connsiteX1015" fmla="*/ 4946152 w 13328242"/>
              <a:gd name="connsiteY1015" fmla="*/ 3486929 h 4689985"/>
              <a:gd name="connsiteX1016" fmla="*/ 4936801 w 13328242"/>
              <a:gd name="connsiteY1016" fmla="*/ 3487820 h 4689985"/>
              <a:gd name="connsiteX1017" fmla="*/ 4943323 w 13328242"/>
              <a:gd name="connsiteY1017" fmla="*/ 3499892 h 4689985"/>
              <a:gd name="connsiteX1018" fmla="*/ 4943535 w 13328242"/>
              <a:gd name="connsiteY1018" fmla="*/ 3577124 h 4689985"/>
              <a:gd name="connsiteX1019" fmla="*/ 4904402 w 13328242"/>
              <a:gd name="connsiteY1019" fmla="*/ 3470763 h 4689985"/>
              <a:gd name="connsiteX1020" fmla="*/ 4921489 w 13328242"/>
              <a:gd name="connsiteY1020" fmla="*/ 3475385 h 4689985"/>
              <a:gd name="connsiteX1021" fmla="*/ 4916878 w 13328242"/>
              <a:gd name="connsiteY1021" fmla="*/ 3466795 h 4689985"/>
              <a:gd name="connsiteX1022" fmla="*/ 4916623 w 13328242"/>
              <a:gd name="connsiteY1022" fmla="*/ 3457416 h 4689985"/>
              <a:gd name="connsiteX1023" fmla="*/ 4906586 w 13328242"/>
              <a:gd name="connsiteY1023" fmla="*/ 3456810 h 4689985"/>
              <a:gd name="connsiteX1024" fmla="*/ 4891245 w 13328242"/>
              <a:gd name="connsiteY1024" fmla="*/ 3442055 h 4689985"/>
              <a:gd name="connsiteX1025" fmla="*/ 4891165 w 13328242"/>
              <a:gd name="connsiteY1025" fmla="*/ 3454547 h 4689985"/>
              <a:gd name="connsiteX1026" fmla="*/ 4883997 w 13328242"/>
              <a:gd name="connsiteY1026" fmla="*/ 3446590 h 4689985"/>
              <a:gd name="connsiteX1027" fmla="*/ 4880963 w 13328242"/>
              <a:gd name="connsiteY1027" fmla="*/ 3432162 h 4689985"/>
              <a:gd name="connsiteX1028" fmla="*/ 4877894 w 13328242"/>
              <a:gd name="connsiteY1028" fmla="*/ 3429210 h 4689985"/>
              <a:gd name="connsiteX1029" fmla="*/ 4877033 w 13328242"/>
              <a:gd name="connsiteY1029" fmla="*/ 3438694 h 4689985"/>
              <a:gd name="connsiteX1030" fmla="*/ 4865813 w 13328242"/>
              <a:gd name="connsiteY1030" fmla="*/ 3549275 h 4689985"/>
              <a:gd name="connsiteX1031" fmla="*/ 4850864 w 13328242"/>
              <a:gd name="connsiteY1031" fmla="*/ 3520386 h 4689985"/>
              <a:gd name="connsiteX1032" fmla="*/ 4850861 w 13328242"/>
              <a:gd name="connsiteY1032" fmla="*/ 3530944 h 4689985"/>
              <a:gd name="connsiteX1033" fmla="*/ 4850864 w 13328242"/>
              <a:gd name="connsiteY1033" fmla="*/ 3556407 h 4689985"/>
              <a:gd name="connsiteX1034" fmla="*/ 4838074 w 13328242"/>
              <a:gd name="connsiteY1034" fmla="*/ 3556406 h 4689985"/>
              <a:gd name="connsiteX1035" fmla="*/ 4825287 w 13328242"/>
              <a:gd name="connsiteY1035" fmla="*/ 3556406 h 4689985"/>
              <a:gd name="connsiteX1036" fmla="*/ 4812501 w 13328242"/>
              <a:gd name="connsiteY1036" fmla="*/ 3556406 h 4689985"/>
              <a:gd name="connsiteX1037" fmla="*/ 4799714 w 13328242"/>
              <a:gd name="connsiteY1037" fmla="*/ 3505482 h 4689985"/>
              <a:gd name="connsiteX1038" fmla="*/ 4812503 w 13328242"/>
              <a:gd name="connsiteY1038" fmla="*/ 3505482 h 4689985"/>
              <a:gd name="connsiteX1039" fmla="*/ 4825289 w 13328242"/>
              <a:gd name="connsiteY1039" fmla="*/ 3505482 h 4689985"/>
              <a:gd name="connsiteX1040" fmla="*/ 4843148 w 13328242"/>
              <a:gd name="connsiteY1040" fmla="*/ 3505482 h 4689985"/>
              <a:gd name="connsiteX1041" fmla="*/ 4838714 w 13328242"/>
              <a:gd name="connsiteY1041" fmla="*/ 3496913 h 4689985"/>
              <a:gd name="connsiteX1042" fmla="*/ 4834742 w 13328242"/>
              <a:gd name="connsiteY1042" fmla="*/ 3308509 h 4689985"/>
              <a:gd name="connsiteX1043" fmla="*/ 4888081 w 13328242"/>
              <a:gd name="connsiteY1043" fmla="*/ 3317132 h 4689985"/>
              <a:gd name="connsiteX1044" fmla="*/ 4886021 w 13328242"/>
              <a:gd name="connsiteY1044" fmla="*/ 3339794 h 4689985"/>
              <a:gd name="connsiteX1045" fmla="*/ 4895257 w 13328242"/>
              <a:gd name="connsiteY1045" fmla="*/ 3335058 h 4689985"/>
              <a:gd name="connsiteX1046" fmla="*/ 4913192 w 13328242"/>
              <a:gd name="connsiteY1046" fmla="*/ 3336903 h 4689985"/>
              <a:gd name="connsiteX1047" fmla="*/ 4917542 w 13328242"/>
              <a:gd name="connsiteY1047" fmla="*/ 3317682 h 4689985"/>
              <a:gd name="connsiteX1048" fmla="*/ 4928361 w 13328242"/>
              <a:gd name="connsiteY1048" fmla="*/ 3300386 h 4689985"/>
              <a:gd name="connsiteX1049" fmla="*/ 5670817 w 13328242"/>
              <a:gd name="connsiteY1049" fmla="*/ 3295063 h 4689985"/>
              <a:gd name="connsiteX1050" fmla="*/ 5665998 w 13328242"/>
              <a:gd name="connsiteY1050" fmla="*/ 3325516 h 4689985"/>
              <a:gd name="connsiteX1051" fmla="*/ 5677062 w 13328242"/>
              <a:gd name="connsiteY1051" fmla="*/ 3327449 h 4689985"/>
              <a:gd name="connsiteX1052" fmla="*/ 5690467 w 13328242"/>
              <a:gd name="connsiteY1052" fmla="*/ 3337706 h 4689985"/>
              <a:gd name="connsiteX1053" fmla="*/ 5692842 w 13328242"/>
              <a:gd name="connsiteY1053" fmla="*/ 3325823 h 4689985"/>
              <a:gd name="connsiteX1054" fmla="*/ 5697901 w 13328242"/>
              <a:gd name="connsiteY1054" fmla="*/ 3313699 h 4689985"/>
              <a:gd name="connsiteX1055" fmla="*/ 5676542 w 13328242"/>
              <a:gd name="connsiteY1055" fmla="*/ 3302241 h 4689985"/>
              <a:gd name="connsiteX1056" fmla="*/ 2455797 w 13328242"/>
              <a:gd name="connsiteY1056" fmla="*/ 3292106 h 4689985"/>
              <a:gd name="connsiteX1057" fmla="*/ 2478335 w 13328242"/>
              <a:gd name="connsiteY1057" fmla="*/ 3299101 h 4689985"/>
              <a:gd name="connsiteX1058" fmla="*/ 2430053 w 13328242"/>
              <a:gd name="connsiteY1058" fmla="*/ 3329388 h 4689985"/>
              <a:gd name="connsiteX1059" fmla="*/ 2370060 w 13328242"/>
              <a:gd name="connsiteY1059" fmla="*/ 3316790 h 4689985"/>
              <a:gd name="connsiteX1060" fmla="*/ 2424162 w 13328242"/>
              <a:gd name="connsiteY1060" fmla="*/ 3292276 h 4689985"/>
              <a:gd name="connsiteX1061" fmla="*/ 2455797 w 13328242"/>
              <a:gd name="connsiteY1061" fmla="*/ 3292106 h 4689985"/>
              <a:gd name="connsiteX1062" fmla="*/ 3612595 w 13328242"/>
              <a:gd name="connsiteY1062" fmla="*/ 3282697 h 4689985"/>
              <a:gd name="connsiteX1063" fmla="*/ 3610168 w 13328242"/>
              <a:gd name="connsiteY1063" fmla="*/ 3283709 h 4689985"/>
              <a:gd name="connsiteX1064" fmla="*/ 3611085 w 13328242"/>
              <a:gd name="connsiteY1064" fmla="*/ 3291449 h 4689985"/>
              <a:gd name="connsiteX1065" fmla="*/ 3631375 w 13328242"/>
              <a:gd name="connsiteY1065" fmla="*/ 3292656 h 4689985"/>
              <a:gd name="connsiteX1066" fmla="*/ 3656447 w 13328242"/>
              <a:gd name="connsiteY1066" fmla="*/ 3310626 h 4689985"/>
              <a:gd name="connsiteX1067" fmla="*/ 3655843 w 13328242"/>
              <a:gd name="connsiteY1067" fmla="*/ 3285628 h 4689985"/>
              <a:gd name="connsiteX1068" fmla="*/ 3615131 w 13328242"/>
              <a:gd name="connsiteY1068" fmla="*/ 3282861 h 4689985"/>
              <a:gd name="connsiteX1069" fmla="*/ 10741238 w 13328242"/>
              <a:gd name="connsiteY1069" fmla="*/ 3259158 h 4689985"/>
              <a:gd name="connsiteX1070" fmla="*/ 10754098 w 13328242"/>
              <a:gd name="connsiteY1070" fmla="*/ 3259158 h 4689985"/>
              <a:gd name="connsiteX1071" fmla="*/ 10766956 w 13328242"/>
              <a:gd name="connsiteY1071" fmla="*/ 3353971 h 4689985"/>
              <a:gd name="connsiteX1072" fmla="*/ 10728378 w 13328242"/>
              <a:gd name="connsiteY1072" fmla="*/ 3306565 h 4689985"/>
              <a:gd name="connsiteX1073" fmla="*/ 10741238 w 13328242"/>
              <a:gd name="connsiteY1073" fmla="*/ 3259158 h 4689985"/>
              <a:gd name="connsiteX1074" fmla="*/ 9570964 w 13328242"/>
              <a:gd name="connsiteY1074" fmla="*/ 3259158 h 4689985"/>
              <a:gd name="connsiteX1075" fmla="*/ 9570965 w 13328242"/>
              <a:gd name="connsiteY1075" fmla="*/ 3306565 h 4689985"/>
              <a:gd name="connsiteX1076" fmla="*/ 9558107 w 13328242"/>
              <a:gd name="connsiteY1076" fmla="*/ 3259159 h 4689985"/>
              <a:gd name="connsiteX1077" fmla="*/ 9570964 w 13328242"/>
              <a:gd name="connsiteY1077" fmla="*/ 3259158 h 4689985"/>
              <a:gd name="connsiteX1078" fmla="*/ 11371381 w 13328242"/>
              <a:gd name="connsiteY1078" fmla="*/ 3211751 h 4689985"/>
              <a:gd name="connsiteX1079" fmla="*/ 11384244 w 13328242"/>
              <a:gd name="connsiteY1079" fmla="*/ 3211751 h 4689985"/>
              <a:gd name="connsiteX1080" fmla="*/ 11384244 w 13328242"/>
              <a:gd name="connsiteY1080" fmla="*/ 3259158 h 4689985"/>
              <a:gd name="connsiteX1081" fmla="*/ 11358522 w 13328242"/>
              <a:gd name="connsiteY1081" fmla="*/ 3259158 h 4689985"/>
              <a:gd name="connsiteX1082" fmla="*/ 11371381 w 13328242"/>
              <a:gd name="connsiteY1082" fmla="*/ 3211751 h 4689985"/>
              <a:gd name="connsiteX1083" fmla="*/ 11332802 w 13328242"/>
              <a:gd name="connsiteY1083" fmla="*/ 3211751 h 4689985"/>
              <a:gd name="connsiteX1084" fmla="*/ 11345664 w 13328242"/>
              <a:gd name="connsiteY1084" fmla="*/ 3211751 h 4689985"/>
              <a:gd name="connsiteX1085" fmla="*/ 11345664 w 13328242"/>
              <a:gd name="connsiteY1085" fmla="*/ 3259158 h 4689985"/>
              <a:gd name="connsiteX1086" fmla="*/ 11332802 w 13328242"/>
              <a:gd name="connsiteY1086" fmla="*/ 3211751 h 4689985"/>
              <a:gd name="connsiteX1087" fmla="*/ 3141910 w 13328242"/>
              <a:gd name="connsiteY1087" fmla="*/ 3209077 h 4689985"/>
              <a:gd name="connsiteX1088" fmla="*/ 3175565 w 13328242"/>
              <a:gd name="connsiteY1088" fmla="*/ 3252124 h 4689985"/>
              <a:gd name="connsiteX1089" fmla="*/ 3127779 w 13328242"/>
              <a:gd name="connsiteY1089" fmla="*/ 3235812 h 4689985"/>
              <a:gd name="connsiteX1090" fmla="*/ 3141910 w 13328242"/>
              <a:gd name="connsiteY1090" fmla="*/ 3209077 h 4689985"/>
              <a:gd name="connsiteX1091" fmla="*/ 3097978 w 13328242"/>
              <a:gd name="connsiteY1091" fmla="*/ 3205404 h 4689985"/>
              <a:gd name="connsiteX1092" fmla="*/ 3074239 w 13328242"/>
              <a:gd name="connsiteY1092" fmla="*/ 3334769 h 4689985"/>
              <a:gd name="connsiteX1093" fmla="*/ 3070625 w 13328242"/>
              <a:gd name="connsiteY1093" fmla="*/ 3208464 h 4689985"/>
              <a:gd name="connsiteX1094" fmla="*/ 3097978 w 13328242"/>
              <a:gd name="connsiteY1094" fmla="*/ 3205404 h 4689985"/>
              <a:gd name="connsiteX1095" fmla="*/ 2947832 w 13328242"/>
              <a:gd name="connsiteY1095" fmla="*/ 3201332 h 4689985"/>
              <a:gd name="connsiteX1096" fmla="*/ 3014573 w 13328242"/>
              <a:gd name="connsiteY1096" fmla="*/ 3221161 h 4689985"/>
              <a:gd name="connsiteX1097" fmla="*/ 3016521 w 13328242"/>
              <a:gd name="connsiteY1097" fmla="*/ 3243010 h 4689985"/>
              <a:gd name="connsiteX1098" fmla="*/ 2947832 w 13328242"/>
              <a:gd name="connsiteY1098" fmla="*/ 3201332 h 4689985"/>
              <a:gd name="connsiteX1099" fmla="*/ 2052536 w 13328242"/>
              <a:gd name="connsiteY1099" fmla="*/ 3198626 h 4689985"/>
              <a:gd name="connsiteX1100" fmla="*/ 2067347 w 13328242"/>
              <a:gd name="connsiteY1100" fmla="*/ 3225955 h 4689985"/>
              <a:gd name="connsiteX1101" fmla="*/ 1993096 w 13328242"/>
              <a:gd name="connsiteY1101" fmla="*/ 3242563 h 4689985"/>
              <a:gd name="connsiteX1102" fmla="*/ 1999812 w 13328242"/>
              <a:gd name="connsiteY1102" fmla="*/ 3229474 h 4689985"/>
              <a:gd name="connsiteX1103" fmla="*/ 2052536 w 13328242"/>
              <a:gd name="connsiteY1103" fmla="*/ 3198626 h 4689985"/>
              <a:gd name="connsiteX1104" fmla="*/ 1961246 w 13328242"/>
              <a:gd name="connsiteY1104" fmla="*/ 3186394 h 4689985"/>
              <a:gd name="connsiteX1105" fmla="*/ 1984568 w 13328242"/>
              <a:gd name="connsiteY1105" fmla="*/ 3188165 h 4689985"/>
              <a:gd name="connsiteX1106" fmla="*/ 2006571 w 13328242"/>
              <a:gd name="connsiteY1106" fmla="*/ 3222666 h 4689985"/>
              <a:gd name="connsiteX1107" fmla="*/ 1941429 w 13328242"/>
              <a:gd name="connsiteY1107" fmla="*/ 3253804 h 4689985"/>
              <a:gd name="connsiteX1108" fmla="*/ 1940950 w 13328242"/>
              <a:gd name="connsiteY1108" fmla="*/ 3199945 h 4689985"/>
              <a:gd name="connsiteX1109" fmla="*/ 1961246 w 13328242"/>
              <a:gd name="connsiteY1109" fmla="*/ 3186394 h 4689985"/>
              <a:gd name="connsiteX1110" fmla="*/ 5389716 w 13328242"/>
              <a:gd name="connsiteY1110" fmla="*/ 3179188 h 4689985"/>
              <a:gd name="connsiteX1111" fmla="*/ 5411070 w 13328242"/>
              <a:gd name="connsiteY1111" fmla="*/ 3190228 h 4689985"/>
              <a:gd name="connsiteX1112" fmla="*/ 5419144 w 13328242"/>
              <a:gd name="connsiteY1112" fmla="*/ 3231422 h 4689985"/>
              <a:gd name="connsiteX1113" fmla="*/ 5369117 w 13328242"/>
              <a:gd name="connsiteY1113" fmla="*/ 3239298 h 4689985"/>
              <a:gd name="connsiteX1114" fmla="*/ 5360534 w 13328242"/>
              <a:gd name="connsiteY1114" fmla="*/ 3192543 h 4689985"/>
              <a:gd name="connsiteX1115" fmla="*/ 5389716 w 13328242"/>
              <a:gd name="connsiteY1115" fmla="*/ 3179188 h 4689985"/>
              <a:gd name="connsiteX1116" fmla="*/ 11718603 w 13328242"/>
              <a:gd name="connsiteY1116" fmla="*/ 3164347 h 4689985"/>
              <a:gd name="connsiteX1117" fmla="*/ 11744325 w 13328242"/>
              <a:gd name="connsiteY1117" fmla="*/ 3211752 h 4689985"/>
              <a:gd name="connsiteX1118" fmla="*/ 11705745 w 13328242"/>
              <a:gd name="connsiteY1118" fmla="*/ 3259158 h 4689985"/>
              <a:gd name="connsiteX1119" fmla="*/ 11718603 w 13328242"/>
              <a:gd name="connsiteY1119" fmla="*/ 3164347 h 4689985"/>
              <a:gd name="connsiteX1120" fmla="*/ 9570964 w 13328242"/>
              <a:gd name="connsiteY1120" fmla="*/ 3164347 h 4689985"/>
              <a:gd name="connsiteX1121" fmla="*/ 9570964 w 13328242"/>
              <a:gd name="connsiteY1121" fmla="*/ 3211751 h 4689985"/>
              <a:gd name="connsiteX1122" fmla="*/ 9519526 w 13328242"/>
              <a:gd name="connsiteY1122" fmla="*/ 3259158 h 4689985"/>
              <a:gd name="connsiteX1123" fmla="*/ 9519527 w 13328242"/>
              <a:gd name="connsiteY1123" fmla="*/ 3211751 h 4689985"/>
              <a:gd name="connsiteX1124" fmla="*/ 9570964 w 13328242"/>
              <a:gd name="connsiteY1124" fmla="*/ 3164347 h 4689985"/>
              <a:gd name="connsiteX1125" fmla="*/ 10638357 w 13328242"/>
              <a:gd name="connsiteY1125" fmla="*/ 3164346 h 4689985"/>
              <a:gd name="connsiteX1126" fmla="*/ 10651215 w 13328242"/>
              <a:gd name="connsiteY1126" fmla="*/ 3164347 h 4689985"/>
              <a:gd name="connsiteX1127" fmla="*/ 10638357 w 13328242"/>
              <a:gd name="connsiteY1127" fmla="*/ 3211751 h 4689985"/>
              <a:gd name="connsiteX1128" fmla="*/ 10574057 w 13328242"/>
              <a:gd name="connsiteY1128" fmla="*/ 3353972 h 4689985"/>
              <a:gd name="connsiteX1129" fmla="*/ 10599776 w 13328242"/>
              <a:gd name="connsiteY1129" fmla="*/ 3164347 h 4689985"/>
              <a:gd name="connsiteX1130" fmla="*/ 10612637 w 13328242"/>
              <a:gd name="connsiteY1130" fmla="*/ 3211752 h 4689985"/>
              <a:gd name="connsiteX1131" fmla="*/ 10638357 w 13328242"/>
              <a:gd name="connsiteY1131" fmla="*/ 3164346 h 4689985"/>
              <a:gd name="connsiteX1132" fmla="*/ 5674354 w 13328242"/>
              <a:gd name="connsiteY1132" fmla="*/ 3164346 h 4689985"/>
              <a:gd name="connsiteX1133" fmla="*/ 5674354 w 13328242"/>
              <a:gd name="connsiteY1133" fmla="*/ 3211751 h 4689985"/>
              <a:gd name="connsiteX1134" fmla="*/ 5674229 w 13328242"/>
              <a:gd name="connsiteY1134" fmla="*/ 3217384 h 4689985"/>
              <a:gd name="connsiteX1135" fmla="*/ 5687388 w 13328242"/>
              <a:gd name="connsiteY1135" fmla="*/ 3221191 h 4689985"/>
              <a:gd name="connsiteX1136" fmla="*/ 5716865 w 13328242"/>
              <a:gd name="connsiteY1136" fmla="*/ 3243689 h 4689985"/>
              <a:gd name="connsiteX1137" fmla="*/ 5723862 w 13328242"/>
              <a:gd name="connsiteY1137" fmla="*/ 3253313 h 4689985"/>
              <a:gd name="connsiteX1138" fmla="*/ 5724189 w 13328242"/>
              <a:gd name="connsiteY1138" fmla="*/ 3253232 h 4689985"/>
              <a:gd name="connsiteX1139" fmla="*/ 5738656 w 13328242"/>
              <a:gd name="connsiteY1139" fmla="*/ 3211751 h 4689985"/>
              <a:gd name="connsiteX1140" fmla="*/ 5728380 w 13328242"/>
              <a:gd name="connsiteY1140" fmla="*/ 3207347 h 4689985"/>
              <a:gd name="connsiteX1141" fmla="*/ 5697393 w 13328242"/>
              <a:gd name="connsiteY1141" fmla="*/ 3201673 h 4689985"/>
              <a:gd name="connsiteX1142" fmla="*/ 5679328 w 13328242"/>
              <a:gd name="connsiteY1142" fmla="*/ 3182332 h 4689985"/>
              <a:gd name="connsiteX1143" fmla="*/ 5681522 w 13328242"/>
              <a:gd name="connsiteY1143" fmla="*/ 3167420 h 4689985"/>
              <a:gd name="connsiteX1144" fmla="*/ 4749121 w 13328242"/>
              <a:gd name="connsiteY1144" fmla="*/ 3160790 h 4689985"/>
              <a:gd name="connsiteX1145" fmla="*/ 4779974 w 13328242"/>
              <a:gd name="connsiteY1145" fmla="*/ 3205185 h 4689985"/>
              <a:gd name="connsiteX1146" fmla="*/ 4777852 w 13328242"/>
              <a:gd name="connsiteY1146" fmla="*/ 3206802 h 4689985"/>
              <a:gd name="connsiteX1147" fmla="*/ 4808973 w 13328242"/>
              <a:gd name="connsiteY1147" fmla="*/ 3212053 h 4689985"/>
              <a:gd name="connsiteX1148" fmla="*/ 4846842 w 13328242"/>
              <a:gd name="connsiteY1148" fmla="*/ 3232146 h 4689985"/>
              <a:gd name="connsiteX1149" fmla="*/ 4832780 w 13328242"/>
              <a:gd name="connsiteY1149" fmla="*/ 3248871 h 4689985"/>
              <a:gd name="connsiteX1150" fmla="*/ 4837734 w 13328242"/>
              <a:gd name="connsiteY1150" fmla="*/ 3265690 h 4689985"/>
              <a:gd name="connsiteX1151" fmla="*/ 4832409 w 13328242"/>
              <a:gd name="connsiteY1151" fmla="*/ 3287322 h 4689985"/>
              <a:gd name="connsiteX1152" fmla="*/ 4813799 w 13328242"/>
              <a:gd name="connsiteY1152" fmla="*/ 3295351 h 4689985"/>
              <a:gd name="connsiteX1153" fmla="*/ 4803619 w 13328242"/>
              <a:gd name="connsiteY1153" fmla="*/ 3258381 h 4689985"/>
              <a:gd name="connsiteX1154" fmla="*/ 4803978 w 13328242"/>
              <a:gd name="connsiteY1154" fmla="*/ 3257651 h 4689985"/>
              <a:gd name="connsiteX1155" fmla="*/ 4758755 w 13328242"/>
              <a:gd name="connsiteY1155" fmla="*/ 3257630 h 4689985"/>
              <a:gd name="connsiteX1156" fmla="*/ 4766064 w 13328242"/>
              <a:gd name="connsiteY1156" fmla="*/ 3349887 h 4689985"/>
              <a:gd name="connsiteX1157" fmla="*/ 4754028 w 13328242"/>
              <a:gd name="connsiteY1157" fmla="*/ 3340814 h 4689985"/>
              <a:gd name="connsiteX1158" fmla="*/ 4760160 w 13328242"/>
              <a:gd name="connsiteY1158" fmla="*/ 3351317 h 4689985"/>
              <a:gd name="connsiteX1159" fmla="*/ 4762320 w 13328242"/>
              <a:gd name="connsiteY1159" fmla="*/ 3390743 h 4689985"/>
              <a:gd name="connsiteX1160" fmla="*/ 4676680 w 13328242"/>
              <a:gd name="connsiteY1160" fmla="*/ 3292313 h 4689985"/>
              <a:gd name="connsiteX1161" fmla="*/ 4710996 w 13328242"/>
              <a:gd name="connsiteY1161" fmla="*/ 3297020 h 4689985"/>
              <a:gd name="connsiteX1162" fmla="*/ 4737258 w 13328242"/>
              <a:gd name="connsiteY1162" fmla="*/ 3315759 h 4689985"/>
              <a:gd name="connsiteX1163" fmla="*/ 4734657 w 13328242"/>
              <a:gd name="connsiteY1163" fmla="*/ 3309980 h 4689985"/>
              <a:gd name="connsiteX1164" fmla="*/ 4714722 w 13328242"/>
              <a:gd name="connsiteY1164" fmla="*/ 3252108 h 4689985"/>
              <a:gd name="connsiteX1165" fmla="*/ 4711225 w 13328242"/>
              <a:gd name="connsiteY1165" fmla="*/ 3250703 h 4689985"/>
              <a:gd name="connsiteX1166" fmla="*/ 4707861 w 13328242"/>
              <a:gd name="connsiteY1166" fmla="*/ 3258919 h 4689985"/>
              <a:gd name="connsiteX1167" fmla="*/ 4668389 w 13328242"/>
              <a:gd name="connsiteY1167" fmla="*/ 3221440 h 4689985"/>
              <a:gd name="connsiteX1168" fmla="*/ 4672008 w 13328242"/>
              <a:gd name="connsiteY1168" fmla="*/ 3220898 h 4689985"/>
              <a:gd name="connsiteX1169" fmla="*/ 4668861 w 13328242"/>
              <a:gd name="connsiteY1169" fmla="*/ 3214386 h 4689985"/>
              <a:gd name="connsiteX1170" fmla="*/ 4732188 w 13328242"/>
              <a:gd name="connsiteY1170" fmla="*/ 3203196 h 4689985"/>
              <a:gd name="connsiteX1171" fmla="*/ 4730813 w 13328242"/>
              <a:gd name="connsiteY1171" fmla="*/ 3201657 h 4689985"/>
              <a:gd name="connsiteX1172" fmla="*/ 4732593 w 13328242"/>
              <a:gd name="connsiteY1172" fmla="*/ 3172217 h 4689985"/>
              <a:gd name="connsiteX1173" fmla="*/ 4749121 w 13328242"/>
              <a:gd name="connsiteY1173" fmla="*/ 3160790 h 4689985"/>
              <a:gd name="connsiteX1174" fmla="*/ 4662096 w 13328242"/>
              <a:gd name="connsiteY1174" fmla="*/ 3132760 h 4689985"/>
              <a:gd name="connsiteX1175" fmla="*/ 4674709 w 13328242"/>
              <a:gd name="connsiteY1175" fmla="*/ 3136009 h 4689985"/>
              <a:gd name="connsiteX1176" fmla="*/ 4669628 w 13328242"/>
              <a:gd name="connsiteY1176" fmla="*/ 3165507 h 4689985"/>
              <a:gd name="connsiteX1177" fmla="*/ 4648721 w 13328242"/>
              <a:gd name="connsiteY1177" fmla="*/ 3133938 h 4689985"/>
              <a:gd name="connsiteX1178" fmla="*/ 4662096 w 13328242"/>
              <a:gd name="connsiteY1178" fmla="*/ 3132760 h 4689985"/>
              <a:gd name="connsiteX1179" fmla="*/ 11692887 w 13328242"/>
              <a:gd name="connsiteY1179" fmla="*/ 3116939 h 4689985"/>
              <a:gd name="connsiteX1180" fmla="*/ 11718603 w 13328242"/>
              <a:gd name="connsiteY1180" fmla="*/ 3116940 h 4689985"/>
              <a:gd name="connsiteX1181" fmla="*/ 11705745 w 13328242"/>
              <a:gd name="connsiteY1181" fmla="*/ 3164346 h 4689985"/>
              <a:gd name="connsiteX1182" fmla="*/ 11692887 w 13328242"/>
              <a:gd name="connsiteY1182" fmla="*/ 3116939 h 4689985"/>
              <a:gd name="connsiteX1183" fmla="*/ 1501277 w 13328242"/>
              <a:gd name="connsiteY1183" fmla="*/ 3073459 h 4689985"/>
              <a:gd name="connsiteX1184" fmla="*/ 1523826 w 13328242"/>
              <a:gd name="connsiteY1184" fmla="*/ 3092489 h 4689985"/>
              <a:gd name="connsiteX1185" fmla="*/ 1527310 w 13328242"/>
              <a:gd name="connsiteY1185" fmla="*/ 3116974 h 4689985"/>
              <a:gd name="connsiteX1186" fmla="*/ 1417891 w 13328242"/>
              <a:gd name="connsiteY1186" fmla="*/ 3137242 h 4689985"/>
              <a:gd name="connsiteX1187" fmla="*/ 1501277 w 13328242"/>
              <a:gd name="connsiteY1187" fmla="*/ 3073459 h 4689985"/>
              <a:gd name="connsiteX1188" fmla="*/ 1754667 w 13328242"/>
              <a:gd name="connsiteY1188" fmla="*/ 3072032 h 4689985"/>
              <a:gd name="connsiteX1189" fmla="*/ 1769991 w 13328242"/>
              <a:gd name="connsiteY1189" fmla="*/ 3127496 h 4689985"/>
              <a:gd name="connsiteX1190" fmla="*/ 1762657 w 13328242"/>
              <a:gd name="connsiteY1190" fmla="*/ 3138097 h 4689985"/>
              <a:gd name="connsiteX1191" fmla="*/ 1763338 w 13328242"/>
              <a:gd name="connsiteY1191" fmla="*/ 3148448 h 4689985"/>
              <a:gd name="connsiteX1192" fmla="*/ 1750259 w 13328242"/>
              <a:gd name="connsiteY1192" fmla="*/ 3152014 h 4689985"/>
              <a:gd name="connsiteX1193" fmla="*/ 1731756 w 13328242"/>
              <a:gd name="connsiteY1193" fmla="*/ 3161407 h 4689985"/>
              <a:gd name="connsiteX1194" fmla="*/ 1683480 w 13328242"/>
              <a:gd name="connsiteY1194" fmla="*/ 3112889 h 4689985"/>
              <a:gd name="connsiteX1195" fmla="*/ 1708775 w 13328242"/>
              <a:gd name="connsiteY1195" fmla="*/ 3084676 h 4689985"/>
              <a:gd name="connsiteX1196" fmla="*/ 1754667 w 13328242"/>
              <a:gd name="connsiteY1196" fmla="*/ 3072032 h 4689985"/>
              <a:gd name="connsiteX1197" fmla="*/ 8979401 w 13328242"/>
              <a:gd name="connsiteY1197" fmla="*/ 3069534 h 4689985"/>
              <a:gd name="connsiteX1198" fmla="*/ 8992264 w 13328242"/>
              <a:gd name="connsiteY1198" fmla="*/ 3069534 h 4689985"/>
              <a:gd name="connsiteX1199" fmla="*/ 8992262 w 13328242"/>
              <a:gd name="connsiteY1199" fmla="*/ 3116939 h 4689985"/>
              <a:gd name="connsiteX1200" fmla="*/ 8966541 w 13328242"/>
              <a:gd name="connsiteY1200" fmla="*/ 3116940 h 4689985"/>
              <a:gd name="connsiteX1201" fmla="*/ 8953680 w 13328242"/>
              <a:gd name="connsiteY1201" fmla="*/ 3116939 h 4689985"/>
              <a:gd name="connsiteX1202" fmla="*/ 8979401 w 13328242"/>
              <a:gd name="connsiteY1202" fmla="*/ 3069534 h 4689985"/>
              <a:gd name="connsiteX1203" fmla="*/ 8002033 w 13328242"/>
              <a:gd name="connsiteY1203" fmla="*/ 2974721 h 4689985"/>
              <a:gd name="connsiteX1204" fmla="*/ 8014894 w 13328242"/>
              <a:gd name="connsiteY1204" fmla="*/ 2974722 h 4689985"/>
              <a:gd name="connsiteX1205" fmla="*/ 8002036 w 13328242"/>
              <a:gd name="connsiteY1205" fmla="*/ 3022127 h 4689985"/>
              <a:gd name="connsiteX1206" fmla="*/ 7989172 w 13328242"/>
              <a:gd name="connsiteY1206" fmla="*/ 3022127 h 4689985"/>
              <a:gd name="connsiteX1207" fmla="*/ 8002033 w 13328242"/>
              <a:gd name="connsiteY1207" fmla="*/ 2974721 h 4689985"/>
              <a:gd name="connsiteX1208" fmla="*/ 7526211 w 13328242"/>
              <a:gd name="connsiteY1208" fmla="*/ 2974721 h 4689985"/>
              <a:gd name="connsiteX1209" fmla="*/ 7539071 w 13328242"/>
              <a:gd name="connsiteY1209" fmla="*/ 3069534 h 4689985"/>
              <a:gd name="connsiteX1210" fmla="*/ 7528352 w 13328242"/>
              <a:gd name="connsiteY1210" fmla="*/ 3116939 h 4689985"/>
              <a:gd name="connsiteX1211" fmla="*/ 7526211 w 13328242"/>
              <a:gd name="connsiteY1211" fmla="*/ 3116939 h 4689985"/>
              <a:gd name="connsiteX1212" fmla="*/ 7526210 w 13328242"/>
              <a:gd name="connsiteY1212" fmla="*/ 3126419 h 4689985"/>
              <a:gd name="connsiteX1213" fmla="*/ 7522993 w 13328242"/>
              <a:gd name="connsiteY1213" fmla="*/ 3140643 h 4689985"/>
              <a:gd name="connsiteX1214" fmla="*/ 7487627 w 13328242"/>
              <a:gd name="connsiteY1214" fmla="*/ 3211751 h 4689985"/>
              <a:gd name="connsiteX1215" fmla="*/ 7487627 w 13328242"/>
              <a:gd name="connsiteY1215" fmla="*/ 3259158 h 4689985"/>
              <a:gd name="connsiteX1216" fmla="*/ 7513349 w 13328242"/>
              <a:gd name="connsiteY1216" fmla="*/ 3259158 h 4689985"/>
              <a:gd name="connsiteX1217" fmla="*/ 7513350 w 13328242"/>
              <a:gd name="connsiteY1217" fmla="*/ 3306565 h 4689985"/>
              <a:gd name="connsiteX1218" fmla="*/ 7526210 w 13328242"/>
              <a:gd name="connsiteY1218" fmla="*/ 3259158 h 4689985"/>
              <a:gd name="connsiteX1219" fmla="*/ 7539068 w 13328242"/>
              <a:gd name="connsiteY1219" fmla="*/ 3306565 h 4689985"/>
              <a:gd name="connsiteX1220" fmla="*/ 7551929 w 13328242"/>
              <a:gd name="connsiteY1220" fmla="*/ 3259158 h 4689985"/>
              <a:gd name="connsiteX1221" fmla="*/ 7564789 w 13328242"/>
              <a:gd name="connsiteY1221" fmla="*/ 3306565 h 4689985"/>
              <a:gd name="connsiteX1222" fmla="*/ 7564789 w 13328242"/>
              <a:gd name="connsiteY1222" fmla="*/ 3211751 h 4689985"/>
              <a:gd name="connsiteX1223" fmla="*/ 7590511 w 13328242"/>
              <a:gd name="connsiteY1223" fmla="*/ 3164346 h 4689985"/>
              <a:gd name="connsiteX1224" fmla="*/ 7577646 w 13328242"/>
              <a:gd name="connsiteY1224" fmla="*/ 3116939 h 4689985"/>
              <a:gd name="connsiteX1225" fmla="*/ 7564789 w 13328242"/>
              <a:gd name="connsiteY1225" fmla="*/ 3116940 h 4689985"/>
              <a:gd name="connsiteX1226" fmla="*/ 7564789 w 13328242"/>
              <a:gd name="connsiteY1226" fmla="*/ 3164346 h 4689985"/>
              <a:gd name="connsiteX1227" fmla="*/ 7551929 w 13328242"/>
              <a:gd name="connsiteY1227" fmla="*/ 3164347 h 4689985"/>
              <a:gd name="connsiteX1228" fmla="*/ 7539068 w 13328242"/>
              <a:gd name="connsiteY1228" fmla="*/ 3164346 h 4689985"/>
              <a:gd name="connsiteX1229" fmla="*/ 7539071 w 13328242"/>
              <a:gd name="connsiteY1229" fmla="*/ 3211752 h 4689985"/>
              <a:gd name="connsiteX1230" fmla="*/ 7526210 w 13328242"/>
              <a:gd name="connsiteY1230" fmla="*/ 3164346 h 4689985"/>
              <a:gd name="connsiteX1231" fmla="*/ 7526210 w 13328242"/>
              <a:gd name="connsiteY1231" fmla="*/ 3144345 h 4689985"/>
              <a:gd name="connsiteX1232" fmla="*/ 7526210 w 13328242"/>
              <a:gd name="connsiteY1232" fmla="*/ 3126419 h 4689985"/>
              <a:gd name="connsiteX1233" fmla="*/ 7528352 w 13328242"/>
              <a:gd name="connsiteY1233" fmla="*/ 3116939 h 4689985"/>
              <a:gd name="connsiteX1234" fmla="*/ 7551929 w 13328242"/>
              <a:gd name="connsiteY1234" fmla="*/ 3116939 h 4689985"/>
              <a:gd name="connsiteX1235" fmla="*/ 7577650 w 13328242"/>
              <a:gd name="connsiteY1235" fmla="*/ 3022128 h 4689985"/>
              <a:gd name="connsiteX1236" fmla="*/ 7539068 w 13328242"/>
              <a:gd name="connsiteY1236" fmla="*/ 2974721 h 4689985"/>
              <a:gd name="connsiteX1237" fmla="*/ 7526211 w 13328242"/>
              <a:gd name="connsiteY1237" fmla="*/ 2974721 h 4689985"/>
              <a:gd name="connsiteX1238" fmla="*/ 4851308 w 13328242"/>
              <a:gd name="connsiteY1238" fmla="*/ 2974721 h 4689985"/>
              <a:gd name="connsiteX1239" fmla="*/ 4838649 w 13328242"/>
              <a:gd name="connsiteY1239" fmla="*/ 3041384 h 4689985"/>
              <a:gd name="connsiteX1240" fmla="*/ 4838633 w 13328242"/>
              <a:gd name="connsiteY1240" fmla="*/ 3043558 h 4689985"/>
              <a:gd name="connsiteX1241" fmla="*/ 4860842 w 13328242"/>
              <a:gd name="connsiteY1241" fmla="*/ 3008923 h 4689985"/>
              <a:gd name="connsiteX1242" fmla="*/ 4875883 w 13328242"/>
              <a:gd name="connsiteY1242" fmla="*/ 2999560 h 4689985"/>
              <a:gd name="connsiteX1243" fmla="*/ 4875418 w 13328242"/>
              <a:gd name="connsiteY1243" fmla="*/ 2998424 h 4689985"/>
              <a:gd name="connsiteX1244" fmla="*/ 4851308 w 13328242"/>
              <a:gd name="connsiteY1244" fmla="*/ 2974721 h 4689985"/>
              <a:gd name="connsiteX1245" fmla="*/ 1066289 w 13328242"/>
              <a:gd name="connsiteY1245" fmla="*/ 2974590 h 4689985"/>
              <a:gd name="connsiteX1246" fmla="*/ 1092617 w 13328242"/>
              <a:gd name="connsiteY1246" fmla="*/ 2995010 h 4689985"/>
              <a:gd name="connsiteX1247" fmla="*/ 962096 w 13328242"/>
              <a:gd name="connsiteY1247" fmla="*/ 3016839 h 4689985"/>
              <a:gd name="connsiteX1248" fmla="*/ 1025411 w 13328242"/>
              <a:gd name="connsiteY1248" fmla="*/ 2974672 h 4689985"/>
              <a:gd name="connsiteX1249" fmla="*/ 1066289 w 13328242"/>
              <a:gd name="connsiteY1249" fmla="*/ 2974590 h 4689985"/>
              <a:gd name="connsiteX1250" fmla="*/ 2159124 w 13328242"/>
              <a:gd name="connsiteY1250" fmla="*/ 2973968 h 4689985"/>
              <a:gd name="connsiteX1251" fmla="*/ 2136697 w 13328242"/>
              <a:gd name="connsiteY1251" fmla="*/ 2991859 h 4689985"/>
              <a:gd name="connsiteX1252" fmla="*/ 2149715 w 13328242"/>
              <a:gd name="connsiteY1252" fmla="*/ 2976946 h 4689985"/>
              <a:gd name="connsiteX1253" fmla="*/ 2159124 w 13328242"/>
              <a:gd name="connsiteY1253" fmla="*/ 2973968 h 4689985"/>
              <a:gd name="connsiteX1254" fmla="*/ 1346105 w 13328242"/>
              <a:gd name="connsiteY1254" fmla="*/ 2971977 h 4689985"/>
              <a:gd name="connsiteX1255" fmla="*/ 1364164 w 13328242"/>
              <a:gd name="connsiteY1255" fmla="*/ 2974940 h 4689985"/>
              <a:gd name="connsiteX1256" fmla="*/ 1400697 w 13328242"/>
              <a:gd name="connsiteY1256" fmla="*/ 2995226 h 4689985"/>
              <a:gd name="connsiteX1257" fmla="*/ 1354155 w 13328242"/>
              <a:gd name="connsiteY1257" fmla="*/ 3021658 h 4689985"/>
              <a:gd name="connsiteX1258" fmla="*/ 1303885 w 13328242"/>
              <a:gd name="connsiteY1258" fmla="*/ 2991865 h 4689985"/>
              <a:gd name="connsiteX1259" fmla="*/ 1328065 w 13328242"/>
              <a:gd name="connsiteY1259" fmla="*/ 2975379 h 4689985"/>
              <a:gd name="connsiteX1260" fmla="*/ 1346105 w 13328242"/>
              <a:gd name="connsiteY1260" fmla="*/ 2971977 h 4689985"/>
              <a:gd name="connsiteX1261" fmla="*/ 1514701 w 13328242"/>
              <a:gd name="connsiteY1261" fmla="*/ 2935646 h 4689985"/>
              <a:gd name="connsiteX1262" fmla="*/ 1569828 w 13328242"/>
              <a:gd name="connsiteY1262" fmla="*/ 2988369 h 4689985"/>
              <a:gd name="connsiteX1263" fmla="*/ 1504027 w 13328242"/>
              <a:gd name="connsiteY1263" fmla="*/ 3007185 h 4689985"/>
              <a:gd name="connsiteX1264" fmla="*/ 1514701 w 13328242"/>
              <a:gd name="connsiteY1264" fmla="*/ 2935646 h 4689985"/>
              <a:gd name="connsiteX1265" fmla="*/ 4941328 w 13328242"/>
              <a:gd name="connsiteY1265" fmla="*/ 2927314 h 4689985"/>
              <a:gd name="connsiteX1266" fmla="*/ 4917216 w 13328242"/>
              <a:gd name="connsiteY1266" fmla="*/ 2956942 h 4689985"/>
              <a:gd name="connsiteX1267" fmla="*/ 4908595 w 13328242"/>
              <a:gd name="connsiteY1267" fmla="*/ 2995778 h 4689985"/>
              <a:gd name="connsiteX1268" fmla="*/ 4932078 w 13328242"/>
              <a:gd name="connsiteY1268" fmla="*/ 2989838 h 4689985"/>
              <a:gd name="connsiteX1269" fmla="*/ 4966690 w 13328242"/>
              <a:gd name="connsiteY1269" fmla="*/ 3002332 h 4689985"/>
              <a:gd name="connsiteX1270" fmla="*/ 4964812 w 13328242"/>
              <a:gd name="connsiteY1270" fmla="*/ 3003287 h 4689985"/>
              <a:gd name="connsiteX1271" fmla="*/ 4970087 w 13328242"/>
              <a:gd name="connsiteY1271" fmla="*/ 3004233 h 4689985"/>
              <a:gd name="connsiteX1272" fmla="*/ 4970072 w 13328242"/>
              <a:gd name="connsiteY1272" fmla="*/ 3004180 h 4689985"/>
              <a:gd name="connsiteX1273" fmla="*/ 4970186 w 13328242"/>
              <a:gd name="connsiteY1273" fmla="*/ 2986284 h 4689985"/>
              <a:gd name="connsiteX1274" fmla="*/ 4969056 w 13328242"/>
              <a:gd name="connsiteY1274" fmla="*/ 2982129 h 4689985"/>
              <a:gd name="connsiteX1275" fmla="*/ 4967048 w 13328242"/>
              <a:gd name="connsiteY1275" fmla="*/ 2974721 h 4689985"/>
              <a:gd name="connsiteX1276" fmla="*/ 4941328 w 13328242"/>
              <a:gd name="connsiteY1276" fmla="*/ 2927314 h 4689985"/>
              <a:gd name="connsiteX1277" fmla="*/ 1918405 w 13328242"/>
              <a:gd name="connsiteY1277" fmla="*/ 2923956 h 4689985"/>
              <a:gd name="connsiteX1278" fmla="*/ 1937130 w 13328242"/>
              <a:gd name="connsiteY1278" fmla="*/ 2926912 h 4689985"/>
              <a:gd name="connsiteX1279" fmla="*/ 1955741 w 13328242"/>
              <a:gd name="connsiteY1279" fmla="*/ 2947640 h 4689985"/>
              <a:gd name="connsiteX1280" fmla="*/ 1954972 w 13328242"/>
              <a:gd name="connsiteY1280" fmla="*/ 2980538 h 4689985"/>
              <a:gd name="connsiteX1281" fmla="*/ 1957805 w 13328242"/>
              <a:gd name="connsiteY1281" fmla="*/ 2978016 h 4689985"/>
              <a:gd name="connsiteX1282" fmla="*/ 1972708 w 13328242"/>
              <a:gd name="connsiteY1282" fmla="*/ 2981691 h 4689985"/>
              <a:gd name="connsiteX1283" fmla="*/ 1976047 w 13328242"/>
              <a:gd name="connsiteY1283" fmla="*/ 2991781 h 4689985"/>
              <a:gd name="connsiteX1284" fmla="*/ 1971925 w 13328242"/>
              <a:gd name="connsiteY1284" fmla="*/ 2999082 h 4689985"/>
              <a:gd name="connsiteX1285" fmla="*/ 1969826 w 13328242"/>
              <a:gd name="connsiteY1285" fmla="*/ 3003052 h 4689985"/>
              <a:gd name="connsiteX1286" fmla="*/ 2004227 w 13328242"/>
              <a:gd name="connsiteY1286" fmla="*/ 3012241 h 4689985"/>
              <a:gd name="connsiteX1287" fmla="*/ 2035834 w 13328242"/>
              <a:gd name="connsiteY1287" fmla="*/ 3038972 h 4689985"/>
              <a:gd name="connsiteX1288" fmla="*/ 2046080 w 13328242"/>
              <a:gd name="connsiteY1288" fmla="*/ 3057880 h 4689985"/>
              <a:gd name="connsiteX1289" fmla="*/ 2067379 w 13328242"/>
              <a:gd name="connsiteY1289" fmla="*/ 3045988 h 4689985"/>
              <a:gd name="connsiteX1290" fmla="*/ 2109126 w 13328242"/>
              <a:gd name="connsiteY1290" fmla="*/ 3031247 h 4689985"/>
              <a:gd name="connsiteX1291" fmla="*/ 2119443 w 13328242"/>
              <a:gd name="connsiteY1291" fmla="*/ 3030225 h 4689985"/>
              <a:gd name="connsiteX1292" fmla="*/ 2125629 w 13328242"/>
              <a:gd name="connsiteY1292" fmla="*/ 3028416 h 4689985"/>
              <a:gd name="connsiteX1293" fmla="*/ 2147961 w 13328242"/>
              <a:gd name="connsiteY1293" fmla="*/ 3026218 h 4689985"/>
              <a:gd name="connsiteX1294" fmla="*/ 2148289 w 13328242"/>
              <a:gd name="connsiteY1294" fmla="*/ 3027366 h 4689985"/>
              <a:gd name="connsiteX1295" fmla="*/ 2171369 w 13328242"/>
              <a:gd name="connsiteY1295" fmla="*/ 3025079 h 4689985"/>
              <a:gd name="connsiteX1296" fmla="*/ 2152384 w 13328242"/>
              <a:gd name="connsiteY1296" fmla="*/ 3041704 h 4689985"/>
              <a:gd name="connsiteX1297" fmla="*/ 2152798 w 13328242"/>
              <a:gd name="connsiteY1297" fmla="*/ 3043168 h 4689985"/>
              <a:gd name="connsiteX1298" fmla="*/ 2147155 w 13328242"/>
              <a:gd name="connsiteY1298" fmla="*/ 3046285 h 4689985"/>
              <a:gd name="connsiteX1299" fmla="*/ 2125112 w 13328242"/>
              <a:gd name="connsiteY1299" fmla="*/ 3065585 h 4689985"/>
              <a:gd name="connsiteX1300" fmla="*/ 2115244 w 13328242"/>
              <a:gd name="connsiteY1300" fmla="*/ 3073235 h 4689985"/>
              <a:gd name="connsiteX1301" fmla="*/ 2123665 w 13328242"/>
              <a:gd name="connsiteY1301" fmla="*/ 3070871 h 4689985"/>
              <a:gd name="connsiteX1302" fmla="*/ 2133411 w 13328242"/>
              <a:gd name="connsiteY1302" fmla="*/ 3074693 h 4689985"/>
              <a:gd name="connsiteX1303" fmla="*/ 2114954 w 13328242"/>
              <a:gd name="connsiteY1303" fmla="*/ 3137500 h 4689985"/>
              <a:gd name="connsiteX1304" fmla="*/ 2103789 w 13328242"/>
              <a:gd name="connsiteY1304" fmla="*/ 3134213 h 4689985"/>
              <a:gd name="connsiteX1305" fmla="*/ 2101188 w 13328242"/>
              <a:gd name="connsiteY1305" fmla="*/ 3091135 h 4689985"/>
              <a:gd name="connsiteX1306" fmla="*/ 2114286 w 13328242"/>
              <a:gd name="connsiteY1306" fmla="*/ 3073979 h 4689985"/>
              <a:gd name="connsiteX1307" fmla="*/ 2077100 w 13328242"/>
              <a:gd name="connsiteY1307" fmla="*/ 3102809 h 4689985"/>
              <a:gd name="connsiteX1308" fmla="*/ 2058453 w 13328242"/>
              <a:gd name="connsiteY1308" fmla="*/ 3110753 h 4689985"/>
              <a:gd name="connsiteX1309" fmla="*/ 2055682 w 13328242"/>
              <a:gd name="connsiteY1309" fmla="*/ 3140293 h 4689985"/>
              <a:gd name="connsiteX1310" fmla="*/ 2041484 w 13328242"/>
              <a:gd name="connsiteY1310" fmla="*/ 3175390 h 4689985"/>
              <a:gd name="connsiteX1311" fmla="*/ 2029026 w 13328242"/>
              <a:gd name="connsiteY1311" fmla="*/ 3179144 h 4689985"/>
              <a:gd name="connsiteX1312" fmla="*/ 1979383 w 13328242"/>
              <a:gd name="connsiteY1312" fmla="*/ 3155881 h 4689985"/>
              <a:gd name="connsiteX1313" fmla="*/ 1958119 w 13328242"/>
              <a:gd name="connsiteY1313" fmla="*/ 3124393 h 4689985"/>
              <a:gd name="connsiteX1314" fmla="*/ 1957343 w 13328242"/>
              <a:gd name="connsiteY1314" fmla="*/ 3124288 h 4689985"/>
              <a:gd name="connsiteX1315" fmla="*/ 1957801 w 13328242"/>
              <a:gd name="connsiteY1315" fmla="*/ 3123922 h 4689985"/>
              <a:gd name="connsiteX1316" fmla="*/ 1947314 w 13328242"/>
              <a:gd name="connsiteY1316" fmla="*/ 3108386 h 4689985"/>
              <a:gd name="connsiteX1317" fmla="*/ 1945677 w 13328242"/>
              <a:gd name="connsiteY1317" fmla="*/ 3024462 h 4689985"/>
              <a:gd name="connsiteX1318" fmla="*/ 1954200 w 13328242"/>
              <a:gd name="connsiteY1318" fmla="*/ 3010836 h 4689985"/>
              <a:gd name="connsiteX1319" fmla="*/ 1946369 w 13328242"/>
              <a:gd name="connsiteY1319" fmla="*/ 3007380 h 4689985"/>
              <a:gd name="connsiteX1320" fmla="*/ 1944713 w 13328242"/>
              <a:gd name="connsiteY1320" fmla="*/ 2989676 h 4689985"/>
              <a:gd name="connsiteX1321" fmla="*/ 1954942 w 13328242"/>
              <a:gd name="connsiteY1321" fmla="*/ 2980564 h 4689985"/>
              <a:gd name="connsiteX1322" fmla="*/ 1930266 w 13328242"/>
              <a:gd name="connsiteY1322" fmla="*/ 2986165 h 4689985"/>
              <a:gd name="connsiteX1323" fmla="*/ 1911495 w 13328242"/>
              <a:gd name="connsiteY1323" fmla="*/ 2986644 h 4689985"/>
              <a:gd name="connsiteX1324" fmla="*/ 1894660 w 13328242"/>
              <a:gd name="connsiteY1324" fmla="*/ 2952529 h 4689985"/>
              <a:gd name="connsiteX1325" fmla="*/ 1901798 w 13328242"/>
              <a:gd name="connsiteY1325" fmla="*/ 2935359 h 4689985"/>
              <a:gd name="connsiteX1326" fmla="*/ 1918405 w 13328242"/>
              <a:gd name="connsiteY1326" fmla="*/ 2923956 h 4689985"/>
              <a:gd name="connsiteX1327" fmla="*/ 1660320 w 13328242"/>
              <a:gd name="connsiteY1327" fmla="*/ 2918304 h 4689985"/>
              <a:gd name="connsiteX1328" fmla="*/ 1724083 w 13328242"/>
              <a:gd name="connsiteY1328" fmla="*/ 2950809 h 4689985"/>
              <a:gd name="connsiteX1329" fmla="*/ 1706718 w 13328242"/>
              <a:gd name="connsiteY1329" fmla="*/ 2972776 h 4689985"/>
              <a:gd name="connsiteX1330" fmla="*/ 1615648 w 13328242"/>
              <a:gd name="connsiteY1330" fmla="*/ 2938218 h 4689985"/>
              <a:gd name="connsiteX1331" fmla="*/ 1637475 w 13328242"/>
              <a:gd name="connsiteY1331" fmla="*/ 2918983 h 4689985"/>
              <a:gd name="connsiteX1332" fmla="*/ 1660320 w 13328242"/>
              <a:gd name="connsiteY1332" fmla="*/ 2918304 h 4689985"/>
              <a:gd name="connsiteX1333" fmla="*/ 2395305 w 13328242"/>
              <a:gd name="connsiteY1333" fmla="*/ 2899568 h 4689985"/>
              <a:gd name="connsiteX1334" fmla="*/ 2429357 w 13328242"/>
              <a:gd name="connsiteY1334" fmla="*/ 2941310 h 4689985"/>
              <a:gd name="connsiteX1335" fmla="*/ 2339803 w 13328242"/>
              <a:gd name="connsiteY1335" fmla="*/ 3024744 h 4689985"/>
              <a:gd name="connsiteX1336" fmla="*/ 2335106 w 13328242"/>
              <a:gd name="connsiteY1336" fmla="*/ 3029030 h 4689985"/>
              <a:gd name="connsiteX1337" fmla="*/ 2356011 w 13328242"/>
              <a:gd name="connsiteY1337" fmla="*/ 3053756 h 4689985"/>
              <a:gd name="connsiteX1338" fmla="*/ 2398446 w 13328242"/>
              <a:gd name="connsiteY1338" fmla="*/ 3173544 h 4689985"/>
              <a:gd name="connsiteX1339" fmla="*/ 2247339 w 13328242"/>
              <a:gd name="connsiteY1339" fmla="*/ 3195895 h 4689985"/>
              <a:gd name="connsiteX1340" fmla="*/ 2206318 w 13328242"/>
              <a:gd name="connsiteY1340" fmla="*/ 3162640 h 4689985"/>
              <a:gd name="connsiteX1341" fmla="*/ 2235239 w 13328242"/>
              <a:gd name="connsiteY1341" fmla="*/ 3033473 h 4689985"/>
              <a:gd name="connsiteX1342" fmla="*/ 2276269 w 13328242"/>
              <a:gd name="connsiteY1342" fmla="*/ 3015042 h 4689985"/>
              <a:gd name="connsiteX1343" fmla="*/ 2291154 w 13328242"/>
              <a:gd name="connsiteY1343" fmla="*/ 3014908 h 4689985"/>
              <a:gd name="connsiteX1344" fmla="*/ 2306398 w 13328242"/>
              <a:gd name="connsiteY1344" fmla="*/ 2992375 h 4689985"/>
              <a:gd name="connsiteX1345" fmla="*/ 2395305 w 13328242"/>
              <a:gd name="connsiteY1345" fmla="*/ 2899568 h 4689985"/>
              <a:gd name="connsiteX1346" fmla="*/ 4594105 w 13328242"/>
              <a:gd name="connsiteY1346" fmla="*/ 2879909 h 4689985"/>
              <a:gd name="connsiteX1347" fmla="*/ 4608574 w 13328242"/>
              <a:gd name="connsiteY1347" fmla="*/ 2921388 h 4689985"/>
              <a:gd name="connsiteX1348" fmla="*/ 4621928 w 13328242"/>
              <a:gd name="connsiteY1348" fmla="*/ 2924673 h 4689985"/>
              <a:gd name="connsiteX1349" fmla="*/ 4626000 w 13328242"/>
              <a:gd name="connsiteY1349" fmla="*/ 2902481 h 4689985"/>
              <a:gd name="connsiteX1350" fmla="*/ 4625846 w 13328242"/>
              <a:gd name="connsiteY1350" fmla="*/ 2902340 h 4689985"/>
              <a:gd name="connsiteX1351" fmla="*/ 4602096 w 13328242"/>
              <a:gd name="connsiteY1351" fmla="*/ 2879909 h 4689985"/>
              <a:gd name="connsiteX1352" fmla="*/ 4600537 w 13328242"/>
              <a:gd name="connsiteY1352" fmla="*/ 2879909 h 4689985"/>
              <a:gd name="connsiteX1353" fmla="*/ 4594105 w 13328242"/>
              <a:gd name="connsiteY1353" fmla="*/ 2879909 h 4689985"/>
              <a:gd name="connsiteX1354" fmla="*/ 1378715 w 13328242"/>
              <a:gd name="connsiteY1354" fmla="*/ 2832832 h 4689985"/>
              <a:gd name="connsiteX1355" fmla="*/ 1401142 w 13328242"/>
              <a:gd name="connsiteY1355" fmla="*/ 2838506 h 4689985"/>
              <a:gd name="connsiteX1356" fmla="*/ 1351261 w 13328242"/>
              <a:gd name="connsiteY1356" fmla="*/ 2875663 h 4689985"/>
              <a:gd name="connsiteX1357" fmla="*/ 1335437 w 13328242"/>
              <a:gd name="connsiteY1357" fmla="*/ 2860735 h 4689985"/>
              <a:gd name="connsiteX1358" fmla="*/ 1360167 w 13328242"/>
              <a:gd name="connsiteY1358" fmla="*/ 2835230 h 4689985"/>
              <a:gd name="connsiteX1359" fmla="*/ 1378715 w 13328242"/>
              <a:gd name="connsiteY1359" fmla="*/ 2832832 h 4689985"/>
              <a:gd name="connsiteX1360" fmla="*/ 11422823 w 13328242"/>
              <a:gd name="connsiteY1360" fmla="*/ 2832502 h 4689985"/>
              <a:gd name="connsiteX1361" fmla="*/ 11422823 w 13328242"/>
              <a:gd name="connsiteY1361" fmla="*/ 2879909 h 4689985"/>
              <a:gd name="connsiteX1362" fmla="*/ 11422823 w 13328242"/>
              <a:gd name="connsiteY1362" fmla="*/ 2927315 h 4689985"/>
              <a:gd name="connsiteX1363" fmla="*/ 11409963 w 13328242"/>
              <a:gd name="connsiteY1363" fmla="*/ 2927314 h 4689985"/>
              <a:gd name="connsiteX1364" fmla="*/ 11409963 w 13328242"/>
              <a:gd name="connsiteY1364" fmla="*/ 2879909 h 4689985"/>
              <a:gd name="connsiteX1365" fmla="*/ 11422823 w 13328242"/>
              <a:gd name="connsiteY1365" fmla="*/ 2832502 h 4689985"/>
              <a:gd name="connsiteX1366" fmla="*/ 11037019 w 13328242"/>
              <a:gd name="connsiteY1366" fmla="*/ 2832502 h 4689985"/>
              <a:gd name="connsiteX1367" fmla="*/ 11043450 w 13328242"/>
              <a:gd name="connsiteY1367" fmla="*/ 2927314 h 4689985"/>
              <a:gd name="connsiteX1368" fmla="*/ 11037019 w 13328242"/>
              <a:gd name="connsiteY1368" fmla="*/ 2879909 h 4689985"/>
              <a:gd name="connsiteX1369" fmla="*/ 11037019 w 13328242"/>
              <a:gd name="connsiteY1369" fmla="*/ 2832502 h 4689985"/>
              <a:gd name="connsiteX1370" fmla="*/ 2379882 w 13328242"/>
              <a:gd name="connsiteY1370" fmla="*/ 2814800 h 4689985"/>
              <a:gd name="connsiteX1371" fmla="*/ 2387255 w 13328242"/>
              <a:gd name="connsiteY1371" fmla="*/ 2838553 h 4689985"/>
              <a:gd name="connsiteX1372" fmla="*/ 2364714 w 13328242"/>
              <a:gd name="connsiteY1372" fmla="*/ 2928489 h 4689985"/>
              <a:gd name="connsiteX1373" fmla="*/ 2352026 w 13328242"/>
              <a:gd name="connsiteY1373" fmla="*/ 2923985 h 4689985"/>
              <a:gd name="connsiteX1374" fmla="*/ 2337030 w 13328242"/>
              <a:gd name="connsiteY1374" fmla="*/ 2900925 h 4689985"/>
              <a:gd name="connsiteX1375" fmla="*/ 2379882 w 13328242"/>
              <a:gd name="connsiteY1375" fmla="*/ 2814800 h 4689985"/>
              <a:gd name="connsiteX1376" fmla="*/ 2013891 w 13328242"/>
              <a:gd name="connsiteY1376" fmla="*/ 2797500 h 4689985"/>
              <a:gd name="connsiteX1377" fmla="*/ 2049521 w 13328242"/>
              <a:gd name="connsiteY1377" fmla="*/ 2808057 h 4689985"/>
              <a:gd name="connsiteX1378" fmla="*/ 2059607 w 13328242"/>
              <a:gd name="connsiteY1378" fmla="*/ 2826470 h 4689985"/>
              <a:gd name="connsiteX1379" fmla="*/ 1975613 w 13328242"/>
              <a:gd name="connsiteY1379" fmla="*/ 2942422 h 4689985"/>
              <a:gd name="connsiteX1380" fmla="*/ 1954502 w 13328242"/>
              <a:gd name="connsiteY1380" fmla="*/ 2929522 h 4689985"/>
              <a:gd name="connsiteX1381" fmla="*/ 1985153 w 13328242"/>
              <a:gd name="connsiteY1381" fmla="*/ 2800343 h 4689985"/>
              <a:gd name="connsiteX1382" fmla="*/ 2013891 w 13328242"/>
              <a:gd name="connsiteY1382" fmla="*/ 2797500 h 4689985"/>
              <a:gd name="connsiteX1383" fmla="*/ 11564284 w 13328242"/>
              <a:gd name="connsiteY1383" fmla="*/ 2785097 h 4689985"/>
              <a:gd name="connsiteX1384" fmla="*/ 11615724 w 13328242"/>
              <a:gd name="connsiteY1384" fmla="*/ 2879909 h 4689985"/>
              <a:gd name="connsiteX1385" fmla="*/ 11628584 w 13328242"/>
              <a:gd name="connsiteY1385" fmla="*/ 2832504 h 4689985"/>
              <a:gd name="connsiteX1386" fmla="*/ 11640018 w 13328242"/>
              <a:gd name="connsiteY1386" fmla="*/ 2821969 h 4689985"/>
              <a:gd name="connsiteX1387" fmla="*/ 11641447 w 13328242"/>
              <a:gd name="connsiteY1387" fmla="*/ 2832502 h 4689985"/>
              <a:gd name="connsiteX1388" fmla="*/ 11645733 w 13328242"/>
              <a:gd name="connsiteY1388" fmla="*/ 2816697 h 4689985"/>
              <a:gd name="connsiteX1389" fmla="*/ 11647877 w 13328242"/>
              <a:gd name="connsiteY1389" fmla="*/ 2814719 h 4689985"/>
              <a:gd name="connsiteX1390" fmla="*/ 11667167 w 13328242"/>
              <a:gd name="connsiteY1390" fmla="*/ 2832502 h 4689985"/>
              <a:gd name="connsiteX1391" fmla="*/ 11654306 w 13328242"/>
              <a:gd name="connsiteY1391" fmla="*/ 2879909 h 4689985"/>
              <a:gd name="connsiteX1392" fmla="*/ 11641448 w 13328242"/>
              <a:gd name="connsiteY1392" fmla="*/ 2974721 h 4689985"/>
              <a:gd name="connsiteX1393" fmla="*/ 11654305 w 13328242"/>
              <a:gd name="connsiteY1393" fmla="*/ 2974722 h 4689985"/>
              <a:gd name="connsiteX1394" fmla="*/ 11667167 w 13328242"/>
              <a:gd name="connsiteY1394" fmla="*/ 2974722 h 4689985"/>
              <a:gd name="connsiteX1395" fmla="*/ 11744325 w 13328242"/>
              <a:gd name="connsiteY1395" fmla="*/ 2879909 h 4689985"/>
              <a:gd name="connsiteX1396" fmla="*/ 11795766 w 13328242"/>
              <a:gd name="connsiteY1396" fmla="*/ 2974721 h 4689985"/>
              <a:gd name="connsiteX1397" fmla="*/ 11757186 w 13328242"/>
              <a:gd name="connsiteY1397" fmla="*/ 3116939 h 4689985"/>
              <a:gd name="connsiteX1398" fmla="*/ 11782908 w 13328242"/>
              <a:gd name="connsiteY1398" fmla="*/ 3116940 h 4689985"/>
              <a:gd name="connsiteX1399" fmla="*/ 11770047 w 13328242"/>
              <a:gd name="connsiteY1399" fmla="*/ 3164346 h 4689985"/>
              <a:gd name="connsiteX1400" fmla="*/ 11744325 w 13328242"/>
              <a:gd name="connsiteY1400" fmla="*/ 3211752 h 4689985"/>
              <a:gd name="connsiteX1401" fmla="*/ 11757186 w 13328242"/>
              <a:gd name="connsiteY1401" fmla="*/ 3164346 h 4689985"/>
              <a:gd name="connsiteX1402" fmla="*/ 11731467 w 13328242"/>
              <a:gd name="connsiteY1402" fmla="*/ 3164346 h 4689985"/>
              <a:gd name="connsiteX1403" fmla="*/ 11731467 w 13328242"/>
              <a:gd name="connsiteY1403" fmla="*/ 3116939 h 4689985"/>
              <a:gd name="connsiteX1404" fmla="*/ 11731467 w 13328242"/>
              <a:gd name="connsiteY1404" fmla="*/ 3069534 h 4689985"/>
              <a:gd name="connsiteX1405" fmla="*/ 11667167 w 13328242"/>
              <a:gd name="connsiteY1405" fmla="*/ 3069534 h 4689985"/>
              <a:gd name="connsiteX1406" fmla="*/ 11655296 w 13328242"/>
              <a:gd name="connsiteY1406" fmla="*/ 3071352 h 4689985"/>
              <a:gd name="connsiteX1407" fmla="*/ 11654305 w 13328242"/>
              <a:gd name="connsiteY1407" fmla="*/ 3069534 h 4689985"/>
              <a:gd name="connsiteX1408" fmla="*/ 11653135 w 13328242"/>
              <a:gd name="connsiteY1408" fmla="*/ 3071682 h 4689985"/>
              <a:gd name="connsiteX1409" fmla="*/ 11628587 w 13328242"/>
              <a:gd name="connsiteY1409" fmla="*/ 3075458 h 4689985"/>
              <a:gd name="connsiteX1410" fmla="*/ 11590007 w 13328242"/>
              <a:gd name="connsiteY1410" fmla="*/ 3116940 h 4689985"/>
              <a:gd name="connsiteX1411" fmla="*/ 11628584 w 13328242"/>
              <a:gd name="connsiteY1411" fmla="*/ 3116939 h 4689985"/>
              <a:gd name="connsiteX1412" fmla="*/ 11653135 w 13328242"/>
              <a:gd name="connsiteY1412" fmla="*/ 3071682 h 4689985"/>
              <a:gd name="connsiteX1413" fmla="*/ 11655296 w 13328242"/>
              <a:gd name="connsiteY1413" fmla="*/ 3071352 h 4689985"/>
              <a:gd name="connsiteX1414" fmla="*/ 11680025 w 13328242"/>
              <a:gd name="connsiteY1414" fmla="*/ 3116939 h 4689985"/>
              <a:gd name="connsiteX1415" fmla="*/ 11615724 w 13328242"/>
              <a:gd name="connsiteY1415" fmla="*/ 3164346 h 4689985"/>
              <a:gd name="connsiteX1416" fmla="*/ 11551422 w 13328242"/>
              <a:gd name="connsiteY1416" fmla="*/ 3306564 h 4689985"/>
              <a:gd name="connsiteX1417" fmla="*/ 11525704 w 13328242"/>
              <a:gd name="connsiteY1417" fmla="*/ 3306565 h 4689985"/>
              <a:gd name="connsiteX1418" fmla="*/ 11448542 w 13328242"/>
              <a:gd name="connsiteY1418" fmla="*/ 3353971 h 4689985"/>
              <a:gd name="connsiteX1419" fmla="*/ 11512845 w 13328242"/>
              <a:gd name="connsiteY1419" fmla="*/ 3259158 h 4689985"/>
              <a:gd name="connsiteX1420" fmla="*/ 11538565 w 13328242"/>
              <a:gd name="connsiteY1420" fmla="*/ 3259158 h 4689985"/>
              <a:gd name="connsiteX1421" fmla="*/ 11538565 w 13328242"/>
              <a:gd name="connsiteY1421" fmla="*/ 3116939 h 4689985"/>
              <a:gd name="connsiteX1422" fmla="*/ 11499983 w 13328242"/>
              <a:gd name="connsiteY1422" fmla="*/ 3116939 h 4689985"/>
              <a:gd name="connsiteX1423" fmla="*/ 11474263 w 13328242"/>
              <a:gd name="connsiteY1423" fmla="*/ 3069534 h 4689985"/>
              <a:gd name="connsiteX1424" fmla="*/ 11422823 w 13328242"/>
              <a:gd name="connsiteY1424" fmla="*/ 3306565 h 4689985"/>
              <a:gd name="connsiteX1425" fmla="*/ 11384244 w 13328242"/>
              <a:gd name="connsiteY1425" fmla="*/ 3259158 h 4689985"/>
              <a:gd name="connsiteX1426" fmla="*/ 11409963 w 13328242"/>
              <a:gd name="connsiteY1426" fmla="*/ 3069534 h 4689985"/>
              <a:gd name="connsiteX1427" fmla="*/ 11474263 w 13328242"/>
              <a:gd name="connsiteY1427" fmla="*/ 3022127 h 4689985"/>
              <a:gd name="connsiteX1428" fmla="*/ 11461405 w 13328242"/>
              <a:gd name="connsiteY1428" fmla="*/ 2974721 h 4689985"/>
              <a:gd name="connsiteX1429" fmla="*/ 11448540 w 13328242"/>
              <a:gd name="connsiteY1429" fmla="*/ 2974721 h 4689985"/>
              <a:gd name="connsiteX1430" fmla="*/ 11422823 w 13328242"/>
              <a:gd name="connsiteY1430" fmla="*/ 2974721 h 4689985"/>
              <a:gd name="connsiteX1431" fmla="*/ 11409963 w 13328242"/>
              <a:gd name="connsiteY1431" fmla="*/ 2974721 h 4689985"/>
              <a:gd name="connsiteX1432" fmla="*/ 11422823 w 13328242"/>
              <a:gd name="connsiteY1432" fmla="*/ 2927315 h 4689985"/>
              <a:gd name="connsiteX1433" fmla="*/ 11435682 w 13328242"/>
              <a:gd name="connsiteY1433" fmla="*/ 2927314 h 4689985"/>
              <a:gd name="connsiteX1434" fmla="*/ 11448542 w 13328242"/>
              <a:gd name="connsiteY1434" fmla="*/ 2927314 h 4689985"/>
              <a:gd name="connsiteX1435" fmla="*/ 11499983 w 13328242"/>
              <a:gd name="connsiteY1435" fmla="*/ 2832502 h 4689985"/>
              <a:gd name="connsiteX1436" fmla="*/ 11512845 w 13328242"/>
              <a:gd name="connsiteY1436" fmla="*/ 2832502 h 4689985"/>
              <a:gd name="connsiteX1437" fmla="*/ 11499983 w 13328242"/>
              <a:gd name="connsiteY1437" fmla="*/ 2879909 h 4689985"/>
              <a:gd name="connsiteX1438" fmla="*/ 11551423 w 13328242"/>
              <a:gd name="connsiteY1438" fmla="*/ 2927314 h 4689985"/>
              <a:gd name="connsiteX1439" fmla="*/ 11564284 w 13328242"/>
              <a:gd name="connsiteY1439" fmla="*/ 2785097 h 4689985"/>
              <a:gd name="connsiteX1440" fmla="*/ 11332802 w 13328242"/>
              <a:gd name="connsiteY1440" fmla="*/ 2785097 h 4689985"/>
              <a:gd name="connsiteX1441" fmla="*/ 11332801 w 13328242"/>
              <a:gd name="connsiteY1441" fmla="*/ 2832502 h 4689985"/>
              <a:gd name="connsiteX1442" fmla="*/ 11319941 w 13328242"/>
              <a:gd name="connsiteY1442" fmla="*/ 2832502 h 4689985"/>
              <a:gd name="connsiteX1443" fmla="*/ 11307080 w 13328242"/>
              <a:gd name="connsiteY1443" fmla="*/ 2879911 h 4689985"/>
              <a:gd name="connsiteX1444" fmla="*/ 11294221 w 13328242"/>
              <a:gd name="connsiteY1444" fmla="*/ 2879911 h 4689985"/>
              <a:gd name="connsiteX1445" fmla="*/ 11307079 w 13328242"/>
              <a:gd name="connsiteY1445" fmla="*/ 2832502 h 4689985"/>
              <a:gd name="connsiteX1446" fmla="*/ 11332802 w 13328242"/>
              <a:gd name="connsiteY1446" fmla="*/ 2785097 h 4689985"/>
              <a:gd name="connsiteX1447" fmla="*/ 5272333 w 13328242"/>
              <a:gd name="connsiteY1447" fmla="*/ 2785097 h 4689985"/>
              <a:gd name="connsiteX1448" fmla="*/ 5272930 w 13328242"/>
              <a:gd name="connsiteY1448" fmla="*/ 2785833 h 4689985"/>
              <a:gd name="connsiteX1449" fmla="*/ 5273560 w 13328242"/>
              <a:gd name="connsiteY1449" fmla="*/ 2837181 h 4689985"/>
              <a:gd name="connsiteX1450" fmla="*/ 5269909 w 13328242"/>
              <a:gd name="connsiteY1450" fmla="*/ 2843390 h 4689985"/>
              <a:gd name="connsiteX1451" fmla="*/ 5271566 w 13328242"/>
              <a:gd name="connsiteY1451" fmla="*/ 2843390 h 4689985"/>
              <a:gd name="connsiteX1452" fmla="*/ 5289148 w 13328242"/>
              <a:gd name="connsiteY1452" fmla="*/ 2843390 h 4689985"/>
              <a:gd name="connsiteX1453" fmla="*/ 5301939 w 13328242"/>
              <a:gd name="connsiteY1453" fmla="*/ 2885833 h 4689985"/>
              <a:gd name="connsiteX1454" fmla="*/ 5289414 w 13328242"/>
              <a:gd name="connsiteY1454" fmla="*/ 2927400 h 4689985"/>
              <a:gd name="connsiteX1455" fmla="*/ 5349639 w 13328242"/>
              <a:gd name="connsiteY1455" fmla="*/ 2933241 h 4689985"/>
              <a:gd name="connsiteX1456" fmla="*/ 5391433 w 13328242"/>
              <a:gd name="connsiteY1456" fmla="*/ 2974721 h 4689985"/>
              <a:gd name="connsiteX1457" fmla="*/ 5378574 w 13328242"/>
              <a:gd name="connsiteY1457" fmla="*/ 2974721 h 4689985"/>
              <a:gd name="connsiteX1458" fmla="*/ 5417153 w 13328242"/>
              <a:gd name="connsiteY1458" fmla="*/ 2974722 h 4689985"/>
              <a:gd name="connsiteX1459" fmla="*/ 5404292 w 13328242"/>
              <a:gd name="connsiteY1459" fmla="*/ 2927314 h 4689985"/>
              <a:gd name="connsiteX1460" fmla="*/ 5417151 w 13328242"/>
              <a:gd name="connsiteY1460" fmla="*/ 2879909 h 4689985"/>
              <a:gd name="connsiteX1461" fmla="*/ 5275691 w 13328242"/>
              <a:gd name="connsiteY1461" fmla="*/ 2785099 h 4689985"/>
              <a:gd name="connsiteX1462" fmla="*/ 2345380 w 13328242"/>
              <a:gd name="connsiteY1462" fmla="*/ 2741217 h 4689985"/>
              <a:gd name="connsiteX1463" fmla="*/ 2377660 w 13328242"/>
              <a:gd name="connsiteY1463" fmla="*/ 2791837 h 4689985"/>
              <a:gd name="connsiteX1464" fmla="*/ 2340657 w 13328242"/>
              <a:gd name="connsiteY1464" fmla="*/ 2789422 h 4689985"/>
              <a:gd name="connsiteX1465" fmla="*/ 2318405 w 13328242"/>
              <a:gd name="connsiteY1465" fmla="*/ 2825970 h 4689985"/>
              <a:gd name="connsiteX1466" fmla="*/ 2272637 w 13328242"/>
              <a:gd name="connsiteY1466" fmla="*/ 2836469 h 4689985"/>
              <a:gd name="connsiteX1467" fmla="*/ 2262917 w 13328242"/>
              <a:gd name="connsiteY1467" fmla="*/ 2825310 h 4689985"/>
              <a:gd name="connsiteX1468" fmla="*/ 2317784 w 13328242"/>
              <a:gd name="connsiteY1468" fmla="*/ 2755297 h 4689985"/>
              <a:gd name="connsiteX1469" fmla="*/ 2331925 w 13328242"/>
              <a:gd name="connsiteY1469" fmla="*/ 2760347 h 4689985"/>
              <a:gd name="connsiteX1470" fmla="*/ 2332230 w 13328242"/>
              <a:gd name="connsiteY1470" fmla="*/ 2758550 h 4689985"/>
              <a:gd name="connsiteX1471" fmla="*/ 2345380 w 13328242"/>
              <a:gd name="connsiteY1471" fmla="*/ 2741217 h 4689985"/>
              <a:gd name="connsiteX1472" fmla="*/ 3197924 w 13328242"/>
              <a:gd name="connsiteY1472" fmla="*/ 2721086 h 4689985"/>
              <a:gd name="connsiteX1473" fmla="*/ 3198382 w 13328242"/>
              <a:gd name="connsiteY1473" fmla="*/ 2723616 h 4689985"/>
              <a:gd name="connsiteX1474" fmla="*/ 3224907 w 13328242"/>
              <a:gd name="connsiteY1474" fmla="*/ 2736950 h 4689985"/>
              <a:gd name="connsiteX1475" fmla="*/ 3227207 w 13328242"/>
              <a:gd name="connsiteY1475" fmla="*/ 2727738 h 4689985"/>
              <a:gd name="connsiteX1476" fmla="*/ 3213958 w 13328242"/>
              <a:gd name="connsiteY1476" fmla="*/ 2728768 h 4689985"/>
              <a:gd name="connsiteX1477" fmla="*/ 2151711 w 13328242"/>
              <a:gd name="connsiteY1477" fmla="*/ 2697845 h 4689985"/>
              <a:gd name="connsiteX1478" fmla="*/ 2164991 w 13328242"/>
              <a:gd name="connsiteY1478" fmla="*/ 2707164 h 4689985"/>
              <a:gd name="connsiteX1479" fmla="*/ 2138376 w 13328242"/>
              <a:gd name="connsiteY1479" fmla="*/ 2737477 h 4689985"/>
              <a:gd name="connsiteX1480" fmla="*/ 2118931 w 13328242"/>
              <a:gd name="connsiteY1480" fmla="*/ 2726042 h 4689985"/>
              <a:gd name="connsiteX1481" fmla="*/ 2151711 w 13328242"/>
              <a:gd name="connsiteY1481" fmla="*/ 2697845 h 4689985"/>
              <a:gd name="connsiteX1482" fmla="*/ 2615168 w 13328242"/>
              <a:gd name="connsiteY1482" fmla="*/ 2693196 h 4689985"/>
              <a:gd name="connsiteX1483" fmla="*/ 2665550 w 13328242"/>
              <a:gd name="connsiteY1483" fmla="*/ 2701734 h 4689985"/>
              <a:gd name="connsiteX1484" fmla="*/ 2656350 w 13328242"/>
              <a:gd name="connsiteY1484" fmla="*/ 2713306 h 4689985"/>
              <a:gd name="connsiteX1485" fmla="*/ 2681109 w 13328242"/>
              <a:gd name="connsiteY1485" fmla="*/ 2726100 h 4689985"/>
              <a:gd name="connsiteX1486" fmla="*/ 2692561 w 13328242"/>
              <a:gd name="connsiteY1486" fmla="*/ 2747210 h 4689985"/>
              <a:gd name="connsiteX1487" fmla="*/ 2698241 w 13328242"/>
              <a:gd name="connsiteY1487" fmla="*/ 2714549 h 4689985"/>
              <a:gd name="connsiteX1488" fmla="*/ 2728155 w 13328242"/>
              <a:gd name="connsiteY1488" fmla="*/ 2772592 h 4689985"/>
              <a:gd name="connsiteX1489" fmla="*/ 2736974 w 13328242"/>
              <a:gd name="connsiteY1489" fmla="*/ 2844594 h 4689985"/>
              <a:gd name="connsiteX1490" fmla="*/ 2693750 w 13328242"/>
              <a:gd name="connsiteY1490" fmla="*/ 2786889 h 4689985"/>
              <a:gd name="connsiteX1491" fmla="*/ 2692733 w 13328242"/>
              <a:gd name="connsiteY1491" fmla="*/ 2756811 h 4689985"/>
              <a:gd name="connsiteX1492" fmla="*/ 2634496 w 13328242"/>
              <a:gd name="connsiteY1492" fmla="*/ 2741663 h 4689985"/>
              <a:gd name="connsiteX1493" fmla="*/ 2625829 w 13328242"/>
              <a:gd name="connsiteY1493" fmla="*/ 2738350 h 4689985"/>
              <a:gd name="connsiteX1494" fmla="*/ 2618475 w 13328242"/>
              <a:gd name="connsiteY1494" fmla="*/ 2742911 h 4689985"/>
              <a:gd name="connsiteX1495" fmla="*/ 2544370 w 13328242"/>
              <a:gd name="connsiteY1495" fmla="*/ 2769478 h 4689985"/>
              <a:gd name="connsiteX1496" fmla="*/ 2559454 w 13328242"/>
              <a:gd name="connsiteY1496" fmla="*/ 2708831 h 4689985"/>
              <a:gd name="connsiteX1497" fmla="*/ 2615168 w 13328242"/>
              <a:gd name="connsiteY1497" fmla="*/ 2693196 h 4689985"/>
              <a:gd name="connsiteX1498" fmla="*/ 2901826 w 13328242"/>
              <a:gd name="connsiteY1498" fmla="*/ 2681860 h 4689985"/>
              <a:gd name="connsiteX1499" fmla="*/ 2928322 w 13328242"/>
              <a:gd name="connsiteY1499" fmla="*/ 2737674 h 4689985"/>
              <a:gd name="connsiteX1500" fmla="*/ 2949948 w 13328242"/>
              <a:gd name="connsiteY1500" fmla="*/ 2761150 h 4689985"/>
              <a:gd name="connsiteX1501" fmla="*/ 2949100 w 13328242"/>
              <a:gd name="connsiteY1501" fmla="*/ 2749497 h 4689985"/>
              <a:gd name="connsiteX1502" fmla="*/ 2948919 w 13328242"/>
              <a:gd name="connsiteY1502" fmla="*/ 2741540 h 4689985"/>
              <a:gd name="connsiteX1503" fmla="*/ 2960545 w 13328242"/>
              <a:gd name="connsiteY1503" fmla="*/ 2741540 h 4689985"/>
              <a:gd name="connsiteX1504" fmla="*/ 2972168 w 13328242"/>
              <a:gd name="connsiteY1504" fmla="*/ 2690604 h 4689985"/>
              <a:gd name="connsiteX1505" fmla="*/ 2972168 w 13328242"/>
              <a:gd name="connsiteY1505" fmla="*/ 2741540 h 4689985"/>
              <a:gd name="connsiteX1506" fmla="*/ 2960727 w 13328242"/>
              <a:gd name="connsiteY1506" fmla="*/ 2763024 h 4689985"/>
              <a:gd name="connsiteX1507" fmla="*/ 2960668 w 13328242"/>
              <a:gd name="connsiteY1507" fmla="*/ 2772788 h 4689985"/>
              <a:gd name="connsiteX1508" fmla="*/ 2961532 w 13328242"/>
              <a:gd name="connsiteY1508" fmla="*/ 2773728 h 4689985"/>
              <a:gd name="connsiteX1509" fmla="*/ 2971528 w 13328242"/>
              <a:gd name="connsiteY1509" fmla="*/ 2783271 h 4689985"/>
              <a:gd name="connsiteX1510" fmla="*/ 2971132 w 13328242"/>
              <a:gd name="connsiteY1510" fmla="*/ 2793465 h 4689985"/>
              <a:gd name="connsiteX1511" fmla="*/ 2977249 w 13328242"/>
              <a:gd name="connsiteY1511" fmla="*/ 2818426 h 4689985"/>
              <a:gd name="connsiteX1512" fmla="*/ 2875068 w 13328242"/>
              <a:gd name="connsiteY1512" fmla="*/ 2903869 h 4689985"/>
              <a:gd name="connsiteX1513" fmla="*/ 2858057 w 13328242"/>
              <a:gd name="connsiteY1513" fmla="*/ 2895445 h 4689985"/>
              <a:gd name="connsiteX1514" fmla="*/ 2846806 w 13328242"/>
              <a:gd name="connsiteY1514" fmla="*/ 2917400 h 4689985"/>
              <a:gd name="connsiteX1515" fmla="*/ 2825663 w 13328242"/>
              <a:gd name="connsiteY1515" fmla="*/ 2927256 h 4689985"/>
              <a:gd name="connsiteX1516" fmla="*/ 2843659 w 13328242"/>
              <a:gd name="connsiteY1516" fmla="*/ 2950102 h 4689985"/>
              <a:gd name="connsiteX1517" fmla="*/ 2869540 w 13328242"/>
              <a:gd name="connsiteY1517" fmla="*/ 2983775 h 4689985"/>
              <a:gd name="connsiteX1518" fmla="*/ 2877721 w 13328242"/>
              <a:gd name="connsiteY1518" fmla="*/ 3006742 h 4689985"/>
              <a:gd name="connsiteX1519" fmla="*/ 2879973 w 13328242"/>
              <a:gd name="connsiteY1519" fmla="*/ 2992604 h 4689985"/>
              <a:gd name="connsiteX1520" fmla="*/ 2927426 w 13328242"/>
              <a:gd name="connsiteY1520" fmla="*/ 2947969 h 4689985"/>
              <a:gd name="connsiteX1521" fmla="*/ 2884926 w 13328242"/>
              <a:gd name="connsiteY1521" fmla="*/ 3055913 h 4689985"/>
              <a:gd name="connsiteX1522" fmla="*/ 2880825 w 13328242"/>
              <a:gd name="connsiteY1522" fmla="*/ 3045632 h 4689985"/>
              <a:gd name="connsiteX1523" fmla="*/ 2876723 w 13328242"/>
              <a:gd name="connsiteY1523" fmla="*/ 3097003 h 4689985"/>
              <a:gd name="connsiteX1524" fmla="*/ 2749628 w 13328242"/>
              <a:gd name="connsiteY1524" fmla="*/ 3239691 h 4689985"/>
              <a:gd name="connsiteX1525" fmla="*/ 2600714 w 13328242"/>
              <a:gd name="connsiteY1525" fmla="*/ 3239821 h 4689985"/>
              <a:gd name="connsiteX1526" fmla="*/ 2520309 w 13328242"/>
              <a:gd name="connsiteY1526" fmla="*/ 2893142 h 4689985"/>
              <a:gd name="connsiteX1527" fmla="*/ 2642711 w 13328242"/>
              <a:gd name="connsiteY1527" fmla="*/ 2846931 h 4689985"/>
              <a:gd name="connsiteX1528" fmla="*/ 2793028 w 13328242"/>
              <a:gd name="connsiteY1528" fmla="*/ 2867890 h 4689985"/>
              <a:gd name="connsiteX1529" fmla="*/ 2809615 w 13328242"/>
              <a:gd name="connsiteY1529" fmla="*/ 2902549 h 4689985"/>
              <a:gd name="connsiteX1530" fmla="*/ 2796656 w 13328242"/>
              <a:gd name="connsiteY1530" fmla="*/ 2867052 h 4689985"/>
              <a:gd name="connsiteX1531" fmla="*/ 2801265 w 13328242"/>
              <a:gd name="connsiteY1531" fmla="*/ 2787055 h 4689985"/>
              <a:gd name="connsiteX1532" fmla="*/ 2809155 w 13328242"/>
              <a:gd name="connsiteY1532" fmla="*/ 2784646 h 4689985"/>
              <a:gd name="connsiteX1533" fmla="*/ 2827405 w 13328242"/>
              <a:gd name="connsiteY1533" fmla="*/ 2759857 h 4689985"/>
              <a:gd name="connsiteX1534" fmla="*/ 2809206 w 13328242"/>
              <a:gd name="connsiteY1534" fmla="*/ 2763650 h 4689985"/>
              <a:gd name="connsiteX1535" fmla="*/ 2767789 w 13328242"/>
              <a:gd name="connsiteY1535" fmla="*/ 2752960 h 4689985"/>
              <a:gd name="connsiteX1536" fmla="*/ 2780333 w 13328242"/>
              <a:gd name="connsiteY1536" fmla="*/ 2730464 h 4689985"/>
              <a:gd name="connsiteX1537" fmla="*/ 2821338 w 13328242"/>
              <a:gd name="connsiteY1537" fmla="*/ 2721899 h 4689985"/>
              <a:gd name="connsiteX1538" fmla="*/ 2852893 w 13328242"/>
              <a:gd name="connsiteY1538" fmla="*/ 2729193 h 4689985"/>
              <a:gd name="connsiteX1539" fmla="*/ 2081542 w 13328242"/>
              <a:gd name="connsiteY1539" fmla="*/ 2664816 h 4689985"/>
              <a:gd name="connsiteX1540" fmla="*/ 2099524 w 13328242"/>
              <a:gd name="connsiteY1540" fmla="*/ 2678101 h 4689985"/>
              <a:gd name="connsiteX1541" fmla="*/ 2042806 w 13328242"/>
              <a:gd name="connsiteY1541" fmla="*/ 2714840 h 4689985"/>
              <a:gd name="connsiteX1542" fmla="*/ 2050510 w 13328242"/>
              <a:gd name="connsiteY1542" fmla="*/ 2679971 h 4689985"/>
              <a:gd name="connsiteX1543" fmla="*/ 2081542 w 13328242"/>
              <a:gd name="connsiteY1543" fmla="*/ 2664816 h 4689985"/>
              <a:gd name="connsiteX1544" fmla="*/ 2301747 w 13328242"/>
              <a:gd name="connsiteY1544" fmla="*/ 2664653 h 4689985"/>
              <a:gd name="connsiteX1545" fmla="*/ 2329749 w 13328242"/>
              <a:gd name="connsiteY1545" fmla="*/ 2685351 h 4689985"/>
              <a:gd name="connsiteX1546" fmla="*/ 2329451 w 13328242"/>
              <a:gd name="connsiteY1546" fmla="*/ 2716006 h 4689985"/>
              <a:gd name="connsiteX1547" fmla="*/ 2275935 w 13328242"/>
              <a:gd name="connsiteY1547" fmla="*/ 2698884 h 4689985"/>
              <a:gd name="connsiteX1548" fmla="*/ 2301747 w 13328242"/>
              <a:gd name="connsiteY1548" fmla="*/ 2664653 h 4689985"/>
              <a:gd name="connsiteX1549" fmla="*/ 3256655 w 13328242"/>
              <a:gd name="connsiteY1549" fmla="*/ 2642877 h 4689985"/>
              <a:gd name="connsiteX1550" fmla="*/ 3251015 w 13328242"/>
              <a:gd name="connsiteY1550" fmla="*/ 2650266 h 4689985"/>
              <a:gd name="connsiteX1551" fmla="*/ 3252564 w 13328242"/>
              <a:gd name="connsiteY1551" fmla="*/ 2651635 h 4689985"/>
              <a:gd name="connsiteX1552" fmla="*/ 3259862 w 13328242"/>
              <a:gd name="connsiteY1552" fmla="*/ 2694452 h 4689985"/>
              <a:gd name="connsiteX1553" fmla="*/ 3253957 w 13328242"/>
              <a:gd name="connsiteY1553" fmla="*/ 2702589 h 4689985"/>
              <a:gd name="connsiteX1554" fmla="*/ 3269514 w 13328242"/>
              <a:gd name="connsiteY1554" fmla="*/ 2719914 h 4689985"/>
              <a:gd name="connsiteX1555" fmla="*/ 3308091 w 13328242"/>
              <a:gd name="connsiteY1555" fmla="*/ 2785097 h 4689985"/>
              <a:gd name="connsiteX1556" fmla="*/ 3256655 w 13328242"/>
              <a:gd name="connsiteY1556" fmla="*/ 2642877 h 4689985"/>
              <a:gd name="connsiteX1557" fmla="*/ 2885364 w 13328242"/>
              <a:gd name="connsiteY1557" fmla="*/ 2628370 h 4689985"/>
              <a:gd name="connsiteX1558" fmla="*/ 2898682 w 13328242"/>
              <a:gd name="connsiteY1558" fmla="*/ 2641542 h 4689985"/>
              <a:gd name="connsiteX1559" fmla="*/ 2865669 w 13328242"/>
              <a:gd name="connsiteY1559" fmla="*/ 2669622 h 4689985"/>
              <a:gd name="connsiteX1560" fmla="*/ 2855319 w 13328242"/>
              <a:gd name="connsiteY1560" fmla="*/ 2651795 h 4689985"/>
              <a:gd name="connsiteX1561" fmla="*/ 2871239 w 13328242"/>
              <a:gd name="connsiteY1561" fmla="*/ 2628660 h 4689985"/>
              <a:gd name="connsiteX1562" fmla="*/ 2885364 w 13328242"/>
              <a:gd name="connsiteY1562" fmla="*/ 2628370 h 4689985"/>
              <a:gd name="connsiteX1563" fmla="*/ 12672559 w 13328242"/>
              <a:gd name="connsiteY1563" fmla="*/ 2605718 h 4689985"/>
              <a:gd name="connsiteX1564" fmla="*/ 12672559 w 13328242"/>
              <a:gd name="connsiteY1564" fmla="*/ 2656642 h 4689985"/>
              <a:gd name="connsiteX1565" fmla="*/ 12659772 w 13328242"/>
              <a:gd name="connsiteY1565" fmla="*/ 2656640 h 4689985"/>
              <a:gd name="connsiteX1566" fmla="*/ 12634193 w 13328242"/>
              <a:gd name="connsiteY1566" fmla="*/ 2656640 h 4689985"/>
              <a:gd name="connsiteX1567" fmla="*/ 12659772 w 13328242"/>
              <a:gd name="connsiteY1567" fmla="*/ 2605719 h 4689985"/>
              <a:gd name="connsiteX1568" fmla="*/ 12672559 w 13328242"/>
              <a:gd name="connsiteY1568" fmla="*/ 2605718 h 4689985"/>
              <a:gd name="connsiteX1569" fmla="*/ 12426095 w 13328242"/>
              <a:gd name="connsiteY1569" fmla="*/ 2605718 h 4689985"/>
              <a:gd name="connsiteX1570" fmla="*/ 12438495 w 13328242"/>
              <a:gd name="connsiteY1570" fmla="*/ 2605718 h 4689985"/>
              <a:gd name="connsiteX1571" fmla="*/ 12450898 w 13328242"/>
              <a:gd name="connsiteY1571" fmla="*/ 2605718 h 4689985"/>
              <a:gd name="connsiteX1572" fmla="*/ 12463298 w 13328242"/>
              <a:gd name="connsiteY1572" fmla="*/ 2605719 h 4689985"/>
              <a:gd name="connsiteX1573" fmla="*/ 12457097 w 13328242"/>
              <a:gd name="connsiteY1573" fmla="*/ 2631179 h 4689985"/>
              <a:gd name="connsiteX1574" fmla="*/ 12453025 w 13328242"/>
              <a:gd name="connsiteY1574" fmla="*/ 2647911 h 4689985"/>
              <a:gd name="connsiteX1575" fmla="*/ 12447612 w 13328242"/>
              <a:gd name="connsiteY1575" fmla="*/ 2650285 h 4689985"/>
              <a:gd name="connsiteX1576" fmla="*/ 12442913 w 13328242"/>
              <a:gd name="connsiteY1576" fmla="*/ 2656642 h 4689985"/>
              <a:gd name="connsiteX1577" fmla="*/ 12438495 w 13328242"/>
              <a:gd name="connsiteY1577" fmla="*/ 2656640 h 4689985"/>
              <a:gd name="connsiteX1578" fmla="*/ 12426095 w 13328242"/>
              <a:gd name="connsiteY1578" fmla="*/ 2605718 h 4689985"/>
              <a:gd name="connsiteX1579" fmla="*/ 11114182 w 13328242"/>
              <a:gd name="connsiteY1579" fmla="*/ 2595473 h 4689985"/>
              <a:gd name="connsiteX1580" fmla="*/ 11127043 w 13328242"/>
              <a:gd name="connsiteY1580" fmla="*/ 2595473 h 4689985"/>
              <a:gd name="connsiteX1581" fmla="*/ 11139901 w 13328242"/>
              <a:gd name="connsiteY1581" fmla="*/ 2642877 h 4689985"/>
              <a:gd name="connsiteX1582" fmla="*/ 11114182 w 13328242"/>
              <a:gd name="connsiteY1582" fmla="*/ 2595473 h 4689985"/>
              <a:gd name="connsiteX1583" fmla="*/ 3046045 w 13328242"/>
              <a:gd name="connsiteY1583" fmla="*/ 2576685 h 4689985"/>
              <a:gd name="connsiteX1584" fmla="*/ 3060065 w 13328242"/>
              <a:gd name="connsiteY1584" fmla="*/ 2579244 h 4689985"/>
              <a:gd name="connsiteX1585" fmla="*/ 3065656 w 13328242"/>
              <a:gd name="connsiteY1585" fmla="*/ 2590420 h 4689985"/>
              <a:gd name="connsiteX1586" fmla="*/ 3096220 w 13328242"/>
              <a:gd name="connsiteY1586" fmla="*/ 2584326 h 4689985"/>
              <a:gd name="connsiteX1587" fmla="*/ 3024862 w 13328242"/>
              <a:gd name="connsiteY1587" fmla="*/ 2633592 h 4689985"/>
              <a:gd name="connsiteX1588" fmla="*/ 3036644 w 13328242"/>
              <a:gd name="connsiteY1588" fmla="*/ 2606717 h 4689985"/>
              <a:gd name="connsiteX1589" fmla="*/ 3036977 w 13328242"/>
              <a:gd name="connsiteY1589" fmla="*/ 2606447 h 4689985"/>
              <a:gd name="connsiteX1590" fmla="*/ 3028145 w 13328242"/>
              <a:gd name="connsiteY1590" fmla="*/ 2582929 h 4689985"/>
              <a:gd name="connsiteX1591" fmla="*/ 3046045 w 13328242"/>
              <a:gd name="connsiteY1591" fmla="*/ 2576685 h 4689985"/>
              <a:gd name="connsiteX1592" fmla="*/ 2664727 w 13328242"/>
              <a:gd name="connsiteY1592" fmla="*/ 2575842 h 4689985"/>
              <a:gd name="connsiteX1593" fmla="*/ 2679170 w 13328242"/>
              <a:gd name="connsiteY1593" fmla="*/ 2603364 h 4689985"/>
              <a:gd name="connsiteX1594" fmla="*/ 2604701 w 13328242"/>
              <a:gd name="connsiteY1594" fmla="*/ 2618981 h 4689985"/>
              <a:gd name="connsiteX1595" fmla="*/ 2611591 w 13328242"/>
              <a:gd name="connsiteY1595" fmla="*/ 2605981 h 4689985"/>
              <a:gd name="connsiteX1596" fmla="*/ 2664727 w 13328242"/>
              <a:gd name="connsiteY1596" fmla="*/ 2575842 h 4689985"/>
              <a:gd name="connsiteX1597" fmla="*/ 1812036 w 13328242"/>
              <a:gd name="connsiteY1597" fmla="*/ 2574344 h 4689985"/>
              <a:gd name="connsiteX1598" fmla="*/ 1829082 w 13328242"/>
              <a:gd name="connsiteY1598" fmla="*/ 2577434 h 4689985"/>
              <a:gd name="connsiteX1599" fmla="*/ 1891298 w 13328242"/>
              <a:gd name="connsiteY1599" fmla="*/ 2654745 h 4689985"/>
              <a:gd name="connsiteX1600" fmla="*/ 1892770 w 13328242"/>
              <a:gd name="connsiteY1600" fmla="*/ 2657928 h 4689985"/>
              <a:gd name="connsiteX1601" fmla="*/ 1902818 w 13328242"/>
              <a:gd name="connsiteY1601" fmla="*/ 2646636 h 4689985"/>
              <a:gd name="connsiteX1602" fmla="*/ 1961308 w 13328242"/>
              <a:gd name="connsiteY1602" fmla="*/ 2630342 h 4689985"/>
              <a:gd name="connsiteX1603" fmla="*/ 1957686 w 13328242"/>
              <a:gd name="connsiteY1603" fmla="*/ 2666231 h 4689985"/>
              <a:gd name="connsiteX1604" fmla="*/ 1956092 w 13328242"/>
              <a:gd name="connsiteY1604" fmla="*/ 2668310 h 4689985"/>
              <a:gd name="connsiteX1605" fmla="*/ 1963501 w 13328242"/>
              <a:gd name="connsiteY1605" fmla="*/ 2675920 h 4689985"/>
              <a:gd name="connsiteX1606" fmla="*/ 1979982 w 13328242"/>
              <a:gd name="connsiteY1606" fmla="*/ 2713092 h 4689985"/>
              <a:gd name="connsiteX1607" fmla="*/ 1962616 w 13328242"/>
              <a:gd name="connsiteY1607" fmla="*/ 2713175 h 4689985"/>
              <a:gd name="connsiteX1608" fmla="*/ 1934274 w 13328242"/>
              <a:gd name="connsiteY1608" fmla="*/ 2695487 h 4689985"/>
              <a:gd name="connsiteX1609" fmla="*/ 1931226 w 13328242"/>
              <a:gd name="connsiteY1609" fmla="*/ 2689740 h 4689985"/>
              <a:gd name="connsiteX1610" fmla="*/ 1875980 w 13328242"/>
              <a:gd name="connsiteY1610" fmla="*/ 2699572 h 4689985"/>
              <a:gd name="connsiteX1611" fmla="*/ 1883101 w 13328242"/>
              <a:gd name="connsiteY1611" fmla="*/ 2672518 h 4689985"/>
              <a:gd name="connsiteX1612" fmla="*/ 1831877 w 13328242"/>
              <a:gd name="connsiteY1612" fmla="*/ 2644412 h 4689985"/>
              <a:gd name="connsiteX1613" fmla="*/ 1799432 w 13328242"/>
              <a:gd name="connsiteY1613" fmla="*/ 2576657 h 4689985"/>
              <a:gd name="connsiteX1614" fmla="*/ 1812036 w 13328242"/>
              <a:gd name="connsiteY1614" fmla="*/ 2574344 h 4689985"/>
              <a:gd name="connsiteX1615" fmla="*/ 1543723 w 13328242"/>
              <a:gd name="connsiteY1615" fmla="*/ 2567034 h 4689985"/>
              <a:gd name="connsiteX1616" fmla="*/ 1649703 w 13328242"/>
              <a:gd name="connsiteY1616" fmla="*/ 2598440 h 4689985"/>
              <a:gd name="connsiteX1617" fmla="*/ 1590639 w 13328242"/>
              <a:gd name="connsiteY1617" fmla="*/ 2610781 h 4689985"/>
              <a:gd name="connsiteX1618" fmla="*/ 1543723 w 13328242"/>
              <a:gd name="connsiteY1618" fmla="*/ 2567034 h 4689985"/>
              <a:gd name="connsiteX1619" fmla="*/ 2533360 w 13328242"/>
              <a:gd name="connsiteY1619" fmla="*/ 2560673 h 4689985"/>
              <a:gd name="connsiteX1620" fmla="*/ 2550285 w 13328242"/>
              <a:gd name="connsiteY1620" fmla="*/ 2565842 h 4689985"/>
              <a:gd name="connsiteX1621" fmla="*/ 2533732 w 13328242"/>
              <a:gd name="connsiteY1621" fmla="*/ 2615827 h 4689985"/>
              <a:gd name="connsiteX1622" fmla="*/ 2507378 w 13328242"/>
              <a:gd name="connsiteY1622" fmla="*/ 2602878 h 4689985"/>
              <a:gd name="connsiteX1623" fmla="*/ 2494879 w 13328242"/>
              <a:gd name="connsiteY1623" fmla="*/ 2585114 h 4689985"/>
              <a:gd name="connsiteX1624" fmla="*/ 2533360 w 13328242"/>
              <a:gd name="connsiteY1624" fmla="*/ 2560673 h 4689985"/>
              <a:gd name="connsiteX1625" fmla="*/ 1292707 w 13328242"/>
              <a:gd name="connsiteY1625" fmla="*/ 2530648 h 4689985"/>
              <a:gd name="connsiteX1626" fmla="*/ 1318342 w 13328242"/>
              <a:gd name="connsiteY1626" fmla="*/ 2534132 h 4689985"/>
              <a:gd name="connsiteX1627" fmla="*/ 1281031 w 13328242"/>
              <a:gd name="connsiteY1627" fmla="*/ 2573849 h 4689985"/>
              <a:gd name="connsiteX1628" fmla="*/ 1270389 w 13328242"/>
              <a:gd name="connsiteY1628" fmla="*/ 2548156 h 4689985"/>
              <a:gd name="connsiteX1629" fmla="*/ 1292707 w 13328242"/>
              <a:gd name="connsiteY1629" fmla="*/ 2530648 h 4689985"/>
              <a:gd name="connsiteX1630" fmla="*/ 1906221 w 13328242"/>
              <a:gd name="connsiteY1630" fmla="*/ 2494932 h 4689985"/>
              <a:gd name="connsiteX1631" fmla="*/ 1914297 w 13328242"/>
              <a:gd name="connsiteY1631" fmla="*/ 2529335 h 4689985"/>
              <a:gd name="connsiteX1632" fmla="*/ 1898420 w 13328242"/>
              <a:gd name="connsiteY1632" fmla="*/ 2546483 h 4689985"/>
              <a:gd name="connsiteX1633" fmla="*/ 1880082 w 13328242"/>
              <a:gd name="connsiteY1633" fmla="*/ 2498570 h 4689985"/>
              <a:gd name="connsiteX1634" fmla="*/ 1906221 w 13328242"/>
              <a:gd name="connsiteY1634" fmla="*/ 2494932 h 4689985"/>
              <a:gd name="connsiteX1635" fmla="*/ 2801725 w 13328242"/>
              <a:gd name="connsiteY1635" fmla="*/ 2487584 h 4689985"/>
              <a:gd name="connsiteX1636" fmla="*/ 2775261 w 13328242"/>
              <a:gd name="connsiteY1636" fmla="*/ 2532292 h 4689985"/>
              <a:gd name="connsiteX1637" fmla="*/ 2801725 w 13328242"/>
              <a:gd name="connsiteY1637" fmla="*/ 2487584 h 4689985"/>
              <a:gd name="connsiteX1638" fmla="*/ 2107519 w 13328242"/>
              <a:gd name="connsiteY1638" fmla="*/ 2481783 h 4689985"/>
              <a:gd name="connsiteX1639" fmla="*/ 2122881 w 13328242"/>
              <a:gd name="connsiteY1639" fmla="*/ 2505238 h 4689985"/>
              <a:gd name="connsiteX1640" fmla="*/ 2065595 w 13328242"/>
              <a:gd name="connsiteY1640" fmla="*/ 2587086 h 4689985"/>
              <a:gd name="connsiteX1641" fmla="*/ 2055240 w 13328242"/>
              <a:gd name="connsiteY1641" fmla="*/ 2562809 h 4689985"/>
              <a:gd name="connsiteX1642" fmla="*/ 2036815 w 13328242"/>
              <a:gd name="connsiteY1642" fmla="*/ 2557747 h 4689985"/>
              <a:gd name="connsiteX1643" fmla="*/ 2014880 w 13328242"/>
              <a:gd name="connsiteY1643" fmla="*/ 2493598 h 4689985"/>
              <a:gd name="connsiteX1644" fmla="*/ 2042269 w 13328242"/>
              <a:gd name="connsiteY1644" fmla="*/ 2482007 h 4689985"/>
              <a:gd name="connsiteX1645" fmla="*/ 2091119 w 13328242"/>
              <a:gd name="connsiteY1645" fmla="*/ 2495592 h 4689985"/>
              <a:gd name="connsiteX1646" fmla="*/ 401022 w 13328242"/>
              <a:gd name="connsiteY1646" fmla="*/ 2481213 h 4689985"/>
              <a:gd name="connsiteX1647" fmla="*/ 427398 w 13328242"/>
              <a:gd name="connsiteY1647" fmla="*/ 2495726 h 4689985"/>
              <a:gd name="connsiteX1648" fmla="*/ 379882 w 13328242"/>
              <a:gd name="connsiteY1648" fmla="*/ 2507682 h 4689985"/>
              <a:gd name="connsiteX1649" fmla="*/ 401022 w 13328242"/>
              <a:gd name="connsiteY1649" fmla="*/ 2481213 h 4689985"/>
              <a:gd name="connsiteX1650" fmla="*/ 2445844 w 13328242"/>
              <a:gd name="connsiteY1650" fmla="*/ 2461695 h 4689985"/>
              <a:gd name="connsiteX1651" fmla="*/ 2448136 w 13328242"/>
              <a:gd name="connsiteY1651" fmla="*/ 2510113 h 4689985"/>
              <a:gd name="connsiteX1652" fmla="*/ 2406423 w 13328242"/>
              <a:gd name="connsiteY1652" fmla="*/ 2475182 h 4689985"/>
              <a:gd name="connsiteX1653" fmla="*/ 2445844 w 13328242"/>
              <a:gd name="connsiteY1653" fmla="*/ 2461695 h 4689985"/>
              <a:gd name="connsiteX1654" fmla="*/ 1695103 w 13328242"/>
              <a:gd name="connsiteY1654" fmla="*/ 2413264 h 4689985"/>
              <a:gd name="connsiteX1655" fmla="*/ 1718895 w 13328242"/>
              <a:gd name="connsiteY1655" fmla="*/ 2425634 h 4689985"/>
              <a:gd name="connsiteX1656" fmla="*/ 1673018 w 13328242"/>
              <a:gd name="connsiteY1656" fmla="*/ 2493491 h 4689985"/>
              <a:gd name="connsiteX1657" fmla="*/ 1642150 w 13328242"/>
              <a:gd name="connsiteY1657" fmla="*/ 2466427 h 4689985"/>
              <a:gd name="connsiteX1658" fmla="*/ 1695103 w 13328242"/>
              <a:gd name="connsiteY1658" fmla="*/ 2413264 h 4689985"/>
              <a:gd name="connsiteX1659" fmla="*/ 2752792 w 13328242"/>
              <a:gd name="connsiteY1659" fmla="*/ 2403067 h 4689985"/>
              <a:gd name="connsiteX1660" fmla="*/ 2762469 w 13328242"/>
              <a:gd name="connsiteY1660" fmla="*/ 2404724 h 4689985"/>
              <a:gd name="connsiteX1661" fmla="*/ 2767078 w 13328242"/>
              <a:gd name="connsiteY1661" fmla="*/ 2421733 h 4689985"/>
              <a:gd name="connsiteX1662" fmla="*/ 2736290 w 13328242"/>
              <a:gd name="connsiteY1662" fmla="*/ 2438200 h 4689985"/>
              <a:gd name="connsiteX1663" fmla="*/ 2714095 w 13328242"/>
              <a:gd name="connsiteY1663" fmla="*/ 2413852 h 4689985"/>
              <a:gd name="connsiteX1664" fmla="*/ 2752792 w 13328242"/>
              <a:gd name="connsiteY1664" fmla="*/ 2403067 h 4689985"/>
              <a:gd name="connsiteX1665" fmla="*/ 2642675 w 13328242"/>
              <a:gd name="connsiteY1665" fmla="*/ 2401885 h 4689985"/>
              <a:gd name="connsiteX1666" fmla="*/ 2716407 w 13328242"/>
              <a:gd name="connsiteY1666" fmla="*/ 2460205 h 4689985"/>
              <a:gd name="connsiteX1667" fmla="*/ 2741982 w 13328242"/>
              <a:gd name="connsiteY1667" fmla="*/ 2460206 h 4689985"/>
              <a:gd name="connsiteX1668" fmla="*/ 2767558 w 13328242"/>
              <a:gd name="connsiteY1668" fmla="*/ 2506285 h 4689985"/>
              <a:gd name="connsiteX1669" fmla="*/ 2754769 w 13328242"/>
              <a:gd name="connsiteY1669" fmla="*/ 2552364 h 4689985"/>
              <a:gd name="connsiteX1670" fmla="*/ 2754769 w 13328242"/>
              <a:gd name="connsiteY1670" fmla="*/ 2598445 h 4689985"/>
              <a:gd name="connsiteX1671" fmla="*/ 2741982 w 13328242"/>
              <a:gd name="connsiteY1671" fmla="*/ 2598445 h 4689985"/>
              <a:gd name="connsiteX1672" fmla="*/ 2703619 w 13328242"/>
              <a:gd name="connsiteY1672" fmla="*/ 2552366 h 4689985"/>
              <a:gd name="connsiteX1673" fmla="*/ 2726994 w 13328242"/>
              <a:gd name="connsiteY1673" fmla="*/ 2532925 h 4689985"/>
              <a:gd name="connsiteX1674" fmla="*/ 2728394 w 13328242"/>
              <a:gd name="connsiteY1674" fmla="*/ 2515963 h 4689985"/>
              <a:gd name="connsiteX1675" fmla="*/ 2714815 w 13328242"/>
              <a:gd name="connsiteY1675" fmla="*/ 2520933 h 4689985"/>
              <a:gd name="connsiteX1676" fmla="*/ 2710811 w 13328242"/>
              <a:gd name="connsiteY1676" fmla="*/ 2504670 h 4689985"/>
              <a:gd name="connsiteX1677" fmla="*/ 2691431 w 13328242"/>
              <a:gd name="connsiteY1677" fmla="*/ 2499084 h 4689985"/>
              <a:gd name="connsiteX1678" fmla="*/ 2614103 w 13328242"/>
              <a:gd name="connsiteY1678" fmla="*/ 2460205 h 4689985"/>
              <a:gd name="connsiteX1679" fmla="*/ 2614103 w 13328242"/>
              <a:gd name="connsiteY1679" fmla="*/ 2414125 h 4689985"/>
              <a:gd name="connsiteX1680" fmla="*/ 2642675 w 13328242"/>
              <a:gd name="connsiteY1680" fmla="*/ 2401885 h 4689985"/>
              <a:gd name="connsiteX1681" fmla="*/ 1936003 w 13328242"/>
              <a:gd name="connsiteY1681" fmla="*/ 2401510 h 4689985"/>
              <a:gd name="connsiteX1682" fmla="*/ 2000975 w 13328242"/>
              <a:gd name="connsiteY1682" fmla="*/ 2440206 h 4689985"/>
              <a:gd name="connsiteX1683" fmla="*/ 1950573 w 13328242"/>
              <a:gd name="connsiteY1683" fmla="*/ 2440411 h 4689985"/>
              <a:gd name="connsiteX1684" fmla="*/ 1911408 w 13328242"/>
              <a:gd name="connsiteY1684" fmla="*/ 2403395 h 4689985"/>
              <a:gd name="connsiteX1685" fmla="*/ 1936003 w 13328242"/>
              <a:gd name="connsiteY1685" fmla="*/ 2401510 h 4689985"/>
              <a:gd name="connsiteX1686" fmla="*/ 2585035 w 13328242"/>
              <a:gd name="connsiteY1686" fmla="*/ 2381305 h 4689985"/>
              <a:gd name="connsiteX1687" fmla="*/ 2601183 w 13328242"/>
              <a:gd name="connsiteY1687" fmla="*/ 2457168 h 4689985"/>
              <a:gd name="connsiteX1688" fmla="*/ 2562431 w 13328242"/>
              <a:gd name="connsiteY1688" fmla="*/ 2410480 h 4689985"/>
              <a:gd name="connsiteX1689" fmla="*/ 2562431 w 13328242"/>
              <a:gd name="connsiteY1689" fmla="*/ 2457168 h 4689985"/>
              <a:gd name="connsiteX1690" fmla="*/ 2549516 w 13328242"/>
              <a:gd name="connsiteY1690" fmla="*/ 2410480 h 4689985"/>
              <a:gd name="connsiteX1691" fmla="*/ 2585035 w 13328242"/>
              <a:gd name="connsiteY1691" fmla="*/ 2381305 h 4689985"/>
              <a:gd name="connsiteX1692" fmla="*/ 1593506 w 13328242"/>
              <a:gd name="connsiteY1692" fmla="*/ 2365313 h 4689985"/>
              <a:gd name="connsiteX1693" fmla="*/ 1611862 w 13328242"/>
              <a:gd name="connsiteY1693" fmla="*/ 2409867 h 4689985"/>
              <a:gd name="connsiteX1694" fmla="*/ 1537201 w 13328242"/>
              <a:gd name="connsiteY1694" fmla="*/ 2426633 h 4689985"/>
              <a:gd name="connsiteX1695" fmla="*/ 1538051 w 13328242"/>
              <a:gd name="connsiteY1695" fmla="*/ 2381359 h 4689985"/>
              <a:gd name="connsiteX1696" fmla="*/ 1593506 w 13328242"/>
              <a:gd name="connsiteY1696" fmla="*/ 2365313 h 4689985"/>
              <a:gd name="connsiteX1697" fmla="*/ 1639868 w 13328242"/>
              <a:gd name="connsiteY1697" fmla="*/ 2329109 h 4689985"/>
              <a:gd name="connsiteX1698" fmla="*/ 1652632 w 13328242"/>
              <a:gd name="connsiteY1698" fmla="*/ 2330103 h 4689985"/>
              <a:gd name="connsiteX1699" fmla="*/ 1655569 w 13328242"/>
              <a:gd name="connsiteY1699" fmla="*/ 2371268 h 4689985"/>
              <a:gd name="connsiteX1700" fmla="*/ 1629173 w 13328242"/>
              <a:gd name="connsiteY1700" fmla="*/ 2373115 h 4689985"/>
              <a:gd name="connsiteX1701" fmla="*/ 1616581 w 13328242"/>
              <a:gd name="connsiteY1701" fmla="*/ 2336071 h 4689985"/>
              <a:gd name="connsiteX1702" fmla="*/ 1633093 w 13328242"/>
              <a:gd name="connsiteY1702" fmla="*/ 2329313 h 4689985"/>
              <a:gd name="connsiteX1703" fmla="*/ 1639868 w 13328242"/>
              <a:gd name="connsiteY1703" fmla="*/ 2329109 h 4689985"/>
              <a:gd name="connsiteX1704" fmla="*/ 2691604 w 13328242"/>
              <a:gd name="connsiteY1704" fmla="*/ 2317110 h 4689985"/>
              <a:gd name="connsiteX1705" fmla="*/ 2704008 w 13328242"/>
              <a:gd name="connsiteY1705" fmla="*/ 2317111 h 4689985"/>
              <a:gd name="connsiteX1706" fmla="*/ 2714857 w 13328242"/>
              <a:gd name="connsiteY1706" fmla="*/ 2317110 h 4689985"/>
              <a:gd name="connsiteX1707" fmla="*/ 2716407 w 13328242"/>
              <a:gd name="connsiteY1707" fmla="*/ 2317110 h 4689985"/>
              <a:gd name="connsiteX1708" fmla="*/ 2706345 w 13328242"/>
              <a:gd name="connsiteY1708" fmla="*/ 2358441 h 4689985"/>
              <a:gd name="connsiteX1709" fmla="*/ 2704008 w 13328242"/>
              <a:gd name="connsiteY1709" fmla="*/ 2368034 h 4689985"/>
              <a:gd name="connsiteX1710" fmla="*/ 2679203 w 13328242"/>
              <a:gd name="connsiteY1710" fmla="*/ 2317111 h 4689985"/>
              <a:gd name="connsiteX1711" fmla="*/ 2691604 w 13328242"/>
              <a:gd name="connsiteY1711" fmla="*/ 2317110 h 4689985"/>
              <a:gd name="connsiteX1712" fmla="*/ 916531 w 13328242"/>
              <a:gd name="connsiteY1712" fmla="*/ 2308637 h 4689985"/>
              <a:gd name="connsiteX1713" fmla="*/ 933379 w 13328242"/>
              <a:gd name="connsiteY1713" fmla="*/ 2320488 h 4689985"/>
              <a:gd name="connsiteX1714" fmla="*/ 934265 w 13328242"/>
              <a:gd name="connsiteY1714" fmla="*/ 2356236 h 4689985"/>
              <a:gd name="connsiteX1715" fmla="*/ 870719 w 13328242"/>
              <a:gd name="connsiteY1715" fmla="*/ 2350137 h 4689985"/>
              <a:gd name="connsiteX1716" fmla="*/ 894972 w 13328242"/>
              <a:gd name="connsiteY1716" fmla="*/ 2309617 h 4689985"/>
              <a:gd name="connsiteX1717" fmla="*/ 916531 w 13328242"/>
              <a:gd name="connsiteY1717" fmla="*/ 2308637 h 4689985"/>
              <a:gd name="connsiteX1718" fmla="*/ 2534310 w 13328242"/>
              <a:gd name="connsiteY1718" fmla="*/ 2299405 h 4689985"/>
              <a:gd name="connsiteX1719" fmla="*/ 2552990 w 13328242"/>
              <a:gd name="connsiteY1719" fmla="*/ 2302614 h 4689985"/>
              <a:gd name="connsiteX1720" fmla="*/ 2570109 w 13328242"/>
              <a:gd name="connsiteY1720" fmla="*/ 2356491 h 4689985"/>
              <a:gd name="connsiteX1721" fmla="*/ 2548542 w 13328242"/>
              <a:gd name="connsiteY1721" fmla="*/ 2361084 h 4689985"/>
              <a:gd name="connsiteX1722" fmla="*/ 2549514 w 13328242"/>
              <a:gd name="connsiteY1722" fmla="*/ 2363799 h 4689985"/>
              <a:gd name="connsiteX1723" fmla="*/ 2536598 w 13328242"/>
              <a:gd name="connsiteY1723" fmla="*/ 2410479 h 4689985"/>
              <a:gd name="connsiteX1724" fmla="*/ 2536598 w 13328242"/>
              <a:gd name="connsiteY1724" fmla="*/ 2457168 h 4689985"/>
              <a:gd name="connsiteX1725" fmla="*/ 2523679 w 13328242"/>
              <a:gd name="connsiteY1725" fmla="*/ 2410479 h 4689985"/>
              <a:gd name="connsiteX1726" fmla="*/ 2523679 w 13328242"/>
              <a:gd name="connsiteY1726" fmla="*/ 2363799 h 4689985"/>
              <a:gd name="connsiteX1727" fmla="*/ 2510764 w 13328242"/>
              <a:gd name="connsiteY1727" fmla="*/ 2317110 h 4689985"/>
              <a:gd name="connsiteX1728" fmla="*/ 2514279 w 13328242"/>
              <a:gd name="connsiteY1728" fmla="*/ 2318169 h 4689985"/>
              <a:gd name="connsiteX1729" fmla="*/ 2517552 w 13328242"/>
              <a:gd name="connsiteY1729" fmla="*/ 2310586 h 4689985"/>
              <a:gd name="connsiteX1730" fmla="*/ 2534310 w 13328242"/>
              <a:gd name="connsiteY1730" fmla="*/ 2299405 h 4689985"/>
              <a:gd name="connsiteX1731" fmla="*/ 12364740 w 13328242"/>
              <a:gd name="connsiteY1731" fmla="*/ 2268754 h 4689985"/>
              <a:gd name="connsiteX1732" fmla="*/ 12361610 w 13328242"/>
              <a:gd name="connsiteY1732" fmla="*/ 2311036 h 4689985"/>
              <a:gd name="connsiteX1733" fmla="*/ 12363218 w 13328242"/>
              <a:gd name="connsiteY1733" fmla="*/ 2269556 h 4689985"/>
              <a:gd name="connsiteX1734" fmla="*/ 12658199 w 13328242"/>
              <a:gd name="connsiteY1734" fmla="*/ 2243625 h 4689985"/>
              <a:gd name="connsiteX1735" fmla="*/ 12676685 w 13328242"/>
              <a:gd name="connsiteY1735" fmla="*/ 2245846 h 4689985"/>
              <a:gd name="connsiteX1736" fmla="*/ 12708836 w 13328242"/>
              <a:gd name="connsiteY1736" fmla="*/ 2263630 h 4689985"/>
              <a:gd name="connsiteX1737" fmla="*/ 12657395 w 13328242"/>
              <a:gd name="connsiteY1737" fmla="*/ 2311036 h 4689985"/>
              <a:gd name="connsiteX1738" fmla="*/ 12644534 w 13328242"/>
              <a:gd name="connsiteY1738" fmla="*/ 2311036 h 4689985"/>
              <a:gd name="connsiteX1739" fmla="*/ 12644534 w 13328242"/>
              <a:gd name="connsiteY1739" fmla="*/ 2263629 h 4689985"/>
              <a:gd name="connsiteX1740" fmla="*/ 12658199 w 13328242"/>
              <a:gd name="connsiteY1740" fmla="*/ 2243625 h 4689985"/>
              <a:gd name="connsiteX1741" fmla="*/ 2141346 w 13328242"/>
              <a:gd name="connsiteY1741" fmla="*/ 2226270 h 4689985"/>
              <a:gd name="connsiteX1742" fmla="*/ 2136128 w 13328242"/>
              <a:gd name="connsiteY1742" fmla="*/ 2240163 h 4689985"/>
              <a:gd name="connsiteX1743" fmla="*/ 2143761 w 13328242"/>
              <a:gd name="connsiteY1743" fmla="*/ 2228414 h 4689985"/>
              <a:gd name="connsiteX1744" fmla="*/ 1699068 w 13328242"/>
              <a:gd name="connsiteY1744" fmla="*/ 2166490 h 4689985"/>
              <a:gd name="connsiteX1745" fmla="*/ 1728193 w 13328242"/>
              <a:gd name="connsiteY1745" fmla="*/ 2169237 h 4689985"/>
              <a:gd name="connsiteX1746" fmla="*/ 1726547 w 13328242"/>
              <a:gd name="connsiteY1746" fmla="*/ 2196352 h 4689985"/>
              <a:gd name="connsiteX1747" fmla="*/ 1663031 w 13328242"/>
              <a:gd name="connsiteY1747" fmla="*/ 2174429 h 4689985"/>
              <a:gd name="connsiteX1748" fmla="*/ 1674191 w 13328242"/>
              <a:gd name="connsiteY1748" fmla="*/ 2167812 h 4689985"/>
              <a:gd name="connsiteX1749" fmla="*/ 1699068 w 13328242"/>
              <a:gd name="connsiteY1749" fmla="*/ 2166490 h 4689985"/>
              <a:gd name="connsiteX1750" fmla="*/ 1647977 w 13328242"/>
              <a:gd name="connsiteY1750" fmla="*/ 2149253 h 4689985"/>
              <a:gd name="connsiteX1751" fmla="*/ 1574765 w 13328242"/>
              <a:gd name="connsiteY1751" fmla="*/ 2257148 h 4689985"/>
              <a:gd name="connsiteX1752" fmla="*/ 1647977 w 13328242"/>
              <a:gd name="connsiteY1752" fmla="*/ 2149253 h 4689985"/>
              <a:gd name="connsiteX1753" fmla="*/ 1410831 w 13328242"/>
              <a:gd name="connsiteY1753" fmla="*/ 2148866 h 4689985"/>
              <a:gd name="connsiteX1754" fmla="*/ 1412136 w 13328242"/>
              <a:gd name="connsiteY1754" fmla="*/ 2201313 h 4689985"/>
              <a:gd name="connsiteX1755" fmla="*/ 1375403 w 13328242"/>
              <a:gd name="connsiteY1755" fmla="*/ 2176054 h 4689985"/>
              <a:gd name="connsiteX1756" fmla="*/ 1392953 w 13328242"/>
              <a:gd name="connsiteY1756" fmla="*/ 2155904 h 4689985"/>
              <a:gd name="connsiteX1757" fmla="*/ 1410831 w 13328242"/>
              <a:gd name="connsiteY1757" fmla="*/ 2148866 h 4689985"/>
              <a:gd name="connsiteX1758" fmla="*/ 1486632 w 13328242"/>
              <a:gd name="connsiteY1758" fmla="*/ 2070311 h 4689985"/>
              <a:gd name="connsiteX1759" fmla="*/ 1515272 w 13328242"/>
              <a:gd name="connsiteY1759" fmla="*/ 2125751 h 4689985"/>
              <a:gd name="connsiteX1760" fmla="*/ 1465379 w 13328242"/>
              <a:gd name="connsiteY1760" fmla="*/ 2097302 h 4689985"/>
              <a:gd name="connsiteX1761" fmla="*/ 1486632 w 13328242"/>
              <a:gd name="connsiteY1761" fmla="*/ 2070311 h 4689985"/>
              <a:gd name="connsiteX1762" fmla="*/ 1839612 w 13328242"/>
              <a:gd name="connsiteY1762" fmla="*/ 2070295 h 4689985"/>
              <a:gd name="connsiteX1763" fmla="*/ 1880404 w 13328242"/>
              <a:gd name="connsiteY1763" fmla="*/ 2085296 h 4689985"/>
              <a:gd name="connsiteX1764" fmla="*/ 1876407 w 13328242"/>
              <a:gd name="connsiteY1764" fmla="*/ 2099119 h 4689985"/>
              <a:gd name="connsiteX1765" fmla="*/ 1881449 w 13328242"/>
              <a:gd name="connsiteY1765" fmla="*/ 2099928 h 4689985"/>
              <a:gd name="connsiteX1766" fmla="*/ 1840017 w 13328242"/>
              <a:gd name="connsiteY1766" fmla="*/ 2154668 h 4689985"/>
              <a:gd name="connsiteX1767" fmla="*/ 1767566 w 13328242"/>
              <a:gd name="connsiteY1767" fmla="*/ 2151612 h 4689985"/>
              <a:gd name="connsiteX1768" fmla="*/ 1806638 w 13328242"/>
              <a:gd name="connsiteY1768" fmla="*/ 2119446 h 4689985"/>
              <a:gd name="connsiteX1769" fmla="*/ 1845324 w 13328242"/>
              <a:gd name="connsiteY1769" fmla="*/ 2098537 h 4689985"/>
              <a:gd name="connsiteX1770" fmla="*/ 1845288 w 13328242"/>
              <a:gd name="connsiteY1770" fmla="*/ 2098533 h 4689985"/>
              <a:gd name="connsiteX1771" fmla="*/ 1839612 w 13328242"/>
              <a:gd name="connsiteY1771" fmla="*/ 2070295 h 4689985"/>
              <a:gd name="connsiteX1772" fmla="*/ 862733 w 13328242"/>
              <a:gd name="connsiteY1772" fmla="*/ 2060634 h 4689985"/>
              <a:gd name="connsiteX1773" fmla="*/ 891755 w 13328242"/>
              <a:gd name="connsiteY1773" fmla="*/ 2069745 h 4689985"/>
              <a:gd name="connsiteX1774" fmla="*/ 894576 w 13328242"/>
              <a:gd name="connsiteY1774" fmla="*/ 2090345 h 4689985"/>
              <a:gd name="connsiteX1775" fmla="*/ 837194 w 13328242"/>
              <a:gd name="connsiteY1775" fmla="*/ 2101908 h 4689985"/>
              <a:gd name="connsiteX1776" fmla="*/ 835011 w 13328242"/>
              <a:gd name="connsiteY1776" fmla="*/ 2071743 h 4689985"/>
              <a:gd name="connsiteX1777" fmla="*/ 862733 w 13328242"/>
              <a:gd name="connsiteY1777" fmla="*/ 2060634 h 4689985"/>
              <a:gd name="connsiteX1778" fmla="*/ 1904748 w 13328242"/>
              <a:gd name="connsiteY1778" fmla="*/ 2049538 h 4689985"/>
              <a:gd name="connsiteX1779" fmla="*/ 1913203 w 13328242"/>
              <a:gd name="connsiteY1779" fmla="*/ 2051668 h 4689985"/>
              <a:gd name="connsiteX1780" fmla="*/ 1888006 w 13328242"/>
              <a:gd name="connsiteY1780" fmla="*/ 2054601 h 4689985"/>
              <a:gd name="connsiteX1781" fmla="*/ 1904748 w 13328242"/>
              <a:gd name="connsiteY1781" fmla="*/ 2049538 h 4689985"/>
              <a:gd name="connsiteX1782" fmla="*/ 2046290 w 13328242"/>
              <a:gd name="connsiteY1782" fmla="*/ 2035078 h 4689985"/>
              <a:gd name="connsiteX1783" fmla="*/ 2068309 w 13328242"/>
              <a:gd name="connsiteY1783" fmla="*/ 2041496 h 4689985"/>
              <a:gd name="connsiteX1784" fmla="*/ 2014389 w 13328242"/>
              <a:gd name="connsiteY1784" fmla="*/ 2072669 h 4689985"/>
              <a:gd name="connsiteX1785" fmla="*/ 2012208 w 13328242"/>
              <a:gd name="connsiteY1785" fmla="*/ 2050876 h 4689985"/>
              <a:gd name="connsiteX1786" fmla="*/ 2022306 w 13328242"/>
              <a:gd name="connsiteY1786" fmla="*/ 2040610 h 4689985"/>
              <a:gd name="connsiteX1787" fmla="*/ 2046290 w 13328242"/>
              <a:gd name="connsiteY1787" fmla="*/ 2035078 h 4689985"/>
              <a:gd name="connsiteX1788" fmla="*/ 12530724 w 13328242"/>
              <a:gd name="connsiteY1788" fmla="*/ 2028512 h 4689985"/>
              <a:gd name="connsiteX1789" fmla="*/ 12543899 w 13328242"/>
              <a:gd name="connsiteY1789" fmla="*/ 2079438 h 4689985"/>
              <a:gd name="connsiteX1790" fmla="*/ 12530724 w 13328242"/>
              <a:gd name="connsiteY1790" fmla="*/ 2079438 h 4689985"/>
              <a:gd name="connsiteX1791" fmla="*/ 12504374 w 13328242"/>
              <a:gd name="connsiteY1791" fmla="*/ 2079438 h 4689985"/>
              <a:gd name="connsiteX1792" fmla="*/ 12491199 w 13328242"/>
              <a:gd name="connsiteY1792" fmla="*/ 2079438 h 4689985"/>
              <a:gd name="connsiteX1793" fmla="*/ 12530724 w 13328242"/>
              <a:gd name="connsiteY1793" fmla="*/ 2028512 h 4689985"/>
              <a:gd name="connsiteX1794" fmla="*/ 1754048 w 13328242"/>
              <a:gd name="connsiteY1794" fmla="*/ 2010591 h 4689985"/>
              <a:gd name="connsiteX1795" fmla="*/ 1792235 w 13328242"/>
              <a:gd name="connsiteY1795" fmla="*/ 2036566 h 4689985"/>
              <a:gd name="connsiteX1796" fmla="*/ 1717763 w 13328242"/>
              <a:gd name="connsiteY1796" fmla="*/ 2106520 h 4689985"/>
              <a:gd name="connsiteX1797" fmla="*/ 1754048 w 13328242"/>
              <a:gd name="connsiteY1797" fmla="*/ 2010591 h 4689985"/>
              <a:gd name="connsiteX1798" fmla="*/ 2193204 w 13328242"/>
              <a:gd name="connsiteY1798" fmla="*/ 1930796 h 4689985"/>
              <a:gd name="connsiteX1799" fmla="*/ 2248741 w 13328242"/>
              <a:gd name="connsiteY1799" fmla="*/ 1953424 h 4689985"/>
              <a:gd name="connsiteX1800" fmla="*/ 2233941 w 13328242"/>
              <a:gd name="connsiteY1800" fmla="*/ 1966438 h 4689985"/>
              <a:gd name="connsiteX1801" fmla="*/ 2166199 w 13328242"/>
              <a:gd name="connsiteY1801" fmla="*/ 1960093 h 4689985"/>
              <a:gd name="connsiteX1802" fmla="*/ 2175703 w 13328242"/>
              <a:gd name="connsiteY1802" fmla="*/ 1934397 h 4689985"/>
              <a:gd name="connsiteX1803" fmla="*/ 2193204 w 13328242"/>
              <a:gd name="connsiteY1803" fmla="*/ 1930796 h 4689985"/>
              <a:gd name="connsiteX1804" fmla="*/ 1523309 w 13328242"/>
              <a:gd name="connsiteY1804" fmla="*/ 1926108 h 4689985"/>
              <a:gd name="connsiteX1805" fmla="*/ 1563675 w 13328242"/>
              <a:gd name="connsiteY1805" fmla="*/ 1937892 h 4689985"/>
              <a:gd name="connsiteX1806" fmla="*/ 1504712 w 13328242"/>
              <a:gd name="connsiteY1806" fmla="*/ 1993654 h 4689985"/>
              <a:gd name="connsiteX1807" fmla="*/ 1491135 w 13328242"/>
              <a:gd name="connsiteY1807" fmla="*/ 1935382 h 4689985"/>
              <a:gd name="connsiteX1808" fmla="*/ 1523309 w 13328242"/>
              <a:gd name="connsiteY1808" fmla="*/ 1926108 h 4689985"/>
              <a:gd name="connsiteX1809" fmla="*/ 1913969 w 13328242"/>
              <a:gd name="connsiteY1809" fmla="*/ 1897787 h 4689985"/>
              <a:gd name="connsiteX1810" fmla="*/ 1939555 w 13328242"/>
              <a:gd name="connsiteY1810" fmla="*/ 1901613 h 4689985"/>
              <a:gd name="connsiteX1811" fmla="*/ 1901713 w 13328242"/>
              <a:gd name="connsiteY1811" fmla="*/ 1940828 h 4689985"/>
              <a:gd name="connsiteX1812" fmla="*/ 1891421 w 13328242"/>
              <a:gd name="connsiteY1812" fmla="*/ 1914998 h 4689985"/>
              <a:gd name="connsiteX1813" fmla="*/ 1913969 w 13328242"/>
              <a:gd name="connsiteY1813" fmla="*/ 1897787 h 4689985"/>
              <a:gd name="connsiteX1814" fmla="*/ 1773721 w 13328242"/>
              <a:gd name="connsiteY1814" fmla="*/ 1887651 h 4689985"/>
              <a:gd name="connsiteX1815" fmla="*/ 1802086 w 13328242"/>
              <a:gd name="connsiteY1815" fmla="*/ 1900455 h 4689985"/>
              <a:gd name="connsiteX1816" fmla="*/ 1805692 w 13328242"/>
              <a:gd name="connsiteY1816" fmla="*/ 1941388 h 4689985"/>
              <a:gd name="connsiteX1817" fmla="*/ 1781675 w 13328242"/>
              <a:gd name="connsiteY1817" fmla="*/ 1962317 h 4689985"/>
              <a:gd name="connsiteX1818" fmla="*/ 1758297 w 13328242"/>
              <a:gd name="connsiteY1818" fmla="*/ 1960178 h 4689985"/>
              <a:gd name="connsiteX1819" fmla="*/ 1756830 w 13328242"/>
              <a:gd name="connsiteY1819" fmla="*/ 1962393 h 4689985"/>
              <a:gd name="connsiteX1820" fmla="*/ 1721339 w 13328242"/>
              <a:gd name="connsiteY1820" fmla="*/ 1946855 h 4689985"/>
              <a:gd name="connsiteX1821" fmla="*/ 1724634 w 13328242"/>
              <a:gd name="connsiteY1821" fmla="*/ 1913771 h 4689985"/>
              <a:gd name="connsiteX1822" fmla="*/ 1727690 w 13328242"/>
              <a:gd name="connsiteY1822" fmla="*/ 1911616 h 4689985"/>
              <a:gd name="connsiteX1823" fmla="*/ 1726742 w 13328242"/>
              <a:gd name="connsiteY1823" fmla="*/ 1907792 h 4689985"/>
              <a:gd name="connsiteX1824" fmla="*/ 1739688 w 13328242"/>
              <a:gd name="connsiteY1824" fmla="*/ 1893572 h 4689985"/>
              <a:gd name="connsiteX1825" fmla="*/ 1773721 w 13328242"/>
              <a:gd name="connsiteY1825" fmla="*/ 1887651 h 4689985"/>
              <a:gd name="connsiteX1826" fmla="*/ 1345109 w 13328242"/>
              <a:gd name="connsiteY1826" fmla="*/ 1887231 h 4689985"/>
              <a:gd name="connsiteX1827" fmla="*/ 1384944 w 13328242"/>
              <a:gd name="connsiteY1827" fmla="*/ 1931843 h 4689985"/>
              <a:gd name="connsiteX1828" fmla="*/ 1334859 w 13328242"/>
              <a:gd name="connsiteY1828" fmla="*/ 1937263 h 4689985"/>
              <a:gd name="connsiteX1829" fmla="*/ 1345109 w 13328242"/>
              <a:gd name="connsiteY1829" fmla="*/ 1887231 h 4689985"/>
              <a:gd name="connsiteX1830" fmla="*/ 12567927 w 13328242"/>
              <a:gd name="connsiteY1830" fmla="*/ 1841775 h 4689985"/>
              <a:gd name="connsiteX1831" fmla="*/ 12579552 w 13328242"/>
              <a:gd name="connsiteY1831" fmla="*/ 1841775 h 4689985"/>
              <a:gd name="connsiteX1832" fmla="*/ 12567927 w 13328242"/>
              <a:gd name="connsiteY1832" fmla="*/ 1892702 h 4689985"/>
              <a:gd name="connsiteX1833" fmla="*/ 12556302 w 13328242"/>
              <a:gd name="connsiteY1833" fmla="*/ 1892700 h 4689985"/>
              <a:gd name="connsiteX1834" fmla="*/ 12567927 w 13328242"/>
              <a:gd name="connsiteY1834" fmla="*/ 1841775 h 4689985"/>
              <a:gd name="connsiteX1835" fmla="*/ 2331967 w 13328242"/>
              <a:gd name="connsiteY1835" fmla="*/ 1795550 h 4689985"/>
              <a:gd name="connsiteX1836" fmla="*/ 2367869 w 13328242"/>
              <a:gd name="connsiteY1836" fmla="*/ 1803726 h 4689985"/>
              <a:gd name="connsiteX1837" fmla="*/ 2346966 w 13328242"/>
              <a:gd name="connsiteY1837" fmla="*/ 1840715 h 4689985"/>
              <a:gd name="connsiteX1838" fmla="*/ 2331967 w 13328242"/>
              <a:gd name="connsiteY1838" fmla="*/ 1795550 h 4689985"/>
              <a:gd name="connsiteX1839" fmla="*/ 1969020 w 13328242"/>
              <a:gd name="connsiteY1839" fmla="*/ 1783375 h 4689985"/>
              <a:gd name="connsiteX1840" fmla="*/ 1999403 w 13328242"/>
              <a:gd name="connsiteY1840" fmla="*/ 1786438 h 4689985"/>
              <a:gd name="connsiteX1841" fmla="*/ 2006698 w 13328242"/>
              <a:gd name="connsiteY1841" fmla="*/ 1804595 h 4689985"/>
              <a:gd name="connsiteX1842" fmla="*/ 1946943 w 13328242"/>
              <a:gd name="connsiteY1842" fmla="*/ 1805698 h 4689985"/>
              <a:gd name="connsiteX1843" fmla="*/ 1969020 w 13328242"/>
              <a:gd name="connsiteY1843" fmla="*/ 1783375 h 4689985"/>
              <a:gd name="connsiteX1844" fmla="*/ 1547194 w 13328242"/>
              <a:gd name="connsiteY1844" fmla="*/ 1770247 h 4689985"/>
              <a:gd name="connsiteX1845" fmla="*/ 1597356 w 13328242"/>
              <a:gd name="connsiteY1845" fmla="*/ 1833813 h 4689985"/>
              <a:gd name="connsiteX1846" fmla="*/ 1574054 w 13328242"/>
              <a:gd name="connsiteY1846" fmla="*/ 1842108 h 4689985"/>
              <a:gd name="connsiteX1847" fmla="*/ 1521813 w 13328242"/>
              <a:gd name="connsiteY1847" fmla="*/ 1774456 h 4689985"/>
              <a:gd name="connsiteX1848" fmla="*/ 1547194 w 13328242"/>
              <a:gd name="connsiteY1848" fmla="*/ 1770247 h 4689985"/>
              <a:gd name="connsiteX1849" fmla="*/ 1350497 w 13328242"/>
              <a:gd name="connsiteY1849" fmla="*/ 1756531 h 4689985"/>
              <a:gd name="connsiteX1850" fmla="*/ 1379607 w 13328242"/>
              <a:gd name="connsiteY1850" fmla="*/ 1758052 h 4689985"/>
              <a:gd name="connsiteX1851" fmla="*/ 1357080 w 13328242"/>
              <a:gd name="connsiteY1851" fmla="*/ 1799617 h 4689985"/>
              <a:gd name="connsiteX1852" fmla="*/ 1350497 w 13328242"/>
              <a:gd name="connsiteY1852" fmla="*/ 1756531 h 4689985"/>
              <a:gd name="connsiteX1853" fmla="*/ 1820912 w 13328242"/>
              <a:gd name="connsiteY1853" fmla="*/ 1751452 h 4689985"/>
              <a:gd name="connsiteX1854" fmla="*/ 1855170 w 13328242"/>
              <a:gd name="connsiteY1854" fmla="*/ 1754109 h 4689985"/>
              <a:gd name="connsiteX1855" fmla="*/ 1711517 w 13328242"/>
              <a:gd name="connsiteY1855" fmla="*/ 1782603 h 4689985"/>
              <a:gd name="connsiteX1856" fmla="*/ 1820912 w 13328242"/>
              <a:gd name="connsiteY1856" fmla="*/ 1751452 h 4689985"/>
              <a:gd name="connsiteX1857" fmla="*/ 12580234 w 13328242"/>
              <a:gd name="connsiteY1857" fmla="*/ 1742151 h 4689985"/>
              <a:gd name="connsiteX1858" fmla="*/ 12593095 w 13328242"/>
              <a:gd name="connsiteY1858" fmla="*/ 1789557 h 4689985"/>
              <a:gd name="connsiteX1859" fmla="*/ 12580234 w 13328242"/>
              <a:gd name="connsiteY1859" fmla="*/ 1789557 h 4689985"/>
              <a:gd name="connsiteX1860" fmla="*/ 12567373 w 13328242"/>
              <a:gd name="connsiteY1860" fmla="*/ 1789557 h 4689985"/>
              <a:gd name="connsiteX1861" fmla="*/ 12580234 w 13328242"/>
              <a:gd name="connsiteY1861" fmla="*/ 1742151 h 4689985"/>
              <a:gd name="connsiteX1862" fmla="*/ 12723712 w 13328242"/>
              <a:gd name="connsiteY1862" fmla="*/ 1739905 h 4689985"/>
              <a:gd name="connsiteX1863" fmla="*/ 12748515 w 13328242"/>
              <a:gd name="connsiteY1863" fmla="*/ 1739905 h 4689985"/>
              <a:gd name="connsiteX1864" fmla="*/ 12748515 w 13328242"/>
              <a:gd name="connsiteY1864" fmla="*/ 1790829 h 4689985"/>
              <a:gd name="connsiteX1865" fmla="*/ 12723712 w 13328242"/>
              <a:gd name="connsiteY1865" fmla="*/ 1739905 h 4689985"/>
              <a:gd name="connsiteX1866" fmla="*/ 2216972 w 13328242"/>
              <a:gd name="connsiteY1866" fmla="*/ 1736481 h 4689985"/>
              <a:gd name="connsiteX1867" fmla="*/ 2234726 w 13328242"/>
              <a:gd name="connsiteY1867" fmla="*/ 1781274 h 4689985"/>
              <a:gd name="connsiteX1868" fmla="*/ 2159845 w 13328242"/>
              <a:gd name="connsiteY1868" fmla="*/ 1797044 h 4689985"/>
              <a:gd name="connsiteX1869" fmla="*/ 2161305 w 13328242"/>
              <a:gd name="connsiteY1869" fmla="*/ 1751783 h 4689985"/>
              <a:gd name="connsiteX1870" fmla="*/ 2216972 w 13328242"/>
              <a:gd name="connsiteY1870" fmla="*/ 1736481 h 4689985"/>
              <a:gd name="connsiteX1871" fmla="*/ 2575292 w 13328242"/>
              <a:gd name="connsiteY1871" fmla="*/ 1726341 h 4689985"/>
              <a:gd name="connsiteX1872" fmla="*/ 2559094 w 13328242"/>
              <a:gd name="connsiteY1872" fmla="*/ 1736413 h 4689985"/>
              <a:gd name="connsiteX1873" fmla="*/ 2562206 w 13328242"/>
              <a:gd name="connsiteY1873" fmla="*/ 1742151 h 4689985"/>
              <a:gd name="connsiteX1874" fmla="*/ 2571852 w 13328242"/>
              <a:gd name="connsiteY1874" fmla="*/ 1734004 h 4689985"/>
              <a:gd name="connsiteX1875" fmla="*/ 12669977 w 13328242"/>
              <a:gd name="connsiteY1875" fmla="*/ 1705954 h 4689985"/>
              <a:gd name="connsiteX1876" fmla="*/ 12644140 w 13328242"/>
              <a:gd name="connsiteY1876" fmla="*/ 1752032 h 4689985"/>
              <a:gd name="connsiteX1877" fmla="*/ 12644140 w 13328242"/>
              <a:gd name="connsiteY1877" fmla="*/ 1798112 h 4689985"/>
              <a:gd name="connsiteX1878" fmla="*/ 12669977 w 13328242"/>
              <a:gd name="connsiteY1878" fmla="*/ 1798112 h 4689985"/>
              <a:gd name="connsiteX1879" fmla="*/ 12695808 w 13328242"/>
              <a:gd name="connsiteY1879" fmla="*/ 1844193 h 4689985"/>
              <a:gd name="connsiteX1880" fmla="*/ 12644140 w 13328242"/>
              <a:gd name="connsiteY1880" fmla="*/ 1890272 h 4689985"/>
              <a:gd name="connsiteX1881" fmla="*/ 12618308 w 13328242"/>
              <a:gd name="connsiteY1881" fmla="*/ 1890272 h 4689985"/>
              <a:gd name="connsiteX1882" fmla="*/ 12592474 w 13328242"/>
              <a:gd name="connsiteY1882" fmla="*/ 2028502 h 4689985"/>
              <a:gd name="connsiteX1883" fmla="*/ 12605389 w 13328242"/>
              <a:gd name="connsiteY1883" fmla="*/ 1844193 h 4689985"/>
              <a:gd name="connsiteX1884" fmla="*/ 12631224 w 13328242"/>
              <a:gd name="connsiteY1884" fmla="*/ 1844193 h 4689985"/>
              <a:gd name="connsiteX1885" fmla="*/ 12618308 w 13328242"/>
              <a:gd name="connsiteY1885" fmla="*/ 1798112 h 4689985"/>
              <a:gd name="connsiteX1886" fmla="*/ 12618308 w 13328242"/>
              <a:gd name="connsiteY1886" fmla="*/ 1752032 h 4689985"/>
              <a:gd name="connsiteX1887" fmla="*/ 12631224 w 13328242"/>
              <a:gd name="connsiteY1887" fmla="*/ 1752032 h 4689985"/>
              <a:gd name="connsiteX1888" fmla="*/ 12669977 w 13328242"/>
              <a:gd name="connsiteY1888" fmla="*/ 1705954 h 4689985"/>
              <a:gd name="connsiteX1889" fmla="*/ 2263815 w 13328242"/>
              <a:gd name="connsiteY1889" fmla="*/ 1700898 h 4689985"/>
              <a:gd name="connsiteX1890" fmla="*/ 2276568 w 13328242"/>
              <a:gd name="connsiteY1890" fmla="*/ 1702061 h 4689985"/>
              <a:gd name="connsiteX1891" fmla="*/ 2278948 w 13328242"/>
              <a:gd name="connsiteY1891" fmla="*/ 1743262 h 4689985"/>
              <a:gd name="connsiteX1892" fmla="*/ 2252530 w 13328242"/>
              <a:gd name="connsiteY1892" fmla="*/ 1744757 h 4689985"/>
              <a:gd name="connsiteX1893" fmla="*/ 2240440 w 13328242"/>
              <a:gd name="connsiteY1893" fmla="*/ 1707550 h 4689985"/>
              <a:gd name="connsiteX1894" fmla="*/ 2257040 w 13328242"/>
              <a:gd name="connsiteY1894" fmla="*/ 1701009 h 4689985"/>
              <a:gd name="connsiteX1895" fmla="*/ 2263815 w 13328242"/>
              <a:gd name="connsiteY1895" fmla="*/ 1700898 h 4689985"/>
              <a:gd name="connsiteX1896" fmla="*/ 2056286 w 13328242"/>
              <a:gd name="connsiteY1896" fmla="*/ 1698298 h 4689985"/>
              <a:gd name="connsiteX1897" fmla="*/ 2055791 w 13328242"/>
              <a:gd name="connsiteY1897" fmla="*/ 1698669 h 4689985"/>
              <a:gd name="connsiteX1898" fmla="*/ 2056331 w 13328242"/>
              <a:gd name="connsiteY1898" fmla="*/ 1698778 h 4689985"/>
              <a:gd name="connsiteX1899" fmla="*/ 1873694 w 13328242"/>
              <a:gd name="connsiteY1899" fmla="*/ 1690510 h 4689985"/>
              <a:gd name="connsiteX1900" fmla="*/ 1925227 w 13328242"/>
              <a:gd name="connsiteY1900" fmla="*/ 1705395 h 4689985"/>
              <a:gd name="connsiteX1901" fmla="*/ 1883031 w 13328242"/>
              <a:gd name="connsiteY1901" fmla="*/ 1738819 h 4689985"/>
              <a:gd name="connsiteX1902" fmla="*/ 1828804 w 13328242"/>
              <a:gd name="connsiteY1902" fmla="*/ 1717419 h 4689985"/>
              <a:gd name="connsiteX1903" fmla="*/ 1873694 w 13328242"/>
              <a:gd name="connsiteY1903" fmla="*/ 1690510 h 4689985"/>
              <a:gd name="connsiteX1904" fmla="*/ 1542761 w 13328242"/>
              <a:gd name="connsiteY1904" fmla="*/ 1679890 h 4689985"/>
              <a:gd name="connsiteX1905" fmla="*/ 1561835 w 13328242"/>
              <a:gd name="connsiteY1905" fmla="*/ 1709885 h 4689985"/>
              <a:gd name="connsiteX1906" fmla="*/ 1521312 w 13328242"/>
              <a:gd name="connsiteY1906" fmla="*/ 1706902 h 4689985"/>
              <a:gd name="connsiteX1907" fmla="*/ 1532478 w 13328242"/>
              <a:gd name="connsiteY1907" fmla="*/ 1683117 h 4689985"/>
              <a:gd name="connsiteX1908" fmla="*/ 1542761 w 13328242"/>
              <a:gd name="connsiteY1908" fmla="*/ 1679890 h 4689985"/>
              <a:gd name="connsiteX1909" fmla="*/ 2171894 w 13328242"/>
              <a:gd name="connsiteY1909" fmla="*/ 1631623 h 4689985"/>
              <a:gd name="connsiteX1910" fmla="*/ 2125130 w 13328242"/>
              <a:gd name="connsiteY1910" fmla="*/ 1653656 h 4689985"/>
              <a:gd name="connsiteX1911" fmla="*/ 2171894 w 13328242"/>
              <a:gd name="connsiteY1911" fmla="*/ 1631623 h 4689985"/>
              <a:gd name="connsiteX1912" fmla="*/ 2029348 w 13328242"/>
              <a:gd name="connsiteY1912" fmla="*/ 1628620 h 4689985"/>
              <a:gd name="connsiteX1913" fmla="*/ 2072306 w 13328242"/>
              <a:gd name="connsiteY1913" fmla="*/ 1647034 h 4689985"/>
              <a:gd name="connsiteX1914" fmla="*/ 2088610 w 13328242"/>
              <a:gd name="connsiteY1914" fmla="*/ 1667797 h 4689985"/>
              <a:gd name="connsiteX1915" fmla="*/ 2100870 w 13328242"/>
              <a:gd name="connsiteY1915" fmla="*/ 1674954 h 4689985"/>
              <a:gd name="connsiteX1916" fmla="*/ 2114160 w 13328242"/>
              <a:gd name="connsiteY1916" fmla="*/ 1699393 h 4689985"/>
              <a:gd name="connsiteX1917" fmla="*/ 2067289 w 13328242"/>
              <a:gd name="connsiteY1917" fmla="*/ 1725530 h 4689985"/>
              <a:gd name="connsiteX1918" fmla="*/ 2057360 w 13328242"/>
              <a:gd name="connsiteY1918" fmla="*/ 1709270 h 4689985"/>
              <a:gd name="connsiteX1919" fmla="*/ 2057322 w 13328242"/>
              <a:gd name="connsiteY1919" fmla="*/ 1708881 h 4689985"/>
              <a:gd name="connsiteX1920" fmla="*/ 2046735 w 13328242"/>
              <a:gd name="connsiteY1920" fmla="*/ 1719944 h 4689985"/>
              <a:gd name="connsiteX1921" fmla="*/ 2022251 w 13328242"/>
              <a:gd name="connsiteY1921" fmla="*/ 1738359 h 4689985"/>
              <a:gd name="connsiteX1922" fmla="*/ 1961403 w 13328242"/>
              <a:gd name="connsiteY1922" fmla="*/ 1735376 h 4689985"/>
              <a:gd name="connsiteX1923" fmla="*/ 1981063 w 13328242"/>
              <a:gd name="connsiteY1923" fmla="*/ 1715406 h 4689985"/>
              <a:gd name="connsiteX1924" fmla="*/ 2037145 w 13328242"/>
              <a:gd name="connsiteY1924" fmla="*/ 1700407 h 4689985"/>
              <a:gd name="connsiteX1925" fmla="*/ 2029388 w 13328242"/>
              <a:gd name="connsiteY1925" fmla="*/ 1700813 h 4689985"/>
              <a:gd name="connsiteX1926" fmla="*/ 2029348 w 13328242"/>
              <a:gd name="connsiteY1926" fmla="*/ 1628620 h 4689985"/>
              <a:gd name="connsiteX1927" fmla="*/ 1858650 w 13328242"/>
              <a:gd name="connsiteY1927" fmla="*/ 1595188 h 4689985"/>
              <a:gd name="connsiteX1928" fmla="*/ 1874837 w 13328242"/>
              <a:gd name="connsiteY1928" fmla="*/ 1599592 h 4689985"/>
              <a:gd name="connsiteX1929" fmla="*/ 1829276 w 13328242"/>
              <a:gd name="connsiteY1929" fmla="*/ 1647790 h 4689985"/>
              <a:gd name="connsiteX1930" fmla="*/ 1826601 w 13328242"/>
              <a:gd name="connsiteY1930" fmla="*/ 1617097 h 4689985"/>
              <a:gd name="connsiteX1931" fmla="*/ 1858650 w 13328242"/>
              <a:gd name="connsiteY1931" fmla="*/ 1595188 h 4689985"/>
              <a:gd name="connsiteX1932" fmla="*/ 2009150 w 13328242"/>
              <a:gd name="connsiteY1932" fmla="*/ 1562092 h 4689985"/>
              <a:gd name="connsiteX1933" fmla="*/ 1890444 w 13328242"/>
              <a:gd name="connsiteY1933" fmla="*/ 1645584 h 4689985"/>
              <a:gd name="connsiteX1934" fmla="*/ 1912625 w 13328242"/>
              <a:gd name="connsiteY1934" fmla="*/ 1609216 h 4689985"/>
              <a:gd name="connsiteX1935" fmla="*/ 1904630 w 13328242"/>
              <a:gd name="connsiteY1935" fmla="*/ 1600571 h 4689985"/>
              <a:gd name="connsiteX1936" fmla="*/ 1925806 w 13328242"/>
              <a:gd name="connsiteY1936" fmla="*/ 1570134 h 4689985"/>
              <a:gd name="connsiteX1937" fmla="*/ 1947135 w 13328242"/>
              <a:gd name="connsiteY1937" fmla="*/ 1579494 h 4689985"/>
              <a:gd name="connsiteX1938" fmla="*/ 1945223 w 13328242"/>
              <a:gd name="connsiteY1938" fmla="*/ 1585073 h 4689985"/>
              <a:gd name="connsiteX1939" fmla="*/ 1946642 w 13328242"/>
              <a:gd name="connsiteY1939" fmla="*/ 1584177 h 4689985"/>
              <a:gd name="connsiteX1940" fmla="*/ 2009150 w 13328242"/>
              <a:gd name="connsiteY1940" fmla="*/ 1562092 h 4689985"/>
              <a:gd name="connsiteX1941" fmla="*/ 1270699 w 13328242"/>
              <a:gd name="connsiteY1941" fmla="*/ 1426247 h 4689985"/>
              <a:gd name="connsiteX1942" fmla="*/ 1223133 w 13328242"/>
              <a:gd name="connsiteY1942" fmla="*/ 1450997 h 4689985"/>
              <a:gd name="connsiteX1943" fmla="*/ 1200671 w 13328242"/>
              <a:gd name="connsiteY1943" fmla="*/ 1456092 h 4689985"/>
              <a:gd name="connsiteX1944" fmla="*/ 1200637 w 13328242"/>
              <a:gd name="connsiteY1944" fmla="*/ 1456214 h 4689985"/>
              <a:gd name="connsiteX1945" fmla="*/ 1229726 w 13328242"/>
              <a:gd name="connsiteY1945" fmla="*/ 1455666 h 4689985"/>
              <a:gd name="connsiteX1946" fmla="*/ 1244640 w 13328242"/>
              <a:gd name="connsiteY1946" fmla="*/ 1462262 h 4689985"/>
              <a:gd name="connsiteX1947" fmla="*/ 1252448 w 13328242"/>
              <a:gd name="connsiteY1947" fmla="*/ 1442830 h 4689985"/>
              <a:gd name="connsiteX1948" fmla="*/ 12774865 w 13328242"/>
              <a:gd name="connsiteY1948" fmla="*/ 1417354 h 4689985"/>
              <a:gd name="connsiteX1949" fmla="*/ 12760912 w 13328242"/>
              <a:gd name="connsiteY1949" fmla="*/ 1417356 h 4689985"/>
              <a:gd name="connsiteX1950" fmla="*/ 855621 w 13328242"/>
              <a:gd name="connsiteY1950" fmla="*/ 1408350 h 4689985"/>
              <a:gd name="connsiteX1951" fmla="*/ 867606 w 13328242"/>
              <a:gd name="connsiteY1951" fmla="*/ 1409000 h 4689985"/>
              <a:gd name="connsiteX1952" fmla="*/ 833862 w 13328242"/>
              <a:gd name="connsiteY1952" fmla="*/ 1440534 h 4689985"/>
              <a:gd name="connsiteX1953" fmla="*/ 855621 w 13328242"/>
              <a:gd name="connsiteY1953" fmla="*/ 1408350 h 4689985"/>
              <a:gd name="connsiteX1954" fmla="*/ 1463653 w 13328242"/>
              <a:gd name="connsiteY1954" fmla="*/ 1393270 h 4689985"/>
              <a:gd name="connsiteX1955" fmla="*/ 1515694 w 13328242"/>
              <a:gd name="connsiteY1955" fmla="*/ 1402379 h 4689985"/>
              <a:gd name="connsiteX1956" fmla="*/ 1565824 w 13328242"/>
              <a:gd name="connsiteY1956" fmla="*/ 1596277 h 4689985"/>
              <a:gd name="connsiteX1957" fmla="*/ 1392799 w 13328242"/>
              <a:gd name="connsiteY1957" fmla="*/ 1590408 h 4689985"/>
              <a:gd name="connsiteX1958" fmla="*/ 1354224 w 13328242"/>
              <a:gd name="connsiteY1958" fmla="*/ 1544661 h 4689985"/>
              <a:gd name="connsiteX1959" fmla="*/ 1414026 w 13328242"/>
              <a:gd name="connsiteY1959" fmla="*/ 1405557 h 4689985"/>
              <a:gd name="connsiteX1960" fmla="*/ 1463653 w 13328242"/>
              <a:gd name="connsiteY1960" fmla="*/ 1393270 h 4689985"/>
              <a:gd name="connsiteX1961" fmla="*/ 2012188 w 13328242"/>
              <a:gd name="connsiteY1961" fmla="*/ 1389878 h 4689985"/>
              <a:gd name="connsiteX1962" fmla="*/ 2022990 w 13328242"/>
              <a:gd name="connsiteY1962" fmla="*/ 1409274 h 4689985"/>
              <a:gd name="connsiteX1963" fmla="*/ 1987121 w 13328242"/>
              <a:gd name="connsiteY1963" fmla="*/ 1414717 h 4689985"/>
              <a:gd name="connsiteX1964" fmla="*/ 1987497 w 13328242"/>
              <a:gd name="connsiteY1964" fmla="*/ 1395843 h 4689985"/>
              <a:gd name="connsiteX1965" fmla="*/ 2012188 w 13328242"/>
              <a:gd name="connsiteY1965" fmla="*/ 1389878 h 4689985"/>
              <a:gd name="connsiteX1966" fmla="*/ 1803875 w 13328242"/>
              <a:gd name="connsiteY1966" fmla="*/ 1327994 h 4689985"/>
              <a:gd name="connsiteX1967" fmla="*/ 1833733 w 13328242"/>
              <a:gd name="connsiteY1967" fmla="*/ 1340191 h 4689985"/>
              <a:gd name="connsiteX1968" fmla="*/ 1816701 w 13328242"/>
              <a:gd name="connsiteY1968" fmla="*/ 1372097 h 4689985"/>
              <a:gd name="connsiteX1969" fmla="*/ 1796019 w 13328242"/>
              <a:gd name="connsiteY1969" fmla="*/ 1361294 h 4689985"/>
              <a:gd name="connsiteX1970" fmla="*/ 1803875 w 13328242"/>
              <a:gd name="connsiteY1970" fmla="*/ 1327994 h 4689985"/>
              <a:gd name="connsiteX1971" fmla="*/ 1723745 w 13328242"/>
              <a:gd name="connsiteY1971" fmla="*/ 1325381 h 4689985"/>
              <a:gd name="connsiteX1972" fmla="*/ 1772880 w 13328242"/>
              <a:gd name="connsiteY1972" fmla="*/ 1339052 h 4689985"/>
              <a:gd name="connsiteX1973" fmla="*/ 1765849 w 13328242"/>
              <a:gd name="connsiteY1973" fmla="*/ 1380585 h 4689985"/>
              <a:gd name="connsiteX1974" fmla="*/ 1701952 w 13328242"/>
              <a:gd name="connsiteY1974" fmla="*/ 1358591 h 4689985"/>
              <a:gd name="connsiteX1975" fmla="*/ 1723745 w 13328242"/>
              <a:gd name="connsiteY1975" fmla="*/ 1325381 h 4689985"/>
              <a:gd name="connsiteX1976" fmla="*/ 12567373 w 13328242"/>
              <a:gd name="connsiteY1976" fmla="*/ 1291799 h 4689985"/>
              <a:gd name="connsiteX1977" fmla="*/ 12567373 w 13328242"/>
              <a:gd name="connsiteY1977" fmla="*/ 1315496 h 4689985"/>
              <a:gd name="connsiteX1978" fmla="*/ 12557728 w 13328242"/>
              <a:gd name="connsiteY1978" fmla="*/ 1315496 h 4689985"/>
              <a:gd name="connsiteX1979" fmla="*/ 12558186 w 13328242"/>
              <a:gd name="connsiteY1979" fmla="*/ 1308726 h 4689985"/>
              <a:gd name="connsiteX1980" fmla="*/ 1116966 w 13328242"/>
              <a:gd name="connsiteY1980" fmla="*/ 1286431 h 4689985"/>
              <a:gd name="connsiteX1981" fmla="*/ 1132778 w 13328242"/>
              <a:gd name="connsiteY1981" fmla="*/ 1293608 h 4689985"/>
              <a:gd name="connsiteX1982" fmla="*/ 1134341 w 13328242"/>
              <a:gd name="connsiteY1982" fmla="*/ 1305622 h 4689985"/>
              <a:gd name="connsiteX1983" fmla="*/ 1128187 w 13328242"/>
              <a:gd name="connsiteY1983" fmla="*/ 1312975 h 4689985"/>
              <a:gd name="connsiteX1984" fmla="*/ 1125002 w 13328242"/>
              <a:gd name="connsiteY1984" fmla="*/ 1317003 h 4689985"/>
              <a:gd name="connsiteX1985" fmla="*/ 1161345 w 13328242"/>
              <a:gd name="connsiteY1985" fmla="*/ 1334368 h 4689985"/>
              <a:gd name="connsiteX1986" fmla="*/ 1190828 w 13328242"/>
              <a:gd name="connsiteY1986" fmla="*/ 1370861 h 4689985"/>
              <a:gd name="connsiteX1987" fmla="*/ 1198197 w 13328242"/>
              <a:gd name="connsiteY1987" fmla="*/ 1394193 h 4689985"/>
              <a:gd name="connsiteX1988" fmla="*/ 1224454 w 13328242"/>
              <a:gd name="connsiteY1988" fmla="*/ 1385206 h 4689985"/>
              <a:gd name="connsiteX1989" fmla="*/ 1274081 w 13328242"/>
              <a:gd name="connsiteY1989" fmla="*/ 1377212 h 4689985"/>
              <a:gd name="connsiteX1990" fmla="*/ 1344707 w 13328242"/>
              <a:gd name="connsiteY1990" fmla="*/ 1383042 h 4689985"/>
              <a:gd name="connsiteX1991" fmla="*/ 1284542 w 13328242"/>
              <a:gd name="connsiteY1991" fmla="*/ 1419041 h 4689985"/>
              <a:gd name="connsiteX1992" fmla="*/ 1271924 w 13328242"/>
              <a:gd name="connsiteY1992" fmla="*/ 1425607 h 4689985"/>
              <a:gd name="connsiteX1993" fmla="*/ 1281805 w 13328242"/>
              <a:gd name="connsiteY1993" fmla="*/ 1424682 h 4689985"/>
              <a:gd name="connsiteX1994" fmla="*/ 1291839 w 13328242"/>
              <a:gd name="connsiteY1994" fmla="*/ 1430969 h 4689985"/>
              <a:gd name="connsiteX1995" fmla="*/ 1271801 w 13328242"/>
              <a:gd name="connsiteY1995" fmla="*/ 1476877 h 4689985"/>
              <a:gd name="connsiteX1996" fmla="*/ 1265113 w 13328242"/>
              <a:gd name="connsiteY1996" fmla="*/ 1486878 h 4689985"/>
              <a:gd name="connsiteX1997" fmla="*/ 1258303 w 13328242"/>
              <a:gd name="connsiteY1997" fmla="*/ 1498990 h 4689985"/>
              <a:gd name="connsiteX1998" fmla="*/ 1207607 w 13328242"/>
              <a:gd name="connsiteY1998" fmla="*/ 1499922 h 4689985"/>
              <a:gd name="connsiteX1999" fmla="*/ 1189558 w 13328242"/>
              <a:gd name="connsiteY1999" fmla="*/ 1491384 h 4689985"/>
              <a:gd name="connsiteX2000" fmla="*/ 1167968 w 13328242"/>
              <a:gd name="connsiteY2000" fmla="*/ 1525191 h 4689985"/>
              <a:gd name="connsiteX2001" fmla="*/ 1153294 w 13328242"/>
              <a:gd name="connsiteY2001" fmla="*/ 1526850 h 4689985"/>
              <a:gd name="connsiteX2002" fmla="*/ 1102990 w 13328242"/>
              <a:gd name="connsiteY2002" fmla="*/ 1490554 h 4689985"/>
              <a:gd name="connsiteX2003" fmla="*/ 1086047 w 13328242"/>
              <a:gd name="connsiteY2003" fmla="*/ 1450845 h 4689985"/>
              <a:gd name="connsiteX2004" fmla="*/ 1085201 w 13328242"/>
              <a:gd name="connsiteY2004" fmla="*/ 1450568 h 4689985"/>
              <a:gd name="connsiteX2005" fmla="*/ 1085792 w 13328242"/>
              <a:gd name="connsiteY2005" fmla="*/ 1450253 h 4689985"/>
              <a:gd name="connsiteX2006" fmla="*/ 1077432 w 13328242"/>
              <a:gd name="connsiteY2006" fmla="*/ 1430658 h 4689985"/>
              <a:gd name="connsiteX2007" fmla="*/ 1093541 w 13328242"/>
              <a:gd name="connsiteY2007" fmla="*/ 1336094 h 4689985"/>
              <a:gd name="connsiteX2008" fmla="*/ 1105941 w 13328242"/>
              <a:gd name="connsiteY2008" fmla="*/ 1322543 h 4689985"/>
              <a:gd name="connsiteX2009" fmla="*/ 1097961 w 13328242"/>
              <a:gd name="connsiteY2009" fmla="*/ 1317055 h 4689985"/>
              <a:gd name="connsiteX2010" fmla="*/ 1116966 w 13328242"/>
              <a:gd name="connsiteY2010" fmla="*/ 1286431 h 4689985"/>
              <a:gd name="connsiteX2011" fmla="*/ 13058529 w 13328242"/>
              <a:gd name="connsiteY2011" fmla="*/ 1281542 h 4689985"/>
              <a:gd name="connsiteX2012" fmla="*/ 13058529 w 13328242"/>
              <a:gd name="connsiteY2012" fmla="*/ 1315497 h 4689985"/>
              <a:gd name="connsiteX2013" fmla="*/ 13044579 w 13328242"/>
              <a:gd name="connsiteY2013" fmla="*/ 1315496 h 4689985"/>
              <a:gd name="connsiteX2014" fmla="*/ 13058529 w 13328242"/>
              <a:gd name="connsiteY2014" fmla="*/ 1281542 h 4689985"/>
              <a:gd name="connsiteX2015" fmla="*/ 12760912 w 13328242"/>
              <a:gd name="connsiteY2015" fmla="*/ 1281542 h 4689985"/>
              <a:gd name="connsiteX2016" fmla="*/ 12773703 w 13328242"/>
              <a:gd name="connsiteY2016" fmla="*/ 1281542 h 4689985"/>
              <a:gd name="connsiteX2017" fmla="*/ 12799274 w 13328242"/>
              <a:gd name="connsiteY2017" fmla="*/ 1281542 h 4689985"/>
              <a:gd name="connsiteX2018" fmla="*/ 12812065 w 13328242"/>
              <a:gd name="connsiteY2018" fmla="*/ 1366421 h 4689985"/>
              <a:gd name="connsiteX2019" fmla="*/ 12773703 w 13328242"/>
              <a:gd name="connsiteY2019" fmla="*/ 1323988 h 4689985"/>
              <a:gd name="connsiteX2020" fmla="*/ 12760912 w 13328242"/>
              <a:gd name="connsiteY2020" fmla="*/ 1323988 h 4689985"/>
              <a:gd name="connsiteX2021" fmla="*/ 12760912 w 13328242"/>
              <a:gd name="connsiteY2021" fmla="*/ 1281542 h 4689985"/>
              <a:gd name="connsiteX2022" fmla="*/ 1469451 w 13328242"/>
              <a:gd name="connsiteY2022" fmla="*/ 1279772 h 4689985"/>
              <a:gd name="connsiteX2023" fmla="*/ 1482396 w 13328242"/>
              <a:gd name="connsiteY2023" fmla="*/ 1316576 h 4689985"/>
              <a:gd name="connsiteX2024" fmla="*/ 1459258 w 13328242"/>
              <a:gd name="connsiteY2024" fmla="*/ 1321885 h 4689985"/>
              <a:gd name="connsiteX2025" fmla="*/ 1457970 w 13328242"/>
              <a:gd name="connsiteY2025" fmla="*/ 1324291 h 4689985"/>
              <a:gd name="connsiteX2026" fmla="*/ 1469760 w 13328242"/>
              <a:gd name="connsiteY2026" fmla="*/ 1323014 h 4689985"/>
              <a:gd name="connsiteX2027" fmla="*/ 1487383 w 13328242"/>
              <a:gd name="connsiteY2027" fmla="*/ 1337423 h 4689985"/>
              <a:gd name="connsiteX2028" fmla="*/ 1467031 w 13328242"/>
              <a:gd name="connsiteY2028" fmla="*/ 1359260 h 4689985"/>
              <a:gd name="connsiteX2029" fmla="*/ 1445328 w 13328242"/>
              <a:gd name="connsiteY2029" fmla="*/ 1351343 h 4689985"/>
              <a:gd name="connsiteX2030" fmla="*/ 1444356 w 13328242"/>
              <a:gd name="connsiteY2030" fmla="*/ 1353763 h 4689985"/>
              <a:gd name="connsiteX2031" fmla="*/ 1426900 w 13328242"/>
              <a:gd name="connsiteY2031" fmla="*/ 1360671 h 4689985"/>
              <a:gd name="connsiteX2032" fmla="*/ 1386666 w 13328242"/>
              <a:gd name="connsiteY2032" fmla="*/ 1338474 h 4689985"/>
              <a:gd name="connsiteX2033" fmla="*/ 1377677 w 13328242"/>
              <a:gd name="connsiteY2033" fmla="*/ 1322506 h 4689985"/>
              <a:gd name="connsiteX2034" fmla="*/ 1469451 w 13328242"/>
              <a:gd name="connsiteY2034" fmla="*/ 1279772 h 4689985"/>
              <a:gd name="connsiteX2035" fmla="*/ 12567373 w 13328242"/>
              <a:gd name="connsiteY2035" fmla="*/ 1268090 h 4689985"/>
              <a:gd name="connsiteX2036" fmla="*/ 12571662 w 13328242"/>
              <a:gd name="connsiteY2036" fmla="*/ 1283896 h 4689985"/>
              <a:gd name="connsiteX2037" fmla="*/ 12567373 w 13328242"/>
              <a:gd name="connsiteY2037" fmla="*/ 1291799 h 4689985"/>
              <a:gd name="connsiteX2038" fmla="*/ 13326061 w 13328242"/>
              <a:gd name="connsiteY2038" fmla="*/ 1260049 h 4689985"/>
              <a:gd name="connsiteX2039" fmla="*/ 13328242 w 13328242"/>
              <a:gd name="connsiteY2039" fmla="*/ 1281533 h 4689985"/>
              <a:gd name="connsiteX2040" fmla="*/ 13314292 w 13328242"/>
              <a:gd name="connsiteY2040" fmla="*/ 1281533 h 4689985"/>
              <a:gd name="connsiteX2041" fmla="*/ 13321265 w 13328242"/>
              <a:gd name="connsiteY2041" fmla="*/ 1262443 h 4689985"/>
              <a:gd name="connsiteX2042" fmla="*/ 13326061 w 13328242"/>
              <a:gd name="connsiteY2042" fmla="*/ 1260049 h 4689985"/>
              <a:gd name="connsiteX2043" fmla="*/ 1975038 w 13328242"/>
              <a:gd name="connsiteY2043" fmla="*/ 1255129 h 4689985"/>
              <a:gd name="connsiteX2044" fmla="*/ 2014270 w 13328242"/>
              <a:gd name="connsiteY2044" fmla="*/ 1300264 h 4689985"/>
              <a:gd name="connsiteX2045" fmla="*/ 1964116 w 13328242"/>
              <a:gd name="connsiteY2045" fmla="*/ 1305020 h 4689985"/>
              <a:gd name="connsiteX2046" fmla="*/ 1975038 w 13328242"/>
              <a:gd name="connsiteY2046" fmla="*/ 1255129 h 4689985"/>
              <a:gd name="connsiteX2047" fmla="*/ 1621804 w 13328242"/>
              <a:gd name="connsiteY2047" fmla="*/ 1189681 h 4689985"/>
              <a:gd name="connsiteX2048" fmla="*/ 1624937 w 13328242"/>
              <a:gd name="connsiteY2048" fmla="*/ 1217862 h 4689985"/>
              <a:gd name="connsiteX2049" fmla="*/ 1580623 w 13328242"/>
              <a:gd name="connsiteY2049" fmla="*/ 1314218 h 4689985"/>
              <a:gd name="connsiteX2050" fmla="*/ 1567459 w 13328242"/>
              <a:gd name="connsiteY2050" fmla="*/ 1306560 h 4689985"/>
              <a:gd name="connsiteX2051" fmla="*/ 1555689 w 13328242"/>
              <a:gd name="connsiteY2051" fmla="*/ 1277596 h 4689985"/>
              <a:gd name="connsiteX2052" fmla="*/ 1621804 w 13328242"/>
              <a:gd name="connsiteY2052" fmla="*/ 1189681 h 4689985"/>
              <a:gd name="connsiteX2053" fmla="*/ 437161 w 13328242"/>
              <a:gd name="connsiteY2053" fmla="*/ 1154275 h 4689985"/>
              <a:gd name="connsiteX2054" fmla="*/ 492979 w 13328242"/>
              <a:gd name="connsiteY2054" fmla="*/ 1191571 h 4689985"/>
              <a:gd name="connsiteX2055" fmla="*/ 435509 w 13328242"/>
              <a:gd name="connsiteY2055" fmla="*/ 1211711 h 4689985"/>
              <a:gd name="connsiteX2056" fmla="*/ 385903 w 13328242"/>
              <a:gd name="connsiteY2056" fmla="*/ 1167955 h 4689985"/>
              <a:gd name="connsiteX2057" fmla="*/ 416346 w 13328242"/>
              <a:gd name="connsiteY2057" fmla="*/ 1154398 h 4689985"/>
              <a:gd name="connsiteX2058" fmla="*/ 437161 w 13328242"/>
              <a:gd name="connsiteY2058" fmla="*/ 1154275 h 4689985"/>
              <a:gd name="connsiteX2059" fmla="*/ 2483655 w 13328242"/>
              <a:gd name="connsiteY2059" fmla="*/ 1152567 h 4689985"/>
              <a:gd name="connsiteX2060" fmla="*/ 2525488 w 13328242"/>
              <a:gd name="connsiteY2060" fmla="*/ 1169647 h 4689985"/>
              <a:gd name="connsiteX2061" fmla="*/ 2488825 w 13328242"/>
              <a:gd name="connsiteY2061" fmla="*/ 1195816 h 4689985"/>
              <a:gd name="connsiteX2062" fmla="*/ 2443168 w 13328242"/>
              <a:gd name="connsiteY2062" fmla="*/ 1173519 h 4689985"/>
              <a:gd name="connsiteX2063" fmla="*/ 2463587 w 13328242"/>
              <a:gd name="connsiteY2063" fmla="*/ 1159476 h 4689985"/>
              <a:gd name="connsiteX2064" fmla="*/ 2467587 w 13328242"/>
              <a:gd name="connsiteY2064" fmla="*/ 1158500 h 4689985"/>
              <a:gd name="connsiteX2065" fmla="*/ 2468399 w 13328242"/>
              <a:gd name="connsiteY2065" fmla="*/ 1157780 h 4689985"/>
              <a:gd name="connsiteX2066" fmla="*/ 632650 w 13328242"/>
              <a:gd name="connsiteY2066" fmla="*/ 1148037 h 4689985"/>
              <a:gd name="connsiteX2067" fmla="*/ 682766 w 13328242"/>
              <a:gd name="connsiteY2067" fmla="*/ 1218533 h 4689985"/>
              <a:gd name="connsiteX2068" fmla="*/ 605481 w 13328242"/>
              <a:gd name="connsiteY2068" fmla="*/ 1226176 h 4689985"/>
              <a:gd name="connsiteX2069" fmla="*/ 632650 w 13328242"/>
              <a:gd name="connsiteY2069" fmla="*/ 1148037 h 4689985"/>
              <a:gd name="connsiteX2070" fmla="*/ 1185383 w 13328242"/>
              <a:gd name="connsiteY2070" fmla="*/ 1092542 h 4689985"/>
              <a:gd name="connsiteX2071" fmla="*/ 1255405 w 13328242"/>
              <a:gd name="connsiteY2071" fmla="*/ 1114398 h 4689985"/>
              <a:gd name="connsiteX2072" fmla="*/ 1262700 w 13328242"/>
              <a:gd name="connsiteY2072" fmla="*/ 1137139 h 4689985"/>
              <a:gd name="connsiteX2073" fmla="*/ 1144402 w 13328242"/>
              <a:gd name="connsiteY2073" fmla="*/ 1250114 h 4689985"/>
              <a:gd name="connsiteX2074" fmla="*/ 1123654 w 13328242"/>
              <a:gd name="connsiteY2074" fmla="*/ 1231302 h 4689985"/>
              <a:gd name="connsiteX2075" fmla="*/ 1185383 w 13328242"/>
              <a:gd name="connsiteY2075" fmla="*/ 1092542 h 4689985"/>
              <a:gd name="connsiteX2076" fmla="*/ 1369613 w 13328242"/>
              <a:gd name="connsiteY2076" fmla="*/ 1091911 h 4689985"/>
              <a:gd name="connsiteX2077" fmla="*/ 1384221 w 13328242"/>
              <a:gd name="connsiteY2077" fmla="*/ 1092415 h 4689985"/>
              <a:gd name="connsiteX2078" fmla="*/ 1396090 w 13328242"/>
              <a:gd name="connsiteY2078" fmla="*/ 1120194 h 4689985"/>
              <a:gd name="connsiteX2079" fmla="*/ 1352663 w 13328242"/>
              <a:gd name="connsiteY2079" fmla="*/ 1119308 h 4689985"/>
              <a:gd name="connsiteX2080" fmla="*/ 1356864 w 13328242"/>
              <a:gd name="connsiteY2080" fmla="*/ 1099149 h 4689985"/>
              <a:gd name="connsiteX2081" fmla="*/ 1369613 w 13328242"/>
              <a:gd name="connsiteY2081" fmla="*/ 1091911 h 4689985"/>
              <a:gd name="connsiteX2082" fmla="*/ 79510 w 13328242"/>
              <a:gd name="connsiteY2082" fmla="*/ 1091576 h 4689985"/>
              <a:gd name="connsiteX2083" fmla="*/ 149997 w 13328242"/>
              <a:gd name="connsiteY2083" fmla="*/ 1128183 h 4689985"/>
              <a:gd name="connsiteX2084" fmla="*/ 0 w 13328242"/>
              <a:gd name="connsiteY2084" fmla="*/ 1125942 h 4689985"/>
              <a:gd name="connsiteX2085" fmla="*/ 79510 w 13328242"/>
              <a:gd name="connsiteY2085" fmla="*/ 1091576 h 4689985"/>
              <a:gd name="connsiteX2086" fmla="*/ 13251046 w 13328242"/>
              <a:gd name="connsiteY2086" fmla="*/ 1077823 h 4689985"/>
              <a:gd name="connsiteX2087" fmla="*/ 13264067 w 13328242"/>
              <a:gd name="connsiteY2087" fmla="*/ 1125358 h 4689985"/>
              <a:gd name="connsiteX2088" fmla="*/ 13251046 w 13328242"/>
              <a:gd name="connsiteY2088" fmla="*/ 1220427 h 4689985"/>
              <a:gd name="connsiteX2089" fmla="*/ 13264067 w 13328242"/>
              <a:gd name="connsiteY2089" fmla="*/ 1220427 h 4689985"/>
              <a:gd name="connsiteX2090" fmla="*/ 13277089 w 13328242"/>
              <a:gd name="connsiteY2090" fmla="*/ 1220429 h 4689985"/>
              <a:gd name="connsiteX2091" fmla="*/ 13277089 w 13328242"/>
              <a:gd name="connsiteY2091" fmla="*/ 1315496 h 4689985"/>
              <a:gd name="connsiteX2092" fmla="*/ 13251046 w 13328242"/>
              <a:gd name="connsiteY2092" fmla="*/ 1267960 h 4689985"/>
              <a:gd name="connsiteX2093" fmla="*/ 13238025 w 13328242"/>
              <a:gd name="connsiteY2093" fmla="*/ 1220427 h 4689985"/>
              <a:gd name="connsiteX2094" fmla="*/ 13225003 w 13328242"/>
              <a:gd name="connsiteY2094" fmla="*/ 1220427 h 4689985"/>
              <a:gd name="connsiteX2095" fmla="*/ 13211985 w 13328242"/>
              <a:gd name="connsiteY2095" fmla="*/ 1172892 h 4689985"/>
              <a:gd name="connsiteX2096" fmla="*/ 13251046 w 13328242"/>
              <a:gd name="connsiteY2096" fmla="*/ 1077823 h 4689985"/>
              <a:gd name="connsiteX2097" fmla="*/ 1999848 w 13328242"/>
              <a:gd name="connsiteY2097" fmla="*/ 1075440 h 4689985"/>
              <a:gd name="connsiteX2098" fmla="*/ 1996413 w 13328242"/>
              <a:gd name="connsiteY2098" fmla="*/ 1110978 h 4689985"/>
              <a:gd name="connsiteX2099" fmla="*/ 1988270 w 13328242"/>
              <a:gd name="connsiteY2099" fmla="*/ 1124810 h 4689985"/>
              <a:gd name="connsiteX2100" fmla="*/ 1999139 w 13328242"/>
              <a:gd name="connsiteY2100" fmla="*/ 1125346 h 4689985"/>
              <a:gd name="connsiteX2101" fmla="*/ 2011273 w 13328242"/>
              <a:gd name="connsiteY2101" fmla="*/ 1126418 h 4689985"/>
              <a:gd name="connsiteX2102" fmla="*/ 1988190 w 13328242"/>
              <a:gd name="connsiteY2102" fmla="*/ 1167678 h 4689985"/>
              <a:gd name="connsiteX2103" fmla="*/ 1977971 w 13328242"/>
              <a:gd name="connsiteY2103" fmla="*/ 1146451 h 4689985"/>
              <a:gd name="connsiteX2104" fmla="*/ 1979527 w 13328242"/>
              <a:gd name="connsiteY2104" fmla="*/ 1138350 h 4689985"/>
              <a:gd name="connsiteX2105" fmla="*/ 1929667 w 13328242"/>
              <a:gd name="connsiteY2105" fmla="*/ 1174850 h 4689985"/>
              <a:gd name="connsiteX2106" fmla="*/ 1942549 w 13328242"/>
              <a:gd name="connsiteY2106" fmla="*/ 1114484 h 4689985"/>
              <a:gd name="connsiteX2107" fmla="*/ 1999848 w 13328242"/>
              <a:gd name="connsiteY2107" fmla="*/ 1075440 h 4689985"/>
              <a:gd name="connsiteX2108" fmla="*/ 2548645 w 13328242"/>
              <a:gd name="connsiteY2108" fmla="*/ 1073448 h 4689985"/>
              <a:gd name="connsiteX2109" fmla="*/ 2548030 w 13328242"/>
              <a:gd name="connsiteY2109" fmla="*/ 1078906 h 4689985"/>
              <a:gd name="connsiteX2110" fmla="*/ 2549346 w 13328242"/>
              <a:gd name="connsiteY2110" fmla="*/ 1078466 h 4689985"/>
              <a:gd name="connsiteX2111" fmla="*/ 1830477 w 13328242"/>
              <a:gd name="connsiteY2111" fmla="*/ 1070815 h 4689985"/>
              <a:gd name="connsiteX2112" fmla="*/ 1826074 w 13328242"/>
              <a:gd name="connsiteY2112" fmla="*/ 1125173 h 4689985"/>
              <a:gd name="connsiteX2113" fmla="*/ 1801904 w 13328242"/>
              <a:gd name="connsiteY2113" fmla="*/ 1081041 h 4689985"/>
              <a:gd name="connsiteX2114" fmla="*/ 1830477 w 13328242"/>
              <a:gd name="connsiteY2114" fmla="*/ 1070815 h 4689985"/>
              <a:gd name="connsiteX2115" fmla="*/ 2103076 w 13328242"/>
              <a:gd name="connsiteY2115" fmla="*/ 1056368 h 4689985"/>
              <a:gd name="connsiteX2116" fmla="*/ 2131400 w 13328242"/>
              <a:gd name="connsiteY2116" fmla="*/ 1067671 h 4689985"/>
              <a:gd name="connsiteX2117" fmla="*/ 2144958 w 13328242"/>
              <a:gd name="connsiteY2117" fmla="*/ 1087663 h 4689985"/>
              <a:gd name="connsiteX2118" fmla="*/ 2179737 w 13328242"/>
              <a:gd name="connsiteY2118" fmla="*/ 1099295 h 4689985"/>
              <a:gd name="connsiteX2119" fmla="*/ 2201702 w 13328242"/>
              <a:gd name="connsiteY2119" fmla="*/ 1128537 h 4689985"/>
              <a:gd name="connsiteX2120" fmla="*/ 2132521 w 13328242"/>
              <a:gd name="connsiteY2120" fmla="*/ 1117957 h 4689985"/>
              <a:gd name="connsiteX2121" fmla="*/ 2130294 w 13328242"/>
              <a:gd name="connsiteY2121" fmla="*/ 1122299 h 4689985"/>
              <a:gd name="connsiteX2122" fmla="*/ 2081470 w 13328242"/>
              <a:gd name="connsiteY2122" fmla="*/ 1111053 h 4689985"/>
              <a:gd name="connsiteX2123" fmla="*/ 2081211 w 13328242"/>
              <a:gd name="connsiteY2123" fmla="*/ 1110111 h 4689985"/>
              <a:gd name="connsiteX2124" fmla="*/ 2075107 w 13328242"/>
              <a:gd name="connsiteY2124" fmla="*/ 1109179 h 4689985"/>
              <a:gd name="connsiteX2125" fmla="*/ 2079931 w 13328242"/>
              <a:gd name="connsiteY2125" fmla="*/ 1105446 h 4689985"/>
              <a:gd name="connsiteX2126" fmla="*/ 2076358 w 13328242"/>
              <a:gd name="connsiteY2126" fmla="*/ 1092401 h 4689985"/>
              <a:gd name="connsiteX2127" fmla="*/ 2086716 w 13328242"/>
              <a:gd name="connsiteY2127" fmla="*/ 1060949 h 4689985"/>
              <a:gd name="connsiteX2128" fmla="*/ 2103076 w 13328242"/>
              <a:gd name="connsiteY2128" fmla="*/ 1056368 h 4689985"/>
              <a:gd name="connsiteX2129" fmla="*/ 2175470 w 13328242"/>
              <a:gd name="connsiteY2129" fmla="*/ 1050441 h 4689985"/>
              <a:gd name="connsiteX2130" fmla="*/ 2194139 w 13328242"/>
              <a:gd name="connsiteY2130" fmla="*/ 1080689 h 4689985"/>
              <a:gd name="connsiteX2131" fmla="*/ 2153659 w 13328242"/>
              <a:gd name="connsiteY2131" fmla="*/ 1077167 h 4689985"/>
              <a:gd name="connsiteX2132" fmla="*/ 2165145 w 13328242"/>
              <a:gd name="connsiteY2132" fmla="*/ 1053531 h 4689985"/>
              <a:gd name="connsiteX2133" fmla="*/ 2175470 w 13328242"/>
              <a:gd name="connsiteY2133" fmla="*/ 1050441 h 4689985"/>
              <a:gd name="connsiteX2134" fmla="*/ 13300341 w 13328242"/>
              <a:gd name="connsiteY2134" fmla="*/ 1043871 h 4689985"/>
              <a:gd name="connsiteX2135" fmla="*/ 13314292 w 13328242"/>
              <a:gd name="connsiteY2135" fmla="*/ 1043871 h 4689985"/>
              <a:gd name="connsiteX2136" fmla="*/ 13314292 w 13328242"/>
              <a:gd name="connsiteY2136" fmla="*/ 1077823 h 4689985"/>
              <a:gd name="connsiteX2137" fmla="*/ 13300341 w 13328242"/>
              <a:gd name="connsiteY2137" fmla="*/ 1077823 h 4689985"/>
              <a:gd name="connsiteX2138" fmla="*/ 13300341 w 13328242"/>
              <a:gd name="connsiteY2138" fmla="*/ 1043871 h 4689985"/>
              <a:gd name="connsiteX2139" fmla="*/ 13236792 w 13328242"/>
              <a:gd name="connsiteY2139" fmla="*/ 1043871 h 4689985"/>
              <a:gd name="connsiteX2140" fmla="*/ 13236792 w 13328242"/>
              <a:gd name="connsiteY2140" fmla="*/ 1077823 h 4689985"/>
              <a:gd name="connsiteX2141" fmla="*/ 13211988 w 13328242"/>
              <a:gd name="connsiteY2141" fmla="*/ 1077823 h 4689985"/>
              <a:gd name="connsiteX2142" fmla="*/ 13236792 w 13328242"/>
              <a:gd name="connsiteY2142" fmla="*/ 1043871 h 4689985"/>
              <a:gd name="connsiteX2143" fmla="*/ 2005904 w 13328242"/>
              <a:gd name="connsiteY2143" fmla="*/ 1031039 h 4689985"/>
              <a:gd name="connsiteX2144" fmla="*/ 2069528 w 13328242"/>
              <a:gd name="connsiteY2144" fmla="*/ 1044351 h 4689985"/>
              <a:gd name="connsiteX2145" fmla="*/ 2040632 w 13328242"/>
              <a:gd name="connsiteY2145" fmla="*/ 1093918 h 4689985"/>
              <a:gd name="connsiteX2146" fmla="*/ 2005904 w 13328242"/>
              <a:gd name="connsiteY2146" fmla="*/ 1031039 h 4689985"/>
              <a:gd name="connsiteX2147" fmla="*/ 12942275 w 13328242"/>
              <a:gd name="connsiteY2147" fmla="*/ 1017478 h 4689985"/>
              <a:gd name="connsiteX2148" fmla="*/ 12951575 w 13328242"/>
              <a:gd name="connsiteY2148" fmla="*/ 1035379 h 4689985"/>
              <a:gd name="connsiteX2149" fmla="*/ 12939175 w 13328242"/>
              <a:gd name="connsiteY2149" fmla="*/ 1077812 h 4689985"/>
              <a:gd name="connsiteX2150" fmla="*/ 12914372 w 13328242"/>
              <a:gd name="connsiteY2150" fmla="*/ 1035379 h 4689985"/>
              <a:gd name="connsiteX2151" fmla="*/ 12932973 w 13328242"/>
              <a:gd name="connsiteY2151" fmla="*/ 1019468 h 4689985"/>
              <a:gd name="connsiteX2152" fmla="*/ 12942275 w 13328242"/>
              <a:gd name="connsiteY2152" fmla="*/ 1017478 h 4689985"/>
              <a:gd name="connsiteX2153" fmla="*/ 482037 w 13328242"/>
              <a:gd name="connsiteY2153" fmla="*/ 1003619 h 4689985"/>
              <a:gd name="connsiteX2154" fmla="*/ 526960 w 13328242"/>
              <a:gd name="connsiteY2154" fmla="*/ 1015697 h 4689985"/>
              <a:gd name="connsiteX2155" fmla="*/ 463482 w 13328242"/>
              <a:gd name="connsiteY2155" fmla="*/ 1047189 h 4689985"/>
              <a:gd name="connsiteX2156" fmla="*/ 449053 w 13328242"/>
              <a:gd name="connsiteY2156" fmla="*/ 1027186 h 4689985"/>
              <a:gd name="connsiteX2157" fmla="*/ 482037 w 13328242"/>
              <a:gd name="connsiteY2157" fmla="*/ 1003619 h 4689985"/>
              <a:gd name="connsiteX2158" fmla="*/ 1406287 w 13328242"/>
              <a:gd name="connsiteY2158" fmla="*/ 989245 h 4689985"/>
              <a:gd name="connsiteX2159" fmla="*/ 1425239 w 13328242"/>
              <a:gd name="connsiteY2159" fmla="*/ 990790 h 4689985"/>
              <a:gd name="connsiteX2160" fmla="*/ 1455181 w 13328242"/>
              <a:gd name="connsiteY2160" fmla="*/ 1011135 h 4689985"/>
              <a:gd name="connsiteX2161" fmla="*/ 1430004 w 13328242"/>
              <a:gd name="connsiteY2161" fmla="*/ 1037880 h 4689985"/>
              <a:gd name="connsiteX2162" fmla="*/ 1399282 w 13328242"/>
              <a:gd name="connsiteY2162" fmla="*/ 1034739 h 4689985"/>
              <a:gd name="connsiteX2163" fmla="*/ 1390924 w 13328242"/>
              <a:gd name="connsiteY2163" fmla="*/ 1048053 h 4689985"/>
              <a:gd name="connsiteX2164" fmla="*/ 1369420 w 13328242"/>
              <a:gd name="connsiteY2164" fmla="*/ 1053362 h 4689985"/>
              <a:gd name="connsiteX2165" fmla="*/ 1350212 w 13328242"/>
              <a:gd name="connsiteY2165" fmla="*/ 1036538 h 4689985"/>
              <a:gd name="connsiteX2166" fmla="*/ 1371977 w 13328242"/>
              <a:gd name="connsiteY2166" fmla="*/ 1016292 h 4689985"/>
              <a:gd name="connsiteX2167" fmla="*/ 1376729 w 13328242"/>
              <a:gd name="connsiteY2167" fmla="*/ 1015218 h 4689985"/>
              <a:gd name="connsiteX2168" fmla="*/ 1376659 w 13328242"/>
              <a:gd name="connsiteY2168" fmla="*/ 1015133 h 4689985"/>
              <a:gd name="connsiteX2169" fmla="*/ 1389486 w 13328242"/>
              <a:gd name="connsiteY2169" fmla="*/ 994826 h 4689985"/>
              <a:gd name="connsiteX2170" fmla="*/ 1406287 w 13328242"/>
              <a:gd name="connsiteY2170" fmla="*/ 989245 h 4689985"/>
              <a:gd name="connsiteX2171" fmla="*/ 2133772 w 13328242"/>
              <a:gd name="connsiteY2171" fmla="*/ 961018 h 4689985"/>
              <a:gd name="connsiteX2172" fmla="*/ 2254958 w 13328242"/>
              <a:gd name="connsiteY2172" fmla="*/ 1006126 h 4689985"/>
              <a:gd name="connsiteX2173" fmla="*/ 2133772 w 13328242"/>
              <a:gd name="connsiteY2173" fmla="*/ 961018 h 4689985"/>
              <a:gd name="connsiteX2174" fmla="*/ 2084527 w 13328242"/>
              <a:gd name="connsiteY2174" fmla="*/ 937240 h 4689985"/>
              <a:gd name="connsiteX2175" fmla="*/ 2107081 w 13328242"/>
              <a:gd name="connsiteY2175" fmla="*/ 946905 h 4689985"/>
              <a:gd name="connsiteX2176" fmla="*/ 2078144 w 13328242"/>
              <a:gd name="connsiteY2176" fmla="*/ 1012298 h 4689985"/>
              <a:gd name="connsiteX2177" fmla="*/ 2064243 w 13328242"/>
              <a:gd name="connsiteY2177" fmla="*/ 1003979 h 4689985"/>
              <a:gd name="connsiteX2178" fmla="*/ 2045597 w 13328242"/>
              <a:gd name="connsiteY2178" fmla="*/ 1014105 h 4689985"/>
              <a:gd name="connsiteX2179" fmla="*/ 1992992 w 13328242"/>
              <a:gd name="connsiteY2179" fmla="*/ 976629 h 4689985"/>
              <a:gd name="connsiteX2180" fmla="*/ 2032825 w 13328242"/>
              <a:gd name="connsiteY2180" fmla="*/ 970016 h 4689985"/>
              <a:gd name="connsiteX2181" fmla="*/ 2052418 w 13328242"/>
              <a:gd name="connsiteY2181" fmla="*/ 985476 h 4689985"/>
              <a:gd name="connsiteX2182" fmla="*/ 2042297 w 13328242"/>
              <a:gd name="connsiteY2182" fmla="*/ 956721 h 4689985"/>
              <a:gd name="connsiteX2183" fmla="*/ 2055538 w 13328242"/>
              <a:gd name="connsiteY2183" fmla="*/ 944032 h 4689985"/>
              <a:gd name="connsiteX2184" fmla="*/ 2084527 w 13328242"/>
              <a:gd name="connsiteY2184" fmla="*/ 937240 h 4689985"/>
              <a:gd name="connsiteX2185" fmla="*/ 1155610 w 13328242"/>
              <a:gd name="connsiteY2185" fmla="*/ 924428 h 4689985"/>
              <a:gd name="connsiteX2186" fmla="*/ 1198265 w 13328242"/>
              <a:gd name="connsiteY2186" fmla="*/ 993521 h 4689985"/>
              <a:gd name="connsiteX2187" fmla="*/ 1178913 w 13328242"/>
              <a:gd name="connsiteY2187" fmla="*/ 990054 h 4689985"/>
              <a:gd name="connsiteX2188" fmla="*/ 1141515 w 13328242"/>
              <a:gd name="connsiteY2188" fmla="*/ 932955 h 4689985"/>
              <a:gd name="connsiteX2189" fmla="*/ 1155610 w 13328242"/>
              <a:gd name="connsiteY2189" fmla="*/ 924428 h 4689985"/>
              <a:gd name="connsiteX2190" fmla="*/ 2161421 w 13328242"/>
              <a:gd name="connsiteY2190" fmla="*/ 908743 h 4689985"/>
              <a:gd name="connsiteX2191" fmla="*/ 2122402 w 13328242"/>
              <a:gd name="connsiteY2191" fmla="*/ 953518 h 4689985"/>
              <a:gd name="connsiteX2192" fmla="*/ 2161421 w 13328242"/>
              <a:gd name="connsiteY2192" fmla="*/ 908743 h 4689985"/>
              <a:gd name="connsiteX2193" fmla="*/ 1809749 w 13328242"/>
              <a:gd name="connsiteY2193" fmla="*/ 869659 h 4689985"/>
              <a:gd name="connsiteX2194" fmla="*/ 1818817 w 13328242"/>
              <a:gd name="connsiteY2194" fmla="*/ 921145 h 4689985"/>
              <a:gd name="connsiteX2195" fmla="*/ 1778675 w 13328242"/>
              <a:gd name="connsiteY2195" fmla="*/ 902066 h 4689985"/>
              <a:gd name="connsiteX2196" fmla="*/ 1809749 w 13328242"/>
              <a:gd name="connsiteY2196" fmla="*/ 869659 h 4689985"/>
              <a:gd name="connsiteX2197" fmla="*/ 13238726 w 13328242"/>
              <a:gd name="connsiteY2197" fmla="*/ 840152 h 4689985"/>
              <a:gd name="connsiteX2198" fmla="*/ 13251514 w 13328242"/>
              <a:gd name="connsiteY2198" fmla="*/ 840152 h 4689985"/>
              <a:gd name="connsiteX2199" fmla="*/ 13277089 w 13328242"/>
              <a:gd name="connsiteY2199" fmla="*/ 840152 h 4689985"/>
              <a:gd name="connsiteX2200" fmla="*/ 13238726 w 13328242"/>
              <a:gd name="connsiteY2200" fmla="*/ 891076 h 4689985"/>
              <a:gd name="connsiteX2201" fmla="*/ 13225939 w 13328242"/>
              <a:gd name="connsiteY2201" fmla="*/ 840154 h 4689985"/>
              <a:gd name="connsiteX2202" fmla="*/ 13238726 w 13328242"/>
              <a:gd name="connsiteY2202" fmla="*/ 840152 h 4689985"/>
              <a:gd name="connsiteX2203" fmla="*/ 1840427 w 13328242"/>
              <a:gd name="connsiteY2203" fmla="*/ 818318 h 4689985"/>
              <a:gd name="connsiteX2204" fmla="*/ 1865484 w 13328242"/>
              <a:gd name="connsiteY2204" fmla="*/ 822060 h 4689985"/>
              <a:gd name="connsiteX2205" fmla="*/ 1907621 w 13328242"/>
              <a:gd name="connsiteY2205" fmla="*/ 841379 h 4689985"/>
              <a:gd name="connsiteX2206" fmla="*/ 1893474 w 13328242"/>
              <a:gd name="connsiteY2206" fmla="*/ 865767 h 4689985"/>
              <a:gd name="connsiteX2207" fmla="*/ 1799099 w 13328242"/>
              <a:gd name="connsiteY2207" fmla="*/ 844640 h 4689985"/>
              <a:gd name="connsiteX2208" fmla="*/ 1818011 w 13328242"/>
              <a:gd name="connsiteY2208" fmla="*/ 822323 h 4689985"/>
              <a:gd name="connsiteX2209" fmla="*/ 1840427 w 13328242"/>
              <a:gd name="connsiteY2209" fmla="*/ 818318 h 4689985"/>
              <a:gd name="connsiteX2210" fmla="*/ 1040915 w 13328242"/>
              <a:gd name="connsiteY2210" fmla="*/ 803309 h 4689985"/>
              <a:gd name="connsiteX2211" fmla="*/ 1059236 w 13328242"/>
              <a:gd name="connsiteY2211" fmla="*/ 810275 h 4689985"/>
              <a:gd name="connsiteX2212" fmla="*/ 1120993 w 13328242"/>
              <a:gd name="connsiteY2212" fmla="*/ 946176 h 4689985"/>
              <a:gd name="connsiteX2213" fmla="*/ 1048036 w 13328242"/>
              <a:gd name="connsiteY2213" fmla="*/ 886049 h 4689985"/>
              <a:gd name="connsiteX2214" fmla="*/ 1026386 w 13328242"/>
              <a:gd name="connsiteY2214" fmla="*/ 803325 h 4689985"/>
              <a:gd name="connsiteX2215" fmla="*/ 1040915 w 13328242"/>
              <a:gd name="connsiteY2215" fmla="*/ 803309 h 4689985"/>
              <a:gd name="connsiteX2216" fmla="*/ 1874866 w 13328242"/>
              <a:gd name="connsiteY2216" fmla="*/ 775144 h 4689985"/>
              <a:gd name="connsiteX2217" fmla="*/ 1896015 w 13328242"/>
              <a:gd name="connsiteY2217" fmla="*/ 789701 h 4689985"/>
              <a:gd name="connsiteX2218" fmla="*/ 1859677 w 13328242"/>
              <a:gd name="connsiteY2218" fmla="*/ 810156 h 4689985"/>
              <a:gd name="connsiteX2219" fmla="*/ 1874866 w 13328242"/>
              <a:gd name="connsiteY2219" fmla="*/ 775144 h 4689985"/>
              <a:gd name="connsiteX2220" fmla="*/ 2012479 w 13328242"/>
              <a:gd name="connsiteY2220" fmla="*/ 766445 h 4689985"/>
              <a:gd name="connsiteX2221" fmla="*/ 2148294 w 13328242"/>
              <a:gd name="connsiteY2221" fmla="*/ 844936 h 4689985"/>
              <a:gd name="connsiteX2222" fmla="*/ 2028834 w 13328242"/>
              <a:gd name="connsiteY2222" fmla="*/ 877524 h 4689985"/>
              <a:gd name="connsiteX2223" fmla="*/ 2012479 w 13328242"/>
              <a:gd name="connsiteY2223" fmla="*/ 766445 h 4689985"/>
              <a:gd name="connsiteX2224" fmla="*/ 13300341 w 13328242"/>
              <a:gd name="connsiteY2224" fmla="*/ 755262 h 4689985"/>
              <a:gd name="connsiteX2225" fmla="*/ 13287942 w 13328242"/>
              <a:gd name="connsiteY2225" fmla="*/ 806188 h 4689985"/>
              <a:gd name="connsiteX2226" fmla="*/ 13263139 w 13328242"/>
              <a:gd name="connsiteY2226" fmla="*/ 755263 h 4689985"/>
              <a:gd name="connsiteX2227" fmla="*/ 13300341 w 13328242"/>
              <a:gd name="connsiteY2227" fmla="*/ 755262 h 4689985"/>
              <a:gd name="connsiteX2228" fmla="*/ 12965525 w 13328242"/>
              <a:gd name="connsiteY2228" fmla="*/ 755262 h 4689985"/>
              <a:gd name="connsiteX2229" fmla="*/ 12979472 w 13328242"/>
              <a:gd name="connsiteY2229" fmla="*/ 755263 h 4689985"/>
              <a:gd name="connsiteX2230" fmla="*/ 12965525 w 13328242"/>
              <a:gd name="connsiteY2230" fmla="*/ 755262 h 4689985"/>
              <a:gd name="connsiteX2231" fmla="*/ 743725 w 13328242"/>
              <a:gd name="connsiteY2231" fmla="*/ 740108 h 4689985"/>
              <a:gd name="connsiteX2232" fmla="*/ 855018 w 13328242"/>
              <a:gd name="connsiteY2232" fmla="*/ 797095 h 4689985"/>
              <a:gd name="connsiteX2233" fmla="*/ 786617 w 13328242"/>
              <a:gd name="connsiteY2233" fmla="*/ 798841 h 4689985"/>
              <a:gd name="connsiteX2234" fmla="*/ 743725 w 13328242"/>
              <a:gd name="connsiteY2234" fmla="*/ 740108 h 4689985"/>
              <a:gd name="connsiteX2235" fmla="*/ 2118530 w 13328242"/>
              <a:gd name="connsiteY2235" fmla="*/ 705497 h 4689985"/>
              <a:gd name="connsiteX2236" fmla="*/ 2164769 w 13328242"/>
              <a:gd name="connsiteY2236" fmla="*/ 727303 h 4689985"/>
              <a:gd name="connsiteX2237" fmla="*/ 2163154 w 13328242"/>
              <a:gd name="connsiteY2237" fmla="*/ 751157 h 4689985"/>
              <a:gd name="connsiteX2238" fmla="*/ 2121950 w 13328242"/>
              <a:gd name="connsiteY2238" fmla="*/ 742907 h 4689985"/>
              <a:gd name="connsiteX2239" fmla="*/ 2118530 w 13328242"/>
              <a:gd name="connsiteY2239" fmla="*/ 705497 h 4689985"/>
              <a:gd name="connsiteX2240" fmla="*/ 1996724 w 13328242"/>
              <a:gd name="connsiteY2240" fmla="*/ 692698 h 4689985"/>
              <a:gd name="connsiteX2241" fmla="*/ 2014742 w 13328242"/>
              <a:gd name="connsiteY2241" fmla="*/ 725507 h 4689985"/>
              <a:gd name="connsiteX2242" fmla="*/ 1985572 w 13328242"/>
              <a:gd name="connsiteY2242" fmla="*/ 730123 h 4689985"/>
              <a:gd name="connsiteX2243" fmla="*/ 1982253 w 13328242"/>
              <a:gd name="connsiteY2243" fmla="*/ 696172 h 4689985"/>
              <a:gd name="connsiteX2244" fmla="*/ 1996724 w 13328242"/>
              <a:gd name="connsiteY2244" fmla="*/ 692698 h 4689985"/>
              <a:gd name="connsiteX2245" fmla="*/ 2107559 w 13328242"/>
              <a:gd name="connsiteY2245" fmla="*/ 649379 h 4689985"/>
              <a:gd name="connsiteX2246" fmla="*/ 2120006 w 13328242"/>
              <a:gd name="connsiteY2246" fmla="*/ 686354 h 4689985"/>
              <a:gd name="connsiteX2247" fmla="*/ 2063921 w 13328242"/>
              <a:gd name="connsiteY2247" fmla="*/ 729704 h 4689985"/>
              <a:gd name="connsiteX2248" fmla="*/ 2023990 w 13328242"/>
              <a:gd name="connsiteY2248" fmla="*/ 706972 h 4689985"/>
              <a:gd name="connsiteX2249" fmla="*/ 2015217 w 13328242"/>
              <a:gd name="connsiteY2249" fmla="*/ 690889 h 4689985"/>
              <a:gd name="connsiteX2250" fmla="*/ 2107559 w 13328242"/>
              <a:gd name="connsiteY2250" fmla="*/ 649379 h 4689985"/>
              <a:gd name="connsiteX2251" fmla="*/ 1188089 w 13328242"/>
              <a:gd name="connsiteY2251" fmla="*/ 631736 h 4689985"/>
              <a:gd name="connsiteX2252" fmla="*/ 1279953 w 13328242"/>
              <a:gd name="connsiteY2252" fmla="*/ 691429 h 4689985"/>
              <a:gd name="connsiteX2253" fmla="*/ 1223785 w 13328242"/>
              <a:gd name="connsiteY2253" fmla="*/ 681329 h 4689985"/>
              <a:gd name="connsiteX2254" fmla="*/ 1188089 w 13328242"/>
              <a:gd name="connsiteY2254" fmla="*/ 631736 h 4689985"/>
              <a:gd name="connsiteX2255" fmla="*/ 13068920 w 13328242"/>
              <a:gd name="connsiteY2255" fmla="*/ 604404 h 4689985"/>
              <a:gd name="connsiteX2256" fmla="*/ 13081778 w 13328242"/>
              <a:gd name="connsiteY2256" fmla="*/ 604404 h 4689985"/>
              <a:gd name="connsiteX2257" fmla="*/ 13081778 w 13328242"/>
              <a:gd name="connsiteY2257" fmla="*/ 651810 h 4689985"/>
              <a:gd name="connsiteX2258" fmla="*/ 13068920 w 13328242"/>
              <a:gd name="connsiteY2258" fmla="*/ 794029 h 4689985"/>
              <a:gd name="connsiteX2259" fmla="*/ 13068920 w 13328242"/>
              <a:gd name="connsiteY2259" fmla="*/ 841434 h 4689985"/>
              <a:gd name="connsiteX2260" fmla="*/ 13004618 w 13328242"/>
              <a:gd name="connsiteY2260" fmla="*/ 936246 h 4689985"/>
              <a:gd name="connsiteX2261" fmla="*/ 13030337 w 13328242"/>
              <a:gd name="connsiteY2261" fmla="*/ 746622 h 4689985"/>
              <a:gd name="connsiteX2262" fmla="*/ 13004618 w 13328242"/>
              <a:gd name="connsiteY2262" fmla="*/ 746622 h 4689985"/>
              <a:gd name="connsiteX2263" fmla="*/ 13030337 w 13328242"/>
              <a:gd name="connsiteY2263" fmla="*/ 699217 h 4689985"/>
              <a:gd name="connsiteX2264" fmla="*/ 13017476 w 13328242"/>
              <a:gd name="connsiteY2264" fmla="*/ 651811 h 4689985"/>
              <a:gd name="connsiteX2265" fmla="*/ 13030337 w 13328242"/>
              <a:gd name="connsiteY2265" fmla="*/ 651810 h 4689985"/>
              <a:gd name="connsiteX2266" fmla="*/ 13068920 w 13328242"/>
              <a:gd name="connsiteY2266" fmla="*/ 651810 h 4689985"/>
              <a:gd name="connsiteX2267" fmla="*/ 13068920 w 13328242"/>
              <a:gd name="connsiteY2267" fmla="*/ 604404 h 4689985"/>
              <a:gd name="connsiteX2268" fmla="*/ 13017476 w 13328242"/>
              <a:gd name="connsiteY2268" fmla="*/ 604404 h 4689985"/>
              <a:gd name="connsiteX2269" fmla="*/ 13017476 w 13328242"/>
              <a:gd name="connsiteY2269" fmla="*/ 651811 h 4689985"/>
              <a:gd name="connsiteX2270" fmla="*/ 13004618 w 13328242"/>
              <a:gd name="connsiteY2270" fmla="*/ 651811 h 4689985"/>
              <a:gd name="connsiteX2271" fmla="*/ 13017476 w 13328242"/>
              <a:gd name="connsiteY2271" fmla="*/ 604404 h 4689985"/>
              <a:gd name="connsiteX2272" fmla="*/ 1888702 w 13328242"/>
              <a:gd name="connsiteY2272" fmla="*/ 474917 h 4689985"/>
              <a:gd name="connsiteX2273" fmla="*/ 1947834 w 13328242"/>
              <a:gd name="connsiteY2273" fmla="*/ 529617 h 4689985"/>
              <a:gd name="connsiteX2274" fmla="*/ 1925975 w 13328242"/>
              <a:gd name="connsiteY2274" fmla="*/ 541483 h 4689985"/>
              <a:gd name="connsiteX2275" fmla="*/ 1864183 w 13328242"/>
              <a:gd name="connsiteY2275" fmla="*/ 483081 h 4689985"/>
              <a:gd name="connsiteX2276" fmla="*/ 1888702 w 13328242"/>
              <a:gd name="connsiteY2276" fmla="*/ 474917 h 4689985"/>
              <a:gd name="connsiteX2277" fmla="*/ 2010261 w 13328242"/>
              <a:gd name="connsiteY2277" fmla="*/ 460205 h 4689985"/>
              <a:gd name="connsiteX2278" fmla="*/ 2024861 w 13328242"/>
              <a:gd name="connsiteY2278" fmla="*/ 460902 h 4689985"/>
              <a:gd name="connsiteX2279" fmla="*/ 2036354 w 13328242"/>
              <a:gd name="connsiteY2279" fmla="*/ 488840 h 4689985"/>
              <a:gd name="connsiteX2280" fmla="*/ 1992944 w 13328242"/>
              <a:gd name="connsiteY2280" fmla="*/ 487374 h 4689985"/>
              <a:gd name="connsiteX2281" fmla="*/ 1997417 w 13328242"/>
              <a:gd name="connsiteY2281" fmla="*/ 467271 h 4689985"/>
              <a:gd name="connsiteX2282" fmla="*/ 2010261 w 13328242"/>
              <a:gd name="connsiteY2282" fmla="*/ 460205 h 4689985"/>
              <a:gd name="connsiteX2283" fmla="*/ 2421691 w 13328242"/>
              <a:gd name="connsiteY2283" fmla="*/ 447384 h 4689985"/>
              <a:gd name="connsiteX2284" fmla="*/ 2442400 w 13328242"/>
              <a:gd name="connsiteY2284" fmla="*/ 458611 h 4689985"/>
              <a:gd name="connsiteX2285" fmla="*/ 2396841 w 13328242"/>
              <a:gd name="connsiteY2285" fmla="*/ 511175 h 4689985"/>
              <a:gd name="connsiteX2286" fmla="*/ 2375605 w 13328242"/>
              <a:gd name="connsiteY2286" fmla="*/ 504519 h 4689985"/>
              <a:gd name="connsiteX2287" fmla="*/ 2400926 w 13328242"/>
              <a:gd name="connsiteY2287" fmla="*/ 460567 h 4689985"/>
              <a:gd name="connsiteX2288" fmla="*/ 2421691 w 13328242"/>
              <a:gd name="connsiteY2288" fmla="*/ 447384 h 4689985"/>
              <a:gd name="connsiteX2289" fmla="*/ 2080727 w 13328242"/>
              <a:gd name="connsiteY2289" fmla="*/ 438190 h 4689985"/>
              <a:gd name="connsiteX2290" fmla="*/ 2184313 w 13328242"/>
              <a:gd name="connsiteY2290" fmla="*/ 463901 h 4689985"/>
              <a:gd name="connsiteX2291" fmla="*/ 2167008 w 13328242"/>
              <a:gd name="connsiteY2291" fmla="*/ 475129 h 4689985"/>
              <a:gd name="connsiteX2292" fmla="*/ 2186960 w 13328242"/>
              <a:gd name="connsiteY2292" fmla="*/ 476178 h 4689985"/>
              <a:gd name="connsiteX2293" fmla="*/ 2179484 w 13328242"/>
              <a:gd name="connsiteY2293" fmla="*/ 509464 h 4689985"/>
              <a:gd name="connsiteX2294" fmla="*/ 2145999 w 13328242"/>
              <a:gd name="connsiteY2294" fmla="*/ 510489 h 4689985"/>
              <a:gd name="connsiteX2295" fmla="*/ 2134046 w 13328242"/>
              <a:gd name="connsiteY2295" fmla="*/ 519151 h 4689985"/>
              <a:gd name="connsiteX2296" fmla="*/ 2158474 w 13328242"/>
              <a:gd name="connsiteY2296" fmla="*/ 532946 h 4689985"/>
              <a:gd name="connsiteX2297" fmla="*/ 2166263 w 13328242"/>
              <a:gd name="connsiteY2297" fmla="*/ 545792 h 4689985"/>
              <a:gd name="connsiteX2298" fmla="*/ 2171628 w 13328242"/>
              <a:gd name="connsiteY2298" fmla="*/ 532582 h 4689985"/>
              <a:gd name="connsiteX2299" fmla="*/ 2197670 w 13328242"/>
              <a:gd name="connsiteY2299" fmla="*/ 551310 h 4689985"/>
              <a:gd name="connsiteX2300" fmla="*/ 2188291 w 13328242"/>
              <a:gd name="connsiteY2300" fmla="*/ 583800 h 4689985"/>
              <a:gd name="connsiteX2301" fmla="*/ 2170850 w 13328242"/>
              <a:gd name="connsiteY2301" fmla="*/ 576383 h 4689985"/>
              <a:gd name="connsiteX2302" fmla="*/ 2168676 w 13328242"/>
              <a:gd name="connsiteY2302" fmla="*/ 572236 h 4689985"/>
              <a:gd name="connsiteX2303" fmla="*/ 2167942 w 13328242"/>
              <a:gd name="connsiteY2303" fmla="*/ 580113 h 4689985"/>
              <a:gd name="connsiteX2304" fmla="*/ 2148163 w 13328242"/>
              <a:gd name="connsiteY2304" fmla="*/ 581168 h 4689985"/>
              <a:gd name="connsiteX2305" fmla="*/ 2133293 w 13328242"/>
              <a:gd name="connsiteY2305" fmla="*/ 543309 h 4689985"/>
              <a:gd name="connsiteX2306" fmla="*/ 2121883 w 13328242"/>
              <a:gd name="connsiteY2306" fmla="*/ 517429 h 4689985"/>
              <a:gd name="connsiteX2307" fmla="*/ 2117206 w 13328242"/>
              <a:gd name="connsiteY2307" fmla="*/ 516592 h 4689985"/>
              <a:gd name="connsiteX2308" fmla="*/ 2098859 w 13328242"/>
              <a:gd name="connsiteY2308" fmla="*/ 484195 h 4689985"/>
              <a:gd name="connsiteX2309" fmla="*/ 2059549 w 13328242"/>
              <a:gd name="connsiteY2309" fmla="*/ 477470 h 4689985"/>
              <a:gd name="connsiteX2310" fmla="*/ 2080727 w 13328242"/>
              <a:gd name="connsiteY2310" fmla="*/ 438190 h 4689985"/>
              <a:gd name="connsiteX2311" fmla="*/ 1586494 w 13328242"/>
              <a:gd name="connsiteY2311" fmla="*/ 420215 h 4689985"/>
              <a:gd name="connsiteX2312" fmla="*/ 1804774 w 13328242"/>
              <a:gd name="connsiteY2312" fmla="*/ 584802 h 4689985"/>
              <a:gd name="connsiteX2313" fmla="*/ 1767052 w 13328242"/>
              <a:gd name="connsiteY2313" fmla="*/ 758020 h 4689985"/>
              <a:gd name="connsiteX2314" fmla="*/ 1520373 w 13328242"/>
              <a:gd name="connsiteY2314" fmla="*/ 829862 h 4689985"/>
              <a:gd name="connsiteX2315" fmla="*/ 1410455 w 13328242"/>
              <a:gd name="connsiteY2315" fmla="*/ 729917 h 4689985"/>
              <a:gd name="connsiteX2316" fmla="*/ 1586494 w 13328242"/>
              <a:gd name="connsiteY2316" fmla="*/ 420215 h 4689985"/>
              <a:gd name="connsiteX2317" fmla="*/ 2048315 w 13328242"/>
              <a:gd name="connsiteY2317" fmla="*/ 358039 h 4689985"/>
              <a:gd name="connsiteX2318" fmla="*/ 2067243 w 13328242"/>
              <a:gd name="connsiteY2318" fmla="*/ 359835 h 4689985"/>
              <a:gd name="connsiteX2319" fmla="*/ 2092451 w 13328242"/>
              <a:gd name="connsiteY2319" fmla="*/ 377457 h 4689985"/>
              <a:gd name="connsiteX2320" fmla="*/ 2095427 w 13328242"/>
              <a:gd name="connsiteY2320" fmla="*/ 358280 h 4689985"/>
              <a:gd name="connsiteX2321" fmla="*/ 2159236 w 13328242"/>
              <a:gd name="connsiteY2321" fmla="*/ 388674 h 4689985"/>
              <a:gd name="connsiteX2322" fmla="*/ 2120277 w 13328242"/>
              <a:gd name="connsiteY2322" fmla="*/ 412139 h 4689985"/>
              <a:gd name="connsiteX2323" fmla="*/ 2107005 w 13328242"/>
              <a:gd name="connsiteY2323" fmla="*/ 400396 h 4689985"/>
              <a:gd name="connsiteX2324" fmla="*/ 2094928 w 13328242"/>
              <a:gd name="connsiteY2324" fmla="*/ 402424 h 4689985"/>
              <a:gd name="connsiteX2325" fmla="*/ 2093700 w 13328242"/>
              <a:gd name="connsiteY2325" fmla="*/ 388627 h 4689985"/>
              <a:gd name="connsiteX2326" fmla="*/ 2091234 w 13328242"/>
              <a:gd name="connsiteY2326" fmla="*/ 386447 h 4689985"/>
              <a:gd name="connsiteX2327" fmla="*/ 2071377 w 13328242"/>
              <a:gd name="connsiteY2327" fmla="*/ 406984 h 4689985"/>
              <a:gd name="connsiteX2328" fmla="*/ 2033476 w 13328242"/>
              <a:gd name="connsiteY2328" fmla="*/ 402598 h 4689985"/>
              <a:gd name="connsiteX2329" fmla="*/ 2018345 w 13328242"/>
              <a:gd name="connsiteY2329" fmla="*/ 383527 h 4689985"/>
              <a:gd name="connsiteX2330" fmla="*/ 2031444 w 13328242"/>
              <a:gd name="connsiteY2330" fmla="*/ 363393 h 4689985"/>
              <a:gd name="connsiteX2331" fmla="*/ 2048315 w 13328242"/>
              <a:gd name="connsiteY2331" fmla="*/ 358039 h 4689985"/>
              <a:gd name="connsiteX2332" fmla="*/ 2200759 w 13328242"/>
              <a:gd name="connsiteY2332" fmla="*/ 341173 h 4689985"/>
              <a:gd name="connsiteX2333" fmla="*/ 2240704 w 13328242"/>
              <a:gd name="connsiteY2333" fmla="*/ 343503 h 4689985"/>
              <a:gd name="connsiteX2334" fmla="*/ 2189429 w 13328242"/>
              <a:gd name="connsiteY2334" fmla="*/ 385318 h 4689985"/>
              <a:gd name="connsiteX2335" fmla="*/ 2200759 w 13328242"/>
              <a:gd name="connsiteY2335" fmla="*/ 341173 h 4689985"/>
              <a:gd name="connsiteX2336" fmla="*/ 1489939 w 13328242"/>
              <a:gd name="connsiteY2336" fmla="*/ 340979 h 4689985"/>
              <a:gd name="connsiteX2337" fmla="*/ 1486716 w 13328242"/>
              <a:gd name="connsiteY2337" fmla="*/ 394639 h 4689985"/>
              <a:gd name="connsiteX2338" fmla="*/ 1252303 w 13328242"/>
              <a:gd name="connsiteY2338" fmla="*/ 396109 h 4689985"/>
              <a:gd name="connsiteX2339" fmla="*/ 1489939 w 13328242"/>
              <a:gd name="connsiteY2339" fmla="*/ 340979 h 4689985"/>
              <a:gd name="connsiteX2340" fmla="*/ 974293 w 13328242"/>
              <a:gd name="connsiteY2340" fmla="*/ 318607 h 4689985"/>
              <a:gd name="connsiteX2341" fmla="*/ 1034117 w 13328242"/>
              <a:gd name="connsiteY2341" fmla="*/ 331276 h 4689985"/>
              <a:gd name="connsiteX2342" fmla="*/ 1026492 w 13328242"/>
              <a:gd name="connsiteY2342" fmla="*/ 361380 h 4689985"/>
              <a:gd name="connsiteX2343" fmla="*/ 960454 w 13328242"/>
              <a:gd name="connsiteY2343" fmla="*/ 323748 h 4689985"/>
              <a:gd name="connsiteX2344" fmla="*/ 974293 w 13328242"/>
              <a:gd name="connsiteY2344" fmla="*/ 318607 h 4689985"/>
              <a:gd name="connsiteX2345" fmla="*/ 76373 w 13328242"/>
              <a:gd name="connsiteY2345" fmla="*/ 318121 h 4689985"/>
              <a:gd name="connsiteX2346" fmla="*/ 116816 w 13328242"/>
              <a:gd name="connsiteY2346" fmla="*/ 338195 h 4689985"/>
              <a:gd name="connsiteX2347" fmla="*/ 110164 w 13328242"/>
              <a:gd name="connsiteY2347" fmla="*/ 378514 h 4689985"/>
              <a:gd name="connsiteX2348" fmla="*/ 40710 w 13328242"/>
              <a:gd name="connsiteY2348" fmla="*/ 358645 h 4689985"/>
              <a:gd name="connsiteX2349" fmla="*/ 76373 w 13328242"/>
              <a:gd name="connsiteY2349" fmla="*/ 318121 h 4689985"/>
              <a:gd name="connsiteX2350" fmla="*/ 1740484 w 13328242"/>
              <a:gd name="connsiteY2350" fmla="*/ 310578 h 4689985"/>
              <a:gd name="connsiteX2351" fmla="*/ 1823551 w 13328242"/>
              <a:gd name="connsiteY2351" fmla="*/ 376615 h 4689985"/>
              <a:gd name="connsiteX2352" fmla="*/ 1808908 w 13328242"/>
              <a:gd name="connsiteY2352" fmla="*/ 378971 h 4689985"/>
              <a:gd name="connsiteX2353" fmla="*/ 1818486 w 13328242"/>
              <a:gd name="connsiteY2353" fmla="*/ 405040 h 4689985"/>
              <a:gd name="connsiteX2354" fmla="*/ 1809500 w 13328242"/>
              <a:gd name="connsiteY2354" fmla="*/ 440561 h 4689985"/>
              <a:gd name="connsiteX2355" fmla="*/ 1773544 w 13328242"/>
              <a:gd name="connsiteY2355" fmla="*/ 385206 h 4689985"/>
              <a:gd name="connsiteX2356" fmla="*/ 1769398 w 13328242"/>
              <a:gd name="connsiteY2356" fmla="*/ 376937 h 4689985"/>
              <a:gd name="connsiteX2357" fmla="*/ 1760882 w 13328242"/>
              <a:gd name="connsiteY2357" fmla="*/ 375363 h 4689985"/>
              <a:gd name="connsiteX2358" fmla="*/ 1688192 w 13328242"/>
              <a:gd name="connsiteY2358" fmla="*/ 345174 h 4689985"/>
              <a:gd name="connsiteX2359" fmla="*/ 1740484 w 13328242"/>
              <a:gd name="connsiteY2359" fmla="*/ 310578 h 4689985"/>
              <a:gd name="connsiteX2360" fmla="*/ 2186815 w 13328242"/>
              <a:gd name="connsiteY2360" fmla="*/ 290192 h 4689985"/>
              <a:gd name="connsiteX2361" fmla="*/ 2206434 w 13328242"/>
              <a:gd name="connsiteY2361" fmla="*/ 323908 h 4689985"/>
              <a:gd name="connsiteX2362" fmla="*/ 2174242 w 13328242"/>
              <a:gd name="connsiteY2362" fmla="*/ 303217 h 4689985"/>
              <a:gd name="connsiteX2363" fmla="*/ 2186815 w 13328242"/>
              <a:gd name="connsiteY2363" fmla="*/ 290192 h 4689985"/>
              <a:gd name="connsiteX2364" fmla="*/ 2492410 w 13328242"/>
              <a:gd name="connsiteY2364" fmla="*/ 264938 h 4689985"/>
              <a:gd name="connsiteX2365" fmla="*/ 2536192 w 13328242"/>
              <a:gd name="connsiteY2365" fmla="*/ 310772 h 4689985"/>
              <a:gd name="connsiteX2366" fmla="*/ 2504400 w 13328242"/>
              <a:gd name="connsiteY2366" fmla="*/ 302560 h 4689985"/>
              <a:gd name="connsiteX2367" fmla="*/ 2492410 w 13328242"/>
              <a:gd name="connsiteY2367" fmla="*/ 264938 h 4689985"/>
              <a:gd name="connsiteX2368" fmla="*/ 685107 w 13328242"/>
              <a:gd name="connsiteY2368" fmla="*/ 243354 h 4689985"/>
              <a:gd name="connsiteX2369" fmla="*/ 675351 w 13328242"/>
              <a:gd name="connsiteY2369" fmla="*/ 302513 h 4689985"/>
              <a:gd name="connsiteX2370" fmla="*/ 639849 w 13328242"/>
              <a:gd name="connsiteY2370" fmla="*/ 266620 h 4689985"/>
              <a:gd name="connsiteX2371" fmla="*/ 663697 w 13328242"/>
              <a:gd name="connsiteY2371" fmla="*/ 247594 h 4689985"/>
              <a:gd name="connsiteX2372" fmla="*/ 685107 w 13328242"/>
              <a:gd name="connsiteY2372" fmla="*/ 243354 h 4689985"/>
              <a:gd name="connsiteX2373" fmla="*/ 1179318 w 13328242"/>
              <a:gd name="connsiteY2373" fmla="*/ 243020 h 4689985"/>
              <a:gd name="connsiteX2374" fmla="*/ 1221538 w 13328242"/>
              <a:gd name="connsiteY2374" fmla="*/ 268224 h 4689985"/>
              <a:gd name="connsiteX2375" fmla="*/ 1213601 w 13328242"/>
              <a:gd name="connsiteY2375" fmla="*/ 283975 h 4689985"/>
              <a:gd name="connsiteX2376" fmla="*/ 1179602 w 13328242"/>
              <a:gd name="connsiteY2376" fmla="*/ 275889 h 4689985"/>
              <a:gd name="connsiteX2377" fmla="*/ 1179318 w 13328242"/>
              <a:gd name="connsiteY2377" fmla="*/ 243020 h 4689985"/>
              <a:gd name="connsiteX2378" fmla="*/ 2004726 w 13328242"/>
              <a:gd name="connsiteY2378" fmla="*/ 236219 h 4689985"/>
              <a:gd name="connsiteX2379" fmla="*/ 2022286 w 13328242"/>
              <a:gd name="connsiteY2379" fmla="*/ 255661 h 4689985"/>
              <a:gd name="connsiteX2380" fmla="*/ 2011784 w 13328242"/>
              <a:gd name="connsiteY2380" fmla="*/ 288249 h 4689985"/>
              <a:gd name="connsiteX2381" fmla="*/ 1982624 w 13328242"/>
              <a:gd name="connsiteY2381" fmla="*/ 276365 h 4689985"/>
              <a:gd name="connsiteX2382" fmla="*/ 2004726 w 13328242"/>
              <a:gd name="connsiteY2382" fmla="*/ 236219 h 4689985"/>
              <a:gd name="connsiteX2383" fmla="*/ 1256278 w 13328242"/>
              <a:gd name="connsiteY2383" fmla="*/ 233061 h 4689985"/>
              <a:gd name="connsiteX2384" fmla="*/ 1265242 w 13328242"/>
              <a:gd name="connsiteY2384" fmla="*/ 237186 h 4689985"/>
              <a:gd name="connsiteX2385" fmla="*/ 1236555 w 13328242"/>
              <a:gd name="connsiteY2385" fmla="*/ 235316 h 4689985"/>
              <a:gd name="connsiteX2386" fmla="*/ 1256278 w 13328242"/>
              <a:gd name="connsiteY2386" fmla="*/ 233061 h 4689985"/>
              <a:gd name="connsiteX2387" fmla="*/ 2260058 w 13328242"/>
              <a:gd name="connsiteY2387" fmla="*/ 227817 h 4689985"/>
              <a:gd name="connsiteX2388" fmla="*/ 2301768 w 13328242"/>
              <a:gd name="connsiteY2388" fmla="*/ 270222 h 4689985"/>
              <a:gd name="connsiteX2389" fmla="*/ 2243678 w 13328242"/>
              <a:gd name="connsiteY2389" fmla="*/ 258073 h 4689985"/>
              <a:gd name="connsiteX2390" fmla="*/ 2240937 w 13328242"/>
              <a:gd name="connsiteY2390" fmla="*/ 236970 h 4689985"/>
              <a:gd name="connsiteX2391" fmla="*/ 2260058 w 13328242"/>
              <a:gd name="connsiteY2391" fmla="*/ 227817 h 4689985"/>
              <a:gd name="connsiteX2392" fmla="*/ 1795158 w 13328242"/>
              <a:gd name="connsiteY2392" fmla="*/ 218503 h 4689985"/>
              <a:gd name="connsiteX2393" fmla="*/ 1818671 w 13328242"/>
              <a:gd name="connsiteY2393" fmla="*/ 221268 h 4689985"/>
              <a:gd name="connsiteX2394" fmla="*/ 1837824 w 13328242"/>
              <a:gd name="connsiteY2394" fmla="*/ 251871 h 4689985"/>
              <a:gd name="connsiteX2395" fmla="*/ 1765983 w 13328242"/>
              <a:gd name="connsiteY2395" fmla="*/ 247809 h 4689985"/>
              <a:gd name="connsiteX2396" fmla="*/ 1774277 w 13328242"/>
              <a:gd name="connsiteY2396" fmla="*/ 224724 h 4689985"/>
              <a:gd name="connsiteX2397" fmla="*/ 1795158 w 13328242"/>
              <a:gd name="connsiteY2397" fmla="*/ 218503 h 4689985"/>
              <a:gd name="connsiteX2398" fmla="*/ 12174257 w 13328242"/>
              <a:gd name="connsiteY2398" fmla="*/ 207499 h 4689985"/>
              <a:gd name="connsiteX2399" fmla="*/ 12184283 w 13328242"/>
              <a:gd name="connsiteY2399" fmla="*/ 228982 h 4689985"/>
              <a:gd name="connsiteX2400" fmla="*/ 12170336 w 13328242"/>
              <a:gd name="connsiteY2400" fmla="*/ 228982 h 4689985"/>
              <a:gd name="connsiteX2401" fmla="*/ 12166844 w 13328242"/>
              <a:gd name="connsiteY2401" fmla="*/ 209883 h 4689985"/>
              <a:gd name="connsiteX2402" fmla="*/ 12174257 w 13328242"/>
              <a:gd name="connsiteY2402" fmla="*/ 207499 h 4689985"/>
              <a:gd name="connsiteX2403" fmla="*/ 13132932 w 13328242"/>
              <a:gd name="connsiteY2403" fmla="*/ 178057 h 4689985"/>
              <a:gd name="connsiteX2404" fmla="*/ 13146882 w 13328242"/>
              <a:gd name="connsiteY2404" fmla="*/ 178060 h 4689985"/>
              <a:gd name="connsiteX2405" fmla="*/ 13146882 w 13328242"/>
              <a:gd name="connsiteY2405" fmla="*/ 228982 h 4689985"/>
              <a:gd name="connsiteX2406" fmla="*/ 13132932 w 13328242"/>
              <a:gd name="connsiteY2406" fmla="*/ 178057 h 4689985"/>
              <a:gd name="connsiteX2407" fmla="*/ 13081782 w 13328242"/>
              <a:gd name="connsiteY2407" fmla="*/ 93179 h 4689985"/>
              <a:gd name="connsiteX2408" fmla="*/ 13069382 w 13328242"/>
              <a:gd name="connsiteY2408" fmla="*/ 144104 h 4689985"/>
              <a:gd name="connsiteX2409" fmla="*/ 13056978 w 13328242"/>
              <a:gd name="connsiteY2409" fmla="*/ 144104 h 4689985"/>
              <a:gd name="connsiteX2410" fmla="*/ 13056978 w 13328242"/>
              <a:gd name="connsiteY2410" fmla="*/ 93180 h 4689985"/>
              <a:gd name="connsiteX2411" fmla="*/ 13081782 w 13328242"/>
              <a:gd name="connsiteY2411" fmla="*/ 93179 h 4689985"/>
              <a:gd name="connsiteX2412" fmla="*/ 12936385 w 13328242"/>
              <a:gd name="connsiteY2412" fmla="*/ 71686 h 4689985"/>
              <a:gd name="connsiteX2413" fmla="*/ 12940526 w 13328242"/>
              <a:gd name="connsiteY2413" fmla="*/ 74071 h 4689985"/>
              <a:gd name="connsiteX2414" fmla="*/ 12942272 w 13328242"/>
              <a:gd name="connsiteY2414" fmla="*/ 93169 h 4689985"/>
              <a:gd name="connsiteX2415" fmla="*/ 12928322 w 13328242"/>
              <a:gd name="connsiteY2415" fmla="*/ 93170 h 4689985"/>
              <a:gd name="connsiteX2416" fmla="*/ 12936385 w 13328242"/>
              <a:gd name="connsiteY2416" fmla="*/ 71686 h 4689985"/>
              <a:gd name="connsiteX2417" fmla="*/ 2642695 w 13328242"/>
              <a:gd name="connsiteY2417" fmla="*/ 69393 h 4689985"/>
              <a:gd name="connsiteX2418" fmla="*/ 2660270 w 13328242"/>
              <a:gd name="connsiteY2418" fmla="*/ 102438 h 4689985"/>
              <a:gd name="connsiteX2419" fmla="*/ 2631044 w 13328242"/>
              <a:gd name="connsiteY2419" fmla="*/ 106666 h 4689985"/>
              <a:gd name="connsiteX2420" fmla="*/ 2628181 w 13328242"/>
              <a:gd name="connsiteY2420" fmla="*/ 72673 h 4689985"/>
              <a:gd name="connsiteX2421" fmla="*/ 2642695 w 13328242"/>
              <a:gd name="connsiteY2421" fmla="*/ 69393 h 4689985"/>
              <a:gd name="connsiteX2422" fmla="*/ 1101664 w 13328242"/>
              <a:gd name="connsiteY2422" fmla="*/ 35843 h 4689985"/>
              <a:gd name="connsiteX2423" fmla="*/ 1133456 w 13328242"/>
              <a:gd name="connsiteY2423" fmla="*/ 53348 h 4689985"/>
              <a:gd name="connsiteX2424" fmla="*/ 1110197 w 13328242"/>
              <a:gd name="connsiteY2424" fmla="*/ 104899 h 4689985"/>
              <a:gd name="connsiteX2425" fmla="*/ 1074002 w 13328242"/>
              <a:gd name="connsiteY2425" fmla="*/ 80179 h 4689985"/>
              <a:gd name="connsiteX2426" fmla="*/ 1084743 w 13328242"/>
              <a:gd name="connsiteY2426" fmla="*/ 43710 h 4689985"/>
              <a:gd name="connsiteX2427" fmla="*/ 1101664 w 13328242"/>
              <a:gd name="connsiteY2427" fmla="*/ 35843 h 4689985"/>
              <a:gd name="connsiteX2428" fmla="*/ 12258733 w 13328242"/>
              <a:gd name="connsiteY2428" fmla="*/ 35529 h 4689985"/>
              <a:gd name="connsiteX2429" fmla="*/ 12258733 w 13328242"/>
              <a:gd name="connsiteY2429" fmla="*/ 82936 h 4689985"/>
              <a:gd name="connsiteX2430" fmla="*/ 12233011 w 13328242"/>
              <a:gd name="connsiteY2430" fmla="*/ 82936 h 4689985"/>
              <a:gd name="connsiteX2431" fmla="*/ 12245869 w 13328242"/>
              <a:gd name="connsiteY2431" fmla="*/ 130342 h 4689985"/>
              <a:gd name="connsiteX2432" fmla="*/ 12245869 w 13328242"/>
              <a:gd name="connsiteY2432" fmla="*/ 177749 h 4689985"/>
              <a:gd name="connsiteX2433" fmla="*/ 12207289 w 13328242"/>
              <a:gd name="connsiteY2433" fmla="*/ 177749 h 4689985"/>
              <a:gd name="connsiteX2434" fmla="*/ 12220150 w 13328242"/>
              <a:gd name="connsiteY2434" fmla="*/ 82936 h 4689985"/>
              <a:gd name="connsiteX2435" fmla="*/ 12258733 w 13328242"/>
              <a:gd name="connsiteY2435" fmla="*/ 35529 h 4689985"/>
              <a:gd name="connsiteX2436" fmla="*/ 1786235 w 13328242"/>
              <a:gd name="connsiteY2436" fmla="*/ 35449 h 4689985"/>
              <a:gd name="connsiteX2437" fmla="*/ 1824463 w 13328242"/>
              <a:gd name="connsiteY2437" fmla="*/ 51984 h 4689985"/>
              <a:gd name="connsiteX2438" fmla="*/ 1793285 w 13328242"/>
              <a:gd name="connsiteY2438" fmla="*/ 89234 h 4689985"/>
              <a:gd name="connsiteX2439" fmla="*/ 1786235 w 13328242"/>
              <a:gd name="connsiteY2439" fmla="*/ 35449 h 4689985"/>
              <a:gd name="connsiteX2440" fmla="*/ 857940 w 13328242"/>
              <a:gd name="connsiteY2440" fmla="*/ 16298 h 4689985"/>
              <a:gd name="connsiteX2441" fmla="*/ 900366 w 13328242"/>
              <a:gd name="connsiteY2441" fmla="*/ 37802 h 4689985"/>
              <a:gd name="connsiteX2442" fmla="*/ 822801 w 13328242"/>
              <a:gd name="connsiteY2442" fmla="*/ 88326 h 4689985"/>
              <a:gd name="connsiteX2443" fmla="*/ 820131 w 13328242"/>
              <a:gd name="connsiteY2443" fmla="*/ 20115 h 4689985"/>
              <a:gd name="connsiteX2444" fmla="*/ 857940 w 13328242"/>
              <a:gd name="connsiteY2444" fmla="*/ 16298 h 4689985"/>
              <a:gd name="connsiteX2445" fmla="*/ 1866497 w 13328242"/>
              <a:gd name="connsiteY2445" fmla="*/ 12325 h 4689985"/>
              <a:gd name="connsiteX2446" fmla="*/ 1879792 w 13328242"/>
              <a:gd name="connsiteY2446" fmla="*/ 14055 h 4689985"/>
              <a:gd name="connsiteX2447" fmla="*/ 1889818 w 13328242"/>
              <a:gd name="connsiteY2447" fmla="*/ 42111 h 4689985"/>
              <a:gd name="connsiteX2448" fmla="*/ 1880099 w 13328242"/>
              <a:gd name="connsiteY2448" fmla="*/ 48690 h 4689985"/>
              <a:gd name="connsiteX2449" fmla="*/ 1851934 w 13328242"/>
              <a:gd name="connsiteY2449" fmla="*/ 40648 h 4689985"/>
              <a:gd name="connsiteX2450" fmla="*/ 1854996 w 13328242"/>
              <a:gd name="connsiteY2450" fmla="*/ 18885 h 4689985"/>
              <a:gd name="connsiteX2451" fmla="*/ 1866497 w 13328242"/>
              <a:gd name="connsiteY2451" fmla="*/ 12325 h 4689985"/>
              <a:gd name="connsiteX2452" fmla="*/ 2677032 w 13328242"/>
              <a:gd name="connsiteY2452" fmla="*/ 3301 h 4689985"/>
              <a:gd name="connsiteX2453" fmla="*/ 2761056 w 13328242"/>
              <a:gd name="connsiteY2453" fmla="*/ 28079 h 4689985"/>
              <a:gd name="connsiteX2454" fmla="*/ 2729049 w 13328242"/>
              <a:gd name="connsiteY2454" fmla="*/ 39515 h 4689985"/>
              <a:gd name="connsiteX2455" fmla="*/ 2730172 w 13328242"/>
              <a:gd name="connsiteY2455" fmla="*/ 50364 h 4689985"/>
              <a:gd name="connsiteX2456" fmla="*/ 2719614 w 13328242"/>
              <a:gd name="connsiteY2456" fmla="*/ 75219 h 4689985"/>
              <a:gd name="connsiteX2457" fmla="*/ 2708663 w 13328242"/>
              <a:gd name="connsiteY2457" fmla="*/ 57195 h 4689985"/>
              <a:gd name="connsiteX2458" fmla="*/ 2708162 w 13328242"/>
              <a:gd name="connsiteY2458" fmla="*/ 46975 h 4689985"/>
              <a:gd name="connsiteX2459" fmla="*/ 2690298 w 13328242"/>
              <a:gd name="connsiteY2459" fmla="*/ 53358 h 4689985"/>
              <a:gd name="connsiteX2460" fmla="*/ 2659382 w 13328242"/>
              <a:gd name="connsiteY2460" fmla="*/ 46588 h 4689985"/>
              <a:gd name="connsiteX2461" fmla="*/ 2653537 w 13328242"/>
              <a:gd name="connsiteY2461" fmla="*/ 56887 h 4689985"/>
              <a:gd name="connsiteX2462" fmla="*/ 2638261 w 13328242"/>
              <a:gd name="connsiteY2462" fmla="*/ 70130 h 4689985"/>
              <a:gd name="connsiteX2463" fmla="*/ 2616932 w 13328242"/>
              <a:gd name="connsiteY2463" fmla="*/ 47947 h 4689985"/>
              <a:gd name="connsiteX2464" fmla="*/ 2617283 w 13328242"/>
              <a:gd name="connsiteY2464" fmla="*/ 37367 h 4689985"/>
              <a:gd name="connsiteX2465" fmla="*/ 2609687 w 13328242"/>
              <a:gd name="connsiteY2465" fmla="*/ 35704 h 4689985"/>
              <a:gd name="connsiteX2466" fmla="*/ 2617536 w 13328242"/>
              <a:gd name="connsiteY2466" fmla="*/ 29642 h 4689985"/>
              <a:gd name="connsiteX2467" fmla="*/ 2618015 w 13328242"/>
              <a:gd name="connsiteY2467" fmla="*/ 15138 h 4689985"/>
              <a:gd name="connsiteX2468" fmla="*/ 2634492 w 13328242"/>
              <a:gd name="connsiteY2468" fmla="*/ 16545 h 4689985"/>
              <a:gd name="connsiteX2469" fmla="*/ 2641073 w 13328242"/>
              <a:gd name="connsiteY2469" fmla="*/ 11461 h 4689985"/>
              <a:gd name="connsiteX2470" fmla="*/ 2677032 w 13328242"/>
              <a:gd name="connsiteY2470" fmla="*/ 3301 h 4689985"/>
              <a:gd name="connsiteX2471" fmla="*/ 12713538 w 13328242"/>
              <a:gd name="connsiteY2471" fmla="*/ 0 h 4689985"/>
              <a:gd name="connsiteX2472" fmla="*/ 12722709 w 13328242"/>
              <a:gd name="connsiteY2472" fmla="*/ 0 h 4689985"/>
              <a:gd name="connsiteX2473" fmla="*/ 12721898 w 13328242"/>
              <a:gd name="connsiteY2473" fmla="*/ 8123 h 4689985"/>
              <a:gd name="connsiteX2474" fmla="*/ 12721697 w 13328242"/>
              <a:gd name="connsiteY2474" fmla="*/ 35529 h 4689985"/>
              <a:gd name="connsiteX2475" fmla="*/ 12714462 w 13328242"/>
              <a:gd name="connsiteY2475" fmla="*/ 7382 h 4689985"/>
              <a:gd name="connsiteX2476" fmla="*/ 12220890 w 13328242"/>
              <a:gd name="connsiteY2476" fmla="*/ 0 h 4689985"/>
              <a:gd name="connsiteX2477" fmla="*/ 12286545 w 13328242"/>
              <a:gd name="connsiteY2477" fmla="*/ 0 h 4689985"/>
              <a:gd name="connsiteX2478" fmla="*/ 12288246 w 13328242"/>
              <a:gd name="connsiteY2478" fmla="*/ 16515 h 4689985"/>
              <a:gd name="connsiteX2479" fmla="*/ 12283014 w 13328242"/>
              <a:gd name="connsiteY2479" fmla="*/ 45069 h 4689985"/>
              <a:gd name="connsiteX2480" fmla="*/ 12231502 w 13328242"/>
              <a:gd name="connsiteY2480" fmla="*/ 45068 h 4689985"/>
              <a:gd name="connsiteX2481" fmla="*/ 12224258 w 13328242"/>
              <a:gd name="connsiteY2481" fmla="*/ 4493 h 4689985"/>
              <a:gd name="connsiteX2482" fmla="*/ 12153117 w 13328242"/>
              <a:gd name="connsiteY2482" fmla="*/ 0 h 4689985"/>
              <a:gd name="connsiteX2483" fmla="*/ 12192104 w 13328242"/>
              <a:gd name="connsiteY2483" fmla="*/ 0 h 4689985"/>
              <a:gd name="connsiteX2484" fmla="*/ 12185628 w 13328242"/>
              <a:gd name="connsiteY2484" fmla="*/ 25532 h 4689985"/>
              <a:gd name="connsiteX2485" fmla="*/ 12192871 w 13328242"/>
              <a:gd name="connsiteY2485" fmla="*/ 93170 h 4689985"/>
              <a:gd name="connsiteX2486" fmla="*/ 12128482 w 13328242"/>
              <a:gd name="connsiteY2486" fmla="*/ 93170 h 4689985"/>
              <a:gd name="connsiteX2487" fmla="*/ 12141158 w 13328242"/>
              <a:gd name="connsiteY2487" fmla="*/ 32296 h 4689985"/>
              <a:gd name="connsiteX2488" fmla="*/ 2771192 w 13328242"/>
              <a:gd name="connsiteY2488" fmla="*/ 0 h 4689985"/>
              <a:gd name="connsiteX2489" fmla="*/ 10210090 w 13328242"/>
              <a:gd name="connsiteY2489" fmla="*/ 0 h 4689985"/>
              <a:gd name="connsiteX2490" fmla="*/ 10210758 w 13328242"/>
              <a:gd name="connsiteY2490" fmla="*/ 11827 h 4689985"/>
              <a:gd name="connsiteX2491" fmla="*/ 10226833 w 13328242"/>
              <a:gd name="connsiteY2491" fmla="*/ 82936 h 4689985"/>
              <a:gd name="connsiteX2492" fmla="*/ 10239692 w 13328242"/>
              <a:gd name="connsiteY2492" fmla="*/ 35531 h 4689985"/>
              <a:gd name="connsiteX2493" fmla="*/ 10239692 w 13328242"/>
              <a:gd name="connsiteY2493" fmla="*/ 15531 h 4689985"/>
              <a:gd name="connsiteX2494" fmla="*/ 10239692 w 13328242"/>
              <a:gd name="connsiteY2494" fmla="*/ 0 h 4689985"/>
              <a:gd name="connsiteX2495" fmla="*/ 12075468 w 13328242"/>
              <a:gd name="connsiteY2495" fmla="*/ 0 h 4689985"/>
              <a:gd name="connsiteX2496" fmla="*/ 12072259 w 13328242"/>
              <a:gd name="connsiteY2496" fmla="*/ 11826 h 4689985"/>
              <a:gd name="connsiteX2497" fmla="*/ 12065829 w 13328242"/>
              <a:gd name="connsiteY2497" fmla="*/ 35529 h 4689985"/>
              <a:gd name="connsiteX2498" fmla="*/ 12078690 w 13328242"/>
              <a:gd name="connsiteY2498" fmla="*/ 82936 h 4689985"/>
              <a:gd name="connsiteX2499" fmla="*/ 12117267 w 13328242"/>
              <a:gd name="connsiteY2499" fmla="*/ 130342 h 4689985"/>
              <a:gd name="connsiteX2500" fmla="*/ 12104409 w 13328242"/>
              <a:gd name="connsiteY2500" fmla="*/ 130342 h 4689985"/>
              <a:gd name="connsiteX2501" fmla="*/ 12117267 w 13328242"/>
              <a:gd name="connsiteY2501" fmla="*/ 177749 h 4689985"/>
              <a:gd name="connsiteX2502" fmla="*/ 12130131 w 13328242"/>
              <a:gd name="connsiteY2502" fmla="*/ 225153 h 4689985"/>
              <a:gd name="connsiteX2503" fmla="*/ 12168708 w 13328242"/>
              <a:gd name="connsiteY2503" fmla="*/ 272559 h 4689985"/>
              <a:gd name="connsiteX2504" fmla="*/ 12245869 w 13328242"/>
              <a:gd name="connsiteY2504" fmla="*/ 177749 h 4689985"/>
              <a:gd name="connsiteX2505" fmla="*/ 12245869 w 13328242"/>
              <a:gd name="connsiteY2505" fmla="*/ 225156 h 4689985"/>
              <a:gd name="connsiteX2506" fmla="*/ 12271591 w 13328242"/>
              <a:gd name="connsiteY2506" fmla="*/ 177746 h 4689985"/>
              <a:gd name="connsiteX2507" fmla="*/ 12284449 w 13328242"/>
              <a:gd name="connsiteY2507" fmla="*/ 177746 h 4689985"/>
              <a:gd name="connsiteX2508" fmla="*/ 12310172 w 13328242"/>
              <a:gd name="connsiteY2508" fmla="*/ 177749 h 4689985"/>
              <a:gd name="connsiteX2509" fmla="*/ 12297311 w 13328242"/>
              <a:gd name="connsiteY2509" fmla="*/ 130342 h 4689985"/>
              <a:gd name="connsiteX2510" fmla="*/ 12323033 w 13328242"/>
              <a:gd name="connsiteY2510" fmla="*/ 82935 h 4689985"/>
              <a:gd name="connsiteX2511" fmla="*/ 12335891 w 13328242"/>
              <a:gd name="connsiteY2511" fmla="*/ 82935 h 4689985"/>
              <a:gd name="connsiteX2512" fmla="*/ 12323033 w 13328242"/>
              <a:gd name="connsiteY2512" fmla="*/ 35531 h 4689985"/>
              <a:gd name="connsiteX2513" fmla="*/ 12327051 w 13328242"/>
              <a:gd name="connsiteY2513" fmla="*/ 8124 h 4689985"/>
              <a:gd name="connsiteX2514" fmla="*/ 12332154 w 13328242"/>
              <a:gd name="connsiteY2514" fmla="*/ 0 h 4689985"/>
              <a:gd name="connsiteX2515" fmla="*/ 12363820 w 13328242"/>
              <a:gd name="connsiteY2515" fmla="*/ 0 h 4689985"/>
              <a:gd name="connsiteX2516" fmla="*/ 12366835 w 13328242"/>
              <a:gd name="connsiteY2516" fmla="*/ 8124 h 4689985"/>
              <a:gd name="connsiteX2517" fmla="*/ 12374471 w 13328242"/>
              <a:gd name="connsiteY2517" fmla="*/ 35531 h 4689985"/>
              <a:gd name="connsiteX2518" fmla="*/ 12400194 w 13328242"/>
              <a:gd name="connsiteY2518" fmla="*/ 35529 h 4689985"/>
              <a:gd name="connsiteX2519" fmla="*/ 12388937 w 13328242"/>
              <a:gd name="connsiteY2519" fmla="*/ 11827 h 4689985"/>
              <a:gd name="connsiteX2520" fmla="*/ 12387916 w 13328242"/>
              <a:gd name="connsiteY2520" fmla="*/ 0 h 4689985"/>
              <a:gd name="connsiteX2521" fmla="*/ 12684594 w 13328242"/>
              <a:gd name="connsiteY2521" fmla="*/ 0 h 4689985"/>
              <a:gd name="connsiteX2522" fmla="*/ 12683718 w 13328242"/>
              <a:gd name="connsiteY2522" fmla="*/ 40715 h 4689985"/>
              <a:gd name="connsiteX2523" fmla="*/ 12695975 w 13328242"/>
              <a:gd name="connsiteY2523" fmla="*/ 82936 h 4689985"/>
              <a:gd name="connsiteX2524" fmla="*/ 12721697 w 13328242"/>
              <a:gd name="connsiteY2524" fmla="*/ 35529 h 4689985"/>
              <a:gd name="connsiteX2525" fmla="*/ 12773136 w 13328242"/>
              <a:gd name="connsiteY2525" fmla="*/ 35529 h 4689985"/>
              <a:gd name="connsiteX2526" fmla="*/ 12760275 w 13328242"/>
              <a:gd name="connsiteY2526" fmla="*/ 82936 h 4689985"/>
              <a:gd name="connsiteX2527" fmla="*/ 12824574 w 13328242"/>
              <a:gd name="connsiteY2527" fmla="*/ 130342 h 4689985"/>
              <a:gd name="connsiteX2528" fmla="*/ 12863158 w 13328242"/>
              <a:gd name="connsiteY2528" fmla="*/ 82936 h 4689985"/>
              <a:gd name="connsiteX2529" fmla="*/ 12863158 w 13328242"/>
              <a:gd name="connsiteY2529" fmla="*/ 35529 h 4689985"/>
              <a:gd name="connsiteX2530" fmla="*/ 12914596 w 13328242"/>
              <a:gd name="connsiteY2530" fmla="*/ 35529 h 4689985"/>
              <a:gd name="connsiteX2531" fmla="*/ 12901735 w 13328242"/>
              <a:gd name="connsiteY2531" fmla="*/ 82936 h 4689985"/>
              <a:gd name="connsiteX2532" fmla="*/ 12966037 w 13328242"/>
              <a:gd name="connsiteY2532" fmla="*/ 130342 h 4689985"/>
              <a:gd name="connsiteX2533" fmla="*/ 12991760 w 13328242"/>
              <a:gd name="connsiteY2533" fmla="*/ 82936 h 4689985"/>
              <a:gd name="connsiteX2534" fmla="*/ 13004618 w 13328242"/>
              <a:gd name="connsiteY2534" fmla="*/ 82936 h 4689985"/>
              <a:gd name="connsiteX2535" fmla="*/ 13017476 w 13328242"/>
              <a:gd name="connsiteY2535" fmla="*/ 82936 h 4689985"/>
              <a:gd name="connsiteX2536" fmla="*/ 13017476 w 13328242"/>
              <a:gd name="connsiteY2536" fmla="*/ 130343 h 4689985"/>
              <a:gd name="connsiteX2537" fmla="*/ 13043198 w 13328242"/>
              <a:gd name="connsiteY2537" fmla="*/ 130342 h 4689985"/>
              <a:gd name="connsiteX2538" fmla="*/ 13017476 w 13328242"/>
              <a:gd name="connsiteY2538" fmla="*/ 319966 h 4689985"/>
              <a:gd name="connsiteX2539" fmla="*/ 13043198 w 13328242"/>
              <a:gd name="connsiteY2539" fmla="*/ 367373 h 4689985"/>
              <a:gd name="connsiteX2540" fmla="*/ 13068920 w 13328242"/>
              <a:gd name="connsiteY2540" fmla="*/ 319966 h 4689985"/>
              <a:gd name="connsiteX2541" fmla="*/ 13068920 w 13328242"/>
              <a:gd name="connsiteY2541" fmla="*/ 414779 h 4689985"/>
              <a:gd name="connsiteX2542" fmla="*/ 13043198 w 13328242"/>
              <a:gd name="connsiteY2542" fmla="*/ 414780 h 4689985"/>
              <a:gd name="connsiteX2543" fmla="*/ 13068920 w 13328242"/>
              <a:gd name="connsiteY2543" fmla="*/ 462185 h 4689985"/>
              <a:gd name="connsiteX2544" fmla="*/ 13056056 w 13328242"/>
              <a:gd name="connsiteY2544" fmla="*/ 556997 h 4689985"/>
              <a:gd name="connsiteX2545" fmla="*/ 13017476 w 13328242"/>
              <a:gd name="connsiteY2545" fmla="*/ 604404 h 4689985"/>
              <a:gd name="connsiteX2546" fmla="*/ 12978898 w 13328242"/>
              <a:gd name="connsiteY2546" fmla="*/ 556997 h 4689985"/>
              <a:gd name="connsiteX2547" fmla="*/ 12940318 w 13328242"/>
              <a:gd name="connsiteY2547" fmla="*/ 604404 h 4689985"/>
              <a:gd name="connsiteX2548" fmla="*/ 12888877 w 13328242"/>
              <a:gd name="connsiteY2548" fmla="*/ 651810 h 4689985"/>
              <a:gd name="connsiteX2549" fmla="*/ 12901735 w 13328242"/>
              <a:gd name="connsiteY2549" fmla="*/ 651810 h 4689985"/>
              <a:gd name="connsiteX2550" fmla="*/ 12940318 w 13328242"/>
              <a:gd name="connsiteY2550" fmla="*/ 604404 h 4689985"/>
              <a:gd name="connsiteX2551" fmla="*/ 12966037 w 13328242"/>
              <a:gd name="connsiteY2551" fmla="*/ 651810 h 4689985"/>
              <a:gd name="connsiteX2552" fmla="*/ 12888877 w 13328242"/>
              <a:gd name="connsiteY2552" fmla="*/ 794029 h 4689985"/>
              <a:gd name="connsiteX2553" fmla="*/ 12876015 w 13328242"/>
              <a:gd name="connsiteY2553" fmla="*/ 746622 h 4689985"/>
              <a:gd name="connsiteX2554" fmla="*/ 12863158 w 13328242"/>
              <a:gd name="connsiteY2554" fmla="*/ 794029 h 4689985"/>
              <a:gd name="connsiteX2555" fmla="*/ 12837435 w 13328242"/>
              <a:gd name="connsiteY2555" fmla="*/ 841434 h 4689985"/>
              <a:gd name="connsiteX2556" fmla="*/ 12914596 w 13328242"/>
              <a:gd name="connsiteY2556" fmla="*/ 794027 h 4689985"/>
              <a:gd name="connsiteX2557" fmla="*/ 12953176 w 13328242"/>
              <a:gd name="connsiteY2557" fmla="*/ 841434 h 4689985"/>
              <a:gd name="connsiteX2558" fmla="*/ 12927457 w 13328242"/>
              <a:gd name="connsiteY2558" fmla="*/ 936246 h 4689985"/>
              <a:gd name="connsiteX2559" fmla="*/ 12927457 w 13328242"/>
              <a:gd name="connsiteY2559" fmla="*/ 983654 h 4689985"/>
              <a:gd name="connsiteX2560" fmla="*/ 12914596 w 13328242"/>
              <a:gd name="connsiteY2560" fmla="*/ 936246 h 4689985"/>
              <a:gd name="connsiteX2561" fmla="*/ 12901735 w 13328242"/>
              <a:gd name="connsiteY2561" fmla="*/ 936247 h 4689985"/>
              <a:gd name="connsiteX2562" fmla="*/ 12863158 w 13328242"/>
              <a:gd name="connsiteY2562" fmla="*/ 1031059 h 4689985"/>
              <a:gd name="connsiteX2563" fmla="*/ 12785994 w 13328242"/>
              <a:gd name="connsiteY2563" fmla="*/ 1078466 h 4689985"/>
              <a:gd name="connsiteX2564" fmla="*/ 12785994 w 13328242"/>
              <a:gd name="connsiteY2564" fmla="*/ 983654 h 4689985"/>
              <a:gd name="connsiteX2565" fmla="*/ 12811716 w 13328242"/>
              <a:gd name="connsiteY2565" fmla="*/ 936246 h 4689985"/>
              <a:gd name="connsiteX2566" fmla="*/ 12798858 w 13328242"/>
              <a:gd name="connsiteY2566" fmla="*/ 888839 h 4689985"/>
              <a:gd name="connsiteX2567" fmla="*/ 12773136 w 13328242"/>
              <a:gd name="connsiteY2567" fmla="*/ 983654 h 4689985"/>
              <a:gd name="connsiteX2568" fmla="*/ 12683114 w 13328242"/>
              <a:gd name="connsiteY2568" fmla="*/ 983654 h 4689985"/>
              <a:gd name="connsiteX2569" fmla="*/ 12708836 w 13328242"/>
              <a:gd name="connsiteY2569" fmla="*/ 888841 h 4689985"/>
              <a:gd name="connsiteX2570" fmla="*/ 12695975 w 13328242"/>
              <a:gd name="connsiteY2570" fmla="*/ 888841 h 4689985"/>
              <a:gd name="connsiteX2571" fmla="*/ 12695975 w 13328242"/>
              <a:gd name="connsiteY2571" fmla="*/ 794029 h 4689985"/>
              <a:gd name="connsiteX2572" fmla="*/ 12670256 w 13328242"/>
              <a:gd name="connsiteY2572" fmla="*/ 746622 h 4689985"/>
              <a:gd name="connsiteX2573" fmla="*/ 12657395 w 13328242"/>
              <a:gd name="connsiteY2573" fmla="*/ 841434 h 4689985"/>
              <a:gd name="connsiteX2574" fmla="*/ 12605953 w 13328242"/>
              <a:gd name="connsiteY2574" fmla="*/ 936246 h 4689985"/>
              <a:gd name="connsiteX2575" fmla="*/ 12605953 w 13328242"/>
              <a:gd name="connsiteY2575" fmla="*/ 983654 h 4689985"/>
              <a:gd name="connsiteX2576" fmla="*/ 12631672 w 13328242"/>
              <a:gd name="connsiteY2576" fmla="*/ 1078466 h 4689985"/>
              <a:gd name="connsiteX2577" fmla="*/ 12683114 w 13328242"/>
              <a:gd name="connsiteY2577" fmla="*/ 983654 h 4689985"/>
              <a:gd name="connsiteX2578" fmla="*/ 12734555 w 13328242"/>
              <a:gd name="connsiteY2578" fmla="*/ 1031059 h 4689985"/>
              <a:gd name="connsiteX2579" fmla="*/ 12760275 w 13328242"/>
              <a:gd name="connsiteY2579" fmla="*/ 1031059 h 4689985"/>
              <a:gd name="connsiteX2580" fmla="*/ 12734555 w 13328242"/>
              <a:gd name="connsiteY2580" fmla="*/ 1078466 h 4689985"/>
              <a:gd name="connsiteX2581" fmla="*/ 12773136 w 13328242"/>
              <a:gd name="connsiteY2581" fmla="*/ 1078466 h 4689985"/>
              <a:gd name="connsiteX2582" fmla="*/ 12811716 w 13328242"/>
              <a:gd name="connsiteY2582" fmla="*/ 1125870 h 4689985"/>
              <a:gd name="connsiteX2583" fmla="*/ 12798858 w 13328242"/>
              <a:gd name="connsiteY2583" fmla="*/ 1173277 h 4689985"/>
              <a:gd name="connsiteX2584" fmla="*/ 12747413 w 13328242"/>
              <a:gd name="connsiteY2584" fmla="*/ 1173277 h 4689985"/>
              <a:gd name="connsiteX2585" fmla="*/ 12721697 w 13328242"/>
              <a:gd name="connsiteY2585" fmla="*/ 1268090 h 4689985"/>
              <a:gd name="connsiteX2586" fmla="*/ 12695975 w 13328242"/>
              <a:gd name="connsiteY2586" fmla="*/ 1315496 h 4689985"/>
              <a:gd name="connsiteX2587" fmla="*/ 12644534 w 13328242"/>
              <a:gd name="connsiteY2587" fmla="*/ 1268090 h 4689985"/>
              <a:gd name="connsiteX2588" fmla="*/ 12618814 w 13328242"/>
              <a:gd name="connsiteY2588" fmla="*/ 1315497 h 4689985"/>
              <a:gd name="connsiteX2589" fmla="*/ 12631672 w 13328242"/>
              <a:gd name="connsiteY2589" fmla="*/ 1362904 h 4689985"/>
              <a:gd name="connsiteX2590" fmla="*/ 12605953 w 13328242"/>
              <a:gd name="connsiteY2590" fmla="*/ 1362902 h 4689985"/>
              <a:gd name="connsiteX2591" fmla="*/ 12618814 w 13328242"/>
              <a:gd name="connsiteY2591" fmla="*/ 1505120 h 4689985"/>
              <a:gd name="connsiteX2592" fmla="*/ 12618814 w 13328242"/>
              <a:gd name="connsiteY2592" fmla="*/ 1647339 h 4689985"/>
              <a:gd name="connsiteX2593" fmla="*/ 12605953 w 13328242"/>
              <a:gd name="connsiteY2593" fmla="*/ 1742151 h 4689985"/>
              <a:gd name="connsiteX2594" fmla="*/ 12580234 w 13328242"/>
              <a:gd name="connsiteY2594" fmla="*/ 1742151 h 4689985"/>
              <a:gd name="connsiteX2595" fmla="*/ 12580234 w 13328242"/>
              <a:gd name="connsiteY2595" fmla="*/ 1694744 h 4689985"/>
              <a:gd name="connsiteX2596" fmla="*/ 12554512 w 13328242"/>
              <a:gd name="connsiteY2596" fmla="*/ 1599932 h 4689985"/>
              <a:gd name="connsiteX2597" fmla="*/ 12528796 w 13328242"/>
              <a:gd name="connsiteY2597" fmla="*/ 1552527 h 4689985"/>
              <a:gd name="connsiteX2598" fmla="*/ 12541654 w 13328242"/>
              <a:gd name="connsiteY2598" fmla="*/ 1457714 h 4689985"/>
              <a:gd name="connsiteX2599" fmla="*/ 12515931 w 13328242"/>
              <a:gd name="connsiteY2599" fmla="*/ 1410308 h 4689985"/>
              <a:gd name="connsiteX2600" fmla="*/ 12541654 w 13328242"/>
              <a:gd name="connsiteY2600" fmla="*/ 1410307 h 4689985"/>
              <a:gd name="connsiteX2601" fmla="*/ 12554512 w 13328242"/>
              <a:gd name="connsiteY2601" fmla="*/ 1410307 h 4689985"/>
              <a:gd name="connsiteX2602" fmla="*/ 12554512 w 13328242"/>
              <a:gd name="connsiteY2602" fmla="*/ 1362902 h 4689985"/>
              <a:gd name="connsiteX2603" fmla="*/ 12593095 w 13328242"/>
              <a:gd name="connsiteY2603" fmla="*/ 1315496 h 4689985"/>
              <a:gd name="connsiteX2604" fmla="*/ 12580234 w 13328242"/>
              <a:gd name="connsiteY2604" fmla="*/ 1315496 h 4689985"/>
              <a:gd name="connsiteX2605" fmla="*/ 12571662 w 13328242"/>
              <a:gd name="connsiteY2605" fmla="*/ 1283896 h 4689985"/>
              <a:gd name="connsiteX2606" fmla="*/ 12580234 w 13328242"/>
              <a:gd name="connsiteY2606" fmla="*/ 1268090 h 4689985"/>
              <a:gd name="connsiteX2607" fmla="*/ 12670256 w 13328242"/>
              <a:gd name="connsiteY2607" fmla="*/ 1173277 h 4689985"/>
              <a:gd name="connsiteX2608" fmla="*/ 12670256 w 13328242"/>
              <a:gd name="connsiteY2608" fmla="*/ 1125870 h 4689985"/>
              <a:gd name="connsiteX2609" fmla="*/ 12567373 w 13328242"/>
              <a:gd name="connsiteY2609" fmla="*/ 1173277 h 4689985"/>
              <a:gd name="connsiteX2610" fmla="*/ 12580234 w 13328242"/>
              <a:gd name="connsiteY2610" fmla="*/ 1078466 h 4689985"/>
              <a:gd name="connsiteX2611" fmla="*/ 12567373 w 13328242"/>
              <a:gd name="connsiteY2611" fmla="*/ 1078466 h 4689985"/>
              <a:gd name="connsiteX2612" fmla="*/ 12554512 w 13328242"/>
              <a:gd name="connsiteY2612" fmla="*/ 1078466 h 4689985"/>
              <a:gd name="connsiteX2613" fmla="*/ 12528796 w 13328242"/>
              <a:gd name="connsiteY2613" fmla="*/ 1125870 h 4689985"/>
              <a:gd name="connsiteX2614" fmla="*/ 12567373 w 13328242"/>
              <a:gd name="connsiteY2614" fmla="*/ 1173277 h 4689985"/>
              <a:gd name="connsiteX2615" fmla="*/ 12558186 w 13328242"/>
              <a:gd name="connsiteY2615" fmla="*/ 1308726 h 4689985"/>
              <a:gd name="connsiteX2616" fmla="*/ 12554512 w 13328242"/>
              <a:gd name="connsiteY2616" fmla="*/ 1315497 h 4689985"/>
              <a:gd name="connsiteX2617" fmla="*/ 12557728 w 13328242"/>
              <a:gd name="connsiteY2617" fmla="*/ 1315496 h 4689985"/>
              <a:gd name="connsiteX2618" fmla="*/ 12554512 w 13328242"/>
              <a:gd name="connsiteY2618" fmla="*/ 1362902 h 4689985"/>
              <a:gd name="connsiteX2619" fmla="*/ 12503073 w 13328242"/>
              <a:gd name="connsiteY2619" fmla="*/ 1362902 h 4689985"/>
              <a:gd name="connsiteX2620" fmla="*/ 12503073 w 13328242"/>
              <a:gd name="connsiteY2620" fmla="*/ 1315496 h 4689985"/>
              <a:gd name="connsiteX2621" fmla="*/ 12528796 w 13328242"/>
              <a:gd name="connsiteY2621" fmla="*/ 1315496 h 4689985"/>
              <a:gd name="connsiteX2622" fmla="*/ 12477351 w 13328242"/>
              <a:gd name="connsiteY2622" fmla="*/ 1268090 h 4689985"/>
              <a:gd name="connsiteX2623" fmla="*/ 12413052 w 13328242"/>
              <a:gd name="connsiteY2623" fmla="*/ 1362902 h 4689985"/>
              <a:gd name="connsiteX2624" fmla="*/ 12400194 w 13328242"/>
              <a:gd name="connsiteY2624" fmla="*/ 1457714 h 4689985"/>
              <a:gd name="connsiteX2625" fmla="*/ 12451635 w 13328242"/>
              <a:gd name="connsiteY2625" fmla="*/ 1457715 h 4689985"/>
              <a:gd name="connsiteX2626" fmla="*/ 12477351 w 13328242"/>
              <a:gd name="connsiteY2626" fmla="*/ 1505121 h 4689985"/>
              <a:gd name="connsiteX2627" fmla="*/ 12425913 w 13328242"/>
              <a:gd name="connsiteY2627" fmla="*/ 1552528 h 4689985"/>
              <a:gd name="connsiteX2628" fmla="*/ 12477351 w 13328242"/>
              <a:gd name="connsiteY2628" fmla="*/ 1552527 h 4689985"/>
              <a:gd name="connsiteX2629" fmla="*/ 12464493 w 13328242"/>
              <a:gd name="connsiteY2629" fmla="*/ 1599934 h 4689985"/>
              <a:gd name="connsiteX2630" fmla="*/ 12425913 w 13328242"/>
              <a:gd name="connsiteY2630" fmla="*/ 1647339 h 4689985"/>
              <a:gd name="connsiteX2631" fmla="*/ 12438771 w 13328242"/>
              <a:gd name="connsiteY2631" fmla="*/ 1694744 h 4689985"/>
              <a:gd name="connsiteX2632" fmla="*/ 12490212 w 13328242"/>
              <a:gd name="connsiteY2632" fmla="*/ 1694744 h 4689985"/>
              <a:gd name="connsiteX2633" fmla="*/ 12451635 w 13328242"/>
              <a:gd name="connsiteY2633" fmla="*/ 1742151 h 4689985"/>
              <a:gd name="connsiteX2634" fmla="*/ 12503073 w 13328242"/>
              <a:gd name="connsiteY2634" fmla="*/ 1789557 h 4689985"/>
              <a:gd name="connsiteX2635" fmla="*/ 12541654 w 13328242"/>
              <a:gd name="connsiteY2635" fmla="*/ 1789557 h 4689985"/>
              <a:gd name="connsiteX2636" fmla="*/ 12528796 w 13328242"/>
              <a:gd name="connsiteY2636" fmla="*/ 1884370 h 4689985"/>
              <a:gd name="connsiteX2637" fmla="*/ 12477351 w 13328242"/>
              <a:gd name="connsiteY2637" fmla="*/ 1979183 h 4689985"/>
              <a:gd name="connsiteX2638" fmla="*/ 12470922 w 13328242"/>
              <a:gd name="connsiteY2638" fmla="*/ 1955484 h 4689985"/>
              <a:gd name="connsiteX2639" fmla="*/ 12465845 w 13328242"/>
              <a:gd name="connsiteY2639" fmla="*/ 1936770 h 4689985"/>
              <a:gd name="connsiteX2640" fmla="*/ 12467812 w 13328242"/>
              <a:gd name="connsiteY2640" fmla="*/ 1936363 h 4689985"/>
              <a:gd name="connsiteX2641" fmla="*/ 12477351 w 13328242"/>
              <a:gd name="connsiteY2641" fmla="*/ 1949560 h 4689985"/>
              <a:gd name="connsiteX2642" fmla="*/ 12490212 w 13328242"/>
              <a:gd name="connsiteY2642" fmla="*/ 1931776 h 4689985"/>
              <a:gd name="connsiteX2643" fmla="*/ 12467812 w 13328242"/>
              <a:gd name="connsiteY2643" fmla="*/ 1936363 h 4689985"/>
              <a:gd name="connsiteX2644" fmla="*/ 12464493 w 13328242"/>
              <a:gd name="connsiteY2644" fmla="*/ 1931776 h 4689985"/>
              <a:gd name="connsiteX2645" fmla="*/ 12465845 w 13328242"/>
              <a:gd name="connsiteY2645" fmla="*/ 1936770 h 4689985"/>
              <a:gd name="connsiteX2646" fmla="*/ 12461280 w 13328242"/>
              <a:gd name="connsiteY2646" fmla="*/ 1937701 h 4689985"/>
              <a:gd name="connsiteX2647" fmla="*/ 12451635 w 13328242"/>
              <a:gd name="connsiteY2647" fmla="*/ 1979183 h 4689985"/>
              <a:gd name="connsiteX2648" fmla="*/ 12451635 w 13328242"/>
              <a:gd name="connsiteY2648" fmla="*/ 2026599 h 4689985"/>
              <a:gd name="connsiteX2649" fmla="*/ 12413052 w 13328242"/>
              <a:gd name="connsiteY2649" fmla="*/ 1979183 h 4689985"/>
              <a:gd name="connsiteX2650" fmla="*/ 12387329 w 13328242"/>
              <a:gd name="connsiteY2650" fmla="*/ 2121411 h 4689985"/>
              <a:gd name="connsiteX2651" fmla="*/ 12438771 w 13328242"/>
              <a:gd name="connsiteY2651" fmla="*/ 2026599 h 4689985"/>
              <a:gd name="connsiteX2652" fmla="*/ 12451635 w 13328242"/>
              <a:gd name="connsiteY2652" fmla="*/ 2026599 h 4689985"/>
              <a:gd name="connsiteX2653" fmla="*/ 12464493 w 13328242"/>
              <a:gd name="connsiteY2653" fmla="*/ 2026599 h 4689985"/>
              <a:gd name="connsiteX2654" fmla="*/ 12451635 w 13328242"/>
              <a:gd name="connsiteY2654" fmla="*/ 2216224 h 4689985"/>
              <a:gd name="connsiteX2655" fmla="*/ 12503073 w 13328242"/>
              <a:gd name="connsiteY2655" fmla="*/ 2216226 h 4689985"/>
              <a:gd name="connsiteX2656" fmla="*/ 12490212 w 13328242"/>
              <a:gd name="connsiteY2656" fmla="*/ 2311036 h 4689985"/>
              <a:gd name="connsiteX2657" fmla="*/ 12464493 w 13328242"/>
              <a:gd name="connsiteY2657" fmla="*/ 2358443 h 4689985"/>
              <a:gd name="connsiteX2658" fmla="*/ 12528796 w 13328242"/>
              <a:gd name="connsiteY2658" fmla="*/ 2453254 h 4689985"/>
              <a:gd name="connsiteX2659" fmla="*/ 12528796 w 13328242"/>
              <a:gd name="connsiteY2659" fmla="*/ 2311037 h 4689985"/>
              <a:gd name="connsiteX2660" fmla="*/ 12528796 w 13328242"/>
              <a:gd name="connsiteY2660" fmla="*/ 2263629 h 4689985"/>
              <a:gd name="connsiteX2661" fmla="*/ 12541654 w 13328242"/>
              <a:gd name="connsiteY2661" fmla="*/ 2263629 h 4689985"/>
              <a:gd name="connsiteX2662" fmla="*/ 12528796 w 13328242"/>
              <a:gd name="connsiteY2662" fmla="*/ 2216224 h 4689985"/>
              <a:gd name="connsiteX2663" fmla="*/ 12567373 w 13328242"/>
              <a:gd name="connsiteY2663" fmla="*/ 2216224 h 4689985"/>
              <a:gd name="connsiteX2664" fmla="*/ 12593095 w 13328242"/>
              <a:gd name="connsiteY2664" fmla="*/ 2263629 h 4689985"/>
              <a:gd name="connsiteX2665" fmla="*/ 12605953 w 13328242"/>
              <a:gd name="connsiteY2665" fmla="*/ 2311036 h 4689985"/>
              <a:gd name="connsiteX2666" fmla="*/ 12618814 w 13328242"/>
              <a:gd name="connsiteY2666" fmla="*/ 2263629 h 4689985"/>
              <a:gd name="connsiteX2667" fmla="*/ 12631672 w 13328242"/>
              <a:gd name="connsiteY2667" fmla="*/ 2311036 h 4689985"/>
              <a:gd name="connsiteX2668" fmla="*/ 12644534 w 13328242"/>
              <a:gd name="connsiteY2668" fmla="*/ 2311036 h 4689985"/>
              <a:gd name="connsiteX2669" fmla="*/ 12605953 w 13328242"/>
              <a:gd name="connsiteY2669" fmla="*/ 2358441 h 4689985"/>
              <a:gd name="connsiteX2670" fmla="*/ 12554512 w 13328242"/>
              <a:gd name="connsiteY2670" fmla="*/ 2453254 h 4689985"/>
              <a:gd name="connsiteX2671" fmla="*/ 12580234 w 13328242"/>
              <a:gd name="connsiteY2671" fmla="*/ 2500661 h 4689985"/>
              <a:gd name="connsiteX2672" fmla="*/ 12554512 w 13328242"/>
              <a:gd name="connsiteY2672" fmla="*/ 2548065 h 4689985"/>
              <a:gd name="connsiteX2673" fmla="*/ 12528796 w 13328242"/>
              <a:gd name="connsiteY2673" fmla="*/ 2642877 h 4689985"/>
              <a:gd name="connsiteX2674" fmla="*/ 12541654 w 13328242"/>
              <a:gd name="connsiteY2674" fmla="*/ 2642877 h 4689985"/>
              <a:gd name="connsiteX2675" fmla="*/ 12554512 w 13328242"/>
              <a:gd name="connsiteY2675" fmla="*/ 2690284 h 4689985"/>
              <a:gd name="connsiteX2676" fmla="*/ 12593095 w 13328242"/>
              <a:gd name="connsiteY2676" fmla="*/ 2690284 h 4689985"/>
              <a:gd name="connsiteX2677" fmla="*/ 12567373 w 13328242"/>
              <a:gd name="connsiteY2677" fmla="*/ 2737690 h 4689985"/>
              <a:gd name="connsiteX2678" fmla="*/ 12580234 w 13328242"/>
              <a:gd name="connsiteY2678" fmla="*/ 2785097 h 4689985"/>
              <a:gd name="connsiteX2679" fmla="*/ 12567373 w 13328242"/>
              <a:gd name="connsiteY2679" fmla="*/ 2832502 h 4689985"/>
              <a:gd name="connsiteX2680" fmla="*/ 12503073 w 13328242"/>
              <a:gd name="connsiteY2680" fmla="*/ 2737690 h 4689985"/>
              <a:gd name="connsiteX2681" fmla="*/ 12503073 w 13328242"/>
              <a:gd name="connsiteY2681" fmla="*/ 2690284 h 4689985"/>
              <a:gd name="connsiteX2682" fmla="*/ 12438771 w 13328242"/>
              <a:gd name="connsiteY2682" fmla="*/ 2737690 h 4689985"/>
              <a:gd name="connsiteX2683" fmla="*/ 12425913 w 13328242"/>
              <a:gd name="connsiteY2683" fmla="*/ 2690284 h 4689985"/>
              <a:gd name="connsiteX2684" fmla="*/ 12435558 w 13328242"/>
              <a:gd name="connsiteY2684" fmla="*/ 2666581 h 4689985"/>
              <a:gd name="connsiteX2685" fmla="*/ 12442913 w 13328242"/>
              <a:gd name="connsiteY2685" fmla="*/ 2656642 h 4689985"/>
              <a:gd name="connsiteX2686" fmla="*/ 12450898 w 13328242"/>
              <a:gd name="connsiteY2686" fmla="*/ 2656642 h 4689985"/>
              <a:gd name="connsiteX2687" fmla="*/ 12452836 w 13328242"/>
              <a:gd name="connsiteY2687" fmla="*/ 2648685 h 4689985"/>
              <a:gd name="connsiteX2688" fmla="*/ 12453025 w 13328242"/>
              <a:gd name="connsiteY2688" fmla="*/ 2647911 h 4689985"/>
              <a:gd name="connsiteX2689" fmla="*/ 12464493 w 13328242"/>
              <a:gd name="connsiteY2689" fmla="*/ 2642877 h 4689985"/>
              <a:gd name="connsiteX2690" fmla="*/ 12490212 w 13328242"/>
              <a:gd name="connsiteY2690" fmla="*/ 2642877 h 4689985"/>
              <a:gd name="connsiteX2691" fmla="*/ 12515931 w 13328242"/>
              <a:gd name="connsiteY2691" fmla="*/ 2548065 h 4689985"/>
              <a:gd name="connsiteX2692" fmla="*/ 12477351 w 13328242"/>
              <a:gd name="connsiteY2692" fmla="*/ 2595474 h 4689985"/>
              <a:gd name="connsiteX2693" fmla="*/ 12464493 w 13328242"/>
              <a:gd name="connsiteY2693" fmla="*/ 2548068 h 4689985"/>
              <a:gd name="connsiteX2694" fmla="*/ 12451635 w 13328242"/>
              <a:gd name="connsiteY2694" fmla="*/ 2548065 h 4689985"/>
              <a:gd name="connsiteX2695" fmla="*/ 12413052 w 13328242"/>
              <a:gd name="connsiteY2695" fmla="*/ 2548068 h 4689985"/>
              <a:gd name="connsiteX2696" fmla="*/ 12413052 w 13328242"/>
              <a:gd name="connsiteY2696" fmla="*/ 2500661 h 4689985"/>
              <a:gd name="connsiteX2697" fmla="*/ 12400194 w 13328242"/>
              <a:gd name="connsiteY2697" fmla="*/ 2500661 h 4689985"/>
              <a:gd name="connsiteX2698" fmla="*/ 12400194 w 13328242"/>
              <a:gd name="connsiteY2698" fmla="*/ 2453254 h 4689985"/>
              <a:gd name="connsiteX2699" fmla="*/ 12400194 w 13328242"/>
              <a:gd name="connsiteY2699" fmla="*/ 2405847 h 4689985"/>
              <a:gd name="connsiteX2700" fmla="*/ 12374471 w 13328242"/>
              <a:gd name="connsiteY2700" fmla="*/ 2263629 h 4689985"/>
              <a:gd name="connsiteX2701" fmla="*/ 12364740 w 13328242"/>
              <a:gd name="connsiteY2701" fmla="*/ 2268754 h 4689985"/>
              <a:gd name="connsiteX2702" fmla="*/ 12366434 w 13328242"/>
              <a:gd name="connsiteY2702" fmla="*/ 2245851 h 4689985"/>
              <a:gd name="connsiteX2703" fmla="*/ 12361610 w 13328242"/>
              <a:gd name="connsiteY2703" fmla="*/ 2216226 h 4689985"/>
              <a:gd name="connsiteX2704" fmla="*/ 12297311 w 13328242"/>
              <a:gd name="connsiteY2704" fmla="*/ 2168817 h 4689985"/>
              <a:gd name="connsiteX2705" fmla="*/ 12297311 w 13328242"/>
              <a:gd name="connsiteY2705" fmla="*/ 2026597 h 4689985"/>
              <a:gd name="connsiteX2706" fmla="*/ 12194431 w 13328242"/>
              <a:gd name="connsiteY2706" fmla="*/ 2216224 h 4689985"/>
              <a:gd name="connsiteX2707" fmla="*/ 12155850 w 13328242"/>
              <a:gd name="connsiteY2707" fmla="*/ 2263629 h 4689985"/>
              <a:gd name="connsiteX2708" fmla="*/ 12181573 w 13328242"/>
              <a:gd name="connsiteY2708" fmla="*/ 2311036 h 4689985"/>
              <a:gd name="connsiteX2709" fmla="*/ 12207289 w 13328242"/>
              <a:gd name="connsiteY2709" fmla="*/ 2311036 h 4689985"/>
              <a:gd name="connsiteX2710" fmla="*/ 12207289 w 13328242"/>
              <a:gd name="connsiteY2710" fmla="*/ 2263629 h 4689985"/>
              <a:gd name="connsiteX2711" fmla="*/ 12245869 w 13328242"/>
              <a:gd name="connsiteY2711" fmla="*/ 2311036 h 4689985"/>
              <a:gd name="connsiteX2712" fmla="*/ 12258733 w 13328242"/>
              <a:gd name="connsiteY2712" fmla="*/ 2405847 h 4689985"/>
              <a:gd name="connsiteX2713" fmla="*/ 12284449 w 13328242"/>
              <a:gd name="connsiteY2713" fmla="*/ 2405847 h 4689985"/>
              <a:gd name="connsiteX2714" fmla="*/ 12271591 w 13328242"/>
              <a:gd name="connsiteY2714" fmla="*/ 2453254 h 4689985"/>
              <a:gd name="connsiteX2715" fmla="*/ 12207289 w 13328242"/>
              <a:gd name="connsiteY2715" fmla="*/ 2548068 h 4689985"/>
              <a:gd name="connsiteX2716" fmla="*/ 12181573 w 13328242"/>
              <a:gd name="connsiteY2716" fmla="*/ 2453255 h 4689985"/>
              <a:gd name="connsiteX2717" fmla="*/ 12130131 w 13328242"/>
              <a:gd name="connsiteY2717" fmla="*/ 2500661 h 4689985"/>
              <a:gd name="connsiteX2718" fmla="*/ 12130131 w 13328242"/>
              <a:gd name="connsiteY2718" fmla="*/ 2548068 h 4689985"/>
              <a:gd name="connsiteX2719" fmla="*/ 12155850 w 13328242"/>
              <a:gd name="connsiteY2719" fmla="*/ 2548065 h 4689985"/>
              <a:gd name="connsiteX2720" fmla="*/ 12104409 w 13328242"/>
              <a:gd name="connsiteY2720" fmla="*/ 2595473 h 4689985"/>
              <a:gd name="connsiteX2721" fmla="*/ 12130131 w 13328242"/>
              <a:gd name="connsiteY2721" fmla="*/ 2642877 h 4689985"/>
              <a:gd name="connsiteX2722" fmla="*/ 12130131 w 13328242"/>
              <a:gd name="connsiteY2722" fmla="*/ 2690284 h 4689985"/>
              <a:gd name="connsiteX2723" fmla="*/ 12181573 w 13328242"/>
              <a:gd name="connsiteY2723" fmla="*/ 2690286 h 4689985"/>
              <a:gd name="connsiteX2724" fmla="*/ 12117267 w 13328242"/>
              <a:gd name="connsiteY2724" fmla="*/ 2785097 h 4689985"/>
              <a:gd name="connsiteX2725" fmla="*/ 12091548 w 13328242"/>
              <a:gd name="connsiteY2725" fmla="*/ 2737690 h 4689985"/>
              <a:gd name="connsiteX2726" fmla="*/ 11962949 w 13328242"/>
              <a:gd name="connsiteY2726" fmla="*/ 2785097 h 4689985"/>
              <a:gd name="connsiteX2727" fmla="*/ 11962949 w 13328242"/>
              <a:gd name="connsiteY2727" fmla="*/ 2832502 h 4689985"/>
              <a:gd name="connsiteX2728" fmla="*/ 11937227 w 13328242"/>
              <a:gd name="connsiteY2728" fmla="*/ 2832502 h 4689985"/>
              <a:gd name="connsiteX2729" fmla="*/ 11924369 w 13328242"/>
              <a:gd name="connsiteY2729" fmla="*/ 3022127 h 4689985"/>
              <a:gd name="connsiteX2730" fmla="*/ 11962949 w 13328242"/>
              <a:gd name="connsiteY2730" fmla="*/ 3116939 h 4689985"/>
              <a:gd name="connsiteX2731" fmla="*/ 11924369 w 13328242"/>
              <a:gd name="connsiteY2731" fmla="*/ 3164347 h 4689985"/>
              <a:gd name="connsiteX2732" fmla="*/ 11911511 w 13328242"/>
              <a:gd name="connsiteY2732" fmla="*/ 3116940 h 4689985"/>
              <a:gd name="connsiteX2733" fmla="*/ 11924369 w 13328242"/>
              <a:gd name="connsiteY2733" fmla="*/ 3116940 h 4689985"/>
              <a:gd name="connsiteX2734" fmla="*/ 11911511 w 13328242"/>
              <a:gd name="connsiteY2734" fmla="*/ 3022127 h 4689985"/>
              <a:gd name="connsiteX2735" fmla="*/ 11872927 w 13328242"/>
              <a:gd name="connsiteY2735" fmla="*/ 2974722 h 4689985"/>
              <a:gd name="connsiteX2736" fmla="*/ 11808628 w 13328242"/>
              <a:gd name="connsiteY2736" fmla="*/ 2974722 h 4689985"/>
              <a:gd name="connsiteX2737" fmla="*/ 11847205 w 13328242"/>
              <a:gd name="connsiteY2737" fmla="*/ 2927315 h 4689985"/>
              <a:gd name="connsiteX2738" fmla="*/ 11808628 w 13328242"/>
              <a:gd name="connsiteY2738" fmla="*/ 2785099 h 4689985"/>
              <a:gd name="connsiteX2739" fmla="*/ 11795766 w 13328242"/>
              <a:gd name="connsiteY2739" fmla="*/ 2785097 h 4689985"/>
              <a:gd name="connsiteX2740" fmla="*/ 11782908 w 13328242"/>
              <a:gd name="connsiteY2740" fmla="*/ 2879909 h 4689985"/>
              <a:gd name="connsiteX2741" fmla="*/ 11744325 w 13328242"/>
              <a:gd name="connsiteY2741" fmla="*/ 2879909 h 4689985"/>
              <a:gd name="connsiteX2742" fmla="*/ 11705745 w 13328242"/>
              <a:gd name="connsiteY2742" fmla="*/ 2879909 h 4689985"/>
              <a:gd name="connsiteX2743" fmla="*/ 11692887 w 13328242"/>
              <a:gd name="connsiteY2743" fmla="*/ 2785097 h 4689985"/>
              <a:gd name="connsiteX2744" fmla="*/ 11654306 w 13328242"/>
              <a:gd name="connsiteY2744" fmla="*/ 2785097 h 4689985"/>
              <a:gd name="connsiteX2745" fmla="*/ 11645733 w 13328242"/>
              <a:gd name="connsiteY2745" fmla="*/ 2816697 h 4689985"/>
              <a:gd name="connsiteX2746" fmla="*/ 11640018 w 13328242"/>
              <a:gd name="connsiteY2746" fmla="*/ 2821969 h 4689985"/>
              <a:gd name="connsiteX2747" fmla="*/ 11628582 w 13328242"/>
              <a:gd name="connsiteY2747" fmla="*/ 2737690 h 4689985"/>
              <a:gd name="connsiteX2748" fmla="*/ 11692887 w 13328242"/>
              <a:gd name="connsiteY2748" fmla="*/ 2642877 h 4689985"/>
              <a:gd name="connsiteX2749" fmla="*/ 11692887 w 13328242"/>
              <a:gd name="connsiteY2749" fmla="*/ 2595473 h 4689985"/>
              <a:gd name="connsiteX2750" fmla="*/ 11705745 w 13328242"/>
              <a:gd name="connsiteY2750" fmla="*/ 2500661 h 4689985"/>
              <a:gd name="connsiteX2751" fmla="*/ 11731467 w 13328242"/>
              <a:gd name="connsiteY2751" fmla="*/ 2453254 h 4689985"/>
              <a:gd name="connsiteX2752" fmla="*/ 11705745 w 13328242"/>
              <a:gd name="connsiteY2752" fmla="*/ 2500661 h 4689985"/>
              <a:gd name="connsiteX2753" fmla="*/ 11680025 w 13328242"/>
              <a:gd name="connsiteY2753" fmla="*/ 2548068 h 4689985"/>
              <a:gd name="connsiteX2754" fmla="*/ 11654306 w 13328242"/>
              <a:gd name="connsiteY2754" fmla="*/ 2548065 h 4689985"/>
              <a:gd name="connsiteX2755" fmla="*/ 11680025 w 13328242"/>
              <a:gd name="connsiteY2755" fmla="*/ 2453254 h 4689985"/>
              <a:gd name="connsiteX2756" fmla="*/ 11641447 w 13328242"/>
              <a:gd name="connsiteY2756" fmla="*/ 2405847 h 4689985"/>
              <a:gd name="connsiteX2757" fmla="*/ 11577142 w 13328242"/>
              <a:gd name="connsiteY2757" fmla="*/ 2453254 h 4689985"/>
              <a:gd name="connsiteX2758" fmla="*/ 11577142 w 13328242"/>
              <a:gd name="connsiteY2758" fmla="*/ 2500661 h 4689985"/>
              <a:gd name="connsiteX2759" fmla="*/ 11602865 w 13328242"/>
              <a:gd name="connsiteY2759" fmla="*/ 2453254 h 4689985"/>
              <a:gd name="connsiteX2760" fmla="*/ 11577142 w 13328242"/>
              <a:gd name="connsiteY2760" fmla="*/ 2548065 h 4689985"/>
              <a:gd name="connsiteX2761" fmla="*/ 11564284 w 13328242"/>
              <a:gd name="connsiteY2761" fmla="*/ 2642877 h 4689985"/>
              <a:gd name="connsiteX2762" fmla="*/ 11551422 w 13328242"/>
              <a:gd name="connsiteY2762" fmla="*/ 2690284 h 4689985"/>
              <a:gd name="connsiteX2763" fmla="*/ 11551422 w 13328242"/>
              <a:gd name="connsiteY2763" fmla="*/ 2785097 h 4689985"/>
              <a:gd name="connsiteX2764" fmla="*/ 11499983 w 13328242"/>
              <a:gd name="connsiteY2764" fmla="*/ 2832502 h 4689985"/>
              <a:gd name="connsiteX2765" fmla="*/ 11474263 w 13328242"/>
              <a:gd name="connsiteY2765" fmla="*/ 2737690 h 4689985"/>
              <a:gd name="connsiteX2766" fmla="*/ 11448540 w 13328242"/>
              <a:gd name="connsiteY2766" fmla="*/ 2737690 h 4689985"/>
              <a:gd name="connsiteX2767" fmla="*/ 11461405 w 13328242"/>
              <a:gd name="connsiteY2767" fmla="*/ 2690284 h 4689985"/>
              <a:gd name="connsiteX2768" fmla="*/ 11422823 w 13328242"/>
              <a:gd name="connsiteY2768" fmla="*/ 2642877 h 4689985"/>
              <a:gd name="connsiteX2769" fmla="*/ 11384242 w 13328242"/>
              <a:gd name="connsiteY2769" fmla="*/ 2737692 h 4689985"/>
              <a:gd name="connsiteX2770" fmla="*/ 11384242 w 13328242"/>
              <a:gd name="connsiteY2770" fmla="*/ 2642877 h 4689985"/>
              <a:gd name="connsiteX2771" fmla="*/ 11397104 w 13328242"/>
              <a:gd name="connsiteY2771" fmla="*/ 2595473 h 4689985"/>
              <a:gd name="connsiteX2772" fmla="*/ 11384244 w 13328242"/>
              <a:gd name="connsiteY2772" fmla="*/ 2500661 h 4689985"/>
              <a:gd name="connsiteX2773" fmla="*/ 11397104 w 13328242"/>
              <a:gd name="connsiteY2773" fmla="*/ 2500661 h 4689985"/>
              <a:gd name="connsiteX2774" fmla="*/ 11358520 w 13328242"/>
              <a:gd name="connsiteY2774" fmla="*/ 2453255 h 4689985"/>
              <a:gd name="connsiteX2775" fmla="*/ 11294222 w 13328242"/>
              <a:gd name="connsiteY2775" fmla="*/ 2548065 h 4689985"/>
              <a:gd name="connsiteX2776" fmla="*/ 11294222 w 13328242"/>
              <a:gd name="connsiteY2776" fmla="*/ 2595473 h 4689985"/>
              <a:gd name="connsiteX2777" fmla="*/ 11332802 w 13328242"/>
              <a:gd name="connsiteY2777" fmla="*/ 2642877 h 4689985"/>
              <a:gd name="connsiteX2778" fmla="*/ 11345664 w 13328242"/>
              <a:gd name="connsiteY2778" fmla="*/ 2595473 h 4689985"/>
              <a:gd name="connsiteX2779" fmla="*/ 11358520 w 13328242"/>
              <a:gd name="connsiteY2779" fmla="*/ 2595473 h 4689985"/>
              <a:gd name="connsiteX2780" fmla="*/ 11345662 w 13328242"/>
              <a:gd name="connsiteY2780" fmla="*/ 2642877 h 4689985"/>
              <a:gd name="connsiteX2781" fmla="*/ 11319940 w 13328242"/>
              <a:gd name="connsiteY2781" fmla="*/ 2690284 h 4689985"/>
              <a:gd name="connsiteX2782" fmla="*/ 11332802 w 13328242"/>
              <a:gd name="connsiteY2782" fmla="*/ 2690284 h 4689985"/>
              <a:gd name="connsiteX2783" fmla="*/ 11319941 w 13328242"/>
              <a:gd name="connsiteY2783" fmla="*/ 2737690 h 4689985"/>
              <a:gd name="connsiteX2784" fmla="*/ 11242782 w 13328242"/>
              <a:gd name="connsiteY2784" fmla="*/ 2785097 h 4689985"/>
              <a:gd name="connsiteX2785" fmla="*/ 11217061 w 13328242"/>
              <a:gd name="connsiteY2785" fmla="*/ 2879909 h 4689985"/>
              <a:gd name="connsiteX2786" fmla="*/ 11217061 w 13328242"/>
              <a:gd name="connsiteY2786" fmla="*/ 2927314 h 4689985"/>
              <a:gd name="connsiteX2787" fmla="*/ 11281361 w 13328242"/>
              <a:gd name="connsiteY2787" fmla="*/ 2927315 h 4689985"/>
              <a:gd name="connsiteX2788" fmla="*/ 11268503 w 13328242"/>
              <a:gd name="connsiteY2788" fmla="*/ 2832502 h 4689985"/>
              <a:gd name="connsiteX2789" fmla="*/ 11294221 w 13328242"/>
              <a:gd name="connsiteY2789" fmla="*/ 2879911 h 4689985"/>
              <a:gd name="connsiteX2790" fmla="*/ 11307079 w 13328242"/>
              <a:gd name="connsiteY2790" fmla="*/ 2974721 h 4689985"/>
              <a:gd name="connsiteX2791" fmla="*/ 11384244 w 13328242"/>
              <a:gd name="connsiteY2791" fmla="*/ 2927314 h 4689985"/>
              <a:gd name="connsiteX2792" fmla="*/ 11384242 w 13328242"/>
              <a:gd name="connsiteY2792" fmla="*/ 2974721 h 4689985"/>
              <a:gd name="connsiteX2793" fmla="*/ 11371383 w 13328242"/>
              <a:gd name="connsiteY2793" fmla="*/ 2974721 h 4689985"/>
              <a:gd name="connsiteX2794" fmla="*/ 11358522 w 13328242"/>
              <a:gd name="connsiteY2794" fmla="*/ 2974721 h 4689985"/>
              <a:gd name="connsiteX2795" fmla="*/ 11345664 w 13328242"/>
              <a:gd name="connsiteY2795" fmla="*/ 3022127 h 4689985"/>
              <a:gd name="connsiteX2796" fmla="*/ 11358522 w 13328242"/>
              <a:gd name="connsiteY2796" fmla="*/ 3069534 h 4689985"/>
              <a:gd name="connsiteX2797" fmla="*/ 11332802 w 13328242"/>
              <a:gd name="connsiteY2797" fmla="*/ 3211751 h 4689985"/>
              <a:gd name="connsiteX2798" fmla="*/ 11281363 w 13328242"/>
              <a:gd name="connsiteY2798" fmla="*/ 3211751 h 4689985"/>
              <a:gd name="connsiteX2799" fmla="*/ 11268503 w 13328242"/>
              <a:gd name="connsiteY2799" fmla="*/ 3211752 h 4689985"/>
              <a:gd name="connsiteX2800" fmla="*/ 11204200 w 13328242"/>
              <a:gd name="connsiteY2800" fmla="*/ 3306565 h 4689985"/>
              <a:gd name="connsiteX2801" fmla="*/ 11204202 w 13328242"/>
              <a:gd name="connsiteY2801" fmla="*/ 3259158 h 4689985"/>
              <a:gd name="connsiteX2802" fmla="*/ 11191342 w 13328242"/>
              <a:gd name="connsiteY2802" fmla="*/ 3353972 h 4689985"/>
              <a:gd name="connsiteX2803" fmla="*/ 11165620 w 13328242"/>
              <a:gd name="connsiteY2803" fmla="*/ 3401377 h 4689985"/>
              <a:gd name="connsiteX2804" fmla="*/ 11139901 w 13328242"/>
              <a:gd name="connsiteY2804" fmla="*/ 3401375 h 4689985"/>
              <a:gd name="connsiteX2805" fmla="*/ 11127043 w 13328242"/>
              <a:gd name="connsiteY2805" fmla="*/ 3448783 h 4689985"/>
              <a:gd name="connsiteX2806" fmla="*/ 11011299 w 13328242"/>
              <a:gd name="connsiteY2806" fmla="*/ 3401375 h 4689985"/>
              <a:gd name="connsiteX2807" fmla="*/ 10985581 w 13328242"/>
              <a:gd name="connsiteY2807" fmla="*/ 3448784 h 4689985"/>
              <a:gd name="connsiteX2808" fmla="*/ 10985581 w 13328242"/>
              <a:gd name="connsiteY2808" fmla="*/ 3496187 h 4689985"/>
              <a:gd name="connsiteX2809" fmla="*/ 10972717 w 13328242"/>
              <a:gd name="connsiteY2809" fmla="*/ 3496190 h 4689985"/>
              <a:gd name="connsiteX2810" fmla="*/ 10972718 w 13328242"/>
              <a:gd name="connsiteY2810" fmla="*/ 3448783 h 4689985"/>
              <a:gd name="connsiteX2811" fmla="*/ 10946999 w 13328242"/>
              <a:gd name="connsiteY2811" fmla="*/ 3448784 h 4689985"/>
              <a:gd name="connsiteX2812" fmla="*/ 10959859 w 13328242"/>
              <a:gd name="connsiteY2812" fmla="*/ 3306565 h 4689985"/>
              <a:gd name="connsiteX2813" fmla="*/ 10959857 w 13328242"/>
              <a:gd name="connsiteY2813" fmla="*/ 3259158 h 4689985"/>
              <a:gd name="connsiteX2814" fmla="*/ 10972717 w 13328242"/>
              <a:gd name="connsiteY2814" fmla="*/ 3259158 h 4689985"/>
              <a:gd name="connsiteX2815" fmla="*/ 10985581 w 13328242"/>
              <a:gd name="connsiteY2815" fmla="*/ 3211752 h 4689985"/>
              <a:gd name="connsiteX2816" fmla="*/ 10998441 w 13328242"/>
              <a:gd name="connsiteY2816" fmla="*/ 3211751 h 4689985"/>
              <a:gd name="connsiteX2817" fmla="*/ 11011300 w 13328242"/>
              <a:gd name="connsiteY2817" fmla="*/ 3211751 h 4689985"/>
              <a:gd name="connsiteX2818" fmla="*/ 11024160 w 13328242"/>
              <a:gd name="connsiteY2818" fmla="*/ 3164346 h 4689985"/>
              <a:gd name="connsiteX2819" fmla="*/ 11037019 w 13328242"/>
              <a:gd name="connsiteY2819" fmla="*/ 3164346 h 4689985"/>
              <a:gd name="connsiteX2820" fmla="*/ 11024160 w 13328242"/>
              <a:gd name="connsiteY2820" fmla="*/ 3211751 h 4689985"/>
              <a:gd name="connsiteX2821" fmla="*/ 11037018 w 13328242"/>
              <a:gd name="connsiteY2821" fmla="*/ 3211752 h 4689985"/>
              <a:gd name="connsiteX2822" fmla="*/ 11049879 w 13328242"/>
              <a:gd name="connsiteY2822" fmla="*/ 3211751 h 4689985"/>
              <a:gd name="connsiteX2823" fmla="*/ 11101319 w 13328242"/>
              <a:gd name="connsiteY2823" fmla="*/ 3164346 h 4689985"/>
              <a:gd name="connsiteX2824" fmla="*/ 11114180 w 13328242"/>
              <a:gd name="connsiteY2824" fmla="*/ 3069534 h 4689985"/>
              <a:gd name="connsiteX2825" fmla="*/ 11075601 w 13328242"/>
              <a:gd name="connsiteY2825" fmla="*/ 3164346 h 4689985"/>
              <a:gd name="connsiteX2826" fmla="*/ 11049877 w 13328242"/>
              <a:gd name="connsiteY2826" fmla="*/ 3022127 h 4689985"/>
              <a:gd name="connsiteX2827" fmla="*/ 11043450 w 13328242"/>
              <a:gd name="connsiteY2827" fmla="*/ 2927314 h 4689985"/>
              <a:gd name="connsiteX2828" fmla="*/ 11049879 w 13328242"/>
              <a:gd name="connsiteY2828" fmla="*/ 2974721 h 4689985"/>
              <a:gd name="connsiteX2829" fmla="*/ 11114182 w 13328242"/>
              <a:gd name="connsiteY2829" fmla="*/ 2974721 h 4689985"/>
              <a:gd name="connsiteX2830" fmla="*/ 11088459 w 13328242"/>
              <a:gd name="connsiteY2830" fmla="*/ 2927314 h 4689985"/>
              <a:gd name="connsiteX2831" fmla="*/ 11139901 w 13328242"/>
              <a:gd name="connsiteY2831" fmla="*/ 2785097 h 4689985"/>
              <a:gd name="connsiteX2832" fmla="*/ 11178478 w 13328242"/>
              <a:gd name="connsiteY2832" fmla="*/ 2737690 h 4689985"/>
              <a:gd name="connsiteX2833" fmla="*/ 11204200 w 13328242"/>
              <a:gd name="connsiteY2833" fmla="*/ 2737690 h 4689985"/>
              <a:gd name="connsiteX2834" fmla="*/ 11229921 w 13328242"/>
              <a:gd name="connsiteY2834" fmla="*/ 2642877 h 4689985"/>
              <a:gd name="connsiteX2835" fmla="*/ 11152762 w 13328242"/>
              <a:gd name="connsiteY2835" fmla="*/ 2548065 h 4689985"/>
              <a:gd name="connsiteX2836" fmla="*/ 11178478 w 13328242"/>
              <a:gd name="connsiteY2836" fmla="*/ 2453254 h 4689985"/>
              <a:gd name="connsiteX2837" fmla="*/ 11088459 w 13328242"/>
              <a:gd name="connsiteY2837" fmla="*/ 2453254 h 4689985"/>
              <a:gd name="connsiteX2838" fmla="*/ 11139899 w 13328242"/>
              <a:gd name="connsiteY2838" fmla="*/ 2500661 h 4689985"/>
              <a:gd name="connsiteX2839" fmla="*/ 11114180 w 13328242"/>
              <a:gd name="connsiteY2839" fmla="*/ 2548065 h 4689985"/>
              <a:gd name="connsiteX2840" fmla="*/ 11114182 w 13328242"/>
              <a:gd name="connsiteY2840" fmla="*/ 2595473 h 4689985"/>
              <a:gd name="connsiteX2841" fmla="*/ 11088459 w 13328242"/>
              <a:gd name="connsiteY2841" fmla="*/ 2595474 h 4689985"/>
              <a:gd name="connsiteX2842" fmla="*/ 11075601 w 13328242"/>
              <a:gd name="connsiteY2842" fmla="*/ 2548068 h 4689985"/>
              <a:gd name="connsiteX2843" fmla="*/ 11049879 w 13328242"/>
              <a:gd name="connsiteY2843" fmla="*/ 2690286 h 4689985"/>
              <a:gd name="connsiteX2844" fmla="*/ 11011299 w 13328242"/>
              <a:gd name="connsiteY2844" fmla="*/ 2737690 h 4689985"/>
              <a:gd name="connsiteX2845" fmla="*/ 11011300 w 13328242"/>
              <a:gd name="connsiteY2845" fmla="*/ 2785097 h 4689985"/>
              <a:gd name="connsiteX2846" fmla="*/ 10985581 w 13328242"/>
              <a:gd name="connsiteY2846" fmla="*/ 2832502 h 4689985"/>
              <a:gd name="connsiteX2847" fmla="*/ 10972717 w 13328242"/>
              <a:gd name="connsiteY2847" fmla="*/ 2879911 h 4689985"/>
              <a:gd name="connsiteX2848" fmla="*/ 10972717 w 13328242"/>
              <a:gd name="connsiteY2848" fmla="*/ 2832502 h 4689985"/>
              <a:gd name="connsiteX2849" fmla="*/ 10972718 w 13328242"/>
              <a:gd name="connsiteY2849" fmla="*/ 2785097 h 4689985"/>
              <a:gd name="connsiteX2850" fmla="*/ 10934138 w 13328242"/>
              <a:gd name="connsiteY2850" fmla="*/ 2785097 h 4689985"/>
              <a:gd name="connsiteX2851" fmla="*/ 10921277 w 13328242"/>
              <a:gd name="connsiteY2851" fmla="*/ 2927315 h 4689985"/>
              <a:gd name="connsiteX2852" fmla="*/ 10908417 w 13328242"/>
              <a:gd name="connsiteY2852" fmla="*/ 2927315 h 4689985"/>
              <a:gd name="connsiteX2853" fmla="*/ 10921277 w 13328242"/>
              <a:gd name="connsiteY2853" fmla="*/ 2785097 h 4689985"/>
              <a:gd name="connsiteX2854" fmla="*/ 10882700 w 13328242"/>
              <a:gd name="connsiteY2854" fmla="*/ 2832502 h 4689985"/>
              <a:gd name="connsiteX2855" fmla="*/ 10856981 w 13328242"/>
              <a:gd name="connsiteY2855" fmla="*/ 2737690 h 4689985"/>
              <a:gd name="connsiteX2856" fmla="*/ 10818397 w 13328242"/>
              <a:gd name="connsiteY2856" fmla="*/ 2785097 h 4689985"/>
              <a:gd name="connsiteX2857" fmla="*/ 10818397 w 13328242"/>
              <a:gd name="connsiteY2857" fmla="*/ 2832502 h 4689985"/>
              <a:gd name="connsiteX2858" fmla="*/ 10831257 w 13328242"/>
              <a:gd name="connsiteY2858" fmla="*/ 2879911 h 4689985"/>
              <a:gd name="connsiteX2859" fmla="*/ 10818397 w 13328242"/>
              <a:gd name="connsiteY2859" fmla="*/ 2879909 h 4689985"/>
              <a:gd name="connsiteX2860" fmla="*/ 10818395 w 13328242"/>
              <a:gd name="connsiteY2860" fmla="*/ 2927314 h 4689985"/>
              <a:gd name="connsiteX2861" fmla="*/ 10805539 w 13328242"/>
              <a:gd name="connsiteY2861" fmla="*/ 2927314 h 4689985"/>
              <a:gd name="connsiteX2862" fmla="*/ 10792678 w 13328242"/>
              <a:gd name="connsiteY2862" fmla="*/ 3022127 h 4689985"/>
              <a:gd name="connsiteX2863" fmla="*/ 10869837 w 13328242"/>
              <a:gd name="connsiteY2863" fmla="*/ 2974722 h 4689985"/>
              <a:gd name="connsiteX2864" fmla="*/ 10946999 w 13328242"/>
              <a:gd name="connsiteY2864" fmla="*/ 2974721 h 4689985"/>
              <a:gd name="connsiteX2865" fmla="*/ 10998439 w 13328242"/>
              <a:gd name="connsiteY2865" fmla="*/ 2927314 h 4689985"/>
              <a:gd name="connsiteX2866" fmla="*/ 11011299 w 13328242"/>
              <a:gd name="connsiteY2866" fmla="*/ 3022127 h 4689985"/>
              <a:gd name="connsiteX2867" fmla="*/ 11037019 w 13328242"/>
              <a:gd name="connsiteY2867" fmla="*/ 3022127 h 4689985"/>
              <a:gd name="connsiteX2868" fmla="*/ 11037019 w 13328242"/>
              <a:gd name="connsiteY2868" fmla="*/ 3069534 h 4689985"/>
              <a:gd name="connsiteX2869" fmla="*/ 10946998 w 13328242"/>
              <a:gd name="connsiteY2869" fmla="*/ 3116939 h 4689985"/>
              <a:gd name="connsiteX2870" fmla="*/ 10921277 w 13328242"/>
              <a:gd name="connsiteY2870" fmla="*/ 3116940 h 4689985"/>
              <a:gd name="connsiteX2871" fmla="*/ 10882700 w 13328242"/>
              <a:gd name="connsiteY2871" fmla="*/ 3259158 h 4689985"/>
              <a:gd name="connsiteX2872" fmla="*/ 10831258 w 13328242"/>
              <a:gd name="connsiteY2872" fmla="*/ 3164346 h 4689985"/>
              <a:gd name="connsiteX2873" fmla="*/ 10882700 w 13328242"/>
              <a:gd name="connsiteY2873" fmla="*/ 3069534 h 4689985"/>
              <a:gd name="connsiteX2874" fmla="*/ 10818397 w 13328242"/>
              <a:gd name="connsiteY2874" fmla="*/ 3069534 h 4689985"/>
              <a:gd name="connsiteX2875" fmla="*/ 10831258 w 13328242"/>
              <a:gd name="connsiteY2875" fmla="*/ 3116939 h 4689985"/>
              <a:gd name="connsiteX2876" fmla="*/ 10779817 w 13328242"/>
              <a:gd name="connsiteY2876" fmla="*/ 3116940 h 4689985"/>
              <a:gd name="connsiteX2877" fmla="*/ 10741238 w 13328242"/>
              <a:gd name="connsiteY2877" fmla="*/ 3211751 h 4689985"/>
              <a:gd name="connsiteX2878" fmla="*/ 10741238 w 13328242"/>
              <a:gd name="connsiteY2878" fmla="*/ 3259158 h 4689985"/>
              <a:gd name="connsiteX2879" fmla="*/ 10715519 w 13328242"/>
              <a:gd name="connsiteY2879" fmla="*/ 3259159 h 4689985"/>
              <a:gd name="connsiteX2880" fmla="*/ 10676935 w 13328242"/>
              <a:gd name="connsiteY2880" fmla="*/ 3353971 h 4689985"/>
              <a:gd name="connsiteX2881" fmla="*/ 10676937 w 13328242"/>
              <a:gd name="connsiteY2881" fmla="*/ 3448784 h 4689985"/>
              <a:gd name="connsiteX2882" fmla="*/ 10586918 w 13328242"/>
              <a:gd name="connsiteY2882" fmla="*/ 3448783 h 4689985"/>
              <a:gd name="connsiteX2883" fmla="*/ 10651213 w 13328242"/>
              <a:gd name="connsiteY2883" fmla="*/ 3306565 h 4689985"/>
              <a:gd name="connsiteX2884" fmla="*/ 10651215 w 13328242"/>
              <a:gd name="connsiteY2884" fmla="*/ 3164347 h 4689985"/>
              <a:gd name="connsiteX2885" fmla="*/ 10664077 w 13328242"/>
              <a:gd name="connsiteY2885" fmla="*/ 3164346 h 4689985"/>
              <a:gd name="connsiteX2886" fmla="*/ 10689797 w 13328242"/>
              <a:gd name="connsiteY2886" fmla="*/ 3164347 h 4689985"/>
              <a:gd name="connsiteX2887" fmla="*/ 10715517 w 13328242"/>
              <a:gd name="connsiteY2887" fmla="*/ 3164346 h 4689985"/>
              <a:gd name="connsiteX2888" fmla="*/ 10728377 w 13328242"/>
              <a:gd name="connsiteY2888" fmla="*/ 3069534 h 4689985"/>
              <a:gd name="connsiteX2889" fmla="*/ 10715519 w 13328242"/>
              <a:gd name="connsiteY2889" fmla="*/ 3069534 h 4689985"/>
              <a:gd name="connsiteX2890" fmla="*/ 10741238 w 13328242"/>
              <a:gd name="connsiteY2890" fmla="*/ 2974721 h 4689985"/>
              <a:gd name="connsiteX2891" fmla="*/ 10697835 w 13328242"/>
              <a:gd name="connsiteY2891" fmla="*/ 2962860 h 4689985"/>
              <a:gd name="connsiteX2892" fmla="*/ 10671943 w 13328242"/>
              <a:gd name="connsiteY2892" fmla="*/ 3008321 h 4689985"/>
              <a:gd name="connsiteX2893" fmla="*/ 10670508 w 13328242"/>
              <a:gd name="connsiteY2893" fmla="*/ 3004344 h 4689985"/>
              <a:gd name="connsiteX2894" fmla="*/ 10664077 w 13328242"/>
              <a:gd name="connsiteY2894" fmla="*/ 3022127 h 4689985"/>
              <a:gd name="connsiteX2895" fmla="*/ 10671943 w 13328242"/>
              <a:gd name="connsiteY2895" fmla="*/ 3008321 h 4689985"/>
              <a:gd name="connsiteX2896" fmla="*/ 10676937 w 13328242"/>
              <a:gd name="connsiteY2896" fmla="*/ 3022128 h 4689985"/>
              <a:gd name="connsiteX2897" fmla="*/ 10651213 w 13328242"/>
              <a:gd name="connsiteY2897" fmla="*/ 3069534 h 4689985"/>
              <a:gd name="connsiteX2898" fmla="*/ 10651215 w 13328242"/>
              <a:gd name="connsiteY2898" fmla="*/ 3116940 h 4689985"/>
              <a:gd name="connsiteX2899" fmla="*/ 10638357 w 13328242"/>
              <a:gd name="connsiteY2899" fmla="*/ 3116939 h 4689985"/>
              <a:gd name="connsiteX2900" fmla="*/ 10612637 w 13328242"/>
              <a:gd name="connsiteY2900" fmla="*/ 3069534 h 4689985"/>
              <a:gd name="connsiteX2901" fmla="*/ 10509754 w 13328242"/>
              <a:gd name="connsiteY2901" fmla="*/ 3211751 h 4689985"/>
              <a:gd name="connsiteX2902" fmla="*/ 10496895 w 13328242"/>
              <a:gd name="connsiteY2902" fmla="*/ 3211751 h 4689985"/>
              <a:gd name="connsiteX2903" fmla="*/ 10509754 w 13328242"/>
              <a:gd name="connsiteY2903" fmla="*/ 3259158 h 4689985"/>
              <a:gd name="connsiteX2904" fmla="*/ 10509753 w 13328242"/>
              <a:gd name="connsiteY2904" fmla="*/ 3306565 h 4689985"/>
              <a:gd name="connsiteX2905" fmla="*/ 10496895 w 13328242"/>
              <a:gd name="connsiteY2905" fmla="*/ 3306565 h 4689985"/>
              <a:gd name="connsiteX2906" fmla="*/ 10496893 w 13328242"/>
              <a:gd name="connsiteY2906" fmla="*/ 3259158 h 4689985"/>
              <a:gd name="connsiteX2907" fmla="*/ 10484035 w 13328242"/>
              <a:gd name="connsiteY2907" fmla="*/ 3211752 h 4689985"/>
              <a:gd name="connsiteX2908" fmla="*/ 10445457 w 13328242"/>
              <a:gd name="connsiteY2908" fmla="*/ 3259158 h 4689985"/>
              <a:gd name="connsiteX2909" fmla="*/ 10419734 w 13328242"/>
              <a:gd name="connsiteY2909" fmla="*/ 3259158 h 4689985"/>
              <a:gd name="connsiteX2910" fmla="*/ 10406875 w 13328242"/>
              <a:gd name="connsiteY2910" fmla="*/ 3259158 h 4689985"/>
              <a:gd name="connsiteX2911" fmla="*/ 10406875 w 13328242"/>
              <a:gd name="connsiteY2911" fmla="*/ 3306565 h 4689985"/>
              <a:gd name="connsiteX2912" fmla="*/ 10432594 w 13328242"/>
              <a:gd name="connsiteY2912" fmla="*/ 3353971 h 4689985"/>
              <a:gd name="connsiteX2913" fmla="*/ 10445457 w 13328242"/>
              <a:gd name="connsiteY2913" fmla="*/ 3306564 h 4689985"/>
              <a:gd name="connsiteX2914" fmla="*/ 10484035 w 13328242"/>
              <a:gd name="connsiteY2914" fmla="*/ 3306564 h 4689985"/>
              <a:gd name="connsiteX2915" fmla="*/ 10471174 w 13328242"/>
              <a:gd name="connsiteY2915" fmla="*/ 3448783 h 4689985"/>
              <a:gd name="connsiteX2916" fmla="*/ 10432594 w 13328242"/>
              <a:gd name="connsiteY2916" fmla="*/ 3496190 h 4689985"/>
              <a:gd name="connsiteX2917" fmla="*/ 10406873 w 13328242"/>
              <a:gd name="connsiteY2917" fmla="*/ 3496187 h 4689985"/>
              <a:gd name="connsiteX2918" fmla="*/ 10419734 w 13328242"/>
              <a:gd name="connsiteY2918" fmla="*/ 3353971 h 4689985"/>
              <a:gd name="connsiteX2919" fmla="*/ 10355433 w 13328242"/>
              <a:gd name="connsiteY2919" fmla="*/ 3306564 h 4689985"/>
              <a:gd name="connsiteX2920" fmla="*/ 10342574 w 13328242"/>
              <a:gd name="connsiteY2920" fmla="*/ 3353971 h 4689985"/>
              <a:gd name="connsiteX2921" fmla="*/ 10278273 w 13328242"/>
              <a:gd name="connsiteY2921" fmla="*/ 3353971 h 4689985"/>
              <a:gd name="connsiteX2922" fmla="*/ 10291134 w 13328242"/>
              <a:gd name="connsiteY2922" fmla="*/ 3353971 h 4689985"/>
              <a:gd name="connsiteX2923" fmla="*/ 10316856 w 13328242"/>
              <a:gd name="connsiteY2923" fmla="*/ 3353971 h 4689985"/>
              <a:gd name="connsiteX2924" fmla="*/ 10291132 w 13328242"/>
              <a:gd name="connsiteY2924" fmla="*/ 3448783 h 4689985"/>
              <a:gd name="connsiteX2925" fmla="*/ 10291134 w 13328242"/>
              <a:gd name="connsiteY2925" fmla="*/ 3401377 h 4689985"/>
              <a:gd name="connsiteX2926" fmla="*/ 10278271 w 13328242"/>
              <a:gd name="connsiteY2926" fmla="*/ 3401377 h 4689985"/>
              <a:gd name="connsiteX2927" fmla="*/ 10226831 w 13328242"/>
              <a:gd name="connsiteY2927" fmla="*/ 3401377 h 4689985"/>
              <a:gd name="connsiteX2928" fmla="*/ 10252550 w 13328242"/>
              <a:gd name="connsiteY2928" fmla="*/ 3353971 h 4689985"/>
              <a:gd name="connsiteX2929" fmla="*/ 10188254 w 13328242"/>
              <a:gd name="connsiteY2929" fmla="*/ 3259158 h 4689985"/>
              <a:gd name="connsiteX2930" fmla="*/ 10175393 w 13328242"/>
              <a:gd name="connsiteY2930" fmla="*/ 3401377 h 4689985"/>
              <a:gd name="connsiteX2931" fmla="*/ 10136811 w 13328242"/>
              <a:gd name="connsiteY2931" fmla="*/ 3401377 h 4689985"/>
              <a:gd name="connsiteX2932" fmla="*/ 10123951 w 13328242"/>
              <a:gd name="connsiteY2932" fmla="*/ 3448783 h 4689985"/>
              <a:gd name="connsiteX2933" fmla="*/ 10085371 w 13328242"/>
              <a:gd name="connsiteY2933" fmla="*/ 3353971 h 4689985"/>
              <a:gd name="connsiteX2934" fmla="*/ 10085369 w 13328242"/>
              <a:gd name="connsiteY2934" fmla="*/ 3401377 h 4689985"/>
              <a:gd name="connsiteX2935" fmla="*/ 10072511 w 13328242"/>
              <a:gd name="connsiteY2935" fmla="*/ 3353971 h 4689985"/>
              <a:gd name="connsiteX2936" fmla="*/ 10059650 w 13328242"/>
              <a:gd name="connsiteY2936" fmla="*/ 3353971 h 4689985"/>
              <a:gd name="connsiteX2937" fmla="*/ 10046794 w 13328242"/>
              <a:gd name="connsiteY2937" fmla="*/ 3306565 h 4689985"/>
              <a:gd name="connsiteX2938" fmla="*/ 10026214 w 13328242"/>
              <a:gd name="connsiteY2938" fmla="*/ 3268643 h 4689985"/>
              <a:gd name="connsiteX2939" fmla="*/ 10033928 w 13328242"/>
              <a:gd name="connsiteY2939" fmla="*/ 3259158 h 4689985"/>
              <a:gd name="connsiteX2940" fmla="*/ 10059652 w 13328242"/>
              <a:gd name="connsiteY2940" fmla="*/ 3259158 h 4689985"/>
              <a:gd name="connsiteX2941" fmla="*/ 10059652 w 13328242"/>
              <a:gd name="connsiteY2941" fmla="*/ 3116939 h 4689985"/>
              <a:gd name="connsiteX2942" fmla="*/ 9982489 w 13328242"/>
              <a:gd name="connsiteY2942" fmla="*/ 3164346 h 4689985"/>
              <a:gd name="connsiteX2943" fmla="*/ 10033928 w 13328242"/>
              <a:gd name="connsiteY2943" fmla="*/ 3259158 h 4689985"/>
              <a:gd name="connsiteX2944" fmla="*/ 10021071 w 13328242"/>
              <a:gd name="connsiteY2944" fmla="*/ 3259159 h 4689985"/>
              <a:gd name="connsiteX2945" fmla="*/ 10026214 w 13328242"/>
              <a:gd name="connsiteY2945" fmla="*/ 3268643 h 4689985"/>
              <a:gd name="connsiteX2946" fmla="*/ 9995352 w 13328242"/>
              <a:gd name="connsiteY2946" fmla="*/ 3306565 h 4689985"/>
              <a:gd name="connsiteX2947" fmla="*/ 9918190 w 13328242"/>
              <a:gd name="connsiteY2947" fmla="*/ 3353972 h 4689985"/>
              <a:gd name="connsiteX2948" fmla="*/ 9918192 w 13328242"/>
              <a:gd name="connsiteY2948" fmla="*/ 3259158 h 4689985"/>
              <a:gd name="connsiteX2949" fmla="*/ 9866750 w 13328242"/>
              <a:gd name="connsiteY2949" fmla="*/ 3259158 h 4689985"/>
              <a:gd name="connsiteX2950" fmla="*/ 9879610 w 13328242"/>
              <a:gd name="connsiteY2950" fmla="*/ 3306565 h 4689985"/>
              <a:gd name="connsiteX2951" fmla="*/ 9815307 w 13328242"/>
              <a:gd name="connsiteY2951" fmla="*/ 3306565 h 4689985"/>
              <a:gd name="connsiteX2952" fmla="*/ 9802451 w 13328242"/>
              <a:gd name="connsiteY2952" fmla="*/ 3306565 h 4689985"/>
              <a:gd name="connsiteX2953" fmla="*/ 9789589 w 13328242"/>
              <a:gd name="connsiteY2953" fmla="*/ 3353972 h 4689985"/>
              <a:gd name="connsiteX2954" fmla="*/ 9815309 w 13328242"/>
              <a:gd name="connsiteY2954" fmla="*/ 3353971 h 4689985"/>
              <a:gd name="connsiteX2955" fmla="*/ 9789589 w 13328242"/>
              <a:gd name="connsiteY2955" fmla="*/ 3401375 h 4689985"/>
              <a:gd name="connsiteX2956" fmla="*/ 9789589 w 13328242"/>
              <a:gd name="connsiteY2956" fmla="*/ 3448783 h 4689985"/>
              <a:gd name="connsiteX2957" fmla="*/ 9776731 w 13328242"/>
              <a:gd name="connsiteY2957" fmla="*/ 3496190 h 4689985"/>
              <a:gd name="connsiteX2958" fmla="*/ 9751009 w 13328242"/>
              <a:gd name="connsiteY2958" fmla="*/ 3448784 h 4689985"/>
              <a:gd name="connsiteX2959" fmla="*/ 9776730 w 13328242"/>
              <a:gd name="connsiteY2959" fmla="*/ 3448783 h 4689985"/>
              <a:gd name="connsiteX2960" fmla="*/ 9751009 w 13328242"/>
              <a:gd name="connsiteY2960" fmla="*/ 3353971 h 4689985"/>
              <a:gd name="connsiteX2961" fmla="*/ 9776731 w 13328242"/>
              <a:gd name="connsiteY2961" fmla="*/ 3306565 h 4689985"/>
              <a:gd name="connsiteX2962" fmla="*/ 9751009 w 13328242"/>
              <a:gd name="connsiteY2962" fmla="*/ 3306564 h 4689985"/>
              <a:gd name="connsiteX2963" fmla="*/ 9712426 w 13328242"/>
              <a:gd name="connsiteY2963" fmla="*/ 3353971 h 4689985"/>
              <a:gd name="connsiteX2964" fmla="*/ 9725290 w 13328242"/>
              <a:gd name="connsiteY2964" fmla="*/ 3259158 h 4689985"/>
              <a:gd name="connsiteX2965" fmla="*/ 9686706 w 13328242"/>
              <a:gd name="connsiteY2965" fmla="*/ 3211752 h 4689985"/>
              <a:gd name="connsiteX2966" fmla="*/ 9596688 w 13328242"/>
              <a:gd name="connsiteY2966" fmla="*/ 3259158 h 4689985"/>
              <a:gd name="connsiteX2967" fmla="*/ 9609546 w 13328242"/>
              <a:gd name="connsiteY2967" fmla="*/ 3164347 h 4689985"/>
              <a:gd name="connsiteX2968" fmla="*/ 9635267 w 13328242"/>
              <a:gd name="connsiteY2968" fmla="*/ 3116939 h 4689985"/>
              <a:gd name="connsiteX2969" fmla="*/ 9545246 w 13328242"/>
              <a:gd name="connsiteY2969" fmla="*/ 3164346 h 4689985"/>
              <a:gd name="connsiteX2970" fmla="*/ 9519527 w 13328242"/>
              <a:gd name="connsiteY2970" fmla="*/ 3116940 h 4689985"/>
              <a:gd name="connsiteX2971" fmla="*/ 9506669 w 13328242"/>
              <a:gd name="connsiteY2971" fmla="*/ 3116940 h 4689985"/>
              <a:gd name="connsiteX2972" fmla="*/ 9506668 w 13328242"/>
              <a:gd name="connsiteY2972" fmla="*/ 3211751 h 4689985"/>
              <a:gd name="connsiteX2973" fmla="*/ 9480945 w 13328242"/>
              <a:gd name="connsiteY2973" fmla="*/ 3164346 h 4689985"/>
              <a:gd name="connsiteX2974" fmla="*/ 9416646 w 13328242"/>
              <a:gd name="connsiteY2974" fmla="*/ 3116940 h 4689985"/>
              <a:gd name="connsiteX2975" fmla="*/ 9365204 w 13328242"/>
              <a:gd name="connsiteY2975" fmla="*/ 3259158 h 4689985"/>
              <a:gd name="connsiteX2976" fmla="*/ 9352345 w 13328242"/>
              <a:gd name="connsiteY2976" fmla="*/ 3211751 h 4689985"/>
              <a:gd name="connsiteX2977" fmla="*/ 9352345 w 13328242"/>
              <a:gd name="connsiteY2977" fmla="*/ 3164346 h 4689985"/>
              <a:gd name="connsiteX2978" fmla="*/ 9339485 w 13328242"/>
              <a:gd name="connsiteY2978" fmla="*/ 3164346 h 4689985"/>
              <a:gd name="connsiteX2979" fmla="*/ 9328232 w 13328242"/>
              <a:gd name="connsiteY2979" fmla="*/ 3140643 h 4689985"/>
              <a:gd name="connsiteX2980" fmla="*/ 9323433 w 13328242"/>
              <a:gd name="connsiteY2980" fmla="*/ 3125073 h 4689985"/>
              <a:gd name="connsiteX2981" fmla="*/ 9326624 w 13328242"/>
              <a:gd name="connsiteY2981" fmla="*/ 3116939 h 4689985"/>
              <a:gd name="connsiteX2982" fmla="*/ 9323208 w 13328242"/>
              <a:gd name="connsiteY2982" fmla="*/ 3124347 h 4689985"/>
              <a:gd name="connsiteX2983" fmla="*/ 9323433 w 13328242"/>
              <a:gd name="connsiteY2983" fmla="*/ 3125073 h 4689985"/>
              <a:gd name="connsiteX2984" fmla="*/ 9321248 w 13328242"/>
              <a:gd name="connsiteY2984" fmla="*/ 3130643 h 4689985"/>
              <a:gd name="connsiteX2985" fmla="*/ 9275184 w 13328242"/>
              <a:gd name="connsiteY2985" fmla="*/ 3164346 h 4689985"/>
              <a:gd name="connsiteX2986" fmla="*/ 9313764 w 13328242"/>
              <a:gd name="connsiteY2986" fmla="*/ 3259158 h 4689985"/>
              <a:gd name="connsiteX2987" fmla="*/ 9249465 w 13328242"/>
              <a:gd name="connsiteY2987" fmla="*/ 3164347 h 4689985"/>
              <a:gd name="connsiteX2988" fmla="*/ 9275184 w 13328242"/>
              <a:gd name="connsiteY2988" fmla="*/ 3069534 h 4689985"/>
              <a:gd name="connsiteX2989" fmla="*/ 9249463 w 13328242"/>
              <a:gd name="connsiteY2989" fmla="*/ 3069534 h 4689985"/>
              <a:gd name="connsiteX2990" fmla="*/ 9249465 w 13328242"/>
              <a:gd name="connsiteY2990" fmla="*/ 3164347 h 4689985"/>
              <a:gd name="connsiteX2991" fmla="*/ 9210885 w 13328242"/>
              <a:gd name="connsiteY2991" fmla="*/ 3069534 h 4689985"/>
              <a:gd name="connsiteX2992" fmla="*/ 9198022 w 13328242"/>
              <a:gd name="connsiteY2992" fmla="*/ 2927314 h 4689985"/>
              <a:gd name="connsiteX2993" fmla="*/ 9249463 w 13328242"/>
              <a:gd name="connsiteY2993" fmla="*/ 2974722 h 4689985"/>
              <a:gd name="connsiteX2994" fmla="*/ 9223743 w 13328242"/>
              <a:gd name="connsiteY2994" fmla="*/ 2927314 h 4689985"/>
              <a:gd name="connsiteX2995" fmla="*/ 9210883 w 13328242"/>
              <a:gd name="connsiteY2995" fmla="*/ 2879909 h 4689985"/>
              <a:gd name="connsiteX2996" fmla="*/ 9172303 w 13328242"/>
              <a:gd name="connsiteY2996" fmla="*/ 3022127 h 4689985"/>
              <a:gd name="connsiteX2997" fmla="*/ 9159441 w 13328242"/>
              <a:gd name="connsiteY2997" fmla="*/ 3022127 h 4689985"/>
              <a:gd name="connsiteX2998" fmla="*/ 9159443 w 13328242"/>
              <a:gd name="connsiteY2998" fmla="*/ 3069536 h 4689985"/>
              <a:gd name="connsiteX2999" fmla="*/ 9146583 w 13328242"/>
              <a:gd name="connsiteY2999" fmla="*/ 3069534 h 4689985"/>
              <a:gd name="connsiteX3000" fmla="*/ 9146582 w 13328242"/>
              <a:gd name="connsiteY3000" fmla="*/ 3022127 h 4689985"/>
              <a:gd name="connsiteX3001" fmla="*/ 9133724 w 13328242"/>
              <a:gd name="connsiteY3001" fmla="*/ 3069534 h 4689985"/>
              <a:gd name="connsiteX3002" fmla="*/ 9133724 w 13328242"/>
              <a:gd name="connsiteY3002" fmla="*/ 3164346 h 4689985"/>
              <a:gd name="connsiteX3003" fmla="*/ 9185161 w 13328242"/>
              <a:gd name="connsiteY3003" fmla="*/ 3211751 h 4689985"/>
              <a:gd name="connsiteX3004" fmla="*/ 9146582 w 13328242"/>
              <a:gd name="connsiteY3004" fmla="*/ 3259158 h 4689985"/>
              <a:gd name="connsiteX3005" fmla="*/ 9133724 w 13328242"/>
              <a:gd name="connsiteY3005" fmla="*/ 3306565 h 4689985"/>
              <a:gd name="connsiteX3006" fmla="*/ 9120863 w 13328242"/>
              <a:gd name="connsiteY3006" fmla="*/ 3306565 h 4689985"/>
              <a:gd name="connsiteX3007" fmla="*/ 9108003 w 13328242"/>
              <a:gd name="connsiteY3007" fmla="*/ 3306565 h 4689985"/>
              <a:gd name="connsiteX3008" fmla="*/ 9108005 w 13328242"/>
              <a:gd name="connsiteY3008" fmla="*/ 3259158 h 4689985"/>
              <a:gd name="connsiteX3009" fmla="*/ 9120864 w 13328242"/>
              <a:gd name="connsiteY3009" fmla="*/ 3211751 h 4689985"/>
              <a:gd name="connsiteX3010" fmla="*/ 9120864 w 13328242"/>
              <a:gd name="connsiteY3010" fmla="*/ 3164346 h 4689985"/>
              <a:gd name="connsiteX3011" fmla="*/ 9095142 w 13328242"/>
              <a:gd name="connsiteY3011" fmla="*/ 3164346 h 4689985"/>
              <a:gd name="connsiteX3012" fmla="*/ 9108005 w 13328242"/>
              <a:gd name="connsiteY3012" fmla="*/ 3022127 h 4689985"/>
              <a:gd name="connsiteX3013" fmla="*/ 9095142 w 13328242"/>
              <a:gd name="connsiteY3013" fmla="*/ 3022127 h 4689985"/>
              <a:gd name="connsiteX3014" fmla="*/ 9069423 w 13328242"/>
              <a:gd name="connsiteY3014" fmla="*/ 3022127 h 4689985"/>
              <a:gd name="connsiteX3015" fmla="*/ 9043702 w 13328242"/>
              <a:gd name="connsiteY3015" fmla="*/ 3022127 h 4689985"/>
              <a:gd name="connsiteX3016" fmla="*/ 9030841 w 13328242"/>
              <a:gd name="connsiteY3016" fmla="*/ 3069536 h 4689985"/>
              <a:gd name="connsiteX3017" fmla="*/ 9005120 w 13328242"/>
              <a:gd name="connsiteY3017" fmla="*/ 3022128 h 4689985"/>
              <a:gd name="connsiteX3018" fmla="*/ 8940822 w 13328242"/>
              <a:gd name="connsiteY3018" fmla="*/ 3116939 h 4689985"/>
              <a:gd name="connsiteX3019" fmla="*/ 8940822 w 13328242"/>
              <a:gd name="connsiteY3019" fmla="*/ 3164346 h 4689985"/>
              <a:gd name="connsiteX3020" fmla="*/ 8889381 w 13328242"/>
              <a:gd name="connsiteY3020" fmla="*/ 3259159 h 4689985"/>
              <a:gd name="connsiteX3021" fmla="*/ 8850800 w 13328242"/>
              <a:gd name="connsiteY3021" fmla="*/ 3306564 h 4689985"/>
              <a:gd name="connsiteX3022" fmla="*/ 8812220 w 13328242"/>
              <a:gd name="connsiteY3022" fmla="*/ 3259158 h 4689985"/>
              <a:gd name="connsiteX3023" fmla="*/ 8889381 w 13328242"/>
              <a:gd name="connsiteY3023" fmla="*/ 3164346 h 4689985"/>
              <a:gd name="connsiteX3024" fmla="*/ 8876520 w 13328242"/>
              <a:gd name="connsiteY3024" fmla="*/ 3069534 h 4689985"/>
              <a:gd name="connsiteX3025" fmla="*/ 8902240 w 13328242"/>
              <a:gd name="connsiteY3025" fmla="*/ 3069534 h 4689985"/>
              <a:gd name="connsiteX3026" fmla="*/ 8902240 w 13328242"/>
              <a:gd name="connsiteY3026" fmla="*/ 3022127 h 4689985"/>
              <a:gd name="connsiteX3027" fmla="*/ 8953682 w 13328242"/>
              <a:gd name="connsiteY3027" fmla="*/ 2974721 h 4689985"/>
              <a:gd name="connsiteX3028" fmla="*/ 9017981 w 13328242"/>
              <a:gd name="connsiteY3028" fmla="*/ 2974721 h 4689985"/>
              <a:gd name="connsiteX3029" fmla="*/ 9005122 w 13328242"/>
              <a:gd name="connsiteY3029" fmla="*/ 2927314 h 4689985"/>
              <a:gd name="connsiteX3030" fmla="*/ 8927963 w 13328242"/>
              <a:gd name="connsiteY3030" fmla="*/ 2927314 h 4689985"/>
              <a:gd name="connsiteX3031" fmla="*/ 8863662 w 13328242"/>
              <a:gd name="connsiteY3031" fmla="*/ 2974721 h 4689985"/>
              <a:gd name="connsiteX3032" fmla="*/ 8825078 w 13328242"/>
              <a:gd name="connsiteY3032" fmla="*/ 3022127 h 4689985"/>
              <a:gd name="connsiteX3033" fmla="*/ 8825078 w 13328242"/>
              <a:gd name="connsiteY3033" fmla="*/ 3116939 h 4689985"/>
              <a:gd name="connsiteX3034" fmla="*/ 8786496 w 13328242"/>
              <a:gd name="connsiteY3034" fmla="*/ 3116939 h 4689985"/>
              <a:gd name="connsiteX3035" fmla="*/ 8722200 w 13328242"/>
              <a:gd name="connsiteY3035" fmla="*/ 3164347 h 4689985"/>
              <a:gd name="connsiteX3036" fmla="*/ 8735058 w 13328242"/>
              <a:gd name="connsiteY3036" fmla="*/ 3164346 h 4689985"/>
              <a:gd name="connsiteX3037" fmla="*/ 8709340 w 13328242"/>
              <a:gd name="connsiteY3037" fmla="*/ 3259158 h 4689985"/>
              <a:gd name="connsiteX3038" fmla="*/ 8683620 w 13328242"/>
              <a:gd name="connsiteY3038" fmla="*/ 3211751 h 4689985"/>
              <a:gd name="connsiteX3039" fmla="*/ 8645036 w 13328242"/>
              <a:gd name="connsiteY3039" fmla="*/ 3164347 h 4689985"/>
              <a:gd name="connsiteX3040" fmla="*/ 8606459 w 13328242"/>
              <a:gd name="connsiteY3040" fmla="*/ 3259158 h 4689985"/>
              <a:gd name="connsiteX3041" fmla="*/ 8619319 w 13328242"/>
              <a:gd name="connsiteY3041" fmla="*/ 3211751 h 4689985"/>
              <a:gd name="connsiteX3042" fmla="*/ 8593599 w 13328242"/>
              <a:gd name="connsiteY3042" fmla="*/ 3211751 h 4689985"/>
              <a:gd name="connsiteX3043" fmla="*/ 8580738 w 13328242"/>
              <a:gd name="connsiteY3043" fmla="*/ 3211751 h 4689985"/>
              <a:gd name="connsiteX3044" fmla="*/ 8567877 w 13328242"/>
              <a:gd name="connsiteY3044" fmla="*/ 3211751 h 4689985"/>
              <a:gd name="connsiteX3045" fmla="*/ 8529297 w 13328242"/>
              <a:gd name="connsiteY3045" fmla="*/ 3211751 h 4689985"/>
              <a:gd name="connsiteX3046" fmla="*/ 8503576 w 13328242"/>
              <a:gd name="connsiteY3046" fmla="*/ 3164347 h 4689985"/>
              <a:gd name="connsiteX3047" fmla="*/ 8490715 w 13328242"/>
              <a:gd name="connsiteY3047" fmla="*/ 3211751 h 4689985"/>
              <a:gd name="connsiteX3048" fmla="*/ 8464997 w 13328242"/>
              <a:gd name="connsiteY3048" fmla="*/ 3211751 h 4689985"/>
              <a:gd name="connsiteX3049" fmla="*/ 8452139 w 13328242"/>
              <a:gd name="connsiteY3049" fmla="*/ 3211751 h 4689985"/>
              <a:gd name="connsiteX3050" fmla="*/ 8387838 w 13328242"/>
              <a:gd name="connsiteY3050" fmla="*/ 3306565 h 4689985"/>
              <a:gd name="connsiteX3051" fmla="*/ 8400698 w 13328242"/>
              <a:gd name="connsiteY3051" fmla="*/ 3306565 h 4689985"/>
              <a:gd name="connsiteX3052" fmla="*/ 8362114 w 13328242"/>
              <a:gd name="connsiteY3052" fmla="*/ 3353971 h 4689985"/>
              <a:gd name="connsiteX3053" fmla="*/ 8374976 w 13328242"/>
              <a:gd name="connsiteY3053" fmla="*/ 3353972 h 4689985"/>
              <a:gd name="connsiteX3054" fmla="*/ 8362116 w 13328242"/>
              <a:gd name="connsiteY3054" fmla="*/ 3448783 h 4689985"/>
              <a:gd name="connsiteX3055" fmla="*/ 8374974 w 13328242"/>
              <a:gd name="connsiteY3055" fmla="*/ 3496190 h 4689985"/>
              <a:gd name="connsiteX3056" fmla="*/ 8310679 w 13328242"/>
              <a:gd name="connsiteY3056" fmla="*/ 3543595 h 4689985"/>
              <a:gd name="connsiteX3057" fmla="*/ 8259236 w 13328242"/>
              <a:gd name="connsiteY3057" fmla="*/ 3496187 h 4689985"/>
              <a:gd name="connsiteX3058" fmla="*/ 8246374 w 13328242"/>
              <a:gd name="connsiteY3058" fmla="*/ 3496190 h 4689985"/>
              <a:gd name="connsiteX3059" fmla="*/ 8233514 w 13328242"/>
              <a:gd name="connsiteY3059" fmla="*/ 3496190 h 4689985"/>
              <a:gd name="connsiteX3060" fmla="*/ 8194935 w 13328242"/>
              <a:gd name="connsiteY3060" fmla="*/ 3496190 h 4689985"/>
              <a:gd name="connsiteX3061" fmla="*/ 8156355 w 13328242"/>
              <a:gd name="connsiteY3061" fmla="*/ 3448783 h 4689985"/>
              <a:gd name="connsiteX3062" fmla="*/ 8182078 w 13328242"/>
              <a:gd name="connsiteY3062" fmla="*/ 3401377 h 4689985"/>
              <a:gd name="connsiteX3063" fmla="*/ 8182078 w 13328242"/>
              <a:gd name="connsiteY3063" fmla="*/ 3353972 h 4689985"/>
              <a:gd name="connsiteX3064" fmla="*/ 8156355 w 13328242"/>
              <a:gd name="connsiteY3064" fmla="*/ 3306565 h 4689985"/>
              <a:gd name="connsiteX3065" fmla="*/ 8156356 w 13328242"/>
              <a:gd name="connsiteY3065" fmla="*/ 3211751 h 4689985"/>
              <a:gd name="connsiteX3066" fmla="*/ 8143495 w 13328242"/>
              <a:gd name="connsiteY3066" fmla="*/ 3164346 h 4689985"/>
              <a:gd name="connsiteX3067" fmla="*/ 8130634 w 13328242"/>
              <a:gd name="connsiteY3067" fmla="*/ 3164346 h 4689985"/>
              <a:gd name="connsiteX3068" fmla="*/ 8104914 w 13328242"/>
              <a:gd name="connsiteY3068" fmla="*/ 3164346 h 4689985"/>
              <a:gd name="connsiteX3069" fmla="*/ 8092053 w 13328242"/>
              <a:gd name="connsiteY3069" fmla="*/ 3164346 h 4689985"/>
              <a:gd name="connsiteX3070" fmla="*/ 8092055 w 13328242"/>
              <a:gd name="connsiteY3070" fmla="*/ 3211751 h 4689985"/>
              <a:gd name="connsiteX3071" fmla="*/ 8092055 w 13328242"/>
              <a:gd name="connsiteY3071" fmla="*/ 3259158 h 4689985"/>
              <a:gd name="connsiteX3072" fmla="*/ 8066334 w 13328242"/>
              <a:gd name="connsiteY3072" fmla="*/ 3353971 h 4689985"/>
              <a:gd name="connsiteX3073" fmla="*/ 8014894 w 13328242"/>
              <a:gd name="connsiteY3073" fmla="*/ 3448783 h 4689985"/>
              <a:gd name="connsiteX3074" fmla="*/ 7989172 w 13328242"/>
              <a:gd name="connsiteY3074" fmla="*/ 3448783 h 4689985"/>
              <a:gd name="connsiteX3075" fmla="*/ 7989176 w 13328242"/>
              <a:gd name="connsiteY3075" fmla="*/ 3353971 h 4689985"/>
              <a:gd name="connsiteX3076" fmla="*/ 7950593 w 13328242"/>
              <a:gd name="connsiteY3076" fmla="*/ 3306564 h 4689985"/>
              <a:gd name="connsiteX3077" fmla="*/ 7989172 w 13328242"/>
              <a:gd name="connsiteY3077" fmla="*/ 3211751 h 4689985"/>
              <a:gd name="connsiteX3078" fmla="*/ 8014894 w 13328242"/>
              <a:gd name="connsiteY3078" fmla="*/ 3211751 h 4689985"/>
              <a:gd name="connsiteX3079" fmla="*/ 8027751 w 13328242"/>
              <a:gd name="connsiteY3079" fmla="*/ 3211751 h 4689985"/>
              <a:gd name="connsiteX3080" fmla="*/ 8079194 w 13328242"/>
              <a:gd name="connsiteY3080" fmla="*/ 3164346 h 4689985"/>
              <a:gd name="connsiteX3081" fmla="*/ 8092053 w 13328242"/>
              <a:gd name="connsiteY3081" fmla="*/ 3116939 h 4689985"/>
              <a:gd name="connsiteX3082" fmla="*/ 8053476 w 13328242"/>
              <a:gd name="connsiteY3082" fmla="*/ 3116939 h 4689985"/>
              <a:gd name="connsiteX3083" fmla="*/ 8014894 w 13328242"/>
              <a:gd name="connsiteY3083" fmla="*/ 2974722 h 4689985"/>
              <a:gd name="connsiteX3084" fmla="*/ 7924873 w 13328242"/>
              <a:gd name="connsiteY3084" fmla="*/ 2927314 h 4689985"/>
              <a:gd name="connsiteX3085" fmla="*/ 7912014 w 13328242"/>
              <a:gd name="connsiteY3085" fmla="*/ 2927314 h 4689985"/>
              <a:gd name="connsiteX3086" fmla="*/ 7821992 w 13328242"/>
              <a:gd name="connsiteY3086" fmla="*/ 2927314 h 4689985"/>
              <a:gd name="connsiteX3087" fmla="*/ 7834852 w 13328242"/>
              <a:gd name="connsiteY3087" fmla="*/ 3022127 h 4689985"/>
              <a:gd name="connsiteX3088" fmla="*/ 7809134 w 13328242"/>
              <a:gd name="connsiteY3088" fmla="*/ 2974721 h 4689985"/>
              <a:gd name="connsiteX3089" fmla="*/ 7770552 w 13328242"/>
              <a:gd name="connsiteY3089" fmla="*/ 2974721 h 4689985"/>
              <a:gd name="connsiteX3090" fmla="*/ 7731973 w 13328242"/>
              <a:gd name="connsiteY3090" fmla="*/ 3116939 h 4689985"/>
              <a:gd name="connsiteX3091" fmla="*/ 7706248 w 13328242"/>
              <a:gd name="connsiteY3091" fmla="*/ 3116939 h 4689985"/>
              <a:gd name="connsiteX3092" fmla="*/ 7706248 w 13328242"/>
              <a:gd name="connsiteY3092" fmla="*/ 3069534 h 4689985"/>
              <a:gd name="connsiteX3093" fmla="*/ 7706248 w 13328242"/>
              <a:gd name="connsiteY3093" fmla="*/ 3022127 h 4689985"/>
              <a:gd name="connsiteX3094" fmla="*/ 7616231 w 13328242"/>
              <a:gd name="connsiteY3094" fmla="*/ 3022128 h 4689985"/>
              <a:gd name="connsiteX3095" fmla="*/ 7641951 w 13328242"/>
              <a:gd name="connsiteY3095" fmla="*/ 3022127 h 4689985"/>
              <a:gd name="connsiteX3096" fmla="*/ 7654812 w 13328242"/>
              <a:gd name="connsiteY3096" fmla="*/ 3116939 h 4689985"/>
              <a:gd name="connsiteX3097" fmla="*/ 7616229 w 13328242"/>
              <a:gd name="connsiteY3097" fmla="*/ 3164346 h 4689985"/>
              <a:gd name="connsiteX3098" fmla="*/ 7641951 w 13328242"/>
              <a:gd name="connsiteY3098" fmla="*/ 3211751 h 4689985"/>
              <a:gd name="connsiteX3099" fmla="*/ 7616229 w 13328242"/>
              <a:gd name="connsiteY3099" fmla="*/ 3211751 h 4689985"/>
              <a:gd name="connsiteX3100" fmla="*/ 7641951 w 13328242"/>
              <a:gd name="connsiteY3100" fmla="*/ 3259158 h 4689985"/>
              <a:gd name="connsiteX3101" fmla="*/ 7680530 w 13328242"/>
              <a:gd name="connsiteY3101" fmla="*/ 3211751 h 4689985"/>
              <a:gd name="connsiteX3102" fmla="*/ 7680530 w 13328242"/>
              <a:gd name="connsiteY3102" fmla="*/ 3259159 h 4689985"/>
              <a:gd name="connsiteX3103" fmla="*/ 7731973 w 13328242"/>
              <a:gd name="connsiteY3103" fmla="*/ 3259158 h 4689985"/>
              <a:gd name="connsiteX3104" fmla="*/ 7731973 w 13328242"/>
              <a:gd name="connsiteY3104" fmla="*/ 3211751 h 4689985"/>
              <a:gd name="connsiteX3105" fmla="*/ 7770548 w 13328242"/>
              <a:gd name="connsiteY3105" fmla="*/ 3164346 h 4689985"/>
              <a:gd name="connsiteX3106" fmla="*/ 7809134 w 13328242"/>
              <a:gd name="connsiteY3106" fmla="*/ 3022128 h 4689985"/>
              <a:gd name="connsiteX3107" fmla="*/ 7783413 w 13328242"/>
              <a:gd name="connsiteY3107" fmla="*/ 3116939 h 4689985"/>
              <a:gd name="connsiteX3108" fmla="*/ 7809131 w 13328242"/>
              <a:gd name="connsiteY3108" fmla="*/ 3164346 h 4689985"/>
              <a:gd name="connsiteX3109" fmla="*/ 7796274 w 13328242"/>
              <a:gd name="connsiteY3109" fmla="*/ 3164346 h 4689985"/>
              <a:gd name="connsiteX3110" fmla="*/ 7809134 w 13328242"/>
              <a:gd name="connsiteY3110" fmla="*/ 3259159 h 4689985"/>
              <a:gd name="connsiteX3111" fmla="*/ 7770552 w 13328242"/>
              <a:gd name="connsiteY3111" fmla="*/ 3306564 h 4689985"/>
              <a:gd name="connsiteX3112" fmla="*/ 7809134 w 13328242"/>
              <a:gd name="connsiteY3112" fmla="*/ 3401377 h 4689985"/>
              <a:gd name="connsiteX3113" fmla="*/ 7847710 w 13328242"/>
              <a:gd name="connsiteY3113" fmla="*/ 3306564 h 4689985"/>
              <a:gd name="connsiteX3114" fmla="*/ 7886292 w 13328242"/>
              <a:gd name="connsiteY3114" fmla="*/ 3306564 h 4689985"/>
              <a:gd name="connsiteX3115" fmla="*/ 7899153 w 13328242"/>
              <a:gd name="connsiteY3115" fmla="*/ 3306565 h 4689985"/>
              <a:gd name="connsiteX3116" fmla="*/ 7912014 w 13328242"/>
              <a:gd name="connsiteY3116" fmla="*/ 3306565 h 4689985"/>
              <a:gd name="connsiteX3117" fmla="*/ 7912014 w 13328242"/>
              <a:gd name="connsiteY3117" fmla="*/ 3353971 h 4689985"/>
              <a:gd name="connsiteX3118" fmla="*/ 7899150 w 13328242"/>
              <a:gd name="connsiteY3118" fmla="*/ 3353971 h 4689985"/>
              <a:gd name="connsiteX3119" fmla="*/ 7886292 w 13328242"/>
              <a:gd name="connsiteY3119" fmla="*/ 3353971 h 4689985"/>
              <a:gd name="connsiteX3120" fmla="*/ 7873432 w 13328242"/>
              <a:gd name="connsiteY3120" fmla="*/ 3401375 h 4689985"/>
              <a:gd name="connsiteX3121" fmla="*/ 7860574 w 13328242"/>
              <a:gd name="connsiteY3121" fmla="*/ 3496190 h 4689985"/>
              <a:gd name="connsiteX3122" fmla="*/ 7834852 w 13328242"/>
              <a:gd name="connsiteY3122" fmla="*/ 3496190 h 4689985"/>
              <a:gd name="connsiteX3123" fmla="*/ 7783413 w 13328242"/>
              <a:gd name="connsiteY3123" fmla="*/ 3591000 h 4689985"/>
              <a:gd name="connsiteX3124" fmla="*/ 7796274 w 13328242"/>
              <a:gd name="connsiteY3124" fmla="*/ 3543596 h 4689985"/>
              <a:gd name="connsiteX3125" fmla="*/ 7757689 w 13328242"/>
              <a:gd name="connsiteY3125" fmla="*/ 3353971 h 4689985"/>
              <a:gd name="connsiteX3126" fmla="*/ 7680529 w 13328242"/>
              <a:gd name="connsiteY3126" fmla="*/ 3401377 h 4689985"/>
              <a:gd name="connsiteX3127" fmla="*/ 7693391 w 13328242"/>
              <a:gd name="connsiteY3127" fmla="*/ 3401377 h 4689985"/>
              <a:gd name="connsiteX3128" fmla="*/ 7641951 w 13328242"/>
              <a:gd name="connsiteY3128" fmla="*/ 3543595 h 4689985"/>
              <a:gd name="connsiteX3129" fmla="*/ 7629090 w 13328242"/>
              <a:gd name="connsiteY3129" fmla="*/ 3567298 h 4689985"/>
              <a:gd name="connsiteX3130" fmla="*/ 7626335 w 13328242"/>
              <a:gd name="connsiteY3130" fmla="*/ 3575895 h 4689985"/>
              <a:gd name="connsiteX3131" fmla="*/ 7641694 w 13328242"/>
              <a:gd name="connsiteY3131" fmla="*/ 3606659 h 4689985"/>
              <a:gd name="connsiteX3132" fmla="*/ 7623907 w 13328242"/>
              <a:gd name="connsiteY3132" fmla="*/ 3662964 h 4689985"/>
              <a:gd name="connsiteX3133" fmla="*/ 7568564 w 13328242"/>
              <a:gd name="connsiteY3133" fmla="*/ 3573981 h 4689985"/>
              <a:gd name="connsiteX3134" fmla="*/ 7589877 w 13328242"/>
              <a:gd name="connsiteY3134" fmla="*/ 3553590 h 4689985"/>
              <a:gd name="connsiteX3135" fmla="*/ 7614717 w 13328242"/>
              <a:gd name="connsiteY3135" fmla="*/ 3552623 h 4689985"/>
              <a:gd name="connsiteX3136" fmla="*/ 7616231 w 13328242"/>
              <a:gd name="connsiteY3136" fmla="*/ 3555655 h 4689985"/>
              <a:gd name="connsiteX3137" fmla="*/ 7616231 w 13328242"/>
              <a:gd name="connsiteY3137" fmla="*/ 3549521 h 4689985"/>
              <a:gd name="connsiteX3138" fmla="*/ 7616231 w 13328242"/>
              <a:gd name="connsiteY3138" fmla="*/ 3543595 h 4689985"/>
              <a:gd name="connsiteX3139" fmla="*/ 7564789 w 13328242"/>
              <a:gd name="connsiteY3139" fmla="*/ 3543596 h 4689985"/>
              <a:gd name="connsiteX3140" fmla="*/ 7526210 w 13328242"/>
              <a:gd name="connsiteY3140" fmla="*/ 3448783 h 4689985"/>
              <a:gd name="connsiteX3141" fmla="*/ 7513350 w 13328242"/>
              <a:gd name="connsiteY3141" fmla="*/ 3496190 h 4689985"/>
              <a:gd name="connsiteX3142" fmla="*/ 7526210 w 13328242"/>
              <a:gd name="connsiteY3142" fmla="*/ 3496190 h 4689985"/>
              <a:gd name="connsiteX3143" fmla="*/ 7539071 w 13328242"/>
              <a:gd name="connsiteY3143" fmla="*/ 3591002 h 4689985"/>
              <a:gd name="connsiteX3144" fmla="*/ 7526211 w 13328242"/>
              <a:gd name="connsiteY3144" fmla="*/ 3638407 h 4689985"/>
              <a:gd name="connsiteX3145" fmla="*/ 7461910 w 13328242"/>
              <a:gd name="connsiteY3145" fmla="*/ 3638409 h 4689985"/>
              <a:gd name="connsiteX3146" fmla="*/ 7474770 w 13328242"/>
              <a:gd name="connsiteY3146" fmla="*/ 3496190 h 4689985"/>
              <a:gd name="connsiteX3147" fmla="*/ 7436187 w 13328242"/>
              <a:gd name="connsiteY3147" fmla="*/ 3448783 h 4689985"/>
              <a:gd name="connsiteX3148" fmla="*/ 7410468 w 13328242"/>
              <a:gd name="connsiteY3148" fmla="*/ 3543595 h 4689985"/>
              <a:gd name="connsiteX3149" fmla="*/ 7397610 w 13328242"/>
              <a:gd name="connsiteY3149" fmla="*/ 3591002 h 4689985"/>
              <a:gd name="connsiteX3150" fmla="*/ 7423329 w 13328242"/>
              <a:gd name="connsiteY3150" fmla="*/ 3591002 h 4689985"/>
              <a:gd name="connsiteX3151" fmla="*/ 7384752 w 13328242"/>
              <a:gd name="connsiteY3151" fmla="*/ 3638407 h 4689985"/>
              <a:gd name="connsiteX3152" fmla="*/ 7384748 w 13328242"/>
              <a:gd name="connsiteY3152" fmla="*/ 3685814 h 4689985"/>
              <a:gd name="connsiteX3153" fmla="*/ 7371887 w 13328242"/>
              <a:gd name="connsiteY3153" fmla="*/ 3685814 h 4689985"/>
              <a:gd name="connsiteX3154" fmla="*/ 7371887 w 13328242"/>
              <a:gd name="connsiteY3154" fmla="*/ 3733220 h 4689985"/>
              <a:gd name="connsiteX3155" fmla="*/ 7359026 w 13328242"/>
              <a:gd name="connsiteY3155" fmla="*/ 3733220 h 4689985"/>
              <a:gd name="connsiteX3156" fmla="*/ 7333309 w 13328242"/>
              <a:gd name="connsiteY3156" fmla="*/ 3733221 h 4689985"/>
              <a:gd name="connsiteX3157" fmla="*/ 7269008 w 13328242"/>
              <a:gd name="connsiteY3157" fmla="*/ 3591002 h 4689985"/>
              <a:gd name="connsiteX3158" fmla="*/ 7230425 w 13328242"/>
              <a:gd name="connsiteY3158" fmla="*/ 3591002 h 4689985"/>
              <a:gd name="connsiteX3159" fmla="*/ 7204708 w 13328242"/>
              <a:gd name="connsiteY3159" fmla="*/ 3543595 h 4689985"/>
              <a:gd name="connsiteX3160" fmla="*/ 7178986 w 13328242"/>
              <a:gd name="connsiteY3160" fmla="*/ 3448783 h 4689985"/>
              <a:gd name="connsiteX3161" fmla="*/ 7178985 w 13328242"/>
              <a:gd name="connsiteY3161" fmla="*/ 3401377 h 4689985"/>
              <a:gd name="connsiteX3162" fmla="*/ 7166125 w 13328242"/>
              <a:gd name="connsiteY3162" fmla="*/ 3448783 h 4689985"/>
              <a:gd name="connsiteX3163" fmla="*/ 7178986 w 13328242"/>
              <a:gd name="connsiteY3163" fmla="*/ 3496190 h 4689985"/>
              <a:gd name="connsiteX3164" fmla="*/ 7153267 w 13328242"/>
              <a:gd name="connsiteY3164" fmla="*/ 3496187 h 4689985"/>
              <a:gd name="connsiteX3165" fmla="*/ 7101824 w 13328242"/>
              <a:gd name="connsiteY3165" fmla="*/ 3543596 h 4689985"/>
              <a:gd name="connsiteX3166" fmla="*/ 7127549 w 13328242"/>
              <a:gd name="connsiteY3166" fmla="*/ 3638409 h 4689985"/>
              <a:gd name="connsiteX3167" fmla="*/ 7140407 w 13328242"/>
              <a:gd name="connsiteY3167" fmla="*/ 3638407 h 4689985"/>
              <a:gd name="connsiteX3168" fmla="*/ 7140407 w 13328242"/>
              <a:gd name="connsiteY3168" fmla="*/ 3685814 h 4689985"/>
              <a:gd name="connsiteX3169" fmla="*/ 7114689 w 13328242"/>
              <a:gd name="connsiteY3169" fmla="*/ 3638407 h 4689985"/>
              <a:gd name="connsiteX3170" fmla="*/ 7088967 w 13328242"/>
              <a:gd name="connsiteY3170" fmla="*/ 3685812 h 4689985"/>
              <a:gd name="connsiteX3171" fmla="*/ 7011805 w 13328242"/>
              <a:gd name="connsiteY3171" fmla="*/ 3591000 h 4689985"/>
              <a:gd name="connsiteX3172" fmla="*/ 6998944 w 13328242"/>
              <a:gd name="connsiteY3172" fmla="*/ 3543595 h 4689985"/>
              <a:gd name="connsiteX3173" fmla="*/ 6960365 w 13328242"/>
              <a:gd name="connsiteY3173" fmla="*/ 3591000 h 4689985"/>
              <a:gd name="connsiteX3174" fmla="*/ 6921783 w 13328242"/>
              <a:gd name="connsiteY3174" fmla="*/ 3685812 h 4689985"/>
              <a:gd name="connsiteX3175" fmla="*/ 6883204 w 13328242"/>
              <a:gd name="connsiteY3175" fmla="*/ 3638407 h 4689985"/>
              <a:gd name="connsiteX3176" fmla="*/ 6844626 w 13328242"/>
              <a:gd name="connsiteY3176" fmla="*/ 3733221 h 4689985"/>
              <a:gd name="connsiteX3177" fmla="*/ 6818904 w 13328242"/>
              <a:gd name="connsiteY3177" fmla="*/ 3685812 h 4689985"/>
              <a:gd name="connsiteX3178" fmla="*/ 6806044 w 13328242"/>
              <a:gd name="connsiteY3178" fmla="*/ 3733220 h 4689985"/>
              <a:gd name="connsiteX3179" fmla="*/ 6806046 w 13328242"/>
              <a:gd name="connsiteY3179" fmla="*/ 3685812 h 4689985"/>
              <a:gd name="connsiteX3180" fmla="*/ 6844625 w 13328242"/>
              <a:gd name="connsiteY3180" fmla="*/ 3638407 h 4689985"/>
              <a:gd name="connsiteX3181" fmla="*/ 6844626 w 13328242"/>
              <a:gd name="connsiteY3181" fmla="*/ 3591002 h 4689985"/>
              <a:gd name="connsiteX3182" fmla="*/ 6806046 w 13328242"/>
              <a:gd name="connsiteY3182" fmla="*/ 3591002 h 4689985"/>
              <a:gd name="connsiteX3183" fmla="*/ 6806046 w 13328242"/>
              <a:gd name="connsiteY3183" fmla="*/ 3685812 h 4689985"/>
              <a:gd name="connsiteX3184" fmla="*/ 6754604 w 13328242"/>
              <a:gd name="connsiteY3184" fmla="*/ 3638407 h 4689985"/>
              <a:gd name="connsiteX3185" fmla="*/ 6767463 w 13328242"/>
              <a:gd name="connsiteY3185" fmla="*/ 3591002 h 4689985"/>
              <a:gd name="connsiteX3186" fmla="*/ 6728884 w 13328242"/>
              <a:gd name="connsiteY3186" fmla="*/ 3496187 h 4689985"/>
              <a:gd name="connsiteX3187" fmla="*/ 6717633 w 13328242"/>
              <a:gd name="connsiteY3187" fmla="*/ 3525817 h 4689985"/>
              <a:gd name="connsiteX3188" fmla="*/ 6717590 w 13328242"/>
              <a:gd name="connsiteY3188" fmla="*/ 3527575 h 4689985"/>
              <a:gd name="connsiteX3189" fmla="*/ 6722416 w 13328242"/>
              <a:gd name="connsiteY3189" fmla="*/ 3529003 h 4689985"/>
              <a:gd name="connsiteX3190" fmla="*/ 6735975 w 13328242"/>
              <a:gd name="connsiteY3190" fmla="*/ 3563159 h 4689985"/>
              <a:gd name="connsiteX3191" fmla="*/ 6716477 w 13328242"/>
              <a:gd name="connsiteY3191" fmla="*/ 3572627 h 4689985"/>
              <a:gd name="connsiteX3192" fmla="*/ 6716025 w 13328242"/>
              <a:gd name="connsiteY3192" fmla="*/ 3591002 h 4689985"/>
              <a:gd name="connsiteX3193" fmla="*/ 6703162 w 13328242"/>
              <a:gd name="connsiteY3193" fmla="*/ 3591002 h 4689985"/>
              <a:gd name="connsiteX3194" fmla="*/ 6638862 w 13328242"/>
              <a:gd name="connsiteY3194" fmla="*/ 3543596 h 4689985"/>
              <a:gd name="connsiteX3195" fmla="*/ 6587424 w 13328242"/>
              <a:gd name="connsiteY3195" fmla="*/ 3591000 h 4689985"/>
              <a:gd name="connsiteX3196" fmla="*/ 6574561 w 13328242"/>
              <a:gd name="connsiteY3196" fmla="*/ 3638407 h 4689985"/>
              <a:gd name="connsiteX3197" fmla="*/ 6548843 w 13328242"/>
              <a:gd name="connsiteY3197" fmla="*/ 3591000 h 4689985"/>
              <a:gd name="connsiteX3198" fmla="*/ 6554630 w 13328242"/>
              <a:gd name="connsiteY3198" fmla="*/ 3565542 h 4689985"/>
              <a:gd name="connsiteX3199" fmla="*/ 6544042 w 13328242"/>
              <a:gd name="connsiteY3199" fmla="*/ 3566210 h 4689985"/>
              <a:gd name="connsiteX3200" fmla="*/ 6535823 w 13328242"/>
              <a:gd name="connsiteY3200" fmla="*/ 3555879 h 4689985"/>
              <a:gd name="connsiteX3201" fmla="*/ 6555353 w 13328242"/>
              <a:gd name="connsiteY3201" fmla="*/ 3543419 h 4689985"/>
              <a:gd name="connsiteX3202" fmla="*/ 6563084 w 13328242"/>
              <a:gd name="connsiteY3202" fmla="*/ 3555905 h 4689985"/>
              <a:gd name="connsiteX3203" fmla="*/ 6569741 w 13328242"/>
              <a:gd name="connsiteY3203" fmla="*/ 3549521 h 4689985"/>
              <a:gd name="connsiteX3204" fmla="*/ 6600285 w 13328242"/>
              <a:gd name="connsiteY3204" fmla="*/ 3543596 h 4689985"/>
              <a:gd name="connsiteX3205" fmla="*/ 6592246 w 13328242"/>
              <a:gd name="connsiteY3205" fmla="*/ 3502114 h 4689985"/>
              <a:gd name="connsiteX3206" fmla="*/ 6549143 w 13328242"/>
              <a:gd name="connsiteY3206" fmla="*/ 3497575 h 4689985"/>
              <a:gd name="connsiteX3207" fmla="*/ 6557357 w 13328242"/>
              <a:gd name="connsiteY3207" fmla="*/ 3511135 h 4689985"/>
              <a:gd name="connsiteX3208" fmla="*/ 6534260 w 13328242"/>
              <a:gd name="connsiteY3208" fmla="*/ 3515776 h 4689985"/>
              <a:gd name="connsiteX3209" fmla="*/ 6533573 w 13328242"/>
              <a:gd name="connsiteY3209" fmla="*/ 3523595 h 4689985"/>
              <a:gd name="connsiteX3210" fmla="*/ 6497400 w 13328242"/>
              <a:gd name="connsiteY3210" fmla="*/ 3543595 h 4689985"/>
              <a:gd name="connsiteX3211" fmla="*/ 6471683 w 13328242"/>
              <a:gd name="connsiteY3211" fmla="*/ 3638407 h 4689985"/>
              <a:gd name="connsiteX3212" fmla="*/ 6471681 w 13328242"/>
              <a:gd name="connsiteY3212" fmla="*/ 3591002 h 4689985"/>
              <a:gd name="connsiteX3213" fmla="*/ 6407381 w 13328242"/>
              <a:gd name="connsiteY3213" fmla="*/ 3591002 h 4689985"/>
              <a:gd name="connsiteX3214" fmla="*/ 6420243 w 13328242"/>
              <a:gd name="connsiteY3214" fmla="*/ 3638407 h 4689985"/>
              <a:gd name="connsiteX3215" fmla="*/ 6394522 w 13328242"/>
              <a:gd name="connsiteY3215" fmla="*/ 3780625 h 4689985"/>
              <a:gd name="connsiteX3216" fmla="*/ 6368800 w 13328242"/>
              <a:gd name="connsiteY3216" fmla="*/ 3780625 h 4689985"/>
              <a:gd name="connsiteX3217" fmla="*/ 6381661 w 13328242"/>
              <a:gd name="connsiteY3217" fmla="*/ 3685814 h 4689985"/>
              <a:gd name="connsiteX3218" fmla="*/ 6355941 w 13328242"/>
              <a:gd name="connsiteY3218" fmla="*/ 3638409 h 4689985"/>
              <a:gd name="connsiteX3219" fmla="*/ 6350057 w 13328242"/>
              <a:gd name="connsiteY3219" fmla="*/ 3647632 h 4689985"/>
              <a:gd name="connsiteX3220" fmla="*/ 6351470 w 13328242"/>
              <a:gd name="connsiteY3220" fmla="*/ 3648237 h 4689985"/>
              <a:gd name="connsiteX3221" fmla="*/ 6363280 w 13328242"/>
              <a:gd name="connsiteY3221" fmla="*/ 3683549 h 4689985"/>
              <a:gd name="connsiteX3222" fmla="*/ 6343610 w 13328242"/>
              <a:gd name="connsiteY3222" fmla="*/ 3667967 h 4689985"/>
              <a:gd name="connsiteX3223" fmla="*/ 6342879 w 13328242"/>
              <a:gd name="connsiteY3223" fmla="*/ 3658887 h 4689985"/>
              <a:gd name="connsiteX3224" fmla="*/ 6338460 w 13328242"/>
              <a:gd name="connsiteY3224" fmla="*/ 3665813 h 4689985"/>
              <a:gd name="connsiteX3225" fmla="*/ 6278781 w 13328242"/>
              <a:gd name="connsiteY3225" fmla="*/ 3685814 h 4689985"/>
              <a:gd name="connsiteX3226" fmla="*/ 6291639 w 13328242"/>
              <a:gd name="connsiteY3226" fmla="*/ 3733221 h 4689985"/>
              <a:gd name="connsiteX3227" fmla="*/ 6265922 w 13328242"/>
              <a:gd name="connsiteY3227" fmla="*/ 3733220 h 4689985"/>
              <a:gd name="connsiteX3228" fmla="*/ 6253061 w 13328242"/>
              <a:gd name="connsiteY3228" fmla="*/ 3685814 h 4689985"/>
              <a:gd name="connsiteX3229" fmla="*/ 6227338 w 13328242"/>
              <a:gd name="connsiteY3229" fmla="*/ 3685814 h 4689985"/>
              <a:gd name="connsiteX3230" fmla="*/ 6227338 w 13328242"/>
              <a:gd name="connsiteY3230" fmla="*/ 3638409 h 4689985"/>
              <a:gd name="connsiteX3231" fmla="*/ 6253060 w 13328242"/>
              <a:gd name="connsiteY3231" fmla="*/ 3638407 h 4689985"/>
              <a:gd name="connsiteX3232" fmla="*/ 6265922 w 13328242"/>
              <a:gd name="connsiteY3232" fmla="*/ 3591002 h 4689985"/>
              <a:gd name="connsiteX3233" fmla="*/ 6163039 w 13328242"/>
              <a:gd name="connsiteY3233" fmla="*/ 3591000 h 4689985"/>
              <a:gd name="connsiteX3234" fmla="*/ 6175900 w 13328242"/>
              <a:gd name="connsiteY3234" fmla="*/ 3638407 h 4689985"/>
              <a:gd name="connsiteX3235" fmla="*/ 6163037 w 13328242"/>
              <a:gd name="connsiteY3235" fmla="*/ 3638407 h 4689985"/>
              <a:gd name="connsiteX3236" fmla="*/ 6098738 w 13328242"/>
              <a:gd name="connsiteY3236" fmla="*/ 3591002 h 4689985"/>
              <a:gd name="connsiteX3237" fmla="*/ 6111597 w 13328242"/>
              <a:gd name="connsiteY3237" fmla="*/ 3638407 h 4689985"/>
              <a:gd name="connsiteX3238" fmla="*/ 6105572 w 13328242"/>
              <a:gd name="connsiteY3238" fmla="*/ 3666554 h 4689985"/>
              <a:gd name="connsiteX3239" fmla="*/ 6102260 w 13328242"/>
              <a:gd name="connsiteY3239" fmla="*/ 3671363 h 4689985"/>
              <a:gd name="connsiteX3240" fmla="*/ 6111713 w 13328242"/>
              <a:gd name="connsiteY3240" fmla="*/ 3668070 h 4689985"/>
              <a:gd name="connsiteX3241" fmla="*/ 6128497 w 13328242"/>
              <a:gd name="connsiteY3241" fmla="*/ 3681005 h 4689985"/>
              <a:gd name="connsiteX3242" fmla="*/ 6090228 w 13328242"/>
              <a:gd name="connsiteY3242" fmla="*/ 3701019 h 4689985"/>
              <a:gd name="connsiteX3243" fmla="*/ 6087746 w 13328242"/>
              <a:gd name="connsiteY3243" fmla="*/ 3692439 h 4689985"/>
              <a:gd name="connsiteX3244" fmla="*/ 6079047 w 13328242"/>
              <a:gd name="connsiteY3244" fmla="*/ 3705071 h 4689985"/>
              <a:gd name="connsiteX3245" fmla="*/ 6073020 w 13328242"/>
              <a:gd name="connsiteY3245" fmla="*/ 3733220 h 4689985"/>
              <a:gd name="connsiteX3246" fmla="*/ 5995859 w 13328242"/>
              <a:gd name="connsiteY3246" fmla="*/ 3733220 h 4689985"/>
              <a:gd name="connsiteX3247" fmla="*/ 6021577 w 13328242"/>
              <a:gd name="connsiteY3247" fmla="*/ 3685814 h 4689985"/>
              <a:gd name="connsiteX3248" fmla="*/ 5957276 w 13328242"/>
              <a:gd name="connsiteY3248" fmla="*/ 3685814 h 4689985"/>
              <a:gd name="connsiteX3249" fmla="*/ 5950368 w 13328242"/>
              <a:gd name="connsiteY3249" fmla="*/ 3667230 h 4689985"/>
              <a:gd name="connsiteX3250" fmla="*/ 5946888 w 13328242"/>
              <a:gd name="connsiteY3250" fmla="*/ 3667532 h 4689985"/>
              <a:gd name="connsiteX3251" fmla="*/ 5946367 w 13328242"/>
              <a:gd name="connsiteY3251" fmla="*/ 3667835 h 4689985"/>
              <a:gd name="connsiteX3252" fmla="*/ 5945931 w 13328242"/>
              <a:gd name="connsiteY3252" fmla="*/ 3668780 h 4689985"/>
              <a:gd name="connsiteX3253" fmla="*/ 5944618 w 13328242"/>
              <a:gd name="connsiteY3253" fmla="*/ 3679148 h 4689985"/>
              <a:gd name="connsiteX3254" fmla="*/ 5944415 w 13328242"/>
              <a:gd name="connsiteY3254" fmla="*/ 3685814 h 4689985"/>
              <a:gd name="connsiteX3255" fmla="*/ 5944417 w 13328242"/>
              <a:gd name="connsiteY3255" fmla="*/ 3705813 h 4689985"/>
              <a:gd name="connsiteX3256" fmla="*/ 5944417 w 13328242"/>
              <a:gd name="connsiteY3256" fmla="*/ 3717171 h 4689985"/>
              <a:gd name="connsiteX3257" fmla="*/ 5952298 w 13328242"/>
              <a:gd name="connsiteY3257" fmla="*/ 3720306 h 4689985"/>
              <a:gd name="connsiteX3258" fmla="*/ 5986437 w 13328242"/>
              <a:gd name="connsiteY3258" fmla="*/ 3747069 h 4689985"/>
              <a:gd name="connsiteX3259" fmla="*/ 5986612 w 13328242"/>
              <a:gd name="connsiteY3259" fmla="*/ 3761759 h 4689985"/>
              <a:gd name="connsiteX3260" fmla="*/ 5945218 w 13328242"/>
              <a:gd name="connsiteY3260" fmla="*/ 3807869 h 4689985"/>
              <a:gd name="connsiteX3261" fmla="*/ 5903790 w 13328242"/>
              <a:gd name="connsiteY3261" fmla="*/ 3820620 h 4689985"/>
              <a:gd name="connsiteX3262" fmla="*/ 5903425 w 13328242"/>
              <a:gd name="connsiteY3262" fmla="*/ 3821424 h 4689985"/>
              <a:gd name="connsiteX3263" fmla="*/ 5903170 w 13328242"/>
              <a:gd name="connsiteY3263" fmla="*/ 3820811 h 4689985"/>
              <a:gd name="connsiteX3264" fmla="*/ 5882727 w 13328242"/>
              <a:gd name="connsiteY3264" fmla="*/ 3827099 h 4689985"/>
              <a:gd name="connsiteX3265" fmla="*/ 5833112 w 13328242"/>
              <a:gd name="connsiteY3265" fmla="*/ 3822795 h 4689985"/>
              <a:gd name="connsiteX3266" fmla="*/ 5793983 w 13328242"/>
              <a:gd name="connsiteY3266" fmla="*/ 3803636 h 4689985"/>
              <a:gd name="connsiteX3267" fmla="*/ 5789130 w 13328242"/>
              <a:gd name="connsiteY3267" fmla="*/ 3804945 h 4689985"/>
              <a:gd name="connsiteX3268" fmla="*/ 5790939 w 13328242"/>
              <a:gd name="connsiteY3268" fmla="*/ 3814247 h 4689985"/>
              <a:gd name="connsiteX3269" fmla="*/ 5774697 w 13328242"/>
              <a:gd name="connsiteY3269" fmla="*/ 3808835 h 4689985"/>
              <a:gd name="connsiteX3270" fmla="*/ 5767874 w 13328242"/>
              <a:gd name="connsiteY3270" fmla="*/ 3810676 h 4689985"/>
              <a:gd name="connsiteX3271" fmla="*/ 5724236 w 13328242"/>
              <a:gd name="connsiteY3271" fmla="*/ 3802074 h 4689985"/>
              <a:gd name="connsiteX3272" fmla="*/ 5705200 w 13328242"/>
              <a:gd name="connsiteY3272" fmla="*/ 3773589 h 4689985"/>
              <a:gd name="connsiteX3273" fmla="*/ 5689054 w 13328242"/>
              <a:gd name="connsiteY3273" fmla="*/ 3760263 h 4689985"/>
              <a:gd name="connsiteX3274" fmla="*/ 5688039 w 13328242"/>
              <a:gd name="connsiteY3274" fmla="*/ 3761168 h 4689985"/>
              <a:gd name="connsiteX3275" fmla="*/ 5648534 w 13328242"/>
              <a:gd name="connsiteY3275" fmla="*/ 3766875 h 4689985"/>
              <a:gd name="connsiteX3276" fmla="*/ 5613732 w 13328242"/>
              <a:gd name="connsiteY3276" fmla="*/ 3756544 h 4689985"/>
              <a:gd name="connsiteX3277" fmla="*/ 5614673 w 13328242"/>
              <a:gd name="connsiteY3277" fmla="*/ 3771534 h 4689985"/>
              <a:gd name="connsiteX3278" fmla="*/ 5417145 w 13328242"/>
              <a:gd name="connsiteY3278" fmla="*/ 3917761 h 4689985"/>
              <a:gd name="connsiteX3279" fmla="*/ 5317097 w 13328242"/>
              <a:gd name="connsiteY3279" fmla="*/ 3852612 h 4689985"/>
              <a:gd name="connsiteX3280" fmla="*/ 5289613 w 13328242"/>
              <a:gd name="connsiteY3280" fmla="*/ 3815153 h 4689985"/>
              <a:gd name="connsiteX3281" fmla="*/ 5250182 w 13328242"/>
              <a:gd name="connsiteY3281" fmla="*/ 3814094 h 4689985"/>
              <a:gd name="connsiteX3282" fmla="*/ 5260456 w 13328242"/>
              <a:gd name="connsiteY3282" fmla="*/ 3782287 h 4689985"/>
              <a:gd name="connsiteX3283" fmla="*/ 5270173 w 13328242"/>
              <a:gd name="connsiteY3283" fmla="*/ 3780924 h 4689985"/>
              <a:gd name="connsiteX3284" fmla="*/ 5247393 w 13328242"/>
              <a:gd name="connsiteY3284" fmla="*/ 3733747 h 4689985"/>
              <a:gd name="connsiteX3285" fmla="*/ 5301924 w 13328242"/>
              <a:gd name="connsiteY3285" fmla="*/ 3592459 h 4689985"/>
              <a:gd name="connsiteX3286" fmla="*/ 5341317 w 13328242"/>
              <a:gd name="connsiteY3286" fmla="*/ 3568540 h 4689985"/>
              <a:gd name="connsiteX3287" fmla="*/ 5333559 w 13328242"/>
              <a:gd name="connsiteY3287" fmla="*/ 3567298 h 4689985"/>
              <a:gd name="connsiteX3288" fmla="*/ 5301412 w 13328242"/>
              <a:gd name="connsiteY3288" fmla="*/ 3543595 h 4689985"/>
              <a:gd name="connsiteX3289" fmla="*/ 5352852 w 13328242"/>
              <a:gd name="connsiteY3289" fmla="*/ 3543595 h 4689985"/>
              <a:gd name="connsiteX3290" fmla="*/ 5352852 w 13328242"/>
              <a:gd name="connsiteY3290" fmla="*/ 3496187 h 4689985"/>
              <a:gd name="connsiteX3291" fmla="*/ 5378574 w 13328242"/>
              <a:gd name="connsiteY3291" fmla="*/ 3496190 h 4689985"/>
              <a:gd name="connsiteX3292" fmla="*/ 5378572 w 13328242"/>
              <a:gd name="connsiteY3292" fmla="*/ 3543595 h 4689985"/>
              <a:gd name="connsiteX3293" fmla="*/ 5442871 w 13328242"/>
              <a:gd name="connsiteY3293" fmla="*/ 3543595 h 4689985"/>
              <a:gd name="connsiteX3294" fmla="*/ 5481452 w 13328242"/>
              <a:gd name="connsiteY3294" fmla="*/ 3448783 h 4689985"/>
              <a:gd name="connsiteX3295" fmla="*/ 5507173 w 13328242"/>
              <a:gd name="connsiteY3295" fmla="*/ 3448783 h 4689985"/>
              <a:gd name="connsiteX3296" fmla="*/ 5507171 w 13328242"/>
              <a:gd name="connsiteY3296" fmla="*/ 3401377 h 4689985"/>
              <a:gd name="connsiteX3297" fmla="*/ 5532895 w 13328242"/>
              <a:gd name="connsiteY3297" fmla="*/ 3401377 h 4689985"/>
              <a:gd name="connsiteX3298" fmla="*/ 5545752 w 13328242"/>
              <a:gd name="connsiteY3298" fmla="*/ 3401377 h 4689985"/>
              <a:gd name="connsiteX3299" fmla="*/ 5532893 w 13328242"/>
              <a:gd name="connsiteY3299" fmla="*/ 3466560 h 4689985"/>
              <a:gd name="connsiteX3300" fmla="*/ 5530366 w 13328242"/>
              <a:gd name="connsiteY3300" fmla="*/ 3476961 h 4689985"/>
              <a:gd name="connsiteX3301" fmla="*/ 5531841 w 13328242"/>
              <a:gd name="connsiteY3301" fmla="*/ 3478101 h 4689985"/>
              <a:gd name="connsiteX3302" fmla="*/ 5534973 w 13328242"/>
              <a:gd name="connsiteY3302" fmla="*/ 3499920 h 4689985"/>
              <a:gd name="connsiteX3303" fmla="*/ 5517786 w 13328242"/>
              <a:gd name="connsiteY3303" fmla="*/ 3515767 h 4689985"/>
              <a:gd name="connsiteX3304" fmla="*/ 5515210 w 13328242"/>
              <a:gd name="connsiteY3304" fmla="*/ 3543595 h 4689985"/>
              <a:gd name="connsiteX3305" fmla="*/ 5514651 w 13328242"/>
              <a:gd name="connsiteY3305" fmla="*/ 3573939 h 4689985"/>
              <a:gd name="connsiteX3306" fmla="*/ 5525980 w 13328242"/>
              <a:gd name="connsiteY3306" fmla="*/ 3579114 h 4689985"/>
              <a:gd name="connsiteX3307" fmla="*/ 5577344 w 13328242"/>
              <a:gd name="connsiteY3307" fmla="*/ 3625554 h 4689985"/>
              <a:gd name="connsiteX3308" fmla="*/ 5578592 w 13328242"/>
              <a:gd name="connsiteY3308" fmla="*/ 3627928 h 4689985"/>
              <a:gd name="connsiteX3309" fmla="*/ 5584465 w 13328242"/>
              <a:gd name="connsiteY3309" fmla="*/ 3618937 h 4689985"/>
              <a:gd name="connsiteX3310" fmla="*/ 5607949 w 13328242"/>
              <a:gd name="connsiteY3310" fmla="*/ 3614020 h 4689985"/>
              <a:gd name="connsiteX3311" fmla="*/ 5627175 w 13328242"/>
              <a:gd name="connsiteY3311" fmla="*/ 3620751 h 4689985"/>
              <a:gd name="connsiteX3312" fmla="*/ 5628405 w 13328242"/>
              <a:gd name="connsiteY3312" fmla="*/ 3609158 h 4689985"/>
              <a:gd name="connsiteX3313" fmla="*/ 5627336 w 13328242"/>
              <a:gd name="connsiteY3313" fmla="*/ 3607818 h 4689985"/>
              <a:gd name="connsiteX3314" fmla="*/ 5618531 w 13328242"/>
              <a:gd name="connsiteY3314" fmla="*/ 3574183 h 4689985"/>
              <a:gd name="connsiteX3315" fmla="*/ 5633664 w 13328242"/>
              <a:gd name="connsiteY3315" fmla="*/ 3569979 h 4689985"/>
              <a:gd name="connsiteX3316" fmla="*/ 5652168 w 13328242"/>
              <a:gd name="connsiteY3316" fmla="*/ 3525189 h 4689985"/>
              <a:gd name="connsiteX3317" fmla="*/ 5671313 w 13328242"/>
              <a:gd name="connsiteY3317" fmla="*/ 3501574 h 4689985"/>
              <a:gd name="connsiteX3318" fmla="*/ 5708414 w 13328242"/>
              <a:gd name="connsiteY3318" fmla="*/ 3477049 h 4689985"/>
              <a:gd name="connsiteX3319" fmla="*/ 5745114 w 13328242"/>
              <a:gd name="connsiteY3319" fmla="*/ 3469147 h 4689985"/>
              <a:gd name="connsiteX3320" fmla="*/ 5741870 w 13328242"/>
              <a:gd name="connsiteY3320" fmla="*/ 3466560 h 4689985"/>
              <a:gd name="connsiteX3321" fmla="*/ 5700073 w 13328242"/>
              <a:gd name="connsiteY3321" fmla="*/ 3401375 h 4689985"/>
              <a:gd name="connsiteX3322" fmla="*/ 5712934 w 13328242"/>
              <a:gd name="connsiteY3322" fmla="*/ 3353971 h 4689985"/>
              <a:gd name="connsiteX3323" fmla="*/ 5703044 w 13328242"/>
              <a:gd name="connsiteY3323" fmla="*/ 3353972 h 4689985"/>
              <a:gd name="connsiteX3324" fmla="*/ 5708720 w 13328242"/>
              <a:gd name="connsiteY3324" fmla="*/ 3366681 h 4689985"/>
              <a:gd name="connsiteX3325" fmla="*/ 5646689 w 13328242"/>
              <a:gd name="connsiteY3325" fmla="*/ 3358906 h 4689985"/>
              <a:gd name="connsiteX3326" fmla="*/ 5643703 w 13328242"/>
              <a:gd name="connsiteY3326" fmla="*/ 3353972 h 4689985"/>
              <a:gd name="connsiteX3327" fmla="*/ 5597194 w 13328242"/>
              <a:gd name="connsiteY3327" fmla="*/ 3353971 h 4689985"/>
              <a:gd name="connsiteX3328" fmla="*/ 5584337 w 13328242"/>
              <a:gd name="connsiteY3328" fmla="*/ 3353971 h 4689985"/>
              <a:gd name="connsiteX3329" fmla="*/ 5571472 w 13328242"/>
              <a:gd name="connsiteY3329" fmla="*/ 3353971 h 4689985"/>
              <a:gd name="connsiteX3330" fmla="*/ 5571474 w 13328242"/>
              <a:gd name="connsiteY3330" fmla="*/ 3401377 h 4689985"/>
              <a:gd name="connsiteX3331" fmla="*/ 5545752 w 13328242"/>
              <a:gd name="connsiteY3331" fmla="*/ 3401377 h 4689985"/>
              <a:gd name="connsiteX3332" fmla="*/ 5532893 w 13328242"/>
              <a:gd name="connsiteY3332" fmla="*/ 3353971 h 4689985"/>
              <a:gd name="connsiteX3333" fmla="*/ 5507173 w 13328242"/>
              <a:gd name="connsiteY3333" fmla="*/ 3353972 h 4689985"/>
              <a:gd name="connsiteX3334" fmla="*/ 5481453 w 13328242"/>
              <a:gd name="connsiteY3334" fmla="*/ 3306565 h 4689985"/>
              <a:gd name="connsiteX3335" fmla="*/ 5481452 w 13328242"/>
              <a:gd name="connsiteY3335" fmla="*/ 3211751 h 4689985"/>
              <a:gd name="connsiteX3336" fmla="*/ 5502349 w 13328242"/>
              <a:gd name="connsiteY3336" fmla="*/ 3184344 h 4689985"/>
              <a:gd name="connsiteX3337" fmla="*/ 5505091 w 13328242"/>
              <a:gd name="connsiteY3337" fmla="*/ 3182500 h 4689985"/>
              <a:gd name="connsiteX3338" fmla="*/ 5498297 w 13328242"/>
              <a:gd name="connsiteY3338" fmla="*/ 3175173 h 4689985"/>
              <a:gd name="connsiteX3339" fmla="*/ 5493811 w 13328242"/>
              <a:gd name="connsiteY3339" fmla="*/ 3161936 h 4689985"/>
              <a:gd name="connsiteX3340" fmla="*/ 5510408 w 13328242"/>
              <a:gd name="connsiteY3340" fmla="*/ 3157981 h 4689985"/>
              <a:gd name="connsiteX3341" fmla="*/ 5513419 w 13328242"/>
              <a:gd name="connsiteY3341" fmla="*/ 3173832 h 4689985"/>
              <a:gd name="connsiteX3342" fmla="*/ 5507812 w 13328242"/>
              <a:gd name="connsiteY3342" fmla="*/ 3180667 h 4689985"/>
              <a:gd name="connsiteX3343" fmla="*/ 5523249 w 13328242"/>
              <a:gd name="connsiteY3343" fmla="*/ 3170271 h 4689985"/>
              <a:gd name="connsiteX3344" fmla="*/ 5545754 w 13328242"/>
              <a:gd name="connsiteY3344" fmla="*/ 3164347 h 4689985"/>
              <a:gd name="connsiteX3345" fmla="*/ 5455735 w 13328242"/>
              <a:gd name="connsiteY3345" fmla="*/ 3069534 h 4689985"/>
              <a:gd name="connsiteX3346" fmla="*/ 5391431 w 13328242"/>
              <a:gd name="connsiteY3346" fmla="*/ 3022127 h 4689985"/>
              <a:gd name="connsiteX3347" fmla="*/ 5381904 w 13328242"/>
              <a:gd name="connsiteY3347" fmla="*/ 3022127 h 4689985"/>
              <a:gd name="connsiteX3348" fmla="*/ 5372360 w 13328242"/>
              <a:gd name="connsiteY3348" fmla="*/ 3041437 h 4689985"/>
              <a:gd name="connsiteX3349" fmla="*/ 5372142 w 13328242"/>
              <a:gd name="connsiteY3349" fmla="*/ 3045830 h 4689985"/>
              <a:gd name="connsiteX3350" fmla="*/ 5365711 w 13328242"/>
              <a:gd name="connsiteY3350" fmla="*/ 3069534 h 4689985"/>
              <a:gd name="connsiteX3351" fmla="*/ 5288551 w 13328242"/>
              <a:gd name="connsiteY3351" fmla="*/ 3022127 h 4689985"/>
              <a:gd name="connsiteX3352" fmla="*/ 5264441 w 13328242"/>
              <a:gd name="connsiteY3352" fmla="*/ 3022127 h 4689985"/>
              <a:gd name="connsiteX3353" fmla="*/ 5257929 w 13328242"/>
              <a:gd name="connsiteY3353" fmla="*/ 3022127 h 4689985"/>
              <a:gd name="connsiteX3354" fmla="*/ 5245478 w 13328242"/>
              <a:gd name="connsiteY3354" fmla="*/ 3033714 h 4689985"/>
              <a:gd name="connsiteX3355" fmla="*/ 5193179 w 13328242"/>
              <a:gd name="connsiteY3355" fmla="*/ 3006381 h 4689985"/>
              <a:gd name="connsiteX3356" fmla="*/ 5218052 w 13328242"/>
              <a:gd name="connsiteY3356" fmla="*/ 2990660 h 4689985"/>
              <a:gd name="connsiteX3357" fmla="*/ 5211390 w 13328242"/>
              <a:gd name="connsiteY3357" fmla="*/ 2974721 h 4689985"/>
              <a:gd name="connsiteX3358" fmla="*/ 5254793 w 13328242"/>
              <a:gd name="connsiteY3358" fmla="*/ 2951020 h 4689985"/>
              <a:gd name="connsiteX3359" fmla="*/ 5271505 w 13328242"/>
              <a:gd name="connsiteY3359" fmla="*/ 2948911 h 4689985"/>
              <a:gd name="connsiteX3360" fmla="*/ 5267135 w 13328242"/>
              <a:gd name="connsiteY3360" fmla="*/ 2946019 h 4689985"/>
              <a:gd name="connsiteX3361" fmla="*/ 5269072 w 13328242"/>
              <a:gd name="connsiteY3361" fmla="*/ 2925935 h 4689985"/>
              <a:gd name="connsiteX3362" fmla="*/ 5286922 w 13328242"/>
              <a:gd name="connsiteY3362" fmla="*/ 2930617 h 4689985"/>
              <a:gd name="connsiteX3363" fmla="*/ 5288551 w 13328242"/>
              <a:gd name="connsiteY3363" fmla="*/ 2927314 h 4689985"/>
              <a:gd name="connsiteX3364" fmla="*/ 5288573 w 13328242"/>
              <a:gd name="connsiteY3364" fmla="*/ 2927314 h 4689985"/>
              <a:gd name="connsiteX3365" fmla="*/ 5263573 w 13328242"/>
              <a:gd name="connsiteY3365" fmla="*/ 2885834 h 4689985"/>
              <a:gd name="connsiteX3366" fmla="*/ 5250786 w 13328242"/>
              <a:gd name="connsiteY3366" fmla="*/ 2885834 h 4689985"/>
              <a:gd name="connsiteX3367" fmla="*/ 5237998 w 13328242"/>
              <a:gd name="connsiteY3367" fmla="*/ 2885833 h 4689985"/>
              <a:gd name="connsiteX3368" fmla="*/ 5263573 w 13328242"/>
              <a:gd name="connsiteY3368" fmla="*/ 2928269 h 4689985"/>
              <a:gd name="connsiteX3369" fmla="*/ 5237998 w 13328242"/>
              <a:gd name="connsiteY3369" fmla="*/ 2928269 h 4689985"/>
              <a:gd name="connsiteX3370" fmla="*/ 5199634 w 13328242"/>
              <a:gd name="connsiteY3370" fmla="*/ 2885833 h 4689985"/>
              <a:gd name="connsiteX3371" fmla="*/ 5216617 w 13328242"/>
              <a:gd name="connsiteY3371" fmla="*/ 2879201 h 4689985"/>
              <a:gd name="connsiteX3372" fmla="*/ 5228024 w 13328242"/>
              <a:gd name="connsiteY3372" fmla="*/ 2866770 h 4689985"/>
              <a:gd name="connsiteX3373" fmla="*/ 5213522 w 13328242"/>
              <a:gd name="connsiteY3373" fmla="*/ 2855322 h 4689985"/>
              <a:gd name="connsiteX3374" fmla="*/ 5204375 w 13328242"/>
              <a:gd name="connsiteY3374" fmla="*/ 2832507 h 4689985"/>
              <a:gd name="connsiteX3375" fmla="*/ 5185670 w 13328242"/>
              <a:gd name="connsiteY3375" fmla="*/ 2879909 h 4689985"/>
              <a:gd name="connsiteX3376" fmla="*/ 5185672 w 13328242"/>
              <a:gd name="connsiteY3376" fmla="*/ 2974722 h 4689985"/>
              <a:gd name="connsiteX3377" fmla="*/ 5156734 w 13328242"/>
              <a:gd name="connsiteY3377" fmla="*/ 3004351 h 4689985"/>
              <a:gd name="connsiteX3378" fmla="*/ 5151629 w 13328242"/>
              <a:gd name="connsiteY3378" fmla="*/ 3038853 h 4689985"/>
              <a:gd name="connsiteX3379" fmla="*/ 5157365 w 13328242"/>
              <a:gd name="connsiteY3379" fmla="*/ 3041256 h 4689985"/>
              <a:gd name="connsiteX3380" fmla="*/ 5189865 w 13328242"/>
              <a:gd name="connsiteY3380" fmla="*/ 3047074 h 4689985"/>
              <a:gd name="connsiteX3381" fmla="*/ 5189676 w 13328242"/>
              <a:gd name="connsiteY3381" fmla="*/ 3046275 h 4689985"/>
              <a:gd name="connsiteX3382" fmla="*/ 5188253 w 13328242"/>
              <a:gd name="connsiteY3382" fmla="*/ 3022972 h 4689985"/>
              <a:gd name="connsiteX3383" fmla="*/ 5204744 w 13328242"/>
              <a:gd name="connsiteY3383" fmla="*/ 3019615 h 4689985"/>
              <a:gd name="connsiteX3384" fmla="*/ 5218012 w 13328242"/>
              <a:gd name="connsiteY3384" fmla="*/ 3044788 h 4689985"/>
              <a:gd name="connsiteX3385" fmla="*/ 5217346 w 13328242"/>
              <a:gd name="connsiteY3385" fmla="*/ 3052170 h 4689985"/>
              <a:gd name="connsiteX3386" fmla="*/ 5245094 w 13328242"/>
              <a:gd name="connsiteY3386" fmla="*/ 3057477 h 4689985"/>
              <a:gd name="connsiteX3387" fmla="*/ 5279874 w 13328242"/>
              <a:gd name="connsiteY3387" fmla="*/ 3076486 h 4689985"/>
              <a:gd name="connsiteX3388" fmla="*/ 5347607 w 13328242"/>
              <a:gd name="connsiteY3388" fmla="*/ 3202442 h 4689985"/>
              <a:gd name="connsiteX3389" fmla="*/ 5347248 w 13328242"/>
              <a:gd name="connsiteY3389" fmla="*/ 3234100 h 4689985"/>
              <a:gd name="connsiteX3390" fmla="*/ 5349307 w 13328242"/>
              <a:gd name="connsiteY3390" fmla="*/ 3236629 h 4689985"/>
              <a:gd name="connsiteX3391" fmla="*/ 5347221 w 13328242"/>
              <a:gd name="connsiteY3391" fmla="*/ 3236647 h 4689985"/>
              <a:gd name="connsiteX3392" fmla="*/ 5346877 w 13328242"/>
              <a:gd name="connsiteY3392" fmla="*/ 3267503 h 4689985"/>
              <a:gd name="connsiteX3393" fmla="*/ 5326743 w 13328242"/>
              <a:gd name="connsiteY3393" fmla="*/ 3327894 h 4689985"/>
              <a:gd name="connsiteX3394" fmla="*/ 5215662 w 13328242"/>
              <a:gd name="connsiteY3394" fmla="*/ 3426555 h 4689985"/>
              <a:gd name="connsiteX3395" fmla="*/ 4923762 w 13328242"/>
              <a:gd name="connsiteY3395" fmla="*/ 3220975 h 4689985"/>
              <a:gd name="connsiteX3396" fmla="*/ 4945196 w 13328242"/>
              <a:gd name="connsiteY3396" fmla="*/ 3167113 h 4689985"/>
              <a:gd name="connsiteX3397" fmla="*/ 4932076 w 13328242"/>
              <a:gd name="connsiteY3397" fmla="*/ 3167535 h 4689985"/>
              <a:gd name="connsiteX3398" fmla="*/ 4951999 w 13328242"/>
              <a:gd name="connsiteY3398" fmla="*/ 3116754 h 4689985"/>
              <a:gd name="connsiteX3399" fmla="*/ 4966513 w 13328242"/>
              <a:gd name="connsiteY3399" fmla="*/ 3131359 h 4689985"/>
              <a:gd name="connsiteX3400" fmla="*/ 4984232 w 13328242"/>
              <a:gd name="connsiteY3400" fmla="*/ 3105459 h 4689985"/>
              <a:gd name="connsiteX3401" fmla="*/ 5110464 w 13328242"/>
              <a:gd name="connsiteY3401" fmla="*/ 3021612 h 4689985"/>
              <a:gd name="connsiteX3402" fmla="*/ 5124480 w 13328242"/>
              <a:gd name="connsiteY3402" fmla="*/ 3027484 h 4689985"/>
              <a:gd name="connsiteX3403" fmla="*/ 5126194 w 13328242"/>
              <a:gd name="connsiteY3403" fmla="*/ 3004351 h 4689985"/>
              <a:gd name="connsiteX3404" fmla="*/ 5126327 w 13328242"/>
              <a:gd name="connsiteY3404" fmla="*/ 2999582 h 4689985"/>
              <a:gd name="connsiteX3405" fmla="*/ 5119797 w 13328242"/>
              <a:gd name="connsiteY3405" fmla="*/ 3004549 h 4689985"/>
              <a:gd name="connsiteX3406" fmla="*/ 5110912 w 13328242"/>
              <a:gd name="connsiteY3406" fmla="*/ 3019250 h 4689985"/>
              <a:gd name="connsiteX3407" fmla="*/ 5072371 w 13328242"/>
              <a:gd name="connsiteY3407" fmla="*/ 3007034 h 4689985"/>
              <a:gd name="connsiteX3408" fmla="*/ 5076655 w 13328242"/>
              <a:gd name="connsiteY3408" fmla="*/ 2976522 h 4689985"/>
              <a:gd name="connsiteX3409" fmla="*/ 5081803 w 13328242"/>
              <a:gd name="connsiteY3409" fmla="*/ 2971407 h 4689985"/>
              <a:gd name="connsiteX3410" fmla="*/ 5068110 w 13328242"/>
              <a:gd name="connsiteY3410" fmla="*/ 2954401 h 4689985"/>
              <a:gd name="connsiteX3411" fmla="*/ 5100508 w 13328242"/>
              <a:gd name="connsiteY3411" fmla="*/ 2952458 h 4689985"/>
              <a:gd name="connsiteX3412" fmla="*/ 5106889 w 13328242"/>
              <a:gd name="connsiteY3412" fmla="*/ 2961808 h 4689985"/>
              <a:gd name="connsiteX3413" fmla="*/ 5121371 w 13328242"/>
              <a:gd name="connsiteY3413" fmla="*/ 2962679 h 4689985"/>
              <a:gd name="connsiteX3414" fmla="*/ 5121369 w 13328242"/>
              <a:gd name="connsiteY3414" fmla="*/ 2956688 h 4689985"/>
              <a:gd name="connsiteX3415" fmla="*/ 5107117 w 13328242"/>
              <a:gd name="connsiteY3415" fmla="*/ 2956362 h 4689985"/>
              <a:gd name="connsiteX3416" fmla="*/ 5064447 w 13328242"/>
              <a:gd name="connsiteY3416" fmla="*/ 2928042 h 4689985"/>
              <a:gd name="connsiteX3417" fmla="*/ 5083156 w 13328242"/>
              <a:gd name="connsiteY3417" fmla="*/ 2890374 h 4689985"/>
              <a:gd name="connsiteX3418" fmla="*/ 5091145 w 13328242"/>
              <a:gd name="connsiteY3418" fmla="*/ 2894228 h 4689985"/>
              <a:gd name="connsiteX3419" fmla="*/ 5097257 w 13328242"/>
              <a:gd name="connsiteY3419" fmla="*/ 2885834 h 4689985"/>
              <a:gd name="connsiteX3420" fmla="*/ 5121371 w 13328242"/>
              <a:gd name="connsiteY3420" fmla="*/ 2879909 h 4689985"/>
              <a:gd name="connsiteX3421" fmla="*/ 5134230 w 13328242"/>
              <a:gd name="connsiteY3421" fmla="*/ 2927314 h 4689985"/>
              <a:gd name="connsiteX3422" fmla="*/ 5147089 w 13328242"/>
              <a:gd name="connsiteY3422" fmla="*/ 2927314 h 4689985"/>
              <a:gd name="connsiteX3423" fmla="*/ 5134228 w 13328242"/>
              <a:gd name="connsiteY3423" fmla="*/ 2879911 h 4689985"/>
              <a:gd name="connsiteX3424" fmla="*/ 5172809 w 13328242"/>
              <a:gd name="connsiteY3424" fmla="*/ 2832502 h 4689985"/>
              <a:gd name="connsiteX3425" fmla="*/ 5121371 w 13328242"/>
              <a:gd name="connsiteY3425" fmla="*/ 2785097 h 4689985"/>
              <a:gd name="connsiteX3426" fmla="*/ 5095649 w 13328242"/>
              <a:gd name="connsiteY3426" fmla="*/ 2832502 h 4689985"/>
              <a:gd name="connsiteX3427" fmla="*/ 5082789 w 13328242"/>
              <a:gd name="connsiteY3427" fmla="*/ 2879909 h 4689985"/>
              <a:gd name="connsiteX3428" fmla="*/ 5018490 w 13328242"/>
              <a:gd name="connsiteY3428" fmla="*/ 2785097 h 4689985"/>
              <a:gd name="connsiteX3429" fmla="*/ 5005629 w 13328242"/>
              <a:gd name="connsiteY3429" fmla="*/ 2785097 h 4689985"/>
              <a:gd name="connsiteX3430" fmla="*/ 5018490 w 13328242"/>
              <a:gd name="connsiteY3430" fmla="*/ 2927314 h 4689985"/>
              <a:gd name="connsiteX3431" fmla="*/ 4993173 w 13328242"/>
              <a:gd name="connsiteY3431" fmla="*/ 2967314 h 4689985"/>
              <a:gd name="connsiteX3432" fmla="*/ 4989275 w 13328242"/>
              <a:gd name="connsiteY3432" fmla="*/ 2969490 h 4689985"/>
              <a:gd name="connsiteX3433" fmla="*/ 5021751 w 13328242"/>
              <a:gd name="connsiteY3433" fmla="*/ 2972894 h 4689985"/>
              <a:gd name="connsiteX3434" fmla="*/ 5044696 w 13328242"/>
              <a:gd name="connsiteY3434" fmla="*/ 2991654 h 4689985"/>
              <a:gd name="connsiteX3435" fmla="*/ 4994698 w 13328242"/>
              <a:gd name="connsiteY3435" fmla="*/ 3053805 h 4689985"/>
              <a:gd name="connsiteX3436" fmla="*/ 4991116 w 13328242"/>
              <a:gd name="connsiteY3436" fmla="*/ 3050488 h 4689985"/>
              <a:gd name="connsiteX3437" fmla="*/ 4989682 w 13328242"/>
              <a:gd name="connsiteY3437" fmla="*/ 3052392 h 4689985"/>
              <a:gd name="connsiteX3438" fmla="*/ 4949294 w 13328242"/>
              <a:gd name="connsiteY3438" fmla="*/ 3025169 h 4689985"/>
              <a:gd name="connsiteX3439" fmla="*/ 4933583 w 13328242"/>
              <a:gd name="connsiteY3439" fmla="*/ 3019157 h 4689985"/>
              <a:gd name="connsiteX3440" fmla="*/ 4907691 w 13328242"/>
              <a:gd name="connsiteY3440" fmla="*/ 3032314 h 4689985"/>
              <a:gd name="connsiteX3441" fmla="*/ 4902747 w 13328242"/>
              <a:gd name="connsiteY3441" fmla="*/ 3034171 h 4689985"/>
              <a:gd name="connsiteX3442" fmla="*/ 4902747 w 13328242"/>
              <a:gd name="connsiteY3442" fmla="*/ 3045830 h 4689985"/>
              <a:gd name="connsiteX3443" fmla="*/ 4902747 w 13328242"/>
              <a:gd name="connsiteY3443" fmla="*/ 3062127 h 4689985"/>
              <a:gd name="connsiteX3444" fmla="*/ 4902747 w 13328242"/>
              <a:gd name="connsiteY3444" fmla="*/ 3064206 h 4689985"/>
              <a:gd name="connsiteX3445" fmla="*/ 4903563 w 13328242"/>
              <a:gd name="connsiteY3445" fmla="*/ 3065495 h 4689985"/>
              <a:gd name="connsiteX3446" fmla="*/ 4902747 w 13328242"/>
              <a:gd name="connsiteY3446" fmla="*/ 3066163 h 4689985"/>
              <a:gd name="connsiteX3447" fmla="*/ 4902747 w 13328242"/>
              <a:gd name="connsiteY3447" fmla="*/ 3069536 h 4689985"/>
              <a:gd name="connsiteX3448" fmla="*/ 4898634 w 13328242"/>
              <a:gd name="connsiteY3448" fmla="*/ 3069536 h 4689985"/>
              <a:gd name="connsiteX3449" fmla="*/ 4882288 w 13328242"/>
              <a:gd name="connsiteY3449" fmla="*/ 3082929 h 4689985"/>
              <a:gd name="connsiteX3450" fmla="*/ 4873813 w 13328242"/>
              <a:gd name="connsiteY3450" fmla="*/ 3085585 h 4689985"/>
              <a:gd name="connsiteX3451" fmla="*/ 4859015 w 13328242"/>
              <a:gd name="connsiteY3451" fmla="*/ 3112729 h 4689985"/>
              <a:gd name="connsiteX3452" fmla="*/ 4832011 w 13328242"/>
              <a:gd name="connsiteY3452" fmla="*/ 3087828 h 4689985"/>
              <a:gd name="connsiteX3453" fmla="*/ 4828802 w 13328242"/>
              <a:gd name="connsiteY3453" fmla="*/ 3096940 h 4689985"/>
              <a:gd name="connsiteX3454" fmla="*/ 4799869 w 13328242"/>
              <a:gd name="connsiteY3454" fmla="*/ 3116939 h 4689985"/>
              <a:gd name="connsiteX3455" fmla="*/ 4787009 w 13328242"/>
              <a:gd name="connsiteY3455" fmla="*/ 3069534 h 4689985"/>
              <a:gd name="connsiteX3456" fmla="*/ 4812729 w 13328242"/>
              <a:gd name="connsiteY3456" fmla="*/ 3069534 h 4689985"/>
              <a:gd name="connsiteX3457" fmla="*/ 4812729 w 13328242"/>
              <a:gd name="connsiteY3457" fmla="*/ 3022127 h 4689985"/>
              <a:gd name="connsiteX3458" fmla="*/ 4797659 w 13328242"/>
              <a:gd name="connsiteY3458" fmla="*/ 3014720 h 4689985"/>
              <a:gd name="connsiteX3459" fmla="*/ 4795704 w 13328242"/>
              <a:gd name="connsiteY3459" fmla="*/ 3011201 h 4689985"/>
              <a:gd name="connsiteX3460" fmla="*/ 4753771 w 13328242"/>
              <a:gd name="connsiteY3460" fmla="*/ 3029786 h 4689985"/>
              <a:gd name="connsiteX3461" fmla="*/ 4725600 w 13328242"/>
              <a:gd name="connsiteY3461" fmla="*/ 2969388 h 4689985"/>
              <a:gd name="connsiteX3462" fmla="*/ 4728314 w 13328242"/>
              <a:gd name="connsiteY3462" fmla="*/ 2964985 h 4689985"/>
              <a:gd name="connsiteX3463" fmla="*/ 4708803 w 13328242"/>
              <a:gd name="connsiteY3463" fmla="*/ 2963656 h 4689985"/>
              <a:gd name="connsiteX3464" fmla="*/ 4667439 w 13328242"/>
              <a:gd name="connsiteY3464" fmla="*/ 2971979 h 4689985"/>
              <a:gd name="connsiteX3465" fmla="*/ 4671272 w 13328242"/>
              <a:gd name="connsiteY3465" fmla="*/ 2945038 h 4689985"/>
              <a:gd name="connsiteX3466" fmla="*/ 4681376 w 13328242"/>
              <a:gd name="connsiteY3466" fmla="*/ 2931149 h 4689985"/>
              <a:gd name="connsiteX3467" fmla="*/ 4747865 w 13328242"/>
              <a:gd name="connsiteY3467" fmla="*/ 2925626 h 4689985"/>
              <a:gd name="connsiteX3468" fmla="*/ 4774146 w 13328242"/>
              <a:gd name="connsiteY3468" fmla="*/ 2928441 h 4689985"/>
              <a:gd name="connsiteX3469" fmla="*/ 4774146 w 13328242"/>
              <a:gd name="connsiteY3469" fmla="*/ 2927315 h 4689985"/>
              <a:gd name="connsiteX3470" fmla="*/ 4722708 w 13328242"/>
              <a:gd name="connsiteY3470" fmla="*/ 2879909 h 4689985"/>
              <a:gd name="connsiteX3471" fmla="*/ 4722097 w 13328242"/>
              <a:gd name="connsiteY3471" fmla="*/ 2871669 h 4689985"/>
              <a:gd name="connsiteX3472" fmla="*/ 4712173 w 13328242"/>
              <a:gd name="connsiteY3472" fmla="*/ 2863029 h 4689985"/>
              <a:gd name="connsiteX3473" fmla="*/ 4700884 w 13328242"/>
              <a:gd name="connsiteY3473" fmla="*/ 2872908 h 4689985"/>
              <a:gd name="connsiteX3474" fmla="*/ 4683545 w 13328242"/>
              <a:gd name="connsiteY3474" fmla="*/ 2861496 h 4689985"/>
              <a:gd name="connsiteX3475" fmla="*/ 4685392 w 13328242"/>
              <a:gd name="connsiteY3475" fmla="*/ 2854191 h 4689985"/>
              <a:gd name="connsiteX3476" fmla="*/ 4676290 w 13328242"/>
              <a:gd name="connsiteY3476" fmla="*/ 2852024 h 4689985"/>
              <a:gd name="connsiteX3477" fmla="*/ 4682210 w 13328242"/>
              <a:gd name="connsiteY3477" fmla="*/ 2846121 h 4689985"/>
              <a:gd name="connsiteX3478" fmla="*/ 4664945 w 13328242"/>
              <a:gd name="connsiteY3478" fmla="*/ 2855011 h 4689985"/>
              <a:gd name="connsiteX3479" fmla="*/ 4664874 w 13328242"/>
              <a:gd name="connsiteY3479" fmla="*/ 2833315 h 4689985"/>
              <a:gd name="connsiteX3480" fmla="*/ 4682946 w 13328242"/>
              <a:gd name="connsiteY3480" fmla="*/ 2828715 h 4689985"/>
              <a:gd name="connsiteX3481" fmla="*/ 4689465 w 13328242"/>
              <a:gd name="connsiteY3481" fmla="*/ 2838884 h 4689985"/>
              <a:gd name="connsiteX3482" fmla="*/ 4712526 w 13328242"/>
              <a:gd name="connsiteY3482" fmla="*/ 2815882 h 4689985"/>
              <a:gd name="connsiteX3483" fmla="*/ 4720288 w 13328242"/>
              <a:gd name="connsiteY3483" fmla="*/ 2847201 h 4689985"/>
              <a:gd name="connsiteX3484" fmla="*/ 4717882 w 13328242"/>
              <a:gd name="connsiteY3484" fmla="*/ 2814726 h 4689985"/>
              <a:gd name="connsiteX3485" fmla="*/ 4684126 w 13328242"/>
              <a:gd name="connsiteY3485" fmla="*/ 2785099 h 4689985"/>
              <a:gd name="connsiteX3486" fmla="*/ 4645545 w 13328242"/>
              <a:gd name="connsiteY3486" fmla="*/ 2832502 h 4689985"/>
              <a:gd name="connsiteX3487" fmla="*/ 4650971 w 13328242"/>
              <a:gd name="connsiteY3487" fmla="*/ 2852503 h 4689985"/>
              <a:gd name="connsiteX3488" fmla="*/ 4646040 w 13328242"/>
              <a:gd name="connsiteY3488" fmla="*/ 2877394 h 4689985"/>
              <a:gd name="connsiteX3489" fmla="*/ 4661459 w 13328242"/>
              <a:gd name="connsiteY3489" fmla="*/ 2877463 h 4689985"/>
              <a:gd name="connsiteX3490" fmla="*/ 4676194 w 13328242"/>
              <a:gd name="connsiteY3490" fmla="*/ 2892177 h 4689985"/>
              <a:gd name="connsiteX3491" fmla="*/ 4679108 w 13328242"/>
              <a:gd name="connsiteY3491" fmla="*/ 2932004 h 4689985"/>
              <a:gd name="connsiteX3492" fmla="*/ 4647093 w 13328242"/>
              <a:gd name="connsiteY3492" fmla="*/ 2941451 h 4689985"/>
              <a:gd name="connsiteX3493" fmla="*/ 4629826 w 13328242"/>
              <a:gd name="connsiteY3493" fmla="*/ 2931723 h 4689985"/>
              <a:gd name="connsiteX3494" fmla="*/ 4622963 w 13328242"/>
              <a:gd name="connsiteY3494" fmla="*/ 2942315 h 4689985"/>
              <a:gd name="connsiteX3495" fmla="*/ 4620027 w 13328242"/>
              <a:gd name="connsiteY3495" fmla="*/ 2967316 h 4689985"/>
              <a:gd name="connsiteX3496" fmla="*/ 4620018 w 13328242"/>
              <a:gd name="connsiteY3496" fmla="*/ 2967573 h 4689985"/>
              <a:gd name="connsiteX3497" fmla="*/ 4620109 w 13328242"/>
              <a:gd name="connsiteY3497" fmla="*/ 2968095 h 4689985"/>
              <a:gd name="connsiteX3498" fmla="*/ 4646326 w 13328242"/>
              <a:gd name="connsiteY3498" fmla="*/ 2976673 h 4689985"/>
              <a:gd name="connsiteX3499" fmla="*/ 4672138 w 13328242"/>
              <a:gd name="connsiteY3499" fmla="*/ 3001997 h 4689985"/>
              <a:gd name="connsiteX3500" fmla="*/ 4660203 w 13328242"/>
              <a:gd name="connsiteY3500" fmla="*/ 3099646 h 4689985"/>
              <a:gd name="connsiteX3501" fmla="*/ 4565919 w 13328242"/>
              <a:gd name="connsiteY3501" fmla="*/ 3039246 h 4689985"/>
              <a:gd name="connsiteX3502" fmla="*/ 4564290 w 13328242"/>
              <a:gd name="connsiteY3502" fmla="*/ 3022890 h 4689985"/>
              <a:gd name="connsiteX3503" fmla="*/ 4537841 w 13328242"/>
              <a:gd name="connsiteY3503" fmla="*/ 3045830 h 4689985"/>
              <a:gd name="connsiteX3504" fmla="*/ 4521469 w 13328242"/>
              <a:gd name="connsiteY3504" fmla="*/ 3061926 h 4689985"/>
              <a:gd name="connsiteX3505" fmla="*/ 4522708 w 13328242"/>
              <a:gd name="connsiteY3505" fmla="*/ 3075394 h 4689985"/>
              <a:gd name="connsiteX3506" fmla="*/ 4538971 w 13328242"/>
              <a:gd name="connsiteY3506" fmla="*/ 3150804 h 4689985"/>
              <a:gd name="connsiteX3507" fmla="*/ 4490337 w 13328242"/>
              <a:gd name="connsiteY3507" fmla="*/ 3219547 h 4689985"/>
              <a:gd name="connsiteX3508" fmla="*/ 4485630 w 13328242"/>
              <a:gd name="connsiteY3508" fmla="*/ 3226203 h 4689985"/>
              <a:gd name="connsiteX3509" fmla="*/ 4501123 w 13328242"/>
              <a:gd name="connsiteY3509" fmla="*/ 3229064 h 4689985"/>
              <a:gd name="connsiteX3510" fmla="*/ 4504994 w 13328242"/>
              <a:gd name="connsiteY3510" fmla="*/ 3264253 h 4689985"/>
              <a:gd name="connsiteX3511" fmla="*/ 4506747 w 13328242"/>
              <a:gd name="connsiteY3511" fmla="*/ 3275736 h 4689985"/>
              <a:gd name="connsiteX3512" fmla="*/ 4506747 w 13328242"/>
              <a:gd name="connsiteY3512" fmla="*/ 3262152 h 4689985"/>
              <a:gd name="connsiteX3513" fmla="*/ 4570686 w 13328242"/>
              <a:gd name="connsiteY3513" fmla="*/ 3262152 h 4689985"/>
              <a:gd name="connsiteX3514" fmla="*/ 4583474 w 13328242"/>
              <a:gd name="connsiteY3514" fmla="*/ 3216874 h 4689985"/>
              <a:gd name="connsiteX3515" fmla="*/ 4596259 w 13328242"/>
              <a:gd name="connsiteY3515" fmla="*/ 3216874 h 4689985"/>
              <a:gd name="connsiteX3516" fmla="*/ 4583476 w 13328242"/>
              <a:gd name="connsiteY3516" fmla="*/ 3262152 h 4689985"/>
              <a:gd name="connsiteX3517" fmla="*/ 4583476 w 13328242"/>
              <a:gd name="connsiteY3517" fmla="*/ 3307418 h 4689985"/>
              <a:gd name="connsiteX3518" fmla="*/ 4506747 w 13328242"/>
              <a:gd name="connsiteY3518" fmla="*/ 3307418 h 4689985"/>
              <a:gd name="connsiteX3519" fmla="*/ 4506747 w 13328242"/>
              <a:gd name="connsiteY3519" fmla="*/ 3301760 h 4689985"/>
              <a:gd name="connsiteX3520" fmla="*/ 4506747 w 13328242"/>
              <a:gd name="connsiteY3520" fmla="*/ 3292215 h 4689985"/>
              <a:gd name="connsiteX3521" fmla="*/ 4481074 w 13328242"/>
              <a:gd name="connsiteY3521" fmla="*/ 3267881 h 4689985"/>
              <a:gd name="connsiteX3522" fmla="*/ 4475436 w 13328242"/>
              <a:gd name="connsiteY3522" fmla="*/ 3248596 h 4689985"/>
              <a:gd name="connsiteX3523" fmla="*/ 4481872 w 13328242"/>
              <a:gd name="connsiteY3523" fmla="*/ 3231517 h 4689985"/>
              <a:gd name="connsiteX3524" fmla="*/ 4441707 w 13328242"/>
              <a:gd name="connsiteY3524" fmla="*/ 3288288 h 4689985"/>
              <a:gd name="connsiteX3525" fmla="*/ 4340596 w 13328242"/>
              <a:gd name="connsiteY3525" fmla="*/ 3299369 h 4689985"/>
              <a:gd name="connsiteX3526" fmla="*/ 4339351 w 13328242"/>
              <a:gd name="connsiteY3526" fmla="*/ 3299466 h 4689985"/>
              <a:gd name="connsiteX3527" fmla="*/ 4323240 w 13328242"/>
              <a:gd name="connsiteY3527" fmla="*/ 3305082 h 4689985"/>
              <a:gd name="connsiteX3528" fmla="*/ 4314154 w 13328242"/>
              <a:gd name="connsiteY3528" fmla="*/ 3305624 h 4689985"/>
              <a:gd name="connsiteX3529" fmla="*/ 4314212 w 13328242"/>
              <a:gd name="connsiteY3529" fmla="*/ 3312226 h 4689985"/>
              <a:gd name="connsiteX3530" fmla="*/ 4303562 w 13328242"/>
              <a:gd name="connsiteY3530" fmla="*/ 3306253 h 4689985"/>
              <a:gd name="connsiteX3531" fmla="*/ 4298322 w 13328242"/>
              <a:gd name="connsiteY3531" fmla="*/ 3306565 h 4689985"/>
              <a:gd name="connsiteX3532" fmla="*/ 4297708 w 13328242"/>
              <a:gd name="connsiteY3532" fmla="*/ 3302971 h 4689985"/>
              <a:gd name="connsiteX3533" fmla="*/ 4297227 w 13328242"/>
              <a:gd name="connsiteY3533" fmla="*/ 3302701 h 4689985"/>
              <a:gd name="connsiteX3534" fmla="*/ 4289241 w 13328242"/>
              <a:gd name="connsiteY3534" fmla="*/ 3303316 h 4689985"/>
              <a:gd name="connsiteX3535" fmla="*/ 4259196 w 13328242"/>
              <a:gd name="connsiteY3535" fmla="*/ 3291182 h 4689985"/>
              <a:gd name="connsiteX3536" fmla="*/ 4252509 w 13328242"/>
              <a:gd name="connsiteY3536" fmla="*/ 3299157 h 4689985"/>
              <a:gd name="connsiteX3537" fmla="*/ 4234021 w 13328242"/>
              <a:gd name="connsiteY3537" fmla="*/ 3306565 h 4689985"/>
              <a:gd name="connsiteX3538" fmla="*/ 4221163 w 13328242"/>
              <a:gd name="connsiteY3538" fmla="*/ 3306565 h 4689985"/>
              <a:gd name="connsiteX3539" fmla="*/ 4221163 w 13328242"/>
              <a:gd name="connsiteY3539" fmla="*/ 3259158 h 4689985"/>
              <a:gd name="connsiteX3540" fmla="*/ 4231626 w 13328242"/>
              <a:gd name="connsiteY3540" fmla="*/ 3259158 h 4689985"/>
              <a:gd name="connsiteX3541" fmla="*/ 4229292 w 13328242"/>
              <a:gd name="connsiteY3541" fmla="*/ 3253684 h 4689985"/>
              <a:gd name="connsiteX3542" fmla="*/ 4216741 w 13328242"/>
              <a:gd name="connsiteY3542" fmla="*/ 3239158 h 4689985"/>
              <a:gd name="connsiteX3543" fmla="*/ 4169720 w 13328242"/>
              <a:gd name="connsiteY3543" fmla="*/ 3259159 h 4689985"/>
              <a:gd name="connsiteX3544" fmla="*/ 4156859 w 13328242"/>
              <a:gd name="connsiteY3544" fmla="*/ 3259158 h 4689985"/>
              <a:gd name="connsiteX3545" fmla="*/ 4131141 w 13328242"/>
              <a:gd name="connsiteY3545" fmla="*/ 3259158 h 4689985"/>
              <a:gd name="connsiteX3546" fmla="*/ 4079701 w 13328242"/>
              <a:gd name="connsiteY3546" fmla="*/ 3353971 h 4689985"/>
              <a:gd name="connsiteX3547" fmla="*/ 4066841 w 13328242"/>
              <a:gd name="connsiteY3547" fmla="*/ 3306565 h 4689985"/>
              <a:gd name="connsiteX3548" fmla="*/ 4058804 w 13328242"/>
              <a:gd name="connsiteY3548" fmla="*/ 3340637 h 4689985"/>
              <a:gd name="connsiteX3549" fmla="*/ 4051832 w 13328242"/>
              <a:gd name="connsiteY3549" fmla="*/ 3362485 h 4689985"/>
              <a:gd name="connsiteX3550" fmla="*/ 4063254 w 13328242"/>
              <a:gd name="connsiteY3550" fmla="*/ 3371254 h 4689985"/>
              <a:gd name="connsiteX3551" fmla="*/ 4071717 w 13328242"/>
              <a:gd name="connsiteY3551" fmla="*/ 3395763 h 4689985"/>
              <a:gd name="connsiteX3552" fmla="*/ 4044375 w 13328242"/>
              <a:gd name="connsiteY3552" fmla="*/ 3423669 h 4689985"/>
              <a:gd name="connsiteX3553" fmla="*/ 4045485 w 13328242"/>
              <a:gd name="connsiteY3553" fmla="*/ 3429931 h 4689985"/>
              <a:gd name="connsiteX3554" fmla="*/ 4020695 w 13328242"/>
              <a:gd name="connsiteY3554" fmla="*/ 3430561 h 4689985"/>
              <a:gd name="connsiteX3555" fmla="*/ 4016359 w 13328242"/>
              <a:gd name="connsiteY3555" fmla="*/ 3424451 h 4689985"/>
              <a:gd name="connsiteX3556" fmla="*/ 4005671 w 13328242"/>
              <a:gd name="connsiteY3556" fmla="*/ 3419096 h 4689985"/>
              <a:gd name="connsiteX3557" fmla="*/ 4008413 w 13328242"/>
              <a:gd name="connsiteY3557" fmla="*/ 3426751 h 4689985"/>
              <a:gd name="connsiteX3558" fmla="*/ 4049899 w 13328242"/>
              <a:gd name="connsiteY3558" fmla="*/ 3527725 h 4689985"/>
              <a:gd name="connsiteX3559" fmla="*/ 3970064 w 13328242"/>
              <a:gd name="connsiteY3559" fmla="*/ 3407160 h 4689985"/>
              <a:gd name="connsiteX3560" fmla="*/ 3994482 w 13328242"/>
              <a:gd name="connsiteY3560" fmla="*/ 3387863 h 4689985"/>
              <a:gd name="connsiteX3561" fmla="*/ 4004855 w 13328242"/>
              <a:gd name="connsiteY3561" fmla="*/ 3416816 h 4689985"/>
              <a:gd name="connsiteX3562" fmla="*/ 4001416 w 13328242"/>
              <a:gd name="connsiteY3562" fmla="*/ 3391946 h 4689985"/>
              <a:gd name="connsiteX3563" fmla="*/ 4019655 w 13328242"/>
              <a:gd name="connsiteY3563" fmla="*/ 3357611 h 4689985"/>
              <a:gd name="connsiteX3564" fmla="*/ 4015401 w 13328242"/>
              <a:gd name="connsiteY3564" fmla="*/ 3353971 h 4689985"/>
              <a:gd name="connsiteX3565" fmla="*/ 4026655 w 13328242"/>
              <a:gd name="connsiteY3565" fmla="*/ 3324341 h 4689985"/>
              <a:gd name="connsiteX3566" fmla="*/ 4026876 w 13328242"/>
              <a:gd name="connsiteY3566" fmla="*/ 3315272 h 4689985"/>
              <a:gd name="connsiteX3567" fmla="*/ 3980221 w 13328242"/>
              <a:gd name="connsiteY3567" fmla="*/ 3336818 h 4689985"/>
              <a:gd name="connsiteX3568" fmla="*/ 3876306 w 13328242"/>
              <a:gd name="connsiteY3568" fmla="*/ 3348897 h 4689985"/>
              <a:gd name="connsiteX3569" fmla="*/ 3819469 w 13328242"/>
              <a:gd name="connsiteY3569" fmla="*/ 3303806 h 4689985"/>
              <a:gd name="connsiteX3570" fmla="*/ 3799340 w 13328242"/>
              <a:gd name="connsiteY3570" fmla="*/ 3279763 h 4689985"/>
              <a:gd name="connsiteX3571" fmla="*/ 3784003 w 13328242"/>
              <a:gd name="connsiteY3571" fmla="*/ 3278024 h 4689985"/>
              <a:gd name="connsiteX3572" fmla="*/ 3784328 w 13328242"/>
              <a:gd name="connsiteY3572" fmla="*/ 3274843 h 4689985"/>
              <a:gd name="connsiteX3573" fmla="*/ 3774653 w 13328242"/>
              <a:gd name="connsiteY3573" fmla="*/ 3278404 h 4689985"/>
              <a:gd name="connsiteX3574" fmla="*/ 3754461 w 13328242"/>
              <a:gd name="connsiteY3574" fmla="*/ 3275473 h 4689985"/>
              <a:gd name="connsiteX3575" fmla="*/ 3749960 w 13328242"/>
              <a:gd name="connsiteY3575" fmla="*/ 3279898 h 4689985"/>
              <a:gd name="connsiteX3576" fmla="*/ 3693897 w 13328242"/>
              <a:gd name="connsiteY3576" fmla="*/ 3306565 h 4689985"/>
              <a:gd name="connsiteX3577" fmla="*/ 3690748 w 13328242"/>
              <a:gd name="connsiteY3577" fmla="*/ 3304707 h 4689985"/>
              <a:gd name="connsiteX3578" fmla="*/ 3691039 w 13328242"/>
              <a:gd name="connsiteY3578" fmla="*/ 3305917 h 4689985"/>
              <a:gd name="connsiteX3579" fmla="*/ 3699494 w 13328242"/>
              <a:gd name="connsiteY3579" fmla="*/ 3369769 h 4689985"/>
              <a:gd name="connsiteX3580" fmla="*/ 3672879 w 13328242"/>
              <a:gd name="connsiteY3580" fmla="*/ 3350002 h 4689985"/>
              <a:gd name="connsiteX3581" fmla="*/ 3658227 w 13328242"/>
              <a:gd name="connsiteY3581" fmla="*/ 3315379 h 4689985"/>
              <a:gd name="connsiteX3582" fmla="*/ 3638131 w 13328242"/>
              <a:gd name="connsiteY3582" fmla="*/ 3336094 h 4689985"/>
              <a:gd name="connsiteX3583" fmla="*/ 3603942 w 13328242"/>
              <a:gd name="connsiteY3583" fmla="*/ 3325111 h 4689985"/>
              <a:gd name="connsiteX3584" fmla="*/ 3602397 w 13328242"/>
              <a:gd name="connsiteY3584" fmla="*/ 3300971 h 4689985"/>
              <a:gd name="connsiteX3585" fmla="*/ 3599168 w 13328242"/>
              <a:gd name="connsiteY3585" fmla="*/ 3301808 h 4689985"/>
              <a:gd name="connsiteX3586" fmla="*/ 3587707 w 13328242"/>
              <a:gd name="connsiteY3586" fmla="*/ 3293065 h 4689985"/>
              <a:gd name="connsiteX3587" fmla="*/ 3548962 w 13328242"/>
              <a:gd name="connsiteY3587" fmla="*/ 3309199 h 4689985"/>
              <a:gd name="connsiteX3588" fmla="*/ 3544232 w 13328242"/>
              <a:gd name="connsiteY3588" fmla="*/ 3311169 h 4689985"/>
              <a:gd name="connsiteX3589" fmla="*/ 3556183 w 13328242"/>
              <a:gd name="connsiteY3589" fmla="*/ 3335858 h 4689985"/>
              <a:gd name="connsiteX3590" fmla="*/ 3563194 w 13328242"/>
              <a:gd name="connsiteY3590" fmla="*/ 3378531 h 4689985"/>
              <a:gd name="connsiteX3591" fmla="*/ 3553354 w 13328242"/>
              <a:gd name="connsiteY3591" fmla="*/ 3389482 h 4689985"/>
              <a:gd name="connsiteX3592" fmla="*/ 3491521 w 13328242"/>
              <a:gd name="connsiteY3592" fmla="*/ 3395684 h 4689985"/>
              <a:gd name="connsiteX3593" fmla="*/ 3452310 w 13328242"/>
              <a:gd name="connsiteY3593" fmla="*/ 3377256 h 4689985"/>
              <a:gd name="connsiteX3594" fmla="*/ 3451497 w 13328242"/>
              <a:gd name="connsiteY3594" fmla="*/ 3377606 h 4689985"/>
              <a:gd name="connsiteX3595" fmla="*/ 3451724 w 13328242"/>
              <a:gd name="connsiteY3595" fmla="*/ 3376981 h 4689985"/>
              <a:gd name="connsiteX3596" fmla="*/ 3432379 w 13328242"/>
              <a:gd name="connsiteY3596" fmla="*/ 3367886 h 4689985"/>
              <a:gd name="connsiteX3597" fmla="*/ 3398709 w 13328242"/>
              <a:gd name="connsiteY3597" fmla="*/ 3331378 h 4689985"/>
              <a:gd name="connsiteX3598" fmla="*/ 3382854 w 13328242"/>
              <a:gd name="connsiteY3598" fmla="*/ 3290962 h 4689985"/>
              <a:gd name="connsiteX3599" fmla="*/ 3378387 w 13328242"/>
              <a:gd name="connsiteY3599" fmla="*/ 3288669 h 4689985"/>
              <a:gd name="connsiteX3600" fmla="*/ 3373405 w 13328242"/>
              <a:gd name="connsiteY3600" fmla="*/ 3296745 h 4689985"/>
              <a:gd name="connsiteX3601" fmla="*/ 3365101 w 13328242"/>
              <a:gd name="connsiteY3601" fmla="*/ 3281842 h 4689985"/>
              <a:gd name="connsiteX3602" fmla="*/ 3358817 w 13328242"/>
              <a:gd name="connsiteY3602" fmla="*/ 3278614 h 4689985"/>
              <a:gd name="connsiteX3603" fmla="*/ 3332473 w 13328242"/>
              <a:gd name="connsiteY3603" fmla="*/ 3242956 h 4689985"/>
              <a:gd name="connsiteX3604" fmla="*/ 3337771 w 13328242"/>
              <a:gd name="connsiteY3604" fmla="*/ 3209157 h 4689985"/>
              <a:gd name="connsiteX3605" fmla="*/ 3334909 w 13328242"/>
              <a:gd name="connsiteY3605" fmla="*/ 3188483 h 4689985"/>
              <a:gd name="connsiteX3606" fmla="*/ 3333546 w 13328242"/>
              <a:gd name="connsiteY3606" fmla="*/ 3188468 h 4689985"/>
              <a:gd name="connsiteX3607" fmla="*/ 3300538 w 13328242"/>
              <a:gd name="connsiteY3607" fmla="*/ 3166139 h 4689985"/>
              <a:gd name="connsiteX3608" fmla="*/ 3281882 w 13328242"/>
              <a:gd name="connsiteY3608" fmla="*/ 3135140 h 4689985"/>
              <a:gd name="connsiteX3609" fmla="*/ 3272401 w 13328242"/>
              <a:gd name="connsiteY3609" fmla="*/ 3146825 h 4689985"/>
              <a:gd name="connsiteX3610" fmla="*/ 3027448 w 13328242"/>
              <a:gd name="connsiteY3610" fmla="*/ 3121977 h 4689985"/>
              <a:gd name="connsiteX3611" fmla="*/ 3022826 w 13328242"/>
              <a:gd name="connsiteY3611" fmla="*/ 3109211 h 4689985"/>
              <a:gd name="connsiteX3612" fmla="*/ 2989150 w 13328242"/>
              <a:gd name="connsiteY3612" fmla="*/ 3119417 h 4689985"/>
              <a:gd name="connsiteX3613" fmla="*/ 2990070 w 13328242"/>
              <a:gd name="connsiteY3613" fmla="*/ 3074644 h 4689985"/>
              <a:gd name="connsiteX3614" fmla="*/ 3012259 w 13328242"/>
              <a:gd name="connsiteY3614" fmla="*/ 3080027 h 4689985"/>
              <a:gd name="connsiteX3615" fmla="*/ 3005834 w 13328242"/>
              <a:gd name="connsiteY3615" fmla="*/ 3062294 h 4689985"/>
              <a:gd name="connsiteX3616" fmla="*/ 3004358 w 13328242"/>
              <a:gd name="connsiteY3616" fmla="*/ 3051978 h 4689985"/>
              <a:gd name="connsiteX3617" fmla="*/ 2965229 w 13328242"/>
              <a:gd name="connsiteY3617" fmla="*/ 3063346 h 4689985"/>
              <a:gd name="connsiteX3618" fmla="*/ 2964030 w 13328242"/>
              <a:gd name="connsiteY3618" fmla="*/ 3034179 h 4689985"/>
              <a:gd name="connsiteX3619" fmla="*/ 2998349 w 13328242"/>
              <a:gd name="connsiteY3619" fmla="*/ 3002569 h 4689985"/>
              <a:gd name="connsiteX3620" fmla="*/ 3000661 w 13328242"/>
              <a:gd name="connsiteY3620" fmla="*/ 2981923 h 4689985"/>
              <a:gd name="connsiteX3621" fmla="*/ 2986501 w 13328242"/>
              <a:gd name="connsiteY3621" fmla="*/ 2997216 h 4689985"/>
              <a:gd name="connsiteX3622" fmla="*/ 2973934 w 13328242"/>
              <a:gd name="connsiteY3622" fmla="*/ 2961188 h 4689985"/>
              <a:gd name="connsiteX3623" fmla="*/ 2999415 w 13328242"/>
              <a:gd name="connsiteY3623" fmla="*/ 2957717 h 4689985"/>
              <a:gd name="connsiteX3624" fmla="*/ 3001215 w 13328242"/>
              <a:gd name="connsiteY3624" fmla="*/ 2976982 h 4689985"/>
              <a:gd name="connsiteX3625" fmla="*/ 3003047 w 13328242"/>
              <a:gd name="connsiteY3625" fmla="*/ 2960624 h 4689985"/>
              <a:gd name="connsiteX3626" fmla="*/ 2974686 w 13328242"/>
              <a:gd name="connsiteY3626" fmla="*/ 2933355 h 4689985"/>
              <a:gd name="connsiteX3627" fmla="*/ 3003855 w 13328242"/>
              <a:gd name="connsiteY3627" fmla="*/ 2916801 h 4689985"/>
              <a:gd name="connsiteX3628" fmla="*/ 3011945 w 13328242"/>
              <a:gd name="connsiteY3628" fmla="*/ 2922320 h 4689985"/>
              <a:gd name="connsiteX3629" fmla="*/ 3027168 w 13328242"/>
              <a:gd name="connsiteY3629" fmla="*/ 2872222 h 4689985"/>
              <a:gd name="connsiteX3630" fmla="*/ 3163299 w 13328242"/>
              <a:gd name="connsiteY3630" fmla="*/ 2804653 h 4689985"/>
              <a:gd name="connsiteX3631" fmla="*/ 3193181 w 13328242"/>
              <a:gd name="connsiteY3631" fmla="*/ 2810473 h 4689985"/>
              <a:gd name="connsiteX3632" fmla="*/ 3183511 w 13328242"/>
              <a:gd name="connsiteY3632" fmla="*/ 2793245 h 4689985"/>
              <a:gd name="connsiteX3633" fmla="*/ 3166631 w 13328242"/>
              <a:gd name="connsiteY3633" fmla="*/ 2785097 h 4689985"/>
              <a:gd name="connsiteX3634" fmla="*/ 3140913 w 13328242"/>
              <a:gd name="connsiteY3634" fmla="*/ 2785097 h 4689985"/>
              <a:gd name="connsiteX3635" fmla="*/ 3131068 w 13328242"/>
              <a:gd name="connsiteY3635" fmla="*/ 2776949 h 4689985"/>
              <a:gd name="connsiteX3636" fmla="*/ 3127445 w 13328242"/>
              <a:gd name="connsiteY3636" fmla="*/ 2769910 h 4689985"/>
              <a:gd name="connsiteX3637" fmla="*/ 3115336 w 13328242"/>
              <a:gd name="connsiteY3637" fmla="*/ 2767228 h 4689985"/>
              <a:gd name="connsiteX3638" fmla="*/ 3106366 w 13328242"/>
              <a:gd name="connsiteY3638" fmla="*/ 2746130 h 4689985"/>
              <a:gd name="connsiteX3639" fmla="*/ 3113536 w 13328242"/>
              <a:gd name="connsiteY3639" fmla="*/ 2741639 h 4689985"/>
              <a:gd name="connsiteX3640" fmla="*/ 3091362 w 13328242"/>
              <a:gd name="connsiteY3640" fmla="*/ 2694317 h 4689985"/>
              <a:gd name="connsiteX3641" fmla="*/ 3087467 w 13328242"/>
              <a:gd name="connsiteY3641" fmla="*/ 2695003 h 4689985"/>
              <a:gd name="connsiteX3642" fmla="*/ 3077817 w 13328242"/>
              <a:gd name="connsiteY3642" fmla="*/ 2717691 h 4689985"/>
              <a:gd name="connsiteX3643" fmla="*/ 3077515 w 13328242"/>
              <a:gd name="connsiteY3643" fmla="*/ 2717992 h 4689985"/>
              <a:gd name="connsiteX3644" fmla="*/ 3094458 w 13328242"/>
              <a:gd name="connsiteY3644" fmla="*/ 2731019 h 4689985"/>
              <a:gd name="connsiteX3645" fmla="*/ 3082526 w 13328242"/>
              <a:gd name="connsiteY3645" fmla="*/ 2800670 h 4689985"/>
              <a:gd name="connsiteX3646" fmla="*/ 3037643 w 13328242"/>
              <a:gd name="connsiteY3646" fmla="*/ 2810729 h 4689985"/>
              <a:gd name="connsiteX3647" fmla="*/ 3020252 w 13328242"/>
              <a:gd name="connsiteY3647" fmla="*/ 2804762 h 4689985"/>
              <a:gd name="connsiteX3648" fmla="*/ 3043818 w 13328242"/>
              <a:gd name="connsiteY3648" fmla="*/ 2758469 h 4689985"/>
              <a:gd name="connsiteX3649" fmla="*/ 3052314 w 13328242"/>
              <a:gd name="connsiteY3649" fmla="*/ 2734401 h 4689985"/>
              <a:gd name="connsiteX3650" fmla="*/ 3038032 w 13328242"/>
              <a:gd name="connsiteY3650" fmla="*/ 2737690 h 4689985"/>
              <a:gd name="connsiteX3651" fmla="*/ 3040132 w 13328242"/>
              <a:gd name="connsiteY3651" fmla="*/ 2711658 h 4689985"/>
              <a:gd name="connsiteX3652" fmla="*/ 3010434 w 13328242"/>
              <a:gd name="connsiteY3652" fmla="*/ 2714722 h 4689985"/>
              <a:gd name="connsiteX3653" fmla="*/ 2980630 w 13328242"/>
              <a:gd name="connsiteY3653" fmla="*/ 2698230 h 4689985"/>
              <a:gd name="connsiteX3654" fmla="*/ 3066695 w 13328242"/>
              <a:gd name="connsiteY3654" fmla="*/ 2674693 h 4689985"/>
              <a:gd name="connsiteX3655" fmla="*/ 3073957 w 13328242"/>
              <a:gd name="connsiteY3655" fmla="*/ 2677053 h 4689985"/>
              <a:gd name="connsiteX3656" fmla="*/ 3078221 w 13328242"/>
              <a:gd name="connsiteY3656" fmla="*/ 2666583 h 4689985"/>
              <a:gd name="connsiteX3657" fmla="*/ 3102330 w 13328242"/>
              <a:gd name="connsiteY3657" fmla="*/ 2642877 h 4689985"/>
              <a:gd name="connsiteX3658" fmla="*/ 3115193 w 13328242"/>
              <a:gd name="connsiteY3658" fmla="*/ 2595473 h 4689985"/>
              <a:gd name="connsiteX3659" fmla="*/ 3115195 w 13328242"/>
              <a:gd name="connsiteY3659" fmla="*/ 2642880 h 4689985"/>
              <a:gd name="connsiteX3660" fmla="*/ 3153772 w 13328242"/>
              <a:gd name="connsiteY3660" fmla="*/ 2642877 h 4689985"/>
              <a:gd name="connsiteX3661" fmla="*/ 3175475 w 13328242"/>
              <a:gd name="connsiteY3661" fmla="*/ 2682877 h 4689985"/>
              <a:gd name="connsiteX3662" fmla="*/ 3185454 w 13328242"/>
              <a:gd name="connsiteY3662" fmla="*/ 2687255 h 4689985"/>
              <a:gd name="connsiteX3663" fmla="*/ 3185487 w 13328242"/>
              <a:gd name="connsiteY3663" fmla="*/ 2676020 h 4689985"/>
              <a:gd name="connsiteX3664" fmla="*/ 3205561 w 13328242"/>
              <a:gd name="connsiteY3664" fmla="*/ 2641526 h 4689985"/>
              <a:gd name="connsiteX3665" fmla="*/ 3210349 w 13328242"/>
              <a:gd name="connsiteY3665" fmla="*/ 2622900 h 4689985"/>
              <a:gd name="connsiteX3666" fmla="*/ 3172591 w 13328242"/>
              <a:gd name="connsiteY3666" fmla="*/ 2595009 h 4689985"/>
              <a:gd name="connsiteX3667" fmla="*/ 3165025 w 13328242"/>
              <a:gd name="connsiteY3667" fmla="*/ 2607323 h 4689985"/>
              <a:gd name="connsiteX3668" fmla="*/ 3128054 w 13328242"/>
              <a:gd name="connsiteY3668" fmla="*/ 2595474 h 4689985"/>
              <a:gd name="connsiteX3669" fmla="*/ 3128054 w 13328242"/>
              <a:gd name="connsiteY3669" fmla="*/ 2553993 h 4689985"/>
              <a:gd name="connsiteX3670" fmla="*/ 3128054 w 13328242"/>
              <a:gd name="connsiteY3670" fmla="*/ 2551070 h 4689985"/>
              <a:gd name="connsiteX3671" fmla="*/ 3109336 w 13328242"/>
              <a:gd name="connsiteY3671" fmla="*/ 2504075 h 4689985"/>
              <a:gd name="connsiteX3672" fmla="*/ 3104541 w 13328242"/>
              <a:gd name="connsiteY3672" fmla="*/ 2519918 h 4689985"/>
              <a:gd name="connsiteX3673" fmla="*/ 3102332 w 13328242"/>
              <a:gd name="connsiteY3673" fmla="*/ 2548065 h 4689985"/>
              <a:gd name="connsiteX3674" fmla="*/ 3038030 w 13328242"/>
              <a:gd name="connsiteY3674" fmla="*/ 2500661 h 4689985"/>
              <a:gd name="connsiteX3675" fmla="*/ 2998246 w 13328242"/>
              <a:gd name="connsiteY3675" fmla="*/ 2527326 h 4689985"/>
              <a:gd name="connsiteX3676" fmla="*/ 2991910 w 13328242"/>
              <a:gd name="connsiteY3676" fmla="*/ 2538602 h 4689985"/>
              <a:gd name="connsiteX3677" fmla="*/ 3001162 w 13328242"/>
              <a:gd name="connsiteY3677" fmla="*/ 2531029 h 4689985"/>
              <a:gd name="connsiteX3678" fmla="*/ 3018245 w 13328242"/>
              <a:gd name="connsiteY3678" fmla="*/ 2560600 h 4689985"/>
              <a:gd name="connsiteX3679" fmla="*/ 2977153 w 13328242"/>
              <a:gd name="connsiteY3679" fmla="*/ 2607692 h 4689985"/>
              <a:gd name="connsiteX3680" fmla="*/ 2938739 w 13328242"/>
              <a:gd name="connsiteY3680" fmla="*/ 2595186 h 4689985"/>
              <a:gd name="connsiteX3681" fmla="*/ 2928405 w 13328242"/>
              <a:gd name="connsiteY3681" fmla="*/ 2582911 h 4689985"/>
              <a:gd name="connsiteX3682" fmla="*/ 2967480 w 13328242"/>
              <a:gd name="connsiteY3682" fmla="*/ 2558606 h 4689985"/>
              <a:gd name="connsiteX3683" fmla="*/ 2985420 w 13328242"/>
              <a:gd name="connsiteY3683" fmla="*/ 2543917 h 4689985"/>
              <a:gd name="connsiteX3684" fmla="*/ 2976945 w 13328242"/>
              <a:gd name="connsiteY3684" fmla="*/ 2513993 h 4689985"/>
              <a:gd name="connsiteX3685" fmla="*/ 2948011 w 13328242"/>
              <a:gd name="connsiteY3685" fmla="*/ 2500661 h 4689985"/>
              <a:gd name="connsiteX3686" fmla="*/ 2948011 w 13328242"/>
              <a:gd name="connsiteY3686" fmla="*/ 2548065 h 4689985"/>
              <a:gd name="connsiteX3687" fmla="*/ 2935152 w 13328242"/>
              <a:gd name="connsiteY3687" fmla="*/ 2548065 h 4689985"/>
              <a:gd name="connsiteX3688" fmla="*/ 2935150 w 13328242"/>
              <a:gd name="connsiteY3688" fmla="*/ 2500661 h 4689985"/>
              <a:gd name="connsiteX3689" fmla="*/ 2916734 w 13328242"/>
              <a:gd name="connsiteY3689" fmla="*/ 2500661 h 4689985"/>
              <a:gd name="connsiteX3690" fmla="*/ 2908511 w 13328242"/>
              <a:gd name="connsiteY3690" fmla="*/ 2528594 h 4689985"/>
              <a:gd name="connsiteX3691" fmla="*/ 2869648 w 13328242"/>
              <a:gd name="connsiteY3691" fmla="*/ 2529155 h 4689985"/>
              <a:gd name="connsiteX3692" fmla="*/ 2868945 w 13328242"/>
              <a:gd name="connsiteY3692" fmla="*/ 2557643 h 4689985"/>
              <a:gd name="connsiteX3693" fmla="*/ 2838014 w 13328242"/>
              <a:gd name="connsiteY3693" fmla="*/ 2579869 h 4689985"/>
              <a:gd name="connsiteX3694" fmla="*/ 2813907 w 13328242"/>
              <a:gd name="connsiteY3694" fmla="*/ 2575970 h 4689985"/>
              <a:gd name="connsiteX3695" fmla="*/ 2809899 w 13328242"/>
              <a:gd name="connsiteY3695" fmla="*/ 2552322 h 4689985"/>
              <a:gd name="connsiteX3696" fmla="*/ 2833889 w 13328242"/>
              <a:gd name="connsiteY3696" fmla="*/ 2525647 h 4689985"/>
              <a:gd name="connsiteX3697" fmla="*/ 2864443 w 13328242"/>
              <a:gd name="connsiteY3697" fmla="*/ 2521710 h 4689985"/>
              <a:gd name="connsiteX3698" fmla="*/ 2853618 w 13328242"/>
              <a:gd name="connsiteY3698" fmla="*/ 2505566 h 4689985"/>
              <a:gd name="connsiteX3699" fmla="*/ 2886062 w 13328242"/>
              <a:gd name="connsiteY3699" fmla="*/ 2479955 h 4689985"/>
              <a:gd name="connsiteX3700" fmla="*/ 2900802 w 13328242"/>
              <a:gd name="connsiteY3700" fmla="*/ 2476642 h 4689985"/>
              <a:gd name="connsiteX3701" fmla="*/ 2899585 w 13328242"/>
              <a:gd name="connsiteY3701" fmla="*/ 2473254 h 4689985"/>
              <a:gd name="connsiteX3702" fmla="*/ 2889634 w 13328242"/>
              <a:gd name="connsiteY3702" fmla="*/ 2463250 h 4689985"/>
              <a:gd name="connsiteX3703" fmla="*/ 2870969 w 13328242"/>
              <a:gd name="connsiteY3703" fmla="*/ 2479828 h 4689985"/>
              <a:gd name="connsiteX3704" fmla="*/ 2877689 w 13328242"/>
              <a:gd name="connsiteY3704" fmla="*/ 2455289 h 4689985"/>
              <a:gd name="connsiteX3705" fmla="*/ 2857992 w 13328242"/>
              <a:gd name="connsiteY3705" fmla="*/ 2453254 h 4689985"/>
              <a:gd name="connsiteX3706" fmla="*/ 2845128 w 13328242"/>
              <a:gd name="connsiteY3706" fmla="*/ 2453255 h 4689985"/>
              <a:gd name="connsiteX3707" fmla="*/ 2769173 w 13328242"/>
              <a:gd name="connsiteY3707" fmla="*/ 2386590 h 4689985"/>
              <a:gd name="connsiteX3708" fmla="*/ 2758112 w 13328242"/>
              <a:gd name="connsiteY3708" fmla="*/ 2375022 h 4689985"/>
              <a:gd name="connsiteX3709" fmla="*/ 2751670 w 13328242"/>
              <a:gd name="connsiteY3709" fmla="*/ 2370213 h 4689985"/>
              <a:gd name="connsiteX3710" fmla="*/ 2752562 w 13328242"/>
              <a:gd name="connsiteY3710" fmla="*/ 2369220 h 4689985"/>
              <a:gd name="connsiteX3711" fmla="*/ 2742248 w 13328242"/>
              <a:gd name="connsiteY3711" fmla="*/ 2358441 h 4689985"/>
              <a:gd name="connsiteX3712" fmla="*/ 2729391 w 13328242"/>
              <a:gd name="connsiteY3712" fmla="*/ 2358441 h 4689985"/>
              <a:gd name="connsiteX3713" fmla="*/ 2729391 w 13328242"/>
              <a:gd name="connsiteY3713" fmla="*/ 2351033 h 4689985"/>
              <a:gd name="connsiteX3714" fmla="*/ 2729389 w 13328242"/>
              <a:gd name="connsiteY3714" fmla="*/ 2340797 h 4689985"/>
              <a:gd name="connsiteX3715" fmla="*/ 2727823 w 13328242"/>
              <a:gd name="connsiteY3715" fmla="*/ 2339284 h 4689985"/>
              <a:gd name="connsiteX3716" fmla="*/ 2729389 w 13328242"/>
              <a:gd name="connsiteY3716" fmla="*/ 2329355 h 4689985"/>
              <a:gd name="connsiteX3717" fmla="*/ 2729391 w 13328242"/>
              <a:gd name="connsiteY3717" fmla="*/ 2318442 h 4689985"/>
              <a:gd name="connsiteX3718" fmla="*/ 2729391 w 13328242"/>
              <a:gd name="connsiteY3718" fmla="*/ 2311036 h 4689985"/>
              <a:gd name="connsiteX3719" fmla="*/ 2735328 w 13328242"/>
              <a:gd name="connsiteY3719" fmla="*/ 2319473 h 4689985"/>
              <a:gd name="connsiteX3720" fmla="*/ 2755948 w 13328242"/>
              <a:gd name="connsiteY3720" fmla="*/ 2319400 h 4689985"/>
              <a:gd name="connsiteX3721" fmla="*/ 2774670 w 13328242"/>
              <a:gd name="connsiteY3721" fmla="*/ 2330926 h 4689985"/>
              <a:gd name="connsiteX3722" fmla="*/ 2777208 w 13328242"/>
              <a:gd name="connsiteY3722" fmla="*/ 2351706 h 4689985"/>
              <a:gd name="connsiteX3723" fmla="*/ 2766640 w 13328242"/>
              <a:gd name="connsiteY3723" fmla="*/ 2351544 h 4689985"/>
              <a:gd name="connsiteX3724" fmla="*/ 2767970 w 13328242"/>
              <a:gd name="connsiteY3724" fmla="*/ 2352516 h 4689985"/>
              <a:gd name="connsiteX3725" fmla="*/ 2772429 w 13328242"/>
              <a:gd name="connsiteY3725" fmla="*/ 2353201 h 4689985"/>
              <a:gd name="connsiteX3726" fmla="*/ 2774335 w 13328242"/>
              <a:gd name="connsiteY3726" fmla="*/ 2352624 h 4689985"/>
              <a:gd name="connsiteX3727" fmla="*/ 2775060 w 13328242"/>
              <a:gd name="connsiteY3727" fmla="*/ 2353603 h 4689985"/>
              <a:gd name="connsiteX3728" fmla="*/ 2806549 w 13328242"/>
              <a:gd name="connsiteY3728" fmla="*/ 2358441 h 4689985"/>
              <a:gd name="connsiteX3729" fmla="*/ 2819410 w 13328242"/>
              <a:gd name="connsiteY3729" fmla="*/ 2358441 h 4689985"/>
              <a:gd name="connsiteX3730" fmla="*/ 2870851 w 13328242"/>
              <a:gd name="connsiteY3730" fmla="*/ 2358441 h 4689985"/>
              <a:gd name="connsiteX3731" fmla="*/ 2922291 w 13328242"/>
              <a:gd name="connsiteY3731" fmla="*/ 2358441 h 4689985"/>
              <a:gd name="connsiteX3732" fmla="*/ 2857990 w 13328242"/>
              <a:gd name="connsiteY3732" fmla="*/ 2311036 h 4689985"/>
              <a:gd name="connsiteX3733" fmla="*/ 2808157 w 13328242"/>
              <a:gd name="connsiteY3733" fmla="*/ 2281406 h 4689985"/>
              <a:gd name="connsiteX3734" fmla="*/ 2793699 w 13328242"/>
              <a:gd name="connsiteY3734" fmla="*/ 2257953 h 4689985"/>
              <a:gd name="connsiteX3735" fmla="*/ 2790499 w 13328242"/>
              <a:gd name="connsiteY3735" fmla="*/ 2259728 h 4689985"/>
              <a:gd name="connsiteX3736" fmla="*/ 2755140 w 13328242"/>
              <a:gd name="connsiteY3736" fmla="*/ 2256822 h 4689985"/>
              <a:gd name="connsiteX3737" fmla="*/ 2751956 w 13328242"/>
              <a:gd name="connsiteY3737" fmla="*/ 2238591 h 4689985"/>
              <a:gd name="connsiteX3738" fmla="*/ 2748881 w 13328242"/>
              <a:gd name="connsiteY3738" fmla="*/ 2242889 h 4689985"/>
              <a:gd name="connsiteX3739" fmla="*/ 2703669 w 13328242"/>
              <a:gd name="connsiteY3739" fmla="*/ 2216224 h 4689985"/>
              <a:gd name="connsiteX3740" fmla="*/ 2690808 w 13328242"/>
              <a:gd name="connsiteY3740" fmla="*/ 2168817 h 4689985"/>
              <a:gd name="connsiteX3741" fmla="*/ 2690808 w 13328242"/>
              <a:gd name="connsiteY3741" fmla="*/ 2263629 h 4689985"/>
              <a:gd name="connsiteX3742" fmla="*/ 2652230 w 13328242"/>
              <a:gd name="connsiteY3742" fmla="*/ 2263630 h 4689985"/>
              <a:gd name="connsiteX3743" fmla="*/ 2652230 w 13328242"/>
              <a:gd name="connsiteY3743" fmla="*/ 2311036 h 4689985"/>
              <a:gd name="connsiteX3744" fmla="*/ 2497907 w 13328242"/>
              <a:gd name="connsiteY3744" fmla="*/ 2263629 h 4689985"/>
              <a:gd name="connsiteX3745" fmla="*/ 2457161 w 13328242"/>
              <a:gd name="connsiteY3745" fmla="*/ 2263629 h 4689985"/>
              <a:gd name="connsiteX3746" fmla="*/ 2451947 w 13328242"/>
              <a:gd name="connsiteY3746" fmla="*/ 2298817 h 4689985"/>
              <a:gd name="connsiteX3747" fmla="*/ 2437630 w 13328242"/>
              <a:gd name="connsiteY3747" fmla="*/ 2304713 h 4689985"/>
              <a:gd name="connsiteX3748" fmla="*/ 2434195 w 13328242"/>
              <a:gd name="connsiteY3748" fmla="*/ 2306129 h 4689985"/>
              <a:gd name="connsiteX3749" fmla="*/ 2433834 w 13328242"/>
              <a:gd name="connsiteY3749" fmla="*/ 2309338 h 4689985"/>
              <a:gd name="connsiteX3750" fmla="*/ 2434635 w 13328242"/>
              <a:gd name="connsiteY3750" fmla="*/ 2420357 h 4689985"/>
              <a:gd name="connsiteX3751" fmla="*/ 2394559 w 13328242"/>
              <a:gd name="connsiteY3751" fmla="*/ 2473971 h 4689985"/>
              <a:gd name="connsiteX3752" fmla="*/ 2384971 w 13328242"/>
              <a:gd name="connsiteY3752" fmla="*/ 2480460 h 4689985"/>
              <a:gd name="connsiteX3753" fmla="*/ 2383166 w 13328242"/>
              <a:gd name="connsiteY3753" fmla="*/ 2500949 h 4689985"/>
              <a:gd name="connsiteX3754" fmla="*/ 2344481 w 13328242"/>
              <a:gd name="connsiteY3754" fmla="*/ 2534346 h 4689985"/>
              <a:gd name="connsiteX3755" fmla="*/ 2322442 w 13328242"/>
              <a:gd name="connsiteY3755" fmla="*/ 2527874 h 4689985"/>
              <a:gd name="connsiteX3756" fmla="*/ 2322977 w 13328242"/>
              <a:gd name="connsiteY3756" fmla="*/ 2530731 h 4689985"/>
              <a:gd name="connsiteX3757" fmla="*/ 2318036 w 13328242"/>
              <a:gd name="connsiteY3757" fmla="*/ 2554782 h 4689985"/>
              <a:gd name="connsiteX3758" fmla="*/ 2304862 w 13328242"/>
              <a:gd name="connsiteY3758" fmla="*/ 2554783 h 4689985"/>
              <a:gd name="connsiteX3759" fmla="*/ 2298768 w 13328242"/>
              <a:gd name="connsiteY3759" fmla="*/ 2520514 h 4689985"/>
              <a:gd name="connsiteX3760" fmla="*/ 2288908 w 13328242"/>
              <a:gd name="connsiteY3760" fmla="*/ 2523241 h 4689985"/>
              <a:gd name="connsiteX3761" fmla="*/ 2232454 w 13328242"/>
              <a:gd name="connsiteY3761" fmla="*/ 2521247 h 4689985"/>
              <a:gd name="connsiteX3762" fmla="*/ 2120571 w 13328242"/>
              <a:gd name="connsiteY3762" fmla="*/ 2452658 h 4689985"/>
              <a:gd name="connsiteX3763" fmla="*/ 2087851 w 13328242"/>
              <a:gd name="connsiteY3763" fmla="*/ 2374318 h 4689985"/>
              <a:gd name="connsiteX3764" fmla="*/ 2100666 w 13328242"/>
              <a:gd name="connsiteY3764" fmla="*/ 2297885 h 4689985"/>
              <a:gd name="connsiteX3765" fmla="*/ 2085096 w 13328242"/>
              <a:gd name="connsiteY3765" fmla="*/ 2299977 h 4689985"/>
              <a:gd name="connsiteX3766" fmla="*/ 2112169 w 13328242"/>
              <a:gd name="connsiteY3766" fmla="*/ 2193001 h 4689985"/>
              <a:gd name="connsiteX3767" fmla="*/ 2100338 w 13328242"/>
              <a:gd name="connsiteY3767" fmla="*/ 2169177 h 4689985"/>
              <a:gd name="connsiteX3768" fmla="*/ 2097929 w 13328242"/>
              <a:gd name="connsiteY3768" fmla="*/ 2158565 h 4689985"/>
              <a:gd name="connsiteX3769" fmla="*/ 2025150 w 13328242"/>
              <a:gd name="connsiteY3769" fmla="*/ 2172689 h 4689985"/>
              <a:gd name="connsiteX3770" fmla="*/ 1928218 w 13328242"/>
              <a:gd name="connsiteY3770" fmla="*/ 2190468 h 4689985"/>
              <a:gd name="connsiteX3771" fmla="*/ 2125316 w 13328242"/>
              <a:gd name="connsiteY3771" fmla="*/ 2105388 h 4689985"/>
              <a:gd name="connsiteX3772" fmla="*/ 2130014 w 13328242"/>
              <a:gd name="connsiteY3772" fmla="*/ 2125619 h 4689985"/>
              <a:gd name="connsiteX3773" fmla="*/ 2131367 w 13328242"/>
              <a:gd name="connsiteY3773" fmla="*/ 2151774 h 4689985"/>
              <a:gd name="connsiteX3774" fmla="*/ 2168178 w 13328242"/>
              <a:gd name="connsiteY3774" fmla="*/ 2174336 h 4689985"/>
              <a:gd name="connsiteX3775" fmla="*/ 2182239 w 13328242"/>
              <a:gd name="connsiteY3775" fmla="*/ 2191814 h 4689985"/>
              <a:gd name="connsiteX3776" fmla="*/ 2222185 w 13328242"/>
              <a:gd name="connsiteY3776" fmla="*/ 2158275 h 4689985"/>
              <a:gd name="connsiteX3777" fmla="*/ 2335688 w 13328242"/>
              <a:gd name="connsiteY3777" fmla="*/ 2180438 h 4689985"/>
              <a:gd name="connsiteX3778" fmla="*/ 2339087 w 13328242"/>
              <a:gd name="connsiteY3778" fmla="*/ 2182661 h 4689985"/>
              <a:gd name="connsiteX3779" fmla="*/ 2339767 w 13328242"/>
              <a:gd name="connsiteY3779" fmla="*/ 2179928 h 4689985"/>
              <a:gd name="connsiteX3780" fmla="*/ 2328916 w 13328242"/>
              <a:gd name="connsiteY3780" fmla="*/ 2089559 h 4689985"/>
              <a:gd name="connsiteX3781" fmla="*/ 2329069 w 13328242"/>
              <a:gd name="connsiteY3781" fmla="*/ 2084192 h 4689985"/>
              <a:gd name="connsiteX3782" fmla="*/ 2298037 w 13328242"/>
              <a:gd name="connsiteY3782" fmla="*/ 2077596 h 4689985"/>
              <a:gd name="connsiteX3783" fmla="*/ 2312542 w 13328242"/>
              <a:gd name="connsiteY3783" fmla="*/ 2048719 h 4689985"/>
              <a:gd name="connsiteX3784" fmla="*/ 2330273 w 13328242"/>
              <a:gd name="connsiteY3784" fmla="*/ 2042252 h 4689985"/>
              <a:gd name="connsiteX3785" fmla="*/ 2330725 w 13328242"/>
              <a:gd name="connsiteY3785" fmla="*/ 2026599 h 4689985"/>
              <a:gd name="connsiteX3786" fmla="*/ 2279283 w 13328242"/>
              <a:gd name="connsiteY3786" fmla="*/ 1979183 h 4689985"/>
              <a:gd name="connsiteX3787" fmla="*/ 2317864 w 13328242"/>
              <a:gd name="connsiteY3787" fmla="*/ 1979183 h 4689985"/>
              <a:gd name="connsiteX3788" fmla="*/ 2307013 w 13328242"/>
              <a:gd name="connsiteY3788" fmla="*/ 1912517 h 4689985"/>
              <a:gd name="connsiteX3789" fmla="*/ 2305330 w 13328242"/>
              <a:gd name="connsiteY3789" fmla="*/ 1888966 h 4689985"/>
              <a:gd name="connsiteX3790" fmla="*/ 2305061 w 13328242"/>
              <a:gd name="connsiteY3790" fmla="*/ 1890027 h 4689985"/>
              <a:gd name="connsiteX3791" fmla="*/ 2283834 w 13328242"/>
              <a:gd name="connsiteY3791" fmla="*/ 1915809 h 4689985"/>
              <a:gd name="connsiteX3792" fmla="*/ 2306797 w 13328242"/>
              <a:gd name="connsiteY3792" fmla="*/ 1773254 h 4689985"/>
              <a:gd name="connsiteX3793" fmla="*/ 2337907 w 13328242"/>
              <a:gd name="connsiteY3793" fmla="*/ 1775426 h 4689985"/>
              <a:gd name="connsiteX3794" fmla="*/ 2314272 w 13328242"/>
              <a:gd name="connsiteY3794" fmla="*/ 1853792 h 4689985"/>
              <a:gd name="connsiteX3795" fmla="*/ 2306538 w 13328242"/>
              <a:gd name="connsiteY3795" fmla="*/ 1884214 h 4689985"/>
              <a:gd name="connsiteX3796" fmla="*/ 2362875 w 13328242"/>
              <a:gd name="connsiteY3796" fmla="*/ 1878443 h 4689985"/>
              <a:gd name="connsiteX3797" fmla="*/ 2420747 w 13328242"/>
              <a:gd name="connsiteY3797" fmla="*/ 1836964 h 4689985"/>
              <a:gd name="connsiteX3798" fmla="*/ 2433606 w 13328242"/>
              <a:gd name="connsiteY3798" fmla="*/ 1884370 h 4689985"/>
              <a:gd name="connsiteX3799" fmla="*/ 2458926 w 13328242"/>
              <a:gd name="connsiteY3799" fmla="*/ 1844371 h 4689985"/>
              <a:gd name="connsiteX3800" fmla="*/ 2459248 w 13328242"/>
              <a:gd name="connsiteY3800" fmla="*/ 1838457 h 4689985"/>
              <a:gd name="connsiteX3801" fmla="*/ 2434053 w 13328242"/>
              <a:gd name="connsiteY3801" fmla="*/ 1837733 h 4689985"/>
              <a:gd name="connsiteX3802" fmla="*/ 2396246 w 13328242"/>
              <a:gd name="connsiteY3802" fmla="*/ 1823281 h 4689985"/>
              <a:gd name="connsiteX3803" fmla="*/ 2398526 w 13328242"/>
              <a:gd name="connsiteY3803" fmla="*/ 1809843 h 4689985"/>
              <a:gd name="connsiteX3804" fmla="*/ 2466247 w 13328242"/>
              <a:gd name="connsiteY3804" fmla="*/ 1816637 h 4689985"/>
              <a:gd name="connsiteX3805" fmla="*/ 2466943 w 13328242"/>
              <a:gd name="connsiteY3805" fmla="*/ 1836964 h 4689985"/>
              <a:gd name="connsiteX3806" fmla="*/ 2472187 w 13328242"/>
              <a:gd name="connsiteY3806" fmla="*/ 1836964 h 4689985"/>
              <a:gd name="connsiteX3807" fmla="*/ 2497905 w 13328242"/>
              <a:gd name="connsiteY3807" fmla="*/ 1836964 h 4689985"/>
              <a:gd name="connsiteX3808" fmla="*/ 2512372 w 13328242"/>
              <a:gd name="connsiteY3808" fmla="*/ 1765855 h 4689985"/>
              <a:gd name="connsiteX3809" fmla="*/ 2516733 w 13328242"/>
              <a:gd name="connsiteY3809" fmla="*/ 1753004 h 4689985"/>
              <a:gd name="connsiteX3810" fmla="*/ 2501062 w 13328242"/>
              <a:gd name="connsiteY3810" fmla="*/ 1757270 h 4689985"/>
              <a:gd name="connsiteX3811" fmla="*/ 2455124 w 13328242"/>
              <a:gd name="connsiteY3811" fmla="*/ 1757532 h 4689985"/>
              <a:gd name="connsiteX3812" fmla="*/ 2419405 w 13328242"/>
              <a:gd name="connsiteY3812" fmla="*/ 1746275 h 4689985"/>
              <a:gd name="connsiteX3813" fmla="*/ 2418334 w 13328242"/>
              <a:gd name="connsiteY3813" fmla="*/ 1749558 h 4689985"/>
              <a:gd name="connsiteX3814" fmla="*/ 2382166 w 13328242"/>
              <a:gd name="connsiteY3814" fmla="*/ 1789557 h 4689985"/>
              <a:gd name="connsiteX3815" fmla="*/ 2357270 w 13328242"/>
              <a:gd name="connsiteY3815" fmla="*/ 1724775 h 4689985"/>
              <a:gd name="connsiteX3816" fmla="*/ 2277201 w 13328242"/>
              <a:gd name="connsiteY3816" fmla="*/ 1667300 h 4689985"/>
              <a:gd name="connsiteX3817" fmla="*/ 2269435 w 13328242"/>
              <a:gd name="connsiteY3817" fmla="*/ 1618240 h 4689985"/>
              <a:gd name="connsiteX3818" fmla="*/ 2252192 w 13328242"/>
              <a:gd name="connsiteY3818" fmla="*/ 1624566 h 4689985"/>
              <a:gd name="connsiteX3819" fmla="*/ 2176768 w 13328242"/>
              <a:gd name="connsiteY3819" fmla="*/ 1622307 h 4689985"/>
              <a:gd name="connsiteX3820" fmla="*/ 2029329 w 13328242"/>
              <a:gd name="connsiteY3820" fmla="*/ 1397375 h 4689985"/>
              <a:gd name="connsiteX3821" fmla="*/ 2046044 w 13328242"/>
              <a:gd name="connsiteY3821" fmla="*/ 1292849 h 4689985"/>
              <a:gd name="connsiteX3822" fmla="*/ 2025991 w 13328242"/>
              <a:gd name="connsiteY3822" fmla="*/ 1285947 h 4689985"/>
              <a:gd name="connsiteX3823" fmla="*/ 2003438 w 13328242"/>
              <a:gd name="connsiteY3823" fmla="*/ 1260736 h 4689985"/>
              <a:gd name="connsiteX3824" fmla="*/ 2047807 w 13328242"/>
              <a:gd name="connsiteY3824" fmla="*/ 1254881 h 4689985"/>
              <a:gd name="connsiteX3825" fmla="*/ 2092397 w 13328242"/>
              <a:gd name="connsiteY3825" fmla="*/ 1257554 h 4689985"/>
              <a:gd name="connsiteX3826" fmla="*/ 2095237 w 13328242"/>
              <a:gd name="connsiteY3826" fmla="*/ 1255508 h 4689985"/>
              <a:gd name="connsiteX3827" fmla="*/ 2095673 w 13328242"/>
              <a:gd name="connsiteY3827" fmla="*/ 1253728 h 4689985"/>
              <a:gd name="connsiteX3828" fmla="*/ 2231370 w 13328242"/>
              <a:gd name="connsiteY3828" fmla="*/ 1147391 h 4689985"/>
              <a:gd name="connsiteX3829" fmla="*/ 2248947 w 13328242"/>
              <a:gd name="connsiteY3829" fmla="*/ 1215491 h 4689985"/>
              <a:gd name="connsiteX3830" fmla="*/ 2250728 w 13328242"/>
              <a:gd name="connsiteY3830" fmla="*/ 1218367 h 4689985"/>
              <a:gd name="connsiteX3831" fmla="*/ 2310764 w 13328242"/>
              <a:gd name="connsiteY3831" fmla="*/ 1222359 h 4689985"/>
              <a:gd name="connsiteX3832" fmla="*/ 2339040 w 13328242"/>
              <a:gd name="connsiteY3832" fmla="*/ 1264285 h 4689985"/>
              <a:gd name="connsiteX3833" fmla="*/ 2356459 w 13328242"/>
              <a:gd name="connsiteY3833" fmla="*/ 1280675 h 4689985"/>
              <a:gd name="connsiteX3834" fmla="*/ 2369497 w 13328242"/>
              <a:gd name="connsiteY3834" fmla="*/ 1266732 h 4689985"/>
              <a:gd name="connsiteX3835" fmla="*/ 2403610 w 13328242"/>
              <a:gd name="connsiteY3835" fmla="*/ 1261264 h 4689985"/>
              <a:gd name="connsiteX3836" fmla="*/ 2431797 w 13328242"/>
              <a:gd name="connsiteY3836" fmla="*/ 1274444 h 4689985"/>
              <a:gd name="connsiteX3837" fmla="*/ 2433902 w 13328242"/>
              <a:gd name="connsiteY3837" fmla="*/ 1302671 h 4689985"/>
              <a:gd name="connsiteX3838" fmla="*/ 2439812 w 13328242"/>
              <a:gd name="connsiteY3838" fmla="*/ 1306583 h 4689985"/>
              <a:gd name="connsiteX3839" fmla="*/ 2457354 w 13328242"/>
              <a:gd name="connsiteY3839" fmla="*/ 1335588 h 4689985"/>
              <a:gd name="connsiteX3840" fmla="*/ 2440165 w 13328242"/>
              <a:gd name="connsiteY3840" fmla="*/ 1338418 h 4689985"/>
              <a:gd name="connsiteX3841" fmla="*/ 2418504 w 13328242"/>
              <a:gd name="connsiteY3841" fmla="*/ 1329289 h 4689985"/>
              <a:gd name="connsiteX3842" fmla="*/ 2410553 w 13328242"/>
              <a:gd name="connsiteY3842" fmla="*/ 1336030 h 4689985"/>
              <a:gd name="connsiteX3843" fmla="*/ 2408749 w 13328242"/>
              <a:gd name="connsiteY3843" fmla="*/ 1335841 h 4689985"/>
              <a:gd name="connsiteX3844" fmla="*/ 2420720 w 13328242"/>
              <a:gd name="connsiteY3844" fmla="*/ 1358346 h 4689985"/>
              <a:gd name="connsiteX3845" fmla="*/ 2458316 w 13328242"/>
              <a:gd name="connsiteY3845" fmla="*/ 1341919 h 4689985"/>
              <a:gd name="connsiteX3846" fmla="*/ 2479380 w 13328242"/>
              <a:gd name="connsiteY3846" fmla="*/ 1340219 h 4689985"/>
              <a:gd name="connsiteX3847" fmla="*/ 2482443 w 13328242"/>
              <a:gd name="connsiteY3847" fmla="*/ 1323452 h 4689985"/>
              <a:gd name="connsiteX3848" fmla="*/ 2483895 w 13328242"/>
              <a:gd name="connsiteY3848" fmla="*/ 1315497 h 4689985"/>
              <a:gd name="connsiteX3849" fmla="*/ 2483895 w 13328242"/>
              <a:gd name="connsiteY3849" fmla="*/ 1323454 h 4689985"/>
              <a:gd name="connsiteX3850" fmla="*/ 2483894 w 13328242"/>
              <a:gd name="connsiteY3850" fmla="*/ 1339853 h 4689985"/>
              <a:gd name="connsiteX3851" fmla="*/ 2496268 w 13328242"/>
              <a:gd name="connsiteY3851" fmla="*/ 1338854 h 4689985"/>
              <a:gd name="connsiteX3852" fmla="*/ 2522415 w 13328242"/>
              <a:gd name="connsiteY3852" fmla="*/ 1349188 h 4689985"/>
              <a:gd name="connsiteX3853" fmla="*/ 2528449 w 13328242"/>
              <a:gd name="connsiteY3853" fmla="*/ 1339198 h 4689985"/>
              <a:gd name="connsiteX3854" fmla="*/ 2535885 w 13328242"/>
              <a:gd name="connsiteY3854" fmla="*/ 1322904 h 4689985"/>
              <a:gd name="connsiteX3855" fmla="*/ 2541605 w 13328242"/>
              <a:gd name="connsiteY3855" fmla="*/ 1319756 h 4689985"/>
              <a:gd name="connsiteX3856" fmla="*/ 2548721 w 13328242"/>
              <a:gd name="connsiteY3856" fmla="*/ 1311438 h 4689985"/>
              <a:gd name="connsiteX3857" fmla="*/ 2545128 w 13328242"/>
              <a:gd name="connsiteY3857" fmla="*/ 1288091 h 4689985"/>
              <a:gd name="connsiteX3858" fmla="*/ 2510766 w 13328242"/>
              <a:gd name="connsiteY3858" fmla="*/ 1268090 h 4689985"/>
              <a:gd name="connsiteX3859" fmla="*/ 2523627 w 13328242"/>
              <a:gd name="connsiteY3859" fmla="*/ 1125870 h 4689985"/>
              <a:gd name="connsiteX3860" fmla="*/ 2525629 w 13328242"/>
              <a:gd name="connsiteY3860" fmla="*/ 1101056 h 4689985"/>
              <a:gd name="connsiteX3861" fmla="*/ 2510507 w 13328242"/>
              <a:gd name="connsiteY3861" fmla="*/ 1098469 h 4689985"/>
              <a:gd name="connsiteX3862" fmla="*/ 2504606 w 13328242"/>
              <a:gd name="connsiteY3862" fmla="*/ 1056095 h 4689985"/>
              <a:gd name="connsiteX3863" fmla="*/ 2536040 w 13328242"/>
              <a:gd name="connsiteY3863" fmla="*/ 1053053 h 4689985"/>
              <a:gd name="connsiteX3864" fmla="*/ 2546684 w 13328242"/>
              <a:gd name="connsiteY3864" fmla="*/ 1059340 h 4689985"/>
              <a:gd name="connsiteX3865" fmla="*/ 2545530 w 13328242"/>
              <a:gd name="connsiteY3865" fmla="*/ 1051059 h 4689985"/>
              <a:gd name="connsiteX3866" fmla="*/ 2536487 w 13328242"/>
              <a:gd name="connsiteY3866" fmla="*/ 1031059 h 4689985"/>
              <a:gd name="connsiteX3867" fmla="*/ 2538987 w 13328242"/>
              <a:gd name="connsiteY3867" fmla="*/ 1029988 h 4689985"/>
              <a:gd name="connsiteX3868" fmla="*/ 2520351 w 13328242"/>
              <a:gd name="connsiteY3868" fmla="*/ 1003908 h 4689985"/>
              <a:gd name="connsiteX3869" fmla="*/ 2516708 w 13328242"/>
              <a:gd name="connsiteY3869" fmla="*/ 983654 h 4689985"/>
              <a:gd name="connsiteX3870" fmla="*/ 2472187 w 13328242"/>
              <a:gd name="connsiteY3870" fmla="*/ 983654 h 4689985"/>
              <a:gd name="connsiteX3871" fmla="*/ 2452897 w 13328242"/>
              <a:gd name="connsiteY3871" fmla="*/ 1013282 h 4689985"/>
              <a:gd name="connsiteX3872" fmla="*/ 2443569 w 13328242"/>
              <a:gd name="connsiteY3872" fmla="*/ 1044800 h 4689985"/>
              <a:gd name="connsiteX3873" fmla="*/ 2449449 w 13328242"/>
              <a:gd name="connsiteY3873" fmla="*/ 1040755 h 4689985"/>
              <a:gd name="connsiteX3874" fmla="*/ 2467120 w 13328242"/>
              <a:gd name="connsiteY3874" fmla="*/ 1043281 h 4689985"/>
              <a:gd name="connsiteX3875" fmla="*/ 2474997 w 13328242"/>
              <a:gd name="connsiteY3875" fmla="*/ 1084978 h 4689985"/>
              <a:gd name="connsiteX3876" fmla="*/ 2427591 w 13328242"/>
              <a:gd name="connsiteY3876" fmla="*/ 1082758 h 4689985"/>
              <a:gd name="connsiteX3877" fmla="*/ 2427655 w 13328242"/>
              <a:gd name="connsiteY3877" fmla="*/ 1075004 h 4689985"/>
              <a:gd name="connsiteX3878" fmla="*/ 2422152 w 13328242"/>
              <a:gd name="connsiteY3878" fmla="*/ 1071799 h 4689985"/>
              <a:gd name="connsiteX3879" fmla="*/ 2418140 w 13328242"/>
              <a:gd name="connsiteY3879" fmla="*/ 1068277 h 4689985"/>
              <a:gd name="connsiteX3880" fmla="*/ 2414765 w 13328242"/>
              <a:gd name="connsiteY3880" fmla="*/ 1069131 h 4689985"/>
              <a:gd name="connsiteX3881" fmla="*/ 2396660 w 13328242"/>
              <a:gd name="connsiteY3881" fmla="*/ 1070724 h 4689985"/>
              <a:gd name="connsiteX3882" fmla="*/ 2395024 w 13328242"/>
              <a:gd name="connsiteY3882" fmla="*/ 1078466 h 4689985"/>
              <a:gd name="connsiteX3883" fmla="*/ 2394061 w 13328242"/>
              <a:gd name="connsiteY3883" fmla="*/ 1078466 h 4689985"/>
              <a:gd name="connsiteX3884" fmla="*/ 2394862 w 13328242"/>
              <a:gd name="connsiteY3884" fmla="*/ 1079010 h 4689985"/>
              <a:gd name="connsiteX3885" fmla="*/ 2407490 w 13328242"/>
              <a:gd name="connsiteY3885" fmla="*/ 1126461 h 4689985"/>
              <a:gd name="connsiteX3886" fmla="*/ 2405173 w 13328242"/>
              <a:gd name="connsiteY3886" fmla="*/ 1134765 h 4689985"/>
              <a:gd name="connsiteX3887" fmla="*/ 2414097 w 13328242"/>
              <a:gd name="connsiteY3887" fmla="*/ 1131812 h 4689985"/>
              <a:gd name="connsiteX3888" fmla="*/ 2486851 w 13328242"/>
              <a:gd name="connsiteY3888" fmla="*/ 1128820 h 4689985"/>
              <a:gd name="connsiteX3889" fmla="*/ 2481171 w 13328242"/>
              <a:gd name="connsiteY3889" fmla="*/ 1146464 h 4689985"/>
              <a:gd name="connsiteX3890" fmla="*/ 2468399 w 13328242"/>
              <a:gd name="connsiteY3890" fmla="*/ 1157780 h 4689985"/>
              <a:gd name="connsiteX3891" fmla="*/ 2463737 w 13328242"/>
              <a:gd name="connsiteY3891" fmla="*/ 1159374 h 4689985"/>
              <a:gd name="connsiteX3892" fmla="*/ 2463587 w 13328242"/>
              <a:gd name="connsiteY3892" fmla="*/ 1159476 h 4689985"/>
              <a:gd name="connsiteX3893" fmla="*/ 2425471 w 13328242"/>
              <a:gd name="connsiteY3893" fmla="*/ 1168784 h 4689985"/>
              <a:gd name="connsiteX3894" fmla="*/ 2382168 w 13328242"/>
              <a:gd name="connsiteY3894" fmla="*/ 1165995 h 4689985"/>
              <a:gd name="connsiteX3895" fmla="*/ 2382166 w 13328242"/>
              <a:gd name="connsiteY3895" fmla="*/ 1173277 h 4689985"/>
              <a:gd name="connsiteX3896" fmla="*/ 2369304 w 13328242"/>
              <a:gd name="connsiteY3896" fmla="*/ 1173277 h 4689985"/>
              <a:gd name="connsiteX3897" fmla="*/ 2343585 w 13328242"/>
              <a:gd name="connsiteY3897" fmla="*/ 1173279 h 4689985"/>
              <a:gd name="connsiteX3898" fmla="*/ 2334387 w 13328242"/>
              <a:gd name="connsiteY3898" fmla="*/ 1147854 h 4689985"/>
              <a:gd name="connsiteX3899" fmla="*/ 2319457 w 13328242"/>
              <a:gd name="connsiteY3899" fmla="*/ 1138876 h 4689985"/>
              <a:gd name="connsiteX3900" fmla="*/ 2322612 w 13328242"/>
              <a:gd name="connsiteY3900" fmla="*/ 1122792 h 4689985"/>
              <a:gd name="connsiteX3901" fmla="*/ 2322397 w 13328242"/>
              <a:gd name="connsiteY3901" fmla="*/ 1114699 h 4689985"/>
              <a:gd name="connsiteX3902" fmla="*/ 2292144 w 13328242"/>
              <a:gd name="connsiteY3902" fmla="*/ 1031061 h 4689985"/>
              <a:gd name="connsiteX3903" fmla="*/ 2317866 w 13328242"/>
              <a:gd name="connsiteY3903" fmla="*/ 1031059 h 4689985"/>
              <a:gd name="connsiteX3904" fmla="*/ 2317866 w 13328242"/>
              <a:gd name="connsiteY3904" fmla="*/ 936246 h 4689985"/>
              <a:gd name="connsiteX3905" fmla="*/ 2317866 w 13328242"/>
              <a:gd name="connsiteY3905" fmla="*/ 794029 h 4689985"/>
              <a:gd name="connsiteX3906" fmla="*/ 2433603 w 13328242"/>
              <a:gd name="connsiteY3906" fmla="*/ 794027 h 4689985"/>
              <a:gd name="connsiteX3907" fmla="*/ 2459326 w 13328242"/>
              <a:gd name="connsiteY3907" fmla="*/ 794029 h 4689985"/>
              <a:gd name="connsiteX3908" fmla="*/ 2433606 w 13328242"/>
              <a:gd name="connsiteY3908" fmla="*/ 746622 h 4689985"/>
              <a:gd name="connsiteX3909" fmla="*/ 2446468 w 13328242"/>
              <a:gd name="connsiteY3909" fmla="*/ 746622 h 4689985"/>
              <a:gd name="connsiteX3910" fmla="*/ 2420747 w 13328242"/>
              <a:gd name="connsiteY3910" fmla="*/ 699217 h 4689985"/>
              <a:gd name="connsiteX3911" fmla="*/ 2428668 w 13328242"/>
              <a:gd name="connsiteY3911" fmla="*/ 699217 h 4689985"/>
              <a:gd name="connsiteX3912" fmla="*/ 2433606 w 13328242"/>
              <a:gd name="connsiteY3912" fmla="*/ 684269 h 4689985"/>
              <a:gd name="connsiteX3913" fmla="*/ 2433606 w 13328242"/>
              <a:gd name="connsiteY3913" fmla="*/ 671810 h 4689985"/>
              <a:gd name="connsiteX3914" fmla="*/ 2433606 w 13328242"/>
              <a:gd name="connsiteY3914" fmla="*/ 651810 h 4689985"/>
              <a:gd name="connsiteX3915" fmla="*/ 2440725 w 13328242"/>
              <a:gd name="connsiteY3915" fmla="*/ 678055 h 4689985"/>
              <a:gd name="connsiteX3916" fmla="*/ 2446429 w 13328242"/>
              <a:gd name="connsiteY3916" fmla="*/ 675232 h 4689985"/>
              <a:gd name="connsiteX3917" fmla="*/ 2448317 w 13328242"/>
              <a:gd name="connsiteY3917" fmla="*/ 677416 h 4689985"/>
              <a:gd name="connsiteX3918" fmla="*/ 2463748 w 13328242"/>
              <a:gd name="connsiteY3918" fmla="*/ 657492 h 4689985"/>
              <a:gd name="connsiteX3919" fmla="*/ 2482808 w 13328242"/>
              <a:gd name="connsiteY3919" fmla="*/ 653723 h 4689985"/>
              <a:gd name="connsiteX3920" fmla="*/ 2497879 w 13328242"/>
              <a:gd name="connsiteY3920" fmla="*/ 669740 h 4689985"/>
              <a:gd name="connsiteX3921" fmla="*/ 2480192 w 13328242"/>
              <a:gd name="connsiteY3921" fmla="*/ 693421 h 4689985"/>
              <a:gd name="connsiteX3922" fmla="*/ 2462739 w 13328242"/>
              <a:gd name="connsiteY3922" fmla="*/ 700950 h 4689985"/>
              <a:gd name="connsiteX3923" fmla="*/ 2462443 w 13328242"/>
              <a:gd name="connsiteY3923" fmla="*/ 722925 h 4689985"/>
              <a:gd name="connsiteX3924" fmla="*/ 2459163 w 13328242"/>
              <a:gd name="connsiteY3924" fmla="*/ 724330 h 4689985"/>
              <a:gd name="connsiteX3925" fmla="*/ 2459328 w 13328242"/>
              <a:gd name="connsiteY3925" fmla="*/ 746622 h 4689985"/>
              <a:gd name="connsiteX3926" fmla="*/ 2472187 w 13328242"/>
              <a:gd name="connsiteY3926" fmla="*/ 699217 h 4689985"/>
              <a:gd name="connsiteX3927" fmla="*/ 2510764 w 13328242"/>
              <a:gd name="connsiteY3927" fmla="*/ 699217 h 4689985"/>
              <a:gd name="connsiteX3928" fmla="*/ 2536487 w 13328242"/>
              <a:gd name="connsiteY3928" fmla="*/ 604404 h 4689985"/>
              <a:gd name="connsiteX3929" fmla="*/ 2510766 w 13328242"/>
              <a:gd name="connsiteY3929" fmla="*/ 651810 h 4689985"/>
              <a:gd name="connsiteX3930" fmla="*/ 2459326 w 13328242"/>
              <a:gd name="connsiteY3930" fmla="*/ 604404 h 4689985"/>
              <a:gd name="connsiteX3931" fmla="*/ 2478214 w 13328242"/>
              <a:gd name="connsiteY3931" fmla="*/ 596257 h 4689985"/>
              <a:gd name="connsiteX3932" fmla="*/ 2479368 w 13328242"/>
              <a:gd name="connsiteY3932" fmla="*/ 594752 h 4689985"/>
              <a:gd name="connsiteX3933" fmla="*/ 2477836 w 13328242"/>
              <a:gd name="connsiteY3933" fmla="*/ 594328 h 4689985"/>
              <a:gd name="connsiteX3934" fmla="*/ 2459416 w 13328242"/>
              <a:gd name="connsiteY3934" fmla="*/ 585585 h 4689985"/>
              <a:gd name="connsiteX3935" fmla="*/ 2494323 w 13328242"/>
              <a:gd name="connsiteY3935" fmla="*/ 533821 h 4689985"/>
              <a:gd name="connsiteX3936" fmla="*/ 2504008 w 13328242"/>
              <a:gd name="connsiteY3936" fmla="*/ 536995 h 4689985"/>
              <a:gd name="connsiteX3937" fmla="*/ 2510766 w 13328242"/>
              <a:gd name="connsiteY3937" fmla="*/ 509590 h 4689985"/>
              <a:gd name="connsiteX3938" fmla="*/ 2587929 w 13328242"/>
              <a:gd name="connsiteY3938" fmla="*/ 462185 h 4689985"/>
              <a:gd name="connsiteX3939" fmla="*/ 2587929 w 13328242"/>
              <a:gd name="connsiteY3939" fmla="*/ 414779 h 4689985"/>
              <a:gd name="connsiteX3940" fmla="*/ 2626508 w 13328242"/>
              <a:gd name="connsiteY3940" fmla="*/ 367373 h 4689985"/>
              <a:gd name="connsiteX3941" fmla="*/ 2626506 w 13328242"/>
              <a:gd name="connsiteY3941" fmla="*/ 319966 h 4689985"/>
              <a:gd name="connsiteX3942" fmla="*/ 2587929 w 13328242"/>
              <a:gd name="connsiteY3942" fmla="*/ 272560 h 4689985"/>
              <a:gd name="connsiteX3943" fmla="*/ 2629722 w 13328242"/>
              <a:gd name="connsiteY3943" fmla="*/ 231080 h 4689985"/>
              <a:gd name="connsiteX3944" fmla="*/ 2658047 w 13328242"/>
              <a:gd name="connsiteY3944" fmla="*/ 228333 h 4689985"/>
              <a:gd name="connsiteX3945" fmla="*/ 2647141 w 13328242"/>
              <a:gd name="connsiteY3945" fmla="*/ 208237 h 4689985"/>
              <a:gd name="connsiteX3946" fmla="*/ 2657457 w 13328242"/>
              <a:gd name="connsiteY3946" fmla="*/ 143346 h 4689985"/>
              <a:gd name="connsiteX3947" fmla="*/ 2747877 w 13328242"/>
              <a:gd name="connsiteY3947" fmla="*/ 159390 h 4689985"/>
              <a:gd name="connsiteX3948" fmla="*/ 2753586 w 13328242"/>
              <a:gd name="connsiteY3948" fmla="*/ 164442 h 4689985"/>
              <a:gd name="connsiteX3949" fmla="*/ 2759931 w 13328242"/>
              <a:gd name="connsiteY3949" fmla="*/ 154046 h 4689985"/>
              <a:gd name="connsiteX3950" fmla="*/ 2793688 w 13328242"/>
              <a:gd name="connsiteY3950" fmla="*/ 82936 h 4689985"/>
              <a:gd name="connsiteX3951" fmla="*/ 2775605 w 13328242"/>
              <a:gd name="connsiteY3951" fmla="*/ 16271 h 4689985"/>
              <a:gd name="connsiteX3952" fmla="*/ 2246416 w 13328242"/>
              <a:gd name="connsiteY3952" fmla="*/ 0 h 4689985"/>
              <a:gd name="connsiteX3953" fmla="*/ 2454657 w 13328242"/>
              <a:gd name="connsiteY3953" fmla="*/ 0 h 4689985"/>
              <a:gd name="connsiteX3954" fmla="*/ 2462486 w 13328242"/>
              <a:gd name="connsiteY3954" fmla="*/ 32483 h 4689985"/>
              <a:gd name="connsiteX3955" fmla="*/ 2464608 w 13328242"/>
              <a:gd name="connsiteY3955" fmla="*/ 38418 h 4689985"/>
              <a:gd name="connsiteX3956" fmla="*/ 2467932 w 13328242"/>
              <a:gd name="connsiteY3956" fmla="*/ 37891 h 4689985"/>
              <a:gd name="connsiteX3957" fmla="*/ 2476853 w 13328242"/>
              <a:gd name="connsiteY3957" fmla="*/ 56914 h 4689985"/>
              <a:gd name="connsiteX3958" fmla="*/ 2471347 w 13328242"/>
              <a:gd name="connsiteY3958" fmla="*/ 57278 h 4689985"/>
              <a:gd name="connsiteX3959" fmla="*/ 2479031 w 13328242"/>
              <a:gd name="connsiteY3959" fmla="*/ 78780 h 4689985"/>
              <a:gd name="connsiteX3960" fmla="*/ 2306195 w 13328242"/>
              <a:gd name="connsiteY3960" fmla="*/ 100382 h 4689985"/>
              <a:gd name="connsiteX3961" fmla="*/ 2261061 w 13328242"/>
              <a:gd name="connsiteY3961" fmla="*/ 61538 h 4689985"/>
              <a:gd name="connsiteX3962" fmla="*/ 2247393 w 13328242"/>
              <a:gd name="connsiteY3962" fmla="*/ 28365 h 4689985"/>
              <a:gd name="connsiteX3963" fmla="*/ 1946797 w 13328242"/>
              <a:gd name="connsiteY3963" fmla="*/ 0 h 4689985"/>
              <a:gd name="connsiteX3964" fmla="*/ 2078416 w 13328242"/>
              <a:gd name="connsiteY3964" fmla="*/ 0 h 4689985"/>
              <a:gd name="connsiteX3965" fmla="*/ 2094633 w 13328242"/>
              <a:gd name="connsiteY3965" fmla="*/ 28833 h 4689985"/>
              <a:gd name="connsiteX3966" fmla="*/ 2095892 w 13328242"/>
              <a:gd name="connsiteY3966" fmla="*/ 82944 h 4689985"/>
              <a:gd name="connsiteX3967" fmla="*/ 2079312 w 13328242"/>
              <a:gd name="connsiteY3967" fmla="*/ 99538 h 4689985"/>
              <a:gd name="connsiteX3968" fmla="*/ 1932237 w 13328242"/>
              <a:gd name="connsiteY3968" fmla="*/ 34742 h 4689985"/>
              <a:gd name="connsiteX3969" fmla="*/ 1939790 w 13328242"/>
              <a:gd name="connsiteY3969" fmla="*/ 7004 h 468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</a:cxnLst>
            <a:rect l="l" t="t" r="r" b="b"/>
            <a:pathLst>
              <a:path w="13328242" h="4689985">
                <a:moveTo>
                  <a:pt x="4710907" y="4667147"/>
                </a:moveTo>
                <a:cubicBezTo>
                  <a:pt x="4717560" y="4668780"/>
                  <a:pt x="4724821" y="4672196"/>
                  <a:pt x="4732564" y="4677840"/>
                </a:cubicBezTo>
                <a:lnTo>
                  <a:pt x="4729371" y="4689985"/>
                </a:lnTo>
                <a:lnTo>
                  <a:pt x="4672450" y="4689985"/>
                </a:lnTo>
                <a:lnTo>
                  <a:pt x="4674513" y="4681538"/>
                </a:lnTo>
                <a:cubicBezTo>
                  <a:pt x="4678686" y="4674710"/>
                  <a:pt x="4684967" y="4669427"/>
                  <a:pt x="4692918" y="4667176"/>
                </a:cubicBezTo>
                <a:cubicBezTo>
                  <a:pt x="4698216" y="4665673"/>
                  <a:pt x="4704258" y="4665517"/>
                  <a:pt x="4710907" y="4667147"/>
                </a:cubicBezTo>
                <a:close/>
                <a:moveTo>
                  <a:pt x="5422344" y="4610466"/>
                </a:moveTo>
                <a:cubicBezTo>
                  <a:pt x="5441337" y="4621646"/>
                  <a:pt x="5452122" y="4641466"/>
                  <a:pt x="5457414" y="4662047"/>
                </a:cubicBezTo>
                <a:lnTo>
                  <a:pt x="5461227" y="4689985"/>
                </a:lnTo>
                <a:lnTo>
                  <a:pt x="5432998" y="4689985"/>
                </a:lnTo>
                <a:lnTo>
                  <a:pt x="5421419" y="4665856"/>
                </a:lnTo>
                <a:cubicBezTo>
                  <a:pt x="5415113" y="4645021"/>
                  <a:pt x="5415313" y="4623678"/>
                  <a:pt x="5422344" y="4610466"/>
                </a:cubicBezTo>
                <a:close/>
                <a:moveTo>
                  <a:pt x="3644467" y="4592124"/>
                </a:moveTo>
                <a:cubicBezTo>
                  <a:pt x="3649767" y="4590906"/>
                  <a:pt x="3655170" y="4591161"/>
                  <a:pt x="3659482" y="4593236"/>
                </a:cubicBezTo>
                <a:cubicBezTo>
                  <a:pt x="3671070" y="4614885"/>
                  <a:pt x="3651135" y="4637453"/>
                  <a:pt x="3632004" y="4633608"/>
                </a:cubicBezTo>
                <a:cubicBezTo>
                  <a:pt x="3619748" y="4619676"/>
                  <a:pt x="3622307" y="4607507"/>
                  <a:pt x="3630083" y="4599859"/>
                </a:cubicBezTo>
                <a:cubicBezTo>
                  <a:pt x="3633974" y="4596036"/>
                  <a:pt x="3639167" y="4593343"/>
                  <a:pt x="3644467" y="4592124"/>
                </a:cubicBezTo>
                <a:close/>
                <a:moveTo>
                  <a:pt x="6882047" y="4578270"/>
                </a:moveTo>
                <a:cubicBezTo>
                  <a:pt x="6905291" y="4586455"/>
                  <a:pt x="6905907" y="4616488"/>
                  <a:pt x="6889192" y="4626505"/>
                </a:cubicBezTo>
                <a:cubicBezTo>
                  <a:pt x="6870690" y="4624464"/>
                  <a:pt x="6864318" y="4613769"/>
                  <a:pt x="6864863" y="4602904"/>
                </a:cubicBezTo>
                <a:cubicBezTo>
                  <a:pt x="6865412" y="4592041"/>
                  <a:pt x="6872875" y="4581002"/>
                  <a:pt x="6882047" y="4578270"/>
                </a:cubicBezTo>
                <a:close/>
                <a:moveTo>
                  <a:pt x="3127692" y="4576446"/>
                </a:moveTo>
                <a:cubicBezTo>
                  <a:pt x="3133887" y="4577269"/>
                  <a:pt x="3139589" y="4581235"/>
                  <a:pt x="3143760" y="4589745"/>
                </a:cubicBezTo>
                <a:cubicBezTo>
                  <a:pt x="3153680" y="4615386"/>
                  <a:pt x="3133624" y="4627098"/>
                  <a:pt x="3109287" y="4636822"/>
                </a:cubicBezTo>
                <a:cubicBezTo>
                  <a:pt x="3102524" y="4628422"/>
                  <a:pt x="3093959" y="4624440"/>
                  <a:pt x="3087198" y="4616041"/>
                </a:cubicBezTo>
                <a:cubicBezTo>
                  <a:pt x="3086690" y="4607918"/>
                  <a:pt x="3092174" y="4597404"/>
                  <a:pt x="3100104" y="4589224"/>
                </a:cubicBezTo>
                <a:cubicBezTo>
                  <a:pt x="3108030" y="4581049"/>
                  <a:pt x="3118409" y="4575211"/>
                  <a:pt x="3127692" y="4576446"/>
                </a:cubicBezTo>
                <a:close/>
                <a:moveTo>
                  <a:pt x="5914969" y="4460136"/>
                </a:moveTo>
                <a:cubicBezTo>
                  <a:pt x="5919099" y="4460489"/>
                  <a:pt x="5922948" y="4462070"/>
                  <a:pt x="5926500" y="4464587"/>
                </a:cubicBezTo>
                <a:cubicBezTo>
                  <a:pt x="5947811" y="4479685"/>
                  <a:pt x="5958362" y="4528436"/>
                  <a:pt x="5953778" y="4547535"/>
                </a:cubicBezTo>
                <a:cubicBezTo>
                  <a:pt x="5913790" y="4555036"/>
                  <a:pt x="5899178" y="4490898"/>
                  <a:pt x="5901766" y="4463051"/>
                </a:cubicBezTo>
                <a:cubicBezTo>
                  <a:pt x="5906432" y="4460657"/>
                  <a:pt x="5910840" y="4459782"/>
                  <a:pt x="5914969" y="4460136"/>
                </a:cubicBezTo>
                <a:close/>
                <a:moveTo>
                  <a:pt x="2586361" y="4454868"/>
                </a:moveTo>
                <a:cubicBezTo>
                  <a:pt x="2595308" y="4454904"/>
                  <a:pt x="2603397" y="4458744"/>
                  <a:pt x="2609071" y="4467670"/>
                </a:cubicBezTo>
                <a:cubicBezTo>
                  <a:pt x="2612310" y="4472770"/>
                  <a:pt x="2614762" y="4479532"/>
                  <a:pt x="2616134" y="4488191"/>
                </a:cubicBezTo>
                <a:cubicBezTo>
                  <a:pt x="2594785" y="4508629"/>
                  <a:pt x="2563461" y="4551644"/>
                  <a:pt x="2524538" y="4522961"/>
                </a:cubicBezTo>
                <a:cubicBezTo>
                  <a:pt x="2524911" y="4488948"/>
                  <a:pt x="2559512" y="4454770"/>
                  <a:pt x="2586361" y="4454868"/>
                </a:cubicBezTo>
                <a:close/>
                <a:moveTo>
                  <a:pt x="4019011" y="4453819"/>
                </a:moveTo>
                <a:cubicBezTo>
                  <a:pt x="4027941" y="4451780"/>
                  <a:pt x="4036891" y="4452420"/>
                  <a:pt x="4045610" y="4457192"/>
                </a:cubicBezTo>
                <a:cubicBezTo>
                  <a:pt x="4043662" y="4478018"/>
                  <a:pt x="4029468" y="4496123"/>
                  <a:pt x="4010424" y="4505971"/>
                </a:cubicBezTo>
                <a:cubicBezTo>
                  <a:pt x="3991381" y="4515821"/>
                  <a:pt x="3967484" y="4517416"/>
                  <a:pt x="3946127" y="4505225"/>
                </a:cubicBezTo>
                <a:cubicBezTo>
                  <a:pt x="3965658" y="4490169"/>
                  <a:pt x="3992231" y="4459939"/>
                  <a:pt x="4019011" y="4453819"/>
                </a:cubicBezTo>
                <a:close/>
                <a:moveTo>
                  <a:pt x="5419606" y="4450505"/>
                </a:moveTo>
                <a:cubicBezTo>
                  <a:pt x="5452792" y="4457838"/>
                  <a:pt x="5466158" y="4516743"/>
                  <a:pt x="5429335" y="4539252"/>
                </a:cubicBezTo>
                <a:cubicBezTo>
                  <a:pt x="5400012" y="4536132"/>
                  <a:pt x="5375886" y="4487753"/>
                  <a:pt x="5380934" y="4463623"/>
                </a:cubicBezTo>
                <a:cubicBezTo>
                  <a:pt x="5395277" y="4451348"/>
                  <a:pt x="5408541" y="4448063"/>
                  <a:pt x="5419606" y="4450505"/>
                </a:cubicBezTo>
                <a:close/>
                <a:moveTo>
                  <a:pt x="6224521" y="4447586"/>
                </a:moveTo>
                <a:cubicBezTo>
                  <a:pt x="6228988" y="4447658"/>
                  <a:pt x="6234076" y="4449267"/>
                  <a:pt x="6239761" y="4452804"/>
                </a:cubicBezTo>
                <a:cubicBezTo>
                  <a:pt x="6259141" y="4483051"/>
                  <a:pt x="6266306" y="4510230"/>
                  <a:pt x="6240065" y="4533266"/>
                </a:cubicBezTo>
                <a:cubicBezTo>
                  <a:pt x="6236836" y="4528221"/>
                  <a:pt x="6231922" y="4531221"/>
                  <a:pt x="6227010" y="4534220"/>
                </a:cubicBezTo>
                <a:cubicBezTo>
                  <a:pt x="6200844" y="4524882"/>
                  <a:pt x="6194925" y="4480536"/>
                  <a:pt x="6206802" y="4459160"/>
                </a:cubicBezTo>
                <a:cubicBezTo>
                  <a:pt x="6210758" y="4452035"/>
                  <a:pt x="6216695" y="4447460"/>
                  <a:pt x="6224521" y="4447586"/>
                </a:cubicBezTo>
                <a:close/>
                <a:moveTo>
                  <a:pt x="4719978" y="4421404"/>
                </a:moveTo>
                <a:cubicBezTo>
                  <a:pt x="4717169" y="4441388"/>
                  <a:pt x="4715554" y="4461974"/>
                  <a:pt x="4713360" y="4482354"/>
                </a:cubicBezTo>
                <a:lnTo>
                  <a:pt x="4711274" y="4494624"/>
                </a:lnTo>
                <a:lnTo>
                  <a:pt x="4715882" y="4487227"/>
                </a:lnTo>
                <a:cubicBezTo>
                  <a:pt x="4718285" y="4485217"/>
                  <a:pt x="4721505" y="4483894"/>
                  <a:pt x="4725664" y="4483496"/>
                </a:cubicBezTo>
                <a:cubicBezTo>
                  <a:pt x="4748475" y="4503802"/>
                  <a:pt x="4740561" y="4508230"/>
                  <a:pt x="4754688" y="4542217"/>
                </a:cubicBezTo>
                <a:cubicBezTo>
                  <a:pt x="4751349" y="4545462"/>
                  <a:pt x="4747802" y="4547032"/>
                  <a:pt x="4744217" y="4547291"/>
                </a:cubicBezTo>
                <a:cubicBezTo>
                  <a:pt x="4731678" y="4548206"/>
                  <a:pt x="4718725" y="4533049"/>
                  <a:pt x="4713060" y="4517269"/>
                </a:cubicBezTo>
                <a:lnTo>
                  <a:pt x="4711072" y="4495815"/>
                </a:lnTo>
                <a:lnTo>
                  <a:pt x="4703218" y="4542062"/>
                </a:lnTo>
                <a:lnTo>
                  <a:pt x="4694857" y="4560447"/>
                </a:lnTo>
                <a:lnTo>
                  <a:pt x="4712868" y="4584095"/>
                </a:lnTo>
                <a:cubicBezTo>
                  <a:pt x="4718911" y="4594933"/>
                  <a:pt x="4723491" y="4606833"/>
                  <a:pt x="4726221" y="4619520"/>
                </a:cubicBezTo>
                <a:cubicBezTo>
                  <a:pt x="4721277" y="4622548"/>
                  <a:pt x="4716335" y="4625573"/>
                  <a:pt x="4719584" y="4630656"/>
                </a:cubicBezTo>
                <a:cubicBezTo>
                  <a:pt x="4704330" y="4641764"/>
                  <a:pt x="4686039" y="4646780"/>
                  <a:pt x="4667175" y="4646849"/>
                </a:cubicBezTo>
                <a:lnTo>
                  <a:pt x="4630119" y="4637910"/>
                </a:lnTo>
                <a:lnTo>
                  <a:pt x="4629475" y="4638353"/>
                </a:lnTo>
                <a:lnTo>
                  <a:pt x="4629565" y="4637775"/>
                </a:lnTo>
                <a:lnTo>
                  <a:pt x="4611280" y="4633363"/>
                </a:lnTo>
                <a:cubicBezTo>
                  <a:pt x="4584918" y="4620350"/>
                  <a:pt x="4562763" y="4598793"/>
                  <a:pt x="4553104" y="4572566"/>
                </a:cubicBezTo>
                <a:lnTo>
                  <a:pt x="4550137" y="4556792"/>
                </a:lnTo>
                <a:lnTo>
                  <a:pt x="4542019" y="4559502"/>
                </a:lnTo>
                <a:cubicBezTo>
                  <a:pt x="4529994" y="4556647"/>
                  <a:pt x="4522565" y="4540284"/>
                  <a:pt x="4530520" y="4530165"/>
                </a:cubicBezTo>
                <a:cubicBezTo>
                  <a:pt x="4533172" y="4526792"/>
                  <a:pt x="4537533" y="4524114"/>
                  <a:pt x="4544005" y="4522860"/>
                </a:cubicBezTo>
                <a:cubicBezTo>
                  <a:pt x="4548972" y="4524968"/>
                  <a:pt x="4551758" y="4526540"/>
                  <a:pt x="4553317" y="4528060"/>
                </a:cubicBezTo>
                <a:cubicBezTo>
                  <a:pt x="4555651" y="4530344"/>
                  <a:pt x="4555218" y="4532512"/>
                  <a:pt x="4555231" y="4536215"/>
                </a:cubicBezTo>
                <a:lnTo>
                  <a:pt x="4556382" y="4540552"/>
                </a:lnTo>
                <a:lnTo>
                  <a:pt x="4587991" y="4524217"/>
                </a:lnTo>
                <a:cubicBezTo>
                  <a:pt x="4601802" y="4520672"/>
                  <a:pt x="4615845" y="4520327"/>
                  <a:pt x="4629450" y="4522699"/>
                </a:cubicBezTo>
                <a:lnTo>
                  <a:pt x="4649842" y="4529762"/>
                </a:lnTo>
                <a:lnTo>
                  <a:pt x="4657474" y="4506683"/>
                </a:lnTo>
                <a:cubicBezTo>
                  <a:pt x="4663141" y="4493198"/>
                  <a:pt x="4669966" y="4480191"/>
                  <a:pt x="4678259" y="4467769"/>
                </a:cubicBezTo>
                <a:cubicBezTo>
                  <a:pt x="4689313" y="4451201"/>
                  <a:pt x="4702977" y="4435668"/>
                  <a:pt x="4719978" y="4421404"/>
                </a:cubicBezTo>
                <a:close/>
                <a:moveTo>
                  <a:pt x="6163793" y="4414157"/>
                </a:moveTo>
                <a:cubicBezTo>
                  <a:pt x="6171734" y="4416284"/>
                  <a:pt x="6179574" y="4421472"/>
                  <a:pt x="6185275" y="4430418"/>
                </a:cubicBezTo>
                <a:cubicBezTo>
                  <a:pt x="6182712" y="4442663"/>
                  <a:pt x="6157030" y="4461998"/>
                  <a:pt x="6144694" y="4458902"/>
                </a:cubicBezTo>
                <a:cubicBezTo>
                  <a:pt x="6129975" y="4443934"/>
                  <a:pt x="6128796" y="4431156"/>
                  <a:pt x="6134273" y="4422914"/>
                </a:cubicBezTo>
                <a:cubicBezTo>
                  <a:pt x="6139748" y="4414674"/>
                  <a:pt x="6151884" y="4410971"/>
                  <a:pt x="6163793" y="4414157"/>
                </a:cubicBezTo>
                <a:close/>
                <a:moveTo>
                  <a:pt x="5584441" y="4381308"/>
                </a:moveTo>
                <a:cubicBezTo>
                  <a:pt x="5602421" y="4404338"/>
                  <a:pt x="5605849" y="4423469"/>
                  <a:pt x="5598764" y="4440225"/>
                </a:cubicBezTo>
                <a:cubicBezTo>
                  <a:pt x="5591673" y="4456984"/>
                  <a:pt x="5574070" y="4471365"/>
                  <a:pt x="5549981" y="4484888"/>
                </a:cubicBezTo>
                <a:cubicBezTo>
                  <a:pt x="5543697" y="4473510"/>
                  <a:pt x="5540375" y="4463075"/>
                  <a:pt x="5539508" y="4453384"/>
                </a:cubicBezTo>
                <a:cubicBezTo>
                  <a:pt x="5536909" y="4424324"/>
                  <a:pt x="5556423" y="4402007"/>
                  <a:pt x="5584441" y="4381308"/>
                </a:cubicBezTo>
                <a:close/>
                <a:moveTo>
                  <a:pt x="1923571" y="4373807"/>
                </a:moveTo>
                <a:cubicBezTo>
                  <a:pt x="1929925" y="4374397"/>
                  <a:pt x="1935967" y="4376470"/>
                  <a:pt x="1941442" y="4380319"/>
                </a:cubicBezTo>
                <a:cubicBezTo>
                  <a:pt x="1897720" y="4412147"/>
                  <a:pt x="1885942" y="4453607"/>
                  <a:pt x="1829297" y="4479431"/>
                </a:cubicBezTo>
                <a:cubicBezTo>
                  <a:pt x="1823524" y="4455887"/>
                  <a:pt x="1840606" y="4423414"/>
                  <a:pt x="1864608" y="4400672"/>
                </a:cubicBezTo>
                <a:cubicBezTo>
                  <a:pt x="1876609" y="4389300"/>
                  <a:pt x="1890341" y="4380365"/>
                  <a:pt x="1903811" y="4376194"/>
                </a:cubicBezTo>
                <a:cubicBezTo>
                  <a:pt x="1910545" y="4374109"/>
                  <a:pt x="1917215" y="4373216"/>
                  <a:pt x="1923571" y="4373807"/>
                </a:cubicBezTo>
                <a:close/>
                <a:moveTo>
                  <a:pt x="4482787" y="4343197"/>
                </a:moveTo>
                <a:cubicBezTo>
                  <a:pt x="4490008" y="4343742"/>
                  <a:pt x="4496677" y="4346155"/>
                  <a:pt x="4502724" y="4350003"/>
                </a:cubicBezTo>
                <a:cubicBezTo>
                  <a:pt x="4545080" y="4376935"/>
                  <a:pt x="4557300" y="4474124"/>
                  <a:pt x="4519488" y="4491948"/>
                </a:cubicBezTo>
                <a:cubicBezTo>
                  <a:pt x="4511826" y="4496065"/>
                  <a:pt x="4503547" y="4497440"/>
                  <a:pt x="4495160" y="4496615"/>
                </a:cubicBezTo>
                <a:cubicBezTo>
                  <a:pt x="4451147" y="4492280"/>
                  <a:pt x="4404336" y="4427345"/>
                  <a:pt x="4430077" y="4380752"/>
                </a:cubicBezTo>
                <a:cubicBezTo>
                  <a:pt x="4434366" y="4372985"/>
                  <a:pt x="4440670" y="4365729"/>
                  <a:pt x="4449340" y="4359348"/>
                </a:cubicBezTo>
                <a:cubicBezTo>
                  <a:pt x="4458006" y="4352967"/>
                  <a:pt x="4469042" y="4347462"/>
                  <a:pt x="4482787" y="4343197"/>
                </a:cubicBezTo>
                <a:close/>
                <a:moveTo>
                  <a:pt x="3862675" y="4335775"/>
                </a:moveTo>
                <a:cubicBezTo>
                  <a:pt x="3888398" y="4340686"/>
                  <a:pt x="3913288" y="4331607"/>
                  <a:pt x="3923855" y="4342268"/>
                </a:cubicBezTo>
                <a:cubicBezTo>
                  <a:pt x="3927379" y="4345822"/>
                  <a:pt x="3929313" y="4351569"/>
                  <a:pt x="3929155" y="4360760"/>
                </a:cubicBezTo>
                <a:cubicBezTo>
                  <a:pt x="3913279" y="4366950"/>
                  <a:pt x="3847220" y="4372781"/>
                  <a:pt x="3862675" y="4335775"/>
                </a:cubicBezTo>
                <a:close/>
                <a:moveTo>
                  <a:pt x="5411997" y="4329867"/>
                </a:moveTo>
                <a:cubicBezTo>
                  <a:pt x="5441115" y="4345317"/>
                  <a:pt x="5450674" y="4377721"/>
                  <a:pt x="5437066" y="4395879"/>
                </a:cubicBezTo>
                <a:cubicBezTo>
                  <a:pt x="5432528" y="4401932"/>
                  <a:pt x="5425419" y="4406403"/>
                  <a:pt x="5415599" y="4408136"/>
                </a:cubicBezTo>
                <a:cubicBezTo>
                  <a:pt x="5403523" y="4398256"/>
                  <a:pt x="5396375" y="4386365"/>
                  <a:pt x="5395371" y="4373104"/>
                </a:cubicBezTo>
                <a:cubicBezTo>
                  <a:pt x="5394365" y="4359847"/>
                  <a:pt x="5399504" y="4345217"/>
                  <a:pt x="5411997" y="4329867"/>
                </a:cubicBezTo>
                <a:close/>
                <a:moveTo>
                  <a:pt x="4163648" y="4321195"/>
                </a:moveTo>
                <a:cubicBezTo>
                  <a:pt x="4200357" y="4350932"/>
                  <a:pt x="4255758" y="4319414"/>
                  <a:pt x="4292468" y="4349152"/>
                </a:cubicBezTo>
                <a:cubicBezTo>
                  <a:pt x="4264093" y="4361993"/>
                  <a:pt x="4236689" y="4369333"/>
                  <a:pt x="4211177" y="4368715"/>
                </a:cubicBezTo>
                <a:cubicBezTo>
                  <a:pt x="4185667" y="4368098"/>
                  <a:pt x="4162049" y="4359523"/>
                  <a:pt x="4141251" y="4340539"/>
                </a:cubicBezTo>
                <a:cubicBezTo>
                  <a:pt x="4145630" y="4333648"/>
                  <a:pt x="4150007" y="4326754"/>
                  <a:pt x="4163648" y="4321195"/>
                </a:cubicBezTo>
                <a:close/>
                <a:moveTo>
                  <a:pt x="4861567" y="4309389"/>
                </a:moveTo>
                <a:cubicBezTo>
                  <a:pt x="4866527" y="4309179"/>
                  <a:pt x="4871746" y="4310298"/>
                  <a:pt x="4877132" y="4313013"/>
                </a:cubicBezTo>
                <a:lnTo>
                  <a:pt x="4894186" y="4327371"/>
                </a:lnTo>
                <a:lnTo>
                  <a:pt x="4914212" y="4336930"/>
                </a:lnTo>
                <a:cubicBezTo>
                  <a:pt x="4937700" y="4351429"/>
                  <a:pt x="4958601" y="4368658"/>
                  <a:pt x="4988240" y="4378351"/>
                </a:cubicBezTo>
                <a:cubicBezTo>
                  <a:pt x="4962582" y="4426340"/>
                  <a:pt x="4937336" y="4479600"/>
                  <a:pt x="4891968" y="4496351"/>
                </a:cubicBezTo>
                <a:cubicBezTo>
                  <a:pt x="4876845" y="4501935"/>
                  <a:pt x="4859489" y="4503460"/>
                  <a:pt x="4839136" y="4499383"/>
                </a:cubicBezTo>
                <a:cubicBezTo>
                  <a:pt x="4783344" y="4485924"/>
                  <a:pt x="4762372" y="4433075"/>
                  <a:pt x="4772782" y="4384688"/>
                </a:cubicBezTo>
                <a:cubicBezTo>
                  <a:pt x="4775904" y="4370170"/>
                  <a:pt x="4781852" y="4356055"/>
                  <a:pt x="4790532" y="4343527"/>
                </a:cubicBezTo>
                <a:cubicBezTo>
                  <a:pt x="4799209" y="4330997"/>
                  <a:pt x="4810621" y="4320054"/>
                  <a:pt x="4824669" y="4311881"/>
                </a:cubicBezTo>
                <a:lnTo>
                  <a:pt x="4846626" y="4314736"/>
                </a:lnTo>
                <a:lnTo>
                  <a:pt x="4847569" y="4313734"/>
                </a:lnTo>
                <a:cubicBezTo>
                  <a:pt x="4851912" y="4311137"/>
                  <a:pt x="4856609" y="4309599"/>
                  <a:pt x="4861567" y="4309389"/>
                </a:cubicBezTo>
                <a:close/>
                <a:moveTo>
                  <a:pt x="4308764" y="4302280"/>
                </a:moveTo>
                <a:cubicBezTo>
                  <a:pt x="4326952" y="4298264"/>
                  <a:pt x="4356624" y="4313009"/>
                  <a:pt x="4367032" y="4319876"/>
                </a:cubicBezTo>
                <a:cubicBezTo>
                  <a:pt x="4365033" y="4324730"/>
                  <a:pt x="4360374" y="4328672"/>
                  <a:pt x="4354281" y="4331602"/>
                </a:cubicBezTo>
                <a:cubicBezTo>
                  <a:pt x="4336010" y="4340386"/>
                  <a:pt x="4304862" y="4340047"/>
                  <a:pt x="4294063" y="4327866"/>
                </a:cubicBezTo>
                <a:cubicBezTo>
                  <a:pt x="4293626" y="4321966"/>
                  <a:pt x="4294190" y="4317252"/>
                  <a:pt x="4295545" y="4313541"/>
                </a:cubicBezTo>
                <a:cubicBezTo>
                  <a:pt x="4297916" y="4307045"/>
                  <a:pt x="4302704" y="4303621"/>
                  <a:pt x="4308764" y="4302280"/>
                </a:cubicBezTo>
                <a:close/>
                <a:moveTo>
                  <a:pt x="3564243" y="4286088"/>
                </a:moveTo>
                <a:cubicBezTo>
                  <a:pt x="3584958" y="4288808"/>
                  <a:pt x="3600708" y="4299335"/>
                  <a:pt x="3600807" y="4323894"/>
                </a:cubicBezTo>
                <a:cubicBezTo>
                  <a:pt x="3590124" y="4330111"/>
                  <a:pt x="3577281" y="4332659"/>
                  <a:pt x="3556568" y="4329941"/>
                </a:cubicBezTo>
                <a:cubicBezTo>
                  <a:pt x="3554736" y="4318697"/>
                  <a:pt x="3554523" y="4310206"/>
                  <a:pt x="3555834" y="4303289"/>
                </a:cubicBezTo>
                <a:cubicBezTo>
                  <a:pt x="3557145" y="4296371"/>
                  <a:pt x="3559980" y="4291032"/>
                  <a:pt x="3564243" y="4286088"/>
                </a:cubicBezTo>
                <a:close/>
                <a:moveTo>
                  <a:pt x="3979331" y="4283258"/>
                </a:moveTo>
                <a:cubicBezTo>
                  <a:pt x="3990670" y="4304387"/>
                  <a:pt x="4011077" y="4342418"/>
                  <a:pt x="3991558" y="4364128"/>
                </a:cubicBezTo>
                <a:cubicBezTo>
                  <a:pt x="3977267" y="4366532"/>
                  <a:pt x="3964715" y="4362501"/>
                  <a:pt x="3950422" y="4364904"/>
                </a:cubicBezTo>
                <a:cubicBezTo>
                  <a:pt x="3942828" y="4336237"/>
                  <a:pt x="3936215" y="4303945"/>
                  <a:pt x="3953388" y="4290118"/>
                </a:cubicBezTo>
                <a:cubicBezTo>
                  <a:pt x="3959110" y="4285508"/>
                  <a:pt x="3967479" y="4282948"/>
                  <a:pt x="3979331" y="4283258"/>
                </a:cubicBezTo>
                <a:close/>
                <a:moveTo>
                  <a:pt x="5775039" y="4257591"/>
                </a:moveTo>
                <a:cubicBezTo>
                  <a:pt x="5787426" y="4259566"/>
                  <a:pt x="5799477" y="4263122"/>
                  <a:pt x="5811216" y="4268195"/>
                </a:cubicBezTo>
                <a:cubicBezTo>
                  <a:pt x="5804440" y="4300577"/>
                  <a:pt x="5766264" y="4299524"/>
                  <a:pt x="5739403" y="4305568"/>
                </a:cubicBezTo>
                <a:cubicBezTo>
                  <a:pt x="5755435" y="4330889"/>
                  <a:pt x="5786833" y="4364324"/>
                  <a:pt x="5761485" y="4383529"/>
                </a:cubicBezTo>
                <a:cubicBezTo>
                  <a:pt x="5728206" y="4379444"/>
                  <a:pt x="5724520" y="4335917"/>
                  <a:pt x="5700381" y="4308560"/>
                </a:cubicBezTo>
                <a:cubicBezTo>
                  <a:pt x="5685015" y="4300447"/>
                  <a:pt x="5669466" y="4313589"/>
                  <a:pt x="5654279" y="4284219"/>
                </a:cubicBezTo>
                <a:cubicBezTo>
                  <a:pt x="5697749" y="4259973"/>
                  <a:pt x="5737880" y="4251667"/>
                  <a:pt x="5775039" y="4257591"/>
                </a:cubicBezTo>
                <a:close/>
                <a:moveTo>
                  <a:pt x="6906666" y="4215567"/>
                </a:moveTo>
                <a:cubicBezTo>
                  <a:pt x="6911677" y="4215822"/>
                  <a:pt x="6917004" y="4218762"/>
                  <a:pt x="6923127" y="4225645"/>
                </a:cubicBezTo>
                <a:cubicBezTo>
                  <a:pt x="6915620" y="4240878"/>
                  <a:pt x="6870859" y="4289557"/>
                  <a:pt x="6857133" y="4251882"/>
                </a:cubicBezTo>
                <a:cubicBezTo>
                  <a:pt x="6879441" y="4238222"/>
                  <a:pt x="6891633" y="4214806"/>
                  <a:pt x="6906666" y="4215567"/>
                </a:cubicBezTo>
                <a:close/>
                <a:moveTo>
                  <a:pt x="6196854" y="4197251"/>
                </a:moveTo>
                <a:cubicBezTo>
                  <a:pt x="6207444" y="4204408"/>
                  <a:pt x="6215825" y="4215042"/>
                  <a:pt x="6223322" y="4235014"/>
                </a:cubicBezTo>
                <a:cubicBezTo>
                  <a:pt x="6214278" y="4241313"/>
                  <a:pt x="6206882" y="4245010"/>
                  <a:pt x="6200153" y="4246669"/>
                </a:cubicBezTo>
                <a:cubicBezTo>
                  <a:pt x="6193422" y="4248330"/>
                  <a:pt x="6187355" y="4247953"/>
                  <a:pt x="6180957" y="4246112"/>
                </a:cubicBezTo>
                <a:cubicBezTo>
                  <a:pt x="6175334" y="4231134"/>
                  <a:pt x="6174923" y="4216887"/>
                  <a:pt x="6184190" y="4206388"/>
                </a:cubicBezTo>
                <a:cubicBezTo>
                  <a:pt x="6187281" y="4202890"/>
                  <a:pt x="6191447" y="4199807"/>
                  <a:pt x="6196854" y="4197251"/>
                </a:cubicBezTo>
                <a:close/>
                <a:moveTo>
                  <a:pt x="2237437" y="4196657"/>
                </a:moveTo>
                <a:cubicBezTo>
                  <a:pt x="2235453" y="4225747"/>
                  <a:pt x="2225219" y="4242300"/>
                  <a:pt x="2208722" y="4250120"/>
                </a:cubicBezTo>
                <a:cubicBezTo>
                  <a:pt x="2192220" y="4257936"/>
                  <a:pt x="2169458" y="4257019"/>
                  <a:pt x="2142430" y="4251171"/>
                </a:cubicBezTo>
                <a:cubicBezTo>
                  <a:pt x="2145348" y="4238522"/>
                  <a:pt x="2149851" y="4228529"/>
                  <a:pt x="2155683" y="4220722"/>
                </a:cubicBezTo>
                <a:cubicBezTo>
                  <a:pt x="2173180" y="4197307"/>
                  <a:pt x="2202675" y="4193566"/>
                  <a:pt x="2237437" y="4196657"/>
                </a:cubicBezTo>
                <a:close/>
                <a:moveTo>
                  <a:pt x="5630627" y="4196212"/>
                </a:moveTo>
                <a:cubicBezTo>
                  <a:pt x="5647116" y="4239527"/>
                  <a:pt x="5642910" y="4263036"/>
                  <a:pt x="5630440" y="4273472"/>
                </a:cubicBezTo>
                <a:cubicBezTo>
                  <a:pt x="5607056" y="4293040"/>
                  <a:pt x="5554617" y="4266645"/>
                  <a:pt x="5555048" y="4238673"/>
                </a:cubicBezTo>
                <a:cubicBezTo>
                  <a:pt x="5555178" y="4230283"/>
                  <a:pt x="5560064" y="4221749"/>
                  <a:pt x="5571926" y="4214272"/>
                </a:cubicBezTo>
                <a:cubicBezTo>
                  <a:pt x="5583783" y="4206796"/>
                  <a:pt x="5602613" y="4200377"/>
                  <a:pt x="5630627" y="4196212"/>
                </a:cubicBezTo>
                <a:close/>
                <a:moveTo>
                  <a:pt x="4499459" y="4191214"/>
                </a:moveTo>
                <a:cubicBezTo>
                  <a:pt x="4507127" y="4205562"/>
                  <a:pt x="4514538" y="4223212"/>
                  <a:pt x="4500405" y="4231453"/>
                </a:cubicBezTo>
                <a:cubicBezTo>
                  <a:pt x="4495693" y="4234198"/>
                  <a:pt x="4488592" y="4235899"/>
                  <a:pt x="4478303" y="4236081"/>
                </a:cubicBezTo>
                <a:cubicBezTo>
                  <a:pt x="4475340" y="4217878"/>
                  <a:pt x="4472377" y="4199674"/>
                  <a:pt x="4483337" y="4193260"/>
                </a:cubicBezTo>
                <a:cubicBezTo>
                  <a:pt x="4486989" y="4191124"/>
                  <a:pt x="4492193" y="4190296"/>
                  <a:pt x="4499459" y="4191214"/>
                </a:cubicBezTo>
                <a:close/>
                <a:moveTo>
                  <a:pt x="6380606" y="4171599"/>
                </a:moveTo>
                <a:cubicBezTo>
                  <a:pt x="6399507" y="4174205"/>
                  <a:pt x="6418623" y="4175798"/>
                  <a:pt x="6437505" y="4181067"/>
                </a:cubicBezTo>
                <a:cubicBezTo>
                  <a:pt x="6456393" y="4186337"/>
                  <a:pt x="6475048" y="4195286"/>
                  <a:pt x="6493031" y="4212605"/>
                </a:cubicBezTo>
                <a:cubicBezTo>
                  <a:pt x="6452540" y="4240877"/>
                  <a:pt x="6400997" y="4198063"/>
                  <a:pt x="6380606" y="4171599"/>
                </a:cubicBezTo>
                <a:close/>
                <a:moveTo>
                  <a:pt x="5155111" y="4163859"/>
                </a:moveTo>
                <a:cubicBezTo>
                  <a:pt x="5179874" y="4170068"/>
                  <a:pt x="5189693" y="4206177"/>
                  <a:pt x="5164877" y="4220981"/>
                </a:cubicBezTo>
                <a:cubicBezTo>
                  <a:pt x="5157458" y="4214914"/>
                  <a:pt x="5149202" y="4212844"/>
                  <a:pt x="5141786" y="4206779"/>
                </a:cubicBezTo>
                <a:cubicBezTo>
                  <a:pt x="5144295" y="4194789"/>
                  <a:pt x="5137046" y="4182722"/>
                  <a:pt x="5143383" y="4172877"/>
                </a:cubicBezTo>
                <a:cubicBezTo>
                  <a:pt x="5145494" y="4169596"/>
                  <a:pt x="5149115" y="4166559"/>
                  <a:pt x="5155111" y="4163859"/>
                </a:cubicBezTo>
                <a:close/>
                <a:moveTo>
                  <a:pt x="3739408" y="4127061"/>
                </a:moveTo>
                <a:cubicBezTo>
                  <a:pt x="3777131" y="4160220"/>
                  <a:pt x="3771153" y="4225164"/>
                  <a:pt x="3758652" y="4255822"/>
                </a:cubicBezTo>
                <a:cubicBezTo>
                  <a:pt x="3720932" y="4222664"/>
                  <a:pt x="3718293" y="4153713"/>
                  <a:pt x="3739408" y="4127061"/>
                </a:cubicBezTo>
                <a:close/>
                <a:moveTo>
                  <a:pt x="4731016" y="4126238"/>
                </a:moveTo>
                <a:cubicBezTo>
                  <a:pt x="4737942" y="4127211"/>
                  <a:pt x="4745335" y="4131900"/>
                  <a:pt x="4752579" y="4138804"/>
                </a:cubicBezTo>
                <a:cubicBezTo>
                  <a:pt x="4774309" y="4159516"/>
                  <a:pt x="4794689" y="4200174"/>
                  <a:pt x="4797006" y="4220276"/>
                </a:cubicBezTo>
                <a:cubicBezTo>
                  <a:pt x="4791952" y="4224275"/>
                  <a:pt x="4787969" y="4225600"/>
                  <a:pt x="4784589" y="4225478"/>
                </a:cubicBezTo>
                <a:cubicBezTo>
                  <a:pt x="4774448" y="4225114"/>
                  <a:pt x="4769743" y="4211737"/>
                  <a:pt x="4757877" y="4218547"/>
                </a:cubicBezTo>
                <a:cubicBezTo>
                  <a:pt x="4760055" y="4175528"/>
                  <a:pt x="4733230" y="4162341"/>
                  <a:pt x="4731016" y="4126238"/>
                </a:cubicBezTo>
                <a:close/>
                <a:moveTo>
                  <a:pt x="1533858" y="4119520"/>
                </a:moveTo>
                <a:cubicBezTo>
                  <a:pt x="1543242" y="4117306"/>
                  <a:pt x="1554511" y="4120838"/>
                  <a:pt x="1559143" y="4127829"/>
                </a:cubicBezTo>
                <a:cubicBezTo>
                  <a:pt x="1558017" y="4149264"/>
                  <a:pt x="1532612" y="4157151"/>
                  <a:pt x="1519888" y="4145646"/>
                </a:cubicBezTo>
                <a:cubicBezTo>
                  <a:pt x="1516978" y="4129682"/>
                  <a:pt x="1524476" y="4121735"/>
                  <a:pt x="1533858" y="4119520"/>
                </a:cubicBezTo>
                <a:close/>
                <a:moveTo>
                  <a:pt x="2661339" y="4105345"/>
                </a:moveTo>
                <a:cubicBezTo>
                  <a:pt x="2682701" y="4115273"/>
                  <a:pt x="2686464" y="4143436"/>
                  <a:pt x="2657855" y="4151275"/>
                </a:cubicBezTo>
                <a:cubicBezTo>
                  <a:pt x="2652322" y="4136814"/>
                  <a:pt x="2646779" y="4122353"/>
                  <a:pt x="2652059" y="4112920"/>
                </a:cubicBezTo>
                <a:cubicBezTo>
                  <a:pt x="2653814" y="4109773"/>
                  <a:pt x="2656775" y="4107187"/>
                  <a:pt x="2661339" y="4105345"/>
                </a:cubicBezTo>
                <a:close/>
                <a:moveTo>
                  <a:pt x="4163259" y="4103954"/>
                </a:moveTo>
                <a:cubicBezTo>
                  <a:pt x="4177129" y="4101262"/>
                  <a:pt x="4189967" y="4101276"/>
                  <a:pt x="4197269" y="4104508"/>
                </a:cubicBezTo>
                <a:cubicBezTo>
                  <a:pt x="4188718" y="4114470"/>
                  <a:pt x="4175890" y="4129412"/>
                  <a:pt x="4160235" y="4138519"/>
                </a:cubicBezTo>
                <a:cubicBezTo>
                  <a:pt x="4144575" y="4147630"/>
                  <a:pt x="4126091" y="4150904"/>
                  <a:pt x="4106221" y="4137527"/>
                </a:cubicBezTo>
                <a:cubicBezTo>
                  <a:pt x="4109404" y="4130691"/>
                  <a:pt x="4115469" y="4124667"/>
                  <a:pt x="4123081" y="4119618"/>
                </a:cubicBezTo>
                <a:cubicBezTo>
                  <a:pt x="4134498" y="4112040"/>
                  <a:pt x="4149392" y="4106647"/>
                  <a:pt x="4163259" y="4103954"/>
                </a:cubicBezTo>
                <a:close/>
                <a:moveTo>
                  <a:pt x="4230414" y="4092778"/>
                </a:moveTo>
                <a:cubicBezTo>
                  <a:pt x="4244125" y="4090671"/>
                  <a:pt x="4253583" y="4094496"/>
                  <a:pt x="4259326" y="4101153"/>
                </a:cubicBezTo>
                <a:cubicBezTo>
                  <a:pt x="4276554" y="4121109"/>
                  <a:pt x="4260332" y="4166481"/>
                  <a:pt x="4225082" y="4153168"/>
                </a:cubicBezTo>
                <a:cubicBezTo>
                  <a:pt x="4215842" y="4139217"/>
                  <a:pt x="4222480" y="4103608"/>
                  <a:pt x="4230414" y="4092778"/>
                </a:cubicBezTo>
                <a:close/>
                <a:moveTo>
                  <a:pt x="4687349" y="4090518"/>
                </a:moveTo>
                <a:cubicBezTo>
                  <a:pt x="4697323" y="4092616"/>
                  <a:pt x="4706416" y="4098862"/>
                  <a:pt x="4713789" y="4110794"/>
                </a:cubicBezTo>
                <a:lnTo>
                  <a:pt x="4684858" y="4133873"/>
                </a:lnTo>
                <a:lnTo>
                  <a:pt x="4693257" y="4175775"/>
                </a:lnTo>
                <a:cubicBezTo>
                  <a:pt x="4691527" y="4191069"/>
                  <a:pt x="4683625" y="4204136"/>
                  <a:pt x="4666630" y="4214266"/>
                </a:cubicBezTo>
                <a:cubicBezTo>
                  <a:pt x="4664069" y="4207924"/>
                  <a:pt x="4657977" y="4210244"/>
                  <a:pt x="4651885" y="4212565"/>
                </a:cubicBezTo>
                <a:cubicBezTo>
                  <a:pt x="4624651" y="4196528"/>
                  <a:pt x="4627187" y="4145523"/>
                  <a:pt x="4644825" y="4124068"/>
                </a:cubicBezTo>
                <a:lnTo>
                  <a:pt x="4658681" y="4118295"/>
                </a:lnTo>
                <a:lnTo>
                  <a:pt x="4657684" y="4116766"/>
                </a:lnTo>
                <a:cubicBezTo>
                  <a:pt x="4654839" y="4109271"/>
                  <a:pt x="4654413" y="4102431"/>
                  <a:pt x="4655616" y="4095149"/>
                </a:cubicBezTo>
                <a:cubicBezTo>
                  <a:pt x="4666518" y="4090472"/>
                  <a:pt x="4677373" y="4088421"/>
                  <a:pt x="4687349" y="4090518"/>
                </a:cubicBezTo>
                <a:close/>
                <a:moveTo>
                  <a:pt x="3812136" y="4087913"/>
                </a:moveTo>
                <a:cubicBezTo>
                  <a:pt x="3818678" y="4097950"/>
                  <a:pt x="3821949" y="4102968"/>
                  <a:pt x="3829327" y="4109017"/>
                </a:cubicBezTo>
                <a:cubicBezTo>
                  <a:pt x="3799680" y="4126770"/>
                  <a:pt x="3794673" y="4150703"/>
                  <a:pt x="3767600" y="4135517"/>
                </a:cubicBezTo>
                <a:cubicBezTo>
                  <a:pt x="3767407" y="4131271"/>
                  <a:pt x="3768810" y="4127162"/>
                  <a:pt x="3771337" y="4123140"/>
                </a:cubicBezTo>
                <a:cubicBezTo>
                  <a:pt x="3778929" y="4111070"/>
                  <a:pt x="3796686" y="4099783"/>
                  <a:pt x="3812136" y="4087913"/>
                </a:cubicBezTo>
                <a:close/>
                <a:moveTo>
                  <a:pt x="2339811" y="4063675"/>
                </a:moveTo>
                <a:cubicBezTo>
                  <a:pt x="2353664" y="4065945"/>
                  <a:pt x="2372017" y="4073615"/>
                  <a:pt x="2395712" y="4089047"/>
                </a:cubicBezTo>
                <a:cubicBezTo>
                  <a:pt x="2379052" y="4132299"/>
                  <a:pt x="2360189" y="4147064"/>
                  <a:pt x="2343900" y="4146597"/>
                </a:cubicBezTo>
                <a:cubicBezTo>
                  <a:pt x="2313358" y="4145729"/>
                  <a:pt x="2291860" y="4091315"/>
                  <a:pt x="2310896" y="4070718"/>
                </a:cubicBezTo>
                <a:cubicBezTo>
                  <a:pt x="2316606" y="4064542"/>
                  <a:pt x="2325962" y="4061407"/>
                  <a:pt x="2339811" y="4063675"/>
                </a:cubicBezTo>
                <a:close/>
                <a:moveTo>
                  <a:pt x="4319387" y="4063134"/>
                </a:moveTo>
                <a:cubicBezTo>
                  <a:pt x="4323917" y="4064407"/>
                  <a:pt x="4327883" y="4067001"/>
                  <a:pt x="4331322" y="4070578"/>
                </a:cubicBezTo>
                <a:cubicBezTo>
                  <a:pt x="4351961" y="4092042"/>
                  <a:pt x="4353679" y="4148973"/>
                  <a:pt x="4344635" y="4169426"/>
                </a:cubicBezTo>
                <a:cubicBezTo>
                  <a:pt x="4298524" y="4169339"/>
                  <a:pt x="4295451" y="4094284"/>
                  <a:pt x="4304072" y="4063596"/>
                </a:cubicBezTo>
                <a:cubicBezTo>
                  <a:pt x="4309766" y="4061901"/>
                  <a:pt x="4314858" y="4061859"/>
                  <a:pt x="4319387" y="4063134"/>
                </a:cubicBezTo>
                <a:close/>
                <a:moveTo>
                  <a:pt x="4587007" y="4060897"/>
                </a:moveTo>
                <a:cubicBezTo>
                  <a:pt x="4593132" y="4060256"/>
                  <a:pt x="4599857" y="4061390"/>
                  <a:pt x="4606165" y="4064445"/>
                </a:cubicBezTo>
                <a:cubicBezTo>
                  <a:pt x="4614575" y="4068515"/>
                  <a:pt x="4622245" y="4076001"/>
                  <a:pt x="4626751" y="4087251"/>
                </a:cubicBezTo>
                <a:cubicBezTo>
                  <a:pt x="4621375" y="4100441"/>
                  <a:pt x="4588771" y="4116672"/>
                  <a:pt x="4575660" y="4110577"/>
                </a:cubicBezTo>
                <a:cubicBezTo>
                  <a:pt x="4562342" y="4090659"/>
                  <a:pt x="4563660" y="4076071"/>
                  <a:pt x="4571460" y="4067991"/>
                </a:cubicBezTo>
                <a:cubicBezTo>
                  <a:pt x="4575362" y="4063952"/>
                  <a:pt x="4580884" y="4061538"/>
                  <a:pt x="4587007" y="4060897"/>
                </a:cubicBezTo>
                <a:close/>
                <a:moveTo>
                  <a:pt x="3242320" y="4051762"/>
                </a:moveTo>
                <a:cubicBezTo>
                  <a:pt x="3250077" y="4049164"/>
                  <a:pt x="3257561" y="4049778"/>
                  <a:pt x="3263245" y="4055129"/>
                </a:cubicBezTo>
                <a:cubicBezTo>
                  <a:pt x="3266492" y="4058184"/>
                  <a:pt x="3269151" y="4062788"/>
                  <a:pt x="3270945" y="4069216"/>
                </a:cubicBezTo>
                <a:cubicBezTo>
                  <a:pt x="3264706" y="4104543"/>
                  <a:pt x="3251536" y="4129404"/>
                  <a:pt x="3216546" y="4128760"/>
                </a:cubicBezTo>
                <a:cubicBezTo>
                  <a:pt x="3217588" y="4122873"/>
                  <a:pt x="3211930" y="4121785"/>
                  <a:pt x="3206272" y="4120697"/>
                </a:cubicBezTo>
                <a:cubicBezTo>
                  <a:pt x="3193313" y="4096233"/>
                  <a:pt x="3219050" y="4059548"/>
                  <a:pt x="3242320" y="4051762"/>
                </a:cubicBezTo>
                <a:close/>
                <a:moveTo>
                  <a:pt x="2143108" y="4044116"/>
                </a:moveTo>
                <a:cubicBezTo>
                  <a:pt x="2154511" y="4074918"/>
                  <a:pt x="2139975" y="4105440"/>
                  <a:pt x="2117672" y="4109988"/>
                </a:cubicBezTo>
                <a:cubicBezTo>
                  <a:pt x="2110233" y="4111502"/>
                  <a:pt x="2101937" y="4110131"/>
                  <a:pt x="2093446" y="4104926"/>
                </a:cubicBezTo>
                <a:cubicBezTo>
                  <a:pt x="2091040" y="4089556"/>
                  <a:pt x="2093658" y="4075955"/>
                  <a:pt x="2101776" y="4065389"/>
                </a:cubicBezTo>
                <a:cubicBezTo>
                  <a:pt x="2109896" y="4054825"/>
                  <a:pt x="2123513" y="4047305"/>
                  <a:pt x="2143108" y="4044116"/>
                </a:cubicBezTo>
                <a:close/>
                <a:moveTo>
                  <a:pt x="5856010" y="4031955"/>
                </a:moveTo>
                <a:cubicBezTo>
                  <a:pt x="5870872" y="4035491"/>
                  <a:pt x="5880026" y="4050564"/>
                  <a:pt x="5867943" y="4069155"/>
                </a:cubicBezTo>
                <a:cubicBezTo>
                  <a:pt x="5854138" y="4062025"/>
                  <a:pt x="5840329" y="4054898"/>
                  <a:pt x="5837956" y="4044361"/>
                </a:cubicBezTo>
                <a:cubicBezTo>
                  <a:pt x="5837166" y="4040850"/>
                  <a:pt x="5837647" y="4036958"/>
                  <a:pt x="5839821" y="4032562"/>
                </a:cubicBezTo>
                <a:cubicBezTo>
                  <a:pt x="5845468" y="4030881"/>
                  <a:pt x="5851056" y="4030777"/>
                  <a:pt x="5856010" y="4031955"/>
                </a:cubicBezTo>
                <a:close/>
                <a:moveTo>
                  <a:pt x="3533750" y="4027806"/>
                </a:moveTo>
                <a:cubicBezTo>
                  <a:pt x="3572933" y="4051198"/>
                  <a:pt x="3555416" y="4098175"/>
                  <a:pt x="3528117" y="4108547"/>
                </a:cubicBezTo>
                <a:cubicBezTo>
                  <a:pt x="3511738" y="4114770"/>
                  <a:pt x="3491835" y="4107818"/>
                  <a:pt x="3478544" y="4074689"/>
                </a:cubicBezTo>
                <a:cubicBezTo>
                  <a:pt x="3480485" y="4063620"/>
                  <a:pt x="3486537" y="4054091"/>
                  <a:pt x="3495980" y="4046235"/>
                </a:cubicBezTo>
                <a:cubicBezTo>
                  <a:pt x="3505422" y="4038374"/>
                  <a:pt x="3518250" y="4032190"/>
                  <a:pt x="3533750" y="4027806"/>
                </a:cubicBezTo>
                <a:close/>
                <a:moveTo>
                  <a:pt x="4122891" y="4020862"/>
                </a:moveTo>
                <a:cubicBezTo>
                  <a:pt x="4132219" y="4050021"/>
                  <a:pt x="4119069" y="4105525"/>
                  <a:pt x="4079283" y="4098186"/>
                </a:cubicBezTo>
                <a:cubicBezTo>
                  <a:pt x="4092692" y="4073222"/>
                  <a:pt x="4101498" y="4041307"/>
                  <a:pt x="4122891" y="4020862"/>
                </a:cubicBezTo>
                <a:close/>
                <a:moveTo>
                  <a:pt x="6574630" y="4016360"/>
                </a:moveTo>
                <a:cubicBezTo>
                  <a:pt x="6588970" y="4019598"/>
                  <a:pt x="6601598" y="4035645"/>
                  <a:pt x="6605693" y="4073434"/>
                </a:cubicBezTo>
                <a:cubicBezTo>
                  <a:pt x="6602000" y="4081949"/>
                  <a:pt x="6584466" y="4079870"/>
                  <a:pt x="6583439" y="4091687"/>
                </a:cubicBezTo>
                <a:cubicBezTo>
                  <a:pt x="6565063" y="4095103"/>
                  <a:pt x="6551366" y="4095019"/>
                  <a:pt x="6541508" y="4092551"/>
                </a:cubicBezTo>
                <a:lnTo>
                  <a:pt x="6530426" y="4084681"/>
                </a:lnTo>
                <a:lnTo>
                  <a:pt x="6540407" y="4099803"/>
                </a:lnTo>
                <a:lnTo>
                  <a:pt x="6536650" y="4111387"/>
                </a:lnTo>
                <a:lnTo>
                  <a:pt x="6590025" y="4147634"/>
                </a:lnTo>
                <a:cubicBezTo>
                  <a:pt x="6603240" y="4164349"/>
                  <a:pt x="6608708" y="4183613"/>
                  <a:pt x="6597387" y="4199504"/>
                </a:cubicBezTo>
                <a:cubicBezTo>
                  <a:pt x="6560054" y="4194423"/>
                  <a:pt x="6520368" y="4180187"/>
                  <a:pt x="6486644" y="4137482"/>
                </a:cubicBezTo>
                <a:cubicBezTo>
                  <a:pt x="6487701" y="4130522"/>
                  <a:pt x="6489849" y="4124965"/>
                  <a:pt x="6492852" y="4120650"/>
                </a:cubicBezTo>
                <a:lnTo>
                  <a:pt x="6495540" y="4118963"/>
                </a:lnTo>
                <a:lnTo>
                  <a:pt x="6491009" y="4103376"/>
                </a:lnTo>
                <a:cubicBezTo>
                  <a:pt x="6491459" y="4092022"/>
                  <a:pt x="6495303" y="4080799"/>
                  <a:pt x="6503059" y="4075572"/>
                </a:cubicBezTo>
                <a:lnTo>
                  <a:pt x="6522376" y="4074922"/>
                </a:lnTo>
                <a:lnTo>
                  <a:pt x="6521544" y="4058069"/>
                </a:lnTo>
                <a:cubicBezTo>
                  <a:pt x="6523613" y="4050530"/>
                  <a:pt x="6527810" y="4042844"/>
                  <a:pt x="6533287" y="4036127"/>
                </a:cubicBezTo>
                <a:cubicBezTo>
                  <a:pt x="6544234" y="4022691"/>
                  <a:pt x="6560289" y="4013122"/>
                  <a:pt x="6574630" y="4016360"/>
                </a:cubicBezTo>
                <a:close/>
                <a:moveTo>
                  <a:pt x="4853444" y="4014799"/>
                </a:moveTo>
                <a:cubicBezTo>
                  <a:pt x="4889027" y="4024574"/>
                  <a:pt x="4900913" y="4068810"/>
                  <a:pt x="4869575" y="4083611"/>
                </a:cubicBezTo>
                <a:cubicBezTo>
                  <a:pt x="4846274" y="4071360"/>
                  <a:pt x="4837931" y="4047607"/>
                  <a:pt x="4853444" y="4014799"/>
                </a:cubicBezTo>
                <a:close/>
                <a:moveTo>
                  <a:pt x="5474978" y="3999563"/>
                </a:moveTo>
                <a:cubicBezTo>
                  <a:pt x="5480509" y="4000913"/>
                  <a:pt x="5485842" y="4005346"/>
                  <a:pt x="5491248" y="4014369"/>
                </a:cubicBezTo>
                <a:cubicBezTo>
                  <a:pt x="5479742" y="4029858"/>
                  <a:pt x="5419830" y="4074950"/>
                  <a:pt x="5412294" y="4029774"/>
                </a:cubicBezTo>
                <a:cubicBezTo>
                  <a:pt x="5439970" y="4019192"/>
                  <a:pt x="5458380" y="3995516"/>
                  <a:pt x="5474978" y="3999563"/>
                </a:cubicBezTo>
                <a:close/>
                <a:moveTo>
                  <a:pt x="5226599" y="3983063"/>
                </a:moveTo>
                <a:cubicBezTo>
                  <a:pt x="5237124" y="4004473"/>
                  <a:pt x="5234098" y="4030317"/>
                  <a:pt x="5221420" y="4050935"/>
                </a:cubicBezTo>
                <a:lnTo>
                  <a:pt x="5211347" y="4061023"/>
                </a:lnTo>
                <a:lnTo>
                  <a:pt x="5222000" y="4071295"/>
                </a:lnTo>
                <a:cubicBezTo>
                  <a:pt x="5235992" y="4103537"/>
                  <a:pt x="5226631" y="4161689"/>
                  <a:pt x="5195888" y="4177021"/>
                </a:cubicBezTo>
                <a:cubicBezTo>
                  <a:pt x="5176555" y="4146515"/>
                  <a:pt x="5176915" y="4124681"/>
                  <a:pt x="5182461" y="4105538"/>
                </a:cubicBezTo>
                <a:lnTo>
                  <a:pt x="5191272" y="4077987"/>
                </a:lnTo>
                <a:lnTo>
                  <a:pt x="5158338" y="4087435"/>
                </a:lnTo>
                <a:cubicBezTo>
                  <a:pt x="5168386" y="4061467"/>
                  <a:pt x="5176239" y="4016643"/>
                  <a:pt x="5198677" y="3995180"/>
                </a:cubicBezTo>
                <a:cubicBezTo>
                  <a:pt x="5206155" y="3988024"/>
                  <a:pt x="5215257" y="3983464"/>
                  <a:pt x="5226599" y="3983063"/>
                </a:cubicBezTo>
                <a:close/>
                <a:moveTo>
                  <a:pt x="3213433" y="3976304"/>
                </a:moveTo>
                <a:cubicBezTo>
                  <a:pt x="3223067" y="3973908"/>
                  <a:pt x="3234531" y="3979328"/>
                  <a:pt x="3241150" y="3989677"/>
                </a:cubicBezTo>
                <a:cubicBezTo>
                  <a:pt x="3245565" y="3996582"/>
                  <a:pt x="3247825" y="4005675"/>
                  <a:pt x="3245954" y="4016104"/>
                </a:cubicBezTo>
                <a:cubicBezTo>
                  <a:pt x="3235752" y="4023413"/>
                  <a:pt x="3203687" y="4020416"/>
                  <a:pt x="3196691" y="4009847"/>
                </a:cubicBezTo>
                <a:cubicBezTo>
                  <a:pt x="3195996" y="3988923"/>
                  <a:pt x="3203801" y="3978704"/>
                  <a:pt x="3213433" y="3976304"/>
                </a:cubicBezTo>
                <a:close/>
                <a:moveTo>
                  <a:pt x="3565717" y="3956439"/>
                </a:moveTo>
                <a:cubicBezTo>
                  <a:pt x="3577887" y="3971059"/>
                  <a:pt x="3590907" y="3985071"/>
                  <a:pt x="3601254" y="4001645"/>
                </a:cubicBezTo>
                <a:cubicBezTo>
                  <a:pt x="3611609" y="4018218"/>
                  <a:pt x="3619290" y="4037350"/>
                  <a:pt x="3620799" y="4062204"/>
                </a:cubicBezTo>
                <a:cubicBezTo>
                  <a:pt x="3571741" y="4055859"/>
                  <a:pt x="3562794" y="3989652"/>
                  <a:pt x="3565717" y="3956439"/>
                </a:cubicBezTo>
                <a:close/>
                <a:moveTo>
                  <a:pt x="3748915" y="3944358"/>
                </a:moveTo>
                <a:cubicBezTo>
                  <a:pt x="3756570" y="3943439"/>
                  <a:pt x="3763393" y="3944495"/>
                  <a:pt x="3769306" y="3947041"/>
                </a:cubicBezTo>
                <a:lnTo>
                  <a:pt x="3782106" y="3959617"/>
                </a:lnTo>
                <a:lnTo>
                  <a:pt x="3795551" y="3960219"/>
                </a:lnTo>
                <a:cubicBezTo>
                  <a:pt x="3818895" y="3966567"/>
                  <a:pt x="3832317" y="3989315"/>
                  <a:pt x="3798365" y="4035247"/>
                </a:cubicBezTo>
                <a:cubicBezTo>
                  <a:pt x="3794116" y="4037150"/>
                  <a:pt x="3789107" y="4034771"/>
                  <a:pt x="3784068" y="4032920"/>
                </a:cubicBezTo>
                <a:lnTo>
                  <a:pt x="3780611" y="4033121"/>
                </a:lnTo>
                <a:lnTo>
                  <a:pt x="3761866" y="4048667"/>
                </a:lnTo>
                <a:cubicBezTo>
                  <a:pt x="3753860" y="4046233"/>
                  <a:pt x="3746795" y="4040695"/>
                  <a:pt x="3740869" y="4033352"/>
                </a:cubicBezTo>
                <a:lnTo>
                  <a:pt x="3729524" y="4012415"/>
                </a:lnTo>
                <a:lnTo>
                  <a:pt x="3721681" y="4016856"/>
                </a:lnTo>
                <a:lnTo>
                  <a:pt x="3736441" y="4079449"/>
                </a:lnTo>
                <a:cubicBezTo>
                  <a:pt x="3734840" y="4100654"/>
                  <a:pt x="3725796" y="4118534"/>
                  <a:pt x="3706657" y="4122648"/>
                </a:cubicBezTo>
                <a:cubicBezTo>
                  <a:pt x="3682574" y="4093820"/>
                  <a:pt x="3662966" y="4056661"/>
                  <a:pt x="3667085" y="4002508"/>
                </a:cubicBezTo>
                <a:cubicBezTo>
                  <a:pt x="3672589" y="3998086"/>
                  <a:pt x="3677947" y="3995431"/>
                  <a:pt x="3683088" y="3994264"/>
                </a:cubicBezTo>
                <a:lnTo>
                  <a:pt x="3686217" y="3994826"/>
                </a:lnTo>
                <a:lnTo>
                  <a:pt x="3693456" y="3980287"/>
                </a:lnTo>
                <a:cubicBezTo>
                  <a:pt x="3701496" y="3972215"/>
                  <a:pt x="3711951" y="3966519"/>
                  <a:pt x="3721218" y="3967875"/>
                </a:cubicBezTo>
                <a:lnTo>
                  <a:pt x="3721708" y="3968294"/>
                </a:lnTo>
                <a:lnTo>
                  <a:pt x="3723506" y="3953537"/>
                </a:lnTo>
                <a:cubicBezTo>
                  <a:pt x="3732762" y="3948176"/>
                  <a:pt x="3741258" y="3945278"/>
                  <a:pt x="3748915" y="3944358"/>
                </a:cubicBezTo>
                <a:close/>
                <a:moveTo>
                  <a:pt x="5525795" y="3931910"/>
                </a:moveTo>
                <a:cubicBezTo>
                  <a:pt x="5541583" y="3978473"/>
                  <a:pt x="5600535" y="4001779"/>
                  <a:pt x="5596108" y="4043268"/>
                </a:cubicBezTo>
                <a:cubicBezTo>
                  <a:pt x="5560896" y="4015802"/>
                  <a:pt x="5481558" y="3996835"/>
                  <a:pt x="5507700" y="3952545"/>
                </a:cubicBezTo>
                <a:cubicBezTo>
                  <a:pt x="5511433" y="3946214"/>
                  <a:pt x="5517321" y="3939371"/>
                  <a:pt x="5525795" y="3931910"/>
                </a:cubicBezTo>
                <a:close/>
                <a:moveTo>
                  <a:pt x="3867414" y="3923746"/>
                </a:moveTo>
                <a:cubicBezTo>
                  <a:pt x="3870708" y="3925283"/>
                  <a:pt x="3873159" y="3929395"/>
                  <a:pt x="3874309" y="3937549"/>
                </a:cubicBezTo>
                <a:cubicBezTo>
                  <a:pt x="3867074" y="3944953"/>
                  <a:pt x="3858750" y="3954077"/>
                  <a:pt x="3850500" y="3957105"/>
                </a:cubicBezTo>
                <a:cubicBezTo>
                  <a:pt x="3842250" y="3960133"/>
                  <a:pt x="3834073" y="3957067"/>
                  <a:pt x="3827144" y="3940087"/>
                </a:cubicBezTo>
                <a:cubicBezTo>
                  <a:pt x="3840030" y="3937733"/>
                  <a:pt x="3857529" y="3919139"/>
                  <a:pt x="3867414" y="3923746"/>
                </a:cubicBezTo>
                <a:close/>
                <a:moveTo>
                  <a:pt x="3427486" y="3910902"/>
                </a:moveTo>
                <a:cubicBezTo>
                  <a:pt x="3434694" y="3910693"/>
                  <a:pt x="3442346" y="3911591"/>
                  <a:pt x="3449832" y="3913209"/>
                </a:cubicBezTo>
                <a:cubicBezTo>
                  <a:pt x="3464804" y="3916442"/>
                  <a:pt x="3479121" y="3922551"/>
                  <a:pt x="3487936" y="3928421"/>
                </a:cubicBezTo>
                <a:cubicBezTo>
                  <a:pt x="3488314" y="3939202"/>
                  <a:pt x="3483750" y="3946136"/>
                  <a:pt x="3476379" y="3950194"/>
                </a:cubicBezTo>
                <a:cubicBezTo>
                  <a:pt x="3454268" y="3962371"/>
                  <a:pt x="3406892" y="3948686"/>
                  <a:pt x="3391928" y="3935391"/>
                </a:cubicBezTo>
                <a:cubicBezTo>
                  <a:pt x="3394397" y="3925398"/>
                  <a:pt x="3400160" y="3918990"/>
                  <a:pt x="3407789" y="3915239"/>
                </a:cubicBezTo>
                <a:cubicBezTo>
                  <a:pt x="3413509" y="3912426"/>
                  <a:pt x="3420276" y="3911111"/>
                  <a:pt x="3427486" y="3910902"/>
                </a:cubicBezTo>
                <a:close/>
                <a:moveTo>
                  <a:pt x="5753971" y="3886040"/>
                </a:moveTo>
                <a:cubicBezTo>
                  <a:pt x="5770928" y="3907251"/>
                  <a:pt x="5835690" y="3965895"/>
                  <a:pt x="5809459" y="3988993"/>
                </a:cubicBezTo>
                <a:cubicBezTo>
                  <a:pt x="5788434" y="3966765"/>
                  <a:pt x="5721141" y="3920207"/>
                  <a:pt x="5753971" y="3886040"/>
                </a:cubicBezTo>
                <a:close/>
                <a:moveTo>
                  <a:pt x="3868776" y="3876911"/>
                </a:moveTo>
                <a:cubicBezTo>
                  <a:pt x="3882480" y="3877367"/>
                  <a:pt x="3884869" y="3923279"/>
                  <a:pt x="3852180" y="3896003"/>
                </a:cubicBezTo>
                <a:cubicBezTo>
                  <a:pt x="3855282" y="3888829"/>
                  <a:pt x="3858290" y="3884018"/>
                  <a:pt x="3861090" y="3881020"/>
                </a:cubicBezTo>
                <a:cubicBezTo>
                  <a:pt x="3863894" y="3878021"/>
                  <a:pt x="3866491" y="3876836"/>
                  <a:pt x="3868776" y="3876911"/>
                </a:cubicBezTo>
                <a:close/>
                <a:moveTo>
                  <a:pt x="3668830" y="3872850"/>
                </a:moveTo>
                <a:cubicBezTo>
                  <a:pt x="3683923" y="3877174"/>
                  <a:pt x="3697559" y="3893553"/>
                  <a:pt x="3692837" y="3916120"/>
                </a:cubicBezTo>
                <a:cubicBezTo>
                  <a:pt x="3678099" y="3925382"/>
                  <a:pt x="3665083" y="3926433"/>
                  <a:pt x="3656116" y="3928503"/>
                </a:cubicBezTo>
                <a:cubicBezTo>
                  <a:pt x="3649726" y="3918262"/>
                  <a:pt x="3642479" y="3912127"/>
                  <a:pt x="3636090" y="3901889"/>
                </a:cubicBezTo>
                <a:cubicBezTo>
                  <a:pt x="3636364" y="3895479"/>
                  <a:pt x="3637603" y="3890188"/>
                  <a:pt x="3639545" y="3885926"/>
                </a:cubicBezTo>
                <a:cubicBezTo>
                  <a:pt x="3642458" y="3879532"/>
                  <a:pt x="3646951" y="3875455"/>
                  <a:pt x="3652126" y="3873376"/>
                </a:cubicBezTo>
                <a:cubicBezTo>
                  <a:pt x="3657305" y="3871301"/>
                  <a:pt x="3663169" y="3871229"/>
                  <a:pt x="3668830" y="3872850"/>
                </a:cubicBezTo>
                <a:close/>
                <a:moveTo>
                  <a:pt x="5225251" y="3856619"/>
                </a:moveTo>
                <a:cubicBezTo>
                  <a:pt x="5245828" y="3895472"/>
                  <a:pt x="5255855" y="3927193"/>
                  <a:pt x="5267180" y="3964784"/>
                </a:cubicBezTo>
                <a:cubicBezTo>
                  <a:pt x="5231468" y="3965588"/>
                  <a:pt x="5192527" y="3884390"/>
                  <a:pt x="5225251" y="3856619"/>
                </a:cubicBezTo>
                <a:close/>
                <a:moveTo>
                  <a:pt x="2645533" y="3856074"/>
                </a:moveTo>
                <a:cubicBezTo>
                  <a:pt x="2651985" y="3855291"/>
                  <a:pt x="2659461" y="3857250"/>
                  <a:pt x="2668220" y="3862948"/>
                </a:cubicBezTo>
                <a:cubicBezTo>
                  <a:pt x="2666859" y="3883861"/>
                  <a:pt x="2664417" y="3921499"/>
                  <a:pt x="2639614" y="3928609"/>
                </a:cubicBezTo>
                <a:cubicBezTo>
                  <a:pt x="2627759" y="3923800"/>
                  <a:pt x="2620215" y="3915019"/>
                  <a:pt x="2608362" y="3910208"/>
                </a:cubicBezTo>
                <a:cubicBezTo>
                  <a:pt x="2616055" y="3885430"/>
                  <a:pt x="2626175" y="3858418"/>
                  <a:pt x="2645533" y="3856074"/>
                </a:cubicBezTo>
                <a:close/>
                <a:moveTo>
                  <a:pt x="4158800" y="3852384"/>
                </a:moveTo>
                <a:lnTo>
                  <a:pt x="4155564" y="3852425"/>
                </a:lnTo>
                <a:lnTo>
                  <a:pt x="4161150" y="3866173"/>
                </a:lnTo>
                <a:close/>
                <a:moveTo>
                  <a:pt x="6571705" y="3852127"/>
                </a:moveTo>
                <a:cubicBezTo>
                  <a:pt x="6584432" y="3872189"/>
                  <a:pt x="6581916" y="3884211"/>
                  <a:pt x="6571361" y="3894217"/>
                </a:cubicBezTo>
                <a:cubicBezTo>
                  <a:pt x="6550256" y="3888922"/>
                  <a:pt x="6544232" y="3868431"/>
                  <a:pt x="6555116" y="3858115"/>
                </a:cubicBezTo>
                <a:cubicBezTo>
                  <a:pt x="6558743" y="3854675"/>
                  <a:pt x="6564253" y="3852365"/>
                  <a:pt x="6571705" y="3852127"/>
                </a:cubicBezTo>
                <a:close/>
                <a:moveTo>
                  <a:pt x="5847925" y="3850244"/>
                </a:moveTo>
                <a:cubicBezTo>
                  <a:pt x="5870076" y="3868296"/>
                  <a:pt x="5840470" y="3885864"/>
                  <a:pt x="5828152" y="3882775"/>
                </a:cubicBezTo>
                <a:cubicBezTo>
                  <a:pt x="5819130" y="3874263"/>
                  <a:pt x="5820994" y="3865361"/>
                  <a:pt x="5826652" y="3858966"/>
                </a:cubicBezTo>
                <a:cubicBezTo>
                  <a:pt x="5832311" y="3852574"/>
                  <a:pt x="5841762" y="3848700"/>
                  <a:pt x="5847925" y="3850244"/>
                </a:cubicBezTo>
                <a:close/>
                <a:moveTo>
                  <a:pt x="3397239" y="3850144"/>
                </a:moveTo>
                <a:cubicBezTo>
                  <a:pt x="3401894" y="3849640"/>
                  <a:pt x="3407060" y="3850166"/>
                  <a:pt x="3412780" y="3851911"/>
                </a:cubicBezTo>
                <a:cubicBezTo>
                  <a:pt x="3415734" y="3864305"/>
                  <a:pt x="3414696" y="3877777"/>
                  <a:pt x="3406668" y="3897546"/>
                </a:cubicBezTo>
                <a:cubicBezTo>
                  <a:pt x="3395719" y="3896115"/>
                  <a:pt x="3387757" y="3893873"/>
                  <a:pt x="3381666" y="3890576"/>
                </a:cubicBezTo>
                <a:cubicBezTo>
                  <a:pt x="3375576" y="3887280"/>
                  <a:pt x="3371358" y="3882927"/>
                  <a:pt x="3367885" y="3877269"/>
                </a:cubicBezTo>
                <a:cubicBezTo>
                  <a:pt x="3373906" y="3862445"/>
                  <a:pt x="3383276" y="3851662"/>
                  <a:pt x="3397239" y="3850144"/>
                </a:cubicBezTo>
                <a:close/>
                <a:moveTo>
                  <a:pt x="6835273" y="3844811"/>
                </a:moveTo>
                <a:cubicBezTo>
                  <a:pt x="6861947" y="3860050"/>
                  <a:pt x="6889928" y="3909820"/>
                  <a:pt x="6855603" y="3931136"/>
                </a:cubicBezTo>
                <a:cubicBezTo>
                  <a:pt x="6848545" y="3903715"/>
                  <a:pt x="6833375" y="3874260"/>
                  <a:pt x="6835273" y="3844811"/>
                </a:cubicBezTo>
                <a:close/>
                <a:moveTo>
                  <a:pt x="3907230" y="3842464"/>
                </a:moveTo>
                <a:cubicBezTo>
                  <a:pt x="3912243" y="3842366"/>
                  <a:pt x="3917874" y="3844363"/>
                  <a:pt x="3923533" y="3849195"/>
                </a:cubicBezTo>
                <a:cubicBezTo>
                  <a:pt x="3919299" y="3872540"/>
                  <a:pt x="3909282" y="3879715"/>
                  <a:pt x="3894706" y="3880003"/>
                </a:cubicBezTo>
                <a:cubicBezTo>
                  <a:pt x="3882735" y="3861921"/>
                  <a:pt x="3892202" y="3842762"/>
                  <a:pt x="3907230" y="3842464"/>
                </a:cubicBezTo>
                <a:close/>
                <a:moveTo>
                  <a:pt x="4897760" y="3838429"/>
                </a:moveTo>
                <a:cubicBezTo>
                  <a:pt x="4918291" y="3845370"/>
                  <a:pt x="4939263" y="3851216"/>
                  <a:pt x="4959225" y="3861142"/>
                </a:cubicBezTo>
                <a:cubicBezTo>
                  <a:pt x="4979187" y="3871069"/>
                  <a:pt x="4998135" y="3885073"/>
                  <a:pt x="5014606" y="3908321"/>
                </a:cubicBezTo>
                <a:cubicBezTo>
                  <a:pt x="4963658" y="3931433"/>
                  <a:pt x="4915037" y="3872451"/>
                  <a:pt x="4897760" y="3838429"/>
                </a:cubicBezTo>
                <a:close/>
                <a:moveTo>
                  <a:pt x="4687689" y="3828146"/>
                </a:moveTo>
                <a:cubicBezTo>
                  <a:pt x="4698021" y="3838426"/>
                  <a:pt x="4705171" y="3852138"/>
                  <a:pt x="4709413" y="3876135"/>
                </a:cubicBezTo>
                <a:cubicBezTo>
                  <a:pt x="4698032" y="3881277"/>
                  <a:pt x="4689031" y="3883854"/>
                  <a:pt x="4681188" y="3884286"/>
                </a:cubicBezTo>
                <a:cubicBezTo>
                  <a:pt x="4673345" y="3884718"/>
                  <a:pt x="4666661" y="3883007"/>
                  <a:pt x="4659910" y="3879581"/>
                </a:cubicBezTo>
                <a:cubicBezTo>
                  <a:pt x="4656725" y="3861583"/>
                  <a:pt x="4659205" y="3845515"/>
                  <a:pt x="4671697" y="3835705"/>
                </a:cubicBezTo>
                <a:cubicBezTo>
                  <a:pt x="4675859" y="3832436"/>
                  <a:pt x="4681139" y="3829864"/>
                  <a:pt x="4687689" y="3828146"/>
                </a:cubicBezTo>
                <a:close/>
                <a:moveTo>
                  <a:pt x="6500579" y="3824917"/>
                </a:moveTo>
                <a:cubicBezTo>
                  <a:pt x="6514891" y="3837010"/>
                  <a:pt x="6526441" y="3882431"/>
                  <a:pt x="6497363" y="3900651"/>
                </a:cubicBezTo>
                <a:cubicBezTo>
                  <a:pt x="6470430" y="3868383"/>
                  <a:pt x="6487504" y="3847153"/>
                  <a:pt x="6500579" y="3824917"/>
                </a:cubicBezTo>
                <a:close/>
                <a:moveTo>
                  <a:pt x="1357346" y="3818509"/>
                </a:moveTo>
                <a:cubicBezTo>
                  <a:pt x="1365030" y="3816176"/>
                  <a:pt x="1373253" y="3816390"/>
                  <a:pt x="1380690" y="3819969"/>
                </a:cubicBezTo>
                <a:cubicBezTo>
                  <a:pt x="1390614" y="3824741"/>
                  <a:pt x="1399146" y="3835496"/>
                  <a:pt x="1403156" y="3854172"/>
                </a:cubicBezTo>
                <a:cubicBezTo>
                  <a:pt x="1372571" y="3865825"/>
                  <a:pt x="1368051" y="3889589"/>
                  <a:pt x="1338443" y="3886177"/>
                </a:cubicBezTo>
                <a:cubicBezTo>
                  <a:pt x="1323550" y="3865674"/>
                  <a:pt x="1326673" y="3845545"/>
                  <a:pt x="1337237" y="3832329"/>
                </a:cubicBezTo>
                <a:cubicBezTo>
                  <a:pt x="1342520" y="3825721"/>
                  <a:pt x="1349662" y="3820841"/>
                  <a:pt x="1357346" y="3818509"/>
                </a:cubicBezTo>
                <a:close/>
                <a:moveTo>
                  <a:pt x="6371553" y="3816087"/>
                </a:moveTo>
                <a:cubicBezTo>
                  <a:pt x="6374183" y="3834442"/>
                  <a:pt x="6376811" y="3852793"/>
                  <a:pt x="6366601" y="3860913"/>
                </a:cubicBezTo>
                <a:cubicBezTo>
                  <a:pt x="6363196" y="3863621"/>
                  <a:pt x="6358367" y="3865189"/>
                  <a:pt x="6351634" y="3865242"/>
                </a:cubicBezTo>
                <a:cubicBezTo>
                  <a:pt x="6340401" y="3858049"/>
                  <a:pt x="6333032" y="3842214"/>
                  <a:pt x="6332187" y="3821032"/>
                </a:cubicBezTo>
                <a:cubicBezTo>
                  <a:pt x="6347284" y="3819590"/>
                  <a:pt x="6356462" y="3817532"/>
                  <a:pt x="6371553" y="3816087"/>
                </a:cubicBezTo>
                <a:close/>
                <a:moveTo>
                  <a:pt x="6990404" y="3812370"/>
                </a:moveTo>
                <a:cubicBezTo>
                  <a:pt x="7016658" y="3815515"/>
                  <a:pt x="7035495" y="3859878"/>
                  <a:pt x="7000456" y="3873740"/>
                </a:cubicBezTo>
                <a:cubicBezTo>
                  <a:pt x="6984175" y="3869659"/>
                  <a:pt x="6964892" y="3838936"/>
                  <a:pt x="6963397" y="3825617"/>
                </a:cubicBezTo>
                <a:cubicBezTo>
                  <a:pt x="6972079" y="3814851"/>
                  <a:pt x="6981652" y="3811320"/>
                  <a:pt x="6990404" y="3812370"/>
                </a:cubicBezTo>
                <a:close/>
                <a:moveTo>
                  <a:pt x="6063730" y="3792277"/>
                </a:moveTo>
                <a:cubicBezTo>
                  <a:pt x="6070560" y="3790628"/>
                  <a:pt x="6076884" y="3790962"/>
                  <a:pt x="6082569" y="3792822"/>
                </a:cubicBezTo>
                <a:cubicBezTo>
                  <a:pt x="6116684" y="3803980"/>
                  <a:pt x="6127828" y="3870068"/>
                  <a:pt x="6087780" y="3892067"/>
                </a:cubicBezTo>
                <a:cubicBezTo>
                  <a:pt x="6050195" y="3886913"/>
                  <a:pt x="6035899" y="3832056"/>
                  <a:pt x="6041843" y="3803636"/>
                </a:cubicBezTo>
                <a:cubicBezTo>
                  <a:pt x="6049561" y="3797561"/>
                  <a:pt x="6056898" y="3793927"/>
                  <a:pt x="6063730" y="3792277"/>
                </a:cubicBezTo>
                <a:close/>
                <a:moveTo>
                  <a:pt x="3889547" y="3781343"/>
                </a:moveTo>
                <a:cubicBezTo>
                  <a:pt x="3891893" y="3799877"/>
                  <a:pt x="3869577" y="3841135"/>
                  <a:pt x="3835763" y="3835037"/>
                </a:cubicBezTo>
                <a:cubicBezTo>
                  <a:pt x="3837803" y="3793148"/>
                  <a:pt x="3864809" y="3788958"/>
                  <a:pt x="3889547" y="3781343"/>
                </a:cubicBezTo>
                <a:close/>
                <a:moveTo>
                  <a:pt x="2995594" y="3765692"/>
                </a:moveTo>
                <a:cubicBezTo>
                  <a:pt x="2988345" y="3787514"/>
                  <a:pt x="2982305" y="3810263"/>
                  <a:pt x="2975659" y="3832658"/>
                </a:cubicBezTo>
                <a:lnTo>
                  <a:pt x="2970811" y="3845979"/>
                </a:lnTo>
                <a:lnTo>
                  <a:pt x="2977470" y="3838661"/>
                </a:lnTo>
                <a:cubicBezTo>
                  <a:pt x="2980561" y="3836915"/>
                  <a:pt x="2984423" y="3836118"/>
                  <a:pt x="2989139" y="3836553"/>
                </a:cubicBezTo>
                <a:lnTo>
                  <a:pt x="3002506" y="3864493"/>
                </a:lnTo>
                <a:lnTo>
                  <a:pt x="3014705" y="3849709"/>
                </a:lnTo>
                <a:cubicBezTo>
                  <a:pt x="3024838" y="3852449"/>
                  <a:pt x="3030085" y="3858977"/>
                  <a:pt x="3031905" y="3867458"/>
                </a:cubicBezTo>
                <a:cubicBezTo>
                  <a:pt x="3037373" y="3892912"/>
                  <a:pt x="3012062" y="3935957"/>
                  <a:pt x="2995714" y="3946963"/>
                </a:cubicBezTo>
                <a:cubicBezTo>
                  <a:pt x="2987069" y="3941631"/>
                  <a:pt x="2982632" y="3934061"/>
                  <a:pt x="2981164" y="3925412"/>
                </a:cubicBezTo>
                <a:lnTo>
                  <a:pt x="2983835" y="3902536"/>
                </a:lnTo>
                <a:lnTo>
                  <a:pt x="2978244" y="3898385"/>
                </a:lnTo>
                <a:cubicBezTo>
                  <a:pt x="2973262" y="3890878"/>
                  <a:pt x="2969668" y="3881216"/>
                  <a:pt x="2968138" y="3871763"/>
                </a:cubicBezTo>
                <a:lnTo>
                  <a:pt x="2970339" y="3847274"/>
                </a:lnTo>
                <a:lnTo>
                  <a:pt x="2952063" y="3897480"/>
                </a:lnTo>
                <a:lnTo>
                  <a:pt x="2938952" y="3916329"/>
                </a:lnTo>
                <a:lnTo>
                  <a:pt x="2954154" y="3946682"/>
                </a:lnTo>
                <a:cubicBezTo>
                  <a:pt x="2958658" y="3960126"/>
                  <a:pt x="2961308" y="3974447"/>
                  <a:pt x="2961740" y="3989261"/>
                </a:cubicBezTo>
                <a:cubicBezTo>
                  <a:pt x="2955608" y="3991607"/>
                  <a:pt x="2949476" y="3993950"/>
                  <a:pt x="2952046" y="4000342"/>
                </a:cubicBezTo>
                <a:cubicBezTo>
                  <a:pt x="2932757" y="4009564"/>
                  <a:pt x="2911346" y="4011300"/>
                  <a:pt x="2890302" y="4007368"/>
                </a:cubicBezTo>
                <a:lnTo>
                  <a:pt x="2850851" y="3989464"/>
                </a:lnTo>
                <a:lnTo>
                  <a:pt x="2850043" y="3989826"/>
                </a:lnTo>
                <a:lnTo>
                  <a:pt x="2850261" y="3989197"/>
                </a:lnTo>
                <a:lnTo>
                  <a:pt x="2830793" y="3980362"/>
                </a:lnTo>
                <a:cubicBezTo>
                  <a:pt x="2804092" y="3960161"/>
                  <a:pt x="2783844" y="3931270"/>
                  <a:pt x="2778478" y="3899797"/>
                </a:cubicBezTo>
                <a:lnTo>
                  <a:pt x="2778425" y="3881471"/>
                </a:lnTo>
                <a:lnTo>
                  <a:pt x="2768817" y="3882783"/>
                </a:lnTo>
                <a:cubicBezTo>
                  <a:pt x="2756006" y="3877028"/>
                  <a:pt x="2751093" y="3857089"/>
                  <a:pt x="2762044" y="3847430"/>
                </a:cubicBezTo>
                <a:cubicBezTo>
                  <a:pt x="2765696" y="3844208"/>
                  <a:pt x="2771108" y="3842130"/>
                  <a:pt x="2778577" y="3842102"/>
                </a:cubicBezTo>
                <a:cubicBezTo>
                  <a:pt x="2783681" y="3845521"/>
                  <a:pt x="2786462" y="3847875"/>
                  <a:pt x="2787885" y="3849914"/>
                </a:cubicBezTo>
                <a:cubicBezTo>
                  <a:pt x="2790018" y="3852970"/>
                  <a:pt x="2789088" y="3855310"/>
                  <a:pt x="2788341" y="3859467"/>
                </a:cubicBezTo>
                <a:lnTo>
                  <a:pt x="2788726" y="3864579"/>
                </a:lnTo>
                <a:lnTo>
                  <a:pt x="2827316" y="3852972"/>
                </a:lnTo>
                <a:cubicBezTo>
                  <a:pt x="2843440" y="3851933"/>
                  <a:pt x="2859161" y="3854527"/>
                  <a:pt x="2873834" y="3860081"/>
                </a:cubicBezTo>
                <a:lnTo>
                  <a:pt x="2895106" y="3872337"/>
                </a:lnTo>
                <a:lnTo>
                  <a:pt x="2908370" y="3848072"/>
                </a:lnTo>
                <a:cubicBezTo>
                  <a:pt x="2917462" y="3834147"/>
                  <a:pt x="2927748" y="3821009"/>
                  <a:pt x="2939547" y="3808835"/>
                </a:cubicBezTo>
                <a:cubicBezTo>
                  <a:pt x="2955281" y="3792600"/>
                  <a:pt x="2973709" y="3778079"/>
                  <a:pt x="2995594" y="3765692"/>
                </a:cubicBezTo>
                <a:close/>
                <a:moveTo>
                  <a:pt x="6359358" y="3760632"/>
                </a:moveTo>
                <a:cubicBezTo>
                  <a:pt x="6362371" y="3762852"/>
                  <a:pt x="6365584" y="3768777"/>
                  <a:pt x="6368800" y="3780625"/>
                </a:cubicBezTo>
                <a:lnTo>
                  <a:pt x="6343082" y="3780625"/>
                </a:lnTo>
                <a:cubicBezTo>
                  <a:pt x="6343082" y="3780625"/>
                  <a:pt x="6346298" y="3768777"/>
                  <a:pt x="6351119" y="3762852"/>
                </a:cubicBezTo>
                <a:cubicBezTo>
                  <a:pt x="6353530" y="3759891"/>
                  <a:pt x="6356344" y="3758410"/>
                  <a:pt x="6359358" y="3760632"/>
                </a:cubicBezTo>
                <a:close/>
                <a:moveTo>
                  <a:pt x="4778883" y="3758642"/>
                </a:moveTo>
                <a:cubicBezTo>
                  <a:pt x="4791243" y="3764628"/>
                  <a:pt x="4797424" y="3767622"/>
                  <a:pt x="4808217" y="3769238"/>
                </a:cubicBezTo>
                <a:cubicBezTo>
                  <a:pt x="4789930" y="3803693"/>
                  <a:pt x="4799329" y="3829896"/>
                  <a:pt x="4763895" y="3830785"/>
                </a:cubicBezTo>
                <a:cubicBezTo>
                  <a:pt x="4761175" y="3826759"/>
                  <a:pt x="4760089" y="3821949"/>
                  <a:pt x="4760155" y="3816566"/>
                </a:cubicBezTo>
                <a:cubicBezTo>
                  <a:pt x="4760348" y="3800419"/>
                  <a:pt x="4770912" y="3779142"/>
                  <a:pt x="4778883" y="3758642"/>
                </a:cubicBezTo>
                <a:close/>
                <a:moveTo>
                  <a:pt x="6631339" y="3750767"/>
                </a:moveTo>
                <a:cubicBezTo>
                  <a:pt x="6669889" y="3753077"/>
                  <a:pt x="6706241" y="3810702"/>
                  <a:pt x="6640342" y="3831010"/>
                </a:cubicBezTo>
                <a:cubicBezTo>
                  <a:pt x="6618680" y="3824847"/>
                  <a:pt x="6603524" y="3802637"/>
                  <a:pt x="6595759" y="3770329"/>
                </a:cubicBezTo>
                <a:cubicBezTo>
                  <a:pt x="6605393" y="3755374"/>
                  <a:pt x="6618489" y="3749997"/>
                  <a:pt x="6631339" y="3750767"/>
                </a:cubicBezTo>
                <a:close/>
                <a:moveTo>
                  <a:pt x="2519933" y="3749195"/>
                </a:moveTo>
                <a:cubicBezTo>
                  <a:pt x="2526282" y="3749871"/>
                  <a:pt x="2532293" y="3752025"/>
                  <a:pt x="2537717" y="3755946"/>
                </a:cubicBezTo>
                <a:cubicBezTo>
                  <a:pt x="2493569" y="3787188"/>
                  <a:pt x="2481233" y="3828487"/>
                  <a:pt x="2424244" y="3853553"/>
                </a:cubicBezTo>
                <a:cubicBezTo>
                  <a:pt x="2418788" y="3829934"/>
                  <a:pt x="2436307" y="3797692"/>
                  <a:pt x="2460614" y="3775270"/>
                </a:cubicBezTo>
                <a:cubicBezTo>
                  <a:pt x="2472767" y="3764061"/>
                  <a:pt x="2486618" y="3755309"/>
                  <a:pt x="2500144" y="3751318"/>
                </a:cubicBezTo>
                <a:cubicBezTo>
                  <a:pt x="2506907" y="3749324"/>
                  <a:pt x="2513588" y="3748520"/>
                  <a:pt x="2519933" y="3749195"/>
                </a:cubicBezTo>
                <a:close/>
                <a:moveTo>
                  <a:pt x="3786345" y="3748539"/>
                </a:moveTo>
                <a:cubicBezTo>
                  <a:pt x="3811479" y="3760674"/>
                  <a:pt x="3808524" y="3795891"/>
                  <a:pt x="3785059" y="3802883"/>
                </a:cubicBezTo>
                <a:cubicBezTo>
                  <a:pt x="3778777" y="3799850"/>
                  <a:pt x="3767801" y="3798215"/>
                  <a:pt x="3759931" y="3790747"/>
                </a:cubicBezTo>
                <a:cubicBezTo>
                  <a:pt x="3758303" y="3778967"/>
                  <a:pt x="3760211" y="3769814"/>
                  <a:pt x="3764878" y="3762907"/>
                </a:cubicBezTo>
                <a:cubicBezTo>
                  <a:pt x="3769541" y="3755997"/>
                  <a:pt x="3776959" y="3751333"/>
                  <a:pt x="3786345" y="3748539"/>
                </a:cubicBezTo>
                <a:close/>
                <a:moveTo>
                  <a:pt x="6132502" y="3735977"/>
                </a:moveTo>
                <a:cubicBezTo>
                  <a:pt x="6142829" y="3738148"/>
                  <a:pt x="6152964" y="3742824"/>
                  <a:pt x="6161858" y="3749457"/>
                </a:cubicBezTo>
                <a:cubicBezTo>
                  <a:pt x="6179646" y="3762724"/>
                  <a:pt x="6192474" y="3783808"/>
                  <a:pt x="6191917" y="3808269"/>
                </a:cubicBezTo>
                <a:cubicBezTo>
                  <a:pt x="6161762" y="3792852"/>
                  <a:pt x="6101815" y="3777171"/>
                  <a:pt x="6102005" y="3737560"/>
                </a:cubicBezTo>
                <a:cubicBezTo>
                  <a:pt x="6111661" y="3734151"/>
                  <a:pt x="6122177" y="3733811"/>
                  <a:pt x="6132502" y="3735977"/>
                </a:cubicBezTo>
                <a:close/>
                <a:moveTo>
                  <a:pt x="6806044" y="3733220"/>
                </a:moveTo>
                <a:cubicBezTo>
                  <a:pt x="6818903" y="3780625"/>
                  <a:pt x="6844625" y="3828031"/>
                  <a:pt x="6793185" y="3828031"/>
                </a:cubicBezTo>
                <a:cubicBezTo>
                  <a:pt x="6793185" y="3780624"/>
                  <a:pt x="6754604" y="3780624"/>
                  <a:pt x="6754602" y="3733221"/>
                </a:cubicBezTo>
                <a:cubicBezTo>
                  <a:pt x="6767461" y="3733220"/>
                  <a:pt x="6793185" y="3733221"/>
                  <a:pt x="6806044" y="3733220"/>
                </a:cubicBezTo>
                <a:close/>
                <a:moveTo>
                  <a:pt x="5936583" y="3688902"/>
                </a:moveTo>
                <a:lnTo>
                  <a:pt x="5928874" y="3705496"/>
                </a:lnTo>
                <a:lnTo>
                  <a:pt x="5926723" y="3710126"/>
                </a:lnTo>
                <a:lnTo>
                  <a:pt x="5936614" y="3714062"/>
                </a:lnTo>
                <a:lnTo>
                  <a:pt x="5938790" y="3705813"/>
                </a:lnTo>
                <a:cubicBezTo>
                  <a:pt x="5940398" y="3699146"/>
                  <a:pt x="5941203" y="3694703"/>
                  <a:pt x="5941203" y="3691737"/>
                </a:cubicBezTo>
                <a:close/>
                <a:moveTo>
                  <a:pt x="4576731" y="3686075"/>
                </a:moveTo>
                <a:cubicBezTo>
                  <a:pt x="4587783" y="3707354"/>
                  <a:pt x="4607677" y="3745651"/>
                  <a:pt x="4587868" y="3767100"/>
                </a:cubicBezTo>
                <a:cubicBezTo>
                  <a:pt x="4573544" y="3769314"/>
                  <a:pt x="4561048" y="3765116"/>
                  <a:pt x="4546722" y="3767329"/>
                </a:cubicBezTo>
                <a:cubicBezTo>
                  <a:pt x="4539516" y="3738562"/>
                  <a:pt x="4533342" y="3706185"/>
                  <a:pt x="4550695" y="3692588"/>
                </a:cubicBezTo>
                <a:cubicBezTo>
                  <a:pt x="4556481" y="3688055"/>
                  <a:pt x="4564881" y="3685608"/>
                  <a:pt x="4576731" y="3686075"/>
                </a:cubicBezTo>
                <a:close/>
                <a:moveTo>
                  <a:pt x="1865040" y="3684482"/>
                </a:moveTo>
                <a:cubicBezTo>
                  <a:pt x="1874815" y="3682071"/>
                  <a:pt x="1885335" y="3682526"/>
                  <a:pt x="1891730" y="3687724"/>
                </a:cubicBezTo>
                <a:cubicBezTo>
                  <a:pt x="1895995" y="3691193"/>
                  <a:pt x="1898421" y="3696766"/>
                  <a:pt x="1897579" y="3705005"/>
                </a:cubicBezTo>
                <a:cubicBezTo>
                  <a:pt x="1893045" y="3728613"/>
                  <a:pt x="1872515" y="3728054"/>
                  <a:pt x="1849696" y="3724047"/>
                </a:cubicBezTo>
                <a:cubicBezTo>
                  <a:pt x="1848545" y="3714690"/>
                  <a:pt x="1843973" y="3707789"/>
                  <a:pt x="1842821" y="3698432"/>
                </a:cubicBezTo>
                <a:cubicBezTo>
                  <a:pt x="1846234" y="3692170"/>
                  <a:pt x="1855264" y="3686894"/>
                  <a:pt x="1865040" y="3684482"/>
                </a:cubicBezTo>
                <a:close/>
                <a:moveTo>
                  <a:pt x="4325951" y="3678745"/>
                </a:moveTo>
                <a:cubicBezTo>
                  <a:pt x="4347748" y="3677713"/>
                  <a:pt x="4372433" y="3678680"/>
                  <a:pt x="4401436" y="3681424"/>
                </a:cubicBezTo>
                <a:cubicBezTo>
                  <a:pt x="4430114" y="3738309"/>
                  <a:pt x="4490648" y="3752142"/>
                  <a:pt x="4503632" y="3798537"/>
                </a:cubicBezTo>
                <a:cubicBezTo>
                  <a:pt x="4509837" y="3821751"/>
                  <a:pt x="4511884" y="3844028"/>
                  <a:pt x="4510471" y="3865003"/>
                </a:cubicBezTo>
                <a:lnTo>
                  <a:pt x="4507805" y="3876233"/>
                </a:lnTo>
                <a:lnTo>
                  <a:pt x="4520382" y="3892555"/>
                </a:lnTo>
                <a:cubicBezTo>
                  <a:pt x="4527086" y="3909776"/>
                  <a:pt x="4524725" y="3930223"/>
                  <a:pt x="4514521" y="3943175"/>
                </a:cubicBezTo>
                <a:cubicBezTo>
                  <a:pt x="4508398" y="3950950"/>
                  <a:pt x="4499452" y="3956024"/>
                  <a:pt x="4487951" y="3956084"/>
                </a:cubicBezTo>
                <a:lnTo>
                  <a:pt x="4478594" y="3952250"/>
                </a:lnTo>
                <a:lnTo>
                  <a:pt x="4465996" y="3972321"/>
                </a:lnTo>
                <a:cubicBezTo>
                  <a:pt x="4453511" y="3986625"/>
                  <a:pt x="4438948" y="3998902"/>
                  <a:pt x="4423005" y="4008775"/>
                </a:cubicBezTo>
                <a:cubicBezTo>
                  <a:pt x="4384739" y="4032471"/>
                  <a:pt x="4338518" y="4042349"/>
                  <a:pt x="4293928" y="4033346"/>
                </a:cubicBezTo>
                <a:cubicBezTo>
                  <a:pt x="4262423" y="4028378"/>
                  <a:pt x="4236806" y="4015693"/>
                  <a:pt x="4216614" y="3997554"/>
                </a:cubicBezTo>
                <a:lnTo>
                  <a:pt x="4174177" y="3932571"/>
                </a:lnTo>
                <a:lnTo>
                  <a:pt x="4164115" y="3944573"/>
                </a:lnTo>
                <a:cubicBezTo>
                  <a:pt x="4127874" y="3932917"/>
                  <a:pt x="4132729" y="3883306"/>
                  <a:pt x="4111461" y="3847489"/>
                </a:cubicBezTo>
                <a:cubicBezTo>
                  <a:pt x="4103732" y="3841306"/>
                  <a:pt x="4094861" y="3841072"/>
                  <a:pt x="4086562" y="3837863"/>
                </a:cubicBezTo>
                <a:lnTo>
                  <a:pt x="4077581" y="3831657"/>
                </a:lnTo>
                <a:lnTo>
                  <a:pt x="4033494" y="3890965"/>
                </a:lnTo>
                <a:cubicBezTo>
                  <a:pt x="4014203" y="3919654"/>
                  <a:pt x="3995737" y="3946954"/>
                  <a:pt x="3974072" y="3969193"/>
                </a:cubicBezTo>
                <a:cubicBezTo>
                  <a:pt x="3971401" y="3951492"/>
                  <a:pt x="3973125" y="3934364"/>
                  <a:pt x="3977818" y="3917647"/>
                </a:cubicBezTo>
                <a:lnTo>
                  <a:pt x="3993848" y="3881165"/>
                </a:lnTo>
                <a:lnTo>
                  <a:pt x="3988491" y="3879728"/>
                </a:lnTo>
                <a:cubicBezTo>
                  <a:pt x="3976695" y="3860630"/>
                  <a:pt x="3980597" y="3834069"/>
                  <a:pt x="3996802" y="3805025"/>
                </a:cubicBezTo>
                <a:cubicBezTo>
                  <a:pt x="4005430" y="3802744"/>
                  <a:pt x="4013073" y="3802813"/>
                  <a:pt x="4019675" y="3804601"/>
                </a:cubicBezTo>
                <a:lnTo>
                  <a:pt x="4035385" y="3813941"/>
                </a:lnTo>
                <a:lnTo>
                  <a:pt x="4061682" y="3774038"/>
                </a:lnTo>
                <a:cubicBezTo>
                  <a:pt x="4066893" y="3779604"/>
                  <a:pt x="4072741" y="3782134"/>
                  <a:pt x="4078882" y="3785801"/>
                </a:cubicBezTo>
                <a:lnTo>
                  <a:pt x="4097634" y="3804183"/>
                </a:lnTo>
                <a:lnTo>
                  <a:pt x="4140100" y="3796094"/>
                </a:lnTo>
                <a:lnTo>
                  <a:pt x="4162336" y="3799540"/>
                </a:lnTo>
                <a:lnTo>
                  <a:pt x="4169029" y="3747969"/>
                </a:lnTo>
                <a:lnTo>
                  <a:pt x="4200013" y="3726744"/>
                </a:lnTo>
                <a:lnTo>
                  <a:pt x="4203820" y="3703605"/>
                </a:lnTo>
                <a:cubicBezTo>
                  <a:pt x="4206597" y="3697271"/>
                  <a:pt x="4210537" y="3693021"/>
                  <a:pt x="4215006" y="3690533"/>
                </a:cubicBezTo>
                <a:cubicBezTo>
                  <a:pt x="4223955" y="3685559"/>
                  <a:pt x="4235021" y="3687613"/>
                  <a:pt x="4243163" y="3694083"/>
                </a:cubicBezTo>
                <a:lnTo>
                  <a:pt x="4244964" y="3697077"/>
                </a:lnTo>
                <a:close/>
                <a:moveTo>
                  <a:pt x="5025721" y="3677552"/>
                </a:moveTo>
                <a:cubicBezTo>
                  <a:pt x="5043048" y="3694750"/>
                  <a:pt x="5063007" y="3699354"/>
                  <a:pt x="5083152" y="3700917"/>
                </a:cubicBezTo>
                <a:lnTo>
                  <a:pt x="5132118" y="3705198"/>
                </a:lnTo>
                <a:lnTo>
                  <a:pt x="5145971" y="3705522"/>
                </a:lnTo>
                <a:lnTo>
                  <a:pt x="5152597" y="3713307"/>
                </a:lnTo>
                <a:lnTo>
                  <a:pt x="5174055" y="3727606"/>
                </a:lnTo>
                <a:cubicBezTo>
                  <a:pt x="5213714" y="3773963"/>
                  <a:pt x="5194437" y="3830175"/>
                  <a:pt x="5156696" y="3859268"/>
                </a:cubicBezTo>
                <a:lnTo>
                  <a:pt x="5138432" y="3864482"/>
                </a:lnTo>
                <a:lnTo>
                  <a:pt x="5145040" y="3888234"/>
                </a:lnTo>
                <a:cubicBezTo>
                  <a:pt x="5144991" y="3898550"/>
                  <a:pt x="5141551" y="3908098"/>
                  <a:pt x="5133603" y="3915807"/>
                </a:cubicBezTo>
                <a:cubicBezTo>
                  <a:pt x="5093046" y="3902171"/>
                  <a:pt x="5051753" y="3877770"/>
                  <a:pt x="5022966" y="3822694"/>
                </a:cubicBezTo>
                <a:lnTo>
                  <a:pt x="5027150" y="3815617"/>
                </a:lnTo>
                <a:lnTo>
                  <a:pt x="5020946" y="3759355"/>
                </a:lnTo>
                <a:cubicBezTo>
                  <a:pt x="5023399" y="3734803"/>
                  <a:pt x="5027917" y="3708092"/>
                  <a:pt x="5025721" y="3677552"/>
                </a:cubicBezTo>
                <a:close/>
                <a:moveTo>
                  <a:pt x="3767989" y="3665354"/>
                </a:moveTo>
                <a:cubicBezTo>
                  <a:pt x="3780100" y="3674431"/>
                  <a:pt x="3788268" y="3679079"/>
                  <a:pt x="3800382" y="3688152"/>
                </a:cubicBezTo>
                <a:cubicBezTo>
                  <a:pt x="3789858" y="3703458"/>
                  <a:pt x="3779338" y="3718757"/>
                  <a:pt x="3766296" y="3717885"/>
                </a:cubicBezTo>
                <a:cubicBezTo>
                  <a:pt x="3761946" y="3717596"/>
                  <a:pt x="3757319" y="3715506"/>
                  <a:pt x="3752319" y="3711024"/>
                </a:cubicBezTo>
                <a:cubicBezTo>
                  <a:pt x="3748917" y="3698172"/>
                  <a:pt x="3754235" y="3681544"/>
                  <a:pt x="3767989" y="3665354"/>
                </a:cubicBezTo>
                <a:close/>
                <a:moveTo>
                  <a:pt x="3134830" y="3665084"/>
                </a:moveTo>
                <a:cubicBezTo>
                  <a:pt x="3224449" y="3679342"/>
                  <a:pt x="3241356" y="3740066"/>
                  <a:pt x="3303430" y="3774414"/>
                </a:cubicBezTo>
                <a:cubicBezTo>
                  <a:pt x="3264953" y="3822795"/>
                  <a:pt x="3225842" y="3877174"/>
                  <a:pt x="3171833" y="3886322"/>
                </a:cubicBezTo>
                <a:cubicBezTo>
                  <a:pt x="3153828" y="3889370"/>
                  <a:pt x="3134171" y="3887395"/>
                  <a:pt x="3112328" y="3878496"/>
                </a:cubicBezTo>
                <a:cubicBezTo>
                  <a:pt x="3052922" y="3851539"/>
                  <a:pt x="3040439" y="3787793"/>
                  <a:pt x="3062004" y="3735726"/>
                </a:cubicBezTo>
                <a:cubicBezTo>
                  <a:pt x="3068478" y="3720107"/>
                  <a:pt x="3078012" y="3705536"/>
                  <a:pt x="3090266" y="3693327"/>
                </a:cubicBezTo>
                <a:cubicBezTo>
                  <a:pt x="3102519" y="3681116"/>
                  <a:pt x="3117490" y="3671265"/>
                  <a:pt x="3134830" y="3665084"/>
                </a:cubicBezTo>
                <a:close/>
                <a:moveTo>
                  <a:pt x="2207714" y="3653067"/>
                </a:moveTo>
                <a:cubicBezTo>
                  <a:pt x="2218084" y="3652677"/>
                  <a:pt x="2227930" y="3655296"/>
                  <a:pt x="2236663" y="3662503"/>
                </a:cubicBezTo>
                <a:cubicBezTo>
                  <a:pt x="2230202" y="3685452"/>
                  <a:pt x="2210655" y="3702743"/>
                  <a:pt x="2187399" y="3709744"/>
                </a:cubicBezTo>
                <a:cubicBezTo>
                  <a:pt x="2164150" y="3716745"/>
                  <a:pt x="2137186" y="3713455"/>
                  <a:pt x="2115894" y="3695240"/>
                </a:cubicBezTo>
                <a:cubicBezTo>
                  <a:pt x="2140762" y="3682502"/>
                  <a:pt x="2176609" y="3654238"/>
                  <a:pt x="2207714" y="3653067"/>
                </a:cubicBezTo>
                <a:close/>
                <a:moveTo>
                  <a:pt x="6175900" y="3638407"/>
                </a:moveTo>
                <a:cubicBezTo>
                  <a:pt x="6188761" y="3638407"/>
                  <a:pt x="6188761" y="3638407"/>
                  <a:pt x="6188761" y="3638407"/>
                </a:cubicBezTo>
                <a:cubicBezTo>
                  <a:pt x="6175898" y="3685814"/>
                  <a:pt x="6175898" y="3685814"/>
                  <a:pt x="6175898" y="3685814"/>
                </a:cubicBezTo>
                <a:cubicBezTo>
                  <a:pt x="6175898" y="3685814"/>
                  <a:pt x="6175900" y="3638407"/>
                  <a:pt x="6175900" y="3638407"/>
                </a:cubicBezTo>
                <a:close/>
                <a:moveTo>
                  <a:pt x="2561043" y="3636362"/>
                </a:moveTo>
                <a:cubicBezTo>
                  <a:pt x="2573880" y="3678371"/>
                  <a:pt x="2539042" y="3723814"/>
                  <a:pt x="2515331" y="3740798"/>
                </a:cubicBezTo>
                <a:cubicBezTo>
                  <a:pt x="2502498" y="3698792"/>
                  <a:pt x="2532732" y="3646404"/>
                  <a:pt x="2561043" y="3636362"/>
                </a:cubicBezTo>
                <a:close/>
                <a:moveTo>
                  <a:pt x="4510994" y="3632189"/>
                </a:moveTo>
                <a:cubicBezTo>
                  <a:pt x="4528279" y="3627661"/>
                  <a:pt x="4551330" y="3635715"/>
                  <a:pt x="4560194" y="3660424"/>
                </a:cubicBezTo>
                <a:cubicBezTo>
                  <a:pt x="4551362" y="3677974"/>
                  <a:pt x="4539308" y="3686537"/>
                  <a:pt x="4531809" y="3693743"/>
                </a:cubicBezTo>
                <a:cubicBezTo>
                  <a:pt x="4519478" y="3687474"/>
                  <a:pt x="4508755" y="3685694"/>
                  <a:pt x="4496424" y="3679422"/>
                </a:cubicBezTo>
                <a:cubicBezTo>
                  <a:pt x="4492868" y="3673020"/>
                  <a:pt x="4490918" y="3667153"/>
                  <a:pt x="4490268" y="3661878"/>
                </a:cubicBezTo>
                <a:cubicBezTo>
                  <a:pt x="4489293" y="3653965"/>
                  <a:pt x="4491233" y="3647393"/>
                  <a:pt x="4495037" y="3642372"/>
                </a:cubicBezTo>
                <a:cubicBezTo>
                  <a:pt x="4498846" y="3637353"/>
                  <a:pt x="4504515" y="3633886"/>
                  <a:pt x="4510994" y="3632189"/>
                </a:cubicBezTo>
                <a:close/>
                <a:moveTo>
                  <a:pt x="3752298" y="3623391"/>
                </a:moveTo>
                <a:cubicBezTo>
                  <a:pt x="3758596" y="3622808"/>
                  <a:pt x="3764887" y="3625196"/>
                  <a:pt x="3770004" y="3631877"/>
                </a:cubicBezTo>
                <a:cubicBezTo>
                  <a:pt x="3773107" y="3658568"/>
                  <a:pt x="3747484" y="3656461"/>
                  <a:pt x="3726683" y="3672837"/>
                </a:cubicBezTo>
                <a:cubicBezTo>
                  <a:pt x="3720554" y="3663202"/>
                  <a:pt x="3722236" y="3651278"/>
                  <a:pt x="3727811" y="3641540"/>
                </a:cubicBezTo>
                <a:cubicBezTo>
                  <a:pt x="3733386" y="3631803"/>
                  <a:pt x="3742852" y="3624262"/>
                  <a:pt x="3752298" y="3623391"/>
                </a:cubicBezTo>
                <a:close/>
                <a:moveTo>
                  <a:pt x="3642575" y="3613446"/>
                </a:moveTo>
                <a:cubicBezTo>
                  <a:pt x="3649275" y="3638216"/>
                  <a:pt x="3645551" y="3655027"/>
                  <a:pt x="3634146" y="3666448"/>
                </a:cubicBezTo>
                <a:cubicBezTo>
                  <a:pt x="3622741" y="3677863"/>
                  <a:pt x="3603654" y="3683889"/>
                  <a:pt x="3579622" y="3687092"/>
                </a:cubicBezTo>
                <a:cubicBezTo>
                  <a:pt x="3577200" y="3664317"/>
                  <a:pt x="3583061" y="3648505"/>
                  <a:pt x="3594465" y="3637090"/>
                </a:cubicBezTo>
                <a:cubicBezTo>
                  <a:pt x="3605872" y="3625671"/>
                  <a:pt x="3622821" y="3618647"/>
                  <a:pt x="3642575" y="3613446"/>
                </a:cubicBezTo>
                <a:close/>
                <a:moveTo>
                  <a:pt x="4098173" y="3606596"/>
                </a:moveTo>
                <a:cubicBezTo>
                  <a:pt x="4103889" y="3607577"/>
                  <a:pt x="4113042" y="3606098"/>
                  <a:pt x="4121037" y="3610526"/>
                </a:cubicBezTo>
                <a:cubicBezTo>
                  <a:pt x="4126695" y="3642019"/>
                  <a:pt x="4085562" y="3625787"/>
                  <a:pt x="4098173" y="3606596"/>
                </a:cubicBezTo>
                <a:close/>
                <a:moveTo>
                  <a:pt x="6974858" y="3603498"/>
                </a:moveTo>
                <a:cubicBezTo>
                  <a:pt x="6990137" y="3607330"/>
                  <a:pt x="7004966" y="3618468"/>
                  <a:pt x="7008550" y="3632086"/>
                </a:cubicBezTo>
                <a:cubicBezTo>
                  <a:pt x="6979884" y="3646097"/>
                  <a:pt x="6957818" y="3649044"/>
                  <a:pt x="6938427" y="3618739"/>
                </a:cubicBezTo>
                <a:cubicBezTo>
                  <a:pt x="6941132" y="3610939"/>
                  <a:pt x="6946419" y="3606171"/>
                  <a:pt x="6952940" y="3603830"/>
                </a:cubicBezTo>
                <a:cubicBezTo>
                  <a:pt x="6959461" y="3601492"/>
                  <a:pt x="6967214" y="3601580"/>
                  <a:pt x="6974858" y="3603498"/>
                </a:cubicBezTo>
                <a:close/>
                <a:moveTo>
                  <a:pt x="4820011" y="3601515"/>
                </a:moveTo>
                <a:cubicBezTo>
                  <a:pt x="4824392" y="3628721"/>
                  <a:pt x="4844848" y="3636223"/>
                  <a:pt x="4830840" y="3652265"/>
                </a:cubicBezTo>
                <a:cubicBezTo>
                  <a:pt x="4814065" y="3646995"/>
                  <a:pt x="4808073" y="3613904"/>
                  <a:pt x="4820011" y="3601515"/>
                </a:cubicBezTo>
                <a:close/>
                <a:moveTo>
                  <a:pt x="10663656" y="3590359"/>
                </a:moveTo>
                <a:cubicBezTo>
                  <a:pt x="10663656" y="3590359"/>
                  <a:pt x="10677606" y="3590359"/>
                  <a:pt x="10677606" y="3590359"/>
                </a:cubicBezTo>
                <a:cubicBezTo>
                  <a:pt x="10677608" y="3641284"/>
                  <a:pt x="10677608" y="3641284"/>
                  <a:pt x="10677608" y="3641284"/>
                </a:cubicBezTo>
                <a:cubicBezTo>
                  <a:pt x="10677608" y="3641284"/>
                  <a:pt x="10677608" y="3641284"/>
                  <a:pt x="10663656" y="3641283"/>
                </a:cubicBezTo>
                <a:cubicBezTo>
                  <a:pt x="10663656" y="3590359"/>
                  <a:pt x="10663656" y="3590359"/>
                  <a:pt x="10663656" y="3590359"/>
                </a:cubicBezTo>
                <a:close/>
                <a:moveTo>
                  <a:pt x="2836158" y="3576246"/>
                </a:moveTo>
                <a:cubicBezTo>
                  <a:pt x="2833786" y="3605310"/>
                  <a:pt x="2823329" y="3621724"/>
                  <a:pt x="2806726" y="3629323"/>
                </a:cubicBezTo>
                <a:cubicBezTo>
                  <a:pt x="2798425" y="3633121"/>
                  <a:pt x="2788585" y="3634714"/>
                  <a:pt x="2777457" y="3634583"/>
                </a:cubicBezTo>
                <a:lnTo>
                  <a:pt x="2754060" y="3631364"/>
                </a:lnTo>
                <a:lnTo>
                  <a:pt x="2768183" y="3639418"/>
                </a:lnTo>
                <a:cubicBezTo>
                  <a:pt x="2809837" y="3678636"/>
                  <a:pt x="2803432" y="3790255"/>
                  <a:pt x="2757625" y="3802213"/>
                </a:cubicBezTo>
                <a:cubicBezTo>
                  <a:pt x="2748239" y="3805206"/>
                  <a:pt x="2738725" y="3804987"/>
                  <a:pt x="2729550" y="3802278"/>
                </a:cubicBezTo>
                <a:cubicBezTo>
                  <a:pt x="2681392" y="3788061"/>
                  <a:pt x="2642601" y="3705268"/>
                  <a:pt x="2680883" y="3658470"/>
                </a:cubicBezTo>
                <a:lnTo>
                  <a:pt x="2742558" y="3629784"/>
                </a:lnTo>
                <a:lnTo>
                  <a:pt x="2740430" y="3629490"/>
                </a:lnTo>
                <a:cubicBezTo>
                  <a:pt x="2743518" y="3616879"/>
                  <a:pt x="2748151" y="3606948"/>
                  <a:pt x="2754089" y="3599220"/>
                </a:cubicBezTo>
                <a:cubicBezTo>
                  <a:pt x="2771902" y="3576041"/>
                  <a:pt x="2801444" y="3572692"/>
                  <a:pt x="2836158" y="3576246"/>
                </a:cubicBezTo>
                <a:close/>
                <a:moveTo>
                  <a:pt x="3533587" y="3569266"/>
                </a:moveTo>
                <a:cubicBezTo>
                  <a:pt x="3559906" y="3581496"/>
                  <a:pt x="3563411" y="3624090"/>
                  <a:pt x="3532704" y="3635421"/>
                </a:cubicBezTo>
                <a:cubicBezTo>
                  <a:pt x="3525684" y="3627040"/>
                  <a:pt x="3516911" y="3622963"/>
                  <a:pt x="3509895" y="3614584"/>
                </a:cubicBezTo>
                <a:cubicBezTo>
                  <a:pt x="3515160" y="3601668"/>
                  <a:pt x="3509569" y="3586586"/>
                  <a:pt x="3518659" y="3576893"/>
                </a:cubicBezTo>
                <a:cubicBezTo>
                  <a:pt x="3521685" y="3573658"/>
                  <a:pt x="3526348" y="3571025"/>
                  <a:pt x="3533587" y="3569266"/>
                </a:cubicBezTo>
                <a:close/>
                <a:moveTo>
                  <a:pt x="4734806" y="3566774"/>
                </a:moveTo>
                <a:cubicBezTo>
                  <a:pt x="4738933" y="3566360"/>
                  <a:pt x="4743770" y="3568951"/>
                  <a:pt x="4749754" y="3576222"/>
                </a:cubicBezTo>
                <a:cubicBezTo>
                  <a:pt x="4747122" y="3587621"/>
                  <a:pt x="4744456" y="3601325"/>
                  <a:pt x="4738224" y="3609049"/>
                </a:cubicBezTo>
                <a:cubicBezTo>
                  <a:pt x="4731996" y="3616776"/>
                  <a:pt x="4722203" y="3618525"/>
                  <a:pt x="4705325" y="3606004"/>
                </a:cubicBezTo>
                <a:cubicBezTo>
                  <a:pt x="4716469" y="3596251"/>
                  <a:pt x="4722428" y="3568008"/>
                  <a:pt x="4734806" y="3566774"/>
                </a:cubicBezTo>
                <a:close/>
                <a:moveTo>
                  <a:pt x="4244384" y="3556958"/>
                </a:moveTo>
                <a:cubicBezTo>
                  <a:pt x="4252149" y="3556799"/>
                  <a:pt x="4259102" y="3557561"/>
                  <a:pt x="4264469" y="3559256"/>
                </a:cubicBezTo>
                <a:lnTo>
                  <a:pt x="4258337" y="3570734"/>
                </a:lnTo>
                <a:lnTo>
                  <a:pt x="4281841" y="3577684"/>
                </a:lnTo>
                <a:cubicBezTo>
                  <a:pt x="4291830" y="3583539"/>
                  <a:pt x="4299378" y="3591819"/>
                  <a:pt x="4302131" y="3602577"/>
                </a:cubicBezTo>
                <a:cubicBezTo>
                  <a:pt x="4280741" y="3602659"/>
                  <a:pt x="4262016" y="3601193"/>
                  <a:pt x="4243906" y="3598748"/>
                </a:cubicBezTo>
                <a:lnTo>
                  <a:pt x="4235864" y="3597317"/>
                </a:lnTo>
                <a:lnTo>
                  <a:pt x="4230217" y="3602455"/>
                </a:lnTo>
                <a:cubicBezTo>
                  <a:pt x="4213275" y="3614766"/>
                  <a:pt x="4192043" y="3625722"/>
                  <a:pt x="4170203" y="3637507"/>
                </a:cubicBezTo>
                <a:cubicBezTo>
                  <a:pt x="4155401" y="3614391"/>
                  <a:pt x="4160122" y="3596083"/>
                  <a:pt x="4173624" y="3582798"/>
                </a:cubicBezTo>
                <a:cubicBezTo>
                  <a:pt x="4190500" y="3566190"/>
                  <a:pt x="4221089" y="3557435"/>
                  <a:pt x="4244384" y="3556958"/>
                </a:cubicBezTo>
                <a:close/>
                <a:moveTo>
                  <a:pt x="8272562" y="3556406"/>
                </a:moveTo>
                <a:cubicBezTo>
                  <a:pt x="8274210" y="3556406"/>
                  <a:pt x="8274210" y="3556406"/>
                  <a:pt x="8274210" y="3556406"/>
                </a:cubicBezTo>
                <a:cubicBezTo>
                  <a:pt x="8274210" y="3556406"/>
                  <a:pt x="8287386" y="3556406"/>
                  <a:pt x="8287386" y="3556406"/>
                </a:cubicBezTo>
                <a:cubicBezTo>
                  <a:pt x="8287386" y="3598851"/>
                  <a:pt x="8287386" y="3598851"/>
                  <a:pt x="8274210" y="3598851"/>
                </a:cubicBezTo>
                <a:cubicBezTo>
                  <a:pt x="8274210" y="3598851"/>
                  <a:pt x="8247855" y="3641284"/>
                  <a:pt x="8234682" y="3641284"/>
                </a:cubicBezTo>
                <a:cubicBezTo>
                  <a:pt x="8208332" y="3598851"/>
                  <a:pt x="8247857" y="3556406"/>
                  <a:pt x="8261032" y="3556407"/>
                </a:cubicBezTo>
                <a:cubicBezTo>
                  <a:pt x="8267620" y="3556406"/>
                  <a:pt x="8270915" y="3556406"/>
                  <a:pt x="8272562" y="3556406"/>
                </a:cubicBezTo>
                <a:close/>
                <a:moveTo>
                  <a:pt x="2953573" y="3551556"/>
                </a:moveTo>
                <a:cubicBezTo>
                  <a:pt x="3002095" y="3562877"/>
                  <a:pt x="3037332" y="3583712"/>
                  <a:pt x="3060716" y="3613043"/>
                </a:cubicBezTo>
                <a:cubicBezTo>
                  <a:pt x="3068509" y="3622822"/>
                  <a:pt x="3074986" y="3633540"/>
                  <a:pt x="3080199" y="3645167"/>
                </a:cubicBezTo>
                <a:lnTo>
                  <a:pt x="3069777" y="3648683"/>
                </a:lnTo>
                <a:lnTo>
                  <a:pt x="3069668" y="3665973"/>
                </a:lnTo>
                <a:cubicBezTo>
                  <a:pt x="3064106" y="3674164"/>
                  <a:pt x="3054273" y="3679153"/>
                  <a:pt x="3043831" y="3676534"/>
                </a:cubicBezTo>
                <a:cubicBezTo>
                  <a:pt x="3040502" y="3671441"/>
                  <a:pt x="3032998" y="3665297"/>
                  <a:pt x="3030514" y="3656155"/>
                </a:cubicBezTo>
                <a:lnTo>
                  <a:pt x="3038943" y="3646611"/>
                </a:lnTo>
                <a:lnTo>
                  <a:pt x="3001864" y="3624488"/>
                </a:lnTo>
                <a:cubicBezTo>
                  <a:pt x="2996499" y="3653934"/>
                  <a:pt x="2996960" y="3699686"/>
                  <a:pt x="2965224" y="3696821"/>
                </a:cubicBezTo>
                <a:cubicBezTo>
                  <a:pt x="2943458" y="3671453"/>
                  <a:pt x="2970287" y="3636870"/>
                  <a:pt x="2971052" y="3600481"/>
                </a:cubicBezTo>
                <a:cubicBezTo>
                  <a:pt x="2965226" y="3584173"/>
                  <a:pt x="2944838" y="3583420"/>
                  <a:pt x="2953573" y="3551556"/>
                </a:cubicBezTo>
                <a:close/>
                <a:moveTo>
                  <a:pt x="5932899" y="3547134"/>
                </a:moveTo>
                <a:lnTo>
                  <a:pt x="5926392" y="3549133"/>
                </a:lnTo>
                <a:lnTo>
                  <a:pt x="5933987" y="3576022"/>
                </a:lnTo>
                <a:lnTo>
                  <a:pt x="5942717" y="3596852"/>
                </a:lnTo>
                <a:lnTo>
                  <a:pt x="5944417" y="3591002"/>
                </a:lnTo>
                <a:cubicBezTo>
                  <a:pt x="5954062" y="3591002"/>
                  <a:pt x="5949240" y="3591002"/>
                  <a:pt x="5951651" y="3611001"/>
                </a:cubicBezTo>
                <a:lnTo>
                  <a:pt x="5954534" y="3625043"/>
                </a:lnTo>
                <a:lnTo>
                  <a:pt x="5959705" y="3637379"/>
                </a:lnTo>
                <a:lnTo>
                  <a:pt x="5974759" y="3631000"/>
                </a:lnTo>
                <a:cubicBezTo>
                  <a:pt x="5991035" y="3617667"/>
                  <a:pt x="6005504" y="3591002"/>
                  <a:pt x="6034438" y="3591002"/>
                </a:cubicBezTo>
                <a:lnTo>
                  <a:pt x="6020976" y="3565059"/>
                </a:lnTo>
                <a:lnTo>
                  <a:pt x="5980296" y="3568831"/>
                </a:lnTo>
                <a:cubicBezTo>
                  <a:pt x="5966360" y="3567015"/>
                  <a:pt x="5953432" y="3562236"/>
                  <a:pt x="5941867" y="3555199"/>
                </a:cubicBezTo>
                <a:close/>
                <a:moveTo>
                  <a:pt x="3895134" y="3541204"/>
                </a:moveTo>
                <a:cubicBezTo>
                  <a:pt x="3903106" y="3545731"/>
                  <a:pt x="3903564" y="3591485"/>
                  <a:pt x="3884249" y="3584844"/>
                </a:cubicBezTo>
                <a:cubicBezTo>
                  <a:pt x="3868304" y="3575785"/>
                  <a:pt x="3886090" y="3542563"/>
                  <a:pt x="3895134" y="3541204"/>
                </a:cubicBezTo>
                <a:close/>
                <a:moveTo>
                  <a:pt x="2396226" y="3535032"/>
                </a:moveTo>
                <a:cubicBezTo>
                  <a:pt x="2431012" y="3576196"/>
                  <a:pt x="2499247" y="3552611"/>
                  <a:pt x="2534033" y="3593776"/>
                </a:cubicBezTo>
                <a:cubicBezTo>
                  <a:pt x="2499764" y="3602150"/>
                  <a:pt x="2467710" y="3604558"/>
                  <a:pt x="2439409" y="3598441"/>
                </a:cubicBezTo>
                <a:cubicBezTo>
                  <a:pt x="2411106" y="3592328"/>
                  <a:pt x="2386549" y="3577688"/>
                  <a:pt x="2367283" y="3551971"/>
                </a:cubicBezTo>
                <a:cubicBezTo>
                  <a:pt x="2373581" y="3545170"/>
                  <a:pt x="2379880" y="3538367"/>
                  <a:pt x="2396226" y="3535032"/>
                </a:cubicBezTo>
                <a:close/>
                <a:moveTo>
                  <a:pt x="5266561" y="3526853"/>
                </a:moveTo>
                <a:cubicBezTo>
                  <a:pt x="5271514" y="3527951"/>
                  <a:pt x="5276814" y="3530905"/>
                  <a:pt x="5282353" y="3536161"/>
                </a:cubicBezTo>
                <a:cubicBezTo>
                  <a:pt x="5297203" y="3574408"/>
                  <a:pt x="5299157" y="3606451"/>
                  <a:pt x="5264895" y="3626254"/>
                </a:cubicBezTo>
                <a:cubicBezTo>
                  <a:pt x="5262419" y="3619882"/>
                  <a:pt x="5256298" y="3622120"/>
                  <a:pt x="5250175" y="3624357"/>
                </a:cubicBezTo>
                <a:cubicBezTo>
                  <a:pt x="5223162" y="3607961"/>
                  <a:pt x="5226383" y="3556993"/>
                  <a:pt x="5244307" y="3535775"/>
                </a:cubicBezTo>
                <a:cubicBezTo>
                  <a:pt x="5250284" y="3528703"/>
                  <a:pt x="5257895" y="3524936"/>
                  <a:pt x="5266561" y="3526853"/>
                </a:cubicBezTo>
                <a:close/>
                <a:moveTo>
                  <a:pt x="4338935" y="3526693"/>
                </a:moveTo>
                <a:cubicBezTo>
                  <a:pt x="4376208" y="3560352"/>
                  <a:pt x="4369353" y="3625210"/>
                  <a:pt x="4356441" y="3655699"/>
                </a:cubicBezTo>
                <a:cubicBezTo>
                  <a:pt x="4319167" y="3622038"/>
                  <a:pt x="4317463" y="3553064"/>
                  <a:pt x="4338935" y="3526693"/>
                </a:cubicBezTo>
                <a:close/>
                <a:moveTo>
                  <a:pt x="11319341" y="3505482"/>
                </a:moveTo>
                <a:cubicBezTo>
                  <a:pt x="11333293" y="3505482"/>
                  <a:pt x="11333293" y="3505482"/>
                  <a:pt x="11347243" y="3505482"/>
                </a:cubicBezTo>
                <a:cubicBezTo>
                  <a:pt x="11347243" y="3505482"/>
                  <a:pt x="11347241" y="3556406"/>
                  <a:pt x="11347241" y="3556406"/>
                </a:cubicBezTo>
                <a:cubicBezTo>
                  <a:pt x="11333293" y="3556406"/>
                  <a:pt x="11319339" y="3556406"/>
                  <a:pt x="11319341" y="3505482"/>
                </a:cubicBezTo>
                <a:close/>
                <a:moveTo>
                  <a:pt x="11204636" y="3505482"/>
                </a:moveTo>
                <a:cubicBezTo>
                  <a:pt x="11217036" y="3505482"/>
                  <a:pt x="11217036" y="3505482"/>
                  <a:pt x="11217034" y="3547925"/>
                </a:cubicBezTo>
                <a:cubicBezTo>
                  <a:pt x="11204634" y="3547926"/>
                  <a:pt x="11204634" y="3547926"/>
                  <a:pt x="11204634" y="3547926"/>
                </a:cubicBezTo>
                <a:cubicBezTo>
                  <a:pt x="11204636" y="3590359"/>
                  <a:pt x="11179831" y="3590359"/>
                  <a:pt x="11179831" y="3590359"/>
                </a:cubicBezTo>
                <a:cubicBezTo>
                  <a:pt x="11179831" y="3590359"/>
                  <a:pt x="11179831" y="3590359"/>
                  <a:pt x="11179833" y="3547925"/>
                </a:cubicBezTo>
                <a:cubicBezTo>
                  <a:pt x="11179833" y="3547925"/>
                  <a:pt x="11179833" y="3547925"/>
                  <a:pt x="11192233" y="3547925"/>
                </a:cubicBezTo>
                <a:cubicBezTo>
                  <a:pt x="11192233" y="3547925"/>
                  <a:pt x="11204636" y="3505482"/>
                  <a:pt x="11204636" y="3505482"/>
                </a:cubicBezTo>
                <a:close/>
                <a:moveTo>
                  <a:pt x="4543949" y="3505482"/>
                </a:moveTo>
                <a:cubicBezTo>
                  <a:pt x="4543949" y="3505482"/>
                  <a:pt x="4557897" y="3505482"/>
                  <a:pt x="4557897" y="3505482"/>
                </a:cubicBezTo>
                <a:cubicBezTo>
                  <a:pt x="4557896" y="3556406"/>
                  <a:pt x="4557896" y="3556406"/>
                  <a:pt x="4557896" y="3556406"/>
                </a:cubicBezTo>
                <a:cubicBezTo>
                  <a:pt x="4557896" y="3556406"/>
                  <a:pt x="4543948" y="3556407"/>
                  <a:pt x="4543948" y="3556407"/>
                </a:cubicBezTo>
                <a:cubicBezTo>
                  <a:pt x="4543948" y="3556407"/>
                  <a:pt x="4543948" y="3556407"/>
                  <a:pt x="4543949" y="3505482"/>
                </a:cubicBezTo>
                <a:close/>
                <a:moveTo>
                  <a:pt x="2630187" y="3500243"/>
                </a:moveTo>
                <a:cubicBezTo>
                  <a:pt x="2649096" y="3500824"/>
                  <a:pt x="2661111" y="3507311"/>
                  <a:pt x="2667614" y="3516546"/>
                </a:cubicBezTo>
                <a:cubicBezTo>
                  <a:pt x="2687113" y="3544249"/>
                  <a:pt x="2656981" y="3596672"/>
                  <a:pt x="2614541" y="3588536"/>
                </a:cubicBezTo>
                <a:lnTo>
                  <a:pt x="2613673" y="3582743"/>
                </a:lnTo>
                <a:lnTo>
                  <a:pt x="2606538" y="3587225"/>
                </a:lnTo>
                <a:cubicBezTo>
                  <a:pt x="2584365" y="3593196"/>
                  <a:pt x="2549723" y="3586192"/>
                  <a:pt x="2540192" y="3570234"/>
                </a:cubicBezTo>
                <a:cubicBezTo>
                  <a:pt x="2540925" y="3563524"/>
                  <a:pt x="2542525" y="3558354"/>
                  <a:pt x="2544799" y="3554480"/>
                </a:cubicBezTo>
                <a:cubicBezTo>
                  <a:pt x="2548779" y="3547699"/>
                  <a:pt x="2554820" y="3544875"/>
                  <a:pt x="2561849" y="3544659"/>
                </a:cubicBezTo>
                <a:cubicBezTo>
                  <a:pt x="2572399" y="3544339"/>
                  <a:pt x="2585178" y="3549891"/>
                  <a:pt x="2596595" y="3556762"/>
                </a:cubicBezTo>
                <a:lnTo>
                  <a:pt x="2611464" y="3567965"/>
                </a:lnTo>
                <a:lnTo>
                  <a:pt x="2607510" y="3541543"/>
                </a:lnTo>
                <a:cubicBezTo>
                  <a:pt x="2611344" y="3524020"/>
                  <a:pt x="2620134" y="3507445"/>
                  <a:pt x="2630187" y="3500243"/>
                </a:cubicBezTo>
                <a:close/>
                <a:moveTo>
                  <a:pt x="4745691" y="3487777"/>
                </a:moveTo>
                <a:lnTo>
                  <a:pt x="4722468" y="3526000"/>
                </a:lnTo>
                <a:lnTo>
                  <a:pt x="4728954" y="3534532"/>
                </a:lnTo>
                <a:cubicBezTo>
                  <a:pt x="4730513" y="3539002"/>
                  <a:pt x="4730142" y="3543469"/>
                  <a:pt x="4726376" y="3546338"/>
                </a:cubicBezTo>
                <a:lnTo>
                  <a:pt x="4709084" y="3548023"/>
                </a:lnTo>
                <a:lnTo>
                  <a:pt x="4700940" y="3561434"/>
                </a:lnTo>
                <a:cubicBezTo>
                  <a:pt x="4682452" y="3579586"/>
                  <a:pt x="4660082" y="3590511"/>
                  <a:pt x="4632868" y="3591731"/>
                </a:cubicBezTo>
                <a:cubicBezTo>
                  <a:pt x="4631441" y="3583474"/>
                  <a:pt x="4630012" y="3575215"/>
                  <a:pt x="4636025" y="3561182"/>
                </a:cubicBezTo>
                <a:cubicBezTo>
                  <a:pt x="4647417" y="3559951"/>
                  <a:pt x="4657118" y="3555055"/>
                  <a:pt x="4665975" y="3548328"/>
                </a:cubicBezTo>
                <a:lnTo>
                  <a:pt x="4672567" y="3542010"/>
                </a:lnTo>
                <a:lnTo>
                  <a:pt x="4664832" y="3541785"/>
                </a:lnTo>
                <a:cubicBezTo>
                  <a:pt x="4659789" y="3539237"/>
                  <a:pt x="4655741" y="3533992"/>
                  <a:pt x="4653697" y="3525085"/>
                </a:cubicBezTo>
                <a:cubicBezTo>
                  <a:pt x="4659223" y="3519413"/>
                  <a:pt x="4665381" y="3512755"/>
                  <a:pt x="4672075" y="3508227"/>
                </a:cubicBezTo>
                <a:cubicBezTo>
                  <a:pt x="4678771" y="3503697"/>
                  <a:pt x="4686010" y="3501301"/>
                  <a:pt x="4693710" y="3504149"/>
                </a:cubicBezTo>
                <a:lnTo>
                  <a:pt x="4703428" y="3512433"/>
                </a:lnTo>
                <a:lnTo>
                  <a:pt x="4715742" y="3500630"/>
                </a:lnTo>
                <a:cubicBezTo>
                  <a:pt x="4724598" y="3493902"/>
                  <a:pt x="4734303" y="3489007"/>
                  <a:pt x="4745691" y="3487777"/>
                </a:cubicBezTo>
                <a:close/>
                <a:moveTo>
                  <a:pt x="4164874" y="3485219"/>
                </a:moveTo>
                <a:cubicBezTo>
                  <a:pt x="4168219" y="3483947"/>
                  <a:pt x="4172660" y="3485183"/>
                  <a:pt x="4178831" y="3490334"/>
                </a:cubicBezTo>
                <a:cubicBezTo>
                  <a:pt x="4178442" y="3506407"/>
                  <a:pt x="4178851" y="3527115"/>
                  <a:pt x="4165525" y="3530205"/>
                </a:cubicBezTo>
                <a:lnTo>
                  <a:pt x="4147884" y="3526755"/>
                </a:lnTo>
                <a:lnTo>
                  <a:pt x="4148653" y="3527816"/>
                </a:lnTo>
                <a:cubicBezTo>
                  <a:pt x="4153980" y="3543495"/>
                  <a:pt x="4151451" y="3564067"/>
                  <a:pt x="4144433" y="3588062"/>
                </a:cubicBezTo>
                <a:cubicBezTo>
                  <a:pt x="4133979" y="3584265"/>
                  <a:pt x="4125895" y="3579279"/>
                  <a:pt x="4119755" y="3573278"/>
                </a:cubicBezTo>
                <a:cubicBezTo>
                  <a:pt x="4101342" y="3555270"/>
                  <a:pt x="4100460" y="3528170"/>
                  <a:pt x="4105750" y="3496909"/>
                </a:cubicBezTo>
                <a:cubicBezTo>
                  <a:pt x="4117949" y="3499127"/>
                  <a:pt x="4127343" y="3502933"/>
                  <a:pt x="4134355" y="3508146"/>
                </a:cubicBezTo>
                <a:lnTo>
                  <a:pt x="4147298" y="3525949"/>
                </a:lnTo>
                <a:lnTo>
                  <a:pt x="4155056" y="3503171"/>
                </a:lnTo>
                <a:cubicBezTo>
                  <a:pt x="4157304" y="3494697"/>
                  <a:pt x="4159858" y="3487133"/>
                  <a:pt x="4164874" y="3485219"/>
                </a:cubicBezTo>
                <a:close/>
                <a:moveTo>
                  <a:pt x="5102883" y="3475025"/>
                </a:moveTo>
                <a:cubicBezTo>
                  <a:pt x="5116339" y="3491632"/>
                  <a:pt x="5119854" y="3545040"/>
                  <a:pt x="5083696" y="3559300"/>
                </a:cubicBezTo>
                <a:cubicBezTo>
                  <a:pt x="5060330" y="3517377"/>
                  <a:pt x="5083731" y="3497190"/>
                  <a:pt x="5102883" y="3475025"/>
                </a:cubicBezTo>
                <a:close/>
                <a:moveTo>
                  <a:pt x="5187350" y="3471839"/>
                </a:moveTo>
                <a:cubicBezTo>
                  <a:pt x="5193482" y="3471281"/>
                  <a:pt x="5200191" y="3472504"/>
                  <a:pt x="5206457" y="3475641"/>
                </a:cubicBezTo>
                <a:cubicBezTo>
                  <a:pt x="5214814" y="3479826"/>
                  <a:pt x="5222380" y="3487415"/>
                  <a:pt x="5226736" y="3498721"/>
                </a:cubicBezTo>
                <a:cubicBezTo>
                  <a:pt x="5223959" y="3505279"/>
                  <a:pt x="5214364" y="3512506"/>
                  <a:pt x="5203838" y="3517312"/>
                </a:cubicBezTo>
                <a:lnTo>
                  <a:pt x="5176624" y="3521181"/>
                </a:lnTo>
                <a:lnTo>
                  <a:pt x="5180969" y="3550327"/>
                </a:lnTo>
                <a:cubicBezTo>
                  <a:pt x="5179180" y="3557838"/>
                  <a:pt x="5174401" y="3563319"/>
                  <a:pt x="5167491" y="3567810"/>
                </a:cubicBezTo>
                <a:lnTo>
                  <a:pt x="5161395" y="3560655"/>
                </a:lnTo>
                <a:lnTo>
                  <a:pt x="5148165" y="3606380"/>
                </a:lnTo>
                <a:cubicBezTo>
                  <a:pt x="5138347" y="3624316"/>
                  <a:pt x="5122294" y="3638206"/>
                  <a:pt x="5094957" y="3636686"/>
                </a:cubicBezTo>
                <a:cubicBezTo>
                  <a:pt x="5092021" y="3611179"/>
                  <a:pt x="5118737" y="3577814"/>
                  <a:pt x="5142450" y="3561508"/>
                </a:cubicBezTo>
                <a:lnTo>
                  <a:pt x="5156667" y="3555100"/>
                </a:lnTo>
                <a:lnTo>
                  <a:pt x="5148399" y="3545399"/>
                </a:lnTo>
                <a:cubicBezTo>
                  <a:pt x="5146755" y="3536871"/>
                  <a:pt x="5149692" y="3528489"/>
                  <a:pt x="5156824" y="3523858"/>
                </a:cubicBezTo>
                <a:lnTo>
                  <a:pt x="5175159" y="3520892"/>
                </a:lnTo>
                <a:lnTo>
                  <a:pt x="5165661" y="3495500"/>
                </a:lnTo>
                <a:cubicBezTo>
                  <a:pt x="5165398" y="3488349"/>
                  <a:pt x="5167755" y="3482713"/>
                  <a:pt x="5171709" y="3478725"/>
                </a:cubicBezTo>
                <a:cubicBezTo>
                  <a:pt x="5175664" y="3474737"/>
                  <a:pt x="5181218" y="3472397"/>
                  <a:pt x="5187350" y="3471839"/>
                </a:cubicBezTo>
                <a:close/>
                <a:moveTo>
                  <a:pt x="2778866" y="3459467"/>
                </a:moveTo>
                <a:cubicBezTo>
                  <a:pt x="2783376" y="3457847"/>
                  <a:pt x="2789347" y="3458025"/>
                  <a:pt x="2797251" y="3460600"/>
                </a:cubicBezTo>
                <a:cubicBezTo>
                  <a:pt x="2802844" y="3478323"/>
                  <a:pt x="2807466" y="3499699"/>
                  <a:pt x="2790018" y="3505936"/>
                </a:cubicBezTo>
                <a:cubicBezTo>
                  <a:pt x="2784202" y="3508016"/>
                  <a:pt x="2775933" y="3508415"/>
                  <a:pt x="2764432" y="3506433"/>
                </a:cubicBezTo>
                <a:cubicBezTo>
                  <a:pt x="2764879" y="3485384"/>
                  <a:pt x="2765327" y="3464332"/>
                  <a:pt x="2778866" y="3459467"/>
                </a:cubicBezTo>
                <a:close/>
                <a:moveTo>
                  <a:pt x="3607191" y="3451378"/>
                </a:moveTo>
                <a:cubicBezTo>
                  <a:pt x="3649425" y="3470788"/>
                  <a:pt x="3626214" y="3578483"/>
                  <a:pt x="3576319" y="3592702"/>
                </a:cubicBezTo>
                <a:lnTo>
                  <a:pt x="3567991" y="3550978"/>
                </a:lnTo>
                <a:lnTo>
                  <a:pt x="3566598" y="3550860"/>
                </a:lnTo>
                <a:lnTo>
                  <a:pt x="3539507" y="3553554"/>
                </a:lnTo>
                <a:cubicBezTo>
                  <a:pt x="3515285" y="3524504"/>
                  <a:pt x="3541980" y="3474439"/>
                  <a:pt x="3565658" y="3457473"/>
                </a:cubicBezTo>
                <a:lnTo>
                  <a:pt x="3595641" y="3473021"/>
                </a:lnTo>
                <a:close/>
                <a:moveTo>
                  <a:pt x="3654886" y="3449154"/>
                </a:moveTo>
                <a:cubicBezTo>
                  <a:pt x="3664319" y="3453127"/>
                  <a:pt x="3672307" y="3459941"/>
                  <a:pt x="3678450" y="3468476"/>
                </a:cubicBezTo>
                <a:lnTo>
                  <a:pt x="3682073" y="3477072"/>
                </a:lnTo>
                <a:lnTo>
                  <a:pt x="3689149" y="3472393"/>
                </a:lnTo>
                <a:cubicBezTo>
                  <a:pt x="3701257" y="3470149"/>
                  <a:pt x="3718632" y="3471052"/>
                  <a:pt x="3742649" y="3476809"/>
                </a:cubicBezTo>
                <a:cubicBezTo>
                  <a:pt x="3741262" y="3517725"/>
                  <a:pt x="3729891" y="3535621"/>
                  <a:pt x="3716287" y="3540094"/>
                </a:cubicBezTo>
                <a:cubicBezTo>
                  <a:pt x="3709907" y="3542191"/>
                  <a:pt x="3703039" y="3541336"/>
                  <a:pt x="3696480" y="3538519"/>
                </a:cubicBezTo>
                <a:lnTo>
                  <a:pt x="3682563" y="3528183"/>
                </a:lnTo>
                <a:lnTo>
                  <a:pt x="3673197" y="3561709"/>
                </a:lnTo>
                <a:cubicBezTo>
                  <a:pt x="3661423" y="3530080"/>
                  <a:pt x="3627855" y="3478241"/>
                  <a:pt x="3654886" y="3449154"/>
                </a:cubicBezTo>
                <a:close/>
                <a:moveTo>
                  <a:pt x="3281525" y="3445601"/>
                </a:moveTo>
                <a:cubicBezTo>
                  <a:pt x="3296352" y="3457773"/>
                  <a:pt x="3299641" y="3462824"/>
                  <a:pt x="3304534" y="3480957"/>
                </a:cubicBezTo>
                <a:cubicBezTo>
                  <a:pt x="3295820" y="3491455"/>
                  <a:pt x="3285886" y="3497415"/>
                  <a:pt x="3275339" y="3501111"/>
                </a:cubicBezTo>
                <a:lnTo>
                  <a:pt x="3269391" y="3502297"/>
                </a:lnTo>
                <a:lnTo>
                  <a:pt x="3277931" y="3514570"/>
                </a:lnTo>
                <a:cubicBezTo>
                  <a:pt x="3277842" y="3523832"/>
                  <a:pt x="3271511" y="3532749"/>
                  <a:pt x="3257156" y="3536479"/>
                </a:cubicBezTo>
                <a:lnTo>
                  <a:pt x="3252907" y="3505582"/>
                </a:lnTo>
                <a:lnTo>
                  <a:pt x="3242474" y="3507663"/>
                </a:lnTo>
                <a:cubicBezTo>
                  <a:pt x="3220234" y="3489404"/>
                  <a:pt x="3223785" y="3477615"/>
                  <a:pt x="3236006" y="3468526"/>
                </a:cubicBezTo>
                <a:cubicBezTo>
                  <a:pt x="3248224" y="3459438"/>
                  <a:pt x="3269106" y="3453053"/>
                  <a:pt x="3281525" y="3445601"/>
                </a:cubicBezTo>
                <a:close/>
                <a:moveTo>
                  <a:pt x="2940318" y="3444643"/>
                </a:moveTo>
                <a:cubicBezTo>
                  <a:pt x="2954141" y="3447097"/>
                  <a:pt x="2972385" y="3455013"/>
                  <a:pt x="2995875" y="3470760"/>
                </a:cubicBezTo>
                <a:cubicBezTo>
                  <a:pt x="2978631" y="3513783"/>
                  <a:pt x="2959571" y="3528295"/>
                  <a:pt x="2943286" y="3527615"/>
                </a:cubicBezTo>
                <a:cubicBezTo>
                  <a:pt x="2912760" y="3526338"/>
                  <a:pt x="2892002" y="3471643"/>
                  <a:pt x="2911308" y="3451302"/>
                </a:cubicBezTo>
                <a:cubicBezTo>
                  <a:pt x="2917100" y="3445201"/>
                  <a:pt x="2926497" y="3442190"/>
                  <a:pt x="2940318" y="3444643"/>
                </a:cubicBezTo>
                <a:close/>
                <a:moveTo>
                  <a:pt x="3878850" y="3440382"/>
                </a:moveTo>
                <a:cubicBezTo>
                  <a:pt x="3900554" y="3443652"/>
                  <a:pt x="3906769" y="3446667"/>
                  <a:pt x="3922354" y="3461493"/>
                </a:cubicBezTo>
                <a:cubicBezTo>
                  <a:pt x="3917902" y="3492022"/>
                  <a:pt x="3897864" y="3507725"/>
                  <a:pt x="3877829" y="3523427"/>
                </a:cubicBezTo>
                <a:cubicBezTo>
                  <a:pt x="3845270" y="3518526"/>
                  <a:pt x="3841700" y="3504987"/>
                  <a:pt x="3848181" y="3489065"/>
                </a:cubicBezTo>
                <a:cubicBezTo>
                  <a:pt x="3854663" y="3473142"/>
                  <a:pt x="3871193" y="3454830"/>
                  <a:pt x="3878850" y="3440382"/>
                </a:cubicBezTo>
                <a:close/>
                <a:moveTo>
                  <a:pt x="3068702" y="3436929"/>
                </a:moveTo>
                <a:cubicBezTo>
                  <a:pt x="3076216" y="3439488"/>
                  <a:pt x="3083493" y="3446321"/>
                  <a:pt x="3090142" y="3455607"/>
                </a:cubicBezTo>
                <a:cubicBezTo>
                  <a:pt x="3110092" y="3483459"/>
                  <a:pt x="3124433" y="3533398"/>
                  <a:pt x="3122868" y="3556443"/>
                </a:cubicBezTo>
                <a:cubicBezTo>
                  <a:pt x="3116412" y="3559854"/>
                  <a:pt x="3111700" y="3560493"/>
                  <a:pt x="3107960" y="3559640"/>
                </a:cubicBezTo>
                <a:cubicBezTo>
                  <a:pt x="3096734" y="3557076"/>
                  <a:pt x="3094247" y="3541069"/>
                  <a:pt x="3079619" y="3546183"/>
                </a:cubicBezTo>
                <a:cubicBezTo>
                  <a:pt x="3090909" y="3498389"/>
                  <a:pt x="3063732" y="3477895"/>
                  <a:pt x="3068702" y="3436929"/>
                </a:cubicBezTo>
                <a:close/>
                <a:moveTo>
                  <a:pt x="5048135" y="3428983"/>
                </a:moveTo>
                <a:cubicBezTo>
                  <a:pt x="5054442" y="3428927"/>
                  <a:pt x="5052615" y="3436619"/>
                  <a:pt x="5069504" y="3442969"/>
                </a:cubicBezTo>
                <a:cubicBezTo>
                  <a:pt x="5067167" y="3478150"/>
                  <a:pt x="5018048" y="3462033"/>
                  <a:pt x="5038121" y="3431950"/>
                </a:cubicBezTo>
                <a:cubicBezTo>
                  <a:pt x="5043023" y="3429877"/>
                  <a:pt x="5046029" y="3429001"/>
                  <a:pt x="5048135" y="3428983"/>
                </a:cubicBezTo>
                <a:close/>
                <a:moveTo>
                  <a:pt x="2743894" y="3422460"/>
                </a:moveTo>
                <a:cubicBezTo>
                  <a:pt x="2754881" y="3453416"/>
                  <a:pt x="2739935" y="3483737"/>
                  <a:pt x="2717572" y="3487986"/>
                </a:cubicBezTo>
                <a:cubicBezTo>
                  <a:pt x="2710119" y="3489404"/>
                  <a:pt x="2701840" y="3487923"/>
                  <a:pt x="2693420" y="3482604"/>
                </a:cubicBezTo>
                <a:cubicBezTo>
                  <a:pt x="2691221" y="3467206"/>
                  <a:pt x="2694019" y="3453634"/>
                  <a:pt x="2702282" y="3443180"/>
                </a:cubicBezTo>
                <a:cubicBezTo>
                  <a:pt x="2710541" y="3432726"/>
                  <a:pt x="2724261" y="3425390"/>
                  <a:pt x="2743894" y="3422460"/>
                </a:cubicBezTo>
                <a:close/>
                <a:moveTo>
                  <a:pt x="5263884" y="3419637"/>
                </a:moveTo>
                <a:cubicBezTo>
                  <a:pt x="5306372" y="3430423"/>
                  <a:pt x="5335011" y="3502795"/>
                  <a:pt x="5257389" y="3511566"/>
                </a:cubicBezTo>
                <a:cubicBezTo>
                  <a:pt x="5234514" y="3500050"/>
                  <a:pt x="5222199" y="3471914"/>
                  <a:pt x="5220199" y="3434019"/>
                </a:cubicBezTo>
                <a:cubicBezTo>
                  <a:pt x="5234019" y="3419292"/>
                  <a:pt x="5249721" y="3416043"/>
                  <a:pt x="5263884" y="3419637"/>
                </a:cubicBezTo>
                <a:close/>
                <a:moveTo>
                  <a:pt x="3327180" y="3405562"/>
                </a:moveTo>
                <a:cubicBezTo>
                  <a:pt x="3330210" y="3417220"/>
                  <a:pt x="3333245" y="3428878"/>
                  <a:pt x="3336277" y="3440536"/>
                </a:cubicBezTo>
                <a:cubicBezTo>
                  <a:pt x="3327050" y="3439843"/>
                  <a:pt x="3319335" y="3444981"/>
                  <a:pt x="3313688" y="3446463"/>
                </a:cubicBezTo>
                <a:cubicBezTo>
                  <a:pt x="3302942" y="3439939"/>
                  <a:pt x="3297844" y="3431936"/>
                  <a:pt x="3296877" y="3416624"/>
                </a:cubicBezTo>
                <a:cubicBezTo>
                  <a:pt x="3312299" y="3406351"/>
                  <a:pt x="3306655" y="3407830"/>
                  <a:pt x="3327180" y="3405562"/>
                </a:cubicBezTo>
                <a:close/>
                <a:moveTo>
                  <a:pt x="9865674" y="3403623"/>
                </a:moveTo>
                <a:cubicBezTo>
                  <a:pt x="9865674" y="3403623"/>
                  <a:pt x="9878694" y="3403623"/>
                  <a:pt x="9878694" y="3403623"/>
                </a:cubicBezTo>
                <a:cubicBezTo>
                  <a:pt x="9904736" y="3403623"/>
                  <a:pt x="9917756" y="3403623"/>
                  <a:pt x="9943797" y="3403623"/>
                </a:cubicBezTo>
                <a:cubicBezTo>
                  <a:pt x="9943797" y="3403623"/>
                  <a:pt x="9943797" y="3403623"/>
                  <a:pt x="9956820" y="3454556"/>
                </a:cubicBezTo>
                <a:cubicBezTo>
                  <a:pt x="9943799" y="3454559"/>
                  <a:pt x="9943799" y="3454559"/>
                  <a:pt x="9930779" y="3454556"/>
                </a:cubicBezTo>
                <a:cubicBezTo>
                  <a:pt x="9917758" y="3454559"/>
                  <a:pt x="9904738" y="3454556"/>
                  <a:pt x="9878695" y="3454556"/>
                </a:cubicBezTo>
                <a:cubicBezTo>
                  <a:pt x="9865675" y="3454556"/>
                  <a:pt x="9865675" y="3505483"/>
                  <a:pt x="9852656" y="3505483"/>
                </a:cubicBezTo>
                <a:cubicBezTo>
                  <a:pt x="9839633" y="3505482"/>
                  <a:pt x="9839633" y="3505482"/>
                  <a:pt x="9826611" y="3505482"/>
                </a:cubicBezTo>
                <a:cubicBezTo>
                  <a:pt x="9826613" y="3454556"/>
                  <a:pt x="9826613" y="3454556"/>
                  <a:pt x="9826613" y="3454556"/>
                </a:cubicBezTo>
                <a:cubicBezTo>
                  <a:pt x="9839634" y="3454556"/>
                  <a:pt x="9839634" y="3454556"/>
                  <a:pt x="9852656" y="3454556"/>
                </a:cubicBezTo>
                <a:cubicBezTo>
                  <a:pt x="9852656" y="3454556"/>
                  <a:pt x="9852656" y="3454556"/>
                  <a:pt x="9865675" y="3454556"/>
                </a:cubicBezTo>
                <a:cubicBezTo>
                  <a:pt x="9865675" y="3454556"/>
                  <a:pt x="9865675" y="3454556"/>
                  <a:pt x="9865674" y="3403623"/>
                </a:cubicBezTo>
                <a:close/>
                <a:moveTo>
                  <a:pt x="3681776" y="3392734"/>
                </a:moveTo>
                <a:cubicBezTo>
                  <a:pt x="3691405" y="3399407"/>
                  <a:pt x="3700308" y="3401913"/>
                  <a:pt x="3709220" y="3404429"/>
                </a:cubicBezTo>
                <a:cubicBezTo>
                  <a:pt x="3702473" y="3414405"/>
                  <a:pt x="3703189" y="3418569"/>
                  <a:pt x="3712818" y="3425242"/>
                </a:cubicBezTo>
                <a:cubicBezTo>
                  <a:pt x="3689198" y="3460168"/>
                  <a:pt x="3652623" y="3420158"/>
                  <a:pt x="3681776" y="3392734"/>
                </a:cubicBezTo>
                <a:close/>
                <a:moveTo>
                  <a:pt x="4478610" y="3389878"/>
                </a:moveTo>
                <a:cubicBezTo>
                  <a:pt x="4490059" y="3392022"/>
                  <a:pt x="4499182" y="3390657"/>
                  <a:pt x="4504906" y="3391728"/>
                </a:cubicBezTo>
                <a:cubicBezTo>
                  <a:pt x="4507395" y="3410634"/>
                  <a:pt x="4499517" y="3421453"/>
                  <a:pt x="4482344" y="3418237"/>
                </a:cubicBezTo>
                <a:cubicBezTo>
                  <a:pt x="4484498" y="3406349"/>
                  <a:pt x="4476453" y="3401769"/>
                  <a:pt x="4478610" y="3389878"/>
                </a:cubicBezTo>
                <a:close/>
                <a:moveTo>
                  <a:pt x="4258225" y="3384901"/>
                </a:moveTo>
                <a:cubicBezTo>
                  <a:pt x="4265489" y="3398602"/>
                  <a:pt x="4284146" y="3425339"/>
                  <a:pt x="4296735" y="3451193"/>
                </a:cubicBezTo>
                <a:lnTo>
                  <a:pt x="4297951" y="3454828"/>
                </a:lnTo>
                <a:lnTo>
                  <a:pt x="4298012" y="3473162"/>
                </a:lnTo>
                <a:lnTo>
                  <a:pt x="4307346" y="3491360"/>
                </a:lnTo>
                <a:lnTo>
                  <a:pt x="4298855" y="3512188"/>
                </a:lnTo>
                <a:cubicBezTo>
                  <a:pt x="4280003" y="3482782"/>
                  <a:pt x="4214601" y="3416253"/>
                  <a:pt x="4258225" y="3384901"/>
                </a:cubicBezTo>
                <a:close/>
                <a:moveTo>
                  <a:pt x="5681992" y="3381381"/>
                </a:moveTo>
                <a:cubicBezTo>
                  <a:pt x="5684002" y="3379161"/>
                  <a:pt x="5685608" y="3380640"/>
                  <a:pt x="5687213" y="3383603"/>
                </a:cubicBezTo>
                <a:cubicBezTo>
                  <a:pt x="5690432" y="3389527"/>
                  <a:pt x="5693643" y="3401377"/>
                  <a:pt x="5700073" y="3401375"/>
                </a:cubicBezTo>
                <a:cubicBezTo>
                  <a:pt x="5687213" y="3401377"/>
                  <a:pt x="5687213" y="3401377"/>
                  <a:pt x="5687213" y="3401377"/>
                </a:cubicBezTo>
                <a:cubicBezTo>
                  <a:pt x="5687213" y="3401377"/>
                  <a:pt x="5674355" y="3401377"/>
                  <a:pt x="5674355" y="3401377"/>
                </a:cubicBezTo>
                <a:cubicBezTo>
                  <a:pt x="5677570" y="3389527"/>
                  <a:pt x="5679981" y="3383603"/>
                  <a:pt x="5681992" y="3381381"/>
                </a:cubicBezTo>
                <a:close/>
                <a:moveTo>
                  <a:pt x="4106702" y="3378912"/>
                </a:moveTo>
                <a:cubicBezTo>
                  <a:pt x="4119832" y="3379818"/>
                  <a:pt x="4127869" y="3384376"/>
                  <a:pt x="4131937" y="3392413"/>
                </a:cubicBezTo>
                <a:lnTo>
                  <a:pt x="4132422" y="3403748"/>
                </a:lnTo>
                <a:lnTo>
                  <a:pt x="4136119" y="3405686"/>
                </a:lnTo>
                <a:cubicBezTo>
                  <a:pt x="4140860" y="3411271"/>
                  <a:pt x="4143664" y="3418816"/>
                  <a:pt x="4143116" y="3427201"/>
                </a:cubicBezTo>
                <a:cubicBezTo>
                  <a:pt x="4137309" y="3452545"/>
                  <a:pt x="4117948" y="3430176"/>
                  <a:pt x="4108542" y="3446786"/>
                </a:cubicBezTo>
                <a:cubicBezTo>
                  <a:pt x="4096645" y="3437625"/>
                  <a:pt x="4101350" y="3429319"/>
                  <a:pt x="4085305" y="3419940"/>
                </a:cubicBezTo>
                <a:cubicBezTo>
                  <a:pt x="4090147" y="3409506"/>
                  <a:pt x="4096303" y="3402879"/>
                  <a:pt x="4102784" y="3399274"/>
                </a:cubicBezTo>
                <a:lnTo>
                  <a:pt x="4109037" y="3397852"/>
                </a:lnTo>
                <a:close/>
                <a:moveTo>
                  <a:pt x="1735444" y="3368248"/>
                </a:moveTo>
                <a:cubicBezTo>
                  <a:pt x="1757972" y="3375698"/>
                  <a:pt x="1773354" y="3390861"/>
                  <a:pt x="1768405" y="3418431"/>
                </a:cubicBezTo>
                <a:cubicBezTo>
                  <a:pt x="1755219" y="3423132"/>
                  <a:pt x="1740386" y="3423261"/>
                  <a:pt x="1717855" y="3415809"/>
                </a:cubicBezTo>
                <a:cubicBezTo>
                  <a:pt x="1718132" y="3402806"/>
                  <a:pt x="1719644" y="3393236"/>
                  <a:pt x="1722529" y="3385754"/>
                </a:cubicBezTo>
                <a:cubicBezTo>
                  <a:pt x="1725416" y="3378274"/>
                  <a:pt x="1729674" y="3372885"/>
                  <a:pt x="1735444" y="3368248"/>
                </a:cubicBezTo>
                <a:close/>
                <a:moveTo>
                  <a:pt x="5353163" y="3358823"/>
                </a:moveTo>
                <a:cubicBezTo>
                  <a:pt x="5360167" y="3363076"/>
                  <a:pt x="5364546" y="3380298"/>
                  <a:pt x="5367469" y="3391778"/>
                </a:cubicBezTo>
                <a:cubicBezTo>
                  <a:pt x="5361339" y="3402624"/>
                  <a:pt x="5348205" y="3409216"/>
                  <a:pt x="5333615" y="3410072"/>
                </a:cubicBezTo>
                <a:cubicBezTo>
                  <a:pt x="5330695" y="3398592"/>
                  <a:pt x="5331280" y="3389235"/>
                  <a:pt x="5334742" y="3381020"/>
                </a:cubicBezTo>
                <a:cubicBezTo>
                  <a:pt x="5338208" y="3372808"/>
                  <a:pt x="5344555" y="3365737"/>
                  <a:pt x="5353163" y="3358823"/>
                </a:cubicBezTo>
                <a:close/>
                <a:moveTo>
                  <a:pt x="11448542" y="3353971"/>
                </a:moveTo>
                <a:cubicBezTo>
                  <a:pt x="11448542" y="3401377"/>
                  <a:pt x="11448542" y="3401377"/>
                  <a:pt x="11448542" y="3448783"/>
                </a:cubicBezTo>
                <a:cubicBezTo>
                  <a:pt x="11435682" y="3448783"/>
                  <a:pt x="11422823" y="3448783"/>
                  <a:pt x="11409963" y="3496187"/>
                </a:cubicBezTo>
                <a:cubicBezTo>
                  <a:pt x="11409963" y="3496187"/>
                  <a:pt x="11409963" y="3448784"/>
                  <a:pt x="11397104" y="3448783"/>
                </a:cubicBezTo>
                <a:cubicBezTo>
                  <a:pt x="11409963" y="3401377"/>
                  <a:pt x="11422823" y="3353972"/>
                  <a:pt x="11448542" y="3353971"/>
                </a:cubicBezTo>
                <a:close/>
                <a:moveTo>
                  <a:pt x="4274329" y="3353815"/>
                </a:moveTo>
                <a:cubicBezTo>
                  <a:pt x="4278146" y="3353548"/>
                  <a:pt x="4281640" y="3354647"/>
                  <a:pt x="4284902" y="3356848"/>
                </a:cubicBezTo>
                <a:cubicBezTo>
                  <a:pt x="4291419" y="3361255"/>
                  <a:pt x="4296994" y="3370082"/>
                  <a:pt x="4302314" y="3381262"/>
                </a:cubicBezTo>
                <a:cubicBezTo>
                  <a:pt x="4294342" y="3385990"/>
                  <a:pt x="4286372" y="3390720"/>
                  <a:pt x="4278401" y="3395444"/>
                </a:cubicBezTo>
                <a:cubicBezTo>
                  <a:pt x="4272464" y="3381317"/>
                  <a:pt x="4267759" y="3373079"/>
                  <a:pt x="4261825" y="3358956"/>
                </a:cubicBezTo>
                <a:cubicBezTo>
                  <a:pt x="4266372" y="3355708"/>
                  <a:pt x="4270512" y="3354079"/>
                  <a:pt x="4274329" y="3353815"/>
                </a:cubicBezTo>
                <a:close/>
                <a:moveTo>
                  <a:pt x="3369389" y="3353717"/>
                </a:moveTo>
                <a:cubicBezTo>
                  <a:pt x="3377900" y="3352805"/>
                  <a:pt x="3387503" y="3356297"/>
                  <a:pt x="3391000" y="3361575"/>
                </a:cubicBezTo>
                <a:cubicBezTo>
                  <a:pt x="3395082" y="3389772"/>
                  <a:pt x="3361320" y="3382838"/>
                  <a:pt x="3354334" y="3372284"/>
                </a:cubicBezTo>
                <a:cubicBezTo>
                  <a:pt x="3353454" y="3359945"/>
                  <a:pt x="3360875" y="3354629"/>
                  <a:pt x="3369389" y="3353717"/>
                </a:cubicBezTo>
                <a:close/>
                <a:moveTo>
                  <a:pt x="3918691" y="3348205"/>
                </a:moveTo>
                <a:cubicBezTo>
                  <a:pt x="3923736" y="3349632"/>
                  <a:pt x="3928180" y="3352767"/>
                  <a:pt x="3931002" y="3357559"/>
                </a:cubicBezTo>
                <a:cubicBezTo>
                  <a:pt x="3934768" y="3363953"/>
                  <a:pt x="3935651" y="3373293"/>
                  <a:pt x="3931235" y="3385466"/>
                </a:cubicBezTo>
                <a:lnTo>
                  <a:pt x="3912760" y="3387863"/>
                </a:lnTo>
                <a:lnTo>
                  <a:pt x="3929164" y="3403747"/>
                </a:lnTo>
                <a:cubicBezTo>
                  <a:pt x="3919760" y="3408418"/>
                  <a:pt x="3915310" y="3417887"/>
                  <a:pt x="3910694" y="3422597"/>
                </a:cubicBezTo>
                <a:cubicBezTo>
                  <a:pt x="3896335" y="3422470"/>
                  <a:pt x="3886593" y="3417629"/>
                  <a:pt x="3876518" y="3403279"/>
                </a:cubicBezTo>
                <a:cubicBezTo>
                  <a:pt x="3880966" y="3393808"/>
                  <a:pt x="3882038" y="3390255"/>
                  <a:pt x="3884325" y="3387303"/>
                </a:cubicBezTo>
                <a:lnTo>
                  <a:pt x="3888545" y="3383855"/>
                </a:lnTo>
                <a:lnTo>
                  <a:pt x="3884594" y="3382847"/>
                </a:lnTo>
                <a:cubicBezTo>
                  <a:pt x="3883540" y="3364302"/>
                  <a:pt x="3892320" y="3353183"/>
                  <a:pt x="3902772" y="3349102"/>
                </a:cubicBezTo>
                <a:cubicBezTo>
                  <a:pt x="3907999" y="3347061"/>
                  <a:pt x="3913646" y="3346778"/>
                  <a:pt x="3918691" y="3348205"/>
                </a:cubicBezTo>
                <a:close/>
                <a:moveTo>
                  <a:pt x="4350904" y="3344132"/>
                </a:moveTo>
                <a:cubicBezTo>
                  <a:pt x="4358574" y="3343314"/>
                  <a:pt x="4365379" y="3344460"/>
                  <a:pt x="4371256" y="3347088"/>
                </a:cubicBezTo>
                <a:cubicBezTo>
                  <a:pt x="4406523" y="3362837"/>
                  <a:pt x="4408353" y="3431786"/>
                  <a:pt x="4362448" y="3448600"/>
                </a:cubicBezTo>
                <a:lnTo>
                  <a:pt x="4353354" y="3441781"/>
                </a:lnTo>
                <a:lnTo>
                  <a:pt x="4354084" y="3451276"/>
                </a:lnTo>
                <a:cubicBezTo>
                  <a:pt x="4349783" y="3469000"/>
                  <a:pt x="4334788" y="3485917"/>
                  <a:pt x="4313288" y="3502947"/>
                </a:cubicBezTo>
                <a:lnTo>
                  <a:pt x="4307346" y="3491360"/>
                </a:lnTo>
                <a:lnTo>
                  <a:pt x="4308891" y="3487572"/>
                </a:lnTo>
                <a:lnTo>
                  <a:pt x="4297951" y="3454828"/>
                </a:lnTo>
                <a:lnTo>
                  <a:pt x="4297920" y="3445662"/>
                </a:lnTo>
                <a:lnTo>
                  <a:pt x="4326711" y="3400952"/>
                </a:lnTo>
                <a:lnTo>
                  <a:pt x="4322063" y="3377392"/>
                </a:lnTo>
                <a:cubicBezTo>
                  <a:pt x="4321592" y="3368009"/>
                  <a:pt x="4322636" y="3359436"/>
                  <a:pt x="4325371" y="3352972"/>
                </a:cubicBezTo>
                <a:cubicBezTo>
                  <a:pt x="4334701" y="3347734"/>
                  <a:pt x="4343235" y="3344952"/>
                  <a:pt x="4350904" y="3344132"/>
                </a:cubicBezTo>
                <a:close/>
                <a:moveTo>
                  <a:pt x="4198994" y="3330159"/>
                </a:moveTo>
                <a:cubicBezTo>
                  <a:pt x="4208625" y="3340048"/>
                  <a:pt x="4218324" y="3345274"/>
                  <a:pt x="4228030" y="3350498"/>
                </a:cubicBezTo>
                <a:cubicBezTo>
                  <a:pt x="4218094" y="3359260"/>
                  <a:pt x="4218018" y="3363921"/>
                  <a:pt x="4227646" y="3373809"/>
                </a:cubicBezTo>
                <a:cubicBezTo>
                  <a:pt x="4201565" y="3396809"/>
                  <a:pt x="4176264" y="3372605"/>
                  <a:pt x="4181913" y="3350176"/>
                </a:cubicBezTo>
                <a:cubicBezTo>
                  <a:pt x="4183795" y="3342704"/>
                  <a:pt x="4189115" y="3335426"/>
                  <a:pt x="4198994" y="3330159"/>
                </a:cubicBezTo>
                <a:close/>
                <a:moveTo>
                  <a:pt x="4434496" y="3325925"/>
                </a:moveTo>
                <a:cubicBezTo>
                  <a:pt x="4439657" y="3325459"/>
                  <a:pt x="4445331" y="3326802"/>
                  <a:pt x="4451713" y="3330678"/>
                </a:cubicBezTo>
                <a:lnTo>
                  <a:pt x="4453458" y="3340053"/>
                </a:lnTo>
                <a:lnTo>
                  <a:pt x="4465807" y="3338957"/>
                </a:lnTo>
                <a:cubicBezTo>
                  <a:pt x="4484751" y="3363150"/>
                  <a:pt x="4458534" y="3375934"/>
                  <a:pt x="4448037" y="3403923"/>
                </a:cubicBezTo>
                <a:lnTo>
                  <a:pt x="4430937" y="3373620"/>
                </a:lnTo>
                <a:lnTo>
                  <a:pt x="4413751" y="3377133"/>
                </a:lnTo>
                <a:cubicBezTo>
                  <a:pt x="4406181" y="3374413"/>
                  <a:pt x="4399640" y="3368644"/>
                  <a:pt x="4396283" y="3359409"/>
                </a:cubicBezTo>
                <a:cubicBezTo>
                  <a:pt x="4404164" y="3349798"/>
                  <a:pt x="4411638" y="3338741"/>
                  <a:pt x="4420335" y="3332023"/>
                </a:cubicBezTo>
                <a:cubicBezTo>
                  <a:pt x="4424680" y="3328664"/>
                  <a:pt x="4429334" y="3326391"/>
                  <a:pt x="4434496" y="3325925"/>
                </a:cubicBezTo>
                <a:close/>
                <a:moveTo>
                  <a:pt x="3297403" y="3324857"/>
                </a:moveTo>
                <a:cubicBezTo>
                  <a:pt x="3295513" y="3351895"/>
                  <a:pt x="3303466" y="3438653"/>
                  <a:pt x="3268436" y="3438065"/>
                </a:cubicBezTo>
                <a:cubicBezTo>
                  <a:pt x="3268024" y="3407546"/>
                  <a:pt x="3249997" y="3328003"/>
                  <a:pt x="3297403" y="3324857"/>
                </a:cubicBezTo>
                <a:close/>
                <a:moveTo>
                  <a:pt x="11835516" y="3318734"/>
                </a:moveTo>
                <a:cubicBezTo>
                  <a:pt x="11835516" y="3318734"/>
                  <a:pt x="11835516" y="3352687"/>
                  <a:pt x="11835516" y="3352687"/>
                </a:cubicBezTo>
                <a:cubicBezTo>
                  <a:pt x="11835516" y="3352687"/>
                  <a:pt x="11835516" y="3352687"/>
                  <a:pt x="11821566" y="3352687"/>
                </a:cubicBezTo>
                <a:cubicBezTo>
                  <a:pt x="11821566" y="3352687"/>
                  <a:pt x="11835516" y="3318734"/>
                  <a:pt x="11835516" y="3318734"/>
                </a:cubicBezTo>
                <a:close/>
                <a:moveTo>
                  <a:pt x="4583476" y="3307418"/>
                </a:moveTo>
                <a:cubicBezTo>
                  <a:pt x="4583476" y="3307418"/>
                  <a:pt x="4596261" y="3307418"/>
                  <a:pt x="4596261" y="3307418"/>
                </a:cubicBezTo>
                <a:cubicBezTo>
                  <a:pt x="4596261" y="3307418"/>
                  <a:pt x="4596261" y="3332883"/>
                  <a:pt x="4601655" y="3345614"/>
                </a:cubicBezTo>
                <a:lnTo>
                  <a:pt x="4606687" y="3350423"/>
                </a:lnTo>
                <a:lnTo>
                  <a:pt x="4622753" y="3345559"/>
                </a:lnTo>
                <a:lnTo>
                  <a:pt x="4642846" y="3350000"/>
                </a:lnTo>
                <a:lnTo>
                  <a:pt x="4651214" y="3321278"/>
                </a:lnTo>
                <a:cubicBezTo>
                  <a:pt x="4673471" y="3323021"/>
                  <a:pt x="4673091" y="3336672"/>
                  <a:pt x="4672710" y="3350318"/>
                </a:cubicBezTo>
                <a:cubicBezTo>
                  <a:pt x="4661974" y="3347063"/>
                  <a:pt x="4657517" y="3356972"/>
                  <a:pt x="4650586" y="3356279"/>
                </a:cubicBezTo>
                <a:lnTo>
                  <a:pt x="4648135" y="3354730"/>
                </a:lnTo>
                <a:lnTo>
                  <a:pt x="4659764" y="3366507"/>
                </a:lnTo>
                <a:cubicBezTo>
                  <a:pt x="4671854" y="3387280"/>
                  <a:pt x="4671603" y="3419058"/>
                  <a:pt x="4657052" y="3441003"/>
                </a:cubicBezTo>
                <a:lnTo>
                  <a:pt x="4639474" y="3454546"/>
                </a:lnTo>
                <a:lnTo>
                  <a:pt x="4644510" y="3454547"/>
                </a:lnTo>
                <a:cubicBezTo>
                  <a:pt x="4646254" y="3454546"/>
                  <a:pt x="4646254" y="3454546"/>
                  <a:pt x="4646254" y="3454546"/>
                </a:cubicBezTo>
                <a:cubicBezTo>
                  <a:pt x="4646252" y="3505471"/>
                  <a:pt x="4632304" y="3505470"/>
                  <a:pt x="4632304" y="3505470"/>
                </a:cubicBezTo>
                <a:cubicBezTo>
                  <a:pt x="4632304" y="3505470"/>
                  <a:pt x="4618349" y="3505470"/>
                  <a:pt x="4618349" y="3505470"/>
                </a:cubicBezTo>
                <a:cubicBezTo>
                  <a:pt x="4618349" y="3505470"/>
                  <a:pt x="4618352" y="3454546"/>
                  <a:pt x="4618352" y="3454546"/>
                </a:cubicBezTo>
                <a:lnTo>
                  <a:pt x="4618493" y="3454547"/>
                </a:lnTo>
                <a:lnTo>
                  <a:pt x="4604869" y="3444085"/>
                </a:lnTo>
                <a:lnTo>
                  <a:pt x="4594268" y="3418644"/>
                </a:lnTo>
                <a:lnTo>
                  <a:pt x="4590408" y="3420856"/>
                </a:lnTo>
                <a:cubicBezTo>
                  <a:pt x="4576812" y="3425028"/>
                  <a:pt x="4566156" y="3416870"/>
                  <a:pt x="4559902" y="3397373"/>
                </a:cubicBezTo>
                <a:cubicBezTo>
                  <a:pt x="4570168" y="3389039"/>
                  <a:pt x="4579341" y="3386332"/>
                  <a:pt x="4586987" y="3388955"/>
                </a:cubicBezTo>
                <a:lnTo>
                  <a:pt x="4593497" y="3397511"/>
                </a:lnTo>
                <a:lnTo>
                  <a:pt x="4596022" y="3353652"/>
                </a:lnTo>
                <a:lnTo>
                  <a:pt x="4604282" y="3351152"/>
                </a:lnTo>
                <a:lnTo>
                  <a:pt x="4591468" y="3347030"/>
                </a:lnTo>
                <a:cubicBezTo>
                  <a:pt x="4586672" y="3341370"/>
                  <a:pt x="4583474" y="3330055"/>
                  <a:pt x="4583476" y="3307418"/>
                </a:cubicBezTo>
                <a:close/>
                <a:moveTo>
                  <a:pt x="4928361" y="3300386"/>
                </a:moveTo>
                <a:cubicBezTo>
                  <a:pt x="4939646" y="3302481"/>
                  <a:pt x="4948983" y="3307242"/>
                  <a:pt x="4955253" y="3314837"/>
                </a:cubicBezTo>
                <a:cubicBezTo>
                  <a:pt x="4961519" y="3322436"/>
                  <a:pt x="4964716" y="3332868"/>
                  <a:pt x="4963718" y="3346306"/>
                </a:cubicBezTo>
                <a:lnTo>
                  <a:pt x="4954411" y="3351411"/>
                </a:lnTo>
                <a:lnTo>
                  <a:pt x="4971391" y="3361674"/>
                </a:lnTo>
                <a:cubicBezTo>
                  <a:pt x="4993605" y="3380996"/>
                  <a:pt x="5007971" y="3406787"/>
                  <a:pt x="5000432" y="3427118"/>
                </a:cubicBezTo>
                <a:cubicBezTo>
                  <a:pt x="4994986" y="3444343"/>
                  <a:pt x="4980562" y="3455316"/>
                  <a:pt x="4962980" y="3460209"/>
                </a:cubicBezTo>
                <a:lnTo>
                  <a:pt x="4958825" y="3459958"/>
                </a:lnTo>
                <a:lnTo>
                  <a:pt x="4958105" y="3467642"/>
                </a:lnTo>
                <a:cubicBezTo>
                  <a:pt x="4956153" y="3476439"/>
                  <a:pt x="4952677" y="3483462"/>
                  <a:pt x="4946152" y="3486929"/>
                </a:cubicBezTo>
                <a:lnTo>
                  <a:pt x="4936801" y="3487820"/>
                </a:lnTo>
                <a:lnTo>
                  <a:pt x="4943323" y="3499892"/>
                </a:lnTo>
                <a:cubicBezTo>
                  <a:pt x="4951738" y="3526032"/>
                  <a:pt x="4950526" y="3561878"/>
                  <a:pt x="4943535" y="3577124"/>
                </a:cubicBezTo>
                <a:cubicBezTo>
                  <a:pt x="4897429" y="3576422"/>
                  <a:pt x="4895369" y="3501335"/>
                  <a:pt x="4904402" y="3470763"/>
                </a:cubicBezTo>
                <a:lnTo>
                  <a:pt x="4921489" y="3475385"/>
                </a:lnTo>
                <a:lnTo>
                  <a:pt x="4916878" y="3466795"/>
                </a:lnTo>
                <a:lnTo>
                  <a:pt x="4916623" y="3457416"/>
                </a:lnTo>
                <a:lnTo>
                  <a:pt x="4906586" y="3456810"/>
                </a:lnTo>
                <a:lnTo>
                  <a:pt x="4891245" y="3442055"/>
                </a:lnTo>
                <a:lnTo>
                  <a:pt x="4891165" y="3454547"/>
                </a:lnTo>
                <a:cubicBezTo>
                  <a:pt x="4888065" y="3454547"/>
                  <a:pt x="4885741" y="3451366"/>
                  <a:pt x="4883997" y="3446590"/>
                </a:cubicBezTo>
                <a:lnTo>
                  <a:pt x="4880963" y="3432162"/>
                </a:lnTo>
                <a:lnTo>
                  <a:pt x="4877894" y="3429210"/>
                </a:lnTo>
                <a:lnTo>
                  <a:pt x="4877033" y="3438694"/>
                </a:lnTo>
                <a:cubicBezTo>
                  <a:pt x="4875356" y="3477800"/>
                  <a:pt x="4873650" y="3515076"/>
                  <a:pt x="4865813" y="3549275"/>
                </a:cubicBezTo>
                <a:lnTo>
                  <a:pt x="4850864" y="3520386"/>
                </a:lnTo>
                <a:lnTo>
                  <a:pt x="4850861" y="3530944"/>
                </a:lnTo>
                <a:cubicBezTo>
                  <a:pt x="4850864" y="3543676"/>
                  <a:pt x="4850864" y="3556407"/>
                  <a:pt x="4850864" y="3556407"/>
                </a:cubicBezTo>
                <a:cubicBezTo>
                  <a:pt x="4850864" y="3556407"/>
                  <a:pt x="4850864" y="3556407"/>
                  <a:pt x="4838074" y="3556406"/>
                </a:cubicBezTo>
                <a:cubicBezTo>
                  <a:pt x="4838074" y="3556406"/>
                  <a:pt x="4838074" y="3556406"/>
                  <a:pt x="4825287" y="3556406"/>
                </a:cubicBezTo>
                <a:cubicBezTo>
                  <a:pt x="4825287" y="3556406"/>
                  <a:pt x="4812501" y="3556406"/>
                  <a:pt x="4812501" y="3556406"/>
                </a:cubicBezTo>
                <a:cubicBezTo>
                  <a:pt x="4812501" y="3556406"/>
                  <a:pt x="4799714" y="3556406"/>
                  <a:pt x="4799714" y="3505482"/>
                </a:cubicBezTo>
                <a:cubicBezTo>
                  <a:pt x="4812503" y="3505482"/>
                  <a:pt x="4812503" y="3505482"/>
                  <a:pt x="4812503" y="3505482"/>
                </a:cubicBezTo>
                <a:cubicBezTo>
                  <a:pt x="4812503" y="3505482"/>
                  <a:pt x="4825289" y="3505482"/>
                  <a:pt x="4825289" y="3505482"/>
                </a:cubicBezTo>
                <a:lnTo>
                  <a:pt x="4843148" y="3505482"/>
                </a:lnTo>
                <a:lnTo>
                  <a:pt x="4838714" y="3496913"/>
                </a:lnTo>
                <a:cubicBezTo>
                  <a:pt x="4822514" y="3439922"/>
                  <a:pt x="4834565" y="3371067"/>
                  <a:pt x="4834742" y="3308509"/>
                </a:cubicBezTo>
                <a:cubicBezTo>
                  <a:pt x="4851537" y="3313314"/>
                  <a:pt x="4863568" y="3304825"/>
                  <a:pt x="4888081" y="3317132"/>
                </a:cubicBezTo>
                <a:lnTo>
                  <a:pt x="4886021" y="3339794"/>
                </a:lnTo>
                <a:lnTo>
                  <a:pt x="4895257" y="3335058"/>
                </a:lnTo>
                <a:lnTo>
                  <a:pt x="4913192" y="3336903"/>
                </a:lnTo>
                <a:lnTo>
                  <a:pt x="4917542" y="3317682"/>
                </a:lnTo>
                <a:cubicBezTo>
                  <a:pt x="4920007" y="3310192"/>
                  <a:pt x="4923328" y="3303992"/>
                  <a:pt x="4928361" y="3300386"/>
                </a:cubicBezTo>
                <a:close/>
                <a:moveTo>
                  <a:pt x="5670817" y="3295063"/>
                </a:moveTo>
                <a:lnTo>
                  <a:pt x="5665998" y="3325516"/>
                </a:lnTo>
                <a:lnTo>
                  <a:pt x="5677062" y="3327449"/>
                </a:lnTo>
                <a:lnTo>
                  <a:pt x="5690467" y="3337706"/>
                </a:lnTo>
                <a:lnTo>
                  <a:pt x="5692842" y="3325823"/>
                </a:lnTo>
                <a:lnTo>
                  <a:pt x="5697901" y="3313699"/>
                </a:lnTo>
                <a:lnTo>
                  <a:pt x="5676542" y="3302241"/>
                </a:lnTo>
                <a:close/>
                <a:moveTo>
                  <a:pt x="2455797" y="3292106"/>
                </a:moveTo>
                <a:cubicBezTo>
                  <a:pt x="2465333" y="3293280"/>
                  <a:pt x="2473352" y="3295650"/>
                  <a:pt x="2478335" y="3299101"/>
                </a:cubicBezTo>
                <a:cubicBezTo>
                  <a:pt x="2466753" y="3308461"/>
                  <a:pt x="2449377" y="3322497"/>
                  <a:pt x="2430053" y="3329388"/>
                </a:cubicBezTo>
                <a:cubicBezTo>
                  <a:pt x="2410728" y="3336277"/>
                  <a:pt x="2389450" y="3336021"/>
                  <a:pt x="2370060" y="3316790"/>
                </a:cubicBezTo>
                <a:cubicBezTo>
                  <a:pt x="2379974" y="3302801"/>
                  <a:pt x="2402061" y="3294926"/>
                  <a:pt x="2424162" y="3292276"/>
                </a:cubicBezTo>
                <a:cubicBezTo>
                  <a:pt x="2435209" y="3290951"/>
                  <a:pt x="2446261" y="3290930"/>
                  <a:pt x="2455797" y="3292106"/>
                </a:cubicBezTo>
                <a:close/>
                <a:moveTo>
                  <a:pt x="3612595" y="3282697"/>
                </a:moveTo>
                <a:lnTo>
                  <a:pt x="3610168" y="3283709"/>
                </a:lnTo>
                <a:lnTo>
                  <a:pt x="3611085" y="3291449"/>
                </a:lnTo>
                <a:lnTo>
                  <a:pt x="3631375" y="3292656"/>
                </a:lnTo>
                <a:lnTo>
                  <a:pt x="3656447" y="3310626"/>
                </a:lnTo>
                <a:lnTo>
                  <a:pt x="3655843" y="3285628"/>
                </a:lnTo>
                <a:lnTo>
                  <a:pt x="3615131" y="3282861"/>
                </a:lnTo>
                <a:close/>
                <a:moveTo>
                  <a:pt x="10741238" y="3259158"/>
                </a:moveTo>
                <a:cubicBezTo>
                  <a:pt x="10741238" y="3259158"/>
                  <a:pt x="10754098" y="3259158"/>
                  <a:pt x="10754098" y="3259158"/>
                </a:cubicBezTo>
                <a:cubicBezTo>
                  <a:pt x="10766957" y="3306565"/>
                  <a:pt x="10779817" y="3306565"/>
                  <a:pt x="10766956" y="3353971"/>
                </a:cubicBezTo>
                <a:cubicBezTo>
                  <a:pt x="10754098" y="3353971"/>
                  <a:pt x="10741236" y="3306565"/>
                  <a:pt x="10728378" y="3306565"/>
                </a:cubicBezTo>
                <a:cubicBezTo>
                  <a:pt x="10741236" y="3306565"/>
                  <a:pt x="10741236" y="3306565"/>
                  <a:pt x="10741238" y="3259158"/>
                </a:cubicBezTo>
                <a:close/>
                <a:moveTo>
                  <a:pt x="9570964" y="3259158"/>
                </a:moveTo>
                <a:cubicBezTo>
                  <a:pt x="9570964" y="3259158"/>
                  <a:pt x="9570965" y="3306565"/>
                  <a:pt x="9570965" y="3306565"/>
                </a:cubicBezTo>
                <a:cubicBezTo>
                  <a:pt x="9570965" y="3306565"/>
                  <a:pt x="9558107" y="3259159"/>
                  <a:pt x="9558107" y="3259159"/>
                </a:cubicBezTo>
                <a:cubicBezTo>
                  <a:pt x="9558107" y="3259159"/>
                  <a:pt x="9570964" y="3259158"/>
                  <a:pt x="9570964" y="3259158"/>
                </a:cubicBezTo>
                <a:close/>
                <a:moveTo>
                  <a:pt x="11371381" y="3211751"/>
                </a:moveTo>
                <a:cubicBezTo>
                  <a:pt x="11384244" y="3211751"/>
                  <a:pt x="11384244" y="3211751"/>
                  <a:pt x="11384244" y="3211751"/>
                </a:cubicBezTo>
                <a:cubicBezTo>
                  <a:pt x="11384244" y="3259158"/>
                  <a:pt x="11384244" y="3259158"/>
                  <a:pt x="11384244" y="3259158"/>
                </a:cubicBezTo>
                <a:cubicBezTo>
                  <a:pt x="11371381" y="3259158"/>
                  <a:pt x="11371381" y="3259158"/>
                  <a:pt x="11358522" y="3259158"/>
                </a:cubicBezTo>
                <a:cubicBezTo>
                  <a:pt x="11371381" y="3211751"/>
                  <a:pt x="11371381" y="3211751"/>
                  <a:pt x="11371381" y="3211751"/>
                </a:cubicBezTo>
                <a:close/>
                <a:moveTo>
                  <a:pt x="11332802" y="3211751"/>
                </a:moveTo>
                <a:cubicBezTo>
                  <a:pt x="11332802" y="3211751"/>
                  <a:pt x="11332802" y="3211751"/>
                  <a:pt x="11345664" y="3211751"/>
                </a:cubicBezTo>
                <a:cubicBezTo>
                  <a:pt x="11345664" y="3211751"/>
                  <a:pt x="11345664" y="3211751"/>
                  <a:pt x="11345664" y="3259158"/>
                </a:cubicBezTo>
                <a:cubicBezTo>
                  <a:pt x="11345664" y="3259158"/>
                  <a:pt x="11332802" y="3259158"/>
                  <a:pt x="11332802" y="3211751"/>
                </a:cubicBezTo>
                <a:close/>
                <a:moveTo>
                  <a:pt x="3141910" y="3209077"/>
                </a:moveTo>
                <a:cubicBezTo>
                  <a:pt x="3154071" y="3212127"/>
                  <a:pt x="3175809" y="3230555"/>
                  <a:pt x="3175565" y="3252124"/>
                </a:cubicBezTo>
                <a:cubicBezTo>
                  <a:pt x="3155049" y="3268608"/>
                  <a:pt x="3139696" y="3260431"/>
                  <a:pt x="3127779" y="3235812"/>
                </a:cubicBezTo>
                <a:cubicBezTo>
                  <a:pt x="3133556" y="3228611"/>
                  <a:pt x="3135273" y="3220391"/>
                  <a:pt x="3141910" y="3209077"/>
                </a:cubicBezTo>
                <a:close/>
                <a:moveTo>
                  <a:pt x="3097978" y="3205404"/>
                </a:moveTo>
                <a:cubicBezTo>
                  <a:pt x="3078012" y="3250349"/>
                  <a:pt x="3105668" y="3307142"/>
                  <a:pt x="3074239" y="3334769"/>
                </a:cubicBezTo>
                <a:cubicBezTo>
                  <a:pt x="3066917" y="3290856"/>
                  <a:pt x="3021278" y="3223568"/>
                  <a:pt x="3070625" y="3208464"/>
                </a:cubicBezTo>
                <a:cubicBezTo>
                  <a:pt x="3077676" y="3206306"/>
                  <a:pt x="3086662" y="3205213"/>
                  <a:pt x="3097978" y="3205404"/>
                </a:cubicBezTo>
                <a:close/>
                <a:moveTo>
                  <a:pt x="2947832" y="3201332"/>
                </a:moveTo>
                <a:cubicBezTo>
                  <a:pt x="2975426" y="3212118"/>
                  <a:pt x="3005082" y="3207027"/>
                  <a:pt x="3014573" y="3221161"/>
                </a:cubicBezTo>
                <a:cubicBezTo>
                  <a:pt x="3017736" y="3225872"/>
                  <a:pt x="3018659" y="3232724"/>
                  <a:pt x="3016521" y="3243010"/>
                </a:cubicBezTo>
                <a:cubicBezTo>
                  <a:pt x="2997519" y="3246703"/>
                  <a:pt x="2922724" y="3239715"/>
                  <a:pt x="2947832" y="3201332"/>
                </a:cubicBezTo>
                <a:close/>
                <a:moveTo>
                  <a:pt x="2052536" y="3198626"/>
                </a:moveTo>
                <a:cubicBezTo>
                  <a:pt x="2057760" y="3211277"/>
                  <a:pt x="2060371" y="3217602"/>
                  <a:pt x="2067347" y="3225955"/>
                </a:cubicBezTo>
                <a:cubicBezTo>
                  <a:pt x="2030651" y="3239569"/>
                  <a:pt x="2020143" y="3265353"/>
                  <a:pt x="1993096" y="3242563"/>
                </a:cubicBezTo>
                <a:cubicBezTo>
                  <a:pt x="1993755" y="3237759"/>
                  <a:pt x="1996161" y="3233446"/>
                  <a:pt x="1999812" y="3229474"/>
                </a:cubicBezTo>
                <a:cubicBezTo>
                  <a:pt x="2010754" y="3217550"/>
                  <a:pt x="2032873" y="3208656"/>
                  <a:pt x="2052536" y="3198626"/>
                </a:cubicBezTo>
                <a:close/>
                <a:moveTo>
                  <a:pt x="1961246" y="3186394"/>
                </a:moveTo>
                <a:cubicBezTo>
                  <a:pt x="1968958" y="3184163"/>
                  <a:pt x="1977176" y="3184487"/>
                  <a:pt x="1984568" y="3188165"/>
                </a:cubicBezTo>
                <a:cubicBezTo>
                  <a:pt x="1994427" y="3193069"/>
                  <a:pt x="2002810" y="3203937"/>
                  <a:pt x="2006571" y="3222666"/>
                </a:cubicBezTo>
                <a:cubicBezTo>
                  <a:pt x="1975832" y="3233909"/>
                  <a:pt x="1970989" y="3257612"/>
                  <a:pt x="1941429" y="3253804"/>
                </a:cubicBezTo>
                <a:cubicBezTo>
                  <a:pt x="1926816" y="3233108"/>
                  <a:pt x="1930208" y="3213019"/>
                  <a:pt x="1940950" y="3199945"/>
                </a:cubicBezTo>
                <a:cubicBezTo>
                  <a:pt x="1946322" y="3193409"/>
                  <a:pt x="1953530" y="3188624"/>
                  <a:pt x="1961246" y="3186394"/>
                </a:cubicBezTo>
                <a:close/>
                <a:moveTo>
                  <a:pt x="5389716" y="3179188"/>
                </a:moveTo>
                <a:cubicBezTo>
                  <a:pt x="5397534" y="3180138"/>
                  <a:pt x="5405288" y="3183771"/>
                  <a:pt x="5411070" y="3190228"/>
                </a:cubicBezTo>
                <a:cubicBezTo>
                  <a:pt x="5418775" y="3198832"/>
                  <a:pt x="5422975" y="3212454"/>
                  <a:pt x="5419144" y="3231422"/>
                </a:cubicBezTo>
                <a:cubicBezTo>
                  <a:pt x="5398912" y="3242768"/>
                  <a:pt x="5385791" y="3236669"/>
                  <a:pt x="5369117" y="3239298"/>
                </a:cubicBezTo>
                <a:cubicBezTo>
                  <a:pt x="5355667" y="3218459"/>
                  <a:pt x="5354952" y="3202717"/>
                  <a:pt x="5360534" y="3192543"/>
                </a:cubicBezTo>
                <a:cubicBezTo>
                  <a:pt x="5366115" y="3182368"/>
                  <a:pt x="5377988" y="3177760"/>
                  <a:pt x="5389716" y="3179188"/>
                </a:cubicBezTo>
                <a:close/>
                <a:moveTo>
                  <a:pt x="11718603" y="3164347"/>
                </a:moveTo>
                <a:cubicBezTo>
                  <a:pt x="11731467" y="3164346"/>
                  <a:pt x="11731467" y="3211751"/>
                  <a:pt x="11744325" y="3211752"/>
                </a:cubicBezTo>
                <a:cubicBezTo>
                  <a:pt x="11731467" y="3259158"/>
                  <a:pt x="11718603" y="3259158"/>
                  <a:pt x="11705745" y="3259158"/>
                </a:cubicBezTo>
                <a:cubicBezTo>
                  <a:pt x="11705745" y="3211751"/>
                  <a:pt x="11705745" y="3211751"/>
                  <a:pt x="11718603" y="3164347"/>
                </a:cubicBezTo>
                <a:close/>
                <a:moveTo>
                  <a:pt x="9570964" y="3164347"/>
                </a:moveTo>
                <a:cubicBezTo>
                  <a:pt x="9570964" y="3211751"/>
                  <a:pt x="9570964" y="3164347"/>
                  <a:pt x="9570964" y="3211751"/>
                </a:cubicBezTo>
                <a:cubicBezTo>
                  <a:pt x="9558106" y="3211751"/>
                  <a:pt x="9519526" y="3259158"/>
                  <a:pt x="9519526" y="3259158"/>
                </a:cubicBezTo>
                <a:cubicBezTo>
                  <a:pt x="9519526" y="3259158"/>
                  <a:pt x="9519526" y="3259158"/>
                  <a:pt x="9519527" y="3211751"/>
                </a:cubicBezTo>
                <a:cubicBezTo>
                  <a:pt x="9532387" y="3164346"/>
                  <a:pt x="9545246" y="3164346"/>
                  <a:pt x="9570964" y="3164347"/>
                </a:cubicBezTo>
                <a:close/>
                <a:moveTo>
                  <a:pt x="10638357" y="3164346"/>
                </a:moveTo>
                <a:lnTo>
                  <a:pt x="10651215" y="3164347"/>
                </a:lnTo>
                <a:cubicBezTo>
                  <a:pt x="10651215" y="3164347"/>
                  <a:pt x="10651215" y="3164347"/>
                  <a:pt x="10638357" y="3211751"/>
                </a:cubicBezTo>
                <a:cubicBezTo>
                  <a:pt x="10638355" y="3259158"/>
                  <a:pt x="10625495" y="3306564"/>
                  <a:pt x="10574057" y="3353972"/>
                </a:cubicBezTo>
                <a:cubicBezTo>
                  <a:pt x="10535475" y="3259158"/>
                  <a:pt x="10574056" y="3211751"/>
                  <a:pt x="10599776" y="3164347"/>
                </a:cubicBezTo>
                <a:cubicBezTo>
                  <a:pt x="10599776" y="3164347"/>
                  <a:pt x="10599776" y="3164347"/>
                  <a:pt x="10612637" y="3211752"/>
                </a:cubicBezTo>
                <a:cubicBezTo>
                  <a:pt x="10625494" y="3211751"/>
                  <a:pt x="10625495" y="3164346"/>
                  <a:pt x="10638357" y="3164346"/>
                </a:cubicBezTo>
                <a:close/>
                <a:moveTo>
                  <a:pt x="5674354" y="3164346"/>
                </a:moveTo>
                <a:cubicBezTo>
                  <a:pt x="5674354" y="3211751"/>
                  <a:pt x="5687215" y="3211751"/>
                  <a:pt x="5674354" y="3211751"/>
                </a:cubicBezTo>
                <a:lnTo>
                  <a:pt x="5674229" y="3217384"/>
                </a:lnTo>
                <a:lnTo>
                  <a:pt x="5687388" y="3221191"/>
                </a:lnTo>
                <a:cubicBezTo>
                  <a:pt x="5697686" y="3226607"/>
                  <a:pt x="5707875" y="3234468"/>
                  <a:pt x="5716865" y="3243689"/>
                </a:cubicBezTo>
                <a:lnTo>
                  <a:pt x="5723862" y="3253313"/>
                </a:lnTo>
                <a:lnTo>
                  <a:pt x="5724189" y="3253232"/>
                </a:lnTo>
                <a:cubicBezTo>
                  <a:pt x="5732224" y="3247307"/>
                  <a:pt x="5738654" y="3235454"/>
                  <a:pt x="5738656" y="3211751"/>
                </a:cubicBezTo>
                <a:lnTo>
                  <a:pt x="5728380" y="3207347"/>
                </a:lnTo>
                <a:lnTo>
                  <a:pt x="5697393" y="3201673"/>
                </a:lnTo>
                <a:cubicBezTo>
                  <a:pt x="5686979" y="3196671"/>
                  <a:pt x="5681358" y="3189871"/>
                  <a:pt x="5679328" y="3182332"/>
                </a:cubicBezTo>
                <a:lnTo>
                  <a:pt x="5681522" y="3167420"/>
                </a:lnTo>
                <a:close/>
                <a:moveTo>
                  <a:pt x="4749121" y="3160790"/>
                </a:moveTo>
                <a:cubicBezTo>
                  <a:pt x="4761658" y="3165293"/>
                  <a:pt x="4773710" y="3184890"/>
                  <a:pt x="4779974" y="3205185"/>
                </a:cubicBezTo>
                <a:lnTo>
                  <a:pt x="4777852" y="3206802"/>
                </a:lnTo>
                <a:lnTo>
                  <a:pt x="4808973" y="3212053"/>
                </a:lnTo>
                <a:cubicBezTo>
                  <a:pt x="4822307" y="3217079"/>
                  <a:pt x="4834916" y="3223800"/>
                  <a:pt x="4846842" y="3232146"/>
                </a:cubicBezTo>
                <a:lnTo>
                  <a:pt x="4832780" y="3248871"/>
                </a:lnTo>
                <a:lnTo>
                  <a:pt x="4837734" y="3265690"/>
                </a:lnTo>
                <a:cubicBezTo>
                  <a:pt x="4838968" y="3273947"/>
                  <a:pt x="4838099" y="3281679"/>
                  <a:pt x="4832409" y="3287322"/>
                </a:cubicBezTo>
                <a:cubicBezTo>
                  <a:pt x="4828614" y="3291081"/>
                  <a:pt x="4822681" y="3293910"/>
                  <a:pt x="4813799" y="3295351"/>
                </a:cubicBezTo>
                <a:cubicBezTo>
                  <a:pt x="4806541" y="3287143"/>
                  <a:pt x="4801995" y="3271134"/>
                  <a:pt x="4803619" y="3258381"/>
                </a:cubicBezTo>
                <a:lnTo>
                  <a:pt x="4803978" y="3257651"/>
                </a:lnTo>
                <a:lnTo>
                  <a:pt x="4758755" y="3257630"/>
                </a:lnTo>
                <a:cubicBezTo>
                  <a:pt x="4770979" y="3289611"/>
                  <a:pt x="4798484" y="3334162"/>
                  <a:pt x="4766064" y="3349887"/>
                </a:cubicBezTo>
                <a:lnTo>
                  <a:pt x="4754028" y="3340814"/>
                </a:lnTo>
                <a:lnTo>
                  <a:pt x="4760160" y="3351317"/>
                </a:lnTo>
                <a:cubicBezTo>
                  <a:pt x="4764076" y="3363658"/>
                  <a:pt x="4765149" y="3377084"/>
                  <a:pt x="4762320" y="3390743"/>
                </a:cubicBezTo>
                <a:cubicBezTo>
                  <a:pt x="4731888" y="3367042"/>
                  <a:pt x="4668309" y="3336709"/>
                  <a:pt x="4676680" y="3292313"/>
                </a:cubicBezTo>
                <a:cubicBezTo>
                  <a:pt x="4688143" y="3290541"/>
                  <a:pt x="4699933" y="3292393"/>
                  <a:pt x="4710996" y="3297020"/>
                </a:cubicBezTo>
                <a:lnTo>
                  <a:pt x="4737258" y="3315759"/>
                </a:lnTo>
                <a:lnTo>
                  <a:pt x="4734657" y="3309980"/>
                </a:lnTo>
                <a:cubicBezTo>
                  <a:pt x="4728929" y="3291568"/>
                  <a:pt x="4725114" y="3270154"/>
                  <a:pt x="4714722" y="3252108"/>
                </a:cubicBezTo>
                <a:lnTo>
                  <a:pt x="4711225" y="3250703"/>
                </a:lnTo>
                <a:lnTo>
                  <a:pt x="4707861" y="3258919"/>
                </a:lnTo>
                <a:cubicBezTo>
                  <a:pt x="4691053" y="3272325"/>
                  <a:pt x="4659829" y="3254477"/>
                  <a:pt x="4668389" y="3221440"/>
                </a:cubicBezTo>
                <a:lnTo>
                  <a:pt x="4672008" y="3220898"/>
                </a:lnTo>
                <a:lnTo>
                  <a:pt x="4668861" y="3214386"/>
                </a:lnTo>
                <a:lnTo>
                  <a:pt x="4732188" y="3203196"/>
                </a:lnTo>
                <a:lnTo>
                  <a:pt x="4730813" y="3201657"/>
                </a:lnTo>
                <a:cubicBezTo>
                  <a:pt x="4727440" y="3191686"/>
                  <a:pt x="4727653" y="3180493"/>
                  <a:pt x="4732593" y="3172217"/>
                </a:cubicBezTo>
                <a:cubicBezTo>
                  <a:pt x="4735887" y="3166702"/>
                  <a:pt x="4741283" y="3162484"/>
                  <a:pt x="4749121" y="3160790"/>
                </a:cubicBezTo>
                <a:close/>
                <a:moveTo>
                  <a:pt x="4662096" y="3132760"/>
                </a:moveTo>
                <a:cubicBezTo>
                  <a:pt x="4666469" y="3132861"/>
                  <a:pt x="4670716" y="3133697"/>
                  <a:pt x="4674709" y="3136009"/>
                </a:cubicBezTo>
                <a:cubicBezTo>
                  <a:pt x="4672675" y="3147807"/>
                  <a:pt x="4673982" y="3157216"/>
                  <a:pt x="4669628" y="3165507"/>
                </a:cubicBezTo>
                <a:cubicBezTo>
                  <a:pt x="4648287" y="3170453"/>
                  <a:pt x="4642336" y="3154029"/>
                  <a:pt x="4648721" y="3133938"/>
                </a:cubicBezTo>
                <a:cubicBezTo>
                  <a:pt x="4653222" y="3133300"/>
                  <a:pt x="4657722" y="3132661"/>
                  <a:pt x="4662096" y="3132760"/>
                </a:cubicBezTo>
                <a:close/>
                <a:moveTo>
                  <a:pt x="11692887" y="3116939"/>
                </a:moveTo>
                <a:cubicBezTo>
                  <a:pt x="11705745" y="3116939"/>
                  <a:pt x="11705745" y="3116939"/>
                  <a:pt x="11718603" y="3116940"/>
                </a:cubicBezTo>
                <a:cubicBezTo>
                  <a:pt x="11718603" y="3164347"/>
                  <a:pt x="11705745" y="3164346"/>
                  <a:pt x="11705745" y="3164346"/>
                </a:cubicBezTo>
                <a:cubicBezTo>
                  <a:pt x="11692887" y="3164346"/>
                  <a:pt x="11692887" y="3164346"/>
                  <a:pt x="11692887" y="3116939"/>
                </a:cubicBezTo>
                <a:close/>
                <a:moveTo>
                  <a:pt x="1501277" y="3073459"/>
                </a:moveTo>
                <a:cubicBezTo>
                  <a:pt x="1511233" y="3075332"/>
                  <a:pt x="1519421" y="3081305"/>
                  <a:pt x="1523826" y="3092489"/>
                </a:cubicBezTo>
                <a:cubicBezTo>
                  <a:pt x="1526344" y="3098879"/>
                  <a:pt x="1527630" y="3106972"/>
                  <a:pt x="1527310" y="3116974"/>
                </a:cubicBezTo>
                <a:cubicBezTo>
                  <a:pt x="1499171" y="3135548"/>
                  <a:pt x="1455101" y="3177422"/>
                  <a:pt x="1417891" y="3137242"/>
                </a:cubicBezTo>
                <a:cubicBezTo>
                  <a:pt x="1425571" y="3099129"/>
                  <a:pt x="1471402" y="3067845"/>
                  <a:pt x="1501277" y="3073459"/>
                </a:cubicBezTo>
                <a:close/>
                <a:moveTo>
                  <a:pt x="1754667" y="3072032"/>
                </a:moveTo>
                <a:cubicBezTo>
                  <a:pt x="1774092" y="3089318"/>
                  <a:pt x="1776505" y="3110201"/>
                  <a:pt x="1769991" y="3127496"/>
                </a:cubicBezTo>
                <a:lnTo>
                  <a:pt x="1762657" y="3138097"/>
                </a:lnTo>
                <a:lnTo>
                  <a:pt x="1763338" y="3148448"/>
                </a:lnTo>
                <a:lnTo>
                  <a:pt x="1750259" y="3152014"/>
                </a:lnTo>
                <a:lnTo>
                  <a:pt x="1731756" y="3161407"/>
                </a:lnTo>
                <a:cubicBezTo>
                  <a:pt x="1712220" y="3164907"/>
                  <a:pt x="1691471" y="3152877"/>
                  <a:pt x="1683480" y="3112889"/>
                </a:cubicBezTo>
                <a:cubicBezTo>
                  <a:pt x="1687926" y="3100888"/>
                  <a:pt x="1696636" y="3091483"/>
                  <a:pt x="1708775" y="3084676"/>
                </a:cubicBezTo>
                <a:cubicBezTo>
                  <a:pt x="1720915" y="3077870"/>
                  <a:pt x="1736489" y="3073654"/>
                  <a:pt x="1754667" y="3072032"/>
                </a:cubicBezTo>
                <a:close/>
                <a:moveTo>
                  <a:pt x="8979401" y="3069534"/>
                </a:moveTo>
                <a:cubicBezTo>
                  <a:pt x="8979401" y="3069534"/>
                  <a:pt x="8979401" y="3069534"/>
                  <a:pt x="8992264" y="3069534"/>
                </a:cubicBezTo>
                <a:cubicBezTo>
                  <a:pt x="8992264" y="3069534"/>
                  <a:pt x="8992262" y="3116939"/>
                  <a:pt x="8992262" y="3116939"/>
                </a:cubicBezTo>
                <a:cubicBezTo>
                  <a:pt x="8979403" y="3116939"/>
                  <a:pt x="8979403" y="3116939"/>
                  <a:pt x="8966541" y="3116940"/>
                </a:cubicBezTo>
                <a:lnTo>
                  <a:pt x="8953680" y="3116939"/>
                </a:lnTo>
                <a:cubicBezTo>
                  <a:pt x="8966541" y="3116940"/>
                  <a:pt x="8979403" y="3116939"/>
                  <a:pt x="8979401" y="3069534"/>
                </a:cubicBezTo>
                <a:close/>
                <a:moveTo>
                  <a:pt x="8002033" y="2974721"/>
                </a:moveTo>
                <a:cubicBezTo>
                  <a:pt x="8002033" y="2974721"/>
                  <a:pt x="8002033" y="2974721"/>
                  <a:pt x="8014894" y="2974722"/>
                </a:cubicBezTo>
                <a:cubicBezTo>
                  <a:pt x="8014894" y="3022127"/>
                  <a:pt x="8014894" y="3022127"/>
                  <a:pt x="8002036" y="3022127"/>
                </a:cubicBezTo>
                <a:cubicBezTo>
                  <a:pt x="8002036" y="3022127"/>
                  <a:pt x="7989172" y="3022127"/>
                  <a:pt x="7989172" y="3022127"/>
                </a:cubicBezTo>
                <a:cubicBezTo>
                  <a:pt x="7976311" y="2974721"/>
                  <a:pt x="8002033" y="2974721"/>
                  <a:pt x="8002033" y="2974721"/>
                </a:cubicBezTo>
                <a:close/>
                <a:moveTo>
                  <a:pt x="7526211" y="2974721"/>
                </a:moveTo>
                <a:cubicBezTo>
                  <a:pt x="7539071" y="3022128"/>
                  <a:pt x="7526211" y="3069536"/>
                  <a:pt x="7539071" y="3069534"/>
                </a:cubicBezTo>
                <a:lnTo>
                  <a:pt x="7528352" y="3116939"/>
                </a:lnTo>
                <a:lnTo>
                  <a:pt x="7526211" y="3116939"/>
                </a:lnTo>
                <a:lnTo>
                  <a:pt x="7526210" y="3126419"/>
                </a:lnTo>
                <a:lnTo>
                  <a:pt x="7522993" y="3140643"/>
                </a:lnTo>
                <a:cubicBezTo>
                  <a:pt x="7513349" y="3164346"/>
                  <a:pt x="7500489" y="3188048"/>
                  <a:pt x="7487627" y="3211751"/>
                </a:cubicBezTo>
                <a:cubicBezTo>
                  <a:pt x="7513349" y="3211751"/>
                  <a:pt x="7487627" y="3211751"/>
                  <a:pt x="7487627" y="3259158"/>
                </a:cubicBezTo>
                <a:cubicBezTo>
                  <a:pt x="7487627" y="3259158"/>
                  <a:pt x="7500489" y="3259158"/>
                  <a:pt x="7513349" y="3259158"/>
                </a:cubicBezTo>
                <a:cubicBezTo>
                  <a:pt x="7513349" y="3259158"/>
                  <a:pt x="7513349" y="3259158"/>
                  <a:pt x="7513350" y="3306565"/>
                </a:cubicBezTo>
                <a:cubicBezTo>
                  <a:pt x="7526210" y="3259158"/>
                  <a:pt x="7526210" y="3259158"/>
                  <a:pt x="7526210" y="3259158"/>
                </a:cubicBezTo>
                <a:cubicBezTo>
                  <a:pt x="7526211" y="3306564"/>
                  <a:pt x="7539068" y="3306565"/>
                  <a:pt x="7539068" y="3306565"/>
                </a:cubicBezTo>
                <a:cubicBezTo>
                  <a:pt x="7539071" y="3259158"/>
                  <a:pt x="7539071" y="3259158"/>
                  <a:pt x="7551929" y="3259158"/>
                </a:cubicBezTo>
                <a:cubicBezTo>
                  <a:pt x="7551929" y="3259158"/>
                  <a:pt x="7551929" y="3259158"/>
                  <a:pt x="7564789" y="3306565"/>
                </a:cubicBezTo>
                <a:cubicBezTo>
                  <a:pt x="7577650" y="3259159"/>
                  <a:pt x="7564789" y="3211751"/>
                  <a:pt x="7564789" y="3211751"/>
                </a:cubicBezTo>
                <a:cubicBezTo>
                  <a:pt x="7564789" y="3164346"/>
                  <a:pt x="7590511" y="3211751"/>
                  <a:pt x="7590511" y="3164346"/>
                </a:cubicBezTo>
                <a:cubicBezTo>
                  <a:pt x="7590511" y="3164346"/>
                  <a:pt x="7577646" y="3164346"/>
                  <a:pt x="7577646" y="3116939"/>
                </a:cubicBezTo>
                <a:cubicBezTo>
                  <a:pt x="7577646" y="3116939"/>
                  <a:pt x="7564789" y="3116940"/>
                  <a:pt x="7564789" y="3116940"/>
                </a:cubicBezTo>
                <a:cubicBezTo>
                  <a:pt x="7564789" y="3116940"/>
                  <a:pt x="7564789" y="3164346"/>
                  <a:pt x="7564789" y="3164346"/>
                </a:cubicBezTo>
                <a:cubicBezTo>
                  <a:pt x="7564789" y="3164346"/>
                  <a:pt x="7551929" y="3164347"/>
                  <a:pt x="7551929" y="3164347"/>
                </a:cubicBezTo>
                <a:cubicBezTo>
                  <a:pt x="7551929" y="3164347"/>
                  <a:pt x="7551929" y="3164347"/>
                  <a:pt x="7539068" y="3164346"/>
                </a:cubicBezTo>
                <a:cubicBezTo>
                  <a:pt x="7539068" y="3164346"/>
                  <a:pt x="7539071" y="3211752"/>
                  <a:pt x="7539071" y="3211752"/>
                </a:cubicBezTo>
                <a:cubicBezTo>
                  <a:pt x="7526210" y="3211751"/>
                  <a:pt x="7526210" y="3211751"/>
                  <a:pt x="7526210" y="3164346"/>
                </a:cubicBezTo>
                <a:cubicBezTo>
                  <a:pt x="7526210" y="3164346"/>
                  <a:pt x="7526210" y="3164346"/>
                  <a:pt x="7526210" y="3144345"/>
                </a:cubicBezTo>
                <a:lnTo>
                  <a:pt x="7526210" y="3126419"/>
                </a:lnTo>
                <a:lnTo>
                  <a:pt x="7528352" y="3116939"/>
                </a:lnTo>
                <a:lnTo>
                  <a:pt x="7551929" y="3116939"/>
                </a:lnTo>
                <a:cubicBezTo>
                  <a:pt x="7564789" y="3069534"/>
                  <a:pt x="7577650" y="3069534"/>
                  <a:pt x="7577650" y="3022128"/>
                </a:cubicBezTo>
                <a:cubicBezTo>
                  <a:pt x="7564789" y="2974721"/>
                  <a:pt x="7539071" y="3022128"/>
                  <a:pt x="7539068" y="2974721"/>
                </a:cubicBezTo>
                <a:cubicBezTo>
                  <a:pt x="7539068" y="2974721"/>
                  <a:pt x="7526211" y="2974721"/>
                  <a:pt x="7526211" y="2974721"/>
                </a:cubicBezTo>
                <a:close/>
                <a:moveTo>
                  <a:pt x="4851308" y="2974721"/>
                </a:moveTo>
                <a:cubicBezTo>
                  <a:pt x="4841663" y="3010275"/>
                  <a:pt x="4839250" y="3019165"/>
                  <a:pt x="4838649" y="3041384"/>
                </a:cubicBezTo>
                <a:lnTo>
                  <a:pt x="4838633" y="3043558"/>
                </a:lnTo>
                <a:lnTo>
                  <a:pt x="4860842" y="3008923"/>
                </a:lnTo>
                <a:lnTo>
                  <a:pt x="4875883" y="2999560"/>
                </a:lnTo>
                <a:lnTo>
                  <a:pt x="4875418" y="2998424"/>
                </a:lnTo>
                <a:cubicBezTo>
                  <a:pt x="4870599" y="2986573"/>
                  <a:pt x="4864167" y="2974721"/>
                  <a:pt x="4851308" y="2974721"/>
                </a:cubicBezTo>
                <a:close/>
                <a:moveTo>
                  <a:pt x="1066289" y="2974590"/>
                </a:moveTo>
                <a:cubicBezTo>
                  <a:pt x="1078350" y="2977709"/>
                  <a:pt x="1087991" y="2984246"/>
                  <a:pt x="1092617" y="2995010"/>
                </a:cubicBezTo>
                <a:cubicBezTo>
                  <a:pt x="1044916" y="2998465"/>
                  <a:pt x="1016698" y="3023803"/>
                  <a:pt x="962096" y="3016839"/>
                </a:cubicBezTo>
                <a:cubicBezTo>
                  <a:pt x="968760" y="2996703"/>
                  <a:pt x="996761" y="2980483"/>
                  <a:pt x="1025411" y="2974672"/>
                </a:cubicBezTo>
                <a:cubicBezTo>
                  <a:pt x="1039738" y="2971773"/>
                  <a:pt x="1054224" y="2971472"/>
                  <a:pt x="1066289" y="2974590"/>
                </a:cubicBezTo>
                <a:close/>
                <a:moveTo>
                  <a:pt x="2159124" y="2973968"/>
                </a:moveTo>
                <a:cubicBezTo>
                  <a:pt x="2174305" y="2977391"/>
                  <a:pt x="2167509" y="3029405"/>
                  <a:pt x="2136697" y="2991859"/>
                </a:cubicBezTo>
                <a:cubicBezTo>
                  <a:pt x="2141634" y="2984471"/>
                  <a:pt x="2145973" y="2979714"/>
                  <a:pt x="2149715" y="2976946"/>
                </a:cubicBezTo>
                <a:cubicBezTo>
                  <a:pt x="2153454" y="2974178"/>
                  <a:pt x="2156595" y="2973398"/>
                  <a:pt x="2159124" y="2973968"/>
                </a:cubicBezTo>
                <a:close/>
                <a:moveTo>
                  <a:pt x="1346105" y="2971977"/>
                </a:moveTo>
                <a:cubicBezTo>
                  <a:pt x="1352117" y="2971970"/>
                  <a:pt x="1358131" y="2973023"/>
                  <a:pt x="1364164" y="2974940"/>
                </a:cubicBezTo>
                <a:cubicBezTo>
                  <a:pt x="1376232" y="2978773"/>
                  <a:pt x="1388368" y="2986061"/>
                  <a:pt x="1400697" y="2995226"/>
                </a:cubicBezTo>
                <a:cubicBezTo>
                  <a:pt x="1385618" y="3015905"/>
                  <a:pt x="1370196" y="3023467"/>
                  <a:pt x="1354155" y="3021658"/>
                </a:cubicBezTo>
                <a:cubicBezTo>
                  <a:pt x="1338109" y="3019853"/>
                  <a:pt x="1321448" y="3008673"/>
                  <a:pt x="1303885" y="2991865"/>
                </a:cubicBezTo>
                <a:cubicBezTo>
                  <a:pt x="1311987" y="2983824"/>
                  <a:pt x="1320036" y="2978482"/>
                  <a:pt x="1328065" y="2975379"/>
                </a:cubicBezTo>
                <a:cubicBezTo>
                  <a:pt x="1334086" y="2973052"/>
                  <a:pt x="1340093" y="2971984"/>
                  <a:pt x="1346105" y="2971977"/>
                </a:cubicBezTo>
                <a:close/>
                <a:moveTo>
                  <a:pt x="1514701" y="2935646"/>
                </a:moveTo>
                <a:cubicBezTo>
                  <a:pt x="1529048" y="2931741"/>
                  <a:pt x="1548662" y="2943601"/>
                  <a:pt x="1569828" y="2988369"/>
                </a:cubicBezTo>
                <a:cubicBezTo>
                  <a:pt x="1537107" y="3012783"/>
                  <a:pt x="1516044" y="3015043"/>
                  <a:pt x="1504027" y="3007185"/>
                </a:cubicBezTo>
                <a:cubicBezTo>
                  <a:pt x="1481504" y="2992452"/>
                  <a:pt x="1490788" y="2942151"/>
                  <a:pt x="1514701" y="2935646"/>
                </a:cubicBezTo>
                <a:close/>
                <a:moveTo>
                  <a:pt x="4941328" y="2927314"/>
                </a:moveTo>
                <a:cubicBezTo>
                  <a:pt x="4934900" y="2927315"/>
                  <a:pt x="4925253" y="2939167"/>
                  <a:pt x="4917216" y="2956942"/>
                </a:cubicBezTo>
                <a:lnTo>
                  <a:pt x="4908595" y="2995778"/>
                </a:lnTo>
                <a:lnTo>
                  <a:pt x="4932078" y="2989838"/>
                </a:lnTo>
                <a:cubicBezTo>
                  <a:pt x="4945302" y="2989753"/>
                  <a:pt x="4957592" y="2993445"/>
                  <a:pt x="4966690" y="3002332"/>
                </a:cubicBezTo>
                <a:lnTo>
                  <a:pt x="4964812" y="3003287"/>
                </a:lnTo>
                <a:lnTo>
                  <a:pt x="4970087" y="3004233"/>
                </a:lnTo>
                <a:lnTo>
                  <a:pt x="4970072" y="3004180"/>
                </a:lnTo>
                <a:lnTo>
                  <a:pt x="4970186" y="2986284"/>
                </a:lnTo>
                <a:lnTo>
                  <a:pt x="4969056" y="2982129"/>
                </a:lnTo>
                <a:cubicBezTo>
                  <a:pt x="4967851" y="2977684"/>
                  <a:pt x="4967048" y="2974721"/>
                  <a:pt x="4967048" y="2974721"/>
                </a:cubicBezTo>
                <a:cubicBezTo>
                  <a:pt x="4954189" y="2974722"/>
                  <a:pt x="4954187" y="2927314"/>
                  <a:pt x="4941328" y="2927314"/>
                </a:cubicBezTo>
                <a:close/>
                <a:moveTo>
                  <a:pt x="1918405" y="2923956"/>
                </a:moveTo>
                <a:cubicBezTo>
                  <a:pt x="1924604" y="2922726"/>
                  <a:pt x="1931156" y="2923892"/>
                  <a:pt x="1937130" y="2926912"/>
                </a:cubicBezTo>
                <a:cubicBezTo>
                  <a:pt x="1945092" y="2930944"/>
                  <a:pt x="1952030" y="2938276"/>
                  <a:pt x="1955741" y="2947640"/>
                </a:cubicBezTo>
                <a:lnTo>
                  <a:pt x="1954972" y="2980538"/>
                </a:lnTo>
                <a:lnTo>
                  <a:pt x="1957805" y="2978016"/>
                </a:lnTo>
                <a:cubicBezTo>
                  <a:pt x="1962047" y="2977314"/>
                  <a:pt x="1967086" y="2978266"/>
                  <a:pt x="1972708" y="2981691"/>
                </a:cubicBezTo>
                <a:cubicBezTo>
                  <a:pt x="1974944" y="2986582"/>
                  <a:pt x="1975932" y="2989612"/>
                  <a:pt x="1976047" y="2991781"/>
                </a:cubicBezTo>
                <a:cubicBezTo>
                  <a:pt x="1976221" y="2995031"/>
                  <a:pt x="1974428" y="2996342"/>
                  <a:pt x="1971925" y="2999082"/>
                </a:cubicBezTo>
                <a:lnTo>
                  <a:pt x="1969826" y="3003052"/>
                </a:lnTo>
                <a:lnTo>
                  <a:pt x="2004227" y="3012241"/>
                </a:lnTo>
                <a:cubicBezTo>
                  <a:pt x="2016820" y="3018902"/>
                  <a:pt x="2027413" y="3028080"/>
                  <a:pt x="2035834" y="3038972"/>
                </a:cubicBezTo>
                <a:lnTo>
                  <a:pt x="2046080" y="3057880"/>
                </a:lnTo>
                <a:lnTo>
                  <a:pt x="2067379" y="3045988"/>
                </a:lnTo>
                <a:cubicBezTo>
                  <a:pt x="2080714" y="3039847"/>
                  <a:pt x="2094575" y="3034842"/>
                  <a:pt x="2109126" y="3031247"/>
                </a:cubicBezTo>
                <a:lnTo>
                  <a:pt x="2119443" y="3030225"/>
                </a:lnTo>
                <a:lnTo>
                  <a:pt x="2125629" y="3028416"/>
                </a:lnTo>
                <a:cubicBezTo>
                  <a:pt x="2134576" y="3025051"/>
                  <a:pt x="2142929" y="3022584"/>
                  <a:pt x="2147961" y="3026218"/>
                </a:cubicBezTo>
                <a:lnTo>
                  <a:pt x="2148289" y="3027366"/>
                </a:lnTo>
                <a:lnTo>
                  <a:pt x="2171369" y="3025079"/>
                </a:lnTo>
                <a:lnTo>
                  <a:pt x="2152384" y="3041704"/>
                </a:lnTo>
                <a:lnTo>
                  <a:pt x="2152798" y="3043168"/>
                </a:lnTo>
                <a:lnTo>
                  <a:pt x="2147155" y="3046285"/>
                </a:lnTo>
                <a:lnTo>
                  <a:pt x="2125112" y="3065585"/>
                </a:lnTo>
                <a:lnTo>
                  <a:pt x="2115244" y="3073235"/>
                </a:lnTo>
                <a:lnTo>
                  <a:pt x="2123665" y="3070871"/>
                </a:lnTo>
                <a:cubicBezTo>
                  <a:pt x="2126800" y="3071006"/>
                  <a:pt x="2130073" y="3072193"/>
                  <a:pt x="2133411" y="3074693"/>
                </a:cubicBezTo>
                <a:cubicBezTo>
                  <a:pt x="2136450" y="3104998"/>
                  <a:pt x="2127608" y="3102945"/>
                  <a:pt x="2114954" y="3137500"/>
                </a:cubicBezTo>
                <a:cubicBezTo>
                  <a:pt x="2110290" y="3137654"/>
                  <a:pt x="2106607" y="3136427"/>
                  <a:pt x="2103789" y="3134213"/>
                </a:cubicBezTo>
                <a:cubicBezTo>
                  <a:pt x="2093918" y="3126460"/>
                  <a:pt x="2094653" y="3106579"/>
                  <a:pt x="2101188" y="3091135"/>
                </a:cubicBezTo>
                <a:lnTo>
                  <a:pt x="2114286" y="3073979"/>
                </a:lnTo>
                <a:lnTo>
                  <a:pt x="2077100" y="3102809"/>
                </a:lnTo>
                <a:lnTo>
                  <a:pt x="2058453" y="3110753"/>
                </a:lnTo>
                <a:lnTo>
                  <a:pt x="2055682" y="3140293"/>
                </a:lnTo>
                <a:cubicBezTo>
                  <a:pt x="2052780" y="3152345"/>
                  <a:pt x="2048079" y="3164199"/>
                  <a:pt x="2041484" y="3175390"/>
                </a:cubicBezTo>
                <a:cubicBezTo>
                  <a:pt x="2035782" y="3174302"/>
                  <a:pt x="2030081" y="3173214"/>
                  <a:pt x="2029026" y="3179144"/>
                </a:cubicBezTo>
                <a:cubicBezTo>
                  <a:pt x="2010236" y="3177090"/>
                  <a:pt x="1993340" y="3168505"/>
                  <a:pt x="1979383" y="3155881"/>
                </a:cubicBezTo>
                <a:lnTo>
                  <a:pt x="1958119" y="3124393"/>
                </a:lnTo>
                <a:lnTo>
                  <a:pt x="1957343" y="3124288"/>
                </a:lnTo>
                <a:lnTo>
                  <a:pt x="1957801" y="3123922"/>
                </a:lnTo>
                <a:lnTo>
                  <a:pt x="1947314" y="3108386"/>
                </a:lnTo>
                <a:cubicBezTo>
                  <a:pt x="1936701" y="3081077"/>
                  <a:pt x="1934999" y="3050297"/>
                  <a:pt x="1945677" y="3024462"/>
                </a:cubicBezTo>
                <a:lnTo>
                  <a:pt x="1954200" y="3010836"/>
                </a:lnTo>
                <a:lnTo>
                  <a:pt x="1946369" y="3007380"/>
                </a:lnTo>
                <a:cubicBezTo>
                  <a:pt x="1942906" y="3002288"/>
                  <a:pt x="1942578" y="2995477"/>
                  <a:pt x="1944713" y="2989676"/>
                </a:cubicBezTo>
                <a:lnTo>
                  <a:pt x="1954942" y="2980564"/>
                </a:lnTo>
                <a:lnTo>
                  <a:pt x="1930266" y="2986165"/>
                </a:lnTo>
                <a:cubicBezTo>
                  <a:pt x="1922992" y="2986729"/>
                  <a:pt x="1916703" y="2986436"/>
                  <a:pt x="1911495" y="2986644"/>
                </a:cubicBezTo>
                <a:cubicBezTo>
                  <a:pt x="1906485" y="2973799"/>
                  <a:pt x="1899670" y="2965373"/>
                  <a:pt x="1894660" y="2952529"/>
                </a:cubicBezTo>
                <a:cubicBezTo>
                  <a:pt x="1896284" y="2945398"/>
                  <a:pt x="1898759" y="2939728"/>
                  <a:pt x="1901798" y="2935359"/>
                </a:cubicBezTo>
                <a:cubicBezTo>
                  <a:pt x="1906363" y="2928807"/>
                  <a:pt x="1912207" y="2925185"/>
                  <a:pt x="1918405" y="2923956"/>
                </a:cubicBezTo>
                <a:close/>
                <a:moveTo>
                  <a:pt x="1660320" y="2918304"/>
                </a:moveTo>
                <a:cubicBezTo>
                  <a:pt x="1684553" y="2922198"/>
                  <a:pt x="1711161" y="2938118"/>
                  <a:pt x="1724083" y="2950809"/>
                </a:cubicBezTo>
                <a:cubicBezTo>
                  <a:pt x="1722285" y="2962981"/>
                  <a:pt x="1715768" y="2969786"/>
                  <a:pt x="1706718" y="2972776"/>
                </a:cubicBezTo>
                <a:cubicBezTo>
                  <a:pt x="1679564" y="2981735"/>
                  <a:pt x="1629587" y="2956310"/>
                  <a:pt x="1615648" y="2938218"/>
                </a:cubicBezTo>
                <a:cubicBezTo>
                  <a:pt x="1620460" y="2927533"/>
                  <a:pt x="1628203" y="2921567"/>
                  <a:pt x="1637475" y="2918983"/>
                </a:cubicBezTo>
                <a:cubicBezTo>
                  <a:pt x="1644429" y="2917044"/>
                  <a:pt x="1652243" y="2917006"/>
                  <a:pt x="1660320" y="2918304"/>
                </a:cubicBezTo>
                <a:close/>
                <a:moveTo>
                  <a:pt x="2395305" y="2899568"/>
                </a:moveTo>
                <a:cubicBezTo>
                  <a:pt x="2404630" y="2914271"/>
                  <a:pt x="2419287" y="2915897"/>
                  <a:pt x="2429357" y="2941310"/>
                </a:cubicBezTo>
                <a:cubicBezTo>
                  <a:pt x="2395821" y="2967195"/>
                  <a:pt x="2367209" y="2996661"/>
                  <a:pt x="2339803" y="3024744"/>
                </a:cubicBezTo>
                <a:lnTo>
                  <a:pt x="2335106" y="3029030"/>
                </a:lnTo>
                <a:lnTo>
                  <a:pt x="2356011" y="3053756"/>
                </a:lnTo>
                <a:cubicBezTo>
                  <a:pt x="2378616" y="3093064"/>
                  <a:pt x="2375526" y="3132949"/>
                  <a:pt x="2398446" y="3173544"/>
                </a:cubicBezTo>
                <a:cubicBezTo>
                  <a:pt x="2346950" y="3191700"/>
                  <a:pt x="2292171" y="3214019"/>
                  <a:pt x="2247339" y="3195895"/>
                </a:cubicBezTo>
                <a:cubicBezTo>
                  <a:pt x="2232396" y="3189856"/>
                  <a:pt x="2218560" y="3179323"/>
                  <a:pt x="2206318" y="3162640"/>
                </a:cubicBezTo>
                <a:cubicBezTo>
                  <a:pt x="2174302" y="3115233"/>
                  <a:pt x="2194713" y="3062167"/>
                  <a:pt x="2235239" y="3033473"/>
                </a:cubicBezTo>
                <a:cubicBezTo>
                  <a:pt x="2247396" y="3024866"/>
                  <a:pt x="2261363" y="3018449"/>
                  <a:pt x="2276269" y="3015042"/>
                </a:cubicBezTo>
                <a:lnTo>
                  <a:pt x="2291154" y="3014908"/>
                </a:lnTo>
                <a:lnTo>
                  <a:pt x="2306398" y="2992375"/>
                </a:lnTo>
                <a:cubicBezTo>
                  <a:pt x="2333527" y="2960276"/>
                  <a:pt x="2367323" y="2930624"/>
                  <a:pt x="2395305" y="2899568"/>
                </a:cubicBezTo>
                <a:close/>
                <a:moveTo>
                  <a:pt x="4594105" y="2879909"/>
                </a:moveTo>
                <a:cubicBezTo>
                  <a:pt x="4594105" y="2903613"/>
                  <a:pt x="4600537" y="2915463"/>
                  <a:pt x="4608574" y="2921388"/>
                </a:cubicBezTo>
                <a:lnTo>
                  <a:pt x="4621928" y="2924673"/>
                </a:lnTo>
                <a:lnTo>
                  <a:pt x="4626000" y="2902481"/>
                </a:lnTo>
                <a:lnTo>
                  <a:pt x="4625846" y="2902340"/>
                </a:lnTo>
                <a:lnTo>
                  <a:pt x="4602096" y="2879909"/>
                </a:lnTo>
                <a:lnTo>
                  <a:pt x="4600537" y="2879909"/>
                </a:lnTo>
                <a:cubicBezTo>
                  <a:pt x="4597321" y="2879909"/>
                  <a:pt x="4594105" y="2879909"/>
                  <a:pt x="4594105" y="2879909"/>
                </a:cubicBezTo>
                <a:close/>
                <a:moveTo>
                  <a:pt x="1378715" y="2832832"/>
                </a:moveTo>
                <a:cubicBezTo>
                  <a:pt x="1385554" y="2833329"/>
                  <a:pt x="1393040" y="2835172"/>
                  <a:pt x="1401142" y="2838506"/>
                </a:cubicBezTo>
                <a:cubicBezTo>
                  <a:pt x="1395310" y="2866628"/>
                  <a:pt x="1370135" y="2882575"/>
                  <a:pt x="1351261" y="2875663"/>
                </a:cubicBezTo>
                <a:cubicBezTo>
                  <a:pt x="1344969" y="2873357"/>
                  <a:pt x="1339380" y="2868512"/>
                  <a:pt x="1335437" y="2860735"/>
                </a:cubicBezTo>
                <a:cubicBezTo>
                  <a:pt x="1340809" y="2848216"/>
                  <a:pt x="1349132" y="2839326"/>
                  <a:pt x="1360167" y="2835230"/>
                </a:cubicBezTo>
                <a:cubicBezTo>
                  <a:pt x="1365683" y="2833183"/>
                  <a:pt x="1371875" y="2832335"/>
                  <a:pt x="1378715" y="2832832"/>
                </a:cubicBezTo>
                <a:close/>
                <a:moveTo>
                  <a:pt x="11422823" y="2832502"/>
                </a:moveTo>
                <a:cubicBezTo>
                  <a:pt x="11422823" y="2832502"/>
                  <a:pt x="11422823" y="2879909"/>
                  <a:pt x="11422823" y="2879909"/>
                </a:cubicBezTo>
                <a:cubicBezTo>
                  <a:pt x="11422823" y="2879909"/>
                  <a:pt x="11422823" y="2879909"/>
                  <a:pt x="11422823" y="2927315"/>
                </a:cubicBezTo>
                <a:cubicBezTo>
                  <a:pt x="11422823" y="2927315"/>
                  <a:pt x="11422823" y="2927315"/>
                  <a:pt x="11409963" y="2927314"/>
                </a:cubicBezTo>
                <a:cubicBezTo>
                  <a:pt x="11409963" y="2927314"/>
                  <a:pt x="11409963" y="2927314"/>
                  <a:pt x="11409963" y="2879909"/>
                </a:cubicBezTo>
                <a:cubicBezTo>
                  <a:pt x="11409963" y="2879909"/>
                  <a:pt x="11409963" y="2832502"/>
                  <a:pt x="11422823" y="2832502"/>
                </a:cubicBezTo>
                <a:close/>
                <a:moveTo>
                  <a:pt x="11037019" y="2832502"/>
                </a:moveTo>
                <a:lnTo>
                  <a:pt x="11043450" y="2927314"/>
                </a:lnTo>
                <a:lnTo>
                  <a:pt x="11037019" y="2879909"/>
                </a:lnTo>
                <a:cubicBezTo>
                  <a:pt x="11037019" y="2879909"/>
                  <a:pt x="11037019" y="2879909"/>
                  <a:pt x="11037019" y="2832502"/>
                </a:cubicBezTo>
                <a:close/>
                <a:moveTo>
                  <a:pt x="2379882" y="2814800"/>
                </a:moveTo>
                <a:cubicBezTo>
                  <a:pt x="2384331" y="2820171"/>
                  <a:pt x="2386599" y="2828597"/>
                  <a:pt x="2387255" y="2838553"/>
                </a:cubicBezTo>
                <a:cubicBezTo>
                  <a:pt x="2389222" y="2868428"/>
                  <a:pt x="2376651" y="2912104"/>
                  <a:pt x="2364714" y="2928489"/>
                </a:cubicBezTo>
                <a:cubicBezTo>
                  <a:pt x="2358271" y="2928041"/>
                  <a:pt x="2354436" y="2926343"/>
                  <a:pt x="2352026" y="2923985"/>
                </a:cubicBezTo>
                <a:cubicBezTo>
                  <a:pt x="2344794" y="2916902"/>
                  <a:pt x="2350405" y="2903876"/>
                  <a:pt x="2337030" y="2900925"/>
                </a:cubicBezTo>
                <a:cubicBezTo>
                  <a:pt x="2367836" y="2870662"/>
                  <a:pt x="2357007" y="2842916"/>
                  <a:pt x="2379882" y="2814800"/>
                </a:cubicBezTo>
                <a:close/>
                <a:moveTo>
                  <a:pt x="2013891" y="2797500"/>
                </a:moveTo>
                <a:cubicBezTo>
                  <a:pt x="2024615" y="2798615"/>
                  <a:pt x="2036490" y="2801968"/>
                  <a:pt x="2049521" y="2808057"/>
                </a:cubicBezTo>
                <a:cubicBezTo>
                  <a:pt x="2054482" y="2813310"/>
                  <a:pt x="2057758" y="2819568"/>
                  <a:pt x="2059607" y="2826470"/>
                </a:cubicBezTo>
                <a:cubicBezTo>
                  <a:pt x="2072562" y="2874787"/>
                  <a:pt x="2015597" y="2954678"/>
                  <a:pt x="1975613" y="2942422"/>
                </a:cubicBezTo>
                <a:cubicBezTo>
                  <a:pt x="1967168" y="2940313"/>
                  <a:pt x="1960127" y="2935763"/>
                  <a:pt x="1954502" y="2929522"/>
                </a:cubicBezTo>
                <a:cubicBezTo>
                  <a:pt x="1924980" y="2896754"/>
                  <a:pt x="1934541" y="2817415"/>
                  <a:pt x="1985153" y="2800343"/>
                </a:cubicBezTo>
                <a:cubicBezTo>
                  <a:pt x="1993588" y="2797495"/>
                  <a:pt x="2003163" y="2796383"/>
                  <a:pt x="2013891" y="2797500"/>
                </a:cubicBezTo>
                <a:close/>
                <a:moveTo>
                  <a:pt x="11564284" y="2785097"/>
                </a:moveTo>
                <a:cubicBezTo>
                  <a:pt x="11590007" y="2832502"/>
                  <a:pt x="11590007" y="2879909"/>
                  <a:pt x="11615724" y="2879909"/>
                </a:cubicBezTo>
                <a:cubicBezTo>
                  <a:pt x="11628584" y="2879911"/>
                  <a:pt x="11628584" y="2879911"/>
                  <a:pt x="11628584" y="2832504"/>
                </a:cubicBezTo>
                <a:lnTo>
                  <a:pt x="11640018" y="2821969"/>
                </a:lnTo>
                <a:lnTo>
                  <a:pt x="11641447" y="2832502"/>
                </a:lnTo>
                <a:lnTo>
                  <a:pt x="11645733" y="2816697"/>
                </a:lnTo>
                <a:lnTo>
                  <a:pt x="11647877" y="2814719"/>
                </a:lnTo>
                <a:cubicBezTo>
                  <a:pt x="11654306" y="2808795"/>
                  <a:pt x="11660735" y="2808794"/>
                  <a:pt x="11667167" y="2832502"/>
                </a:cubicBezTo>
                <a:cubicBezTo>
                  <a:pt x="11680025" y="2832502"/>
                  <a:pt x="11667167" y="2832502"/>
                  <a:pt x="11654306" y="2879909"/>
                </a:cubicBezTo>
                <a:cubicBezTo>
                  <a:pt x="11654306" y="2927315"/>
                  <a:pt x="11654306" y="2927315"/>
                  <a:pt x="11641448" y="2974721"/>
                </a:cubicBezTo>
                <a:cubicBezTo>
                  <a:pt x="11641448" y="2974721"/>
                  <a:pt x="11641448" y="2974721"/>
                  <a:pt x="11654305" y="2974722"/>
                </a:cubicBezTo>
                <a:cubicBezTo>
                  <a:pt x="11654305" y="2974722"/>
                  <a:pt x="11667167" y="2974722"/>
                  <a:pt x="11667167" y="2974722"/>
                </a:cubicBezTo>
                <a:cubicBezTo>
                  <a:pt x="11705745" y="2974721"/>
                  <a:pt x="11718603" y="2927315"/>
                  <a:pt x="11744325" y="2879909"/>
                </a:cubicBezTo>
                <a:cubicBezTo>
                  <a:pt x="11770047" y="2927314"/>
                  <a:pt x="11757186" y="2974721"/>
                  <a:pt x="11795766" y="2974721"/>
                </a:cubicBezTo>
                <a:cubicBezTo>
                  <a:pt x="11795766" y="3022127"/>
                  <a:pt x="11770047" y="3069536"/>
                  <a:pt x="11757186" y="3116939"/>
                </a:cubicBezTo>
                <a:cubicBezTo>
                  <a:pt x="11770047" y="3116939"/>
                  <a:pt x="11782908" y="3069534"/>
                  <a:pt x="11782908" y="3116940"/>
                </a:cubicBezTo>
                <a:cubicBezTo>
                  <a:pt x="11782908" y="3116940"/>
                  <a:pt x="11782908" y="3164347"/>
                  <a:pt x="11770047" y="3164346"/>
                </a:cubicBezTo>
                <a:cubicBezTo>
                  <a:pt x="11770047" y="3164346"/>
                  <a:pt x="11757186" y="3211751"/>
                  <a:pt x="11744325" y="3211752"/>
                </a:cubicBezTo>
                <a:cubicBezTo>
                  <a:pt x="11757186" y="3211751"/>
                  <a:pt x="11757186" y="3164346"/>
                  <a:pt x="11757186" y="3164346"/>
                </a:cubicBezTo>
                <a:cubicBezTo>
                  <a:pt x="11744325" y="3164346"/>
                  <a:pt x="11744325" y="3116939"/>
                  <a:pt x="11731467" y="3164346"/>
                </a:cubicBezTo>
                <a:cubicBezTo>
                  <a:pt x="11731467" y="3164346"/>
                  <a:pt x="11731467" y="3164346"/>
                  <a:pt x="11731467" y="3116939"/>
                </a:cubicBezTo>
                <a:cubicBezTo>
                  <a:pt x="11731467" y="3116939"/>
                  <a:pt x="11731467" y="3069534"/>
                  <a:pt x="11731467" y="3069534"/>
                </a:cubicBezTo>
                <a:cubicBezTo>
                  <a:pt x="11705745" y="3069536"/>
                  <a:pt x="11680025" y="3069534"/>
                  <a:pt x="11667167" y="3069534"/>
                </a:cubicBezTo>
                <a:lnTo>
                  <a:pt x="11655296" y="3071352"/>
                </a:lnTo>
                <a:lnTo>
                  <a:pt x="11654305" y="3069534"/>
                </a:lnTo>
                <a:lnTo>
                  <a:pt x="11653135" y="3071682"/>
                </a:lnTo>
                <a:lnTo>
                  <a:pt x="11628587" y="3075458"/>
                </a:lnTo>
                <a:cubicBezTo>
                  <a:pt x="11612511" y="3069534"/>
                  <a:pt x="11596436" y="3069534"/>
                  <a:pt x="11590007" y="3116940"/>
                </a:cubicBezTo>
                <a:cubicBezTo>
                  <a:pt x="11602863" y="3116939"/>
                  <a:pt x="11615726" y="3116939"/>
                  <a:pt x="11628584" y="3116939"/>
                </a:cubicBezTo>
                <a:lnTo>
                  <a:pt x="11653135" y="3071682"/>
                </a:lnTo>
                <a:lnTo>
                  <a:pt x="11655296" y="3071352"/>
                </a:lnTo>
                <a:lnTo>
                  <a:pt x="11680025" y="3116939"/>
                </a:lnTo>
                <a:cubicBezTo>
                  <a:pt x="11654306" y="3116940"/>
                  <a:pt x="11641447" y="3164346"/>
                  <a:pt x="11615724" y="3164346"/>
                </a:cubicBezTo>
                <a:cubicBezTo>
                  <a:pt x="11590005" y="3211751"/>
                  <a:pt x="11564284" y="3259159"/>
                  <a:pt x="11551422" y="3306564"/>
                </a:cubicBezTo>
                <a:cubicBezTo>
                  <a:pt x="11538565" y="3306565"/>
                  <a:pt x="11525704" y="3306565"/>
                  <a:pt x="11525704" y="3306565"/>
                </a:cubicBezTo>
                <a:cubicBezTo>
                  <a:pt x="11499982" y="3353971"/>
                  <a:pt x="11487124" y="3353971"/>
                  <a:pt x="11448542" y="3353971"/>
                </a:cubicBezTo>
                <a:cubicBezTo>
                  <a:pt x="11474264" y="3353971"/>
                  <a:pt x="11499983" y="3306565"/>
                  <a:pt x="11512845" y="3259158"/>
                </a:cubicBezTo>
                <a:cubicBezTo>
                  <a:pt x="11525706" y="3259158"/>
                  <a:pt x="11525706" y="3259158"/>
                  <a:pt x="11538565" y="3259158"/>
                </a:cubicBezTo>
                <a:cubicBezTo>
                  <a:pt x="11512846" y="3211751"/>
                  <a:pt x="11538565" y="3164346"/>
                  <a:pt x="11538565" y="3116939"/>
                </a:cubicBezTo>
                <a:cubicBezTo>
                  <a:pt x="11525706" y="3116939"/>
                  <a:pt x="11512846" y="3116939"/>
                  <a:pt x="11499983" y="3116939"/>
                </a:cubicBezTo>
                <a:cubicBezTo>
                  <a:pt x="11487124" y="3116939"/>
                  <a:pt x="11487124" y="3069534"/>
                  <a:pt x="11474263" y="3069534"/>
                </a:cubicBezTo>
                <a:cubicBezTo>
                  <a:pt x="11448542" y="3116939"/>
                  <a:pt x="11448542" y="3211751"/>
                  <a:pt x="11422823" y="3306565"/>
                </a:cubicBezTo>
                <a:cubicBezTo>
                  <a:pt x="11409962" y="3259159"/>
                  <a:pt x="11409963" y="3211752"/>
                  <a:pt x="11384244" y="3259158"/>
                </a:cubicBezTo>
                <a:cubicBezTo>
                  <a:pt x="11409963" y="3211752"/>
                  <a:pt x="11409962" y="3116939"/>
                  <a:pt x="11409963" y="3069534"/>
                </a:cubicBezTo>
                <a:cubicBezTo>
                  <a:pt x="11422821" y="3069534"/>
                  <a:pt x="11448540" y="2974721"/>
                  <a:pt x="11474263" y="3022127"/>
                </a:cubicBezTo>
                <a:cubicBezTo>
                  <a:pt x="11487124" y="3022127"/>
                  <a:pt x="11461405" y="2974721"/>
                  <a:pt x="11461405" y="2974721"/>
                </a:cubicBezTo>
                <a:cubicBezTo>
                  <a:pt x="11461405" y="2974721"/>
                  <a:pt x="11448540" y="2974721"/>
                  <a:pt x="11448540" y="2974721"/>
                </a:cubicBezTo>
                <a:cubicBezTo>
                  <a:pt x="11435681" y="2974721"/>
                  <a:pt x="11435681" y="2974721"/>
                  <a:pt x="11422823" y="2974721"/>
                </a:cubicBezTo>
                <a:lnTo>
                  <a:pt x="11409963" y="2974721"/>
                </a:lnTo>
                <a:cubicBezTo>
                  <a:pt x="11422823" y="2974721"/>
                  <a:pt x="11422823" y="2927315"/>
                  <a:pt x="11422823" y="2927315"/>
                </a:cubicBezTo>
                <a:cubicBezTo>
                  <a:pt x="11422823" y="2927315"/>
                  <a:pt x="11435682" y="2927314"/>
                  <a:pt x="11435682" y="2927314"/>
                </a:cubicBezTo>
                <a:cubicBezTo>
                  <a:pt x="11435682" y="2927314"/>
                  <a:pt x="11448542" y="2927314"/>
                  <a:pt x="11448542" y="2927314"/>
                </a:cubicBezTo>
                <a:cubicBezTo>
                  <a:pt x="11448540" y="2879909"/>
                  <a:pt x="11474264" y="2879909"/>
                  <a:pt x="11499983" y="2832502"/>
                </a:cubicBezTo>
                <a:cubicBezTo>
                  <a:pt x="11499983" y="2832502"/>
                  <a:pt x="11499983" y="2832502"/>
                  <a:pt x="11512845" y="2832502"/>
                </a:cubicBezTo>
                <a:cubicBezTo>
                  <a:pt x="11512846" y="2879909"/>
                  <a:pt x="11512846" y="2879909"/>
                  <a:pt x="11499983" y="2879909"/>
                </a:cubicBezTo>
                <a:cubicBezTo>
                  <a:pt x="11512846" y="2927314"/>
                  <a:pt x="11525706" y="2927314"/>
                  <a:pt x="11551423" y="2927314"/>
                </a:cubicBezTo>
                <a:cubicBezTo>
                  <a:pt x="11551423" y="2879909"/>
                  <a:pt x="11551423" y="2832502"/>
                  <a:pt x="11564284" y="2785097"/>
                </a:cubicBezTo>
                <a:close/>
                <a:moveTo>
                  <a:pt x="11332802" y="2785097"/>
                </a:moveTo>
                <a:cubicBezTo>
                  <a:pt x="11332801" y="2832502"/>
                  <a:pt x="11332801" y="2832502"/>
                  <a:pt x="11332801" y="2832502"/>
                </a:cubicBezTo>
                <a:cubicBezTo>
                  <a:pt x="11332801" y="2832502"/>
                  <a:pt x="11319941" y="2832502"/>
                  <a:pt x="11319941" y="2832502"/>
                </a:cubicBezTo>
                <a:cubicBezTo>
                  <a:pt x="11319940" y="2879909"/>
                  <a:pt x="11307080" y="2879911"/>
                  <a:pt x="11307080" y="2879911"/>
                </a:cubicBezTo>
                <a:cubicBezTo>
                  <a:pt x="11307080" y="2879911"/>
                  <a:pt x="11294221" y="2879911"/>
                  <a:pt x="11294221" y="2879911"/>
                </a:cubicBezTo>
                <a:cubicBezTo>
                  <a:pt x="11307079" y="2832502"/>
                  <a:pt x="11307079" y="2832502"/>
                  <a:pt x="11307079" y="2832502"/>
                </a:cubicBezTo>
                <a:cubicBezTo>
                  <a:pt x="11319941" y="2832502"/>
                  <a:pt x="11319941" y="2832502"/>
                  <a:pt x="11332802" y="2785097"/>
                </a:cubicBezTo>
                <a:close/>
                <a:moveTo>
                  <a:pt x="5272333" y="2785097"/>
                </a:moveTo>
                <a:lnTo>
                  <a:pt x="5272930" y="2785833"/>
                </a:lnTo>
                <a:cubicBezTo>
                  <a:pt x="5278936" y="2801220"/>
                  <a:pt x="5279312" y="2820398"/>
                  <a:pt x="5273560" y="2837181"/>
                </a:cubicBezTo>
                <a:lnTo>
                  <a:pt x="5269909" y="2843390"/>
                </a:lnTo>
                <a:lnTo>
                  <a:pt x="5271566" y="2843390"/>
                </a:lnTo>
                <a:cubicBezTo>
                  <a:pt x="5276360" y="2843390"/>
                  <a:pt x="5282756" y="2843390"/>
                  <a:pt x="5289148" y="2843390"/>
                </a:cubicBezTo>
                <a:cubicBezTo>
                  <a:pt x="5289148" y="2843390"/>
                  <a:pt x="5301937" y="2843390"/>
                  <a:pt x="5301939" y="2885833"/>
                </a:cubicBezTo>
                <a:lnTo>
                  <a:pt x="5289414" y="2927400"/>
                </a:lnTo>
                <a:lnTo>
                  <a:pt x="5349639" y="2933241"/>
                </a:lnTo>
                <a:cubicBezTo>
                  <a:pt x="5368927" y="2927314"/>
                  <a:pt x="5385004" y="2927314"/>
                  <a:pt x="5391433" y="2974721"/>
                </a:cubicBezTo>
                <a:cubicBezTo>
                  <a:pt x="5378574" y="2974721"/>
                  <a:pt x="5378574" y="2974721"/>
                  <a:pt x="5378574" y="2974721"/>
                </a:cubicBezTo>
                <a:cubicBezTo>
                  <a:pt x="5378574" y="3022127"/>
                  <a:pt x="5404292" y="2974721"/>
                  <a:pt x="5417153" y="2974722"/>
                </a:cubicBezTo>
                <a:cubicBezTo>
                  <a:pt x="5417151" y="2927314"/>
                  <a:pt x="5417151" y="2927314"/>
                  <a:pt x="5404292" y="2927314"/>
                </a:cubicBezTo>
                <a:cubicBezTo>
                  <a:pt x="5391433" y="2879911"/>
                  <a:pt x="5404292" y="2879909"/>
                  <a:pt x="5417151" y="2879909"/>
                </a:cubicBezTo>
                <a:cubicBezTo>
                  <a:pt x="5404292" y="2785097"/>
                  <a:pt x="5314271" y="2879909"/>
                  <a:pt x="5275691" y="2785099"/>
                </a:cubicBezTo>
                <a:close/>
                <a:moveTo>
                  <a:pt x="2345380" y="2741217"/>
                </a:moveTo>
                <a:cubicBezTo>
                  <a:pt x="2367804" y="2748969"/>
                  <a:pt x="2382982" y="2764332"/>
                  <a:pt x="2377660" y="2791837"/>
                </a:cubicBezTo>
                <a:lnTo>
                  <a:pt x="2340657" y="2789422"/>
                </a:lnTo>
                <a:lnTo>
                  <a:pt x="2318405" y="2825970"/>
                </a:lnTo>
                <a:cubicBezTo>
                  <a:pt x="2306748" y="2836086"/>
                  <a:pt x="2292050" y="2840415"/>
                  <a:pt x="2272637" y="2836469"/>
                </a:cubicBezTo>
                <a:cubicBezTo>
                  <a:pt x="2275052" y="2830072"/>
                  <a:pt x="2268985" y="2827690"/>
                  <a:pt x="2262917" y="2825310"/>
                </a:cubicBezTo>
                <a:cubicBezTo>
                  <a:pt x="2253717" y="2795185"/>
                  <a:pt x="2290212" y="2759271"/>
                  <a:pt x="2317784" y="2755297"/>
                </a:cubicBezTo>
                <a:lnTo>
                  <a:pt x="2331925" y="2760347"/>
                </a:lnTo>
                <a:lnTo>
                  <a:pt x="2332230" y="2758550"/>
                </a:lnTo>
                <a:cubicBezTo>
                  <a:pt x="2335218" y="2751110"/>
                  <a:pt x="2339545" y="2745780"/>
                  <a:pt x="2345380" y="2741217"/>
                </a:cubicBezTo>
                <a:close/>
                <a:moveTo>
                  <a:pt x="3197924" y="2721086"/>
                </a:moveTo>
                <a:lnTo>
                  <a:pt x="3198382" y="2723616"/>
                </a:lnTo>
                <a:cubicBezTo>
                  <a:pt x="3205617" y="2742874"/>
                  <a:pt x="3217671" y="2753246"/>
                  <a:pt x="3224907" y="2736950"/>
                </a:cubicBezTo>
                <a:lnTo>
                  <a:pt x="3227207" y="2727738"/>
                </a:lnTo>
                <a:lnTo>
                  <a:pt x="3213958" y="2728768"/>
                </a:lnTo>
                <a:close/>
                <a:moveTo>
                  <a:pt x="2151711" y="2697845"/>
                </a:moveTo>
                <a:cubicBezTo>
                  <a:pt x="2155857" y="2698723"/>
                  <a:pt x="2160256" y="2701606"/>
                  <a:pt x="2164991" y="2707164"/>
                </a:cubicBezTo>
                <a:cubicBezTo>
                  <a:pt x="2160909" y="2722898"/>
                  <a:pt x="2154391" y="2740894"/>
                  <a:pt x="2138376" y="2737477"/>
                </a:cubicBezTo>
                <a:cubicBezTo>
                  <a:pt x="2133035" y="2736337"/>
                  <a:pt x="2126641" y="2732820"/>
                  <a:pt x="2118931" y="2726042"/>
                </a:cubicBezTo>
                <a:cubicBezTo>
                  <a:pt x="2129104" y="2710627"/>
                  <a:pt x="2139275" y="2695208"/>
                  <a:pt x="2151711" y="2697845"/>
                </a:cubicBezTo>
                <a:close/>
                <a:moveTo>
                  <a:pt x="2615168" y="2693196"/>
                </a:moveTo>
                <a:cubicBezTo>
                  <a:pt x="2635172" y="2692405"/>
                  <a:pt x="2654286" y="2695646"/>
                  <a:pt x="2665550" y="2701734"/>
                </a:cubicBezTo>
                <a:lnTo>
                  <a:pt x="2656350" y="2713306"/>
                </a:lnTo>
                <a:lnTo>
                  <a:pt x="2681109" y="2726100"/>
                </a:lnTo>
                <a:lnTo>
                  <a:pt x="2692561" y="2747210"/>
                </a:lnTo>
                <a:lnTo>
                  <a:pt x="2698241" y="2714549"/>
                </a:lnTo>
                <a:cubicBezTo>
                  <a:pt x="2708672" y="2733459"/>
                  <a:pt x="2720166" y="2751862"/>
                  <a:pt x="2728155" y="2772592"/>
                </a:cubicBezTo>
                <a:cubicBezTo>
                  <a:pt x="2736136" y="2793323"/>
                  <a:pt x="2740606" y="2816379"/>
                  <a:pt x="2736974" y="2844594"/>
                </a:cubicBezTo>
                <a:cubicBezTo>
                  <a:pt x="2710338" y="2836002"/>
                  <a:pt x="2698066" y="2812666"/>
                  <a:pt x="2693750" y="2786889"/>
                </a:cubicBezTo>
                <a:lnTo>
                  <a:pt x="2692733" y="2756811"/>
                </a:lnTo>
                <a:lnTo>
                  <a:pt x="2634496" y="2741663"/>
                </a:lnTo>
                <a:lnTo>
                  <a:pt x="2625829" y="2738350"/>
                </a:lnTo>
                <a:lnTo>
                  <a:pt x="2618475" y="2742911"/>
                </a:lnTo>
                <a:cubicBezTo>
                  <a:pt x="2597060" y="2753123"/>
                  <a:pt x="2571141" y="2760896"/>
                  <a:pt x="2544370" y="2769478"/>
                </a:cubicBezTo>
                <a:cubicBezTo>
                  <a:pt x="2532633" y="2740401"/>
                  <a:pt x="2541671" y="2720864"/>
                  <a:pt x="2559454" y="2708831"/>
                </a:cubicBezTo>
                <a:cubicBezTo>
                  <a:pt x="2574272" y="2698804"/>
                  <a:pt x="2595165" y="2693985"/>
                  <a:pt x="2615168" y="2693196"/>
                </a:cubicBezTo>
                <a:close/>
                <a:moveTo>
                  <a:pt x="2901826" y="2681860"/>
                </a:moveTo>
                <a:cubicBezTo>
                  <a:pt x="2902931" y="2706184"/>
                  <a:pt x="2914528" y="2722990"/>
                  <a:pt x="2928322" y="2737674"/>
                </a:cubicBezTo>
                <a:lnTo>
                  <a:pt x="2949948" y="2761150"/>
                </a:lnTo>
                <a:lnTo>
                  <a:pt x="2949100" y="2749497"/>
                </a:lnTo>
                <a:cubicBezTo>
                  <a:pt x="2948919" y="2744723"/>
                  <a:pt x="2948919" y="2741540"/>
                  <a:pt x="2948919" y="2741540"/>
                </a:cubicBezTo>
                <a:cubicBezTo>
                  <a:pt x="2960545" y="2741540"/>
                  <a:pt x="2960545" y="2741540"/>
                  <a:pt x="2960545" y="2741540"/>
                </a:cubicBezTo>
                <a:cubicBezTo>
                  <a:pt x="2960545" y="2741540"/>
                  <a:pt x="2960545" y="2741540"/>
                  <a:pt x="2972168" y="2690604"/>
                </a:cubicBezTo>
                <a:cubicBezTo>
                  <a:pt x="2972168" y="2690604"/>
                  <a:pt x="2972168" y="2690604"/>
                  <a:pt x="2972168" y="2741540"/>
                </a:cubicBezTo>
                <a:cubicBezTo>
                  <a:pt x="2963451" y="2741540"/>
                  <a:pt x="2961272" y="2741539"/>
                  <a:pt x="2960727" y="2763024"/>
                </a:cubicBezTo>
                <a:lnTo>
                  <a:pt x="2960668" y="2772788"/>
                </a:lnTo>
                <a:lnTo>
                  <a:pt x="2961532" y="2773728"/>
                </a:lnTo>
                <a:lnTo>
                  <a:pt x="2971528" y="2783271"/>
                </a:lnTo>
                <a:lnTo>
                  <a:pt x="2971132" y="2793465"/>
                </a:lnTo>
                <a:lnTo>
                  <a:pt x="2977249" y="2818426"/>
                </a:lnTo>
                <a:cubicBezTo>
                  <a:pt x="2975030" y="2879258"/>
                  <a:pt x="2922653" y="2907768"/>
                  <a:pt x="2875068" y="2903869"/>
                </a:cubicBezTo>
                <a:lnTo>
                  <a:pt x="2858057" y="2895445"/>
                </a:lnTo>
                <a:lnTo>
                  <a:pt x="2846806" y="2917400"/>
                </a:lnTo>
                <a:lnTo>
                  <a:pt x="2825663" y="2927256"/>
                </a:lnTo>
                <a:lnTo>
                  <a:pt x="2843659" y="2950102"/>
                </a:lnTo>
                <a:cubicBezTo>
                  <a:pt x="2853309" y="2961444"/>
                  <a:pt x="2862478" y="2972314"/>
                  <a:pt x="2869540" y="2983775"/>
                </a:cubicBezTo>
                <a:lnTo>
                  <a:pt x="2877721" y="3006742"/>
                </a:lnTo>
                <a:lnTo>
                  <a:pt x="2879973" y="2992604"/>
                </a:lnTo>
                <a:cubicBezTo>
                  <a:pt x="2888587" y="2968355"/>
                  <a:pt x="2905932" y="2947219"/>
                  <a:pt x="2927426" y="2947969"/>
                </a:cubicBezTo>
                <a:cubicBezTo>
                  <a:pt x="2916226" y="2990450"/>
                  <a:pt x="2902090" y="3020581"/>
                  <a:pt x="2884926" y="3055913"/>
                </a:cubicBezTo>
                <a:lnTo>
                  <a:pt x="2880825" y="3045632"/>
                </a:lnTo>
                <a:lnTo>
                  <a:pt x="2876723" y="3097003"/>
                </a:lnTo>
                <a:cubicBezTo>
                  <a:pt x="2859034" y="3166694"/>
                  <a:pt x="2809036" y="3216627"/>
                  <a:pt x="2749628" y="3239691"/>
                </a:cubicBezTo>
                <a:cubicBezTo>
                  <a:pt x="2702103" y="3258143"/>
                  <a:pt x="2648554" y="3259399"/>
                  <a:pt x="2600714" y="3239821"/>
                </a:cubicBezTo>
                <a:cubicBezTo>
                  <a:pt x="2464371" y="3190740"/>
                  <a:pt x="2458392" y="3023196"/>
                  <a:pt x="2520309" y="2893142"/>
                </a:cubicBezTo>
                <a:cubicBezTo>
                  <a:pt x="2565219" y="2866846"/>
                  <a:pt x="2601638" y="2851290"/>
                  <a:pt x="2642711" y="2846931"/>
                </a:cubicBezTo>
                <a:cubicBezTo>
                  <a:pt x="2683783" y="2842571"/>
                  <a:pt x="2729508" y="2849403"/>
                  <a:pt x="2793028" y="2867890"/>
                </a:cubicBezTo>
                <a:lnTo>
                  <a:pt x="2809615" y="2902549"/>
                </a:lnTo>
                <a:lnTo>
                  <a:pt x="2796656" y="2867052"/>
                </a:lnTo>
                <a:cubicBezTo>
                  <a:pt x="2792621" y="2843460"/>
                  <a:pt x="2793187" y="2817034"/>
                  <a:pt x="2801265" y="2787055"/>
                </a:cubicBezTo>
                <a:lnTo>
                  <a:pt x="2809155" y="2784646"/>
                </a:lnTo>
                <a:lnTo>
                  <a:pt x="2827405" y="2759857"/>
                </a:lnTo>
                <a:lnTo>
                  <a:pt x="2809206" y="2763650"/>
                </a:lnTo>
                <a:cubicBezTo>
                  <a:pt x="2792480" y="2762677"/>
                  <a:pt x="2776144" y="2758400"/>
                  <a:pt x="2767789" y="2752960"/>
                </a:cubicBezTo>
                <a:cubicBezTo>
                  <a:pt x="2768704" y="2742645"/>
                  <a:pt x="2773406" y="2735378"/>
                  <a:pt x="2780333" y="2730464"/>
                </a:cubicBezTo>
                <a:cubicBezTo>
                  <a:pt x="2790725" y="2723094"/>
                  <a:pt x="2806137" y="2721017"/>
                  <a:pt x="2821338" y="2721899"/>
                </a:cubicBezTo>
                <a:lnTo>
                  <a:pt x="2852893" y="2729193"/>
                </a:lnTo>
                <a:close/>
                <a:moveTo>
                  <a:pt x="2081542" y="2664816"/>
                </a:moveTo>
                <a:cubicBezTo>
                  <a:pt x="2088678" y="2665503"/>
                  <a:pt x="2095195" y="2669519"/>
                  <a:pt x="2099524" y="2678101"/>
                </a:cubicBezTo>
                <a:cubicBezTo>
                  <a:pt x="2097483" y="2708700"/>
                  <a:pt x="2069362" y="2700890"/>
                  <a:pt x="2042806" y="2714840"/>
                </a:cubicBezTo>
                <a:cubicBezTo>
                  <a:pt x="2037960" y="2702729"/>
                  <a:pt x="2042291" y="2689708"/>
                  <a:pt x="2050510" y="2679971"/>
                </a:cubicBezTo>
                <a:cubicBezTo>
                  <a:pt x="2058725" y="2670235"/>
                  <a:pt x="2070836" y="2663784"/>
                  <a:pt x="2081542" y="2664816"/>
                </a:cubicBezTo>
                <a:close/>
                <a:moveTo>
                  <a:pt x="2301747" y="2664653"/>
                </a:moveTo>
                <a:cubicBezTo>
                  <a:pt x="2312985" y="2663934"/>
                  <a:pt x="2324591" y="2672370"/>
                  <a:pt x="2329749" y="2685351"/>
                </a:cubicBezTo>
                <a:cubicBezTo>
                  <a:pt x="2333187" y="2694005"/>
                  <a:pt x="2333761" y="2704679"/>
                  <a:pt x="2329451" y="2716006"/>
                </a:cubicBezTo>
                <a:cubicBezTo>
                  <a:pt x="2316532" y="2722119"/>
                  <a:pt x="2281465" y="2712186"/>
                  <a:pt x="2275935" y="2698884"/>
                </a:cubicBezTo>
                <a:cubicBezTo>
                  <a:pt x="2279630" y="2675244"/>
                  <a:pt x="2290505" y="2665372"/>
                  <a:pt x="2301747" y="2664653"/>
                </a:cubicBezTo>
                <a:close/>
                <a:moveTo>
                  <a:pt x="3256655" y="2642877"/>
                </a:moveTo>
                <a:lnTo>
                  <a:pt x="3251015" y="2650266"/>
                </a:lnTo>
                <a:lnTo>
                  <a:pt x="3252564" y="2651635"/>
                </a:lnTo>
                <a:cubicBezTo>
                  <a:pt x="3260568" y="2663801"/>
                  <a:pt x="3262795" y="2679979"/>
                  <a:pt x="3259862" y="2694452"/>
                </a:cubicBezTo>
                <a:lnTo>
                  <a:pt x="3253957" y="2702589"/>
                </a:lnTo>
                <a:lnTo>
                  <a:pt x="3269514" y="2719914"/>
                </a:lnTo>
                <a:cubicBezTo>
                  <a:pt x="3282374" y="2737690"/>
                  <a:pt x="3295234" y="2761393"/>
                  <a:pt x="3308091" y="2785097"/>
                </a:cubicBezTo>
                <a:cubicBezTo>
                  <a:pt x="3308093" y="2737690"/>
                  <a:pt x="3269514" y="2690284"/>
                  <a:pt x="3256655" y="2642877"/>
                </a:cubicBezTo>
                <a:close/>
                <a:moveTo>
                  <a:pt x="2885364" y="2628370"/>
                </a:moveTo>
                <a:cubicBezTo>
                  <a:pt x="2890143" y="2630270"/>
                  <a:pt x="2894788" y="2634415"/>
                  <a:pt x="2898682" y="2641542"/>
                </a:cubicBezTo>
                <a:cubicBezTo>
                  <a:pt x="2884608" y="2655602"/>
                  <a:pt x="2875222" y="2664977"/>
                  <a:pt x="2865669" y="2669622"/>
                </a:cubicBezTo>
                <a:cubicBezTo>
                  <a:pt x="2858213" y="2664826"/>
                  <a:pt x="2855248" y="2658296"/>
                  <a:pt x="2855319" y="2651795"/>
                </a:cubicBezTo>
                <a:cubicBezTo>
                  <a:pt x="2855431" y="2642040"/>
                  <a:pt x="2862373" y="2632349"/>
                  <a:pt x="2871239" y="2628660"/>
                </a:cubicBezTo>
                <a:cubicBezTo>
                  <a:pt x="2875672" y="2626815"/>
                  <a:pt x="2880586" y="2626470"/>
                  <a:pt x="2885364" y="2628370"/>
                </a:cubicBezTo>
                <a:close/>
                <a:moveTo>
                  <a:pt x="12672559" y="2605718"/>
                </a:moveTo>
                <a:cubicBezTo>
                  <a:pt x="12672559" y="2605718"/>
                  <a:pt x="12672559" y="2656642"/>
                  <a:pt x="12672559" y="2656642"/>
                </a:cubicBezTo>
                <a:cubicBezTo>
                  <a:pt x="12672559" y="2656642"/>
                  <a:pt x="12672559" y="2656642"/>
                  <a:pt x="12659772" y="2656640"/>
                </a:cubicBezTo>
                <a:cubicBezTo>
                  <a:pt x="12659772" y="2656640"/>
                  <a:pt x="12646981" y="2656640"/>
                  <a:pt x="12634193" y="2656640"/>
                </a:cubicBezTo>
                <a:cubicBezTo>
                  <a:pt x="12646981" y="2656640"/>
                  <a:pt x="12646981" y="2656640"/>
                  <a:pt x="12659772" y="2605719"/>
                </a:cubicBezTo>
                <a:cubicBezTo>
                  <a:pt x="12659772" y="2605719"/>
                  <a:pt x="12672559" y="2605718"/>
                  <a:pt x="12672559" y="2605718"/>
                </a:cubicBezTo>
                <a:close/>
                <a:moveTo>
                  <a:pt x="12426095" y="2605718"/>
                </a:moveTo>
                <a:cubicBezTo>
                  <a:pt x="12438495" y="2605718"/>
                  <a:pt x="12438495" y="2605718"/>
                  <a:pt x="12438495" y="2605718"/>
                </a:cubicBezTo>
                <a:cubicBezTo>
                  <a:pt x="12438495" y="2605718"/>
                  <a:pt x="12438495" y="2605718"/>
                  <a:pt x="12450898" y="2605718"/>
                </a:cubicBezTo>
                <a:cubicBezTo>
                  <a:pt x="12450898" y="2605718"/>
                  <a:pt x="12463298" y="2605719"/>
                  <a:pt x="12463298" y="2605719"/>
                </a:cubicBezTo>
                <a:cubicBezTo>
                  <a:pt x="12463298" y="2605719"/>
                  <a:pt x="12460197" y="2618448"/>
                  <a:pt x="12457097" y="2631179"/>
                </a:cubicBezTo>
                <a:lnTo>
                  <a:pt x="12453025" y="2647911"/>
                </a:lnTo>
                <a:lnTo>
                  <a:pt x="12447612" y="2650285"/>
                </a:lnTo>
                <a:lnTo>
                  <a:pt x="12442913" y="2656642"/>
                </a:lnTo>
                <a:lnTo>
                  <a:pt x="12438495" y="2656640"/>
                </a:lnTo>
                <a:cubicBezTo>
                  <a:pt x="12438495" y="2656640"/>
                  <a:pt x="12426095" y="2656640"/>
                  <a:pt x="12426095" y="2605718"/>
                </a:cubicBezTo>
                <a:close/>
                <a:moveTo>
                  <a:pt x="11114182" y="2595473"/>
                </a:moveTo>
                <a:cubicBezTo>
                  <a:pt x="11114182" y="2595473"/>
                  <a:pt x="11114182" y="2595473"/>
                  <a:pt x="11127043" y="2595473"/>
                </a:cubicBezTo>
                <a:cubicBezTo>
                  <a:pt x="11127043" y="2595473"/>
                  <a:pt x="11139901" y="2595473"/>
                  <a:pt x="11139901" y="2642877"/>
                </a:cubicBezTo>
                <a:cubicBezTo>
                  <a:pt x="11114180" y="2642877"/>
                  <a:pt x="11114180" y="2642877"/>
                  <a:pt x="11114182" y="2595473"/>
                </a:cubicBezTo>
                <a:close/>
                <a:moveTo>
                  <a:pt x="3046045" y="2576685"/>
                </a:moveTo>
                <a:cubicBezTo>
                  <a:pt x="3051383" y="2576088"/>
                  <a:pt x="3056073" y="2576959"/>
                  <a:pt x="3060065" y="2579244"/>
                </a:cubicBezTo>
                <a:lnTo>
                  <a:pt x="3065656" y="2590420"/>
                </a:lnTo>
                <a:lnTo>
                  <a:pt x="3096220" y="2584326"/>
                </a:lnTo>
                <a:cubicBezTo>
                  <a:pt x="3094873" y="2605614"/>
                  <a:pt x="3061210" y="2647366"/>
                  <a:pt x="3024862" y="2633592"/>
                </a:cubicBezTo>
                <a:cubicBezTo>
                  <a:pt x="3027667" y="2621936"/>
                  <a:pt x="3031706" y="2613249"/>
                  <a:pt x="3036644" y="2606717"/>
                </a:cubicBezTo>
                <a:lnTo>
                  <a:pt x="3036977" y="2606447"/>
                </a:lnTo>
                <a:lnTo>
                  <a:pt x="3028145" y="2582929"/>
                </a:lnTo>
                <a:cubicBezTo>
                  <a:pt x="3034723" y="2579345"/>
                  <a:pt x="3040707" y="2577280"/>
                  <a:pt x="3046045" y="2576685"/>
                </a:cubicBezTo>
                <a:close/>
                <a:moveTo>
                  <a:pt x="2664727" y="2575842"/>
                </a:moveTo>
                <a:cubicBezTo>
                  <a:pt x="2669781" y="2588560"/>
                  <a:pt x="2672307" y="2594920"/>
                  <a:pt x="2679170" y="2603364"/>
                </a:cubicBezTo>
                <a:cubicBezTo>
                  <a:pt x="2642294" y="2616490"/>
                  <a:pt x="2631435" y="2642131"/>
                  <a:pt x="2604701" y="2618981"/>
                </a:cubicBezTo>
                <a:cubicBezTo>
                  <a:pt x="2605426" y="2614184"/>
                  <a:pt x="2607890" y="2609908"/>
                  <a:pt x="2611591" y="2605981"/>
                </a:cubicBezTo>
                <a:cubicBezTo>
                  <a:pt x="2622698" y="2594202"/>
                  <a:pt x="2644933" y="2585608"/>
                  <a:pt x="2664727" y="2575842"/>
                </a:cubicBezTo>
                <a:close/>
                <a:moveTo>
                  <a:pt x="1812036" y="2574344"/>
                </a:moveTo>
                <a:cubicBezTo>
                  <a:pt x="1816731" y="2574174"/>
                  <a:pt x="1822166" y="2574904"/>
                  <a:pt x="1829082" y="2577434"/>
                </a:cubicBezTo>
                <a:cubicBezTo>
                  <a:pt x="1834247" y="2612379"/>
                  <a:pt x="1870561" y="2628976"/>
                  <a:pt x="1891298" y="2654745"/>
                </a:cubicBezTo>
                <a:lnTo>
                  <a:pt x="1892770" y="2657928"/>
                </a:lnTo>
                <a:lnTo>
                  <a:pt x="1902818" y="2646636"/>
                </a:lnTo>
                <a:cubicBezTo>
                  <a:pt x="1917884" y="2636252"/>
                  <a:pt x="1938221" y="2631972"/>
                  <a:pt x="1961308" y="2630342"/>
                </a:cubicBezTo>
                <a:cubicBezTo>
                  <a:pt x="1962488" y="2644948"/>
                  <a:pt x="1961176" y="2656765"/>
                  <a:pt x="1957686" y="2666231"/>
                </a:cubicBezTo>
                <a:lnTo>
                  <a:pt x="1956092" y="2668310"/>
                </a:lnTo>
                <a:lnTo>
                  <a:pt x="1963501" y="2675920"/>
                </a:lnTo>
                <a:cubicBezTo>
                  <a:pt x="1972024" y="2688681"/>
                  <a:pt x="1977971" y="2705054"/>
                  <a:pt x="1979982" y="2713092"/>
                </a:cubicBezTo>
                <a:cubicBezTo>
                  <a:pt x="1975209" y="2715331"/>
                  <a:pt x="1969097" y="2715109"/>
                  <a:pt x="1962616" y="2713175"/>
                </a:cubicBezTo>
                <a:cubicBezTo>
                  <a:pt x="1952896" y="2710277"/>
                  <a:pt x="1942352" y="2703534"/>
                  <a:pt x="1934274" y="2695487"/>
                </a:cubicBezTo>
                <a:lnTo>
                  <a:pt x="1931226" y="2689740"/>
                </a:lnTo>
                <a:lnTo>
                  <a:pt x="1875980" y="2699572"/>
                </a:lnTo>
                <a:lnTo>
                  <a:pt x="1883101" y="2672518"/>
                </a:lnTo>
                <a:lnTo>
                  <a:pt x="1831877" y="2644412"/>
                </a:lnTo>
                <a:cubicBezTo>
                  <a:pt x="1813485" y="2626819"/>
                  <a:pt x="1801883" y="2604630"/>
                  <a:pt x="1799432" y="2576657"/>
                </a:cubicBezTo>
                <a:cubicBezTo>
                  <a:pt x="1803388" y="2575585"/>
                  <a:pt x="1807340" y="2574515"/>
                  <a:pt x="1812036" y="2574344"/>
                </a:cubicBezTo>
                <a:close/>
                <a:moveTo>
                  <a:pt x="1543723" y="2567034"/>
                </a:moveTo>
                <a:cubicBezTo>
                  <a:pt x="1576557" y="2569720"/>
                  <a:pt x="1636942" y="2560924"/>
                  <a:pt x="1649703" y="2598440"/>
                </a:cubicBezTo>
                <a:cubicBezTo>
                  <a:pt x="1634129" y="2612490"/>
                  <a:pt x="1611374" y="2616310"/>
                  <a:pt x="1590639" y="2610781"/>
                </a:cubicBezTo>
                <a:cubicBezTo>
                  <a:pt x="1569908" y="2605251"/>
                  <a:pt x="1551203" y="2590371"/>
                  <a:pt x="1543723" y="2567034"/>
                </a:cubicBezTo>
                <a:close/>
                <a:moveTo>
                  <a:pt x="2533360" y="2560673"/>
                </a:moveTo>
                <a:cubicBezTo>
                  <a:pt x="2538651" y="2561059"/>
                  <a:pt x="2544291" y="2562707"/>
                  <a:pt x="2550285" y="2565842"/>
                </a:cubicBezTo>
                <a:cubicBezTo>
                  <a:pt x="2550925" y="2580365"/>
                  <a:pt x="2546894" y="2595278"/>
                  <a:pt x="2533732" y="2615827"/>
                </a:cubicBezTo>
                <a:cubicBezTo>
                  <a:pt x="2521845" y="2611977"/>
                  <a:pt x="2513457" y="2607829"/>
                  <a:pt x="2507378" y="2602878"/>
                </a:cubicBezTo>
                <a:cubicBezTo>
                  <a:pt x="2501303" y="2597926"/>
                  <a:pt x="2497532" y="2592174"/>
                  <a:pt x="2494879" y="2585114"/>
                </a:cubicBezTo>
                <a:cubicBezTo>
                  <a:pt x="2504750" y="2569702"/>
                  <a:pt x="2517488" y="2559515"/>
                  <a:pt x="2533360" y="2560673"/>
                </a:cubicBezTo>
                <a:close/>
                <a:moveTo>
                  <a:pt x="1292707" y="2530648"/>
                </a:moveTo>
                <a:cubicBezTo>
                  <a:pt x="1300808" y="2528579"/>
                  <a:pt x="1309467" y="2530009"/>
                  <a:pt x="1318342" y="2534132"/>
                </a:cubicBezTo>
                <a:cubicBezTo>
                  <a:pt x="1328987" y="2559826"/>
                  <a:pt x="1303226" y="2584160"/>
                  <a:pt x="1281031" y="2573849"/>
                </a:cubicBezTo>
                <a:cubicBezTo>
                  <a:pt x="1278372" y="2567427"/>
                  <a:pt x="1271272" y="2558941"/>
                  <a:pt x="1270389" y="2548156"/>
                </a:cubicBezTo>
                <a:cubicBezTo>
                  <a:pt x="1277055" y="2538287"/>
                  <a:pt x="1284605" y="2532717"/>
                  <a:pt x="1292707" y="2530648"/>
                </a:cubicBezTo>
                <a:close/>
                <a:moveTo>
                  <a:pt x="1906221" y="2494932"/>
                </a:moveTo>
                <a:cubicBezTo>
                  <a:pt x="1906799" y="2508685"/>
                  <a:pt x="1910547" y="2519012"/>
                  <a:pt x="1914297" y="2529335"/>
                </a:cubicBezTo>
                <a:cubicBezTo>
                  <a:pt x="1901020" y="2529298"/>
                  <a:pt x="1897842" y="2532729"/>
                  <a:pt x="1898420" y="2546483"/>
                </a:cubicBezTo>
                <a:cubicBezTo>
                  <a:pt x="1863565" y="2546388"/>
                  <a:pt x="1860865" y="2511571"/>
                  <a:pt x="1880082" y="2498570"/>
                </a:cubicBezTo>
                <a:cubicBezTo>
                  <a:pt x="1886488" y="2494236"/>
                  <a:pt x="1895329" y="2492326"/>
                  <a:pt x="1906221" y="2494932"/>
                </a:cubicBezTo>
                <a:close/>
                <a:moveTo>
                  <a:pt x="2801725" y="2487584"/>
                </a:moveTo>
                <a:cubicBezTo>
                  <a:pt x="2786491" y="2510594"/>
                  <a:pt x="2796481" y="2529868"/>
                  <a:pt x="2775261" y="2532292"/>
                </a:cubicBezTo>
                <a:cubicBezTo>
                  <a:pt x="2766469" y="2517134"/>
                  <a:pt x="2784508" y="2488702"/>
                  <a:pt x="2801725" y="2487584"/>
                </a:cubicBezTo>
                <a:close/>
                <a:moveTo>
                  <a:pt x="2107519" y="2481783"/>
                </a:moveTo>
                <a:cubicBezTo>
                  <a:pt x="2118220" y="2486934"/>
                  <a:pt x="2122661" y="2495339"/>
                  <a:pt x="2122881" y="2505238"/>
                </a:cubicBezTo>
                <a:cubicBezTo>
                  <a:pt x="2123531" y="2534934"/>
                  <a:pt x="2086147" y="2578077"/>
                  <a:pt x="2065595" y="2587086"/>
                </a:cubicBezTo>
                <a:lnTo>
                  <a:pt x="2055240" y="2562809"/>
                </a:lnTo>
                <a:lnTo>
                  <a:pt x="2036815" y="2557747"/>
                </a:lnTo>
                <a:cubicBezTo>
                  <a:pt x="2016617" y="2544087"/>
                  <a:pt x="2003134" y="2511205"/>
                  <a:pt x="2014880" y="2493598"/>
                </a:cubicBezTo>
                <a:cubicBezTo>
                  <a:pt x="2019577" y="2486555"/>
                  <a:pt x="2028313" y="2481955"/>
                  <a:pt x="2042269" y="2482007"/>
                </a:cubicBezTo>
                <a:lnTo>
                  <a:pt x="2091119" y="2495592"/>
                </a:lnTo>
                <a:close/>
                <a:moveTo>
                  <a:pt x="401022" y="2481213"/>
                </a:moveTo>
                <a:cubicBezTo>
                  <a:pt x="411943" y="2480654"/>
                  <a:pt x="423738" y="2486925"/>
                  <a:pt x="427398" y="2495726"/>
                </a:cubicBezTo>
                <a:cubicBezTo>
                  <a:pt x="421568" y="2519557"/>
                  <a:pt x="391593" y="2523212"/>
                  <a:pt x="379882" y="2507682"/>
                </a:cubicBezTo>
                <a:cubicBezTo>
                  <a:pt x="380054" y="2489165"/>
                  <a:pt x="390103" y="2481775"/>
                  <a:pt x="401022" y="2481213"/>
                </a:cubicBezTo>
                <a:close/>
                <a:moveTo>
                  <a:pt x="2445844" y="2461695"/>
                </a:moveTo>
                <a:cubicBezTo>
                  <a:pt x="2453507" y="2482505"/>
                  <a:pt x="2443978" y="2492792"/>
                  <a:pt x="2448136" y="2510113"/>
                </a:cubicBezTo>
                <a:cubicBezTo>
                  <a:pt x="2421751" y="2516798"/>
                  <a:pt x="2414414" y="2502906"/>
                  <a:pt x="2406423" y="2475182"/>
                </a:cubicBezTo>
                <a:cubicBezTo>
                  <a:pt x="2419455" y="2468380"/>
                  <a:pt x="2432814" y="2468495"/>
                  <a:pt x="2445844" y="2461695"/>
                </a:cubicBezTo>
                <a:close/>
                <a:moveTo>
                  <a:pt x="1695103" y="2413264"/>
                </a:moveTo>
                <a:cubicBezTo>
                  <a:pt x="1702455" y="2413707"/>
                  <a:pt x="1710364" y="2417440"/>
                  <a:pt x="1718895" y="2425634"/>
                </a:cubicBezTo>
                <a:cubicBezTo>
                  <a:pt x="1712915" y="2448834"/>
                  <a:pt x="1702150" y="2490593"/>
                  <a:pt x="1673018" y="2493491"/>
                </a:cubicBezTo>
                <a:cubicBezTo>
                  <a:pt x="1660844" y="2485663"/>
                  <a:pt x="1654323" y="2474255"/>
                  <a:pt x="1642150" y="2466427"/>
                </a:cubicBezTo>
                <a:cubicBezTo>
                  <a:pt x="1656011" y="2440183"/>
                  <a:pt x="1673052" y="2411926"/>
                  <a:pt x="1695103" y="2413264"/>
                </a:cubicBezTo>
                <a:close/>
                <a:moveTo>
                  <a:pt x="2752792" y="2403067"/>
                </a:moveTo>
                <a:cubicBezTo>
                  <a:pt x="2756634" y="2402535"/>
                  <a:pt x="2759977" y="2402872"/>
                  <a:pt x="2762469" y="2404724"/>
                </a:cubicBezTo>
                <a:cubicBezTo>
                  <a:pt x="2765792" y="2407188"/>
                  <a:pt x="2767603" y="2412348"/>
                  <a:pt x="2767078" y="2421733"/>
                </a:cubicBezTo>
                <a:cubicBezTo>
                  <a:pt x="2757399" y="2428370"/>
                  <a:pt x="2746130" y="2436687"/>
                  <a:pt x="2736290" y="2438200"/>
                </a:cubicBezTo>
                <a:cubicBezTo>
                  <a:pt x="2726452" y="2439714"/>
                  <a:pt x="2718042" y="2434424"/>
                  <a:pt x="2714095" y="2413852"/>
                </a:cubicBezTo>
                <a:cubicBezTo>
                  <a:pt x="2725225" y="2414071"/>
                  <a:pt x="2741262" y="2404660"/>
                  <a:pt x="2752792" y="2403067"/>
                </a:cubicBezTo>
                <a:close/>
                <a:moveTo>
                  <a:pt x="2642675" y="2401885"/>
                </a:moveTo>
                <a:cubicBezTo>
                  <a:pt x="2670850" y="2408364"/>
                  <a:pt x="2697224" y="2460205"/>
                  <a:pt x="2716407" y="2460205"/>
                </a:cubicBezTo>
                <a:cubicBezTo>
                  <a:pt x="2729194" y="2460205"/>
                  <a:pt x="2729194" y="2460205"/>
                  <a:pt x="2741982" y="2460206"/>
                </a:cubicBezTo>
                <a:cubicBezTo>
                  <a:pt x="2741982" y="2506287"/>
                  <a:pt x="2754769" y="2506287"/>
                  <a:pt x="2767558" y="2506285"/>
                </a:cubicBezTo>
                <a:cubicBezTo>
                  <a:pt x="2767558" y="2552364"/>
                  <a:pt x="2754769" y="2552364"/>
                  <a:pt x="2754769" y="2552364"/>
                </a:cubicBezTo>
                <a:cubicBezTo>
                  <a:pt x="2754769" y="2552364"/>
                  <a:pt x="2767558" y="2598445"/>
                  <a:pt x="2754769" y="2598445"/>
                </a:cubicBezTo>
                <a:cubicBezTo>
                  <a:pt x="2754769" y="2690594"/>
                  <a:pt x="2716407" y="2644514"/>
                  <a:pt x="2741982" y="2598445"/>
                </a:cubicBezTo>
                <a:cubicBezTo>
                  <a:pt x="2741982" y="2552364"/>
                  <a:pt x="2703617" y="2598445"/>
                  <a:pt x="2703619" y="2552366"/>
                </a:cubicBezTo>
                <a:cubicBezTo>
                  <a:pt x="2713211" y="2552364"/>
                  <a:pt x="2722800" y="2552366"/>
                  <a:pt x="2726994" y="2532925"/>
                </a:cubicBezTo>
                <a:lnTo>
                  <a:pt x="2728394" y="2515963"/>
                </a:lnTo>
                <a:lnTo>
                  <a:pt x="2714815" y="2520933"/>
                </a:lnTo>
                <a:lnTo>
                  <a:pt x="2710811" y="2504670"/>
                </a:lnTo>
                <a:lnTo>
                  <a:pt x="2691431" y="2499084"/>
                </a:lnTo>
                <a:cubicBezTo>
                  <a:pt x="2669249" y="2486124"/>
                  <a:pt x="2652464" y="2460205"/>
                  <a:pt x="2614103" y="2460205"/>
                </a:cubicBezTo>
                <a:cubicBezTo>
                  <a:pt x="2614103" y="2414125"/>
                  <a:pt x="2614103" y="2414125"/>
                  <a:pt x="2614103" y="2414125"/>
                </a:cubicBezTo>
                <a:cubicBezTo>
                  <a:pt x="2623693" y="2402606"/>
                  <a:pt x="2633286" y="2399727"/>
                  <a:pt x="2642675" y="2401885"/>
                </a:cubicBezTo>
                <a:close/>
                <a:moveTo>
                  <a:pt x="1936003" y="2401510"/>
                </a:moveTo>
                <a:cubicBezTo>
                  <a:pt x="1963132" y="2405671"/>
                  <a:pt x="1994595" y="2425627"/>
                  <a:pt x="2000975" y="2440206"/>
                </a:cubicBezTo>
                <a:cubicBezTo>
                  <a:pt x="1987907" y="2441810"/>
                  <a:pt x="1968304" y="2444213"/>
                  <a:pt x="1950573" y="2440411"/>
                </a:cubicBezTo>
                <a:cubicBezTo>
                  <a:pt x="1932841" y="2436612"/>
                  <a:pt x="1916987" y="2426610"/>
                  <a:pt x="1911408" y="2403395"/>
                </a:cubicBezTo>
                <a:cubicBezTo>
                  <a:pt x="1918399" y="2400489"/>
                  <a:pt x="1926962" y="2400122"/>
                  <a:pt x="1936003" y="2401510"/>
                </a:cubicBezTo>
                <a:close/>
                <a:moveTo>
                  <a:pt x="2585035" y="2381305"/>
                </a:moveTo>
                <a:cubicBezTo>
                  <a:pt x="2597954" y="2387134"/>
                  <a:pt x="2607642" y="2410479"/>
                  <a:pt x="2601183" y="2457168"/>
                </a:cubicBezTo>
                <a:cubicBezTo>
                  <a:pt x="2588268" y="2457168"/>
                  <a:pt x="2575350" y="2410479"/>
                  <a:pt x="2562431" y="2410480"/>
                </a:cubicBezTo>
                <a:cubicBezTo>
                  <a:pt x="2562431" y="2410480"/>
                  <a:pt x="2562431" y="2410480"/>
                  <a:pt x="2562431" y="2457168"/>
                </a:cubicBezTo>
                <a:cubicBezTo>
                  <a:pt x="2562431" y="2457168"/>
                  <a:pt x="2562431" y="2457168"/>
                  <a:pt x="2549516" y="2410480"/>
                </a:cubicBezTo>
                <a:cubicBezTo>
                  <a:pt x="2555974" y="2387133"/>
                  <a:pt x="2572120" y="2375467"/>
                  <a:pt x="2585035" y="2381305"/>
                </a:cubicBezTo>
                <a:close/>
                <a:moveTo>
                  <a:pt x="1593506" y="2365313"/>
                </a:moveTo>
                <a:cubicBezTo>
                  <a:pt x="1607523" y="2382119"/>
                  <a:pt x="1610146" y="2388484"/>
                  <a:pt x="1611862" y="2409867"/>
                </a:cubicBezTo>
                <a:cubicBezTo>
                  <a:pt x="1588117" y="2429711"/>
                  <a:pt x="1562660" y="2428173"/>
                  <a:pt x="1537201" y="2426633"/>
                </a:cubicBezTo>
                <a:cubicBezTo>
                  <a:pt x="1516174" y="2401425"/>
                  <a:pt x="1522563" y="2388954"/>
                  <a:pt x="1538051" y="2381359"/>
                </a:cubicBezTo>
                <a:cubicBezTo>
                  <a:pt x="1553540" y="2373758"/>
                  <a:pt x="1578127" y="2371034"/>
                  <a:pt x="1593506" y="2365313"/>
                </a:cubicBezTo>
                <a:close/>
                <a:moveTo>
                  <a:pt x="1639868" y="2329109"/>
                </a:moveTo>
                <a:cubicBezTo>
                  <a:pt x="1642832" y="2329279"/>
                  <a:pt x="1646797" y="2329648"/>
                  <a:pt x="1652632" y="2330103"/>
                </a:cubicBezTo>
                <a:cubicBezTo>
                  <a:pt x="1653610" y="2343824"/>
                  <a:pt x="1654589" y="2357546"/>
                  <a:pt x="1655569" y="2371268"/>
                </a:cubicBezTo>
                <a:cubicBezTo>
                  <a:pt x="1645427" y="2368532"/>
                  <a:pt x="1635772" y="2372655"/>
                  <a:pt x="1629173" y="2373115"/>
                </a:cubicBezTo>
                <a:cubicBezTo>
                  <a:pt x="1618539" y="2363516"/>
                  <a:pt x="1614507" y="2353453"/>
                  <a:pt x="1616581" y="2336071"/>
                </a:cubicBezTo>
                <a:cubicBezTo>
                  <a:pt x="1626236" y="2331948"/>
                  <a:pt x="1629413" y="2330000"/>
                  <a:pt x="1633093" y="2329313"/>
                </a:cubicBezTo>
                <a:cubicBezTo>
                  <a:pt x="1634936" y="2328969"/>
                  <a:pt x="1636901" y="2328940"/>
                  <a:pt x="1639868" y="2329109"/>
                </a:cubicBezTo>
                <a:close/>
                <a:moveTo>
                  <a:pt x="2691604" y="2317110"/>
                </a:moveTo>
                <a:cubicBezTo>
                  <a:pt x="2694705" y="2317110"/>
                  <a:pt x="2697805" y="2317110"/>
                  <a:pt x="2704008" y="2317111"/>
                </a:cubicBezTo>
                <a:cubicBezTo>
                  <a:pt x="2710206" y="2317110"/>
                  <a:pt x="2713307" y="2317110"/>
                  <a:pt x="2714857" y="2317110"/>
                </a:cubicBezTo>
                <a:cubicBezTo>
                  <a:pt x="2716407" y="2317110"/>
                  <a:pt x="2716407" y="2317110"/>
                  <a:pt x="2716407" y="2317110"/>
                </a:cubicBezTo>
                <a:lnTo>
                  <a:pt x="2706345" y="2358441"/>
                </a:lnTo>
                <a:lnTo>
                  <a:pt x="2704008" y="2368034"/>
                </a:lnTo>
                <a:cubicBezTo>
                  <a:pt x="2704008" y="2368034"/>
                  <a:pt x="2679205" y="2368034"/>
                  <a:pt x="2679203" y="2317111"/>
                </a:cubicBezTo>
                <a:cubicBezTo>
                  <a:pt x="2685404" y="2317110"/>
                  <a:pt x="2688504" y="2317110"/>
                  <a:pt x="2691604" y="2317110"/>
                </a:cubicBezTo>
                <a:close/>
                <a:moveTo>
                  <a:pt x="916531" y="2308637"/>
                </a:moveTo>
                <a:cubicBezTo>
                  <a:pt x="923391" y="2310448"/>
                  <a:pt x="929464" y="2314399"/>
                  <a:pt x="933379" y="2320488"/>
                </a:cubicBezTo>
                <a:cubicBezTo>
                  <a:pt x="938601" y="2328609"/>
                  <a:pt x="939981" y="2340523"/>
                  <a:pt x="934265" y="2356236"/>
                </a:cubicBezTo>
                <a:cubicBezTo>
                  <a:pt x="905855" y="2350777"/>
                  <a:pt x="891357" y="2366330"/>
                  <a:pt x="870719" y="2350137"/>
                </a:cubicBezTo>
                <a:cubicBezTo>
                  <a:pt x="869114" y="2328053"/>
                  <a:pt x="880864" y="2314553"/>
                  <a:pt x="894972" y="2309617"/>
                </a:cubicBezTo>
                <a:cubicBezTo>
                  <a:pt x="902028" y="2307152"/>
                  <a:pt x="909674" y="2306824"/>
                  <a:pt x="916531" y="2308637"/>
                </a:cubicBezTo>
                <a:close/>
                <a:moveTo>
                  <a:pt x="2534310" y="2299405"/>
                </a:moveTo>
                <a:cubicBezTo>
                  <a:pt x="2540526" y="2298261"/>
                  <a:pt x="2547062" y="2299511"/>
                  <a:pt x="2552990" y="2302614"/>
                </a:cubicBezTo>
                <a:cubicBezTo>
                  <a:pt x="2568812" y="2310885"/>
                  <a:pt x="2580348" y="2332310"/>
                  <a:pt x="2570109" y="2356491"/>
                </a:cubicBezTo>
                <a:lnTo>
                  <a:pt x="2548542" y="2361084"/>
                </a:lnTo>
                <a:lnTo>
                  <a:pt x="2549514" y="2363799"/>
                </a:lnTo>
                <a:cubicBezTo>
                  <a:pt x="2536598" y="2363799"/>
                  <a:pt x="2536598" y="2363799"/>
                  <a:pt x="2536598" y="2410479"/>
                </a:cubicBezTo>
                <a:cubicBezTo>
                  <a:pt x="2536598" y="2410479"/>
                  <a:pt x="2536598" y="2457168"/>
                  <a:pt x="2536598" y="2457168"/>
                </a:cubicBezTo>
                <a:cubicBezTo>
                  <a:pt x="2536598" y="2457168"/>
                  <a:pt x="2536598" y="2457168"/>
                  <a:pt x="2523679" y="2410479"/>
                </a:cubicBezTo>
                <a:cubicBezTo>
                  <a:pt x="2523679" y="2410479"/>
                  <a:pt x="2523679" y="2410479"/>
                  <a:pt x="2523679" y="2363799"/>
                </a:cubicBezTo>
                <a:cubicBezTo>
                  <a:pt x="2510766" y="2363799"/>
                  <a:pt x="2497847" y="2363799"/>
                  <a:pt x="2510764" y="2317110"/>
                </a:cubicBezTo>
                <a:lnTo>
                  <a:pt x="2514279" y="2318169"/>
                </a:lnTo>
                <a:lnTo>
                  <a:pt x="2517552" y="2310586"/>
                </a:lnTo>
                <a:cubicBezTo>
                  <a:pt x="2522203" y="2304095"/>
                  <a:pt x="2528096" y="2300554"/>
                  <a:pt x="2534310" y="2299405"/>
                </a:cubicBezTo>
                <a:close/>
                <a:moveTo>
                  <a:pt x="12364740" y="2268754"/>
                </a:moveTo>
                <a:lnTo>
                  <a:pt x="12361610" y="2311036"/>
                </a:lnTo>
                <a:cubicBezTo>
                  <a:pt x="12361610" y="2287333"/>
                  <a:pt x="12361610" y="2275482"/>
                  <a:pt x="12363218" y="2269556"/>
                </a:cubicBezTo>
                <a:close/>
                <a:moveTo>
                  <a:pt x="12658199" y="2243625"/>
                </a:moveTo>
                <a:cubicBezTo>
                  <a:pt x="12663824" y="2241402"/>
                  <a:pt x="12670256" y="2242884"/>
                  <a:pt x="12676685" y="2245846"/>
                </a:cubicBezTo>
                <a:cubicBezTo>
                  <a:pt x="12689543" y="2251771"/>
                  <a:pt x="12702407" y="2263629"/>
                  <a:pt x="12708836" y="2263630"/>
                </a:cubicBezTo>
                <a:cubicBezTo>
                  <a:pt x="12695975" y="2263629"/>
                  <a:pt x="12670256" y="2311037"/>
                  <a:pt x="12657395" y="2311036"/>
                </a:cubicBezTo>
                <a:cubicBezTo>
                  <a:pt x="12644534" y="2311036"/>
                  <a:pt x="12644534" y="2311036"/>
                  <a:pt x="12644534" y="2311036"/>
                </a:cubicBezTo>
                <a:cubicBezTo>
                  <a:pt x="12644534" y="2311036"/>
                  <a:pt x="12644534" y="2311036"/>
                  <a:pt x="12644534" y="2263629"/>
                </a:cubicBezTo>
                <a:cubicBezTo>
                  <a:pt x="12647750" y="2251775"/>
                  <a:pt x="12652571" y="2245849"/>
                  <a:pt x="12658199" y="2243625"/>
                </a:cubicBezTo>
                <a:close/>
                <a:moveTo>
                  <a:pt x="2141346" y="2226270"/>
                </a:moveTo>
                <a:lnTo>
                  <a:pt x="2136128" y="2240163"/>
                </a:lnTo>
                <a:lnTo>
                  <a:pt x="2143761" y="2228414"/>
                </a:lnTo>
                <a:close/>
                <a:moveTo>
                  <a:pt x="1699068" y="2166490"/>
                </a:moveTo>
                <a:cubicBezTo>
                  <a:pt x="1708413" y="2167119"/>
                  <a:pt x="1718467" y="2168425"/>
                  <a:pt x="1728193" y="2169237"/>
                </a:cubicBezTo>
                <a:cubicBezTo>
                  <a:pt x="1726205" y="2181036"/>
                  <a:pt x="1725210" y="2186933"/>
                  <a:pt x="1726547" y="2196352"/>
                </a:cubicBezTo>
                <a:cubicBezTo>
                  <a:pt x="1692630" y="2189530"/>
                  <a:pt x="1672688" y="2203816"/>
                  <a:pt x="1663031" y="2174429"/>
                </a:cubicBezTo>
                <a:cubicBezTo>
                  <a:pt x="1665773" y="2171168"/>
                  <a:pt x="1669592" y="2169080"/>
                  <a:pt x="1674191" y="2167812"/>
                </a:cubicBezTo>
                <a:cubicBezTo>
                  <a:pt x="1681086" y="2165911"/>
                  <a:pt x="1689724" y="2165862"/>
                  <a:pt x="1699068" y="2166490"/>
                </a:cubicBezTo>
                <a:close/>
                <a:moveTo>
                  <a:pt x="1647977" y="2149253"/>
                </a:moveTo>
                <a:cubicBezTo>
                  <a:pt x="1653292" y="2199052"/>
                  <a:pt x="1604794" y="2242933"/>
                  <a:pt x="1574765" y="2257148"/>
                </a:cubicBezTo>
                <a:cubicBezTo>
                  <a:pt x="1569449" y="2207351"/>
                  <a:pt x="1614310" y="2154728"/>
                  <a:pt x="1647977" y="2149253"/>
                </a:cubicBezTo>
                <a:close/>
                <a:moveTo>
                  <a:pt x="1410831" y="2148866"/>
                </a:moveTo>
                <a:cubicBezTo>
                  <a:pt x="1424266" y="2164789"/>
                  <a:pt x="1428736" y="2183134"/>
                  <a:pt x="1412136" y="2201313"/>
                </a:cubicBezTo>
                <a:cubicBezTo>
                  <a:pt x="1400035" y="2198722"/>
                  <a:pt x="1388836" y="2191971"/>
                  <a:pt x="1375403" y="2176054"/>
                </a:cubicBezTo>
                <a:cubicBezTo>
                  <a:pt x="1381685" y="2166530"/>
                  <a:pt x="1387293" y="2160124"/>
                  <a:pt x="1392953" y="2155904"/>
                </a:cubicBezTo>
                <a:cubicBezTo>
                  <a:pt x="1398617" y="2151683"/>
                  <a:pt x="1404334" y="2149647"/>
                  <a:pt x="1410831" y="2148866"/>
                </a:cubicBezTo>
                <a:close/>
                <a:moveTo>
                  <a:pt x="1486632" y="2070311"/>
                </a:moveTo>
                <a:cubicBezTo>
                  <a:pt x="1499557" y="2076315"/>
                  <a:pt x="1519988" y="2101611"/>
                  <a:pt x="1515272" y="2125751"/>
                </a:cubicBezTo>
                <a:cubicBezTo>
                  <a:pt x="1489012" y="2139883"/>
                  <a:pt x="1473585" y="2127448"/>
                  <a:pt x="1465379" y="2097302"/>
                </a:cubicBezTo>
                <a:cubicBezTo>
                  <a:pt x="1473298" y="2090448"/>
                  <a:pt x="1476907" y="2081591"/>
                  <a:pt x="1486632" y="2070311"/>
                </a:cubicBezTo>
                <a:close/>
                <a:moveTo>
                  <a:pt x="1839612" y="2070295"/>
                </a:moveTo>
                <a:cubicBezTo>
                  <a:pt x="1850714" y="2077213"/>
                  <a:pt x="1876244" y="2075256"/>
                  <a:pt x="1880404" y="2085296"/>
                </a:cubicBezTo>
                <a:lnTo>
                  <a:pt x="1876407" y="2099119"/>
                </a:lnTo>
                <a:lnTo>
                  <a:pt x="1881449" y="2099928"/>
                </a:lnTo>
                <a:cubicBezTo>
                  <a:pt x="1878492" y="2123744"/>
                  <a:pt x="1861840" y="2144023"/>
                  <a:pt x="1840017" y="2154668"/>
                </a:cubicBezTo>
                <a:cubicBezTo>
                  <a:pt x="1818189" y="2165314"/>
                  <a:pt x="1791195" y="2166323"/>
                  <a:pt x="1767566" y="2151612"/>
                </a:cubicBezTo>
                <a:cubicBezTo>
                  <a:pt x="1778851" y="2143313"/>
                  <a:pt x="1792252" y="2130722"/>
                  <a:pt x="1806638" y="2119446"/>
                </a:cubicBezTo>
                <a:lnTo>
                  <a:pt x="1845324" y="2098537"/>
                </a:lnTo>
                <a:lnTo>
                  <a:pt x="1845288" y="2098533"/>
                </a:lnTo>
                <a:cubicBezTo>
                  <a:pt x="1837146" y="2095227"/>
                  <a:pt x="1833198" y="2087473"/>
                  <a:pt x="1839612" y="2070295"/>
                </a:cubicBezTo>
                <a:close/>
                <a:moveTo>
                  <a:pt x="862733" y="2060634"/>
                </a:moveTo>
                <a:cubicBezTo>
                  <a:pt x="874129" y="2059930"/>
                  <a:pt x="885746" y="2062598"/>
                  <a:pt x="891755" y="2069745"/>
                </a:cubicBezTo>
                <a:cubicBezTo>
                  <a:pt x="895761" y="2074512"/>
                  <a:pt x="897278" y="2081268"/>
                  <a:pt x="894576" y="2090345"/>
                </a:cubicBezTo>
                <a:cubicBezTo>
                  <a:pt x="884486" y="2115922"/>
                  <a:pt x="861743" y="2111087"/>
                  <a:pt x="837194" y="2101908"/>
                </a:cubicBezTo>
                <a:cubicBezTo>
                  <a:pt x="837907" y="2091172"/>
                  <a:pt x="834296" y="2082481"/>
                  <a:pt x="835011" y="2071743"/>
                </a:cubicBezTo>
                <a:cubicBezTo>
                  <a:pt x="840147" y="2065412"/>
                  <a:pt x="851330" y="2061339"/>
                  <a:pt x="862733" y="2060634"/>
                </a:cubicBezTo>
                <a:close/>
                <a:moveTo>
                  <a:pt x="1904748" y="2049538"/>
                </a:moveTo>
                <a:cubicBezTo>
                  <a:pt x="1908852" y="2049206"/>
                  <a:pt x="1911571" y="2050076"/>
                  <a:pt x="1913203" y="2051668"/>
                </a:cubicBezTo>
                <a:cubicBezTo>
                  <a:pt x="1923003" y="2061208"/>
                  <a:pt x="1893597" y="2096678"/>
                  <a:pt x="1888006" y="2054601"/>
                </a:cubicBezTo>
                <a:cubicBezTo>
                  <a:pt x="1895165" y="2051392"/>
                  <a:pt x="1900647" y="2049865"/>
                  <a:pt x="1904748" y="2049538"/>
                </a:cubicBezTo>
                <a:close/>
                <a:moveTo>
                  <a:pt x="2046290" y="2035078"/>
                </a:moveTo>
                <a:cubicBezTo>
                  <a:pt x="2054739" y="2035217"/>
                  <a:pt x="2062861" y="2037349"/>
                  <a:pt x="2068309" y="2041496"/>
                </a:cubicBezTo>
                <a:cubicBezTo>
                  <a:pt x="2070831" y="2065552"/>
                  <a:pt x="2041017" y="2067313"/>
                  <a:pt x="2014389" y="2072669"/>
                </a:cubicBezTo>
                <a:cubicBezTo>
                  <a:pt x="2009718" y="2063869"/>
                  <a:pt x="2009542" y="2056596"/>
                  <a:pt x="2012208" y="2050876"/>
                </a:cubicBezTo>
                <a:cubicBezTo>
                  <a:pt x="2014210" y="2046584"/>
                  <a:pt x="2017808" y="2043158"/>
                  <a:pt x="2022306" y="2040610"/>
                </a:cubicBezTo>
                <a:cubicBezTo>
                  <a:pt x="2029057" y="2036789"/>
                  <a:pt x="2037837" y="2034938"/>
                  <a:pt x="2046290" y="2035078"/>
                </a:cubicBezTo>
                <a:close/>
                <a:moveTo>
                  <a:pt x="12530724" y="2028512"/>
                </a:moveTo>
                <a:cubicBezTo>
                  <a:pt x="12543899" y="2028515"/>
                  <a:pt x="12543899" y="2028515"/>
                  <a:pt x="12543899" y="2079438"/>
                </a:cubicBezTo>
                <a:cubicBezTo>
                  <a:pt x="12543899" y="2079438"/>
                  <a:pt x="12543899" y="2079438"/>
                  <a:pt x="12530724" y="2079438"/>
                </a:cubicBezTo>
                <a:cubicBezTo>
                  <a:pt x="12517552" y="2079438"/>
                  <a:pt x="12517552" y="2079438"/>
                  <a:pt x="12504374" y="2079438"/>
                </a:cubicBezTo>
                <a:cubicBezTo>
                  <a:pt x="12504374" y="2079438"/>
                  <a:pt x="12491199" y="2079438"/>
                  <a:pt x="12491199" y="2079438"/>
                </a:cubicBezTo>
                <a:cubicBezTo>
                  <a:pt x="12504374" y="2079438"/>
                  <a:pt x="12517552" y="2079438"/>
                  <a:pt x="12530724" y="2028512"/>
                </a:cubicBezTo>
                <a:close/>
                <a:moveTo>
                  <a:pt x="1754048" y="2010591"/>
                </a:moveTo>
                <a:cubicBezTo>
                  <a:pt x="1774978" y="2015120"/>
                  <a:pt x="1786972" y="2024867"/>
                  <a:pt x="1792235" y="2036566"/>
                </a:cubicBezTo>
                <a:cubicBezTo>
                  <a:pt x="1808030" y="2071671"/>
                  <a:pt x="1763277" y="2124354"/>
                  <a:pt x="1717763" y="2106520"/>
                </a:cubicBezTo>
                <a:cubicBezTo>
                  <a:pt x="1700743" y="2077823"/>
                  <a:pt x="1728582" y="2022642"/>
                  <a:pt x="1754048" y="2010591"/>
                </a:cubicBezTo>
                <a:close/>
                <a:moveTo>
                  <a:pt x="2193204" y="1930796"/>
                </a:moveTo>
                <a:cubicBezTo>
                  <a:pt x="2213314" y="1932191"/>
                  <a:pt x="2238899" y="1946368"/>
                  <a:pt x="2248741" y="1953424"/>
                </a:cubicBezTo>
                <a:cubicBezTo>
                  <a:pt x="2246308" y="1958924"/>
                  <a:pt x="2240914" y="1963286"/>
                  <a:pt x="2233941" y="1966438"/>
                </a:cubicBezTo>
                <a:cubicBezTo>
                  <a:pt x="2213027" y="1975886"/>
                  <a:pt x="2177930" y="1974431"/>
                  <a:pt x="2166199" y="1960093"/>
                </a:cubicBezTo>
                <a:cubicBezTo>
                  <a:pt x="2165646" y="1946528"/>
                  <a:pt x="2169436" y="1938543"/>
                  <a:pt x="2175703" y="1934397"/>
                </a:cubicBezTo>
                <a:cubicBezTo>
                  <a:pt x="2180405" y="1931285"/>
                  <a:pt x="2186502" y="1930329"/>
                  <a:pt x="2193204" y="1930796"/>
                </a:cubicBezTo>
                <a:close/>
                <a:moveTo>
                  <a:pt x="1523309" y="1926108"/>
                </a:moveTo>
                <a:cubicBezTo>
                  <a:pt x="1535609" y="1926655"/>
                  <a:pt x="1549271" y="1930712"/>
                  <a:pt x="1563675" y="1937892"/>
                </a:cubicBezTo>
                <a:cubicBezTo>
                  <a:pt x="1576697" y="1981465"/>
                  <a:pt x="1531890" y="2004348"/>
                  <a:pt x="1504712" y="1993654"/>
                </a:cubicBezTo>
                <a:cubicBezTo>
                  <a:pt x="1488409" y="1987240"/>
                  <a:pt x="1478448" y="1968744"/>
                  <a:pt x="1491135" y="1935382"/>
                </a:cubicBezTo>
                <a:cubicBezTo>
                  <a:pt x="1500078" y="1928522"/>
                  <a:pt x="1511014" y="1925560"/>
                  <a:pt x="1523309" y="1926108"/>
                </a:cubicBezTo>
                <a:close/>
                <a:moveTo>
                  <a:pt x="1913969" y="1897787"/>
                </a:moveTo>
                <a:cubicBezTo>
                  <a:pt x="1922099" y="1895825"/>
                  <a:pt x="1930737" y="1897370"/>
                  <a:pt x="1939555" y="1901613"/>
                </a:cubicBezTo>
                <a:cubicBezTo>
                  <a:pt x="1949851" y="1927447"/>
                  <a:pt x="1923768" y="1951436"/>
                  <a:pt x="1901713" y="1940828"/>
                </a:cubicBezTo>
                <a:cubicBezTo>
                  <a:pt x="1899141" y="1934369"/>
                  <a:pt x="1892156" y="1925793"/>
                  <a:pt x="1891421" y="1914998"/>
                </a:cubicBezTo>
                <a:cubicBezTo>
                  <a:pt x="1898217" y="1905216"/>
                  <a:pt x="1905839" y="1899748"/>
                  <a:pt x="1913969" y="1897787"/>
                </a:cubicBezTo>
                <a:close/>
                <a:moveTo>
                  <a:pt x="1773721" y="1887651"/>
                </a:moveTo>
                <a:cubicBezTo>
                  <a:pt x="1785572" y="1888784"/>
                  <a:pt x="1796478" y="1893036"/>
                  <a:pt x="1802086" y="1900455"/>
                </a:cubicBezTo>
                <a:cubicBezTo>
                  <a:pt x="1803288" y="1914099"/>
                  <a:pt x="1804486" y="1927744"/>
                  <a:pt x="1805692" y="1941388"/>
                </a:cubicBezTo>
                <a:cubicBezTo>
                  <a:pt x="1800147" y="1952278"/>
                  <a:pt x="1791384" y="1959266"/>
                  <a:pt x="1781675" y="1962317"/>
                </a:cubicBezTo>
                <a:lnTo>
                  <a:pt x="1758297" y="1960178"/>
                </a:lnTo>
                <a:lnTo>
                  <a:pt x="1756830" y="1962393"/>
                </a:lnTo>
                <a:cubicBezTo>
                  <a:pt x="1739672" y="1959323"/>
                  <a:pt x="1729354" y="1951354"/>
                  <a:pt x="1721339" y="1946855"/>
                </a:cubicBezTo>
                <a:cubicBezTo>
                  <a:pt x="1723577" y="1935012"/>
                  <a:pt x="1722397" y="1925615"/>
                  <a:pt x="1724634" y="1913771"/>
                </a:cubicBezTo>
                <a:lnTo>
                  <a:pt x="1727690" y="1911616"/>
                </a:lnTo>
                <a:lnTo>
                  <a:pt x="1726742" y="1907792"/>
                </a:lnTo>
                <a:cubicBezTo>
                  <a:pt x="1728686" y="1901693"/>
                  <a:pt x="1733429" y="1896949"/>
                  <a:pt x="1739688" y="1893572"/>
                </a:cubicBezTo>
                <a:cubicBezTo>
                  <a:pt x="1749075" y="1888506"/>
                  <a:pt x="1761871" y="1886518"/>
                  <a:pt x="1773721" y="1887651"/>
                </a:cubicBezTo>
                <a:close/>
                <a:moveTo>
                  <a:pt x="1345109" y="1887231"/>
                </a:moveTo>
                <a:cubicBezTo>
                  <a:pt x="1368358" y="1891057"/>
                  <a:pt x="1385727" y="1903672"/>
                  <a:pt x="1384944" y="1931843"/>
                </a:cubicBezTo>
                <a:cubicBezTo>
                  <a:pt x="1372676" y="1938607"/>
                  <a:pt x="1358111" y="1941088"/>
                  <a:pt x="1334859" y="1937263"/>
                </a:cubicBezTo>
                <a:cubicBezTo>
                  <a:pt x="1331548" y="1911349"/>
                  <a:pt x="1335135" y="1898275"/>
                  <a:pt x="1345109" y="1887231"/>
                </a:cubicBezTo>
                <a:close/>
                <a:moveTo>
                  <a:pt x="12567927" y="1841775"/>
                </a:moveTo>
                <a:cubicBezTo>
                  <a:pt x="12567927" y="1841775"/>
                  <a:pt x="12579552" y="1841775"/>
                  <a:pt x="12579552" y="1841775"/>
                </a:cubicBezTo>
                <a:cubicBezTo>
                  <a:pt x="12579552" y="1841775"/>
                  <a:pt x="12567927" y="1892702"/>
                  <a:pt x="12567927" y="1892702"/>
                </a:cubicBezTo>
                <a:cubicBezTo>
                  <a:pt x="12567927" y="1892702"/>
                  <a:pt x="12556302" y="1892700"/>
                  <a:pt x="12556302" y="1892700"/>
                </a:cubicBezTo>
                <a:cubicBezTo>
                  <a:pt x="12556302" y="1892700"/>
                  <a:pt x="12556302" y="1892700"/>
                  <a:pt x="12567927" y="1841775"/>
                </a:cubicBezTo>
                <a:close/>
                <a:moveTo>
                  <a:pt x="2331967" y="1795550"/>
                </a:moveTo>
                <a:cubicBezTo>
                  <a:pt x="2344927" y="1796515"/>
                  <a:pt x="2354905" y="1802762"/>
                  <a:pt x="2367869" y="1803726"/>
                </a:cubicBezTo>
                <a:cubicBezTo>
                  <a:pt x="2363897" y="1822702"/>
                  <a:pt x="2351937" y="1825943"/>
                  <a:pt x="2346966" y="1840715"/>
                </a:cubicBezTo>
                <a:cubicBezTo>
                  <a:pt x="2324028" y="1833504"/>
                  <a:pt x="2325009" y="1819812"/>
                  <a:pt x="2331967" y="1795550"/>
                </a:cubicBezTo>
                <a:close/>
                <a:moveTo>
                  <a:pt x="1969020" y="1783375"/>
                </a:moveTo>
                <a:cubicBezTo>
                  <a:pt x="1979741" y="1779938"/>
                  <a:pt x="1991844" y="1780734"/>
                  <a:pt x="1999403" y="1786438"/>
                </a:cubicBezTo>
                <a:cubicBezTo>
                  <a:pt x="2004441" y="1790242"/>
                  <a:pt x="2007460" y="1796226"/>
                  <a:pt x="2006698" y="1804595"/>
                </a:cubicBezTo>
                <a:cubicBezTo>
                  <a:pt x="1990865" y="1826362"/>
                  <a:pt x="1973401" y="1807596"/>
                  <a:pt x="1946943" y="1805698"/>
                </a:cubicBezTo>
                <a:cubicBezTo>
                  <a:pt x="1948962" y="1794472"/>
                  <a:pt x="1958297" y="1786809"/>
                  <a:pt x="1969020" y="1783375"/>
                </a:cubicBezTo>
                <a:close/>
                <a:moveTo>
                  <a:pt x="1547194" y="1770247"/>
                </a:moveTo>
                <a:cubicBezTo>
                  <a:pt x="1571704" y="1777323"/>
                  <a:pt x="1592325" y="1813310"/>
                  <a:pt x="1597356" y="1833813"/>
                </a:cubicBezTo>
                <a:cubicBezTo>
                  <a:pt x="1590316" y="1842018"/>
                  <a:pt x="1582244" y="1844067"/>
                  <a:pt x="1574054" y="1842108"/>
                </a:cubicBezTo>
                <a:cubicBezTo>
                  <a:pt x="1549476" y="1836236"/>
                  <a:pt x="1523826" y="1794314"/>
                  <a:pt x="1521813" y="1774456"/>
                </a:cubicBezTo>
                <a:cubicBezTo>
                  <a:pt x="1530418" y="1768745"/>
                  <a:pt x="1539022" y="1767890"/>
                  <a:pt x="1547194" y="1770247"/>
                </a:cubicBezTo>
                <a:close/>
                <a:moveTo>
                  <a:pt x="1350497" y="1756531"/>
                </a:moveTo>
                <a:cubicBezTo>
                  <a:pt x="1366262" y="1752199"/>
                  <a:pt x="1370247" y="1761985"/>
                  <a:pt x="1379607" y="1758052"/>
                </a:cubicBezTo>
                <a:cubicBezTo>
                  <a:pt x="1384630" y="1781158"/>
                  <a:pt x="1375796" y="1791752"/>
                  <a:pt x="1357080" y="1799617"/>
                </a:cubicBezTo>
                <a:cubicBezTo>
                  <a:pt x="1346682" y="1790228"/>
                  <a:pt x="1341660" y="1767121"/>
                  <a:pt x="1350497" y="1756531"/>
                </a:cubicBezTo>
                <a:close/>
                <a:moveTo>
                  <a:pt x="1820912" y="1751452"/>
                </a:moveTo>
                <a:cubicBezTo>
                  <a:pt x="1833285" y="1750564"/>
                  <a:pt x="1844962" y="1751220"/>
                  <a:pt x="1855170" y="1754109"/>
                </a:cubicBezTo>
                <a:cubicBezTo>
                  <a:pt x="1853263" y="1809335"/>
                  <a:pt x="1742732" y="1798128"/>
                  <a:pt x="1711517" y="1782603"/>
                </a:cubicBezTo>
                <a:cubicBezTo>
                  <a:pt x="1740382" y="1770696"/>
                  <a:pt x="1783786" y="1754121"/>
                  <a:pt x="1820912" y="1751452"/>
                </a:cubicBezTo>
                <a:close/>
                <a:moveTo>
                  <a:pt x="12580234" y="1742151"/>
                </a:moveTo>
                <a:cubicBezTo>
                  <a:pt x="12593095" y="1742151"/>
                  <a:pt x="12605953" y="1742151"/>
                  <a:pt x="12593095" y="1789557"/>
                </a:cubicBezTo>
                <a:cubicBezTo>
                  <a:pt x="12593095" y="1789557"/>
                  <a:pt x="12593095" y="1789557"/>
                  <a:pt x="12580234" y="1789557"/>
                </a:cubicBezTo>
                <a:cubicBezTo>
                  <a:pt x="12580234" y="1789557"/>
                  <a:pt x="12567373" y="1789557"/>
                  <a:pt x="12567373" y="1789557"/>
                </a:cubicBezTo>
                <a:cubicBezTo>
                  <a:pt x="12567373" y="1742151"/>
                  <a:pt x="12567373" y="1742151"/>
                  <a:pt x="12580234" y="1742151"/>
                </a:cubicBezTo>
                <a:close/>
                <a:moveTo>
                  <a:pt x="12723712" y="1739905"/>
                </a:moveTo>
                <a:cubicBezTo>
                  <a:pt x="12723712" y="1739905"/>
                  <a:pt x="12736112" y="1739905"/>
                  <a:pt x="12748515" y="1739905"/>
                </a:cubicBezTo>
                <a:cubicBezTo>
                  <a:pt x="12748515" y="1739905"/>
                  <a:pt x="12760912" y="1739905"/>
                  <a:pt x="12748515" y="1790829"/>
                </a:cubicBezTo>
                <a:cubicBezTo>
                  <a:pt x="12723712" y="1790829"/>
                  <a:pt x="12736112" y="1739905"/>
                  <a:pt x="12723712" y="1739905"/>
                </a:cubicBezTo>
                <a:close/>
                <a:moveTo>
                  <a:pt x="2216972" y="1736481"/>
                </a:moveTo>
                <a:cubicBezTo>
                  <a:pt x="2230759" y="1753471"/>
                  <a:pt x="2233297" y="1759870"/>
                  <a:pt x="2234726" y="1781274"/>
                </a:cubicBezTo>
                <a:cubicBezTo>
                  <a:pt x="2210717" y="1800798"/>
                  <a:pt x="2185280" y="1798920"/>
                  <a:pt x="2159845" y="1797044"/>
                </a:cubicBezTo>
                <a:cubicBezTo>
                  <a:pt x="2139158" y="1771555"/>
                  <a:pt x="2145714" y="1759170"/>
                  <a:pt x="2161305" y="1751783"/>
                </a:cubicBezTo>
                <a:cubicBezTo>
                  <a:pt x="2176895" y="1744393"/>
                  <a:pt x="2201519" y="1741992"/>
                  <a:pt x="2216972" y="1736481"/>
                </a:cubicBezTo>
                <a:close/>
                <a:moveTo>
                  <a:pt x="2575292" y="1726341"/>
                </a:moveTo>
                <a:lnTo>
                  <a:pt x="2559094" y="1736413"/>
                </a:lnTo>
                <a:lnTo>
                  <a:pt x="2562206" y="1742151"/>
                </a:lnTo>
                <a:cubicBezTo>
                  <a:pt x="2565422" y="1742152"/>
                  <a:pt x="2568636" y="1739189"/>
                  <a:pt x="2571852" y="1734004"/>
                </a:cubicBezTo>
                <a:close/>
                <a:moveTo>
                  <a:pt x="12669977" y="1705954"/>
                </a:moveTo>
                <a:cubicBezTo>
                  <a:pt x="12657058" y="1752031"/>
                  <a:pt x="12657058" y="1752031"/>
                  <a:pt x="12644140" y="1752032"/>
                </a:cubicBezTo>
                <a:cubicBezTo>
                  <a:pt x="12644140" y="1752032"/>
                  <a:pt x="12644140" y="1752032"/>
                  <a:pt x="12644140" y="1798112"/>
                </a:cubicBezTo>
                <a:cubicBezTo>
                  <a:pt x="12657058" y="1798114"/>
                  <a:pt x="12657058" y="1798114"/>
                  <a:pt x="12669977" y="1798112"/>
                </a:cubicBezTo>
                <a:cubicBezTo>
                  <a:pt x="12682893" y="1844193"/>
                  <a:pt x="12682893" y="1844193"/>
                  <a:pt x="12695808" y="1844193"/>
                </a:cubicBezTo>
                <a:cubicBezTo>
                  <a:pt x="12682893" y="1890274"/>
                  <a:pt x="12669977" y="1890274"/>
                  <a:pt x="12644140" y="1890272"/>
                </a:cubicBezTo>
                <a:cubicBezTo>
                  <a:pt x="12631224" y="1890272"/>
                  <a:pt x="12631224" y="1890272"/>
                  <a:pt x="12618308" y="1890272"/>
                </a:cubicBezTo>
                <a:cubicBezTo>
                  <a:pt x="12657058" y="1936352"/>
                  <a:pt x="12605389" y="1936353"/>
                  <a:pt x="12592474" y="2028502"/>
                </a:cubicBezTo>
                <a:cubicBezTo>
                  <a:pt x="12579555" y="1982421"/>
                  <a:pt x="12579555" y="1890272"/>
                  <a:pt x="12605389" y="1844193"/>
                </a:cubicBezTo>
                <a:cubicBezTo>
                  <a:pt x="12605389" y="1844193"/>
                  <a:pt x="12618308" y="1844193"/>
                  <a:pt x="12631224" y="1844193"/>
                </a:cubicBezTo>
                <a:cubicBezTo>
                  <a:pt x="12618308" y="1844193"/>
                  <a:pt x="12618308" y="1798112"/>
                  <a:pt x="12618308" y="1798112"/>
                </a:cubicBezTo>
                <a:cubicBezTo>
                  <a:pt x="12618308" y="1752032"/>
                  <a:pt x="12618308" y="1752032"/>
                  <a:pt x="12618308" y="1752032"/>
                </a:cubicBezTo>
                <a:cubicBezTo>
                  <a:pt x="12618308" y="1752032"/>
                  <a:pt x="12618308" y="1752032"/>
                  <a:pt x="12631224" y="1752032"/>
                </a:cubicBezTo>
                <a:cubicBezTo>
                  <a:pt x="12644140" y="1752032"/>
                  <a:pt x="12644140" y="1705951"/>
                  <a:pt x="12669977" y="1705954"/>
                </a:cubicBezTo>
                <a:close/>
                <a:moveTo>
                  <a:pt x="2263815" y="1700898"/>
                </a:moveTo>
                <a:cubicBezTo>
                  <a:pt x="2266778" y="1701106"/>
                  <a:pt x="2270738" y="1701529"/>
                  <a:pt x="2276568" y="1702061"/>
                </a:cubicBezTo>
                <a:cubicBezTo>
                  <a:pt x="2277359" y="1715795"/>
                  <a:pt x="2278152" y="1729531"/>
                  <a:pt x="2278948" y="1743262"/>
                </a:cubicBezTo>
                <a:cubicBezTo>
                  <a:pt x="2268843" y="1740390"/>
                  <a:pt x="2259134" y="1744382"/>
                  <a:pt x="2252530" y="1744757"/>
                </a:cubicBezTo>
                <a:cubicBezTo>
                  <a:pt x="2242028" y="1735014"/>
                  <a:pt x="2238128" y="1724902"/>
                  <a:pt x="2240440" y="1707550"/>
                </a:cubicBezTo>
                <a:cubicBezTo>
                  <a:pt x="2250148" y="1703552"/>
                  <a:pt x="2253350" y="1701652"/>
                  <a:pt x="2257040" y="1701009"/>
                </a:cubicBezTo>
                <a:cubicBezTo>
                  <a:pt x="2258885" y="1700691"/>
                  <a:pt x="2260851" y="1700687"/>
                  <a:pt x="2263815" y="1700898"/>
                </a:cubicBezTo>
                <a:close/>
                <a:moveTo>
                  <a:pt x="2056286" y="1698298"/>
                </a:moveTo>
                <a:lnTo>
                  <a:pt x="2055791" y="1698669"/>
                </a:lnTo>
                <a:lnTo>
                  <a:pt x="2056331" y="1698778"/>
                </a:lnTo>
                <a:close/>
                <a:moveTo>
                  <a:pt x="1873694" y="1690510"/>
                </a:moveTo>
                <a:cubicBezTo>
                  <a:pt x="1889858" y="1689753"/>
                  <a:pt x="1907127" y="1695958"/>
                  <a:pt x="1925227" y="1705395"/>
                </a:cubicBezTo>
                <a:cubicBezTo>
                  <a:pt x="1913354" y="1728164"/>
                  <a:pt x="1899196" y="1738058"/>
                  <a:pt x="1883031" y="1738819"/>
                </a:cubicBezTo>
                <a:cubicBezTo>
                  <a:pt x="1866871" y="1739579"/>
                  <a:pt x="1848701" y="1731201"/>
                  <a:pt x="1828804" y="1717419"/>
                </a:cubicBezTo>
                <a:cubicBezTo>
                  <a:pt x="1842475" y="1698993"/>
                  <a:pt x="1857530" y="1691269"/>
                  <a:pt x="1873694" y="1690510"/>
                </a:cubicBezTo>
                <a:close/>
                <a:moveTo>
                  <a:pt x="1542761" y="1679890"/>
                </a:moveTo>
                <a:cubicBezTo>
                  <a:pt x="1551534" y="1683968"/>
                  <a:pt x="1558496" y="1692483"/>
                  <a:pt x="1561835" y="1709885"/>
                </a:cubicBezTo>
                <a:cubicBezTo>
                  <a:pt x="1544008" y="1728017"/>
                  <a:pt x="1532662" y="1717461"/>
                  <a:pt x="1521312" y="1706902"/>
                </a:cubicBezTo>
                <a:cubicBezTo>
                  <a:pt x="1531966" y="1699967"/>
                  <a:pt x="1526796" y="1688651"/>
                  <a:pt x="1532478" y="1683117"/>
                </a:cubicBezTo>
                <a:cubicBezTo>
                  <a:pt x="1534370" y="1681275"/>
                  <a:pt x="1537468" y="1680073"/>
                  <a:pt x="1542761" y="1679890"/>
                </a:cubicBezTo>
                <a:close/>
                <a:moveTo>
                  <a:pt x="2171894" y="1631623"/>
                </a:moveTo>
                <a:cubicBezTo>
                  <a:pt x="2199397" y="1647323"/>
                  <a:pt x="2172799" y="1745832"/>
                  <a:pt x="2125130" y="1653656"/>
                </a:cubicBezTo>
                <a:cubicBezTo>
                  <a:pt x="2147547" y="1630359"/>
                  <a:pt x="2162723" y="1626390"/>
                  <a:pt x="2171894" y="1631623"/>
                </a:cubicBezTo>
                <a:close/>
                <a:moveTo>
                  <a:pt x="2029348" y="1628620"/>
                </a:moveTo>
                <a:cubicBezTo>
                  <a:pt x="2039576" y="1624029"/>
                  <a:pt x="2054057" y="1627710"/>
                  <a:pt x="2072306" y="1647034"/>
                </a:cubicBezTo>
                <a:lnTo>
                  <a:pt x="2088610" y="1667797"/>
                </a:lnTo>
                <a:lnTo>
                  <a:pt x="2100870" y="1674954"/>
                </a:lnTo>
                <a:cubicBezTo>
                  <a:pt x="2106680" y="1680195"/>
                  <a:pt x="2111453" y="1687616"/>
                  <a:pt x="2114160" y="1699393"/>
                </a:cubicBezTo>
                <a:cubicBezTo>
                  <a:pt x="2105888" y="1716818"/>
                  <a:pt x="2093432" y="1724239"/>
                  <a:pt x="2067289" y="1725530"/>
                </a:cubicBezTo>
                <a:cubicBezTo>
                  <a:pt x="2062822" y="1721497"/>
                  <a:pt x="2059428" y="1715710"/>
                  <a:pt x="2057360" y="1709270"/>
                </a:cubicBezTo>
                <a:lnTo>
                  <a:pt x="2057322" y="1708881"/>
                </a:lnTo>
                <a:lnTo>
                  <a:pt x="2046735" y="1719944"/>
                </a:lnTo>
                <a:cubicBezTo>
                  <a:pt x="2039485" y="1726751"/>
                  <a:pt x="2031238" y="1733404"/>
                  <a:pt x="2022251" y="1738359"/>
                </a:cubicBezTo>
                <a:cubicBezTo>
                  <a:pt x="2004271" y="1748271"/>
                  <a:pt x="1983315" y="1751395"/>
                  <a:pt x="1961403" y="1735376"/>
                </a:cubicBezTo>
                <a:cubicBezTo>
                  <a:pt x="1965243" y="1727640"/>
                  <a:pt x="1972298" y="1720939"/>
                  <a:pt x="1981063" y="1715406"/>
                </a:cubicBezTo>
                <a:lnTo>
                  <a:pt x="2037145" y="1700407"/>
                </a:lnTo>
                <a:lnTo>
                  <a:pt x="2029388" y="1700813"/>
                </a:lnTo>
                <a:cubicBezTo>
                  <a:pt x="2004880" y="1689861"/>
                  <a:pt x="2006620" y="1638818"/>
                  <a:pt x="2029348" y="1628620"/>
                </a:cubicBezTo>
                <a:close/>
                <a:moveTo>
                  <a:pt x="1858650" y="1595188"/>
                </a:moveTo>
                <a:cubicBezTo>
                  <a:pt x="1863078" y="1594838"/>
                  <a:pt x="1868305" y="1596027"/>
                  <a:pt x="1874837" y="1599592"/>
                </a:cubicBezTo>
                <a:cubicBezTo>
                  <a:pt x="1885943" y="1626293"/>
                  <a:pt x="1859615" y="1660064"/>
                  <a:pt x="1829276" y="1647790"/>
                </a:cubicBezTo>
                <a:cubicBezTo>
                  <a:pt x="1829790" y="1636891"/>
                  <a:pt x="1826082" y="1627991"/>
                  <a:pt x="1826601" y="1617097"/>
                </a:cubicBezTo>
                <a:cubicBezTo>
                  <a:pt x="1839250" y="1611110"/>
                  <a:pt x="1845364" y="1596232"/>
                  <a:pt x="1858650" y="1595188"/>
                </a:cubicBezTo>
                <a:close/>
                <a:moveTo>
                  <a:pt x="2009150" y="1562092"/>
                </a:moveTo>
                <a:cubicBezTo>
                  <a:pt x="2027120" y="1604779"/>
                  <a:pt x="1936895" y="1668614"/>
                  <a:pt x="1890444" y="1645584"/>
                </a:cubicBezTo>
                <a:lnTo>
                  <a:pt x="1912625" y="1609216"/>
                </a:lnTo>
                <a:lnTo>
                  <a:pt x="1904630" y="1600571"/>
                </a:lnTo>
                <a:cubicBezTo>
                  <a:pt x="1898572" y="1586105"/>
                  <a:pt x="1910428" y="1570724"/>
                  <a:pt x="1925806" y="1570134"/>
                </a:cubicBezTo>
                <a:cubicBezTo>
                  <a:pt x="1932641" y="1569871"/>
                  <a:pt x="1940174" y="1572530"/>
                  <a:pt x="1947135" y="1579494"/>
                </a:cubicBezTo>
                <a:lnTo>
                  <a:pt x="1945223" y="1585073"/>
                </a:lnTo>
                <a:lnTo>
                  <a:pt x="1946642" y="1584177"/>
                </a:lnTo>
                <a:cubicBezTo>
                  <a:pt x="1967882" y="1576012"/>
                  <a:pt x="1990178" y="1574399"/>
                  <a:pt x="2009150" y="1562092"/>
                </a:cubicBezTo>
                <a:close/>
                <a:moveTo>
                  <a:pt x="1270699" y="1426247"/>
                </a:moveTo>
                <a:lnTo>
                  <a:pt x="1223133" y="1450997"/>
                </a:lnTo>
                <a:lnTo>
                  <a:pt x="1200671" y="1456092"/>
                </a:lnTo>
                <a:lnTo>
                  <a:pt x="1200637" y="1456214"/>
                </a:lnTo>
                <a:lnTo>
                  <a:pt x="1229726" y="1455666"/>
                </a:lnTo>
                <a:lnTo>
                  <a:pt x="1244640" y="1462262"/>
                </a:lnTo>
                <a:lnTo>
                  <a:pt x="1252448" y="1442830"/>
                </a:lnTo>
                <a:close/>
                <a:moveTo>
                  <a:pt x="12774865" y="1417354"/>
                </a:moveTo>
                <a:cubicBezTo>
                  <a:pt x="12760912" y="1468280"/>
                  <a:pt x="12746965" y="1417356"/>
                  <a:pt x="12760912" y="1417356"/>
                </a:cubicBezTo>
                <a:close/>
                <a:moveTo>
                  <a:pt x="855621" y="1408350"/>
                </a:moveTo>
                <a:cubicBezTo>
                  <a:pt x="859053" y="1407211"/>
                  <a:pt x="862992" y="1407293"/>
                  <a:pt x="867606" y="1409000"/>
                </a:cubicBezTo>
                <a:cubicBezTo>
                  <a:pt x="876625" y="1430672"/>
                  <a:pt x="860282" y="1453972"/>
                  <a:pt x="833862" y="1440534"/>
                </a:cubicBezTo>
                <a:cubicBezTo>
                  <a:pt x="839592" y="1426151"/>
                  <a:pt x="845324" y="1411763"/>
                  <a:pt x="855621" y="1408350"/>
                </a:cubicBezTo>
                <a:close/>
                <a:moveTo>
                  <a:pt x="1463653" y="1393270"/>
                </a:moveTo>
                <a:cubicBezTo>
                  <a:pt x="1480982" y="1392498"/>
                  <a:pt x="1498708" y="1395289"/>
                  <a:pt x="1515694" y="1402379"/>
                </a:cubicBezTo>
                <a:cubicBezTo>
                  <a:pt x="1572115" y="1473101"/>
                  <a:pt x="1543360" y="1529246"/>
                  <a:pt x="1565824" y="1596277"/>
                </a:cubicBezTo>
                <a:cubicBezTo>
                  <a:pt x="1504601" y="1606112"/>
                  <a:pt x="1438841" y="1619943"/>
                  <a:pt x="1392799" y="1590408"/>
                </a:cubicBezTo>
                <a:cubicBezTo>
                  <a:pt x="1377451" y="1580560"/>
                  <a:pt x="1364292" y="1565897"/>
                  <a:pt x="1354224" y="1544661"/>
                </a:cubicBezTo>
                <a:cubicBezTo>
                  <a:pt x="1328710" y="1484870"/>
                  <a:pt x="1362774" y="1429470"/>
                  <a:pt x="1414026" y="1405557"/>
                </a:cubicBezTo>
                <a:cubicBezTo>
                  <a:pt x="1429405" y="1398385"/>
                  <a:pt x="1446326" y="1394045"/>
                  <a:pt x="1463653" y="1393270"/>
                </a:cubicBezTo>
                <a:close/>
                <a:moveTo>
                  <a:pt x="2012188" y="1389878"/>
                </a:moveTo>
                <a:cubicBezTo>
                  <a:pt x="2020783" y="1392206"/>
                  <a:pt x="2027062" y="1398763"/>
                  <a:pt x="2022990" y="1409274"/>
                </a:cubicBezTo>
                <a:cubicBezTo>
                  <a:pt x="2013416" y="1413238"/>
                  <a:pt x="2000271" y="1413977"/>
                  <a:pt x="1987121" y="1414717"/>
                </a:cubicBezTo>
                <a:cubicBezTo>
                  <a:pt x="1983114" y="1406372"/>
                  <a:pt x="1984033" y="1400111"/>
                  <a:pt x="1987497" y="1395843"/>
                </a:cubicBezTo>
                <a:cubicBezTo>
                  <a:pt x="1992685" y="1389446"/>
                  <a:pt x="2003594" y="1387548"/>
                  <a:pt x="2012188" y="1389878"/>
                </a:cubicBezTo>
                <a:close/>
                <a:moveTo>
                  <a:pt x="1803875" y="1327994"/>
                </a:moveTo>
                <a:cubicBezTo>
                  <a:pt x="1822225" y="1330777"/>
                  <a:pt x="1817055" y="1328078"/>
                  <a:pt x="1833733" y="1340191"/>
                </a:cubicBezTo>
                <a:cubicBezTo>
                  <a:pt x="1828057" y="1350827"/>
                  <a:pt x="1822379" y="1361464"/>
                  <a:pt x="1816701" y="1372097"/>
                </a:cubicBezTo>
                <a:cubicBezTo>
                  <a:pt x="1810365" y="1365387"/>
                  <a:pt x="1801190" y="1363996"/>
                  <a:pt x="1796019" y="1361294"/>
                </a:cubicBezTo>
                <a:cubicBezTo>
                  <a:pt x="1792517" y="1349265"/>
                  <a:pt x="1794194" y="1339935"/>
                  <a:pt x="1803875" y="1327994"/>
                </a:cubicBezTo>
                <a:close/>
                <a:moveTo>
                  <a:pt x="1723745" y="1325381"/>
                </a:moveTo>
                <a:cubicBezTo>
                  <a:pt x="1738928" y="1326886"/>
                  <a:pt x="1758663" y="1336203"/>
                  <a:pt x="1772880" y="1339052"/>
                </a:cubicBezTo>
                <a:cubicBezTo>
                  <a:pt x="1775554" y="1357989"/>
                  <a:pt x="1774551" y="1363924"/>
                  <a:pt x="1765849" y="1380585"/>
                </a:cubicBezTo>
                <a:cubicBezTo>
                  <a:pt x="1738749" y="1384361"/>
                  <a:pt x="1720350" y="1371477"/>
                  <a:pt x="1701952" y="1358591"/>
                </a:cubicBezTo>
                <a:cubicBezTo>
                  <a:pt x="1697943" y="1330184"/>
                  <a:pt x="1708563" y="1323876"/>
                  <a:pt x="1723745" y="1325381"/>
                </a:cubicBezTo>
                <a:close/>
                <a:moveTo>
                  <a:pt x="12567373" y="1291799"/>
                </a:moveTo>
                <a:lnTo>
                  <a:pt x="12567373" y="1315496"/>
                </a:lnTo>
                <a:lnTo>
                  <a:pt x="12557728" y="1315496"/>
                </a:lnTo>
                <a:lnTo>
                  <a:pt x="12558186" y="1308726"/>
                </a:lnTo>
                <a:close/>
                <a:moveTo>
                  <a:pt x="1116966" y="1286431"/>
                </a:moveTo>
                <a:cubicBezTo>
                  <a:pt x="1121845" y="1286507"/>
                  <a:pt x="1127247" y="1288614"/>
                  <a:pt x="1132778" y="1293608"/>
                </a:cubicBezTo>
                <a:cubicBezTo>
                  <a:pt x="1134220" y="1299558"/>
                  <a:pt x="1134672" y="1303164"/>
                  <a:pt x="1134341" y="1305622"/>
                </a:cubicBezTo>
                <a:cubicBezTo>
                  <a:pt x="1133837" y="1309309"/>
                  <a:pt x="1131564" y="1310411"/>
                  <a:pt x="1128187" y="1312975"/>
                </a:cubicBezTo>
                <a:lnTo>
                  <a:pt x="1125002" y="1317003"/>
                </a:lnTo>
                <a:lnTo>
                  <a:pt x="1161345" y="1334368"/>
                </a:lnTo>
                <a:cubicBezTo>
                  <a:pt x="1173944" y="1344432"/>
                  <a:pt x="1183778" y="1356910"/>
                  <a:pt x="1190828" y="1370861"/>
                </a:cubicBezTo>
                <a:lnTo>
                  <a:pt x="1198197" y="1394193"/>
                </a:lnTo>
                <a:lnTo>
                  <a:pt x="1224454" y="1385206"/>
                </a:lnTo>
                <a:cubicBezTo>
                  <a:pt x="1240610" y="1381044"/>
                  <a:pt x="1257114" y="1378264"/>
                  <a:pt x="1274081" y="1377212"/>
                </a:cubicBezTo>
                <a:cubicBezTo>
                  <a:pt x="1296705" y="1375808"/>
                  <a:pt x="1320154" y="1377479"/>
                  <a:pt x="1344707" y="1383042"/>
                </a:cubicBezTo>
                <a:cubicBezTo>
                  <a:pt x="1324544" y="1394269"/>
                  <a:pt x="1304649" y="1406990"/>
                  <a:pt x="1284542" y="1419041"/>
                </a:cubicBezTo>
                <a:lnTo>
                  <a:pt x="1271924" y="1425607"/>
                </a:lnTo>
                <a:lnTo>
                  <a:pt x="1281805" y="1424682"/>
                </a:lnTo>
                <a:cubicBezTo>
                  <a:pt x="1285267" y="1425475"/>
                  <a:pt x="1288658" y="1427481"/>
                  <a:pt x="1291839" y="1430969"/>
                </a:cubicBezTo>
                <a:cubicBezTo>
                  <a:pt x="1289519" y="1456956"/>
                  <a:pt x="1283650" y="1461136"/>
                  <a:pt x="1271801" y="1476877"/>
                </a:cubicBezTo>
                <a:lnTo>
                  <a:pt x="1265113" y="1486878"/>
                </a:lnTo>
                <a:lnTo>
                  <a:pt x="1258303" y="1498990"/>
                </a:lnTo>
                <a:cubicBezTo>
                  <a:pt x="1245617" y="1505598"/>
                  <a:pt x="1226053" y="1504572"/>
                  <a:pt x="1207607" y="1499922"/>
                </a:cubicBezTo>
                <a:lnTo>
                  <a:pt x="1189558" y="1491384"/>
                </a:lnTo>
                <a:lnTo>
                  <a:pt x="1167968" y="1525191"/>
                </a:lnTo>
                <a:cubicBezTo>
                  <a:pt x="1161853" y="1522801"/>
                  <a:pt x="1155741" y="1520411"/>
                  <a:pt x="1153294" y="1526850"/>
                </a:cubicBezTo>
                <a:cubicBezTo>
                  <a:pt x="1132809" y="1520693"/>
                  <a:pt x="1115839" y="1507593"/>
                  <a:pt x="1102990" y="1490554"/>
                </a:cubicBezTo>
                <a:lnTo>
                  <a:pt x="1086047" y="1450845"/>
                </a:lnTo>
                <a:lnTo>
                  <a:pt x="1085201" y="1450568"/>
                </a:lnTo>
                <a:lnTo>
                  <a:pt x="1085792" y="1450253"/>
                </a:lnTo>
                <a:lnTo>
                  <a:pt x="1077432" y="1430658"/>
                </a:lnTo>
                <a:cubicBezTo>
                  <a:pt x="1071450" y="1397821"/>
                  <a:pt x="1076129" y="1362912"/>
                  <a:pt x="1093541" y="1336094"/>
                </a:cubicBezTo>
                <a:lnTo>
                  <a:pt x="1105941" y="1322543"/>
                </a:lnTo>
                <a:lnTo>
                  <a:pt x="1097961" y="1317055"/>
                </a:lnTo>
                <a:cubicBezTo>
                  <a:pt x="1092420" y="1304201"/>
                  <a:pt x="1102333" y="1286198"/>
                  <a:pt x="1116966" y="1286431"/>
                </a:cubicBezTo>
                <a:close/>
                <a:moveTo>
                  <a:pt x="13058529" y="1281542"/>
                </a:moveTo>
                <a:cubicBezTo>
                  <a:pt x="13058529" y="1281542"/>
                  <a:pt x="13058529" y="1281542"/>
                  <a:pt x="13058529" y="1315497"/>
                </a:cubicBezTo>
                <a:cubicBezTo>
                  <a:pt x="13058529" y="1315497"/>
                  <a:pt x="13044579" y="1315496"/>
                  <a:pt x="13044579" y="1315496"/>
                </a:cubicBezTo>
                <a:cubicBezTo>
                  <a:pt x="13030628" y="1281542"/>
                  <a:pt x="13058529" y="1281542"/>
                  <a:pt x="13058529" y="1281542"/>
                </a:cubicBezTo>
                <a:close/>
                <a:moveTo>
                  <a:pt x="12760912" y="1281542"/>
                </a:moveTo>
                <a:cubicBezTo>
                  <a:pt x="12760912" y="1281542"/>
                  <a:pt x="12760912" y="1281542"/>
                  <a:pt x="12773703" y="1281542"/>
                </a:cubicBezTo>
                <a:cubicBezTo>
                  <a:pt x="12786487" y="1281542"/>
                  <a:pt x="12786487" y="1281542"/>
                  <a:pt x="12799274" y="1281542"/>
                </a:cubicBezTo>
                <a:cubicBezTo>
                  <a:pt x="12799274" y="1323988"/>
                  <a:pt x="12812065" y="1323988"/>
                  <a:pt x="12812065" y="1366421"/>
                </a:cubicBezTo>
                <a:cubicBezTo>
                  <a:pt x="12786487" y="1366420"/>
                  <a:pt x="12786487" y="1323988"/>
                  <a:pt x="12773703" y="1323988"/>
                </a:cubicBezTo>
                <a:cubicBezTo>
                  <a:pt x="12773703" y="1323988"/>
                  <a:pt x="12760912" y="1323988"/>
                  <a:pt x="12760912" y="1323988"/>
                </a:cubicBezTo>
                <a:cubicBezTo>
                  <a:pt x="12760912" y="1323988"/>
                  <a:pt x="12760912" y="1281542"/>
                  <a:pt x="12760912" y="1281542"/>
                </a:cubicBezTo>
                <a:close/>
                <a:moveTo>
                  <a:pt x="1469451" y="1279772"/>
                </a:moveTo>
                <a:cubicBezTo>
                  <a:pt x="1476567" y="1286192"/>
                  <a:pt x="1480691" y="1296197"/>
                  <a:pt x="1482396" y="1316576"/>
                </a:cubicBezTo>
                <a:cubicBezTo>
                  <a:pt x="1470798" y="1315526"/>
                  <a:pt x="1463799" y="1317844"/>
                  <a:pt x="1459258" y="1321885"/>
                </a:cubicBezTo>
                <a:lnTo>
                  <a:pt x="1457970" y="1324291"/>
                </a:lnTo>
                <a:lnTo>
                  <a:pt x="1469760" y="1323014"/>
                </a:lnTo>
                <a:cubicBezTo>
                  <a:pt x="1476809" y="1325216"/>
                  <a:pt x="1482642" y="1330268"/>
                  <a:pt x="1487383" y="1337423"/>
                </a:cubicBezTo>
                <a:cubicBezTo>
                  <a:pt x="1485374" y="1349414"/>
                  <a:pt x="1476692" y="1356955"/>
                  <a:pt x="1467031" y="1359260"/>
                </a:cubicBezTo>
                <a:lnTo>
                  <a:pt x="1445328" y="1351343"/>
                </a:lnTo>
                <a:lnTo>
                  <a:pt x="1444356" y="1353763"/>
                </a:lnTo>
                <a:cubicBezTo>
                  <a:pt x="1441075" y="1358160"/>
                  <a:pt x="1435972" y="1361009"/>
                  <a:pt x="1426900" y="1360671"/>
                </a:cubicBezTo>
                <a:cubicBezTo>
                  <a:pt x="1413990" y="1353721"/>
                  <a:pt x="1397717" y="1350806"/>
                  <a:pt x="1386666" y="1338474"/>
                </a:cubicBezTo>
                <a:cubicBezTo>
                  <a:pt x="1382982" y="1334366"/>
                  <a:pt x="1379880" y="1329207"/>
                  <a:pt x="1377677" y="1322506"/>
                </a:cubicBezTo>
                <a:cubicBezTo>
                  <a:pt x="1416378" y="1313490"/>
                  <a:pt x="1437863" y="1295210"/>
                  <a:pt x="1469451" y="1279772"/>
                </a:cubicBezTo>
                <a:close/>
                <a:moveTo>
                  <a:pt x="12567373" y="1268090"/>
                </a:moveTo>
                <a:lnTo>
                  <a:pt x="12571662" y="1283896"/>
                </a:lnTo>
                <a:lnTo>
                  <a:pt x="12567373" y="1291799"/>
                </a:lnTo>
                <a:close/>
                <a:moveTo>
                  <a:pt x="13326061" y="1260049"/>
                </a:moveTo>
                <a:cubicBezTo>
                  <a:pt x="13327371" y="1262435"/>
                  <a:pt x="13328242" y="1268801"/>
                  <a:pt x="13328242" y="1281533"/>
                </a:cubicBezTo>
                <a:lnTo>
                  <a:pt x="13314292" y="1281533"/>
                </a:lnTo>
                <a:cubicBezTo>
                  <a:pt x="13314292" y="1281533"/>
                  <a:pt x="13317777" y="1268806"/>
                  <a:pt x="13321265" y="1262443"/>
                </a:cubicBezTo>
                <a:cubicBezTo>
                  <a:pt x="13323008" y="1259257"/>
                  <a:pt x="13324754" y="1257662"/>
                  <a:pt x="13326061" y="1260049"/>
                </a:cubicBezTo>
                <a:close/>
                <a:moveTo>
                  <a:pt x="1975038" y="1255129"/>
                </a:moveTo>
                <a:cubicBezTo>
                  <a:pt x="1998236" y="1259261"/>
                  <a:pt x="2015433" y="1272108"/>
                  <a:pt x="2014270" y="1300264"/>
                </a:cubicBezTo>
                <a:cubicBezTo>
                  <a:pt x="2001910" y="1306866"/>
                  <a:pt x="1987313" y="1309153"/>
                  <a:pt x="1964116" y="1305020"/>
                </a:cubicBezTo>
                <a:cubicBezTo>
                  <a:pt x="1961158" y="1279061"/>
                  <a:pt x="1964917" y="1266036"/>
                  <a:pt x="1975038" y="1255129"/>
                </a:cubicBezTo>
                <a:close/>
                <a:moveTo>
                  <a:pt x="1621804" y="1189681"/>
                </a:moveTo>
                <a:cubicBezTo>
                  <a:pt x="1625610" y="1196621"/>
                  <a:pt x="1626337" y="1206546"/>
                  <a:pt x="1624937" y="1217862"/>
                </a:cubicBezTo>
                <a:cubicBezTo>
                  <a:pt x="1620745" y="1251808"/>
                  <a:pt x="1597419" y="1298269"/>
                  <a:pt x="1580623" y="1314218"/>
                </a:cubicBezTo>
                <a:cubicBezTo>
                  <a:pt x="1573545" y="1312396"/>
                  <a:pt x="1569637" y="1309703"/>
                  <a:pt x="1567459" y="1306560"/>
                </a:cubicBezTo>
                <a:cubicBezTo>
                  <a:pt x="1560920" y="1297128"/>
                  <a:pt x="1569949" y="1283650"/>
                  <a:pt x="1555689" y="1277596"/>
                </a:cubicBezTo>
                <a:cubicBezTo>
                  <a:pt x="1596460" y="1249931"/>
                  <a:pt x="1590327" y="1216558"/>
                  <a:pt x="1621804" y="1189681"/>
                </a:cubicBezTo>
                <a:close/>
                <a:moveTo>
                  <a:pt x="437161" y="1154275"/>
                </a:moveTo>
                <a:cubicBezTo>
                  <a:pt x="457245" y="1157946"/>
                  <a:pt x="475325" y="1172345"/>
                  <a:pt x="492979" y="1191571"/>
                </a:cubicBezTo>
                <a:cubicBezTo>
                  <a:pt x="471767" y="1211695"/>
                  <a:pt x="452983" y="1217026"/>
                  <a:pt x="435509" y="1211711"/>
                </a:cubicBezTo>
                <a:cubicBezTo>
                  <a:pt x="418031" y="1206390"/>
                  <a:pt x="401868" y="1190425"/>
                  <a:pt x="385903" y="1167955"/>
                </a:cubicBezTo>
                <a:cubicBezTo>
                  <a:pt x="396643" y="1160584"/>
                  <a:pt x="406747" y="1156240"/>
                  <a:pt x="416346" y="1154398"/>
                </a:cubicBezTo>
                <a:cubicBezTo>
                  <a:pt x="423547" y="1153020"/>
                  <a:pt x="430465" y="1153052"/>
                  <a:pt x="437161" y="1154275"/>
                </a:cubicBezTo>
                <a:close/>
                <a:moveTo>
                  <a:pt x="2483655" y="1152567"/>
                </a:moveTo>
                <a:cubicBezTo>
                  <a:pt x="2496933" y="1150959"/>
                  <a:pt x="2510442" y="1155688"/>
                  <a:pt x="2525488" y="1169647"/>
                </a:cubicBezTo>
                <a:cubicBezTo>
                  <a:pt x="2523715" y="1188063"/>
                  <a:pt x="2507020" y="1195977"/>
                  <a:pt x="2488825" y="1195816"/>
                </a:cubicBezTo>
                <a:cubicBezTo>
                  <a:pt x="2470629" y="1195654"/>
                  <a:pt x="2450935" y="1187410"/>
                  <a:pt x="2443168" y="1173519"/>
                </a:cubicBezTo>
                <a:lnTo>
                  <a:pt x="2463587" y="1159476"/>
                </a:lnTo>
                <a:lnTo>
                  <a:pt x="2467587" y="1158500"/>
                </a:lnTo>
                <a:lnTo>
                  <a:pt x="2468399" y="1157780"/>
                </a:lnTo>
                <a:close/>
                <a:moveTo>
                  <a:pt x="632650" y="1148037"/>
                </a:moveTo>
                <a:cubicBezTo>
                  <a:pt x="649458" y="1146595"/>
                  <a:pt x="668762" y="1163930"/>
                  <a:pt x="682766" y="1218533"/>
                </a:cubicBezTo>
                <a:cubicBezTo>
                  <a:pt x="641115" y="1239242"/>
                  <a:pt x="617181" y="1237458"/>
                  <a:pt x="605481" y="1226176"/>
                </a:cubicBezTo>
                <a:cubicBezTo>
                  <a:pt x="583542" y="1205015"/>
                  <a:pt x="604630" y="1150441"/>
                  <a:pt x="632650" y="1148037"/>
                </a:cubicBezTo>
                <a:close/>
                <a:moveTo>
                  <a:pt x="1185383" y="1092542"/>
                </a:moveTo>
                <a:cubicBezTo>
                  <a:pt x="1205382" y="1089612"/>
                  <a:pt x="1228981" y="1095382"/>
                  <a:pt x="1255405" y="1114398"/>
                </a:cubicBezTo>
                <a:cubicBezTo>
                  <a:pt x="1259804" y="1121313"/>
                  <a:pt x="1262116" y="1129010"/>
                  <a:pt x="1262700" y="1137139"/>
                </a:cubicBezTo>
                <a:cubicBezTo>
                  <a:pt x="1266800" y="1194045"/>
                  <a:pt x="1186305" y="1272069"/>
                  <a:pt x="1144402" y="1250114"/>
                </a:cubicBezTo>
                <a:cubicBezTo>
                  <a:pt x="1135448" y="1246015"/>
                  <a:pt x="1128582" y="1239464"/>
                  <a:pt x="1123654" y="1231302"/>
                </a:cubicBezTo>
                <a:cubicBezTo>
                  <a:pt x="1097784" y="1188463"/>
                  <a:pt x="1125380" y="1101341"/>
                  <a:pt x="1185383" y="1092542"/>
                </a:cubicBezTo>
                <a:close/>
                <a:moveTo>
                  <a:pt x="1369613" y="1091911"/>
                </a:moveTo>
                <a:cubicBezTo>
                  <a:pt x="1374492" y="1090739"/>
                  <a:pt x="1379678" y="1090857"/>
                  <a:pt x="1384221" y="1092415"/>
                </a:cubicBezTo>
                <a:cubicBezTo>
                  <a:pt x="1393306" y="1095529"/>
                  <a:pt x="1399810" y="1104395"/>
                  <a:pt x="1396090" y="1120194"/>
                </a:cubicBezTo>
                <a:cubicBezTo>
                  <a:pt x="1376178" y="1121376"/>
                  <a:pt x="1362901" y="1122162"/>
                  <a:pt x="1352663" y="1119308"/>
                </a:cubicBezTo>
                <a:cubicBezTo>
                  <a:pt x="1350306" y="1110792"/>
                  <a:pt x="1352459" y="1103955"/>
                  <a:pt x="1356864" y="1099149"/>
                </a:cubicBezTo>
                <a:cubicBezTo>
                  <a:pt x="1360167" y="1095545"/>
                  <a:pt x="1364737" y="1093082"/>
                  <a:pt x="1369613" y="1091911"/>
                </a:cubicBezTo>
                <a:close/>
                <a:moveTo>
                  <a:pt x="79510" y="1091576"/>
                </a:moveTo>
                <a:cubicBezTo>
                  <a:pt x="112653" y="1090929"/>
                  <a:pt x="144289" y="1102112"/>
                  <a:pt x="149997" y="1128183"/>
                </a:cubicBezTo>
                <a:cubicBezTo>
                  <a:pt x="96143" y="1122284"/>
                  <a:pt x="59311" y="1144951"/>
                  <a:pt x="0" y="1125942"/>
                </a:cubicBezTo>
                <a:cubicBezTo>
                  <a:pt x="11725" y="1104698"/>
                  <a:pt x="46368" y="1092225"/>
                  <a:pt x="79510" y="1091576"/>
                </a:cubicBezTo>
                <a:close/>
                <a:moveTo>
                  <a:pt x="13251046" y="1077823"/>
                </a:moveTo>
                <a:cubicBezTo>
                  <a:pt x="13251046" y="1125358"/>
                  <a:pt x="13264067" y="1077823"/>
                  <a:pt x="13264067" y="1125358"/>
                </a:cubicBezTo>
                <a:cubicBezTo>
                  <a:pt x="13264067" y="1172892"/>
                  <a:pt x="13251046" y="1172892"/>
                  <a:pt x="13251046" y="1220427"/>
                </a:cubicBezTo>
                <a:cubicBezTo>
                  <a:pt x="13251046" y="1220427"/>
                  <a:pt x="13264067" y="1220427"/>
                  <a:pt x="13264067" y="1220427"/>
                </a:cubicBezTo>
                <a:cubicBezTo>
                  <a:pt x="13264067" y="1220427"/>
                  <a:pt x="13264067" y="1220427"/>
                  <a:pt x="13277089" y="1220429"/>
                </a:cubicBezTo>
                <a:cubicBezTo>
                  <a:pt x="13264067" y="1267962"/>
                  <a:pt x="13277089" y="1315496"/>
                  <a:pt x="13277089" y="1315496"/>
                </a:cubicBezTo>
                <a:cubicBezTo>
                  <a:pt x="13264067" y="1315496"/>
                  <a:pt x="13264067" y="1267962"/>
                  <a:pt x="13251046" y="1267960"/>
                </a:cubicBezTo>
                <a:cubicBezTo>
                  <a:pt x="13251046" y="1220427"/>
                  <a:pt x="13251046" y="1220427"/>
                  <a:pt x="13238025" y="1220427"/>
                </a:cubicBezTo>
                <a:cubicBezTo>
                  <a:pt x="13238025" y="1220427"/>
                  <a:pt x="13238025" y="1220427"/>
                  <a:pt x="13225003" y="1220427"/>
                </a:cubicBezTo>
                <a:cubicBezTo>
                  <a:pt x="13238025" y="1172892"/>
                  <a:pt x="13211985" y="1172892"/>
                  <a:pt x="13211985" y="1172892"/>
                </a:cubicBezTo>
                <a:cubicBezTo>
                  <a:pt x="13238025" y="1172892"/>
                  <a:pt x="13238025" y="1125358"/>
                  <a:pt x="13251046" y="1077823"/>
                </a:cubicBezTo>
                <a:close/>
                <a:moveTo>
                  <a:pt x="1999848" y="1075440"/>
                </a:moveTo>
                <a:cubicBezTo>
                  <a:pt x="2001166" y="1089150"/>
                  <a:pt x="1999796" y="1100827"/>
                  <a:pt x="1996413" y="1110978"/>
                </a:cubicBezTo>
                <a:lnTo>
                  <a:pt x="1988270" y="1124810"/>
                </a:lnTo>
                <a:lnTo>
                  <a:pt x="1999139" y="1125346"/>
                </a:lnTo>
                <a:cubicBezTo>
                  <a:pt x="2003256" y="1126816"/>
                  <a:pt x="2006571" y="1128323"/>
                  <a:pt x="2011273" y="1126418"/>
                </a:cubicBezTo>
                <a:cubicBezTo>
                  <a:pt x="2015987" y="1149590"/>
                  <a:pt x="2007009" y="1160063"/>
                  <a:pt x="1988190" y="1167678"/>
                </a:cubicBezTo>
                <a:cubicBezTo>
                  <a:pt x="1983057" y="1162918"/>
                  <a:pt x="1979312" y="1154742"/>
                  <a:pt x="1977971" y="1146451"/>
                </a:cubicBezTo>
                <a:lnTo>
                  <a:pt x="1979527" y="1138350"/>
                </a:lnTo>
                <a:lnTo>
                  <a:pt x="1929667" y="1174850"/>
                </a:lnTo>
                <a:cubicBezTo>
                  <a:pt x="1919249" y="1152926"/>
                  <a:pt x="1927200" y="1131928"/>
                  <a:pt x="1942549" y="1114484"/>
                </a:cubicBezTo>
                <a:cubicBezTo>
                  <a:pt x="1957901" y="1097042"/>
                  <a:pt x="1980653" y="1083152"/>
                  <a:pt x="1999848" y="1075440"/>
                </a:cubicBezTo>
                <a:close/>
                <a:moveTo>
                  <a:pt x="2548645" y="1073448"/>
                </a:moveTo>
                <a:lnTo>
                  <a:pt x="2548030" y="1078906"/>
                </a:lnTo>
                <a:lnTo>
                  <a:pt x="2549346" y="1078466"/>
                </a:lnTo>
                <a:close/>
                <a:moveTo>
                  <a:pt x="1830477" y="1070815"/>
                </a:moveTo>
                <a:cubicBezTo>
                  <a:pt x="1837374" y="1081233"/>
                  <a:pt x="1840896" y="1109430"/>
                  <a:pt x="1826074" y="1125173"/>
                </a:cubicBezTo>
                <a:cubicBezTo>
                  <a:pt x="1799754" y="1123548"/>
                  <a:pt x="1793980" y="1107203"/>
                  <a:pt x="1801904" y="1081041"/>
                </a:cubicBezTo>
                <a:cubicBezTo>
                  <a:pt x="1811050" y="1079609"/>
                  <a:pt x="1817899" y="1074703"/>
                  <a:pt x="1830477" y="1070815"/>
                </a:cubicBezTo>
                <a:close/>
                <a:moveTo>
                  <a:pt x="2103076" y="1056368"/>
                </a:moveTo>
                <a:cubicBezTo>
                  <a:pt x="2112492" y="1056940"/>
                  <a:pt x="2123028" y="1061362"/>
                  <a:pt x="2131400" y="1067671"/>
                </a:cubicBezTo>
                <a:lnTo>
                  <a:pt x="2144958" y="1087663"/>
                </a:lnTo>
                <a:lnTo>
                  <a:pt x="2179737" y="1099295"/>
                </a:lnTo>
                <a:cubicBezTo>
                  <a:pt x="2190787" y="1106347"/>
                  <a:pt x="2198992" y="1116102"/>
                  <a:pt x="2201702" y="1128537"/>
                </a:cubicBezTo>
                <a:lnTo>
                  <a:pt x="2132521" y="1117957"/>
                </a:lnTo>
                <a:lnTo>
                  <a:pt x="2130294" y="1122299"/>
                </a:lnTo>
                <a:cubicBezTo>
                  <a:pt x="2111793" y="1133347"/>
                  <a:pt x="2090909" y="1126883"/>
                  <a:pt x="2081470" y="1111053"/>
                </a:cubicBezTo>
                <a:lnTo>
                  <a:pt x="2081211" y="1110111"/>
                </a:lnTo>
                <a:lnTo>
                  <a:pt x="2075107" y="1109179"/>
                </a:lnTo>
                <a:lnTo>
                  <a:pt x="2079931" y="1105446"/>
                </a:lnTo>
                <a:lnTo>
                  <a:pt x="2076358" y="1092401"/>
                </a:lnTo>
                <a:cubicBezTo>
                  <a:pt x="2076234" y="1082994"/>
                  <a:pt x="2079283" y="1072269"/>
                  <a:pt x="2086716" y="1060949"/>
                </a:cubicBezTo>
                <a:cubicBezTo>
                  <a:pt x="2091020" y="1057320"/>
                  <a:pt x="2096798" y="1055989"/>
                  <a:pt x="2103076" y="1056368"/>
                </a:cubicBezTo>
                <a:close/>
                <a:moveTo>
                  <a:pt x="2175470" y="1050441"/>
                </a:moveTo>
                <a:cubicBezTo>
                  <a:pt x="2184187" y="1054633"/>
                  <a:pt x="2191029" y="1063244"/>
                  <a:pt x="2194139" y="1080689"/>
                </a:cubicBezTo>
                <a:cubicBezTo>
                  <a:pt x="2176068" y="1098581"/>
                  <a:pt x="2164863" y="1087874"/>
                  <a:pt x="2153659" y="1077167"/>
                </a:cubicBezTo>
                <a:cubicBezTo>
                  <a:pt x="2164404" y="1070373"/>
                  <a:pt x="2159386" y="1058988"/>
                  <a:pt x="2165145" y="1053531"/>
                </a:cubicBezTo>
                <a:cubicBezTo>
                  <a:pt x="2167059" y="1051714"/>
                  <a:pt x="2170174" y="1050554"/>
                  <a:pt x="2175470" y="1050441"/>
                </a:cubicBezTo>
                <a:close/>
                <a:moveTo>
                  <a:pt x="13300341" y="1043871"/>
                </a:moveTo>
                <a:cubicBezTo>
                  <a:pt x="13314292" y="1043871"/>
                  <a:pt x="13314292" y="1043871"/>
                  <a:pt x="13314292" y="1043871"/>
                </a:cubicBezTo>
                <a:cubicBezTo>
                  <a:pt x="13314292" y="1043871"/>
                  <a:pt x="13314292" y="1043871"/>
                  <a:pt x="13314292" y="1077823"/>
                </a:cubicBezTo>
                <a:cubicBezTo>
                  <a:pt x="13314292" y="1077823"/>
                  <a:pt x="13314292" y="1077823"/>
                  <a:pt x="13300341" y="1077823"/>
                </a:cubicBezTo>
                <a:cubicBezTo>
                  <a:pt x="13300341" y="1077823"/>
                  <a:pt x="13300341" y="1043871"/>
                  <a:pt x="13300341" y="1043871"/>
                </a:cubicBezTo>
                <a:close/>
                <a:moveTo>
                  <a:pt x="13236792" y="1043871"/>
                </a:moveTo>
                <a:cubicBezTo>
                  <a:pt x="13249188" y="1043871"/>
                  <a:pt x="13236792" y="1077823"/>
                  <a:pt x="13236792" y="1077823"/>
                </a:cubicBezTo>
                <a:cubicBezTo>
                  <a:pt x="13224388" y="1077823"/>
                  <a:pt x="13224388" y="1077823"/>
                  <a:pt x="13211988" y="1077823"/>
                </a:cubicBezTo>
                <a:cubicBezTo>
                  <a:pt x="13224388" y="1043871"/>
                  <a:pt x="13224388" y="1043871"/>
                  <a:pt x="13236792" y="1043871"/>
                </a:cubicBezTo>
                <a:close/>
                <a:moveTo>
                  <a:pt x="2005904" y="1031039"/>
                </a:moveTo>
                <a:cubicBezTo>
                  <a:pt x="2026112" y="1036675"/>
                  <a:pt x="2034319" y="1056694"/>
                  <a:pt x="2069528" y="1044351"/>
                </a:cubicBezTo>
                <a:cubicBezTo>
                  <a:pt x="2064633" y="1065149"/>
                  <a:pt x="2056186" y="1082741"/>
                  <a:pt x="2040632" y="1093918"/>
                </a:cubicBezTo>
                <a:cubicBezTo>
                  <a:pt x="2022871" y="1077880"/>
                  <a:pt x="2014110" y="1051059"/>
                  <a:pt x="2005904" y="1031039"/>
                </a:cubicBezTo>
                <a:close/>
                <a:moveTo>
                  <a:pt x="12942275" y="1017478"/>
                </a:moveTo>
                <a:cubicBezTo>
                  <a:pt x="12945376" y="1019466"/>
                  <a:pt x="12948474" y="1024772"/>
                  <a:pt x="12951575" y="1035379"/>
                </a:cubicBezTo>
                <a:cubicBezTo>
                  <a:pt x="12951575" y="1077814"/>
                  <a:pt x="12951575" y="1077814"/>
                  <a:pt x="12939175" y="1077812"/>
                </a:cubicBezTo>
                <a:cubicBezTo>
                  <a:pt x="12926771" y="1077814"/>
                  <a:pt x="12914372" y="1077812"/>
                  <a:pt x="12914372" y="1035379"/>
                </a:cubicBezTo>
                <a:cubicBezTo>
                  <a:pt x="12920573" y="1035379"/>
                  <a:pt x="12926771" y="1024772"/>
                  <a:pt x="12932973" y="1019468"/>
                </a:cubicBezTo>
                <a:cubicBezTo>
                  <a:pt x="12936074" y="1016817"/>
                  <a:pt x="12939175" y="1015491"/>
                  <a:pt x="12942275" y="1017478"/>
                </a:cubicBezTo>
                <a:close/>
                <a:moveTo>
                  <a:pt x="482037" y="1003619"/>
                </a:moveTo>
                <a:cubicBezTo>
                  <a:pt x="495196" y="1001285"/>
                  <a:pt x="510345" y="1004887"/>
                  <a:pt x="526960" y="1015697"/>
                </a:cubicBezTo>
                <a:cubicBezTo>
                  <a:pt x="514458" y="1046076"/>
                  <a:pt x="483017" y="1058822"/>
                  <a:pt x="463482" y="1047189"/>
                </a:cubicBezTo>
                <a:cubicBezTo>
                  <a:pt x="456969" y="1043316"/>
                  <a:pt x="451781" y="1036729"/>
                  <a:pt x="449053" y="1027186"/>
                </a:cubicBezTo>
                <a:cubicBezTo>
                  <a:pt x="457712" y="1014233"/>
                  <a:pt x="468876" y="1005957"/>
                  <a:pt x="482037" y="1003619"/>
                </a:cubicBezTo>
                <a:close/>
                <a:moveTo>
                  <a:pt x="1406287" y="989245"/>
                </a:moveTo>
                <a:cubicBezTo>
                  <a:pt x="1412445" y="988629"/>
                  <a:pt x="1418962" y="989201"/>
                  <a:pt x="1425239" y="990790"/>
                </a:cubicBezTo>
                <a:cubicBezTo>
                  <a:pt x="1437788" y="993964"/>
                  <a:pt x="1449370" y="1001205"/>
                  <a:pt x="1455181" y="1011135"/>
                </a:cubicBezTo>
                <a:cubicBezTo>
                  <a:pt x="1452748" y="1025317"/>
                  <a:pt x="1442442" y="1034153"/>
                  <a:pt x="1430004" y="1037880"/>
                </a:cubicBezTo>
                <a:lnTo>
                  <a:pt x="1399282" y="1034739"/>
                </a:lnTo>
                <a:lnTo>
                  <a:pt x="1390924" y="1048053"/>
                </a:lnTo>
                <a:cubicBezTo>
                  <a:pt x="1385023" y="1053984"/>
                  <a:pt x="1377972" y="1056921"/>
                  <a:pt x="1369420" y="1053362"/>
                </a:cubicBezTo>
                <a:cubicBezTo>
                  <a:pt x="1363720" y="1050988"/>
                  <a:pt x="1357351" y="1045726"/>
                  <a:pt x="1350212" y="1036538"/>
                </a:cubicBezTo>
                <a:cubicBezTo>
                  <a:pt x="1357523" y="1028925"/>
                  <a:pt x="1364832" y="1021312"/>
                  <a:pt x="1371977" y="1016292"/>
                </a:cubicBezTo>
                <a:lnTo>
                  <a:pt x="1376729" y="1015218"/>
                </a:lnTo>
                <a:lnTo>
                  <a:pt x="1376659" y="1015133"/>
                </a:lnTo>
                <a:cubicBezTo>
                  <a:pt x="1378281" y="1005675"/>
                  <a:pt x="1383035" y="999043"/>
                  <a:pt x="1389486" y="994826"/>
                </a:cubicBezTo>
                <a:cubicBezTo>
                  <a:pt x="1394329" y="991663"/>
                  <a:pt x="1400129" y="989860"/>
                  <a:pt x="1406287" y="989245"/>
                </a:cubicBezTo>
                <a:close/>
                <a:moveTo>
                  <a:pt x="2133772" y="961018"/>
                </a:moveTo>
                <a:cubicBezTo>
                  <a:pt x="2170089" y="966986"/>
                  <a:pt x="2229696" y="978717"/>
                  <a:pt x="2254958" y="1006126"/>
                </a:cubicBezTo>
                <a:cubicBezTo>
                  <a:pt x="2227720" y="1046234"/>
                  <a:pt x="2149958" y="986936"/>
                  <a:pt x="2133772" y="961018"/>
                </a:cubicBezTo>
                <a:close/>
                <a:moveTo>
                  <a:pt x="2084527" y="937240"/>
                </a:moveTo>
                <a:cubicBezTo>
                  <a:pt x="2094202" y="937608"/>
                  <a:pt x="2102807" y="940721"/>
                  <a:pt x="2107081" y="946905"/>
                </a:cubicBezTo>
                <a:cubicBezTo>
                  <a:pt x="2120725" y="994151"/>
                  <a:pt x="2099788" y="1016067"/>
                  <a:pt x="2078144" y="1012298"/>
                </a:cubicBezTo>
                <a:lnTo>
                  <a:pt x="2064243" y="1003979"/>
                </a:lnTo>
                <a:lnTo>
                  <a:pt x="2045597" y="1014105"/>
                </a:lnTo>
                <a:cubicBezTo>
                  <a:pt x="2018530" y="1020558"/>
                  <a:pt x="1990425" y="1005600"/>
                  <a:pt x="1992992" y="976629"/>
                </a:cubicBezTo>
                <a:cubicBezTo>
                  <a:pt x="2005890" y="968884"/>
                  <a:pt x="2019485" y="966381"/>
                  <a:pt x="2032825" y="970016"/>
                </a:cubicBezTo>
                <a:lnTo>
                  <a:pt x="2052418" y="985476"/>
                </a:lnTo>
                <a:lnTo>
                  <a:pt x="2042297" y="956721"/>
                </a:lnTo>
                <a:cubicBezTo>
                  <a:pt x="2045094" y="951483"/>
                  <a:pt x="2049830" y="947219"/>
                  <a:pt x="2055538" y="944032"/>
                </a:cubicBezTo>
                <a:cubicBezTo>
                  <a:pt x="2064100" y="939244"/>
                  <a:pt x="2074849" y="936870"/>
                  <a:pt x="2084527" y="937240"/>
                </a:cubicBezTo>
                <a:close/>
                <a:moveTo>
                  <a:pt x="1155610" y="924428"/>
                </a:moveTo>
                <a:cubicBezTo>
                  <a:pt x="1185768" y="915112"/>
                  <a:pt x="1197225" y="974644"/>
                  <a:pt x="1198265" y="993521"/>
                </a:cubicBezTo>
                <a:cubicBezTo>
                  <a:pt x="1192476" y="995057"/>
                  <a:pt x="1185719" y="993551"/>
                  <a:pt x="1178913" y="990054"/>
                </a:cubicBezTo>
                <a:cubicBezTo>
                  <a:pt x="1158509" y="979561"/>
                  <a:pt x="1137713" y="951124"/>
                  <a:pt x="1141515" y="932955"/>
                </a:cubicBezTo>
                <a:cubicBezTo>
                  <a:pt x="1146614" y="928494"/>
                  <a:pt x="1151303" y="925758"/>
                  <a:pt x="1155610" y="924428"/>
                </a:cubicBezTo>
                <a:close/>
                <a:moveTo>
                  <a:pt x="2161421" y="908743"/>
                </a:moveTo>
                <a:cubicBezTo>
                  <a:pt x="2139541" y="931454"/>
                  <a:pt x="2146548" y="955144"/>
                  <a:pt x="2122402" y="953518"/>
                </a:cubicBezTo>
                <a:cubicBezTo>
                  <a:pt x="2115849" y="934694"/>
                  <a:pt x="2142014" y="906470"/>
                  <a:pt x="2161421" y="908743"/>
                </a:cubicBezTo>
                <a:close/>
                <a:moveTo>
                  <a:pt x="1809749" y="869659"/>
                </a:moveTo>
                <a:cubicBezTo>
                  <a:pt x="1825421" y="883223"/>
                  <a:pt x="1832566" y="900597"/>
                  <a:pt x="1818817" y="921145"/>
                </a:cubicBezTo>
                <a:cubicBezTo>
                  <a:pt x="1806445" y="920506"/>
                  <a:pt x="1794346" y="915631"/>
                  <a:pt x="1778675" y="902066"/>
                </a:cubicBezTo>
                <a:cubicBezTo>
                  <a:pt x="1788300" y="881307"/>
                  <a:pt x="1797101" y="873259"/>
                  <a:pt x="1809749" y="869659"/>
                </a:cubicBezTo>
                <a:close/>
                <a:moveTo>
                  <a:pt x="13238726" y="840152"/>
                </a:moveTo>
                <a:cubicBezTo>
                  <a:pt x="13241923" y="840152"/>
                  <a:pt x="13245120" y="840152"/>
                  <a:pt x="13251514" y="840152"/>
                </a:cubicBezTo>
                <a:cubicBezTo>
                  <a:pt x="13264298" y="840152"/>
                  <a:pt x="13251514" y="891074"/>
                  <a:pt x="13277089" y="840152"/>
                </a:cubicBezTo>
                <a:cubicBezTo>
                  <a:pt x="13277089" y="891076"/>
                  <a:pt x="13251514" y="840152"/>
                  <a:pt x="13238726" y="891076"/>
                </a:cubicBezTo>
                <a:cubicBezTo>
                  <a:pt x="13238726" y="891076"/>
                  <a:pt x="13225939" y="891074"/>
                  <a:pt x="13225939" y="840154"/>
                </a:cubicBezTo>
                <a:cubicBezTo>
                  <a:pt x="13232332" y="840153"/>
                  <a:pt x="13235529" y="840152"/>
                  <a:pt x="13238726" y="840152"/>
                </a:cubicBezTo>
                <a:close/>
                <a:moveTo>
                  <a:pt x="1840427" y="818318"/>
                </a:moveTo>
                <a:cubicBezTo>
                  <a:pt x="1848560" y="818433"/>
                  <a:pt x="1857134" y="819838"/>
                  <a:pt x="1865484" y="822060"/>
                </a:cubicBezTo>
                <a:cubicBezTo>
                  <a:pt x="1882183" y="826505"/>
                  <a:pt x="1897998" y="834213"/>
                  <a:pt x="1907621" y="841379"/>
                </a:cubicBezTo>
                <a:cubicBezTo>
                  <a:pt x="1907489" y="853755"/>
                  <a:pt x="1901988" y="861475"/>
                  <a:pt x="1893474" y="865767"/>
                </a:cubicBezTo>
                <a:cubicBezTo>
                  <a:pt x="1867929" y="878636"/>
                  <a:pt x="1815269" y="860615"/>
                  <a:pt x="1799099" y="844640"/>
                </a:cubicBezTo>
                <a:cubicBezTo>
                  <a:pt x="1802396" y="833309"/>
                  <a:pt x="1809227" y="826244"/>
                  <a:pt x="1818011" y="822323"/>
                </a:cubicBezTo>
                <a:cubicBezTo>
                  <a:pt x="1824602" y="819378"/>
                  <a:pt x="1832295" y="818203"/>
                  <a:pt x="1840427" y="818318"/>
                </a:cubicBezTo>
                <a:close/>
                <a:moveTo>
                  <a:pt x="1040915" y="803309"/>
                </a:moveTo>
                <a:cubicBezTo>
                  <a:pt x="1046180" y="804080"/>
                  <a:pt x="1052075" y="806015"/>
                  <a:pt x="1059236" y="810275"/>
                </a:cubicBezTo>
                <a:cubicBezTo>
                  <a:pt x="1056948" y="864003"/>
                  <a:pt x="1123282" y="892449"/>
                  <a:pt x="1120993" y="946176"/>
                </a:cubicBezTo>
                <a:cubicBezTo>
                  <a:pt x="1090034" y="929331"/>
                  <a:pt x="1064760" y="909576"/>
                  <a:pt x="1048036" y="886049"/>
                </a:cubicBezTo>
                <a:cubicBezTo>
                  <a:pt x="1031313" y="862526"/>
                  <a:pt x="1023139" y="835234"/>
                  <a:pt x="1026386" y="803325"/>
                </a:cubicBezTo>
                <a:cubicBezTo>
                  <a:pt x="1031020" y="802932"/>
                  <a:pt x="1035651" y="802540"/>
                  <a:pt x="1040915" y="803309"/>
                </a:cubicBezTo>
                <a:close/>
                <a:moveTo>
                  <a:pt x="1874866" y="775144"/>
                </a:moveTo>
                <a:cubicBezTo>
                  <a:pt x="1888732" y="779201"/>
                  <a:pt x="1887151" y="788304"/>
                  <a:pt x="1896015" y="789701"/>
                </a:cubicBezTo>
                <a:cubicBezTo>
                  <a:pt x="1888990" y="809167"/>
                  <a:pt x="1877405" y="812952"/>
                  <a:pt x="1859677" y="810156"/>
                </a:cubicBezTo>
                <a:cubicBezTo>
                  <a:pt x="1856256" y="798396"/>
                  <a:pt x="1863281" y="778929"/>
                  <a:pt x="1874866" y="775144"/>
                </a:cubicBezTo>
                <a:close/>
                <a:moveTo>
                  <a:pt x="2012479" y="766445"/>
                </a:moveTo>
                <a:cubicBezTo>
                  <a:pt x="2077774" y="756045"/>
                  <a:pt x="2143587" y="790251"/>
                  <a:pt x="2148294" y="844936"/>
                </a:cubicBezTo>
                <a:cubicBezTo>
                  <a:pt x="2145937" y="913734"/>
                  <a:pt x="2070699" y="916737"/>
                  <a:pt x="2028834" y="877524"/>
                </a:cubicBezTo>
                <a:cubicBezTo>
                  <a:pt x="2003719" y="853996"/>
                  <a:pt x="1990615" y="815274"/>
                  <a:pt x="2012479" y="766445"/>
                </a:cubicBezTo>
                <a:close/>
                <a:moveTo>
                  <a:pt x="13300341" y="755262"/>
                </a:moveTo>
                <a:cubicBezTo>
                  <a:pt x="13300341" y="806188"/>
                  <a:pt x="13300341" y="806188"/>
                  <a:pt x="13287942" y="806188"/>
                </a:cubicBezTo>
                <a:cubicBezTo>
                  <a:pt x="13287942" y="755262"/>
                  <a:pt x="13263139" y="806188"/>
                  <a:pt x="13263139" y="755263"/>
                </a:cubicBezTo>
                <a:cubicBezTo>
                  <a:pt x="13287942" y="755262"/>
                  <a:pt x="13287942" y="806188"/>
                  <a:pt x="13300341" y="755262"/>
                </a:cubicBezTo>
                <a:close/>
                <a:moveTo>
                  <a:pt x="12965525" y="755262"/>
                </a:moveTo>
                <a:cubicBezTo>
                  <a:pt x="12965525" y="755262"/>
                  <a:pt x="12979472" y="755263"/>
                  <a:pt x="12979472" y="755263"/>
                </a:cubicBezTo>
                <a:cubicBezTo>
                  <a:pt x="12965525" y="806188"/>
                  <a:pt x="12979472" y="755263"/>
                  <a:pt x="12965525" y="755262"/>
                </a:cubicBezTo>
                <a:close/>
                <a:moveTo>
                  <a:pt x="743725" y="740108"/>
                </a:moveTo>
                <a:cubicBezTo>
                  <a:pt x="779709" y="749858"/>
                  <a:pt x="848823" y="752360"/>
                  <a:pt x="855018" y="797095"/>
                </a:cubicBezTo>
                <a:cubicBezTo>
                  <a:pt x="834674" y="809679"/>
                  <a:pt x="808518" y="809302"/>
                  <a:pt x="786617" y="798841"/>
                </a:cubicBezTo>
                <a:cubicBezTo>
                  <a:pt x="764716" y="788386"/>
                  <a:pt x="747063" y="767850"/>
                  <a:pt x="743725" y="740108"/>
                </a:cubicBezTo>
                <a:close/>
                <a:moveTo>
                  <a:pt x="2118530" y="705497"/>
                </a:moveTo>
                <a:cubicBezTo>
                  <a:pt x="2136384" y="707690"/>
                  <a:pt x="2159543" y="709437"/>
                  <a:pt x="2164769" y="727303"/>
                </a:cubicBezTo>
                <a:cubicBezTo>
                  <a:pt x="2166511" y="733258"/>
                  <a:pt x="2166257" y="741002"/>
                  <a:pt x="2163154" y="751157"/>
                </a:cubicBezTo>
                <a:cubicBezTo>
                  <a:pt x="2151467" y="754617"/>
                  <a:pt x="2133561" y="751192"/>
                  <a:pt x="2121950" y="742907"/>
                </a:cubicBezTo>
                <a:cubicBezTo>
                  <a:pt x="2110341" y="734621"/>
                  <a:pt x="2105029" y="721474"/>
                  <a:pt x="2118530" y="705497"/>
                </a:cubicBezTo>
                <a:close/>
                <a:moveTo>
                  <a:pt x="1996724" y="692698"/>
                </a:moveTo>
                <a:cubicBezTo>
                  <a:pt x="2009170" y="693781"/>
                  <a:pt x="2015457" y="707582"/>
                  <a:pt x="2014742" y="725507"/>
                </a:cubicBezTo>
                <a:cubicBezTo>
                  <a:pt x="2005240" y="729308"/>
                  <a:pt x="1995740" y="733109"/>
                  <a:pt x="1985572" y="730123"/>
                </a:cubicBezTo>
                <a:cubicBezTo>
                  <a:pt x="1984246" y="716543"/>
                  <a:pt x="1979971" y="706495"/>
                  <a:pt x="1982253" y="696172"/>
                </a:cubicBezTo>
                <a:cubicBezTo>
                  <a:pt x="1987740" y="693388"/>
                  <a:pt x="1992572" y="692337"/>
                  <a:pt x="1996724" y="692698"/>
                </a:cubicBezTo>
                <a:close/>
                <a:moveTo>
                  <a:pt x="2107559" y="649379"/>
                </a:moveTo>
                <a:cubicBezTo>
                  <a:pt x="2114586" y="655897"/>
                  <a:pt x="2118577" y="665955"/>
                  <a:pt x="2120006" y="686354"/>
                </a:cubicBezTo>
                <a:cubicBezTo>
                  <a:pt x="2073681" y="681539"/>
                  <a:pt x="2100182" y="731545"/>
                  <a:pt x="2063921" y="729704"/>
                </a:cubicBezTo>
                <a:cubicBezTo>
                  <a:pt x="2051103" y="722587"/>
                  <a:pt x="2034874" y="719452"/>
                  <a:pt x="2023990" y="706972"/>
                </a:cubicBezTo>
                <a:cubicBezTo>
                  <a:pt x="2020362" y="702816"/>
                  <a:pt x="2017329" y="697619"/>
                  <a:pt x="2015217" y="690889"/>
                </a:cubicBezTo>
                <a:cubicBezTo>
                  <a:pt x="2054037" y="682388"/>
                  <a:pt x="2075767" y="664397"/>
                  <a:pt x="2107559" y="649379"/>
                </a:cubicBezTo>
                <a:close/>
                <a:moveTo>
                  <a:pt x="1188089" y="631736"/>
                </a:moveTo>
                <a:cubicBezTo>
                  <a:pt x="1221706" y="624419"/>
                  <a:pt x="1274628" y="667855"/>
                  <a:pt x="1279953" y="691429"/>
                </a:cubicBezTo>
                <a:cubicBezTo>
                  <a:pt x="1265057" y="690549"/>
                  <a:pt x="1242713" y="689230"/>
                  <a:pt x="1223785" y="681329"/>
                </a:cubicBezTo>
                <a:cubicBezTo>
                  <a:pt x="1204855" y="673428"/>
                  <a:pt x="1189337" y="658946"/>
                  <a:pt x="1188089" y="631736"/>
                </a:cubicBezTo>
                <a:close/>
                <a:moveTo>
                  <a:pt x="13068920" y="604404"/>
                </a:moveTo>
                <a:cubicBezTo>
                  <a:pt x="13068920" y="604404"/>
                  <a:pt x="13081778" y="604404"/>
                  <a:pt x="13081778" y="604404"/>
                </a:cubicBezTo>
                <a:cubicBezTo>
                  <a:pt x="13081778" y="604404"/>
                  <a:pt x="13081778" y="651810"/>
                  <a:pt x="13081778" y="651810"/>
                </a:cubicBezTo>
                <a:cubicBezTo>
                  <a:pt x="13081778" y="699217"/>
                  <a:pt x="13043198" y="746624"/>
                  <a:pt x="13068920" y="794029"/>
                </a:cubicBezTo>
                <a:cubicBezTo>
                  <a:pt x="13056056" y="794029"/>
                  <a:pt x="13068920" y="841434"/>
                  <a:pt x="13068920" y="841434"/>
                </a:cubicBezTo>
                <a:cubicBezTo>
                  <a:pt x="13030337" y="888841"/>
                  <a:pt x="13030337" y="936246"/>
                  <a:pt x="13004618" y="936246"/>
                </a:cubicBezTo>
                <a:cubicBezTo>
                  <a:pt x="13017476" y="841434"/>
                  <a:pt x="13030337" y="841434"/>
                  <a:pt x="13030337" y="746622"/>
                </a:cubicBezTo>
                <a:cubicBezTo>
                  <a:pt x="13030337" y="746622"/>
                  <a:pt x="13017476" y="746622"/>
                  <a:pt x="13004618" y="746622"/>
                </a:cubicBezTo>
                <a:cubicBezTo>
                  <a:pt x="13017476" y="746622"/>
                  <a:pt x="13017476" y="699215"/>
                  <a:pt x="13030337" y="699217"/>
                </a:cubicBezTo>
                <a:cubicBezTo>
                  <a:pt x="13030337" y="699217"/>
                  <a:pt x="13017476" y="651811"/>
                  <a:pt x="13017476" y="651811"/>
                </a:cubicBezTo>
                <a:cubicBezTo>
                  <a:pt x="13017476" y="651811"/>
                  <a:pt x="13017476" y="651811"/>
                  <a:pt x="13030337" y="651810"/>
                </a:cubicBezTo>
                <a:cubicBezTo>
                  <a:pt x="13043198" y="651810"/>
                  <a:pt x="13043198" y="651810"/>
                  <a:pt x="13068920" y="651810"/>
                </a:cubicBezTo>
                <a:cubicBezTo>
                  <a:pt x="13068920" y="651810"/>
                  <a:pt x="13068920" y="604404"/>
                  <a:pt x="13068920" y="604404"/>
                </a:cubicBezTo>
                <a:close/>
                <a:moveTo>
                  <a:pt x="13017476" y="604404"/>
                </a:moveTo>
                <a:cubicBezTo>
                  <a:pt x="13017476" y="604404"/>
                  <a:pt x="13017476" y="604404"/>
                  <a:pt x="13017476" y="651811"/>
                </a:cubicBezTo>
                <a:cubicBezTo>
                  <a:pt x="13017476" y="651811"/>
                  <a:pt x="13017476" y="651811"/>
                  <a:pt x="13004618" y="651811"/>
                </a:cubicBezTo>
                <a:cubicBezTo>
                  <a:pt x="13004618" y="604404"/>
                  <a:pt x="13017476" y="604404"/>
                  <a:pt x="13017476" y="604404"/>
                </a:cubicBezTo>
                <a:close/>
                <a:moveTo>
                  <a:pt x="1888702" y="474917"/>
                </a:moveTo>
                <a:cubicBezTo>
                  <a:pt x="1914043" y="478005"/>
                  <a:pt x="1939810" y="510207"/>
                  <a:pt x="1947834" y="529617"/>
                </a:cubicBezTo>
                <a:cubicBezTo>
                  <a:pt x="1942079" y="538820"/>
                  <a:pt x="1934380" y="542114"/>
                  <a:pt x="1925975" y="541483"/>
                </a:cubicBezTo>
                <a:cubicBezTo>
                  <a:pt x="1900753" y="539588"/>
                  <a:pt x="1869121" y="502334"/>
                  <a:pt x="1864183" y="483081"/>
                </a:cubicBezTo>
                <a:cubicBezTo>
                  <a:pt x="1871859" y="476089"/>
                  <a:pt x="1880257" y="473885"/>
                  <a:pt x="1888702" y="474917"/>
                </a:cubicBezTo>
                <a:close/>
                <a:moveTo>
                  <a:pt x="2010261" y="460205"/>
                </a:moveTo>
                <a:cubicBezTo>
                  <a:pt x="2015154" y="459098"/>
                  <a:pt x="2020340" y="459285"/>
                  <a:pt x="2024861" y="460902"/>
                </a:cubicBezTo>
                <a:cubicBezTo>
                  <a:pt x="2033905" y="464138"/>
                  <a:pt x="2040288" y="473087"/>
                  <a:pt x="2036354" y="488840"/>
                </a:cubicBezTo>
                <a:cubicBezTo>
                  <a:pt x="2016427" y="489754"/>
                  <a:pt x="2003142" y="490365"/>
                  <a:pt x="1992944" y="487374"/>
                </a:cubicBezTo>
                <a:cubicBezTo>
                  <a:pt x="1990701" y="478825"/>
                  <a:pt x="1992949" y="472015"/>
                  <a:pt x="1997417" y="467271"/>
                </a:cubicBezTo>
                <a:cubicBezTo>
                  <a:pt x="2000768" y="463711"/>
                  <a:pt x="2005367" y="461311"/>
                  <a:pt x="2010261" y="460205"/>
                </a:cubicBezTo>
                <a:close/>
                <a:moveTo>
                  <a:pt x="2421691" y="447384"/>
                </a:moveTo>
                <a:cubicBezTo>
                  <a:pt x="2428831" y="446284"/>
                  <a:pt x="2435961" y="449254"/>
                  <a:pt x="2442400" y="458611"/>
                </a:cubicBezTo>
                <a:cubicBezTo>
                  <a:pt x="2421143" y="479348"/>
                  <a:pt x="2413913" y="508057"/>
                  <a:pt x="2396841" y="511175"/>
                </a:cubicBezTo>
                <a:cubicBezTo>
                  <a:pt x="2391154" y="512215"/>
                  <a:pt x="2384369" y="510407"/>
                  <a:pt x="2375605" y="504519"/>
                </a:cubicBezTo>
                <a:cubicBezTo>
                  <a:pt x="2377723" y="495235"/>
                  <a:pt x="2387978" y="474402"/>
                  <a:pt x="2400926" y="460567"/>
                </a:cubicBezTo>
                <a:cubicBezTo>
                  <a:pt x="2407405" y="453649"/>
                  <a:pt x="2414551" y="448482"/>
                  <a:pt x="2421691" y="447384"/>
                </a:cubicBezTo>
                <a:close/>
                <a:moveTo>
                  <a:pt x="2080727" y="438190"/>
                </a:moveTo>
                <a:cubicBezTo>
                  <a:pt x="2121681" y="465300"/>
                  <a:pt x="2147930" y="445310"/>
                  <a:pt x="2184313" y="463901"/>
                </a:cubicBezTo>
                <a:lnTo>
                  <a:pt x="2167008" y="475129"/>
                </a:lnTo>
                <a:lnTo>
                  <a:pt x="2186960" y="476178"/>
                </a:lnTo>
                <a:cubicBezTo>
                  <a:pt x="2189302" y="484225"/>
                  <a:pt x="2187725" y="493552"/>
                  <a:pt x="2179484" y="509464"/>
                </a:cubicBezTo>
                <a:cubicBezTo>
                  <a:pt x="2163048" y="497208"/>
                  <a:pt x="2154131" y="503425"/>
                  <a:pt x="2145999" y="510489"/>
                </a:cubicBezTo>
                <a:lnTo>
                  <a:pt x="2134046" y="519151"/>
                </a:lnTo>
                <a:lnTo>
                  <a:pt x="2158474" y="532946"/>
                </a:lnTo>
                <a:lnTo>
                  <a:pt x="2166263" y="545792"/>
                </a:lnTo>
                <a:lnTo>
                  <a:pt x="2171628" y="532582"/>
                </a:lnTo>
                <a:cubicBezTo>
                  <a:pt x="2186197" y="536134"/>
                  <a:pt x="2194886" y="542573"/>
                  <a:pt x="2197670" y="551310"/>
                </a:cubicBezTo>
                <a:cubicBezTo>
                  <a:pt x="2200458" y="560040"/>
                  <a:pt x="2197339" y="571073"/>
                  <a:pt x="2188291" y="583800"/>
                </a:cubicBezTo>
                <a:cubicBezTo>
                  <a:pt x="2181005" y="582027"/>
                  <a:pt x="2175192" y="579529"/>
                  <a:pt x="2170850" y="576383"/>
                </a:cubicBezTo>
                <a:lnTo>
                  <a:pt x="2168676" y="572236"/>
                </a:lnTo>
                <a:lnTo>
                  <a:pt x="2167942" y="580113"/>
                </a:lnTo>
                <a:cubicBezTo>
                  <a:pt x="2161350" y="580464"/>
                  <a:pt x="2154755" y="580816"/>
                  <a:pt x="2148163" y="581168"/>
                </a:cubicBezTo>
                <a:cubicBezTo>
                  <a:pt x="2145181" y="565868"/>
                  <a:pt x="2139201" y="554160"/>
                  <a:pt x="2133293" y="543309"/>
                </a:cubicBezTo>
                <a:lnTo>
                  <a:pt x="2121883" y="517429"/>
                </a:lnTo>
                <a:lnTo>
                  <a:pt x="2117206" y="516592"/>
                </a:lnTo>
                <a:lnTo>
                  <a:pt x="2098859" y="484195"/>
                </a:lnTo>
                <a:lnTo>
                  <a:pt x="2059549" y="477470"/>
                </a:lnTo>
                <a:cubicBezTo>
                  <a:pt x="2053985" y="447412"/>
                  <a:pt x="2081716" y="459726"/>
                  <a:pt x="2080727" y="438190"/>
                </a:cubicBezTo>
                <a:close/>
                <a:moveTo>
                  <a:pt x="1586494" y="420215"/>
                </a:moveTo>
                <a:cubicBezTo>
                  <a:pt x="1688445" y="441769"/>
                  <a:pt x="1736179" y="472188"/>
                  <a:pt x="1804774" y="584802"/>
                </a:cubicBezTo>
                <a:cubicBezTo>
                  <a:pt x="1772247" y="649962"/>
                  <a:pt x="1800635" y="714297"/>
                  <a:pt x="1767052" y="758020"/>
                </a:cubicBezTo>
                <a:cubicBezTo>
                  <a:pt x="1699050" y="844461"/>
                  <a:pt x="1599669" y="860392"/>
                  <a:pt x="1520373" y="829862"/>
                </a:cubicBezTo>
                <a:cubicBezTo>
                  <a:pt x="1472795" y="811543"/>
                  <a:pt x="1432449" y="776497"/>
                  <a:pt x="1410455" y="729917"/>
                </a:cubicBezTo>
                <a:cubicBezTo>
                  <a:pt x="1343217" y="602127"/>
                  <a:pt x="1452545" y="474540"/>
                  <a:pt x="1586494" y="420215"/>
                </a:cubicBezTo>
                <a:close/>
                <a:moveTo>
                  <a:pt x="2048315" y="358039"/>
                </a:moveTo>
                <a:cubicBezTo>
                  <a:pt x="2054482" y="357506"/>
                  <a:pt x="2060989" y="358163"/>
                  <a:pt x="2067243" y="359835"/>
                </a:cubicBezTo>
                <a:lnTo>
                  <a:pt x="2092451" y="377457"/>
                </a:lnTo>
                <a:lnTo>
                  <a:pt x="2095427" y="358280"/>
                </a:lnTo>
                <a:cubicBezTo>
                  <a:pt x="2123667" y="359306"/>
                  <a:pt x="2156086" y="354872"/>
                  <a:pt x="2159236" y="388674"/>
                </a:cubicBezTo>
                <a:cubicBezTo>
                  <a:pt x="2148768" y="408444"/>
                  <a:pt x="2133713" y="414398"/>
                  <a:pt x="2120277" y="412139"/>
                </a:cubicBezTo>
                <a:lnTo>
                  <a:pt x="2107005" y="400396"/>
                </a:lnTo>
                <a:lnTo>
                  <a:pt x="2094928" y="402424"/>
                </a:lnTo>
                <a:lnTo>
                  <a:pt x="2093700" y="388627"/>
                </a:lnTo>
                <a:lnTo>
                  <a:pt x="2091234" y="386447"/>
                </a:lnTo>
                <a:lnTo>
                  <a:pt x="2071377" y="406984"/>
                </a:lnTo>
                <a:cubicBezTo>
                  <a:pt x="2058894" y="410545"/>
                  <a:pt x="2044346" y="408977"/>
                  <a:pt x="2033476" y="402598"/>
                </a:cubicBezTo>
                <a:cubicBezTo>
                  <a:pt x="2026231" y="398347"/>
                  <a:pt x="2020621" y="391957"/>
                  <a:pt x="2018345" y="383527"/>
                </a:cubicBezTo>
                <a:cubicBezTo>
                  <a:pt x="2020092" y="374092"/>
                  <a:pt x="2024934" y="367525"/>
                  <a:pt x="2031444" y="363393"/>
                </a:cubicBezTo>
                <a:cubicBezTo>
                  <a:pt x="2036326" y="360298"/>
                  <a:pt x="2042149" y="358572"/>
                  <a:pt x="2048315" y="358039"/>
                </a:cubicBezTo>
                <a:close/>
                <a:moveTo>
                  <a:pt x="2200759" y="341173"/>
                </a:moveTo>
                <a:cubicBezTo>
                  <a:pt x="2217504" y="338704"/>
                  <a:pt x="2220526" y="349218"/>
                  <a:pt x="2240704" y="343503"/>
                </a:cubicBezTo>
                <a:cubicBezTo>
                  <a:pt x="2259234" y="392835"/>
                  <a:pt x="2212010" y="410761"/>
                  <a:pt x="2189429" y="385318"/>
                </a:cubicBezTo>
                <a:cubicBezTo>
                  <a:pt x="2173507" y="360264"/>
                  <a:pt x="2206797" y="362206"/>
                  <a:pt x="2200759" y="341173"/>
                </a:cubicBezTo>
                <a:close/>
                <a:moveTo>
                  <a:pt x="1489939" y="340979"/>
                </a:moveTo>
                <a:cubicBezTo>
                  <a:pt x="1486832" y="358086"/>
                  <a:pt x="1496539" y="369133"/>
                  <a:pt x="1486716" y="394639"/>
                </a:cubicBezTo>
                <a:cubicBezTo>
                  <a:pt x="1402108" y="387765"/>
                  <a:pt x="1322291" y="404689"/>
                  <a:pt x="1252303" y="396109"/>
                </a:cubicBezTo>
                <a:cubicBezTo>
                  <a:pt x="1309728" y="337646"/>
                  <a:pt x="1406497" y="349191"/>
                  <a:pt x="1489939" y="340979"/>
                </a:cubicBezTo>
                <a:close/>
                <a:moveTo>
                  <a:pt x="974293" y="318607"/>
                </a:moveTo>
                <a:cubicBezTo>
                  <a:pt x="990461" y="317164"/>
                  <a:pt x="1012807" y="325465"/>
                  <a:pt x="1034117" y="331276"/>
                </a:cubicBezTo>
                <a:cubicBezTo>
                  <a:pt x="1029383" y="344115"/>
                  <a:pt x="1027017" y="350532"/>
                  <a:pt x="1026492" y="361380"/>
                </a:cubicBezTo>
                <a:cubicBezTo>
                  <a:pt x="990184" y="346770"/>
                  <a:pt x="964930" y="358725"/>
                  <a:pt x="960454" y="323748"/>
                </a:cubicBezTo>
                <a:cubicBezTo>
                  <a:pt x="964202" y="320650"/>
                  <a:pt x="968904" y="319084"/>
                  <a:pt x="974293" y="318607"/>
                </a:cubicBezTo>
                <a:close/>
                <a:moveTo>
                  <a:pt x="76373" y="318121"/>
                </a:moveTo>
                <a:cubicBezTo>
                  <a:pt x="93137" y="315468"/>
                  <a:pt x="110697" y="322920"/>
                  <a:pt x="116816" y="338195"/>
                </a:cubicBezTo>
                <a:cubicBezTo>
                  <a:pt x="120891" y="348382"/>
                  <a:pt x="119886" y="362045"/>
                  <a:pt x="110164" y="378514"/>
                </a:cubicBezTo>
                <a:cubicBezTo>
                  <a:pt x="79698" y="366561"/>
                  <a:pt x="60232" y="381050"/>
                  <a:pt x="40710" y="358645"/>
                </a:cubicBezTo>
                <a:cubicBezTo>
                  <a:pt x="43644" y="333521"/>
                  <a:pt x="59612" y="320770"/>
                  <a:pt x="76373" y="318121"/>
                </a:cubicBezTo>
                <a:close/>
                <a:moveTo>
                  <a:pt x="1740484" y="310578"/>
                </a:moveTo>
                <a:cubicBezTo>
                  <a:pt x="1775959" y="315695"/>
                  <a:pt x="1815203" y="352505"/>
                  <a:pt x="1823551" y="376615"/>
                </a:cubicBezTo>
                <a:lnTo>
                  <a:pt x="1808908" y="378971"/>
                </a:lnTo>
                <a:lnTo>
                  <a:pt x="1818486" y="405040"/>
                </a:lnTo>
                <a:cubicBezTo>
                  <a:pt x="1819914" y="418118"/>
                  <a:pt x="1817462" y="430655"/>
                  <a:pt x="1809500" y="440561"/>
                </a:cubicBezTo>
                <a:cubicBezTo>
                  <a:pt x="1794933" y="421254"/>
                  <a:pt x="1783579" y="403286"/>
                  <a:pt x="1773544" y="385206"/>
                </a:cubicBezTo>
                <a:lnTo>
                  <a:pt x="1769398" y="376937"/>
                </a:lnTo>
                <a:lnTo>
                  <a:pt x="1760882" y="375363"/>
                </a:lnTo>
                <a:cubicBezTo>
                  <a:pt x="1738152" y="368508"/>
                  <a:pt x="1713761" y="356830"/>
                  <a:pt x="1688192" y="345174"/>
                </a:cubicBezTo>
                <a:cubicBezTo>
                  <a:pt x="1699273" y="315845"/>
                  <a:pt x="1719201" y="307506"/>
                  <a:pt x="1740484" y="310578"/>
                </a:cubicBezTo>
                <a:close/>
                <a:moveTo>
                  <a:pt x="2186815" y="290192"/>
                </a:moveTo>
                <a:cubicBezTo>
                  <a:pt x="2203471" y="285588"/>
                  <a:pt x="2226787" y="303880"/>
                  <a:pt x="2206434" y="323908"/>
                </a:cubicBezTo>
                <a:cubicBezTo>
                  <a:pt x="2190934" y="315597"/>
                  <a:pt x="2180598" y="310060"/>
                  <a:pt x="2174242" y="303217"/>
                </a:cubicBezTo>
                <a:cubicBezTo>
                  <a:pt x="2176450" y="295809"/>
                  <a:pt x="2181263" y="291728"/>
                  <a:pt x="2186815" y="290192"/>
                </a:cubicBezTo>
                <a:close/>
                <a:moveTo>
                  <a:pt x="2492410" y="264938"/>
                </a:moveTo>
                <a:cubicBezTo>
                  <a:pt x="2524806" y="256358"/>
                  <a:pt x="2524200" y="287335"/>
                  <a:pt x="2536192" y="310772"/>
                </a:cubicBezTo>
                <a:cubicBezTo>
                  <a:pt x="2521497" y="313263"/>
                  <a:pt x="2511294" y="310363"/>
                  <a:pt x="2504400" y="302560"/>
                </a:cubicBezTo>
                <a:cubicBezTo>
                  <a:pt x="2497503" y="294757"/>
                  <a:pt x="2493907" y="282052"/>
                  <a:pt x="2492410" y="264938"/>
                </a:cubicBezTo>
                <a:close/>
                <a:moveTo>
                  <a:pt x="685107" y="243354"/>
                </a:moveTo>
                <a:cubicBezTo>
                  <a:pt x="696665" y="263987"/>
                  <a:pt x="697717" y="285501"/>
                  <a:pt x="675351" y="302513"/>
                </a:cubicBezTo>
                <a:cubicBezTo>
                  <a:pt x="662433" y="297119"/>
                  <a:pt x="651403" y="287250"/>
                  <a:pt x="639849" y="266620"/>
                </a:cubicBezTo>
                <a:cubicBezTo>
                  <a:pt x="648879" y="257216"/>
                  <a:pt x="656490" y="251173"/>
                  <a:pt x="663697" y="247594"/>
                </a:cubicBezTo>
                <a:cubicBezTo>
                  <a:pt x="670902" y="244015"/>
                  <a:pt x="677701" y="242900"/>
                  <a:pt x="685107" y="243354"/>
                </a:cubicBezTo>
                <a:close/>
                <a:moveTo>
                  <a:pt x="1179318" y="243020"/>
                </a:moveTo>
                <a:cubicBezTo>
                  <a:pt x="1190200" y="253064"/>
                  <a:pt x="1219044" y="256098"/>
                  <a:pt x="1221538" y="268224"/>
                </a:cubicBezTo>
                <a:cubicBezTo>
                  <a:pt x="1222366" y="272264"/>
                  <a:pt x="1220266" y="277316"/>
                  <a:pt x="1213601" y="283975"/>
                </a:cubicBezTo>
                <a:cubicBezTo>
                  <a:pt x="1201936" y="282526"/>
                  <a:pt x="1187960" y="281271"/>
                  <a:pt x="1179602" y="275889"/>
                </a:cubicBezTo>
                <a:cubicBezTo>
                  <a:pt x="1171243" y="270506"/>
                  <a:pt x="1168506" y="260991"/>
                  <a:pt x="1179318" y="243020"/>
                </a:cubicBezTo>
                <a:close/>
                <a:moveTo>
                  <a:pt x="2004726" y="236219"/>
                </a:moveTo>
                <a:cubicBezTo>
                  <a:pt x="2016822" y="239979"/>
                  <a:pt x="2021891" y="246723"/>
                  <a:pt x="2022286" y="255661"/>
                </a:cubicBezTo>
                <a:cubicBezTo>
                  <a:pt x="2022676" y="264599"/>
                  <a:pt x="2018394" y="275729"/>
                  <a:pt x="2011784" y="288249"/>
                </a:cubicBezTo>
                <a:cubicBezTo>
                  <a:pt x="2002063" y="284289"/>
                  <a:pt x="1992345" y="280328"/>
                  <a:pt x="1982624" y="276365"/>
                </a:cubicBezTo>
                <a:cubicBezTo>
                  <a:pt x="1991509" y="261260"/>
                  <a:pt x="1995843" y="251323"/>
                  <a:pt x="2004726" y="236219"/>
                </a:cubicBezTo>
                <a:close/>
                <a:moveTo>
                  <a:pt x="1256278" y="233061"/>
                </a:moveTo>
                <a:cubicBezTo>
                  <a:pt x="1260918" y="233533"/>
                  <a:pt x="1263764" y="235065"/>
                  <a:pt x="1265242" y="237186"/>
                </a:cubicBezTo>
                <a:cubicBezTo>
                  <a:pt x="1274110" y="249908"/>
                  <a:pt x="1233793" y="283706"/>
                  <a:pt x="1236555" y="235316"/>
                </a:cubicBezTo>
                <a:cubicBezTo>
                  <a:pt x="1245210" y="233181"/>
                  <a:pt x="1251642" y="232587"/>
                  <a:pt x="1256278" y="233061"/>
                </a:cubicBezTo>
                <a:close/>
                <a:moveTo>
                  <a:pt x="2260058" y="227817"/>
                </a:moveTo>
                <a:cubicBezTo>
                  <a:pt x="2280509" y="227360"/>
                  <a:pt x="2302317" y="250119"/>
                  <a:pt x="2301768" y="270222"/>
                </a:cubicBezTo>
                <a:cubicBezTo>
                  <a:pt x="2284856" y="289030"/>
                  <a:pt x="2254303" y="277427"/>
                  <a:pt x="2243678" y="258073"/>
                </a:cubicBezTo>
                <a:cubicBezTo>
                  <a:pt x="2240136" y="251622"/>
                  <a:pt x="2238809" y="244306"/>
                  <a:pt x="2240937" y="236970"/>
                </a:cubicBezTo>
                <a:cubicBezTo>
                  <a:pt x="2246574" y="230701"/>
                  <a:pt x="2253243" y="227969"/>
                  <a:pt x="2260058" y="227817"/>
                </a:cubicBezTo>
                <a:close/>
                <a:moveTo>
                  <a:pt x="1795158" y="218503"/>
                </a:moveTo>
                <a:cubicBezTo>
                  <a:pt x="1803053" y="217954"/>
                  <a:pt x="1811387" y="218901"/>
                  <a:pt x="1818671" y="221268"/>
                </a:cubicBezTo>
                <a:cubicBezTo>
                  <a:pt x="1833235" y="225999"/>
                  <a:pt x="1843593" y="236408"/>
                  <a:pt x="1837824" y="251871"/>
                </a:cubicBezTo>
                <a:cubicBezTo>
                  <a:pt x="1806617" y="263616"/>
                  <a:pt x="1806231" y="252912"/>
                  <a:pt x="1765983" y="247809"/>
                </a:cubicBezTo>
                <a:cubicBezTo>
                  <a:pt x="1762964" y="237187"/>
                  <a:pt x="1766906" y="229556"/>
                  <a:pt x="1774277" y="224724"/>
                </a:cubicBezTo>
                <a:cubicBezTo>
                  <a:pt x="1779806" y="221101"/>
                  <a:pt x="1787264" y="219053"/>
                  <a:pt x="1795158" y="218503"/>
                </a:cubicBezTo>
                <a:close/>
                <a:moveTo>
                  <a:pt x="12174257" y="207499"/>
                </a:moveTo>
                <a:cubicBezTo>
                  <a:pt x="12177309" y="209886"/>
                  <a:pt x="12180794" y="216252"/>
                  <a:pt x="12184283" y="228982"/>
                </a:cubicBezTo>
                <a:cubicBezTo>
                  <a:pt x="12184283" y="228982"/>
                  <a:pt x="12170336" y="228982"/>
                  <a:pt x="12170336" y="228982"/>
                </a:cubicBezTo>
                <a:cubicBezTo>
                  <a:pt x="12163359" y="228982"/>
                  <a:pt x="12163359" y="216257"/>
                  <a:pt x="12166844" y="209883"/>
                </a:cubicBezTo>
                <a:cubicBezTo>
                  <a:pt x="12168590" y="206701"/>
                  <a:pt x="12171207" y="205110"/>
                  <a:pt x="12174257" y="207499"/>
                </a:cubicBezTo>
                <a:close/>
                <a:moveTo>
                  <a:pt x="13132932" y="178057"/>
                </a:moveTo>
                <a:cubicBezTo>
                  <a:pt x="13132932" y="178057"/>
                  <a:pt x="13146882" y="178060"/>
                  <a:pt x="13146882" y="178060"/>
                </a:cubicBezTo>
                <a:cubicBezTo>
                  <a:pt x="13146882" y="228982"/>
                  <a:pt x="13146882" y="228982"/>
                  <a:pt x="13146882" y="228982"/>
                </a:cubicBezTo>
                <a:cubicBezTo>
                  <a:pt x="13132932" y="228982"/>
                  <a:pt x="13132932" y="228982"/>
                  <a:pt x="13132932" y="178057"/>
                </a:cubicBezTo>
                <a:close/>
                <a:moveTo>
                  <a:pt x="13081782" y="93179"/>
                </a:moveTo>
                <a:cubicBezTo>
                  <a:pt x="13081782" y="144104"/>
                  <a:pt x="13069382" y="144104"/>
                  <a:pt x="13069382" y="144104"/>
                </a:cubicBezTo>
                <a:cubicBezTo>
                  <a:pt x="13056978" y="144104"/>
                  <a:pt x="13056978" y="144104"/>
                  <a:pt x="13056978" y="144104"/>
                </a:cubicBezTo>
                <a:cubicBezTo>
                  <a:pt x="13044579" y="144104"/>
                  <a:pt x="13044579" y="93180"/>
                  <a:pt x="13056978" y="93180"/>
                </a:cubicBezTo>
                <a:cubicBezTo>
                  <a:pt x="13056978" y="93180"/>
                  <a:pt x="13069382" y="93180"/>
                  <a:pt x="13081782" y="93179"/>
                </a:cubicBezTo>
                <a:close/>
                <a:moveTo>
                  <a:pt x="12936385" y="71686"/>
                </a:moveTo>
                <a:cubicBezTo>
                  <a:pt x="12938348" y="69299"/>
                  <a:pt x="12939655" y="70889"/>
                  <a:pt x="12940526" y="74071"/>
                </a:cubicBezTo>
                <a:cubicBezTo>
                  <a:pt x="12942272" y="80445"/>
                  <a:pt x="12942272" y="93169"/>
                  <a:pt x="12942272" y="93169"/>
                </a:cubicBezTo>
                <a:cubicBezTo>
                  <a:pt x="12928322" y="93170"/>
                  <a:pt x="12928322" y="93170"/>
                  <a:pt x="12928322" y="93170"/>
                </a:cubicBezTo>
                <a:cubicBezTo>
                  <a:pt x="12931810" y="80439"/>
                  <a:pt x="12934424" y="74075"/>
                  <a:pt x="12936385" y="71686"/>
                </a:cubicBezTo>
                <a:close/>
                <a:moveTo>
                  <a:pt x="2642695" y="69393"/>
                </a:moveTo>
                <a:cubicBezTo>
                  <a:pt x="2655127" y="70640"/>
                  <a:pt x="2661228" y="84524"/>
                  <a:pt x="2660270" y="102438"/>
                </a:cubicBezTo>
                <a:cubicBezTo>
                  <a:pt x="2650719" y="106114"/>
                  <a:pt x="2641168" y="109787"/>
                  <a:pt x="2631044" y="106666"/>
                </a:cubicBezTo>
                <a:cubicBezTo>
                  <a:pt x="2629898" y="93068"/>
                  <a:pt x="2625762" y="82964"/>
                  <a:pt x="2628181" y="72673"/>
                </a:cubicBezTo>
                <a:cubicBezTo>
                  <a:pt x="2633705" y="69963"/>
                  <a:pt x="2638551" y="68977"/>
                  <a:pt x="2642695" y="69393"/>
                </a:cubicBezTo>
                <a:close/>
                <a:moveTo>
                  <a:pt x="1101664" y="35843"/>
                </a:moveTo>
                <a:cubicBezTo>
                  <a:pt x="1117293" y="32310"/>
                  <a:pt x="1128744" y="40864"/>
                  <a:pt x="1133456" y="53348"/>
                </a:cubicBezTo>
                <a:cubicBezTo>
                  <a:pt x="1139731" y="69994"/>
                  <a:pt x="1134012" y="93624"/>
                  <a:pt x="1110197" y="104899"/>
                </a:cubicBezTo>
                <a:cubicBezTo>
                  <a:pt x="1091752" y="97935"/>
                  <a:pt x="1081968" y="86872"/>
                  <a:pt x="1074002" y="80179"/>
                </a:cubicBezTo>
                <a:cubicBezTo>
                  <a:pt x="1079027" y="67340"/>
                  <a:pt x="1079719" y="56551"/>
                  <a:pt x="1084743" y="43710"/>
                </a:cubicBezTo>
                <a:cubicBezTo>
                  <a:pt x="1090782" y="39541"/>
                  <a:pt x="1096456" y="37024"/>
                  <a:pt x="1101664" y="35843"/>
                </a:cubicBezTo>
                <a:close/>
                <a:moveTo>
                  <a:pt x="12258733" y="35529"/>
                </a:moveTo>
                <a:cubicBezTo>
                  <a:pt x="12258733" y="35529"/>
                  <a:pt x="12258733" y="35529"/>
                  <a:pt x="12258733" y="82936"/>
                </a:cubicBezTo>
                <a:cubicBezTo>
                  <a:pt x="12245869" y="82935"/>
                  <a:pt x="12245869" y="82935"/>
                  <a:pt x="12233011" y="82936"/>
                </a:cubicBezTo>
                <a:cubicBezTo>
                  <a:pt x="12233011" y="130342"/>
                  <a:pt x="12233011" y="130342"/>
                  <a:pt x="12245869" y="130342"/>
                </a:cubicBezTo>
                <a:lnTo>
                  <a:pt x="12245869" y="177749"/>
                </a:lnTo>
                <a:cubicBezTo>
                  <a:pt x="12233011" y="130342"/>
                  <a:pt x="12233011" y="177746"/>
                  <a:pt x="12207289" y="177749"/>
                </a:cubicBezTo>
                <a:cubicBezTo>
                  <a:pt x="12207289" y="130342"/>
                  <a:pt x="12207289" y="82936"/>
                  <a:pt x="12220150" y="82936"/>
                </a:cubicBezTo>
                <a:cubicBezTo>
                  <a:pt x="12233011" y="82936"/>
                  <a:pt x="12245869" y="35531"/>
                  <a:pt x="12258733" y="35529"/>
                </a:cubicBezTo>
                <a:close/>
                <a:moveTo>
                  <a:pt x="1786235" y="35449"/>
                </a:moveTo>
                <a:cubicBezTo>
                  <a:pt x="1800461" y="39187"/>
                  <a:pt x="1810235" y="48245"/>
                  <a:pt x="1824463" y="51984"/>
                </a:cubicBezTo>
                <a:cubicBezTo>
                  <a:pt x="1815987" y="72480"/>
                  <a:pt x="1801975" y="73667"/>
                  <a:pt x="1793285" y="89234"/>
                </a:cubicBezTo>
                <a:cubicBezTo>
                  <a:pt x="1769286" y="76437"/>
                  <a:pt x="1773307" y="61265"/>
                  <a:pt x="1786235" y="35449"/>
                </a:cubicBezTo>
                <a:close/>
                <a:moveTo>
                  <a:pt x="857940" y="16298"/>
                </a:moveTo>
                <a:cubicBezTo>
                  <a:pt x="871516" y="19433"/>
                  <a:pt x="885861" y="26785"/>
                  <a:pt x="900366" y="37802"/>
                </a:cubicBezTo>
                <a:cubicBezTo>
                  <a:pt x="905555" y="89395"/>
                  <a:pt x="850776" y="105900"/>
                  <a:pt x="822801" y="88326"/>
                </a:cubicBezTo>
                <a:cubicBezTo>
                  <a:pt x="806015" y="77784"/>
                  <a:pt x="798879" y="54974"/>
                  <a:pt x="820131" y="20115"/>
                </a:cubicBezTo>
                <a:cubicBezTo>
                  <a:pt x="831559" y="14247"/>
                  <a:pt x="844366" y="13161"/>
                  <a:pt x="857940" y="16298"/>
                </a:cubicBezTo>
                <a:close/>
                <a:moveTo>
                  <a:pt x="1866497" y="12325"/>
                </a:moveTo>
                <a:cubicBezTo>
                  <a:pt x="1870933" y="11524"/>
                  <a:pt x="1875671" y="12105"/>
                  <a:pt x="1879792" y="14055"/>
                </a:cubicBezTo>
                <a:cubicBezTo>
                  <a:pt x="1888032" y="17955"/>
                  <a:pt x="1893814" y="27339"/>
                  <a:pt x="1889818" y="42111"/>
                </a:cubicBezTo>
                <a:cubicBezTo>
                  <a:pt x="1885283" y="46007"/>
                  <a:pt x="1882362" y="47969"/>
                  <a:pt x="1880099" y="48690"/>
                </a:cubicBezTo>
                <a:cubicBezTo>
                  <a:pt x="1873311" y="50860"/>
                  <a:pt x="1872476" y="41895"/>
                  <a:pt x="1851934" y="40648"/>
                </a:cubicBezTo>
                <a:cubicBezTo>
                  <a:pt x="1849351" y="30900"/>
                  <a:pt x="1851098" y="23655"/>
                  <a:pt x="1854996" y="18885"/>
                </a:cubicBezTo>
                <a:cubicBezTo>
                  <a:pt x="1857921" y="15308"/>
                  <a:pt x="1862059" y="13127"/>
                  <a:pt x="1866497" y="12325"/>
                </a:cubicBezTo>
                <a:close/>
                <a:moveTo>
                  <a:pt x="2677032" y="3301"/>
                </a:moveTo>
                <a:cubicBezTo>
                  <a:pt x="2702447" y="2825"/>
                  <a:pt x="2730632" y="11880"/>
                  <a:pt x="2761056" y="28079"/>
                </a:cubicBezTo>
                <a:lnTo>
                  <a:pt x="2729049" y="39515"/>
                </a:lnTo>
                <a:lnTo>
                  <a:pt x="2730172" y="50364"/>
                </a:lnTo>
                <a:cubicBezTo>
                  <a:pt x="2729134" y="61933"/>
                  <a:pt x="2724380" y="73268"/>
                  <a:pt x="2719614" y="75219"/>
                </a:cubicBezTo>
                <a:cubicBezTo>
                  <a:pt x="2715819" y="74138"/>
                  <a:pt x="2711435" y="66369"/>
                  <a:pt x="2708663" y="57195"/>
                </a:cubicBezTo>
                <a:lnTo>
                  <a:pt x="2708162" y="46975"/>
                </a:lnTo>
                <a:lnTo>
                  <a:pt x="2690298" y="53358"/>
                </a:lnTo>
                <a:lnTo>
                  <a:pt x="2659382" y="46588"/>
                </a:lnTo>
                <a:lnTo>
                  <a:pt x="2653537" y="56887"/>
                </a:lnTo>
                <a:cubicBezTo>
                  <a:pt x="2649030" y="63310"/>
                  <a:pt x="2644084" y="68227"/>
                  <a:pt x="2638261" y="70130"/>
                </a:cubicBezTo>
                <a:cubicBezTo>
                  <a:pt x="2628157" y="64630"/>
                  <a:pt x="2620676" y="57173"/>
                  <a:pt x="2616932" y="47947"/>
                </a:cubicBezTo>
                <a:lnTo>
                  <a:pt x="2617283" y="37367"/>
                </a:lnTo>
                <a:lnTo>
                  <a:pt x="2609687" y="35704"/>
                </a:lnTo>
                <a:lnTo>
                  <a:pt x="2617536" y="29642"/>
                </a:lnTo>
                <a:lnTo>
                  <a:pt x="2618015" y="15138"/>
                </a:lnTo>
                <a:lnTo>
                  <a:pt x="2634492" y="16545"/>
                </a:lnTo>
                <a:lnTo>
                  <a:pt x="2641073" y="11461"/>
                </a:lnTo>
                <a:cubicBezTo>
                  <a:pt x="2652318" y="6162"/>
                  <a:pt x="2664331" y="3539"/>
                  <a:pt x="2677032" y="3301"/>
                </a:cubicBezTo>
                <a:close/>
                <a:moveTo>
                  <a:pt x="12713538" y="0"/>
                </a:moveTo>
                <a:lnTo>
                  <a:pt x="12722709" y="0"/>
                </a:lnTo>
                <a:lnTo>
                  <a:pt x="12721898" y="8123"/>
                </a:lnTo>
                <a:cubicBezTo>
                  <a:pt x="12721697" y="14789"/>
                  <a:pt x="12721697" y="23678"/>
                  <a:pt x="12721697" y="35529"/>
                </a:cubicBezTo>
                <a:cubicBezTo>
                  <a:pt x="12718482" y="23678"/>
                  <a:pt x="12716070" y="14789"/>
                  <a:pt x="12714462" y="7382"/>
                </a:cubicBezTo>
                <a:close/>
                <a:moveTo>
                  <a:pt x="12220890" y="0"/>
                </a:moveTo>
                <a:lnTo>
                  <a:pt x="12286545" y="0"/>
                </a:lnTo>
                <a:lnTo>
                  <a:pt x="12288246" y="16515"/>
                </a:lnTo>
                <a:cubicBezTo>
                  <a:pt x="12287843" y="24030"/>
                  <a:pt x="12286234" y="33047"/>
                  <a:pt x="12283014" y="45069"/>
                </a:cubicBezTo>
                <a:cubicBezTo>
                  <a:pt x="12270137" y="45068"/>
                  <a:pt x="12244376" y="-3022"/>
                  <a:pt x="12231502" y="45068"/>
                </a:cubicBezTo>
                <a:cubicBezTo>
                  <a:pt x="12221844" y="45069"/>
                  <a:pt x="12226673" y="18018"/>
                  <a:pt x="12224258" y="4493"/>
                </a:cubicBezTo>
                <a:close/>
                <a:moveTo>
                  <a:pt x="12153117" y="0"/>
                </a:moveTo>
                <a:lnTo>
                  <a:pt x="12192104" y="0"/>
                </a:lnTo>
                <a:lnTo>
                  <a:pt x="12185628" y="25532"/>
                </a:lnTo>
                <a:cubicBezTo>
                  <a:pt x="12180799" y="48075"/>
                  <a:pt x="12183213" y="57094"/>
                  <a:pt x="12192871" y="93170"/>
                </a:cubicBezTo>
                <a:cubicBezTo>
                  <a:pt x="12167113" y="93170"/>
                  <a:pt x="12154236" y="93169"/>
                  <a:pt x="12128482" y="93170"/>
                </a:cubicBezTo>
                <a:cubicBezTo>
                  <a:pt x="12138140" y="93170"/>
                  <a:pt x="12133311" y="66113"/>
                  <a:pt x="12141158" y="32296"/>
                </a:cubicBezTo>
                <a:close/>
                <a:moveTo>
                  <a:pt x="2771192" y="0"/>
                </a:moveTo>
                <a:lnTo>
                  <a:pt x="10210090" y="0"/>
                </a:lnTo>
                <a:lnTo>
                  <a:pt x="10210758" y="11827"/>
                </a:lnTo>
                <a:cubicBezTo>
                  <a:pt x="10213973" y="35530"/>
                  <a:pt x="10220403" y="59233"/>
                  <a:pt x="10226833" y="82936"/>
                </a:cubicBezTo>
                <a:cubicBezTo>
                  <a:pt x="10226833" y="35529"/>
                  <a:pt x="10226833" y="35529"/>
                  <a:pt x="10239692" y="35531"/>
                </a:cubicBezTo>
                <a:cubicBezTo>
                  <a:pt x="10239692" y="35531"/>
                  <a:pt x="10239692" y="35531"/>
                  <a:pt x="10239692" y="15531"/>
                </a:cubicBezTo>
                <a:lnTo>
                  <a:pt x="10239692" y="0"/>
                </a:lnTo>
                <a:lnTo>
                  <a:pt x="12075468" y="0"/>
                </a:lnTo>
                <a:lnTo>
                  <a:pt x="12072259" y="11826"/>
                </a:lnTo>
                <a:cubicBezTo>
                  <a:pt x="12069044" y="23678"/>
                  <a:pt x="12065829" y="35529"/>
                  <a:pt x="12065829" y="35529"/>
                </a:cubicBezTo>
                <a:cubicBezTo>
                  <a:pt x="12065829" y="82936"/>
                  <a:pt x="12091548" y="35529"/>
                  <a:pt x="12078690" y="82936"/>
                </a:cubicBezTo>
                <a:cubicBezTo>
                  <a:pt x="12091548" y="82936"/>
                  <a:pt x="12104409" y="82935"/>
                  <a:pt x="12117267" y="130342"/>
                </a:cubicBezTo>
                <a:cubicBezTo>
                  <a:pt x="12117267" y="130342"/>
                  <a:pt x="12104409" y="130342"/>
                  <a:pt x="12104409" y="130342"/>
                </a:cubicBezTo>
                <a:cubicBezTo>
                  <a:pt x="12117267" y="130342"/>
                  <a:pt x="12117267" y="177749"/>
                  <a:pt x="12117267" y="177749"/>
                </a:cubicBezTo>
                <a:cubicBezTo>
                  <a:pt x="12117267" y="177749"/>
                  <a:pt x="12130131" y="225153"/>
                  <a:pt x="12130131" y="225153"/>
                </a:cubicBezTo>
                <a:cubicBezTo>
                  <a:pt x="12130131" y="272560"/>
                  <a:pt x="12168708" y="225153"/>
                  <a:pt x="12168708" y="272559"/>
                </a:cubicBezTo>
                <a:cubicBezTo>
                  <a:pt x="12194431" y="272560"/>
                  <a:pt x="12207289" y="225153"/>
                  <a:pt x="12245869" y="177749"/>
                </a:cubicBezTo>
                <a:lnTo>
                  <a:pt x="12245869" y="225156"/>
                </a:lnTo>
                <a:cubicBezTo>
                  <a:pt x="12258733" y="177749"/>
                  <a:pt x="12258733" y="177749"/>
                  <a:pt x="12271591" y="177746"/>
                </a:cubicBezTo>
                <a:cubicBezTo>
                  <a:pt x="12271591" y="177746"/>
                  <a:pt x="12271591" y="177746"/>
                  <a:pt x="12284449" y="177746"/>
                </a:cubicBezTo>
                <a:cubicBezTo>
                  <a:pt x="12284449" y="177746"/>
                  <a:pt x="12297311" y="177749"/>
                  <a:pt x="12310172" y="177749"/>
                </a:cubicBezTo>
                <a:cubicBezTo>
                  <a:pt x="12310172" y="177749"/>
                  <a:pt x="12297311" y="130342"/>
                  <a:pt x="12297311" y="130342"/>
                </a:cubicBezTo>
                <a:cubicBezTo>
                  <a:pt x="12310172" y="130342"/>
                  <a:pt x="12323033" y="82935"/>
                  <a:pt x="12323033" y="82935"/>
                </a:cubicBezTo>
                <a:cubicBezTo>
                  <a:pt x="12323033" y="82935"/>
                  <a:pt x="12335891" y="82935"/>
                  <a:pt x="12335891" y="82935"/>
                </a:cubicBezTo>
                <a:cubicBezTo>
                  <a:pt x="12335891" y="35529"/>
                  <a:pt x="12335891" y="35529"/>
                  <a:pt x="12323033" y="35531"/>
                </a:cubicBezTo>
                <a:cubicBezTo>
                  <a:pt x="12323033" y="23679"/>
                  <a:pt x="12324640" y="14790"/>
                  <a:pt x="12327051" y="8124"/>
                </a:cubicBezTo>
                <a:lnTo>
                  <a:pt x="12332154" y="0"/>
                </a:lnTo>
                <a:lnTo>
                  <a:pt x="12363820" y="0"/>
                </a:lnTo>
                <a:lnTo>
                  <a:pt x="12366835" y="8124"/>
                </a:lnTo>
                <a:cubicBezTo>
                  <a:pt x="12368845" y="14790"/>
                  <a:pt x="12371256" y="23679"/>
                  <a:pt x="12374471" y="35531"/>
                </a:cubicBezTo>
                <a:cubicBezTo>
                  <a:pt x="12387329" y="35531"/>
                  <a:pt x="12387329" y="35531"/>
                  <a:pt x="12400194" y="35529"/>
                </a:cubicBezTo>
                <a:cubicBezTo>
                  <a:pt x="12393761" y="35530"/>
                  <a:pt x="12390545" y="23679"/>
                  <a:pt x="12388937" y="11827"/>
                </a:cubicBezTo>
                <a:lnTo>
                  <a:pt x="12387916" y="0"/>
                </a:lnTo>
                <a:lnTo>
                  <a:pt x="12684594" y="0"/>
                </a:lnTo>
                <a:lnTo>
                  <a:pt x="12683718" y="40715"/>
                </a:lnTo>
                <a:cubicBezTo>
                  <a:pt x="12685527" y="56270"/>
                  <a:pt x="12689545" y="71085"/>
                  <a:pt x="12695975" y="82936"/>
                </a:cubicBezTo>
                <a:cubicBezTo>
                  <a:pt x="12708836" y="82935"/>
                  <a:pt x="12708836" y="35529"/>
                  <a:pt x="12721697" y="35529"/>
                </a:cubicBezTo>
                <a:cubicBezTo>
                  <a:pt x="12747413" y="82936"/>
                  <a:pt x="12747413" y="-11878"/>
                  <a:pt x="12773136" y="35529"/>
                </a:cubicBezTo>
                <a:cubicBezTo>
                  <a:pt x="12760275" y="35529"/>
                  <a:pt x="12785994" y="82935"/>
                  <a:pt x="12760275" y="82936"/>
                </a:cubicBezTo>
                <a:cubicBezTo>
                  <a:pt x="12785994" y="130342"/>
                  <a:pt x="12824574" y="35529"/>
                  <a:pt x="12824574" y="130342"/>
                </a:cubicBezTo>
                <a:cubicBezTo>
                  <a:pt x="12837435" y="82936"/>
                  <a:pt x="12850296" y="35531"/>
                  <a:pt x="12863158" y="82936"/>
                </a:cubicBezTo>
                <a:cubicBezTo>
                  <a:pt x="12863158" y="82936"/>
                  <a:pt x="12876015" y="82936"/>
                  <a:pt x="12863158" y="35529"/>
                </a:cubicBezTo>
                <a:cubicBezTo>
                  <a:pt x="12888877" y="35529"/>
                  <a:pt x="12888877" y="35529"/>
                  <a:pt x="12914596" y="35529"/>
                </a:cubicBezTo>
                <a:cubicBezTo>
                  <a:pt x="12914596" y="35529"/>
                  <a:pt x="12901735" y="35529"/>
                  <a:pt x="12901735" y="82936"/>
                </a:cubicBezTo>
                <a:cubicBezTo>
                  <a:pt x="12914596" y="130342"/>
                  <a:pt x="12940318" y="130342"/>
                  <a:pt x="12966037" y="130342"/>
                </a:cubicBezTo>
                <a:cubicBezTo>
                  <a:pt x="12978898" y="82935"/>
                  <a:pt x="12978898" y="82935"/>
                  <a:pt x="12991760" y="82936"/>
                </a:cubicBezTo>
                <a:cubicBezTo>
                  <a:pt x="12991760" y="82936"/>
                  <a:pt x="13004618" y="82936"/>
                  <a:pt x="13004618" y="82936"/>
                </a:cubicBezTo>
                <a:lnTo>
                  <a:pt x="13017476" y="82936"/>
                </a:lnTo>
                <a:cubicBezTo>
                  <a:pt x="13017476" y="82936"/>
                  <a:pt x="13017476" y="130343"/>
                  <a:pt x="13017476" y="130343"/>
                </a:cubicBezTo>
                <a:cubicBezTo>
                  <a:pt x="13030337" y="130342"/>
                  <a:pt x="13030337" y="130342"/>
                  <a:pt x="13043198" y="130342"/>
                </a:cubicBezTo>
                <a:cubicBezTo>
                  <a:pt x="13004618" y="177746"/>
                  <a:pt x="13017476" y="272560"/>
                  <a:pt x="13017476" y="319966"/>
                </a:cubicBezTo>
                <a:cubicBezTo>
                  <a:pt x="13017476" y="367372"/>
                  <a:pt x="13030337" y="367373"/>
                  <a:pt x="13043198" y="367373"/>
                </a:cubicBezTo>
                <a:cubicBezTo>
                  <a:pt x="13056056" y="319966"/>
                  <a:pt x="13056056" y="272560"/>
                  <a:pt x="13068920" y="319966"/>
                </a:cubicBezTo>
                <a:cubicBezTo>
                  <a:pt x="13081778" y="367373"/>
                  <a:pt x="13056056" y="367373"/>
                  <a:pt x="13068920" y="414779"/>
                </a:cubicBezTo>
                <a:cubicBezTo>
                  <a:pt x="13056056" y="414779"/>
                  <a:pt x="13056056" y="414779"/>
                  <a:pt x="13043198" y="414780"/>
                </a:cubicBezTo>
                <a:cubicBezTo>
                  <a:pt x="13043198" y="414780"/>
                  <a:pt x="13056056" y="462185"/>
                  <a:pt x="13068920" y="462185"/>
                </a:cubicBezTo>
                <a:cubicBezTo>
                  <a:pt x="13056056" y="462185"/>
                  <a:pt x="13056056" y="509590"/>
                  <a:pt x="13056056" y="556997"/>
                </a:cubicBezTo>
                <a:cubicBezTo>
                  <a:pt x="13043198" y="556997"/>
                  <a:pt x="13030337" y="604404"/>
                  <a:pt x="13017476" y="604404"/>
                </a:cubicBezTo>
                <a:cubicBezTo>
                  <a:pt x="13004618" y="556995"/>
                  <a:pt x="12991760" y="556995"/>
                  <a:pt x="12978898" y="556997"/>
                </a:cubicBezTo>
                <a:cubicBezTo>
                  <a:pt x="12966037" y="556997"/>
                  <a:pt x="12966037" y="604404"/>
                  <a:pt x="12940318" y="604404"/>
                </a:cubicBezTo>
                <a:cubicBezTo>
                  <a:pt x="12927457" y="604402"/>
                  <a:pt x="12888877" y="604404"/>
                  <a:pt x="12888877" y="651810"/>
                </a:cubicBezTo>
                <a:cubicBezTo>
                  <a:pt x="12888877" y="651810"/>
                  <a:pt x="12901735" y="651810"/>
                  <a:pt x="12901735" y="651810"/>
                </a:cubicBezTo>
                <a:cubicBezTo>
                  <a:pt x="12914596" y="651810"/>
                  <a:pt x="12927457" y="651810"/>
                  <a:pt x="12940318" y="604404"/>
                </a:cubicBezTo>
                <a:cubicBezTo>
                  <a:pt x="12953176" y="604404"/>
                  <a:pt x="12953176" y="651810"/>
                  <a:pt x="12966037" y="651810"/>
                </a:cubicBezTo>
                <a:cubicBezTo>
                  <a:pt x="12953176" y="699217"/>
                  <a:pt x="12914596" y="746624"/>
                  <a:pt x="12888877" y="794029"/>
                </a:cubicBezTo>
                <a:cubicBezTo>
                  <a:pt x="12888877" y="794029"/>
                  <a:pt x="12888877" y="746622"/>
                  <a:pt x="12876015" y="746622"/>
                </a:cubicBezTo>
                <a:cubicBezTo>
                  <a:pt x="12876015" y="746622"/>
                  <a:pt x="12876015" y="794029"/>
                  <a:pt x="12863158" y="794029"/>
                </a:cubicBezTo>
                <a:cubicBezTo>
                  <a:pt x="12863158" y="794029"/>
                  <a:pt x="12850296" y="841436"/>
                  <a:pt x="12837435" y="841434"/>
                </a:cubicBezTo>
                <a:cubicBezTo>
                  <a:pt x="12863158" y="888839"/>
                  <a:pt x="12888877" y="841434"/>
                  <a:pt x="12914596" y="794027"/>
                </a:cubicBezTo>
                <a:cubicBezTo>
                  <a:pt x="12927457" y="841434"/>
                  <a:pt x="12940318" y="794029"/>
                  <a:pt x="12953176" y="841434"/>
                </a:cubicBezTo>
                <a:cubicBezTo>
                  <a:pt x="12953176" y="888841"/>
                  <a:pt x="12914596" y="841434"/>
                  <a:pt x="12927457" y="936246"/>
                </a:cubicBezTo>
                <a:cubicBezTo>
                  <a:pt x="12927457" y="936246"/>
                  <a:pt x="12927457" y="936246"/>
                  <a:pt x="12927457" y="983654"/>
                </a:cubicBezTo>
                <a:cubicBezTo>
                  <a:pt x="12914596" y="983654"/>
                  <a:pt x="12914596" y="936246"/>
                  <a:pt x="12914596" y="936246"/>
                </a:cubicBezTo>
                <a:cubicBezTo>
                  <a:pt x="12901735" y="936247"/>
                  <a:pt x="12901735" y="936247"/>
                  <a:pt x="12901735" y="936247"/>
                </a:cubicBezTo>
                <a:cubicBezTo>
                  <a:pt x="12850296" y="888841"/>
                  <a:pt x="12863158" y="936246"/>
                  <a:pt x="12863158" y="1031059"/>
                </a:cubicBezTo>
                <a:cubicBezTo>
                  <a:pt x="12837435" y="1031059"/>
                  <a:pt x="12811716" y="1031059"/>
                  <a:pt x="12785994" y="1078466"/>
                </a:cubicBezTo>
                <a:cubicBezTo>
                  <a:pt x="12785994" y="1031059"/>
                  <a:pt x="12785994" y="1031059"/>
                  <a:pt x="12785994" y="983654"/>
                </a:cubicBezTo>
                <a:cubicBezTo>
                  <a:pt x="12785994" y="983654"/>
                  <a:pt x="12798858" y="936246"/>
                  <a:pt x="12811716" y="936246"/>
                </a:cubicBezTo>
                <a:cubicBezTo>
                  <a:pt x="12798858" y="936246"/>
                  <a:pt x="12811716" y="888839"/>
                  <a:pt x="12798858" y="888839"/>
                </a:cubicBezTo>
                <a:cubicBezTo>
                  <a:pt x="12773136" y="936247"/>
                  <a:pt x="12773136" y="936247"/>
                  <a:pt x="12773136" y="983654"/>
                </a:cubicBezTo>
                <a:cubicBezTo>
                  <a:pt x="12734555" y="983654"/>
                  <a:pt x="12721697" y="936246"/>
                  <a:pt x="12683114" y="983654"/>
                </a:cubicBezTo>
                <a:cubicBezTo>
                  <a:pt x="12683114" y="936246"/>
                  <a:pt x="12708836" y="936246"/>
                  <a:pt x="12708836" y="888841"/>
                </a:cubicBezTo>
                <a:cubicBezTo>
                  <a:pt x="12708836" y="888841"/>
                  <a:pt x="12695975" y="888841"/>
                  <a:pt x="12695975" y="888841"/>
                </a:cubicBezTo>
                <a:cubicBezTo>
                  <a:pt x="12695975" y="841434"/>
                  <a:pt x="12695975" y="841434"/>
                  <a:pt x="12695975" y="794029"/>
                </a:cubicBezTo>
                <a:cubicBezTo>
                  <a:pt x="12695975" y="794029"/>
                  <a:pt x="12683114" y="746622"/>
                  <a:pt x="12670256" y="746622"/>
                </a:cubicBezTo>
                <a:cubicBezTo>
                  <a:pt x="12657395" y="794029"/>
                  <a:pt x="12657395" y="841434"/>
                  <a:pt x="12657395" y="841434"/>
                </a:cubicBezTo>
                <a:cubicBezTo>
                  <a:pt x="12657395" y="888841"/>
                  <a:pt x="12618814" y="888841"/>
                  <a:pt x="12605953" y="936246"/>
                </a:cubicBezTo>
                <a:cubicBezTo>
                  <a:pt x="12605953" y="936246"/>
                  <a:pt x="12605953" y="936246"/>
                  <a:pt x="12605953" y="983654"/>
                </a:cubicBezTo>
                <a:cubicBezTo>
                  <a:pt x="12605953" y="1031059"/>
                  <a:pt x="12605953" y="1078466"/>
                  <a:pt x="12631672" y="1078466"/>
                </a:cubicBezTo>
                <a:cubicBezTo>
                  <a:pt x="12605953" y="1031059"/>
                  <a:pt x="12683114" y="1078466"/>
                  <a:pt x="12683114" y="983654"/>
                </a:cubicBezTo>
                <a:cubicBezTo>
                  <a:pt x="12695975" y="1031059"/>
                  <a:pt x="12721697" y="1031059"/>
                  <a:pt x="12734555" y="1031059"/>
                </a:cubicBezTo>
                <a:cubicBezTo>
                  <a:pt x="12734555" y="1031059"/>
                  <a:pt x="12760275" y="1031059"/>
                  <a:pt x="12760275" y="1031059"/>
                </a:cubicBezTo>
                <a:cubicBezTo>
                  <a:pt x="12760275" y="1078466"/>
                  <a:pt x="12747413" y="1078467"/>
                  <a:pt x="12734555" y="1078466"/>
                </a:cubicBezTo>
                <a:cubicBezTo>
                  <a:pt x="12747413" y="1125870"/>
                  <a:pt x="12773136" y="1125870"/>
                  <a:pt x="12773136" y="1078466"/>
                </a:cubicBezTo>
                <a:cubicBezTo>
                  <a:pt x="12785994" y="1078466"/>
                  <a:pt x="12785994" y="1125870"/>
                  <a:pt x="12811716" y="1125870"/>
                </a:cubicBezTo>
                <a:cubicBezTo>
                  <a:pt x="12811716" y="1125870"/>
                  <a:pt x="12798858" y="1173277"/>
                  <a:pt x="12798858" y="1173277"/>
                </a:cubicBezTo>
                <a:cubicBezTo>
                  <a:pt x="12773136" y="1173279"/>
                  <a:pt x="12760275" y="1125873"/>
                  <a:pt x="12747413" y="1173277"/>
                </a:cubicBezTo>
                <a:cubicBezTo>
                  <a:pt x="12747413" y="1220684"/>
                  <a:pt x="12721697" y="1220684"/>
                  <a:pt x="12721697" y="1268090"/>
                </a:cubicBezTo>
                <a:cubicBezTo>
                  <a:pt x="12721697" y="1315496"/>
                  <a:pt x="12708836" y="1315496"/>
                  <a:pt x="12695975" y="1315496"/>
                </a:cubicBezTo>
                <a:cubicBezTo>
                  <a:pt x="12683114" y="1315496"/>
                  <a:pt x="12657395" y="1268091"/>
                  <a:pt x="12644534" y="1268090"/>
                </a:cubicBezTo>
                <a:cubicBezTo>
                  <a:pt x="12631672" y="1268090"/>
                  <a:pt x="12618814" y="1268090"/>
                  <a:pt x="12618814" y="1315497"/>
                </a:cubicBezTo>
                <a:cubicBezTo>
                  <a:pt x="12605953" y="1315497"/>
                  <a:pt x="12631672" y="1315496"/>
                  <a:pt x="12631672" y="1362904"/>
                </a:cubicBezTo>
                <a:cubicBezTo>
                  <a:pt x="12618814" y="1362902"/>
                  <a:pt x="12618814" y="1362902"/>
                  <a:pt x="12605953" y="1362902"/>
                </a:cubicBezTo>
                <a:cubicBezTo>
                  <a:pt x="12618814" y="1410307"/>
                  <a:pt x="12605953" y="1457714"/>
                  <a:pt x="12618814" y="1505120"/>
                </a:cubicBezTo>
                <a:cubicBezTo>
                  <a:pt x="12593095" y="1505120"/>
                  <a:pt x="12567373" y="1647339"/>
                  <a:pt x="12618814" y="1647339"/>
                </a:cubicBezTo>
                <a:cubicBezTo>
                  <a:pt x="12605953" y="1694744"/>
                  <a:pt x="12605953" y="1694744"/>
                  <a:pt x="12605953" y="1742151"/>
                </a:cubicBezTo>
                <a:cubicBezTo>
                  <a:pt x="12593095" y="1742151"/>
                  <a:pt x="12605953" y="1694744"/>
                  <a:pt x="12580234" y="1742151"/>
                </a:cubicBezTo>
                <a:cubicBezTo>
                  <a:pt x="12580234" y="1742151"/>
                  <a:pt x="12580234" y="1694744"/>
                  <a:pt x="12580234" y="1694744"/>
                </a:cubicBezTo>
                <a:cubicBezTo>
                  <a:pt x="12593095" y="1694744"/>
                  <a:pt x="12567373" y="1647339"/>
                  <a:pt x="12554512" y="1599932"/>
                </a:cubicBezTo>
                <a:cubicBezTo>
                  <a:pt x="12554512" y="1599932"/>
                  <a:pt x="12554512" y="1552528"/>
                  <a:pt x="12528796" y="1552527"/>
                </a:cubicBezTo>
                <a:cubicBezTo>
                  <a:pt x="12554512" y="1552528"/>
                  <a:pt x="12554512" y="1457714"/>
                  <a:pt x="12541654" y="1457714"/>
                </a:cubicBezTo>
                <a:cubicBezTo>
                  <a:pt x="12528796" y="1457714"/>
                  <a:pt x="12528796" y="1457714"/>
                  <a:pt x="12515931" y="1410308"/>
                </a:cubicBezTo>
                <a:cubicBezTo>
                  <a:pt x="12528796" y="1410307"/>
                  <a:pt x="12528796" y="1410307"/>
                  <a:pt x="12541654" y="1410307"/>
                </a:cubicBezTo>
                <a:cubicBezTo>
                  <a:pt x="12541654" y="1410307"/>
                  <a:pt x="12554512" y="1410307"/>
                  <a:pt x="12554512" y="1410307"/>
                </a:cubicBezTo>
                <a:cubicBezTo>
                  <a:pt x="12554512" y="1362902"/>
                  <a:pt x="12554512" y="1410307"/>
                  <a:pt x="12554512" y="1362902"/>
                </a:cubicBezTo>
                <a:cubicBezTo>
                  <a:pt x="12567373" y="1362904"/>
                  <a:pt x="12580234" y="1362902"/>
                  <a:pt x="12593095" y="1315496"/>
                </a:cubicBezTo>
                <a:cubicBezTo>
                  <a:pt x="12593095" y="1315496"/>
                  <a:pt x="12593095" y="1315496"/>
                  <a:pt x="12580234" y="1315496"/>
                </a:cubicBezTo>
                <a:lnTo>
                  <a:pt x="12571662" y="1283896"/>
                </a:lnTo>
                <a:lnTo>
                  <a:pt x="12580234" y="1268090"/>
                </a:lnTo>
                <a:cubicBezTo>
                  <a:pt x="12593095" y="1220684"/>
                  <a:pt x="12644534" y="1220684"/>
                  <a:pt x="12670256" y="1173277"/>
                </a:cubicBezTo>
                <a:cubicBezTo>
                  <a:pt x="12683114" y="1173277"/>
                  <a:pt x="12670256" y="1173277"/>
                  <a:pt x="12670256" y="1125870"/>
                </a:cubicBezTo>
                <a:cubicBezTo>
                  <a:pt x="12631672" y="1125873"/>
                  <a:pt x="12605953" y="1173277"/>
                  <a:pt x="12567373" y="1173277"/>
                </a:cubicBezTo>
                <a:cubicBezTo>
                  <a:pt x="12554512" y="1125870"/>
                  <a:pt x="12567373" y="1125870"/>
                  <a:pt x="12580234" y="1078466"/>
                </a:cubicBezTo>
                <a:cubicBezTo>
                  <a:pt x="12580234" y="1078466"/>
                  <a:pt x="12567373" y="1078466"/>
                  <a:pt x="12567373" y="1078466"/>
                </a:cubicBezTo>
                <a:cubicBezTo>
                  <a:pt x="12567373" y="1078466"/>
                  <a:pt x="12554512" y="1078466"/>
                  <a:pt x="12554512" y="1078466"/>
                </a:cubicBezTo>
                <a:cubicBezTo>
                  <a:pt x="12554512" y="1078466"/>
                  <a:pt x="12541654" y="1125870"/>
                  <a:pt x="12528796" y="1125870"/>
                </a:cubicBezTo>
                <a:cubicBezTo>
                  <a:pt x="12528796" y="1173277"/>
                  <a:pt x="12554512" y="1173277"/>
                  <a:pt x="12567373" y="1173277"/>
                </a:cubicBezTo>
                <a:lnTo>
                  <a:pt x="12558186" y="1308726"/>
                </a:lnTo>
                <a:lnTo>
                  <a:pt x="12554512" y="1315497"/>
                </a:lnTo>
                <a:lnTo>
                  <a:pt x="12557728" y="1315496"/>
                </a:lnTo>
                <a:lnTo>
                  <a:pt x="12554512" y="1362902"/>
                </a:lnTo>
                <a:cubicBezTo>
                  <a:pt x="12528796" y="1362902"/>
                  <a:pt x="12541654" y="1362902"/>
                  <a:pt x="12503073" y="1362902"/>
                </a:cubicBezTo>
                <a:cubicBezTo>
                  <a:pt x="12503073" y="1362902"/>
                  <a:pt x="12503073" y="1362902"/>
                  <a:pt x="12503073" y="1315496"/>
                </a:cubicBezTo>
                <a:cubicBezTo>
                  <a:pt x="12515931" y="1315496"/>
                  <a:pt x="12503073" y="1315496"/>
                  <a:pt x="12528796" y="1315496"/>
                </a:cubicBezTo>
                <a:cubicBezTo>
                  <a:pt x="12515931" y="1268090"/>
                  <a:pt x="12477351" y="1315497"/>
                  <a:pt x="12477351" y="1268090"/>
                </a:cubicBezTo>
                <a:cubicBezTo>
                  <a:pt x="12451635" y="1315496"/>
                  <a:pt x="12438771" y="1362902"/>
                  <a:pt x="12413052" y="1362902"/>
                </a:cubicBezTo>
                <a:cubicBezTo>
                  <a:pt x="12425913" y="1410307"/>
                  <a:pt x="12400194" y="1410307"/>
                  <a:pt x="12400194" y="1457714"/>
                </a:cubicBezTo>
                <a:cubicBezTo>
                  <a:pt x="12413052" y="1505121"/>
                  <a:pt x="12438771" y="1457714"/>
                  <a:pt x="12451635" y="1457715"/>
                </a:cubicBezTo>
                <a:cubicBezTo>
                  <a:pt x="12464493" y="1457715"/>
                  <a:pt x="12477351" y="1457714"/>
                  <a:pt x="12477351" y="1505121"/>
                </a:cubicBezTo>
                <a:cubicBezTo>
                  <a:pt x="12464493" y="1505120"/>
                  <a:pt x="12425913" y="1505120"/>
                  <a:pt x="12425913" y="1552528"/>
                </a:cubicBezTo>
                <a:cubicBezTo>
                  <a:pt x="12438771" y="1599934"/>
                  <a:pt x="12464493" y="1552527"/>
                  <a:pt x="12477351" y="1552527"/>
                </a:cubicBezTo>
                <a:cubicBezTo>
                  <a:pt x="12464493" y="1552527"/>
                  <a:pt x="12464493" y="1599934"/>
                  <a:pt x="12464493" y="1599934"/>
                </a:cubicBezTo>
                <a:cubicBezTo>
                  <a:pt x="12451635" y="1599934"/>
                  <a:pt x="12438771" y="1647339"/>
                  <a:pt x="12425913" y="1647339"/>
                </a:cubicBezTo>
                <a:cubicBezTo>
                  <a:pt x="12438771" y="1647339"/>
                  <a:pt x="12464493" y="1647339"/>
                  <a:pt x="12438771" y="1694744"/>
                </a:cubicBezTo>
                <a:cubicBezTo>
                  <a:pt x="12464493" y="1694744"/>
                  <a:pt x="12464493" y="1694744"/>
                  <a:pt x="12490212" y="1694744"/>
                </a:cubicBezTo>
                <a:cubicBezTo>
                  <a:pt x="12490212" y="1742151"/>
                  <a:pt x="12477351" y="1742151"/>
                  <a:pt x="12451635" y="1742151"/>
                </a:cubicBezTo>
                <a:cubicBezTo>
                  <a:pt x="12464493" y="1742151"/>
                  <a:pt x="12490212" y="1742151"/>
                  <a:pt x="12503073" y="1789557"/>
                </a:cubicBezTo>
                <a:cubicBezTo>
                  <a:pt x="12515931" y="1789557"/>
                  <a:pt x="12528796" y="1742151"/>
                  <a:pt x="12541654" y="1789557"/>
                </a:cubicBezTo>
                <a:cubicBezTo>
                  <a:pt x="12541654" y="1836964"/>
                  <a:pt x="12503073" y="1836964"/>
                  <a:pt x="12528796" y="1884370"/>
                </a:cubicBezTo>
                <a:cubicBezTo>
                  <a:pt x="12503073" y="1931776"/>
                  <a:pt x="12515931" y="1979183"/>
                  <a:pt x="12477351" y="1979183"/>
                </a:cubicBezTo>
                <a:cubicBezTo>
                  <a:pt x="12477351" y="1955484"/>
                  <a:pt x="12474141" y="1955485"/>
                  <a:pt x="12470922" y="1955484"/>
                </a:cubicBezTo>
                <a:lnTo>
                  <a:pt x="12465845" y="1936770"/>
                </a:lnTo>
                <a:lnTo>
                  <a:pt x="12467812" y="1936363"/>
                </a:lnTo>
                <a:lnTo>
                  <a:pt x="12477351" y="1949560"/>
                </a:lnTo>
                <a:cubicBezTo>
                  <a:pt x="12480570" y="1943634"/>
                  <a:pt x="12483783" y="1931776"/>
                  <a:pt x="12490212" y="1931776"/>
                </a:cubicBezTo>
                <a:lnTo>
                  <a:pt x="12467812" y="1936363"/>
                </a:lnTo>
                <a:lnTo>
                  <a:pt x="12464493" y="1931776"/>
                </a:lnTo>
                <a:lnTo>
                  <a:pt x="12465845" y="1936770"/>
                </a:lnTo>
                <a:lnTo>
                  <a:pt x="12461280" y="1937701"/>
                </a:lnTo>
                <a:cubicBezTo>
                  <a:pt x="12458064" y="1955484"/>
                  <a:pt x="12458064" y="1979183"/>
                  <a:pt x="12451635" y="1979183"/>
                </a:cubicBezTo>
                <a:cubicBezTo>
                  <a:pt x="12451635" y="1979183"/>
                  <a:pt x="12451635" y="1979183"/>
                  <a:pt x="12451635" y="2026599"/>
                </a:cubicBezTo>
                <a:cubicBezTo>
                  <a:pt x="12438771" y="2026599"/>
                  <a:pt x="12438771" y="2026599"/>
                  <a:pt x="12413052" y="1979183"/>
                </a:cubicBezTo>
                <a:cubicBezTo>
                  <a:pt x="12387329" y="2026599"/>
                  <a:pt x="12413052" y="2074004"/>
                  <a:pt x="12387329" y="2121411"/>
                </a:cubicBezTo>
                <a:cubicBezTo>
                  <a:pt x="12413052" y="2121411"/>
                  <a:pt x="12425913" y="2074004"/>
                  <a:pt x="12438771" y="2026599"/>
                </a:cubicBezTo>
                <a:lnTo>
                  <a:pt x="12451635" y="2026599"/>
                </a:lnTo>
                <a:lnTo>
                  <a:pt x="12464493" y="2026599"/>
                </a:lnTo>
                <a:cubicBezTo>
                  <a:pt x="12438771" y="2074004"/>
                  <a:pt x="12451635" y="2168817"/>
                  <a:pt x="12451635" y="2216224"/>
                </a:cubicBezTo>
                <a:cubicBezTo>
                  <a:pt x="12464493" y="2216224"/>
                  <a:pt x="12490212" y="2216226"/>
                  <a:pt x="12503073" y="2216226"/>
                </a:cubicBezTo>
                <a:cubicBezTo>
                  <a:pt x="12515931" y="2263629"/>
                  <a:pt x="12503073" y="2311036"/>
                  <a:pt x="12490212" y="2311036"/>
                </a:cubicBezTo>
                <a:cubicBezTo>
                  <a:pt x="12477351" y="2358443"/>
                  <a:pt x="12464493" y="2311036"/>
                  <a:pt x="12464493" y="2358443"/>
                </a:cubicBezTo>
                <a:cubicBezTo>
                  <a:pt x="12477351" y="2358443"/>
                  <a:pt x="12490212" y="2453254"/>
                  <a:pt x="12528796" y="2453254"/>
                </a:cubicBezTo>
                <a:cubicBezTo>
                  <a:pt x="12503073" y="2405847"/>
                  <a:pt x="12541654" y="2358441"/>
                  <a:pt x="12528796" y="2311037"/>
                </a:cubicBezTo>
                <a:cubicBezTo>
                  <a:pt x="12528796" y="2311037"/>
                  <a:pt x="12528796" y="2263629"/>
                  <a:pt x="12528796" y="2263629"/>
                </a:cubicBezTo>
                <a:cubicBezTo>
                  <a:pt x="12541654" y="2263629"/>
                  <a:pt x="12541654" y="2263629"/>
                  <a:pt x="12541654" y="2263629"/>
                </a:cubicBezTo>
                <a:cubicBezTo>
                  <a:pt x="12528796" y="2263629"/>
                  <a:pt x="12528796" y="2216224"/>
                  <a:pt x="12528796" y="2216224"/>
                </a:cubicBezTo>
                <a:cubicBezTo>
                  <a:pt x="12528796" y="2216224"/>
                  <a:pt x="12554512" y="2216224"/>
                  <a:pt x="12567373" y="2216224"/>
                </a:cubicBezTo>
                <a:cubicBezTo>
                  <a:pt x="12567373" y="2216224"/>
                  <a:pt x="12567373" y="2263630"/>
                  <a:pt x="12593095" y="2263629"/>
                </a:cubicBezTo>
                <a:cubicBezTo>
                  <a:pt x="12580234" y="2263630"/>
                  <a:pt x="12593095" y="2263629"/>
                  <a:pt x="12605953" y="2311036"/>
                </a:cubicBezTo>
                <a:cubicBezTo>
                  <a:pt x="12618814" y="2311036"/>
                  <a:pt x="12605953" y="2263629"/>
                  <a:pt x="12618814" y="2263629"/>
                </a:cubicBezTo>
                <a:cubicBezTo>
                  <a:pt x="12618814" y="2263629"/>
                  <a:pt x="12631672" y="2263629"/>
                  <a:pt x="12631672" y="2311036"/>
                </a:cubicBezTo>
                <a:cubicBezTo>
                  <a:pt x="12644534" y="2311036"/>
                  <a:pt x="12644534" y="2311036"/>
                  <a:pt x="12644534" y="2311036"/>
                </a:cubicBezTo>
                <a:cubicBezTo>
                  <a:pt x="12631672" y="2311036"/>
                  <a:pt x="12618814" y="2358443"/>
                  <a:pt x="12605953" y="2358441"/>
                </a:cubicBezTo>
                <a:cubicBezTo>
                  <a:pt x="12593095" y="2405847"/>
                  <a:pt x="12554512" y="2405847"/>
                  <a:pt x="12554512" y="2453254"/>
                </a:cubicBezTo>
                <a:cubicBezTo>
                  <a:pt x="12554512" y="2500661"/>
                  <a:pt x="12567373" y="2500661"/>
                  <a:pt x="12580234" y="2500661"/>
                </a:cubicBezTo>
                <a:cubicBezTo>
                  <a:pt x="12580234" y="2500661"/>
                  <a:pt x="12567373" y="2500661"/>
                  <a:pt x="12554512" y="2548065"/>
                </a:cubicBezTo>
                <a:cubicBezTo>
                  <a:pt x="12554512" y="2595473"/>
                  <a:pt x="12528796" y="2595473"/>
                  <a:pt x="12528796" y="2642877"/>
                </a:cubicBezTo>
                <a:cubicBezTo>
                  <a:pt x="12528796" y="2642877"/>
                  <a:pt x="12541654" y="2642877"/>
                  <a:pt x="12541654" y="2642877"/>
                </a:cubicBezTo>
                <a:cubicBezTo>
                  <a:pt x="12554512" y="2642880"/>
                  <a:pt x="12554512" y="2690284"/>
                  <a:pt x="12554512" y="2690284"/>
                </a:cubicBezTo>
                <a:cubicBezTo>
                  <a:pt x="12580234" y="2690284"/>
                  <a:pt x="12580234" y="2690284"/>
                  <a:pt x="12593095" y="2690284"/>
                </a:cubicBezTo>
                <a:cubicBezTo>
                  <a:pt x="12593095" y="2737692"/>
                  <a:pt x="12580234" y="2737690"/>
                  <a:pt x="12567373" y="2737690"/>
                </a:cubicBezTo>
                <a:cubicBezTo>
                  <a:pt x="12567373" y="2737690"/>
                  <a:pt x="12580234" y="2785097"/>
                  <a:pt x="12580234" y="2785097"/>
                </a:cubicBezTo>
                <a:cubicBezTo>
                  <a:pt x="12580234" y="2785097"/>
                  <a:pt x="12567373" y="2785097"/>
                  <a:pt x="12567373" y="2832502"/>
                </a:cubicBezTo>
                <a:cubicBezTo>
                  <a:pt x="12541654" y="2832502"/>
                  <a:pt x="12515931" y="2785097"/>
                  <a:pt x="12503073" y="2737690"/>
                </a:cubicBezTo>
                <a:cubicBezTo>
                  <a:pt x="12503073" y="2690284"/>
                  <a:pt x="12503073" y="2690284"/>
                  <a:pt x="12503073" y="2690284"/>
                </a:cubicBezTo>
                <a:cubicBezTo>
                  <a:pt x="12464493" y="2690284"/>
                  <a:pt x="12464493" y="2737692"/>
                  <a:pt x="12438771" y="2737690"/>
                </a:cubicBezTo>
                <a:cubicBezTo>
                  <a:pt x="12438771" y="2737690"/>
                  <a:pt x="12425913" y="2690284"/>
                  <a:pt x="12425913" y="2690284"/>
                </a:cubicBezTo>
                <a:cubicBezTo>
                  <a:pt x="12425913" y="2690284"/>
                  <a:pt x="12429129" y="2678434"/>
                  <a:pt x="12435558" y="2666581"/>
                </a:cubicBezTo>
                <a:lnTo>
                  <a:pt x="12442913" y="2656642"/>
                </a:lnTo>
                <a:lnTo>
                  <a:pt x="12450898" y="2656642"/>
                </a:lnTo>
                <a:cubicBezTo>
                  <a:pt x="12450898" y="2656642"/>
                  <a:pt x="12451674" y="2653459"/>
                  <a:pt x="12452836" y="2648685"/>
                </a:cubicBezTo>
                <a:lnTo>
                  <a:pt x="12453025" y="2647911"/>
                </a:lnTo>
                <a:lnTo>
                  <a:pt x="12464493" y="2642877"/>
                </a:lnTo>
                <a:cubicBezTo>
                  <a:pt x="12477351" y="2642877"/>
                  <a:pt x="12477351" y="2642877"/>
                  <a:pt x="12490212" y="2642877"/>
                </a:cubicBezTo>
                <a:cubicBezTo>
                  <a:pt x="12503073" y="2642880"/>
                  <a:pt x="12503073" y="2595473"/>
                  <a:pt x="12515931" y="2548065"/>
                </a:cubicBezTo>
                <a:cubicBezTo>
                  <a:pt x="12490212" y="2548065"/>
                  <a:pt x="12490212" y="2548065"/>
                  <a:pt x="12477351" y="2595474"/>
                </a:cubicBezTo>
                <a:cubicBezTo>
                  <a:pt x="12477351" y="2548068"/>
                  <a:pt x="12464493" y="2548068"/>
                  <a:pt x="12464493" y="2548068"/>
                </a:cubicBezTo>
                <a:cubicBezTo>
                  <a:pt x="12451635" y="2548065"/>
                  <a:pt x="12451635" y="2548065"/>
                  <a:pt x="12451635" y="2548065"/>
                </a:cubicBezTo>
                <a:cubicBezTo>
                  <a:pt x="12438771" y="2500661"/>
                  <a:pt x="12413052" y="2548068"/>
                  <a:pt x="12413052" y="2548068"/>
                </a:cubicBezTo>
                <a:cubicBezTo>
                  <a:pt x="12400194" y="2548065"/>
                  <a:pt x="12400194" y="2548065"/>
                  <a:pt x="12413052" y="2500661"/>
                </a:cubicBezTo>
                <a:cubicBezTo>
                  <a:pt x="12413052" y="2500661"/>
                  <a:pt x="12400194" y="2500661"/>
                  <a:pt x="12400194" y="2500661"/>
                </a:cubicBezTo>
                <a:cubicBezTo>
                  <a:pt x="12387329" y="2453254"/>
                  <a:pt x="12400194" y="2453254"/>
                  <a:pt x="12400194" y="2453254"/>
                </a:cubicBezTo>
                <a:cubicBezTo>
                  <a:pt x="12400194" y="2453254"/>
                  <a:pt x="12400194" y="2405847"/>
                  <a:pt x="12400194" y="2405847"/>
                </a:cubicBezTo>
                <a:cubicBezTo>
                  <a:pt x="12400194" y="2358441"/>
                  <a:pt x="12374471" y="2311036"/>
                  <a:pt x="12374471" y="2263629"/>
                </a:cubicBezTo>
                <a:lnTo>
                  <a:pt x="12364740" y="2268754"/>
                </a:lnTo>
                <a:lnTo>
                  <a:pt x="12366434" y="2245851"/>
                </a:lnTo>
                <a:cubicBezTo>
                  <a:pt x="12368042" y="2228075"/>
                  <a:pt x="12368042" y="2216224"/>
                  <a:pt x="12361610" y="2216226"/>
                </a:cubicBezTo>
                <a:cubicBezTo>
                  <a:pt x="12335891" y="2168817"/>
                  <a:pt x="12323033" y="2168817"/>
                  <a:pt x="12297311" y="2168817"/>
                </a:cubicBezTo>
                <a:cubicBezTo>
                  <a:pt x="12297311" y="2121411"/>
                  <a:pt x="12323033" y="2074004"/>
                  <a:pt x="12297311" y="2026597"/>
                </a:cubicBezTo>
                <a:cubicBezTo>
                  <a:pt x="12258733" y="2074005"/>
                  <a:pt x="12207289" y="2121411"/>
                  <a:pt x="12194431" y="2216224"/>
                </a:cubicBezTo>
                <a:cubicBezTo>
                  <a:pt x="12181573" y="2263629"/>
                  <a:pt x="12168708" y="2263629"/>
                  <a:pt x="12155850" y="2263629"/>
                </a:cubicBezTo>
                <a:cubicBezTo>
                  <a:pt x="12168708" y="2311036"/>
                  <a:pt x="12168708" y="2311036"/>
                  <a:pt x="12181573" y="2311036"/>
                </a:cubicBezTo>
                <a:cubicBezTo>
                  <a:pt x="12194431" y="2311036"/>
                  <a:pt x="12194431" y="2311036"/>
                  <a:pt x="12207289" y="2311036"/>
                </a:cubicBezTo>
                <a:cubicBezTo>
                  <a:pt x="12220150" y="2311036"/>
                  <a:pt x="12207289" y="2311036"/>
                  <a:pt x="12207289" y="2263629"/>
                </a:cubicBezTo>
                <a:cubicBezTo>
                  <a:pt x="12233011" y="2263629"/>
                  <a:pt x="12233011" y="2311036"/>
                  <a:pt x="12245869" y="2311036"/>
                </a:cubicBezTo>
                <a:cubicBezTo>
                  <a:pt x="12258733" y="2358441"/>
                  <a:pt x="12271591" y="2358441"/>
                  <a:pt x="12258733" y="2405847"/>
                </a:cubicBezTo>
                <a:cubicBezTo>
                  <a:pt x="12271591" y="2405847"/>
                  <a:pt x="12271591" y="2405847"/>
                  <a:pt x="12284449" y="2405847"/>
                </a:cubicBezTo>
                <a:cubicBezTo>
                  <a:pt x="12284449" y="2405847"/>
                  <a:pt x="12271591" y="2453254"/>
                  <a:pt x="12271591" y="2453254"/>
                </a:cubicBezTo>
                <a:cubicBezTo>
                  <a:pt x="12233011" y="2453255"/>
                  <a:pt x="12233011" y="2500661"/>
                  <a:pt x="12207289" y="2548068"/>
                </a:cubicBezTo>
                <a:cubicBezTo>
                  <a:pt x="12207289" y="2500661"/>
                  <a:pt x="12207289" y="2453254"/>
                  <a:pt x="12181573" y="2453255"/>
                </a:cubicBezTo>
                <a:cubicBezTo>
                  <a:pt x="12168708" y="2453254"/>
                  <a:pt x="12155850" y="2548065"/>
                  <a:pt x="12130131" y="2500661"/>
                </a:cubicBezTo>
                <a:cubicBezTo>
                  <a:pt x="12130131" y="2500661"/>
                  <a:pt x="12130131" y="2500661"/>
                  <a:pt x="12130131" y="2548068"/>
                </a:cubicBezTo>
                <a:cubicBezTo>
                  <a:pt x="12142989" y="2548068"/>
                  <a:pt x="12142989" y="2548068"/>
                  <a:pt x="12155850" y="2548065"/>
                </a:cubicBezTo>
                <a:cubicBezTo>
                  <a:pt x="12142989" y="2595474"/>
                  <a:pt x="12130131" y="2595473"/>
                  <a:pt x="12104409" y="2595473"/>
                </a:cubicBezTo>
                <a:cubicBezTo>
                  <a:pt x="12104409" y="2642880"/>
                  <a:pt x="12104409" y="2642880"/>
                  <a:pt x="12130131" y="2642877"/>
                </a:cubicBezTo>
                <a:cubicBezTo>
                  <a:pt x="12130131" y="2642877"/>
                  <a:pt x="12130131" y="2642877"/>
                  <a:pt x="12130131" y="2690284"/>
                </a:cubicBezTo>
                <a:cubicBezTo>
                  <a:pt x="12130131" y="2690284"/>
                  <a:pt x="12155850" y="2690284"/>
                  <a:pt x="12181573" y="2690286"/>
                </a:cubicBezTo>
                <a:cubicBezTo>
                  <a:pt x="12181573" y="2737690"/>
                  <a:pt x="12130131" y="2737692"/>
                  <a:pt x="12117267" y="2785097"/>
                </a:cubicBezTo>
                <a:cubicBezTo>
                  <a:pt x="12091548" y="2785097"/>
                  <a:pt x="12104409" y="2737690"/>
                  <a:pt x="12091548" y="2737690"/>
                </a:cubicBezTo>
                <a:cubicBezTo>
                  <a:pt x="12040110" y="2690286"/>
                  <a:pt x="12001529" y="2785099"/>
                  <a:pt x="11962949" y="2785097"/>
                </a:cubicBezTo>
                <a:cubicBezTo>
                  <a:pt x="11950088" y="2832502"/>
                  <a:pt x="11962949" y="2832502"/>
                  <a:pt x="11962949" y="2832502"/>
                </a:cubicBezTo>
                <a:cubicBezTo>
                  <a:pt x="11950088" y="2832502"/>
                  <a:pt x="11950088" y="2832502"/>
                  <a:pt x="11937227" y="2832502"/>
                </a:cubicBezTo>
                <a:cubicBezTo>
                  <a:pt x="11962949" y="2879909"/>
                  <a:pt x="11937227" y="2974721"/>
                  <a:pt x="11924369" y="3022127"/>
                </a:cubicBezTo>
                <a:cubicBezTo>
                  <a:pt x="11950088" y="3022127"/>
                  <a:pt x="11950088" y="3069534"/>
                  <a:pt x="11962949" y="3116939"/>
                </a:cubicBezTo>
                <a:cubicBezTo>
                  <a:pt x="11937227" y="3116939"/>
                  <a:pt x="11937227" y="3164347"/>
                  <a:pt x="11924369" y="3164347"/>
                </a:cubicBezTo>
                <a:cubicBezTo>
                  <a:pt x="11911511" y="3164346"/>
                  <a:pt x="11911511" y="3164346"/>
                  <a:pt x="11911511" y="3116940"/>
                </a:cubicBezTo>
                <a:cubicBezTo>
                  <a:pt x="11924369" y="3116940"/>
                  <a:pt x="11924369" y="3116940"/>
                  <a:pt x="11924369" y="3116940"/>
                </a:cubicBezTo>
                <a:cubicBezTo>
                  <a:pt x="11924369" y="3069534"/>
                  <a:pt x="11911511" y="3069534"/>
                  <a:pt x="11911511" y="3022127"/>
                </a:cubicBezTo>
                <a:cubicBezTo>
                  <a:pt x="11898646" y="3022127"/>
                  <a:pt x="11885788" y="2974721"/>
                  <a:pt x="11872927" y="2974722"/>
                </a:cubicBezTo>
                <a:cubicBezTo>
                  <a:pt x="11847205" y="3022127"/>
                  <a:pt x="11834347" y="3022127"/>
                  <a:pt x="11808628" y="2974722"/>
                </a:cubicBezTo>
                <a:cubicBezTo>
                  <a:pt x="11821486" y="2974721"/>
                  <a:pt x="11834347" y="2974721"/>
                  <a:pt x="11847205" y="2927315"/>
                </a:cubicBezTo>
                <a:cubicBezTo>
                  <a:pt x="11821486" y="2927314"/>
                  <a:pt x="11821486" y="2832502"/>
                  <a:pt x="11808628" y="2785099"/>
                </a:cubicBezTo>
                <a:cubicBezTo>
                  <a:pt x="11808628" y="2785099"/>
                  <a:pt x="11795766" y="2785097"/>
                  <a:pt x="11795766" y="2785097"/>
                </a:cubicBezTo>
                <a:cubicBezTo>
                  <a:pt x="11795766" y="2832502"/>
                  <a:pt x="11795766" y="2879909"/>
                  <a:pt x="11782908" y="2879909"/>
                </a:cubicBezTo>
                <a:lnTo>
                  <a:pt x="11744325" y="2879909"/>
                </a:lnTo>
                <a:lnTo>
                  <a:pt x="11705745" y="2879909"/>
                </a:lnTo>
                <a:cubicBezTo>
                  <a:pt x="11705745" y="2832502"/>
                  <a:pt x="11692887" y="2832502"/>
                  <a:pt x="11692887" y="2785097"/>
                </a:cubicBezTo>
                <a:cubicBezTo>
                  <a:pt x="11667167" y="2785099"/>
                  <a:pt x="11667167" y="2785099"/>
                  <a:pt x="11654306" y="2785097"/>
                </a:cubicBezTo>
                <a:lnTo>
                  <a:pt x="11645733" y="2816697"/>
                </a:lnTo>
                <a:lnTo>
                  <a:pt x="11640018" y="2821969"/>
                </a:lnTo>
                <a:lnTo>
                  <a:pt x="11628582" y="2737690"/>
                </a:lnTo>
                <a:cubicBezTo>
                  <a:pt x="11667167" y="2737692"/>
                  <a:pt x="11680025" y="2690284"/>
                  <a:pt x="11692887" y="2642877"/>
                </a:cubicBezTo>
                <a:cubicBezTo>
                  <a:pt x="11692887" y="2642877"/>
                  <a:pt x="11692887" y="2642877"/>
                  <a:pt x="11692887" y="2595473"/>
                </a:cubicBezTo>
                <a:lnTo>
                  <a:pt x="11705745" y="2500661"/>
                </a:lnTo>
                <a:cubicBezTo>
                  <a:pt x="11718603" y="2500662"/>
                  <a:pt x="11731467" y="2500661"/>
                  <a:pt x="11731467" y="2453254"/>
                </a:cubicBezTo>
                <a:lnTo>
                  <a:pt x="11705745" y="2500661"/>
                </a:lnTo>
                <a:lnTo>
                  <a:pt x="11680025" y="2548068"/>
                </a:lnTo>
                <a:cubicBezTo>
                  <a:pt x="11654306" y="2595473"/>
                  <a:pt x="11667167" y="2548068"/>
                  <a:pt x="11654306" y="2548065"/>
                </a:cubicBezTo>
                <a:cubicBezTo>
                  <a:pt x="11654306" y="2500662"/>
                  <a:pt x="11667167" y="2500661"/>
                  <a:pt x="11680025" y="2453254"/>
                </a:cubicBezTo>
                <a:cubicBezTo>
                  <a:pt x="11667166" y="2453254"/>
                  <a:pt x="11654305" y="2405847"/>
                  <a:pt x="11641447" y="2405847"/>
                </a:cubicBezTo>
                <a:cubicBezTo>
                  <a:pt x="11615726" y="2405847"/>
                  <a:pt x="11590005" y="2405847"/>
                  <a:pt x="11577142" y="2453254"/>
                </a:cubicBezTo>
                <a:cubicBezTo>
                  <a:pt x="11577142" y="2453254"/>
                  <a:pt x="11577142" y="2453254"/>
                  <a:pt x="11577142" y="2500661"/>
                </a:cubicBezTo>
                <a:cubicBezTo>
                  <a:pt x="11590007" y="2500662"/>
                  <a:pt x="11577142" y="2453254"/>
                  <a:pt x="11602865" y="2453254"/>
                </a:cubicBezTo>
                <a:cubicBezTo>
                  <a:pt x="11602863" y="2500661"/>
                  <a:pt x="11590007" y="2500662"/>
                  <a:pt x="11577142" y="2548065"/>
                </a:cubicBezTo>
                <a:cubicBezTo>
                  <a:pt x="11538565" y="2548068"/>
                  <a:pt x="11538565" y="2642877"/>
                  <a:pt x="11564284" y="2642877"/>
                </a:cubicBezTo>
                <a:cubicBezTo>
                  <a:pt x="11564284" y="2690284"/>
                  <a:pt x="11551422" y="2690284"/>
                  <a:pt x="11551422" y="2690284"/>
                </a:cubicBezTo>
                <a:cubicBezTo>
                  <a:pt x="11564284" y="2737690"/>
                  <a:pt x="11551423" y="2737690"/>
                  <a:pt x="11551422" y="2785097"/>
                </a:cubicBezTo>
                <a:cubicBezTo>
                  <a:pt x="11525704" y="2785097"/>
                  <a:pt x="11525706" y="2832504"/>
                  <a:pt x="11499983" y="2832502"/>
                </a:cubicBezTo>
                <a:cubicBezTo>
                  <a:pt x="11487124" y="2832502"/>
                  <a:pt x="11474264" y="2785097"/>
                  <a:pt x="11474263" y="2737690"/>
                </a:cubicBezTo>
                <a:cubicBezTo>
                  <a:pt x="11461405" y="2737690"/>
                  <a:pt x="11448542" y="2785099"/>
                  <a:pt x="11448540" y="2737690"/>
                </a:cubicBezTo>
                <a:cubicBezTo>
                  <a:pt x="11448540" y="2690284"/>
                  <a:pt x="11448540" y="2690284"/>
                  <a:pt x="11461405" y="2690284"/>
                </a:cubicBezTo>
                <a:cubicBezTo>
                  <a:pt x="11448540" y="2690284"/>
                  <a:pt x="11448540" y="2642877"/>
                  <a:pt x="11422823" y="2642877"/>
                </a:cubicBezTo>
                <a:cubicBezTo>
                  <a:pt x="11409962" y="2690284"/>
                  <a:pt x="11422823" y="2737690"/>
                  <a:pt x="11384242" y="2737692"/>
                </a:cubicBezTo>
                <a:cubicBezTo>
                  <a:pt x="11384244" y="2690284"/>
                  <a:pt x="11384242" y="2642877"/>
                  <a:pt x="11384242" y="2642877"/>
                </a:cubicBezTo>
                <a:cubicBezTo>
                  <a:pt x="11384244" y="2595473"/>
                  <a:pt x="11397104" y="2595473"/>
                  <a:pt x="11397104" y="2595473"/>
                </a:cubicBezTo>
                <a:cubicBezTo>
                  <a:pt x="11384244" y="2595473"/>
                  <a:pt x="11409962" y="2500661"/>
                  <a:pt x="11384244" y="2500661"/>
                </a:cubicBezTo>
                <a:cubicBezTo>
                  <a:pt x="11384244" y="2500661"/>
                  <a:pt x="11397104" y="2500661"/>
                  <a:pt x="11397104" y="2500661"/>
                </a:cubicBezTo>
                <a:cubicBezTo>
                  <a:pt x="11371383" y="2500661"/>
                  <a:pt x="11358522" y="2500661"/>
                  <a:pt x="11358520" y="2453255"/>
                </a:cubicBezTo>
                <a:cubicBezTo>
                  <a:pt x="11332801" y="2500661"/>
                  <a:pt x="11332802" y="2548065"/>
                  <a:pt x="11294222" y="2548065"/>
                </a:cubicBezTo>
                <a:cubicBezTo>
                  <a:pt x="11294222" y="2548065"/>
                  <a:pt x="11294222" y="2548065"/>
                  <a:pt x="11294222" y="2595473"/>
                </a:cubicBezTo>
                <a:cubicBezTo>
                  <a:pt x="11307080" y="2595473"/>
                  <a:pt x="11319940" y="2595473"/>
                  <a:pt x="11332802" y="2642877"/>
                </a:cubicBezTo>
                <a:cubicBezTo>
                  <a:pt x="11345664" y="2595473"/>
                  <a:pt x="11345664" y="2595473"/>
                  <a:pt x="11345664" y="2595473"/>
                </a:cubicBezTo>
                <a:cubicBezTo>
                  <a:pt x="11345664" y="2595473"/>
                  <a:pt x="11358520" y="2595473"/>
                  <a:pt x="11358520" y="2595473"/>
                </a:cubicBezTo>
                <a:cubicBezTo>
                  <a:pt x="11358522" y="2642880"/>
                  <a:pt x="11345662" y="2642877"/>
                  <a:pt x="11345662" y="2642877"/>
                </a:cubicBezTo>
                <a:cubicBezTo>
                  <a:pt x="11332802" y="2642877"/>
                  <a:pt x="11307080" y="2690284"/>
                  <a:pt x="11319940" y="2690284"/>
                </a:cubicBezTo>
                <a:lnTo>
                  <a:pt x="11332802" y="2690284"/>
                </a:lnTo>
                <a:cubicBezTo>
                  <a:pt x="11332802" y="2690284"/>
                  <a:pt x="11319941" y="2737690"/>
                  <a:pt x="11319941" y="2737690"/>
                </a:cubicBezTo>
                <a:cubicBezTo>
                  <a:pt x="11294221" y="2737690"/>
                  <a:pt x="11268503" y="2737690"/>
                  <a:pt x="11242782" y="2785097"/>
                </a:cubicBezTo>
                <a:cubicBezTo>
                  <a:pt x="11255643" y="2832502"/>
                  <a:pt x="11229921" y="2832502"/>
                  <a:pt x="11217061" y="2879909"/>
                </a:cubicBezTo>
                <a:cubicBezTo>
                  <a:pt x="11217061" y="2879909"/>
                  <a:pt x="11217061" y="2879909"/>
                  <a:pt x="11217061" y="2927314"/>
                </a:cubicBezTo>
                <a:cubicBezTo>
                  <a:pt x="11229921" y="2927314"/>
                  <a:pt x="11255643" y="2927314"/>
                  <a:pt x="11281361" y="2927315"/>
                </a:cubicBezTo>
                <a:cubicBezTo>
                  <a:pt x="11268503" y="2879909"/>
                  <a:pt x="11268503" y="2879909"/>
                  <a:pt x="11268503" y="2832502"/>
                </a:cubicBezTo>
                <a:cubicBezTo>
                  <a:pt x="11281361" y="2832502"/>
                  <a:pt x="11281363" y="2879909"/>
                  <a:pt x="11294221" y="2879911"/>
                </a:cubicBezTo>
                <a:cubicBezTo>
                  <a:pt x="11294222" y="2927314"/>
                  <a:pt x="11307080" y="2927314"/>
                  <a:pt x="11307079" y="2974721"/>
                </a:cubicBezTo>
                <a:cubicBezTo>
                  <a:pt x="11345664" y="2927314"/>
                  <a:pt x="11345664" y="2927314"/>
                  <a:pt x="11384244" y="2927314"/>
                </a:cubicBezTo>
                <a:cubicBezTo>
                  <a:pt x="11384244" y="2927314"/>
                  <a:pt x="11397105" y="2927314"/>
                  <a:pt x="11384242" y="2974721"/>
                </a:cubicBezTo>
                <a:cubicBezTo>
                  <a:pt x="11384242" y="2974721"/>
                  <a:pt x="11371383" y="2974721"/>
                  <a:pt x="11371383" y="2974721"/>
                </a:cubicBezTo>
                <a:cubicBezTo>
                  <a:pt x="11371383" y="2974721"/>
                  <a:pt x="11371383" y="2974721"/>
                  <a:pt x="11358522" y="2974721"/>
                </a:cubicBezTo>
                <a:cubicBezTo>
                  <a:pt x="11358522" y="3022127"/>
                  <a:pt x="11345664" y="3022127"/>
                  <a:pt x="11345664" y="3022127"/>
                </a:cubicBezTo>
                <a:cubicBezTo>
                  <a:pt x="11345664" y="3069534"/>
                  <a:pt x="11345664" y="3069534"/>
                  <a:pt x="11358522" y="3069534"/>
                </a:cubicBezTo>
                <a:cubicBezTo>
                  <a:pt x="11332801" y="3116939"/>
                  <a:pt x="11319941" y="3164346"/>
                  <a:pt x="11332802" y="3211751"/>
                </a:cubicBezTo>
                <a:cubicBezTo>
                  <a:pt x="11319940" y="3211751"/>
                  <a:pt x="11294222" y="3164346"/>
                  <a:pt x="11281363" y="3211751"/>
                </a:cubicBezTo>
                <a:cubicBezTo>
                  <a:pt x="11268503" y="3211752"/>
                  <a:pt x="11268503" y="3211752"/>
                  <a:pt x="11268503" y="3211752"/>
                </a:cubicBezTo>
                <a:cubicBezTo>
                  <a:pt x="11242784" y="3259158"/>
                  <a:pt x="11242782" y="3306565"/>
                  <a:pt x="11204200" y="3306565"/>
                </a:cubicBezTo>
                <a:cubicBezTo>
                  <a:pt x="11204200" y="3306565"/>
                  <a:pt x="11191342" y="3259158"/>
                  <a:pt x="11204202" y="3259158"/>
                </a:cubicBezTo>
                <a:cubicBezTo>
                  <a:pt x="11178480" y="3259158"/>
                  <a:pt x="11191342" y="3306565"/>
                  <a:pt x="11191342" y="3353972"/>
                </a:cubicBezTo>
                <a:cubicBezTo>
                  <a:pt x="11178480" y="3306565"/>
                  <a:pt x="11178480" y="3353971"/>
                  <a:pt x="11165620" y="3401377"/>
                </a:cubicBezTo>
                <a:cubicBezTo>
                  <a:pt x="11165620" y="3401377"/>
                  <a:pt x="11152762" y="3353971"/>
                  <a:pt x="11139901" y="3401375"/>
                </a:cubicBezTo>
                <a:cubicBezTo>
                  <a:pt x="11127043" y="3401375"/>
                  <a:pt x="11127043" y="3401375"/>
                  <a:pt x="11127043" y="3448783"/>
                </a:cubicBezTo>
                <a:cubicBezTo>
                  <a:pt x="11127043" y="3353972"/>
                  <a:pt x="11049879" y="3401375"/>
                  <a:pt x="11011299" y="3401375"/>
                </a:cubicBezTo>
                <a:cubicBezTo>
                  <a:pt x="10985581" y="3448784"/>
                  <a:pt x="10985581" y="3401377"/>
                  <a:pt x="10985581" y="3448784"/>
                </a:cubicBezTo>
                <a:cubicBezTo>
                  <a:pt x="10985581" y="3448784"/>
                  <a:pt x="10985581" y="3496187"/>
                  <a:pt x="10985581" y="3496187"/>
                </a:cubicBezTo>
                <a:cubicBezTo>
                  <a:pt x="10972717" y="3496190"/>
                  <a:pt x="10972717" y="3496190"/>
                  <a:pt x="10972717" y="3496190"/>
                </a:cubicBezTo>
                <a:cubicBezTo>
                  <a:pt x="10972718" y="3448783"/>
                  <a:pt x="10972718" y="3448783"/>
                  <a:pt x="10972718" y="3448783"/>
                </a:cubicBezTo>
                <a:cubicBezTo>
                  <a:pt x="10959859" y="3448783"/>
                  <a:pt x="10946999" y="3448784"/>
                  <a:pt x="10946999" y="3448784"/>
                </a:cubicBezTo>
                <a:cubicBezTo>
                  <a:pt x="10946998" y="3353971"/>
                  <a:pt x="10959859" y="3353972"/>
                  <a:pt x="10959859" y="3306565"/>
                </a:cubicBezTo>
                <a:cubicBezTo>
                  <a:pt x="10959859" y="3306565"/>
                  <a:pt x="10959859" y="3306565"/>
                  <a:pt x="10959857" y="3259158"/>
                </a:cubicBezTo>
                <a:cubicBezTo>
                  <a:pt x="10972717" y="3259158"/>
                  <a:pt x="10972717" y="3259158"/>
                  <a:pt x="10972717" y="3259158"/>
                </a:cubicBezTo>
                <a:cubicBezTo>
                  <a:pt x="10972717" y="3259158"/>
                  <a:pt x="10972718" y="3211751"/>
                  <a:pt x="10985581" y="3211752"/>
                </a:cubicBezTo>
                <a:cubicBezTo>
                  <a:pt x="10985581" y="3211752"/>
                  <a:pt x="10985581" y="3211752"/>
                  <a:pt x="10998441" y="3211751"/>
                </a:cubicBezTo>
                <a:cubicBezTo>
                  <a:pt x="11011300" y="3211751"/>
                  <a:pt x="11011300" y="3211751"/>
                  <a:pt x="11011300" y="3211751"/>
                </a:cubicBezTo>
                <a:cubicBezTo>
                  <a:pt x="11011300" y="3164346"/>
                  <a:pt x="11011300" y="3164346"/>
                  <a:pt x="11024160" y="3164346"/>
                </a:cubicBezTo>
                <a:cubicBezTo>
                  <a:pt x="11024160" y="3164346"/>
                  <a:pt x="11024160" y="3164346"/>
                  <a:pt x="11037019" y="3164346"/>
                </a:cubicBezTo>
                <a:cubicBezTo>
                  <a:pt x="11024160" y="3164346"/>
                  <a:pt x="11024160" y="3211751"/>
                  <a:pt x="11024160" y="3211751"/>
                </a:cubicBezTo>
                <a:cubicBezTo>
                  <a:pt x="11024160" y="3211751"/>
                  <a:pt x="11024160" y="3211751"/>
                  <a:pt x="11037018" y="3211752"/>
                </a:cubicBezTo>
                <a:cubicBezTo>
                  <a:pt x="11037018" y="3211752"/>
                  <a:pt x="11037018" y="3211752"/>
                  <a:pt x="11049879" y="3211751"/>
                </a:cubicBezTo>
                <a:cubicBezTo>
                  <a:pt x="11062740" y="3164347"/>
                  <a:pt x="11075601" y="3164346"/>
                  <a:pt x="11101319" y="3164346"/>
                </a:cubicBezTo>
                <a:cubicBezTo>
                  <a:pt x="11114182" y="3164346"/>
                  <a:pt x="11101321" y="3069536"/>
                  <a:pt x="11114180" y="3069534"/>
                </a:cubicBezTo>
                <a:cubicBezTo>
                  <a:pt x="11075601" y="3069534"/>
                  <a:pt x="11088458" y="3116939"/>
                  <a:pt x="11075601" y="3164346"/>
                </a:cubicBezTo>
                <a:cubicBezTo>
                  <a:pt x="11062740" y="3116939"/>
                  <a:pt x="11062740" y="3022127"/>
                  <a:pt x="11049877" y="3022127"/>
                </a:cubicBezTo>
                <a:lnTo>
                  <a:pt x="11043450" y="2927314"/>
                </a:lnTo>
                <a:lnTo>
                  <a:pt x="11049879" y="2974721"/>
                </a:lnTo>
                <a:cubicBezTo>
                  <a:pt x="11075601" y="2974722"/>
                  <a:pt x="11075601" y="2974722"/>
                  <a:pt x="11114182" y="2974721"/>
                </a:cubicBezTo>
                <a:cubicBezTo>
                  <a:pt x="11114182" y="2974721"/>
                  <a:pt x="11101319" y="2974721"/>
                  <a:pt x="11088459" y="2927314"/>
                </a:cubicBezTo>
                <a:cubicBezTo>
                  <a:pt x="11088459" y="2879909"/>
                  <a:pt x="11127043" y="2832502"/>
                  <a:pt x="11139901" y="2785097"/>
                </a:cubicBezTo>
                <a:cubicBezTo>
                  <a:pt x="11165618" y="2785097"/>
                  <a:pt x="11165618" y="2737690"/>
                  <a:pt x="11178478" y="2737690"/>
                </a:cubicBezTo>
                <a:cubicBezTo>
                  <a:pt x="11191341" y="2737692"/>
                  <a:pt x="11191341" y="2737692"/>
                  <a:pt x="11204200" y="2737690"/>
                </a:cubicBezTo>
                <a:cubicBezTo>
                  <a:pt x="11229921" y="2737690"/>
                  <a:pt x="11229919" y="2690284"/>
                  <a:pt x="11229921" y="2642877"/>
                </a:cubicBezTo>
                <a:cubicBezTo>
                  <a:pt x="11204202" y="2642880"/>
                  <a:pt x="11178478" y="2595474"/>
                  <a:pt x="11152762" y="2548065"/>
                </a:cubicBezTo>
                <a:cubicBezTo>
                  <a:pt x="11165618" y="2548065"/>
                  <a:pt x="11165620" y="2500661"/>
                  <a:pt x="11178478" y="2453254"/>
                </a:cubicBezTo>
                <a:cubicBezTo>
                  <a:pt x="11152762" y="2453254"/>
                  <a:pt x="11114180" y="2453255"/>
                  <a:pt x="11088459" y="2453254"/>
                </a:cubicBezTo>
                <a:cubicBezTo>
                  <a:pt x="11101321" y="2453254"/>
                  <a:pt x="11114180" y="2453255"/>
                  <a:pt x="11139899" y="2500661"/>
                </a:cubicBezTo>
                <a:cubicBezTo>
                  <a:pt x="11139899" y="2500661"/>
                  <a:pt x="11127043" y="2548065"/>
                  <a:pt x="11114180" y="2548065"/>
                </a:cubicBezTo>
                <a:cubicBezTo>
                  <a:pt x="11114180" y="2548065"/>
                  <a:pt x="11114180" y="2548065"/>
                  <a:pt x="11114182" y="2595473"/>
                </a:cubicBezTo>
                <a:cubicBezTo>
                  <a:pt x="11101321" y="2595473"/>
                  <a:pt x="11088459" y="2595474"/>
                  <a:pt x="11088459" y="2595474"/>
                </a:cubicBezTo>
                <a:cubicBezTo>
                  <a:pt x="11088458" y="2548065"/>
                  <a:pt x="11075600" y="2595474"/>
                  <a:pt x="11075601" y="2548068"/>
                </a:cubicBezTo>
                <a:cubicBezTo>
                  <a:pt x="11024158" y="2548065"/>
                  <a:pt x="11024160" y="2642880"/>
                  <a:pt x="11049879" y="2690286"/>
                </a:cubicBezTo>
                <a:cubicBezTo>
                  <a:pt x="11049879" y="2737690"/>
                  <a:pt x="11024158" y="2737690"/>
                  <a:pt x="11011299" y="2737690"/>
                </a:cubicBezTo>
                <a:cubicBezTo>
                  <a:pt x="11011299" y="2737690"/>
                  <a:pt x="11011300" y="2785097"/>
                  <a:pt x="11011300" y="2785097"/>
                </a:cubicBezTo>
                <a:cubicBezTo>
                  <a:pt x="10998441" y="2785097"/>
                  <a:pt x="10998441" y="2832502"/>
                  <a:pt x="10985581" y="2832502"/>
                </a:cubicBezTo>
                <a:cubicBezTo>
                  <a:pt x="10985581" y="2832502"/>
                  <a:pt x="10985581" y="2879909"/>
                  <a:pt x="10972717" y="2879911"/>
                </a:cubicBezTo>
                <a:cubicBezTo>
                  <a:pt x="10959859" y="2879909"/>
                  <a:pt x="10959859" y="2832502"/>
                  <a:pt x="10972717" y="2832502"/>
                </a:cubicBezTo>
                <a:cubicBezTo>
                  <a:pt x="10972717" y="2832502"/>
                  <a:pt x="10985580" y="2785097"/>
                  <a:pt x="10972718" y="2785097"/>
                </a:cubicBezTo>
                <a:cubicBezTo>
                  <a:pt x="10959859" y="2785097"/>
                  <a:pt x="10946999" y="2785099"/>
                  <a:pt x="10934138" y="2785097"/>
                </a:cubicBezTo>
                <a:cubicBezTo>
                  <a:pt x="10921275" y="2832502"/>
                  <a:pt x="10921277" y="2879909"/>
                  <a:pt x="10921277" y="2927315"/>
                </a:cubicBezTo>
                <a:cubicBezTo>
                  <a:pt x="10921277" y="2927315"/>
                  <a:pt x="10908417" y="2927315"/>
                  <a:pt x="10908417" y="2927315"/>
                </a:cubicBezTo>
                <a:cubicBezTo>
                  <a:pt x="10908419" y="2879909"/>
                  <a:pt x="10908419" y="2832502"/>
                  <a:pt x="10921277" y="2785097"/>
                </a:cubicBezTo>
                <a:cubicBezTo>
                  <a:pt x="10908419" y="2785097"/>
                  <a:pt x="10895558" y="2832504"/>
                  <a:pt x="10882700" y="2832502"/>
                </a:cubicBezTo>
                <a:cubicBezTo>
                  <a:pt x="10908419" y="2785097"/>
                  <a:pt x="10882698" y="2737690"/>
                  <a:pt x="10856981" y="2737690"/>
                </a:cubicBezTo>
                <a:cubicBezTo>
                  <a:pt x="10844119" y="2737690"/>
                  <a:pt x="10831257" y="2737690"/>
                  <a:pt x="10818397" y="2785097"/>
                </a:cubicBezTo>
                <a:cubicBezTo>
                  <a:pt x="10818397" y="2785097"/>
                  <a:pt x="10831258" y="2832504"/>
                  <a:pt x="10818397" y="2832502"/>
                </a:cubicBezTo>
                <a:cubicBezTo>
                  <a:pt x="10831258" y="2832504"/>
                  <a:pt x="10818397" y="2879909"/>
                  <a:pt x="10831257" y="2879911"/>
                </a:cubicBezTo>
                <a:cubicBezTo>
                  <a:pt x="10831257" y="2879911"/>
                  <a:pt x="10831257" y="2879911"/>
                  <a:pt x="10818397" y="2879909"/>
                </a:cubicBezTo>
                <a:cubicBezTo>
                  <a:pt x="10818397" y="2879909"/>
                  <a:pt x="10818395" y="2927314"/>
                  <a:pt x="10818395" y="2927314"/>
                </a:cubicBezTo>
                <a:cubicBezTo>
                  <a:pt x="10818395" y="2927314"/>
                  <a:pt x="10805539" y="2927314"/>
                  <a:pt x="10805539" y="2927314"/>
                </a:cubicBezTo>
                <a:cubicBezTo>
                  <a:pt x="10805539" y="2974721"/>
                  <a:pt x="10792678" y="2974722"/>
                  <a:pt x="10792678" y="3022127"/>
                </a:cubicBezTo>
                <a:cubicBezTo>
                  <a:pt x="10818397" y="3022128"/>
                  <a:pt x="10844119" y="3022127"/>
                  <a:pt x="10869837" y="2974722"/>
                </a:cubicBezTo>
                <a:cubicBezTo>
                  <a:pt x="10882700" y="3022127"/>
                  <a:pt x="10934140" y="3022127"/>
                  <a:pt x="10946999" y="2974721"/>
                </a:cubicBezTo>
                <a:cubicBezTo>
                  <a:pt x="10972717" y="2974721"/>
                  <a:pt x="10972718" y="2927314"/>
                  <a:pt x="10998439" y="2927314"/>
                </a:cubicBezTo>
                <a:cubicBezTo>
                  <a:pt x="10998441" y="2974721"/>
                  <a:pt x="11024158" y="2974721"/>
                  <a:pt x="11011299" y="3022127"/>
                </a:cubicBezTo>
                <a:cubicBezTo>
                  <a:pt x="11024160" y="3022128"/>
                  <a:pt x="11037019" y="3022127"/>
                  <a:pt x="11037019" y="3022127"/>
                </a:cubicBezTo>
                <a:cubicBezTo>
                  <a:pt x="11037019" y="3022127"/>
                  <a:pt x="11037019" y="3069534"/>
                  <a:pt x="11037019" y="3069534"/>
                </a:cubicBezTo>
                <a:cubicBezTo>
                  <a:pt x="11024160" y="3069534"/>
                  <a:pt x="10959857" y="3069534"/>
                  <a:pt x="10946998" y="3116939"/>
                </a:cubicBezTo>
                <a:cubicBezTo>
                  <a:pt x="10934140" y="3116939"/>
                  <a:pt x="10934140" y="3116939"/>
                  <a:pt x="10921277" y="3116940"/>
                </a:cubicBezTo>
                <a:cubicBezTo>
                  <a:pt x="10882700" y="3116939"/>
                  <a:pt x="10908417" y="3211751"/>
                  <a:pt x="10882700" y="3259158"/>
                </a:cubicBezTo>
                <a:cubicBezTo>
                  <a:pt x="10869839" y="3259158"/>
                  <a:pt x="10844119" y="3164346"/>
                  <a:pt x="10831258" y="3164346"/>
                </a:cubicBezTo>
                <a:cubicBezTo>
                  <a:pt x="10844119" y="3116939"/>
                  <a:pt x="10856979" y="3069534"/>
                  <a:pt x="10882700" y="3069534"/>
                </a:cubicBezTo>
                <a:cubicBezTo>
                  <a:pt x="10869839" y="3022127"/>
                  <a:pt x="10831257" y="3022127"/>
                  <a:pt x="10818397" y="3069534"/>
                </a:cubicBezTo>
                <a:cubicBezTo>
                  <a:pt x="10818397" y="3069534"/>
                  <a:pt x="10831258" y="3116939"/>
                  <a:pt x="10831258" y="3116939"/>
                </a:cubicBezTo>
                <a:cubicBezTo>
                  <a:pt x="10818395" y="3116939"/>
                  <a:pt x="10792678" y="3164346"/>
                  <a:pt x="10779817" y="3116940"/>
                </a:cubicBezTo>
                <a:cubicBezTo>
                  <a:pt x="10766957" y="3164346"/>
                  <a:pt x="10766957" y="3211751"/>
                  <a:pt x="10741238" y="3211751"/>
                </a:cubicBezTo>
                <a:cubicBezTo>
                  <a:pt x="10741238" y="3211751"/>
                  <a:pt x="10741238" y="3211751"/>
                  <a:pt x="10741238" y="3259158"/>
                </a:cubicBezTo>
                <a:cubicBezTo>
                  <a:pt x="10728378" y="3259158"/>
                  <a:pt x="10728378" y="3259158"/>
                  <a:pt x="10715519" y="3259159"/>
                </a:cubicBezTo>
                <a:cubicBezTo>
                  <a:pt x="10702656" y="3259158"/>
                  <a:pt x="10702654" y="3306565"/>
                  <a:pt x="10676935" y="3353971"/>
                </a:cubicBezTo>
                <a:cubicBezTo>
                  <a:pt x="10689797" y="3353972"/>
                  <a:pt x="10689795" y="3401377"/>
                  <a:pt x="10676937" y="3448784"/>
                </a:cubicBezTo>
                <a:cubicBezTo>
                  <a:pt x="10651215" y="3448783"/>
                  <a:pt x="10612637" y="3401377"/>
                  <a:pt x="10586918" y="3448783"/>
                </a:cubicBezTo>
                <a:cubicBezTo>
                  <a:pt x="10586918" y="3353972"/>
                  <a:pt x="10625494" y="3353971"/>
                  <a:pt x="10651213" y="3306565"/>
                </a:cubicBezTo>
                <a:cubicBezTo>
                  <a:pt x="10638355" y="3259158"/>
                  <a:pt x="10664077" y="3259158"/>
                  <a:pt x="10651215" y="3164347"/>
                </a:cubicBezTo>
                <a:lnTo>
                  <a:pt x="10664077" y="3164346"/>
                </a:lnTo>
                <a:cubicBezTo>
                  <a:pt x="10676935" y="3164346"/>
                  <a:pt x="10676935" y="3164346"/>
                  <a:pt x="10689797" y="3164347"/>
                </a:cubicBezTo>
                <a:cubicBezTo>
                  <a:pt x="10702656" y="3164346"/>
                  <a:pt x="10702656" y="3164346"/>
                  <a:pt x="10715517" y="3164346"/>
                </a:cubicBezTo>
                <a:cubicBezTo>
                  <a:pt x="10715517" y="3116939"/>
                  <a:pt x="10728377" y="3116939"/>
                  <a:pt x="10728377" y="3069534"/>
                </a:cubicBezTo>
                <a:cubicBezTo>
                  <a:pt x="10728377" y="3069534"/>
                  <a:pt x="10715519" y="3069534"/>
                  <a:pt x="10715519" y="3069534"/>
                </a:cubicBezTo>
                <a:cubicBezTo>
                  <a:pt x="10715519" y="3022128"/>
                  <a:pt x="10728377" y="2974722"/>
                  <a:pt x="10741238" y="2974721"/>
                </a:cubicBezTo>
                <a:cubicBezTo>
                  <a:pt x="10728377" y="2951013"/>
                  <a:pt x="10712301" y="2951014"/>
                  <a:pt x="10697835" y="2962860"/>
                </a:cubicBezTo>
                <a:lnTo>
                  <a:pt x="10671943" y="3008321"/>
                </a:lnTo>
                <a:lnTo>
                  <a:pt x="10670508" y="3004344"/>
                </a:lnTo>
                <a:cubicBezTo>
                  <a:pt x="10667295" y="3010279"/>
                  <a:pt x="10664077" y="3022127"/>
                  <a:pt x="10664077" y="3022127"/>
                </a:cubicBezTo>
                <a:lnTo>
                  <a:pt x="10671943" y="3008321"/>
                </a:lnTo>
                <a:lnTo>
                  <a:pt x="10676937" y="3022128"/>
                </a:lnTo>
                <a:cubicBezTo>
                  <a:pt x="10676937" y="3022128"/>
                  <a:pt x="10664077" y="3069534"/>
                  <a:pt x="10651213" y="3069534"/>
                </a:cubicBezTo>
                <a:cubicBezTo>
                  <a:pt x="10651213" y="3069534"/>
                  <a:pt x="10651213" y="3069534"/>
                  <a:pt x="10651215" y="3116940"/>
                </a:cubicBezTo>
                <a:cubicBezTo>
                  <a:pt x="10651215" y="3116940"/>
                  <a:pt x="10638357" y="3116939"/>
                  <a:pt x="10638357" y="3116939"/>
                </a:cubicBezTo>
                <a:cubicBezTo>
                  <a:pt x="10638355" y="3069534"/>
                  <a:pt x="10612637" y="3116939"/>
                  <a:pt x="10612637" y="3069534"/>
                </a:cubicBezTo>
                <a:cubicBezTo>
                  <a:pt x="10561196" y="3116939"/>
                  <a:pt x="10548333" y="3164346"/>
                  <a:pt x="10509754" y="3211751"/>
                </a:cubicBezTo>
                <a:cubicBezTo>
                  <a:pt x="10509754" y="3211751"/>
                  <a:pt x="10509754" y="3211751"/>
                  <a:pt x="10496895" y="3211751"/>
                </a:cubicBezTo>
                <a:cubicBezTo>
                  <a:pt x="10496895" y="3211751"/>
                  <a:pt x="10509754" y="3211751"/>
                  <a:pt x="10509754" y="3259158"/>
                </a:cubicBezTo>
                <a:cubicBezTo>
                  <a:pt x="10509753" y="3306565"/>
                  <a:pt x="10509753" y="3306565"/>
                  <a:pt x="10509753" y="3306565"/>
                </a:cubicBezTo>
                <a:cubicBezTo>
                  <a:pt x="10496895" y="3306565"/>
                  <a:pt x="10496895" y="3306565"/>
                  <a:pt x="10496895" y="3306565"/>
                </a:cubicBezTo>
                <a:cubicBezTo>
                  <a:pt x="10496893" y="3259158"/>
                  <a:pt x="10496893" y="3259158"/>
                  <a:pt x="10496893" y="3259158"/>
                </a:cubicBezTo>
                <a:cubicBezTo>
                  <a:pt x="10484034" y="3259159"/>
                  <a:pt x="10484035" y="3211752"/>
                  <a:pt x="10484035" y="3211752"/>
                </a:cubicBezTo>
                <a:cubicBezTo>
                  <a:pt x="10458316" y="3211751"/>
                  <a:pt x="10458316" y="3259158"/>
                  <a:pt x="10445457" y="3259158"/>
                </a:cubicBezTo>
                <a:cubicBezTo>
                  <a:pt x="10432594" y="3259158"/>
                  <a:pt x="10432594" y="3259158"/>
                  <a:pt x="10419734" y="3259158"/>
                </a:cubicBezTo>
                <a:cubicBezTo>
                  <a:pt x="10406875" y="3259158"/>
                  <a:pt x="10406875" y="3259158"/>
                  <a:pt x="10406875" y="3259158"/>
                </a:cubicBezTo>
                <a:cubicBezTo>
                  <a:pt x="10406875" y="3306565"/>
                  <a:pt x="10406875" y="3306565"/>
                  <a:pt x="10406875" y="3306565"/>
                </a:cubicBezTo>
                <a:cubicBezTo>
                  <a:pt x="10406875" y="3306565"/>
                  <a:pt x="10432594" y="3306565"/>
                  <a:pt x="10432594" y="3353971"/>
                </a:cubicBezTo>
                <a:cubicBezTo>
                  <a:pt x="10445457" y="3353971"/>
                  <a:pt x="10445457" y="3306564"/>
                  <a:pt x="10445457" y="3306564"/>
                </a:cubicBezTo>
                <a:cubicBezTo>
                  <a:pt x="10458315" y="3306565"/>
                  <a:pt x="10471176" y="3306565"/>
                  <a:pt x="10484035" y="3306564"/>
                </a:cubicBezTo>
                <a:cubicBezTo>
                  <a:pt x="10496895" y="3401375"/>
                  <a:pt x="10458316" y="3353972"/>
                  <a:pt x="10471174" y="3448783"/>
                </a:cubicBezTo>
                <a:cubicBezTo>
                  <a:pt x="10458316" y="3448783"/>
                  <a:pt x="10432592" y="3448783"/>
                  <a:pt x="10432594" y="3496190"/>
                </a:cubicBezTo>
                <a:cubicBezTo>
                  <a:pt x="10419734" y="3496190"/>
                  <a:pt x="10406873" y="3496187"/>
                  <a:pt x="10406873" y="3496187"/>
                </a:cubicBezTo>
                <a:cubicBezTo>
                  <a:pt x="10406873" y="3496187"/>
                  <a:pt x="10419733" y="3401377"/>
                  <a:pt x="10419734" y="3353971"/>
                </a:cubicBezTo>
                <a:cubicBezTo>
                  <a:pt x="10394013" y="3353971"/>
                  <a:pt x="10368294" y="3353971"/>
                  <a:pt x="10355433" y="3306564"/>
                </a:cubicBezTo>
                <a:cubicBezTo>
                  <a:pt x="10355433" y="3306564"/>
                  <a:pt x="10355433" y="3306564"/>
                  <a:pt x="10342574" y="3353971"/>
                </a:cubicBezTo>
                <a:cubicBezTo>
                  <a:pt x="10316856" y="3353971"/>
                  <a:pt x="10291132" y="3306564"/>
                  <a:pt x="10278273" y="3353971"/>
                </a:cubicBezTo>
                <a:cubicBezTo>
                  <a:pt x="10278273" y="3353971"/>
                  <a:pt x="10291134" y="3353971"/>
                  <a:pt x="10291134" y="3353971"/>
                </a:cubicBezTo>
                <a:cubicBezTo>
                  <a:pt x="10303990" y="3353972"/>
                  <a:pt x="10303990" y="3353972"/>
                  <a:pt x="10316856" y="3353971"/>
                </a:cubicBezTo>
                <a:cubicBezTo>
                  <a:pt x="10316854" y="3401377"/>
                  <a:pt x="10303992" y="3401377"/>
                  <a:pt x="10291132" y="3448783"/>
                </a:cubicBezTo>
                <a:cubicBezTo>
                  <a:pt x="10291134" y="3401377"/>
                  <a:pt x="10303992" y="3401377"/>
                  <a:pt x="10291134" y="3401377"/>
                </a:cubicBezTo>
                <a:cubicBezTo>
                  <a:pt x="10291134" y="3401377"/>
                  <a:pt x="10278271" y="3401377"/>
                  <a:pt x="10278271" y="3401377"/>
                </a:cubicBezTo>
                <a:cubicBezTo>
                  <a:pt x="10265413" y="3401377"/>
                  <a:pt x="10239692" y="3401377"/>
                  <a:pt x="10226831" y="3401377"/>
                </a:cubicBezTo>
                <a:cubicBezTo>
                  <a:pt x="10226831" y="3353971"/>
                  <a:pt x="10239692" y="3353971"/>
                  <a:pt x="10252550" y="3353971"/>
                </a:cubicBezTo>
                <a:cubicBezTo>
                  <a:pt x="10239691" y="3306565"/>
                  <a:pt x="10213973" y="3259159"/>
                  <a:pt x="10188254" y="3259158"/>
                </a:cubicBezTo>
                <a:cubicBezTo>
                  <a:pt x="10175394" y="3306565"/>
                  <a:pt x="10175394" y="3353971"/>
                  <a:pt x="10175393" y="3401377"/>
                </a:cubicBezTo>
                <a:cubicBezTo>
                  <a:pt x="10162532" y="3401377"/>
                  <a:pt x="10136811" y="3401377"/>
                  <a:pt x="10136811" y="3401377"/>
                </a:cubicBezTo>
                <a:cubicBezTo>
                  <a:pt x="10123953" y="3401377"/>
                  <a:pt x="10149670" y="3448783"/>
                  <a:pt x="10123951" y="3448783"/>
                </a:cubicBezTo>
                <a:cubicBezTo>
                  <a:pt x="10111088" y="3448783"/>
                  <a:pt x="10111090" y="3353971"/>
                  <a:pt x="10085371" y="3353971"/>
                </a:cubicBezTo>
                <a:cubicBezTo>
                  <a:pt x="10085369" y="3401377"/>
                  <a:pt x="10085369" y="3401377"/>
                  <a:pt x="10085369" y="3401377"/>
                </a:cubicBezTo>
                <a:cubicBezTo>
                  <a:pt x="10072513" y="3401375"/>
                  <a:pt x="10072513" y="3401375"/>
                  <a:pt x="10072511" y="3353971"/>
                </a:cubicBezTo>
                <a:cubicBezTo>
                  <a:pt x="10072511" y="3353971"/>
                  <a:pt x="10059650" y="3353971"/>
                  <a:pt x="10059650" y="3353971"/>
                </a:cubicBezTo>
                <a:cubicBezTo>
                  <a:pt x="10059652" y="3306565"/>
                  <a:pt x="10046794" y="3306565"/>
                  <a:pt x="10046794" y="3306565"/>
                </a:cubicBezTo>
                <a:lnTo>
                  <a:pt x="10026214" y="3268643"/>
                </a:lnTo>
                <a:lnTo>
                  <a:pt x="10033928" y="3259158"/>
                </a:lnTo>
                <a:lnTo>
                  <a:pt x="10059652" y="3259158"/>
                </a:lnTo>
                <a:cubicBezTo>
                  <a:pt x="10046794" y="3211751"/>
                  <a:pt x="10059652" y="3164346"/>
                  <a:pt x="10059652" y="3116939"/>
                </a:cubicBezTo>
                <a:cubicBezTo>
                  <a:pt x="10046794" y="3022127"/>
                  <a:pt x="9995352" y="3116939"/>
                  <a:pt x="9982489" y="3164346"/>
                </a:cubicBezTo>
                <a:cubicBezTo>
                  <a:pt x="9995352" y="3211751"/>
                  <a:pt x="10021070" y="3211751"/>
                  <a:pt x="10033928" y="3259158"/>
                </a:cubicBezTo>
                <a:lnTo>
                  <a:pt x="10021071" y="3259159"/>
                </a:lnTo>
                <a:lnTo>
                  <a:pt x="10026214" y="3268643"/>
                </a:lnTo>
                <a:lnTo>
                  <a:pt x="9995352" y="3306565"/>
                </a:lnTo>
                <a:cubicBezTo>
                  <a:pt x="9969630" y="3306565"/>
                  <a:pt x="9956770" y="3353972"/>
                  <a:pt x="9918190" y="3353972"/>
                </a:cubicBezTo>
                <a:cubicBezTo>
                  <a:pt x="9918192" y="3306565"/>
                  <a:pt x="9892469" y="3306564"/>
                  <a:pt x="9918192" y="3259158"/>
                </a:cubicBezTo>
                <a:cubicBezTo>
                  <a:pt x="9905329" y="3259158"/>
                  <a:pt x="9879608" y="3211751"/>
                  <a:pt x="9866750" y="3259158"/>
                </a:cubicBezTo>
                <a:cubicBezTo>
                  <a:pt x="9866750" y="3259158"/>
                  <a:pt x="9879610" y="3306565"/>
                  <a:pt x="9879610" y="3306565"/>
                </a:cubicBezTo>
                <a:cubicBezTo>
                  <a:pt x="9853889" y="3306565"/>
                  <a:pt x="9828168" y="3353972"/>
                  <a:pt x="9815307" y="3306565"/>
                </a:cubicBezTo>
                <a:cubicBezTo>
                  <a:pt x="9815307" y="3306565"/>
                  <a:pt x="9815307" y="3306565"/>
                  <a:pt x="9802451" y="3306565"/>
                </a:cubicBezTo>
                <a:cubicBezTo>
                  <a:pt x="9789589" y="3306565"/>
                  <a:pt x="9789589" y="3306565"/>
                  <a:pt x="9789589" y="3353972"/>
                </a:cubicBezTo>
                <a:cubicBezTo>
                  <a:pt x="9802451" y="3353971"/>
                  <a:pt x="9802451" y="3353971"/>
                  <a:pt x="9815309" y="3353971"/>
                </a:cubicBezTo>
                <a:cubicBezTo>
                  <a:pt x="9815307" y="3401377"/>
                  <a:pt x="9802449" y="3401377"/>
                  <a:pt x="9789589" y="3401375"/>
                </a:cubicBezTo>
                <a:cubicBezTo>
                  <a:pt x="9789589" y="3448783"/>
                  <a:pt x="9789589" y="3448783"/>
                  <a:pt x="9789589" y="3448783"/>
                </a:cubicBezTo>
                <a:cubicBezTo>
                  <a:pt x="9789589" y="3448783"/>
                  <a:pt x="9789589" y="3496190"/>
                  <a:pt x="9776731" y="3496190"/>
                </a:cubicBezTo>
                <a:cubicBezTo>
                  <a:pt x="9763865" y="3496190"/>
                  <a:pt x="9763867" y="3448783"/>
                  <a:pt x="9751009" y="3448784"/>
                </a:cubicBezTo>
                <a:cubicBezTo>
                  <a:pt x="9763867" y="3448783"/>
                  <a:pt x="9776730" y="3448783"/>
                  <a:pt x="9776730" y="3448783"/>
                </a:cubicBezTo>
                <a:cubicBezTo>
                  <a:pt x="9763865" y="3401377"/>
                  <a:pt x="9776730" y="3353972"/>
                  <a:pt x="9751009" y="3353971"/>
                </a:cubicBezTo>
                <a:cubicBezTo>
                  <a:pt x="9763867" y="3353971"/>
                  <a:pt x="9776731" y="3306565"/>
                  <a:pt x="9776731" y="3306565"/>
                </a:cubicBezTo>
                <a:cubicBezTo>
                  <a:pt x="9776731" y="3306565"/>
                  <a:pt x="9763867" y="3306564"/>
                  <a:pt x="9751009" y="3306564"/>
                </a:cubicBezTo>
                <a:cubicBezTo>
                  <a:pt x="9738148" y="3306565"/>
                  <a:pt x="9738148" y="3353971"/>
                  <a:pt x="9712426" y="3353971"/>
                </a:cubicBezTo>
                <a:cubicBezTo>
                  <a:pt x="9712426" y="3353971"/>
                  <a:pt x="9712427" y="3306564"/>
                  <a:pt x="9725290" y="3259158"/>
                </a:cubicBezTo>
                <a:cubicBezTo>
                  <a:pt x="9712427" y="3259159"/>
                  <a:pt x="9686708" y="3259158"/>
                  <a:pt x="9686706" y="3211752"/>
                </a:cubicBezTo>
                <a:cubicBezTo>
                  <a:pt x="9648128" y="3211751"/>
                  <a:pt x="9635267" y="3259158"/>
                  <a:pt x="9596688" y="3259158"/>
                </a:cubicBezTo>
                <a:cubicBezTo>
                  <a:pt x="9609546" y="3211751"/>
                  <a:pt x="9622407" y="3211751"/>
                  <a:pt x="9609546" y="3164347"/>
                </a:cubicBezTo>
                <a:cubicBezTo>
                  <a:pt x="9622407" y="3116939"/>
                  <a:pt x="9635267" y="3116939"/>
                  <a:pt x="9635267" y="3116939"/>
                </a:cubicBezTo>
                <a:cubicBezTo>
                  <a:pt x="9609547" y="3069534"/>
                  <a:pt x="9558106" y="3116939"/>
                  <a:pt x="9545246" y="3164346"/>
                </a:cubicBezTo>
                <a:cubicBezTo>
                  <a:pt x="9545246" y="3116939"/>
                  <a:pt x="9532388" y="3116939"/>
                  <a:pt x="9519527" y="3116940"/>
                </a:cubicBezTo>
                <a:cubicBezTo>
                  <a:pt x="9519527" y="3116940"/>
                  <a:pt x="9519527" y="3116940"/>
                  <a:pt x="9506669" y="3116940"/>
                </a:cubicBezTo>
                <a:cubicBezTo>
                  <a:pt x="9506668" y="3164347"/>
                  <a:pt x="9532388" y="3116939"/>
                  <a:pt x="9506668" y="3211751"/>
                </a:cubicBezTo>
                <a:cubicBezTo>
                  <a:pt x="9493805" y="3211751"/>
                  <a:pt x="9493805" y="3211751"/>
                  <a:pt x="9480945" y="3164346"/>
                </a:cubicBezTo>
                <a:cubicBezTo>
                  <a:pt x="9468084" y="3259159"/>
                  <a:pt x="9429504" y="3211751"/>
                  <a:pt x="9416646" y="3116940"/>
                </a:cubicBezTo>
                <a:cubicBezTo>
                  <a:pt x="9390927" y="3164346"/>
                  <a:pt x="9390927" y="3211751"/>
                  <a:pt x="9365204" y="3259158"/>
                </a:cubicBezTo>
                <a:cubicBezTo>
                  <a:pt x="9365204" y="3211751"/>
                  <a:pt x="9365204" y="3259158"/>
                  <a:pt x="9352345" y="3211751"/>
                </a:cubicBezTo>
                <a:cubicBezTo>
                  <a:pt x="9365204" y="3211751"/>
                  <a:pt x="9352345" y="3211751"/>
                  <a:pt x="9352345" y="3164346"/>
                </a:cubicBezTo>
                <a:cubicBezTo>
                  <a:pt x="9352345" y="3164346"/>
                  <a:pt x="9339485" y="3164346"/>
                  <a:pt x="9339485" y="3164346"/>
                </a:cubicBezTo>
                <a:cubicBezTo>
                  <a:pt x="9339485" y="3164346"/>
                  <a:pt x="9333055" y="3152494"/>
                  <a:pt x="9328232" y="3140643"/>
                </a:cubicBezTo>
                <a:lnTo>
                  <a:pt x="9323433" y="3125073"/>
                </a:lnTo>
                <a:lnTo>
                  <a:pt x="9326624" y="3116939"/>
                </a:lnTo>
                <a:cubicBezTo>
                  <a:pt x="9323409" y="3116939"/>
                  <a:pt x="9322605" y="3119902"/>
                  <a:pt x="9323208" y="3124347"/>
                </a:cubicBezTo>
                <a:lnTo>
                  <a:pt x="9323433" y="3125073"/>
                </a:lnTo>
                <a:lnTo>
                  <a:pt x="9321248" y="3130643"/>
                </a:lnTo>
                <a:cubicBezTo>
                  <a:pt x="9307535" y="3153976"/>
                  <a:pt x="9286438" y="3122864"/>
                  <a:pt x="9275184" y="3164346"/>
                </a:cubicBezTo>
                <a:cubicBezTo>
                  <a:pt x="9300902" y="3164346"/>
                  <a:pt x="9313764" y="3211751"/>
                  <a:pt x="9313764" y="3259158"/>
                </a:cubicBezTo>
                <a:cubicBezTo>
                  <a:pt x="9288045" y="3259159"/>
                  <a:pt x="9262326" y="3211751"/>
                  <a:pt x="9249465" y="3164347"/>
                </a:cubicBezTo>
                <a:cubicBezTo>
                  <a:pt x="9275184" y="3164346"/>
                  <a:pt x="9275184" y="3116939"/>
                  <a:pt x="9275184" y="3069534"/>
                </a:cubicBezTo>
                <a:cubicBezTo>
                  <a:pt x="9275184" y="3069534"/>
                  <a:pt x="9262326" y="3069534"/>
                  <a:pt x="9249463" y="3069534"/>
                </a:cubicBezTo>
                <a:cubicBezTo>
                  <a:pt x="9249465" y="3116940"/>
                  <a:pt x="9249465" y="3116940"/>
                  <a:pt x="9249465" y="3164347"/>
                </a:cubicBezTo>
                <a:cubicBezTo>
                  <a:pt x="9223743" y="3116939"/>
                  <a:pt x="9249463" y="3069534"/>
                  <a:pt x="9210885" y="3069534"/>
                </a:cubicBezTo>
                <a:cubicBezTo>
                  <a:pt x="9198022" y="3022127"/>
                  <a:pt x="9223741" y="2974721"/>
                  <a:pt x="9198022" y="2927314"/>
                </a:cubicBezTo>
                <a:cubicBezTo>
                  <a:pt x="9223743" y="2927314"/>
                  <a:pt x="9236604" y="2927314"/>
                  <a:pt x="9249463" y="2974722"/>
                </a:cubicBezTo>
                <a:cubicBezTo>
                  <a:pt x="9249465" y="2927315"/>
                  <a:pt x="9236604" y="2927314"/>
                  <a:pt x="9223743" y="2927314"/>
                </a:cubicBezTo>
                <a:cubicBezTo>
                  <a:pt x="9223743" y="2879911"/>
                  <a:pt x="9223743" y="2879911"/>
                  <a:pt x="9210883" y="2879909"/>
                </a:cubicBezTo>
                <a:cubicBezTo>
                  <a:pt x="9185161" y="2879909"/>
                  <a:pt x="9159441" y="2927314"/>
                  <a:pt x="9172303" y="3022127"/>
                </a:cubicBezTo>
                <a:cubicBezTo>
                  <a:pt x="9172303" y="3022127"/>
                  <a:pt x="9172303" y="3022127"/>
                  <a:pt x="9159441" y="3022127"/>
                </a:cubicBezTo>
                <a:cubicBezTo>
                  <a:pt x="9159443" y="3069536"/>
                  <a:pt x="9159443" y="3069536"/>
                  <a:pt x="9159443" y="3069536"/>
                </a:cubicBezTo>
                <a:cubicBezTo>
                  <a:pt x="9159443" y="3069536"/>
                  <a:pt x="9146583" y="3069534"/>
                  <a:pt x="9146583" y="3069534"/>
                </a:cubicBezTo>
                <a:cubicBezTo>
                  <a:pt x="9159443" y="3069536"/>
                  <a:pt x="9159443" y="3069536"/>
                  <a:pt x="9146582" y="3022127"/>
                </a:cubicBezTo>
                <a:cubicBezTo>
                  <a:pt x="9133724" y="3022127"/>
                  <a:pt x="9133724" y="3069534"/>
                  <a:pt x="9133724" y="3069534"/>
                </a:cubicBezTo>
                <a:cubicBezTo>
                  <a:pt x="9146583" y="3069534"/>
                  <a:pt x="9133722" y="3116939"/>
                  <a:pt x="9133724" y="3164346"/>
                </a:cubicBezTo>
                <a:cubicBezTo>
                  <a:pt x="9159441" y="3164346"/>
                  <a:pt x="9159441" y="3259158"/>
                  <a:pt x="9185161" y="3211751"/>
                </a:cubicBezTo>
                <a:cubicBezTo>
                  <a:pt x="9185162" y="3259158"/>
                  <a:pt x="9159441" y="3259158"/>
                  <a:pt x="9146582" y="3259158"/>
                </a:cubicBezTo>
                <a:cubicBezTo>
                  <a:pt x="9146582" y="3259158"/>
                  <a:pt x="9146583" y="3306565"/>
                  <a:pt x="9133724" y="3306565"/>
                </a:cubicBezTo>
                <a:cubicBezTo>
                  <a:pt x="9133724" y="3306565"/>
                  <a:pt x="9133724" y="3306565"/>
                  <a:pt x="9120863" y="3306565"/>
                </a:cubicBezTo>
                <a:cubicBezTo>
                  <a:pt x="9120863" y="3306565"/>
                  <a:pt x="9120863" y="3306565"/>
                  <a:pt x="9108003" y="3306565"/>
                </a:cubicBezTo>
                <a:cubicBezTo>
                  <a:pt x="9108003" y="3306565"/>
                  <a:pt x="9108003" y="3306565"/>
                  <a:pt x="9108005" y="3259158"/>
                </a:cubicBezTo>
                <a:cubicBezTo>
                  <a:pt x="9108005" y="3211751"/>
                  <a:pt x="9108005" y="3211751"/>
                  <a:pt x="9120864" y="3211751"/>
                </a:cubicBezTo>
                <a:cubicBezTo>
                  <a:pt x="9133724" y="3164346"/>
                  <a:pt x="9108005" y="3164346"/>
                  <a:pt x="9120864" y="3164346"/>
                </a:cubicBezTo>
                <a:cubicBezTo>
                  <a:pt x="9108005" y="3164346"/>
                  <a:pt x="9095140" y="3116939"/>
                  <a:pt x="9095142" y="3164346"/>
                </a:cubicBezTo>
                <a:cubicBezTo>
                  <a:pt x="9069423" y="3116939"/>
                  <a:pt x="9095142" y="3069534"/>
                  <a:pt x="9108005" y="3022127"/>
                </a:cubicBezTo>
                <a:cubicBezTo>
                  <a:pt x="9095142" y="3022127"/>
                  <a:pt x="9095142" y="3022127"/>
                  <a:pt x="9095142" y="3022127"/>
                </a:cubicBezTo>
                <a:cubicBezTo>
                  <a:pt x="9095142" y="3022127"/>
                  <a:pt x="9082282" y="3022127"/>
                  <a:pt x="9069423" y="3022127"/>
                </a:cubicBezTo>
                <a:cubicBezTo>
                  <a:pt x="9056562" y="3022127"/>
                  <a:pt x="9043702" y="3022127"/>
                  <a:pt x="9043702" y="3022127"/>
                </a:cubicBezTo>
                <a:cubicBezTo>
                  <a:pt x="9030841" y="3022127"/>
                  <a:pt x="9043702" y="3069534"/>
                  <a:pt x="9030841" y="3069536"/>
                </a:cubicBezTo>
                <a:cubicBezTo>
                  <a:pt x="9017983" y="3069536"/>
                  <a:pt x="9017983" y="3069536"/>
                  <a:pt x="9005120" y="3022128"/>
                </a:cubicBezTo>
                <a:cubicBezTo>
                  <a:pt x="8992264" y="3022127"/>
                  <a:pt x="8940822" y="3022127"/>
                  <a:pt x="8940822" y="3116939"/>
                </a:cubicBezTo>
                <a:cubicBezTo>
                  <a:pt x="8927963" y="3116939"/>
                  <a:pt x="8940822" y="3164346"/>
                  <a:pt x="8940822" y="3164346"/>
                </a:cubicBezTo>
                <a:cubicBezTo>
                  <a:pt x="8915098" y="3211751"/>
                  <a:pt x="8889381" y="3211751"/>
                  <a:pt x="8889381" y="3259159"/>
                </a:cubicBezTo>
                <a:cubicBezTo>
                  <a:pt x="8876521" y="3306565"/>
                  <a:pt x="8850800" y="3306564"/>
                  <a:pt x="8850800" y="3306564"/>
                </a:cubicBezTo>
                <a:cubicBezTo>
                  <a:pt x="8837939" y="3306564"/>
                  <a:pt x="8812219" y="3306564"/>
                  <a:pt x="8812220" y="3259158"/>
                </a:cubicBezTo>
                <a:cubicBezTo>
                  <a:pt x="8876520" y="3259158"/>
                  <a:pt x="8863662" y="3211752"/>
                  <a:pt x="8889381" y="3164346"/>
                </a:cubicBezTo>
                <a:cubicBezTo>
                  <a:pt x="8889381" y="3116939"/>
                  <a:pt x="8863660" y="3116939"/>
                  <a:pt x="8876520" y="3069534"/>
                </a:cubicBezTo>
                <a:cubicBezTo>
                  <a:pt x="8889381" y="3069536"/>
                  <a:pt x="8889381" y="3069536"/>
                  <a:pt x="8902240" y="3069534"/>
                </a:cubicBezTo>
                <a:cubicBezTo>
                  <a:pt x="8902240" y="3022127"/>
                  <a:pt x="8902240" y="3022127"/>
                  <a:pt x="8902240" y="3022127"/>
                </a:cubicBezTo>
                <a:cubicBezTo>
                  <a:pt x="8915100" y="2974721"/>
                  <a:pt x="8940821" y="2974721"/>
                  <a:pt x="8953682" y="2974721"/>
                </a:cubicBezTo>
                <a:cubicBezTo>
                  <a:pt x="8966541" y="2974721"/>
                  <a:pt x="9005120" y="3022128"/>
                  <a:pt x="9017981" y="2974721"/>
                </a:cubicBezTo>
                <a:cubicBezTo>
                  <a:pt x="9005122" y="2974721"/>
                  <a:pt x="9005122" y="2927314"/>
                  <a:pt x="9005122" y="2927314"/>
                </a:cubicBezTo>
                <a:cubicBezTo>
                  <a:pt x="8953682" y="2927314"/>
                  <a:pt x="8953682" y="2927314"/>
                  <a:pt x="8927963" y="2927314"/>
                </a:cubicBezTo>
                <a:cubicBezTo>
                  <a:pt x="8915100" y="2974721"/>
                  <a:pt x="8889379" y="2974721"/>
                  <a:pt x="8863662" y="2974721"/>
                </a:cubicBezTo>
                <a:cubicBezTo>
                  <a:pt x="8863660" y="3022128"/>
                  <a:pt x="8850802" y="3022127"/>
                  <a:pt x="8825078" y="3022127"/>
                </a:cubicBezTo>
                <a:cubicBezTo>
                  <a:pt x="8837938" y="3069534"/>
                  <a:pt x="8837939" y="3116940"/>
                  <a:pt x="8825078" y="3116939"/>
                </a:cubicBezTo>
                <a:cubicBezTo>
                  <a:pt x="8812220" y="3116939"/>
                  <a:pt x="8799361" y="3116939"/>
                  <a:pt x="8786496" y="3116939"/>
                </a:cubicBezTo>
                <a:cubicBezTo>
                  <a:pt x="8773640" y="3116940"/>
                  <a:pt x="8760779" y="3164346"/>
                  <a:pt x="8722200" y="3164347"/>
                </a:cubicBezTo>
                <a:cubicBezTo>
                  <a:pt x="8722200" y="3164347"/>
                  <a:pt x="8722200" y="3164347"/>
                  <a:pt x="8735058" y="3164346"/>
                </a:cubicBezTo>
                <a:cubicBezTo>
                  <a:pt x="8735059" y="3211752"/>
                  <a:pt x="8722202" y="3211751"/>
                  <a:pt x="8709340" y="3259158"/>
                </a:cubicBezTo>
                <a:cubicBezTo>
                  <a:pt x="8696478" y="3259158"/>
                  <a:pt x="8696478" y="3259158"/>
                  <a:pt x="8683620" y="3211751"/>
                </a:cubicBezTo>
                <a:cubicBezTo>
                  <a:pt x="8696479" y="3164346"/>
                  <a:pt x="8670760" y="3164346"/>
                  <a:pt x="8645036" y="3164347"/>
                </a:cubicBezTo>
                <a:cubicBezTo>
                  <a:pt x="8645038" y="3211751"/>
                  <a:pt x="8645036" y="3259158"/>
                  <a:pt x="8606459" y="3259158"/>
                </a:cubicBezTo>
                <a:cubicBezTo>
                  <a:pt x="8593599" y="3211751"/>
                  <a:pt x="8619319" y="3211751"/>
                  <a:pt x="8619319" y="3211751"/>
                </a:cubicBezTo>
                <a:cubicBezTo>
                  <a:pt x="8606459" y="3211751"/>
                  <a:pt x="8606459" y="3211751"/>
                  <a:pt x="8593599" y="3211751"/>
                </a:cubicBezTo>
                <a:cubicBezTo>
                  <a:pt x="8593599" y="3211751"/>
                  <a:pt x="8580738" y="3211751"/>
                  <a:pt x="8580738" y="3211751"/>
                </a:cubicBezTo>
                <a:cubicBezTo>
                  <a:pt x="8567877" y="3211751"/>
                  <a:pt x="8567877" y="3211751"/>
                  <a:pt x="8567877" y="3211751"/>
                </a:cubicBezTo>
                <a:cubicBezTo>
                  <a:pt x="8555017" y="3211751"/>
                  <a:pt x="8529298" y="3259158"/>
                  <a:pt x="8529297" y="3211751"/>
                </a:cubicBezTo>
                <a:cubicBezTo>
                  <a:pt x="8529298" y="3164346"/>
                  <a:pt x="8516435" y="3164347"/>
                  <a:pt x="8503576" y="3164347"/>
                </a:cubicBezTo>
                <a:cubicBezTo>
                  <a:pt x="8490716" y="3164346"/>
                  <a:pt x="8490715" y="3211751"/>
                  <a:pt x="8490715" y="3211751"/>
                </a:cubicBezTo>
                <a:cubicBezTo>
                  <a:pt x="8477858" y="3211751"/>
                  <a:pt x="8477858" y="3259158"/>
                  <a:pt x="8464997" y="3211751"/>
                </a:cubicBezTo>
                <a:cubicBezTo>
                  <a:pt x="8452139" y="3211751"/>
                  <a:pt x="8464996" y="3164346"/>
                  <a:pt x="8452139" y="3211751"/>
                </a:cubicBezTo>
                <a:cubicBezTo>
                  <a:pt x="8452139" y="3259158"/>
                  <a:pt x="8413556" y="3259158"/>
                  <a:pt x="8387838" y="3306565"/>
                </a:cubicBezTo>
                <a:cubicBezTo>
                  <a:pt x="8387838" y="3306565"/>
                  <a:pt x="8400698" y="3306565"/>
                  <a:pt x="8400698" y="3306565"/>
                </a:cubicBezTo>
                <a:cubicBezTo>
                  <a:pt x="8387838" y="3306565"/>
                  <a:pt x="8362116" y="3306565"/>
                  <a:pt x="8362114" y="3353971"/>
                </a:cubicBezTo>
                <a:cubicBezTo>
                  <a:pt x="8362114" y="3353971"/>
                  <a:pt x="8374976" y="3353972"/>
                  <a:pt x="8374976" y="3353972"/>
                </a:cubicBezTo>
                <a:cubicBezTo>
                  <a:pt x="8374974" y="3401377"/>
                  <a:pt x="8374976" y="3448783"/>
                  <a:pt x="8362116" y="3448783"/>
                </a:cubicBezTo>
                <a:cubicBezTo>
                  <a:pt x="8349256" y="3496187"/>
                  <a:pt x="8387838" y="3496187"/>
                  <a:pt x="8374974" y="3496190"/>
                </a:cubicBezTo>
                <a:cubicBezTo>
                  <a:pt x="8362116" y="3543595"/>
                  <a:pt x="8336395" y="3543596"/>
                  <a:pt x="8310679" y="3543595"/>
                </a:cubicBezTo>
                <a:cubicBezTo>
                  <a:pt x="8310676" y="3496190"/>
                  <a:pt x="8284957" y="3496190"/>
                  <a:pt x="8259236" y="3496187"/>
                </a:cubicBezTo>
                <a:cubicBezTo>
                  <a:pt x="8259236" y="3496187"/>
                  <a:pt x="8246374" y="3496190"/>
                  <a:pt x="8246374" y="3496190"/>
                </a:cubicBezTo>
                <a:cubicBezTo>
                  <a:pt x="8246374" y="3496190"/>
                  <a:pt x="8246374" y="3496190"/>
                  <a:pt x="8233514" y="3496190"/>
                </a:cubicBezTo>
                <a:cubicBezTo>
                  <a:pt x="8233514" y="3496190"/>
                  <a:pt x="8207796" y="3496187"/>
                  <a:pt x="8194935" y="3496190"/>
                </a:cubicBezTo>
                <a:cubicBezTo>
                  <a:pt x="8182078" y="3496190"/>
                  <a:pt x="8182078" y="3448783"/>
                  <a:pt x="8156355" y="3448783"/>
                </a:cubicBezTo>
                <a:cubicBezTo>
                  <a:pt x="8169216" y="3448784"/>
                  <a:pt x="8182078" y="3401377"/>
                  <a:pt x="8182078" y="3401377"/>
                </a:cubicBezTo>
                <a:cubicBezTo>
                  <a:pt x="8182078" y="3401377"/>
                  <a:pt x="8182078" y="3401377"/>
                  <a:pt x="8182078" y="3353972"/>
                </a:cubicBezTo>
                <a:cubicBezTo>
                  <a:pt x="8156356" y="3353971"/>
                  <a:pt x="8156355" y="3306565"/>
                  <a:pt x="8156355" y="3306565"/>
                </a:cubicBezTo>
                <a:cubicBezTo>
                  <a:pt x="8156356" y="3259158"/>
                  <a:pt x="8156356" y="3259158"/>
                  <a:pt x="8156356" y="3211751"/>
                </a:cubicBezTo>
                <a:cubicBezTo>
                  <a:pt x="8143495" y="3211751"/>
                  <a:pt x="8143495" y="3211751"/>
                  <a:pt x="8143495" y="3164346"/>
                </a:cubicBezTo>
                <a:cubicBezTo>
                  <a:pt x="8130634" y="3164346"/>
                  <a:pt x="8130634" y="3164346"/>
                  <a:pt x="8130634" y="3164346"/>
                </a:cubicBezTo>
                <a:cubicBezTo>
                  <a:pt x="8117773" y="3164346"/>
                  <a:pt x="8104914" y="3116939"/>
                  <a:pt x="8104914" y="3164346"/>
                </a:cubicBezTo>
                <a:cubicBezTo>
                  <a:pt x="8092053" y="3164346"/>
                  <a:pt x="8092053" y="3164346"/>
                  <a:pt x="8092053" y="3164346"/>
                </a:cubicBezTo>
                <a:cubicBezTo>
                  <a:pt x="8092053" y="3164346"/>
                  <a:pt x="8092053" y="3164346"/>
                  <a:pt x="8092055" y="3211751"/>
                </a:cubicBezTo>
                <a:cubicBezTo>
                  <a:pt x="8092055" y="3211751"/>
                  <a:pt x="8079194" y="3259159"/>
                  <a:pt x="8092055" y="3259158"/>
                </a:cubicBezTo>
                <a:cubicBezTo>
                  <a:pt x="8079194" y="3259159"/>
                  <a:pt x="8066334" y="3306565"/>
                  <a:pt x="8066334" y="3353971"/>
                </a:cubicBezTo>
                <a:cubicBezTo>
                  <a:pt x="8040611" y="3353971"/>
                  <a:pt x="8040612" y="3401377"/>
                  <a:pt x="8014894" y="3448783"/>
                </a:cubicBezTo>
                <a:cubicBezTo>
                  <a:pt x="8002036" y="3448783"/>
                  <a:pt x="8002036" y="3448783"/>
                  <a:pt x="7989172" y="3448783"/>
                </a:cubicBezTo>
                <a:cubicBezTo>
                  <a:pt x="7989176" y="3401377"/>
                  <a:pt x="7989176" y="3353971"/>
                  <a:pt x="7989176" y="3353971"/>
                </a:cubicBezTo>
                <a:cubicBezTo>
                  <a:pt x="7976311" y="3306565"/>
                  <a:pt x="7963454" y="3306565"/>
                  <a:pt x="7950593" y="3306564"/>
                </a:cubicBezTo>
                <a:cubicBezTo>
                  <a:pt x="7950593" y="3259159"/>
                  <a:pt x="7976311" y="3259158"/>
                  <a:pt x="7989172" y="3211751"/>
                </a:cubicBezTo>
                <a:cubicBezTo>
                  <a:pt x="8002036" y="3211751"/>
                  <a:pt x="8002036" y="3211751"/>
                  <a:pt x="8014894" y="3211751"/>
                </a:cubicBezTo>
                <a:lnTo>
                  <a:pt x="8027751" y="3211751"/>
                </a:lnTo>
                <a:cubicBezTo>
                  <a:pt x="8053476" y="3164347"/>
                  <a:pt x="8066333" y="3211751"/>
                  <a:pt x="8079194" y="3164346"/>
                </a:cubicBezTo>
                <a:cubicBezTo>
                  <a:pt x="8079194" y="3164346"/>
                  <a:pt x="8079194" y="3116939"/>
                  <a:pt x="8092053" y="3116939"/>
                </a:cubicBezTo>
                <a:cubicBezTo>
                  <a:pt x="8092053" y="3116939"/>
                  <a:pt x="8079194" y="3116939"/>
                  <a:pt x="8053476" y="3116939"/>
                </a:cubicBezTo>
                <a:cubicBezTo>
                  <a:pt x="8066334" y="3022127"/>
                  <a:pt x="8040612" y="3022128"/>
                  <a:pt x="8014894" y="2974722"/>
                </a:cubicBezTo>
                <a:cubicBezTo>
                  <a:pt x="8002033" y="2927314"/>
                  <a:pt x="7963454" y="2974721"/>
                  <a:pt x="7924873" y="2927314"/>
                </a:cubicBezTo>
                <a:cubicBezTo>
                  <a:pt x="7924873" y="2927314"/>
                  <a:pt x="7912014" y="2927314"/>
                  <a:pt x="7912014" y="2927314"/>
                </a:cubicBezTo>
                <a:cubicBezTo>
                  <a:pt x="7886292" y="2879909"/>
                  <a:pt x="7834849" y="2879909"/>
                  <a:pt x="7821992" y="2927314"/>
                </a:cubicBezTo>
                <a:cubicBezTo>
                  <a:pt x="7821992" y="2974722"/>
                  <a:pt x="7834852" y="2974721"/>
                  <a:pt x="7834852" y="3022127"/>
                </a:cubicBezTo>
                <a:cubicBezTo>
                  <a:pt x="7821992" y="3022127"/>
                  <a:pt x="7809134" y="2974721"/>
                  <a:pt x="7809134" y="2974721"/>
                </a:cubicBezTo>
                <a:cubicBezTo>
                  <a:pt x="7796274" y="2974721"/>
                  <a:pt x="7783413" y="2974721"/>
                  <a:pt x="7770552" y="2974721"/>
                </a:cubicBezTo>
                <a:cubicBezTo>
                  <a:pt x="7770548" y="3069536"/>
                  <a:pt x="7731973" y="3069534"/>
                  <a:pt x="7731973" y="3116939"/>
                </a:cubicBezTo>
                <a:cubicBezTo>
                  <a:pt x="7719113" y="3116939"/>
                  <a:pt x="7719113" y="3116939"/>
                  <a:pt x="7706248" y="3116939"/>
                </a:cubicBezTo>
                <a:cubicBezTo>
                  <a:pt x="7706248" y="3069534"/>
                  <a:pt x="7706248" y="3069534"/>
                  <a:pt x="7706248" y="3069534"/>
                </a:cubicBezTo>
                <a:cubicBezTo>
                  <a:pt x="7693391" y="3069536"/>
                  <a:pt x="7706248" y="3022127"/>
                  <a:pt x="7706248" y="3022127"/>
                </a:cubicBezTo>
                <a:cubicBezTo>
                  <a:pt x="7693391" y="2974721"/>
                  <a:pt x="7616231" y="2879909"/>
                  <a:pt x="7616231" y="3022128"/>
                </a:cubicBezTo>
                <a:lnTo>
                  <a:pt x="7641951" y="3022127"/>
                </a:lnTo>
                <a:cubicBezTo>
                  <a:pt x="7641950" y="3069534"/>
                  <a:pt x="7616229" y="3116939"/>
                  <a:pt x="7654812" y="3116939"/>
                </a:cubicBezTo>
                <a:cubicBezTo>
                  <a:pt x="7641951" y="3116939"/>
                  <a:pt x="7616229" y="3164346"/>
                  <a:pt x="7616229" y="3164346"/>
                </a:cubicBezTo>
                <a:cubicBezTo>
                  <a:pt x="7616229" y="3211751"/>
                  <a:pt x="7641951" y="3164346"/>
                  <a:pt x="7641951" y="3211751"/>
                </a:cubicBezTo>
                <a:cubicBezTo>
                  <a:pt x="7641951" y="3211751"/>
                  <a:pt x="7641951" y="3211751"/>
                  <a:pt x="7616229" y="3211751"/>
                </a:cubicBezTo>
                <a:cubicBezTo>
                  <a:pt x="7616231" y="3259159"/>
                  <a:pt x="7641951" y="3259158"/>
                  <a:pt x="7641951" y="3259158"/>
                </a:cubicBezTo>
                <a:cubicBezTo>
                  <a:pt x="7654812" y="3259158"/>
                  <a:pt x="7654812" y="3211751"/>
                  <a:pt x="7680530" y="3211751"/>
                </a:cubicBezTo>
                <a:cubicBezTo>
                  <a:pt x="7667673" y="3259158"/>
                  <a:pt x="7680530" y="3259159"/>
                  <a:pt x="7680530" y="3259159"/>
                </a:cubicBezTo>
                <a:cubicBezTo>
                  <a:pt x="7706248" y="3259158"/>
                  <a:pt x="7719113" y="3259158"/>
                  <a:pt x="7731973" y="3259158"/>
                </a:cubicBezTo>
                <a:cubicBezTo>
                  <a:pt x="7744830" y="3259158"/>
                  <a:pt x="7731973" y="3211751"/>
                  <a:pt x="7731973" y="3211751"/>
                </a:cubicBezTo>
                <a:cubicBezTo>
                  <a:pt x="7757689" y="3211751"/>
                  <a:pt x="7770552" y="3211752"/>
                  <a:pt x="7770548" y="3164346"/>
                </a:cubicBezTo>
                <a:cubicBezTo>
                  <a:pt x="7757689" y="3116940"/>
                  <a:pt x="7770548" y="3069536"/>
                  <a:pt x="7809134" y="3022128"/>
                </a:cubicBezTo>
                <a:cubicBezTo>
                  <a:pt x="7809131" y="3069536"/>
                  <a:pt x="7796274" y="3069534"/>
                  <a:pt x="7783413" y="3116939"/>
                </a:cubicBezTo>
                <a:cubicBezTo>
                  <a:pt x="7783413" y="3116939"/>
                  <a:pt x="7809134" y="3116939"/>
                  <a:pt x="7809131" y="3164346"/>
                </a:cubicBezTo>
                <a:cubicBezTo>
                  <a:pt x="7809131" y="3164346"/>
                  <a:pt x="7796274" y="3164346"/>
                  <a:pt x="7796274" y="3164346"/>
                </a:cubicBezTo>
                <a:cubicBezTo>
                  <a:pt x="7796270" y="3211751"/>
                  <a:pt x="7809134" y="3211752"/>
                  <a:pt x="7809134" y="3259159"/>
                </a:cubicBezTo>
                <a:cubicBezTo>
                  <a:pt x="7796274" y="3306565"/>
                  <a:pt x="7783413" y="3306565"/>
                  <a:pt x="7770552" y="3306564"/>
                </a:cubicBezTo>
                <a:cubicBezTo>
                  <a:pt x="7770552" y="3353971"/>
                  <a:pt x="7796270" y="3353972"/>
                  <a:pt x="7809134" y="3401377"/>
                </a:cubicBezTo>
                <a:cubicBezTo>
                  <a:pt x="7821992" y="3353971"/>
                  <a:pt x="7834852" y="3353971"/>
                  <a:pt x="7847710" y="3306564"/>
                </a:cubicBezTo>
                <a:cubicBezTo>
                  <a:pt x="7860574" y="3306565"/>
                  <a:pt x="7873432" y="3306565"/>
                  <a:pt x="7886292" y="3306564"/>
                </a:cubicBezTo>
                <a:cubicBezTo>
                  <a:pt x="7886292" y="3306564"/>
                  <a:pt x="7886292" y="3306564"/>
                  <a:pt x="7899153" y="3306565"/>
                </a:cubicBezTo>
                <a:cubicBezTo>
                  <a:pt x="7899153" y="3306565"/>
                  <a:pt x="7899153" y="3306565"/>
                  <a:pt x="7912014" y="3306565"/>
                </a:cubicBezTo>
                <a:cubicBezTo>
                  <a:pt x="7912014" y="3353971"/>
                  <a:pt x="7912014" y="3353971"/>
                  <a:pt x="7912014" y="3353971"/>
                </a:cubicBezTo>
                <a:cubicBezTo>
                  <a:pt x="7899150" y="3353971"/>
                  <a:pt x="7899150" y="3353971"/>
                  <a:pt x="7899150" y="3353971"/>
                </a:cubicBezTo>
                <a:cubicBezTo>
                  <a:pt x="7899150" y="3353971"/>
                  <a:pt x="7886292" y="3353971"/>
                  <a:pt x="7886292" y="3353971"/>
                </a:cubicBezTo>
                <a:cubicBezTo>
                  <a:pt x="7873432" y="3353971"/>
                  <a:pt x="7886292" y="3401377"/>
                  <a:pt x="7873432" y="3401375"/>
                </a:cubicBezTo>
                <a:cubicBezTo>
                  <a:pt x="7821992" y="3353971"/>
                  <a:pt x="7847710" y="3448783"/>
                  <a:pt x="7860574" y="3496190"/>
                </a:cubicBezTo>
                <a:cubicBezTo>
                  <a:pt x="7847710" y="3496187"/>
                  <a:pt x="7847710" y="3496187"/>
                  <a:pt x="7834852" y="3496190"/>
                </a:cubicBezTo>
                <a:cubicBezTo>
                  <a:pt x="7809134" y="3543595"/>
                  <a:pt x="7821992" y="3591002"/>
                  <a:pt x="7783413" y="3591000"/>
                </a:cubicBezTo>
                <a:cubicBezTo>
                  <a:pt x="7783413" y="3591000"/>
                  <a:pt x="7783413" y="3591000"/>
                  <a:pt x="7796274" y="3543596"/>
                </a:cubicBezTo>
                <a:cubicBezTo>
                  <a:pt x="7783413" y="3496190"/>
                  <a:pt x="7744830" y="3448783"/>
                  <a:pt x="7757689" y="3353971"/>
                </a:cubicBezTo>
                <a:cubicBezTo>
                  <a:pt x="7731973" y="3353971"/>
                  <a:pt x="7693391" y="3353971"/>
                  <a:pt x="7680529" y="3401377"/>
                </a:cubicBezTo>
                <a:cubicBezTo>
                  <a:pt x="7680529" y="3401377"/>
                  <a:pt x="7693391" y="3401377"/>
                  <a:pt x="7693391" y="3401377"/>
                </a:cubicBezTo>
                <a:cubicBezTo>
                  <a:pt x="7680529" y="3496190"/>
                  <a:pt x="7616231" y="3496187"/>
                  <a:pt x="7641951" y="3543595"/>
                </a:cubicBezTo>
                <a:cubicBezTo>
                  <a:pt x="7635520" y="3543595"/>
                  <a:pt x="7632303" y="3555446"/>
                  <a:pt x="7629090" y="3567298"/>
                </a:cubicBezTo>
                <a:lnTo>
                  <a:pt x="7626335" y="3575895"/>
                </a:lnTo>
                <a:lnTo>
                  <a:pt x="7641694" y="3606659"/>
                </a:lnTo>
                <a:cubicBezTo>
                  <a:pt x="7647516" y="3626433"/>
                  <a:pt x="7645882" y="3646586"/>
                  <a:pt x="7623907" y="3662964"/>
                </a:cubicBezTo>
                <a:cubicBezTo>
                  <a:pt x="7586571" y="3651503"/>
                  <a:pt x="7559924" y="3602979"/>
                  <a:pt x="7568564" y="3573981"/>
                </a:cubicBezTo>
                <a:cubicBezTo>
                  <a:pt x="7571446" y="3564315"/>
                  <a:pt x="7578247" y="3556819"/>
                  <a:pt x="7589877" y="3553590"/>
                </a:cubicBezTo>
                <a:cubicBezTo>
                  <a:pt x="7596520" y="3551744"/>
                  <a:pt x="7604747" y="3551291"/>
                  <a:pt x="7614717" y="3552623"/>
                </a:cubicBezTo>
                <a:lnTo>
                  <a:pt x="7616231" y="3555655"/>
                </a:lnTo>
                <a:lnTo>
                  <a:pt x="7616231" y="3549521"/>
                </a:lnTo>
                <a:cubicBezTo>
                  <a:pt x="7616231" y="3543595"/>
                  <a:pt x="7616231" y="3543595"/>
                  <a:pt x="7616231" y="3543595"/>
                </a:cubicBezTo>
                <a:cubicBezTo>
                  <a:pt x="7590511" y="3543595"/>
                  <a:pt x="7577650" y="3543595"/>
                  <a:pt x="7564789" y="3543596"/>
                </a:cubicBezTo>
                <a:cubicBezTo>
                  <a:pt x="7539068" y="3496190"/>
                  <a:pt x="7551929" y="3448783"/>
                  <a:pt x="7526210" y="3448783"/>
                </a:cubicBezTo>
                <a:cubicBezTo>
                  <a:pt x="7526210" y="3448783"/>
                  <a:pt x="7513349" y="3448783"/>
                  <a:pt x="7513350" y="3496190"/>
                </a:cubicBezTo>
                <a:cubicBezTo>
                  <a:pt x="7513350" y="3496190"/>
                  <a:pt x="7526210" y="3496190"/>
                  <a:pt x="7526210" y="3496190"/>
                </a:cubicBezTo>
                <a:cubicBezTo>
                  <a:pt x="7526211" y="3543595"/>
                  <a:pt x="7539071" y="3591002"/>
                  <a:pt x="7539071" y="3591002"/>
                </a:cubicBezTo>
                <a:cubicBezTo>
                  <a:pt x="7526211" y="3638407"/>
                  <a:pt x="7526211" y="3638407"/>
                  <a:pt x="7526211" y="3638407"/>
                </a:cubicBezTo>
                <a:cubicBezTo>
                  <a:pt x="7500489" y="3638407"/>
                  <a:pt x="7487628" y="3638407"/>
                  <a:pt x="7461910" y="3638409"/>
                </a:cubicBezTo>
                <a:cubicBezTo>
                  <a:pt x="7487628" y="3591002"/>
                  <a:pt x="7474770" y="3543596"/>
                  <a:pt x="7474770" y="3496190"/>
                </a:cubicBezTo>
                <a:cubicBezTo>
                  <a:pt x="7461910" y="3496187"/>
                  <a:pt x="7423329" y="3496190"/>
                  <a:pt x="7436187" y="3448783"/>
                </a:cubicBezTo>
                <a:cubicBezTo>
                  <a:pt x="7397610" y="3448783"/>
                  <a:pt x="7410468" y="3543595"/>
                  <a:pt x="7410468" y="3543595"/>
                </a:cubicBezTo>
                <a:cubicBezTo>
                  <a:pt x="7423329" y="3591002"/>
                  <a:pt x="7397610" y="3543595"/>
                  <a:pt x="7397610" y="3591002"/>
                </a:cubicBezTo>
                <a:cubicBezTo>
                  <a:pt x="7397610" y="3638407"/>
                  <a:pt x="7423329" y="3543595"/>
                  <a:pt x="7423329" y="3591002"/>
                </a:cubicBezTo>
                <a:cubicBezTo>
                  <a:pt x="7423327" y="3638407"/>
                  <a:pt x="7397610" y="3591002"/>
                  <a:pt x="7384752" y="3638407"/>
                </a:cubicBezTo>
                <a:cubicBezTo>
                  <a:pt x="7384748" y="3685814"/>
                  <a:pt x="7384748" y="3685814"/>
                  <a:pt x="7384748" y="3685814"/>
                </a:cubicBezTo>
                <a:cubicBezTo>
                  <a:pt x="7384748" y="3685814"/>
                  <a:pt x="7371887" y="3685814"/>
                  <a:pt x="7371887" y="3685814"/>
                </a:cubicBezTo>
                <a:cubicBezTo>
                  <a:pt x="7371887" y="3733220"/>
                  <a:pt x="7371887" y="3733220"/>
                  <a:pt x="7371887" y="3733220"/>
                </a:cubicBezTo>
                <a:lnTo>
                  <a:pt x="7359026" y="3733220"/>
                </a:lnTo>
                <a:cubicBezTo>
                  <a:pt x="7346169" y="3733220"/>
                  <a:pt x="7346169" y="3733220"/>
                  <a:pt x="7333309" y="3733221"/>
                </a:cubicBezTo>
                <a:cubicBezTo>
                  <a:pt x="7320448" y="3685812"/>
                  <a:pt x="7269008" y="3638409"/>
                  <a:pt x="7269008" y="3591002"/>
                </a:cubicBezTo>
                <a:cubicBezTo>
                  <a:pt x="7256149" y="3543595"/>
                  <a:pt x="7243286" y="3591002"/>
                  <a:pt x="7230425" y="3591002"/>
                </a:cubicBezTo>
                <a:cubicBezTo>
                  <a:pt x="7230425" y="3591002"/>
                  <a:pt x="7204708" y="3591002"/>
                  <a:pt x="7204708" y="3543595"/>
                </a:cubicBezTo>
                <a:cubicBezTo>
                  <a:pt x="7204707" y="3496190"/>
                  <a:pt x="7191846" y="3448784"/>
                  <a:pt x="7178986" y="3448783"/>
                </a:cubicBezTo>
                <a:cubicBezTo>
                  <a:pt x="7178986" y="3448783"/>
                  <a:pt x="7178985" y="3401377"/>
                  <a:pt x="7178985" y="3401377"/>
                </a:cubicBezTo>
                <a:cubicBezTo>
                  <a:pt x="7178986" y="3448783"/>
                  <a:pt x="7178986" y="3448783"/>
                  <a:pt x="7166125" y="3448783"/>
                </a:cubicBezTo>
                <a:cubicBezTo>
                  <a:pt x="7166124" y="3496190"/>
                  <a:pt x="7191846" y="3448784"/>
                  <a:pt x="7178986" y="3496190"/>
                </a:cubicBezTo>
                <a:cubicBezTo>
                  <a:pt x="7166124" y="3496190"/>
                  <a:pt x="7153264" y="3448783"/>
                  <a:pt x="7153267" y="3496187"/>
                </a:cubicBezTo>
                <a:cubicBezTo>
                  <a:pt x="7140407" y="3496190"/>
                  <a:pt x="7114688" y="3496190"/>
                  <a:pt x="7101824" y="3543596"/>
                </a:cubicBezTo>
                <a:cubicBezTo>
                  <a:pt x="7101824" y="3591000"/>
                  <a:pt x="7127549" y="3591002"/>
                  <a:pt x="7127549" y="3638409"/>
                </a:cubicBezTo>
                <a:cubicBezTo>
                  <a:pt x="7127549" y="3638409"/>
                  <a:pt x="7140407" y="3638407"/>
                  <a:pt x="7140407" y="3638407"/>
                </a:cubicBezTo>
                <a:cubicBezTo>
                  <a:pt x="7153267" y="3638407"/>
                  <a:pt x="7153264" y="3685814"/>
                  <a:pt x="7140407" y="3685814"/>
                </a:cubicBezTo>
                <a:cubicBezTo>
                  <a:pt x="7127549" y="3638409"/>
                  <a:pt x="7127549" y="3638409"/>
                  <a:pt x="7114689" y="3638407"/>
                </a:cubicBezTo>
                <a:cubicBezTo>
                  <a:pt x="7101824" y="3638407"/>
                  <a:pt x="7114689" y="3685814"/>
                  <a:pt x="7088967" y="3685812"/>
                </a:cubicBezTo>
                <a:cubicBezTo>
                  <a:pt x="7088967" y="3591002"/>
                  <a:pt x="7050384" y="3543595"/>
                  <a:pt x="7011805" y="3591000"/>
                </a:cubicBezTo>
                <a:cubicBezTo>
                  <a:pt x="6998944" y="3543595"/>
                  <a:pt x="7011805" y="3543595"/>
                  <a:pt x="6998944" y="3543595"/>
                </a:cubicBezTo>
                <a:cubicBezTo>
                  <a:pt x="6973223" y="3543596"/>
                  <a:pt x="6973223" y="3591000"/>
                  <a:pt x="6960365" y="3591000"/>
                </a:cubicBezTo>
                <a:cubicBezTo>
                  <a:pt x="6934648" y="3591002"/>
                  <a:pt x="6908924" y="3638407"/>
                  <a:pt x="6921783" y="3685812"/>
                </a:cubicBezTo>
                <a:cubicBezTo>
                  <a:pt x="6896065" y="3685812"/>
                  <a:pt x="6883204" y="3685814"/>
                  <a:pt x="6883204" y="3638407"/>
                </a:cubicBezTo>
                <a:cubicBezTo>
                  <a:pt x="6857486" y="3638409"/>
                  <a:pt x="6857486" y="3685812"/>
                  <a:pt x="6844626" y="3733221"/>
                </a:cubicBezTo>
                <a:cubicBezTo>
                  <a:pt x="6831764" y="3733221"/>
                  <a:pt x="6818904" y="3733220"/>
                  <a:pt x="6818904" y="3685812"/>
                </a:cubicBezTo>
                <a:cubicBezTo>
                  <a:pt x="6818904" y="3685812"/>
                  <a:pt x="6806046" y="3685812"/>
                  <a:pt x="6806044" y="3733220"/>
                </a:cubicBezTo>
                <a:cubicBezTo>
                  <a:pt x="6806046" y="3685812"/>
                  <a:pt x="6806046" y="3685812"/>
                  <a:pt x="6806046" y="3685812"/>
                </a:cubicBezTo>
                <a:cubicBezTo>
                  <a:pt x="6818904" y="3685812"/>
                  <a:pt x="6818904" y="3638407"/>
                  <a:pt x="6844625" y="3638407"/>
                </a:cubicBezTo>
                <a:cubicBezTo>
                  <a:pt x="6844625" y="3638407"/>
                  <a:pt x="6844625" y="3638407"/>
                  <a:pt x="6844626" y="3591002"/>
                </a:cubicBezTo>
                <a:lnTo>
                  <a:pt x="6806046" y="3591002"/>
                </a:lnTo>
                <a:cubicBezTo>
                  <a:pt x="6806044" y="3638407"/>
                  <a:pt x="6806044" y="3638407"/>
                  <a:pt x="6806046" y="3685812"/>
                </a:cubicBezTo>
                <a:cubicBezTo>
                  <a:pt x="6767463" y="3685812"/>
                  <a:pt x="6780324" y="3638407"/>
                  <a:pt x="6754604" y="3638407"/>
                </a:cubicBezTo>
                <a:cubicBezTo>
                  <a:pt x="6767463" y="3638409"/>
                  <a:pt x="6754604" y="3591002"/>
                  <a:pt x="6767463" y="3591002"/>
                </a:cubicBezTo>
                <a:cubicBezTo>
                  <a:pt x="6780322" y="3543595"/>
                  <a:pt x="6741745" y="3543595"/>
                  <a:pt x="6728884" y="3496187"/>
                </a:cubicBezTo>
                <a:cubicBezTo>
                  <a:pt x="6722457" y="3496190"/>
                  <a:pt x="6719239" y="3508041"/>
                  <a:pt x="6717633" y="3525817"/>
                </a:cubicBezTo>
                <a:lnTo>
                  <a:pt x="6717590" y="3527575"/>
                </a:lnTo>
                <a:lnTo>
                  <a:pt x="6722416" y="3529003"/>
                </a:lnTo>
                <a:cubicBezTo>
                  <a:pt x="6730467" y="3535148"/>
                  <a:pt x="6736277" y="3546191"/>
                  <a:pt x="6735975" y="3563159"/>
                </a:cubicBezTo>
                <a:lnTo>
                  <a:pt x="6716477" y="3572627"/>
                </a:lnTo>
                <a:lnTo>
                  <a:pt x="6716025" y="3591002"/>
                </a:lnTo>
                <a:cubicBezTo>
                  <a:pt x="6716025" y="3591002"/>
                  <a:pt x="6703162" y="3591002"/>
                  <a:pt x="6703162" y="3591002"/>
                </a:cubicBezTo>
                <a:cubicBezTo>
                  <a:pt x="6677444" y="3591002"/>
                  <a:pt x="6677442" y="3543595"/>
                  <a:pt x="6638862" y="3543596"/>
                </a:cubicBezTo>
                <a:cubicBezTo>
                  <a:pt x="6626001" y="3543595"/>
                  <a:pt x="6626004" y="3638409"/>
                  <a:pt x="6587424" y="3591000"/>
                </a:cubicBezTo>
                <a:cubicBezTo>
                  <a:pt x="6574561" y="3591002"/>
                  <a:pt x="6587424" y="3638407"/>
                  <a:pt x="6574561" y="3638407"/>
                </a:cubicBezTo>
                <a:cubicBezTo>
                  <a:pt x="6548843" y="3638407"/>
                  <a:pt x="6548843" y="3591000"/>
                  <a:pt x="6548843" y="3591000"/>
                </a:cubicBezTo>
                <a:lnTo>
                  <a:pt x="6554630" y="3565542"/>
                </a:lnTo>
                <a:lnTo>
                  <a:pt x="6544042" y="3566210"/>
                </a:lnTo>
                <a:cubicBezTo>
                  <a:pt x="6540039" y="3564799"/>
                  <a:pt x="6536756" y="3561537"/>
                  <a:pt x="6535823" y="3555879"/>
                </a:cubicBezTo>
                <a:cubicBezTo>
                  <a:pt x="6540705" y="3552764"/>
                  <a:pt x="6546450" y="3545526"/>
                  <a:pt x="6555353" y="3543419"/>
                </a:cubicBezTo>
                <a:lnTo>
                  <a:pt x="6563084" y="3555905"/>
                </a:lnTo>
                <a:lnTo>
                  <a:pt x="6569741" y="3549521"/>
                </a:lnTo>
                <a:cubicBezTo>
                  <a:pt x="6580993" y="3543595"/>
                  <a:pt x="6593856" y="3543595"/>
                  <a:pt x="6600285" y="3543596"/>
                </a:cubicBezTo>
                <a:cubicBezTo>
                  <a:pt x="6606713" y="3519891"/>
                  <a:pt x="6603499" y="3508041"/>
                  <a:pt x="6592246" y="3502114"/>
                </a:cubicBezTo>
                <a:lnTo>
                  <a:pt x="6549143" y="3497575"/>
                </a:lnTo>
                <a:lnTo>
                  <a:pt x="6557357" y="3511135"/>
                </a:lnTo>
                <a:lnTo>
                  <a:pt x="6534260" y="3515776"/>
                </a:lnTo>
                <a:lnTo>
                  <a:pt x="6533573" y="3523595"/>
                </a:lnTo>
                <a:cubicBezTo>
                  <a:pt x="6528751" y="3543595"/>
                  <a:pt x="6516694" y="3543595"/>
                  <a:pt x="6497400" y="3543595"/>
                </a:cubicBezTo>
                <a:cubicBezTo>
                  <a:pt x="6497401" y="3591002"/>
                  <a:pt x="6484542" y="3591002"/>
                  <a:pt x="6471683" y="3638407"/>
                </a:cubicBezTo>
                <a:cubicBezTo>
                  <a:pt x="6471683" y="3638407"/>
                  <a:pt x="6471681" y="3591002"/>
                  <a:pt x="6471681" y="3591002"/>
                </a:cubicBezTo>
                <a:cubicBezTo>
                  <a:pt x="6445963" y="3591002"/>
                  <a:pt x="6433099" y="3591002"/>
                  <a:pt x="6407381" y="3591002"/>
                </a:cubicBezTo>
                <a:cubicBezTo>
                  <a:pt x="6407381" y="3591002"/>
                  <a:pt x="6407379" y="3638407"/>
                  <a:pt x="6420243" y="3638407"/>
                </a:cubicBezTo>
                <a:cubicBezTo>
                  <a:pt x="6394524" y="3685812"/>
                  <a:pt x="6394524" y="3733220"/>
                  <a:pt x="6394522" y="3780625"/>
                </a:cubicBezTo>
                <a:lnTo>
                  <a:pt x="6368800" y="3780625"/>
                </a:lnTo>
                <a:cubicBezTo>
                  <a:pt x="6355941" y="3733220"/>
                  <a:pt x="6368802" y="3685814"/>
                  <a:pt x="6381661" y="3685814"/>
                </a:cubicBezTo>
                <a:cubicBezTo>
                  <a:pt x="6368802" y="3638407"/>
                  <a:pt x="6355941" y="3638409"/>
                  <a:pt x="6355941" y="3638409"/>
                </a:cubicBezTo>
                <a:lnTo>
                  <a:pt x="6350057" y="3647632"/>
                </a:lnTo>
                <a:lnTo>
                  <a:pt x="6351470" y="3648237"/>
                </a:lnTo>
                <a:cubicBezTo>
                  <a:pt x="6363198" y="3657172"/>
                  <a:pt x="6377345" y="3677491"/>
                  <a:pt x="6363280" y="3683549"/>
                </a:cubicBezTo>
                <a:cubicBezTo>
                  <a:pt x="6354327" y="3685565"/>
                  <a:pt x="6347490" y="3677460"/>
                  <a:pt x="6343610" y="3667967"/>
                </a:cubicBezTo>
                <a:lnTo>
                  <a:pt x="6342879" y="3658887"/>
                </a:lnTo>
                <a:lnTo>
                  <a:pt x="6338460" y="3665813"/>
                </a:lnTo>
                <a:cubicBezTo>
                  <a:pt x="6322186" y="3685814"/>
                  <a:pt x="6307717" y="3685812"/>
                  <a:pt x="6278781" y="3685814"/>
                </a:cubicBezTo>
                <a:cubicBezTo>
                  <a:pt x="6278781" y="3733220"/>
                  <a:pt x="6291639" y="3733221"/>
                  <a:pt x="6291639" y="3733221"/>
                </a:cubicBezTo>
                <a:cubicBezTo>
                  <a:pt x="6278781" y="3733220"/>
                  <a:pt x="6265922" y="3733220"/>
                  <a:pt x="6265922" y="3733220"/>
                </a:cubicBezTo>
                <a:cubicBezTo>
                  <a:pt x="6265920" y="3685814"/>
                  <a:pt x="6253061" y="3685814"/>
                  <a:pt x="6253061" y="3685814"/>
                </a:cubicBezTo>
                <a:cubicBezTo>
                  <a:pt x="6240199" y="3685814"/>
                  <a:pt x="6240199" y="3685814"/>
                  <a:pt x="6227338" y="3685814"/>
                </a:cubicBezTo>
                <a:cubicBezTo>
                  <a:pt x="6227338" y="3638409"/>
                  <a:pt x="6214477" y="3638407"/>
                  <a:pt x="6227338" y="3638409"/>
                </a:cubicBezTo>
                <a:cubicBezTo>
                  <a:pt x="6240199" y="3638407"/>
                  <a:pt x="6240199" y="3638407"/>
                  <a:pt x="6253060" y="3638407"/>
                </a:cubicBezTo>
                <a:cubicBezTo>
                  <a:pt x="6265922" y="3638409"/>
                  <a:pt x="6265922" y="3591002"/>
                  <a:pt x="6265922" y="3591002"/>
                </a:cubicBezTo>
                <a:cubicBezTo>
                  <a:pt x="6253061" y="3591002"/>
                  <a:pt x="6201620" y="3591000"/>
                  <a:pt x="6163039" y="3591000"/>
                </a:cubicBezTo>
                <a:cubicBezTo>
                  <a:pt x="6163039" y="3591000"/>
                  <a:pt x="6163037" y="3638407"/>
                  <a:pt x="6175900" y="3638407"/>
                </a:cubicBezTo>
                <a:cubicBezTo>
                  <a:pt x="6163037" y="3638407"/>
                  <a:pt x="6163037" y="3638407"/>
                  <a:pt x="6163037" y="3638407"/>
                </a:cubicBezTo>
                <a:cubicBezTo>
                  <a:pt x="6137319" y="3638407"/>
                  <a:pt x="6111597" y="3638407"/>
                  <a:pt x="6098738" y="3591002"/>
                </a:cubicBezTo>
                <a:cubicBezTo>
                  <a:pt x="6085879" y="3591000"/>
                  <a:pt x="6098738" y="3591002"/>
                  <a:pt x="6111597" y="3638407"/>
                </a:cubicBezTo>
                <a:cubicBezTo>
                  <a:pt x="6111597" y="3650259"/>
                  <a:pt x="6109188" y="3659146"/>
                  <a:pt x="6105572" y="3666554"/>
                </a:cubicBezTo>
                <a:lnTo>
                  <a:pt x="6102260" y="3671363"/>
                </a:lnTo>
                <a:lnTo>
                  <a:pt x="6111713" y="3668070"/>
                </a:lnTo>
                <a:cubicBezTo>
                  <a:pt x="6113509" y="3679964"/>
                  <a:pt x="6116865" y="3682552"/>
                  <a:pt x="6128497" y="3681005"/>
                </a:cubicBezTo>
                <a:cubicBezTo>
                  <a:pt x="6133213" y="3712225"/>
                  <a:pt x="6103942" y="3717252"/>
                  <a:pt x="6090228" y="3701019"/>
                </a:cubicBezTo>
                <a:lnTo>
                  <a:pt x="6087746" y="3692439"/>
                </a:lnTo>
                <a:lnTo>
                  <a:pt x="6079047" y="3705071"/>
                </a:lnTo>
                <a:cubicBezTo>
                  <a:pt x="6075430" y="3712480"/>
                  <a:pt x="6073020" y="3721369"/>
                  <a:pt x="6073020" y="3733220"/>
                </a:cubicBezTo>
                <a:cubicBezTo>
                  <a:pt x="6047300" y="3733220"/>
                  <a:pt x="6021577" y="3733221"/>
                  <a:pt x="5995859" y="3733220"/>
                </a:cubicBezTo>
                <a:cubicBezTo>
                  <a:pt x="5995857" y="3685814"/>
                  <a:pt x="6008718" y="3685814"/>
                  <a:pt x="6021577" y="3685814"/>
                </a:cubicBezTo>
                <a:cubicBezTo>
                  <a:pt x="5995857" y="3685814"/>
                  <a:pt x="5982994" y="3638407"/>
                  <a:pt x="5957276" y="3685814"/>
                </a:cubicBezTo>
                <a:lnTo>
                  <a:pt x="5950368" y="3667230"/>
                </a:lnTo>
                <a:lnTo>
                  <a:pt x="5946888" y="3667532"/>
                </a:lnTo>
                <a:lnTo>
                  <a:pt x="5946367" y="3667835"/>
                </a:lnTo>
                <a:lnTo>
                  <a:pt x="5945931" y="3668780"/>
                </a:lnTo>
                <a:lnTo>
                  <a:pt x="5944618" y="3679148"/>
                </a:lnTo>
                <a:cubicBezTo>
                  <a:pt x="5944417" y="3682850"/>
                  <a:pt x="5944415" y="3685814"/>
                  <a:pt x="5944415" y="3685814"/>
                </a:cubicBezTo>
                <a:cubicBezTo>
                  <a:pt x="5944415" y="3685814"/>
                  <a:pt x="5944415" y="3685814"/>
                  <a:pt x="5944417" y="3705813"/>
                </a:cubicBezTo>
                <a:lnTo>
                  <a:pt x="5944417" y="3717171"/>
                </a:lnTo>
                <a:lnTo>
                  <a:pt x="5952298" y="3720306"/>
                </a:lnTo>
                <a:cubicBezTo>
                  <a:pt x="5964647" y="3727360"/>
                  <a:pt x="5976204" y="3736299"/>
                  <a:pt x="5986437" y="3747069"/>
                </a:cubicBezTo>
                <a:cubicBezTo>
                  <a:pt x="5983427" y="3752880"/>
                  <a:pt x="5980417" y="3758690"/>
                  <a:pt x="5986612" y="3761759"/>
                </a:cubicBezTo>
                <a:cubicBezTo>
                  <a:pt x="5978380" y="3781409"/>
                  <a:pt x="5963558" y="3796880"/>
                  <a:pt x="5945218" y="3807869"/>
                </a:cubicBezTo>
                <a:lnTo>
                  <a:pt x="5903790" y="3820620"/>
                </a:lnTo>
                <a:lnTo>
                  <a:pt x="5903425" y="3821424"/>
                </a:lnTo>
                <a:lnTo>
                  <a:pt x="5903170" y="3820811"/>
                </a:lnTo>
                <a:lnTo>
                  <a:pt x="5882727" y="3827099"/>
                </a:lnTo>
                <a:cubicBezTo>
                  <a:pt x="5866006" y="3828397"/>
                  <a:pt x="5849033" y="3827004"/>
                  <a:pt x="5833112" y="3822795"/>
                </a:cubicBezTo>
                <a:lnTo>
                  <a:pt x="5793983" y="3803636"/>
                </a:lnTo>
                <a:lnTo>
                  <a:pt x="5789130" y="3804945"/>
                </a:lnTo>
                <a:lnTo>
                  <a:pt x="5790939" y="3814247"/>
                </a:lnTo>
                <a:lnTo>
                  <a:pt x="5774697" y="3808835"/>
                </a:lnTo>
                <a:lnTo>
                  <a:pt x="5767874" y="3810676"/>
                </a:lnTo>
                <a:cubicBezTo>
                  <a:pt x="5753248" y="3812032"/>
                  <a:pt x="5738663" y="3809980"/>
                  <a:pt x="5724236" y="3802074"/>
                </a:cubicBezTo>
                <a:cubicBezTo>
                  <a:pt x="5718218" y="3789850"/>
                  <a:pt x="5711813" y="3780739"/>
                  <a:pt x="5705200" y="3773589"/>
                </a:cubicBezTo>
                <a:lnTo>
                  <a:pt x="5689054" y="3760263"/>
                </a:lnTo>
                <a:lnTo>
                  <a:pt x="5688039" y="3761168"/>
                </a:lnTo>
                <a:cubicBezTo>
                  <a:pt x="5676676" y="3766484"/>
                  <a:pt x="5662880" y="3768213"/>
                  <a:pt x="5648534" y="3766875"/>
                </a:cubicBezTo>
                <a:lnTo>
                  <a:pt x="5613732" y="3756544"/>
                </a:lnTo>
                <a:lnTo>
                  <a:pt x="5614673" y="3771534"/>
                </a:lnTo>
                <a:cubicBezTo>
                  <a:pt x="5595582" y="3849094"/>
                  <a:pt x="5509827" y="3902470"/>
                  <a:pt x="5417145" y="3917761"/>
                </a:cubicBezTo>
                <a:cubicBezTo>
                  <a:pt x="5374048" y="3898529"/>
                  <a:pt x="5343041" y="3880046"/>
                  <a:pt x="5317097" y="3852612"/>
                </a:cubicBezTo>
                <a:lnTo>
                  <a:pt x="5289613" y="3815153"/>
                </a:lnTo>
                <a:lnTo>
                  <a:pt x="5250182" y="3814094"/>
                </a:lnTo>
                <a:cubicBezTo>
                  <a:pt x="5250334" y="3804846"/>
                  <a:pt x="5250486" y="3795598"/>
                  <a:pt x="5260456" y="3782287"/>
                </a:cubicBezTo>
                <a:lnTo>
                  <a:pt x="5270173" y="3780924"/>
                </a:lnTo>
                <a:lnTo>
                  <a:pt x="5247393" y="3733747"/>
                </a:lnTo>
                <a:cubicBezTo>
                  <a:pt x="5283897" y="3684191"/>
                  <a:pt x="5267180" y="3623410"/>
                  <a:pt x="5301924" y="3592459"/>
                </a:cubicBezTo>
                <a:lnTo>
                  <a:pt x="5341317" y="3568540"/>
                </a:lnTo>
                <a:lnTo>
                  <a:pt x="5333559" y="3567298"/>
                </a:lnTo>
                <a:cubicBezTo>
                  <a:pt x="5320700" y="3567298"/>
                  <a:pt x="5307841" y="3567298"/>
                  <a:pt x="5301412" y="3543595"/>
                </a:cubicBezTo>
                <a:cubicBezTo>
                  <a:pt x="5327134" y="3543596"/>
                  <a:pt x="5327134" y="3543596"/>
                  <a:pt x="5352852" y="3543595"/>
                </a:cubicBezTo>
                <a:cubicBezTo>
                  <a:pt x="5365713" y="3543595"/>
                  <a:pt x="5352852" y="3496187"/>
                  <a:pt x="5352852" y="3496187"/>
                </a:cubicBezTo>
                <a:cubicBezTo>
                  <a:pt x="5365713" y="3496190"/>
                  <a:pt x="5365713" y="3496190"/>
                  <a:pt x="5378574" y="3496190"/>
                </a:cubicBezTo>
                <a:cubicBezTo>
                  <a:pt x="5378574" y="3496190"/>
                  <a:pt x="5378574" y="3496190"/>
                  <a:pt x="5378572" y="3543595"/>
                </a:cubicBezTo>
                <a:cubicBezTo>
                  <a:pt x="5391433" y="3543596"/>
                  <a:pt x="5430012" y="3543596"/>
                  <a:pt x="5442871" y="3543595"/>
                </a:cubicBezTo>
                <a:cubicBezTo>
                  <a:pt x="5481453" y="3496187"/>
                  <a:pt x="5455735" y="3448783"/>
                  <a:pt x="5481452" y="3448783"/>
                </a:cubicBezTo>
                <a:cubicBezTo>
                  <a:pt x="5494313" y="3448784"/>
                  <a:pt x="5494313" y="3448784"/>
                  <a:pt x="5507173" y="3448783"/>
                </a:cubicBezTo>
                <a:cubicBezTo>
                  <a:pt x="5520036" y="3401377"/>
                  <a:pt x="5520036" y="3401377"/>
                  <a:pt x="5507171" y="3401377"/>
                </a:cubicBezTo>
                <a:cubicBezTo>
                  <a:pt x="5520036" y="3401377"/>
                  <a:pt x="5532895" y="3401377"/>
                  <a:pt x="5532895" y="3401377"/>
                </a:cubicBezTo>
                <a:cubicBezTo>
                  <a:pt x="5532895" y="3401377"/>
                  <a:pt x="5545752" y="3401377"/>
                  <a:pt x="5545752" y="3401377"/>
                </a:cubicBezTo>
                <a:cubicBezTo>
                  <a:pt x="5539326" y="3425080"/>
                  <a:pt x="5536109" y="3448783"/>
                  <a:pt x="5532893" y="3466560"/>
                </a:cubicBezTo>
                <a:lnTo>
                  <a:pt x="5530366" y="3476961"/>
                </a:lnTo>
                <a:lnTo>
                  <a:pt x="5531841" y="3478101"/>
                </a:lnTo>
                <a:cubicBezTo>
                  <a:pt x="5537175" y="3484539"/>
                  <a:pt x="5539398" y="3491817"/>
                  <a:pt x="5534973" y="3499920"/>
                </a:cubicBezTo>
                <a:lnTo>
                  <a:pt x="5517786" y="3515767"/>
                </a:lnTo>
                <a:lnTo>
                  <a:pt x="5515210" y="3543595"/>
                </a:lnTo>
                <a:lnTo>
                  <a:pt x="5514651" y="3573939"/>
                </a:lnTo>
                <a:lnTo>
                  <a:pt x="5525980" y="3579114"/>
                </a:lnTo>
                <a:cubicBezTo>
                  <a:pt x="5545577" y="3591636"/>
                  <a:pt x="5563075" y="3607391"/>
                  <a:pt x="5577344" y="3625554"/>
                </a:cubicBezTo>
                <a:lnTo>
                  <a:pt x="5578592" y="3627928"/>
                </a:lnTo>
                <a:lnTo>
                  <a:pt x="5584465" y="3618937"/>
                </a:lnTo>
                <a:cubicBezTo>
                  <a:pt x="5591827" y="3615284"/>
                  <a:pt x="5599759" y="3613777"/>
                  <a:pt x="5607949" y="3614020"/>
                </a:cubicBezTo>
                <a:lnTo>
                  <a:pt x="5627175" y="3620751"/>
                </a:lnTo>
                <a:lnTo>
                  <a:pt x="5628405" y="3609158"/>
                </a:lnTo>
                <a:lnTo>
                  <a:pt x="5627336" y="3607818"/>
                </a:lnTo>
                <a:cubicBezTo>
                  <a:pt x="5621514" y="3595267"/>
                  <a:pt x="5617997" y="3581812"/>
                  <a:pt x="5618531" y="3574183"/>
                </a:cubicBezTo>
                <a:lnTo>
                  <a:pt x="5633664" y="3569979"/>
                </a:lnTo>
                <a:lnTo>
                  <a:pt x="5652168" y="3525189"/>
                </a:lnTo>
                <a:cubicBezTo>
                  <a:pt x="5657551" y="3516742"/>
                  <a:pt x="5663900" y="3508823"/>
                  <a:pt x="5671313" y="3501574"/>
                </a:cubicBezTo>
                <a:cubicBezTo>
                  <a:pt x="5683468" y="3489617"/>
                  <a:pt x="5695787" y="3481987"/>
                  <a:pt x="5708414" y="3477049"/>
                </a:cubicBezTo>
                <a:lnTo>
                  <a:pt x="5745114" y="3469147"/>
                </a:lnTo>
                <a:lnTo>
                  <a:pt x="5741870" y="3466560"/>
                </a:lnTo>
                <a:cubicBezTo>
                  <a:pt x="5725797" y="3448783"/>
                  <a:pt x="5712934" y="3425080"/>
                  <a:pt x="5700073" y="3401375"/>
                </a:cubicBezTo>
                <a:cubicBezTo>
                  <a:pt x="5712934" y="3401377"/>
                  <a:pt x="5712934" y="3401377"/>
                  <a:pt x="5712934" y="3353971"/>
                </a:cubicBezTo>
                <a:lnTo>
                  <a:pt x="5703044" y="3353972"/>
                </a:lnTo>
                <a:lnTo>
                  <a:pt x="5708720" y="3366681"/>
                </a:lnTo>
                <a:cubicBezTo>
                  <a:pt x="5682595" y="3373899"/>
                  <a:pt x="5661889" y="3374925"/>
                  <a:pt x="5646689" y="3358906"/>
                </a:cubicBezTo>
                <a:lnTo>
                  <a:pt x="5643703" y="3353972"/>
                </a:lnTo>
                <a:lnTo>
                  <a:pt x="5597194" y="3353971"/>
                </a:lnTo>
                <a:cubicBezTo>
                  <a:pt x="5597194" y="3353971"/>
                  <a:pt x="5584337" y="3353971"/>
                  <a:pt x="5584337" y="3353971"/>
                </a:cubicBezTo>
                <a:cubicBezTo>
                  <a:pt x="5584337" y="3353971"/>
                  <a:pt x="5584337" y="3353971"/>
                  <a:pt x="5571472" y="3353971"/>
                </a:cubicBezTo>
                <a:cubicBezTo>
                  <a:pt x="5571472" y="3353971"/>
                  <a:pt x="5571474" y="3401377"/>
                  <a:pt x="5571474" y="3401377"/>
                </a:cubicBezTo>
                <a:cubicBezTo>
                  <a:pt x="5558615" y="3448783"/>
                  <a:pt x="5558613" y="3401375"/>
                  <a:pt x="5545752" y="3401377"/>
                </a:cubicBezTo>
                <a:cubicBezTo>
                  <a:pt x="5545754" y="3353971"/>
                  <a:pt x="5545754" y="3353971"/>
                  <a:pt x="5532893" y="3353971"/>
                </a:cubicBezTo>
                <a:cubicBezTo>
                  <a:pt x="5520034" y="3353972"/>
                  <a:pt x="5520034" y="3353972"/>
                  <a:pt x="5507173" y="3353972"/>
                </a:cubicBezTo>
                <a:cubicBezTo>
                  <a:pt x="5494312" y="3353971"/>
                  <a:pt x="5494312" y="3353971"/>
                  <a:pt x="5481453" y="3306565"/>
                </a:cubicBezTo>
                <a:cubicBezTo>
                  <a:pt x="5481453" y="3306565"/>
                  <a:pt x="5481452" y="3259158"/>
                  <a:pt x="5481452" y="3211751"/>
                </a:cubicBezTo>
                <a:cubicBezTo>
                  <a:pt x="5487882" y="3199900"/>
                  <a:pt x="5495117" y="3191011"/>
                  <a:pt x="5502349" y="3184344"/>
                </a:cubicBezTo>
                <a:lnTo>
                  <a:pt x="5505091" y="3182500"/>
                </a:lnTo>
                <a:lnTo>
                  <a:pt x="5498297" y="3175173"/>
                </a:lnTo>
                <a:cubicBezTo>
                  <a:pt x="5496116" y="3172682"/>
                  <a:pt x="5494426" y="3169320"/>
                  <a:pt x="5493811" y="3161936"/>
                </a:cubicBezTo>
                <a:cubicBezTo>
                  <a:pt x="5499345" y="3160618"/>
                  <a:pt x="5504873" y="3159300"/>
                  <a:pt x="5510408" y="3157981"/>
                </a:cubicBezTo>
                <a:cubicBezTo>
                  <a:pt x="5512005" y="3163626"/>
                  <a:pt x="5513602" y="3169269"/>
                  <a:pt x="5513419" y="3173832"/>
                </a:cubicBezTo>
                <a:lnTo>
                  <a:pt x="5507812" y="3180667"/>
                </a:lnTo>
                <a:lnTo>
                  <a:pt x="5523249" y="3170271"/>
                </a:lnTo>
                <a:cubicBezTo>
                  <a:pt x="5536109" y="3164346"/>
                  <a:pt x="5545754" y="3164347"/>
                  <a:pt x="5545754" y="3164347"/>
                </a:cubicBezTo>
                <a:cubicBezTo>
                  <a:pt x="5520034" y="3116940"/>
                  <a:pt x="5455735" y="3116939"/>
                  <a:pt x="5455735" y="3069534"/>
                </a:cubicBezTo>
                <a:cubicBezTo>
                  <a:pt x="5417153" y="3069534"/>
                  <a:pt x="5417153" y="3022127"/>
                  <a:pt x="5391431" y="3022127"/>
                </a:cubicBezTo>
                <a:lnTo>
                  <a:pt x="5381904" y="3022127"/>
                </a:lnTo>
                <a:lnTo>
                  <a:pt x="5372360" y="3041437"/>
                </a:lnTo>
                <a:lnTo>
                  <a:pt x="5372142" y="3045830"/>
                </a:lnTo>
                <a:cubicBezTo>
                  <a:pt x="5372142" y="3057682"/>
                  <a:pt x="5372143" y="3069534"/>
                  <a:pt x="5365711" y="3069534"/>
                </a:cubicBezTo>
                <a:cubicBezTo>
                  <a:pt x="5339993" y="3069534"/>
                  <a:pt x="5301412" y="3022128"/>
                  <a:pt x="5288551" y="3022127"/>
                </a:cubicBezTo>
                <a:cubicBezTo>
                  <a:pt x="5275692" y="3022127"/>
                  <a:pt x="5269264" y="3022128"/>
                  <a:pt x="5264441" y="3022127"/>
                </a:cubicBezTo>
                <a:lnTo>
                  <a:pt x="5257929" y="3022127"/>
                </a:lnTo>
                <a:lnTo>
                  <a:pt x="5245478" y="3033714"/>
                </a:lnTo>
                <a:cubicBezTo>
                  <a:pt x="5225989" y="3040476"/>
                  <a:pt x="5198477" y="3025629"/>
                  <a:pt x="5193179" y="3006381"/>
                </a:cubicBezTo>
                <a:lnTo>
                  <a:pt x="5218052" y="2990660"/>
                </a:lnTo>
                <a:lnTo>
                  <a:pt x="5211390" y="2974721"/>
                </a:lnTo>
                <a:cubicBezTo>
                  <a:pt x="5217822" y="2951018"/>
                  <a:pt x="5237110" y="2951018"/>
                  <a:pt x="5254793" y="2951020"/>
                </a:cubicBezTo>
                <a:lnTo>
                  <a:pt x="5271505" y="2948911"/>
                </a:lnTo>
                <a:lnTo>
                  <a:pt x="5267135" y="2946019"/>
                </a:lnTo>
                <a:cubicBezTo>
                  <a:pt x="5264526" y="2941119"/>
                  <a:pt x="5264499" y="2934370"/>
                  <a:pt x="5269072" y="2925935"/>
                </a:cubicBezTo>
                <a:lnTo>
                  <a:pt x="5286922" y="2930617"/>
                </a:lnTo>
                <a:lnTo>
                  <a:pt x="5288551" y="2927314"/>
                </a:lnTo>
                <a:lnTo>
                  <a:pt x="5288573" y="2927314"/>
                </a:lnTo>
                <a:lnTo>
                  <a:pt x="5263573" y="2885834"/>
                </a:lnTo>
                <a:cubicBezTo>
                  <a:pt x="5250786" y="2885834"/>
                  <a:pt x="5250786" y="2885834"/>
                  <a:pt x="5250786" y="2885834"/>
                </a:cubicBezTo>
                <a:cubicBezTo>
                  <a:pt x="5250786" y="2885834"/>
                  <a:pt x="5250786" y="2885834"/>
                  <a:pt x="5237998" y="2885833"/>
                </a:cubicBezTo>
                <a:cubicBezTo>
                  <a:pt x="5250786" y="2928269"/>
                  <a:pt x="5263573" y="2885834"/>
                  <a:pt x="5263573" y="2928269"/>
                </a:cubicBezTo>
                <a:cubicBezTo>
                  <a:pt x="5250786" y="2928269"/>
                  <a:pt x="5250786" y="2928269"/>
                  <a:pt x="5237998" y="2928269"/>
                </a:cubicBezTo>
                <a:cubicBezTo>
                  <a:pt x="5212421" y="2928267"/>
                  <a:pt x="5212423" y="2885833"/>
                  <a:pt x="5199634" y="2885833"/>
                </a:cubicBezTo>
                <a:cubicBezTo>
                  <a:pt x="5206028" y="2885833"/>
                  <a:pt x="5211621" y="2883181"/>
                  <a:pt x="5216617" y="2879201"/>
                </a:cubicBezTo>
                <a:lnTo>
                  <a:pt x="5228024" y="2866770"/>
                </a:lnTo>
                <a:lnTo>
                  <a:pt x="5213522" y="2855322"/>
                </a:lnTo>
                <a:lnTo>
                  <a:pt x="5204375" y="2832507"/>
                </a:lnTo>
                <a:lnTo>
                  <a:pt x="5185670" y="2879909"/>
                </a:lnTo>
                <a:cubicBezTo>
                  <a:pt x="5172807" y="2927314"/>
                  <a:pt x="5159950" y="2927314"/>
                  <a:pt x="5185672" y="2974722"/>
                </a:cubicBezTo>
                <a:cubicBezTo>
                  <a:pt x="5172809" y="2974722"/>
                  <a:pt x="5163166" y="2986574"/>
                  <a:pt x="5156734" y="3004351"/>
                </a:cubicBezTo>
                <a:lnTo>
                  <a:pt x="5151629" y="3038853"/>
                </a:lnTo>
                <a:lnTo>
                  <a:pt x="5157365" y="3041256"/>
                </a:lnTo>
                <a:lnTo>
                  <a:pt x="5189865" y="3047074"/>
                </a:lnTo>
                <a:lnTo>
                  <a:pt x="5189676" y="3046275"/>
                </a:lnTo>
                <a:cubicBezTo>
                  <a:pt x="5186712" y="3036699"/>
                  <a:pt x="5184590" y="3027825"/>
                  <a:pt x="5188253" y="3022972"/>
                </a:cubicBezTo>
                <a:cubicBezTo>
                  <a:pt x="5190691" y="3019739"/>
                  <a:pt x="5195702" y="3018292"/>
                  <a:pt x="5204744" y="3019615"/>
                </a:cubicBezTo>
                <a:cubicBezTo>
                  <a:pt x="5209417" y="3027538"/>
                  <a:pt x="5214982" y="3036470"/>
                  <a:pt x="5218012" y="3044788"/>
                </a:cubicBezTo>
                <a:lnTo>
                  <a:pt x="5217346" y="3052170"/>
                </a:lnTo>
                <a:lnTo>
                  <a:pt x="5245094" y="3057477"/>
                </a:lnTo>
                <a:cubicBezTo>
                  <a:pt x="5258033" y="3061357"/>
                  <a:pt x="5269792" y="3067071"/>
                  <a:pt x="5279874" y="3076486"/>
                </a:cubicBezTo>
                <a:cubicBezTo>
                  <a:pt x="5319656" y="3114512"/>
                  <a:pt x="5341013" y="3158517"/>
                  <a:pt x="5347607" y="3202442"/>
                </a:cubicBezTo>
                <a:lnTo>
                  <a:pt x="5347248" y="3234100"/>
                </a:lnTo>
                <a:lnTo>
                  <a:pt x="5349307" y="3236629"/>
                </a:lnTo>
                <a:lnTo>
                  <a:pt x="5347221" y="3236647"/>
                </a:lnTo>
                <a:lnTo>
                  <a:pt x="5346877" y="3267503"/>
                </a:lnTo>
                <a:cubicBezTo>
                  <a:pt x="5343247" y="3288665"/>
                  <a:pt x="5336382" y="3309049"/>
                  <a:pt x="5326743" y="3327894"/>
                </a:cubicBezTo>
                <a:cubicBezTo>
                  <a:pt x="5303604" y="3373127"/>
                  <a:pt x="5264470" y="3409503"/>
                  <a:pt x="5215662" y="3426555"/>
                </a:cubicBezTo>
                <a:cubicBezTo>
                  <a:pt x="5081054" y="3480161"/>
                  <a:pt x="4964525" y="3359045"/>
                  <a:pt x="4923762" y="3220975"/>
                </a:cubicBezTo>
                <a:lnTo>
                  <a:pt x="4945196" y="3167113"/>
                </a:lnTo>
                <a:lnTo>
                  <a:pt x="4932076" y="3167535"/>
                </a:lnTo>
                <a:cubicBezTo>
                  <a:pt x="4928545" y="3155405"/>
                  <a:pt x="4933375" y="3127267"/>
                  <a:pt x="4951999" y="3116754"/>
                </a:cubicBezTo>
                <a:lnTo>
                  <a:pt x="4966513" y="3131359"/>
                </a:lnTo>
                <a:lnTo>
                  <a:pt x="4984232" y="3105459"/>
                </a:lnTo>
                <a:cubicBezTo>
                  <a:pt x="5011976" y="3075020"/>
                  <a:pt x="5050682" y="3049855"/>
                  <a:pt x="5110464" y="3021612"/>
                </a:cubicBezTo>
                <a:lnTo>
                  <a:pt x="5124480" y="3027484"/>
                </a:lnTo>
                <a:lnTo>
                  <a:pt x="5126194" y="3004351"/>
                </a:lnTo>
                <a:lnTo>
                  <a:pt x="5126327" y="2999582"/>
                </a:lnTo>
                <a:lnTo>
                  <a:pt x="5119797" y="3004549"/>
                </a:lnTo>
                <a:cubicBezTo>
                  <a:pt x="5114814" y="3007429"/>
                  <a:pt x="5110533" y="3011094"/>
                  <a:pt x="5110912" y="3019250"/>
                </a:cubicBezTo>
                <a:cubicBezTo>
                  <a:pt x="5093951" y="3017447"/>
                  <a:pt x="5093444" y="3006571"/>
                  <a:pt x="5072371" y="3007034"/>
                </a:cubicBezTo>
                <a:cubicBezTo>
                  <a:pt x="5070707" y="2994007"/>
                  <a:pt x="5072612" y="2983893"/>
                  <a:pt x="5076655" y="2976522"/>
                </a:cubicBezTo>
                <a:lnTo>
                  <a:pt x="5081803" y="2971407"/>
                </a:lnTo>
                <a:lnTo>
                  <a:pt x="5068110" y="2954401"/>
                </a:lnTo>
                <a:cubicBezTo>
                  <a:pt x="5081266" y="2947441"/>
                  <a:pt x="5091737" y="2947075"/>
                  <a:pt x="5100508" y="2952458"/>
                </a:cubicBezTo>
                <a:lnTo>
                  <a:pt x="5106889" y="2961808"/>
                </a:lnTo>
                <a:lnTo>
                  <a:pt x="5121371" y="2962679"/>
                </a:lnTo>
                <a:lnTo>
                  <a:pt x="5121369" y="2956688"/>
                </a:lnTo>
                <a:lnTo>
                  <a:pt x="5107117" y="2956362"/>
                </a:lnTo>
                <a:cubicBezTo>
                  <a:pt x="5093144" y="2950219"/>
                  <a:pt x="5077116" y="2935172"/>
                  <a:pt x="5064447" y="2928042"/>
                </a:cubicBezTo>
                <a:cubicBezTo>
                  <a:pt x="5067401" y="2909046"/>
                  <a:pt x="5070072" y="2903663"/>
                  <a:pt x="5083156" y="2890374"/>
                </a:cubicBezTo>
                <a:lnTo>
                  <a:pt x="5091145" y="2894228"/>
                </a:lnTo>
                <a:lnTo>
                  <a:pt x="5097257" y="2885834"/>
                </a:lnTo>
                <a:cubicBezTo>
                  <a:pt x="5105296" y="2879909"/>
                  <a:pt x="5114941" y="2879909"/>
                  <a:pt x="5121371" y="2879909"/>
                </a:cubicBezTo>
                <a:cubicBezTo>
                  <a:pt x="5121371" y="2879909"/>
                  <a:pt x="5134228" y="2879911"/>
                  <a:pt x="5134230" y="2927314"/>
                </a:cubicBezTo>
                <a:cubicBezTo>
                  <a:pt x="5147089" y="2927314"/>
                  <a:pt x="5147089" y="2927314"/>
                  <a:pt x="5147089" y="2927314"/>
                </a:cubicBezTo>
                <a:cubicBezTo>
                  <a:pt x="5159950" y="2927314"/>
                  <a:pt x="5134230" y="2927314"/>
                  <a:pt x="5134228" y="2879911"/>
                </a:cubicBezTo>
                <a:cubicBezTo>
                  <a:pt x="5147089" y="2879909"/>
                  <a:pt x="5172809" y="2879909"/>
                  <a:pt x="5172809" y="2832502"/>
                </a:cubicBezTo>
                <a:cubicBezTo>
                  <a:pt x="5159950" y="2832502"/>
                  <a:pt x="5121369" y="2832502"/>
                  <a:pt x="5121371" y="2785097"/>
                </a:cubicBezTo>
                <a:cubicBezTo>
                  <a:pt x="5108508" y="2785099"/>
                  <a:pt x="5108508" y="2832502"/>
                  <a:pt x="5095649" y="2832502"/>
                </a:cubicBezTo>
                <a:cubicBezTo>
                  <a:pt x="5082789" y="2832502"/>
                  <a:pt x="5082789" y="2832502"/>
                  <a:pt x="5082789" y="2879909"/>
                </a:cubicBezTo>
                <a:cubicBezTo>
                  <a:pt x="5057072" y="2879911"/>
                  <a:pt x="5044206" y="2832502"/>
                  <a:pt x="5018490" y="2785097"/>
                </a:cubicBezTo>
                <a:cubicBezTo>
                  <a:pt x="5018490" y="2785097"/>
                  <a:pt x="5018490" y="2832502"/>
                  <a:pt x="5005629" y="2785097"/>
                </a:cubicBezTo>
                <a:cubicBezTo>
                  <a:pt x="5005629" y="2832502"/>
                  <a:pt x="5018490" y="2879911"/>
                  <a:pt x="5018490" y="2927314"/>
                </a:cubicBezTo>
                <a:cubicBezTo>
                  <a:pt x="4999200" y="2927314"/>
                  <a:pt x="5001611" y="2953980"/>
                  <a:pt x="4993173" y="2967314"/>
                </a:cubicBezTo>
                <a:lnTo>
                  <a:pt x="4989275" y="2969490"/>
                </a:lnTo>
                <a:lnTo>
                  <a:pt x="5021751" y="2972894"/>
                </a:lnTo>
                <a:cubicBezTo>
                  <a:pt x="5033765" y="2977334"/>
                  <a:pt x="5041031" y="2984001"/>
                  <a:pt x="5044696" y="2991654"/>
                </a:cubicBezTo>
                <a:cubicBezTo>
                  <a:pt x="5058440" y="3020348"/>
                  <a:pt x="5021554" y="3062904"/>
                  <a:pt x="4994698" y="3053805"/>
                </a:cubicBezTo>
                <a:lnTo>
                  <a:pt x="4991116" y="3050488"/>
                </a:lnTo>
                <a:lnTo>
                  <a:pt x="4989682" y="3052392"/>
                </a:lnTo>
                <a:cubicBezTo>
                  <a:pt x="4976318" y="3035793"/>
                  <a:pt x="4962716" y="3029963"/>
                  <a:pt x="4949294" y="3025169"/>
                </a:cubicBezTo>
                <a:lnTo>
                  <a:pt x="4933583" y="3019157"/>
                </a:lnTo>
                <a:lnTo>
                  <a:pt x="4907691" y="3032314"/>
                </a:lnTo>
                <a:lnTo>
                  <a:pt x="4902747" y="3034171"/>
                </a:lnTo>
                <a:lnTo>
                  <a:pt x="4902747" y="3045830"/>
                </a:lnTo>
                <a:cubicBezTo>
                  <a:pt x="4902747" y="3051755"/>
                  <a:pt x="4902747" y="3057682"/>
                  <a:pt x="4902747" y="3062127"/>
                </a:cubicBezTo>
                <a:lnTo>
                  <a:pt x="4902747" y="3064206"/>
                </a:lnTo>
                <a:lnTo>
                  <a:pt x="4903563" y="3065495"/>
                </a:lnTo>
                <a:lnTo>
                  <a:pt x="4902747" y="3066163"/>
                </a:lnTo>
                <a:lnTo>
                  <a:pt x="4902747" y="3069536"/>
                </a:lnTo>
                <a:lnTo>
                  <a:pt x="4898634" y="3069536"/>
                </a:lnTo>
                <a:lnTo>
                  <a:pt x="4882288" y="3082929"/>
                </a:lnTo>
                <a:lnTo>
                  <a:pt x="4873813" y="3085585"/>
                </a:lnTo>
                <a:lnTo>
                  <a:pt x="4859015" y="3112729"/>
                </a:lnTo>
                <a:lnTo>
                  <a:pt x="4832011" y="3087828"/>
                </a:lnTo>
                <a:lnTo>
                  <a:pt x="4828802" y="3096940"/>
                </a:lnTo>
                <a:cubicBezTo>
                  <a:pt x="4819159" y="3116939"/>
                  <a:pt x="4809512" y="3116939"/>
                  <a:pt x="4799869" y="3116939"/>
                </a:cubicBezTo>
                <a:cubicBezTo>
                  <a:pt x="4799869" y="3116939"/>
                  <a:pt x="4799869" y="3069536"/>
                  <a:pt x="4787009" y="3069534"/>
                </a:cubicBezTo>
                <a:cubicBezTo>
                  <a:pt x="4799869" y="3069536"/>
                  <a:pt x="4812729" y="3069534"/>
                  <a:pt x="4812729" y="3069534"/>
                </a:cubicBezTo>
                <a:cubicBezTo>
                  <a:pt x="4825588" y="3022127"/>
                  <a:pt x="4812729" y="3022127"/>
                  <a:pt x="4812729" y="3022127"/>
                </a:cubicBezTo>
                <a:cubicBezTo>
                  <a:pt x="4806300" y="3022128"/>
                  <a:pt x="4801476" y="3019164"/>
                  <a:pt x="4797659" y="3014720"/>
                </a:cubicBezTo>
                <a:lnTo>
                  <a:pt x="4795704" y="3011201"/>
                </a:lnTo>
                <a:lnTo>
                  <a:pt x="4753771" y="3029786"/>
                </a:lnTo>
                <a:cubicBezTo>
                  <a:pt x="4720445" y="3034064"/>
                  <a:pt x="4716382" y="2998326"/>
                  <a:pt x="4725600" y="2969388"/>
                </a:cubicBezTo>
                <a:lnTo>
                  <a:pt x="4728314" y="2964985"/>
                </a:lnTo>
                <a:lnTo>
                  <a:pt x="4708803" y="2963656"/>
                </a:lnTo>
                <a:cubicBezTo>
                  <a:pt x="4695056" y="2963760"/>
                  <a:pt x="4681186" y="2965716"/>
                  <a:pt x="4667439" y="2971979"/>
                </a:cubicBezTo>
                <a:cubicBezTo>
                  <a:pt x="4667153" y="2960737"/>
                  <a:pt x="4668533" y="2951914"/>
                  <a:pt x="4671272" y="2945038"/>
                </a:cubicBezTo>
                <a:cubicBezTo>
                  <a:pt x="4673672" y="2939025"/>
                  <a:pt x="4677107" y="2934501"/>
                  <a:pt x="4681376" y="2931149"/>
                </a:cubicBezTo>
                <a:cubicBezTo>
                  <a:pt x="4696315" y="2919428"/>
                  <a:pt x="4721440" y="2922103"/>
                  <a:pt x="4747865" y="2925626"/>
                </a:cubicBezTo>
                <a:lnTo>
                  <a:pt x="4774146" y="2928441"/>
                </a:lnTo>
                <a:lnTo>
                  <a:pt x="4774146" y="2927315"/>
                </a:lnTo>
                <a:cubicBezTo>
                  <a:pt x="4748426" y="2927314"/>
                  <a:pt x="4748428" y="2879909"/>
                  <a:pt x="4722708" y="2879909"/>
                </a:cubicBezTo>
                <a:lnTo>
                  <a:pt x="4722097" y="2871669"/>
                </a:lnTo>
                <a:lnTo>
                  <a:pt x="4712173" y="2863029"/>
                </a:lnTo>
                <a:lnTo>
                  <a:pt x="4700884" y="2872908"/>
                </a:lnTo>
                <a:cubicBezTo>
                  <a:pt x="4695306" y="2868044"/>
                  <a:pt x="4689125" y="2866363"/>
                  <a:pt x="4683545" y="2861496"/>
                </a:cubicBezTo>
                <a:lnTo>
                  <a:pt x="4685392" y="2854191"/>
                </a:lnTo>
                <a:lnTo>
                  <a:pt x="4676290" y="2852024"/>
                </a:lnTo>
                <a:lnTo>
                  <a:pt x="4682210" y="2846121"/>
                </a:lnTo>
                <a:lnTo>
                  <a:pt x="4664945" y="2855011"/>
                </a:lnTo>
                <a:cubicBezTo>
                  <a:pt x="4658764" y="2846362"/>
                  <a:pt x="4660308" y="2838413"/>
                  <a:pt x="4664874" y="2833315"/>
                </a:cubicBezTo>
                <a:cubicBezTo>
                  <a:pt x="4669441" y="2828217"/>
                  <a:pt x="4677031" y="2825965"/>
                  <a:pt x="4682946" y="2828715"/>
                </a:cubicBezTo>
                <a:lnTo>
                  <a:pt x="4689465" y="2838884"/>
                </a:lnTo>
                <a:lnTo>
                  <a:pt x="4712526" y="2815882"/>
                </a:lnTo>
                <a:lnTo>
                  <a:pt x="4720288" y="2847201"/>
                </a:lnTo>
                <a:lnTo>
                  <a:pt x="4717882" y="2814726"/>
                </a:lnTo>
                <a:cubicBezTo>
                  <a:pt x="4709845" y="2796949"/>
                  <a:pt x="4696986" y="2785097"/>
                  <a:pt x="4684126" y="2785099"/>
                </a:cubicBezTo>
                <a:cubicBezTo>
                  <a:pt x="4671265" y="2785097"/>
                  <a:pt x="4658406" y="2832502"/>
                  <a:pt x="4645545" y="2832502"/>
                </a:cubicBezTo>
                <a:cubicBezTo>
                  <a:pt x="4645545" y="2832502"/>
                  <a:pt x="4652780" y="2832502"/>
                  <a:pt x="4650971" y="2852503"/>
                </a:cubicBezTo>
                <a:lnTo>
                  <a:pt x="4646040" y="2877394"/>
                </a:lnTo>
                <a:lnTo>
                  <a:pt x="4661459" y="2877463"/>
                </a:lnTo>
                <a:cubicBezTo>
                  <a:pt x="4667327" y="2880012"/>
                  <a:pt x="4672596" y="2884998"/>
                  <a:pt x="4676194" y="2892177"/>
                </a:cubicBezTo>
                <a:cubicBezTo>
                  <a:pt x="4680989" y="2901749"/>
                  <a:pt x="4682811" y="2915220"/>
                  <a:pt x="4679108" y="2932004"/>
                </a:cubicBezTo>
                <a:cubicBezTo>
                  <a:pt x="4671890" y="2939747"/>
                  <a:pt x="4658957" y="2942588"/>
                  <a:pt x="4647093" y="2941451"/>
                </a:cubicBezTo>
                <a:lnTo>
                  <a:pt x="4629826" y="2931723"/>
                </a:lnTo>
                <a:lnTo>
                  <a:pt x="4622963" y="2942315"/>
                </a:lnTo>
                <a:cubicBezTo>
                  <a:pt x="4621080" y="2950648"/>
                  <a:pt x="4620328" y="2960648"/>
                  <a:pt x="4620027" y="2967316"/>
                </a:cubicBezTo>
                <a:lnTo>
                  <a:pt x="4620018" y="2967573"/>
                </a:lnTo>
                <a:lnTo>
                  <a:pt x="4620109" y="2968095"/>
                </a:lnTo>
                <a:lnTo>
                  <a:pt x="4646326" y="2976673"/>
                </a:lnTo>
                <a:cubicBezTo>
                  <a:pt x="4656439" y="2982867"/>
                  <a:pt x="4665485" y="2991528"/>
                  <a:pt x="4672138" y="3001997"/>
                </a:cubicBezTo>
                <a:cubicBezTo>
                  <a:pt x="4688101" y="3027124"/>
                  <a:pt x="4690258" y="3062691"/>
                  <a:pt x="4660203" y="3099646"/>
                </a:cubicBezTo>
                <a:cubicBezTo>
                  <a:pt x="4616565" y="3096212"/>
                  <a:pt x="4578524" y="3071419"/>
                  <a:pt x="4565919" y="3039246"/>
                </a:cubicBezTo>
                <a:lnTo>
                  <a:pt x="4564290" y="3022890"/>
                </a:lnTo>
                <a:lnTo>
                  <a:pt x="4537841" y="3045830"/>
                </a:lnTo>
                <a:lnTo>
                  <a:pt x="4521469" y="3061926"/>
                </a:lnTo>
                <a:lnTo>
                  <a:pt x="4522708" y="3075394"/>
                </a:lnTo>
                <a:cubicBezTo>
                  <a:pt x="4528638" y="3100333"/>
                  <a:pt x="4536193" y="3126027"/>
                  <a:pt x="4538971" y="3150804"/>
                </a:cubicBezTo>
                <a:cubicBezTo>
                  <a:pt x="4519574" y="3173109"/>
                  <a:pt x="4504956" y="3196327"/>
                  <a:pt x="4490337" y="3219547"/>
                </a:cubicBezTo>
                <a:lnTo>
                  <a:pt x="4485630" y="3226203"/>
                </a:lnTo>
                <a:lnTo>
                  <a:pt x="4501123" y="3229064"/>
                </a:lnTo>
                <a:cubicBezTo>
                  <a:pt x="4500101" y="3242666"/>
                  <a:pt x="4502480" y="3253829"/>
                  <a:pt x="4504994" y="3264253"/>
                </a:cubicBezTo>
                <a:lnTo>
                  <a:pt x="4506747" y="3275736"/>
                </a:lnTo>
                <a:lnTo>
                  <a:pt x="4506747" y="3262152"/>
                </a:lnTo>
                <a:cubicBezTo>
                  <a:pt x="4532320" y="3262154"/>
                  <a:pt x="4545112" y="3262152"/>
                  <a:pt x="4570686" y="3262152"/>
                </a:cubicBezTo>
                <a:cubicBezTo>
                  <a:pt x="4570684" y="3216874"/>
                  <a:pt x="4583474" y="3216874"/>
                  <a:pt x="4583474" y="3216874"/>
                </a:cubicBezTo>
                <a:cubicBezTo>
                  <a:pt x="4583474" y="3216874"/>
                  <a:pt x="4596259" y="3216874"/>
                  <a:pt x="4596259" y="3216874"/>
                </a:cubicBezTo>
                <a:cubicBezTo>
                  <a:pt x="4596261" y="3262152"/>
                  <a:pt x="4583476" y="3262152"/>
                  <a:pt x="4583476" y="3262152"/>
                </a:cubicBezTo>
                <a:cubicBezTo>
                  <a:pt x="4583476" y="3262152"/>
                  <a:pt x="4583476" y="3307418"/>
                  <a:pt x="4583476" y="3307418"/>
                </a:cubicBezTo>
                <a:cubicBezTo>
                  <a:pt x="4557901" y="3307418"/>
                  <a:pt x="4519537" y="3307418"/>
                  <a:pt x="4506747" y="3307418"/>
                </a:cubicBezTo>
                <a:cubicBezTo>
                  <a:pt x="4506747" y="3307418"/>
                  <a:pt x="4506747" y="3307418"/>
                  <a:pt x="4506747" y="3301760"/>
                </a:cubicBezTo>
                <a:lnTo>
                  <a:pt x="4506747" y="3292215"/>
                </a:lnTo>
                <a:lnTo>
                  <a:pt x="4481074" y="3267881"/>
                </a:lnTo>
                <a:cubicBezTo>
                  <a:pt x="4477529" y="3262056"/>
                  <a:pt x="4475300" y="3255612"/>
                  <a:pt x="4475436" y="3248596"/>
                </a:cubicBezTo>
                <a:lnTo>
                  <a:pt x="4481872" y="3231517"/>
                </a:lnTo>
                <a:lnTo>
                  <a:pt x="4441707" y="3288288"/>
                </a:lnTo>
                <a:cubicBezTo>
                  <a:pt x="4410869" y="3281789"/>
                  <a:pt x="4375494" y="3292751"/>
                  <a:pt x="4340596" y="3299369"/>
                </a:cubicBezTo>
                <a:lnTo>
                  <a:pt x="4339351" y="3299466"/>
                </a:lnTo>
                <a:lnTo>
                  <a:pt x="4323240" y="3305082"/>
                </a:lnTo>
                <a:lnTo>
                  <a:pt x="4314154" y="3305624"/>
                </a:lnTo>
                <a:lnTo>
                  <a:pt x="4314212" y="3312226"/>
                </a:lnTo>
                <a:lnTo>
                  <a:pt x="4303562" y="3306253"/>
                </a:lnTo>
                <a:lnTo>
                  <a:pt x="4298322" y="3306565"/>
                </a:lnTo>
                <a:lnTo>
                  <a:pt x="4297708" y="3302971"/>
                </a:lnTo>
                <a:lnTo>
                  <a:pt x="4297227" y="3302701"/>
                </a:lnTo>
                <a:lnTo>
                  <a:pt x="4289241" y="3303316"/>
                </a:lnTo>
                <a:lnTo>
                  <a:pt x="4259196" y="3291182"/>
                </a:lnTo>
                <a:lnTo>
                  <a:pt x="4252509" y="3299157"/>
                </a:lnTo>
                <a:cubicBezTo>
                  <a:pt x="4246883" y="3303602"/>
                  <a:pt x="4240453" y="3306565"/>
                  <a:pt x="4234021" y="3306565"/>
                </a:cubicBezTo>
                <a:cubicBezTo>
                  <a:pt x="4234021" y="3306565"/>
                  <a:pt x="4234021" y="3306565"/>
                  <a:pt x="4221163" y="3306565"/>
                </a:cubicBezTo>
                <a:cubicBezTo>
                  <a:pt x="4221163" y="3259158"/>
                  <a:pt x="4221163" y="3259158"/>
                  <a:pt x="4221163" y="3259158"/>
                </a:cubicBezTo>
                <a:lnTo>
                  <a:pt x="4231626" y="3259158"/>
                </a:lnTo>
                <a:lnTo>
                  <a:pt x="4229292" y="3253684"/>
                </a:lnTo>
                <a:lnTo>
                  <a:pt x="4216741" y="3239158"/>
                </a:lnTo>
                <a:cubicBezTo>
                  <a:pt x="4201069" y="3232491"/>
                  <a:pt x="4189011" y="3259158"/>
                  <a:pt x="4169720" y="3259159"/>
                </a:cubicBezTo>
                <a:cubicBezTo>
                  <a:pt x="4169720" y="3259159"/>
                  <a:pt x="4156859" y="3259158"/>
                  <a:pt x="4156859" y="3259158"/>
                </a:cubicBezTo>
                <a:cubicBezTo>
                  <a:pt x="4144000" y="3259158"/>
                  <a:pt x="4156859" y="3259158"/>
                  <a:pt x="4131141" y="3259158"/>
                </a:cubicBezTo>
                <a:cubicBezTo>
                  <a:pt x="4144002" y="3306565"/>
                  <a:pt x="4105418" y="3353971"/>
                  <a:pt x="4079701" y="3353971"/>
                </a:cubicBezTo>
                <a:cubicBezTo>
                  <a:pt x="4079699" y="3306565"/>
                  <a:pt x="4066841" y="3306565"/>
                  <a:pt x="4066841" y="3306565"/>
                </a:cubicBezTo>
                <a:cubicBezTo>
                  <a:pt x="4063628" y="3318416"/>
                  <a:pt x="4061215" y="3330268"/>
                  <a:pt x="4058804" y="3340637"/>
                </a:cubicBezTo>
                <a:lnTo>
                  <a:pt x="4051832" y="3362485"/>
                </a:lnTo>
                <a:lnTo>
                  <a:pt x="4063254" y="3371254"/>
                </a:lnTo>
                <a:cubicBezTo>
                  <a:pt x="4070200" y="3380092"/>
                  <a:pt x="4072542" y="3388392"/>
                  <a:pt x="4071717" y="3395763"/>
                </a:cubicBezTo>
                <a:lnTo>
                  <a:pt x="4044375" y="3423669"/>
                </a:lnTo>
                <a:lnTo>
                  <a:pt x="4045485" y="3429931"/>
                </a:lnTo>
                <a:cubicBezTo>
                  <a:pt x="4034580" y="3434977"/>
                  <a:pt x="4026981" y="3434809"/>
                  <a:pt x="4020695" y="3430561"/>
                </a:cubicBezTo>
                <a:lnTo>
                  <a:pt x="4016359" y="3424451"/>
                </a:lnTo>
                <a:lnTo>
                  <a:pt x="4005671" y="3419096"/>
                </a:lnTo>
                <a:lnTo>
                  <a:pt x="4008413" y="3426751"/>
                </a:lnTo>
                <a:cubicBezTo>
                  <a:pt x="4028285" y="3463220"/>
                  <a:pt x="4060012" y="3493524"/>
                  <a:pt x="4049899" y="3527725"/>
                </a:cubicBezTo>
                <a:cubicBezTo>
                  <a:pt x="4016321" y="3489431"/>
                  <a:pt x="3931807" y="3451291"/>
                  <a:pt x="3970064" y="3407160"/>
                </a:cubicBezTo>
                <a:cubicBezTo>
                  <a:pt x="3975530" y="3400856"/>
                  <a:pt x="3983498" y="3394429"/>
                  <a:pt x="3994482" y="3387863"/>
                </a:cubicBezTo>
                <a:lnTo>
                  <a:pt x="4004855" y="3416816"/>
                </a:lnTo>
                <a:lnTo>
                  <a:pt x="4001416" y="3391946"/>
                </a:lnTo>
                <a:lnTo>
                  <a:pt x="4019655" y="3357611"/>
                </a:lnTo>
                <a:lnTo>
                  <a:pt x="4015401" y="3353971"/>
                </a:lnTo>
                <a:cubicBezTo>
                  <a:pt x="4021831" y="3353971"/>
                  <a:pt x="4025045" y="3342119"/>
                  <a:pt x="4026655" y="3324341"/>
                </a:cubicBezTo>
                <a:lnTo>
                  <a:pt x="4026876" y="3315272"/>
                </a:lnTo>
                <a:lnTo>
                  <a:pt x="3980221" y="3336818"/>
                </a:lnTo>
                <a:cubicBezTo>
                  <a:pt x="3947283" y="3345683"/>
                  <a:pt x="3911788" y="3349745"/>
                  <a:pt x="3876306" y="3348897"/>
                </a:cubicBezTo>
                <a:cubicBezTo>
                  <a:pt x="3854275" y="3333528"/>
                  <a:pt x="3835571" y="3319013"/>
                  <a:pt x="3819469" y="3303806"/>
                </a:cubicBezTo>
                <a:lnTo>
                  <a:pt x="3799340" y="3279763"/>
                </a:lnTo>
                <a:lnTo>
                  <a:pt x="3784003" y="3278024"/>
                </a:lnTo>
                <a:lnTo>
                  <a:pt x="3784328" y="3274843"/>
                </a:lnTo>
                <a:lnTo>
                  <a:pt x="3774653" y="3278404"/>
                </a:lnTo>
                <a:lnTo>
                  <a:pt x="3754461" y="3275473"/>
                </a:lnTo>
                <a:lnTo>
                  <a:pt x="3749960" y="3279898"/>
                </a:lnTo>
                <a:cubicBezTo>
                  <a:pt x="3727656" y="3288786"/>
                  <a:pt x="3703540" y="3271011"/>
                  <a:pt x="3693897" y="3306565"/>
                </a:cubicBezTo>
                <a:lnTo>
                  <a:pt x="3690748" y="3304707"/>
                </a:lnTo>
                <a:lnTo>
                  <a:pt x="3691039" y="3305917"/>
                </a:lnTo>
                <a:cubicBezTo>
                  <a:pt x="3694675" y="3326912"/>
                  <a:pt x="3697056" y="3347482"/>
                  <a:pt x="3699494" y="3369769"/>
                </a:cubicBezTo>
                <a:cubicBezTo>
                  <a:pt x="3689504" y="3368098"/>
                  <a:pt x="3680345" y="3360635"/>
                  <a:pt x="3672879" y="3350002"/>
                </a:cubicBezTo>
                <a:lnTo>
                  <a:pt x="3658227" y="3315379"/>
                </a:lnTo>
                <a:lnTo>
                  <a:pt x="3638131" y="3336094"/>
                </a:lnTo>
                <a:cubicBezTo>
                  <a:pt x="3628616" y="3337683"/>
                  <a:pt x="3617085" y="3333649"/>
                  <a:pt x="3603942" y="3325111"/>
                </a:cubicBezTo>
                <a:lnTo>
                  <a:pt x="3602397" y="3300971"/>
                </a:lnTo>
                <a:lnTo>
                  <a:pt x="3599168" y="3301808"/>
                </a:lnTo>
                <a:lnTo>
                  <a:pt x="3587707" y="3293065"/>
                </a:lnTo>
                <a:lnTo>
                  <a:pt x="3548962" y="3309199"/>
                </a:lnTo>
                <a:lnTo>
                  <a:pt x="3544232" y="3311169"/>
                </a:lnTo>
                <a:lnTo>
                  <a:pt x="3556183" y="3335858"/>
                </a:lnTo>
                <a:cubicBezTo>
                  <a:pt x="3560504" y="3349356"/>
                  <a:pt x="3562961" y="3363715"/>
                  <a:pt x="3563194" y="3378531"/>
                </a:cubicBezTo>
                <a:cubicBezTo>
                  <a:pt x="3557031" y="3380796"/>
                  <a:pt x="3550870" y="3383058"/>
                  <a:pt x="3553354" y="3389482"/>
                </a:cubicBezTo>
                <a:cubicBezTo>
                  <a:pt x="3533942" y="3398443"/>
                  <a:pt x="3512505" y="3399897"/>
                  <a:pt x="3491521" y="3395684"/>
                </a:cubicBezTo>
                <a:lnTo>
                  <a:pt x="3452310" y="3377256"/>
                </a:lnTo>
                <a:lnTo>
                  <a:pt x="3451497" y="3377606"/>
                </a:lnTo>
                <a:lnTo>
                  <a:pt x="3451724" y="3376981"/>
                </a:lnTo>
                <a:lnTo>
                  <a:pt x="3432379" y="3367886"/>
                </a:lnTo>
                <a:cubicBezTo>
                  <a:pt x="3419163" y="3357607"/>
                  <a:pt x="3407594" y="3345180"/>
                  <a:pt x="3398709" y="3331378"/>
                </a:cubicBezTo>
                <a:lnTo>
                  <a:pt x="3382854" y="3290962"/>
                </a:lnTo>
                <a:lnTo>
                  <a:pt x="3378387" y="3288669"/>
                </a:lnTo>
                <a:lnTo>
                  <a:pt x="3373405" y="3296745"/>
                </a:lnTo>
                <a:lnTo>
                  <a:pt x="3365101" y="3281842"/>
                </a:lnTo>
                <a:lnTo>
                  <a:pt x="3358817" y="3278614"/>
                </a:lnTo>
                <a:cubicBezTo>
                  <a:pt x="3347110" y="3269790"/>
                  <a:pt x="3337747" y="3258479"/>
                  <a:pt x="3332473" y="3242956"/>
                </a:cubicBezTo>
                <a:cubicBezTo>
                  <a:pt x="3336335" y="3229895"/>
                  <a:pt x="3337794" y="3218874"/>
                  <a:pt x="3337771" y="3209157"/>
                </a:cubicBezTo>
                <a:lnTo>
                  <a:pt x="3334909" y="3188483"/>
                </a:lnTo>
                <a:lnTo>
                  <a:pt x="3333546" y="3188468"/>
                </a:lnTo>
                <a:cubicBezTo>
                  <a:pt x="3321556" y="3184756"/>
                  <a:pt x="3310208" y="3176762"/>
                  <a:pt x="3300538" y="3166139"/>
                </a:cubicBezTo>
                <a:lnTo>
                  <a:pt x="3281882" y="3135140"/>
                </a:lnTo>
                <a:lnTo>
                  <a:pt x="3272401" y="3146825"/>
                </a:lnTo>
                <a:cubicBezTo>
                  <a:pt x="3205669" y="3191207"/>
                  <a:pt x="3106187" y="3172963"/>
                  <a:pt x="3027448" y="3121977"/>
                </a:cubicBezTo>
                <a:lnTo>
                  <a:pt x="3022826" y="3109211"/>
                </a:lnTo>
                <a:lnTo>
                  <a:pt x="2989150" y="3119417"/>
                </a:lnTo>
                <a:cubicBezTo>
                  <a:pt x="2982158" y="3097640"/>
                  <a:pt x="2983184" y="3085794"/>
                  <a:pt x="2990070" y="3074644"/>
                </a:cubicBezTo>
                <a:lnTo>
                  <a:pt x="3012259" y="3080027"/>
                </a:lnTo>
                <a:lnTo>
                  <a:pt x="3005834" y="3062294"/>
                </a:lnTo>
                <a:lnTo>
                  <a:pt x="3004358" y="3051978"/>
                </a:lnTo>
                <a:lnTo>
                  <a:pt x="2965229" y="3063346"/>
                </a:lnTo>
                <a:cubicBezTo>
                  <a:pt x="2959969" y="3052772"/>
                  <a:pt x="2960213" y="3042974"/>
                  <a:pt x="2964030" y="3034179"/>
                </a:cubicBezTo>
                <a:lnTo>
                  <a:pt x="2998349" y="3002569"/>
                </a:lnTo>
                <a:lnTo>
                  <a:pt x="3000661" y="2981923"/>
                </a:lnTo>
                <a:lnTo>
                  <a:pt x="2986501" y="2997216"/>
                </a:lnTo>
                <a:cubicBezTo>
                  <a:pt x="2975992" y="2990837"/>
                  <a:pt x="2967959" y="2971763"/>
                  <a:pt x="2973934" y="2961188"/>
                </a:cubicBezTo>
                <a:cubicBezTo>
                  <a:pt x="2986916" y="2954868"/>
                  <a:pt x="2991928" y="2962641"/>
                  <a:pt x="2999415" y="2957717"/>
                </a:cubicBezTo>
                <a:lnTo>
                  <a:pt x="3001215" y="2976982"/>
                </a:lnTo>
                <a:lnTo>
                  <a:pt x="3003047" y="2960624"/>
                </a:lnTo>
                <a:lnTo>
                  <a:pt x="2974686" y="2933355"/>
                </a:lnTo>
                <a:cubicBezTo>
                  <a:pt x="2981073" y="2926637"/>
                  <a:pt x="2987464" y="2919920"/>
                  <a:pt x="3003855" y="2916801"/>
                </a:cubicBezTo>
                <a:lnTo>
                  <a:pt x="3011945" y="2922320"/>
                </a:lnTo>
                <a:lnTo>
                  <a:pt x="3027168" y="2872222"/>
                </a:lnTo>
                <a:cubicBezTo>
                  <a:pt x="3087733" y="2860193"/>
                  <a:pt x="3116667" y="2804139"/>
                  <a:pt x="3163299" y="2804653"/>
                </a:cubicBezTo>
                <a:lnTo>
                  <a:pt x="3193181" y="2810473"/>
                </a:lnTo>
                <a:lnTo>
                  <a:pt x="3183511" y="2793245"/>
                </a:lnTo>
                <a:cubicBezTo>
                  <a:pt x="3178689" y="2788061"/>
                  <a:pt x="3173063" y="2785097"/>
                  <a:pt x="3166631" y="2785097"/>
                </a:cubicBezTo>
                <a:cubicBezTo>
                  <a:pt x="3153772" y="2785097"/>
                  <a:pt x="3153772" y="2785097"/>
                  <a:pt x="3140913" y="2785097"/>
                </a:cubicBezTo>
                <a:cubicBezTo>
                  <a:pt x="3137699" y="2785099"/>
                  <a:pt x="3134483" y="2782135"/>
                  <a:pt x="3131068" y="2776949"/>
                </a:cubicBezTo>
                <a:lnTo>
                  <a:pt x="3127445" y="2769910"/>
                </a:lnTo>
                <a:lnTo>
                  <a:pt x="3115336" y="2767228"/>
                </a:lnTo>
                <a:cubicBezTo>
                  <a:pt x="3110242" y="2763302"/>
                  <a:pt x="3106809" y="2756558"/>
                  <a:pt x="3106366" y="2746130"/>
                </a:cubicBezTo>
                <a:lnTo>
                  <a:pt x="3113536" y="2741639"/>
                </a:lnTo>
                <a:lnTo>
                  <a:pt x="3091362" y="2694317"/>
                </a:lnTo>
                <a:lnTo>
                  <a:pt x="3087467" y="2695003"/>
                </a:lnTo>
                <a:lnTo>
                  <a:pt x="3077817" y="2717691"/>
                </a:lnTo>
                <a:lnTo>
                  <a:pt x="3077515" y="2717992"/>
                </a:lnTo>
                <a:lnTo>
                  <a:pt x="3094458" y="2731019"/>
                </a:lnTo>
                <a:cubicBezTo>
                  <a:pt x="3057024" y="2758588"/>
                  <a:pt x="3110516" y="2777667"/>
                  <a:pt x="3082526" y="2800670"/>
                </a:cubicBezTo>
                <a:cubicBezTo>
                  <a:pt x="3068237" y="2804030"/>
                  <a:pt x="3054139" y="2812621"/>
                  <a:pt x="3037643" y="2810729"/>
                </a:cubicBezTo>
                <a:cubicBezTo>
                  <a:pt x="3032142" y="2810100"/>
                  <a:pt x="3026377" y="2808303"/>
                  <a:pt x="3020252" y="2804762"/>
                </a:cubicBezTo>
                <a:cubicBezTo>
                  <a:pt x="3031683" y="2788587"/>
                  <a:pt x="3038350" y="2773532"/>
                  <a:pt x="3043818" y="2758469"/>
                </a:cubicBezTo>
                <a:lnTo>
                  <a:pt x="3052314" y="2734401"/>
                </a:lnTo>
                <a:lnTo>
                  <a:pt x="3038032" y="2737690"/>
                </a:lnTo>
                <a:lnTo>
                  <a:pt x="3040132" y="2711658"/>
                </a:lnTo>
                <a:lnTo>
                  <a:pt x="3010434" y="2714722"/>
                </a:lnTo>
                <a:cubicBezTo>
                  <a:pt x="3000297" y="2712981"/>
                  <a:pt x="2990197" y="2707975"/>
                  <a:pt x="2980630" y="2698230"/>
                </a:cubicBezTo>
                <a:cubicBezTo>
                  <a:pt x="2995784" y="2677446"/>
                  <a:pt x="3038135" y="2670785"/>
                  <a:pt x="3066695" y="2674693"/>
                </a:cubicBezTo>
                <a:lnTo>
                  <a:pt x="3073957" y="2677053"/>
                </a:lnTo>
                <a:lnTo>
                  <a:pt x="3078221" y="2666583"/>
                </a:lnTo>
                <a:cubicBezTo>
                  <a:pt x="3083041" y="2654731"/>
                  <a:pt x="3089472" y="2642877"/>
                  <a:pt x="3102330" y="2642877"/>
                </a:cubicBezTo>
                <a:cubicBezTo>
                  <a:pt x="3115193" y="2595473"/>
                  <a:pt x="3115193" y="2595473"/>
                  <a:pt x="3115193" y="2595473"/>
                </a:cubicBezTo>
                <a:cubicBezTo>
                  <a:pt x="3115193" y="2595473"/>
                  <a:pt x="3115193" y="2595473"/>
                  <a:pt x="3115195" y="2642880"/>
                </a:cubicBezTo>
                <a:cubicBezTo>
                  <a:pt x="3128054" y="2642877"/>
                  <a:pt x="3140911" y="2642877"/>
                  <a:pt x="3153772" y="2642877"/>
                </a:cubicBezTo>
                <a:cubicBezTo>
                  <a:pt x="3153772" y="2642877"/>
                  <a:pt x="3161004" y="2669543"/>
                  <a:pt x="3175475" y="2682877"/>
                </a:cubicBezTo>
                <a:lnTo>
                  <a:pt x="3185454" y="2687255"/>
                </a:lnTo>
                <a:lnTo>
                  <a:pt x="3185487" y="2676020"/>
                </a:lnTo>
                <a:lnTo>
                  <a:pt x="3205561" y="2641526"/>
                </a:lnTo>
                <a:lnTo>
                  <a:pt x="3210349" y="2622900"/>
                </a:lnTo>
                <a:lnTo>
                  <a:pt x="3172591" y="2595009"/>
                </a:lnTo>
                <a:lnTo>
                  <a:pt x="3165025" y="2607323"/>
                </a:lnTo>
                <a:cubicBezTo>
                  <a:pt x="3153772" y="2619176"/>
                  <a:pt x="3140913" y="2619174"/>
                  <a:pt x="3128054" y="2595474"/>
                </a:cubicBezTo>
                <a:cubicBezTo>
                  <a:pt x="3128052" y="2571769"/>
                  <a:pt x="3128054" y="2559916"/>
                  <a:pt x="3128054" y="2553993"/>
                </a:cubicBezTo>
                <a:lnTo>
                  <a:pt x="3128054" y="2551070"/>
                </a:lnTo>
                <a:lnTo>
                  <a:pt x="3109336" y="2504075"/>
                </a:lnTo>
                <a:lnTo>
                  <a:pt x="3104541" y="2519918"/>
                </a:lnTo>
                <a:cubicBezTo>
                  <a:pt x="3103135" y="2527327"/>
                  <a:pt x="3102330" y="2536215"/>
                  <a:pt x="3102332" y="2548065"/>
                </a:cubicBezTo>
                <a:cubicBezTo>
                  <a:pt x="3076612" y="2548065"/>
                  <a:pt x="3063753" y="2500661"/>
                  <a:pt x="3038030" y="2500661"/>
                </a:cubicBezTo>
                <a:cubicBezTo>
                  <a:pt x="3028387" y="2536215"/>
                  <a:pt x="3011509" y="2518437"/>
                  <a:pt x="2998246" y="2527326"/>
                </a:cubicBezTo>
                <a:lnTo>
                  <a:pt x="2991910" y="2538602"/>
                </a:lnTo>
                <a:lnTo>
                  <a:pt x="3001162" y="2531029"/>
                </a:lnTo>
                <a:cubicBezTo>
                  <a:pt x="3008352" y="2535389"/>
                  <a:pt x="3013520" y="2543330"/>
                  <a:pt x="3018245" y="2560600"/>
                </a:cubicBezTo>
                <a:cubicBezTo>
                  <a:pt x="2977363" y="2564604"/>
                  <a:pt x="3008823" y="2602903"/>
                  <a:pt x="2977153" y="2607692"/>
                </a:cubicBezTo>
                <a:cubicBezTo>
                  <a:pt x="2964855" y="2603831"/>
                  <a:pt x="2950281" y="2603991"/>
                  <a:pt x="2938739" y="2595186"/>
                </a:cubicBezTo>
                <a:cubicBezTo>
                  <a:pt x="2934890" y="2592251"/>
                  <a:pt x="2931380" y="2588318"/>
                  <a:pt x="2928405" y="2582911"/>
                </a:cubicBezTo>
                <a:cubicBezTo>
                  <a:pt x="2944462" y="2575847"/>
                  <a:pt x="2956420" y="2567500"/>
                  <a:pt x="2967480" y="2558606"/>
                </a:cubicBezTo>
                <a:lnTo>
                  <a:pt x="2985420" y="2543917"/>
                </a:lnTo>
                <a:lnTo>
                  <a:pt x="2976945" y="2513993"/>
                </a:lnTo>
                <a:cubicBezTo>
                  <a:pt x="2967300" y="2482883"/>
                  <a:pt x="2957656" y="2465104"/>
                  <a:pt x="2948011" y="2500661"/>
                </a:cubicBezTo>
                <a:cubicBezTo>
                  <a:pt x="2948011" y="2500661"/>
                  <a:pt x="2948011" y="2548065"/>
                  <a:pt x="2948011" y="2548065"/>
                </a:cubicBezTo>
                <a:lnTo>
                  <a:pt x="2935152" y="2548065"/>
                </a:lnTo>
                <a:cubicBezTo>
                  <a:pt x="2935152" y="2548065"/>
                  <a:pt x="2935150" y="2500661"/>
                  <a:pt x="2935150" y="2500661"/>
                </a:cubicBezTo>
                <a:lnTo>
                  <a:pt x="2916734" y="2500661"/>
                </a:lnTo>
                <a:lnTo>
                  <a:pt x="2908511" y="2528594"/>
                </a:lnTo>
                <a:lnTo>
                  <a:pt x="2869648" y="2529155"/>
                </a:lnTo>
                <a:lnTo>
                  <a:pt x="2868945" y="2557643"/>
                </a:lnTo>
                <a:cubicBezTo>
                  <a:pt x="2862154" y="2568656"/>
                  <a:pt x="2850359" y="2577271"/>
                  <a:pt x="2838014" y="2579869"/>
                </a:cubicBezTo>
                <a:cubicBezTo>
                  <a:pt x="2829785" y="2581601"/>
                  <a:pt x="2821309" y="2580660"/>
                  <a:pt x="2813907" y="2575970"/>
                </a:cubicBezTo>
                <a:cubicBezTo>
                  <a:pt x="2808792" y="2567837"/>
                  <a:pt x="2807904" y="2559742"/>
                  <a:pt x="2809899" y="2552322"/>
                </a:cubicBezTo>
                <a:cubicBezTo>
                  <a:pt x="2812898" y="2541193"/>
                  <a:pt x="2822396" y="2531583"/>
                  <a:pt x="2833889" y="2525647"/>
                </a:cubicBezTo>
                <a:lnTo>
                  <a:pt x="2864443" y="2521710"/>
                </a:lnTo>
                <a:lnTo>
                  <a:pt x="2853618" y="2505566"/>
                </a:lnTo>
                <a:cubicBezTo>
                  <a:pt x="2864381" y="2496459"/>
                  <a:pt x="2874988" y="2485641"/>
                  <a:pt x="2886062" y="2479955"/>
                </a:cubicBezTo>
                <a:lnTo>
                  <a:pt x="2900802" y="2476642"/>
                </a:lnTo>
                <a:lnTo>
                  <a:pt x="2899585" y="2473254"/>
                </a:lnTo>
                <a:lnTo>
                  <a:pt x="2889634" y="2463250"/>
                </a:lnTo>
                <a:lnTo>
                  <a:pt x="2870969" y="2479828"/>
                </a:lnTo>
                <a:lnTo>
                  <a:pt x="2877689" y="2455289"/>
                </a:lnTo>
                <a:lnTo>
                  <a:pt x="2857992" y="2453254"/>
                </a:lnTo>
                <a:cubicBezTo>
                  <a:pt x="2857992" y="2453254"/>
                  <a:pt x="2845128" y="2453255"/>
                  <a:pt x="2845128" y="2453255"/>
                </a:cubicBezTo>
                <a:cubicBezTo>
                  <a:pt x="2816195" y="2417701"/>
                  <a:pt x="2794495" y="2408811"/>
                  <a:pt x="2769173" y="2386590"/>
                </a:cubicBezTo>
                <a:lnTo>
                  <a:pt x="2758112" y="2375022"/>
                </a:lnTo>
                <a:lnTo>
                  <a:pt x="2751670" y="2370213"/>
                </a:lnTo>
                <a:lnTo>
                  <a:pt x="2752562" y="2369220"/>
                </a:lnTo>
                <a:lnTo>
                  <a:pt x="2742248" y="2358441"/>
                </a:lnTo>
                <a:cubicBezTo>
                  <a:pt x="2742248" y="2358441"/>
                  <a:pt x="2729391" y="2358441"/>
                  <a:pt x="2729391" y="2358441"/>
                </a:cubicBezTo>
                <a:cubicBezTo>
                  <a:pt x="2729391" y="2358441"/>
                  <a:pt x="2729391" y="2355480"/>
                  <a:pt x="2729391" y="2351033"/>
                </a:cubicBezTo>
                <a:lnTo>
                  <a:pt x="2729389" y="2340797"/>
                </a:lnTo>
                <a:lnTo>
                  <a:pt x="2727823" y="2339284"/>
                </a:lnTo>
                <a:lnTo>
                  <a:pt x="2729389" y="2329355"/>
                </a:lnTo>
                <a:lnTo>
                  <a:pt x="2729391" y="2318442"/>
                </a:lnTo>
                <a:cubicBezTo>
                  <a:pt x="2729391" y="2313999"/>
                  <a:pt x="2729391" y="2311036"/>
                  <a:pt x="2729391" y="2311036"/>
                </a:cubicBezTo>
                <a:lnTo>
                  <a:pt x="2735328" y="2319473"/>
                </a:lnTo>
                <a:lnTo>
                  <a:pt x="2755948" y="2319400"/>
                </a:lnTo>
                <a:cubicBezTo>
                  <a:pt x="2763960" y="2320559"/>
                  <a:pt x="2770927" y="2323653"/>
                  <a:pt x="2774670" y="2330926"/>
                </a:cubicBezTo>
                <a:cubicBezTo>
                  <a:pt x="2777162" y="2335775"/>
                  <a:pt x="2778224" y="2342481"/>
                  <a:pt x="2777208" y="2351706"/>
                </a:cubicBezTo>
                <a:lnTo>
                  <a:pt x="2766640" y="2351544"/>
                </a:lnTo>
                <a:lnTo>
                  <a:pt x="2767970" y="2352516"/>
                </a:lnTo>
                <a:lnTo>
                  <a:pt x="2772429" y="2353201"/>
                </a:lnTo>
                <a:lnTo>
                  <a:pt x="2774335" y="2352624"/>
                </a:lnTo>
                <a:lnTo>
                  <a:pt x="2775060" y="2353603"/>
                </a:lnTo>
                <a:lnTo>
                  <a:pt x="2806549" y="2358441"/>
                </a:lnTo>
                <a:cubicBezTo>
                  <a:pt x="2806549" y="2358441"/>
                  <a:pt x="2819410" y="2358441"/>
                  <a:pt x="2819410" y="2358441"/>
                </a:cubicBezTo>
                <a:cubicBezTo>
                  <a:pt x="2832269" y="2358441"/>
                  <a:pt x="2857992" y="2358443"/>
                  <a:pt x="2870851" y="2358441"/>
                </a:cubicBezTo>
                <a:cubicBezTo>
                  <a:pt x="2870851" y="2358441"/>
                  <a:pt x="2909430" y="2405847"/>
                  <a:pt x="2922291" y="2358441"/>
                </a:cubicBezTo>
                <a:cubicBezTo>
                  <a:pt x="2922293" y="2311036"/>
                  <a:pt x="2857992" y="2358443"/>
                  <a:pt x="2857990" y="2311036"/>
                </a:cubicBezTo>
                <a:cubicBezTo>
                  <a:pt x="2838701" y="2311036"/>
                  <a:pt x="2822626" y="2299185"/>
                  <a:pt x="2808157" y="2281406"/>
                </a:cubicBezTo>
                <a:lnTo>
                  <a:pt x="2793699" y="2257953"/>
                </a:lnTo>
                <a:lnTo>
                  <a:pt x="2790499" y="2259728"/>
                </a:lnTo>
                <a:cubicBezTo>
                  <a:pt x="2779109" y="2262577"/>
                  <a:pt x="2766950" y="2262098"/>
                  <a:pt x="2755140" y="2256822"/>
                </a:cubicBezTo>
                <a:lnTo>
                  <a:pt x="2751956" y="2238591"/>
                </a:lnTo>
                <a:lnTo>
                  <a:pt x="2748881" y="2242889"/>
                </a:lnTo>
                <a:cubicBezTo>
                  <a:pt x="2730194" y="2260667"/>
                  <a:pt x="2713314" y="2251776"/>
                  <a:pt x="2703669" y="2216224"/>
                </a:cubicBezTo>
                <a:cubicBezTo>
                  <a:pt x="2703669" y="2216224"/>
                  <a:pt x="2703669" y="2168817"/>
                  <a:pt x="2690808" y="2168817"/>
                </a:cubicBezTo>
                <a:cubicBezTo>
                  <a:pt x="2677949" y="2216224"/>
                  <a:pt x="2703669" y="2216224"/>
                  <a:pt x="2690808" y="2263629"/>
                </a:cubicBezTo>
                <a:cubicBezTo>
                  <a:pt x="2677949" y="2263629"/>
                  <a:pt x="2665088" y="2216226"/>
                  <a:pt x="2652230" y="2263630"/>
                </a:cubicBezTo>
                <a:cubicBezTo>
                  <a:pt x="2652230" y="2263630"/>
                  <a:pt x="2652230" y="2311036"/>
                  <a:pt x="2652230" y="2311036"/>
                </a:cubicBezTo>
                <a:cubicBezTo>
                  <a:pt x="2600787" y="2405847"/>
                  <a:pt x="2549346" y="2216224"/>
                  <a:pt x="2497907" y="2263629"/>
                </a:cubicBezTo>
                <a:lnTo>
                  <a:pt x="2457161" y="2263629"/>
                </a:lnTo>
                <a:lnTo>
                  <a:pt x="2451947" y="2298817"/>
                </a:lnTo>
                <a:cubicBezTo>
                  <a:pt x="2445389" y="2299169"/>
                  <a:pt x="2441509" y="2301941"/>
                  <a:pt x="2437630" y="2304713"/>
                </a:cubicBezTo>
                <a:lnTo>
                  <a:pt x="2434195" y="2306129"/>
                </a:lnTo>
                <a:lnTo>
                  <a:pt x="2433834" y="2309338"/>
                </a:lnTo>
                <a:cubicBezTo>
                  <a:pt x="2435357" y="2351485"/>
                  <a:pt x="2451077" y="2388149"/>
                  <a:pt x="2434635" y="2420357"/>
                </a:cubicBezTo>
                <a:cubicBezTo>
                  <a:pt x="2423451" y="2441645"/>
                  <a:pt x="2409843" y="2459452"/>
                  <a:pt x="2394559" y="2473971"/>
                </a:cubicBezTo>
                <a:lnTo>
                  <a:pt x="2384971" y="2480460"/>
                </a:lnTo>
                <a:lnTo>
                  <a:pt x="2383166" y="2500949"/>
                </a:lnTo>
                <a:cubicBezTo>
                  <a:pt x="2376421" y="2518153"/>
                  <a:pt x="2360799" y="2531648"/>
                  <a:pt x="2344481" y="2534346"/>
                </a:cubicBezTo>
                <a:lnTo>
                  <a:pt x="2322442" y="2527874"/>
                </a:lnTo>
                <a:lnTo>
                  <a:pt x="2322977" y="2530731"/>
                </a:lnTo>
                <a:cubicBezTo>
                  <a:pt x="2324623" y="2542757"/>
                  <a:pt x="2324623" y="2554782"/>
                  <a:pt x="2318036" y="2554782"/>
                </a:cubicBezTo>
                <a:cubicBezTo>
                  <a:pt x="2318036" y="2554782"/>
                  <a:pt x="2318036" y="2554782"/>
                  <a:pt x="2304862" y="2554783"/>
                </a:cubicBezTo>
                <a:lnTo>
                  <a:pt x="2298768" y="2520514"/>
                </a:lnTo>
                <a:lnTo>
                  <a:pt x="2288908" y="2523241"/>
                </a:lnTo>
                <a:cubicBezTo>
                  <a:pt x="2269987" y="2525406"/>
                  <a:pt x="2250912" y="2524675"/>
                  <a:pt x="2232454" y="2521247"/>
                </a:cubicBezTo>
                <a:cubicBezTo>
                  <a:pt x="2188144" y="2513019"/>
                  <a:pt x="2147350" y="2489254"/>
                  <a:pt x="2120571" y="2452658"/>
                </a:cubicBezTo>
                <a:cubicBezTo>
                  <a:pt x="2100709" y="2427831"/>
                  <a:pt x="2090428" y="2401263"/>
                  <a:pt x="2087851" y="2374318"/>
                </a:cubicBezTo>
                <a:lnTo>
                  <a:pt x="2100666" y="2297885"/>
                </a:lnTo>
                <a:lnTo>
                  <a:pt x="2085096" y="2299977"/>
                </a:lnTo>
                <a:cubicBezTo>
                  <a:pt x="2066277" y="2267035"/>
                  <a:pt x="2103538" y="2233705"/>
                  <a:pt x="2112169" y="2193001"/>
                </a:cubicBezTo>
                <a:cubicBezTo>
                  <a:pt x="2110666" y="2183249"/>
                  <a:pt x="2104281" y="2177119"/>
                  <a:pt x="2100338" y="2169177"/>
                </a:cubicBezTo>
                <a:lnTo>
                  <a:pt x="2097929" y="2158565"/>
                </a:lnTo>
                <a:lnTo>
                  <a:pt x="2025150" y="2172689"/>
                </a:lnTo>
                <a:cubicBezTo>
                  <a:pt x="1991446" y="2180889"/>
                  <a:pt x="1959296" y="2188616"/>
                  <a:pt x="1928218" y="2190468"/>
                </a:cubicBezTo>
                <a:cubicBezTo>
                  <a:pt x="1968395" y="2131066"/>
                  <a:pt x="2054270" y="2125671"/>
                  <a:pt x="2125316" y="2105388"/>
                </a:cubicBezTo>
                <a:cubicBezTo>
                  <a:pt x="2125382" y="2112992"/>
                  <a:pt x="2127979" y="2118789"/>
                  <a:pt x="2130014" y="2125619"/>
                </a:cubicBezTo>
                <a:lnTo>
                  <a:pt x="2131367" y="2151774"/>
                </a:lnTo>
                <a:lnTo>
                  <a:pt x="2168178" y="2174336"/>
                </a:lnTo>
                <a:lnTo>
                  <a:pt x="2182239" y="2191814"/>
                </a:lnTo>
                <a:lnTo>
                  <a:pt x="2222185" y="2158275"/>
                </a:lnTo>
                <a:cubicBezTo>
                  <a:pt x="2268195" y="2159477"/>
                  <a:pt x="2302810" y="2164730"/>
                  <a:pt x="2335688" y="2180438"/>
                </a:cubicBezTo>
                <a:lnTo>
                  <a:pt x="2339087" y="2182661"/>
                </a:lnTo>
                <a:lnTo>
                  <a:pt x="2339767" y="2179928"/>
                </a:lnTo>
                <a:cubicBezTo>
                  <a:pt x="2340169" y="2154745"/>
                  <a:pt x="2331727" y="2126596"/>
                  <a:pt x="2328916" y="2089559"/>
                </a:cubicBezTo>
                <a:lnTo>
                  <a:pt x="2329069" y="2084192"/>
                </a:lnTo>
                <a:lnTo>
                  <a:pt x="2298037" y="2077596"/>
                </a:lnTo>
                <a:cubicBezTo>
                  <a:pt x="2300424" y="2064098"/>
                  <a:pt x="2305596" y="2054767"/>
                  <a:pt x="2312542" y="2048719"/>
                </a:cubicBezTo>
                <a:lnTo>
                  <a:pt x="2330273" y="2042252"/>
                </a:lnTo>
                <a:lnTo>
                  <a:pt x="2330725" y="2026599"/>
                </a:lnTo>
                <a:cubicBezTo>
                  <a:pt x="2305003" y="2026597"/>
                  <a:pt x="2279285" y="2026599"/>
                  <a:pt x="2279283" y="1979183"/>
                </a:cubicBezTo>
                <a:cubicBezTo>
                  <a:pt x="2305003" y="1979183"/>
                  <a:pt x="2305003" y="1979183"/>
                  <a:pt x="2317864" y="1979183"/>
                </a:cubicBezTo>
                <a:cubicBezTo>
                  <a:pt x="2317866" y="1943628"/>
                  <a:pt x="2310632" y="1934737"/>
                  <a:pt x="2307013" y="1912517"/>
                </a:cubicBezTo>
                <a:lnTo>
                  <a:pt x="2305330" y="1888966"/>
                </a:lnTo>
                <a:lnTo>
                  <a:pt x="2305061" y="1890027"/>
                </a:lnTo>
                <a:cubicBezTo>
                  <a:pt x="2300562" y="1900715"/>
                  <a:pt x="2294059" y="1909664"/>
                  <a:pt x="2283834" y="1915809"/>
                </a:cubicBezTo>
                <a:cubicBezTo>
                  <a:pt x="2285066" y="1865006"/>
                  <a:pt x="2248627" y="1780103"/>
                  <a:pt x="2306797" y="1773254"/>
                </a:cubicBezTo>
                <a:cubicBezTo>
                  <a:pt x="2315109" y="1772277"/>
                  <a:pt x="2325350" y="1772890"/>
                  <a:pt x="2337907" y="1775426"/>
                </a:cubicBezTo>
                <a:cubicBezTo>
                  <a:pt x="2321990" y="1798611"/>
                  <a:pt x="2318697" y="1827565"/>
                  <a:pt x="2314272" y="1853792"/>
                </a:cubicBezTo>
                <a:lnTo>
                  <a:pt x="2306538" y="1884214"/>
                </a:lnTo>
                <a:lnTo>
                  <a:pt x="2362875" y="1878443"/>
                </a:lnTo>
                <a:cubicBezTo>
                  <a:pt x="2382166" y="1872518"/>
                  <a:pt x="2401457" y="1860666"/>
                  <a:pt x="2420747" y="1836964"/>
                </a:cubicBezTo>
                <a:cubicBezTo>
                  <a:pt x="2420747" y="1836964"/>
                  <a:pt x="2433606" y="1884370"/>
                  <a:pt x="2433606" y="1884370"/>
                </a:cubicBezTo>
                <a:cubicBezTo>
                  <a:pt x="2452894" y="1884370"/>
                  <a:pt x="2457720" y="1857703"/>
                  <a:pt x="2458926" y="1844371"/>
                </a:cubicBezTo>
                <a:lnTo>
                  <a:pt x="2459248" y="1838457"/>
                </a:lnTo>
                <a:lnTo>
                  <a:pt x="2434053" y="1837733"/>
                </a:lnTo>
                <a:cubicBezTo>
                  <a:pt x="2425359" y="1834484"/>
                  <a:pt x="2415856" y="1828985"/>
                  <a:pt x="2396246" y="1823281"/>
                </a:cubicBezTo>
                <a:cubicBezTo>
                  <a:pt x="2395532" y="1817822"/>
                  <a:pt x="2396438" y="1813373"/>
                  <a:pt x="2398526" y="1809843"/>
                </a:cubicBezTo>
                <a:cubicBezTo>
                  <a:pt x="2409487" y="1791300"/>
                  <a:pt x="2453047" y="1798044"/>
                  <a:pt x="2466247" y="1816637"/>
                </a:cubicBezTo>
                <a:lnTo>
                  <a:pt x="2466943" y="1836964"/>
                </a:lnTo>
                <a:lnTo>
                  <a:pt x="2472187" y="1836964"/>
                </a:lnTo>
                <a:cubicBezTo>
                  <a:pt x="2485046" y="1836964"/>
                  <a:pt x="2485046" y="1836964"/>
                  <a:pt x="2497905" y="1836964"/>
                </a:cubicBezTo>
                <a:cubicBezTo>
                  <a:pt x="2497905" y="1813259"/>
                  <a:pt x="2504337" y="1789558"/>
                  <a:pt x="2512372" y="1765855"/>
                </a:cubicBezTo>
                <a:lnTo>
                  <a:pt x="2516733" y="1753004"/>
                </a:lnTo>
                <a:lnTo>
                  <a:pt x="2501062" y="1757270"/>
                </a:lnTo>
                <a:cubicBezTo>
                  <a:pt x="2486064" y="1759221"/>
                  <a:pt x="2470666" y="1759241"/>
                  <a:pt x="2455124" y="1757532"/>
                </a:cubicBezTo>
                <a:lnTo>
                  <a:pt x="2419405" y="1746275"/>
                </a:lnTo>
                <a:lnTo>
                  <a:pt x="2418334" y="1749558"/>
                </a:lnTo>
                <a:cubicBezTo>
                  <a:pt x="2413513" y="1762893"/>
                  <a:pt x="2401457" y="1789557"/>
                  <a:pt x="2382166" y="1789557"/>
                </a:cubicBezTo>
                <a:lnTo>
                  <a:pt x="2357270" y="1724775"/>
                </a:lnTo>
                <a:lnTo>
                  <a:pt x="2277201" y="1667300"/>
                </a:lnTo>
                <a:lnTo>
                  <a:pt x="2269435" y="1618240"/>
                </a:lnTo>
                <a:lnTo>
                  <a:pt x="2252192" y="1624566"/>
                </a:lnTo>
                <a:cubicBezTo>
                  <a:pt x="2227336" y="1628754"/>
                  <a:pt x="2201738" y="1628232"/>
                  <a:pt x="2176768" y="1622307"/>
                </a:cubicBezTo>
                <a:cubicBezTo>
                  <a:pt x="2070787" y="1601976"/>
                  <a:pt x="2027027" y="1503823"/>
                  <a:pt x="2029329" y="1397375"/>
                </a:cubicBezTo>
                <a:lnTo>
                  <a:pt x="2046044" y="1292849"/>
                </a:lnTo>
                <a:lnTo>
                  <a:pt x="2025991" y="1285947"/>
                </a:lnTo>
                <a:cubicBezTo>
                  <a:pt x="2016775" y="1280024"/>
                  <a:pt x="2008874" y="1271644"/>
                  <a:pt x="2003438" y="1260736"/>
                </a:cubicBezTo>
                <a:cubicBezTo>
                  <a:pt x="2015787" y="1259780"/>
                  <a:pt x="2031736" y="1256618"/>
                  <a:pt x="2047807" y="1254881"/>
                </a:cubicBezTo>
                <a:lnTo>
                  <a:pt x="2092397" y="1257554"/>
                </a:lnTo>
                <a:lnTo>
                  <a:pt x="2095237" y="1255508"/>
                </a:lnTo>
                <a:lnTo>
                  <a:pt x="2095673" y="1253728"/>
                </a:lnTo>
                <a:cubicBezTo>
                  <a:pt x="2121523" y="1204649"/>
                  <a:pt x="2178554" y="1193442"/>
                  <a:pt x="2231370" y="1147391"/>
                </a:cubicBezTo>
                <a:cubicBezTo>
                  <a:pt x="2227402" y="1174927"/>
                  <a:pt x="2236724" y="1196174"/>
                  <a:pt x="2248947" y="1215491"/>
                </a:cubicBezTo>
                <a:lnTo>
                  <a:pt x="2250728" y="1218367"/>
                </a:lnTo>
                <a:lnTo>
                  <a:pt x="2310764" y="1222359"/>
                </a:lnTo>
                <a:cubicBezTo>
                  <a:pt x="2318329" y="1238915"/>
                  <a:pt x="2328234" y="1252454"/>
                  <a:pt x="2339040" y="1264285"/>
                </a:cubicBezTo>
                <a:lnTo>
                  <a:pt x="2356459" y="1280675"/>
                </a:lnTo>
                <a:lnTo>
                  <a:pt x="2369497" y="1266732"/>
                </a:lnTo>
                <a:cubicBezTo>
                  <a:pt x="2378953" y="1261793"/>
                  <a:pt x="2391775" y="1259973"/>
                  <a:pt x="2403610" y="1261264"/>
                </a:cubicBezTo>
                <a:cubicBezTo>
                  <a:pt x="2415441" y="1262553"/>
                  <a:pt x="2426291" y="1266953"/>
                  <a:pt x="2431797" y="1274444"/>
                </a:cubicBezTo>
                <a:lnTo>
                  <a:pt x="2433902" y="1302671"/>
                </a:lnTo>
                <a:lnTo>
                  <a:pt x="2439812" y="1306583"/>
                </a:lnTo>
                <a:cubicBezTo>
                  <a:pt x="2448124" y="1316975"/>
                  <a:pt x="2454629" y="1329069"/>
                  <a:pt x="2457354" y="1335588"/>
                </a:cubicBezTo>
                <a:cubicBezTo>
                  <a:pt x="2452961" y="1338546"/>
                  <a:pt x="2446870" y="1339297"/>
                  <a:pt x="2440165" y="1338418"/>
                </a:cubicBezTo>
                <a:lnTo>
                  <a:pt x="2418504" y="1329289"/>
                </a:lnTo>
                <a:lnTo>
                  <a:pt x="2410553" y="1336030"/>
                </a:lnTo>
                <a:lnTo>
                  <a:pt x="2408749" y="1335841"/>
                </a:lnTo>
                <a:lnTo>
                  <a:pt x="2420720" y="1358346"/>
                </a:lnTo>
                <a:lnTo>
                  <a:pt x="2458316" y="1341919"/>
                </a:lnTo>
                <a:lnTo>
                  <a:pt x="2479380" y="1340219"/>
                </a:lnTo>
                <a:lnTo>
                  <a:pt x="2482443" y="1323452"/>
                </a:lnTo>
                <a:cubicBezTo>
                  <a:pt x="2483315" y="1318679"/>
                  <a:pt x="2483895" y="1315497"/>
                  <a:pt x="2483895" y="1315497"/>
                </a:cubicBezTo>
                <a:cubicBezTo>
                  <a:pt x="2483895" y="1315497"/>
                  <a:pt x="2483895" y="1318679"/>
                  <a:pt x="2483895" y="1323454"/>
                </a:cubicBezTo>
                <a:lnTo>
                  <a:pt x="2483894" y="1339853"/>
                </a:lnTo>
                <a:lnTo>
                  <a:pt x="2496268" y="1338854"/>
                </a:lnTo>
                <a:lnTo>
                  <a:pt x="2522415" y="1349188"/>
                </a:lnTo>
                <a:lnTo>
                  <a:pt x="2528449" y="1339198"/>
                </a:lnTo>
                <a:cubicBezTo>
                  <a:pt x="2530860" y="1333274"/>
                  <a:pt x="2532870" y="1327346"/>
                  <a:pt x="2535885" y="1322904"/>
                </a:cubicBezTo>
                <a:lnTo>
                  <a:pt x="2541605" y="1319756"/>
                </a:lnTo>
                <a:lnTo>
                  <a:pt x="2548721" y="1311438"/>
                </a:lnTo>
                <a:lnTo>
                  <a:pt x="2545128" y="1288091"/>
                </a:lnTo>
                <a:cubicBezTo>
                  <a:pt x="2537289" y="1268090"/>
                  <a:pt x="2520412" y="1268090"/>
                  <a:pt x="2510766" y="1268090"/>
                </a:cubicBezTo>
                <a:cubicBezTo>
                  <a:pt x="2536487" y="1220684"/>
                  <a:pt x="2523625" y="1173277"/>
                  <a:pt x="2523627" y="1125870"/>
                </a:cubicBezTo>
                <a:lnTo>
                  <a:pt x="2525629" y="1101056"/>
                </a:lnTo>
                <a:lnTo>
                  <a:pt x="2510507" y="1098469"/>
                </a:lnTo>
                <a:cubicBezTo>
                  <a:pt x="2505551" y="1091840"/>
                  <a:pt x="2502790" y="1078693"/>
                  <a:pt x="2504606" y="1056095"/>
                </a:cubicBezTo>
                <a:cubicBezTo>
                  <a:pt x="2518468" y="1052619"/>
                  <a:pt x="2528706" y="1051896"/>
                  <a:pt x="2536040" y="1053053"/>
                </a:cubicBezTo>
                <a:lnTo>
                  <a:pt x="2546684" y="1059340"/>
                </a:lnTo>
                <a:lnTo>
                  <a:pt x="2545530" y="1051059"/>
                </a:lnTo>
                <a:cubicBezTo>
                  <a:pt x="2538898" y="1031059"/>
                  <a:pt x="2526842" y="1031059"/>
                  <a:pt x="2536487" y="1031059"/>
                </a:cubicBezTo>
                <a:lnTo>
                  <a:pt x="2538987" y="1029988"/>
                </a:lnTo>
                <a:lnTo>
                  <a:pt x="2520351" y="1003908"/>
                </a:lnTo>
                <a:lnTo>
                  <a:pt x="2516708" y="983654"/>
                </a:lnTo>
                <a:lnTo>
                  <a:pt x="2472187" y="983654"/>
                </a:lnTo>
                <a:cubicBezTo>
                  <a:pt x="2465758" y="983654"/>
                  <a:pt x="2459328" y="995503"/>
                  <a:pt x="2452897" y="1013282"/>
                </a:cubicBezTo>
                <a:lnTo>
                  <a:pt x="2443569" y="1044800"/>
                </a:lnTo>
                <a:lnTo>
                  <a:pt x="2449449" y="1040755"/>
                </a:lnTo>
                <a:cubicBezTo>
                  <a:pt x="2454800" y="1039281"/>
                  <a:pt x="2460798" y="1039813"/>
                  <a:pt x="2467120" y="1043281"/>
                </a:cubicBezTo>
                <a:cubicBezTo>
                  <a:pt x="2474533" y="1054140"/>
                  <a:pt x="2481937" y="1065003"/>
                  <a:pt x="2474997" y="1084978"/>
                </a:cubicBezTo>
                <a:cubicBezTo>
                  <a:pt x="2460644" y="1094096"/>
                  <a:pt x="2447823" y="1093857"/>
                  <a:pt x="2427591" y="1082758"/>
                </a:cubicBezTo>
                <a:lnTo>
                  <a:pt x="2427655" y="1075004"/>
                </a:lnTo>
                <a:lnTo>
                  <a:pt x="2422152" y="1071799"/>
                </a:lnTo>
                <a:lnTo>
                  <a:pt x="2418140" y="1068277"/>
                </a:lnTo>
                <a:lnTo>
                  <a:pt x="2414765" y="1069131"/>
                </a:lnTo>
                <a:lnTo>
                  <a:pt x="2396660" y="1070724"/>
                </a:lnTo>
                <a:lnTo>
                  <a:pt x="2395024" y="1078466"/>
                </a:lnTo>
                <a:lnTo>
                  <a:pt x="2394061" y="1078466"/>
                </a:lnTo>
                <a:lnTo>
                  <a:pt x="2394862" y="1079010"/>
                </a:lnTo>
                <a:cubicBezTo>
                  <a:pt x="2404097" y="1090891"/>
                  <a:pt x="2408729" y="1109547"/>
                  <a:pt x="2407490" y="1126461"/>
                </a:cubicBezTo>
                <a:lnTo>
                  <a:pt x="2405173" y="1134765"/>
                </a:lnTo>
                <a:lnTo>
                  <a:pt x="2414097" y="1131812"/>
                </a:lnTo>
                <a:cubicBezTo>
                  <a:pt x="2440180" y="1125576"/>
                  <a:pt x="2466513" y="1122771"/>
                  <a:pt x="2486851" y="1128820"/>
                </a:cubicBezTo>
                <a:cubicBezTo>
                  <a:pt x="2486517" y="1135719"/>
                  <a:pt x="2484503" y="1141559"/>
                  <a:pt x="2481171" y="1146464"/>
                </a:cubicBezTo>
                <a:lnTo>
                  <a:pt x="2468399" y="1157780"/>
                </a:lnTo>
                <a:lnTo>
                  <a:pt x="2463737" y="1159374"/>
                </a:lnTo>
                <a:lnTo>
                  <a:pt x="2463587" y="1159476"/>
                </a:lnTo>
                <a:lnTo>
                  <a:pt x="2425471" y="1168784"/>
                </a:lnTo>
                <a:lnTo>
                  <a:pt x="2382168" y="1165995"/>
                </a:lnTo>
                <a:lnTo>
                  <a:pt x="2382166" y="1173277"/>
                </a:lnTo>
                <a:cubicBezTo>
                  <a:pt x="2382166" y="1173277"/>
                  <a:pt x="2369304" y="1173277"/>
                  <a:pt x="2369304" y="1173277"/>
                </a:cubicBezTo>
                <a:cubicBezTo>
                  <a:pt x="2356445" y="1173277"/>
                  <a:pt x="2356445" y="1173277"/>
                  <a:pt x="2343585" y="1173279"/>
                </a:cubicBezTo>
                <a:lnTo>
                  <a:pt x="2334387" y="1147854"/>
                </a:lnTo>
                <a:lnTo>
                  <a:pt x="2319457" y="1138876"/>
                </a:lnTo>
                <a:cubicBezTo>
                  <a:pt x="2317444" y="1133932"/>
                  <a:pt x="2320328" y="1128399"/>
                  <a:pt x="2322612" y="1122792"/>
                </a:cubicBezTo>
                <a:lnTo>
                  <a:pt x="2322397" y="1114699"/>
                </a:lnTo>
                <a:lnTo>
                  <a:pt x="2292144" y="1031061"/>
                </a:lnTo>
                <a:cubicBezTo>
                  <a:pt x="2292144" y="1031061"/>
                  <a:pt x="2305003" y="1031059"/>
                  <a:pt x="2317866" y="1031059"/>
                </a:cubicBezTo>
                <a:cubicBezTo>
                  <a:pt x="2305003" y="983654"/>
                  <a:pt x="2330724" y="936246"/>
                  <a:pt x="2317866" y="936246"/>
                </a:cubicBezTo>
                <a:cubicBezTo>
                  <a:pt x="2356445" y="888839"/>
                  <a:pt x="2317866" y="841434"/>
                  <a:pt x="2317866" y="794029"/>
                </a:cubicBezTo>
                <a:cubicBezTo>
                  <a:pt x="2343584" y="841434"/>
                  <a:pt x="2420747" y="888841"/>
                  <a:pt x="2433603" y="794027"/>
                </a:cubicBezTo>
                <a:cubicBezTo>
                  <a:pt x="2446467" y="794029"/>
                  <a:pt x="2446467" y="794029"/>
                  <a:pt x="2459326" y="794029"/>
                </a:cubicBezTo>
                <a:cubicBezTo>
                  <a:pt x="2459326" y="794029"/>
                  <a:pt x="2446468" y="746622"/>
                  <a:pt x="2433606" y="746622"/>
                </a:cubicBezTo>
                <a:cubicBezTo>
                  <a:pt x="2433606" y="746622"/>
                  <a:pt x="2433606" y="746622"/>
                  <a:pt x="2446468" y="746622"/>
                </a:cubicBezTo>
                <a:cubicBezTo>
                  <a:pt x="2433606" y="746622"/>
                  <a:pt x="2420747" y="699217"/>
                  <a:pt x="2420747" y="699217"/>
                </a:cubicBezTo>
                <a:lnTo>
                  <a:pt x="2428668" y="699217"/>
                </a:lnTo>
                <a:lnTo>
                  <a:pt x="2433606" y="684269"/>
                </a:lnTo>
                <a:lnTo>
                  <a:pt x="2433606" y="671810"/>
                </a:lnTo>
                <a:cubicBezTo>
                  <a:pt x="2433606" y="651810"/>
                  <a:pt x="2433606" y="651810"/>
                  <a:pt x="2433606" y="651810"/>
                </a:cubicBezTo>
                <a:lnTo>
                  <a:pt x="2440725" y="678055"/>
                </a:lnTo>
                <a:lnTo>
                  <a:pt x="2446429" y="675232"/>
                </a:lnTo>
                <a:lnTo>
                  <a:pt x="2448317" y="677416"/>
                </a:lnTo>
                <a:lnTo>
                  <a:pt x="2463748" y="657492"/>
                </a:lnTo>
                <a:cubicBezTo>
                  <a:pt x="2470121" y="653833"/>
                  <a:pt x="2476799" y="652131"/>
                  <a:pt x="2482808" y="653723"/>
                </a:cubicBezTo>
                <a:cubicBezTo>
                  <a:pt x="2488822" y="655320"/>
                  <a:pt x="2494166" y="660209"/>
                  <a:pt x="2497879" y="669740"/>
                </a:cubicBezTo>
                <a:cubicBezTo>
                  <a:pt x="2492658" y="677541"/>
                  <a:pt x="2486898" y="686613"/>
                  <a:pt x="2480192" y="693421"/>
                </a:cubicBezTo>
                <a:lnTo>
                  <a:pt x="2462739" y="700950"/>
                </a:lnTo>
                <a:lnTo>
                  <a:pt x="2462443" y="722925"/>
                </a:lnTo>
                <a:lnTo>
                  <a:pt x="2459163" y="724330"/>
                </a:lnTo>
                <a:lnTo>
                  <a:pt x="2459328" y="746622"/>
                </a:lnTo>
                <a:cubicBezTo>
                  <a:pt x="2472187" y="699217"/>
                  <a:pt x="2472187" y="699217"/>
                  <a:pt x="2472187" y="699217"/>
                </a:cubicBezTo>
                <a:cubicBezTo>
                  <a:pt x="2497907" y="699217"/>
                  <a:pt x="2497907" y="699217"/>
                  <a:pt x="2510764" y="699217"/>
                </a:cubicBezTo>
                <a:cubicBezTo>
                  <a:pt x="2523627" y="699217"/>
                  <a:pt x="2523627" y="651810"/>
                  <a:pt x="2536487" y="604404"/>
                </a:cubicBezTo>
                <a:cubicBezTo>
                  <a:pt x="2510766" y="556997"/>
                  <a:pt x="2510766" y="651810"/>
                  <a:pt x="2510766" y="651810"/>
                </a:cubicBezTo>
                <a:cubicBezTo>
                  <a:pt x="2485046" y="651810"/>
                  <a:pt x="2485047" y="604404"/>
                  <a:pt x="2459326" y="604404"/>
                </a:cubicBezTo>
                <a:cubicBezTo>
                  <a:pt x="2465757" y="604404"/>
                  <a:pt x="2472187" y="601440"/>
                  <a:pt x="2478214" y="596257"/>
                </a:cubicBezTo>
                <a:lnTo>
                  <a:pt x="2479368" y="594752"/>
                </a:lnTo>
                <a:lnTo>
                  <a:pt x="2477836" y="594328"/>
                </a:lnTo>
                <a:cubicBezTo>
                  <a:pt x="2472037" y="593832"/>
                  <a:pt x="2466254" y="592728"/>
                  <a:pt x="2459416" y="585585"/>
                </a:cubicBezTo>
                <a:cubicBezTo>
                  <a:pt x="2452845" y="563903"/>
                  <a:pt x="2472507" y="536274"/>
                  <a:pt x="2494323" y="533821"/>
                </a:cubicBezTo>
                <a:lnTo>
                  <a:pt x="2504008" y="536995"/>
                </a:lnTo>
                <a:lnTo>
                  <a:pt x="2510766" y="509590"/>
                </a:lnTo>
                <a:cubicBezTo>
                  <a:pt x="2549346" y="509590"/>
                  <a:pt x="2562206" y="509590"/>
                  <a:pt x="2587929" y="462185"/>
                </a:cubicBezTo>
                <a:cubicBezTo>
                  <a:pt x="2600787" y="462185"/>
                  <a:pt x="2587929" y="414779"/>
                  <a:pt x="2587929" y="414779"/>
                </a:cubicBezTo>
                <a:cubicBezTo>
                  <a:pt x="2600787" y="414779"/>
                  <a:pt x="2613649" y="367373"/>
                  <a:pt x="2626508" y="367373"/>
                </a:cubicBezTo>
                <a:cubicBezTo>
                  <a:pt x="2626508" y="367373"/>
                  <a:pt x="2626506" y="319966"/>
                  <a:pt x="2626506" y="319966"/>
                </a:cubicBezTo>
                <a:cubicBezTo>
                  <a:pt x="2626508" y="272560"/>
                  <a:pt x="2587926" y="319966"/>
                  <a:pt x="2587929" y="272560"/>
                </a:cubicBezTo>
                <a:cubicBezTo>
                  <a:pt x="2594358" y="248858"/>
                  <a:pt x="2610431" y="237004"/>
                  <a:pt x="2629722" y="231080"/>
                </a:cubicBezTo>
                <a:lnTo>
                  <a:pt x="2658047" y="228333"/>
                </a:lnTo>
                <a:lnTo>
                  <a:pt x="2647141" y="208237"/>
                </a:lnTo>
                <a:cubicBezTo>
                  <a:pt x="2643715" y="189465"/>
                  <a:pt x="2646197" y="167611"/>
                  <a:pt x="2657457" y="143346"/>
                </a:cubicBezTo>
                <a:cubicBezTo>
                  <a:pt x="2690172" y="138581"/>
                  <a:pt x="2722866" y="144970"/>
                  <a:pt x="2747877" y="159390"/>
                </a:cubicBezTo>
                <a:lnTo>
                  <a:pt x="2753586" y="164442"/>
                </a:lnTo>
                <a:lnTo>
                  <a:pt x="2759931" y="154046"/>
                </a:lnTo>
                <a:cubicBezTo>
                  <a:pt x="2771186" y="130343"/>
                  <a:pt x="2780829" y="106639"/>
                  <a:pt x="2793688" y="82936"/>
                </a:cubicBezTo>
                <a:cubicBezTo>
                  <a:pt x="2784043" y="47381"/>
                  <a:pt x="2781632" y="38492"/>
                  <a:pt x="2775605" y="16271"/>
                </a:cubicBezTo>
                <a:close/>
                <a:moveTo>
                  <a:pt x="2246416" y="0"/>
                </a:moveTo>
                <a:lnTo>
                  <a:pt x="2454657" y="0"/>
                </a:lnTo>
                <a:lnTo>
                  <a:pt x="2462486" y="32483"/>
                </a:lnTo>
                <a:lnTo>
                  <a:pt x="2464608" y="38418"/>
                </a:lnTo>
                <a:lnTo>
                  <a:pt x="2467932" y="37891"/>
                </a:lnTo>
                <a:cubicBezTo>
                  <a:pt x="2474726" y="40963"/>
                  <a:pt x="2479880" y="47705"/>
                  <a:pt x="2476853" y="56914"/>
                </a:cubicBezTo>
                <a:lnTo>
                  <a:pt x="2471347" y="57278"/>
                </a:lnTo>
                <a:lnTo>
                  <a:pt x="2479031" y="78780"/>
                </a:lnTo>
                <a:cubicBezTo>
                  <a:pt x="2419649" y="98124"/>
                  <a:pt x="2356349" y="122121"/>
                  <a:pt x="2306195" y="100382"/>
                </a:cubicBezTo>
                <a:cubicBezTo>
                  <a:pt x="2289477" y="93138"/>
                  <a:pt x="2274223" y="80814"/>
                  <a:pt x="2261061" y="61538"/>
                </a:cubicBezTo>
                <a:cubicBezTo>
                  <a:pt x="2254212" y="50595"/>
                  <a:pt x="2249759" y="39449"/>
                  <a:pt x="2247393" y="28365"/>
                </a:cubicBezTo>
                <a:close/>
                <a:moveTo>
                  <a:pt x="1946797" y="0"/>
                </a:moveTo>
                <a:lnTo>
                  <a:pt x="2078416" y="0"/>
                </a:lnTo>
                <a:lnTo>
                  <a:pt x="2094633" y="28833"/>
                </a:lnTo>
                <a:cubicBezTo>
                  <a:pt x="2098537" y="43649"/>
                  <a:pt x="2099332" y="61581"/>
                  <a:pt x="2095892" y="82944"/>
                </a:cubicBezTo>
                <a:cubicBezTo>
                  <a:pt x="2091764" y="90066"/>
                  <a:pt x="2086086" y="95533"/>
                  <a:pt x="2079312" y="99538"/>
                </a:cubicBezTo>
                <a:cubicBezTo>
                  <a:pt x="2031898" y="127569"/>
                  <a:pt x="1930828" y="83968"/>
                  <a:pt x="1932237" y="34742"/>
                </a:cubicBezTo>
                <a:cubicBezTo>
                  <a:pt x="1932026" y="24477"/>
                  <a:pt x="1934808" y="15157"/>
                  <a:pt x="1939790" y="70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135">
                <a:latin typeface="Montserrat" panose="02000505000000020004" pitchFamily="50" charset="0"/>
              </a:defRPr>
            </a:lvl1pPr>
          </a:lstStyle>
          <a:p>
            <a:endParaRPr lang="ko-KR" altLang="en-US"/>
          </a:p>
        </p:txBody>
      </p:sp>
      <p:sp>
        <p:nvSpPr>
          <p:cNvPr id="7" name="弧形"/>
          <p:cNvSpPr/>
          <p:nvPr userDrawn="1"/>
        </p:nvSpPr>
        <p:spPr>
          <a:xfrm rot="9000000">
            <a:off x="790487" y="3774003"/>
            <a:ext cx="2820427" cy="2820427"/>
          </a:xfrm>
          <a:prstGeom prst="arc">
            <a:avLst>
              <a:gd name="adj1" fmla="val 16200000"/>
              <a:gd name="adj2" fmla="val 11783662"/>
            </a:avLst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cxnSp>
        <p:nvCxnSpPr>
          <p:cNvPr id="11" name="直接连接符"/>
          <p:cNvCxnSpPr/>
          <p:nvPr userDrawn="1"/>
        </p:nvCxnSpPr>
        <p:spPr>
          <a:xfrm>
            <a:off x="4395973" y="5019660"/>
            <a:ext cx="624705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占位符"/>
          <p:cNvSpPr>
            <a:spLocks noGrp="1"/>
          </p:cNvSpPr>
          <p:nvPr>
            <p:ph type="body" sz="quarter" idx="11" hasCustomPrompt="1"/>
          </p:nvPr>
        </p:nvSpPr>
        <p:spPr>
          <a:xfrm>
            <a:off x="4401399" y="3806353"/>
            <a:ext cx="7790601" cy="1015663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6000" b="1" spc="3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marL="0" lvl="0"/>
            <a:r>
              <a:rPr lang="zh-CN" altLang="en-US" dirty="0" smtClean="0"/>
              <a:t>添加标题</a:t>
            </a:r>
            <a:endParaRPr lang="zh-CN" altLang="en-US" dirty="0"/>
          </a:p>
        </p:txBody>
      </p:sp>
      <p:sp>
        <p:nvSpPr>
          <p:cNvPr id="14" name="文本占位符"/>
          <p:cNvSpPr>
            <a:spLocks noGrp="1"/>
          </p:cNvSpPr>
          <p:nvPr>
            <p:ph type="body" sz="quarter" idx="12" hasCustomPrompt="1"/>
          </p:nvPr>
        </p:nvSpPr>
        <p:spPr>
          <a:xfrm>
            <a:off x="4401401" y="5382701"/>
            <a:ext cx="6426414" cy="1015663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lnSpc>
                <a:spcPct val="150000"/>
              </a:lnSpc>
              <a:buNone/>
              <a:defRPr sz="2000" spc="12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zh-CN" altLang="en-US" dirty="0" smtClean="0"/>
              <a:t>单击此处添加您的文字内容，或复制文本粘贴至此，字间距和行间距均可自行调节。</a:t>
            </a:r>
            <a:endParaRPr lang="zh-CN" altLang="en-US" dirty="0"/>
          </a:p>
        </p:txBody>
      </p:sp>
      <p:sp>
        <p:nvSpPr>
          <p:cNvPr id="12" name="数字占位符"/>
          <p:cNvSpPr>
            <a:spLocks noGrp="1"/>
          </p:cNvSpPr>
          <p:nvPr>
            <p:ph type="body" sz="quarter" idx="10" hasCustomPrompt="1"/>
          </p:nvPr>
        </p:nvSpPr>
        <p:spPr>
          <a:xfrm>
            <a:off x="412961" y="4125483"/>
            <a:ext cx="3575477" cy="20928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zh-CN" altLang="en-US" sz="13000" i="0" u="none" dirty="0">
                <a:solidFill>
                  <a:schemeClr val="accent1"/>
                </a:solidFill>
                <a:effectLst/>
                <a:latin typeface="Impact" panose="020B0806030902050204" pitchFamily="34" charset="0"/>
              </a:defRPr>
            </a:lvl1pPr>
          </a:lstStyle>
          <a:p>
            <a:pPr marL="0" lvl="0"/>
            <a:r>
              <a:rPr lang="en-US" altLang="zh-CN" dirty="0" smtClean="0"/>
              <a:t>01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3" grpId="0">
        <p:tmplLst>
          <p:tmpl lvl="0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>
        <p:tmplLst>
          <p:tmpl lvl="0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"/>
          <p:cNvCxnSpPr/>
          <p:nvPr userDrawn="1"/>
        </p:nvCxnSpPr>
        <p:spPr>
          <a:xfrm flipV="1">
            <a:off x="1050725" y="943344"/>
            <a:ext cx="916979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082" y="140225"/>
            <a:ext cx="1368000" cy="812250"/>
          </a:xfrm>
          <a:prstGeom prst="rect">
            <a:avLst/>
          </a:prstGeom>
        </p:spPr>
      </p:pic>
      <p:sp>
        <p:nvSpPr>
          <p:cNvPr id="5" name="标题占位符"/>
          <p:cNvSpPr>
            <a:spLocks noGrp="1"/>
          </p:cNvSpPr>
          <p:nvPr>
            <p:ph type="body" sz="quarter" idx="10" hasCustomPrompt="1"/>
          </p:nvPr>
        </p:nvSpPr>
        <p:spPr>
          <a:xfrm>
            <a:off x="1224106" y="244904"/>
            <a:ext cx="8996414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lang="zh-CN" altLang="en-US" sz="3500" b="1" spc="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marL="0" lvl="0"/>
            <a:r>
              <a:rPr lang="zh-CN" altLang="en-US" dirty="0" smtClean="0"/>
              <a:t>点击添加标题</a:t>
            </a:r>
            <a:endParaRPr lang="zh-CN" altLang="en-US" dirty="0" smtClean="0"/>
          </a:p>
        </p:txBody>
      </p:sp>
      <p:grpSp>
        <p:nvGrpSpPr>
          <p:cNvPr id="3" name="组合"/>
          <p:cNvGrpSpPr/>
          <p:nvPr userDrawn="1"/>
        </p:nvGrpSpPr>
        <p:grpSpPr>
          <a:xfrm>
            <a:off x="207883" y="184661"/>
            <a:ext cx="723496" cy="723496"/>
            <a:chOff x="207883" y="184661"/>
            <a:chExt cx="723496" cy="723496"/>
          </a:xfrm>
        </p:grpSpPr>
        <p:sp>
          <p:nvSpPr>
            <p:cNvPr id="9" name="弧形"/>
            <p:cNvSpPr/>
            <p:nvPr userDrawn="1"/>
          </p:nvSpPr>
          <p:spPr>
            <a:xfrm rot="6300000">
              <a:off x="207883" y="184661"/>
              <a:ext cx="723496" cy="723496"/>
            </a:xfrm>
            <a:prstGeom prst="arc">
              <a:avLst>
                <a:gd name="adj1" fmla="val 16200000"/>
                <a:gd name="adj2" fmla="val 13066239"/>
              </a:avLst>
            </a:prstGeom>
            <a:ln w="76200">
              <a:solidFill>
                <a:schemeClr val="accent1"/>
              </a:solidFill>
              <a:headEnd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0" name="图标"/>
            <p:cNvSpPr>
              <a:spLocks noChangeAspect="1"/>
            </p:cNvSpPr>
            <p:nvPr userDrawn="1"/>
          </p:nvSpPr>
          <p:spPr bwMode="auto">
            <a:xfrm>
              <a:off x="379136" y="386142"/>
              <a:ext cx="380990" cy="320534"/>
            </a:xfrm>
            <a:custGeom>
              <a:avLst/>
              <a:gdLst>
                <a:gd name="connsiteX0" fmla="*/ 580077 w 737612"/>
                <a:gd name="connsiteY0" fmla="*/ 306234 h 620565"/>
                <a:gd name="connsiteX1" fmla="*/ 597009 w 737612"/>
                <a:gd name="connsiteY1" fmla="*/ 306234 h 620565"/>
                <a:gd name="connsiteX2" fmla="*/ 605106 w 737612"/>
                <a:gd name="connsiteY2" fmla="*/ 331263 h 620565"/>
                <a:gd name="connsiteX3" fmla="*/ 589647 w 737612"/>
                <a:gd name="connsiteY3" fmla="*/ 351139 h 620565"/>
                <a:gd name="connsiteX4" fmla="*/ 571980 w 737612"/>
                <a:gd name="connsiteY4" fmla="*/ 331263 h 620565"/>
                <a:gd name="connsiteX5" fmla="*/ 140602 w 737612"/>
                <a:gd name="connsiteY5" fmla="*/ 306234 h 620565"/>
                <a:gd name="connsiteX6" fmla="*/ 157534 w 737612"/>
                <a:gd name="connsiteY6" fmla="*/ 306234 h 620565"/>
                <a:gd name="connsiteX7" fmla="*/ 165631 w 737612"/>
                <a:gd name="connsiteY7" fmla="*/ 331263 h 620565"/>
                <a:gd name="connsiteX8" fmla="*/ 149436 w 737612"/>
                <a:gd name="connsiteY8" fmla="*/ 351139 h 620565"/>
                <a:gd name="connsiteX9" fmla="*/ 132505 w 737612"/>
                <a:gd name="connsiteY9" fmla="*/ 331263 h 620565"/>
                <a:gd name="connsiteX10" fmla="*/ 539125 w 737612"/>
                <a:gd name="connsiteY10" fmla="*/ 294455 h 620565"/>
                <a:gd name="connsiteX11" fmla="*/ 589409 w 737612"/>
                <a:gd name="connsiteY11" fmla="*/ 360671 h 620565"/>
                <a:gd name="connsiteX12" fmla="*/ 638369 w 737612"/>
                <a:gd name="connsiteY12" fmla="*/ 294455 h 620565"/>
                <a:gd name="connsiteX13" fmla="*/ 737612 w 737612"/>
                <a:gd name="connsiteY13" fmla="*/ 437481 h 620565"/>
                <a:gd name="connsiteX14" fmla="*/ 737612 w 737612"/>
                <a:gd name="connsiteY14" fmla="*/ 527534 h 620565"/>
                <a:gd name="connsiteX15" fmla="*/ 589409 w 737612"/>
                <a:gd name="connsiteY15" fmla="*/ 557993 h 620565"/>
                <a:gd name="connsiteX16" fmla="*/ 586762 w 737612"/>
                <a:gd name="connsiteY16" fmla="*/ 557993 h 620565"/>
                <a:gd name="connsiteX17" fmla="*/ 586762 w 737612"/>
                <a:gd name="connsiteY17" fmla="*/ 458670 h 620565"/>
                <a:gd name="connsiteX18" fmla="*/ 521923 w 737612"/>
                <a:gd name="connsiteY18" fmla="*/ 302401 h 620565"/>
                <a:gd name="connsiteX19" fmla="*/ 539125 w 737612"/>
                <a:gd name="connsiteY19" fmla="*/ 294455 h 620565"/>
                <a:gd name="connsiteX20" fmla="*/ 99243 w 737612"/>
                <a:gd name="connsiteY20" fmla="*/ 294455 h 620565"/>
                <a:gd name="connsiteX21" fmla="*/ 149527 w 737612"/>
                <a:gd name="connsiteY21" fmla="*/ 360671 h 620565"/>
                <a:gd name="connsiteX22" fmla="*/ 198487 w 737612"/>
                <a:gd name="connsiteY22" fmla="*/ 294455 h 620565"/>
                <a:gd name="connsiteX23" fmla="*/ 215689 w 737612"/>
                <a:gd name="connsiteY23" fmla="*/ 302401 h 620565"/>
                <a:gd name="connsiteX24" fmla="*/ 150850 w 737612"/>
                <a:gd name="connsiteY24" fmla="*/ 458670 h 620565"/>
                <a:gd name="connsiteX25" fmla="*/ 150850 w 737612"/>
                <a:gd name="connsiteY25" fmla="*/ 557993 h 620565"/>
                <a:gd name="connsiteX26" fmla="*/ 149527 w 737612"/>
                <a:gd name="connsiteY26" fmla="*/ 557993 h 620565"/>
                <a:gd name="connsiteX27" fmla="*/ 0 w 737612"/>
                <a:gd name="connsiteY27" fmla="*/ 527534 h 620565"/>
                <a:gd name="connsiteX28" fmla="*/ 0 w 737612"/>
                <a:gd name="connsiteY28" fmla="*/ 437481 h 620565"/>
                <a:gd name="connsiteX29" fmla="*/ 99243 w 737612"/>
                <a:gd name="connsiteY29" fmla="*/ 294455 h 620565"/>
                <a:gd name="connsiteX30" fmla="*/ 589280 w 737612"/>
                <a:gd name="connsiteY30" fmla="*/ 284886 h 620565"/>
                <a:gd name="connsiteX31" fmla="*/ 603635 w 737612"/>
                <a:gd name="connsiteY31" fmla="*/ 286253 h 620565"/>
                <a:gd name="connsiteX32" fmla="*/ 597110 w 737612"/>
                <a:gd name="connsiteY32" fmla="*/ 304026 h 620565"/>
                <a:gd name="connsiteX33" fmla="*/ 581450 w 737612"/>
                <a:gd name="connsiteY33" fmla="*/ 304026 h 620565"/>
                <a:gd name="connsiteX34" fmla="*/ 574925 w 737612"/>
                <a:gd name="connsiteY34" fmla="*/ 286253 h 620565"/>
                <a:gd name="connsiteX35" fmla="*/ 589280 w 737612"/>
                <a:gd name="connsiteY35" fmla="*/ 284886 h 620565"/>
                <a:gd name="connsiteX36" fmla="*/ 149805 w 737612"/>
                <a:gd name="connsiteY36" fmla="*/ 284886 h 620565"/>
                <a:gd name="connsiteX37" fmla="*/ 164160 w 737612"/>
                <a:gd name="connsiteY37" fmla="*/ 286253 h 620565"/>
                <a:gd name="connsiteX38" fmla="*/ 158940 w 737612"/>
                <a:gd name="connsiteY38" fmla="*/ 304026 h 620565"/>
                <a:gd name="connsiteX39" fmla="*/ 141975 w 737612"/>
                <a:gd name="connsiteY39" fmla="*/ 304026 h 620565"/>
                <a:gd name="connsiteX40" fmla="*/ 135450 w 737612"/>
                <a:gd name="connsiteY40" fmla="*/ 286253 h 620565"/>
                <a:gd name="connsiteX41" fmla="*/ 149805 w 737612"/>
                <a:gd name="connsiteY41" fmla="*/ 284886 h 620565"/>
                <a:gd name="connsiteX42" fmla="*/ 357764 w 737612"/>
                <a:gd name="connsiteY42" fmla="*/ 283414 h 620565"/>
                <a:gd name="connsiteX43" fmla="*/ 381320 w 737612"/>
                <a:gd name="connsiteY43" fmla="*/ 283414 h 620565"/>
                <a:gd name="connsiteX44" fmla="*/ 390890 w 737612"/>
                <a:gd name="connsiteY44" fmla="*/ 318012 h 620565"/>
                <a:gd name="connsiteX45" fmla="*/ 369542 w 737612"/>
                <a:gd name="connsiteY45" fmla="*/ 343777 h 620565"/>
                <a:gd name="connsiteX46" fmla="*/ 346722 w 737612"/>
                <a:gd name="connsiteY46" fmla="*/ 318012 h 620565"/>
                <a:gd name="connsiteX47" fmla="*/ 303191 w 737612"/>
                <a:gd name="connsiteY47" fmla="*/ 267954 h 620565"/>
                <a:gd name="connsiteX48" fmla="*/ 369468 w 737612"/>
                <a:gd name="connsiteY48" fmla="*/ 356770 h 620565"/>
                <a:gd name="connsiteX49" fmla="*/ 435745 w 737612"/>
                <a:gd name="connsiteY49" fmla="*/ 267954 h 620565"/>
                <a:gd name="connsiteX50" fmla="*/ 568299 w 737612"/>
                <a:gd name="connsiteY50" fmla="*/ 458841 h 620565"/>
                <a:gd name="connsiteX51" fmla="*/ 568299 w 737612"/>
                <a:gd name="connsiteY51" fmla="*/ 579471 h 620565"/>
                <a:gd name="connsiteX52" fmla="*/ 369468 w 737612"/>
                <a:gd name="connsiteY52" fmla="*/ 620565 h 620565"/>
                <a:gd name="connsiteX53" fmla="*/ 169312 w 737612"/>
                <a:gd name="connsiteY53" fmla="*/ 579471 h 620565"/>
                <a:gd name="connsiteX54" fmla="*/ 169312 w 737612"/>
                <a:gd name="connsiteY54" fmla="*/ 458841 h 620565"/>
                <a:gd name="connsiteX55" fmla="*/ 303191 w 737612"/>
                <a:gd name="connsiteY55" fmla="*/ 267954 h 620565"/>
                <a:gd name="connsiteX56" fmla="*/ 369542 w 737612"/>
                <a:gd name="connsiteY56" fmla="*/ 256176 h 620565"/>
                <a:gd name="connsiteX57" fmla="*/ 389418 w 737612"/>
                <a:gd name="connsiteY57" fmla="*/ 257485 h 620565"/>
                <a:gd name="connsiteX58" fmla="*/ 381468 w 737612"/>
                <a:gd name="connsiteY58" fmla="*/ 279732 h 620565"/>
                <a:gd name="connsiteX59" fmla="*/ 358941 w 737612"/>
                <a:gd name="connsiteY59" fmla="*/ 279732 h 620565"/>
                <a:gd name="connsiteX60" fmla="*/ 350991 w 737612"/>
                <a:gd name="connsiteY60" fmla="*/ 257485 h 620565"/>
                <a:gd name="connsiteX61" fmla="*/ 369542 w 737612"/>
                <a:gd name="connsiteY61" fmla="*/ 256176 h 620565"/>
                <a:gd name="connsiteX62" fmla="*/ 588912 w 737612"/>
                <a:gd name="connsiteY62" fmla="*/ 92753 h 620565"/>
                <a:gd name="connsiteX63" fmla="*/ 682402 w 737612"/>
                <a:gd name="connsiteY63" fmla="*/ 186243 h 620565"/>
                <a:gd name="connsiteX64" fmla="*/ 588912 w 737612"/>
                <a:gd name="connsiteY64" fmla="*/ 279733 h 620565"/>
                <a:gd name="connsiteX65" fmla="*/ 495422 w 737612"/>
                <a:gd name="connsiteY65" fmla="*/ 186243 h 620565"/>
                <a:gd name="connsiteX66" fmla="*/ 588912 w 737612"/>
                <a:gd name="connsiteY66" fmla="*/ 92753 h 620565"/>
                <a:gd name="connsiteX67" fmla="*/ 149069 w 737612"/>
                <a:gd name="connsiteY67" fmla="*/ 92753 h 620565"/>
                <a:gd name="connsiteX68" fmla="*/ 242191 w 737612"/>
                <a:gd name="connsiteY68" fmla="*/ 186243 h 620565"/>
                <a:gd name="connsiteX69" fmla="*/ 149069 w 737612"/>
                <a:gd name="connsiteY69" fmla="*/ 279733 h 620565"/>
                <a:gd name="connsiteX70" fmla="*/ 55947 w 737612"/>
                <a:gd name="connsiteY70" fmla="*/ 186243 h 620565"/>
                <a:gd name="connsiteX71" fmla="*/ 149069 w 737612"/>
                <a:gd name="connsiteY71" fmla="*/ 92753 h 620565"/>
                <a:gd name="connsiteX72" fmla="*/ 368807 w 737612"/>
                <a:gd name="connsiteY72" fmla="*/ 0 h 620565"/>
                <a:gd name="connsiteX73" fmla="*/ 492479 w 737612"/>
                <a:gd name="connsiteY73" fmla="*/ 124040 h 620565"/>
                <a:gd name="connsiteX74" fmla="*/ 368807 w 737612"/>
                <a:gd name="connsiteY74" fmla="*/ 248080 h 620565"/>
                <a:gd name="connsiteX75" fmla="*/ 245135 w 737612"/>
                <a:gd name="connsiteY75" fmla="*/ 124040 h 620565"/>
                <a:gd name="connsiteX76" fmla="*/ 368807 w 737612"/>
                <a:gd name="connsiteY76" fmla="*/ 0 h 62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737612" h="620565">
                  <a:moveTo>
                    <a:pt x="580077" y="306234"/>
                  </a:moveTo>
                  <a:lnTo>
                    <a:pt x="597009" y="306234"/>
                  </a:lnTo>
                  <a:lnTo>
                    <a:pt x="605106" y="331263"/>
                  </a:lnTo>
                  <a:lnTo>
                    <a:pt x="589647" y="351139"/>
                  </a:lnTo>
                  <a:lnTo>
                    <a:pt x="571980" y="331263"/>
                  </a:lnTo>
                  <a:close/>
                  <a:moveTo>
                    <a:pt x="140602" y="306234"/>
                  </a:moveTo>
                  <a:lnTo>
                    <a:pt x="157534" y="306234"/>
                  </a:lnTo>
                  <a:lnTo>
                    <a:pt x="165631" y="331263"/>
                  </a:lnTo>
                  <a:lnTo>
                    <a:pt x="149436" y="351139"/>
                  </a:lnTo>
                  <a:lnTo>
                    <a:pt x="132505" y="331263"/>
                  </a:lnTo>
                  <a:close/>
                  <a:moveTo>
                    <a:pt x="539125" y="294455"/>
                  </a:moveTo>
                  <a:cubicBezTo>
                    <a:pt x="539125" y="294455"/>
                    <a:pt x="539125" y="294455"/>
                    <a:pt x="589409" y="360671"/>
                  </a:cubicBezTo>
                  <a:cubicBezTo>
                    <a:pt x="589409" y="360671"/>
                    <a:pt x="589409" y="360671"/>
                    <a:pt x="638369" y="294455"/>
                  </a:cubicBezTo>
                  <a:cubicBezTo>
                    <a:pt x="696591" y="315644"/>
                    <a:pt x="737612" y="371265"/>
                    <a:pt x="737612" y="437481"/>
                  </a:cubicBezTo>
                  <a:cubicBezTo>
                    <a:pt x="737612" y="437481"/>
                    <a:pt x="737612" y="437481"/>
                    <a:pt x="737612" y="527534"/>
                  </a:cubicBezTo>
                  <a:cubicBezTo>
                    <a:pt x="734966" y="544750"/>
                    <a:pt x="670126" y="557993"/>
                    <a:pt x="589409" y="557993"/>
                  </a:cubicBezTo>
                  <a:cubicBezTo>
                    <a:pt x="588085" y="557993"/>
                    <a:pt x="588085" y="557993"/>
                    <a:pt x="586762" y="557993"/>
                  </a:cubicBezTo>
                  <a:cubicBezTo>
                    <a:pt x="586762" y="557993"/>
                    <a:pt x="586762" y="557993"/>
                    <a:pt x="586762" y="458670"/>
                  </a:cubicBezTo>
                  <a:cubicBezTo>
                    <a:pt x="586762" y="397751"/>
                    <a:pt x="561620" y="342130"/>
                    <a:pt x="521923" y="302401"/>
                  </a:cubicBezTo>
                  <a:cubicBezTo>
                    <a:pt x="527216" y="298428"/>
                    <a:pt x="533832" y="297104"/>
                    <a:pt x="539125" y="294455"/>
                  </a:cubicBezTo>
                  <a:close/>
                  <a:moveTo>
                    <a:pt x="99243" y="294455"/>
                  </a:moveTo>
                  <a:cubicBezTo>
                    <a:pt x="99243" y="294455"/>
                    <a:pt x="99243" y="294455"/>
                    <a:pt x="149527" y="360671"/>
                  </a:cubicBezTo>
                  <a:cubicBezTo>
                    <a:pt x="149527" y="360671"/>
                    <a:pt x="149527" y="360671"/>
                    <a:pt x="198487" y="294455"/>
                  </a:cubicBezTo>
                  <a:cubicBezTo>
                    <a:pt x="205103" y="297104"/>
                    <a:pt x="210396" y="298428"/>
                    <a:pt x="215689" y="302401"/>
                  </a:cubicBezTo>
                  <a:cubicBezTo>
                    <a:pt x="175992" y="342130"/>
                    <a:pt x="150850" y="397751"/>
                    <a:pt x="150850" y="458670"/>
                  </a:cubicBezTo>
                  <a:cubicBezTo>
                    <a:pt x="150850" y="458670"/>
                    <a:pt x="150850" y="458670"/>
                    <a:pt x="150850" y="557993"/>
                  </a:cubicBezTo>
                  <a:cubicBezTo>
                    <a:pt x="150850" y="557993"/>
                    <a:pt x="149527" y="557993"/>
                    <a:pt x="149527" y="557993"/>
                  </a:cubicBezTo>
                  <a:cubicBezTo>
                    <a:pt x="68809" y="557993"/>
                    <a:pt x="2646" y="544750"/>
                    <a:pt x="0" y="527534"/>
                  </a:cubicBezTo>
                  <a:cubicBezTo>
                    <a:pt x="0" y="527534"/>
                    <a:pt x="0" y="527534"/>
                    <a:pt x="0" y="437481"/>
                  </a:cubicBezTo>
                  <a:cubicBezTo>
                    <a:pt x="0" y="371265"/>
                    <a:pt x="41021" y="315644"/>
                    <a:pt x="99243" y="294455"/>
                  </a:cubicBezTo>
                  <a:close/>
                  <a:moveTo>
                    <a:pt x="589280" y="284886"/>
                  </a:moveTo>
                  <a:cubicBezTo>
                    <a:pt x="594500" y="284886"/>
                    <a:pt x="598415" y="284886"/>
                    <a:pt x="603635" y="286253"/>
                  </a:cubicBezTo>
                  <a:cubicBezTo>
                    <a:pt x="603635" y="297190"/>
                    <a:pt x="597110" y="304026"/>
                    <a:pt x="597110" y="304026"/>
                  </a:cubicBezTo>
                  <a:cubicBezTo>
                    <a:pt x="591890" y="304026"/>
                    <a:pt x="581450" y="304026"/>
                    <a:pt x="581450" y="304026"/>
                  </a:cubicBezTo>
                  <a:cubicBezTo>
                    <a:pt x="574925" y="295823"/>
                    <a:pt x="574925" y="286253"/>
                    <a:pt x="574925" y="286253"/>
                  </a:cubicBezTo>
                  <a:cubicBezTo>
                    <a:pt x="580145" y="284886"/>
                    <a:pt x="584060" y="284886"/>
                    <a:pt x="589280" y="284886"/>
                  </a:cubicBezTo>
                  <a:close/>
                  <a:moveTo>
                    <a:pt x="149805" y="284886"/>
                  </a:moveTo>
                  <a:cubicBezTo>
                    <a:pt x="155025" y="284886"/>
                    <a:pt x="158940" y="284886"/>
                    <a:pt x="164160" y="286253"/>
                  </a:cubicBezTo>
                  <a:cubicBezTo>
                    <a:pt x="164160" y="297190"/>
                    <a:pt x="158940" y="304026"/>
                    <a:pt x="158940" y="304026"/>
                  </a:cubicBezTo>
                  <a:cubicBezTo>
                    <a:pt x="152415" y="304026"/>
                    <a:pt x="141975" y="304026"/>
                    <a:pt x="141975" y="304026"/>
                  </a:cubicBezTo>
                  <a:cubicBezTo>
                    <a:pt x="135450" y="295823"/>
                    <a:pt x="135450" y="286253"/>
                    <a:pt x="135450" y="286253"/>
                  </a:cubicBezTo>
                  <a:cubicBezTo>
                    <a:pt x="140670" y="284886"/>
                    <a:pt x="144585" y="284886"/>
                    <a:pt x="149805" y="284886"/>
                  </a:cubicBezTo>
                  <a:close/>
                  <a:moveTo>
                    <a:pt x="357764" y="283414"/>
                  </a:moveTo>
                  <a:lnTo>
                    <a:pt x="381320" y="283414"/>
                  </a:lnTo>
                  <a:lnTo>
                    <a:pt x="390890" y="318012"/>
                  </a:lnTo>
                  <a:lnTo>
                    <a:pt x="369542" y="343777"/>
                  </a:lnTo>
                  <a:lnTo>
                    <a:pt x="346722" y="318012"/>
                  </a:lnTo>
                  <a:close/>
                  <a:moveTo>
                    <a:pt x="303191" y="267954"/>
                  </a:moveTo>
                  <a:cubicBezTo>
                    <a:pt x="303191" y="267954"/>
                    <a:pt x="303191" y="267954"/>
                    <a:pt x="369468" y="356770"/>
                  </a:cubicBezTo>
                  <a:cubicBezTo>
                    <a:pt x="369468" y="356770"/>
                    <a:pt x="369468" y="356770"/>
                    <a:pt x="435745" y="267954"/>
                  </a:cubicBezTo>
                  <a:cubicBezTo>
                    <a:pt x="512626" y="295792"/>
                    <a:pt x="568299" y="371351"/>
                    <a:pt x="568299" y="458841"/>
                  </a:cubicBezTo>
                  <a:cubicBezTo>
                    <a:pt x="568299" y="458841"/>
                    <a:pt x="568299" y="458841"/>
                    <a:pt x="568299" y="579471"/>
                  </a:cubicBezTo>
                  <a:cubicBezTo>
                    <a:pt x="564322" y="602007"/>
                    <a:pt x="476837" y="620565"/>
                    <a:pt x="369468" y="620565"/>
                  </a:cubicBezTo>
                  <a:cubicBezTo>
                    <a:pt x="260774" y="620565"/>
                    <a:pt x="173289" y="602007"/>
                    <a:pt x="169312" y="579471"/>
                  </a:cubicBezTo>
                  <a:cubicBezTo>
                    <a:pt x="169312" y="579471"/>
                    <a:pt x="169312" y="579471"/>
                    <a:pt x="169312" y="458841"/>
                  </a:cubicBezTo>
                  <a:cubicBezTo>
                    <a:pt x="169312" y="371351"/>
                    <a:pt x="224985" y="295792"/>
                    <a:pt x="303191" y="267954"/>
                  </a:cubicBezTo>
                  <a:close/>
                  <a:moveTo>
                    <a:pt x="369542" y="256176"/>
                  </a:moveTo>
                  <a:cubicBezTo>
                    <a:pt x="376167" y="256176"/>
                    <a:pt x="382793" y="256176"/>
                    <a:pt x="389418" y="257485"/>
                  </a:cubicBezTo>
                  <a:cubicBezTo>
                    <a:pt x="389418" y="271880"/>
                    <a:pt x="381468" y="279732"/>
                    <a:pt x="381468" y="279732"/>
                  </a:cubicBezTo>
                  <a:cubicBezTo>
                    <a:pt x="373517" y="279732"/>
                    <a:pt x="358941" y="279732"/>
                    <a:pt x="358941" y="279732"/>
                  </a:cubicBezTo>
                  <a:cubicBezTo>
                    <a:pt x="349666" y="270571"/>
                    <a:pt x="350991" y="257485"/>
                    <a:pt x="350991" y="257485"/>
                  </a:cubicBezTo>
                  <a:cubicBezTo>
                    <a:pt x="357616" y="256176"/>
                    <a:pt x="362917" y="256176"/>
                    <a:pt x="369542" y="256176"/>
                  </a:cubicBezTo>
                  <a:close/>
                  <a:moveTo>
                    <a:pt x="588912" y="92753"/>
                  </a:moveTo>
                  <a:cubicBezTo>
                    <a:pt x="640545" y="92753"/>
                    <a:pt x="682402" y="134610"/>
                    <a:pt x="682402" y="186243"/>
                  </a:cubicBezTo>
                  <a:cubicBezTo>
                    <a:pt x="682402" y="237876"/>
                    <a:pt x="640545" y="279733"/>
                    <a:pt x="588912" y="279733"/>
                  </a:cubicBezTo>
                  <a:cubicBezTo>
                    <a:pt x="537279" y="279733"/>
                    <a:pt x="495422" y="237876"/>
                    <a:pt x="495422" y="186243"/>
                  </a:cubicBezTo>
                  <a:cubicBezTo>
                    <a:pt x="495422" y="134610"/>
                    <a:pt x="537279" y="92753"/>
                    <a:pt x="588912" y="92753"/>
                  </a:cubicBezTo>
                  <a:close/>
                  <a:moveTo>
                    <a:pt x="149069" y="92753"/>
                  </a:moveTo>
                  <a:cubicBezTo>
                    <a:pt x="200499" y="92753"/>
                    <a:pt x="242191" y="134610"/>
                    <a:pt x="242191" y="186243"/>
                  </a:cubicBezTo>
                  <a:cubicBezTo>
                    <a:pt x="242191" y="237876"/>
                    <a:pt x="200499" y="279733"/>
                    <a:pt x="149069" y="279733"/>
                  </a:cubicBezTo>
                  <a:cubicBezTo>
                    <a:pt x="97639" y="279733"/>
                    <a:pt x="55947" y="237876"/>
                    <a:pt x="55947" y="186243"/>
                  </a:cubicBezTo>
                  <a:cubicBezTo>
                    <a:pt x="55947" y="134610"/>
                    <a:pt x="97639" y="92753"/>
                    <a:pt x="149069" y="92753"/>
                  </a:cubicBezTo>
                  <a:close/>
                  <a:moveTo>
                    <a:pt x="368807" y="0"/>
                  </a:moveTo>
                  <a:cubicBezTo>
                    <a:pt x="437109" y="0"/>
                    <a:pt x="492479" y="55535"/>
                    <a:pt x="492479" y="124040"/>
                  </a:cubicBezTo>
                  <a:cubicBezTo>
                    <a:pt x="492479" y="192545"/>
                    <a:pt x="437109" y="248080"/>
                    <a:pt x="368807" y="248080"/>
                  </a:cubicBezTo>
                  <a:cubicBezTo>
                    <a:pt x="300505" y="248080"/>
                    <a:pt x="245135" y="192545"/>
                    <a:pt x="245135" y="124040"/>
                  </a:cubicBezTo>
                  <a:cubicBezTo>
                    <a:pt x="245135" y="55535"/>
                    <a:pt x="300505" y="0"/>
                    <a:pt x="368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400">
                <a:solidFill>
                  <a:schemeClr val="accent1"/>
                </a:solidFill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 lvl="0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"/>
          <p:cNvSpPr>
            <a:spLocks noGrp="1" noChangeAspect="1"/>
          </p:cNvSpPr>
          <p:nvPr>
            <p:ph type="pic" sz="quarter" idx="13"/>
          </p:nvPr>
        </p:nvSpPr>
        <p:spPr>
          <a:xfrm>
            <a:off x="150321" y="1188656"/>
            <a:ext cx="5441182" cy="5543285"/>
          </a:xfrm>
          <a:custGeom>
            <a:avLst/>
            <a:gdLst>
              <a:gd name="connsiteX0" fmla="*/ 4237138 w 5143835"/>
              <a:gd name="connsiteY0" fmla="*/ 7037263 h 7043687"/>
              <a:gd name="connsiteX1" fmla="*/ 4244178 w 5143835"/>
              <a:gd name="connsiteY1" fmla="*/ 7038561 h 7043687"/>
              <a:gd name="connsiteX2" fmla="*/ 4239179 w 5143835"/>
              <a:gd name="connsiteY2" fmla="*/ 7043687 h 7043687"/>
              <a:gd name="connsiteX3" fmla="*/ 4310036 w 5143835"/>
              <a:gd name="connsiteY3" fmla="*/ 7007026 h 7043687"/>
              <a:gd name="connsiteX4" fmla="*/ 4312077 w 5143835"/>
              <a:gd name="connsiteY4" fmla="*/ 7013450 h 7043687"/>
              <a:gd name="connsiteX5" fmla="*/ 4301371 w 5143835"/>
              <a:gd name="connsiteY5" fmla="*/ 7016851 h 7043687"/>
              <a:gd name="connsiteX6" fmla="*/ 4299330 w 5143835"/>
              <a:gd name="connsiteY6" fmla="*/ 7010428 h 7043687"/>
              <a:gd name="connsiteX7" fmla="*/ 4310036 w 5143835"/>
              <a:gd name="connsiteY7" fmla="*/ 7007026 h 7043687"/>
              <a:gd name="connsiteX8" fmla="*/ 4256425 w 5143835"/>
              <a:gd name="connsiteY8" fmla="*/ 6979268 h 7043687"/>
              <a:gd name="connsiteX9" fmla="*/ 4292117 w 5143835"/>
              <a:gd name="connsiteY9" fmla="*/ 6987730 h 7043687"/>
              <a:gd name="connsiteX10" fmla="*/ 4279034 w 5143835"/>
              <a:gd name="connsiteY10" fmla="*/ 6998488 h 7043687"/>
              <a:gd name="connsiteX11" fmla="*/ 4247152 w 5143835"/>
              <a:gd name="connsiteY11" fmla="*/ 7002017 h 7043687"/>
              <a:gd name="connsiteX12" fmla="*/ 4249057 w 5143835"/>
              <a:gd name="connsiteY12" fmla="*/ 7008014 h 7043687"/>
              <a:gd name="connsiteX13" fmla="*/ 4250962 w 5143835"/>
              <a:gd name="connsiteY13" fmla="*/ 7014009 h 7043687"/>
              <a:gd name="connsiteX14" fmla="*/ 4220985 w 5143835"/>
              <a:gd name="connsiteY14" fmla="*/ 7023535 h 7043687"/>
              <a:gd name="connsiteX15" fmla="*/ 4232163 w 5143835"/>
              <a:gd name="connsiteY15" fmla="*/ 7006781 h 7043687"/>
              <a:gd name="connsiteX16" fmla="*/ 4245247 w 5143835"/>
              <a:gd name="connsiteY16" fmla="*/ 6996022 h 7043687"/>
              <a:gd name="connsiteX17" fmla="*/ 4243341 w 5143835"/>
              <a:gd name="connsiteY17" fmla="*/ 6990027 h 7043687"/>
              <a:gd name="connsiteX18" fmla="*/ 4256425 w 5143835"/>
              <a:gd name="connsiteY18" fmla="*/ 6979268 h 7043687"/>
              <a:gd name="connsiteX19" fmla="*/ 4286402 w 5143835"/>
              <a:gd name="connsiteY19" fmla="*/ 6969744 h 7043687"/>
              <a:gd name="connsiteX20" fmla="*/ 4300737 w 5143835"/>
              <a:gd name="connsiteY20" fmla="*/ 6977763 h 7043687"/>
              <a:gd name="connsiteX21" fmla="*/ 4290032 w 5143835"/>
              <a:gd name="connsiteY21" fmla="*/ 6981165 h 7043687"/>
              <a:gd name="connsiteX22" fmla="*/ 4286402 w 5143835"/>
              <a:gd name="connsiteY22" fmla="*/ 6969744 h 7043687"/>
              <a:gd name="connsiteX23" fmla="*/ 4395596 w 5143835"/>
              <a:gd name="connsiteY23" fmla="*/ 6960980 h 7043687"/>
              <a:gd name="connsiteX24" fmla="*/ 4401040 w 5143835"/>
              <a:gd name="connsiteY24" fmla="*/ 6978109 h 7043687"/>
              <a:gd name="connsiteX25" fmla="*/ 4383168 w 5143835"/>
              <a:gd name="connsiteY25" fmla="*/ 6977502 h 7043687"/>
              <a:gd name="connsiteX26" fmla="*/ 4395596 w 5143835"/>
              <a:gd name="connsiteY26" fmla="*/ 6960980 h 7043687"/>
              <a:gd name="connsiteX27" fmla="*/ 4363386 w 5143835"/>
              <a:gd name="connsiteY27" fmla="*/ 6952354 h 7043687"/>
              <a:gd name="connsiteX28" fmla="*/ 4367128 w 5143835"/>
              <a:gd name="connsiteY28" fmla="*/ 6964131 h 7043687"/>
              <a:gd name="connsiteX29" fmla="*/ 4370870 w 5143835"/>
              <a:gd name="connsiteY29" fmla="*/ 6975907 h 7043687"/>
              <a:gd name="connsiteX30" fmla="*/ 4349199 w 5143835"/>
              <a:gd name="connsiteY30" fmla="*/ 6963345 h 7043687"/>
              <a:gd name="connsiteX31" fmla="*/ 4363386 w 5143835"/>
              <a:gd name="connsiteY31" fmla="*/ 6952354 h 7043687"/>
              <a:gd name="connsiteX32" fmla="*/ 4196587 w 5143835"/>
              <a:gd name="connsiteY32" fmla="*/ 6914297 h 7043687"/>
              <a:gd name="connsiteX33" fmla="*/ 4199712 w 5143835"/>
              <a:gd name="connsiteY33" fmla="*/ 6919492 h 7043687"/>
              <a:gd name="connsiteX34" fmla="*/ 4189006 w 5143835"/>
              <a:gd name="connsiteY34" fmla="*/ 6922895 h 7043687"/>
              <a:gd name="connsiteX35" fmla="*/ 4186965 w 5143835"/>
              <a:gd name="connsiteY35" fmla="*/ 6916471 h 7043687"/>
              <a:gd name="connsiteX36" fmla="*/ 4196587 w 5143835"/>
              <a:gd name="connsiteY36" fmla="*/ 6914297 h 7043687"/>
              <a:gd name="connsiteX37" fmla="*/ 3704030 w 5143835"/>
              <a:gd name="connsiteY37" fmla="*/ 6861878 h 7043687"/>
              <a:gd name="connsiteX38" fmla="*/ 3723830 w 5143835"/>
              <a:gd name="connsiteY38" fmla="*/ 6868553 h 7043687"/>
              <a:gd name="connsiteX39" fmla="*/ 3725700 w 5143835"/>
              <a:gd name="connsiteY39" fmla="*/ 6874440 h 7043687"/>
              <a:gd name="connsiteX40" fmla="*/ 3709643 w 5143835"/>
              <a:gd name="connsiteY40" fmla="*/ 6879543 h 7043687"/>
              <a:gd name="connsiteX41" fmla="*/ 3707772 w 5143835"/>
              <a:gd name="connsiteY41" fmla="*/ 6873655 h 7043687"/>
              <a:gd name="connsiteX42" fmla="*/ 3704030 w 5143835"/>
              <a:gd name="connsiteY42" fmla="*/ 6861878 h 7043687"/>
              <a:gd name="connsiteX43" fmla="*/ 4558547 w 5143835"/>
              <a:gd name="connsiteY43" fmla="*/ 6843189 h 7043687"/>
              <a:gd name="connsiteX44" fmla="*/ 4560588 w 5143835"/>
              <a:gd name="connsiteY44" fmla="*/ 6849613 h 7043687"/>
              <a:gd name="connsiteX45" fmla="*/ 4544531 w 5143835"/>
              <a:gd name="connsiteY45" fmla="*/ 6854715 h 7043687"/>
              <a:gd name="connsiteX46" fmla="*/ 4558547 w 5143835"/>
              <a:gd name="connsiteY46" fmla="*/ 6843189 h 7043687"/>
              <a:gd name="connsiteX47" fmla="*/ 4392272 w 5143835"/>
              <a:gd name="connsiteY47" fmla="*/ 6837494 h 7043687"/>
              <a:gd name="connsiteX48" fmla="*/ 4394154 w 5143835"/>
              <a:gd name="connsiteY48" fmla="*/ 6843415 h 7043687"/>
              <a:gd name="connsiteX49" fmla="*/ 4399798 w 5143835"/>
              <a:gd name="connsiteY49" fmla="*/ 6861181 h 7043687"/>
              <a:gd name="connsiteX50" fmla="*/ 4414746 w 5143835"/>
              <a:gd name="connsiteY50" fmla="*/ 6856431 h 7043687"/>
              <a:gd name="connsiteX51" fmla="*/ 4416628 w 5143835"/>
              <a:gd name="connsiteY51" fmla="*/ 6862352 h 7043687"/>
              <a:gd name="connsiteX52" fmla="*/ 4401680 w 5143835"/>
              <a:gd name="connsiteY52" fmla="*/ 6867103 h 7043687"/>
              <a:gd name="connsiteX53" fmla="*/ 4354954 w 5143835"/>
              <a:gd name="connsiteY53" fmla="*/ 6875430 h 7043687"/>
              <a:gd name="connsiteX54" fmla="*/ 4340006 w 5143835"/>
              <a:gd name="connsiteY54" fmla="*/ 6880180 h 7043687"/>
              <a:gd name="connsiteX55" fmla="*/ 4300701 w 5143835"/>
              <a:gd name="connsiteY55" fmla="*/ 6860071 h 7043687"/>
              <a:gd name="connsiteX56" fmla="*/ 4364258 w 5143835"/>
              <a:gd name="connsiteY56" fmla="*/ 6852915 h 7043687"/>
              <a:gd name="connsiteX57" fmla="*/ 4360494 w 5143835"/>
              <a:gd name="connsiteY57" fmla="*/ 6841072 h 7043687"/>
              <a:gd name="connsiteX58" fmla="*/ 4379205 w 5143835"/>
              <a:gd name="connsiteY58" fmla="*/ 6848166 h 7043687"/>
              <a:gd name="connsiteX59" fmla="*/ 4392272 w 5143835"/>
              <a:gd name="connsiteY59" fmla="*/ 6837494 h 7043687"/>
              <a:gd name="connsiteX60" fmla="*/ 4404410 w 5143835"/>
              <a:gd name="connsiteY60" fmla="*/ 6830377 h 7043687"/>
              <a:gd name="connsiteX61" fmla="*/ 4407219 w 5143835"/>
              <a:gd name="connsiteY61" fmla="*/ 6832744 h 7043687"/>
              <a:gd name="connsiteX62" fmla="*/ 4392272 w 5143835"/>
              <a:gd name="connsiteY62" fmla="*/ 6837494 h 7043687"/>
              <a:gd name="connsiteX63" fmla="*/ 4390390 w 5143835"/>
              <a:gd name="connsiteY63" fmla="*/ 6831572 h 7043687"/>
              <a:gd name="connsiteX64" fmla="*/ 4404410 w 5143835"/>
              <a:gd name="connsiteY64" fmla="*/ 6830377 h 7043687"/>
              <a:gd name="connsiteX65" fmla="*/ 4256239 w 5143835"/>
              <a:gd name="connsiteY65" fmla="*/ 6828449 h 7043687"/>
              <a:gd name="connsiteX66" fmla="*/ 4263978 w 5143835"/>
              <a:gd name="connsiteY66" fmla="*/ 6835420 h 7043687"/>
              <a:gd name="connsiteX67" fmla="*/ 4261682 w 5143835"/>
              <a:gd name="connsiteY67" fmla="*/ 6845579 h 7043687"/>
              <a:gd name="connsiteX68" fmla="*/ 4246488 w 5143835"/>
              <a:gd name="connsiteY68" fmla="*/ 6844121 h 7043687"/>
              <a:gd name="connsiteX69" fmla="*/ 4256239 w 5143835"/>
              <a:gd name="connsiteY69" fmla="*/ 6828449 h 7043687"/>
              <a:gd name="connsiteX70" fmla="*/ 3829467 w 5143835"/>
              <a:gd name="connsiteY70" fmla="*/ 6827261 h 7043687"/>
              <a:gd name="connsiteX71" fmla="*/ 3839779 w 5143835"/>
              <a:gd name="connsiteY71" fmla="*/ 6840284 h 7043687"/>
              <a:gd name="connsiteX72" fmla="*/ 3838875 w 5143835"/>
              <a:gd name="connsiteY72" fmla="*/ 6856870 h 7043687"/>
              <a:gd name="connsiteX73" fmla="*/ 3816401 w 5143835"/>
              <a:gd name="connsiteY73" fmla="*/ 6837933 h 7043687"/>
              <a:gd name="connsiteX74" fmla="*/ 3814518 w 5143835"/>
              <a:gd name="connsiteY74" fmla="*/ 6832010 h 7043687"/>
              <a:gd name="connsiteX75" fmla="*/ 3829467 w 5143835"/>
              <a:gd name="connsiteY75" fmla="*/ 6827261 h 7043687"/>
              <a:gd name="connsiteX76" fmla="*/ 4352049 w 5143835"/>
              <a:gd name="connsiteY76" fmla="*/ 6823936 h 7043687"/>
              <a:gd name="connsiteX77" fmla="*/ 4354090 w 5143835"/>
              <a:gd name="connsiteY77" fmla="*/ 6830359 h 7043687"/>
              <a:gd name="connsiteX78" fmla="*/ 4352049 w 5143835"/>
              <a:gd name="connsiteY78" fmla="*/ 6823936 h 7043687"/>
              <a:gd name="connsiteX79" fmla="*/ 4006192 w 5143835"/>
              <a:gd name="connsiteY79" fmla="*/ 6811245 h 7043687"/>
              <a:gd name="connsiteX80" fmla="*/ 4009821 w 5143835"/>
              <a:gd name="connsiteY80" fmla="*/ 6822666 h 7043687"/>
              <a:gd name="connsiteX81" fmla="*/ 3993764 w 5143835"/>
              <a:gd name="connsiteY81" fmla="*/ 6827768 h 7043687"/>
              <a:gd name="connsiteX82" fmla="*/ 4006192 w 5143835"/>
              <a:gd name="connsiteY82" fmla="*/ 6811245 h 7043687"/>
              <a:gd name="connsiteX83" fmla="*/ 4564807 w 5143835"/>
              <a:gd name="connsiteY83" fmla="*/ 6797979 h 7043687"/>
              <a:gd name="connsiteX84" fmla="*/ 4574197 w 5143835"/>
              <a:gd name="connsiteY84" fmla="*/ 6799712 h 7043687"/>
              <a:gd name="connsiteX85" fmla="*/ 4577827 w 5143835"/>
              <a:gd name="connsiteY85" fmla="*/ 6811131 h 7043687"/>
              <a:gd name="connsiteX86" fmla="*/ 4559955 w 5143835"/>
              <a:gd name="connsiteY86" fmla="*/ 6810525 h 7043687"/>
              <a:gd name="connsiteX87" fmla="*/ 4558140 w 5143835"/>
              <a:gd name="connsiteY87" fmla="*/ 6804812 h 7043687"/>
              <a:gd name="connsiteX88" fmla="*/ 4564807 w 5143835"/>
              <a:gd name="connsiteY88" fmla="*/ 6797979 h 7043687"/>
              <a:gd name="connsiteX89" fmla="*/ 4113341 w 5143835"/>
              <a:gd name="connsiteY89" fmla="*/ 6796057 h 7043687"/>
              <a:gd name="connsiteX90" fmla="*/ 4115382 w 5143835"/>
              <a:gd name="connsiteY90" fmla="*/ 6802482 h 7043687"/>
              <a:gd name="connsiteX91" fmla="*/ 4113341 w 5143835"/>
              <a:gd name="connsiteY91" fmla="*/ 6796057 h 7043687"/>
              <a:gd name="connsiteX92" fmla="*/ 4156165 w 5143835"/>
              <a:gd name="connsiteY92" fmla="*/ 6782450 h 7043687"/>
              <a:gd name="connsiteX93" fmla="*/ 4158037 w 5143835"/>
              <a:gd name="connsiteY93" fmla="*/ 6788339 h 7043687"/>
              <a:gd name="connsiteX94" fmla="*/ 4161779 w 5143835"/>
              <a:gd name="connsiteY94" fmla="*/ 6800114 h 7043687"/>
              <a:gd name="connsiteX95" fmla="*/ 4136886 w 5143835"/>
              <a:gd name="connsiteY95" fmla="*/ 6814507 h 7043687"/>
              <a:gd name="connsiteX96" fmla="*/ 4144653 w 5143835"/>
              <a:gd name="connsiteY96" fmla="*/ 6792592 h 7043687"/>
              <a:gd name="connsiteX97" fmla="*/ 4142781 w 5143835"/>
              <a:gd name="connsiteY97" fmla="*/ 6786702 h 7043687"/>
              <a:gd name="connsiteX98" fmla="*/ 4156165 w 5143835"/>
              <a:gd name="connsiteY98" fmla="*/ 6782450 h 7043687"/>
              <a:gd name="connsiteX99" fmla="*/ 3986945 w 5143835"/>
              <a:gd name="connsiteY99" fmla="*/ 6763924 h 7043687"/>
              <a:gd name="connsiteX100" fmla="*/ 3988835 w 5143835"/>
              <a:gd name="connsiteY100" fmla="*/ 6769873 h 7043687"/>
              <a:gd name="connsiteX101" fmla="*/ 4009035 w 5143835"/>
              <a:gd name="connsiteY101" fmla="*/ 6783100 h 7043687"/>
              <a:gd name="connsiteX102" fmla="*/ 3990726 w 5143835"/>
              <a:gd name="connsiteY102" fmla="*/ 6775820 h 7043687"/>
              <a:gd name="connsiteX103" fmla="*/ 3976196 w 5143835"/>
              <a:gd name="connsiteY103" fmla="*/ 6780437 h 7043687"/>
              <a:gd name="connsiteX104" fmla="*/ 3979975 w 5143835"/>
              <a:gd name="connsiteY104" fmla="*/ 6792334 h 7043687"/>
              <a:gd name="connsiteX105" fmla="*/ 3969226 w 5143835"/>
              <a:gd name="connsiteY105" fmla="*/ 6808847 h 7043687"/>
              <a:gd name="connsiteX106" fmla="*/ 3947135 w 5143835"/>
              <a:gd name="connsiteY106" fmla="*/ 6789671 h 7043687"/>
              <a:gd name="connsiteX107" fmla="*/ 3943356 w 5143835"/>
              <a:gd name="connsiteY107" fmla="*/ 6777775 h 7043687"/>
              <a:gd name="connsiteX108" fmla="*/ 3895989 w 5143835"/>
              <a:gd name="connsiteY108" fmla="*/ 6779730 h 7043687"/>
              <a:gd name="connsiteX109" fmla="*/ 3955995 w 5143835"/>
              <a:gd name="connsiteY109" fmla="*/ 6767210 h 7043687"/>
              <a:gd name="connsiteX110" fmla="*/ 3959776 w 5143835"/>
              <a:gd name="connsiteY110" fmla="*/ 6779107 h 7043687"/>
              <a:gd name="connsiteX111" fmla="*/ 3972415 w 5143835"/>
              <a:gd name="connsiteY111" fmla="*/ 6768541 h 7043687"/>
              <a:gd name="connsiteX112" fmla="*/ 3986945 w 5143835"/>
              <a:gd name="connsiteY112" fmla="*/ 6763924 h 7043687"/>
              <a:gd name="connsiteX113" fmla="*/ 3689639 w 5143835"/>
              <a:gd name="connsiteY113" fmla="*/ 6760953 h 7043687"/>
              <a:gd name="connsiteX114" fmla="*/ 3691454 w 5143835"/>
              <a:gd name="connsiteY114" fmla="*/ 6766662 h 7043687"/>
              <a:gd name="connsiteX115" fmla="*/ 3693268 w 5143835"/>
              <a:gd name="connsiteY115" fmla="*/ 6772373 h 7043687"/>
              <a:gd name="connsiteX116" fmla="*/ 3695082 w 5143835"/>
              <a:gd name="connsiteY116" fmla="*/ 6778083 h 7043687"/>
              <a:gd name="connsiteX117" fmla="*/ 3686147 w 5143835"/>
              <a:gd name="connsiteY117" fmla="*/ 6777779 h 7043687"/>
              <a:gd name="connsiteX118" fmla="*/ 3678362 w 5143835"/>
              <a:gd name="connsiteY118" fmla="*/ 6777516 h 7043687"/>
              <a:gd name="connsiteX119" fmla="*/ 3676741 w 5143835"/>
              <a:gd name="connsiteY119" fmla="*/ 6775999 h 7043687"/>
              <a:gd name="connsiteX120" fmla="*/ 3675396 w 5143835"/>
              <a:gd name="connsiteY120" fmla="*/ 6771765 h 7043687"/>
              <a:gd name="connsiteX121" fmla="*/ 3689639 w 5143835"/>
              <a:gd name="connsiteY121" fmla="*/ 6760953 h 7043687"/>
              <a:gd name="connsiteX122" fmla="*/ 3933518 w 5143835"/>
              <a:gd name="connsiteY122" fmla="*/ 6749469 h 7043687"/>
              <a:gd name="connsiteX123" fmla="*/ 3951276 w 5143835"/>
              <a:gd name="connsiteY123" fmla="*/ 6749718 h 7043687"/>
              <a:gd name="connsiteX124" fmla="*/ 3952977 w 5143835"/>
              <a:gd name="connsiteY124" fmla="*/ 6755071 h 7043687"/>
              <a:gd name="connsiteX125" fmla="*/ 3935219 w 5143835"/>
              <a:gd name="connsiteY125" fmla="*/ 6754820 h 7043687"/>
              <a:gd name="connsiteX126" fmla="*/ 3933518 w 5143835"/>
              <a:gd name="connsiteY126" fmla="*/ 6749469 h 7043687"/>
              <a:gd name="connsiteX127" fmla="*/ 3980975 w 5143835"/>
              <a:gd name="connsiteY127" fmla="*/ 6740815 h 7043687"/>
              <a:gd name="connsiteX128" fmla="*/ 3984490 w 5143835"/>
              <a:gd name="connsiteY128" fmla="*/ 6745404 h 7043687"/>
              <a:gd name="connsiteX129" fmla="*/ 3971424 w 5143835"/>
              <a:gd name="connsiteY129" fmla="*/ 6756075 h 7043687"/>
              <a:gd name="connsiteX130" fmla="*/ 3969543 w 5143835"/>
              <a:gd name="connsiteY130" fmla="*/ 6750154 h 7043687"/>
              <a:gd name="connsiteX131" fmla="*/ 3967660 w 5143835"/>
              <a:gd name="connsiteY131" fmla="*/ 6744232 h 7043687"/>
              <a:gd name="connsiteX132" fmla="*/ 3980975 w 5143835"/>
              <a:gd name="connsiteY132" fmla="*/ 6740815 h 7043687"/>
              <a:gd name="connsiteX133" fmla="*/ 4555376 w 5143835"/>
              <a:gd name="connsiteY133" fmla="*/ 6740467 h 7043687"/>
              <a:gd name="connsiteX134" fmla="*/ 4563184 w 5143835"/>
              <a:gd name="connsiteY134" fmla="*/ 6744174 h 7043687"/>
              <a:gd name="connsiteX135" fmla="*/ 4557417 w 5143835"/>
              <a:gd name="connsiteY135" fmla="*/ 6746890 h 7043687"/>
              <a:gd name="connsiteX136" fmla="*/ 4555376 w 5143835"/>
              <a:gd name="connsiteY136" fmla="*/ 6740467 h 7043687"/>
              <a:gd name="connsiteX137" fmla="*/ 3865110 w 5143835"/>
              <a:gd name="connsiteY137" fmla="*/ 6738200 h 7043687"/>
              <a:gd name="connsiteX138" fmla="*/ 3886951 w 5143835"/>
              <a:gd name="connsiteY138" fmla="*/ 6751299 h 7043687"/>
              <a:gd name="connsiteX139" fmla="*/ 3872821 w 5143835"/>
              <a:gd name="connsiteY139" fmla="*/ 6762467 h 7043687"/>
              <a:gd name="connsiteX140" fmla="*/ 3870894 w 5143835"/>
              <a:gd name="connsiteY140" fmla="*/ 6756400 h 7043687"/>
              <a:gd name="connsiteX141" fmla="*/ 3867039 w 5143835"/>
              <a:gd name="connsiteY141" fmla="*/ 6744267 h 7043687"/>
              <a:gd name="connsiteX142" fmla="*/ 3865110 w 5143835"/>
              <a:gd name="connsiteY142" fmla="*/ 6738200 h 7043687"/>
              <a:gd name="connsiteX143" fmla="*/ 3786437 w 5143835"/>
              <a:gd name="connsiteY143" fmla="*/ 6698317 h 7043687"/>
              <a:gd name="connsiteX144" fmla="*/ 3786911 w 5143835"/>
              <a:gd name="connsiteY144" fmla="*/ 6698937 h 7043687"/>
              <a:gd name="connsiteX145" fmla="*/ 3773121 w 5143835"/>
              <a:gd name="connsiteY145" fmla="*/ 6701733 h 7043687"/>
              <a:gd name="connsiteX146" fmla="*/ 3786437 w 5143835"/>
              <a:gd name="connsiteY146" fmla="*/ 6698317 h 7043687"/>
              <a:gd name="connsiteX147" fmla="*/ 4132089 w 5143835"/>
              <a:gd name="connsiteY147" fmla="*/ 6691982 h 7043687"/>
              <a:gd name="connsiteX148" fmla="*/ 4127732 w 5143835"/>
              <a:gd name="connsiteY148" fmla="*/ 6695541 h 7043687"/>
              <a:gd name="connsiteX149" fmla="*/ 4124612 w 5143835"/>
              <a:gd name="connsiteY149" fmla="*/ 6694358 h 7043687"/>
              <a:gd name="connsiteX150" fmla="*/ 4117931 w 5143835"/>
              <a:gd name="connsiteY150" fmla="*/ 6691824 h 7043687"/>
              <a:gd name="connsiteX151" fmla="*/ 4124612 w 5143835"/>
              <a:gd name="connsiteY151" fmla="*/ 6694358 h 7043687"/>
              <a:gd name="connsiteX152" fmla="*/ 4117141 w 5143835"/>
              <a:gd name="connsiteY152" fmla="*/ 6696732 h 7043687"/>
              <a:gd name="connsiteX153" fmla="*/ 4115729 w 5143835"/>
              <a:gd name="connsiteY153" fmla="*/ 6692291 h 7043687"/>
              <a:gd name="connsiteX154" fmla="*/ 3365651 w 5143835"/>
              <a:gd name="connsiteY154" fmla="*/ 6557427 h 7043687"/>
              <a:gd name="connsiteX155" fmla="*/ 3378398 w 5143835"/>
              <a:gd name="connsiteY155" fmla="*/ 6560449 h 7043687"/>
              <a:gd name="connsiteX156" fmla="*/ 3367692 w 5143835"/>
              <a:gd name="connsiteY156" fmla="*/ 6563851 h 7043687"/>
              <a:gd name="connsiteX157" fmla="*/ 3365651 w 5143835"/>
              <a:gd name="connsiteY157" fmla="*/ 6557427 h 7043687"/>
              <a:gd name="connsiteX158" fmla="*/ 3393379 w 5143835"/>
              <a:gd name="connsiteY158" fmla="*/ 6490715 h 7043687"/>
              <a:gd name="connsiteX159" fmla="*/ 3409974 w 5143835"/>
              <a:gd name="connsiteY159" fmla="*/ 6491146 h 7043687"/>
              <a:gd name="connsiteX160" fmla="*/ 3398789 w 5143835"/>
              <a:gd name="connsiteY160" fmla="*/ 6507741 h 7043687"/>
              <a:gd name="connsiteX161" fmla="*/ 3378196 w 5143835"/>
              <a:gd name="connsiteY161" fmla="*/ 6494724 h 7043687"/>
              <a:gd name="connsiteX162" fmla="*/ 3393379 w 5143835"/>
              <a:gd name="connsiteY162" fmla="*/ 6490715 h 7043687"/>
              <a:gd name="connsiteX163" fmla="*/ 3421159 w 5143835"/>
              <a:gd name="connsiteY163" fmla="*/ 6474553 h 7043687"/>
              <a:gd name="connsiteX164" fmla="*/ 3424922 w 5143835"/>
              <a:gd name="connsiteY164" fmla="*/ 6486396 h 7043687"/>
              <a:gd name="connsiteX165" fmla="*/ 3408092 w 5143835"/>
              <a:gd name="connsiteY165" fmla="*/ 6485225 h 7043687"/>
              <a:gd name="connsiteX166" fmla="*/ 3421159 w 5143835"/>
              <a:gd name="connsiteY166" fmla="*/ 6474553 h 7043687"/>
              <a:gd name="connsiteX167" fmla="*/ 4513053 w 5143835"/>
              <a:gd name="connsiteY167" fmla="*/ 6440367 h 7043687"/>
              <a:gd name="connsiteX168" fmla="*/ 4515093 w 5143835"/>
              <a:gd name="connsiteY168" fmla="*/ 6446790 h 7043687"/>
              <a:gd name="connsiteX169" fmla="*/ 4499036 w 5143835"/>
              <a:gd name="connsiteY169" fmla="*/ 6451893 h 7043687"/>
              <a:gd name="connsiteX170" fmla="*/ 4496995 w 5143835"/>
              <a:gd name="connsiteY170" fmla="*/ 6445470 h 7043687"/>
              <a:gd name="connsiteX171" fmla="*/ 4513053 w 5143835"/>
              <a:gd name="connsiteY171" fmla="*/ 6440367 h 7043687"/>
              <a:gd name="connsiteX172" fmla="*/ 4443996 w 5143835"/>
              <a:gd name="connsiteY172" fmla="*/ 6411138 h 7043687"/>
              <a:gd name="connsiteX173" fmla="*/ 4454984 w 5143835"/>
              <a:gd name="connsiteY173" fmla="*/ 6413350 h 7043687"/>
              <a:gd name="connsiteX174" fmla="*/ 4475577 w 5143835"/>
              <a:gd name="connsiteY174" fmla="*/ 6426366 h 7043687"/>
              <a:gd name="connsiteX175" fmla="*/ 4460630 w 5143835"/>
              <a:gd name="connsiteY175" fmla="*/ 6431115 h 7043687"/>
              <a:gd name="connsiteX176" fmla="*/ 4456865 w 5143835"/>
              <a:gd name="connsiteY176" fmla="*/ 6419271 h 7043687"/>
              <a:gd name="connsiteX177" fmla="*/ 4443799 w 5143835"/>
              <a:gd name="connsiteY177" fmla="*/ 6429943 h 7043687"/>
              <a:gd name="connsiteX178" fmla="*/ 4428851 w 5143835"/>
              <a:gd name="connsiteY178" fmla="*/ 6434693 h 7043687"/>
              <a:gd name="connsiteX179" fmla="*/ 4423206 w 5143835"/>
              <a:gd name="connsiteY179" fmla="*/ 6416929 h 7043687"/>
              <a:gd name="connsiteX180" fmla="*/ 4443996 w 5143835"/>
              <a:gd name="connsiteY180" fmla="*/ 6411138 h 7043687"/>
              <a:gd name="connsiteX181" fmla="*/ 4407156 w 5143835"/>
              <a:gd name="connsiteY181" fmla="*/ 6401524 h 7043687"/>
              <a:gd name="connsiteX182" fmla="*/ 4403685 w 5143835"/>
              <a:gd name="connsiteY182" fmla="*/ 6411468 h 7043687"/>
              <a:gd name="connsiteX183" fmla="*/ 4401644 w 5143835"/>
              <a:gd name="connsiteY183" fmla="*/ 6405045 h 7043687"/>
              <a:gd name="connsiteX184" fmla="*/ 4407156 w 5143835"/>
              <a:gd name="connsiteY184" fmla="*/ 6401524 h 7043687"/>
              <a:gd name="connsiteX185" fmla="*/ 4523598 w 5143835"/>
              <a:gd name="connsiteY185" fmla="*/ 6377717 h 7043687"/>
              <a:gd name="connsiteX186" fmla="*/ 4544418 w 5143835"/>
              <a:gd name="connsiteY186" fmla="*/ 6390686 h 7043687"/>
              <a:gd name="connsiteX187" fmla="*/ 4519736 w 5143835"/>
              <a:gd name="connsiteY187" fmla="*/ 6418115 h 7043687"/>
              <a:gd name="connsiteX188" fmla="*/ 4523504 w 5143835"/>
              <a:gd name="connsiteY188" fmla="*/ 6429974 h 7043687"/>
              <a:gd name="connsiteX189" fmla="*/ 4504570 w 5143835"/>
              <a:gd name="connsiteY189" fmla="*/ 6422935 h 7043687"/>
              <a:gd name="connsiteX190" fmla="*/ 4476122 w 5143835"/>
              <a:gd name="connsiteY190" fmla="*/ 6438502 h 7043687"/>
              <a:gd name="connsiteX191" fmla="*/ 4468585 w 5143835"/>
              <a:gd name="connsiteY191" fmla="*/ 6414783 h 7043687"/>
              <a:gd name="connsiteX192" fmla="*/ 4481865 w 5143835"/>
              <a:gd name="connsiteY192" fmla="*/ 6404035 h 7043687"/>
              <a:gd name="connsiteX193" fmla="*/ 4479981 w 5143835"/>
              <a:gd name="connsiteY193" fmla="*/ 6398106 h 7043687"/>
              <a:gd name="connsiteX194" fmla="*/ 4498916 w 5143835"/>
              <a:gd name="connsiteY194" fmla="*/ 6405145 h 7043687"/>
              <a:gd name="connsiteX195" fmla="*/ 4523598 w 5143835"/>
              <a:gd name="connsiteY195" fmla="*/ 6377717 h 7043687"/>
              <a:gd name="connsiteX196" fmla="*/ 3273244 w 5143835"/>
              <a:gd name="connsiteY196" fmla="*/ 6371604 h 7043687"/>
              <a:gd name="connsiteX197" fmla="*/ 3310666 w 5143835"/>
              <a:gd name="connsiteY197" fmla="*/ 6385790 h 7043687"/>
              <a:gd name="connsiteX198" fmla="*/ 3280770 w 5143835"/>
              <a:gd name="connsiteY198" fmla="*/ 6395290 h 7043687"/>
              <a:gd name="connsiteX199" fmla="*/ 3260178 w 5143835"/>
              <a:gd name="connsiteY199" fmla="*/ 6382275 h 7043687"/>
              <a:gd name="connsiteX200" fmla="*/ 3273244 w 5143835"/>
              <a:gd name="connsiteY200" fmla="*/ 6371604 h 7043687"/>
              <a:gd name="connsiteX201" fmla="*/ 4567996 w 5143835"/>
              <a:gd name="connsiteY201" fmla="*/ 6361141 h 7043687"/>
              <a:gd name="connsiteX202" fmla="*/ 4570805 w 5143835"/>
              <a:gd name="connsiteY202" fmla="*/ 6363508 h 7043687"/>
              <a:gd name="connsiteX203" fmla="*/ 4572687 w 5143835"/>
              <a:gd name="connsiteY203" fmla="*/ 6369430 h 7043687"/>
              <a:gd name="connsiteX204" fmla="*/ 4576450 w 5143835"/>
              <a:gd name="connsiteY204" fmla="*/ 6381272 h 7043687"/>
              <a:gd name="connsiteX205" fmla="*/ 4563383 w 5143835"/>
              <a:gd name="connsiteY205" fmla="*/ 6391944 h 7043687"/>
              <a:gd name="connsiteX206" fmla="*/ 4555858 w 5143835"/>
              <a:gd name="connsiteY206" fmla="*/ 6368258 h 7043687"/>
              <a:gd name="connsiteX207" fmla="*/ 4553975 w 5143835"/>
              <a:gd name="connsiteY207" fmla="*/ 6362337 h 7043687"/>
              <a:gd name="connsiteX208" fmla="*/ 4567996 w 5143835"/>
              <a:gd name="connsiteY208" fmla="*/ 6361141 h 7043687"/>
              <a:gd name="connsiteX209" fmla="*/ 4497226 w 5143835"/>
              <a:gd name="connsiteY209" fmla="*/ 6353455 h 7043687"/>
              <a:gd name="connsiteX210" fmla="*/ 4515324 w 5143835"/>
              <a:gd name="connsiteY210" fmla="*/ 6354775 h 7043687"/>
              <a:gd name="connsiteX211" fmla="*/ 4500420 w 5143835"/>
              <a:gd name="connsiteY211" fmla="*/ 6359512 h 7043687"/>
              <a:gd name="connsiteX212" fmla="*/ 4489495 w 5143835"/>
              <a:gd name="connsiteY212" fmla="*/ 6375496 h 7043687"/>
              <a:gd name="connsiteX213" fmla="*/ 4474328 w 5143835"/>
              <a:gd name="connsiteY213" fmla="*/ 6380316 h 7043687"/>
              <a:gd name="connsiteX214" fmla="*/ 4478097 w 5143835"/>
              <a:gd name="connsiteY214" fmla="*/ 6392176 h 7043687"/>
              <a:gd name="connsiteX215" fmla="*/ 4447765 w 5143835"/>
              <a:gd name="connsiteY215" fmla="*/ 6401813 h 7043687"/>
              <a:gd name="connsiteX216" fmla="*/ 4438344 w 5143835"/>
              <a:gd name="connsiteY216" fmla="*/ 6372165 h 7043687"/>
              <a:gd name="connsiteX217" fmla="*/ 4472444 w 5143835"/>
              <a:gd name="connsiteY217" fmla="*/ 6374385 h 7043687"/>
              <a:gd name="connsiteX218" fmla="*/ 4470560 w 5143835"/>
              <a:gd name="connsiteY218" fmla="*/ 6368456 h 7043687"/>
              <a:gd name="connsiteX219" fmla="*/ 4499110 w 5143835"/>
              <a:gd name="connsiteY219" fmla="*/ 6359384 h 7043687"/>
              <a:gd name="connsiteX220" fmla="*/ 4565159 w 5143835"/>
              <a:gd name="connsiteY220" fmla="*/ 6345742 h 7043687"/>
              <a:gd name="connsiteX221" fmla="*/ 4553975 w 5143835"/>
              <a:gd name="connsiteY221" fmla="*/ 6362337 h 7043687"/>
              <a:gd name="connsiteX222" fmla="*/ 4539027 w 5143835"/>
              <a:gd name="connsiteY222" fmla="*/ 6367087 h 7043687"/>
              <a:gd name="connsiteX223" fmla="*/ 4535263 w 5143835"/>
              <a:gd name="connsiteY223" fmla="*/ 6355242 h 7043687"/>
              <a:gd name="connsiteX224" fmla="*/ 4533382 w 5143835"/>
              <a:gd name="connsiteY224" fmla="*/ 6349321 h 7043687"/>
              <a:gd name="connsiteX225" fmla="*/ 4565159 w 5143835"/>
              <a:gd name="connsiteY225" fmla="*/ 6345742 h 7043687"/>
              <a:gd name="connsiteX226" fmla="*/ 3243988 w 5143835"/>
              <a:gd name="connsiteY226" fmla="*/ 6341477 h 7043687"/>
              <a:gd name="connsiteX227" fmla="*/ 3248070 w 5143835"/>
              <a:gd name="connsiteY227" fmla="*/ 6354325 h 7043687"/>
              <a:gd name="connsiteX228" fmla="*/ 3232012 w 5143835"/>
              <a:gd name="connsiteY228" fmla="*/ 6359427 h 7043687"/>
              <a:gd name="connsiteX229" fmla="*/ 3243988 w 5143835"/>
              <a:gd name="connsiteY229" fmla="*/ 6341477 h 7043687"/>
              <a:gd name="connsiteX230" fmla="*/ 3327390 w 5143835"/>
              <a:gd name="connsiteY230" fmla="*/ 6334839 h 7043687"/>
              <a:gd name="connsiteX231" fmla="*/ 3344221 w 5143835"/>
              <a:gd name="connsiteY231" fmla="*/ 6336010 h 7043687"/>
              <a:gd name="connsiteX232" fmla="*/ 3346102 w 5143835"/>
              <a:gd name="connsiteY232" fmla="*/ 6341933 h 7043687"/>
              <a:gd name="connsiteX233" fmla="*/ 3331155 w 5143835"/>
              <a:gd name="connsiteY233" fmla="*/ 6346683 h 7043687"/>
              <a:gd name="connsiteX234" fmla="*/ 3327390 w 5143835"/>
              <a:gd name="connsiteY234" fmla="*/ 6334839 h 7043687"/>
              <a:gd name="connsiteX235" fmla="*/ 3424606 w 5143835"/>
              <a:gd name="connsiteY235" fmla="*/ 6330026 h 7043687"/>
              <a:gd name="connsiteX236" fmla="*/ 3441436 w 5143835"/>
              <a:gd name="connsiteY236" fmla="*/ 6331198 h 7043687"/>
              <a:gd name="connsiteX237" fmla="*/ 3443317 w 5143835"/>
              <a:gd name="connsiteY237" fmla="*/ 6337120 h 7043687"/>
              <a:gd name="connsiteX238" fmla="*/ 3445199 w 5143835"/>
              <a:gd name="connsiteY238" fmla="*/ 6343042 h 7043687"/>
              <a:gd name="connsiteX239" fmla="*/ 3482621 w 5143835"/>
              <a:gd name="connsiteY239" fmla="*/ 6357228 h 7043687"/>
              <a:gd name="connsiteX240" fmla="*/ 3484503 w 5143835"/>
              <a:gd name="connsiteY240" fmla="*/ 6363152 h 7043687"/>
              <a:gd name="connsiteX241" fmla="*/ 3467673 w 5143835"/>
              <a:gd name="connsiteY241" fmla="*/ 6361978 h 7043687"/>
              <a:gd name="connsiteX242" fmla="*/ 3460253 w 5143835"/>
              <a:gd name="connsiteY242" fmla="*/ 6390415 h 7043687"/>
              <a:gd name="connsiteX243" fmla="*/ 3506978 w 5143835"/>
              <a:gd name="connsiteY243" fmla="*/ 6382087 h 7043687"/>
              <a:gd name="connsiteX244" fmla="*/ 3484609 w 5143835"/>
              <a:gd name="connsiteY244" fmla="*/ 6415274 h 7043687"/>
              <a:gd name="connsiteX245" fmla="*/ 3501439 w 5143835"/>
              <a:gd name="connsiteY245" fmla="*/ 6416446 h 7043687"/>
              <a:gd name="connsiteX246" fmla="*/ 3506432 w 5143835"/>
              <a:gd name="connsiteY246" fmla="*/ 6420654 h 7043687"/>
              <a:gd name="connsiteX247" fmla="*/ 3503320 w 5143835"/>
              <a:gd name="connsiteY247" fmla="*/ 6422369 h 7043687"/>
              <a:gd name="connsiteX248" fmla="*/ 3508931 w 5143835"/>
              <a:gd name="connsiteY248" fmla="*/ 6422758 h 7043687"/>
              <a:gd name="connsiteX249" fmla="*/ 3509869 w 5143835"/>
              <a:gd name="connsiteY249" fmla="*/ 6423547 h 7043687"/>
              <a:gd name="connsiteX250" fmla="*/ 3507083 w 5143835"/>
              <a:gd name="connsiteY250" fmla="*/ 6434212 h 7043687"/>
              <a:gd name="connsiteX251" fmla="*/ 3490254 w 5143835"/>
              <a:gd name="connsiteY251" fmla="*/ 6433040 h 7043687"/>
              <a:gd name="connsiteX252" fmla="*/ 3458476 w 5143835"/>
              <a:gd name="connsiteY252" fmla="*/ 6436618 h 7043687"/>
              <a:gd name="connsiteX253" fmla="*/ 3460358 w 5143835"/>
              <a:gd name="connsiteY253" fmla="*/ 6442540 h 7043687"/>
              <a:gd name="connsiteX254" fmla="*/ 3462239 w 5143835"/>
              <a:gd name="connsiteY254" fmla="*/ 6448461 h 7043687"/>
              <a:gd name="connsiteX255" fmla="*/ 3503425 w 5143835"/>
              <a:gd name="connsiteY255" fmla="*/ 6474492 h 7043687"/>
              <a:gd name="connsiteX256" fmla="*/ 3481056 w 5143835"/>
              <a:gd name="connsiteY256" fmla="*/ 6507678 h 7043687"/>
              <a:gd name="connsiteX257" fmla="*/ 3430567 w 5143835"/>
              <a:gd name="connsiteY257" fmla="*/ 6504162 h 7043687"/>
              <a:gd name="connsiteX258" fmla="*/ 3434330 w 5143835"/>
              <a:gd name="connsiteY258" fmla="*/ 6516006 h 7043687"/>
              <a:gd name="connsiteX259" fmla="*/ 3417500 w 5143835"/>
              <a:gd name="connsiteY259" fmla="*/ 6514833 h 7043687"/>
              <a:gd name="connsiteX260" fmla="*/ 3398789 w 5143835"/>
              <a:gd name="connsiteY260" fmla="*/ 6507741 h 7043687"/>
              <a:gd name="connsiteX261" fmla="*/ 3415619 w 5143835"/>
              <a:gd name="connsiteY261" fmla="*/ 6508912 h 7043687"/>
              <a:gd name="connsiteX262" fmla="*/ 3411856 w 5143835"/>
              <a:gd name="connsiteY262" fmla="*/ 6497069 h 7043687"/>
              <a:gd name="connsiteX263" fmla="*/ 3426803 w 5143835"/>
              <a:gd name="connsiteY263" fmla="*/ 6492319 h 7043687"/>
              <a:gd name="connsiteX264" fmla="*/ 3441752 w 5143835"/>
              <a:gd name="connsiteY264" fmla="*/ 6487569 h 7043687"/>
              <a:gd name="connsiteX265" fmla="*/ 3432343 w 5143835"/>
              <a:gd name="connsiteY265" fmla="*/ 6457961 h 7043687"/>
              <a:gd name="connsiteX266" fmla="*/ 3430033 w 5143835"/>
              <a:gd name="connsiteY266" fmla="*/ 6452677 h 7043687"/>
              <a:gd name="connsiteX267" fmla="*/ 3430462 w 5143835"/>
              <a:gd name="connsiteY267" fmla="*/ 6452039 h 7043687"/>
              <a:gd name="connsiteX268" fmla="*/ 3429612 w 5143835"/>
              <a:gd name="connsiteY268" fmla="*/ 6451716 h 7043687"/>
              <a:gd name="connsiteX269" fmla="*/ 3424831 w 5143835"/>
              <a:gd name="connsiteY269" fmla="*/ 6440790 h 7043687"/>
              <a:gd name="connsiteX270" fmla="*/ 3406106 w 5143835"/>
              <a:gd name="connsiteY270" fmla="*/ 6427180 h 7043687"/>
              <a:gd name="connsiteX271" fmla="*/ 3411751 w 5143835"/>
              <a:gd name="connsiteY271" fmla="*/ 6444945 h 7043687"/>
              <a:gd name="connsiteX272" fmla="*/ 3429612 w 5143835"/>
              <a:gd name="connsiteY272" fmla="*/ 6451716 h 7043687"/>
              <a:gd name="connsiteX273" fmla="*/ 3430033 w 5143835"/>
              <a:gd name="connsiteY273" fmla="*/ 6452677 h 7043687"/>
              <a:gd name="connsiteX274" fmla="*/ 3419277 w 5143835"/>
              <a:gd name="connsiteY274" fmla="*/ 6468632 h 7043687"/>
              <a:gd name="connsiteX275" fmla="*/ 3394920 w 5143835"/>
              <a:gd name="connsiteY275" fmla="*/ 6443773 h 7043687"/>
              <a:gd name="connsiteX276" fmla="*/ 3340668 w 5143835"/>
              <a:gd name="connsiteY276" fmla="*/ 6428415 h 7043687"/>
              <a:gd name="connsiteX277" fmla="*/ 3336905 w 5143835"/>
              <a:gd name="connsiteY277" fmla="*/ 6416572 h 7043687"/>
              <a:gd name="connsiteX278" fmla="*/ 3310666 w 5143835"/>
              <a:gd name="connsiteY278" fmla="*/ 6385790 h 7043687"/>
              <a:gd name="connsiteX279" fmla="*/ 3349971 w 5143835"/>
              <a:gd name="connsiteY279" fmla="*/ 6405899 h 7043687"/>
              <a:gd name="connsiteX280" fmla="*/ 3353735 w 5143835"/>
              <a:gd name="connsiteY280" fmla="*/ 6417743 h 7043687"/>
              <a:gd name="connsiteX281" fmla="*/ 3398578 w 5143835"/>
              <a:gd name="connsiteY281" fmla="*/ 6403493 h 7043687"/>
              <a:gd name="connsiteX282" fmla="*/ 3392934 w 5143835"/>
              <a:gd name="connsiteY282" fmla="*/ 6385727 h 7043687"/>
              <a:gd name="connsiteX283" fmla="*/ 3404118 w 5143835"/>
              <a:gd name="connsiteY283" fmla="*/ 6369135 h 7043687"/>
              <a:gd name="connsiteX284" fmla="*/ 3321851 w 5143835"/>
              <a:gd name="connsiteY284" fmla="*/ 6369198 h 7043687"/>
              <a:gd name="connsiteX285" fmla="*/ 3331155 w 5143835"/>
              <a:gd name="connsiteY285" fmla="*/ 6346683 h 7043687"/>
              <a:gd name="connsiteX286" fmla="*/ 3394710 w 5143835"/>
              <a:gd name="connsiteY286" fmla="*/ 6339526 h 7043687"/>
              <a:gd name="connsiteX287" fmla="*/ 3419067 w 5143835"/>
              <a:gd name="connsiteY287" fmla="*/ 6364385 h 7043687"/>
              <a:gd name="connsiteX288" fmla="*/ 3432133 w 5143835"/>
              <a:gd name="connsiteY288" fmla="*/ 6353714 h 7043687"/>
              <a:gd name="connsiteX289" fmla="*/ 3430250 w 5143835"/>
              <a:gd name="connsiteY289" fmla="*/ 6347791 h 7043687"/>
              <a:gd name="connsiteX290" fmla="*/ 3426487 w 5143835"/>
              <a:gd name="connsiteY290" fmla="*/ 6335949 h 7043687"/>
              <a:gd name="connsiteX291" fmla="*/ 4574842 w 5143835"/>
              <a:gd name="connsiteY291" fmla="*/ 6328791 h 7043687"/>
              <a:gd name="connsiteX292" fmla="*/ 4583909 w 5143835"/>
              <a:gd name="connsiteY292" fmla="*/ 6339938 h 7043687"/>
              <a:gd name="connsiteX293" fmla="*/ 4584369 w 5143835"/>
              <a:gd name="connsiteY293" fmla="*/ 6358769 h 7043687"/>
              <a:gd name="connsiteX294" fmla="*/ 4574842 w 5143835"/>
              <a:gd name="connsiteY294" fmla="*/ 6328791 h 7043687"/>
              <a:gd name="connsiteX295" fmla="*/ 3462211 w 5143835"/>
              <a:gd name="connsiteY295" fmla="*/ 6318892 h 7043687"/>
              <a:gd name="connsiteX296" fmla="*/ 3471332 w 5143835"/>
              <a:gd name="connsiteY296" fmla="*/ 6321698 h 7043687"/>
              <a:gd name="connsiteX297" fmla="*/ 3456384 w 5143835"/>
              <a:gd name="connsiteY297" fmla="*/ 6326448 h 7043687"/>
              <a:gd name="connsiteX298" fmla="*/ 3441436 w 5143835"/>
              <a:gd name="connsiteY298" fmla="*/ 6331198 h 7043687"/>
              <a:gd name="connsiteX299" fmla="*/ 3439554 w 5143835"/>
              <a:gd name="connsiteY299" fmla="*/ 6325277 h 7043687"/>
              <a:gd name="connsiteX300" fmla="*/ 3454501 w 5143835"/>
              <a:gd name="connsiteY300" fmla="*/ 6320527 h 7043687"/>
              <a:gd name="connsiteX301" fmla="*/ 3462211 w 5143835"/>
              <a:gd name="connsiteY301" fmla="*/ 6318892 h 7043687"/>
              <a:gd name="connsiteX302" fmla="*/ 3338576 w 5143835"/>
              <a:gd name="connsiteY302" fmla="*/ 6318246 h 7043687"/>
              <a:gd name="connsiteX303" fmla="*/ 3340458 w 5143835"/>
              <a:gd name="connsiteY303" fmla="*/ 6324168 h 7043687"/>
              <a:gd name="connsiteX304" fmla="*/ 3325509 w 5143835"/>
              <a:gd name="connsiteY304" fmla="*/ 6328917 h 7043687"/>
              <a:gd name="connsiteX305" fmla="*/ 3338576 w 5143835"/>
              <a:gd name="connsiteY305" fmla="*/ 6318246 h 7043687"/>
              <a:gd name="connsiteX306" fmla="*/ 1708534 w 5143835"/>
              <a:gd name="connsiteY306" fmla="*/ 6315656 h 7043687"/>
              <a:gd name="connsiteX307" fmla="*/ 1712040 w 5143835"/>
              <a:gd name="connsiteY307" fmla="*/ 6315698 h 7043687"/>
              <a:gd name="connsiteX308" fmla="*/ 1706297 w 5143835"/>
              <a:gd name="connsiteY308" fmla="*/ 6320807 h 7043687"/>
              <a:gd name="connsiteX309" fmla="*/ 1708534 w 5143835"/>
              <a:gd name="connsiteY309" fmla="*/ 6315656 h 7043687"/>
              <a:gd name="connsiteX310" fmla="*/ 4564684 w 5143835"/>
              <a:gd name="connsiteY310" fmla="*/ 6306088 h 7043687"/>
              <a:gd name="connsiteX311" fmla="*/ 4588225 w 5143835"/>
              <a:gd name="connsiteY311" fmla="*/ 6324539 h 7043687"/>
              <a:gd name="connsiteX312" fmla="*/ 4574842 w 5143835"/>
              <a:gd name="connsiteY312" fmla="*/ 6328791 h 7043687"/>
              <a:gd name="connsiteX313" fmla="*/ 4572168 w 5143835"/>
              <a:gd name="connsiteY313" fmla="*/ 6329641 h 7043687"/>
              <a:gd name="connsiteX314" fmla="*/ 4564684 w 5143835"/>
              <a:gd name="connsiteY314" fmla="*/ 6306088 h 7043687"/>
              <a:gd name="connsiteX315" fmla="*/ 4628451 w 5143835"/>
              <a:gd name="connsiteY315" fmla="*/ 6293486 h 7043687"/>
              <a:gd name="connsiteX316" fmla="*/ 4647447 w 5143835"/>
              <a:gd name="connsiteY316" fmla="*/ 6306899 h 7043687"/>
              <a:gd name="connsiteX317" fmla="*/ 4624426 w 5143835"/>
              <a:gd name="connsiteY317" fmla="*/ 6327180 h 7043687"/>
              <a:gd name="connsiteX318" fmla="*/ 4628451 w 5143835"/>
              <a:gd name="connsiteY318" fmla="*/ 6293486 h 7043687"/>
              <a:gd name="connsiteX319" fmla="*/ 4608045 w 5143835"/>
              <a:gd name="connsiteY319" fmla="*/ 6282583 h 7043687"/>
              <a:gd name="connsiteX320" fmla="*/ 4610988 w 5143835"/>
              <a:gd name="connsiteY320" fmla="*/ 6284890 h 7043687"/>
              <a:gd name="connsiteX321" fmla="*/ 4612859 w 5143835"/>
              <a:gd name="connsiteY321" fmla="*/ 6290778 h 7043687"/>
              <a:gd name="connsiteX322" fmla="*/ 4594931 w 5143835"/>
              <a:gd name="connsiteY322" fmla="*/ 6289992 h 7043687"/>
              <a:gd name="connsiteX323" fmla="*/ 4593060 w 5143835"/>
              <a:gd name="connsiteY323" fmla="*/ 6284103 h 7043687"/>
              <a:gd name="connsiteX324" fmla="*/ 4608045 w 5143835"/>
              <a:gd name="connsiteY324" fmla="*/ 6282583 h 7043687"/>
              <a:gd name="connsiteX325" fmla="*/ 4624709 w 5143835"/>
              <a:gd name="connsiteY325" fmla="*/ 6281709 h 7043687"/>
              <a:gd name="connsiteX326" fmla="*/ 4626580 w 5143835"/>
              <a:gd name="connsiteY326" fmla="*/ 6287597 h 7043687"/>
              <a:gd name="connsiteX327" fmla="*/ 4628451 w 5143835"/>
              <a:gd name="connsiteY327" fmla="*/ 6293486 h 7043687"/>
              <a:gd name="connsiteX328" fmla="*/ 4613199 w 5143835"/>
              <a:gd name="connsiteY328" fmla="*/ 6291848 h 7043687"/>
              <a:gd name="connsiteX329" fmla="*/ 4624709 w 5143835"/>
              <a:gd name="connsiteY329" fmla="*/ 6281709 h 7043687"/>
              <a:gd name="connsiteX330" fmla="*/ 3210192 w 5143835"/>
              <a:gd name="connsiteY330" fmla="*/ 6281491 h 7043687"/>
              <a:gd name="connsiteX331" fmla="*/ 3212006 w 5143835"/>
              <a:gd name="connsiteY331" fmla="*/ 6287201 h 7043687"/>
              <a:gd name="connsiteX332" fmla="*/ 3227205 w 5143835"/>
              <a:gd name="connsiteY332" fmla="*/ 6288660 h 7043687"/>
              <a:gd name="connsiteX333" fmla="*/ 3215634 w 5143835"/>
              <a:gd name="connsiteY333" fmla="*/ 6298622 h 7043687"/>
              <a:gd name="connsiteX334" fmla="*/ 3213821 w 5143835"/>
              <a:gd name="connsiteY334" fmla="*/ 6292911 h 7043687"/>
              <a:gd name="connsiteX335" fmla="*/ 3196812 w 5143835"/>
              <a:gd name="connsiteY335" fmla="*/ 6285743 h 7043687"/>
              <a:gd name="connsiteX336" fmla="*/ 3210192 w 5143835"/>
              <a:gd name="connsiteY336" fmla="*/ 6281491 h 7043687"/>
              <a:gd name="connsiteX337" fmla="*/ 3437567 w 5143835"/>
              <a:gd name="connsiteY337" fmla="*/ 6267231 h 7043687"/>
              <a:gd name="connsiteX338" fmla="*/ 3454396 w 5143835"/>
              <a:gd name="connsiteY338" fmla="*/ 6268403 h 7043687"/>
              <a:gd name="connsiteX339" fmla="*/ 3473108 w 5143835"/>
              <a:gd name="connsiteY339" fmla="*/ 6275497 h 7043687"/>
              <a:gd name="connsiteX340" fmla="*/ 3458159 w 5143835"/>
              <a:gd name="connsiteY340" fmla="*/ 6280247 h 7043687"/>
              <a:gd name="connsiteX341" fmla="*/ 3456278 w 5143835"/>
              <a:gd name="connsiteY341" fmla="*/ 6274325 h 7043687"/>
              <a:gd name="connsiteX342" fmla="*/ 3439448 w 5143835"/>
              <a:gd name="connsiteY342" fmla="*/ 6273153 h 7043687"/>
              <a:gd name="connsiteX343" fmla="*/ 3437567 w 5143835"/>
              <a:gd name="connsiteY343" fmla="*/ 6267231 h 7043687"/>
              <a:gd name="connsiteX344" fmla="*/ 4623296 w 5143835"/>
              <a:gd name="connsiteY344" fmla="*/ 6230883 h 7043687"/>
              <a:gd name="connsiteX345" fmla="*/ 4625168 w 5143835"/>
              <a:gd name="connsiteY345" fmla="*/ 6236772 h 7043687"/>
              <a:gd name="connsiteX346" fmla="*/ 4618203 w 5143835"/>
              <a:gd name="connsiteY346" fmla="*/ 6251949 h 7043687"/>
              <a:gd name="connsiteX347" fmla="*/ 4616333 w 5143835"/>
              <a:gd name="connsiteY347" fmla="*/ 6246062 h 7043687"/>
              <a:gd name="connsiteX348" fmla="*/ 4614462 w 5143835"/>
              <a:gd name="connsiteY348" fmla="*/ 6240174 h 7043687"/>
              <a:gd name="connsiteX349" fmla="*/ 4623296 w 5143835"/>
              <a:gd name="connsiteY349" fmla="*/ 6230883 h 7043687"/>
              <a:gd name="connsiteX350" fmla="*/ 503706 w 5143835"/>
              <a:gd name="connsiteY350" fmla="*/ 6195020 h 7043687"/>
              <a:gd name="connsiteX351" fmla="*/ 521755 w 5143835"/>
              <a:gd name="connsiteY351" fmla="*/ 6216693 h 7043687"/>
              <a:gd name="connsiteX352" fmla="*/ 494413 w 5143835"/>
              <a:gd name="connsiteY352" fmla="*/ 6231781 h 7043687"/>
              <a:gd name="connsiteX353" fmla="*/ 503706 w 5143835"/>
              <a:gd name="connsiteY353" fmla="*/ 6195020 h 7043687"/>
              <a:gd name="connsiteX354" fmla="*/ 4595580 w 5143835"/>
              <a:gd name="connsiteY354" fmla="*/ 6180751 h 7043687"/>
              <a:gd name="connsiteX355" fmla="*/ 4598982 w 5143835"/>
              <a:gd name="connsiteY355" fmla="*/ 6191458 h 7043687"/>
              <a:gd name="connsiteX356" fmla="*/ 4581223 w 5143835"/>
              <a:gd name="connsiteY356" fmla="*/ 6191206 h 7043687"/>
              <a:gd name="connsiteX357" fmla="*/ 4595580 w 5143835"/>
              <a:gd name="connsiteY357" fmla="*/ 6180751 h 7043687"/>
              <a:gd name="connsiteX358" fmla="*/ 4476952 w 5143835"/>
              <a:gd name="connsiteY358" fmla="*/ 6178370 h 7043687"/>
              <a:gd name="connsiteX359" fmla="*/ 4478994 w 5143835"/>
              <a:gd name="connsiteY359" fmla="*/ 6184794 h 7043687"/>
              <a:gd name="connsiteX360" fmla="*/ 4476952 w 5143835"/>
              <a:gd name="connsiteY360" fmla="*/ 6178370 h 7043687"/>
              <a:gd name="connsiteX361" fmla="*/ 587295 w 5143835"/>
              <a:gd name="connsiteY361" fmla="*/ 6174593 h 7043687"/>
              <a:gd name="connsiteX362" fmla="*/ 591990 w 5143835"/>
              <a:gd name="connsiteY362" fmla="*/ 6182197 h 7043687"/>
              <a:gd name="connsiteX363" fmla="*/ 585552 w 5143835"/>
              <a:gd name="connsiteY363" fmla="*/ 6181486 h 7043687"/>
              <a:gd name="connsiteX364" fmla="*/ 587295 w 5143835"/>
              <a:gd name="connsiteY364" fmla="*/ 6174593 h 7043687"/>
              <a:gd name="connsiteX365" fmla="*/ 3500911 w 5143835"/>
              <a:gd name="connsiteY365" fmla="*/ 6155830 h 7043687"/>
              <a:gd name="connsiteX366" fmla="*/ 3502793 w 5143835"/>
              <a:gd name="connsiteY366" fmla="*/ 6161750 h 7043687"/>
              <a:gd name="connsiteX367" fmla="*/ 3489727 w 5143835"/>
              <a:gd name="connsiteY367" fmla="*/ 6172422 h 7043687"/>
              <a:gd name="connsiteX368" fmla="*/ 3500911 w 5143835"/>
              <a:gd name="connsiteY368" fmla="*/ 6155830 h 7043687"/>
              <a:gd name="connsiteX369" fmla="*/ 3414881 w 5143835"/>
              <a:gd name="connsiteY369" fmla="*/ 6144048 h 7043687"/>
              <a:gd name="connsiteX370" fmla="*/ 3385925 w 5143835"/>
              <a:gd name="connsiteY370" fmla="*/ 6156508 h 7043687"/>
              <a:gd name="connsiteX371" fmla="*/ 3399934 w 5143835"/>
              <a:gd name="connsiteY371" fmla="*/ 6148798 h 7043687"/>
              <a:gd name="connsiteX372" fmla="*/ 3414881 w 5143835"/>
              <a:gd name="connsiteY372" fmla="*/ 6144048 h 7043687"/>
              <a:gd name="connsiteX373" fmla="*/ 4577539 w 5143835"/>
              <a:gd name="connsiteY373" fmla="*/ 6086880 h 7043687"/>
              <a:gd name="connsiteX374" fmla="*/ 4595467 w 5143835"/>
              <a:gd name="connsiteY374" fmla="*/ 6087665 h 7043687"/>
              <a:gd name="connsiteX375" fmla="*/ 4597337 w 5143835"/>
              <a:gd name="connsiteY375" fmla="*/ 6093553 h 7043687"/>
              <a:gd name="connsiteX376" fmla="*/ 4599208 w 5143835"/>
              <a:gd name="connsiteY376" fmla="*/ 6099442 h 7043687"/>
              <a:gd name="connsiteX377" fmla="*/ 4583151 w 5143835"/>
              <a:gd name="connsiteY377" fmla="*/ 6104545 h 7043687"/>
              <a:gd name="connsiteX378" fmla="*/ 4579409 w 5143835"/>
              <a:gd name="connsiteY378" fmla="*/ 6092767 h 7043687"/>
              <a:gd name="connsiteX379" fmla="*/ 4577539 w 5143835"/>
              <a:gd name="connsiteY379" fmla="*/ 6086880 h 7043687"/>
              <a:gd name="connsiteX380" fmla="*/ 609946 w 5143835"/>
              <a:gd name="connsiteY380" fmla="*/ 6084983 h 7043687"/>
              <a:gd name="connsiteX381" fmla="*/ 626534 w 5143835"/>
              <a:gd name="connsiteY381" fmla="*/ 6089177 h 7043687"/>
              <a:gd name="connsiteX382" fmla="*/ 624792 w 5143835"/>
              <a:gd name="connsiteY382" fmla="*/ 6096069 h 7043687"/>
              <a:gd name="connsiteX383" fmla="*/ 609946 w 5143835"/>
              <a:gd name="connsiteY383" fmla="*/ 6084983 h 7043687"/>
              <a:gd name="connsiteX384" fmla="*/ 4514144 w 5143835"/>
              <a:gd name="connsiteY384" fmla="*/ 6081610 h 7043687"/>
              <a:gd name="connsiteX385" fmla="*/ 4523045 w 5143835"/>
              <a:gd name="connsiteY385" fmla="*/ 6090192 h 7043687"/>
              <a:gd name="connsiteX386" fmla="*/ 4517908 w 5143835"/>
              <a:gd name="connsiteY386" fmla="*/ 6093453 h 7043687"/>
              <a:gd name="connsiteX387" fmla="*/ 4514144 w 5143835"/>
              <a:gd name="connsiteY387" fmla="*/ 6081610 h 7043687"/>
              <a:gd name="connsiteX388" fmla="*/ 1075720 w 5143835"/>
              <a:gd name="connsiteY388" fmla="*/ 6071126 h 7043687"/>
              <a:gd name="connsiteX389" fmla="*/ 1082053 w 5143835"/>
              <a:gd name="connsiteY389" fmla="*/ 6075103 h 7043687"/>
              <a:gd name="connsiteX390" fmla="*/ 1075990 w 5143835"/>
              <a:gd name="connsiteY390" fmla="*/ 6075481 h 7043687"/>
              <a:gd name="connsiteX391" fmla="*/ 1075720 w 5143835"/>
              <a:gd name="connsiteY391" fmla="*/ 6071126 h 7043687"/>
              <a:gd name="connsiteX392" fmla="*/ 680054 w 5143835"/>
              <a:gd name="connsiteY392" fmla="*/ 6063594 h 7043687"/>
              <a:gd name="connsiteX393" fmla="*/ 696643 w 5143835"/>
              <a:gd name="connsiteY393" fmla="*/ 6067787 h 7043687"/>
              <a:gd name="connsiteX394" fmla="*/ 678602 w 5143835"/>
              <a:gd name="connsiteY394" fmla="*/ 6069338 h 7043687"/>
              <a:gd name="connsiteX395" fmla="*/ 680054 w 5143835"/>
              <a:gd name="connsiteY395" fmla="*/ 6063594 h 7043687"/>
              <a:gd name="connsiteX396" fmla="*/ 584785 w 5143835"/>
              <a:gd name="connsiteY396" fmla="*/ 6062351 h 7043687"/>
              <a:gd name="connsiteX397" fmla="*/ 599111 w 5143835"/>
              <a:gd name="connsiteY397" fmla="*/ 6062689 h 7043687"/>
              <a:gd name="connsiteX398" fmla="*/ 612981 w 5143835"/>
              <a:gd name="connsiteY398" fmla="*/ 6072973 h 7043687"/>
              <a:gd name="connsiteX399" fmla="*/ 609946 w 5143835"/>
              <a:gd name="connsiteY399" fmla="*/ 6084983 h 7043687"/>
              <a:gd name="connsiteX400" fmla="*/ 609761 w 5143835"/>
              <a:gd name="connsiteY400" fmla="*/ 6085715 h 7043687"/>
              <a:gd name="connsiteX401" fmla="*/ 594280 w 5143835"/>
              <a:gd name="connsiteY401" fmla="*/ 6081801 h 7043687"/>
              <a:gd name="connsiteX402" fmla="*/ 608150 w 5143835"/>
              <a:gd name="connsiteY402" fmla="*/ 6092085 h 7043687"/>
              <a:gd name="connsiteX403" fmla="*/ 606540 w 5143835"/>
              <a:gd name="connsiteY403" fmla="*/ 6098457 h 7043687"/>
              <a:gd name="connsiteX404" fmla="*/ 604930 w 5143835"/>
              <a:gd name="connsiteY404" fmla="*/ 6104826 h 7043687"/>
              <a:gd name="connsiteX405" fmla="*/ 603319 w 5143835"/>
              <a:gd name="connsiteY405" fmla="*/ 6111198 h 7043687"/>
              <a:gd name="connsiteX406" fmla="*/ 601709 w 5143835"/>
              <a:gd name="connsiteY406" fmla="*/ 6117569 h 7043687"/>
              <a:gd name="connsiteX407" fmla="*/ 598489 w 5143835"/>
              <a:gd name="connsiteY407" fmla="*/ 6130310 h 7043687"/>
              <a:gd name="connsiteX408" fmla="*/ 570747 w 5143835"/>
              <a:gd name="connsiteY408" fmla="*/ 6109743 h 7043687"/>
              <a:gd name="connsiteX409" fmla="*/ 589449 w 5143835"/>
              <a:gd name="connsiteY409" fmla="*/ 6100913 h 7043687"/>
              <a:gd name="connsiteX410" fmla="*/ 591059 w 5143835"/>
              <a:gd name="connsiteY410" fmla="*/ 6094544 h 7043687"/>
              <a:gd name="connsiteX411" fmla="*/ 573968 w 5143835"/>
              <a:gd name="connsiteY411" fmla="*/ 6097001 h 7043687"/>
              <a:gd name="connsiteX412" fmla="*/ 570747 w 5143835"/>
              <a:gd name="connsiteY412" fmla="*/ 6109743 h 7043687"/>
              <a:gd name="connsiteX413" fmla="*/ 555266 w 5143835"/>
              <a:gd name="connsiteY413" fmla="*/ 6105829 h 7043687"/>
              <a:gd name="connsiteX414" fmla="*/ 569137 w 5143835"/>
              <a:gd name="connsiteY414" fmla="*/ 6116115 h 7043687"/>
              <a:gd name="connsiteX415" fmla="*/ 567526 w 5143835"/>
              <a:gd name="connsiteY415" fmla="*/ 6122484 h 7043687"/>
              <a:gd name="connsiteX416" fmla="*/ 565917 w 5143835"/>
              <a:gd name="connsiteY416" fmla="*/ 6128855 h 7043687"/>
              <a:gd name="connsiteX417" fmla="*/ 562695 w 5143835"/>
              <a:gd name="connsiteY417" fmla="*/ 6141596 h 7043687"/>
              <a:gd name="connsiteX418" fmla="*/ 578177 w 5143835"/>
              <a:gd name="connsiteY418" fmla="*/ 6145508 h 7043687"/>
              <a:gd name="connsiteX419" fmla="*/ 576566 w 5143835"/>
              <a:gd name="connsiteY419" fmla="*/ 6151880 h 7043687"/>
              <a:gd name="connsiteX420" fmla="*/ 557865 w 5143835"/>
              <a:gd name="connsiteY420" fmla="*/ 6160710 h 7043687"/>
              <a:gd name="connsiteX421" fmla="*/ 559475 w 5143835"/>
              <a:gd name="connsiteY421" fmla="*/ 6154338 h 7043687"/>
              <a:gd name="connsiteX422" fmla="*/ 557865 w 5143835"/>
              <a:gd name="connsiteY422" fmla="*/ 6160710 h 7043687"/>
              <a:gd name="connsiteX423" fmla="*/ 535942 w 5143835"/>
              <a:gd name="connsiteY423" fmla="*/ 6182279 h 7043687"/>
              <a:gd name="connsiteX424" fmla="*/ 520461 w 5143835"/>
              <a:gd name="connsiteY424" fmla="*/ 6178366 h 7043687"/>
              <a:gd name="connsiteX425" fmla="*/ 518851 w 5143835"/>
              <a:gd name="connsiteY425" fmla="*/ 6184737 h 7043687"/>
              <a:gd name="connsiteX426" fmla="*/ 517241 w 5143835"/>
              <a:gd name="connsiteY426" fmla="*/ 6191108 h 7043687"/>
              <a:gd name="connsiteX427" fmla="*/ 503370 w 5143835"/>
              <a:gd name="connsiteY427" fmla="*/ 6180823 h 7043687"/>
              <a:gd name="connsiteX428" fmla="*/ 504981 w 5143835"/>
              <a:gd name="connsiteY428" fmla="*/ 6174453 h 7043687"/>
              <a:gd name="connsiteX429" fmla="*/ 506590 w 5143835"/>
              <a:gd name="connsiteY429" fmla="*/ 6168082 h 7043687"/>
              <a:gd name="connsiteX430" fmla="*/ 526903 w 5143835"/>
              <a:gd name="connsiteY430" fmla="*/ 6152883 h 7043687"/>
              <a:gd name="connsiteX431" fmla="*/ 514642 w 5143835"/>
              <a:gd name="connsiteY431" fmla="*/ 6136228 h 7043687"/>
              <a:gd name="connsiteX432" fmla="*/ 516252 w 5143835"/>
              <a:gd name="connsiteY432" fmla="*/ 6129856 h 7043687"/>
              <a:gd name="connsiteX433" fmla="*/ 533344 w 5143835"/>
              <a:gd name="connsiteY433" fmla="*/ 6127399 h 7043687"/>
              <a:gd name="connsiteX434" fmla="*/ 517863 w 5143835"/>
              <a:gd name="connsiteY434" fmla="*/ 6123487 h 7043687"/>
              <a:gd name="connsiteX435" fmla="*/ 519473 w 5143835"/>
              <a:gd name="connsiteY435" fmla="*/ 6117116 h 7043687"/>
              <a:gd name="connsiteX436" fmla="*/ 538175 w 5143835"/>
              <a:gd name="connsiteY436" fmla="*/ 6108287 h 7043687"/>
              <a:gd name="connsiteX437" fmla="*/ 550435 w 5143835"/>
              <a:gd name="connsiteY437" fmla="*/ 6124941 h 7043687"/>
              <a:gd name="connsiteX438" fmla="*/ 552046 w 5143835"/>
              <a:gd name="connsiteY438" fmla="*/ 6118571 h 7043687"/>
              <a:gd name="connsiteX439" fmla="*/ 538175 w 5143835"/>
              <a:gd name="connsiteY439" fmla="*/ 6108287 h 7043687"/>
              <a:gd name="connsiteX440" fmla="*/ 539785 w 5143835"/>
              <a:gd name="connsiteY440" fmla="*/ 6101917 h 7043687"/>
              <a:gd name="connsiteX441" fmla="*/ 541396 w 5143835"/>
              <a:gd name="connsiteY441" fmla="*/ 6095545 h 7043687"/>
              <a:gd name="connsiteX442" fmla="*/ 558487 w 5143835"/>
              <a:gd name="connsiteY442" fmla="*/ 6093087 h 7043687"/>
              <a:gd name="connsiteX443" fmla="*/ 561708 w 5143835"/>
              <a:gd name="connsiteY443" fmla="*/ 6080346 h 7043687"/>
              <a:gd name="connsiteX444" fmla="*/ 584785 w 5143835"/>
              <a:gd name="connsiteY444" fmla="*/ 6062351 h 7043687"/>
              <a:gd name="connsiteX445" fmla="*/ 332079 w 5143835"/>
              <a:gd name="connsiteY445" fmla="*/ 6051385 h 7043687"/>
              <a:gd name="connsiteX446" fmla="*/ 333010 w 5143835"/>
              <a:gd name="connsiteY446" fmla="*/ 6051957 h 7043687"/>
              <a:gd name="connsiteX447" fmla="*/ 341958 w 5143835"/>
              <a:gd name="connsiteY447" fmla="*/ 6051467 h 7043687"/>
              <a:gd name="connsiteX448" fmla="*/ 338473 w 5143835"/>
              <a:gd name="connsiteY448" fmla="*/ 6065253 h 7043687"/>
              <a:gd name="connsiteX449" fmla="*/ 331921 w 5143835"/>
              <a:gd name="connsiteY449" fmla="*/ 6056264 h 7043687"/>
              <a:gd name="connsiteX450" fmla="*/ 3220241 w 5143835"/>
              <a:gd name="connsiteY450" fmla="*/ 6049427 h 7043687"/>
              <a:gd name="connsiteX451" fmla="*/ 3237071 w 5143835"/>
              <a:gd name="connsiteY451" fmla="*/ 6050598 h 7043687"/>
              <a:gd name="connsiteX452" fmla="*/ 3238952 w 5143835"/>
              <a:gd name="connsiteY452" fmla="*/ 6056519 h 7043687"/>
              <a:gd name="connsiteX453" fmla="*/ 3210938 w 5143835"/>
              <a:gd name="connsiteY453" fmla="*/ 6071940 h 7043687"/>
              <a:gd name="connsiteX454" fmla="*/ 3220241 w 5143835"/>
              <a:gd name="connsiteY454" fmla="*/ 6049427 h 7043687"/>
              <a:gd name="connsiteX455" fmla="*/ 3121285 w 5143835"/>
              <a:gd name="connsiteY455" fmla="*/ 6048058 h 7043687"/>
              <a:gd name="connsiteX456" fmla="*/ 3123327 w 5143835"/>
              <a:gd name="connsiteY456" fmla="*/ 6054483 h 7043687"/>
              <a:gd name="connsiteX457" fmla="*/ 3107269 w 5143835"/>
              <a:gd name="connsiteY457" fmla="*/ 6059585 h 7043687"/>
              <a:gd name="connsiteX458" fmla="*/ 3105228 w 5143835"/>
              <a:gd name="connsiteY458" fmla="*/ 6053161 h 7043687"/>
              <a:gd name="connsiteX459" fmla="*/ 3121285 w 5143835"/>
              <a:gd name="connsiteY459" fmla="*/ 6048058 h 7043687"/>
              <a:gd name="connsiteX460" fmla="*/ 325369 w 5143835"/>
              <a:gd name="connsiteY460" fmla="*/ 6047275 h 7043687"/>
              <a:gd name="connsiteX461" fmla="*/ 332082 w 5143835"/>
              <a:gd name="connsiteY461" fmla="*/ 6051263 h 7043687"/>
              <a:gd name="connsiteX462" fmla="*/ 332079 w 5143835"/>
              <a:gd name="connsiteY462" fmla="*/ 6051385 h 7043687"/>
              <a:gd name="connsiteX463" fmla="*/ 290457 w 5143835"/>
              <a:gd name="connsiteY463" fmla="*/ 6045784 h 7043687"/>
              <a:gd name="connsiteX464" fmla="*/ 289004 w 5143835"/>
              <a:gd name="connsiteY464" fmla="*/ 6051528 h 7043687"/>
              <a:gd name="connsiteX465" fmla="*/ 287552 w 5143835"/>
              <a:gd name="connsiteY465" fmla="*/ 6057272 h 7043687"/>
              <a:gd name="connsiteX466" fmla="*/ 276495 w 5143835"/>
              <a:gd name="connsiteY466" fmla="*/ 6054477 h 7043687"/>
              <a:gd name="connsiteX467" fmla="*/ 290457 w 5143835"/>
              <a:gd name="connsiteY467" fmla="*/ 6045784 h 7043687"/>
              <a:gd name="connsiteX468" fmla="*/ 709420 w 5143835"/>
              <a:gd name="connsiteY468" fmla="*/ 6017238 h 7043687"/>
              <a:gd name="connsiteX469" fmla="*/ 707871 w 5143835"/>
              <a:gd name="connsiteY469" fmla="*/ 6023365 h 7043687"/>
              <a:gd name="connsiteX470" fmla="*/ 691282 w 5143835"/>
              <a:gd name="connsiteY470" fmla="*/ 6019172 h 7043687"/>
              <a:gd name="connsiteX471" fmla="*/ 709420 w 5143835"/>
              <a:gd name="connsiteY471" fmla="*/ 6017238 h 7043687"/>
              <a:gd name="connsiteX472" fmla="*/ 4548803 w 5143835"/>
              <a:gd name="connsiteY472" fmla="*/ 5992745 h 7043687"/>
              <a:gd name="connsiteX473" fmla="*/ 4569485 w 5143835"/>
              <a:gd name="connsiteY473" fmla="*/ 6005901 h 7043687"/>
              <a:gd name="connsiteX474" fmla="*/ 4539509 w 5143835"/>
              <a:gd name="connsiteY474" fmla="*/ 6015428 h 7043687"/>
              <a:gd name="connsiteX475" fmla="*/ 4541407 w 5143835"/>
              <a:gd name="connsiteY475" fmla="*/ 6021400 h 7043687"/>
              <a:gd name="connsiteX476" fmla="*/ 4545203 w 5143835"/>
              <a:gd name="connsiteY476" fmla="*/ 6033346 h 7043687"/>
              <a:gd name="connsiteX477" fmla="*/ 4547101 w 5143835"/>
              <a:gd name="connsiteY477" fmla="*/ 6039320 h 7043687"/>
              <a:gd name="connsiteX478" fmla="*/ 4556395 w 5143835"/>
              <a:gd name="connsiteY478" fmla="*/ 6016638 h 7043687"/>
              <a:gd name="connsiteX479" fmla="*/ 4586567 w 5143835"/>
              <a:gd name="connsiteY479" fmla="*/ 6059659 h 7043687"/>
              <a:gd name="connsiteX480" fmla="*/ 4588466 w 5143835"/>
              <a:gd name="connsiteY480" fmla="*/ 6065633 h 7043687"/>
              <a:gd name="connsiteX481" fmla="*/ 4573477 w 5143835"/>
              <a:gd name="connsiteY481" fmla="*/ 6070395 h 7043687"/>
              <a:gd name="connsiteX482" fmla="*/ 4571578 w 5143835"/>
              <a:gd name="connsiteY482" fmla="*/ 6064422 h 7043687"/>
              <a:gd name="connsiteX483" fmla="*/ 4567783 w 5143835"/>
              <a:gd name="connsiteY483" fmla="*/ 6052476 h 7043687"/>
              <a:gd name="connsiteX484" fmla="*/ 4552795 w 5143835"/>
              <a:gd name="connsiteY484" fmla="*/ 6057239 h 7043687"/>
              <a:gd name="connsiteX485" fmla="*/ 4556591 w 5143835"/>
              <a:gd name="connsiteY485" fmla="*/ 6069185 h 7043687"/>
              <a:gd name="connsiteX486" fmla="*/ 4573477 w 5143835"/>
              <a:gd name="connsiteY486" fmla="*/ 6070395 h 7043687"/>
              <a:gd name="connsiteX487" fmla="*/ 4558489 w 5143835"/>
              <a:gd name="connsiteY487" fmla="*/ 6075159 h 7043687"/>
              <a:gd name="connsiteX488" fmla="*/ 4545398 w 5143835"/>
              <a:gd name="connsiteY488" fmla="*/ 6085894 h 7043687"/>
              <a:gd name="connsiteX489" fmla="*/ 4541601 w 5143835"/>
              <a:gd name="connsiteY489" fmla="*/ 6073947 h 7043687"/>
              <a:gd name="connsiteX490" fmla="*/ 4524715 w 5143835"/>
              <a:gd name="connsiteY490" fmla="*/ 6072737 h 7043687"/>
              <a:gd name="connsiteX491" fmla="*/ 4519022 w 5143835"/>
              <a:gd name="connsiteY491" fmla="*/ 6054818 h 7043687"/>
              <a:gd name="connsiteX492" fmla="*/ 4550897 w 5143835"/>
              <a:gd name="connsiteY492" fmla="*/ 6051266 h 7043687"/>
              <a:gd name="connsiteX493" fmla="*/ 4548999 w 5143835"/>
              <a:gd name="connsiteY493" fmla="*/ 6045292 h 7043687"/>
              <a:gd name="connsiteX494" fmla="*/ 4532112 w 5143835"/>
              <a:gd name="connsiteY494" fmla="*/ 6044082 h 7043687"/>
              <a:gd name="connsiteX495" fmla="*/ 4530214 w 5143835"/>
              <a:gd name="connsiteY495" fmla="*/ 6038110 h 7043687"/>
              <a:gd name="connsiteX496" fmla="*/ 4526418 w 5143835"/>
              <a:gd name="connsiteY496" fmla="*/ 6026163 h 7043687"/>
              <a:gd name="connsiteX497" fmla="*/ 4522622 w 5143835"/>
              <a:gd name="connsiteY497" fmla="*/ 6014218 h 7043687"/>
              <a:gd name="connsiteX498" fmla="*/ 4535713 w 5143835"/>
              <a:gd name="connsiteY498" fmla="*/ 6003481 h 7043687"/>
              <a:gd name="connsiteX499" fmla="*/ 4548803 w 5143835"/>
              <a:gd name="connsiteY499" fmla="*/ 5992745 h 7043687"/>
              <a:gd name="connsiteX500" fmla="*/ 388866 w 5143835"/>
              <a:gd name="connsiteY500" fmla="*/ 5989991 h 7043687"/>
              <a:gd name="connsiteX501" fmla="*/ 398966 w 5143835"/>
              <a:gd name="connsiteY501" fmla="*/ 6012099 h 7043687"/>
              <a:gd name="connsiteX502" fmla="*/ 382671 w 5143835"/>
              <a:gd name="connsiteY502" fmla="*/ 6014498 h 7043687"/>
              <a:gd name="connsiteX503" fmla="*/ 366379 w 5143835"/>
              <a:gd name="connsiteY503" fmla="*/ 6016900 h 7043687"/>
              <a:gd name="connsiteX504" fmla="*/ 367928 w 5143835"/>
              <a:gd name="connsiteY504" fmla="*/ 6010772 h 7043687"/>
              <a:gd name="connsiteX505" fmla="*/ 369477 w 5143835"/>
              <a:gd name="connsiteY505" fmla="*/ 6004645 h 7043687"/>
              <a:gd name="connsiteX506" fmla="*/ 356283 w 5143835"/>
              <a:gd name="connsiteY506" fmla="*/ 5994792 h 7043687"/>
              <a:gd name="connsiteX507" fmla="*/ 371025 w 5143835"/>
              <a:gd name="connsiteY507" fmla="*/ 5998519 h 7043687"/>
              <a:gd name="connsiteX508" fmla="*/ 385769 w 5143835"/>
              <a:gd name="connsiteY508" fmla="*/ 6002245 h 7043687"/>
              <a:gd name="connsiteX509" fmla="*/ 388866 w 5143835"/>
              <a:gd name="connsiteY509" fmla="*/ 5989991 h 7043687"/>
              <a:gd name="connsiteX510" fmla="*/ 696018 w 5143835"/>
              <a:gd name="connsiteY510" fmla="*/ 5988452 h 7043687"/>
              <a:gd name="connsiteX511" fmla="*/ 712762 w 5143835"/>
              <a:gd name="connsiteY511" fmla="*/ 6004028 h 7043687"/>
              <a:gd name="connsiteX512" fmla="*/ 698939 w 5143835"/>
              <a:gd name="connsiteY512" fmla="*/ 6000534 h 7043687"/>
              <a:gd name="connsiteX513" fmla="*/ 686712 w 5143835"/>
              <a:gd name="connsiteY513" fmla="*/ 5990722 h 7043687"/>
              <a:gd name="connsiteX514" fmla="*/ 696018 w 5143835"/>
              <a:gd name="connsiteY514" fmla="*/ 5988452 h 7043687"/>
              <a:gd name="connsiteX515" fmla="*/ 671577 w 5143835"/>
              <a:gd name="connsiteY515" fmla="*/ 5980785 h 7043687"/>
              <a:gd name="connsiteX516" fmla="*/ 666931 w 5143835"/>
              <a:gd name="connsiteY516" fmla="*/ 5999166 h 7043687"/>
              <a:gd name="connsiteX517" fmla="*/ 675474 w 5143835"/>
              <a:gd name="connsiteY517" fmla="*/ 5991547 h 7043687"/>
              <a:gd name="connsiteX518" fmla="*/ 671577 w 5143835"/>
              <a:gd name="connsiteY518" fmla="*/ 5980785 h 7043687"/>
              <a:gd name="connsiteX519" fmla="*/ 589526 w 5143835"/>
              <a:gd name="connsiteY519" fmla="*/ 5979601 h 7043687"/>
              <a:gd name="connsiteX520" fmla="*/ 601467 w 5143835"/>
              <a:gd name="connsiteY520" fmla="*/ 6002174 h 7043687"/>
              <a:gd name="connsiteX521" fmla="*/ 589526 w 5143835"/>
              <a:gd name="connsiteY521" fmla="*/ 5979601 h 7043687"/>
              <a:gd name="connsiteX522" fmla="*/ 4518966 w 5143835"/>
              <a:gd name="connsiteY522" fmla="*/ 5976745 h 7043687"/>
              <a:gd name="connsiteX523" fmla="*/ 4528121 w 5143835"/>
              <a:gd name="connsiteY523" fmla="*/ 5979590 h 7043687"/>
              <a:gd name="connsiteX524" fmla="*/ 4531917 w 5143835"/>
              <a:gd name="connsiteY524" fmla="*/ 5991535 h 7043687"/>
              <a:gd name="connsiteX525" fmla="*/ 4535713 w 5143835"/>
              <a:gd name="connsiteY525" fmla="*/ 6003481 h 7043687"/>
              <a:gd name="connsiteX526" fmla="*/ 4518826 w 5143835"/>
              <a:gd name="connsiteY526" fmla="*/ 6002271 h 7043687"/>
              <a:gd name="connsiteX527" fmla="*/ 4511234 w 5143835"/>
              <a:gd name="connsiteY527" fmla="*/ 5978379 h 7043687"/>
              <a:gd name="connsiteX528" fmla="*/ 4518966 w 5143835"/>
              <a:gd name="connsiteY528" fmla="*/ 5976745 h 7043687"/>
              <a:gd name="connsiteX529" fmla="*/ 33690 w 5143835"/>
              <a:gd name="connsiteY529" fmla="*/ 5967843 h 7043687"/>
              <a:gd name="connsiteX530" fmla="*/ 50279 w 5143835"/>
              <a:gd name="connsiteY530" fmla="*/ 5972036 h 7043687"/>
              <a:gd name="connsiteX531" fmla="*/ 48731 w 5143835"/>
              <a:gd name="connsiteY531" fmla="*/ 5978163 h 7043687"/>
              <a:gd name="connsiteX532" fmla="*/ 32142 w 5143835"/>
              <a:gd name="connsiteY532" fmla="*/ 5973970 h 7043687"/>
              <a:gd name="connsiteX533" fmla="*/ 33690 w 5143835"/>
              <a:gd name="connsiteY533" fmla="*/ 5967843 h 7043687"/>
              <a:gd name="connsiteX534" fmla="*/ 3216568 w 5143835"/>
              <a:gd name="connsiteY534" fmla="*/ 5966653 h 7043687"/>
              <a:gd name="connsiteX535" fmla="*/ 3246268 w 5143835"/>
              <a:gd name="connsiteY535" fmla="*/ 5975959 h 7043687"/>
              <a:gd name="connsiteX536" fmla="*/ 3233202 w 5143835"/>
              <a:gd name="connsiteY536" fmla="*/ 5986631 h 7043687"/>
              <a:gd name="connsiteX537" fmla="*/ 3251914 w 5143835"/>
              <a:gd name="connsiteY537" fmla="*/ 5993724 h 7043687"/>
              <a:gd name="connsiteX538" fmla="*/ 3253795 w 5143835"/>
              <a:gd name="connsiteY538" fmla="*/ 5999645 h 7043687"/>
              <a:gd name="connsiteX539" fmla="*/ 3236965 w 5143835"/>
              <a:gd name="connsiteY539" fmla="*/ 5998474 h 7043687"/>
              <a:gd name="connsiteX540" fmla="*/ 3182713 w 5143835"/>
              <a:gd name="connsiteY540" fmla="*/ 5983117 h 7043687"/>
              <a:gd name="connsiteX541" fmla="*/ 3216568 w 5143835"/>
              <a:gd name="connsiteY541" fmla="*/ 5966653 h 7043687"/>
              <a:gd name="connsiteX542" fmla="*/ 393606 w 5143835"/>
              <a:gd name="connsiteY542" fmla="*/ 5963484 h 7043687"/>
              <a:gd name="connsiteX543" fmla="*/ 379450 w 5143835"/>
              <a:gd name="connsiteY543" fmla="*/ 5972944 h 7043687"/>
              <a:gd name="connsiteX544" fmla="*/ 380999 w 5143835"/>
              <a:gd name="connsiteY544" fmla="*/ 5966817 h 7043687"/>
              <a:gd name="connsiteX545" fmla="*/ 393606 w 5143835"/>
              <a:gd name="connsiteY545" fmla="*/ 5963484 h 7043687"/>
              <a:gd name="connsiteX546" fmla="*/ 364092 w 5143835"/>
              <a:gd name="connsiteY546" fmla="*/ 5963140 h 7043687"/>
              <a:gd name="connsiteX547" fmla="*/ 362485 w 5143835"/>
              <a:gd name="connsiteY547" fmla="*/ 5969495 h 7043687"/>
              <a:gd name="connsiteX548" fmla="*/ 360880 w 5143835"/>
              <a:gd name="connsiteY548" fmla="*/ 5975848 h 7043687"/>
              <a:gd name="connsiteX549" fmla="*/ 346983 w 5143835"/>
              <a:gd name="connsiteY549" fmla="*/ 5965576 h 7043687"/>
              <a:gd name="connsiteX550" fmla="*/ 364092 w 5143835"/>
              <a:gd name="connsiteY550" fmla="*/ 5963140 h 7043687"/>
              <a:gd name="connsiteX551" fmla="*/ 632742 w 5143835"/>
              <a:gd name="connsiteY551" fmla="*/ 5959892 h 7043687"/>
              <a:gd name="connsiteX552" fmla="*/ 640436 w 5143835"/>
              <a:gd name="connsiteY552" fmla="*/ 5964357 h 7043687"/>
              <a:gd name="connsiteX553" fmla="*/ 637242 w 5143835"/>
              <a:gd name="connsiteY553" fmla="*/ 5976995 h 7043687"/>
              <a:gd name="connsiteX554" fmla="*/ 623851 w 5143835"/>
              <a:gd name="connsiteY554" fmla="*/ 5960165 h 7043687"/>
              <a:gd name="connsiteX555" fmla="*/ 632742 w 5143835"/>
              <a:gd name="connsiteY555" fmla="*/ 5959892 h 7043687"/>
              <a:gd name="connsiteX556" fmla="*/ 384097 w 5143835"/>
              <a:gd name="connsiteY556" fmla="*/ 5954563 h 7043687"/>
              <a:gd name="connsiteX557" fmla="*/ 395155 w 5143835"/>
              <a:gd name="connsiteY557" fmla="*/ 5957358 h 7043687"/>
              <a:gd name="connsiteX558" fmla="*/ 393606 w 5143835"/>
              <a:gd name="connsiteY558" fmla="*/ 5963484 h 7043687"/>
              <a:gd name="connsiteX559" fmla="*/ 384097 w 5143835"/>
              <a:gd name="connsiteY559" fmla="*/ 5954563 h 7043687"/>
              <a:gd name="connsiteX560" fmla="*/ 753831 w 5143835"/>
              <a:gd name="connsiteY560" fmla="*/ 5946269 h 7043687"/>
              <a:gd name="connsiteX561" fmla="*/ 762343 w 5143835"/>
              <a:gd name="connsiteY561" fmla="*/ 5947503 h 7043687"/>
              <a:gd name="connsiteX562" fmla="*/ 760600 w 5143835"/>
              <a:gd name="connsiteY562" fmla="*/ 5954398 h 7043687"/>
              <a:gd name="connsiteX563" fmla="*/ 744012 w 5143835"/>
              <a:gd name="connsiteY563" fmla="*/ 5950205 h 7043687"/>
              <a:gd name="connsiteX564" fmla="*/ 753831 w 5143835"/>
              <a:gd name="connsiteY564" fmla="*/ 5946269 h 7043687"/>
              <a:gd name="connsiteX565" fmla="*/ 720155 w 5143835"/>
              <a:gd name="connsiteY565" fmla="*/ 5945329 h 7043687"/>
              <a:gd name="connsiteX566" fmla="*/ 727428 w 5143835"/>
              <a:gd name="connsiteY566" fmla="*/ 5946011 h 7043687"/>
              <a:gd name="connsiteX567" fmla="*/ 724232 w 5143835"/>
              <a:gd name="connsiteY567" fmla="*/ 5958649 h 7043687"/>
              <a:gd name="connsiteX568" fmla="*/ 720155 w 5143835"/>
              <a:gd name="connsiteY568" fmla="*/ 5945329 h 7043687"/>
              <a:gd name="connsiteX569" fmla="*/ 4517376 w 5143835"/>
              <a:gd name="connsiteY569" fmla="*/ 5943920 h 7043687"/>
              <a:gd name="connsiteX570" fmla="*/ 4524861 w 5143835"/>
              <a:gd name="connsiteY570" fmla="*/ 5967473 h 7043687"/>
              <a:gd name="connsiteX571" fmla="*/ 4509609 w 5143835"/>
              <a:gd name="connsiteY571" fmla="*/ 5965836 h 7043687"/>
              <a:gd name="connsiteX572" fmla="*/ 4517376 w 5143835"/>
              <a:gd name="connsiteY572" fmla="*/ 5943920 h 7043687"/>
              <a:gd name="connsiteX573" fmla="*/ 4501952 w 5143835"/>
              <a:gd name="connsiteY573" fmla="*/ 5941748 h 7043687"/>
              <a:gd name="connsiteX574" fmla="*/ 4503993 w 5143835"/>
              <a:gd name="connsiteY574" fmla="*/ 5948172 h 7043687"/>
              <a:gd name="connsiteX575" fmla="*/ 4501952 w 5143835"/>
              <a:gd name="connsiteY575" fmla="*/ 5941748 h 7043687"/>
              <a:gd name="connsiteX576" fmla="*/ 553426 w 5143835"/>
              <a:gd name="connsiteY576" fmla="*/ 5936251 h 7043687"/>
              <a:gd name="connsiteX577" fmla="*/ 564483 w 5143835"/>
              <a:gd name="connsiteY577" fmla="*/ 5939046 h 7043687"/>
              <a:gd name="connsiteX578" fmla="*/ 562740 w 5143835"/>
              <a:gd name="connsiteY578" fmla="*/ 5945940 h 7043687"/>
              <a:gd name="connsiteX579" fmla="*/ 551683 w 5143835"/>
              <a:gd name="connsiteY579" fmla="*/ 5943145 h 7043687"/>
              <a:gd name="connsiteX580" fmla="*/ 553426 w 5143835"/>
              <a:gd name="connsiteY580" fmla="*/ 5936251 h 7043687"/>
              <a:gd name="connsiteX581" fmla="*/ 34358 w 5143835"/>
              <a:gd name="connsiteY581" fmla="*/ 5935760 h 7043687"/>
              <a:gd name="connsiteX582" fmla="*/ 41631 w 5143835"/>
              <a:gd name="connsiteY582" fmla="*/ 5936443 h 7043687"/>
              <a:gd name="connsiteX583" fmla="*/ 40034 w 5143835"/>
              <a:gd name="connsiteY583" fmla="*/ 5942762 h 7043687"/>
              <a:gd name="connsiteX584" fmla="*/ 38436 w 5143835"/>
              <a:gd name="connsiteY584" fmla="*/ 5949080 h 7043687"/>
              <a:gd name="connsiteX585" fmla="*/ 34358 w 5143835"/>
              <a:gd name="connsiteY585" fmla="*/ 5935760 h 7043687"/>
              <a:gd name="connsiteX586" fmla="*/ 683192 w 5143835"/>
              <a:gd name="connsiteY586" fmla="*/ 5934831 h 7043687"/>
              <a:gd name="connsiteX587" fmla="*/ 699780 w 5143835"/>
              <a:gd name="connsiteY587" fmla="*/ 5939025 h 7043687"/>
              <a:gd name="connsiteX588" fmla="*/ 698038 w 5143835"/>
              <a:gd name="connsiteY588" fmla="*/ 5945918 h 7043687"/>
              <a:gd name="connsiteX589" fmla="*/ 681449 w 5143835"/>
              <a:gd name="connsiteY589" fmla="*/ 5941725 h 7043687"/>
              <a:gd name="connsiteX590" fmla="*/ 683192 w 5143835"/>
              <a:gd name="connsiteY590" fmla="*/ 5934831 h 7043687"/>
              <a:gd name="connsiteX591" fmla="*/ 4508020 w 5143835"/>
              <a:gd name="connsiteY591" fmla="*/ 5914476 h 7043687"/>
              <a:gd name="connsiteX592" fmla="*/ 4523275 w 5143835"/>
              <a:gd name="connsiteY592" fmla="*/ 5916112 h 7043687"/>
              <a:gd name="connsiteX593" fmla="*/ 4515505 w 5143835"/>
              <a:gd name="connsiteY593" fmla="*/ 5938030 h 7043687"/>
              <a:gd name="connsiteX594" fmla="*/ 4517376 w 5143835"/>
              <a:gd name="connsiteY594" fmla="*/ 5943920 h 7043687"/>
              <a:gd name="connsiteX595" fmla="*/ 4502125 w 5143835"/>
              <a:gd name="connsiteY595" fmla="*/ 5942282 h 7043687"/>
              <a:gd name="connsiteX596" fmla="*/ 4500253 w 5143835"/>
              <a:gd name="connsiteY596" fmla="*/ 5936393 h 7043687"/>
              <a:gd name="connsiteX597" fmla="*/ 4508020 w 5143835"/>
              <a:gd name="connsiteY597" fmla="*/ 5914476 h 7043687"/>
              <a:gd name="connsiteX598" fmla="*/ 706166 w 5143835"/>
              <a:gd name="connsiteY598" fmla="*/ 5913748 h 7043687"/>
              <a:gd name="connsiteX599" fmla="*/ 733812 w 5143835"/>
              <a:gd name="connsiteY599" fmla="*/ 5920737 h 7043687"/>
              <a:gd name="connsiteX600" fmla="*/ 730617 w 5143835"/>
              <a:gd name="connsiteY600" fmla="*/ 5933376 h 7043687"/>
              <a:gd name="connsiteX601" fmla="*/ 713600 w 5143835"/>
              <a:gd name="connsiteY601" fmla="*/ 5942518 h 7043687"/>
              <a:gd name="connsiteX602" fmla="*/ 706166 w 5143835"/>
              <a:gd name="connsiteY602" fmla="*/ 5913748 h 7043687"/>
              <a:gd name="connsiteX603" fmla="*/ 753652 w 5143835"/>
              <a:gd name="connsiteY603" fmla="*/ 5912063 h 7043687"/>
              <a:gd name="connsiteX604" fmla="*/ 768615 w 5143835"/>
              <a:gd name="connsiteY604" fmla="*/ 5922690 h 7043687"/>
              <a:gd name="connsiteX605" fmla="*/ 788453 w 5143835"/>
              <a:gd name="connsiteY605" fmla="*/ 5914015 h 7043687"/>
              <a:gd name="connsiteX606" fmla="*/ 783573 w 5143835"/>
              <a:gd name="connsiteY606" fmla="*/ 5933315 h 7043687"/>
              <a:gd name="connsiteX607" fmla="*/ 766989 w 5143835"/>
              <a:gd name="connsiteY607" fmla="*/ 5929123 h 7043687"/>
              <a:gd name="connsiteX608" fmla="*/ 750400 w 5143835"/>
              <a:gd name="connsiteY608" fmla="*/ 5924930 h 7043687"/>
              <a:gd name="connsiteX609" fmla="*/ 753652 w 5143835"/>
              <a:gd name="connsiteY609" fmla="*/ 5912063 h 7043687"/>
              <a:gd name="connsiteX610" fmla="*/ 574252 w 5143835"/>
              <a:gd name="connsiteY610" fmla="*/ 5909129 h 7043687"/>
              <a:gd name="connsiteX611" fmla="*/ 589202 w 5143835"/>
              <a:gd name="connsiteY611" fmla="*/ 5911073 h 7043687"/>
              <a:gd name="connsiteX612" fmla="*/ 585717 w 5143835"/>
              <a:gd name="connsiteY612" fmla="*/ 5924860 h 7043687"/>
              <a:gd name="connsiteX613" fmla="*/ 569129 w 5143835"/>
              <a:gd name="connsiteY613" fmla="*/ 5920667 h 7043687"/>
              <a:gd name="connsiteX614" fmla="*/ 574252 w 5143835"/>
              <a:gd name="connsiteY614" fmla="*/ 5909129 h 7043687"/>
              <a:gd name="connsiteX615" fmla="*/ 526640 w 5143835"/>
              <a:gd name="connsiteY615" fmla="*/ 5902593 h 7043687"/>
              <a:gd name="connsiteX616" fmla="*/ 538582 w 5143835"/>
              <a:gd name="connsiteY616" fmla="*/ 5925167 h 7043687"/>
              <a:gd name="connsiteX617" fmla="*/ 521994 w 5143835"/>
              <a:gd name="connsiteY617" fmla="*/ 5920974 h 7043687"/>
              <a:gd name="connsiteX618" fmla="*/ 525091 w 5143835"/>
              <a:gd name="connsiteY618" fmla="*/ 5908720 h 7043687"/>
              <a:gd name="connsiteX619" fmla="*/ 526640 w 5143835"/>
              <a:gd name="connsiteY619" fmla="*/ 5902593 h 7043687"/>
              <a:gd name="connsiteX620" fmla="*/ 8730 w 5143835"/>
              <a:gd name="connsiteY620" fmla="*/ 5902341 h 7043687"/>
              <a:gd name="connsiteX621" fmla="*/ 13491 w 5143835"/>
              <a:gd name="connsiteY621" fmla="*/ 5908146 h 7043687"/>
              <a:gd name="connsiteX622" fmla="*/ 8238 w 5143835"/>
              <a:gd name="connsiteY622" fmla="*/ 5902744 h 7043687"/>
              <a:gd name="connsiteX623" fmla="*/ 0 w 5143835"/>
              <a:gd name="connsiteY623" fmla="*/ 5891698 h 7043687"/>
              <a:gd name="connsiteX624" fmla="*/ 16588 w 5143835"/>
              <a:gd name="connsiteY624" fmla="*/ 5895891 h 7043687"/>
              <a:gd name="connsiteX625" fmla="*/ 8730 w 5143835"/>
              <a:gd name="connsiteY625" fmla="*/ 5902341 h 7043687"/>
              <a:gd name="connsiteX626" fmla="*/ 561888 w 5143835"/>
              <a:gd name="connsiteY626" fmla="*/ 5891131 h 7043687"/>
              <a:gd name="connsiteX627" fmla="*/ 574163 w 5143835"/>
              <a:gd name="connsiteY627" fmla="*/ 5900753 h 7043687"/>
              <a:gd name="connsiteX628" fmla="*/ 558791 w 5143835"/>
              <a:gd name="connsiteY628" fmla="*/ 5903385 h 7043687"/>
              <a:gd name="connsiteX629" fmla="*/ 560340 w 5143835"/>
              <a:gd name="connsiteY629" fmla="*/ 5897258 h 7043687"/>
              <a:gd name="connsiteX630" fmla="*/ 561888 w 5143835"/>
              <a:gd name="connsiteY630" fmla="*/ 5891131 h 7043687"/>
              <a:gd name="connsiteX631" fmla="*/ 53243 w 5143835"/>
              <a:gd name="connsiteY631" fmla="*/ 5890489 h 7043687"/>
              <a:gd name="connsiteX632" fmla="*/ 53246 w 5143835"/>
              <a:gd name="connsiteY632" fmla="*/ 5890490 h 7043687"/>
              <a:gd name="connsiteX633" fmla="*/ 69832 w 5143835"/>
              <a:gd name="connsiteY633" fmla="*/ 5894682 h 7043687"/>
              <a:gd name="connsiteX634" fmla="*/ 68089 w 5143835"/>
              <a:gd name="connsiteY634" fmla="*/ 5901576 h 7043687"/>
              <a:gd name="connsiteX635" fmla="*/ 66346 w 5143835"/>
              <a:gd name="connsiteY635" fmla="*/ 5908468 h 7043687"/>
              <a:gd name="connsiteX636" fmla="*/ 49758 w 5143835"/>
              <a:gd name="connsiteY636" fmla="*/ 5904275 h 7043687"/>
              <a:gd name="connsiteX637" fmla="*/ 51501 w 5143835"/>
              <a:gd name="connsiteY637" fmla="*/ 5897383 h 7043687"/>
              <a:gd name="connsiteX638" fmla="*/ 53243 w 5143835"/>
              <a:gd name="connsiteY638" fmla="*/ 5890489 h 7043687"/>
              <a:gd name="connsiteX639" fmla="*/ 548065 w 5143835"/>
              <a:gd name="connsiteY639" fmla="*/ 5887637 h 7043687"/>
              <a:gd name="connsiteX640" fmla="*/ 561888 w 5143835"/>
              <a:gd name="connsiteY640" fmla="*/ 5891131 h 7043687"/>
              <a:gd name="connsiteX641" fmla="*/ 544968 w 5143835"/>
              <a:gd name="connsiteY641" fmla="*/ 5899892 h 7043687"/>
              <a:gd name="connsiteX642" fmla="*/ 546517 w 5143835"/>
              <a:gd name="connsiteY642" fmla="*/ 5893764 h 7043687"/>
              <a:gd name="connsiteX643" fmla="*/ 548065 w 5143835"/>
              <a:gd name="connsiteY643" fmla="*/ 5887637 h 7043687"/>
              <a:gd name="connsiteX644" fmla="*/ 4531848 w 5143835"/>
              <a:gd name="connsiteY644" fmla="*/ 5887456 h 7043687"/>
              <a:gd name="connsiteX645" fmla="*/ 4555536 w 5143835"/>
              <a:gd name="connsiteY645" fmla="*/ 5892452 h 7043687"/>
              <a:gd name="connsiteX646" fmla="*/ 4559476 w 5143835"/>
              <a:gd name="connsiteY646" fmla="*/ 5918754 h 7043687"/>
              <a:gd name="connsiteX647" fmla="*/ 4531848 w 5143835"/>
              <a:gd name="connsiteY647" fmla="*/ 5887456 h 7043687"/>
              <a:gd name="connsiteX648" fmla="*/ 778020 w 5143835"/>
              <a:gd name="connsiteY648" fmla="*/ 5885466 h 7043687"/>
              <a:gd name="connsiteX649" fmla="*/ 789962 w 5143835"/>
              <a:gd name="connsiteY649" fmla="*/ 5908041 h 7043687"/>
              <a:gd name="connsiteX650" fmla="*/ 773374 w 5143835"/>
              <a:gd name="connsiteY650" fmla="*/ 5903847 h 7043687"/>
              <a:gd name="connsiteX651" fmla="*/ 776472 w 5143835"/>
              <a:gd name="connsiteY651" fmla="*/ 5891592 h 7043687"/>
              <a:gd name="connsiteX652" fmla="*/ 778020 w 5143835"/>
              <a:gd name="connsiteY652" fmla="*/ 5885466 h 7043687"/>
              <a:gd name="connsiteX653" fmla="*/ 4501848 w 5143835"/>
              <a:gd name="connsiteY653" fmla="*/ 5871865 h 7043687"/>
              <a:gd name="connsiteX654" fmla="*/ 4510177 w 5143835"/>
              <a:gd name="connsiteY654" fmla="*/ 5874892 h 7043687"/>
              <a:gd name="connsiteX655" fmla="*/ 4515790 w 5143835"/>
              <a:gd name="connsiteY655" fmla="*/ 5892556 h 7043687"/>
              <a:gd name="connsiteX656" fmla="*/ 4517661 w 5143835"/>
              <a:gd name="connsiteY656" fmla="*/ 5898446 h 7043687"/>
              <a:gd name="connsiteX657" fmla="*/ 4502406 w 5143835"/>
              <a:gd name="connsiteY657" fmla="*/ 5896810 h 7043687"/>
              <a:gd name="connsiteX658" fmla="*/ 4504278 w 5143835"/>
              <a:gd name="connsiteY658" fmla="*/ 5902699 h 7043687"/>
              <a:gd name="connsiteX659" fmla="*/ 4506149 w 5143835"/>
              <a:gd name="connsiteY659" fmla="*/ 5908588 h 7043687"/>
              <a:gd name="connsiteX660" fmla="*/ 4508020 w 5143835"/>
              <a:gd name="connsiteY660" fmla="*/ 5914476 h 7043687"/>
              <a:gd name="connsiteX661" fmla="*/ 4492769 w 5143835"/>
              <a:gd name="connsiteY661" fmla="*/ 5912840 h 7043687"/>
              <a:gd name="connsiteX662" fmla="*/ 4489027 w 5143835"/>
              <a:gd name="connsiteY662" fmla="*/ 5901062 h 7043687"/>
              <a:gd name="connsiteX663" fmla="*/ 4485285 w 5143835"/>
              <a:gd name="connsiteY663" fmla="*/ 5889284 h 7043687"/>
              <a:gd name="connsiteX664" fmla="*/ 4498665 w 5143835"/>
              <a:gd name="connsiteY664" fmla="*/ 5885033 h 7043687"/>
              <a:gd name="connsiteX665" fmla="*/ 4494923 w 5143835"/>
              <a:gd name="connsiteY665" fmla="*/ 5873256 h 7043687"/>
              <a:gd name="connsiteX666" fmla="*/ 4501848 w 5143835"/>
              <a:gd name="connsiteY666" fmla="*/ 5871865 h 7043687"/>
              <a:gd name="connsiteX667" fmla="*/ 524538 w 5143835"/>
              <a:gd name="connsiteY667" fmla="*/ 5869881 h 7043687"/>
              <a:gd name="connsiteX668" fmla="*/ 522591 w 5143835"/>
              <a:gd name="connsiteY668" fmla="*/ 5874986 h 7043687"/>
              <a:gd name="connsiteX669" fmla="*/ 516560 w 5143835"/>
              <a:gd name="connsiteY669" fmla="*/ 5872667 h 7043687"/>
              <a:gd name="connsiteX670" fmla="*/ 43046 w 5143835"/>
              <a:gd name="connsiteY670" fmla="*/ 5861022 h 7043687"/>
              <a:gd name="connsiteX671" fmla="*/ 53246 w 5143835"/>
              <a:gd name="connsiteY671" fmla="*/ 5890490 h 7043687"/>
              <a:gd name="connsiteX672" fmla="*/ 43046 w 5143835"/>
              <a:gd name="connsiteY672" fmla="*/ 5861022 h 7043687"/>
              <a:gd name="connsiteX673" fmla="*/ 519579 w 5143835"/>
              <a:gd name="connsiteY673" fmla="*/ 5860719 h 7043687"/>
              <a:gd name="connsiteX674" fmla="*/ 531078 w 5143835"/>
              <a:gd name="connsiteY674" fmla="*/ 5867598 h 7043687"/>
              <a:gd name="connsiteX675" fmla="*/ 524538 w 5143835"/>
              <a:gd name="connsiteY675" fmla="*/ 5869881 h 7043687"/>
              <a:gd name="connsiteX676" fmla="*/ 525044 w 5143835"/>
              <a:gd name="connsiteY676" fmla="*/ 5868554 h 7043687"/>
              <a:gd name="connsiteX677" fmla="*/ 519579 w 5143835"/>
              <a:gd name="connsiteY677" fmla="*/ 5860719 h 7043687"/>
              <a:gd name="connsiteX678" fmla="*/ 4439895 w 5143835"/>
              <a:gd name="connsiteY678" fmla="*/ 5857737 h 7043687"/>
              <a:gd name="connsiteX679" fmla="*/ 4443977 w 5143835"/>
              <a:gd name="connsiteY679" fmla="*/ 5870584 h 7043687"/>
              <a:gd name="connsiteX680" fmla="*/ 4439895 w 5143835"/>
              <a:gd name="connsiteY680" fmla="*/ 5857737 h 7043687"/>
              <a:gd name="connsiteX681" fmla="*/ 802836 w 5143835"/>
              <a:gd name="connsiteY681" fmla="*/ 5857109 h 7043687"/>
              <a:gd name="connsiteX682" fmla="*/ 808958 w 5143835"/>
              <a:gd name="connsiteY682" fmla="*/ 5879435 h 7043687"/>
              <a:gd name="connsiteX683" fmla="*/ 805667 w 5143835"/>
              <a:gd name="connsiteY683" fmla="*/ 5892455 h 7043687"/>
              <a:gd name="connsiteX684" fmla="*/ 797900 w 5143835"/>
              <a:gd name="connsiteY684" fmla="*/ 5876640 h 7043687"/>
              <a:gd name="connsiteX685" fmla="*/ 802836 w 5143835"/>
              <a:gd name="connsiteY685" fmla="*/ 5857109 h 7043687"/>
              <a:gd name="connsiteX686" fmla="*/ 589899 w 5143835"/>
              <a:gd name="connsiteY686" fmla="*/ 5850138 h 7043687"/>
              <a:gd name="connsiteX687" fmla="*/ 589027 w 5143835"/>
              <a:gd name="connsiteY687" fmla="*/ 5853585 h 7043687"/>
              <a:gd name="connsiteX688" fmla="*/ 588156 w 5143835"/>
              <a:gd name="connsiteY688" fmla="*/ 5857032 h 7043687"/>
              <a:gd name="connsiteX689" fmla="*/ 572591 w 5143835"/>
              <a:gd name="connsiteY689" fmla="*/ 5860430 h 7043687"/>
              <a:gd name="connsiteX690" fmla="*/ 589899 w 5143835"/>
              <a:gd name="connsiteY690" fmla="*/ 5850138 h 7043687"/>
              <a:gd name="connsiteX691" fmla="*/ 604884 w 5143835"/>
              <a:gd name="connsiteY691" fmla="*/ 5849036 h 7043687"/>
              <a:gd name="connsiteX692" fmla="*/ 619923 w 5143835"/>
              <a:gd name="connsiteY692" fmla="*/ 5859357 h 7043687"/>
              <a:gd name="connsiteX693" fmla="*/ 616826 w 5143835"/>
              <a:gd name="connsiteY693" fmla="*/ 5871610 h 7043687"/>
              <a:gd name="connsiteX694" fmla="*/ 604884 w 5143835"/>
              <a:gd name="connsiteY694" fmla="*/ 5849036 h 7043687"/>
              <a:gd name="connsiteX695" fmla="*/ 687515 w 5143835"/>
              <a:gd name="connsiteY695" fmla="*/ 5847924 h 7043687"/>
              <a:gd name="connsiteX696" fmla="*/ 692210 w 5143835"/>
              <a:gd name="connsiteY696" fmla="*/ 5855529 h 7043687"/>
              <a:gd name="connsiteX697" fmla="*/ 685772 w 5143835"/>
              <a:gd name="connsiteY697" fmla="*/ 5854818 h 7043687"/>
              <a:gd name="connsiteX698" fmla="*/ 687515 w 5143835"/>
              <a:gd name="connsiteY698" fmla="*/ 5847924 h 7043687"/>
              <a:gd name="connsiteX699" fmla="*/ 734647 w 5143835"/>
              <a:gd name="connsiteY699" fmla="*/ 5847613 h 7043687"/>
              <a:gd name="connsiteX700" fmla="*/ 751235 w 5143835"/>
              <a:gd name="connsiteY700" fmla="*/ 5851807 h 7043687"/>
              <a:gd name="connsiteX701" fmla="*/ 750073 w 5143835"/>
              <a:gd name="connsiteY701" fmla="*/ 5856402 h 7043687"/>
              <a:gd name="connsiteX702" fmla="*/ 733485 w 5143835"/>
              <a:gd name="connsiteY702" fmla="*/ 5852210 h 7043687"/>
              <a:gd name="connsiteX703" fmla="*/ 734647 w 5143835"/>
              <a:gd name="connsiteY703" fmla="*/ 5847613 h 7043687"/>
              <a:gd name="connsiteX704" fmla="*/ 541160 w 5143835"/>
              <a:gd name="connsiteY704" fmla="*/ 5845151 h 7043687"/>
              <a:gd name="connsiteX705" fmla="*/ 556006 w 5143835"/>
              <a:gd name="connsiteY705" fmla="*/ 5856238 h 7043687"/>
              <a:gd name="connsiteX706" fmla="*/ 537675 w 5143835"/>
              <a:gd name="connsiteY706" fmla="*/ 5858937 h 7043687"/>
              <a:gd name="connsiteX707" fmla="*/ 539417 w 5143835"/>
              <a:gd name="connsiteY707" fmla="*/ 5852044 h 7043687"/>
              <a:gd name="connsiteX708" fmla="*/ 541160 w 5143835"/>
              <a:gd name="connsiteY708" fmla="*/ 5845151 h 7043687"/>
              <a:gd name="connsiteX709" fmla="*/ 49074 w 5143835"/>
              <a:gd name="connsiteY709" fmla="*/ 5838269 h 7043687"/>
              <a:gd name="connsiteX710" fmla="*/ 62888 w 5143835"/>
              <a:gd name="connsiteY710" fmla="*/ 5852348 h 7043687"/>
              <a:gd name="connsiteX711" fmla="*/ 43046 w 5143835"/>
              <a:gd name="connsiteY711" fmla="*/ 5861022 h 7043687"/>
              <a:gd name="connsiteX712" fmla="*/ 44673 w 5143835"/>
              <a:gd name="connsiteY712" fmla="*/ 5854589 h 7043687"/>
              <a:gd name="connsiteX713" fmla="*/ 47925 w 5143835"/>
              <a:gd name="connsiteY713" fmla="*/ 5841721 h 7043687"/>
              <a:gd name="connsiteX714" fmla="*/ 49074 w 5143835"/>
              <a:gd name="connsiteY714" fmla="*/ 5838269 h 7043687"/>
              <a:gd name="connsiteX715" fmla="*/ 839871 w 5143835"/>
              <a:gd name="connsiteY715" fmla="*/ 5826953 h 7043687"/>
              <a:gd name="connsiteX716" fmla="*/ 835032 w 5143835"/>
              <a:gd name="connsiteY716" fmla="*/ 5846100 h 7043687"/>
              <a:gd name="connsiteX717" fmla="*/ 818443 w 5143835"/>
              <a:gd name="connsiteY717" fmla="*/ 5841907 h 7043687"/>
              <a:gd name="connsiteX718" fmla="*/ 820057 w 5143835"/>
              <a:gd name="connsiteY718" fmla="*/ 5835524 h 7043687"/>
              <a:gd name="connsiteX719" fmla="*/ 839871 w 5143835"/>
              <a:gd name="connsiteY719" fmla="*/ 5826953 h 7043687"/>
              <a:gd name="connsiteX720" fmla="*/ 554001 w 5143835"/>
              <a:gd name="connsiteY720" fmla="*/ 5823800 h 7043687"/>
              <a:gd name="connsiteX721" fmla="*/ 552462 w 5143835"/>
              <a:gd name="connsiteY721" fmla="*/ 5826619 h 7043687"/>
              <a:gd name="connsiteX722" fmla="*/ 544063 w 5143835"/>
              <a:gd name="connsiteY722" fmla="*/ 5833664 h 7043687"/>
              <a:gd name="connsiteX723" fmla="*/ 545806 w 5143835"/>
              <a:gd name="connsiteY723" fmla="*/ 5826770 h 7043687"/>
              <a:gd name="connsiteX724" fmla="*/ 554001 w 5143835"/>
              <a:gd name="connsiteY724" fmla="*/ 5823800 h 7043687"/>
              <a:gd name="connsiteX725" fmla="*/ 613014 w 5143835"/>
              <a:gd name="connsiteY725" fmla="*/ 5816870 h 7043687"/>
              <a:gd name="connsiteX726" fmla="*/ 611416 w 5143835"/>
              <a:gd name="connsiteY726" fmla="*/ 5823188 h 7043687"/>
              <a:gd name="connsiteX727" fmla="*/ 591634 w 5143835"/>
              <a:gd name="connsiteY727" fmla="*/ 5831632 h 7043687"/>
              <a:gd name="connsiteX728" fmla="*/ 613014 w 5143835"/>
              <a:gd name="connsiteY728" fmla="*/ 5816870 h 7043687"/>
              <a:gd name="connsiteX729" fmla="*/ 37496 w 5143835"/>
              <a:gd name="connsiteY729" fmla="*/ 5813176 h 7043687"/>
              <a:gd name="connsiteX730" fmla="*/ 54081 w 5143835"/>
              <a:gd name="connsiteY730" fmla="*/ 5817367 h 7043687"/>
              <a:gd name="connsiteX731" fmla="*/ 59394 w 5143835"/>
              <a:gd name="connsiteY731" fmla="*/ 5822531 h 7043687"/>
              <a:gd name="connsiteX732" fmla="*/ 51178 w 5143835"/>
              <a:gd name="connsiteY732" fmla="*/ 5828856 h 7043687"/>
              <a:gd name="connsiteX733" fmla="*/ 37496 w 5143835"/>
              <a:gd name="connsiteY733" fmla="*/ 5813176 h 7043687"/>
              <a:gd name="connsiteX734" fmla="*/ 4377347 w 5143835"/>
              <a:gd name="connsiteY734" fmla="*/ 5812953 h 7043687"/>
              <a:gd name="connsiteX735" fmla="*/ 4380861 w 5143835"/>
              <a:gd name="connsiteY735" fmla="*/ 5817540 h 7043687"/>
              <a:gd name="connsiteX736" fmla="*/ 4365913 w 5143835"/>
              <a:gd name="connsiteY736" fmla="*/ 5822290 h 7043687"/>
              <a:gd name="connsiteX737" fmla="*/ 4364031 w 5143835"/>
              <a:gd name="connsiteY737" fmla="*/ 5816369 h 7043687"/>
              <a:gd name="connsiteX738" fmla="*/ 4377347 w 5143835"/>
              <a:gd name="connsiteY738" fmla="*/ 5812953 h 7043687"/>
              <a:gd name="connsiteX739" fmla="*/ 604851 w 5143835"/>
              <a:gd name="connsiteY739" fmla="*/ 5787101 h 7043687"/>
              <a:gd name="connsiteX740" fmla="*/ 619597 w 5143835"/>
              <a:gd name="connsiteY740" fmla="*/ 5790829 h 7043687"/>
              <a:gd name="connsiteX741" fmla="*/ 618047 w 5143835"/>
              <a:gd name="connsiteY741" fmla="*/ 5796957 h 7043687"/>
              <a:gd name="connsiteX742" fmla="*/ 604851 w 5143835"/>
              <a:gd name="connsiteY742" fmla="*/ 5787101 h 7043687"/>
              <a:gd name="connsiteX743" fmla="*/ 832962 w 5143835"/>
              <a:gd name="connsiteY743" fmla="*/ 5784465 h 7043687"/>
              <a:gd name="connsiteX744" fmla="*/ 846325 w 5143835"/>
              <a:gd name="connsiteY744" fmla="*/ 5801423 h 7043687"/>
              <a:gd name="connsiteX745" fmla="*/ 849923 w 5143835"/>
              <a:gd name="connsiteY745" fmla="*/ 5813367 h 7043687"/>
              <a:gd name="connsiteX746" fmla="*/ 839871 w 5143835"/>
              <a:gd name="connsiteY746" fmla="*/ 5826953 h 7043687"/>
              <a:gd name="connsiteX747" fmla="*/ 828123 w 5143835"/>
              <a:gd name="connsiteY747" fmla="*/ 5803611 h 7043687"/>
              <a:gd name="connsiteX748" fmla="*/ 829736 w 5143835"/>
              <a:gd name="connsiteY748" fmla="*/ 5797231 h 7043687"/>
              <a:gd name="connsiteX749" fmla="*/ 831349 w 5143835"/>
              <a:gd name="connsiteY749" fmla="*/ 5790847 h 7043687"/>
              <a:gd name="connsiteX750" fmla="*/ 832962 w 5143835"/>
              <a:gd name="connsiteY750" fmla="*/ 5784465 h 7043687"/>
              <a:gd name="connsiteX751" fmla="*/ 590107 w 5143835"/>
              <a:gd name="connsiteY751" fmla="*/ 5783375 h 7043687"/>
              <a:gd name="connsiteX752" fmla="*/ 601752 w 5143835"/>
              <a:gd name="connsiteY752" fmla="*/ 5799356 h 7043687"/>
              <a:gd name="connsiteX753" fmla="*/ 600204 w 5143835"/>
              <a:gd name="connsiteY753" fmla="*/ 5805483 h 7043687"/>
              <a:gd name="connsiteX754" fmla="*/ 598655 w 5143835"/>
              <a:gd name="connsiteY754" fmla="*/ 5811610 h 7043687"/>
              <a:gd name="connsiteX755" fmla="*/ 583912 w 5143835"/>
              <a:gd name="connsiteY755" fmla="*/ 5807884 h 7043687"/>
              <a:gd name="connsiteX756" fmla="*/ 585462 w 5143835"/>
              <a:gd name="connsiteY756" fmla="*/ 5801756 h 7043687"/>
              <a:gd name="connsiteX757" fmla="*/ 587010 w 5143835"/>
              <a:gd name="connsiteY757" fmla="*/ 5795629 h 7043687"/>
              <a:gd name="connsiteX758" fmla="*/ 590107 w 5143835"/>
              <a:gd name="connsiteY758" fmla="*/ 5783375 h 7043687"/>
              <a:gd name="connsiteX759" fmla="*/ 670022 w 5143835"/>
              <a:gd name="connsiteY759" fmla="*/ 5777502 h 7043687"/>
              <a:gd name="connsiteX760" fmla="*/ 686607 w 5143835"/>
              <a:gd name="connsiteY760" fmla="*/ 5781693 h 7043687"/>
              <a:gd name="connsiteX761" fmla="*/ 685156 w 5143835"/>
              <a:gd name="connsiteY761" fmla="*/ 5787438 h 7043687"/>
              <a:gd name="connsiteX762" fmla="*/ 701744 w 5143835"/>
              <a:gd name="connsiteY762" fmla="*/ 5791631 h 7043687"/>
              <a:gd name="connsiteX763" fmla="*/ 700292 w 5143835"/>
              <a:gd name="connsiteY763" fmla="*/ 5797375 h 7043687"/>
              <a:gd name="connsiteX764" fmla="*/ 668570 w 5143835"/>
              <a:gd name="connsiteY764" fmla="*/ 5783246 h 7043687"/>
              <a:gd name="connsiteX765" fmla="*/ 670022 w 5143835"/>
              <a:gd name="connsiteY765" fmla="*/ 5777502 h 7043687"/>
              <a:gd name="connsiteX766" fmla="*/ 591656 w 5143835"/>
              <a:gd name="connsiteY766" fmla="*/ 5777248 h 7043687"/>
              <a:gd name="connsiteX767" fmla="*/ 604851 w 5143835"/>
              <a:gd name="connsiteY767" fmla="*/ 5787101 h 7043687"/>
              <a:gd name="connsiteX768" fmla="*/ 590107 w 5143835"/>
              <a:gd name="connsiteY768" fmla="*/ 5783375 h 7043687"/>
              <a:gd name="connsiteX769" fmla="*/ 591656 w 5143835"/>
              <a:gd name="connsiteY769" fmla="*/ 5777248 h 7043687"/>
              <a:gd name="connsiteX770" fmla="*/ 4478368 w 5143835"/>
              <a:gd name="connsiteY770" fmla="*/ 5774786 h 7043687"/>
              <a:gd name="connsiteX771" fmla="*/ 4479729 w 5143835"/>
              <a:gd name="connsiteY771" fmla="*/ 5779069 h 7043687"/>
              <a:gd name="connsiteX772" fmla="*/ 4469022 w 5143835"/>
              <a:gd name="connsiteY772" fmla="*/ 5782471 h 7043687"/>
              <a:gd name="connsiteX773" fmla="*/ 4467661 w 5143835"/>
              <a:gd name="connsiteY773" fmla="*/ 5778187 h 7043687"/>
              <a:gd name="connsiteX774" fmla="*/ 4478368 w 5143835"/>
              <a:gd name="connsiteY774" fmla="*/ 5774786 h 7043687"/>
              <a:gd name="connsiteX775" fmla="*/ 295265 w 5143835"/>
              <a:gd name="connsiteY775" fmla="*/ 5770775 h 7043687"/>
              <a:gd name="connsiteX776" fmla="*/ 300469 w 5143835"/>
              <a:gd name="connsiteY776" fmla="*/ 5776368 h 7043687"/>
              <a:gd name="connsiteX777" fmla="*/ 294103 w 5143835"/>
              <a:gd name="connsiteY777" fmla="*/ 5775370 h 7043687"/>
              <a:gd name="connsiteX778" fmla="*/ 295265 w 5143835"/>
              <a:gd name="connsiteY778" fmla="*/ 5770775 h 7043687"/>
              <a:gd name="connsiteX779" fmla="*/ 744500 w 5143835"/>
              <a:gd name="connsiteY779" fmla="*/ 5762104 h 7043687"/>
              <a:gd name="connsiteX780" fmla="*/ 755558 w 5143835"/>
              <a:gd name="connsiteY780" fmla="*/ 5764899 h 7043687"/>
              <a:gd name="connsiteX781" fmla="*/ 754106 w 5143835"/>
              <a:gd name="connsiteY781" fmla="*/ 5770645 h 7043687"/>
              <a:gd name="connsiteX782" fmla="*/ 741595 w 5143835"/>
              <a:gd name="connsiteY782" fmla="*/ 5773593 h 7043687"/>
              <a:gd name="connsiteX783" fmla="*/ 743048 w 5143835"/>
              <a:gd name="connsiteY783" fmla="*/ 5767849 h 7043687"/>
              <a:gd name="connsiteX784" fmla="*/ 744500 w 5143835"/>
              <a:gd name="connsiteY784" fmla="*/ 5762104 h 7043687"/>
              <a:gd name="connsiteX785" fmla="*/ 627534 w 5143835"/>
              <a:gd name="connsiteY785" fmla="*/ 5759429 h 7043687"/>
              <a:gd name="connsiteX786" fmla="*/ 644122 w 5143835"/>
              <a:gd name="connsiteY786" fmla="*/ 5763622 h 7043687"/>
              <a:gd name="connsiteX787" fmla="*/ 642379 w 5143835"/>
              <a:gd name="connsiteY787" fmla="*/ 5770515 h 7043687"/>
              <a:gd name="connsiteX788" fmla="*/ 625791 w 5143835"/>
              <a:gd name="connsiteY788" fmla="*/ 5766322 h 7043687"/>
              <a:gd name="connsiteX789" fmla="*/ 627534 w 5143835"/>
              <a:gd name="connsiteY789" fmla="*/ 5759429 h 7043687"/>
              <a:gd name="connsiteX790" fmla="*/ 33814 w 5143835"/>
              <a:gd name="connsiteY790" fmla="*/ 5757923 h 7043687"/>
              <a:gd name="connsiteX791" fmla="*/ 47682 w 5143835"/>
              <a:gd name="connsiteY791" fmla="*/ 5768219 h 7043687"/>
              <a:gd name="connsiteX792" fmla="*/ 49294 w 5143835"/>
              <a:gd name="connsiteY792" fmla="*/ 5761836 h 7043687"/>
              <a:gd name="connsiteX793" fmla="*/ 64776 w 5143835"/>
              <a:gd name="connsiteY793" fmla="*/ 5765749 h 7043687"/>
              <a:gd name="connsiteX794" fmla="*/ 81870 w 5143835"/>
              <a:gd name="connsiteY794" fmla="*/ 5763280 h 7043687"/>
              <a:gd name="connsiteX795" fmla="*/ 97351 w 5143835"/>
              <a:gd name="connsiteY795" fmla="*/ 5767192 h 7043687"/>
              <a:gd name="connsiteX796" fmla="*/ 112831 w 5143835"/>
              <a:gd name="connsiteY796" fmla="*/ 5771106 h 7043687"/>
              <a:gd name="connsiteX797" fmla="*/ 111218 w 5143835"/>
              <a:gd name="connsiteY797" fmla="*/ 5777488 h 7043687"/>
              <a:gd name="connsiteX798" fmla="*/ 95738 w 5143835"/>
              <a:gd name="connsiteY798" fmla="*/ 5773575 h 7043687"/>
              <a:gd name="connsiteX799" fmla="*/ 80257 w 5143835"/>
              <a:gd name="connsiteY799" fmla="*/ 5769662 h 7043687"/>
              <a:gd name="connsiteX800" fmla="*/ 78643 w 5143835"/>
              <a:gd name="connsiteY800" fmla="*/ 5776045 h 7043687"/>
              <a:gd name="connsiteX801" fmla="*/ 61550 w 5143835"/>
              <a:gd name="connsiteY801" fmla="*/ 5778513 h 7043687"/>
              <a:gd name="connsiteX802" fmla="*/ 77030 w 5143835"/>
              <a:gd name="connsiteY802" fmla="*/ 5782426 h 7043687"/>
              <a:gd name="connsiteX803" fmla="*/ 75417 w 5143835"/>
              <a:gd name="connsiteY803" fmla="*/ 5788809 h 7043687"/>
              <a:gd name="connsiteX804" fmla="*/ 58323 w 5143835"/>
              <a:gd name="connsiteY804" fmla="*/ 5791279 h 7043687"/>
              <a:gd name="connsiteX805" fmla="*/ 56709 w 5143835"/>
              <a:gd name="connsiteY805" fmla="*/ 5797661 h 7043687"/>
              <a:gd name="connsiteX806" fmla="*/ 70577 w 5143835"/>
              <a:gd name="connsiteY806" fmla="*/ 5807956 h 7043687"/>
              <a:gd name="connsiteX807" fmla="*/ 84445 w 5143835"/>
              <a:gd name="connsiteY807" fmla="*/ 5818252 h 7043687"/>
              <a:gd name="connsiteX808" fmla="*/ 68964 w 5143835"/>
              <a:gd name="connsiteY808" fmla="*/ 5814339 h 7043687"/>
              <a:gd name="connsiteX809" fmla="*/ 39616 w 5143835"/>
              <a:gd name="connsiteY809" fmla="*/ 5800131 h 7043687"/>
              <a:gd name="connsiteX810" fmla="*/ 41228 w 5143835"/>
              <a:gd name="connsiteY810" fmla="*/ 5793749 h 7043687"/>
              <a:gd name="connsiteX811" fmla="*/ 42841 w 5143835"/>
              <a:gd name="connsiteY811" fmla="*/ 5787366 h 7043687"/>
              <a:gd name="connsiteX812" fmla="*/ 25747 w 5143835"/>
              <a:gd name="connsiteY812" fmla="*/ 5789836 h 7043687"/>
              <a:gd name="connsiteX813" fmla="*/ 46068 w 5143835"/>
              <a:gd name="connsiteY813" fmla="*/ 5774599 h 7043687"/>
              <a:gd name="connsiteX814" fmla="*/ 32201 w 5143835"/>
              <a:gd name="connsiteY814" fmla="*/ 5764306 h 7043687"/>
              <a:gd name="connsiteX815" fmla="*/ 33814 w 5143835"/>
              <a:gd name="connsiteY815" fmla="*/ 5757923 h 7043687"/>
              <a:gd name="connsiteX816" fmla="*/ 912087 w 5143835"/>
              <a:gd name="connsiteY816" fmla="*/ 5750687 h 7043687"/>
              <a:gd name="connsiteX817" fmla="*/ 904343 w 5143835"/>
              <a:gd name="connsiteY817" fmla="*/ 5781323 h 7043687"/>
              <a:gd name="connsiteX818" fmla="*/ 886206 w 5143835"/>
              <a:gd name="connsiteY818" fmla="*/ 5783256 h 7043687"/>
              <a:gd name="connsiteX819" fmla="*/ 887754 w 5143835"/>
              <a:gd name="connsiteY819" fmla="*/ 5777130 h 7043687"/>
              <a:gd name="connsiteX820" fmla="*/ 892400 w 5143835"/>
              <a:gd name="connsiteY820" fmla="*/ 5758748 h 7043687"/>
              <a:gd name="connsiteX821" fmla="*/ 912087 w 5143835"/>
              <a:gd name="connsiteY821" fmla="*/ 5750687 h 7043687"/>
              <a:gd name="connsiteX822" fmla="*/ 647606 w 5143835"/>
              <a:gd name="connsiteY822" fmla="*/ 5749836 h 7043687"/>
              <a:gd name="connsiteX823" fmla="*/ 645863 w 5143835"/>
              <a:gd name="connsiteY823" fmla="*/ 5756729 h 7043687"/>
              <a:gd name="connsiteX824" fmla="*/ 627534 w 5143835"/>
              <a:gd name="connsiteY824" fmla="*/ 5759429 h 7043687"/>
              <a:gd name="connsiteX825" fmla="*/ 647606 w 5143835"/>
              <a:gd name="connsiteY825" fmla="*/ 5749836 h 7043687"/>
              <a:gd name="connsiteX826" fmla="*/ 2272103 w 5143835"/>
              <a:gd name="connsiteY826" fmla="*/ 5742524 h 7043687"/>
              <a:gd name="connsiteX827" fmla="*/ 2278089 w 5143835"/>
              <a:gd name="connsiteY827" fmla="*/ 5751341 h 7043687"/>
              <a:gd name="connsiteX828" fmla="*/ 2249929 w 5143835"/>
              <a:gd name="connsiteY828" fmla="*/ 5768671 h 7043687"/>
              <a:gd name="connsiteX829" fmla="*/ 2272103 w 5143835"/>
              <a:gd name="connsiteY829" fmla="*/ 5742524 h 7043687"/>
              <a:gd name="connsiteX830" fmla="*/ 4388177 w 5143835"/>
              <a:gd name="connsiteY830" fmla="*/ 5736980 h 7043687"/>
              <a:gd name="connsiteX831" fmla="*/ 4408770 w 5143835"/>
              <a:gd name="connsiteY831" fmla="*/ 5749995 h 7043687"/>
              <a:gd name="connsiteX832" fmla="*/ 4393822 w 5143835"/>
              <a:gd name="connsiteY832" fmla="*/ 5754745 h 7043687"/>
              <a:gd name="connsiteX833" fmla="*/ 4406994 w 5143835"/>
              <a:gd name="connsiteY833" fmla="*/ 5796197 h 7043687"/>
              <a:gd name="connsiteX834" fmla="*/ 4390164 w 5143835"/>
              <a:gd name="connsiteY834" fmla="*/ 5795025 h 7043687"/>
              <a:gd name="connsiteX835" fmla="*/ 4393928 w 5143835"/>
              <a:gd name="connsiteY835" fmla="*/ 5806869 h 7043687"/>
              <a:gd name="connsiteX836" fmla="*/ 4410757 w 5143835"/>
              <a:gd name="connsiteY836" fmla="*/ 5808040 h 7043687"/>
              <a:gd name="connsiteX837" fmla="*/ 4382743 w 5143835"/>
              <a:gd name="connsiteY837" fmla="*/ 5823462 h 7043687"/>
              <a:gd name="connsiteX838" fmla="*/ 4380861 w 5143835"/>
              <a:gd name="connsiteY838" fmla="*/ 5817540 h 7043687"/>
              <a:gd name="connsiteX839" fmla="*/ 4378980 w 5143835"/>
              <a:gd name="connsiteY839" fmla="*/ 5811618 h 7043687"/>
              <a:gd name="connsiteX840" fmla="*/ 4373334 w 5143835"/>
              <a:gd name="connsiteY840" fmla="*/ 5793853 h 7043687"/>
              <a:gd name="connsiteX841" fmla="*/ 4330267 w 5143835"/>
              <a:gd name="connsiteY841" fmla="*/ 5761901 h 7043687"/>
              <a:gd name="connsiteX842" fmla="*/ 4343333 w 5143835"/>
              <a:gd name="connsiteY842" fmla="*/ 5751231 h 7043687"/>
              <a:gd name="connsiteX843" fmla="*/ 4341451 w 5143835"/>
              <a:gd name="connsiteY843" fmla="*/ 5745308 h 7043687"/>
              <a:gd name="connsiteX844" fmla="*/ 4356399 w 5143835"/>
              <a:gd name="connsiteY844" fmla="*/ 5740558 h 7043687"/>
              <a:gd name="connsiteX845" fmla="*/ 4375112 w 5143835"/>
              <a:gd name="connsiteY845" fmla="*/ 5747652 h 7043687"/>
              <a:gd name="connsiteX846" fmla="*/ 4388177 w 5143835"/>
              <a:gd name="connsiteY846" fmla="*/ 5736980 h 7043687"/>
              <a:gd name="connsiteX847" fmla="*/ 4447471 w 5143835"/>
              <a:gd name="connsiteY847" fmla="*/ 5729719 h 7043687"/>
              <a:gd name="connsiteX848" fmla="*/ 4449844 w 5143835"/>
              <a:gd name="connsiteY848" fmla="*/ 5731395 h 7043687"/>
              <a:gd name="connsiteX849" fmla="*/ 4458371 w 5143835"/>
              <a:gd name="connsiteY849" fmla="*/ 5740842 h 7043687"/>
              <a:gd name="connsiteX850" fmla="*/ 4455458 w 5143835"/>
              <a:gd name="connsiteY850" fmla="*/ 5749061 h 7043687"/>
              <a:gd name="connsiteX851" fmla="*/ 4440208 w 5143835"/>
              <a:gd name="connsiteY851" fmla="*/ 5747425 h 7043687"/>
              <a:gd name="connsiteX852" fmla="*/ 4436465 w 5143835"/>
              <a:gd name="connsiteY852" fmla="*/ 5735647 h 7043687"/>
              <a:gd name="connsiteX853" fmla="*/ 4447471 w 5143835"/>
              <a:gd name="connsiteY853" fmla="*/ 5729719 h 7043687"/>
              <a:gd name="connsiteX854" fmla="*/ 619079 w 5143835"/>
              <a:gd name="connsiteY854" fmla="*/ 5723068 h 7043687"/>
              <a:gd name="connsiteX855" fmla="*/ 617482 w 5143835"/>
              <a:gd name="connsiteY855" fmla="*/ 5729387 h 7043687"/>
              <a:gd name="connsiteX856" fmla="*/ 613406 w 5143835"/>
              <a:gd name="connsiteY856" fmla="*/ 5726117 h 7043687"/>
              <a:gd name="connsiteX857" fmla="*/ 916818 w 5143835"/>
              <a:gd name="connsiteY857" fmla="*/ 5722149 h 7043687"/>
              <a:gd name="connsiteX858" fmla="*/ 918765 w 5143835"/>
              <a:gd name="connsiteY858" fmla="*/ 5724264 h 7043687"/>
              <a:gd name="connsiteX859" fmla="*/ 917314 w 5143835"/>
              <a:gd name="connsiteY859" fmla="*/ 5730009 h 7043687"/>
              <a:gd name="connsiteX860" fmla="*/ 916818 w 5143835"/>
              <a:gd name="connsiteY860" fmla="*/ 5722149 h 7043687"/>
              <a:gd name="connsiteX861" fmla="*/ 605256 w 5143835"/>
              <a:gd name="connsiteY861" fmla="*/ 5719574 h 7043687"/>
              <a:gd name="connsiteX862" fmla="*/ 613406 w 5143835"/>
              <a:gd name="connsiteY862" fmla="*/ 5726117 h 7043687"/>
              <a:gd name="connsiteX863" fmla="*/ 612696 w 5143835"/>
              <a:gd name="connsiteY863" fmla="*/ 5726496 h 7043687"/>
              <a:gd name="connsiteX864" fmla="*/ 614288 w 5143835"/>
              <a:gd name="connsiteY864" fmla="*/ 5742024 h 7043687"/>
              <a:gd name="connsiteX865" fmla="*/ 598868 w 5143835"/>
              <a:gd name="connsiteY865" fmla="*/ 5744849 h 7043687"/>
              <a:gd name="connsiteX866" fmla="*/ 600464 w 5143835"/>
              <a:gd name="connsiteY866" fmla="*/ 5738530 h 7043687"/>
              <a:gd name="connsiteX867" fmla="*/ 605256 w 5143835"/>
              <a:gd name="connsiteY867" fmla="*/ 5719574 h 7043687"/>
              <a:gd name="connsiteX868" fmla="*/ 117485 w 5143835"/>
              <a:gd name="connsiteY868" fmla="*/ 5711986 h 7043687"/>
              <a:gd name="connsiteX869" fmla="*/ 127354 w 5143835"/>
              <a:gd name="connsiteY869" fmla="*/ 5713666 h 7043687"/>
              <a:gd name="connsiteX870" fmla="*/ 122708 w 5143835"/>
              <a:gd name="connsiteY870" fmla="*/ 5732047 h 7043687"/>
              <a:gd name="connsiteX871" fmla="*/ 113199 w 5143835"/>
              <a:gd name="connsiteY871" fmla="*/ 5723125 h 7043687"/>
              <a:gd name="connsiteX872" fmla="*/ 114747 w 5143835"/>
              <a:gd name="connsiteY872" fmla="*/ 5716998 h 7043687"/>
              <a:gd name="connsiteX873" fmla="*/ 117485 w 5143835"/>
              <a:gd name="connsiteY873" fmla="*/ 5711986 h 7043687"/>
              <a:gd name="connsiteX874" fmla="*/ 2188431 w 5143835"/>
              <a:gd name="connsiteY874" fmla="*/ 5701732 h 7043687"/>
              <a:gd name="connsiteX875" fmla="*/ 2192598 w 5143835"/>
              <a:gd name="connsiteY875" fmla="*/ 5705070 h 7043687"/>
              <a:gd name="connsiteX876" fmla="*/ 2194738 w 5143835"/>
              <a:gd name="connsiteY876" fmla="*/ 5710522 h 7043687"/>
              <a:gd name="connsiteX877" fmla="*/ 2192232 w 5143835"/>
              <a:gd name="connsiteY877" fmla="*/ 5715056 h 7043687"/>
              <a:gd name="connsiteX878" fmla="*/ 2188066 w 5143835"/>
              <a:gd name="connsiteY878" fmla="*/ 5711717 h 7043687"/>
              <a:gd name="connsiteX879" fmla="*/ 2185925 w 5143835"/>
              <a:gd name="connsiteY879" fmla="*/ 5706266 h 7043687"/>
              <a:gd name="connsiteX880" fmla="*/ 2188431 w 5143835"/>
              <a:gd name="connsiteY880" fmla="*/ 5701732 h 7043687"/>
              <a:gd name="connsiteX881" fmla="*/ 807894 w 5143835"/>
              <a:gd name="connsiteY881" fmla="*/ 5697460 h 7043687"/>
              <a:gd name="connsiteX882" fmla="*/ 824482 w 5143835"/>
              <a:gd name="connsiteY882" fmla="*/ 5701653 h 7043687"/>
              <a:gd name="connsiteX883" fmla="*/ 822933 w 5143835"/>
              <a:gd name="connsiteY883" fmla="*/ 5707780 h 7043687"/>
              <a:gd name="connsiteX884" fmla="*/ 821385 w 5143835"/>
              <a:gd name="connsiteY884" fmla="*/ 5713908 h 7043687"/>
              <a:gd name="connsiteX885" fmla="*/ 819836 w 5143835"/>
              <a:gd name="connsiteY885" fmla="*/ 5720035 h 7043687"/>
              <a:gd name="connsiteX886" fmla="*/ 804796 w 5143835"/>
              <a:gd name="connsiteY886" fmla="*/ 5709715 h 7043687"/>
              <a:gd name="connsiteX887" fmla="*/ 806345 w 5143835"/>
              <a:gd name="connsiteY887" fmla="*/ 5703587 h 7043687"/>
              <a:gd name="connsiteX888" fmla="*/ 807894 w 5143835"/>
              <a:gd name="connsiteY888" fmla="*/ 5697460 h 7043687"/>
              <a:gd name="connsiteX889" fmla="*/ 4453703 w 5143835"/>
              <a:gd name="connsiteY889" fmla="*/ 5697164 h 7043687"/>
              <a:gd name="connsiteX890" fmla="*/ 4462297 w 5143835"/>
              <a:gd name="connsiteY890" fmla="*/ 5703348 h 7043687"/>
              <a:gd name="connsiteX891" fmla="*/ 4457445 w 5143835"/>
              <a:gd name="connsiteY891" fmla="*/ 5708942 h 7043687"/>
              <a:gd name="connsiteX892" fmla="*/ 4453703 w 5143835"/>
              <a:gd name="connsiteY892" fmla="*/ 5697164 h 7043687"/>
              <a:gd name="connsiteX893" fmla="*/ 135482 w 5143835"/>
              <a:gd name="connsiteY893" fmla="*/ 5681498 h 7043687"/>
              <a:gd name="connsiteX894" fmla="*/ 140613 w 5143835"/>
              <a:gd name="connsiteY894" fmla="*/ 5687378 h 7043687"/>
              <a:gd name="connsiteX895" fmla="*/ 131997 w 5143835"/>
              <a:gd name="connsiteY895" fmla="*/ 5695284 h 7043687"/>
              <a:gd name="connsiteX896" fmla="*/ 135482 w 5143835"/>
              <a:gd name="connsiteY896" fmla="*/ 5681498 h 7043687"/>
              <a:gd name="connsiteX897" fmla="*/ 2171513 w 5143835"/>
              <a:gd name="connsiteY897" fmla="*/ 5677354 h 7043687"/>
              <a:gd name="connsiteX898" fmla="*/ 2175207 w 5143835"/>
              <a:gd name="connsiteY898" fmla="*/ 5681960 h 7043687"/>
              <a:gd name="connsiteX899" fmla="*/ 2171513 w 5143835"/>
              <a:gd name="connsiteY899" fmla="*/ 5677354 h 7043687"/>
              <a:gd name="connsiteX900" fmla="*/ 4335153 w 5143835"/>
              <a:gd name="connsiteY900" fmla="*/ 5676487 h 7043687"/>
              <a:gd name="connsiteX901" fmla="*/ 4344679 w 5143835"/>
              <a:gd name="connsiteY901" fmla="*/ 5706465 h 7043687"/>
              <a:gd name="connsiteX902" fmla="*/ 4335153 w 5143835"/>
              <a:gd name="connsiteY902" fmla="*/ 5676487 h 7043687"/>
              <a:gd name="connsiteX903" fmla="*/ 880328 w 5143835"/>
              <a:gd name="connsiteY903" fmla="*/ 5666882 h 7043687"/>
              <a:gd name="connsiteX904" fmla="*/ 895368 w 5143835"/>
              <a:gd name="connsiteY904" fmla="*/ 5677202 h 7043687"/>
              <a:gd name="connsiteX905" fmla="*/ 892271 w 5143835"/>
              <a:gd name="connsiteY905" fmla="*/ 5689456 h 7043687"/>
              <a:gd name="connsiteX906" fmla="*/ 880328 w 5143835"/>
              <a:gd name="connsiteY906" fmla="*/ 5666882 h 7043687"/>
              <a:gd name="connsiteX907" fmla="*/ 4506631 w 5143835"/>
              <a:gd name="connsiteY907" fmla="*/ 5659719 h 7043687"/>
              <a:gd name="connsiteX908" fmla="*/ 4501538 w 5143835"/>
              <a:gd name="connsiteY908" fmla="*/ 5680786 h 7043687"/>
              <a:gd name="connsiteX909" fmla="*/ 4499667 w 5143835"/>
              <a:gd name="connsiteY909" fmla="*/ 5674897 h 7043687"/>
              <a:gd name="connsiteX910" fmla="*/ 4495925 w 5143835"/>
              <a:gd name="connsiteY910" fmla="*/ 5663121 h 7043687"/>
              <a:gd name="connsiteX911" fmla="*/ 4506631 w 5143835"/>
              <a:gd name="connsiteY911" fmla="*/ 5659719 h 7043687"/>
              <a:gd name="connsiteX912" fmla="*/ 2201301 w 5143835"/>
              <a:gd name="connsiteY912" fmla="*/ 5659379 h 7043687"/>
              <a:gd name="connsiteX913" fmla="*/ 2202326 w 5143835"/>
              <a:gd name="connsiteY913" fmla="*/ 5662096 h 7043687"/>
              <a:gd name="connsiteX914" fmla="*/ 2204921 w 5143835"/>
              <a:gd name="connsiteY914" fmla="*/ 5672666 h 7043687"/>
              <a:gd name="connsiteX915" fmla="*/ 2207515 w 5143835"/>
              <a:gd name="connsiteY915" fmla="*/ 5683238 h 7043687"/>
              <a:gd name="connsiteX916" fmla="*/ 2207036 w 5143835"/>
              <a:gd name="connsiteY916" fmla="*/ 5685656 h 7043687"/>
              <a:gd name="connsiteX917" fmla="*/ 2205534 w 5143835"/>
              <a:gd name="connsiteY917" fmla="*/ 5685359 h 7043687"/>
              <a:gd name="connsiteX918" fmla="*/ 2204031 w 5143835"/>
              <a:gd name="connsiteY918" fmla="*/ 5685061 h 7043687"/>
              <a:gd name="connsiteX919" fmla="*/ 2201437 w 5143835"/>
              <a:gd name="connsiteY919" fmla="*/ 5674491 h 7043687"/>
              <a:gd name="connsiteX920" fmla="*/ 2199320 w 5143835"/>
              <a:gd name="connsiteY920" fmla="*/ 5661502 h 7043687"/>
              <a:gd name="connsiteX921" fmla="*/ 2201301 w 5143835"/>
              <a:gd name="connsiteY921" fmla="*/ 5659379 h 7043687"/>
              <a:gd name="connsiteX922" fmla="*/ 3041631 w 5143835"/>
              <a:gd name="connsiteY922" fmla="*/ 5649019 h 7043687"/>
              <a:gd name="connsiteX923" fmla="*/ 3045441 w 5143835"/>
              <a:gd name="connsiteY923" fmla="*/ 5661010 h 7043687"/>
              <a:gd name="connsiteX924" fmla="*/ 3047346 w 5143835"/>
              <a:gd name="connsiteY924" fmla="*/ 5667005 h 7043687"/>
              <a:gd name="connsiteX925" fmla="*/ 3063407 w 5143835"/>
              <a:gd name="connsiteY925" fmla="*/ 5661902 h 7043687"/>
              <a:gd name="connsiteX926" fmla="*/ 3065313 w 5143835"/>
              <a:gd name="connsiteY926" fmla="*/ 5667898 h 7043687"/>
              <a:gd name="connsiteX927" fmla="*/ 3074839 w 5143835"/>
              <a:gd name="connsiteY927" fmla="*/ 5697876 h 7043687"/>
              <a:gd name="connsiteX928" fmla="*/ 3060683 w 5143835"/>
              <a:gd name="connsiteY928" fmla="*/ 5708975 h 7043687"/>
              <a:gd name="connsiteX929" fmla="*/ 3056873 w 5143835"/>
              <a:gd name="connsiteY929" fmla="*/ 5696984 h 7043687"/>
              <a:gd name="connsiteX930" fmla="*/ 3049252 w 5143835"/>
              <a:gd name="connsiteY930" fmla="*/ 5673001 h 7043687"/>
              <a:gd name="connsiteX931" fmla="*/ 3029385 w 5143835"/>
              <a:gd name="connsiteY931" fmla="*/ 5666112 h 7043687"/>
              <a:gd name="connsiteX932" fmla="*/ 3025573 w 5143835"/>
              <a:gd name="connsiteY932" fmla="*/ 5654121 h 7043687"/>
              <a:gd name="connsiteX933" fmla="*/ 3041631 w 5143835"/>
              <a:gd name="connsiteY933" fmla="*/ 5649019 h 7043687"/>
              <a:gd name="connsiteX934" fmla="*/ 903306 w 5143835"/>
              <a:gd name="connsiteY934" fmla="*/ 5645801 h 7043687"/>
              <a:gd name="connsiteX935" fmla="*/ 907783 w 5143835"/>
              <a:gd name="connsiteY935" fmla="*/ 5654266 h 7043687"/>
              <a:gd name="connsiteX936" fmla="*/ 899821 w 5143835"/>
              <a:gd name="connsiteY936" fmla="*/ 5659587 h 7043687"/>
              <a:gd name="connsiteX937" fmla="*/ 903306 w 5143835"/>
              <a:gd name="connsiteY937" fmla="*/ 5645801 h 7043687"/>
              <a:gd name="connsiteX938" fmla="*/ 952183 w 5143835"/>
              <a:gd name="connsiteY938" fmla="*/ 5638599 h 7043687"/>
              <a:gd name="connsiteX939" fmla="*/ 950731 w 5143835"/>
              <a:gd name="connsiteY939" fmla="*/ 5644344 h 7043687"/>
              <a:gd name="connsiteX940" fmla="*/ 938221 w 5143835"/>
              <a:gd name="connsiteY940" fmla="*/ 5647293 h 7043687"/>
              <a:gd name="connsiteX941" fmla="*/ 952183 w 5143835"/>
              <a:gd name="connsiteY941" fmla="*/ 5638599 h 7043687"/>
              <a:gd name="connsiteX942" fmla="*/ 119142 w 5143835"/>
              <a:gd name="connsiteY942" fmla="*/ 5632270 h 7043687"/>
              <a:gd name="connsiteX943" fmla="*/ 122764 w 5143835"/>
              <a:gd name="connsiteY943" fmla="*/ 5685269 h 7043687"/>
              <a:gd name="connsiteX944" fmla="*/ 106176 w 5143835"/>
              <a:gd name="connsiteY944" fmla="*/ 5681075 h 7043687"/>
              <a:gd name="connsiteX945" fmla="*/ 99760 w 5143835"/>
              <a:gd name="connsiteY945" fmla="*/ 5706458 h 7043687"/>
              <a:gd name="connsiteX946" fmla="*/ 113141 w 5143835"/>
              <a:gd name="connsiteY946" fmla="*/ 5723343 h 7043687"/>
              <a:gd name="connsiteX947" fmla="*/ 96552 w 5143835"/>
              <a:gd name="connsiteY947" fmla="*/ 5719150 h 7043687"/>
              <a:gd name="connsiteX948" fmla="*/ 78363 w 5143835"/>
              <a:gd name="connsiteY948" fmla="*/ 5721303 h 7043687"/>
              <a:gd name="connsiteX949" fmla="*/ 90136 w 5143835"/>
              <a:gd name="connsiteY949" fmla="*/ 5744534 h 7043687"/>
              <a:gd name="connsiteX950" fmla="*/ 55359 w 5143835"/>
              <a:gd name="connsiteY950" fmla="*/ 5742494 h 7043687"/>
              <a:gd name="connsiteX951" fmla="*/ 58567 w 5143835"/>
              <a:gd name="connsiteY951" fmla="*/ 5729802 h 7043687"/>
              <a:gd name="connsiteX952" fmla="*/ 41981 w 5143835"/>
              <a:gd name="connsiteY952" fmla="*/ 5725610 h 7043687"/>
              <a:gd name="connsiteX953" fmla="*/ 43586 w 5143835"/>
              <a:gd name="connsiteY953" fmla="*/ 5719265 h 7043687"/>
              <a:gd name="connsiteX954" fmla="*/ 46793 w 5143835"/>
              <a:gd name="connsiteY954" fmla="*/ 5706573 h 7043687"/>
              <a:gd name="connsiteX955" fmla="*/ 61775 w 5143835"/>
              <a:gd name="connsiteY955" fmla="*/ 5717110 h 7043687"/>
              <a:gd name="connsiteX956" fmla="*/ 63379 w 5143835"/>
              <a:gd name="connsiteY956" fmla="*/ 5710766 h 7043687"/>
              <a:gd name="connsiteX957" fmla="*/ 65184 w 5143835"/>
              <a:gd name="connsiteY957" fmla="*/ 5703626 h 7043687"/>
              <a:gd name="connsiteX958" fmla="*/ 66586 w 5143835"/>
              <a:gd name="connsiteY958" fmla="*/ 5698073 h 7043687"/>
              <a:gd name="connsiteX959" fmla="*/ 68191 w 5143835"/>
              <a:gd name="connsiteY959" fmla="*/ 5691727 h 7043687"/>
              <a:gd name="connsiteX960" fmla="*/ 71399 w 5143835"/>
              <a:gd name="connsiteY960" fmla="*/ 5679035 h 7043687"/>
              <a:gd name="connsiteX961" fmla="*/ 84505 w 5143835"/>
              <a:gd name="connsiteY961" fmla="*/ 5662095 h 7043687"/>
              <a:gd name="connsiteX962" fmla="*/ 93776 w 5143835"/>
              <a:gd name="connsiteY962" fmla="*/ 5650112 h 7043687"/>
              <a:gd name="connsiteX963" fmla="*/ 94134 w 5143835"/>
              <a:gd name="connsiteY963" fmla="*/ 5650182 h 7043687"/>
              <a:gd name="connsiteX964" fmla="*/ 97611 w 5143835"/>
              <a:gd name="connsiteY964" fmla="*/ 5645153 h 7043687"/>
              <a:gd name="connsiteX965" fmla="*/ 93776 w 5143835"/>
              <a:gd name="connsiteY965" fmla="*/ 5650112 h 7043687"/>
              <a:gd name="connsiteX966" fmla="*/ 79419 w 5143835"/>
              <a:gd name="connsiteY966" fmla="*/ 5647306 h 7043687"/>
              <a:gd name="connsiteX967" fmla="*/ 81023 w 5143835"/>
              <a:gd name="connsiteY967" fmla="*/ 5640960 h 7043687"/>
              <a:gd name="connsiteX968" fmla="*/ 119008 w 5143835"/>
              <a:gd name="connsiteY968" fmla="*/ 5630308 h 7043687"/>
              <a:gd name="connsiteX969" fmla="*/ 124235 w 5143835"/>
              <a:gd name="connsiteY969" fmla="*/ 5631110 h 7043687"/>
              <a:gd name="connsiteX970" fmla="*/ 119142 w 5143835"/>
              <a:gd name="connsiteY970" fmla="*/ 5632270 h 7043687"/>
              <a:gd name="connsiteX971" fmla="*/ 137201 w 5143835"/>
              <a:gd name="connsiteY971" fmla="*/ 5628154 h 7043687"/>
              <a:gd name="connsiteX972" fmla="*/ 127503 w 5143835"/>
              <a:gd name="connsiteY972" fmla="*/ 5631611 h 7043687"/>
              <a:gd name="connsiteX973" fmla="*/ 124235 w 5143835"/>
              <a:gd name="connsiteY973" fmla="*/ 5631110 h 7043687"/>
              <a:gd name="connsiteX974" fmla="*/ 548639 w 5143835"/>
              <a:gd name="connsiteY974" fmla="*/ 5624436 h 7043687"/>
              <a:gd name="connsiteX975" fmla="*/ 564138 w 5143835"/>
              <a:gd name="connsiteY975" fmla="*/ 5628352 h 7043687"/>
              <a:gd name="connsiteX976" fmla="*/ 547034 w 5143835"/>
              <a:gd name="connsiteY976" fmla="*/ 5630790 h 7043687"/>
              <a:gd name="connsiteX977" fmla="*/ 548639 w 5143835"/>
              <a:gd name="connsiteY977" fmla="*/ 5624436 h 7043687"/>
              <a:gd name="connsiteX978" fmla="*/ 623902 w 5143835"/>
              <a:gd name="connsiteY978" fmla="*/ 5622536 h 7043687"/>
              <a:gd name="connsiteX979" fmla="*/ 632413 w 5143835"/>
              <a:gd name="connsiteY979" fmla="*/ 5623771 h 7043687"/>
              <a:gd name="connsiteX980" fmla="*/ 630671 w 5143835"/>
              <a:gd name="connsiteY980" fmla="*/ 5630665 h 7043687"/>
              <a:gd name="connsiteX981" fmla="*/ 627187 w 5143835"/>
              <a:gd name="connsiteY981" fmla="*/ 5644451 h 7043687"/>
              <a:gd name="connsiteX982" fmla="*/ 614083 w 5143835"/>
              <a:gd name="connsiteY982" fmla="*/ 5626471 h 7043687"/>
              <a:gd name="connsiteX983" fmla="*/ 623902 w 5143835"/>
              <a:gd name="connsiteY983" fmla="*/ 5622536 h 7043687"/>
              <a:gd name="connsiteX984" fmla="*/ 2167856 w 5143835"/>
              <a:gd name="connsiteY984" fmla="*/ 5617306 h 7043687"/>
              <a:gd name="connsiteX985" fmla="*/ 2161521 w 5143835"/>
              <a:gd name="connsiteY985" fmla="*/ 5623322 h 7043687"/>
              <a:gd name="connsiteX986" fmla="*/ 2170662 w 5143835"/>
              <a:gd name="connsiteY986" fmla="*/ 5621869 h 7043687"/>
              <a:gd name="connsiteX987" fmla="*/ 2168846 w 5143835"/>
              <a:gd name="connsiteY987" fmla="*/ 5620791 h 7043687"/>
              <a:gd name="connsiteX988" fmla="*/ 958572 w 5143835"/>
              <a:gd name="connsiteY988" fmla="*/ 5613324 h 7043687"/>
              <a:gd name="connsiteX989" fmla="*/ 957023 w 5143835"/>
              <a:gd name="connsiteY989" fmla="*/ 5619451 h 7043687"/>
              <a:gd name="connsiteX990" fmla="*/ 944416 w 5143835"/>
              <a:gd name="connsiteY990" fmla="*/ 5622784 h 7043687"/>
              <a:gd name="connsiteX991" fmla="*/ 958572 w 5143835"/>
              <a:gd name="connsiteY991" fmla="*/ 5613324 h 7043687"/>
              <a:gd name="connsiteX992" fmla="*/ 930925 w 5143835"/>
              <a:gd name="connsiteY992" fmla="*/ 5606337 h 7043687"/>
              <a:gd name="connsiteX993" fmla="*/ 929377 w 5143835"/>
              <a:gd name="connsiteY993" fmla="*/ 5612463 h 7043687"/>
              <a:gd name="connsiteX994" fmla="*/ 921633 w 5143835"/>
              <a:gd name="connsiteY994" fmla="*/ 5643099 h 7043687"/>
              <a:gd name="connsiteX995" fmla="*/ 905045 w 5143835"/>
              <a:gd name="connsiteY995" fmla="*/ 5638906 h 7043687"/>
              <a:gd name="connsiteX996" fmla="*/ 908142 w 5143835"/>
              <a:gd name="connsiteY996" fmla="*/ 5626651 h 7043687"/>
              <a:gd name="connsiteX997" fmla="*/ 930925 w 5143835"/>
              <a:gd name="connsiteY997" fmla="*/ 5606337 h 7043687"/>
              <a:gd name="connsiteX998" fmla="*/ 2158794 w 5143835"/>
              <a:gd name="connsiteY998" fmla="*/ 5603823 h 7043687"/>
              <a:gd name="connsiteX999" fmla="*/ 2156513 w 5143835"/>
              <a:gd name="connsiteY999" fmla="*/ 5603964 h 7043687"/>
              <a:gd name="connsiteX1000" fmla="*/ 2148177 w 5143835"/>
              <a:gd name="connsiteY1000" fmla="*/ 5604483 h 7043687"/>
              <a:gd name="connsiteX1001" fmla="*/ 2148449 w 5143835"/>
              <a:gd name="connsiteY1001" fmla="*/ 5608838 h 7043687"/>
              <a:gd name="connsiteX1002" fmla="*/ 2161115 w 5143835"/>
              <a:gd name="connsiteY1002" fmla="*/ 5616790 h 7043687"/>
              <a:gd name="connsiteX1003" fmla="*/ 2167818 w 5143835"/>
              <a:gd name="connsiteY1003" fmla="*/ 5617173 h 7043687"/>
              <a:gd name="connsiteX1004" fmla="*/ 2164978 w 5143835"/>
              <a:gd name="connsiteY1004" fmla="*/ 5607175 h 7043687"/>
              <a:gd name="connsiteX1005" fmla="*/ 63284 w 5143835"/>
              <a:gd name="connsiteY1005" fmla="*/ 5594804 h 7043687"/>
              <a:gd name="connsiteX1006" fmla="*/ 74342 w 5143835"/>
              <a:gd name="connsiteY1006" fmla="*/ 5597599 h 7043687"/>
              <a:gd name="connsiteX1007" fmla="*/ 59800 w 5143835"/>
              <a:gd name="connsiteY1007" fmla="*/ 5608590 h 7043687"/>
              <a:gd name="connsiteX1008" fmla="*/ 63284 w 5143835"/>
              <a:gd name="connsiteY1008" fmla="*/ 5594804 h 7043687"/>
              <a:gd name="connsiteX1009" fmla="*/ 4484817 w 5143835"/>
              <a:gd name="connsiteY1009" fmla="*/ 5581780 h 7043687"/>
              <a:gd name="connsiteX1010" fmla="*/ 4490941 w 5143835"/>
              <a:gd name="connsiteY1010" fmla="*/ 5601052 h 7043687"/>
              <a:gd name="connsiteX1011" fmla="*/ 4473475 w 5143835"/>
              <a:gd name="connsiteY1011" fmla="*/ 5592456 h 7043687"/>
              <a:gd name="connsiteX1012" fmla="*/ 4484817 w 5143835"/>
              <a:gd name="connsiteY1012" fmla="*/ 5581780 h 7043687"/>
              <a:gd name="connsiteX1013" fmla="*/ 4451970 w 5143835"/>
              <a:gd name="connsiteY1013" fmla="*/ 5580429 h 7043687"/>
              <a:gd name="connsiteX1014" fmla="*/ 4454011 w 5143835"/>
              <a:gd name="connsiteY1014" fmla="*/ 5586852 h 7043687"/>
              <a:gd name="connsiteX1015" fmla="*/ 4451970 w 5143835"/>
              <a:gd name="connsiteY1015" fmla="*/ 5580429 h 7043687"/>
              <a:gd name="connsiteX1016" fmla="*/ 978260 w 5143835"/>
              <a:gd name="connsiteY1016" fmla="*/ 5570328 h 7043687"/>
              <a:gd name="connsiteX1017" fmla="*/ 986772 w 5143835"/>
              <a:gd name="connsiteY1017" fmla="*/ 5571564 h 7043687"/>
              <a:gd name="connsiteX1018" fmla="*/ 985030 w 5143835"/>
              <a:gd name="connsiteY1018" fmla="*/ 5578455 h 7043687"/>
              <a:gd name="connsiteX1019" fmla="*/ 983288 w 5143835"/>
              <a:gd name="connsiteY1019" fmla="*/ 5585349 h 7043687"/>
              <a:gd name="connsiteX1020" fmla="*/ 966699 w 5143835"/>
              <a:gd name="connsiteY1020" fmla="*/ 5581156 h 7043687"/>
              <a:gd name="connsiteX1021" fmla="*/ 968441 w 5143835"/>
              <a:gd name="connsiteY1021" fmla="*/ 5574263 h 7043687"/>
              <a:gd name="connsiteX1022" fmla="*/ 978260 w 5143835"/>
              <a:gd name="connsiteY1022" fmla="*/ 5570328 h 7043687"/>
              <a:gd name="connsiteX1023" fmla="*/ 116660 w 5143835"/>
              <a:gd name="connsiteY1023" fmla="*/ 5569796 h 7043687"/>
              <a:gd name="connsiteX1024" fmla="*/ 121837 w 5143835"/>
              <a:gd name="connsiteY1024" fmla="*/ 5592951 h 7043687"/>
              <a:gd name="connsiteX1025" fmla="*/ 92089 w 5143835"/>
              <a:gd name="connsiteY1025" fmla="*/ 5597196 h 7043687"/>
              <a:gd name="connsiteX1026" fmla="*/ 116660 w 5143835"/>
              <a:gd name="connsiteY1026" fmla="*/ 5569796 h 7043687"/>
              <a:gd name="connsiteX1027" fmla="*/ 905882 w 5143835"/>
              <a:gd name="connsiteY1027" fmla="*/ 5565785 h 7043687"/>
              <a:gd name="connsiteX1028" fmla="*/ 919373 w 5143835"/>
              <a:gd name="connsiteY1028" fmla="*/ 5582233 h 7043687"/>
              <a:gd name="connsiteX1029" fmla="*/ 901236 w 5143835"/>
              <a:gd name="connsiteY1029" fmla="*/ 5584167 h 7043687"/>
              <a:gd name="connsiteX1030" fmla="*/ 905882 w 5143835"/>
              <a:gd name="connsiteY1030" fmla="*/ 5565785 h 7043687"/>
              <a:gd name="connsiteX1031" fmla="*/ 121451 w 5143835"/>
              <a:gd name="connsiteY1031" fmla="*/ 5550840 h 7043687"/>
              <a:gd name="connsiteX1032" fmla="*/ 138039 w 5143835"/>
              <a:gd name="connsiteY1032" fmla="*/ 5555033 h 7043687"/>
              <a:gd name="connsiteX1033" fmla="*/ 119854 w 5143835"/>
              <a:gd name="connsiteY1033" fmla="*/ 5557158 h 7043687"/>
              <a:gd name="connsiteX1034" fmla="*/ 550810 w 5143835"/>
              <a:gd name="connsiteY1034" fmla="*/ 5550617 h 7043687"/>
              <a:gd name="connsiteX1035" fmla="*/ 548070 w 5143835"/>
              <a:gd name="connsiteY1035" fmla="*/ 5553305 h 7043687"/>
              <a:gd name="connsiteX1036" fmla="*/ 547888 w 5143835"/>
              <a:gd name="connsiteY1036" fmla="*/ 5553300 h 7043687"/>
              <a:gd name="connsiteX1037" fmla="*/ 946900 w 5143835"/>
              <a:gd name="connsiteY1037" fmla="*/ 5543153 h 7043687"/>
              <a:gd name="connsiteX1038" fmla="*/ 963485 w 5143835"/>
              <a:gd name="connsiteY1038" fmla="*/ 5547345 h 7043687"/>
              <a:gd name="connsiteX1039" fmla="*/ 961888 w 5143835"/>
              <a:gd name="connsiteY1039" fmla="*/ 5553664 h 7043687"/>
              <a:gd name="connsiteX1040" fmla="*/ 945302 w 5143835"/>
              <a:gd name="connsiteY1040" fmla="*/ 5549471 h 7043687"/>
              <a:gd name="connsiteX1041" fmla="*/ 946900 w 5143835"/>
              <a:gd name="connsiteY1041" fmla="*/ 5543153 h 7043687"/>
              <a:gd name="connsiteX1042" fmla="*/ 106463 w 5143835"/>
              <a:gd name="connsiteY1042" fmla="*/ 5540328 h 7043687"/>
              <a:gd name="connsiteX1043" fmla="*/ 123048 w 5143835"/>
              <a:gd name="connsiteY1043" fmla="*/ 5544521 h 7043687"/>
              <a:gd name="connsiteX1044" fmla="*/ 121451 w 5143835"/>
              <a:gd name="connsiteY1044" fmla="*/ 5550840 h 7043687"/>
              <a:gd name="connsiteX1045" fmla="*/ 106463 w 5143835"/>
              <a:gd name="connsiteY1045" fmla="*/ 5540328 h 7043687"/>
              <a:gd name="connsiteX1046" fmla="*/ 4387417 w 5143835"/>
              <a:gd name="connsiteY1046" fmla="*/ 5534932 h 7043687"/>
              <a:gd name="connsiteX1047" fmla="*/ 4397197 w 5143835"/>
              <a:gd name="connsiteY1047" fmla="*/ 5548326 h 7043687"/>
              <a:gd name="connsiteX1048" fmla="*/ 4396943 w 5143835"/>
              <a:gd name="connsiteY1048" fmla="*/ 5564909 h 7043687"/>
              <a:gd name="connsiteX1049" fmla="*/ 4381657 w 5143835"/>
              <a:gd name="connsiteY1049" fmla="*/ 5563165 h 7043687"/>
              <a:gd name="connsiteX1050" fmla="*/ 4387417 w 5143835"/>
              <a:gd name="connsiteY1050" fmla="*/ 5534932 h 7043687"/>
              <a:gd name="connsiteX1051" fmla="*/ 913724 w 5143835"/>
              <a:gd name="connsiteY1051" fmla="*/ 5534766 h 7043687"/>
              <a:gd name="connsiteX1052" fmla="*/ 930311 w 5143835"/>
              <a:gd name="connsiteY1052" fmla="*/ 5538959 h 7043687"/>
              <a:gd name="connsiteX1053" fmla="*/ 928714 w 5143835"/>
              <a:gd name="connsiteY1053" fmla="*/ 5545278 h 7043687"/>
              <a:gd name="connsiteX1054" fmla="*/ 943705 w 5143835"/>
              <a:gd name="connsiteY1054" fmla="*/ 5555790 h 7043687"/>
              <a:gd name="connsiteX1055" fmla="*/ 957097 w 5143835"/>
              <a:gd name="connsiteY1055" fmla="*/ 5572620 h 7043687"/>
              <a:gd name="connsiteX1056" fmla="*/ 955500 w 5143835"/>
              <a:gd name="connsiteY1056" fmla="*/ 5578937 h 7043687"/>
              <a:gd name="connsiteX1057" fmla="*/ 940512 w 5143835"/>
              <a:gd name="connsiteY1057" fmla="*/ 5568427 h 7043687"/>
              <a:gd name="connsiteX1058" fmla="*/ 938914 w 5143835"/>
              <a:gd name="connsiteY1058" fmla="*/ 5574745 h 7043687"/>
              <a:gd name="connsiteX1059" fmla="*/ 937317 w 5143835"/>
              <a:gd name="connsiteY1059" fmla="*/ 5581063 h 7043687"/>
              <a:gd name="connsiteX1060" fmla="*/ 922326 w 5143835"/>
              <a:gd name="connsiteY1060" fmla="*/ 5570552 h 7043687"/>
              <a:gd name="connsiteX1061" fmla="*/ 925520 w 5143835"/>
              <a:gd name="connsiteY1061" fmla="*/ 5557915 h 7043687"/>
              <a:gd name="connsiteX1062" fmla="*/ 927117 w 5143835"/>
              <a:gd name="connsiteY1062" fmla="*/ 5551597 h 7043687"/>
              <a:gd name="connsiteX1063" fmla="*/ 913724 w 5143835"/>
              <a:gd name="connsiteY1063" fmla="*/ 5534766 h 7043687"/>
              <a:gd name="connsiteX1064" fmla="*/ 687463 w 5143835"/>
              <a:gd name="connsiteY1064" fmla="*/ 5531048 h 7043687"/>
              <a:gd name="connsiteX1065" fmla="*/ 702195 w 5143835"/>
              <a:gd name="connsiteY1065" fmla="*/ 5533854 h 7043687"/>
              <a:gd name="connsiteX1066" fmla="*/ 700453 w 5143835"/>
              <a:gd name="connsiteY1066" fmla="*/ 5540748 h 7043687"/>
              <a:gd name="connsiteX1067" fmla="*/ 683865 w 5143835"/>
              <a:gd name="connsiteY1067" fmla="*/ 5536554 h 7043687"/>
              <a:gd name="connsiteX1068" fmla="*/ 687463 w 5143835"/>
              <a:gd name="connsiteY1068" fmla="*/ 5531048 h 7043687"/>
              <a:gd name="connsiteX1069" fmla="*/ 933506 w 5143835"/>
              <a:gd name="connsiteY1069" fmla="*/ 5526322 h 7043687"/>
              <a:gd name="connsiteX1070" fmla="*/ 950094 w 5143835"/>
              <a:gd name="connsiteY1070" fmla="*/ 5530516 h 7043687"/>
              <a:gd name="connsiteX1071" fmla="*/ 946900 w 5143835"/>
              <a:gd name="connsiteY1071" fmla="*/ 5543153 h 7043687"/>
              <a:gd name="connsiteX1072" fmla="*/ 931908 w 5143835"/>
              <a:gd name="connsiteY1072" fmla="*/ 5532641 h 7043687"/>
              <a:gd name="connsiteX1073" fmla="*/ 933506 w 5143835"/>
              <a:gd name="connsiteY1073" fmla="*/ 5526322 h 7043687"/>
              <a:gd name="connsiteX1074" fmla="*/ 111254 w 5143835"/>
              <a:gd name="connsiteY1074" fmla="*/ 5521372 h 7043687"/>
              <a:gd name="connsiteX1075" fmla="*/ 116676 w 5143835"/>
              <a:gd name="connsiteY1075" fmla="*/ 5526104 h 7043687"/>
              <a:gd name="connsiteX1076" fmla="*/ 109658 w 5143835"/>
              <a:gd name="connsiteY1076" fmla="*/ 5527692 h 7043687"/>
              <a:gd name="connsiteX1077" fmla="*/ 82450 w 5143835"/>
              <a:gd name="connsiteY1077" fmla="*/ 5518981 h 7043687"/>
              <a:gd name="connsiteX1078" fmla="*/ 93508 w 5143835"/>
              <a:gd name="connsiteY1078" fmla="*/ 5521776 h 7043687"/>
              <a:gd name="connsiteX1079" fmla="*/ 80708 w 5143835"/>
              <a:gd name="connsiteY1079" fmla="*/ 5525874 h 7043687"/>
              <a:gd name="connsiteX1080" fmla="*/ 82450 w 5143835"/>
              <a:gd name="connsiteY1080" fmla="*/ 5518981 h 7043687"/>
              <a:gd name="connsiteX1081" fmla="*/ 3063957 w 5143835"/>
              <a:gd name="connsiteY1081" fmla="*/ 5505801 h 7043687"/>
              <a:gd name="connsiteX1082" fmla="*/ 3065838 w 5143835"/>
              <a:gd name="connsiteY1082" fmla="*/ 5511723 h 7043687"/>
              <a:gd name="connsiteX1083" fmla="*/ 3050890 w 5143835"/>
              <a:gd name="connsiteY1083" fmla="*/ 5516472 h 7043687"/>
              <a:gd name="connsiteX1084" fmla="*/ 3063957 w 5143835"/>
              <a:gd name="connsiteY1084" fmla="*/ 5505801 h 7043687"/>
              <a:gd name="connsiteX1085" fmla="*/ 118220 w 5143835"/>
              <a:gd name="connsiteY1085" fmla="*/ 5493800 h 7043687"/>
              <a:gd name="connsiteX1086" fmla="*/ 134809 w 5143835"/>
              <a:gd name="connsiteY1086" fmla="*/ 5497992 h 7043687"/>
              <a:gd name="connsiteX1087" fmla="*/ 151397 w 5143835"/>
              <a:gd name="connsiteY1087" fmla="*/ 5502185 h 7043687"/>
              <a:gd name="connsiteX1088" fmla="*/ 133066 w 5143835"/>
              <a:gd name="connsiteY1088" fmla="*/ 5504887 h 7043687"/>
              <a:gd name="connsiteX1089" fmla="*/ 118220 w 5143835"/>
              <a:gd name="connsiteY1089" fmla="*/ 5493800 h 7043687"/>
              <a:gd name="connsiteX1090" fmla="*/ 109710 w 5143835"/>
              <a:gd name="connsiteY1090" fmla="*/ 5492566 h 7043687"/>
              <a:gd name="connsiteX1091" fmla="*/ 118220 w 5143835"/>
              <a:gd name="connsiteY1091" fmla="*/ 5493800 h 7043687"/>
              <a:gd name="connsiteX1092" fmla="*/ 116478 w 5143835"/>
              <a:gd name="connsiteY1092" fmla="*/ 5500693 h 7043687"/>
              <a:gd name="connsiteX1093" fmla="*/ 99892 w 5143835"/>
              <a:gd name="connsiteY1093" fmla="*/ 5496502 h 7043687"/>
              <a:gd name="connsiteX1094" fmla="*/ 109710 w 5143835"/>
              <a:gd name="connsiteY1094" fmla="*/ 5492566 h 7043687"/>
              <a:gd name="connsiteX1095" fmla="*/ 664494 w 5143835"/>
              <a:gd name="connsiteY1095" fmla="*/ 5485213 h 7043687"/>
              <a:gd name="connsiteX1096" fmla="*/ 666135 w 5143835"/>
              <a:gd name="connsiteY1096" fmla="*/ 5493267 h 7043687"/>
              <a:gd name="connsiteX1097" fmla="*/ 649220 w 5143835"/>
              <a:gd name="connsiteY1097" fmla="*/ 5487464 h 7043687"/>
              <a:gd name="connsiteX1098" fmla="*/ 663043 w 5143835"/>
              <a:gd name="connsiteY1098" fmla="*/ 5490958 h 7043687"/>
              <a:gd name="connsiteX1099" fmla="*/ 664494 w 5143835"/>
              <a:gd name="connsiteY1099" fmla="*/ 5485213 h 7043687"/>
              <a:gd name="connsiteX1100" fmla="*/ 3073260 w 5143835"/>
              <a:gd name="connsiteY1100" fmla="*/ 5483287 h 7043687"/>
              <a:gd name="connsiteX1101" fmla="*/ 3095734 w 5143835"/>
              <a:gd name="connsiteY1101" fmla="*/ 5502224 h 7043687"/>
              <a:gd name="connsiteX1102" fmla="*/ 3080786 w 5143835"/>
              <a:gd name="connsiteY1102" fmla="*/ 5506972 h 7043687"/>
              <a:gd name="connsiteX1103" fmla="*/ 3058312 w 5143835"/>
              <a:gd name="connsiteY1103" fmla="*/ 5488036 h 7043687"/>
              <a:gd name="connsiteX1104" fmla="*/ 3073260 w 5143835"/>
              <a:gd name="connsiteY1104" fmla="*/ 5483287 h 7043687"/>
              <a:gd name="connsiteX1105" fmla="*/ 1010713 w 5143835"/>
              <a:gd name="connsiteY1105" fmla="*/ 5476849 h 7043687"/>
              <a:gd name="connsiteX1106" fmla="*/ 1005873 w 5143835"/>
              <a:gd name="connsiteY1106" fmla="*/ 5495997 h 7043687"/>
              <a:gd name="connsiteX1107" fmla="*/ 1004259 w 5143835"/>
              <a:gd name="connsiteY1107" fmla="*/ 5502380 h 7043687"/>
              <a:gd name="connsiteX1108" fmla="*/ 997807 w 5143835"/>
              <a:gd name="connsiteY1108" fmla="*/ 5527909 h 7043687"/>
              <a:gd name="connsiteX1109" fmla="*/ 987210 w 5143835"/>
              <a:gd name="connsiteY1109" fmla="*/ 5511649 h 7043687"/>
              <a:gd name="connsiteX1110" fmla="*/ 990437 w 5143835"/>
              <a:gd name="connsiteY1110" fmla="*/ 5498885 h 7043687"/>
              <a:gd name="connsiteX1111" fmla="*/ 993664 w 5143835"/>
              <a:gd name="connsiteY1111" fmla="*/ 5486120 h 7043687"/>
              <a:gd name="connsiteX1112" fmla="*/ 1010713 w 5143835"/>
              <a:gd name="connsiteY1112" fmla="*/ 5476849 h 7043687"/>
              <a:gd name="connsiteX1113" fmla="*/ 122866 w 5143835"/>
              <a:gd name="connsiteY1113" fmla="*/ 5475419 h 7043687"/>
              <a:gd name="connsiteX1114" fmla="*/ 128312 w 5143835"/>
              <a:gd name="connsiteY1114" fmla="*/ 5480054 h 7043687"/>
              <a:gd name="connsiteX1115" fmla="*/ 121317 w 5143835"/>
              <a:gd name="connsiteY1115" fmla="*/ 5481545 h 7043687"/>
              <a:gd name="connsiteX1116" fmla="*/ 948408 w 5143835"/>
              <a:gd name="connsiteY1116" fmla="*/ 5467348 h 7043687"/>
              <a:gd name="connsiteX1117" fmla="*/ 964997 w 5143835"/>
              <a:gd name="connsiteY1117" fmla="*/ 5471541 h 7043687"/>
              <a:gd name="connsiteX1118" fmla="*/ 963449 w 5143835"/>
              <a:gd name="connsiteY1118" fmla="*/ 5477668 h 7043687"/>
              <a:gd name="connsiteX1119" fmla="*/ 948408 w 5143835"/>
              <a:gd name="connsiteY1119" fmla="*/ 5467348 h 7043687"/>
              <a:gd name="connsiteX1120" fmla="*/ 719618 w 5143835"/>
              <a:gd name="connsiteY1120" fmla="*/ 5464926 h 7043687"/>
              <a:gd name="connsiteX1121" fmla="*/ 724968 w 5143835"/>
              <a:gd name="connsiteY1121" fmla="*/ 5469946 h 7043687"/>
              <a:gd name="connsiteX1122" fmla="*/ 717876 w 5143835"/>
              <a:gd name="connsiteY1122" fmla="*/ 5471820 h 7043687"/>
              <a:gd name="connsiteX1123" fmla="*/ 719618 w 5143835"/>
              <a:gd name="connsiteY1123" fmla="*/ 5464926 h 7043687"/>
              <a:gd name="connsiteX1124" fmla="*/ 96676 w 5143835"/>
              <a:gd name="connsiteY1124" fmla="*/ 5462687 h 7043687"/>
              <a:gd name="connsiteX1125" fmla="*/ 99223 w 5143835"/>
              <a:gd name="connsiteY1125" fmla="*/ 5470054 h 7043687"/>
              <a:gd name="connsiteX1126" fmla="*/ 93481 w 5143835"/>
              <a:gd name="connsiteY1126" fmla="*/ 5475326 h 7043687"/>
              <a:gd name="connsiteX1127" fmla="*/ 96676 w 5143835"/>
              <a:gd name="connsiteY1127" fmla="*/ 5462687 h 7043687"/>
              <a:gd name="connsiteX1128" fmla="*/ 4316696 w 5143835"/>
              <a:gd name="connsiteY1128" fmla="*/ 5460747 h 7043687"/>
              <a:gd name="connsiteX1129" fmla="*/ 4337028 w 5143835"/>
              <a:gd name="connsiteY1129" fmla="*/ 5473736 h 7043687"/>
              <a:gd name="connsiteX1130" fmla="*/ 4326051 w 5143835"/>
              <a:gd name="connsiteY1130" fmla="*/ 5490190 h 7043687"/>
              <a:gd name="connsiteX1131" fmla="*/ 4340770 w 5143835"/>
              <a:gd name="connsiteY1131" fmla="*/ 5485513 h 7043687"/>
              <a:gd name="connsiteX1132" fmla="*/ 4338898 w 5143835"/>
              <a:gd name="connsiteY1132" fmla="*/ 5479624 h 7043687"/>
              <a:gd name="connsiteX1133" fmla="*/ 4353621 w 5143835"/>
              <a:gd name="connsiteY1133" fmla="*/ 5474945 h 7043687"/>
              <a:gd name="connsiteX1134" fmla="*/ 4355493 w 5143835"/>
              <a:gd name="connsiteY1134" fmla="*/ 5480834 h 7043687"/>
              <a:gd name="connsiteX1135" fmla="*/ 4346384 w 5143835"/>
              <a:gd name="connsiteY1135" fmla="*/ 5503178 h 7043687"/>
              <a:gd name="connsiteX1136" fmla="*/ 4344512 w 5143835"/>
              <a:gd name="connsiteY1136" fmla="*/ 5497290 h 7043687"/>
              <a:gd name="connsiteX1137" fmla="*/ 4331664 w 5143835"/>
              <a:gd name="connsiteY1137" fmla="*/ 5507855 h 7043687"/>
              <a:gd name="connsiteX1138" fmla="*/ 4311329 w 5143835"/>
              <a:gd name="connsiteY1138" fmla="*/ 5494868 h 7043687"/>
              <a:gd name="connsiteX1139" fmla="*/ 4296611 w 5143835"/>
              <a:gd name="connsiteY1139" fmla="*/ 5499545 h 7043687"/>
              <a:gd name="connsiteX1140" fmla="*/ 4289126 w 5143835"/>
              <a:gd name="connsiteY1140" fmla="*/ 5475991 h 7043687"/>
              <a:gd name="connsiteX1141" fmla="*/ 4316696 w 5143835"/>
              <a:gd name="connsiteY1141" fmla="*/ 5460747 h 7043687"/>
              <a:gd name="connsiteX1142" fmla="*/ 951506 w 5143835"/>
              <a:gd name="connsiteY1142" fmla="*/ 5455094 h 7043687"/>
              <a:gd name="connsiteX1143" fmla="*/ 956758 w 5143835"/>
              <a:gd name="connsiteY1143" fmla="*/ 5460496 h 7043687"/>
              <a:gd name="connsiteX1144" fmla="*/ 948408 w 5143835"/>
              <a:gd name="connsiteY1144" fmla="*/ 5467348 h 7043687"/>
              <a:gd name="connsiteX1145" fmla="*/ 951506 w 5143835"/>
              <a:gd name="connsiteY1145" fmla="*/ 5455094 h 7043687"/>
              <a:gd name="connsiteX1146" fmla="*/ 130610 w 5143835"/>
              <a:gd name="connsiteY1146" fmla="*/ 5444782 h 7043687"/>
              <a:gd name="connsiteX1147" fmla="*/ 147199 w 5143835"/>
              <a:gd name="connsiteY1147" fmla="*/ 5448976 h 7043687"/>
              <a:gd name="connsiteX1148" fmla="*/ 145650 w 5143835"/>
              <a:gd name="connsiteY1148" fmla="*/ 5455104 h 7043687"/>
              <a:gd name="connsiteX1149" fmla="*/ 162238 w 5143835"/>
              <a:gd name="connsiteY1149" fmla="*/ 5459297 h 7043687"/>
              <a:gd name="connsiteX1150" fmla="*/ 159142 w 5143835"/>
              <a:gd name="connsiteY1150" fmla="*/ 5471550 h 7043687"/>
              <a:gd name="connsiteX1151" fmla="*/ 157592 w 5143835"/>
              <a:gd name="connsiteY1151" fmla="*/ 5477678 h 7043687"/>
              <a:gd name="connsiteX1152" fmla="*/ 156043 w 5143835"/>
              <a:gd name="connsiteY1152" fmla="*/ 5483805 h 7043687"/>
              <a:gd name="connsiteX1153" fmla="*/ 139454 w 5143835"/>
              <a:gd name="connsiteY1153" fmla="*/ 5479612 h 7043687"/>
              <a:gd name="connsiteX1154" fmla="*/ 112477 w 5143835"/>
              <a:gd name="connsiteY1154" fmla="*/ 5446719 h 7043687"/>
              <a:gd name="connsiteX1155" fmla="*/ 129061 w 5143835"/>
              <a:gd name="connsiteY1155" fmla="*/ 5450911 h 7043687"/>
              <a:gd name="connsiteX1156" fmla="*/ 130610 w 5143835"/>
              <a:gd name="connsiteY1156" fmla="*/ 5444782 h 7043687"/>
              <a:gd name="connsiteX1157" fmla="*/ 4323955 w 5143835"/>
              <a:gd name="connsiteY1157" fmla="*/ 5437222 h 7043687"/>
              <a:gd name="connsiteX1158" fmla="*/ 4332781 w 5143835"/>
              <a:gd name="connsiteY1158" fmla="*/ 5444142 h 7043687"/>
              <a:gd name="connsiteX1159" fmla="*/ 4328037 w 5143835"/>
              <a:gd name="connsiteY1159" fmla="*/ 5450070 h 7043687"/>
              <a:gd name="connsiteX1160" fmla="*/ 4325997 w 5143835"/>
              <a:gd name="connsiteY1160" fmla="*/ 5443646 h 7043687"/>
              <a:gd name="connsiteX1161" fmla="*/ 4323955 w 5143835"/>
              <a:gd name="connsiteY1161" fmla="*/ 5437222 h 7043687"/>
              <a:gd name="connsiteX1162" fmla="*/ 694254 w 5143835"/>
              <a:gd name="connsiteY1162" fmla="*/ 5434374 h 7043687"/>
              <a:gd name="connsiteX1163" fmla="*/ 709568 w 5143835"/>
              <a:gd name="connsiteY1163" fmla="*/ 5434884 h 7043687"/>
              <a:gd name="connsiteX1164" fmla="*/ 706373 w 5143835"/>
              <a:gd name="connsiteY1164" fmla="*/ 5447522 h 7043687"/>
              <a:gd name="connsiteX1165" fmla="*/ 704776 w 5143835"/>
              <a:gd name="connsiteY1165" fmla="*/ 5453840 h 7043687"/>
              <a:gd name="connsiteX1166" fmla="*/ 689785 w 5143835"/>
              <a:gd name="connsiteY1166" fmla="*/ 5443329 h 7043687"/>
              <a:gd name="connsiteX1167" fmla="*/ 691382 w 5143835"/>
              <a:gd name="connsiteY1167" fmla="*/ 5437009 h 7043687"/>
              <a:gd name="connsiteX1168" fmla="*/ 694254 w 5143835"/>
              <a:gd name="connsiteY1168" fmla="*/ 5434374 h 7043687"/>
              <a:gd name="connsiteX1169" fmla="*/ 732779 w 5143835"/>
              <a:gd name="connsiteY1169" fmla="*/ 5432501 h 7043687"/>
              <a:gd name="connsiteX1170" fmla="*/ 744532 w 5143835"/>
              <a:gd name="connsiteY1170" fmla="*/ 5436185 h 7043687"/>
              <a:gd name="connsiteX1171" fmla="*/ 724846 w 5143835"/>
              <a:gd name="connsiteY1171" fmla="*/ 5444247 h 7043687"/>
              <a:gd name="connsiteX1172" fmla="*/ 732779 w 5143835"/>
              <a:gd name="connsiteY1172" fmla="*/ 5432501 h 7043687"/>
              <a:gd name="connsiteX1173" fmla="*/ 87927 w 5143835"/>
              <a:gd name="connsiteY1173" fmla="*/ 5427476 h 7043687"/>
              <a:gd name="connsiteX1174" fmla="*/ 101612 w 5143835"/>
              <a:gd name="connsiteY1174" fmla="*/ 5443158 h 7043687"/>
              <a:gd name="connsiteX1175" fmla="*/ 87927 w 5143835"/>
              <a:gd name="connsiteY1175" fmla="*/ 5427476 h 7043687"/>
              <a:gd name="connsiteX1176" fmla="*/ 811547 w 5143835"/>
              <a:gd name="connsiteY1176" fmla="*/ 5427050 h 7043687"/>
              <a:gd name="connsiteX1177" fmla="*/ 808642 w 5143835"/>
              <a:gd name="connsiteY1177" fmla="*/ 5438540 h 7043687"/>
              <a:gd name="connsiteX1178" fmla="*/ 811547 w 5143835"/>
              <a:gd name="connsiteY1178" fmla="*/ 5427050 h 7043687"/>
              <a:gd name="connsiteX1179" fmla="*/ 4402809 w 5143835"/>
              <a:gd name="connsiteY1179" fmla="*/ 5425720 h 7043687"/>
              <a:gd name="connsiteX1180" fmla="*/ 4392366 w 5143835"/>
              <a:gd name="connsiteY1180" fmla="*/ 5448489 h 7043687"/>
              <a:gd name="connsiteX1181" fmla="*/ 4372563 w 5143835"/>
              <a:gd name="connsiteY1181" fmla="*/ 5441815 h 7043687"/>
              <a:gd name="connsiteX1182" fmla="*/ 4368821 w 5143835"/>
              <a:gd name="connsiteY1182" fmla="*/ 5430039 h 7043687"/>
              <a:gd name="connsiteX1183" fmla="*/ 4402809 w 5143835"/>
              <a:gd name="connsiteY1183" fmla="*/ 5425720 h 7043687"/>
              <a:gd name="connsiteX1184" fmla="*/ 845439 w 5143835"/>
              <a:gd name="connsiteY1184" fmla="*/ 5420951 h 7043687"/>
              <a:gd name="connsiteX1185" fmla="*/ 859262 w 5143835"/>
              <a:gd name="connsiteY1185" fmla="*/ 5424444 h 7043687"/>
              <a:gd name="connsiteX1186" fmla="*/ 840212 w 5143835"/>
              <a:gd name="connsiteY1186" fmla="*/ 5441630 h 7043687"/>
              <a:gd name="connsiteX1187" fmla="*/ 845439 w 5143835"/>
              <a:gd name="connsiteY1187" fmla="*/ 5420951 h 7043687"/>
              <a:gd name="connsiteX1188" fmla="*/ 718378 w 5143835"/>
              <a:gd name="connsiteY1188" fmla="*/ 5410936 h 7043687"/>
              <a:gd name="connsiteX1189" fmla="*/ 732589 w 5143835"/>
              <a:gd name="connsiteY1189" fmla="*/ 5413611 h 7043687"/>
              <a:gd name="connsiteX1190" fmla="*/ 735188 w 5143835"/>
              <a:gd name="connsiteY1190" fmla="*/ 5420786 h 7043687"/>
              <a:gd name="connsiteX1191" fmla="*/ 712907 w 5143835"/>
              <a:gd name="connsiteY1191" fmla="*/ 5421674 h 7043687"/>
              <a:gd name="connsiteX1192" fmla="*/ 714455 w 5143835"/>
              <a:gd name="connsiteY1192" fmla="*/ 5415547 h 7043687"/>
              <a:gd name="connsiteX1193" fmla="*/ 718378 w 5143835"/>
              <a:gd name="connsiteY1193" fmla="*/ 5410936 h 7043687"/>
              <a:gd name="connsiteX1194" fmla="*/ 94360 w 5143835"/>
              <a:gd name="connsiteY1194" fmla="*/ 5410768 h 7043687"/>
              <a:gd name="connsiteX1195" fmla="*/ 109746 w 5143835"/>
              <a:gd name="connsiteY1195" fmla="*/ 5410991 h 7043687"/>
              <a:gd name="connsiteX1196" fmla="*/ 106262 w 5143835"/>
              <a:gd name="connsiteY1196" fmla="*/ 5424777 h 7043687"/>
              <a:gd name="connsiteX1197" fmla="*/ 91415 w 5143835"/>
              <a:gd name="connsiteY1197" fmla="*/ 5413691 h 7043687"/>
              <a:gd name="connsiteX1198" fmla="*/ 94360 w 5143835"/>
              <a:gd name="connsiteY1198" fmla="*/ 5410768 h 7043687"/>
              <a:gd name="connsiteX1199" fmla="*/ 834520 w 5143835"/>
              <a:gd name="connsiteY1199" fmla="*/ 5405968 h 7043687"/>
              <a:gd name="connsiteX1200" fmla="*/ 842480 w 5143835"/>
              <a:gd name="connsiteY1200" fmla="*/ 5421017 h 7043687"/>
              <a:gd name="connsiteX1201" fmla="*/ 829874 w 5143835"/>
              <a:gd name="connsiteY1201" fmla="*/ 5424349 h 7043687"/>
              <a:gd name="connsiteX1202" fmla="*/ 831422 w 5143835"/>
              <a:gd name="connsiteY1202" fmla="*/ 5418222 h 7043687"/>
              <a:gd name="connsiteX1203" fmla="*/ 832971 w 5143835"/>
              <a:gd name="connsiteY1203" fmla="*/ 5412094 h 7043687"/>
              <a:gd name="connsiteX1204" fmla="*/ 834520 w 5143835"/>
              <a:gd name="connsiteY1204" fmla="*/ 5405968 h 7043687"/>
              <a:gd name="connsiteX1205" fmla="*/ 689792 w 5143835"/>
              <a:gd name="connsiteY1205" fmla="*/ 5404047 h 7043687"/>
              <a:gd name="connsiteX1206" fmla="*/ 697774 w 5143835"/>
              <a:gd name="connsiteY1206" fmla="*/ 5411737 h 7043687"/>
              <a:gd name="connsiteX1207" fmla="*/ 683521 w 5143835"/>
              <a:gd name="connsiteY1207" fmla="*/ 5421579 h 7043687"/>
              <a:gd name="connsiteX1208" fmla="*/ 686716 w 5143835"/>
              <a:gd name="connsiteY1208" fmla="*/ 5408942 h 7043687"/>
              <a:gd name="connsiteX1209" fmla="*/ 689792 w 5143835"/>
              <a:gd name="connsiteY1209" fmla="*/ 5404047 h 7043687"/>
              <a:gd name="connsiteX1210" fmla="*/ 857139 w 5143835"/>
              <a:gd name="connsiteY1210" fmla="*/ 5397934 h 7043687"/>
              <a:gd name="connsiteX1211" fmla="*/ 865651 w 5143835"/>
              <a:gd name="connsiteY1211" fmla="*/ 5399170 h 7043687"/>
              <a:gd name="connsiteX1212" fmla="*/ 863908 w 5143835"/>
              <a:gd name="connsiteY1212" fmla="*/ 5406063 h 7043687"/>
              <a:gd name="connsiteX1213" fmla="*/ 847320 w 5143835"/>
              <a:gd name="connsiteY1213" fmla="*/ 5401870 h 7043687"/>
              <a:gd name="connsiteX1214" fmla="*/ 857139 w 5143835"/>
              <a:gd name="connsiteY1214" fmla="*/ 5397934 h 7043687"/>
              <a:gd name="connsiteX1215" fmla="*/ 143525 w 5143835"/>
              <a:gd name="connsiteY1215" fmla="*/ 5393689 h 7043687"/>
              <a:gd name="connsiteX1216" fmla="*/ 141865 w 5143835"/>
              <a:gd name="connsiteY1216" fmla="*/ 5400253 h 7043687"/>
              <a:gd name="connsiteX1217" fmla="*/ 123622 w 5143835"/>
              <a:gd name="connsiteY1217" fmla="*/ 5402625 h 7043687"/>
              <a:gd name="connsiteX1218" fmla="*/ 143525 w 5143835"/>
              <a:gd name="connsiteY1218" fmla="*/ 5393689 h 7043687"/>
              <a:gd name="connsiteX1219" fmla="*/ 949444 w 5143835"/>
              <a:gd name="connsiteY1219" fmla="*/ 5393462 h 7043687"/>
              <a:gd name="connsiteX1220" fmla="*/ 947702 w 5143835"/>
              <a:gd name="connsiteY1220" fmla="*/ 5400354 h 7043687"/>
              <a:gd name="connsiteX1221" fmla="*/ 964287 w 5143835"/>
              <a:gd name="connsiteY1221" fmla="*/ 5404546 h 7043687"/>
              <a:gd name="connsiteX1222" fmla="*/ 946153 w 5143835"/>
              <a:gd name="connsiteY1222" fmla="*/ 5406481 h 7043687"/>
              <a:gd name="connsiteX1223" fmla="*/ 945959 w 5143835"/>
              <a:gd name="connsiteY1223" fmla="*/ 5407247 h 7043687"/>
              <a:gd name="connsiteX1224" fmla="*/ 945960 w 5143835"/>
              <a:gd name="connsiteY1224" fmla="*/ 5407247 h 7043687"/>
              <a:gd name="connsiteX1225" fmla="*/ 944605 w 5143835"/>
              <a:gd name="connsiteY1225" fmla="*/ 5412608 h 7043687"/>
              <a:gd name="connsiteX1226" fmla="*/ 928015 w 5143835"/>
              <a:gd name="connsiteY1226" fmla="*/ 5408415 h 7043687"/>
              <a:gd name="connsiteX1227" fmla="*/ 929564 w 5143835"/>
              <a:gd name="connsiteY1227" fmla="*/ 5402287 h 7043687"/>
              <a:gd name="connsiteX1228" fmla="*/ 945460 w 5143835"/>
              <a:gd name="connsiteY1228" fmla="*/ 5406306 h 7043687"/>
              <a:gd name="connsiteX1229" fmla="*/ 941481 w 5143835"/>
              <a:gd name="connsiteY1229" fmla="*/ 5398783 h 7043687"/>
              <a:gd name="connsiteX1230" fmla="*/ 949444 w 5143835"/>
              <a:gd name="connsiteY1230" fmla="*/ 5393462 h 7043687"/>
              <a:gd name="connsiteX1231" fmla="*/ 739074 w 5143835"/>
              <a:gd name="connsiteY1231" fmla="*/ 5387954 h 7043687"/>
              <a:gd name="connsiteX1232" fmla="*/ 754211 w 5143835"/>
              <a:gd name="connsiteY1232" fmla="*/ 5397891 h 7043687"/>
              <a:gd name="connsiteX1233" fmla="*/ 737623 w 5143835"/>
              <a:gd name="connsiteY1233" fmla="*/ 5393698 h 7043687"/>
              <a:gd name="connsiteX1234" fmla="*/ 739074 w 5143835"/>
              <a:gd name="connsiteY1234" fmla="*/ 5387954 h 7043687"/>
              <a:gd name="connsiteX1235" fmla="*/ 1051422 w 5143835"/>
              <a:gd name="connsiteY1235" fmla="*/ 5380206 h 7043687"/>
              <a:gd name="connsiteX1236" fmla="*/ 1051420 w 5143835"/>
              <a:gd name="connsiteY1236" fmla="*/ 5380215 h 7043687"/>
              <a:gd name="connsiteX1237" fmla="*/ 1051423 w 5143835"/>
              <a:gd name="connsiteY1237" fmla="*/ 5380227 h 7043687"/>
              <a:gd name="connsiteX1238" fmla="*/ 101288 w 5143835"/>
              <a:gd name="connsiteY1238" fmla="*/ 5374632 h 7043687"/>
              <a:gd name="connsiteX1239" fmla="*/ 117877 w 5143835"/>
              <a:gd name="connsiteY1239" fmla="*/ 5378825 h 7043687"/>
              <a:gd name="connsiteX1240" fmla="*/ 101288 w 5143835"/>
              <a:gd name="connsiteY1240" fmla="*/ 5374632 h 7043687"/>
              <a:gd name="connsiteX1241" fmla="*/ 119039 w 5143835"/>
              <a:gd name="connsiteY1241" fmla="*/ 5374230 h 7043687"/>
              <a:gd name="connsiteX1242" fmla="*/ 130096 w 5143835"/>
              <a:gd name="connsiteY1242" fmla="*/ 5377024 h 7043687"/>
              <a:gd name="connsiteX1243" fmla="*/ 128935 w 5143835"/>
              <a:gd name="connsiteY1243" fmla="*/ 5381619 h 7043687"/>
              <a:gd name="connsiteX1244" fmla="*/ 117877 w 5143835"/>
              <a:gd name="connsiteY1244" fmla="*/ 5378825 h 7043687"/>
              <a:gd name="connsiteX1245" fmla="*/ 119039 w 5143835"/>
              <a:gd name="connsiteY1245" fmla="*/ 5374230 h 7043687"/>
              <a:gd name="connsiteX1246" fmla="*/ 687934 w 5143835"/>
              <a:gd name="connsiteY1246" fmla="*/ 5370176 h 7043687"/>
              <a:gd name="connsiteX1247" fmla="*/ 694453 w 5143835"/>
              <a:gd name="connsiteY1247" fmla="*/ 5370564 h 7043687"/>
              <a:gd name="connsiteX1248" fmla="*/ 709196 w 5143835"/>
              <a:gd name="connsiteY1248" fmla="*/ 5374290 h 7043687"/>
              <a:gd name="connsiteX1249" fmla="*/ 711532 w 5143835"/>
              <a:gd name="connsiteY1249" fmla="*/ 5388326 h 7043687"/>
              <a:gd name="connsiteX1250" fmla="*/ 702807 w 5143835"/>
              <a:gd name="connsiteY1250" fmla="*/ 5399565 h 7043687"/>
              <a:gd name="connsiteX1251" fmla="*/ 689662 w 5143835"/>
              <a:gd name="connsiteY1251" fmla="*/ 5389519 h 7043687"/>
              <a:gd name="connsiteX1252" fmla="*/ 687934 w 5143835"/>
              <a:gd name="connsiteY1252" fmla="*/ 5370176 h 7043687"/>
              <a:gd name="connsiteX1253" fmla="*/ 811773 w 5143835"/>
              <a:gd name="connsiteY1253" fmla="*/ 5367256 h 7043687"/>
              <a:gd name="connsiteX1254" fmla="*/ 822581 w 5143835"/>
              <a:gd name="connsiteY1254" fmla="*/ 5383396 h 7043687"/>
              <a:gd name="connsiteX1255" fmla="*/ 807738 w 5143835"/>
              <a:gd name="connsiteY1255" fmla="*/ 5372310 h 7043687"/>
              <a:gd name="connsiteX1256" fmla="*/ 811773 w 5143835"/>
              <a:gd name="connsiteY1256" fmla="*/ 5367256 h 7043687"/>
              <a:gd name="connsiteX1257" fmla="*/ 133577 w 5143835"/>
              <a:gd name="connsiteY1257" fmla="*/ 5363238 h 7043687"/>
              <a:gd name="connsiteX1258" fmla="*/ 148503 w 5143835"/>
              <a:gd name="connsiteY1258" fmla="*/ 5373995 h 7043687"/>
              <a:gd name="connsiteX1259" fmla="*/ 165091 w 5143835"/>
              <a:gd name="connsiteY1259" fmla="*/ 5378188 h 7043687"/>
              <a:gd name="connsiteX1260" fmla="*/ 146843 w 5143835"/>
              <a:gd name="connsiteY1260" fmla="*/ 5380559 h 7043687"/>
              <a:gd name="connsiteX1261" fmla="*/ 130259 w 5143835"/>
              <a:gd name="connsiteY1261" fmla="*/ 5376367 h 7043687"/>
              <a:gd name="connsiteX1262" fmla="*/ 131918 w 5143835"/>
              <a:gd name="connsiteY1262" fmla="*/ 5369803 h 7043687"/>
              <a:gd name="connsiteX1263" fmla="*/ 133577 w 5143835"/>
              <a:gd name="connsiteY1263" fmla="*/ 5363238 h 7043687"/>
              <a:gd name="connsiteX1264" fmla="*/ 101596 w 5143835"/>
              <a:gd name="connsiteY1264" fmla="*/ 5362487 h 7043687"/>
              <a:gd name="connsiteX1265" fmla="*/ 101600 w 5143835"/>
              <a:gd name="connsiteY1265" fmla="*/ 5362487 h 7043687"/>
              <a:gd name="connsiteX1266" fmla="*/ 101601 w 5143835"/>
              <a:gd name="connsiteY1266" fmla="*/ 5362488 h 7043687"/>
              <a:gd name="connsiteX1267" fmla="*/ 975325 w 5143835"/>
              <a:gd name="connsiteY1267" fmla="*/ 5360892 h 7043687"/>
              <a:gd name="connsiteX1268" fmla="*/ 991910 w 5143835"/>
              <a:gd name="connsiteY1268" fmla="*/ 5365084 h 7043687"/>
              <a:gd name="connsiteX1269" fmla="*/ 990334 w 5143835"/>
              <a:gd name="connsiteY1269" fmla="*/ 5371321 h 7043687"/>
              <a:gd name="connsiteX1270" fmla="*/ 988757 w 5143835"/>
              <a:gd name="connsiteY1270" fmla="*/ 5377558 h 7043687"/>
              <a:gd name="connsiteX1271" fmla="*/ 987180 w 5143835"/>
              <a:gd name="connsiteY1271" fmla="*/ 5383794 h 7043687"/>
              <a:gd name="connsiteX1272" fmla="*/ 982451 w 5143835"/>
              <a:gd name="connsiteY1272" fmla="*/ 5402504 h 7043687"/>
              <a:gd name="connsiteX1273" fmla="*/ 964290 w 5143835"/>
              <a:gd name="connsiteY1273" fmla="*/ 5404548 h 7043687"/>
              <a:gd name="connsiteX1274" fmla="*/ 979326 w 5143835"/>
              <a:gd name="connsiteY1274" fmla="*/ 5414866 h 7043687"/>
              <a:gd name="connsiteX1275" fmla="*/ 995912 w 5143835"/>
              <a:gd name="connsiteY1275" fmla="*/ 5419057 h 7043687"/>
              <a:gd name="connsiteX1276" fmla="*/ 977779 w 5143835"/>
              <a:gd name="connsiteY1276" fmla="*/ 5420992 h 7043687"/>
              <a:gd name="connsiteX1277" fmla="*/ 959641 w 5143835"/>
              <a:gd name="connsiteY1277" fmla="*/ 5422928 h 7043687"/>
              <a:gd name="connsiteX1278" fmla="*/ 943056 w 5143835"/>
              <a:gd name="connsiteY1278" fmla="*/ 5418736 h 7043687"/>
              <a:gd name="connsiteX1279" fmla="*/ 944605 w 5143835"/>
              <a:gd name="connsiteY1279" fmla="*/ 5412608 h 7043687"/>
              <a:gd name="connsiteX1280" fmla="*/ 961189 w 5143835"/>
              <a:gd name="connsiteY1280" fmla="*/ 5416801 h 7043687"/>
              <a:gd name="connsiteX1281" fmla="*/ 962738 w 5143835"/>
              <a:gd name="connsiteY1281" fmla="*/ 5410673 h 7043687"/>
              <a:gd name="connsiteX1282" fmla="*/ 964287 w 5143835"/>
              <a:gd name="connsiteY1282" fmla="*/ 5404546 h 7043687"/>
              <a:gd name="connsiteX1283" fmla="*/ 964290 w 5143835"/>
              <a:gd name="connsiteY1283" fmla="*/ 5404547 h 7043687"/>
              <a:gd name="connsiteX1284" fmla="*/ 965866 w 5143835"/>
              <a:gd name="connsiteY1284" fmla="*/ 5398312 h 7043687"/>
              <a:gd name="connsiteX1285" fmla="*/ 950854 w 5143835"/>
              <a:gd name="connsiteY1285" fmla="*/ 5387882 h 7043687"/>
              <a:gd name="connsiteX1286" fmla="*/ 975325 w 5143835"/>
              <a:gd name="connsiteY1286" fmla="*/ 5360892 h 7043687"/>
              <a:gd name="connsiteX1287" fmla="*/ 87604 w 5143835"/>
              <a:gd name="connsiteY1287" fmla="*/ 5358950 h 7043687"/>
              <a:gd name="connsiteX1288" fmla="*/ 95899 w 5143835"/>
              <a:gd name="connsiteY1288" fmla="*/ 5361046 h 7043687"/>
              <a:gd name="connsiteX1289" fmla="*/ 101596 w 5143835"/>
              <a:gd name="connsiteY1289" fmla="*/ 5362487 h 7043687"/>
              <a:gd name="connsiteX1290" fmla="*/ 92485 w 5143835"/>
              <a:gd name="connsiteY1290" fmla="*/ 5361731 h 7043687"/>
              <a:gd name="connsiteX1291" fmla="*/ 87604 w 5143835"/>
              <a:gd name="connsiteY1291" fmla="*/ 5358950 h 7043687"/>
              <a:gd name="connsiteX1292" fmla="*/ 105935 w 5143835"/>
              <a:gd name="connsiteY1292" fmla="*/ 5356250 h 7043687"/>
              <a:gd name="connsiteX1293" fmla="*/ 120975 w 5143835"/>
              <a:gd name="connsiteY1293" fmla="*/ 5366570 h 7043687"/>
              <a:gd name="connsiteX1294" fmla="*/ 102837 w 5143835"/>
              <a:gd name="connsiteY1294" fmla="*/ 5368505 h 7043687"/>
              <a:gd name="connsiteX1295" fmla="*/ 104193 w 5143835"/>
              <a:gd name="connsiteY1295" fmla="*/ 5363143 h 7043687"/>
              <a:gd name="connsiteX1296" fmla="*/ 101601 w 5143835"/>
              <a:gd name="connsiteY1296" fmla="*/ 5362488 h 7043687"/>
              <a:gd name="connsiteX1297" fmla="*/ 386989 w 5143835"/>
              <a:gd name="connsiteY1297" fmla="*/ 5353583 h 7043687"/>
              <a:gd name="connsiteX1298" fmla="*/ 401731 w 5143835"/>
              <a:gd name="connsiteY1298" fmla="*/ 5357310 h 7043687"/>
              <a:gd name="connsiteX1299" fmla="*/ 400123 w 5143835"/>
              <a:gd name="connsiteY1299" fmla="*/ 5363672 h 7043687"/>
              <a:gd name="connsiteX1300" fmla="*/ 385381 w 5143835"/>
              <a:gd name="connsiteY1300" fmla="*/ 5359945 h 7043687"/>
              <a:gd name="connsiteX1301" fmla="*/ 386989 w 5143835"/>
              <a:gd name="connsiteY1301" fmla="*/ 5353583 h 7043687"/>
              <a:gd name="connsiteX1302" fmla="*/ 372246 w 5143835"/>
              <a:gd name="connsiteY1302" fmla="*/ 5349856 h 7043687"/>
              <a:gd name="connsiteX1303" fmla="*/ 385381 w 5143835"/>
              <a:gd name="connsiteY1303" fmla="*/ 5359945 h 7043687"/>
              <a:gd name="connsiteX1304" fmla="*/ 383772 w 5143835"/>
              <a:gd name="connsiteY1304" fmla="*/ 5366308 h 7043687"/>
              <a:gd name="connsiteX1305" fmla="*/ 380556 w 5143835"/>
              <a:gd name="connsiteY1305" fmla="*/ 5379032 h 7043687"/>
              <a:gd name="connsiteX1306" fmla="*/ 369030 w 5143835"/>
              <a:gd name="connsiteY1306" fmla="*/ 5362582 h 7043687"/>
              <a:gd name="connsiteX1307" fmla="*/ 372246 w 5143835"/>
              <a:gd name="connsiteY1307" fmla="*/ 5349856 h 7043687"/>
              <a:gd name="connsiteX1308" fmla="*/ 154812 w 5143835"/>
              <a:gd name="connsiteY1308" fmla="*/ 5349049 h 7043687"/>
              <a:gd name="connsiteX1309" fmla="*/ 171401 w 5143835"/>
              <a:gd name="connsiteY1309" fmla="*/ 5353242 h 7043687"/>
              <a:gd name="connsiteX1310" fmla="*/ 151908 w 5143835"/>
              <a:gd name="connsiteY1310" fmla="*/ 5360539 h 7043687"/>
              <a:gd name="connsiteX1311" fmla="*/ 153360 w 5143835"/>
              <a:gd name="connsiteY1311" fmla="*/ 5354795 h 7043687"/>
              <a:gd name="connsiteX1312" fmla="*/ 154812 w 5143835"/>
              <a:gd name="connsiteY1312" fmla="*/ 5349049 h 7043687"/>
              <a:gd name="connsiteX1313" fmla="*/ 121311 w 5143835"/>
              <a:gd name="connsiteY1313" fmla="*/ 5347763 h 7043687"/>
              <a:gd name="connsiteX1314" fmla="*/ 124262 w 5143835"/>
              <a:gd name="connsiteY1314" fmla="*/ 5353551 h 7043687"/>
              <a:gd name="connsiteX1315" fmla="*/ 107674 w 5143835"/>
              <a:gd name="connsiteY1315" fmla="*/ 5349357 h 7043687"/>
              <a:gd name="connsiteX1316" fmla="*/ 119543 w 5143835"/>
              <a:gd name="connsiteY1316" fmla="*/ 5344290 h 7043687"/>
              <a:gd name="connsiteX1317" fmla="*/ 125860 w 5143835"/>
              <a:gd name="connsiteY1317" fmla="*/ 5347232 h 7043687"/>
              <a:gd name="connsiteX1318" fmla="*/ 121311 w 5143835"/>
              <a:gd name="connsiteY1318" fmla="*/ 5347763 h 7043687"/>
              <a:gd name="connsiteX1319" fmla="*/ 980699 w 5143835"/>
              <a:gd name="connsiteY1319" fmla="*/ 5335290 h 7043687"/>
              <a:gd name="connsiteX1320" fmla="*/ 994522 w 5143835"/>
              <a:gd name="connsiteY1320" fmla="*/ 5345546 h 7043687"/>
              <a:gd name="connsiteX1321" fmla="*/ 1006737 w 5143835"/>
              <a:gd name="connsiteY1321" fmla="*/ 5362159 h 7043687"/>
              <a:gd name="connsiteX1322" fmla="*/ 992916 w 5143835"/>
              <a:gd name="connsiteY1322" fmla="*/ 5351902 h 7043687"/>
              <a:gd name="connsiteX1323" fmla="*/ 979093 w 5143835"/>
              <a:gd name="connsiteY1323" fmla="*/ 5341645 h 7043687"/>
              <a:gd name="connsiteX1324" fmla="*/ 980699 w 5143835"/>
              <a:gd name="connsiteY1324" fmla="*/ 5335290 h 7043687"/>
              <a:gd name="connsiteX1325" fmla="*/ 706168 w 5143835"/>
              <a:gd name="connsiteY1325" fmla="*/ 5331969 h 7043687"/>
              <a:gd name="connsiteX1326" fmla="*/ 717226 w 5143835"/>
              <a:gd name="connsiteY1326" fmla="*/ 5334765 h 7043687"/>
              <a:gd name="connsiteX1327" fmla="*/ 702684 w 5143835"/>
              <a:gd name="connsiteY1327" fmla="*/ 5345755 h 7043687"/>
              <a:gd name="connsiteX1328" fmla="*/ 706168 w 5143835"/>
              <a:gd name="connsiteY1328" fmla="*/ 5331969 h 7043687"/>
              <a:gd name="connsiteX1329" fmla="*/ 112465 w 5143835"/>
              <a:gd name="connsiteY1329" fmla="*/ 5330401 h 7043687"/>
              <a:gd name="connsiteX1330" fmla="*/ 119543 w 5143835"/>
              <a:gd name="connsiteY1330" fmla="*/ 5344290 h 7043687"/>
              <a:gd name="connsiteX1331" fmla="*/ 106124 w 5143835"/>
              <a:gd name="connsiteY1331" fmla="*/ 5338042 h 7043687"/>
              <a:gd name="connsiteX1332" fmla="*/ 112465 w 5143835"/>
              <a:gd name="connsiteY1332" fmla="*/ 5330401 h 7043687"/>
              <a:gd name="connsiteX1333" fmla="*/ 718582 w 5143835"/>
              <a:gd name="connsiteY1333" fmla="*/ 5329402 h 7043687"/>
              <a:gd name="connsiteX1334" fmla="*/ 735166 w 5143835"/>
              <a:gd name="connsiteY1334" fmla="*/ 5333594 h 7043687"/>
              <a:gd name="connsiteX1335" fmla="*/ 753304 w 5143835"/>
              <a:gd name="connsiteY1335" fmla="*/ 5331660 h 7043687"/>
              <a:gd name="connsiteX1336" fmla="*/ 751755 w 5143835"/>
              <a:gd name="connsiteY1336" fmla="*/ 5337787 h 7043687"/>
              <a:gd name="connsiteX1337" fmla="*/ 732069 w 5143835"/>
              <a:gd name="connsiteY1337" fmla="*/ 5345848 h 7043687"/>
              <a:gd name="connsiteX1338" fmla="*/ 717032 w 5143835"/>
              <a:gd name="connsiteY1338" fmla="*/ 5335530 h 7043687"/>
              <a:gd name="connsiteX1339" fmla="*/ 717226 w 5143835"/>
              <a:gd name="connsiteY1339" fmla="*/ 5334765 h 7043687"/>
              <a:gd name="connsiteX1340" fmla="*/ 4258342 w 5143835"/>
              <a:gd name="connsiteY1340" fmla="*/ 5328383 h 7043687"/>
              <a:gd name="connsiteX1341" fmla="*/ 4260223 w 5143835"/>
              <a:gd name="connsiteY1341" fmla="*/ 5334304 h 7043687"/>
              <a:gd name="connsiteX1342" fmla="*/ 4259060 w 5143835"/>
              <a:gd name="connsiteY1342" fmla="*/ 5337118 h 7043687"/>
              <a:gd name="connsiteX1343" fmla="*/ 4254216 w 5143835"/>
              <a:gd name="connsiteY1343" fmla="*/ 5337798 h 7043687"/>
              <a:gd name="connsiteX1344" fmla="*/ 4252984 w 5143835"/>
              <a:gd name="connsiteY1344" fmla="*/ 5337419 h 7043687"/>
              <a:gd name="connsiteX1345" fmla="*/ 4245276 w 5143835"/>
              <a:gd name="connsiteY1345" fmla="*/ 5339054 h 7043687"/>
              <a:gd name="connsiteX1346" fmla="*/ 4254216 w 5143835"/>
              <a:gd name="connsiteY1346" fmla="*/ 5337798 h 7043687"/>
              <a:gd name="connsiteX1347" fmla="*/ 4262105 w 5143835"/>
              <a:gd name="connsiteY1347" fmla="*/ 5340225 h 7043687"/>
              <a:gd name="connsiteX1348" fmla="*/ 4263986 w 5143835"/>
              <a:gd name="connsiteY1348" fmla="*/ 5346148 h 7043687"/>
              <a:gd name="connsiteX1349" fmla="*/ 4265869 w 5143835"/>
              <a:gd name="connsiteY1349" fmla="*/ 5352069 h 7043687"/>
              <a:gd name="connsiteX1350" fmla="*/ 4286462 w 5143835"/>
              <a:gd name="connsiteY1350" fmla="*/ 5365086 h 7043687"/>
              <a:gd name="connsiteX1351" fmla="*/ 4293988 w 5143835"/>
              <a:gd name="connsiteY1351" fmla="*/ 5388772 h 7043687"/>
              <a:gd name="connsiteX1352" fmla="*/ 4290224 w 5143835"/>
              <a:gd name="connsiteY1352" fmla="*/ 5376928 h 7043687"/>
              <a:gd name="connsiteX1353" fmla="*/ 4303292 w 5143835"/>
              <a:gd name="connsiteY1353" fmla="*/ 5366257 h 7043687"/>
              <a:gd name="connsiteX1354" fmla="*/ 4301410 w 5143835"/>
              <a:gd name="connsiteY1354" fmla="*/ 5360336 h 7043687"/>
              <a:gd name="connsiteX1355" fmla="*/ 4299528 w 5143835"/>
              <a:gd name="connsiteY1355" fmla="*/ 5354413 h 7043687"/>
              <a:gd name="connsiteX1356" fmla="*/ 4314476 w 5143835"/>
              <a:gd name="connsiteY1356" fmla="*/ 5349663 h 7043687"/>
              <a:gd name="connsiteX1357" fmla="*/ 4316358 w 5143835"/>
              <a:gd name="connsiteY1357" fmla="*/ 5355586 h 7043687"/>
              <a:gd name="connsiteX1358" fmla="*/ 4310818 w 5143835"/>
              <a:gd name="connsiteY1358" fmla="*/ 5389943 h 7043687"/>
              <a:gd name="connsiteX1359" fmla="*/ 4295870 w 5143835"/>
              <a:gd name="connsiteY1359" fmla="*/ 5394693 h 7043687"/>
              <a:gd name="connsiteX1360" fmla="*/ 4312699 w 5143835"/>
              <a:gd name="connsiteY1360" fmla="*/ 5395865 h 7043687"/>
              <a:gd name="connsiteX1361" fmla="*/ 4327648 w 5143835"/>
              <a:gd name="connsiteY1361" fmla="*/ 5391116 h 7043687"/>
              <a:gd name="connsiteX1362" fmla="*/ 4314581 w 5143835"/>
              <a:gd name="connsiteY1362" fmla="*/ 5401787 h 7043687"/>
              <a:gd name="connsiteX1363" fmla="*/ 4299633 w 5143835"/>
              <a:gd name="connsiteY1363" fmla="*/ 5406537 h 7043687"/>
              <a:gd name="connsiteX1364" fmla="*/ 4273500 w 5143835"/>
              <a:gd name="connsiteY1364" fmla="*/ 5427879 h 7043687"/>
              <a:gd name="connsiteX1365" fmla="*/ 4267856 w 5143835"/>
              <a:gd name="connsiteY1365" fmla="*/ 5410115 h 7043687"/>
              <a:gd name="connsiteX1366" fmla="*/ 4266195 w 5143835"/>
              <a:gd name="connsiteY1366" fmla="*/ 5404889 h 7043687"/>
              <a:gd name="connsiteX1367" fmla="*/ 4250444 w 5143835"/>
              <a:gd name="connsiteY1367" fmla="*/ 5409894 h 7043687"/>
              <a:gd name="connsiteX1368" fmla="*/ 4248744 w 5143835"/>
              <a:gd name="connsiteY1368" fmla="*/ 5404541 h 7043687"/>
              <a:gd name="connsiteX1369" fmla="*/ 4266163 w 5143835"/>
              <a:gd name="connsiteY1369" fmla="*/ 5404787 h 7043687"/>
              <a:gd name="connsiteX1370" fmla="*/ 4260329 w 5143835"/>
              <a:gd name="connsiteY1370" fmla="*/ 5386428 h 7043687"/>
              <a:gd name="connsiteX1371" fmla="*/ 4234091 w 5143835"/>
              <a:gd name="connsiteY1371" fmla="*/ 5355648 h 7043687"/>
              <a:gd name="connsiteX1372" fmla="*/ 4217261 w 5143835"/>
              <a:gd name="connsiteY1372" fmla="*/ 5354475 h 7043687"/>
              <a:gd name="connsiteX1373" fmla="*/ 4232209 w 5143835"/>
              <a:gd name="connsiteY1373" fmla="*/ 5349725 h 7043687"/>
              <a:gd name="connsiteX1374" fmla="*/ 4243394 w 5143835"/>
              <a:gd name="connsiteY1374" fmla="*/ 5333132 h 7043687"/>
              <a:gd name="connsiteX1375" fmla="*/ 4258342 w 5143835"/>
              <a:gd name="connsiteY1375" fmla="*/ 5328383 h 7043687"/>
              <a:gd name="connsiteX1376" fmla="*/ 409773 w 5143835"/>
              <a:gd name="connsiteY1376" fmla="*/ 5325495 h 7043687"/>
              <a:gd name="connsiteX1377" fmla="*/ 408165 w 5143835"/>
              <a:gd name="connsiteY1377" fmla="*/ 5331858 h 7043687"/>
              <a:gd name="connsiteX1378" fmla="*/ 406556 w 5143835"/>
              <a:gd name="connsiteY1378" fmla="*/ 5338220 h 7043687"/>
              <a:gd name="connsiteX1379" fmla="*/ 421303 w 5143835"/>
              <a:gd name="connsiteY1379" fmla="*/ 5341947 h 7043687"/>
              <a:gd name="connsiteX1380" fmla="*/ 419695 w 5143835"/>
              <a:gd name="connsiteY1380" fmla="*/ 5348310 h 7043687"/>
              <a:gd name="connsiteX1381" fmla="*/ 404949 w 5143835"/>
              <a:gd name="connsiteY1381" fmla="*/ 5344583 h 7043687"/>
              <a:gd name="connsiteX1382" fmla="*/ 391814 w 5143835"/>
              <a:gd name="connsiteY1382" fmla="*/ 5334494 h 7043687"/>
              <a:gd name="connsiteX1383" fmla="*/ 409773 w 5143835"/>
              <a:gd name="connsiteY1383" fmla="*/ 5325495 h 7043687"/>
              <a:gd name="connsiteX1384" fmla="*/ 378549 w 5143835"/>
              <a:gd name="connsiteY1384" fmla="*/ 5324935 h 7043687"/>
              <a:gd name="connsiteX1385" fmla="*/ 381423 w 5143835"/>
              <a:gd name="connsiteY1385" fmla="*/ 5331010 h 7043687"/>
              <a:gd name="connsiteX1386" fmla="*/ 377097 w 5143835"/>
              <a:gd name="connsiteY1386" fmla="*/ 5330680 h 7043687"/>
              <a:gd name="connsiteX1387" fmla="*/ 378549 w 5143835"/>
              <a:gd name="connsiteY1387" fmla="*/ 5324935 h 7043687"/>
              <a:gd name="connsiteX1388" fmla="*/ 4304631 w 5143835"/>
              <a:gd name="connsiteY1388" fmla="*/ 5320773 h 7043687"/>
              <a:gd name="connsiteX1389" fmla="*/ 4312354 w 5143835"/>
              <a:gd name="connsiteY1389" fmla="*/ 5324211 h 7043687"/>
              <a:gd name="connsiteX1390" fmla="*/ 4308033 w 5143835"/>
              <a:gd name="connsiteY1390" fmla="*/ 5331478 h 7043687"/>
              <a:gd name="connsiteX1391" fmla="*/ 4290274 w 5143835"/>
              <a:gd name="connsiteY1391" fmla="*/ 5331227 h 7043687"/>
              <a:gd name="connsiteX1392" fmla="*/ 4304631 w 5143835"/>
              <a:gd name="connsiteY1392" fmla="*/ 5320773 h 7043687"/>
              <a:gd name="connsiteX1393" fmla="*/ 743107 w 5143835"/>
              <a:gd name="connsiteY1393" fmla="*/ 5302195 h 7043687"/>
              <a:gd name="connsiteX1394" fmla="*/ 748311 w 5143835"/>
              <a:gd name="connsiteY1394" fmla="*/ 5307788 h 7043687"/>
              <a:gd name="connsiteX1395" fmla="*/ 741946 w 5143835"/>
              <a:gd name="connsiteY1395" fmla="*/ 5306791 h 7043687"/>
              <a:gd name="connsiteX1396" fmla="*/ 743107 w 5143835"/>
              <a:gd name="connsiteY1396" fmla="*/ 5302195 h 7043687"/>
              <a:gd name="connsiteX1397" fmla="*/ 761434 w 5143835"/>
              <a:gd name="connsiteY1397" fmla="*/ 5299494 h 7043687"/>
              <a:gd name="connsiteX1398" fmla="*/ 778023 w 5143835"/>
              <a:gd name="connsiteY1398" fmla="*/ 5303687 h 7043687"/>
              <a:gd name="connsiteX1399" fmla="*/ 775119 w 5143835"/>
              <a:gd name="connsiteY1399" fmla="*/ 5315175 h 7043687"/>
              <a:gd name="connsiteX1400" fmla="*/ 758531 w 5143835"/>
              <a:gd name="connsiteY1400" fmla="*/ 5310982 h 7043687"/>
              <a:gd name="connsiteX1401" fmla="*/ 759982 w 5143835"/>
              <a:gd name="connsiteY1401" fmla="*/ 5305239 h 7043687"/>
              <a:gd name="connsiteX1402" fmla="*/ 761434 w 5143835"/>
              <a:gd name="connsiteY1402" fmla="*/ 5299494 h 7043687"/>
              <a:gd name="connsiteX1403" fmla="*/ 4379573 w 5143835"/>
              <a:gd name="connsiteY1403" fmla="*/ 5296958 h 7043687"/>
              <a:gd name="connsiteX1404" fmla="*/ 4393681 w 5143835"/>
              <a:gd name="connsiteY1404" fmla="*/ 5304262 h 7043687"/>
              <a:gd name="connsiteX1405" fmla="*/ 4382975 w 5143835"/>
              <a:gd name="connsiteY1405" fmla="*/ 5307665 h 7043687"/>
              <a:gd name="connsiteX1406" fmla="*/ 4379573 w 5143835"/>
              <a:gd name="connsiteY1406" fmla="*/ 5296958 h 7043687"/>
              <a:gd name="connsiteX1407" fmla="*/ 4376546 w 5143835"/>
              <a:gd name="connsiteY1407" fmla="*/ 5294385 h 7043687"/>
              <a:gd name="connsiteX1408" fmla="*/ 4379573 w 5143835"/>
              <a:gd name="connsiteY1408" fmla="*/ 5296958 h 7043687"/>
              <a:gd name="connsiteX1409" fmla="*/ 4363516 w 5143835"/>
              <a:gd name="connsiteY1409" fmla="*/ 5302061 h 7043687"/>
              <a:gd name="connsiteX1410" fmla="*/ 4361475 w 5143835"/>
              <a:gd name="connsiteY1410" fmla="*/ 5295638 h 7043687"/>
              <a:gd name="connsiteX1411" fmla="*/ 4376546 w 5143835"/>
              <a:gd name="connsiteY1411" fmla="*/ 5294385 h 7043687"/>
              <a:gd name="connsiteX1412" fmla="*/ 402241 w 5143835"/>
              <a:gd name="connsiteY1412" fmla="*/ 5289369 h 7043687"/>
              <a:gd name="connsiteX1413" fmla="*/ 409483 w 5143835"/>
              <a:gd name="connsiteY1413" fmla="*/ 5318902 h 7043687"/>
              <a:gd name="connsiteX1414" fmla="*/ 392370 w 5143835"/>
              <a:gd name="connsiteY1414" fmla="*/ 5328428 h 7043687"/>
              <a:gd name="connsiteX1415" fmla="*/ 380191 w 5143835"/>
              <a:gd name="connsiteY1415" fmla="*/ 5318424 h 7043687"/>
              <a:gd name="connsiteX1416" fmla="*/ 395660 w 5143835"/>
              <a:gd name="connsiteY1416" fmla="*/ 5315408 h 7043687"/>
              <a:gd name="connsiteX1417" fmla="*/ 400596 w 5143835"/>
              <a:gd name="connsiteY1417" fmla="*/ 5295878 h 7043687"/>
              <a:gd name="connsiteX1418" fmla="*/ 402241 w 5143835"/>
              <a:gd name="connsiteY1418" fmla="*/ 5289369 h 7043687"/>
              <a:gd name="connsiteX1419" fmla="*/ 997496 w 5143835"/>
              <a:gd name="connsiteY1419" fmla="*/ 5281892 h 7043687"/>
              <a:gd name="connsiteX1420" fmla="*/ 1012818 w 5143835"/>
              <a:gd name="connsiteY1420" fmla="*/ 5282369 h 7043687"/>
              <a:gd name="connsiteX1421" fmla="*/ 1009591 w 5143835"/>
              <a:gd name="connsiteY1421" fmla="*/ 5295134 h 7043687"/>
              <a:gd name="connsiteX1422" fmla="*/ 1022950 w 5143835"/>
              <a:gd name="connsiteY1422" fmla="*/ 5312091 h 7043687"/>
              <a:gd name="connsiteX1423" fmla="*/ 1016496 w 5143835"/>
              <a:gd name="connsiteY1423" fmla="*/ 5337620 h 7043687"/>
              <a:gd name="connsiteX1424" fmla="*/ 998298 w 5143835"/>
              <a:gd name="connsiteY1424" fmla="*/ 5339810 h 7043687"/>
              <a:gd name="connsiteX1425" fmla="*/ 1003137 w 5143835"/>
              <a:gd name="connsiteY1425" fmla="*/ 5320664 h 7043687"/>
              <a:gd name="connsiteX1426" fmla="*/ 1006364 w 5143835"/>
              <a:gd name="connsiteY1426" fmla="*/ 5307899 h 7043687"/>
              <a:gd name="connsiteX1427" fmla="*/ 1007978 w 5143835"/>
              <a:gd name="connsiteY1427" fmla="*/ 5301516 h 7043687"/>
              <a:gd name="connsiteX1428" fmla="*/ 993002 w 5143835"/>
              <a:gd name="connsiteY1428" fmla="*/ 5290941 h 7043687"/>
              <a:gd name="connsiteX1429" fmla="*/ 994616 w 5143835"/>
              <a:gd name="connsiteY1429" fmla="*/ 5284559 h 7043687"/>
              <a:gd name="connsiteX1430" fmla="*/ 997496 w 5143835"/>
              <a:gd name="connsiteY1430" fmla="*/ 5281892 h 7043687"/>
              <a:gd name="connsiteX1431" fmla="*/ 766084 w 5143835"/>
              <a:gd name="connsiteY1431" fmla="*/ 5281113 h 7043687"/>
              <a:gd name="connsiteX1432" fmla="*/ 764632 w 5143835"/>
              <a:gd name="connsiteY1432" fmla="*/ 5286858 h 7043687"/>
              <a:gd name="connsiteX1433" fmla="*/ 746592 w 5143835"/>
              <a:gd name="connsiteY1433" fmla="*/ 5288410 h 7043687"/>
              <a:gd name="connsiteX1434" fmla="*/ 766084 w 5143835"/>
              <a:gd name="connsiteY1434" fmla="*/ 5281113 h 7043687"/>
              <a:gd name="connsiteX1435" fmla="*/ 4273604 w 5143835"/>
              <a:gd name="connsiteY1435" fmla="*/ 5278766 h 7043687"/>
              <a:gd name="connsiteX1436" fmla="*/ 4295718 w 5143835"/>
              <a:gd name="connsiteY1436" fmla="*/ 5278811 h 7043687"/>
              <a:gd name="connsiteX1437" fmla="*/ 4295105 w 5143835"/>
              <a:gd name="connsiteY1437" fmla="*/ 5290795 h 7043687"/>
              <a:gd name="connsiteX1438" fmla="*/ 4279048 w 5143835"/>
              <a:gd name="connsiteY1438" fmla="*/ 5295896 h 7043687"/>
              <a:gd name="connsiteX1439" fmla="*/ 4273604 w 5143835"/>
              <a:gd name="connsiteY1439" fmla="*/ 5278766 h 7043687"/>
              <a:gd name="connsiteX1440" fmla="*/ 1016299 w 5143835"/>
              <a:gd name="connsiteY1440" fmla="*/ 5268582 h 7043687"/>
              <a:gd name="connsiteX1441" fmla="*/ 1032887 w 5143835"/>
              <a:gd name="connsiteY1441" fmla="*/ 5272775 h 7043687"/>
              <a:gd name="connsiteX1442" fmla="*/ 1031145 w 5143835"/>
              <a:gd name="connsiteY1442" fmla="*/ 5279668 h 7043687"/>
              <a:gd name="connsiteX1443" fmla="*/ 1014556 w 5143835"/>
              <a:gd name="connsiteY1443" fmla="*/ 5275474 h 7043687"/>
              <a:gd name="connsiteX1444" fmla="*/ 1016299 w 5143835"/>
              <a:gd name="connsiteY1444" fmla="*/ 5268582 h 7043687"/>
              <a:gd name="connsiteX1445" fmla="*/ 4316429 w 5143835"/>
              <a:gd name="connsiteY1445" fmla="*/ 5265158 h 7043687"/>
              <a:gd name="connsiteX1446" fmla="*/ 4319831 w 5143835"/>
              <a:gd name="connsiteY1446" fmla="*/ 5275864 h 7043687"/>
              <a:gd name="connsiteX1447" fmla="*/ 4305722 w 5143835"/>
              <a:gd name="connsiteY1447" fmla="*/ 5268560 h 7043687"/>
              <a:gd name="connsiteX1448" fmla="*/ 4316429 w 5143835"/>
              <a:gd name="connsiteY1448" fmla="*/ 5265158 h 7043687"/>
              <a:gd name="connsiteX1449" fmla="*/ 144254 w 5143835"/>
              <a:gd name="connsiteY1449" fmla="*/ 5264491 h 7043687"/>
              <a:gd name="connsiteX1450" fmla="*/ 160051 w 5143835"/>
              <a:gd name="connsiteY1450" fmla="*/ 5268485 h 7043687"/>
              <a:gd name="connsiteX1451" fmla="*/ 177443 w 5143835"/>
              <a:gd name="connsiteY1451" fmla="*/ 5266158 h 7043687"/>
              <a:gd name="connsiteX1452" fmla="*/ 175846 w 5143835"/>
              <a:gd name="connsiteY1452" fmla="*/ 5272478 h 7043687"/>
              <a:gd name="connsiteX1453" fmla="*/ 171054 w 5143835"/>
              <a:gd name="connsiteY1453" fmla="*/ 5291434 h 7043687"/>
              <a:gd name="connsiteX1454" fmla="*/ 180464 w 5143835"/>
              <a:gd name="connsiteY1454" fmla="*/ 5320700 h 7043687"/>
              <a:gd name="connsiteX1455" fmla="*/ 178866 w 5143835"/>
              <a:gd name="connsiteY1455" fmla="*/ 5327019 h 7043687"/>
              <a:gd name="connsiteX1456" fmla="*/ 191470 w 5143835"/>
              <a:gd name="connsiteY1456" fmla="*/ 5343649 h 7043687"/>
              <a:gd name="connsiteX1457" fmla="*/ 189873 w 5143835"/>
              <a:gd name="connsiteY1457" fmla="*/ 5349968 h 7043687"/>
              <a:gd name="connsiteX1458" fmla="*/ 140885 w 5143835"/>
              <a:gd name="connsiteY1458" fmla="*/ 5344308 h 7043687"/>
              <a:gd name="connsiteX1459" fmla="*/ 129879 w 5143835"/>
              <a:gd name="connsiteY1459" fmla="*/ 5321359 h 7043687"/>
              <a:gd name="connsiteX1460" fmla="*/ 133074 w 5143835"/>
              <a:gd name="connsiteY1460" fmla="*/ 5308720 h 7043687"/>
              <a:gd name="connsiteX1461" fmla="*/ 134670 w 5143835"/>
              <a:gd name="connsiteY1461" fmla="*/ 5302404 h 7043687"/>
              <a:gd name="connsiteX1462" fmla="*/ 118873 w 5143835"/>
              <a:gd name="connsiteY1462" fmla="*/ 5298410 h 7043687"/>
              <a:gd name="connsiteX1463" fmla="*/ 117276 w 5143835"/>
              <a:gd name="connsiteY1463" fmla="*/ 5304728 h 7043687"/>
              <a:gd name="connsiteX1464" fmla="*/ 115679 w 5143835"/>
              <a:gd name="connsiteY1464" fmla="*/ 5311047 h 7043687"/>
              <a:gd name="connsiteX1465" fmla="*/ 85683 w 5143835"/>
              <a:gd name="connsiteY1465" fmla="*/ 5296742 h 7043687"/>
              <a:gd name="connsiteX1466" fmla="*/ 123663 w 5143835"/>
              <a:gd name="connsiteY1466" fmla="*/ 5279455 h 7043687"/>
              <a:gd name="connsiteX1467" fmla="*/ 125261 w 5143835"/>
              <a:gd name="connsiteY1467" fmla="*/ 5273136 h 7043687"/>
              <a:gd name="connsiteX1468" fmla="*/ 137865 w 5143835"/>
              <a:gd name="connsiteY1468" fmla="*/ 5289766 h 7043687"/>
              <a:gd name="connsiteX1469" fmla="*/ 122068 w 5143835"/>
              <a:gd name="connsiteY1469" fmla="*/ 5285772 h 7043687"/>
              <a:gd name="connsiteX1470" fmla="*/ 136268 w 5143835"/>
              <a:gd name="connsiteY1470" fmla="*/ 5296084 h 7043687"/>
              <a:gd name="connsiteX1471" fmla="*/ 155260 w 5143835"/>
              <a:gd name="connsiteY1471" fmla="*/ 5287441 h 7043687"/>
              <a:gd name="connsiteX1472" fmla="*/ 142656 w 5143835"/>
              <a:gd name="connsiteY1472" fmla="*/ 5270811 h 7043687"/>
              <a:gd name="connsiteX1473" fmla="*/ 144254 w 5143835"/>
              <a:gd name="connsiteY1473" fmla="*/ 5264491 h 7043687"/>
              <a:gd name="connsiteX1474" fmla="*/ 993980 w 5143835"/>
              <a:gd name="connsiteY1474" fmla="*/ 5256525 h 7043687"/>
              <a:gd name="connsiteX1475" fmla="*/ 1001069 w 5143835"/>
              <a:gd name="connsiteY1475" fmla="*/ 5259029 h 7043687"/>
              <a:gd name="connsiteX1476" fmla="*/ 999520 w 5143835"/>
              <a:gd name="connsiteY1476" fmla="*/ 5265157 h 7043687"/>
              <a:gd name="connsiteX1477" fmla="*/ 981383 w 5143835"/>
              <a:gd name="connsiteY1477" fmla="*/ 5267091 h 7043687"/>
              <a:gd name="connsiteX1478" fmla="*/ 993980 w 5143835"/>
              <a:gd name="connsiteY1478" fmla="*/ 5256525 h 7043687"/>
              <a:gd name="connsiteX1479" fmla="*/ 396646 w 5143835"/>
              <a:gd name="connsiteY1479" fmla="*/ 5253324 h 7043687"/>
              <a:gd name="connsiteX1480" fmla="*/ 407178 w 5143835"/>
              <a:gd name="connsiteY1480" fmla="*/ 5269839 h 7043687"/>
              <a:gd name="connsiteX1481" fmla="*/ 405534 w 5143835"/>
              <a:gd name="connsiteY1481" fmla="*/ 5276349 h 7043687"/>
              <a:gd name="connsiteX1482" fmla="*/ 403887 w 5143835"/>
              <a:gd name="connsiteY1482" fmla="*/ 5282859 h 7043687"/>
              <a:gd name="connsiteX1483" fmla="*/ 402241 w 5143835"/>
              <a:gd name="connsiteY1483" fmla="*/ 5289369 h 7043687"/>
              <a:gd name="connsiteX1484" fmla="*/ 388419 w 5143835"/>
              <a:gd name="connsiteY1484" fmla="*/ 5285875 h 7043687"/>
              <a:gd name="connsiteX1485" fmla="*/ 390064 w 5143835"/>
              <a:gd name="connsiteY1485" fmla="*/ 5279365 h 7043687"/>
              <a:gd name="connsiteX1486" fmla="*/ 391710 w 5143835"/>
              <a:gd name="connsiteY1486" fmla="*/ 5272855 h 7043687"/>
              <a:gd name="connsiteX1487" fmla="*/ 396646 w 5143835"/>
              <a:gd name="connsiteY1487" fmla="*/ 5253324 h 7043687"/>
              <a:gd name="connsiteX1488" fmla="*/ 134682 w 5143835"/>
              <a:gd name="connsiteY1488" fmla="*/ 5242517 h 7043687"/>
              <a:gd name="connsiteX1489" fmla="*/ 133231 w 5143835"/>
              <a:gd name="connsiteY1489" fmla="*/ 5248262 h 7043687"/>
              <a:gd name="connsiteX1490" fmla="*/ 128668 w 5143835"/>
              <a:gd name="connsiteY1490" fmla="*/ 5243033 h 7043687"/>
              <a:gd name="connsiteX1491" fmla="*/ 4164680 w 5143835"/>
              <a:gd name="connsiteY1491" fmla="*/ 5240793 h 7043687"/>
              <a:gd name="connsiteX1492" fmla="*/ 4166562 w 5143835"/>
              <a:gd name="connsiteY1492" fmla="*/ 5246714 h 7043687"/>
              <a:gd name="connsiteX1493" fmla="*/ 4151613 w 5143835"/>
              <a:gd name="connsiteY1493" fmla="*/ 5251463 h 7043687"/>
              <a:gd name="connsiteX1494" fmla="*/ 4164680 w 5143835"/>
              <a:gd name="connsiteY1494" fmla="*/ 5240793 h 7043687"/>
              <a:gd name="connsiteX1495" fmla="*/ 4195838 w 5143835"/>
              <a:gd name="connsiteY1495" fmla="*/ 5238056 h 7043687"/>
              <a:gd name="connsiteX1496" fmla="*/ 4197709 w 5143835"/>
              <a:gd name="connsiteY1496" fmla="*/ 5243944 h 7043687"/>
              <a:gd name="connsiteX1497" fmla="*/ 4181651 w 5143835"/>
              <a:gd name="connsiteY1497" fmla="*/ 5249047 h 7043687"/>
              <a:gd name="connsiteX1498" fmla="*/ 4179780 w 5143835"/>
              <a:gd name="connsiteY1498" fmla="*/ 5243158 h 7043687"/>
              <a:gd name="connsiteX1499" fmla="*/ 4195838 w 5143835"/>
              <a:gd name="connsiteY1499" fmla="*/ 5238056 h 7043687"/>
              <a:gd name="connsiteX1500" fmla="*/ 4360522 w 5143835"/>
              <a:gd name="connsiteY1500" fmla="*/ 5237003 h 7043687"/>
              <a:gd name="connsiteX1501" fmla="*/ 4362562 w 5143835"/>
              <a:gd name="connsiteY1501" fmla="*/ 5243425 h 7043687"/>
              <a:gd name="connsiteX1502" fmla="*/ 4346505 w 5143835"/>
              <a:gd name="connsiteY1502" fmla="*/ 5248528 h 7043687"/>
              <a:gd name="connsiteX1503" fmla="*/ 4360522 w 5143835"/>
              <a:gd name="connsiteY1503" fmla="*/ 5237003 h 7043687"/>
              <a:gd name="connsiteX1504" fmla="*/ 185428 w 5143835"/>
              <a:gd name="connsiteY1504" fmla="*/ 5234566 h 7043687"/>
              <a:gd name="connsiteX1505" fmla="*/ 183831 w 5143835"/>
              <a:gd name="connsiteY1505" fmla="*/ 5240885 h 7043687"/>
              <a:gd name="connsiteX1506" fmla="*/ 180637 w 5143835"/>
              <a:gd name="connsiteY1506" fmla="*/ 5253521 h 7043687"/>
              <a:gd name="connsiteX1507" fmla="*/ 196435 w 5143835"/>
              <a:gd name="connsiteY1507" fmla="*/ 5257515 h 7043687"/>
              <a:gd name="connsiteX1508" fmla="*/ 194838 w 5143835"/>
              <a:gd name="connsiteY1508" fmla="*/ 5263834 h 7043687"/>
              <a:gd name="connsiteX1509" fmla="*/ 179040 w 5143835"/>
              <a:gd name="connsiteY1509" fmla="*/ 5259841 h 7043687"/>
              <a:gd name="connsiteX1510" fmla="*/ 177443 w 5143835"/>
              <a:gd name="connsiteY1510" fmla="*/ 5266158 h 7043687"/>
              <a:gd name="connsiteX1511" fmla="*/ 164843 w 5143835"/>
              <a:gd name="connsiteY1511" fmla="*/ 5249529 h 7043687"/>
              <a:gd name="connsiteX1512" fmla="*/ 166440 w 5143835"/>
              <a:gd name="connsiteY1512" fmla="*/ 5243210 h 7043687"/>
              <a:gd name="connsiteX1513" fmla="*/ 168036 w 5143835"/>
              <a:gd name="connsiteY1513" fmla="*/ 5236893 h 7043687"/>
              <a:gd name="connsiteX1514" fmla="*/ 185428 w 5143835"/>
              <a:gd name="connsiteY1514" fmla="*/ 5234566 h 7043687"/>
              <a:gd name="connsiteX1515" fmla="*/ 119546 w 5143835"/>
              <a:gd name="connsiteY1515" fmla="*/ 5232580 h 7043687"/>
              <a:gd name="connsiteX1516" fmla="*/ 128668 w 5143835"/>
              <a:gd name="connsiteY1516" fmla="*/ 5243033 h 7043687"/>
              <a:gd name="connsiteX1517" fmla="*/ 116643 w 5143835"/>
              <a:gd name="connsiteY1517" fmla="*/ 5244068 h 7043687"/>
              <a:gd name="connsiteX1518" fmla="*/ 119546 w 5143835"/>
              <a:gd name="connsiteY1518" fmla="*/ 5232580 h 7043687"/>
              <a:gd name="connsiteX1519" fmla="*/ 3020362 w 5143835"/>
              <a:gd name="connsiteY1519" fmla="*/ 5213232 h 7043687"/>
              <a:gd name="connsiteX1520" fmla="*/ 3039074 w 5143835"/>
              <a:gd name="connsiteY1520" fmla="*/ 5220326 h 7043687"/>
              <a:gd name="connsiteX1521" fmla="*/ 3040955 w 5143835"/>
              <a:gd name="connsiteY1521" fmla="*/ 5226248 h 7043687"/>
              <a:gd name="connsiteX1522" fmla="*/ 3026007 w 5143835"/>
              <a:gd name="connsiteY1522" fmla="*/ 5230998 h 7043687"/>
              <a:gd name="connsiteX1523" fmla="*/ 3022244 w 5143835"/>
              <a:gd name="connsiteY1523" fmla="*/ 5219154 h 7043687"/>
              <a:gd name="connsiteX1524" fmla="*/ 147750 w 5143835"/>
              <a:gd name="connsiteY1524" fmla="*/ 5190819 h 7043687"/>
              <a:gd name="connsiteX1525" fmla="*/ 164339 w 5143835"/>
              <a:gd name="connsiteY1525" fmla="*/ 5195012 h 7043687"/>
              <a:gd name="connsiteX1526" fmla="*/ 162596 w 5143835"/>
              <a:gd name="connsiteY1526" fmla="*/ 5201907 h 7043687"/>
              <a:gd name="connsiteX1527" fmla="*/ 146008 w 5143835"/>
              <a:gd name="connsiteY1527" fmla="*/ 5197713 h 7043687"/>
              <a:gd name="connsiteX1528" fmla="*/ 147750 w 5143835"/>
              <a:gd name="connsiteY1528" fmla="*/ 5190819 h 7043687"/>
              <a:gd name="connsiteX1529" fmla="*/ 4245027 w 5143835"/>
              <a:gd name="connsiteY1529" fmla="*/ 5188832 h 7043687"/>
              <a:gd name="connsiteX1530" fmla="*/ 4249110 w 5143835"/>
              <a:gd name="connsiteY1530" fmla="*/ 5201679 h 7043687"/>
              <a:gd name="connsiteX1531" fmla="*/ 4245027 w 5143835"/>
              <a:gd name="connsiteY1531" fmla="*/ 5188832 h 7043687"/>
              <a:gd name="connsiteX1532" fmla="*/ 807061 w 5143835"/>
              <a:gd name="connsiteY1532" fmla="*/ 5188805 h 7043687"/>
              <a:gd name="connsiteX1533" fmla="*/ 816376 w 5143835"/>
              <a:gd name="connsiteY1533" fmla="*/ 5198493 h 7043687"/>
              <a:gd name="connsiteX1534" fmla="*/ 814634 w 5143835"/>
              <a:gd name="connsiteY1534" fmla="*/ 5205386 h 7043687"/>
              <a:gd name="connsiteX1535" fmla="*/ 803576 w 5143835"/>
              <a:gd name="connsiteY1535" fmla="*/ 5202591 h 7043687"/>
              <a:gd name="connsiteX1536" fmla="*/ 805319 w 5143835"/>
              <a:gd name="connsiteY1536" fmla="*/ 5195698 h 7043687"/>
              <a:gd name="connsiteX1537" fmla="*/ 807061 w 5143835"/>
              <a:gd name="connsiteY1537" fmla="*/ 5188805 h 7043687"/>
              <a:gd name="connsiteX1538" fmla="*/ 4225568 w 5143835"/>
              <a:gd name="connsiteY1538" fmla="*/ 5183228 h 7043687"/>
              <a:gd name="connsiteX1539" fmla="*/ 4245027 w 5143835"/>
              <a:gd name="connsiteY1539" fmla="*/ 5188832 h 7043687"/>
              <a:gd name="connsiteX1540" fmla="*/ 4227269 w 5143835"/>
              <a:gd name="connsiteY1540" fmla="*/ 5188582 h 7043687"/>
              <a:gd name="connsiteX1541" fmla="*/ 4225568 w 5143835"/>
              <a:gd name="connsiteY1541" fmla="*/ 5183228 h 7043687"/>
              <a:gd name="connsiteX1542" fmla="*/ 773885 w 5143835"/>
              <a:gd name="connsiteY1542" fmla="*/ 5180419 h 7043687"/>
              <a:gd name="connsiteX1543" fmla="*/ 790473 w 5143835"/>
              <a:gd name="connsiteY1543" fmla="*/ 5184612 h 7043687"/>
              <a:gd name="connsiteX1544" fmla="*/ 788731 w 5143835"/>
              <a:gd name="connsiteY1544" fmla="*/ 5191505 h 7043687"/>
              <a:gd name="connsiteX1545" fmla="*/ 772143 w 5143835"/>
              <a:gd name="connsiteY1545" fmla="*/ 5187312 h 7043687"/>
              <a:gd name="connsiteX1546" fmla="*/ 141719 w 5143835"/>
              <a:gd name="connsiteY1546" fmla="*/ 5177440 h 7043687"/>
              <a:gd name="connsiteX1547" fmla="*/ 149662 w 5143835"/>
              <a:gd name="connsiteY1547" fmla="*/ 5178592 h 7043687"/>
              <a:gd name="connsiteX1548" fmla="*/ 148036 w 5143835"/>
              <a:gd name="connsiteY1548" fmla="*/ 5185025 h 7043687"/>
              <a:gd name="connsiteX1549" fmla="*/ 132556 w 5143835"/>
              <a:gd name="connsiteY1549" fmla="*/ 5181112 h 7043687"/>
              <a:gd name="connsiteX1550" fmla="*/ 141719 w 5143835"/>
              <a:gd name="connsiteY1550" fmla="*/ 5177440 h 7043687"/>
              <a:gd name="connsiteX1551" fmla="*/ 4321279 w 5143835"/>
              <a:gd name="connsiteY1551" fmla="*/ 5176096 h 7043687"/>
              <a:gd name="connsiteX1552" fmla="*/ 4326093 w 5143835"/>
              <a:gd name="connsiteY1552" fmla="*/ 5184291 h 7043687"/>
              <a:gd name="connsiteX1553" fmla="*/ 4307995 w 5143835"/>
              <a:gd name="connsiteY1553" fmla="*/ 5182969 h 7043687"/>
              <a:gd name="connsiteX1554" fmla="*/ 4305953 w 5143835"/>
              <a:gd name="connsiteY1554" fmla="*/ 5176545 h 7043687"/>
              <a:gd name="connsiteX1555" fmla="*/ 4321279 w 5143835"/>
              <a:gd name="connsiteY1555" fmla="*/ 5176096 h 7043687"/>
              <a:gd name="connsiteX1556" fmla="*/ 152915 w 5143835"/>
              <a:gd name="connsiteY1556" fmla="*/ 5165725 h 7043687"/>
              <a:gd name="connsiteX1557" fmla="*/ 157094 w 5143835"/>
              <a:gd name="connsiteY1557" fmla="*/ 5173626 h 7043687"/>
              <a:gd name="connsiteX1558" fmla="*/ 149662 w 5143835"/>
              <a:gd name="connsiteY1558" fmla="*/ 5178592 h 7043687"/>
              <a:gd name="connsiteX1559" fmla="*/ 152915 w 5143835"/>
              <a:gd name="connsiteY1559" fmla="*/ 5165725 h 7043687"/>
              <a:gd name="connsiteX1560" fmla="*/ 778534 w 5143835"/>
              <a:gd name="connsiteY1560" fmla="*/ 5162039 h 7043687"/>
              <a:gd name="connsiteX1561" fmla="*/ 795119 w 5143835"/>
              <a:gd name="connsiteY1561" fmla="*/ 5166231 h 7043687"/>
              <a:gd name="connsiteX1562" fmla="*/ 795123 w 5143835"/>
              <a:gd name="connsiteY1562" fmla="*/ 5166232 h 7043687"/>
              <a:gd name="connsiteX1563" fmla="*/ 795121 w 5143835"/>
              <a:gd name="connsiteY1563" fmla="*/ 5166233 h 7043687"/>
              <a:gd name="connsiteX1564" fmla="*/ 799888 w 5143835"/>
              <a:gd name="connsiteY1564" fmla="*/ 5173548 h 7043687"/>
              <a:gd name="connsiteX1565" fmla="*/ 792215 w 5143835"/>
              <a:gd name="connsiteY1565" fmla="*/ 5177720 h 7043687"/>
              <a:gd name="connsiteX1566" fmla="*/ 786902 w 5143835"/>
              <a:gd name="connsiteY1566" fmla="*/ 5172557 h 7043687"/>
              <a:gd name="connsiteX1567" fmla="*/ 787950 w 5143835"/>
              <a:gd name="connsiteY1567" fmla="*/ 5171754 h 7043687"/>
              <a:gd name="connsiteX1568" fmla="*/ 776792 w 5143835"/>
              <a:gd name="connsiteY1568" fmla="*/ 5168933 h 7043687"/>
              <a:gd name="connsiteX1569" fmla="*/ 778534 w 5143835"/>
              <a:gd name="connsiteY1569" fmla="*/ 5162039 h 7043687"/>
              <a:gd name="connsiteX1570" fmla="*/ 816934 w 5143835"/>
              <a:gd name="connsiteY1570" fmla="*/ 5149745 h 7043687"/>
              <a:gd name="connsiteX1571" fmla="*/ 815192 w 5143835"/>
              <a:gd name="connsiteY1571" fmla="*/ 5156638 h 7043687"/>
              <a:gd name="connsiteX1572" fmla="*/ 795119 w 5143835"/>
              <a:gd name="connsiteY1572" fmla="*/ 5166231 h 7043687"/>
              <a:gd name="connsiteX1573" fmla="*/ 816934 w 5143835"/>
              <a:gd name="connsiteY1573" fmla="*/ 5149745 h 7043687"/>
              <a:gd name="connsiteX1574" fmla="*/ 767173 w 5143835"/>
              <a:gd name="connsiteY1574" fmla="*/ 5137166 h 7043687"/>
              <a:gd name="connsiteX1575" fmla="*/ 783760 w 5143835"/>
              <a:gd name="connsiteY1575" fmla="*/ 5141359 h 7043687"/>
              <a:gd name="connsiteX1576" fmla="*/ 782019 w 5143835"/>
              <a:gd name="connsiteY1576" fmla="*/ 5148251 h 7043687"/>
              <a:gd name="connsiteX1577" fmla="*/ 765430 w 5143835"/>
              <a:gd name="connsiteY1577" fmla="*/ 5144058 h 7043687"/>
              <a:gd name="connsiteX1578" fmla="*/ 767173 w 5143835"/>
              <a:gd name="connsiteY1578" fmla="*/ 5137166 h 7043687"/>
              <a:gd name="connsiteX1579" fmla="*/ 195260 w 5143835"/>
              <a:gd name="connsiteY1579" fmla="*/ 5128517 h 7043687"/>
              <a:gd name="connsiteX1580" fmla="*/ 207488 w 5143835"/>
              <a:gd name="connsiteY1580" fmla="*/ 5145297 h 7043687"/>
              <a:gd name="connsiteX1581" fmla="*/ 205863 w 5143835"/>
              <a:gd name="connsiteY1581" fmla="*/ 5151730 h 7043687"/>
              <a:gd name="connsiteX1582" fmla="*/ 188755 w 5143835"/>
              <a:gd name="connsiteY1582" fmla="*/ 5154251 h 7043687"/>
              <a:gd name="connsiteX1583" fmla="*/ 202611 w 5143835"/>
              <a:gd name="connsiteY1583" fmla="*/ 5164597 h 7043687"/>
              <a:gd name="connsiteX1584" fmla="*/ 185503 w 5143835"/>
              <a:gd name="connsiteY1584" fmla="*/ 5167117 h 7043687"/>
              <a:gd name="connsiteX1585" fmla="*/ 201398 w 5143835"/>
              <a:gd name="connsiteY1585" fmla="*/ 5185680 h 7043687"/>
              <a:gd name="connsiteX1586" fmla="*/ 192853 w 5143835"/>
              <a:gd name="connsiteY1586" fmla="*/ 5203198 h 7043687"/>
              <a:gd name="connsiteX1587" fmla="*/ 177373 w 5143835"/>
              <a:gd name="connsiteY1587" fmla="*/ 5199285 h 7043687"/>
              <a:gd name="connsiteX1588" fmla="*/ 175746 w 5143835"/>
              <a:gd name="connsiteY1588" fmla="*/ 5205718 h 7043687"/>
              <a:gd name="connsiteX1589" fmla="*/ 178999 w 5143835"/>
              <a:gd name="connsiteY1589" fmla="*/ 5192852 h 7043687"/>
              <a:gd name="connsiteX1590" fmla="*/ 163517 w 5143835"/>
              <a:gd name="connsiteY1590" fmla="*/ 5188938 h 7043687"/>
              <a:gd name="connsiteX1591" fmla="*/ 168396 w 5143835"/>
              <a:gd name="connsiteY1591" fmla="*/ 5169637 h 7043687"/>
              <a:gd name="connsiteX1592" fmla="*/ 171648 w 5143835"/>
              <a:gd name="connsiteY1592" fmla="*/ 5156772 h 7043687"/>
              <a:gd name="connsiteX1593" fmla="*/ 156167 w 5143835"/>
              <a:gd name="connsiteY1593" fmla="*/ 5152858 h 7043687"/>
              <a:gd name="connsiteX1594" fmla="*/ 173275 w 5143835"/>
              <a:gd name="connsiteY1594" fmla="*/ 5150338 h 7043687"/>
              <a:gd name="connsiteX1595" fmla="*/ 176527 w 5143835"/>
              <a:gd name="connsiteY1595" fmla="*/ 5137471 h 7043687"/>
              <a:gd name="connsiteX1596" fmla="*/ 190382 w 5143835"/>
              <a:gd name="connsiteY1596" fmla="*/ 5147817 h 7043687"/>
              <a:gd name="connsiteX1597" fmla="*/ 193634 w 5143835"/>
              <a:gd name="connsiteY1597" fmla="*/ 5134951 h 7043687"/>
              <a:gd name="connsiteX1598" fmla="*/ 195260 w 5143835"/>
              <a:gd name="connsiteY1598" fmla="*/ 5128517 h 7043687"/>
              <a:gd name="connsiteX1599" fmla="*/ 807896 w 5143835"/>
              <a:gd name="connsiteY1599" fmla="*/ 5115683 h 7043687"/>
              <a:gd name="connsiteX1600" fmla="*/ 822935 w 5143835"/>
              <a:gd name="connsiteY1600" fmla="*/ 5126003 h 7043687"/>
              <a:gd name="connsiteX1601" fmla="*/ 803250 w 5143835"/>
              <a:gd name="connsiteY1601" fmla="*/ 5134064 h 7043687"/>
              <a:gd name="connsiteX1602" fmla="*/ 807896 w 5143835"/>
              <a:gd name="connsiteY1602" fmla="*/ 5115683 h 7043687"/>
              <a:gd name="connsiteX1603" fmla="*/ 183031 w 5143835"/>
              <a:gd name="connsiteY1603" fmla="*/ 5111737 h 7043687"/>
              <a:gd name="connsiteX1604" fmla="*/ 198513 w 5143835"/>
              <a:gd name="connsiteY1604" fmla="*/ 5115651 h 7043687"/>
              <a:gd name="connsiteX1605" fmla="*/ 195260 w 5143835"/>
              <a:gd name="connsiteY1605" fmla="*/ 5128517 h 7043687"/>
              <a:gd name="connsiteX1606" fmla="*/ 179779 w 5143835"/>
              <a:gd name="connsiteY1606" fmla="*/ 5124604 h 7043687"/>
              <a:gd name="connsiteX1607" fmla="*/ 181405 w 5143835"/>
              <a:gd name="connsiteY1607" fmla="*/ 5118171 h 7043687"/>
              <a:gd name="connsiteX1608" fmla="*/ 183031 w 5143835"/>
              <a:gd name="connsiteY1608" fmla="*/ 5111737 h 7043687"/>
              <a:gd name="connsiteX1609" fmla="*/ 4121636 w 5143835"/>
              <a:gd name="connsiteY1609" fmla="*/ 5105332 h 7043687"/>
              <a:gd name="connsiteX1610" fmla="*/ 4138231 w 5143835"/>
              <a:gd name="connsiteY1610" fmla="*/ 5105763 h 7043687"/>
              <a:gd name="connsiteX1611" fmla="*/ 4108335 w 5143835"/>
              <a:gd name="connsiteY1611" fmla="*/ 5115263 h 7043687"/>
              <a:gd name="connsiteX1612" fmla="*/ 4106452 w 5143835"/>
              <a:gd name="connsiteY1612" fmla="*/ 5109342 h 7043687"/>
              <a:gd name="connsiteX1613" fmla="*/ 4121636 w 5143835"/>
              <a:gd name="connsiteY1613" fmla="*/ 5105332 h 7043687"/>
              <a:gd name="connsiteX1614" fmla="*/ 4235229 w 5143835"/>
              <a:gd name="connsiteY1614" fmla="*/ 5102360 h 7043687"/>
              <a:gd name="connsiteX1615" fmla="*/ 4253104 w 5143835"/>
              <a:gd name="connsiteY1615" fmla="*/ 5102967 h 7043687"/>
              <a:gd name="connsiteX1616" fmla="*/ 4240672 w 5143835"/>
              <a:gd name="connsiteY1616" fmla="*/ 5119490 h 7043687"/>
              <a:gd name="connsiteX1617" fmla="*/ 4235229 w 5143835"/>
              <a:gd name="connsiteY1617" fmla="*/ 5102360 h 7043687"/>
              <a:gd name="connsiteX1618" fmla="*/ 4164852 w 5143835"/>
              <a:gd name="connsiteY1618" fmla="*/ 5099969 h 7043687"/>
              <a:gd name="connsiteX1619" fmla="*/ 4167546 w 5143835"/>
              <a:gd name="connsiteY1619" fmla="*/ 5102649 h 7043687"/>
              <a:gd name="connsiteX1620" fmla="*/ 4169587 w 5143835"/>
              <a:gd name="connsiteY1620" fmla="*/ 5109074 h 7043687"/>
              <a:gd name="connsiteX1621" fmla="*/ 4156207 w 5143835"/>
              <a:gd name="connsiteY1621" fmla="*/ 5113325 h 7043687"/>
              <a:gd name="connsiteX1622" fmla="*/ 4152124 w 5143835"/>
              <a:gd name="connsiteY1622" fmla="*/ 5100478 h 7043687"/>
              <a:gd name="connsiteX1623" fmla="*/ 4164852 w 5143835"/>
              <a:gd name="connsiteY1623" fmla="*/ 5099969 h 7043687"/>
              <a:gd name="connsiteX1624" fmla="*/ 832615 w 5143835"/>
              <a:gd name="connsiteY1624" fmla="*/ 5087708 h 7043687"/>
              <a:gd name="connsiteX1625" fmla="*/ 841931 w 5143835"/>
              <a:gd name="connsiteY1625" fmla="*/ 5097397 h 7043687"/>
              <a:gd name="connsiteX1626" fmla="*/ 830873 w 5143835"/>
              <a:gd name="connsiteY1626" fmla="*/ 5094602 h 7043687"/>
              <a:gd name="connsiteX1627" fmla="*/ 832615 w 5143835"/>
              <a:gd name="connsiteY1627" fmla="*/ 5087708 h 7043687"/>
              <a:gd name="connsiteX1628" fmla="*/ 4193415 w 5143835"/>
              <a:gd name="connsiteY1628" fmla="*/ 5082054 h 7043687"/>
              <a:gd name="connsiteX1629" fmla="*/ 4195286 w 5143835"/>
              <a:gd name="connsiteY1629" fmla="*/ 5087942 h 7043687"/>
              <a:gd name="connsiteX1630" fmla="*/ 4199028 w 5143835"/>
              <a:gd name="connsiteY1630" fmla="*/ 5099718 h 7043687"/>
              <a:gd name="connsiteX1631" fmla="*/ 4179228 w 5143835"/>
              <a:gd name="connsiteY1631" fmla="*/ 5093044 h 7043687"/>
              <a:gd name="connsiteX1632" fmla="*/ 4193415 w 5143835"/>
              <a:gd name="connsiteY1632" fmla="*/ 5082054 h 7043687"/>
              <a:gd name="connsiteX1633" fmla="*/ 4175487 w 5143835"/>
              <a:gd name="connsiteY1633" fmla="*/ 5081268 h 7043687"/>
              <a:gd name="connsiteX1634" fmla="*/ 4166822 w 5143835"/>
              <a:gd name="connsiteY1634" fmla="*/ 5091092 h 7043687"/>
              <a:gd name="connsiteX1635" fmla="*/ 4164780 w 5143835"/>
              <a:gd name="connsiteY1635" fmla="*/ 5084668 h 7043687"/>
              <a:gd name="connsiteX1636" fmla="*/ 4175487 w 5143835"/>
              <a:gd name="connsiteY1636" fmla="*/ 5081268 h 7043687"/>
              <a:gd name="connsiteX1637" fmla="*/ 4157791 w 5143835"/>
              <a:gd name="connsiteY1637" fmla="*/ 5070211 h 7043687"/>
              <a:gd name="connsiteX1638" fmla="*/ 4160600 w 5143835"/>
              <a:gd name="connsiteY1638" fmla="*/ 5072579 h 7043687"/>
              <a:gd name="connsiteX1639" fmla="*/ 4164363 w 5143835"/>
              <a:gd name="connsiteY1639" fmla="*/ 5084422 h 7043687"/>
              <a:gd name="connsiteX1640" fmla="*/ 4147534 w 5143835"/>
              <a:gd name="connsiteY1640" fmla="*/ 5083250 h 7043687"/>
              <a:gd name="connsiteX1641" fmla="*/ 4143771 w 5143835"/>
              <a:gd name="connsiteY1641" fmla="*/ 5071407 h 7043687"/>
              <a:gd name="connsiteX1642" fmla="*/ 4157791 w 5143835"/>
              <a:gd name="connsiteY1642" fmla="*/ 5070211 h 7043687"/>
              <a:gd name="connsiteX1643" fmla="*/ 786088 w 5143835"/>
              <a:gd name="connsiteY1643" fmla="*/ 5062329 h 7043687"/>
              <a:gd name="connsiteX1644" fmla="*/ 819262 w 5143835"/>
              <a:gd name="connsiteY1644" fmla="*/ 5070714 h 7043687"/>
              <a:gd name="connsiteX1645" fmla="*/ 817686 w 5143835"/>
              <a:gd name="connsiteY1645" fmla="*/ 5076950 h 7043687"/>
              <a:gd name="connsiteX1646" fmla="*/ 814533 w 5143835"/>
              <a:gd name="connsiteY1646" fmla="*/ 5089424 h 7043687"/>
              <a:gd name="connsiteX1647" fmla="*/ 829545 w 5143835"/>
              <a:gd name="connsiteY1647" fmla="*/ 5099854 h 7043687"/>
              <a:gd name="connsiteX1648" fmla="*/ 827969 w 5143835"/>
              <a:gd name="connsiteY1648" fmla="*/ 5106090 h 7043687"/>
              <a:gd name="connsiteX1649" fmla="*/ 797945 w 5143835"/>
              <a:gd name="connsiteY1649" fmla="*/ 5085231 h 7043687"/>
              <a:gd name="connsiteX1650" fmla="*/ 796369 w 5143835"/>
              <a:gd name="connsiteY1650" fmla="*/ 5091467 h 7043687"/>
              <a:gd name="connsiteX1651" fmla="*/ 782936 w 5143835"/>
              <a:gd name="connsiteY1651" fmla="*/ 5074802 h 7043687"/>
              <a:gd name="connsiteX1652" fmla="*/ 786088 w 5143835"/>
              <a:gd name="connsiteY1652" fmla="*/ 5062329 h 7043687"/>
              <a:gd name="connsiteX1653" fmla="*/ 790702 w 5143835"/>
              <a:gd name="connsiteY1653" fmla="*/ 5046527 h 7043687"/>
              <a:gd name="connsiteX1654" fmla="*/ 792297 w 5143835"/>
              <a:gd name="connsiteY1654" fmla="*/ 5049406 h 7043687"/>
              <a:gd name="connsiteX1655" fmla="*/ 795883 w 5143835"/>
              <a:gd name="connsiteY1655" fmla="*/ 5057034 h 7043687"/>
              <a:gd name="connsiteX1656" fmla="*/ 789103 w 5143835"/>
              <a:gd name="connsiteY1656" fmla="*/ 5062043 h 7043687"/>
              <a:gd name="connsiteX1657" fmla="*/ 786313 w 5143835"/>
              <a:gd name="connsiteY1657" fmla="*/ 5051255 h 7043687"/>
              <a:gd name="connsiteX1658" fmla="*/ 788485 w 5143835"/>
              <a:gd name="connsiteY1658" fmla="*/ 5039934 h 7043687"/>
              <a:gd name="connsiteX1659" fmla="*/ 793895 w 5143835"/>
              <a:gd name="connsiteY1659" fmla="*/ 5043087 h 7043687"/>
              <a:gd name="connsiteX1660" fmla="*/ 790702 w 5143835"/>
              <a:gd name="connsiteY1660" fmla="*/ 5046527 h 7043687"/>
              <a:gd name="connsiteX1661" fmla="*/ 788509 w 5143835"/>
              <a:gd name="connsiteY1661" fmla="*/ 5042567 h 7043687"/>
              <a:gd name="connsiteX1662" fmla="*/ 788485 w 5143835"/>
              <a:gd name="connsiteY1662" fmla="*/ 5039934 h 7043687"/>
              <a:gd name="connsiteX1663" fmla="*/ 813958 w 5143835"/>
              <a:gd name="connsiteY1663" fmla="*/ 5021880 h 7043687"/>
              <a:gd name="connsiteX1664" fmla="*/ 828949 w 5143835"/>
              <a:gd name="connsiteY1664" fmla="*/ 5032392 h 7043687"/>
              <a:gd name="connsiteX1665" fmla="*/ 810764 w 5143835"/>
              <a:gd name="connsiteY1665" fmla="*/ 5034519 h 7043687"/>
              <a:gd name="connsiteX1666" fmla="*/ 809166 w 5143835"/>
              <a:gd name="connsiteY1666" fmla="*/ 5040837 h 7043687"/>
              <a:gd name="connsiteX1667" fmla="*/ 807569 w 5143835"/>
              <a:gd name="connsiteY1667" fmla="*/ 5047156 h 7043687"/>
              <a:gd name="connsiteX1668" fmla="*/ 792582 w 5143835"/>
              <a:gd name="connsiteY1668" fmla="*/ 5036644 h 7043687"/>
              <a:gd name="connsiteX1669" fmla="*/ 795776 w 5143835"/>
              <a:gd name="connsiteY1669" fmla="*/ 5024008 h 7043687"/>
              <a:gd name="connsiteX1670" fmla="*/ 812360 w 5143835"/>
              <a:gd name="connsiteY1670" fmla="*/ 5028200 h 7043687"/>
              <a:gd name="connsiteX1671" fmla="*/ 813958 w 5143835"/>
              <a:gd name="connsiteY1671" fmla="*/ 5021880 h 7043687"/>
              <a:gd name="connsiteX1672" fmla="*/ 464242 w 5143835"/>
              <a:gd name="connsiteY1672" fmla="*/ 5014990 h 7043687"/>
              <a:gd name="connsiteX1673" fmla="*/ 471354 w 5143835"/>
              <a:gd name="connsiteY1673" fmla="*/ 5015948 h 7043687"/>
              <a:gd name="connsiteX1674" fmla="*/ 468159 w 5143835"/>
              <a:gd name="connsiteY1674" fmla="*/ 5028584 h 7043687"/>
              <a:gd name="connsiteX1675" fmla="*/ 466562 w 5143835"/>
              <a:gd name="connsiteY1675" fmla="*/ 5034903 h 7043687"/>
              <a:gd name="connsiteX1676" fmla="*/ 480386 w 5143835"/>
              <a:gd name="connsiteY1676" fmla="*/ 5038397 h 7043687"/>
              <a:gd name="connsiteX1677" fmla="*/ 475594 w 5143835"/>
              <a:gd name="connsiteY1677" fmla="*/ 5057353 h 7043687"/>
              <a:gd name="connsiteX1678" fmla="*/ 447948 w 5143835"/>
              <a:gd name="connsiteY1678" fmla="*/ 5050366 h 7043687"/>
              <a:gd name="connsiteX1679" fmla="*/ 461771 w 5143835"/>
              <a:gd name="connsiteY1679" fmla="*/ 5053859 h 7043687"/>
              <a:gd name="connsiteX1680" fmla="*/ 449545 w 5143835"/>
              <a:gd name="connsiteY1680" fmla="*/ 5044046 h 7043687"/>
              <a:gd name="connsiteX1681" fmla="*/ 451142 w 5143835"/>
              <a:gd name="connsiteY1681" fmla="*/ 5037729 h 7043687"/>
              <a:gd name="connsiteX1682" fmla="*/ 452739 w 5143835"/>
              <a:gd name="connsiteY1682" fmla="*/ 5031410 h 7043687"/>
              <a:gd name="connsiteX1683" fmla="*/ 454337 w 5143835"/>
              <a:gd name="connsiteY1683" fmla="*/ 5025090 h 7043687"/>
              <a:gd name="connsiteX1684" fmla="*/ 455934 w 5143835"/>
              <a:gd name="connsiteY1684" fmla="*/ 5018773 h 7043687"/>
              <a:gd name="connsiteX1685" fmla="*/ 464242 w 5143835"/>
              <a:gd name="connsiteY1685" fmla="*/ 5014990 h 7043687"/>
              <a:gd name="connsiteX1686" fmla="*/ 275098 w 5143835"/>
              <a:gd name="connsiteY1686" fmla="*/ 5012786 h 7043687"/>
              <a:gd name="connsiteX1687" fmla="*/ 289945 w 5143835"/>
              <a:gd name="connsiteY1687" fmla="*/ 5023871 h 7043687"/>
              <a:gd name="connsiteX1688" fmla="*/ 273356 w 5143835"/>
              <a:gd name="connsiteY1688" fmla="*/ 5019677 h 7043687"/>
              <a:gd name="connsiteX1689" fmla="*/ 275098 w 5143835"/>
              <a:gd name="connsiteY1689" fmla="*/ 5012786 h 7043687"/>
              <a:gd name="connsiteX1690" fmla="*/ 4134842 w 5143835"/>
              <a:gd name="connsiteY1690" fmla="*/ 4990453 h 7043687"/>
              <a:gd name="connsiteX1691" fmla="*/ 4140557 w 5143835"/>
              <a:gd name="connsiteY1691" fmla="*/ 5008439 h 7043687"/>
              <a:gd name="connsiteX1692" fmla="*/ 4144368 w 5143835"/>
              <a:gd name="connsiteY1692" fmla="*/ 5020431 h 7043687"/>
              <a:gd name="connsiteX1693" fmla="*/ 4118781 w 5143835"/>
              <a:gd name="connsiteY1693" fmla="*/ 4995556 h 7043687"/>
              <a:gd name="connsiteX1694" fmla="*/ 4134842 w 5143835"/>
              <a:gd name="connsiteY1694" fmla="*/ 4990453 h 7043687"/>
              <a:gd name="connsiteX1695" fmla="*/ 805620 w 5143835"/>
              <a:gd name="connsiteY1695" fmla="*/ 4985061 h 7043687"/>
              <a:gd name="connsiteX1696" fmla="*/ 822208 w 5143835"/>
              <a:gd name="connsiteY1696" fmla="*/ 4989254 h 7043687"/>
              <a:gd name="connsiteX1697" fmla="*/ 820582 w 5143835"/>
              <a:gd name="connsiteY1697" fmla="*/ 4995687 h 7043687"/>
              <a:gd name="connsiteX1698" fmla="*/ 817330 w 5143835"/>
              <a:gd name="connsiteY1698" fmla="*/ 5008555 h 7043687"/>
              <a:gd name="connsiteX1699" fmla="*/ 815704 w 5143835"/>
              <a:gd name="connsiteY1699" fmla="*/ 5014988 h 7043687"/>
              <a:gd name="connsiteX1700" fmla="*/ 800741 w 5143835"/>
              <a:gd name="connsiteY1700" fmla="*/ 5004361 h 7043687"/>
              <a:gd name="connsiteX1701" fmla="*/ 803994 w 5143835"/>
              <a:gd name="connsiteY1701" fmla="*/ 4991495 h 7043687"/>
              <a:gd name="connsiteX1702" fmla="*/ 805620 w 5143835"/>
              <a:gd name="connsiteY1702" fmla="*/ 4985061 h 7043687"/>
              <a:gd name="connsiteX1703" fmla="*/ 284394 w 5143835"/>
              <a:gd name="connsiteY1703" fmla="*/ 4976024 h 7043687"/>
              <a:gd name="connsiteX1704" fmla="*/ 299530 w 5143835"/>
              <a:gd name="connsiteY1704" fmla="*/ 4985962 h 7043687"/>
              <a:gd name="connsiteX1705" fmla="*/ 281490 w 5143835"/>
              <a:gd name="connsiteY1705" fmla="*/ 4987513 h 7043687"/>
              <a:gd name="connsiteX1706" fmla="*/ 284394 w 5143835"/>
              <a:gd name="connsiteY1706" fmla="*/ 4976024 h 7043687"/>
              <a:gd name="connsiteX1707" fmla="*/ 843323 w 5143835"/>
              <a:gd name="connsiteY1707" fmla="*/ 4975525 h 7043687"/>
              <a:gd name="connsiteX1708" fmla="*/ 848636 w 5143835"/>
              <a:gd name="connsiteY1708" fmla="*/ 4980689 h 7043687"/>
              <a:gd name="connsiteX1709" fmla="*/ 840419 w 5143835"/>
              <a:gd name="connsiteY1709" fmla="*/ 4987014 h 7043687"/>
              <a:gd name="connsiteX1710" fmla="*/ 825286 w 5143835"/>
              <a:gd name="connsiteY1710" fmla="*/ 4977078 h 7043687"/>
              <a:gd name="connsiteX1711" fmla="*/ 843323 w 5143835"/>
              <a:gd name="connsiteY1711" fmla="*/ 4975525 h 7043687"/>
              <a:gd name="connsiteX1712" fmla="*/ 463033 w 5143835"/>
              <a:gd name="connsiteY1712" fmla="*/ 4967417 h 7043687"/>
              <a:gd name="connsiteX1713" fmla="*/ 481659 w 5143835"/>
              <a:gd name="connsiteY1713" fmla="*/ 4971294 h 7043687"/>
              <a:gd name="connsiteX1714" fmla="*/ 490081 w 5143835"/>
              <a:gd name="connsiteY1714" fmla="*/ 5000040 h 7043687"/>
              <a:gd name="connsiteX1715" fmla="*/ 475335 w 5143835"/>
              <a:gd name="connsiteY1715" fmla="*/ 4996312 h 7043687"/>
              <a:gd name="connsiteX1716" fmla="*/ 473754 w 5143835"/>
              <a:gd name="connsiteY1716" fmla="*/ 5002566 h 7043687"/>
              <a:gd name="connsiteX1717" fmla="*/ 472173 w 5143835"/>
              <a:gd name="connsiteY1717" fmla="*/ 5008822 h 7043687"/>
              <a:gd name="connsiteX1718" fmla="*/ 457431 w 5143835"/>
              <a:gd name="connsiteY1718" fmla="*/ 5005096 h 7043687"/>
              <a:gd name="connsiteX1719" fmla="*/ 459011 w 5143835"/>
              <a:gd name="connsiteY1719" fmla="*/ 4998841 h 7043687"/>
              <a:gd name="connsiteX1720" fmla="*/ 476916 w 5143835"/>
              <a:gd name="connsiteY1720" fmla="*/ 4990057 h 7043687"/>
              <a:gd name="connsiteX1721" fmla="*/ 462174 w 5143835"/>
              <a:gd name="connsiteY1721" fmla="*/ 4986331 h 7043687"/>
              <a:gd name="connsiteX1722" fmla="*/ 465335 w 5143835"/>
              <a:gd name="connsiteY1722" fmla="*/ 4973821 h 7043687"/>
              <a:gd name="connsiteX1723" fmla="*/ 463033 w 5143835"/>
              <a:gd name="connsiteY1723" fmla="*/ 4967417 h 7043687"/>
              <a:gd name="connsiteX1724" fmla="*/ 491997 w 5143835"/>
              <a:gd name="connsiteY1724" fmla="*/ 4961430 h 7043687"/>
              <a:gd name="connsiteX1725" fmla="*/ 499566 w 5143835"/>
              <a:gd name="connsiteY1725" fmla="*/ 4962512 h 7043687"/>
              <a:gd name="connsiteX1726" fmla="*/ 481659 w 5143835"/>
              <a:gd name="connsiteY1726" fmla="*/ 4971294 h 7043687"/>
              <a:gd name="connsiteX1727" fmla="*/ 483240 w 5143835"/>
              <a:gd name="connsiteY1727" fmla="*/ 4965039 h 7043687"/>
              <a:gd name="connsiteX1728" fmla="*/ 491997 w 5143835"/>
              <a:gd name="connsiteY1728" fmla="*/ 4961430 h 7043687"/>
              <a:gd name="connsiteX1729" fmla="*/ 4136621 w 5143835"/>
              <a:gd name="connsiteY1729" fmla="*/ 4955481 h 7043687"/>
              <a:gd name="connsiteX1730" fmla="*/ 4144138 w 5143835"/>
              <a:gd name="connsiteY1730" fmla="*/ 4973351 h 7043687"/>
              <a:gd name="connsiteX1731" fmla="*/ 4128888 w 5143835"/>
              <a:gd name="connsiteY1731" fmla="*/ 4971714 h 7043687"/>
              <a:gd name="connsiteX1732" fmla="*/ 4136621 w 5143835"/>
              <a:gd name="connsiteY1732" fmla="*/ 4955481 h 7043687"/>
              <a:gd name="connsiteX1733" fmla="*/ 470360 w 5143835"/>
              <a:gd name="connsiteY1733" fmla="*/ 4953939 h 7043687"/>
              <a:gd name="connsiteX1734" fmla="*/ 470292 w 5143835"/>
              <a:gd name="connsiteY1734" fmla="*/ 4954212 h 7043687"/>
              <a:gd name="connsiteX1735" fmla="*/ 470288 w 5143835"/>
              <a:gd name="connsiteY1735" fmla="*/ 4954226 h 7043687"/>
              <a:gd name="connsiteX1736" fmla="*/ 813489 w 5143835"/>
              <a:gd name="connsiteY1736" fmla="*/ 4953929 h 7043687"/>
              <a:gd name="connsiteX1737" fmla="*/ 830074 w 5143835"/>
              <a:gd name="connsiteY1737" fmla="*/ 4958121 h 7043687"/>
              <a:gd name="connsiteX1738" fmla="*/ 846662 w 5143835"/>
              <a:gd name="connsiteY1738" fmla="*/ 4962313 h 7043687"/>
              <a:gd name="connsiteX1739" fmla="*/ 845066 w 5143835"/>
              <a:gd name="connsiteY1739" fmla="*/ 4968634 h 7043687"/>
              <a:gd name="connsiteX1740" fmla="*/ 828476 w 5143835"/>
              <a:gd name="connsiteY1740" fmla="*/ 4964440 h 7043687"/>
              <a:gd name="connsiteX1741" fmla="*/ 813489 w 5143835"/>
              <a:gd name="connsiteY1741" fmla="*/ 4953929 h 7043687"/>
              <a:gd name="connsiteX1742" fmla="*/ 190804 w 5143835"/>
              <a:gd name="connsiteY1742" fmla="*/ 4952576 h 7043687"/>
              <a:gd name="connsiteX1743" fmla="*/ 206302 w 5143835"/>
              <a:gd name="connsiteY1743" fmla="*/ 4956493 h 7043687"/>
              <a:gd name="connsiteX1744" fmla="*/ 189197 w 5143835"/>
              <a:gd name="connsiteY1744" fmla="*/ 4958930 h 7043687"/>
              <a:gd name="connsiteX1745" fmla="*/ 190804 w 5143835"/>
              <a:gd name="connsiteY1745" fmla="*/ 4952576 h 7043687"/>
              <a:gd name="connsiteX1746" fmla="*/ 834865 w 5143835"/>
              <a:gd name="connsiteY1746" fmla="*/ 4939165 h 7043687"/>
              <a:gd name="connsiteX1747" fmla="*/ 851454 w 5143835"/>
              <a:gd name="connsiteY1747" fmla="*/ 4943359 h 7043687"/>
              <a:gd name="connsiteX1748" fmla="*/ 849857 w 5143835"/>
              <a:gd name="connsiteY1748" fmla="*/ 4949677 h 7043687"/>
              <a:gd name="connsiteX1749" fmla="*/ 848259 w 5143835"/>
              <a:gd name="connsiteY1749" fmla="*/ 4955996 h 7043687"/>
              <a:gd name="connsiteX1750" fmla="*/ 833268 w 5143835"/>
              <a:gd name="connsiteY1750" fmla="*/ 4945484 h 7043687"/>
              <a:gd name="connsiteX1751" fmla="*/ 834865 w 5143835"/>
              <a:gd name="connsiteY1751" fmla="*/ 4939165 h 7043687"/>
              <a:gd name="connsiteX1752" fmla="*/ 882294 w 5143835"/>
              <a:gd name="connsiteY1752" fmla="*/ 4937708 h 7043687"/>
              <a:gd name="connsiteX1753" fmla="*/ 885057 w 5143835"/>
              <a:gd name="connsiteY1753" fmla="*/ 4938406 h 7043687"/>
              <a:gd name="connsiteX1754" fmla="*/ 915468 w 5143835"/>
              <a:gd name="connsiteY1754" fmla="*/ 4946093 h 7043687"/>
              <a:gd name="connsiteX1755" fmla="*/ 897283 w 5143835"/>
              <a:gd name="connsiteY1755" fmla="*/ 4948220 h 7043687"/>
              <a:gd name="connsiteX1756" fmla="*/ 889789 w 5143835"/>
              <a:gd name="connsiteY1756" fmla="*/ 4942964 h 7043687"/>
              <a:gd name="connsiteX1757" fmla="*/ 884791 w 5143835"/>
              <a:gd name="connsiteY1757" fmla="*/ 4939459 h 7043687"/>
              <a:gd name="connsiteX1758" fmla="*/ 262438 w 5143835"/>
              <a:gd name="connsiteY1758" fmla="*/ 4930119 h 7043687"/>
              <a:gd name="connsiteX1759" fmla="*/ 273118 w 5143835"/>
              <a:gd name="connsiteY1759" fmla="*/ 4953101 h 7043687"/>
              <a:gd name="connsiteX1760" fmla="*/ 260832 w 5143835"/>
              <a:gd name="connsiteY1760" fmla="*/ 4936474 h 7043687"/>
              <a:gd name="connsiteX1761" fmla="*/ 262438 w 5143835"/>
              <a:gd name="connsiteY1761" fmla="*/ 4930119 h 7043687"/>
              <a:gd name="connsiteX1762" fmla="*/ 233047 w 5143835"/>
              <a:gd name="connsiteY1762" fmla="*/ 4915930 h 7043687"/>
              <a:gd name="connsiteX1763" fmla="*/ 260832 w 5143835"/>
              <a:gd name="connsiteY1763" fmla="*/ 4936474 h 7043687"/>
              <a:gd name="connsiteX1764" fmla="*/ 271511 w 5143835"/>
              <a:gd name="connsiteY1764" fmla="*/ 4959455 h 7043687"/>
              <a:gd name="connsiteX1765" fmla="*/ 257619 w 5143835"/>
              <a:gd name="connsiteY1765" fmla="*/ 4949184 h 7043687"/>
              <a:gd name="connsiteX1766" fmla="*/ 238908 w 5143835"/>
              <a:gd name="connsiteY1766" fmla="*/ 4957975 h 7043687"/>
              <a:gd name="connsiteX1767" fmla="*/ 252801 w 5143835"/>
              <a:gd name="connsiteY1767" fmla="*/ 4968246 h 7043687"/>
              <a:gd name="connsiteX1768" fmla="*/ 249589 w 5143835"/>
              <a:gd name="connsiteY1768" fmla="*/ 4980956 h 7043687"/>
              <a:gd name="connsiteX1769" fmla="*/ 263480 w 5143835"/>
              <a:gd name="connsiteY1769" fmla="*/ 4991229 h 7043687"/>
              <a:gd name="connsiteX1770" fmla="*/ 247982 w 5143835"/>
              <a:gd name="connsiteY1770" fmla="*/ 4987311 h 7043687"/>
              <a:gd name="connsiteX1771" fmla="*/ 221240 w 5143835"/>
              <a:gd name="connsiteY1771" fmla="*/ 5027874 h 7043687"/>
              <a:gd name="connsiteX1772" fmla="*/ 236738 w 5143835"/>
              <a:gd name="connsiteY1772" fmla="*/ 5031791 h 7043687"/>
              <a:gd name="connsiteX1773" fmla="*/ 235132 w 5143835"/>
              <a:gd name="connsiteY1773" fmla="*/ 5038148 h 7043687"/>
              <a:gd name="connsiteX1774" fmla="*/ 219634 w 5143835"/>
              <a:gd name="connsiteY1774" fmla="*/ 5034230 h 7043687"/>
              <a:gd name="connsiteX1775" fmla="*/ 222282 w 5143835"/>
              <a:gd name="connsiteY1775" fmla="*/ 5088984 h 7043687"/>
              <a:gd name="connsiteX1776" fmla="*/ 205177 w 5143835"/>
              <a:gd name="connsiteY1776" fmla="*/ 5091421 h 7043687"/>
              <a:gd name="connsiteX1777" fmla="*/ 201966 w 5143835"/>
              <a:gd name="connsiteY1777" fmla="*/ 5104129 h 7043687"/>
              <a:gd name="connsiteX1778" fmla="*/ 186467 w 5143835"/>
              <a:gd name="connsiteY1778" fmla="*/ 5100212 h 7043687"/>
              <a:gd name="connsiteX1779" fmla="*/ 184861 w 5143835"/>
              <a:gd name="connsiteY1779" fmla="*/ 5106567 h 7043687"/>
              <a:gd name="connsiteX1780" fmla="*/ 169359 w 5143835"/>
              <a:gd name="connsiteY1780" fmla="*/ 5102649 h 7043687"/>
              <a:gd name="connsiteX1781" fmla="*/ 170966 w 5143835"/>
              <a:gd name="connsiteY1781" fmla="*/ 5096294 h 7043687"/>
              <a:gd name="connsiteX1782" fmla="*/ 175783 w 5143835"/>
              <a:gd name="connsiteY1782" fmla="*/ 5077230 h 7043687"/>
              <a:gd name="connsiteX1783" fmla="*/ 178996 w 5143835"/>
              <a:gd name="connsiteY1783" fmla="*/ 5064521 h 7043687"/>
              <a:gd name="connsiteX1784" fmla="*/ 182208 w 5143835"/>
              <a:gd name="connsiteY1784" fmla="*/ 5051812 h 7043687"/>
              <a:gd name="connsiteX1785" fmla="*/ 168316 w 5143835"/>
              <a:gd name="connsiteY1785" fmla="*/ 5041540 h 7043687"/>
              <a:gd name="connsiteX1786" fmla="*/ 191847 w 5143835"/>
              <a:gd name="connsiteY1786" fmla="*/ 5013685 h 7043687"/>
              <a:gd name="connsiteX1787" fmla="*/ 199878 w 5143835"/>
              <a:gd name="connsiteY1787" fmla="*/ 4981912 h 7043687"/>
              <a:gd name="connsiteX1788" fmla="*/ 218591 w 5143835"/>
              <a:gd name="connsiteY1788" fmla="*/ 4973121 h 7043687"/>
              <a:gd name="connsiteX1789" fmla="*/ 204696 w 5143835"/>
              <a:gd name="connsiteY1789" fmla="*/ 4962849 h 7043687"/>
              <a:gd name="connsiteX1790" fmla="*/ 206302 w 5143835"/>
              <a:gd name="connsiteY1790" fmla="*/ 4956493 h 7043687"/>
              <a:gd name="connsiteX1791" fmla="*/ 233047 w 5143835"/>
              <a:gd name="connsiteY1791" fmla="*/ 4915930 h 7043687"/>
              <a:gd name="connsiteX1792" fmla="*/ 891735 w 5143835"/>
              <a:gd name="connsiteY1792" fmla="*/ 4911984 h 7043687"/>
              <a:gd name="connsiteX1793" fmla="*/ 903912 w 5143835"/>
              <a:gd name="connsiteY1793" fmla="*/ 4921988 h 7043687"/>
              <a:gd name="connsiteX1794" fmla="*/ 885153 w 5143835"/>
              <a:gd name="connsiteY1794" fmla="*/ 4938024 h 7043687"/>
              <a:gd name="connsiteX1795" fmla="*/ 876267 w 5143835"/>
              <a:gd name="connsiteY1795" fmla="*/ 4915000 h 7043687"/>
              <a:gd name="connsiteX1796" fmla="*/ 891735 w 5143835"/>
              <a:gd name="connsiteY1796" fmla="*/ 4911984 h 7043687"/>
              <a:gd name="connsiteX1797" fmla="*/ 866906 w 5143835"/>
              <a:gd name="connsiteY1797" fmla="*/ 4910586 h 7043687"/>
              <a:gd name="connsiteX1798" fmla="*/ 863243 w 5143835"/>
              <a:gd name="connsiteY1798" fmla="*/ 4914177 h 7043687"/>
              <a:gd name="connsiteX1799" fmla="*/ 841112 w 5143835"/>
              <a:gd name="connsiteY1799" fmla="*/ 4914466 h 7043687"/>
              <a:gd name="connsiteX1800" fmla="*/ 859295 w 5143835"/>
              <a:gd name="connsiteY1800" fmla="*/ 4912339 h 7043687"/>
              <a:gd name="connsiteX1801" fmla="*/ 866906 w 5143835"/>
              <a:gd name="connsiteY1801" fmla="*/ 4910586 h 7043687"/>
              <a:gd name="connsiteX1802" fmla="*/ 265740 w 5143835"/>
              <a:gd name="connsiteY1802" fmla="*/ 4910197 h 7043687"/>
              <a:gd name="connsiteX1803" fmla="*/ 263997 w 5143835"/>
              <a:gd name="connsiteY1803" fmla="*/ 4917089 h 7043687"/>
              <a:gd name="connsiteX1804" fmla="*/ 245667 w 5143835"/>
              <a:gd name="connsiteY1804" fmla="*/ 4919791 h 7043687"/>
              <a:gd name="connsiteX1805" fmla="*/ 265740 w 5143835"/>
              <a:gd name="connsiteY1805" fmla="*/ 4910197 h 7043687"/>
              <a:gd name="connsiteX1806" fmla="*/ 824669 w 5143835"/>
              <a:gd name="connsiteY1806" fmla="*/ 4909698 h 7043687"/>
              <a:gd name="connsiteX1807" fmla="*/ 841258 w 5143835"/>
              <a:gd name="connsiteY1807" fmla="*/ 4913891 h 7043687"/>
              <a:gd name="connsiteX1808" fmla="*/ 841112 w 5143835"/>
              <a:gd name="connsiteY1808" fmla="*/ 4914466 h 7043687"/>
              <a:gd name="connsiteX1809" fmla="*/ 838160 w 5143835"/>
              <a:gd name="connsiteY1809" fmla="*/ 4926146 h 7043687"/>
              <a:gd name="connsiteX1810" fmla="*/ 824669 w 5143835"/>
              <a:gd name="connsiteY1810" fmla="*/ 4909698 h 7043687"/>
              <a:gd name="connsiteX1811" fmla="*/ 530800 w 5143835"/>
              <a:gd name="connsiteY1811" fmla="*/ 4908752 h 7043687"/>
              <a:gd name="connsiteX1812" fmla="*/ 547389 w 5143835"/>
              <a:gd name="connsiteY1812" fmla="*/ 4912945 h 7043687"/>
              <a:gd name="connsiteX1813" fmla="*/ 529058 w 5143835"/>
              <a:gd name="connsiteY1813" fmla="*/ 4915646 h 7043687"/>
              <a:gd name="connsiteX1814" fmla="*/ 530800 w 5143835"/>
              <a:gd name="connsiteY1814" fmla="*/ 4908752 h 7043687"/>
              <a:gd name="connsiteX1815" fmla="*/ 250893 w 5143835"/>
              <a:gd name="connsiteY1815" fmla="*/ 4899112 h 7043687"/>
              <a:gd name="connsiteX1816" fmla="*/ 267482 w 5143835"/>
              <a:gd name="connsiteY1816" fmla="*/ 4903304 h 7043687"/>
              <a:gd name="connsiteX1817" fmla="*/ 265740 w 5143835"/>
              <a:gd name="connsiteY1817" fmla="*/ 4910197 h 7043687"/>
              <a:gd name="connsiteX1818" fmla="*/ 249151 w 5143835"/>
              <a:gd name="connsiteY1818" fmla="*/ 4906005 h 7043687"/>
              <a:gd name="connsiteX1819" fmla="*/ 250893 w 5143835"/>
              <a:gd name="connsiteY1819" fmla="*/ 4899112 h 7043687"/>
              <a:gd name="connsiteX1820" fmla="*/ 485888 w 5143835"/>
              <a:gd name="connsiteY1820" fmla="*/ 4892510 h 7043687"/>
              <a:gd name="connsiteX1821" fmla="*/ 499050 w 5143835"/>
              <a:gd name="connsiteY1821" fmla="*/ 4902492 h 7043687"/>
              <a:gd name="connsiteX1822" fmla="*/ 497469 w 5143835"/>
              <a:gd name="connsiteY1822" fmla="*/ 4908746 h 7043687"/>
              <a:gd name="connsiteX1823" fmla="*/ 512215 w 5143835"/>
              <a:gd name="connsiteY1823" fmla="*/ 4912472 h 7043687"/>
              <a:gd name="connsiteX1824" fmla="*/ 510634 w 5143835"/>
              <a:gd name="connsiteY1824" fmla="*/ 4918728 h 7043687"/>
              <a:gd name="connsiteX1825" fmla="*/ 495887 w 5143835"/>
              <a:gd name="connsiteY1825" fmla="*/ 4915002 h 7043687"/>
              <a:gd name="connsiteX1826" fmla="*/ 494307 w 5143835"/>
              <a:gd name="connsiteY1826" fmla="*/ 4921256 h 7043687"/>
              <a:gd name="connsiteX1827" fmla="*/ 507472 w 5143835"/>
              <a:gd name="connsiteY1827" fmla="*/ 4931238 h 7043687"/>
              <a:gd name="connsiteX1828" fmla="*/ 492726 w 5143835"/>
              <a:gd name="connsiteY1828" fmla="*/ 4927511 h 7043687"/>
              <a:gd name="connsiteX1829" fmla="*/ 491145 w 5143835"/>
              <a:gd name="connsiteY1829" fmla="*/ 4933766 h 7043687"/>
              <a:gd name="connsiteX1830" fmla="*/ 489564 w 5143835"/>
              <a:gd name="connsiteY1830" fmla="*/ 4940020 h 7043687"/>
              <a:gd name="connsiteX1831" fmla="*/ 486402 w 5143835"/>
              <a:gd name="connsiteY1831" fmla="*/ 4952529 h 7043687"/>
              <a:gd name="connsiteX1832" fmla="*/ 484821 w 5143835"/>
              <a:gd name="connsiteY1832" fmla="*/ 4958785 h 7043687"/>
              <a:gd name="connsiteX1833" fmla="*/ 468497 w 5143835"/>
              <a:gd name="connsiteY1833" fmla="*/ 4961312 h 7043687"/>
              <a:gd name="connsiteX1834" fmla="*/ 470288 w 5143835"/>
              <a:gd name="connsiteY1834" fmla="*/ 4954226 h 7043687"/>
              <a:gd name="connsiteX1835" fmla="*/ 470078 w 5143835"/>
              <a:gd name="connsiteY1835" fmla="*/ 4955058 h 7043687"/>
              <a:gd name="connsiteX1836" fmla="*/ 470292 w 5143835"/>
              <a:gd name="connsiteY1836" fmla="*/ 4954212 h 7043687"/>
              <a:gd name="connsiteX1837" fmla="*/ 470474 w 5143835"/>
              <a:gd name="connsiteY1837" fmla="*/ 4953495 h 7043687"/>
              <a:gd name="connsiteX1838" fmla="*/ 470360 w 5143835"/>
              <a:gd name="connsiteY1838" fmla="*/ 4953939 h 7043687"/>
              <a:gd name="connsiteX1839" fmla="*/ 471857 w 5143835"/>
              <a:gd name="connsiteY1839" fmla="*/ 4948021 h 7043687"/>
              <a:gd name="connsiteX1840" fmla="*/ 474821 w 5143835"/>
              <a:gd name="connsiteY1840" fmla="*/ 4936293 h 7043687"/>
              <a:gd name="connsiteX1841" fmla="*/ 463241 w 5143835"/>
              <a:gd name="connsiteY1841" fmla="*/ 4920057 h 7043687"/>
              <a:gd name="connsiteX1842" fmla="*/ 479564 w 5143835"/>
              <a:gd name="connsiteY1842" fmla="*/ 4917528 h 7043687"/>
              <a:gd name="connsiteX1843" fmla="*/ 481145 w 5143835"/>
              <a:gd name="connsiteY1843" fmla="*/ 4911275 h 7043687"/>
              <a:gd name="connsiteX1844" fmla="*/ 482726 w 5143835"/>
              <a:gd name="connsiteY1844" fmla="*/ 4905019 h 7043687"/>
              <a:gd name="connsiteX1845" fmla="*/ 485888 w 5143835"/>
              <a:gd name="connsiteY1845" fmla="*/ 4892510 h 7043687"/>
              <a:gd name="connsiteX1846" fmla="*/ 898262 w 5143835"/>
              <a:gd name="connsiteY1846" fmla="*/ 4874522 h 7043687"/>
              <a:gd name="connsiteX1847" fmla="*/ 914851 w 5143835"/>
              <a:gd name="connsiteY1847" fmla="*/ 4878715 h 7043687"/>
              <a:gd name="connsiteX1848" fmla="*/ 913399 w 5143835"/>
              <a:gd name="connsiteY1848" fmla="*/ 4884459 h 7043687"/>
              <a:gd name="connsiteX1849" fmla="*/ 911947 w 5143835"/>
              <a:gd name="connsiteY1849" fmla="*/ 4890204 h 7043687"/>
              <a:gd name="connsiteX1850" fmla="*/ 898262 w 5143835"/>
              <a:gd name="connsiteY1850" fmla="*/ 4874522 h 7043687"/>
              <a:gd name="connsiteX1851" fmla="*/ 309505 w 5143835"/>
              <a:gd name="connsiteY1851" fmla="*/ 4859231 h 7043687"/>
              <a:gd name="connsiteX1852" fmla="*/ 330021 w 5143835"/>
              <a:gd name="connsiteY1852" fmla="*/ 4865335 h 7043687"/>
              <a:gd name="connsiteX1853" fmla="*/ 311690 w 5143835"/>
              <a:gd name="connsiteY1853" fmla="*/ 4868034 h 7043687"/>
              <a:gd name="connsiteX1854" fmla="*/ 309947 w 5143835"/>
              <a:gd name="connsiteY1854" fmla="*/ 4874928 h 7043687"/>
              <a:gd name="connsiteX1855" fmla="*/ 309505 w 5143835"/>
              <a:gd name="connsiteY1855" fmla="*/ 4859231 h 7043687"/>
              <a:gd name="connsiteX1856" fmla="*/ 232002 w 5143835"/>
              <a:gd name="connsiteY1856" fmla="*/ 4854820 h 7043687"/>
              <a:gd name="connsiteX1857" fmla="*/ 245897 w 5143835"/>
              <a:gd name="connsiteY1857" fmla="*/ 4865094 h 7043687"/>
              <a:gd name="connsiteX1858" fmla="*/ 244292 w 5143835"/>
              <a:gd name="connsiteY1858" fmla="*/ 4871448 h 7043687"/>
              <a:gd name="connsiteX1859" fmla="*/ 225577 w 5143835"/>
              <a:gd name="connsiteY1859" fmla="*/ 4880238 h 7043687"/>
              <a:gd name="connsiteX1860" fmla="*/ 242685 w 5143835"/>
              <a:gd name="connsiteY1860" fmla="*/ 4877802 h 7043687"/>
              <a:gd name="connsiteX1861" fmla="*/ 258183 w 5143835"/>
              <a:gd name="connsiteY1861" fmla="*/ 4881719 h 7043687"/>
              <a:gd name="connsiteX1862" fmla="*/ 259790 w 5143835"/>
              <a:gd name="connsiteY1862" fmla="*/ 4875365 h 7043687"/>
              <a:gd name="connsiteX1863" fmla="*/ 275288 w 5143835"/>
              <a:gd name="connsiteY1863" fmla="*/ 4879283 h 7043687"/>
              <a:gd name="connsiteX1864" fmla="*/ 273682 w 5143835"/>
              <a:gd name="connsiteY1864" fmla="*/ 4885637 h 7043687"/>
              <a:gd name="connsiteX1865" fmla="*/ 256577 w 5143835"/>
              <a:gd name="connsiteY1865" fmla="*/ 4888074 h 7043687"/>
              <a:gd name="connsiteX1866" fmla="*/ 254971 w 5143835"/>
              <a:gd name="connsiteY1866" fmla="*/ 4894430 h 7043687"/>
              <a:gd name="connsiteX1867" fmla="*/ 236260 w 5143835"/>
              <a:gd name="connsiteY1867" fmla="*/ 4903220 h 7043687"/>
              <a:gd name="connsiteX1868" fmla="*/ 234653 w 5143835"/>
              <a:gd name="connsiteY1868" fmla="*/ 4909575 h 7043687"/>
              <a:gd name="connsiteX1869" fmla="*/ 233047 w 5143835"/>
              <a:gd name="connsiteY1869" fmla="*/ 4915930 h 7043687"/>
              <a:gd name="connsiteX1870" fmla="*/ 220758 w 5143835"/>
              <a:gd name="connsiteY1870" fmla="*/ 4899302 h 7043687"/>
              <a:gd name="connsiteX1871" fmla="*/ 222365 w 5143835"/>
              <a:gd name="connsiteY1871" fmla="*/ 4892948 h 7043687"/>
              <a:gd name="connsiteX1872" fmla="*/ 223971 w 5143835"/>
              <a:gd name="connsiteY1872" fmla="*/ 4886593 h 7043687"/>
              <a:gd name="connsiteX1873" fmla="*/ 211685 w 5143835"/>
              <a:gd name="connsiteY1873" fmla="*/ 4869966 h 7043687"/>
              <a:gd name="connsiteX1874" fmla="*/ 230396 w 5143835"/>
              <a:gd name="connsiteY1874" fmla="*/ 4861175 h 7043687"/>
              <a:gd name="connsiteX1875" fmla="*/ 232002 w 5143835"/>
              <a:gd name="connsiteY1875" fmla="*/ 4854820 h 7043687"/>
              <a:gd name="connsiteX1876" fmla="*/ 527137 w 5143835"/>
              <a:gd name="connsiteY1876" fmla="*/ 4853437 h 7043687"/>
              <a:gd name="connsiteX1877" fmla="*/ 531760 w 5143835"/>
              <a:gd name="connsiteY1877" fmla="*/ 4861327 h 7043687"/>
              <a:gd name="connsiteX1878" fmla="*/ 523943 w 5143835"/>
              <a:gd name="connsiteY1878" fmla="*/ 4866074 h 7043687"/>
              <a:gd name="connsiteX1879" fmla="*/ 525541 w 5143835"/>
              <a:gd name="connsiteY1879" fmla="*/ 4859755 h 7043687"/>
              <a:gd name="connsiteX1880" fmla="*/ 527137 w 5143835"/>
              <a:gd name="connsiteY1880" fmla="*/ 4853437 h 7043687"/>
              <a:gd name="connsiteX1881" fmla="*/ 266215 w 5143835"/>
              <a:gd name="connsiteY1881" fmla="*/ 4849947 h 7043687"/>
              <a:gd name="connsiteX1882" fmla="*/ 281713 w 5143835"/>
              <a:gd name="connsiteY1882" fmla="*/ 4853865 h 7043687"/>
              <a:gd name="connsiteX1883" fmla="*/ 280106 w 5143835"/>
              <a:gd name="connsiteY1883" fmla="*/ 4860218 h 7043687"/>
              <a:gd name="connsiteX1884" fmla="*/ 278501 w 5143835"/>
              <a:gd name="connsiteY1884" fmla="*/ 4866574 h 7043687"/>
              <a:gd name="connsiteX1885" fmla="*/ 263001 w 5143835"/>
              <a:gd name="connsiteY1885" fmla="*/ 4862656 h 7043687"/>
              <a:gd name="connsiteX1886" fmla="*/ 264609 w 5143835"/>
              <a:gd name="connsiteY1886" fmla="*/ 4856301 h 7043687"/>
              <a:gd name="connsiteX1887" fmla="*/ 266215 w 5143835"/>
              <a:gd name="connsiteY1887" fmla="*/ 4849947 h 7043687"/>
              <a:gd name="connsiteX1888" fmla="*/ 318079 w 5143835"/>
              <a:gd name="connsiteY1888" fmla="*/ 4842760 h 7043687"/>
              <a:gd name="connsiteX1889" fmla="*/ 316529 w 5143835"/>
              <a:gd name="connsiteY1889" fmla="*/ 4848887 h 7043687"/>
              <a:gd name="connsiteX1890" fmla="*/ 296844 w 5143835"/>
              <a:gd name="connsiteY1890" fmla="*/ 4856948 h 7043687"/>
              <a:gd name="connsiteX1891" fmla="*/ 298392 w 5143835"/>
              <a:gd name="connsiteY1891" fmla="*/ 4850823 h 7043687"/>
              <a:gd name="connsiteX1892" fmla="*/ 299941 w 5143835"/>
              <a:gd name="connsiteY1892" fmla="*/ 4844693 h 7043687"/>
              <a:gd name="connsiteX1893" fmla="*/ 318079 w 5143835"/>
              <a:gd name="connsiteY1893" fmla="*/ 4842760 h 7043687"/>
              <a:gd name="connsiteX1894" fmla="*/ 2885812 w 5143835"/>
              <a:gd name="connsiteY1894" fmla="*/ 4841593 h 7043687"/>
              <a:gd name="connsiteX1895" fmla="*/ 2885365 w 5143835"/>
              <a:gd name="connsiteY1895" fmla="*/ 4845488 h 7043687"/>
              <a:gd name="connsiteX1896" fmla="*/ 2886869 w 5143835"/>
              <a:gd name="connsiteY1896" fmla="*/ 4844915 h 7043687"/>
              <a:gd name="connsiteX1897" fmla="*/ 860994 w 5143835"/>
              <a:gd name="connsiteY1897" fmla="*/ 4829992 h 7043687"/>
              <a:gd name="connsiteX1898" fmla="*/ 874559 w 5143835"/>
              <a:gd name="connsiteY1898" fmla="*/ 4840309 h 7043687"/>
              <a:gd name="connsiteX1899" fmla="*/ 866376 w 5143835"/>
              <a:gd name="connsiteY1899" fmla="*/ 4872684 h 7043687"/>
              <a:gd name="connsiteX1900" fmla="*/ 881582 w 5143835"/>
              <a:gd name="connsiteY1900" fmla="*/ 4876528 h 7043687"/>
              <a:gd name="connsiteX1901" fmla="*/ 893514 w 5143835"/>
              <a:gd name="connsiteY1901" fmla="*/ 4893323 h 7043687"/>
              <a:gd name="connsiteX1902" fmla="*/ 863102 w 5143835"/>
              <a:gd name="connsiteY1902" fmla="*/ 4885636 h 7043687"/>
              <a:gd name="connsiteX1903" fmla="*/ 846263 w 5143835"/>
              <a:gd name="connsiteY1903" fmla="*/ 4888268 h 7043687"/>
              <a:gd name="connsiteX1904" fmla="*/ 847900 w 5143835"/>
              <a:gd name="connsiteY1904" fmla="*/ 4881793 h 7043687"/>
              <a:gd name="connsiteX1905" fmla="*/ 849536 w 5143835"/>
              <a:gd name="connsiteY1905" fmla="*/ 4875318 h 7043687"/>
              <a:gd name="connsiteX1906" fmla="*/ 832694 w 5143835"/>
              <a:gd name="connsiteY1906" fmla="*/ 4877950 h 7043687"/>
              <a:gd name="connsiteX1907" fmla="*/ 860994 w 5143835"/>
              <a:gd name="connsiteY1907" fmla="*/ 4829992 h 7043687"/>
              <a:gd name="connsiteX1908" fmla="*/ 504083 w 5143835"/>
              <a:gd name="connsiteY1908" fmla="*/ 4822185 h 7043687"/>
              <a:gd name="connsiteX1909" fmla="*/ 502476 w 5143835"/>
              <a:gd name="connsiteY1909" fmla="*/ 4828541 h 7043687"/>
              <a:gd name="connsiteX1910" fmla="*/ 499264 w 5143835"/>
              <a:gd name="connsiteY1910" fmla="*/ 4841249 h 7043687"/>
              <a:gd name="connsiteX1911" fmla="*/ 497951 w 5143835"/>
              <a:gd name="connsiteY1911" fmla="*/ 4840917 h 7043687"/>
              <a:gd name="connsiteX1912" fmla="*/ 496657 w 5143835"/>
              <a:gd name="connsiteY1912" fmla="*/ 4846038 h 7043687"/>
              <a:gd name="connsiteX1913" fmla="*/ 512149 w 5143835"/>
              <a:gd name="connsiteY1913" fmla="*/ 4842926 h 7043687"/>
              <a:gd name="connsiteX1914" fmla="*/ 510480 w 5143835"/>
              <a:gd name="connsiteY1914" fmla="*/ 4849532 h 7043687"/>
              <a:gd name="connsiteX1915" fmla="*/ 494987 w 5143835"/>
              <a:gd name="connsiteY1915" fmla="*/ 4852644 h 7043687"/>
              <a:gd name="connsiteX1916" fmla="*/ 508810 w 5143835"/>
              <a:gd name="connsiteY1916" fmla="*/ 4856138 h 7043687"/>
              <a:gd name="connsiteX1917" fmla="*/ 503800 w 5143835"/>
              <a:gd name="connsiteY1917" fmla="*/ 4875956 h 7043687"/>
              <a:gd name="connsiteX1918" fmla="*/ 484968 w 5143835"/>
              <a:gd name="connsiteY1918" fmla="*/ 4892280 h 7043687"/>
              <a:gd name="connsiteX1919" fmla="*/ 482833 w 5143835"/>
              <a:gd name="connsiteY1919" fmla="*/ 4842544 h 7043687"/>
              <a:gd name="connsiteX1920" fmla="*/ 494840 w 5143835"/>
              <a:gd name="connsiteY1920" fmla="*/ 4840131 h 7043687"/>
              <a:gd name="connsiteX1921" fmla="*/ 483762 w 5143835"/>
              <a:gd name="connsiteY1921" fmla="*/ 4837330 h 7043687"/>
              <a:gd name="connsiteX1922" fmla="*/ 485368 w 5143835"/>
              <a:gd name="connsiteY1922" fmla="*/ 4830975 h 7043687"/>
              <a:gd name="connsiteX1923" fmla="*/ 504083 w 5143835"/>
              <a:gd name="connsiteY1923" fmla="*/ 4822185 h 7043687"/>
              <a:gd name="connsiteX1924" fmla="*/ 4044207 w 5143835"/>
              <a:gd name="connsiteY1924" fmla="*/ 4816507 h 7043687"/>
              <a:gd name="connsiteX1925" fmla="*/ 4046249 w 5143835"/>
              <a:gd name="connsiteY1925" fmla="*/ 4822931 h 7043687"/>
              <a:gd name="connsiteX1926" fmla="*/ 4030192 w 5143835"/>
              <a:gd name="connsiteY1926" fmla="*/ 4828034 h 7043687"/>
              <a:gd name="connsiteX1927" fmla="*/ 4044207 w 5143835"/>
              <a:gd name="connsiteY1927" fmla="*/ 4816507 h 7043687"/>
              <a:gd name="connsiteX1928" fmla="*/ 500315 w 5143835"/>
              <a:gd name="connsiteY1928" fmla="*/ 4809587 h 7043687"/>
              <a:gd name="connsiteX1929" fmla="*/ 505689 w 5143835"/>
              <a:gd name="connsiteY1929" fmla="*/ 4815830 h 7043687"/>
              <a:gd name="connsiteX1930" fmla="*/ 500303 w 5143835"/>
              <a:gd name="connsiteY1930" fmla="*/ 4809609 h 7043687"/>
              <a:gd name="connsiteX1931" fmla="*/ 220278 w 5143835"/>
              <a:gd name="connsiteY1931" fmla="*/ 4764262 h 7043687"/>
              <a:gd name="connsiteX1932" fmla="*/ 218824 w 5143835"/>
              <a:gd name="connsiteY1932" fmla="*/ 4770006 h 7043687"/>
              <a:gd name="connsiteX1933" fmla="*/ 202237 w 5143835"/>
              <a:gd name="connsiteY1933" fmla="*/ 4765813 h 7043687"/>
              <a:gd name="connsiteX1934" fmla="*/ 220278 w 5143835"/>
              <a:gd name="connsiteY1934" fmla="*/ 4764262 h 7043687"/>
              <a:gd name="connsiteX1935" fmla="*/ 192824 w 5143835"/>
              <a:gd name="connsiteY1935" fmla="*/ 4756506 h 7043687"/>
              <a:gd name="connsiteX1936" fmla="*/ 192825 w 5143835"/>
              <a:gd name="connsiteY1936" fmla="*/ 4756506 h 7043687"/>
              <a:gd name="connsiteX1937" fmla="*/ 192437 w 5143835"/>
              <a:gd name="connsiteY1937" fmla="*/ 4758038 h 7043687"/>
              <a:gd name="connsiteX1938" fmla="*/ 192824 w 5143835"/>
              <a:gd name="connsiteY1938" fmla="*/ 4756506 h 7043687"/>
              <a:gd name="connsiteX1939" fmla="*/ 194374 w 5143835"/>
              <a:gd name="connsiteY1939" fmla="*/ 4750380 h 7043687"/>
              <a:gd name="connsiteX1940" fmla="*/ 203883 w 5143835"/>
              <a:gd name="connsiteY1940" fmla="*/ 4759302 h 7043687"/>
              <a:gd name="connsiteX1941" fmla="*/ 197192 w 5143835"/>
              <a:gd name="connsiteY1941" fmla="*/ 4762499 h 7043687"/>
              <a:gd name="connsiteX1942" fmla="*/ 192825 w 5143835"/>
              <a:gd name="connsiteY1942" fmla="*/ 4756506 h 7043687"/>
              <a:gd name="connsiteX1943" fmla="*/ 2927468 w 5143835"/>
              <a:gd name="connsiteY1943" fmla="*/ 4736618 h 7043687"/>
              <a:gd name="connsiteX1944" fmla="*/ 2914180 w 5143835"/>
              <a:gd name="connsiteY1944" fmla="*/ 4745091 h 7043687"/>
              <a:gd name="connsiteX1945" fmla="*/ 2919321 w 5143835"/>
              <a:gd name="connsiteY1945" fmla="*/ 4756992 h 7043687"/>
              <a:gd name="connsiteX1946" fmla="*/ 2922447 w 5143835"/>
              <a:gd name="connsiteY1946" fmla="*/ 4756189 h 7043687"/>
              <a:gd name="connsiteX1947" fmla="*/ 2925962 w 5143835"/>
              <a:gd name="connsiteY1947" fmla="*/ 4760778 h 7043687"/>
              <a:gd name="connsiteX1948" fmla="*/ 2927843 w 5143835"/>
              <a:gd name="connsiteY1948" fmla="*/ 4766699 h 7043687"/>
              <a:gd name="connsiteX1949" fmla="*/ 2923947 w 5143835"/>
              <a:gd name="connsiteY1949" fmla="*/ 4767699 h 7043687"/>
              <a:gd name="connsiteX1950" fmla="*/ 2923980 w 5143835"/>
              <a:gd name="connsiteY1950" fmla="*/ 4767775 h 7043687"/>
              <a:gd name="connsiteX1951" fmla="*/ 2922619 w 5143835"/>
              <a:gd name="connsiteY1951" fmla="*/ 4775888 h 7043687"/>
              <a:gd name="connsiteX1952" fmla="*/ 2927843 w 5143835"/>
              <a:gd name="connsiteY1952" fmla="*/ 4766699 h 7043687"/>
              <a:gd name="connsiteX1953" fmla="*/ 2930143 w 5143835"/>
              <a:gd name="connsiteY1953" fmla="*/ 4748039 h 7043687"/>
              <a:gd name="connsiteX1954" fmla="*/ 427243 w 5143835"/>
              <a:gd name="connsiteY1954" fmla="*/ 4666853 h 7043687"/>
              <a:gd name="connsiteX1955" fmla="*/ 442235 w 5143835"/>
              <a:gd name="connsiteY1955" fmla="*/ 4677366 h 7043687"/>
              <a:gd name="connsiteX1956" fmla="*/ 427243 w 5143835"/>
              <a:gd name="connsiteY1956" fmla="*/ 4666853 h 7043687"/>
              <a:gd name="connsiteX1957" fmla="*/ 905584 w 5143835"/>
              <a:gd name="connsiteY1957" fmla="*/ 4659385 h 7043687"/>
              <a:gd name="connsiteX1958" fmla="*/ 904322 w 5143835"/>
              <a:gd name="connsiteY1958" fmla="*/ 4664381 h 7043687"/>
              <a:gd name="connsiteX1959" fmla="*/ 904122 w 5143835"/>
              <a:gd name="connsiteY1959" fmla="*/ 4665171 h 7043687"/>
              <a:gd name="connsiteX1960" fmla="*/ 902526 w 5143835"/>
              <a:gd name="connsiteY1960" fmla="*/ 4671488 h 7043687"/>
              <a:gd name="connsiteX1961" fmla="*/ 911019 w 5143835"/>
              <a:gd name="connsiteY1961" fmla="*/ 4672795 h 7043687"/>
              <a:gd name="connsiteX1962" fmla="*/ 916068 w 5143835"/>
              <a:gd name="connsiteY1962" fmla="*/ 4671008 h 7043687"/>
              <a:gd name="connsiteX1963" fmla="*/ 915211 w 5143835"/>
              <a:gd name="connsiteY1963" fmla="*/ 4664996 h 7043687"/>
              <a:gd name="connsiteX1964" fmla="*/ 926595 w 5143835"/>
              <a:gd name="connsiteY1964" fmla="*/ 4664560 h 7043687"/>
              <a:gd name="connsiteX1965" fmla="*/ 928776 w 5143835"/>
              <a:gd name="connsiteY1965" fmla="*/ 4665025 h 7043687"/>
              <a:gd name="connsiteX1966" fmla="*/ 930485 w 5143835"/>
              <a:gd name="connsiteY1966" fmla="*/ 4665957 h 7043687"/>
              <a:gd name="connsiteX1967" fmla="*/ 933533 w 5143835"/>
              <a:gd name="connsiteY1967" fmla="*/ 4666041 h 7043687"/>
              <a:gd name="connsiteX1968" fmla="*/ 928776 w 5143835"/>
              <a:gd name="connsiteY1968" fmla="*/ 4665025 h 7043687"/>
              <a:gd name="connsiteX1969" fmla="*/ 927337 w 5143835"/>
              <a:gd name="connsiteY1969" fmla="*/ 4664241 h 7043687"/>
              <a:gd name="connsiteX1970" fmla="*/ 921002 w 5143835"/>
              <a:gd name="connsiteY1970" fmla="*/ 4660264 h 7043687"/>
              <a:gd name="connsiteX1971" fmla="*/ 923675 w 5143835"/>
              <a:gd name="connsiteY1971" fmla="*/ 4637801 h 7043687"/>
              <a:gd name="connsiteX1972" fmla="*/ 917900 w 5143835"/>
              <a:gd name="connsiteY1972" fmla="*/ 4638597 h 7043687"/>
              <a:gd name="connsiteX1973" fmla="*/ 909368 w 5143835"/>
              <a:gd name="connsiteY1973" fmla="*/ 4639773 h 7043687"/>
              <a:gd name="connsiteX1974" fmla="*/ 916316 w 5143835"/>
              <a:gd name="connsiteY1974" fmla="*/ 4644862 h 7043687"/>
              <a:gd name="connsiteX1975" fmla="*/ 918271 w 5143835"/>
              <a:gd name="connsiteY1975" fmla="*/ 4646295 h 7043687"/>
              <a:gd name="connsiteX1976" fmla="*/ 920592 w 5143835"/>
              <a:gd name="connsiteY1976" fmla="*/ 4646790 h 7043687"/>
              <a:gd name="connsiteX1977" fmla="*/ 924083 w 5143835"/>
              <a:gd name="connsiteY1977" fmla="*/ 4646713 h 7043687"/>
              <a:gd name="connsiteX1978" fmla="*/ 924848 w 5143835"/>
              <a:gd name="connsiteY1978" fmla="*/ 4643686 h 7043687"/>
              <a:gd name="connsiteX1979" fmla="*/ 927888 w 5143835"/>
              <a:gd name="connsiteY1979" fmla="*/ 4644135 h 7043687"/>
              <a:gd name="connsiteX1980" fmla="*/ 924262 w 5143835"/>
              <a:gd name="connsiteY1980" fmla="*/ 4639301 h 7043687"/>
              <a:gd name="connsiteX1981" fmla="*/ 4036420 w 5143835"/>
              <a:gd name="connsiteY1981" fmla="*/ 4637452 h 7043687"/>
              <a:gd name="connsiteX1982" fmla="*/ 4056140 w 5143835"/>
              <a:gd name="connsiteY1982" fmla="*/ 4650047 h 7043687"/>
              <a:gd name="connsiteX1983" fmla="*/ 4059770 w 5143835"/>
              <a:gd name="connsiteY1983" fmla="*/ 4661468 h 7043687"/>
              <a:gd name="connsiteX1984" fmla="*/ 4045493 w 5143835"/>
              <a:gd name="connsiteY1984" fmla="*/ 4666004 h 7043687"/>
              <a:gd name="connsiteX1985" fmla="*/ 4043678 w 5143835"/>
              <a:gd name="connsiteY1985" fmla="*/ 4660293 h 7043687"/>
              <a:gd name="connsiteX1986" fmla="*/ 4041863 w 5143835"/>
              <a:gd name="connsiteY1986" fmla="*/ 4654583 h 7043687"/>
              <a:gd name="connsiteX1987" fmla="*/ 4016945 w 5143835"/>
              <a:gd name="connsiteY1987" fmla="*/ 4675075 h 7043687"/>
              <a:gd name="connsiteX1988" fmla="*/ 4040049 w 5143835"/>
              <a:gd name="connsiteY1988" fmla="*/ 4648874 h 7043687"/>
              <a:gd name="connsiteX1989" fmla="*/ 4036420 w 5143835"/>
              <a:gd name="connsiteY1989" fmla="*/ 4637452 h 7043687"/>
              <a:gd name="connsiteX1990" fmla="*/ 238513 w 5143835"/>
              <a:gd name="connsiteY1990" fmla="*/ 4633367 h 7043687"/>
              <a:gd name="connsiteX1991" fmla="*/ 252404 w 5143835"/>
              <a:gd name="connsiteY1991" fmla="*/ 4643639 h 7043687"/>
              <a:gd name="connsiteX1992" fmla="*/ 236906 w 5143835"/>
              <a:gd name="connsiteY1992" fmla="*/ 4639721 h 7043687"/>
              <a:gd name="connsiteX1993" fmla="*/ 238513 w 5143835"/>
              <a:gd name="connsiteY1993" fmla="*/ 4633367 h 7043687"/>
              <a:gd name="connsiteX1994" fmla="*/ 507203 w 5143835"/>
              <a:gd name="connsiteY1994" fmla="*/ 4617398 h 7043687"/>
              <a:gd name="connsiteX1995" fmla="*/ 517281 w 5143835"/>
              <a:gd name="connsiteY1995" fmla="*/ 4636446 h 7043687"/>
              <a:gd name="connsiteX1996" fmla="*/ 504176 w 5143835"/>
              <a:gd name="connsiteY1996" fmla="*/ 4618467 h 7043687"/>
              <a:gd name="connsiteX1997" fmla="*/ 507203 w 5143835"/>
              <a:gd name="connsiteY1997" fmla="*/ 4617398 h 7043687"/>
              <a:gd name="connsiteX1998" fmla="*/ 3998347 w 5143835"/>
              <a:gd name="connsiteY1998" fmla="*/ 4616546 h 7043687"/>
              <a:gd name="connsiteX1999" fmla="*/ 4021968 w 5143835"/>
              <a:gd name="connsiteY1999" fmla="*/ 4635235 h 7043687"/>
              <a:gd name="connsiteX2000" fmla="*/ 3997409 w 5143835"/>
              <a:gd name="connsiteY2000" fmla="*/ 4669231 h 7043687"/>
              <a:gd name="connsiteX2001" fmla="*/ 3995520 w 5143835"/>
              <a:gd name="connsiteY2001" fmla="*/ 4663284 h 7043687"/>
              <a:gd name="connsiteX2002" fmla="*/ 3993630 w 5143835"/>
              <a:gd name="connsiteY2002" fmla="*/ 4657336 h 7043687"/>
              <a:gd name="connsiteX2003" fmla="*/ 3998347 w 5143835"/>
              <a:gd name="connsiteY2003" fmla="*/ 4616546 h 7043687"/>
              <a:gd name="connsiteX2004" fmla="*/ 406706 w 5143835"/>
              <a:gd name="connsiteY2004" fmla="*/ 4608495 h 7043687"/>
              <a:gd name="connsiteX2005" fmla="*/ 423291 w 5143835"/>
              <a:gd name="connsiteY2005" fmla="*/ 4612686 h 7043687"/>
              <a:gd name="connsiteX2006" fmla="*/ 403802 w 5143835"/>
              <a:gd name="connsiteY2006" fmla="*/ 4619983 h 7043687"/>
              <a:gd name="connsiteX2007" fmla="*/ 405253 w 5143835"/>
              <a:gd name="connsiteY2007" fmla="*/ 4614239 h 7043687"/>
              <a:gd name="connsiteX2008" fmla="*/ 406706 w 5143835"/>
              <a:gd name="connsiteY2008" fmla="*/ 4608495 h 7043687"/>
              <a:gd name="connsiteX2009" fmla="*/ 511005 w 5143835"/>
              <a:gd name="connsiteY2009" fmla="*/ 4591469 h 7043687"/>
              <a:gd name="connsiteX2010" fmla="*/ 527157 w 5143835"/>
              <a:gd name="connsiteY2010" fmla="*/ 4597385 h 7043687"/>
              <a:gd name="connsiteX2011" fmla="*/ 507084 w 5143835"/>
              <a:gd name="connsiteY2011" fmla="*/ 4606979 h 7043687"/>
              <a:gd name="connsiteX2012" fmla="*/ 492242 w 5143835"/>
              <a:gd name="connsiteY2012" fmla="*/ 4595892 h 7043687"/>
              <a:gd name="connsiteX2013" fmla="*/ 511005 w 5143835"/>
              <a:gd name="connsiteY2013" fmla="*/ 4591469 h 7043687"/>
              <a:gd name="connsiteX2014" fmla="*/ 249756 w 5143835"/>
              <a:gd name="connsiteY2014" fmla="*/ 4588885 h 7043687"/>
              <a:gd name="connsiteX2015" fmla="*/ 263648 w 5143835"/>
              <a:gd name="connsiteY2015" fmla="*/ 4599157 h 7043687"/>
              <a:gd name="connsiteX2016" fmla="*/ 248149 w 5143835"/>
              <a:gd name="connsiteY2016" fmla="*/ 4595240 h 7043687"/>
              <a:gd name="connsiteX2017" fmla="*/ 249756 w 5143835"/>
              <a:gd name="connsiteY2017" fmla="*/ 4588885 h 7043687"/>
              <a:gd name="connsiteX2018" fmla="*/ 351113 w 5143835"/>
              <a:gd name="connsiteY2018" fmla="*/ 4572443 h 7043687"/>
              <a:gd name="connsiteX2019" fmla="*/ 367702 w 5143835"/>
              <a:gd name="connsiteY2019" fmla="*/ 4576636 h 7043687"/>
              <a:gd name="connsiteX2020" fmla="*/ 364507 w 5143835"/>
              <a:gd name="connsiteY2020" fmla="*/ 4589274 h 7043687"/>
              <a:gd name="connsiteX2021" fmla="*/ 349516 w 5143835"/>
              <a:gd name="connsiteY2021" fmla="*/ 4578762 h 7043687"/>
              <a:gd name="connsiteX2022" fmla="*/ 351113 w 5143835"/>
              <a:gd name="connsiteY2022" fmla="*/ 4572443 h 7043687"/>
              <a:gd name="connsiteX2023" fmla="*/ 915043 w 5143835"/>
              <a:gd name="connsiteY2023" fmla="*/ 4564479 h 7043687"/>
              <a:gd name="connsiteX2024" fmla="*/ 909116 w 5143835"/>
              <a:gd name="connsiteY2024" fmla="*/ 4567033 h 7043687"/>
              <a:gd name="connsiteX2025" fmla="*/ 909659 w 5143835"/>
              <a:gd name="connsiteY2025" fmla="*/ 4575741 h 7043687"/>
              <a:gd name="connsiteX2026" fmla="*/ 915856 w 5143835"/>
              <a:gd name="connsiteY2026" fmla="*/ 4577541 h 7043687"/>
              <a:gd name="connsiteX2027" fmla="*/ 247104 w 5143835"/>
              <a:gd name="connsiteY2027" fmla="*/ 4534130 h 7043687"/>
              <a:gd name="connsiteX2028" fmla="*/ 262606 w 5143835"/>
              <a:gd name="connsiteY2028" fmla="*/ 4538049 h 7043687"/>
              <a:gd name="connsiteX2029" fmla="*/ 261000 w 5143835"/>
              <a:gd name="connsiteY2029" fmla="*/ 4544402 h 7043687"/>
              <a:gd name="connsiteX2030" fmla="*/ 247104 w 5143835"/>
              <a:gd name="connsiteY2030" fmla="*/ 4534130 h 7043687"/>
              <a:gd name="connsiteX2031" fmla="*/ 462525 w 5143835"/>
              <a:gd name="connsiteY2031" fmla="*/ 4527271 h 7043687"/>
              <a:gd name="connsiteX2032" fmla="*/ 479114 w 5143835"/>
              <a:gd name="connsiteY2032" fmla="*/ 4531464 h 7043687"/>
              <a:gd name="connsiteX2033" fmla="*/ 477372 w 5143835"/>
              <a:gd name="connsiteY2033" fmla="*/ 4538357 h 7043687"/>
              <a:gd name="connsiteX2034" fmla="*/ 460783 w 5143835"/>
              <a:gd name="connsiteY2034" fmla="*/ 4534165 h 7043687"/>
              <a:gd name="connsiteX2035" fmla="*/ 462525 w 5143835"/>
              <a:gd name="connsiteY2035" fmla="*/ 4527271 h 7043687"/>
              <a:gd name="connsiteX2036" fmla="*/ 582788 w 5143835"/>
              <a:gd name="connsiteY2036" fmla="*/ 4510811 h 7043687"/>
              <a:gd name="connsiteX2037" fmla="*/ 587797 w 5143835"/>
              <a:gd name="connsiteY2037" fmla="*/ 4515458 h 7043687"/>
              <a:gd name="connsiteX2038" fmla="*/ 581182 w 5143835"/>
              <a:gd name="connsiteY2038" fmla="*/ 4517165 h 7043687"/>
              <a:gd name="connsiteX2039" fmla="*/ 582788 w 5143835"/>
              <a:gd name="connsiteY2039" fmla="*/ 4510811 h 7043687"/>
              <a:gd name="connsiteX2040" fmla="*/ 618173 w 5143835"/>
              <a:gd name="connsiteY2040" fmla="*/ 4493280 h 7043687"/>
              <a:gd name="connsiteX2041" fmla="*/ 634762 w 5143835"/>
              <a:gd name="connsiteY2041" fmla="*/ 4497473 h 7043687"/>
              <a:gd name="connsiteX2042" fmla="*/ 633310 w 5143835"/>
              <a:gd name="connsiteY2042" fmla="*/ 4503217 h 7043687"/>
              <a:gd name="connsiteX2043" fmla="*/ 616721 w 5143835"/>
              <a:gd name="connsiteY2043" fmla="*/ 4499024 h 7043687"/>
              <a:gd name="connsiteX2044" fmla="*/ 618173 w 5143835"/>
              <a:gd name="connsiteY2044" fmla="*/ 4493280 h 7043687"/>
              <a:gd name="connsiteX2045" fmla="*/ 242251 w 5143835"/>
              <a:gd name="connsiteY2045" fmla="*/ 4491148 h 7043687"/>
              <a:gd name="connsiteX2046" fmla="*/ 257242 w 5143835"/>
              <a:gd name="connsiteY2046" fmla="*/ 4501659 h 7043687"/>
              <a:gd name="connsiteX2047" fmla="*/ 255645 w 5143835"/>
              <a:gd name="connsiteY2047" fmla="*/ 4507977 h 7043687"/>
              <a:gd name="connsiteX2048" fmla="*/ 239056 w 5143835"/>
              <a:gd name="connsiteY2048" fmla="*/ 4503785 h 7043687"/>
              <a:gd name="connsiteX2049" fmla="*/ 254047 w 5143835"/>
              <a:gd name="connsiteY2049" fmla="*/ 4514297 h 7043687"/>
              <a:gd name="connsiteX2050" fmla="*/ 237459 w 5143835"/>
              <a:gd name="connsiteY2050" fmla="*/ 4510104 h 7043687"/>
              <a:gd name="connsiteX2051" fmla="*/ 220874 w 5143835"/>
              <a:gd name="connsiteY2051" fmla="*/ 4505912 h 7043687"/>
              <a:gd name="connsiteX2052" fmla="*/ 222471 w 5143835"/>
              <a:gd name="connsiteY2052" fmla="*/ 4499593 h 7043687"/>
              <a:gd name="connsiteX2053" fmla="*/ 242251 w 5143835"/>
              <a:gd name="connsiteY2053" fmla="*/ 4491148 h 7043687"/>
              <a:gd name="connsiteX2054" fmla="*/ 424683 w 5143835"/>
              <a:gd name="connsiteY2054" fmla="*/ 4490816 h 7043687"/>
              <a:gd name="connsiteX2055" fmla="*/ 437809 w 5143835"/>
              <a:gd name="connsiteY2055" fmla="*/ 4497067 h 7043687"/>
              <a:gd name="connsiteX2056" fmla="*/ 441090 w 5143835"/>
              <a:gd name="connsiteY2056" fmla="*/ 4498630 h 7043687"/>
              <a:gd name="connsiteX2057" fmla="*/ 436764 w 5143835"/>
              <a:gd name="connsiteY2057" fmla="*/ 4501203 h 7043687"/>
              <a:gd name="connsiteX2058" fmla="*/ 424683 w 5143835"/>
              <a:gd name="connsiteY2058" fmla="*/ 4490816 h 7043687"/>
              <a:gd name="connsiteX2059" fmla="*/ 1082331 w 5143835"/>
              <a:gd name="connsiteY2059" fmla="*/ 4488633 h 7043687"/>
              <a:gd name="connsiteX2060" fmla="*/ 1083020 w 5143835"/>
              <a:gd name="connsiteY2060" fmla="*/ 4492266 h 7043687"/>
              <a:gd name="connsiteX2061" fmla="*/ 1078785 w 5143835"/>
              <a:gd name="connsiteY2061" fmla="*/ 4491188 h 7043687"/>
              <a:gd name="connsiteX2062" fmla="*/ 1082331 w 5143835"/>
              <a:gd name="connsiteY2062" fmla="*/ 4488633 h 7043687"/>
              <a:gd name="connsiteX2063" fmla="*/ 537865 w 5143835"/>
              <a:gd name="connsiteY2063" fmla="*/ 4485201 h 7043687"/>
              <a:gd name="connsiteX2064" fmla="*/ 542560 w 5143835"/>
              <a:gd name="connsiteY2064" fmla="*/ 4492807 h 7043687"/>
              <a:gd name="connsiteX2065" fmla="*/ 536122 w 5143835"/>
              <a:gd name="connsiteY2065" fmla="*/ 4492096 h 7043687"/>
              <a:gd name="connsiteX2066" fmla="*/ 537865 w 5143835"/>
              <a:gd name="connsiteY2066" fmla="*/ 4485201 h 7043687"/>
              <a:gd name="connsiteX2067" fmla="*/ 1084373 w 5143835"/>
              <a:gd name="connsiteY2067" fmla="*/ 4470535 h 7043687"/>
              <a:gd name="connsiteX2068" fmla="*/ 1084210 w 5143835"/>
              <a:gd name="connsiteY2068" fmla="*/ 4471182 h 7043687"/>
              <a:gd name="connsiteX2069" fmla="*/ 1085698 w 5143835"/>
              <a:gd name="connsiteY2069" fmla="*/ 4470818 h 7043687"/>
              <a:gd name="connsiteX2070" fmla="*/ 1084945 w 5143835"/>
              <a:gd name="connsiteY2070" fmla="*/ 4468270 h 7043687"/>
              <a:gd name="connsiteX2071" fmla="*/ 1084840 w 5143835"/>
              <a:gd name="connsiteY2071" fmla="*/ 4468689 h 7043687"/>
              <a:gd name="connsiteX2072" fmla="*/ 1085563 w 5143835"/>
              <a:gd name="connsiteY2072" fmla="*/ 4468641 h 7043687"/>
              <a:gd name="connsiteX2073" fmla="*/ 4015727 w 5143835"/>
              <a:gd name="connsiteY2073" fmla="*/ 4467216 h 7043687"/>
              <a:gd name="connsiteX2074" fmla="*/ 4019129 w 5143835"/>
              <a:gd name="connsiteY2074" fmla="*/ 4477922 h 7043687"/>
              <a:gd name="connsiteX2075" fmla="*/ 4015727 w 5143835"/>
              <a:gd name="connsiteY2075" fmla="*/ 4467216 h 7043687"/>
              <a:gd name="connsiteX2076" fmla="*/ 1071948 w 5143835"/>
              <a:gd name="connsiteY2076" fmla="*/ 4445449 h 7043687"/>
              <a:gd name="connsiteX2077" fmla="*/ 1055364 w 5143835"/>
              <a:gd name="connsiteY2077" fmla="*/ 4448489 h 7043687"/>
              <a:gd name="connsiteX2078" fmla="*/ 1054252 w 5143835"/>
              <a:gd name="connsiteY2078" fmla="*/ 4452890 h 7043687"/>
              <a:gd name="connsiteX2079" fmla="*/ 1052643 w 5143835"/>
              <a:gd name="connsiteY2079" fmla="*/ 4459252 h 7043687"/>
              <a:gd name="connsiteX2080" fmla="*/ 1052521 w 5143835"/>
              <a:gd name="connsiteY2080" fmla="*/ 4459735 h 7043687"/>
              <a:gd name="connsiteX2081" fmla="*/ 1054711 w 5143835"/>
              <a:gd name="connsiteY2081" fmla="*/ 4461820 h 7043687"/>
              <a:gd name="connsiteX2082" fmla="*/ 1057531 w 5143835"/>
              <a:gd name="connsiteY2082" fmla="*/ 4465280 h 7043687"/>
              <a:gd name="connsiteX2083" fmla="*/ 1059379 w 5143835"/>
              <a:gd name="connsiteY2083" fmla="*/ 4465186 h 7043687"/>
              <a:gd name="connsiteX2084" fmla="*/ 1066516 w 5143835"/>
              <a:gd name="connsiteY2084" fmla="*/ 4469528 h 7043687"/>
              <a:gd name="connsiteX2085" fmla="*/ 1065711 w 5143835"/>
              <a:gd name="connsiteY2085" fmla="*/ 4472710 h 7043687"/>
              <a:gd name="connsiteX2086" fmla="*/ 1065207 w 5143835"/>
              <a:gd name="connsiteY2086" fmla="*/ 4474705 h 7043687"/>
              <a:gd name="connsiteX2087" fmla="*/ 1066123 w 5143835"/>
              <a:gd name="connsiteY2087" fmla="*/ 4475829 h 7043687"/>
              <a:gd name="connsiteX2088" fmla="*/ 1073251 w 5143835"/>
              <a:gd name="connsiteY2088" fmla="*/ 4475462 h 7043687"/>
              <a:gd name="connsiteX2089" fmla="*/ 1080389 w 5143835"/>
              <a:gd name="connsiteY2089" fmla="*/ 4479804 h 7043687"/>
              <a:gd name="connsiteX2090" fmla="*/ 1078781 w 5143835"/>
              <a:gd name="connsiteY2090" fmla="*/ 4486168 h 7043687"/>
              <a:gd name="connsiteX2091" fmla="*/ 1077976 w 5143835"/>
              <a:gd name="connsiteY2091" fmla="*/ 4489349 h 7043687"/>
              <a:gd name="connsiteX2092" fmla="*/ 1077716 w 5143835"/>
              <a:gd name="connsiteY2092" fmla="*/ 4490379 h 7043687"/>
              <a:gd name="connsiteX2093" fmla="*/ 1094741 w 5143835"/>
              <a:gd name="connsiteY2093" fmla="*/ 4518334 h 7043687"/>
              <a:gd name="connsiteX2094" fmla="*/ 1100937 w 5143835"/>
              <a:gd name="connsiteY2094" fmla="*/ 4520133 h 7043687"/>
              <a:gd name="connsiteX2095" fmla="*/ 1102397 w 5143835"/>
              <a:gd name="connsiteY2095" fmla="*/ 4520108 h 7043687"/>
              <a:gd name="connsiteX2096" fmla="*/ 1106924 w 5143835"/>
              <a:gd name="connsiteY2096" fmla="*/ 4519102 h 7043687"/>
              <a:gd name="connsiteX2097" fmla="*/ 1105123 w 5143835"/>
              <a:gd name="connsiteY2097" fmla="*/ 4520061 h 7043687"/>
              <a:gd name="connsiteX2098" fmla="*/ 1107017 w 5143835"/>
              <a:gd name="connsiteY2098" fmla="*/ 4520028 h 7043687"/>
              <a:gd name="connsiteX2099" fmla="*/ 1112601 w 5143835"/>
              <a:gd name="connsiteY2099" fmla="*/ 4521409 h 7043687"/>
              <a:gd name="connsiteX2100" fmla="*/ 1110815 w 5143835"/>
              <a:gd name="connsiteY2100" fmla="*/ 4518364 h 7043687"/>
              <a:gd name="connsiteX2101" fmla="*/ 1111045 w 5143835"/>
              <a:gd name="connsiteY2101" fmla="*/ 4518336 h 7043687"/>
              <a:gd name="connsiteX2102" fmla="*/ 1105989 w 5143835"/>
              <a:gd name="connsiteY2102" fmla="*/ 4515721 h 7043687"/>
              <a:gd name="connsiteX2103" fmla="*/ 1112655 w 5143835"/>
              <a:gd name="connsiteY2103" fmla="*/ 4512848 h 7043687"/>
              <a:gd name="connsiteX2104" fmla="*/ 1100396 w 5143835"/>
              <a:gd name="connsiteY2104" fmla="*/ 4511425 h 7043687"/>
              <a:gd name="connsiteX2105" fmla="*/ 1106323 w 5143835"/>
              <a:gd name="connsiteY2105" fmla="*/ 4508872 h 7043687"/>
              <a:gd name="connsiteX2106" fmla="*/ 1093657 w 5143835"/>
              <a:gd name="connsiteY2106" fmla="*/ 4500918 h 7043687"/>
              <a:gd name="connsiteX2107" fmla="*/ 1086105 w 5143835"/>
              <a:gd name="connsiteY2107" fmla="*/ 4477349 h 7043687"/>
              <a:gd name="connsiteX2108" fmla="*/ 1086240 w 5143835"/>
              <a:gd name="connsiteY2108" fmla="*/ 4479526 h 7043687"/>
              <a:gd name="connsiteX2109" fmla="*/ 1085969 w 5143835"/>
              <a:gd name="connsiteY2109" fmla="*/ 4475172 h 7043687"/>
              <a:gd name="connsiteX2110" fmla="*/ 1083279 w 5143835"/>
              <a:gd name="connsiteY2110" fmla="*/ 4474860 h 7043687"/>
              <a:gd name="connsiteX2111" fmla="*/ 1083166 w 5143835"/>
              <a:gd name="connsiteY2111" fmla="*/ 4475310 h 7043687"/>
              <a:gd name="connsiteX2112" fmla="*/ 1082426 w 5143835"/>
              <a:gd name="connsiteY2112" fmla="*/ 4474760 h 7043687"/>
              <a:gd name="connsiteX2113" fmla="*/ 1079839 w 5143835"/>
              <a:gd name="connsiteY2113" fmla="*/ 4474461 h 7043687"/>
              <a:gd name="connsiteX2114" fmla="*/ 1073709 w 5143835"/>
              <a:gd name="connsiteY2114" fmla="*/ 4473749 h 7043687"/>
              <a:gd name="connsiteX2115" fmla="*/ 1079240 w 5143835"/>
              <a:gd name="connsiteY2115" fmla="*/ 4472397 h 7043687"/>
              <a:gd name="connsiteX2116" fmla="*/ 1071072 w 5143835"/>
              <a:gd name="connsiteY2116" fmla="*/ 4466337 h 7043687"/>
              <a:gd name="connsiteX2117" fmla="*/ 1069344 w 5143835"/>
              <a:gd name="connsiteY2117" fmla="*/ 4465055 h 7043687"/>
              <a:gd name="connsiteX2118" fmla="*/ 1070690 w 5143835"/>
              <a:gd name="connsiteY2118" fmla="*/ 4459729 h 7043687"/>
              <a:gd name="connsiteX2119" fmla="*/ 1067390 w 5143835"/>
              <a:gd name="connsiteY2119" fmla="*/ 4457752 h 7043687"/>
              <a:gd name="connsiteX2120" fmla="*/ 1071948 w 5143835"/>
              <a:gd name="connsiteY2120" fmla="*/ 4445449 h 7043687"/>
              <a:gd name="connsiteX2121" fmla="*/ 1040722 w 5143835"/>
              <a:gd name="connsiteY2121" fmla="*/ 4441254 h 7043687"/>
              <a:gd name="connsiteX2122" fmla="*/ 1040249 w 5143835"/>
              <a:gd name="connsiteY2122" fmla="*/ 4441674 h 7043687"/>
              <a:gd name="connsiteX2123" fmla="*/ 1040379 w 5143835"/>
              <a:gd name="connsiteY2123" fmla="*/ 4442614 h 7043687"/>
              <a:gd name="connsiteX2124" fmla="*/ 468587 w 5143835"/>
              <a:gd name="connsiteY2124" fmla="*/ 4433469 h 7043687"/>
              <a:gd name="connsiteX2125" fmla="*/ 483434 w 5143835"/>
              <a:gd name="connsiteY2125" fmla="*/ 4444554 h 7043687"/>
              <a:gd name="connsiteX2126" fmla="*/ 481691 w 5143835"/>
              <a:gd name="connsiteY2126" fmla="*/ 4451448 h 7043687"/>
              <a:gd name="connsiteX2127" fmla="*/ 465103 w 5143835"/>
              <a:gd name="connsiteY2127" fmla="*/ 4447255 h 7043687"/>
              <a:gd name="connsiteX2128" fmla="*/ 466845 w 5143835"/>
              <a:gd name="connsiteY2128" fmla="*/ 4440361 h 7043687"/>
              <a:gd name="connsiteX2129" fmla="*/ 468587 w 5143835"/>
              <a:gd name="connsiteY2129" fmla="*/ 4433469 h 7043687"/>
              <a:gd name="connsiteX2130" fmla="*/ 289911 w 5143835"/>
              <a:gd name="connsiteY2130" fmla="*/ 4430020 h 7043687"/>
              <a:gd name="connsiteX2131" fmla="*/ 305410 w 5143835"/>
              <a:gd name="connsiteY2131" fmla="*/ 4433937 h 7043687"/>
              <a:gd name="connsiteX2132" fmla="*/ 298635 w 5143835"/>
              <a:gd name="connsiteY2132" fmla="*/ 4438987 h 7043687"/>
              <a:gd name="connsiteX2133" fmla="*/ 288305 w 5143835"/>
              <a:gd name="connsiteY2133" fmla="*/ 4436375 h 7043687"/>
              <a:gd name="connsiteX2134" fmla="*/ 289911 w 5143835"/>
              <a:gd name="connsiteY2134" fmla="*/ 4430020 h 7043687"/>
              <a:gd name="connsiteX2135" fmla="*/ 1028140 w 5143835"/>
              <a:gd name="connsiteY2135" fmla="*/ 4425982 h 7043687"/>
              <a:gd name="connsiteX2136" fmla="*/ 1028431 w 5143835"/>
              <a:gd name="connsiteY2136" fmla="*/ 4430673 h 7043687"/>
              <a:gd name="connsiteX2137" fmla="*/ 1034815 w 5143835"/>
              <a:gd name="connsiteY2137" fmla="*/ 4435466 h 7043687"/>
              <a:gd name="connsiteX2138" fmla="*/ 1038732 w 5143835"/>
              <a:gd name="connsiteY2138" fmla="*/ 4437437 h 7043687"/>
              <a:gd name="connsiteX2139" fmla="*/ 1039650 w 5143835"/>
              <a:gd name="connsiteY2139" fmla="*/ 4437353 h 7043687"/>
              <a:gd name="connsiteX2140" fmla="*/ 1039731 w 5143835"/>
              <a:gd name="connsiteY2140" fmla="*/ 4437940 h 7043687"/>
              <a:gd name="connsiteX2141" fmla="*/ 1041097 w 5143835"/>
              <a:gd name="connsiteY2141" fmla="*/ 4438627 h 7043687"/>
              <a:gd name="connsiteX2142" fmla="*/ 1041154 w 5143835"/>
              <a:gd name="connsiteY2142" fmla="*/ 4439546 h 7043687"/>
              <a:gd name="connsiteX2143" fmla="*/ 1041384 w 5143835"/>
              <a:gd name="connsiteY2143" fmla="*/ 4438638 h 7043687"/>
              <a:gd name="connsiteX2144" fmla="*/ 1043595 w 5143835"/>
              <a:gd name="connsiteY2144" fmla="*/ 4429889 h 7043687"/>
              <a:gd name="connsiteX2145" fmla="*/ 1030050 w 5143835"/>
              <a:gd name="connsiteY2145" fmla="*/ 4426465 h 7043687"/>
              <a:gd name="connsiteX2146" fmla="*/ 407771 w 5143835"/>
              <a:gd name="connsiteY2146" fmla="*/ 4418096 h 7043687"/>
              <a:gd name="connsiteX2147" fmla="*/ 419132 w 5143835"/>
              <a:gd name="connsiteY2147" fmla="*/ 4442969 h 7043687"/>
              <a:gd name="connsiteX2148" fmla="*/ 387702 w 5143835"/>
              <a:gd name="connsiteY2148" fmla="*/ 4427691 h 7043687"/>
              <a:gd name="connsiteX2149" fmla="*/ 406029 w 5143835"/>
              <a:gd name="connsiteY2149" fmla="*/ 4424990 h 7043687"/>
              <a:gd name="connsiteX2150" fmla="*/ 407771 w 5143835"/>
              <a:gd name="connsiteY2150" fmla="*/ 4418096 h 7043687"/>
              <a:gd name="connsiteX2151" fmla="*/ 392543 w 5143835"/>
              <a:gd name="connsiteY2151" fmla="*/ 4415399 h 7043687"/>
              <a:gd name="connsiteX2152" fmla="*/ 389510 w 5143835"/>
              <a:gd name="connsiteY2152" fmla="*/ 4418224 h 7043687"/>
              <a:gd name="connsiteX2153" fmla="*/ 389360 w 5143835"/>
              <a:gd name="connsiteY2153" fmla="*/ 4417852 h 7043687"/>
              <a:gd name="connsiteX2154" fmla="*/ 3951734 w 5143835"/>
              <a:gd name="connsiteY2154" fmla="*/ 4415270 h 7043687"/>
              <a:gd name="connsiteX2155" fmla="*/ 3953615 w 5143835"/>
              <a:gd name="connsiteY2155" fmla="*/ 4421191 h 7043687"/>
              <a:gd name="connsiteX2156" fmla="*/ 3970445 w 5143835"/>
              <a:gd name="connsiteY2156" fmla="*/ 4422363 h 7043687"/>
              <a:gd name="connsiteX2157" fmla="*/ 3955498 w 5143835"/>
              <a:gd name="connsiteY2157" fmla="*/ 4427113 h 7043687"/>
              <a:gd name="connsiteX2158" fmla="*/ 3940549 w 5143835"/>
              <a:gd name="connsiteY2158" fmla="*/ 4431863 h 7043687"/>
              <a:gd name="connsiteX2159" fmla="*/ 3951734 w 5143835"/>
              <a:gd name="connsiteY2159" fmla="*/ 4415270 h 7043687"/>
              <a:gd name="connsiteX2160" fmla="*/ 506331 w 5143835"/>
              <a:gd name="connsiteY2160" fmla="*/ 4406342 h 7043687"/>
              <a:gd name="connsiteX2161" fmla="*/ 527645 w 5143835"/>
              <a:gd name="connsiteY2161" fmla="*/ 4409285 h 7043687"/>
              <a:gd name="connsiteX2162" fmla="*/ 509895 w 5143835"/>
              <a:gd name="connsiteY2162" fmla="*/ 4409687 h 7043687"/>
              <a:gd name="connsiteX2163" fmla="*/ 506331 w 5143835"/>
              <a:gd name="connsiteY2163" fmla="*/ 4406342 h 7043687"/>
              <a:gd name="connsiteX2164" fmla="*/ 494856 w 5143835"/>
              <a:gd name="connsiteY2164" fmla="*/ 4399368 h 7043687"/>
              <a:gd name="connsiteX2165" fmla="*/ 494662 w 5143835"/>
              <a:gd name="connsiteY2165" fmla="*/ 4400134 h 7043687"/>
              <a:gd name="connsiteX2166" fmla="*/ 500107 w 5143835"/>
              <a:gd name="connsiteY2166" fmla="*/ 4404769 h 7043687"/>
              <a:gd name="connsiteX2167" fmla="*/ 493113 w 5143835"/>
              <a:gd name="connsiteY2167" fmla="*/ 4406261 h 7043687"/>
              <a:gd name="connsiteX2168" fmla="*/ 494856 w 5143835"/>
              <a:gd name="connsiteY2168" fmla="*/ 4399368 h 7043687"/>
              <a:gd name="connsiteX2169" fmla="*/ 463038 w 5143835"/>
              <a:gd name="connsiteY2169" fmla="*/ 4385622 h 7043687"/>
              <a:gd name="connsiteX2170" fmla="*/ 479626 w 5143835"/>
              <a:gd name="connsiteY2170" fmla="*/ 4389815 h 7043687"/>
              <a:gd name="connsiteX2171" fmla="*/ 458158 w 5143835"/>
              <a:gd name="connsiteY2171" fmla="*/ 4404922 h 7043687"/>
              <a:gd name="connsiteX2172" fmla="*/ 459785 w 5143835"/>
              <a:gd name="connsiteY2172" fmla="*/ 4398488 h 7043687"/>
              <a:gd name="connsiteX2173" fmla="*/ 463038 w 5143835"/>
              <a:gd name="connsiteY2173" fmla="*/ 4385622 h 7043687"/>
              <a:gd name="connsiteX2174" fmla="*/ 599842 w 5143835"/>
              <a:gd name="connsiteY2174" fmla="*/ 4379623 h 7043687"/>
              <a:gd name="connsiteX2175" fmla="*/ 613664 w 5143835"/>
              <a:gd name="connsiteY2175" fmla="*/ 4383116 h 7043687"/>
              <a:gd name="connsiteX2176" fmla="*/ 618643 w 5143835"/>
              <a:gd name="connsiteY2176" fmla="*/ 4385231 h 7043687"/>
              <a:gd name="connsiteX2177" fmla="*/ 612038 w 5143835"/>
              <a:gd name="connsiteY2177" fmla="*/ 4389551 h 7043687"/>
              <a:gd name="connsiteX2178" fmla="*/ 598216 w 5143835"/>
              <a:gd name="connsiteY2178" fmla="*/ 4386056 h 7043687"/>
              <a:gd name="connsiteX2179" fmla="*/ 905822 w 5143835"/>
              <a:gd name="connsiteY2179" fmla="*/ 4379570 h 7043687"/>
              <a:gd name="connsiteX2180" fmla="*/ 897914 w 5143835"/>
              <a:gd name="connsiteY2180" fmla="*/ 4379803 h 7043687"/>
              <a:gd name="connsiteX2181" fmla="*/ 883214 w 5143835"/>
              <a:gd name="connsiteY2181" fmla="*/ 4431256 h 7043687"/>
              <a:gd name="connsiteX2182" fmla="*/ 890206 w 5143835"/>
              <a:gd name="connsiteY2182" fmla="*/ 4431121 h 7043687"/>
              <a:gd name="connsiteX2183" fmla="*/ 896991 w 5143835"/>
              <a:gd name="connsiteY2183" fmla="*/ 4434352 h 7043687"/>
              <a:gd name="connsiteX2184" fmla="*/ 896177 w 5143835"/>
              <a:gd name="connsiteY2184" fmla="*/ 4430878 h 7043687"/>
              <a:gd name="connsiteX2185" fmla="*/ 900449 w 5143835"/>
              <a:gd name="connsiteY2185" fmla="*/ 4427709 h 7043687"/>
              <a:gd name="connsiteX2186" fmla="*/ 905833 w 5143835"/>
              <a:gd name="connsiteY2186" fmla="*/ 4416447 h 7043687"/>
              <a:gd name="connsiteX2187" fmla="*/ 893438 w 5143835"/>
              <a:gd name="connsiteY2187" fmla="*/ 4412847 h 7043687"/>
              <a:gd name="connsiteX2188" fmla="*/ 905427 w 5143835"/>
              <a:gd name="connsiteY2188" fmla="*/ 4409916 h 7043687"/>
              <a:gd name="connsiteX2189" fmla="*/ 892625 w 5143835"/>
              <a:gd name="connsiteY2189" fmla="*/ 4399786 h 7043687"/>
              <a:gd name="connsiteX2190" fmla="*/ 909730 w 5143835"/>
              <a:gd name="connsiteY2190" fmla="*/ 4381239 h 7043687"/>
              <a:gd name="connsiteX2191" fmla="*/ 905822 w 5143835"/>
              <a:gd name="connsiteY2191" fmla="*/ 4379570 h 7043687"/>
              <a:gd name="connsiteX2192" fmla="*/ 274197 w 5143835"/>
              <a:gd name="connsiteY2192" fmla="*/ 4364777 h 7043687"/>
              <a:gd name="connsiteX2193" fmla="*/ 290785 w 5143835"/>
              <a:gd name="connsiteY2193" fmla="*/ 4368970 h 7043687"/>
              <a:gd name="connsiteX2194" fmla="*/ 289333 w 5143835"/>
              <a:gd name="connsiteY2194" fmla="*/ 4374714 h 7043687"/>
              <a:gd name="connsiteX2195" fmla="*/ 274197 w 5143835"/>
              <a:gd name="connsiteY2195" fmla="*/ 4364777 h 7043687"/>
              <a:gd name="connsiteX2196" fmla="*/ 1013080 w 5143835"/>
              <a:gd name="connsiteY2196" fmla="*/ 4362921 h 7043687"/>
              <a:gd name="connsiteX2197" fmla="*/ 1003960 w 5143835"/>
              <a:gd name="connsiteY2197" fmla="*/ 4366533 h 7043687"/>
              <a:gd name="connsiteX2198" fmla="*/ 1000063 w 5143835"/>
              <a:gd name="connsiteY2198" fmla="*/ 4365964 h 7043687"/>
              <a:gd name="connsiteX2199" fmla="*/ 1000526 w 5143835"/>
              <a:gd name="connsiteY2199" fmla="*/ 4373404 h 7043687"/>
              <a:gd name="connsiteX2200" fmla="*/ 1006723 w 5143835"/>
              <a:gd name="connsiteY2200" fmla="*/ 4375205 h 7043687"/>
              <a:gd name="connsiteX2201" fmla="*/ 1006994 w 5143835"/>
              <a:gd name="connsiteY2201" fmla="*/ 4379559 h 7043687"/>
              <a:gd name="connsiteX2202" fmla="*/ 1007400 w 5143835"/>
              <a:gd name="connsiteY2202" fmla="*/ 4386089 h 7043687"/>
              <a:gd name="connsiteX2203" fmla="*/ 1014411 w 5143835"/>
              <a:gd name="connsiteY2203" fmla="*/ 4400951 h 7043687"/>
              <a:gd name="connsiteX2204" fmla="*/ 1014817 w 5143835"/>
              <a:gd name="connsiteY2204" fmla="*/ 4407482 h 7043687"/>
              <a:gd name="connsiteX2205" fmla="*/ 1021285 w 5143835"/>
              <a:gd name="connsiteY2205" fmla="*/ 4413635 h 7043687"/>
              <a:gd name="connsiteX2206" fmla="*/ 1021324 w 5143835"/>
              <a:gd name="connsiteY2206" fmla="*/ 4413687 h 7043687"/>
              <a:gd name="connsiteX2207" fmla="*/ 1021728 w 5143835"/>
              <a:gd name="connsiteY2207" fmla="*/ 4413572 h 7043687"/>
              <a:gd name="connsiteX2208" fmla="*/ 1017458 w 5143835"/>
              <a:gd name="connsiteY2208" fmla="*/ 4402974 h 7043687"/>
              <a:gd name="connsiteX2209" fmla="*/ 1019067 w 5143835"/>
              <a:gd name="connsiteY2209" fmla="*/ 4396611 h 7043687"/>
              <a:gd name="connsiteX2210" fmla="*/ 1029722 w 5143835"/>
              <a:gd name="connsiteY2210" fmla="*/ 4419612 h 7043687"/>
              <a:gd name="connsiteX2211" fmla="*/ 1031658 w 5143835"/>
              <a:gd name="connsiteY2211" fmla="*/ 4420101 h 7043687"/>
              <a:gd name="connsiteX2212" fmla="*/ 1044337 w 5143835"/>
              <a:gd name="connsiteY2212" fmla="*/ 4423306 h 7043687"/>
              <a:gd name="connsiteX2213" fmla="*/ 1039472 w 5143835"/>
              <a:gd name="connsiteY2213" fmla="*/ 4412504 h 7043687"/>
              <a:gd name="connsiteX2214" fmla="*/ 1037717 w 5143835"/>
              <a:gd name="connsiteY2214" fmla="*/ 4402084 h 7043687"/>
              <a:gd name="connsiteX2215" fmla="*/ 1035907 w 5143835"/>
              <a:gd name="connsiteY2215" fmla="*/ 4402503 h 7043687"/>
              <a:gd name="connsiteX2216" fmla="*/ 1031928 w 5143835"/>
              <a:gd name="connsiteY2216" fmla="*/ 4393890 h 7043687"/>
              <a:gd name="connsiteX2217" fmla="*/ 1034920 w 5143835"/>
              <a:gd name="connsiteY2217" fmla="*/ 4390335 h 7043687"/>
              <a:gd name="connsiteX2218" fmla="*/ 1034595 w 5143835"/>
              <a:gd name="connsiteY2218" fmla="*/ 4389144 h 7043687"/>
              <a:gd name="connsiteX2219" fmla="*/ 1025452 w 5143835"/>
              <a:gd name="connsiteY2219" fmla="*/ 4382780 h 7043687"/>
              <a:gd name="connsiteX2220" fmla="*/ 1031513 w 5143835"/>
              <a:gd name="connsiteY2220" fmla="*/ 4382404 h 7043687"/>
              <a:gd name="connsiteX2221" fmla="*/ 1030096 w 5143835"/>
              <a:gd name="connsiteY2221" fmla="*/ 4380746 h 7043687"/>
              <a:gd name="connsiteX2222" fmla="*/ 1025299 w 5143835"/>
              <a:gd name="connsiteY2222" fmla="*/ 4379533 h 7043687"/>
              <a:gd name="connsiteX2223" fmla="*/ 1025500 w 5143835"/>
              <a:gd name="connsiteY2223" fmla="*/ 4378739 h 7043687"/>
              <a:gd name="connsiteX2224" fmla="*/ 1026157 w 5143835"/>
              <a:gd name="connsiteY2224" fmla="*/ 4376138 h 7043687"/>
              <a:gd name="connsiteX2225" fmla="*/ 1023309 w 5143835"/>
              <a:gd name="connsiteY2225" fmla="*/ 4372807 h 7043687"/>
              <a:gd name="connsiteX2226" fmla="*/ 1023345 w 5143835"/>
              <a:gd name="connsiteY2226" fmla="*/ 4372278 h 7043687"/>
              <a:gd name="connsiteX2227" fmla="*/ 1013402 w 5143835"/>
              <a:gd name="connsiteY2227" fmla="*/ 4369765 h 7043687"/>
              <a:gd name="connsiteX2228" fmla="*/ 1011473 w 5143835"/>
              <a:gd name="connsiteY2228" fmla="*/ 4369278 h 7043687"/>
              <a:gd name="connsiteX2229" fmla="*/ 1013080 w 5143835"/>
              <a:gd name="connsiteY2229" fmla="*/ 4362921 h 7043687"/>
              <a:gd name="connsiteX2230" fmla="*/ 1029862 w 5143835"/>
              <a:gd name="connsiteY2230" fmla="*/ 4361481 h 7043687"/>
              <a:gd name="connsiteX2231" fmla="*/ 1029417 w 5143835"/>
              <a:gd name="connsiteY2231" fmla="*/ 4363239 h 7043687"/>
              <a:gd name="connsiteX2232" fmla="*/ 1030346 w 5143835"/>
              <a:gd name="connsiteY2232" fmla="*/ 4363628 h 7043687"/>
              <a:gd name="connsiteX2233" fmla="*/ 1036492 w 5143835"/>
              <a:gd name="connsiteY2233" fmla="*/ 4364612 h 7043687"/>
              <a:gd name="connsiteX2234" fmla="*/ 604719 w 5143835"/>
              <a:gd name="connsiteY2234" fmla="*/ 4360323 h 7043687"/>
              <a:gd name="connsiteX2235" fmla="*/ 609698 w 5143835"/>
              <a:gd name="connsiteY2235" fmla="*/ 4362437 h 7043687"/>
              <a:gd name="connsiteX2236" fmla="*/ 603094 w 5143835"/>
              <a:gd name="connsiteY2236" fmla="*/ 4366756 h 7043687"/>
              <a:gd name="connsiteX2237" fmla="*/ 604719 w 5143835"/>
              <a:gd name="connsiteY2237" fmla="*/ 4360323 h 7043687"/>
              <a:gd name="connsiteX2238" fmla="*/ 4111039 w 5143835"/>
              <a:gd name="connsiteY2238" fmla="*/ 4359132 h 7043687"/>
              <a:gd name="connsiteX2239" fmla="*/ 4114442 w 5143835"/>
              <a:gd name="connsiteY2239" fmla="*/ 4369837 h 7043687"/>
              <a:gd name="connsiteX2240" fmla="*/ 4096684 w 5143835"/>
              <a:gd name="connsiteY2240" fmla="*/ 4369587 h 7043687"/>
              <a:gd name="connsiteX2241" fmla="*/ 4111039 w 5143835"/>
              <a:gd name="connsiteY2241" fmla="*/ 4359132 h 7043687"/>
              <a:gd name="connsiteX2242" fmla="*/ 294270 w 5143835"/>
              <a:gd name="connsiteY2242" fmla="*/ 4355184 h 7043687"/>
              <a:gd name="connsiteX2243" fmla="*/ 305327 w 5143835"/>
              <a:gd name="connsiteY2243" fmla="*/ 4357979 h 7043687"/>
              <a:gd name="connsiteX2244" fmla="*/ 290785 w 5143835"/>
              <a:gd name="connsiteY2244" fmla="*/ 4368970 h 7043687"/>
              <a:gd name="connsiteX2245" fmla="*/ 292527 w 5143835"/>
              <a:gd name="connsiteY2245" fmla="*/ 4362078 h 7043687"/>
              <a:gd name="connsiteX2246" fmla="*/ 294270 w 5143835"/>
              <a:gd name="connsiteY2246" fmla="*/ 4355184 h 7043687"/>
              <a:gd name="connsiteX2247" fmla="*/ 3944145 w 5143835"/>
              <a:gd name="connsiteY2247" fmla="*/ 4353227 h 7043687"/>
              <a:gd name="connsiteX2248" fmla="*/ 3946186 w 5143835"/>
              <a:gd name="connsiteY2248" fmla="*/ 4359650 h 7043687"/>
              <a:gd name="connsiteX2249" fmla="*/ 3935480 w 5143835"/>
              <a:gd name="connsiteY2249" fmla="*/ 4363052 h 7043687"/>
              <a:gd name="connsiteX2250" fmla="*/ 3933438 w 5143835"/>
              <a:gd name="connsiteY2250" fmla="*/ 4356629 h 7043687"/>
              <a:gd name="connsiteX2251" fmla="*/ 3944145 w 5143835"/>
              <a:gd name="connsiteY2251" fmla="*/ 4353227 h 7043687"/>
              <a:gd name="connsiteX2252" fmla="*/ 906791 w 5143835"/>
              <a:gd name="connsiteY2252" fmla="*/ 4349430 h 7043687"/>
              <a:gd name="connsiteX2253" fmla="*/ 903338 w 5143835"/>
              <a:gd name="connsiteY2253" fmla="*/ 4360814 h 7043687"/>
              <a:gd name="connsiteX2254" fmla="*/ 898564 w 5143835"/>
              <a:gd name="connsiteY2254" fmla="*/ 4377527 h 7043687"/>
              <a:gd name="connsiteX2255" fmla="*/ 906893 w 5143835"/>
              <a:gd name="connsiteY2255" fmla="*/ 4360108 h 7043687"/>
              <a:gd name="connsiteX2256" fmla="*/ 461853 w 5143835"/>
              <a:gd name="connsiteY2256" fmla="*/ 4343766 h 7043687"/>
              <a:gd name="connsiteX2257" fmla="*/ 472910 w 5143835"/>
              <a:gd name="connsiteY2257" fmla="*/ 4346561 h 7043687"/>
              <a:gd name="connsiteX2258" fmla="*/ 471168 w 5143835"/>
              <a:gd name="connsiteY2258" fmla="*/ 4353455 h 7043687"/>
              <a:gd name="connsiteX2259" fmla="*/ 460110 w 5143835"/>
              <a:gd name="connsiteY2259" fmla="*/ 4350659 h 7043687"/>
              <a:gd name="connsiteX2260" fmla="*/ 461853 w 5143835"/>
              <a:gd name="connsiteY2260" fmla="*/ 4343766 h 7043687"/>
              <a:gd name="connsiteX2261" fmla="*/ 1022743 w 5143835"/>
              <a:gd name="connsiteY2261" fmla="*/ 4339242 h 7043687"/>
              <a:gd name="connsiteX2262" fmla="*/ 1021985 w 5143835"/>
              <a:gd name="connsiteY2262" fmla="*/ 4339290 h 7043687"/>
              <a:gd name="connsiteX2263" fmla="*/ 1017311 w 5143835"/>
              <a:gd name="connsiteY2263" fmla="*/ 4339580 h 7043687"/>
              <a:gd name="connsiteX2264" fmla="*/ 1017899 w 5143835"/>
              <a:gd name="connsiteY2264" fmla="*/ 4343852 h 7043687"/>
              <a:gd name="connsiteX2265" fmla="*/ 1020633 w 5143835"/>
              <a:gd name="connsiteY2265" fmla="*/ 4341161 h 7043687"/>
              <a:gd name="connsiteX2266" fmla="*/ 1021353 w 5143835"/>
              <a:gd name="connsiteY2266" fmla="*/ 4341172 h 7043687"/>
              <a:gd name="connsiteX2267" fmla="*/ 924665 w 5143835"/>
              <a:gd name="connsiteY2267" fmla="*/ 4327861 h 7043687"/>
              <a:gd name="connsiteX2268" fmla="*/ 918738 w 5143835"/>
              <a:gd name="connsiteY2268" fmla="*/ 4330414 h 7043687"/>
              <a:gd name="connsiteX2269" fmla="*/ 915639 w 5143835"/>
              <a:gd name="connsiteY2269" fmla="*/ 4329516 h 7043687"/>
              <a:gd name="connsiteX2270" fmla="*/ 913056 w 5143835"/>
              <a:gd name="connsiteY2270" fmla="*/ 4328765 h 7043687"/>
              <a:gd name="connsiteX2271" fmla="*/ 912133 w 5143835"/>
              <a:gd name="connsiteY2271" fmla="*/ 4331809 h 7043687"/>
              <a:gd name="connsiteX2272" fmla="*/ 912743 w 5143835"/>
              <a:gd name="connsiteY2272" fmla="*/ 4331880 h 7043687"/>
              <a:gd name="connsiteX2273" fmla="*/ 918874 w 5143835"/>
              <a:gd name="connsiteY2273" fmla="*/ 4332591 h 7043687"/>
              <a:gd name="connsiteX2274" fmla="*/ 924665 w 5143835"/>
              <a:gd name="connsiteY2274" fmla="*/ 4327861 h 7043687"/>
              <a:gd name="connsiteX2275" fmla="*/ 598369 w 5143835"/>
              <a:gd name="connsiteY2275" fmla="*/ 4318693 h 7043687"/>
              <a:gd name="connsiteX2276" fmla="*/ 610654 w 5143835"/>
              <a:gd name="connsiteY2276" fmla="*/ 4335319 h 7043687"/>
              <a:gd name="connsiteX2277" fmla="*/ 609049 w 5143835"/>
              <a:gd name="connsiteY2277" fmla="*/ 4341673 h 7043687"/>
              <a:gd name="connsiteX2278" fmla="*/ 607441 w 5143835"/>
              <a:gd name="connsiteY2278" fmla="*/ 4348029 h 7043687"/>
              <a:gd name="connsiteX2279" fmla="*/ 596762 w 5143835"/>
              <a:gd name="connsiteY2279" fmla="*/ 4325046 h 7043687"/>
              <a:gd name="connsiteX2280" fmla="*/ 598369 w 5143835"/>
              <a:gd name="connsiteY2280" fmla="*/ 4318693 h 7043687"/>
              <a:gd name="connsiteX2281" fmla="*/ 3930559 w 5143835"/>
              <a:gd name="connsiteY2281" fmla="*/ 4315109 h 7043687"/>
              <a:gd name="connsiteX2282" fmla="*/ 3932804 w 5143835"/>
              <a:gd name="connsiteY2282" fmla="*/ 4317539 h 7043687"/>
              <a:gd name="connsiteX2283" fmla="*/ 3922099 w 5143835"/>
              <a:gd name="connsiteY2283" fmla="*/ 4320942 h 7043687"/>
              <a:gd name="connsiteX2284" fmla="*/ 3920283 w 5143835"/>
              <a:gd name="connsiteY2284" fmla="*/ 4315230 h 7043687"/>
              <a:gd name="connsiteX2285" fmla="*/ 3930559 w 5143835"/>
              <a:gd name="connsiteY2285" fmla="*/ 4315109 h 7043687"/>
              <a:gd name="connsiteX2286" fmla="*/ 923446 w 5143835"/>
              <a:gd name="connsiteY2286" fmla="*/ 4308268 h 7043687"/>
              <a:gd name="connsiteX2287" fmla="*/ 922688 w 5143835"/>
              <a:gd name="connsiteY2287" fmla="*/ 4308315 h 7043687"/>
              <a:gd name="connsiteX2288" fmla="*/ 919191 w 5143835"/>
              <a:gd name="connsiteY2288" fmla="*/ 4308533 h 7043687"/>
              <a:gd name="connsiteX2289" fmla="*/ 913833 w 5143835"/>
              <a:gd name="connsiteY2289" fmla="*/ 4326204 h 7043687"/>
              <a:gd name="connsiteX2290" fmla="*/ 915267 w 5143835"/>
              <a:gd name="connsiteY2290" fmla="*/ 4323528 h 7043687"/>
              <a:gd name="connsiteX2291" fmla="*/ 918197 w 5143835"/>
              <a:gd name="connsiteY2291" fmla="*/ 4321706 h 7043687"/>
              <a:gd name="connsiteX2292" fmla="*/ 918061 w 5143835"/>
              <a:gd name="connsiteY2292" fmla="*/ 4319531 h 7043687"/>
              <a:gd name="connsiteX2293" fmla="*/ 917925 w 5143835"/>
              <a:gd name="connsiteY2293" fmla="*/ 4317353 h 7043687"/>
              <a:gd name="connsiteX2294" fmla="*/ 917790 w 5143835"/>
              <a:gd name="connsiteY2294" fmla="*/ 4315176 h 7043687"/>
              <a:gd name="connsiteX2295" fmla="*/ 923446 w 5143835"/>
              <a:gd name="connsiteY2295" fmla="*/ 4308268 h 7043687"/>
              <a:gd name="connsiteX2296" fmla="*/ 489226 w 5143835"/>
              <a:gd name="connsiteY2296" fmla="*/ 4297519 h 7043687"/>
              <a:gd name="connsiteX2297" fmla="*/ 503970 w 5143835"/>
              <a:gd name="connsiteY2297" fmla="*/ 4301245 h 7043687"/>
              <a:gd name="connsiteX2298" fmla="*/ 502372 w 5143835"/>
              <a:gd name="connsiteY2298" fmla="*/ 4307565 h 7043687"/>
              <a:gd name="connsiteX2299" fmla="*/ 517118 w 5143835"/>
              <a:gd name="connsiteY2299" fmla="*/ 4311291 h 7043687"/>
              <a:gd name="connsiteX2300" fmla="*/ 512327 w 5143835"/>
              <a:gd name="connsiteY2300" fmla="*/ 4330245 h 7043687"/>
              <a:gd name="connsiteX2301" fmla="*/ 495984 w 5143835"/>
              <a:gd name="connsiteY2301" fmla="*/ 4332837 h 7043687"/>
              <a:gd name="connsiteX2302" fmla="*/ 482838 w 5143835"/>
              <a:gd name="connsiteY2302" fmla="*/ 4322792 h 7043687"/>
              <a:gd name="connsiteX2303" fmla="*/ 484436 w 5143835"/>
              <a:gd name="connsiteY2303" fmla="*/ 4316474 h 7043687"/>
              <a:gd name="connsiteX2304" fmla="*/ 489226 w 5143835"/>
              <a:gd name="connsiteY2304" fmla="*/ 4297519 h 7043687"/>
              <a:gd name="connsiteX2305" fmla="*/ 998647 w 5143835"/>
              <a:gd name="connsiteY2305" fmla="*/ 4291228 h 7043687"/>
              <a:gd name="connsiteX2306" fmla="*/ 995743 w 5143835"/>
              <a:gd name="connsiteY2306" fmla="*/ 4302717 h 7043687"/>
              <a:gd name="connsiteX2307" fmla="*/ 980606 w 5143835"/>
              <a:gd name="connsiteY2307" fmla="*/ 4292780 h 7043687"/>
              <a:gd name="connsiteX2308" fmla="*/ 998647 w 5143835"/>
              <a:gd name="connsiteY2308" fmla="*/ 4291228 h 7043687"/>
              <a:gd name="connsiteX2309" fmla="*/ 447844 w 5143835"/>
              <a:gd name="connsiteY2309" fmla="*/ 4259559 h 7043687"/>
              <a:gd name="connsiteX2310" fmla="*/ 462690 w 5143835"/>
              <a:gd name="connsiteY2310" fmla="*/ 4270646 h 7043687"/>
              <a:gd name="connsiteX2311" fmla="*/ 444360 w 5143835"/>
              <a:gd name="connsiteY2311" fmla="*/ 4273345 h 7043687"/>
              <a:gd name="connsiteX2312" fmla="*/ 447844 w 5143835"/>
              <a:gd name="connsiteY2312" fmla="*/ 4259559 h 7043687"/>
              <a:gd name="connsiteX2313" fmla="*/ 1005066 w 5143835"/>
              <a:gd name="connsiteY2313" fmla="*/ 4250742 h 7043687"/>
              <a:gd name="connsiteX2314" fmla="*/ 1005337 w 5143835"/>
              <a:gd name="connsiteY2314" fmla="*/ 4255096 h 7043687"/>
              <a:gd name="connsiteX2315" fmla="*/ 1005472 w 5143835"/>
              <a:gd name="connsiteY2315" fmla="*/ 4257273 h 7043687"/>
              <a:gd name="connsiteX2316" fmla="*/ 1006920 w 5143835"/>
              <a:gd name="connsiteY2316" fmla="*/ 4256090 h 7043687"/>
              <a:gd name="connsiteX2317" fmla="*/ 1005066 w 5143835"/>
              <a:gd name="connsiteY2317" fmla="*/ 4250742 h 7043687"/>
              <a:gd name="connsiteX2318" fmla="*/ 533235 w 5143835"/>
              <a:gd name="connsiteY2318" fmla="*/ 4247532 h 7043687"/>
              <a:gd name="connsiteX2319" fmla="*/ 549823 w 5143835"/>
              <a:gd name="connsiteY2319" fmla="*/ 4251725 h 7043687"/>
              <a:gd name="connsiteX2320" fmla="*/ 548226 w 5143835"/>
              <a:gd name="connsiteY2320" fmla="*/ 4258044 h 7043687"/>
              <a:gd name="connsiteX2321" fmla="*/ 531638 w 5143835"/>
              <a:gd name="connsiteY2321" fmla="*/ 4253851 h 7043687"/>
              <a:gd name="connsiteX2322" fmla="*/ 533235 w 5143835"/>
              <a:gd name="connsiteY2322" fmla="*/ 4247532 h 7043687"/>
              <a:gd name="connsiteX2323" fmla="*/ 321566 w 5143835"/>
              <a:gd name="connsiteY2323" fmla="*/ 4247195 h 7043687"/>
              <a:gd name="connsiteX2324" fmla="*/ 332624 w 5143835"/>
              <a:gd name="connsiteY2324" fmla="*/ 4249990 h 7043687"/>
              <a:gd name="connsiteX2325" fmla="*/ 330881 w 5143835"/>
              <a:gd name="connsiteY2325" fmla="*/ 4256884 h 7043687"/>
              <a:gd name="connsiteX2326" fmla="*/ 321566 w 5143835"/>
              <a:gd name="connsiteY2326" fmla="*/ 4247195 h 7043687"/>
              <a:gd name="connsiteX2327" fmla="*/ 684459 w 5143835"/>
              <a:gd name="connsiteY2327" fmla="*/ 4239044 h 7043687"/>
              <a:gd name="connsiteX2328" fmla="*/ 698351 w 5143835"/>
              <a:gd name="connsiteY2328" fmla="*/ 4249317 h 7043687"/>
              <a:gd name="connsiteX2329" fmla="*/ 696745 w 5143835"/>
              <a:gd name="connsiteY2329" fmla="*/ 4255671 h 7043687"/>
              <a:gd name="connsiteX2330" fmla="*/ 682852 w 5143835"/>
              <a:gd name="connsiteY2330" fmla="*/ 4245400 h 7043687"/>
              <a:gd name="connsiteX2331" fmla="*/ 684459 w 5143835"/>
              <a:gd name="connsiteY2331" fmla="*/ 4239044 h 7043687"/>
              <a:gd name="connsiteX2332" fmla="*/ 292228 w 5143835"/>
              <a:gd name="connsiteY2332" fmla="*/ 4234528 h 7043687"/>
              <a:gd name="connsiteX2333" fmla="*/ 306426 w 5143835"/>
              <a:gd name="connsiteY2333" fmla="*/ 4237257 h 7043687"/>
              <a:gd name="connsiteX2334" fmla="*/ 309848 w 5143835"/>
              <a:gd name="connsiteY2334" fmla="*/ 4241178 h 7043687"/>
              <a:gd name="connsiteX2335" fmla="*/ 288389 w 5143835"/>
              <a:gd name="connsiteY2335" fmla="*/ 4238809 h 7043687"/>
              <a:gd name="connsiteX2336" fmla="*/ 292228 w 5143835"/>
              <a:gd name="connsiteY2336" fmla="*/ 4234528 h 7043687"/>
              <a:gd name="connsiteX2337" fmla="*/ 636662 w 5143835"/>
              <a:gd name="connsiteY2337" fmla="*/ 4233952 h 7043687"/>
              <a:gd name="connsiteX2338" fmla="*/ 653250 w 5143835"/>
              <a:gd name="connsiteY2338" fmla="*/ 4238145 h 7043687"/>
              <a:gd name="connsiteX2339" fmla="*/ 652089 w 5143835"/>
              <a:gd name="connsiteY2339" fmla="*/ 4242741 h 7043687"/>
              <a:gd name="connsiteX2340" fmla="*/ 635501 w 5143835"/>
              <a:gd name="connsiteY2340" fmla="*/ 4238548 h 7043687"/>
              <a:gd name="connsiteX2341" fmla="*/ 636662 w 5143835"/>
              <a:gd name="connsiteY2341" fmla="*/ 4233952 h 7043687"/>
              <a:gd name="connsiteX2342" fmla="*/ 500507 w 5143835"/>
              <a:gd name="connsiteY2342" fmla="*/ 4219933 h 7043687"/>
              <a:gd name="connsiteX2343" fmla="*/ 507618 w 5143835"/>
              <a:gd name="connsiteY2343" fmla="*/ 4220890 h 7043687"/>
              <a:gd name="connsiteX2344" fmla="*/ 516650 w 5143835"/>
              <a:gd name="connsiteY2344" fmla="*/ 4243340 h 7043687"/>
              <a:gd name="connsiteX2345" fmla="*/ 492197 w 5143835"/>
              <a:gd name="connsiteY2345" fmla="*/ 4223715 h 7043687"/>
              <a:gd name="connsiteX2346" fmla="*/ 500507 w 5143835"/>
              <a:gd name="connsiteY2346" fmla="*/ 4219933 h 7043687"/>
              <a:gd name="connsiteX2347" fmla="*/ 441129 w 5143835"/>
              <a:gd name="connsiteY2347" fmla="*/ 4216304 h 7043687"/>
              <a:gd name="connsiteX2348" fmla="*/ 457717 w 5143835"/>
              <a:gd name="connsiteY2348" fmla="*/ 4220498 h 7043687"/>
              <a:gd name="connsiteX2349" fmla="*/ 455975 w 5143835"/>
              <a:gd name="connsiteY2349" fmla="*/ 4227392 h 7043687"/>
              <a:gd name="connsiteX2350" fmla="*/ 439387 w 5143835"/>
              <a:gd name="connsiteY2350" fmla="*/ 4223199 h 7043687"/>
              <a:gd name="connsiteX2351" fmla="*/ 590389 w 5143835"/>
              <a:gd name="connsiteY2351" fmla="*/ 4207589 h 7043687"/>
              <a:gd name="connsiteX2352" fmla="*/ 605234 w 5143835"/>
              <a:gd name="connsiteY2352" fmla="*/ 4218676 h 7043687"/>
              <a:gd name="connsiteX2353" fmla="*/ 588646 w 5143835"/>
              <a:gd name="connsiteY2353" fmla="*/ 4214483 h 7043687"/>
              <a:gd name="connsiteX2354" fmla="*/ 590389 w 5143835"/>
              <a:gd name="connsiteY2354" fmla="*/ 4207589 h 7043687"/>
              <a:gd name="connsiteX2355" fmla="*/ 4033241 w 5143835"/>
              <a:gd name="connsiteY2355" fmla="*/ 4207041 h 7043687"/>
              <a:gd name="connsiteX2356" fmla="*/ 4035283 w 5143835"/>
              <a:gd name="connsiteY2356" fmla="*/ 4213466 h 7043687"/>
              <a:gd name="connsiteX2357" fmla="*/ 4033241 w 5143835"/>
              <a:gd name="connsiteY2357" fmla="*/ 4207041 h 7043687"/>
              <a:gd name="connsiteX2358" fmla="*/ 528120 w 5143835"/>
              <a:gd name="connsiteY2358" fmla="*/ 4205700 h 7043687"/>
              <a:gd name="connsiteX2359" fmla="*/ 542866 w 5143835"/>
              <a:gd name="connsiteY2359" fmla="*/ 4209428 h 7043687"/>
              <a:gd name="connsiteX2360" fmla="*/ 526571 w 5143835"/>
              <a:gd name="connsiteY2360" fmla="*/ 4211829 h 7043687"/>
              <a:gd name="connsiteX2361" fmla="*/ 528120 w 5143835"/>
              <a:gd name="connsiteY2361" fmla="*/ 4205700 h 7043687"/>
              <a:gd name="connsiteX2362" fmla="*/ 513377 w 5143835"/>
              <a:gd name="connsiteY2362" fmla="*/ 4201974 h 7043687"/>
              <a:gd name="connsiteX2363" fmla="*/ 526571 w 5143835"/>
              <a:gd name="connsiteY2363" fmla="*/ 4211829 h 7043687"/>
              <a:gd name="connsiteX2364" fmla="*/ 525023 w 5143835"/>
              <a:gd name="connsiteY2364" fmla="*/ 4217954 h 7043687"/>
              <a:gd name="connsiteX2365" fmla="*/ 510280 w 5143835"/>
              <a:gd name="connsiteY2365" fmla="*/ 4214229 h 7043687"/>
              <a:gd name="connsiteX2366" fmla="*/ 513377 w 5143835"/>
              <a:gd name="connsiteY2366" fmla="*/ 4201974 h 7043687"/>
              <a:gd name="connsiteX2367" fmla="*/ 500183 w 5143835"/>
              <a:gd name="connsiteY2367" fmla="*/ 4192121 h 7043687"/>
              <a:gd name="connsiteX2368" fmla="*/ 514926 w 5143835"/>
              <a:gd name="connsiteY2368" fmla="*/ 4195848 h 7043687"/>
              <a:gd name="connsiteX2369" fmla="*/ 513377 w 5143835"/>
              <a:gd name="connsiteY2369" fmla="*/ 4201974 h 7043687"/>
              <a:gd name="connsiteX2370" fmla="*/ 498634 w 5143835"/>
              <a:gd name="connsiteY2370" fmla="*/ 4198248 h 7043687"/>
              <a:gd name="connsiteX2371" fmla="*/ 500183 w 5143835"/>
              <a:gd name="connsiteY2371" fmla="*/ 4192121 h 7043687"/>
              <a:gd name="connsiteX2372" fmla="*/ 3927103 w 5143835"/>
              <a:gd name="connsiteY2372" fmla="*/ 4188311 h 7043687"/>
              <a:gd name="connsiteX2373" fmla="*/ 3930844 w 5143835"/>
              <a:gd name="connsiteY2373" fmla="*/ 4200090 h 7043687"/>
              <a:gd name="connsiteX2374" fmla="*/ 3927103 w 5143835"/>
              <a:gd name="connsiteY2374" fmla="*/ 4188311 h 7043687"/>
              <a:gd name="connsiteX2375" fmla="*/ 336365 w 5143835"/>
              <a:gd name="connsiteY2375" fmla="*/ 4176992 h 7043687"/>
              <a:gd name="connsiteX2376" fmla="*/ 340350 w 5143835"/>
              <a:gd name="connsiteY2376" fmla="*/ 4183040 h 7043687"/>
              <a:gd name="connsiteX2377" fmla="*/ 331574 w 5143835"/>
              <a:gd name="connsiteY2377" fmla="*/ 4195946 h 7043687"/>
              <a:gd name="connsiteX2378" fmla="*/ 336365 w 5143835"/>
              <a:gd name="connsiteY2378" fmla="*/ 4176992 h 7043687"/>
              <a:gd name="connsiteX2379" fmla="*/ 453579 w 5143835"/>
              <a:gd name="connsiteY2379" fmla="*/ 4173924 h 7043687"/>
              <a:gd name="connsiteX2380" fmla="*/ 469078 w 5143835"/>
              <a:gd name="connsiteY2380" fmla="*/ 4177842 h 7043687"/>
              <a:gd name="connsiteX2381" fmla="*/ 479758 w 5143835"/>
              <a:gd name="connsiteY2381" fmla="*/ 4200824 h 7043687"/>
              <a:gd name="connsiteX2382" fmla="*/ 448760 w 5143835"/>
              <a:gd name="connsiteY2382" fmla="*/ 4192989 h 7043687"/>
              <a:gd name="connsiteX2383" fmla="*/ 450367 w 5143835"/>
              <a:gd name="connsiteY2383" fmla="*/ 4186635 h 7043687"/>
              <a:gd name="connsiteX2384" fmla="*/ 453579 w 5143835"/>
              <a:gd name="connsiteY2384" fmla="*/ 4173924 h 7043687"/>
              <a:gd name="connsiteX2385" fmla="*/ 470684 w 5143835"/>
              <a:gd name="connsiteY2385" fmla="*/ 4171489 h 7043687"/>
              <a:gd name="connsiteX2386" fmla="*/ 486182 w 5143835"/>
              <a:gd name="connsiteY2386" fmla="*/ 4175406 h 7043687"/>
              <a:gd name="connsiteX2387" fmla="*/ 484576 w 5143835"/>
              <a:gd name="connsiteY2387" fmla="*/ 4181760 h 7043687"/>
              <a:gd name="connsiteX2388" fmla="*/ 469078 w 5143835"/>
              <a:gd name="connsiteY2388" fmla="*/ 4177842 h 7043687"/>
              <a:gd name="connsiteX2389" fmla="*/ 470684 w 5143835"/>
              <a:gd name="connsiteY2389" fmla="*/ 4171489 h 7043687"/>
              <a:gd name="connsiteX2390" fmla="*/ 309537 w 5143835"/>
              <a:gd name="connsiteY2390" fmla="*/ 4163871 h 7043687"/>
              <a:gd name="connsiteX2391" fmla="*/ 311012 w 5143835"/>
              <a:gd name="connsiteY2391" fmla="*/ 4166765 h 7043687"/>
              <a:gd name="connsiteX2392" fmla="*/ 289082 w 5143835"/>
              <a:gd name="connsiteY2392" fmla="*/ 4166262 h 7043687"/>
              <a:gd name="connsiteX2393" fmla="*/ 305666 w 5143835"/>
              <a:gd name="connsiteY2393" fmla="*/ 4170454 h 7043687"/>
              <a:gd name="connsiteX2394" fmla="*/ 309537 w 5143835"/>
              <a:gd name="connsiteY2394" fmla="*/ 4163871 h 7043687"/>
              <a:gd name="connsiteX2395" fmla="*/ 508301 w 5143835"/>
              <a:gd name="connsiteY2395" fmla="*/ 4154190 h 7043687"/>
              <a:gd name="connsiteX2396" fmla="*/ 523502 w 5143835"/>
              <a:gd name="connsiteY2396" fmla="*/ 4158032 h 7043687"/>
              <a:gd name="connsiteX2397" fmla="*/ 549061 w 5143835"/>
              <a:gd name="connsiteY2397" fmla="*/ 4184922 h 7043687"/>
              <a:gd name="connsiteX2398" fmla="*/ 521885 w 5143835"/>
              <a:gd name="connsiteY2398" fmla="*/ 4164432 h 7043687"/>
              <a:gd name="connsiteX2399" fmla="*/ 520266 w 5143835"/>
              <a:gd name="connsiteY2399" fmla="*/ 4170834 h 7043687"/>
              <a:gd name="connsiteX2400" fmla="*/ 505064 w 5143835"/>
              <a:gd name="connsiteY2400" fmla="*/ 4166991 h 7043687"/>
              <a:gd name="connsiteX2401" fmla="*/ 506683 w 5143835"/>
              <a:gd name="connsiteY2401" fmla="*/ 4160590 h 7043687"/>
              <a:gd name="connsiteX2402" fmla="*/ 508301 w 5143835"/>
              <a:gd name="connsiteY2402" fmla="*/ 4154190 h 7043687"/>
              <a:gd name="connsiteX2403" fmla="*/ 957579 w 5143835"/>
              <a:gd name="connsiteY2403" fmla="*/ 4145518 h 7043687"/>
              <a:gd name="connsiteX2404" fmla="*/ 947804 w 5143835"/>
              <a:gd name="connsiteY2404" fmla="*/ 4203250 h 7043687"/>
              <a:gd name="connsiteX2405" fmla="*/ 927027 w 5143835"/>
              <a:gd name="connsiteY2405" fmla="*/ 4282456 h 7043687"/>
              <a:gd name="connsiteX2406" fmla="*/ 944714 w 5143835"/>
              <a:gd name="connsiteY2406" fmla="*/ 4258868 h 7043687"/>
              <a:gd name="connsiteX2407" fmla="*/ 950506 w 5143835"/>
              <a:gd name="connsiteY2407" fmla="*/ 4254137 h 7043687"/>
              <a:gd name="connsiteX2408" fmla="*/ 949287 w 5143835"/>
              <a:gd name="connsiteY2408" fmla="*/ 4234544 h 7043687"/>
              <a:gd name="connsiteX2409" fmla="*/ 954402 w 5143835"/>
              <a:gd name="connsiteY2409" fmla="*/ 4218928 h 7043687"/>
              <a:gd name="connsiteX2410" fmla="*/ 960328 w 5143835"/>
              <a:gd name="connsiteY2410" fmla="*/ 4216374 h 7043687"/>
              <a:gd name="connsiteX2411" fmla="*/ 960464 w 5143835"/>
              <a:gd name="connsiteY2411" fmla="*/ 4218551 h 7043687"/>
              <a:gd name="connsiteX2412" fmla="*/ 961411 w 5143835"/>
              <a:gd name="connsiteY2412" fmla="*/ 4233790 h 7043687"/>
              <a:gd name="connsiteX2413" fmla="*/ 956569 w 5143835"/>
              <a:gd name="connsiteY2413" fmla="*/ 4253759 h 7043687"/>
              <a:gd name="connsiteX2414" fmla="*/ 969235 w 5143835"/>
              <a:gd name="connsiteY2414" fmla="*/ 4261713 h 7043687"/>
              <a:gd name="connsiteX2415" fmla="*/ 963578 w 5143835"/>
              <a:gd name="connsiteY2415" fmla="*/ 4268620 h 7043687"/>
              <a:gd name="connsiteX2416" fmla="*/ 969641 w 5143835"/>
              <a:gd name="connsiteY2416" fmla="*/ 4268243 h 7043687"/>
              <a:gd name="connsiteX2417" fmla="*/ 982442 w 5143835"/>
              <a:gd name="connsiteY2417" fmla="*/ 4278374 h 7043687"/>
              <a:gd name="connsiteX2418" fmla="*/ 976651 w 5143835"/>
              <a:gd name="connsiteY2418" fmla="*/ 4283105 h 7043687"/>
              <a:gd name="connsiteX2419" fmla="*/ 977192 w 5143835"/>
              <a:gd name="connsiteY2419" fmla="*/ 4291813 h 7043687"/>
              <a:gd name="connsiteX2420" fmla="*/ 971131 w 5143835"/>
              <a:gd name="connsiteY2420" fmla="*/ 4292189 h 7043687"/>
              <a:gd name="connsiteX2421" fmla="*/ 977328 w 5143835"/>
              <a:gd name="connsiteY2421" fmla="*/ 4293990 h 7043687"/>
              <a:gd name="connsiteX2422" fmla="*/ 977734 w 5143835"/>
              <a:gd name="connsiteY2422" fmla="*/ 4300520 h 7043687"/>
              <a:gd name="connsiteX2423" fmla="*/ 986370 w 5143835"/>
              <a:gd name="connsiteY2423" fmla="*/ 4341505 h 7043687"/>
              <a:gd name="connsiteX2424" fmla="*/ 993041 w 5143835"/>
              <a:gd name="connsiteY2424" fmla="*/ 4350924 h 7043687"/>
              <a:gd name="connsiteX2425" fmla="*/ 997947 w 5143835"/>
              <a:gd name="connsiteY2425" fmla="*/ 4357850 h 7043687"/>
              <a:gd name="connsiteX2426" fmla="*/ 998454 w 5143835"/>
              <a:gd name="connsiteY2426" fmla="*/ 4355842 h 7043687"/>
              <a:gd name="connsiteX2427" fmla="*/ 999258 w 5143835"/>
              <a:gd name="connsiteY2427" fmla="*/ 4352664 h 7043687"/>
              <a:gd name="connsiteX2428" fmla="*/ 1000864 w 5143835"/>
              <a:gd name="connsiteY2428" fmla="*/ 4346309 h 7043687"/>
              <a:gd name="connsiteX2429" fmla="*/ 1002471 w 5143835"/>
              <a:gd name="connsiteY2429" fmla="*/ 4339952 h 7043687"/>
              <a:gd name="connsiteX2430" fmla="*/ 1016619 w 5143835"/>
              <a:gd name="connsiteY2430" fmla="*/ 4338648 h 7043687"/>
              <a:gd name="connsiteX2431" fmla="*/ 1016545 w 5143835"/>
              <a:gd name="connsiteY2431" fmla="*/ 4337442 h 7043687"/>
              <a:gd name="connsiteX2432" fmla="*/ 1016274 w 5143835"/>
              <a:gd name="connsiteY2432" fmla="*/ 4333089 h 7043687"/>
              <a:gd name="connsiteX2433" fmla="*/ 1010076 w 5143835"/>
              <a:gd name="connsiteY2433" fmla="*/ 4331289 h 7043687"/>
              <a:gd name="connsiteX2434" fmla="*/ 1009941 w 5143835"/>
              <a:gd name="connsiteY2434" fmla="*/ 4329112 h 7043687"/>
              <a:gd name="connsiteX2435" fmla="*/ 1009671 w 5143835"/>
              <a:gd name="connsiteY2435" fmla="*/ 4324757 h 7043687"/>
              <a:gd name="connsiteX2436" fmla="*/ 1003608 w 5143835"/>
              <a:gd name="connsiteY2436" fmla="*/ 4325135 h 7043687"/>
              <a:gd name="connsiteX2437" fmla="*/ 997546 w 5143835"/>
              <a:gd name="connsiteY2437" fmla="*/ 4325511 h 7043687"/>
              <a:gd name="connsiteX2438" fmla="*/ 1001577 w 5143835"/>
              <a:gd name="connsiteY2438" fmla="*/ 4292480 h 7043687"/>
              <a:gd name="connsiteX2439" fmla="*/ 994955 w 5143835"/>
              <a:gd name="connsiteY2439" fmla="*/ 4283878 h 7043687"/>
              <a:gd name="connsiteX2440" fmla="*/ 1003882 w 5143835"/>
              <a:gd name="connsiteY2440" fmla="*/ 4269431 h 7043687"/>
              <a:gd name="connsiteX2441" fmla="*/ 1004716 w 5143835"/>
              <a:gd name="connsiteY2441" fmla="*/ 4266132 h 7043687"/>
              <a:gd name="connsiteX2442" fmla="*/ 1004764 w 5143835"/>
              <a:gd name="connsiteY2442" fmla="*/ 4266058 h 7043687"/>
              <a:gd name="connsiteX2443" fmla="*/ 999951 w 5143835"/>
              <a:gd name="connsiteY2443" fmla="*/ 4266357 h 7043687"/>
              <a:gd name="connsiteX2444" fmla="*/ 993890 w 5143835"/>
              <a:gd name="connsiteY2444" fmla="*/ 4266735 h 7043687"/>
              <a:gd name="connsiteX2445" fmla="*/ 999816 w 5143835"/>
              <a:gd name="connsiteY2445" fmla="*/ 4264181 h 7043687"/>
              <a:gd name="connsiteX2446" fmla="*/ 1005743 w 5143835"/>
              <a:gd name="connsiteY2446" fmla="*/ 4261626 h 7043687"/>
              <a:gd name="connsiteX2447" fmla="*/ 999680 w 5143835"/>
              <a:gd name="connsiteY2447" fmla="*/ 4262003 h 7043687"/>
              <a:gd name="connsiteX2448" fmla="*/ 1005471 w 5143835"/>
              <a:gd name="connsiteY2448" fmla="*/ 4257272 h 7043687"/>
              <a:gd name="connsiteX2449" fmla="*/ 1002508 w 5143835"/>
              <a:gd name="connsiteY2449" fmla="*/ 4258549 h 7043687"/>
              <a:gd name="connsiteX2450" fmla="*/ 999545 w 5143835"/>
              <a:gd name="connsiteY2450" fmla="*/ 4259826 h 7043687"/>
              <a:gd name="connsiteX2451" fmla="*/ 993348 w 5143835"/>
              <a:gd name="connsiteY2451" fmla="*/ 4258027 h 7043687"/>
              <a:gd name="connsiteX2452" fmla="*/ 999274 w 5143835"/>
              <a:gd name="connsiteY2452" fmla="*/ 4255473 h 7043687"/>
              <a:gd name="connsiteX2453" fmla="*/ 998867 w 5143835"/>
              <a:gd name="connsiteY2453" fmla="*/ 4248941 h 7043687"/>
              <a:gd name="connsiteX2454" fmla="*/ 1004930 w 5143835"/>
              <a:gd name="connsiteY2454" fmla="*/ 4248564 h 7043687"/>
              <a:gd name="connsiteX2455" fmla="*/ 1004253 w 5143835"/>
              <a:gd name="connsiteY2455" fmla="*/ 4237680 h 7043687"/>
              <a:gd name="connsiteX2456" fmla="*/ 1004118 w 5143835"/>
              <a:gd name="connsiteY2456" fmla="*/ 4235503 h 7043687"/>
              <a:gd name="connsiteX2457" fmla="*/ 997107 w 5143835"/>
              <a:gd name="connsiteY2457" fmla="*/ 4220642 h 7043687"/>
              <a:gd name="connsiteX2458" fmla="*/ 972723 w 5143835"/>
              <a:gd name="connsiteY2458" fmla="*/ 4219973 h 7043687"/>
              <a:gd name="connsiteX2459" fmla="*/ 984847 w 5143835"/>
              <a:gd name="connsiteY2459" fmla="*/ 4219219 h 7043687"/>
              <a:gd name="connsiteX2460" fmla="*/ 978245 w 5143835"/>
              <a:gd name="connsiteY2460" fmla="*/ 4210889 h 7043687"/>
              <a:gd name="connsiteX2461" fmla="*/ 977973 w 5143835"/>
              <a:gd name="connsiteY2461" fmla="*/ 4206534 h 7043687"/>
              <a:gd name="connsiteX2462" fmla="*/ 970911 w 5143835"/>
              <a:gd name="connsiteY2462" fmla="*/ 4190857 h 7043687"/>
              <a:gd name="connsiteX2463" fmla="*/ 972073 w 5143835"/>
              <a:gd name="connsiteY2463" fmla="*/ 4189287 h 7043687"/>
              <a:gd name="connsiteX2464" fmla="*/ 963993 w 5143835"/>
              <a:gd name="connsiteY2464" fmla="*/ 4185359 h 7043687"/>
              <a:gd name="connsiteX2465" fmla="*/ 959824 w 5143835"/>
              <a:gd name="connsiteY2465" fmla="*/ 4179244 h 7043687"/>
              <a:gd name="connsiteX2466" fmla="*/ 971900 w 5143835"/>
              <a:gd name="connsiteY2466" fmla="*/ 4178492 h 7043687"/>
              <a:gd name="connsiteX2467" fmla="*/ 976271 w 5143835"/>
              <a:gd name="connsiteY2467" fmla="*/ 4180265 h 7043687"/>
              <a:gd name="connsiteX2468" fmla="*/ 972816 w 5143835"/>
              <a:gd name="connsiteY2468" fmla="*/ 4184650 h 7043687"/>
              <a:gd name="connsiteX2469" fmla="*/ 972634 w 5143835"/>
              <a:gd name="connsiteY2469" fmla="*/ 4188529 h 7043687"/>
              <a:gd name="connsiteX2470" fmla="*/ 982139 w 5143835"/>
              <a:gd name="connsiteY2470" fmla="*/ 4175681 h 7043687"/>
              <a:gd name="connsiteX2471" fmla="*/ 982003 w 5143835"/>
              <a:gd name="connsiteY2471" fmla="*/ 4173503 h 7043687"/>
              <a:gd name="connsiteX2472" fmla="*/ 975806 w 5143835"/>
              <a:gd name="connsiteY2472" fmla="*/ 4171704 h 7043687"/>
              <a:gd name="connsiteX2473" fmla="*/ 969744 w 5143835"/>
              <a:gd name="connsiteY2473" fmla="*/ 4172081 h 7043687"/>
              <a:gd name="connsiteX2474" fmla="*/ 963005 w 5143835"/>
              <a:gd name="connsiteY2474" fmla="*/ 4161573 h 7043687"/>
              <a:gd name="connsiteX2475" fmla="*/ 962328 w 5143835"/>
              <a:gd name="connsiteY2475" fmla="*/ 4150688 h 7043687"/>
              <a:gd name="connsiteX2476" fmla="*/ 959127 w 5143835"/>
              <a:gd name="connsiteY2476" fmla="*/ 4148156 h 7043687"/>
              <a:gd name="connsiteX2477" fmla="*/ 265069 w 5143835"/>
              <a:gd name="connsiteY2477" fmla="*/ 4144915 h 7043687"/>
              <a:gd name="connsiteX2478" fmla="*/ 276127 w 5143835"/>
              <a:gd name="connsiteY2478" fmla="*/ 4147710 h 7043687"/>
              <a:gd name="connsiteX2479" fmla="*/ 274384 w 5143835"/>
              <a:gd name="connsiteY2479" fmla="*/ 4154603 h 7043687"/>
              <a:gd name="connsiteX2480" fmla="*/ 265069 w 5143835"/>
              <a:gd name="connsiteY2480" fmla="*/ 4144915 h 7043687"/>
              <a:gd name="connsiteX2481" fmla="*/ 958818 w 5143835"/>
              <a:gd name="connsiteY2481" fmla="*/ 4138197 h 7043687"/>
              <a:gd name="connsiteX2482" fmla="*/ 958103 w 5143835"/>
              <a:gd name="connsiteY2482" fmla="*/ 4142423 h 7043687"/>
              <a:gd name="connsiteX2483" fmla="*/ 961820 w 5143835"/>
              <a:gd name="connsiteY2483" fmla="*/ 4142526 h 7043687"/>
              <a:gd name="connsiteX2484" fmla="*/ 967712 w 5143835"/>
              <a:gd name="connsiteY2484" fmla="*/ 4139427 h 7043687"/>
              <a:gd name="connsiteX2485" fmla="*/ 959275 w 5143835"/>
              <a:gd name="connsiteY2485" fmla="*/ 4138313 h 7043687"/>
              <a:gd name="connsiteX2486" fmla="*/ 966764 w 5143835"/>
              <a:gd name="connsiteY2486" fmla="*/ 4124188 h 7043687"/>
              <a:gd name="connsiteX2487" fmla="*/ 965249 w 5143835"/>
              <a:gd name="connsiteY2487" fmla="*/ 4124282 h 7043687"/>
              <a:gd name="connsiteX2488" fmla="*/ 961131 w 5143835"/>
              <a:gd name="connsiteY2488" fmla="*/ 4124538 h 7043687"/>
              <a:gd name="connsiteX2489" fmla="*/ 959546 w 5143835"/>
              <a:gd name="connsiteY2489" fmla="*/ 4133899 h 7043687"/>
              <a:gd name="connsiteX2490" fmla="*/ 973504 w 5143835"/>
              <a:gd name="connsiteY2490" fmla="*/ 4134696 h 7043687"/>
              <a:gd name="connsiteX2491" fmla="*/ 966900 w 5143835"/>
              <a:gd name="connsiteY2491" fmla="*/ 4126365 h 7043687"/>
              <a:gd name="connsiteX2492" fmla="*/ 966764 w 5143835"/>
              <a:gd name="connsiteY2492" fmla="*/ 4124188 h 7043687"/>
              <a:gd name="connsiteX2493" fmla="*/ 966449 w 5143835"/>
              <a:gd name="connsiteY2493" fmla="*/ 4119121 h 7043687"/>
              <a:gd name="connsiteX2494" fmla="*/ 961919 w 5143835"/>
              <a:gd name="connsiteY2494" fmla="*/ 4119881 h 7043687"/>
              <a:gd name="connsiteX2495" fmla="*/ 961744 w 5143835"/>
              <a:gd name="connsiteY2495" fmla="*/ 4120916 h 7043687"/>
              <a:gd name="connsiteX2496" fmla="*/ 966493 w 5143835"/>
              <a:gd name="connsiteY2496" fmla="*/ 4119834 h 7043687"/>
              <a:gd name="connsiteX2497" fmla="*/ 511578 w 5143835"/>
              <a:gd name="connsiteY2497" fmla="*/ 4115224 h 7043687"/>
              <a:gd name="connsiteX2498" fmla="*/ 531592 w 5143835"/>
              <a:gd name="connsiteY2498" fmla="*/ 4126029 h 7043687"/>
              <a:gd name="connsiteX2499" fmla="*/ 533210 w 5143835"/>
              <a:gd name="connsiteY2499" fmla="*/ 4119629 h 7043687"/>
              <a:gd name="connsiteX2500" fmla="*/ 548415 w 5143835"/>
              <a:gd name="connsiteY2500" fmla="*/ 4123472 h 7043687"/>
              <a:gd name="connsiteX2501" fmla="*/ 543562 w 5143835"/>
              <a:gd name="connsiteY2501" fmla="*/ 4142674 h 7043687"/>
              <a:gd name="connsiteX2502" fmla="*/ 540326 w 5143835"/>
              <a:gd name="connsiteY2502" fmla="*/ 4155476 h 7043687"/>
              <a:gd name="connsiteX2503" fmla="*/ 523502 w 5143835"/>
              <a:gd name="connsiteY2503" fmla="*/ 4158032 h 7043687"/>
              <a:gd name="connsiteX2504" fmla="*/ 525120 w 5143835"/>
              <a:gd name="connsiteY2504" fmla="*/ 4151632 h 7043687"/>
              <a:gd name="connsiteX2505" fmla="*/ 526739 w 5143835"/>
              <a:gd name="connsiteY2505" fmla="*/ 4145231 h 7043687"/>
              <a:gd name="connsiteX2506" fmla="*/ 511536 w 5143835"/>
              <a:gd name="connsiteY2506" fmla="*/ 4141388 h 7043687"/>
              <a:gd name="connsiteX2507" fmla="*/ 501184 w 5143835"/>
              <a:gd name="connsiteY2507" fmla="*/ 4118342 h 7043687"/>
              <a:gd name="connsiteX2508" fmla="*/ 511578 w 5143835"/>
              <a:gd name="connsiteY2508" fmla="*/ 4115224 h 7043687"/>
              <a:gd name="connsiteX2509" fmla="*/ 974435 w 5143835"/>
              <a:gd name="connsiteY2509" fmla="*/ 4106648 h 7043687"/>
              <a:gd name="connsiteX2510" fmla="*/ 972107 w 5143835"/>
              <a:gd name="connsiteY2510" fmla="*/ 4112243 h 7043687"/>
              <a:gd name="connsiteX2511" fmla="*/ 972149 w 5143835"/>
              <a:gd name="connsiteY2511" fmla="*/ 4112926 h 7043687"/>
              <a:gd name="connsiteX2512" fmla="*/ 984816 w 5143835"/>
              <a:gd name="connsiteY2512" fmla="*/ 4120880 h 7043687"/>
              <a:gd name="connsiteX2513" fmla="*/ 990741 w 5143835"/>
              <a:gd name="connsiteY2513" fmla="*/ 4118325 h 7043687"/>
              <a:gd name="connsiteX2514" fmla="*/ 990606 w 5143835"/>
              <a:gd name="connsiteY2514" fmla="*/ 4116148 h 7043687"/>
              <a:gd name="connsiteX2515" fmla="*/ 1002730 w 5143835"/>
              <a:gd name="connsiteY2515" fmla="*/ 4115394 h 7043687"/>
              <a:gd name="connsiteX2516" fmla="*/ 1002188 w 5143835"/>
              <a:gd name="connsiteY2516" fmla="*/ 4106687 h 7043687"/>
              <a:gd name="connsiteX2517" fmla="*/ 996127 w 5143835"/>
              <a:gd name="connsiteY2517" fmla="*/ 4107064 h 7043687"/>
              <a:gd name="connsiteX2518" fmla="*/ 983985 w 5143835"/>
              <a:gd name="connsiteY2518" fmla="*/ 4107547 h 7043687"/>
              <a:gd name="connsiteX2519" fmla="*/ 325330 w 5143835"/>
              <a:gd name="connsiteY2519" fmla="*/ 4094185 h 7043687"/>
              <a:gd name="connsiteX2520" fmla="*/ 323724 w 5143835"/>
              <a:gd name="connsiteY2520" fmla="*/ 4100538 h 7043687"/>
              <a:gd name="connsiteX2521" fmla="*/ 322118 w 5143835"/>
              <a:gd name="connsiteY2521" fmla="*/ 4106893 h 7043687"/>
              <a:gd name="connsiteX2522" fmla="*/ 306620 w 5143835"/>
              <a:gd name="connsiteY2522" fmla="*/ 4102975 h 7043687"/>
              <a:gd name="connsiteX2523" fmla="*/ 308226 w 5143835"/>
              <a:gd name="connsiteY2523" fmla="*/ 4096621 h 7043687"/>
              <a:gd name="connsiteX2524" fmla="*/ 325330 w 5143835"/>
              <a:gd name="connsiteY2524" fmla="*/ 4094185 h 7043687"/>
              <a:gd name="connsiteX2525" fmla="*/ 526097 w 5143835"/>
              <a:gd name="connsiteY2525" fmla="*/ 4083782 h 7043687"/>
              <a:gd name="connsiteX2526" fmla="*/ 556505 w 5143835"/>
              <a:gd name="connsiteY2526" fmla="*/ 4091469 h 7043687"/>
              <a:gd name="connsiteX2527" fmla="*/ 553269 w 5143835"/>
              <a:gd name="connsiteY2527" fmla="*/ 4104270 h 7043687"/>
              <a:gd name="connsiteX2528" fmla="*/ 551651 w 5143835"/>
              <a:gd name="connsiteY2528" fmla="*/ 4110671 h 7043687"/>
              <a:gd name="connsiteX2529" fmla="*/ 550033 w 5143835"/>
              <a:gd name="connsiteY2529" fmla="*/ 4117070 h 7043687"/>
              <a:gd name="connsiteX2530" fmla="*/ 533210 w 5143835"/>
              <a:gd name="connsiteY2530" fmla="*/ 4119629 h 7043687"/>
              <a:gd name="connsiteX2531" fmla="*/ 536445 w 5143835"/>
              <a:gd name="connsiteY2531" fmla="*/ 4106827 h 7043687"/>
              <a:gd name="connsiteX2532" fmla="*/ 522860 w 5143835"/>
              <a:gd name="connsiteY2532" fmla="*/ 4096584 h 7043687"/>
              <a:gd name="connsiteX2533" fmla="*/ 539681 w 5143835"/>
              <a:gd name="connsiteY2533" fmla="*/ 4094025 h 7043687"/>
              <a:gd name="connsiteX2534" fmla="*/ 526097 w 5143835"/>
              <a:gd name="connsiteY2534" fmla="*/ 4083782 h 7043687"/>
              <a:gd name="connsiteX2535" fmla="*/ 988089 w 5143835"/>
              <a:gd name="connsiteY2535" fmla="*/ 4072725 h 7043687"/>
              <a:gd name="connsiteX2536" fmla="*/ 984333 w 5143835"/>
              <a:gd name="connsiteY2536" fmla="*/ 4081573 h 7043687"/>
              <a:gd name="connsiteX2537" fmla="*/ 988439 w 5143835"/>
              <a:gd name="connsiteY2537" fmla="*/ 4081318 h 7043687"/>
              <a:gd name="connsiteX2538" fmla="*/ 988574 w 5143835"/>
              <a:gd name="connsiteY2538" fmla="*/ 4083494 h 7043687"/>
              <a:gd name="connsiteX2539" fmla="*/ 997381 w 5143835"/>
              <a:gd name="connsiteY2539" fmla="*/ 4078302 h 7043687"/>
              <a:gd name="connsiteX2540" fmla="*/ 999615 w 5143835"/>
              <a:gd name="connsiteY2540" fmla="*/ 4065324 h 7043687"/>
              <a:gd name="connsiteX2541" fmla="*/ 993689 w 5143835"/>
              <a:gd name="connsiteY2541" fmla="*/ 4067879 h 7043687"/>
              <a:gd name="connsiteX2542" fmla="*/ 990590 w 5143835"/>
              <a:gd name="connsiteY2542" fmla="*/ 4066978 h 7043687"/>
              <a:gd name="connsiteX2543" fmla="*/ 989715 w 5143835"/>
              <a:gd name="connsiteY2543" fmla="*/ 4066724 h 7043687"/>
              <a:gd name="connsiteX2544" fmla="*/ 988533 w 5143835"/>
              <a:gd name="connsiteY2544" fmla="*/ 4071678 h 7043687"/>
              <a:gd name="connsiteX2545" fmla="*/ 988224 w 5143835"/>
              <a:gd name="connsiteY2545" fmla="*/ 4072407 h 7043687"/>
              <a:gd name="connsiteX2546" fmla="*/ 993757 w 5143835"/>
              <a:gd name="connsiteY2546" fmla="*/ 4068968 h 7043687"/>
              <a:gd name="connsiteX2547" fmla="*/ 999615 w 5143835"/>
              <a:gd name="connsiteY2547" fmla="*/ 4065324 h 7043687"/>
              <a:gd name="connsiteX2548" fmla="*/ 991240 w 5143835"/>
              <a:gd name="connsiteY2548" fmla="*/ 4060343 h 7043687"/>
              <a:gd name="connsiteX2549" fmla="*/ 990276 w 5143835"/>
              <a:gd name="connsiteY2549" fmla="*/ 4064376 h 7043687"/>
              <a:gd name="connsiteX2550" fmla="*/ 993419 w 5143835"/>
              <a:gd name="connsiteY2550" fmla="*/ 4063525 h 7043687"/>
              <a:gd name="connsiteX2551" fmla="*/ 992475 w 5143835"/>
              <a:gd name="connsiteY2551" fmla="*/ 4060579 h 7043687"/>
              <a:gd name="connsiteX2552" fmla="*/ 992245 w 5143835"/>
              <a:gd name="connsiteY2552" fmla="*/ 4051443 h 7043687"/>
              <a:gd name="connsiteX2553" fmla="*/ 992934 w 5143835"/>
              <a:gd name="connsiteY2553" fmla="*/ 4053248 h 7043687"/>
              <a:gd name="connsiteX2554" fmla="*/ 992001 w 5143835"/>
              <a:gd name="connsiteY2554" fmla="*/ 4057154 h 7043687"/>
              <a:gd name="connsiteX2555" fmla="*/ 999209 w 5143835"/>
              <a:gd name="connsiteY2555" fmla="*/ 4058793 h 7043687"/>
              <a:gd name="connsiteX2556" fmla="*/ 995031 w 5143835"/>
              <a:gd name="connsiteY2556" fmla="*/ 4052771 h 7043687"/>
              <a:gd name="connsiteX2557" fmla="*/ 537159 w 5143835"/>
              <a:gd name="connsiteY2557" fmla="*/ 4045836 h 7043687"/>
              <a:gd name="connsiteX2558" fmla="*/ 549369 w 5143835"/>
              <a:gd name="connsiteY2558" fmla="*/ 4055713 h 7043687"/>
              <a:gd name="connsiteX2559" fmla="*/ 556739 w 5143835"/>
              <a:gd name="connsiteY2559" fmla="*/ 4084738 h 7043687"/>
              <a:gd name="connsiteX2560" fmla="*/ 542916 w 5143835"/>
              <a:gd name="connsiteY2560" fmla="*/ 4081243 h 7043687"/>
              <a:gd name="connsiteX2561" fmla="*/ 547755 w 5143835"/>
              <a:gd name="connsiteY2561" fmla="*/ 4062097 h 7043687"/>
              <a:gd name="connsiteX2562" fmla="*/ 533933 w 5143835"/>
              <a:gd name="connsiteY2562" fmla="*/ 4058602 h 7043687"/>
              <a:gd name="connsiteX2563" fmla="*/ 535546 w 5143835"/>
              <a:gd name="connsiteY2563" fmla="*/ 4052220 h 7043687"/>
              <a:gd name="connsiteX2564" fmla="*/ 537159 w 5143835"/>
              <a:gd name="connsiteY2564" fmla="*/ 4045836 h 7043687"/>
              <a:gd name="connsiteX2565" fmla="*/ 998261 w 5143835"/>
              <a:gd name="connsiteY2565" fmla="*/ 4043556 h 7043687"/>
              <a:gd name="connsiteX2566" fmla="*/ 992335 w 5143835"/>
              <a:gd name="connsiteY2566" fmla="*/ 4046109 h 7043687"/>
              <a:gd name="connsiteX2567" fmla="*/ 989981 w 5143835"/>
              <a:gd name="connsiteY2567" fmla="*/ 4045517 h 7043687"/>
              <a:gd name="connsiteX2568" fmla="*/ 991016 w 5143835"/>
              <a:gd name="connsiteY2568" fmla="*/ 4048226 h 7043687"/>
              <a:gd name="connsiteX2569" fmla="*/ 994726 w 5143835"/>
              <a:gd name="connsiteY2569" fmla="*/ 4047873 h 7043687"/>
              <a:gd name="connsiteX2570" fmla="*/ 998396 w 5143835"/>
              <a:gd name="connsiteY2570" fmla="*/ 4045732 h 7043687"/>
              <a:gd name="connsiteX2571" fmla="*/ 998261 w 5143835"/>
              <a:gd name="connsiteY2571" fmla="*/ 4043556 h 7043687"/>
              <a:gd name="connsiteX2572" fmla="*/ 543446 w 5143835"/>
              <a:gd name="connsiteY2572" fmla="*/ 4014105 h 7043687"/>
              <a:gd name="connsiteX2573" fmla="*/ 558945 w 5143835"/>
              <a:gd name="connsiteY2573" fmla="*/ 4018022 h 7043687"/>
              <a:gd name="connsiteX2574" fmla="*/ 588334 w 5143835"/>
              <a:gd name="connsiteY2574" fmla="*/ 4032212 h 7043687"/>
              <a:gd name="connsiteX2575" fmla="*/ 586729 w 5143835"/>
              <a:gd name="connsiteY2575" fmla="*/ 4038567 h 7043687"/>
              <a:gd name="connsiteX2576" fmla="*/ 571230 w 5143835"/>
              <a:gd name="connsiteY2576" fmla="*/ 4034650 h 7043687"/>
              <a:gd name="connsiteX2577" fmla="*/ 555920 w 5143835"/>
              <a:gd name="connsiteY2577" fmla="*/ 4030780 h 7043687"/>
              <a:gd name="connsiteX2578" fmla="*/ 557980 w 5143835"/>
              <a:gd name="connsiteY2578" fmla="*/ 4043462 h 7043687"/>
              <a:gd name="connsiteX2579" fmla="*/ 550983 w 5143835"/>
              <a:gd name="connsiteY2579" fmla="*/ 4049330 h 7043687"/>
              <a:gd name="connsiteX2580" fmla="*/ 540386 w 5143835"/>
              <a:gd name="connsiteY2580" fmla="*/ 4033073 h 7043687"/>
              <a:gd name="connsiteX2581" fmla="*/ 555158 w 5143835"/>
              <a:gd name="connsiteY2581" fmla="*/ 4030308 h 7043687"/>
              <a:gd name="connsiteX2582" fmla="*/ 541840 w 5143835"/>
              <a:gd name="connsiteY2582" fmla="*/ 4020460 h 7043687"/>
              <a:gd name="connsiteX2583" fmla="*/ 543446 w 5143835"/>
              <a:gd name="connsiteY2583" fmla="*/ 4014105 h 7043687"/>
              <a:gd name="connsiteX2584" fmla="*/ 332433 w 5143835"/>
              <a:gd name="connsiteY2584" fmla="*/ 4005650 h 7043687"/>
              <a:gd name="connsiteX2585" fmla="*/ 342836 w 5143835"/>
              <a:gd name="connsiteY2585" fmla="*/ 4023404 h 7043687"/>
              <a:gd name="connsiteX2586" fmla="*/ 329442 w 5143835"/>
              <a:gd name="connsiteY2586" fmla="*/ 4006574 h 7043687"/>
              <a:gd name="connsiteX2587" fmla="*/ 332433 w 5143835"/>
              <a:gd name="connsiteY2587" fmla="*/ 4005650 h 7043687"/>
              <a:gd name="connsiteX2588" fmla="*/ 529550 w 5143835"/>
              <a:gd name="connsiteY2588" fmla="*/ 4003832 h 7043687"/>
              <a:gd name="connsiteX2589" fmla="*/ 545052 w 5143835"/>
              <a:gd name="connsiteY2589" fmla="*/ 4007750 h 7043687"/>
              <a:gd name="connsiteX2590" fmla="*/ 543446 w 5143835"/>
              <a:gd name="connsiteY2590" fmla="*/ 4014105 h 7043687"/>
              <a:gd name="connsiteX2591" fmla="*/ 526338 w 5143835"/>
              <a:gd name="connsiteY2591" fmla="*/ 4016541 h 7043687"/>
              <a:gd name="connsiteX2592" fmla="*/ 527944 w 5143835"/>
              <a:gd name="connsiteY2592" fmla="*/ 4010186 h 7043687"/>
              <a:gd name="connsiteX2593" fmla="*/ 529550 w 5143835"/>
              <a:gd name="connsiteY2593" fmla="*/ 4003832 h 7043687"/>
              <a:gd name="connsiteX2594" fmla="*/ 628973 w 5143835"/>
              <a:gd name="connsiteY2594" fmla="*/ 4001921 h 7043687"/>
              <a:gd name="connsiteX2595" fmla="*/ 634781 w 5143835"/>
              <a:gd name="connsiteY2595" fmla="*/ 4003389 h 7043687"/>
              <a:gd name="connsiteX2596" fmla="*/ 627366 w 5143835"/>
              <a:gd name="connsiteY2596" fmla="*/ 4008275 h 7043687"/>
              <a:gd name="connsiteX2597" fmla="*/ 628973 w 5143835"/>
              <a:gd name="connsiteY2597" fmla="*/ 4001921 h 7043687"/>
              <a:gd name="connsiteX2598" fmla="*/ 563763 w 5143835"/>
              <a:gd name="connsiteY2598" fmla="*/ 3998959 h 7043687"/>
              <a:gd name="connsiteX2599" fmla="*/ 562157 w 5143835"/>
              <a:gd name="connsiteY2599" fmla="*/ 4005313 h 7043687"/>
              <a:gd name="connsiteX2600" fmla="*/ 545052 w 5143835"/>
              <a:gd name="connsiteY2600" fmla="*/ 4007750 h 7043687"/>
              <a:gd name="connsiteX2601" fmla="*/ 563763 w 5143835"/>
              <a:gd name="connsiteY2601" fmla="*/ 3998959 h 7043687"/>
              <a:gd name="connsiteX2602" fmla="*/ 537243 w 5143835"/>
              <a:gd name="connsiteY2602" fmla="*/ 3983593 h 7043687"/>
              <a:gd name="connsiteX2603" fmla="*/ 549871 w 5143835"/>
              <a:gd name="connsiteY2603" fmla="*/ 3988686 h 7043687"/>
              <a:gd name="connsiteX2604" fmla="*/ 546658 w 5143835"/>
              <a:gd name="connsiteY2604" fmla="*/ 4001395 h 7043687"/>
              <a:gd name="connsiteX2605" fmla="*/ 534370 w 5143835"/>
              <a:gd name="connsiteY2605" fmla="*/ 3984768 h 7043687"/>
              <a:gd name="connsiteX2606" fmla="*/ 537243 w 5143835"/>
              <a:gd name="connsiteY2606" fmla="*/ 3983593 h 7043687"/>
              <a:gd name="connsiteX2607" fmla="*/ 542837 w 5143835"/>
              <a:gd name="connsiteY2607" fmla="*/ 3953568 h 7043687"/>
              <a:gd name="connsiteX2608" fmla="*/ 546201 w 5143835"/>
              <a:gd name="connsiteY2608" fmla="*/ 3958810 h 7043687"/>
              <a:gd name="connsiteX2609" fmla="*/ 542893 w 5143835"/>
              <a:gd name="connsiteY2609" fmla="*/ 3959455 h 7043687"/>
              <a:gd name="connsiteX2610" fmla="*/ 540794 w 5143835"/>
              <a:gd name="connsiteY2610" fmla="*/ 3959349 h 7043687"/>
              <a:gd name="connsiteX2611" fmla="*/ 540786 w 5143835"/>
              <a:gd name="connsiteY2611" fmla="*/ 3959867 h 7043687"/>
              <a:gd name="connsiteX2612" fmla="*/ 538951 w 5143835"/>
              <a:gd name="connsiteY2612" fmla="*/ 3960225 h 7043687"/>
              <a:gd name="connsiteX2613" fmla="*/ 524800 w 5143835"/>
              <a:gd name="connsiteY2613" fmla="*/ 3955120 h 7043687"/>
              <a:gd name="connsiteX2614" fmla="*/ 542837 w 5143835"/>
              <a:gd name="connsiteY2614" fmla="*/ 3953568 h 7043687"/>
              <a:gd name="connsiteX2615" fmla="*/ 561115 w 5143835"/>
              <a:gd name="connsiteY2615" fmla="*/ 3944205 h 7043687"/>
              <a:gd name="connsiteX2616" fmla="*/ 575007 w 5143835"/>
              <a:gd name="connsiteY2616" fmla="*/ 3954476 h 7043687"/>
              <a:gd name="connsiteX2617" fmla="*/ 570188 w 5143835"/>
              <a:gd name="connsiteY2617" fmla="*/ 3973541 h 7043687"/>
              <a:gd name="connsiteX2618" fmla="*/ 568582 w 5143835"/>
              <a:gd name="connsiteY2618" fmla="*/ 3979894 h 7043687"/>
              <a:gd name="connsiteX2619" fmla="*/ 565370 w 5143835"/>
              <a:gd name="connsiteY2619" fmla="*/ 3992603 h 7043687"/>
              <a:gd name="connsiteX2620" fmla="*/ 594760 w 5143835"/>
              <a:gd name="connsiteY2620" fmla="*/ 4006794 h 7043687"/>
              <a:gd name="connsiteX2621" fmla="*/ 593154 w 5143835"/>
              <a:gd name="connsiteY2621" fmla="*/ 4013148 h 7043687"/>
              <a:gd name="connsiteX2622" fmla="*/ 608652 w 5143835"/>
              <a:gd name="connsiteY2622" fmla="*/ 4017065 h 7043687"/>
              <a:gd name="connsiteX2623" fmla="*/ 591547 w 5143835"/>
              <a:gd name="connsiteY2623" fmla="*/ 4019503 h 7043687"/>
              <a:gd name="connsiteX2624" fmla="*/ 577655 w 5143835"/>
              <a:gd name="connsiteY2624" fmla="*/ 4009231 h 7043687"/>
              <a:gd name="connsiteX2625" fmla="*/ 563763 w 5143835"/>
              <a:gd name="connsiteY2625" fmla="*/ 3998959 h 7043687"/>
              <a:gd name="connsiteX2626" fmla="*/ 549871 w 5143835"/>
              <a:gd name="connsiteY2626" fmla="*/ 3988686 h 7043687"/>
              <a:gd name="connsiteX2627" fmla="*/ 540631 w 5143835"/>
              <a:gd name="connsiteY2627" fmla="*/ 3970189 h 7043687"/>
              <a:gd name="connsiteX2628" fmla="*/ 540786 w 5143835"/>
              <a:gd name="connsiteY2628" fmla="*/ 3959867 h 7043687"/>
              <a:gd name="connsiteX2629" fmla="*/ 542893 w 5143835"/>
              <a:gd name="connsiteY2629" fmla="*/ 3959455 h 7043687"/>
              <a:gd name="connsiteX2630" fmla="*/ 550208 w 5143835"/>
              <a:gd name="connsiteY2630" fmla="*/ 3959828 h 7043687"/>
              <a:gd name="connsiteX2631" fmla="*/ 556296 w 5143835"/>
              <a:gd name="connsiteY2631" fmla="*/ 3963268 h 7043687"/>
              <a:gd name="connsiteX2632" fmla="*/ 557902 w 5143835"/>
              <a:gd name="connsiteY2632" fmla="*/ 3956914 h 7043687"/>
              <a:gd name="connsiteX2633" fmla="*/ 559508 w 5143835"/>
              <a:gd name="connsiteY2633" fmla="*/ 3950559 h 7043687"/>
              <a:gd name="connsiteX2634" fmla="*/ 561115 w 5143835"/>
              <a:gd name="connsiteY2634" fmla="*/ 3944205 h 7043687"/>
              <a:gd name="connsiteX2635" fmla="*/ 314331 w 5143835"/>
              <a:gd name="connsiteY2635" fmla="*/ 3942254 h 7043687"/>
              <a:gd name="connsiteX2636" fmla="*/ 323392 w 5143835"/>
              <a:gd name="connsiteY2636" fmla="*/ 3950044 h 7043687"/>
              <a:gd name="connsiteX2637" fmla="*/ 314331 w 5143835"/>
              <a:gd name="connsiteY2637" fmla="*/ 3942254 h 7043687"/>
              <a:gd name="connsiteX2638" fmla="*/ 555780 w 5143835"/>
              <a:gd name="connsiteY2638" fmla="*/ 3902364 h 7043687"/>
              <a:gd name="connsiteX2639" fmla="*/ 580273 w 5143835"/>
              <a:gd name="connsiteY2639" fmla="*/ 3921825 h 7043687"/>
              <a:gd name="connsiteX2640" fmla="*/ 561721 w 5143835"/>
              <a:gd name="connsiteY2640" fmla="*/ 3937042 h 7043687"/>
              <a:gd name="connsiteX2641" fmla="*/ 560144 w 5143835"/>
              <a:gd name="connsiteY2641" fmla="*/ 3943278 h 7043687"/>
              <a:gd name="connsiteX2642" fmla="*/ 555780 w 5143835"/>
              <a:gd name="connsiteY2642" fmla="*/ 3902364 h 7043687"/>
              <a:gd name="connsiteX2643" fmla="*/ 680931 w 5143835"/>
              <a:gd name="connsiteY2643" fmla="*/ 3894208 h 7043687"/>
              <a:gd name="connsiteX2644" fmla="*/ 681623 w 5143835"/>
              <a:gd name="connsiteY2644" fmla="*/ 3894309 h 7043687"/>
              <a:gd name="connsiteX2645" fmla="*/ 680735 w 5143835"/>
              <a:gd name="connsiteY2645" fmla="*/ 3896137 h 7043687"/>
              <a:gd name="connsiteX2646" fmla="*/ 671777 w 5143835"/>
              <a:gd name="connsiteY2646" fmla="*/ 3897810 h 7043687"/>
              <a:gd name="connsiteX2647" fmla="*/ 680931 w 5143835"/>
              <a:gd name="connsiteY2647" fmla="*/ 3894208 h 7043687"/>
              <a:gd name="connsiteX2648" fmla="*/ 682277 w 5143835"/>
              <a:gd name="connsiteY2648" fmla="*/ 3892964 h 7043687"/>
              <a:gd name="connsiteX2649" fmla="*/ 687510 w 5143835"/>
              <a:gd name="connsiteY2649" fmla="*/ 3894871 h 7043687"/>
              <a:gd name="connsiteX2650" fmla="*/ 686612 w 5143835"/>
              <a:gd name="connsiteY2650" fmla="*/ 3895039 h 7043687"/>
              <a:gd name="connsiteX2651" fmla="*/ 681623 w 5143835"/>
              <a:gd name="connsiteY2651" fmla="*/ 3894309 h 7043687"/>
              <a:gd name="connsiteX2652" fmla="*/ 542513 w 5143835"/>
              <a:gd name="connsiteY2652" fmla="*/ 3885042 h 7043687"/>
              <a:gd name="connsiteX2653" fmla="*/ 539416 w 5143835"/>
              <a:gd name="connsiteY2653" fmla="*/ 3897296 h 7043687"/>
              <a:gd name="connsiteX2654" fmla="*/ 522827 w 5143835"/>
              <a:gd name="connsiteY2654" fmla="*/ 3893104 h 7043687"/>
              <a:gd name="connsiteX2655" fmla="*/ 542513 w 5143835"/>
              <a:gd name="connsiteY2655" fmla="*/ 3885042 h 7043687"/>
              <a:gd name="connsiteX2656" fmla="*/ 345733 w 5143835"/>
              <a:gd name="connsiteY2656" fmla="*/ 3883002 h 7043687"/>
              <a:gd name="connsiteX2657" fmla="*/ 361232 w 5143835"/>
              <a:gd name="connsiteY2657" fmla="*/ 3886919 h 7043687"/>
              <a:gd name="connsiteX2658" fmla="*/ 359625 w 5143835"/>
              <a:gd name="connsiteY2658" fmla="*/ 3893275 h 7043687"/>
              <a:gd name="connsiteX2659" fmla="*/ 345733 w 5143835"/>
              <a:gd name="connsiteY2659" fmla="*/ 3883002 h 7043687"/>
              <a:gd name="connsiteX2660" fmla="*/ 330232 w 5143835"/>
              <a:gd name="connsiteY2660" fmla="*/ 3879084 h 7043687"/>
              <a:gd name="connsiteX2661" fmla="*/ 345733 w 5143835"/>
              <a:gd name="connsiteY2661" fmla="*/ 3883002 h 7043687"/>
              <a:gd name="connsiteX2662" fmla="*/ 344127 w 5143835"/>
              <a:gd name="connsiteY2662" fmla="*/ 3889357 h 7043687"/>
              <a:gd name="connsiteX2663" fmla="*/ 328625 w 5143835"/>
              <a:gd name="connsiteY2663" fmla="*/ 3885439 h 7043687"/>
              <a:gd name="connsiteX2664" fmla="*/ 330232 w 5143835"/>
              <a:gd name="connsiteY2664" fmla="*/ 3879084 h 7043687"/>
              <a:gd name="connsiteX2665" fmla="*/ 578783 w 5143835"/>
              <a:gd name="connsiteY2665" fmla="*/ 3874304 h 7043687"/>
              <a:gd name="connsiteX2666" fmla="*/ 594281 w 5143835"/>
              <a:gd name="connsiteY2666" fmla="*/ 3878222 h 7043687"/>
              <a:gd name="connsiteX2667" fmla="*/ 609779 w 5143835"/>
              <a:gd name="connsiteY2667" fmla="*/ 3882139 h 7043687"/>
              <a:gd name="connsiteX2668" fmla="*/ 608173 w 5143835"/>
              <a:gd name="connsiteY2668" fmla="*/ 3888494 h 7043687"/>
              <a:gd name="connsiteX2669" fmla="*/ 592675 w 5143835"/>
              <a:gd name="connsiteY2669" fmla="*/ 3884577 h 7043687"/>
              <a:gd name="connsiteX2670" fmla="*/ 573964 w 5143835"/>
              <a:gd name="connsiteY2670" fmla="*/ 3893367 h 7043687"/>
              <a:gd name="connsiteX2671" fmla="*/ 577177 w 5143835"/>
              <a:gd name="connsiteY2671" fmla="*/ 3880659 h 7043687"/>
              <a:gd name="connsiteX2672" fmla="*/ 578783 w 5143835"/>
              <a:gd name="connsiteY2672" fmla="*/ 3874304 h 7043687"/>
              <a:gd name="connsiteX2673" fmla="*/ 532284 w 5143835"/>
              <a:gd name="connsiteY2673" fmla="*/ 3862551 h 7043687"/>
              <a:gd name="connsiteX2674" fmla="*/ 546176 w 5143835"/>
              <a:gd name="connsiteY2674" fmla="*/ 3872824 h 7043687"/>
              <a:gd name="connsiteX2675" fmla="*/ 527466 w 5143835"/>
              <a:gd name="connsiteY2675" fmla="*/ 3881614 h 7043687"/>
              <a:gd name="connsiteX2676" fmla="*/ 532284 w 5143835"/>
              <a:gd name="connsiteY2676" fmla="*/ 3862551 h 7043687"/>
              <a:gd name="connsiteX2677" fmla="*/ 3803706 w 5143835"/>
              <a:gd name="connsiteY2677" fmla="*/ 3855628 h 7043687"/>
              <a:gd name="connsiteX2678" fmla="*/ 3799849 w 5143835"/>
              <a:gd name="connsiteY2678" fmla="*/ 3889857 h 7043687"/>
              <a:gd name="connsiteX2679" fmla="*/ 3809375 w 5143835"/>
              <a:gd name="connsiteY2679" fmla="*/ 3919837 h 7043687"/>
              <a:gd name="connsiteX2680" fmla="*/ 3794090 w 5143835"/>
              <a:gd name="connsiteY2680" fmla="*/ 3918092 h 7043687"/>
              <a:gd name="connsiteX2681" fmla="*/ 3784564 w 5143835"/>
              <a:gd name="connsiteY2681" fmla="*/ 3888114 h 7043687"/>
              <a:gd name="connsiteX2682" fmla="*/ 3776943 w 5143835"/>
              <a:gd name="connsiteY2682" fmla="*/ 3864131 h 7043687"/>
              <a:gd name="connsiteX2683" fmla="*/ 3803706 w 5143835"/>
              <a:gd name="connsiteY2683" fmla="*/ 3855628 h 7043687"/>
              <a:gd name="connsiteX2684" fmla="*/ 570129 w 5143835"/>
              <a:gd name="connsiteY2684" fmla="*/ 3845578 h 7043687"/>
              <a:gd name="connsiteX2685" fmla="*/ 574898 w 5143835"/>
              <a:gd name="connsiteY2685" fmla="*/ 3852895 h 7043687"/>
              <a:gd name="connsiteX2686" fmla="*/ 567225 w 5143835"/>
              <a:gd name="connsiteY2686" fmla="*/ 3857067 h 7043687"/>
              <a:gd name="connsiteX2687" fmla="*/ 570129 w 5143835"/>
              <a:gd name="connsiteY2687" fmla="*/ 3845578 h 7043687"/>
              <a:gd name="connsiteX2688" fmla="*/ 590027 w 5143835"/>
              <a:gd name="connsiteY2688" fmla="*/ 3829822 h 7043687"/>
              <a:gd name="connsiteX2689" fmla="*/ 605524 w 5143835"/>
              <a:gd name="connsiteY2689" fmla="*/ 3833739 h 7043687"/>
              <a:gd name="connsiteX2690" fmla="*/ 603918 w 5143835"/>
              <a:gd name="connsiteY2690" fmla="*/ 3840094 h 7043687"/>
              <a:gd name="connsiteX2691" fmla="*/ 619417 w 5143835"/>
              <a:gd name="connsiteY2691" fmla="*/ 3844012 h 7043687"/>
              <a:gd name="connsiteX2692" fmla="*/ 617811 w 5143835"/>
              <a:gd name="connsiteY2692" fmla="*/ 3850366 h 7043687"/>
              <a:gd name="connsiteX2693" fmla="*/ 616204 w 5143835"/>
              <a:gd name="connsiteY2693" fmla="*/ 3856721 h 7043687"/>
              <a:gd name="connsiteX2694" fmla="*/ 597494 w 5143835"/>
              <a:gd name="connsiteY2694" fmla="*/ 3865513 h 7043687"/>
              <a:gd name="connsiteX2695" fmla="*/ 578783 w 5143835"/>
              <a:gd name="connsiteY2695" fmla="*/ 3874304 h 7043687"/>
              <a:gd name="connsiteX2696" fmla="*/ 563281 w 5143835"/>
              <a:gd name="connsiteY2696" fmla="*/ 3870386 h 7043687"/>
              <a:gd name="connsiteX2697" fmla="*/ 564887 w 5143835"/>
              <a:gd name="connsiteY2697" fmla="*/ 3864030 h 7043687"/>
              <a:gd name="connsiteX2698" fmla="*/ 581996 w 5143835"/>
              <a:gd name="connsiteY2698" fmla="*/ 3861596 h 7043687"/>
              <a:gd name="connsiteX2699" fmla="*/ 583601 w 5143835"/>
              <a:gd name="connsiteY2699" fmla="*/ 3855241 h 7043687"/>
              <a:gd name="connsiteX2700" fmla="*/ 585208 w 5143835"/>
              <a:gd name="connsiteY2700" fmla="*/ 3848886 h 7043687"/>
              <a:gd name="connsiteX2701" fmla="*/ 600706 w 5143835"/>
              <a:gd name="connsiteY2701" fmla="*/ 3852803 h 7043687"/>
              <a:gd name="connsiteX2702" fmla="*/ 602313 w 5143835"/>
              <a:gd name="connsiteY2702" fmla="*/ 3846449 h 7043687"/>
              <a:gd name="connsiteX2703" fmla="*/ 588420 w 5143835"/>
              <a:gd name="connsiteY2703" fmla="*/ 3836177 h 7043687"/>
              <a:gd name="connsiteX2704" fmla="*/ 590027 w 5143835"/>
              <a:gd name="connsiteY2704" fmla="*/ 3829822 h 7043687"/>
              <a:gd name="connsiteX2705" fmla="*/ 657411 w 5143835"/>
              <a:gd name="connsiteY2705" fmla="*/ 3826083 h 7043687"/>
              <a:gd name="connsiteX2706" fmla="*/ 665706 w 5143835"/>
              <a:gd name="connsiteY2706" fmla="*/ 3828181 h 7043687"/>
              <a:gd name="connsiteX2707" fmla="*/ 673142 w 5143835"/>
              <a:gd name="connsiteY2707" fmla="*/ 3830060 h 7043687"/>
              <a:gd name="connsiteX2708" fmla="*/ 673063 w 5143835"/>
              <a:gd name="connsiteY2708" fmla="*/ 3830652 h 7043687"/>
              <a:gd name="connsiteX2709" fmla="*/ 664180 w 5143835"/>
              <a:gd name="connsiteY2709" fmla="*/ 3834212 h 7043687"/>
              <a:gd name="connsiteX2710" fmla="*/ 655669 w 5143835"/>
              <a:gd name="connsiteY2710" fmla="*/ 3832977 h 7043687"/>
              <a:gd name="connsiteX2711" fmla="*/ 657411 w 5143835"/>
              <a:gd name="connsiteY2711" fmla="*/ 3826083 h 7043687"/>
              <a:gd name="connsiteX2712" fmla="*/ 385546 w 5143835"/>
              <a:gd name="connsiteY2712" fmla="*/ 3824995 h 7043687"/>
              <a:gd name="connsiteX2713" fmla="*/ 389416 w 5143835"/>
              <a:gd name="connsiteY2713" fmla="*/ 3825535 h 7043687"/>
              <a:gd name="connsiteX2714" fmla="*/ 386130 w 5143835"/>
              <a:gd name="connsiteY2714" fmla="*/ 3825958 h 7043687"/>
              <a:gd name="connsiteX2715" fmla="*/ 385546 w 5143835"/>
              <a:gd name="connsiteY2715" fmla="*/ 3824995 h 7043687"/>
              <a:gd name="connsiteX2716" fmla="*/ 346959 w 5143835"/>
              <a:gd name="connsiteY2716" fmla="*/ 3820945 h 7043687"/>
              <a:gd name="connsiteX2717" fmla="*/ 358016 w 5143835"/>
              <a:gd name="connsiteY2717" fmla="*/ 3823740 h 7043687"/>
              <a:gd name="connsiteX2718" fmla="*/ 356273 w 5143835"/>
              <a:gd name="connsiteY2718" fmla="*/ 3830634 h 7043687"/>
              <a:gd name="connsiteX2719" fmla="*/ 345215 w 5143835"/>
              <a:gd name="connsiteY2719" fmla="*/ 3827839 h 7043687"/>
              <a:gd name="connsiteX2720" fmla="*/ 346959 w 5143835"/>
              <a:gd name="connsiteY2720" fmla="*/ 3820945 h 7043687"/>
              <a:gd name="connsiteX2721" fmla="*/ 394287 w 5143835"/>
              <a:gd name="connsiteY2721" fmla="*/ 3819870 h 7043687"/>
              <a:gd name="connsiteX2722" fmla="*/ 392737 w 5143835"/>
              <a:gd name="connsiteY2722" fmla="*/ 3825998 h 7043687"/>
              <a:gd name="connsiteX2723" fmla="*/ 389416 w 5143835"/>
              <a:gd name="connsiteY2723" fmla="*/ 3825535 h 7043687"/>
              <a:gd name="connsiteX2724" fmla="*/ 390405 w 5143835"/>
              <a:gd name="connsiteY2724" fmla="*/ 3825408 h 7043687"/>
              <a:gd name="connsiteX2725" fmla="*/ 394287 w 5143835"/>
              <a:gd name="connsiteY2725" fmla="*/ 3819870 h 7043687"/>
              <a:gd name="connsiteX2726" fmla="*/ 362659 w 5143835"/>
              <a:gd name="connsiteY2726" fmla="*/ 3805358 h 7043687"/>
              <a:gd name="connsiteX2727" fmla="*/ 360915 w 5143835"/>
              <a:gd name="connsiteY2727" fmla="*/ 3812251 h 7043687"/>
              <a:gd name="connsiteX2728" fmla="*/ 359174 w 5143835"/>
              <a:gd name="connsiteY2728" fmla="*/ 3819143 h 7043687"/>
              <a:gd name="connsiteX2729" fmla="*/ 349857 w 5143835"/>
              <a:gd name="connsiteY2729" fmla="*/ 3809456 h 7043687"/>
              <a:gd name="connsiteX2730" fmla="*/ 362659 w 5143835"/>
              <a:gd name="connsiteY2730" fmla="*/ 3805358 h 7043687"/>
              <a:gd name="connsiteX2731" fmla="*/ 269691 w 5143835"/>
              <a:gd name="connsiteY2731" fmla="*/ 3789193 h 7043687"/>
              <a:gd name="connsiteX2732" fmla="*/ 281966 w 5143835"/>
              <a:gd name="connsiteY2732" fmla="*/ 3798814 h 7043687"/>
              <a:gd name="connsiteX2733" fmla="*/ 265045 w 5143835"/>
              <a:gd name="connsiteY2733" fmla="*/ 3807574 h 7043687"/>
              <a:gd name="connsiteX2734" fmla="*/ 269691 w 5143835"/>
              <a:gd name="connsiteY2734" fmla="*/ 3789193 h 7043687"/>
              <a:gd name="connsiteX2735" fmla="*/ 337919 w 5143835"/>
              <a:gd name="connsiteY2735" fmla="*/ 3786883 h 7043687"/>
              <a:gd name="connsiteX2736" fmla="*/ 353056 w 5143835"/>
              <a:gd name="connsiteY2736" fmla="*/ 3796820 h 7043687"/>
              <a:gd name="connsiteX2737" fmla="*/ 335015 w 5143835"/>
              <a:gd name="connsiteY2737" fmla="*/ 3798372 h 7043687"/>
              <a:gd name="connsiteX2738" fmla="*/ 337919 w 5143835"/>
              <a:gd name="connsiteY2738" fmla="*/ 3786883 h 7043687"/>
              <a:gd name="connsiteX2739" fmla="*/ 361314 w 5143835"/>
              <a:gd name="connsiteY2739" fmla="*/ 3690884 h 7043687"/>
              <a:gd name="connsiteX2740" fmla="*/ 375206 w 5143835"/>
              <a:gd name="connsiteY2740" fmla="*/ 3701157 h 7043687"/>
              <a:gd name="connsiteX2741" fmla="*/ 373600 w 5143835"/>
              <a:gd name="connsiteY2741" fmla="*/ 3707511 h 7043687"/>
              <a:gd name="connsiteX2742" fmla="*/ 371994 w 5143835"/>
              <a:gd name="connsiteY2742" fmla="*/ 3713866 h 7043687"/>
              <a:gd name="connsiteX2743" fmla="*/ 354890 w 5143835"/>
              <a:gd name="connsiteY2743" fmla="*/ 3716302 h 7043687"/>
              <a:gd name="connsiteX2744" fmla="*/ 370387 w 5143835"/>
              <a:gd name="connsiteY2744" fmla="*/ 3720219 h 7043687"/>
              <a:gd name="connsiteX2745" fmla="*/ 368782 w 5143835"/>
              <a:gd name="connsiteY2745" fmla="*/ 3726575 h 7043687"/>
              <a:gd name="connsiteX2746" fmla="*/ 382677 w 5143835"/>
              <a:gd name="connsiteY2746" fmla="*/ 3736847 h 7043687"/>
              <a:gd name="connsiteX2747" fmla="*/ 367175 w 5143835"/>
              <a:gd name="connsiteY2747" fmla="*/ 3732928 h 7043687"/>
              <a:gd name="connsiteX2748" fmla="*/ 350071 w 5143835"/>
              <a:gd name="connsiteY2748" fmla="*/ 3735366 h 7043687"/>
              <a:gd name="connsiteX2749" fmla="*/ 351677 w 5143835"/>
              <a:gd name="connsiteY2749" fmla="*/ 3729011 h 7043687"/>
              <a:gd name="connsiteX2750" fmla="*/ 336179 w 5143835"/>
              <a:gd name="connsiteY2750" fmla="*/ 3725094 h 7043687"/>
              <a:gd name="connsiteX2751" fmla="*/ 337785 w 5143835"/>
              <a:gd name="connsiteY2751" fmla="*/ 3718740 h 7043687"/>
              <a:gd name="connsiteX2752" fmla="*/ 339391 w 5143835"/>
              <a:gd name="connsiteY2752" fmla="*/ 3712385 h 7043687"/>
              <a:gd name="connsiteX2753" fmla="*/ 356495 w 5143835"/>
              <a:gd name="connsiteY2753" fmla="*/ 3709949 h 7043687"/>
              <a:gd name="connsiteX2754" fmla="*/ 358101 w 5143835"/>
              <a:gd name="connsiteY2754" fmla="*/ 3703592 h 7043687"/>
              <a:gd name="connsiteX2755" fmla="*/ 359707 w 5143835"/>
              <a:gd name="connsiteY2755" fmla="*/ 3697239 h 7043687"/>
              <a:gd name="connsiteX2756" fmla="*/ 361314 w 5143835"/>
              <a:gd name="connsiteY2756" fmla="*/ 3690884 h 7043687"/>
              <a:gd name="connsiteX2757" fmla="*/ 3755538 w 5143835"/>
              <a:gd name="connsiteY2757" fmla="*/ 3676217 h 7043687"/>
              <a:gd name="connsiteX2758" fmla="*/ 3767545 w 5143835"/>
              <a:gd name="connsiteY2758" fmla="*/ 3686179 h 7043687"/>
              <a:gd name="connsiteX2759" fmla="*/ 3751484 w 5143835"/>
              <a:gd name="connsiteY2759" fmla="*/ 3691282 h 7043687"/>
              <a:gd name="connsiteX2760" fmla="*/ 3747742 w 5143835"/>
              <a:gd name="connsiteY2760" fmla="*/ 3679504 h 7043687"/>
              <a:gd name="connsiteX2761" fmla="*/ 3755538 w 5143835"/>
              <a:gd name="connsiteY2761" fmla="*/ 3676217 h 7043687"/>
              <a:gd name="connsiteX2762" fmla="*/ 243253 w 5143835"/>
              <a:gd name="connsiteY2762" fmla="*/ 3579619 h 7043687"/>
              <a:gd name="connsiteX2763" fmla="*/ 256480 w 5143835"/>
              <a:gd name="connsiteY2763" fmla="*/ 3592740 h 7043687"/>
              <a:gd name="connsiteX2764" fmla="*/ 238607 w 5143835"/>
              <a:gd name="connsiteY2764" fmla="*/ 3598000 h 7043687"/>
              <a:gd name="connsiteX2765" fmla="*/ 243253 w 5143835"/>
              <a:gd name="connsiteY2765" fmla="*/ 3579619 h 7043687"/>
              <a:gd name="connsiteX2766" fmla="*/ 711623 w 5143835"/>
              <a:gd name="connsiteY2766" fmla="*/ 3576702 h 7043687"/>
              <a:gd name="connsiteX2767" fmla="*/ 720134 w 5143835"/>
              <a:gd name="connsiteY2767" fmla="*/ 3577937 h 7043687"/>
              <a:gd name="connsiteX2768" fmla="*/ 718392 w 5143835"/>
              <a:gd name="connsiteY2768" fmla="*/ 3584831 h 7043687"/>
              <a:gd name="connsiteX2769" fmla="*/ 701803 w 5143835"/>
              <a:gd name="connsiteY2769" fmla="*/ 3580637 h 7043687"/>
              <a:gd name="connsiteX2770" fmla="*/ 711623 w 5143835"/>
              <a:gd name="connsiteY2770" fmla="*/ 3576702 h 7043687"/>
              <a:gd name="connsiteX2771" fmla="*/ 376334 w 5143835"/>
              <a:gd name="connsiteY2771" fmla="*/ 3566228 h 7043687"/>
              <a:gd name="connsiteX2772" fmla="*/ 390226 w 5143835"/>
              <a:gd name="connsiteY2772" fmla="*/ 3576501 h 7043687"/>
              <a:gd name="connsiteX2773" fmla="*/ 407331 w 5143835"/>
              <a:gd name="connsiteY2773" fmla="*/ 3574063 h 7043687"/>
              <a:gd name="connsiteX2774" fmla="*/ 405724 w 5143835"/>
              <a:gd name="connsiteY2774" fmla="*/ 3580419 h 7043687"/>
              <a:gd name="connsiteX2775" fmla="*/ 421226 w 5143835"/>
              <a:gd name="connsiteY2775" fmla="*/ 3584337 h 7043687"/>
              <a:gd name="connsiteX2776" fmla="*/ 402512 w 5143835"/>
              <a:gd name="connsiteY2776" fmla="*/ 3593128 h 7043687"/>
              <a:gd name="connsiteX2777" fmla="*/ 373121 w 5143835"/>
              <a:gd name="connsiteY2777" fmla="*/ 3578938 h 7043687"/>
              <a:gd name="connsiteX2778" fmla="*/ 376334 w 5143835"/>
              <a:gd name="connsiteY2778" fmla="*/ 3566228 h 7043687"/>
              <a:gd name="connsiteX2779" fmla="*/ 3840868 w 5143835"/>
              <a:gd name="connsiteY2779" fmla="*/ 3558346 h 7043687"/>
              <a:gd name="connsiteX2780" fmla="*/ 3853857 w 5143835"/>
              <a:gd name="connsiteY2780" fmla="*/ 3599225 h 7043687"/>
              <a:gd name="connsiteX2781" fmla="*/ 3832162 w 5143835"/>
              <a:gd name="connsiteY2781" fmla="*/ 3580402 h 7043687"/>
              <a:gd name="connsiteX2782" fmla="*/ 3817885 w 5143835"/>
              <a:gd name="connsiteY2782" fmla="*/ 3584938 h 7043687"/>
              <a:gd name="connsiteX2783" fmla="*/ 3840868 w 5143835"/>
              <a:gd name="connsiteY2783" fmla="*/ 3558346 h 7043687"/>
              <a:gd name="connsiteX2784" fmla="*/ 3764639 w 5143835"/>
              <a:gd name="connsiteY2784" fmla="*/ 3557636 h 7043687"/>
              <a:gd name="connsiteX2785" fmla="*/ 3774591 w 5143835"/>
              <a:gd name="connsiteY2785" fmla="*/ 3559974 h 7043687"/>
              <a:gd name="connsiteX2786" fmla="*/ 3763022 w 5143835"/>
              <a:gd name="connsiteY2786" fmla="*/ 3569938 h 7043687"/>
              <a:gd name="connsiteX2787" fmla="*/ 3749642 w 5143835"/>
              <a:gd name="connsiteY2787" fmla="*/ 3574190 h 7043687"/>
              <a:gd name="connsiteX2788" fmla="*/ 3747827 w 5143835"/>
              <a:gd name="connsiteY2788" fmla="*/ 3568479 h 7043687"/>
              <a:gd name="connsiteX2789" fmla="*/ 3746013 w 5143835"/>
              <a:gd name="connsiteY2789" fmla="*/ 3562768 h 7043687"/>
              <a:gd name="connsiteX2790" fmla="*/ 3764639 w 5143835"/>
              <a:gd name="connsiteY2790" fmla="*/ 3557636 h 7043687"/>
              <a:gd name="connsiteX2791" fmla="*/ 3833445 w 5143835"/>
              <a:gd name="connsiteY2791" fmla="*/ 3534986 h 7043687"/>
              <a:gd name="connsiteX2792" fmla="*/ 3840868 w 5143835"/>
              <a:gd name="connsiteY2792" fmla="*/ 3558346 h 7043687"/>
              <a:gd name="connsiteX2793" fmla="*/ 3822883 w 5143835"/>
              <a:gd name="connsiteY2793" fmla="*/ 3551202 h 7043687"/>
              <a:gd name="connsiteX2794" fmla="*/ 3833445 w 5143835"/>
              <a:gd name="connsiteY2794" fmla="*/ 3534986 h 7043687"/>
              <a:gd name="connsiteX2795" fmla="*/ 3748462 w 5143835"/>
              <a:gd name="connsiteY2795" fmla="*/ 3514841 h 7043687"/>
              <a:gd name="connsiteX2796" fmla="*/ 3734446 w 5143835"/>
              <a:gd name="connsiteY2796" fmla="*/ 3526366 h 7043687"/>
              <a:gd name="connsiteX2797" fmla="*/ 3732405 w 5143835"/>
              <a:gd name="connsiteY2797" fmla="*/ 3519943 h 7043687"/>
              <a:gd name="connsiteX2798" fmla="*/ 3748462 w 5143835"/>
              <a:gd name="connsiteY2798" fmla="*/ 3514841 h 7043687"/>
              <a:gd name="connsiteX2799" fmla="*/ 245829 w 5143835"/>
              <a:gd name="connsiteY2799" fmla="*/ 3499604 h 7043687"/>
              <a:gd name="connsiteX2800" fmla="*/ 260820 w 5143835"/>
              <a:gd name="connsiteY2800" fmla="*/ 3510116 h 7043687"/>
              <a:gd name="connsiteX2801" fmla="*/ 259224 w 5143835"/>
              <a:gd name="connsiteY2801" fmla="*/ 3516435 h 7043687"/>
              <a:gd name="connsiteX2802" fmla="*/ 257626 w 5143835"/>
              <a:gd name="connsiteY2802" fmla="*/ 3522753 h 7043687"/>
              <a:gd name="connsiteX2803" fmla="*/ 256029 w 5143835"/>
              <a:gd name="connsiteY2803" fmla="*/ 3529072 h 7043687"/>
              <a:gd name="connsiteX2804" fmla="*/ 239441 w 5143835"/>
              <a:gd name="connsiteY2804" fmla="*/ 3524879 h 7043687"/>
              <a:gd name="connsiteX2805" fmla="*/ 242635 w 5143835"/>
              <a:gd name="connsiteY2805" fmla="*/ 3512243 h 7043687"/>
              <a:gd name="connsiteX2806" fmla="*/ 244233 w 5143835"/>
              <a:gd name="connsiteY2806" fmla="*/ 3505923 h 7043687"/>
              <a:gd name="connsiteX2807" fmla="*/ 245829 w 5143835"/>
              <a:gd name="connsiteY2807" fmla="*/ 3499604 h 7043687"/>
              <a:gd name="connsiteX2808" fmla="*/ 3719473 w 5143835"/>
              <a:gd name="connsiteY2808" fmla="*/ 3479259 h 7043687"/>
              <a:gd name="connsiteX2809" fmla="*/ 3724917 w 5143835"/>
              <a:gd name="connsiteY2809" fmla="*/ 3496390 h 7043687"/>
              <a:gd name="connsiteX2810" fmla="*/ 3719473 w 5143835"/>
              <a:gd name="connsiteY2810" fmla="*/ 3479259 h 7043687"/>
              <a:gd name="connsiteX2811" fmla="*/ 323193 w 5143835"/>
              <a:gd name="connsiteY2811" fmla="*/ 3470270 h 7043687"/>
              <a:gd name="connsiteX2812" fmla="*/ 331368 w 5143835"/>
              <a:gd name="connsiteY2812" fmla="*/ 3487004 h 7043687"/>
              <a:gd name="connsiteX2813" fmla="*/ 317881 w 5143835"/>
              <a:gd name="connsiteY2813" fmla="*/ 3470556 h 7043687"/>
              <a:gd name="connsiteX2814" fmla="*/ 323193 w 5143835"/>
              <a:gd name="connsiteY2814" fmla="*/ 3470270 h 7043687"/>
              <a:gd name="connsiteX2815" fmla="*/ 337757 w 5143835"/>
              <a:gd name="connsiteY2815" fmla="*/ 3461728 h 7043687"/>
              <a:gd name="connsiteX2816" fmla="*/ 354346 w 5143835"/>
              <a:gd name="connsiteY2816" fmla="*/ 3465921 h 7043687"/>
              <a:gd name="connsiteX2817" fmla="*/ 334853 w 5143835"/>
              <a:gd name="connsiteY2817" fmla="*/ 3473217 h 7043687"/>
              <a:gd name="connsiteX2818" fmla="*/ 337757 w 5143835"/>
              <a:gd name="connsiteY2818" fmla="*/ 3461728 h 7043687"/>
              <a:gd name="connsiteX2819" fmla="*/ 4122083 w 5143835"/>
              <a:gd name="connsiteY2819" fmla="*/ 3447985 h 7043687"/>
              <a:gd name="connsiteX2820" fmla="*/ 4106025 w 5143835"/>
              <a:gd name="connsiteY2820" fmla="*/ 3453087 h 7043687"/>
              <a:gd name="connsiteX2821" fmla="*/ 4104664 w 5143835"/>
              <a:gd name="connsiteY2821" fmla="*/ 3448804 h 7043687"/>
              <a:gd name="connsiteX2822" fmla="*/ 4122083 w 5143835"/>
              <a:gd name="connsiteY2822" fmla="*/ 3447985 h 7043687"/>
              <a:gd name="connsiteX2823" fmla="*/ 408447 w 5143835"/>
              <a:gd name="connsiteY2823" fmla="*/ 3438041 h 7043687"/>
              <a:gd name="connsiteX2824" fmla="*/ 410271 w 5143835"/>
              <a:gd name="connsiteY2824" fmla="*/ 3448280 h 7043687"/>
              <a:gd name="connsiteX2825" fmla="*/ 387215 w 5143835"/>
              <a:gd name="connsiteY2825" fmla="*/ 3452231 h 7043687"/>
              <a:gd name="connsiteX2826" fmla="*/ 408447 w 5143835"/>
              <a:gd name="connsiteY2826" fmla="*/ 3438041 h 7043687"/>
              <a:gd name="connsiteX2827" fmla="*/ 326396 w 5143835"/>
              <a:gd name="connsiteY2827" fmla="*/ 3436857 h 7043687"/>
              <a:gd name="connsiteX2828" fmla="*/ 342984 w 5143835"/>
              <a:gd name="connsiteY2828" fmla="*/ 3441050 h 7043687"/>
              <a:gd name="connsiteX2829" fmla="*/ 341241 w 5143835"/>
              <a:gd name="connsiteY2829" fmla="*/ 3447944 h 7043687"/>
              <a:gd name="connsiteX2830" fmla="*/ 324653 w 5143835"/>
              <a:gd name="connsiteY2830" fmla="*/ 3443750 h 7043687"/>
              <a:gd name="connsiteX2831" fmla="*/ 326396 w 5143835"/>
              <a:gd name="connsiteY2831" fmla="*/ 3436857 h 7043687"/>
              <a:gd name="connsiteX2832" fmla="*/ 411408 w 5143835"/>
              <a:gd name="connsiteY2832" fmla="*/ 3417604 h 7043687"/>
              <a:gd name="connsiteX2833" fmla="*/ 413286 w 5143835"/>
              <a:gd name="connsiteY2833" fmla="*/ 3418894 h 7043687"/>
              <a:gd name="connsiteX2834" fmla="*/ 410361 w 5143835"/>
              <a:gd name="connsiteY2834" fmla="*/ 3418154 h 7043687"/>
              <a:gd name="connsiteX2835" fmla="*/ 396701 w 5143835"/>
              <a:gd name="connsiteY2835" fmla="*/ 3414701 h 7043687"/>
              <a:gd name="connsiteX2836" fmla="*/ 410361 w 5143835"/>
              <a:gd name="connsiteY2836" fmla="*/ 3418154 h 7043687"/>
              <a:gd name="connsiteX2837" fmla="*/ 393604 w 5143835"/>
              <a:gd name="connsiteY2837" fmla="*/ 3426955 h 7043687"/>
              <a:gd name="connsiteX2838" fmla="*/ 396701 w 5143835"/>
              <a:gd name="connsiteY2838" fmla="*/ 3414701 h 7043687"/>
              <a:gd name="connsiteX2839" fmla="*/ 3809615 w 5143835"/>
              <a:gd name="connsiteY2839" fmla="*/ 3410537 h 7043687"/>
              <a:gd name="connsiteX2840" fmla="*/ 3795599 w 5143835"/>
              <a:gd name="connsiteY2840" fmla="*/ 3422065 h 7043687"/>
              <a:gd name="connsiteX2841" fmla="*/ 3793558 w 5143835"/>
              <a:gd name="connsiteY2841" fmla="*/ 3415639 h 7043687"/>
              <a:gd name="connsiteX2842" fmla="*/ 3809615 w 5143835"/>
              <a:gd name="connsiteY2842" fmla="*/ 3410537 h 7043687"/>
              <a:gd name="connsiteX2843" fmla="*/ 328564 w 5143835"/>
              <a:gd name="connsiteY2843" fmla="*/ 3398839 h 7043687"/>
              <a:gd name="connsiteX2844" fmla="*/ 332643 w 5143835"/>
              <a:gd name="connsiteY2844" fmla="*/ 3412158 h 7043687"/>
              <a:gd name="connsiteX2845" fmla="*/ 317651 w 5143835"/>
              <a:gd name="connsiteY2845" fmla="*/ 3401647 h 7043687"/>
              <a:gd name="connsiteX2846" fmla="*/ 328564 w 5143835"/>
              <a:gd name="connsiteY2846" fmla="*/ 3398839 h 7043687"/>
              <a:gd name="connsiteX2847" fmla="*/ 3710903 w 5143835"/>
              <a:gd name="connsiteY2847" fmla="*/ 3396641 h 7043687"/>
              <a:gd name="connsiteX2848" fmla="*/ 3718524 w 5143835"/>
              <a:gd name="connsiteY2848" fmla="*/ 3420624 h 7043687"/>
              <a:gd name="connsiteX2849" fmla="*/ 3682595 w 5143835"/>
              <a:gd name="connsiteY2849" fmla="*/ 3418839 h 7043687"/>
              <a:gd name="connsiteX2850" fmla="*/ 3710903 w 5143835"/>
              <a:gd name="connsiteY2850" fmla="*/ 3396641 h 7043687"/>
              <a:gd name="connsiteX2851" fmla="*/ 291457 w 5143835"/>
              <a:gd name="connsiteY2851" fmla="*/ 3388914 h 7043687"/>
              <a:gd name="connsiteX2852" fmla="*/ 296152 w 5143835"/>
              <a:gd name="connsiteY2852" fmla="*/ 3396520 h 7043687"/>
              <a:gd name="connsiteX2853" fmla="*/ 289714 w 5143835"/>
              <a:gd name="connsiteY2853" fmla="*/ 3395809 h 7043687"/>
              <a:gd name="connsiteX2854" fmla="*/ 291457 w 5143835"/>
              <a:gd name="connsiteY2854" fmla="*/ 3388914 h 7043687"/>
              <a:gd name="connsiteX2855" fmla="*/ 343818 w 5143835"/>
              <a:gd name="connsiteY2855" fmla="*/ 3367928 h 7043687"/>
              <a:gd name="connsiteX2856" fmla="*/ 360407 w 5143835"/>
              <a:gd name="connsiteY2856" fmla="*/ 3372121 h 7043687"/>
              <a:gd name="connsiteX2857" fmla="*/ 355615 w 5143835"/>
              <a:gd name="connsiteY2857" fmla="*/ 3391077 h 7043687"/>
              <a:gd name="connsiteX2858" fmla="*/ 337430 w 5143835"/>
              <a:gd name="connsiteY2858" fmla="*/ 3393203 h 7043687"/>
              <a:gd name="connsiteX2859" fmla="*/ 339027 w 5143835"/>
              <a:gd name="connsiteY2859" fmla="*/ 3386884 h 7043687"/>
              <a:gd name="connsiteX2860" fmla="*/ 340624 w 5143835"/>
              <a:gd name="connsiteY2860" fmla="*/ 3380566 h 7043687"/>
              <a:gd name="connsiteX2861" fmla="*/ 342221 w 5143835"/>
              <a:gd name="connsiteY2861" fmla="*/ 3374247 h 7043687"/>
              <a:gd name="connsiteX2862" fmla="*/ 343818 w 5143835"/>
              <a:gd name="connsiteY2862" fmla="*/ 3367928 h 7043687"/>
              <a:gd name="connsiteX2863" fmla="*/ 1925284 w 5143835"/>
              <a:gd name="connsiteY2863" fmla="*/ 3357523 h 7043687"/>
              <a:gd name="connsiteX2864" fmla="*/ 1923268 w 5143835"/>
              <a:gd name="connsiteY2864" fmla="*/ 3358806 h 7043687"/>
              <a:gd name="connsiteX2865" fmla="*/ 1925661 w 5143835"/>
              <a:gd name="connsiteY2865" fmla="*/ 3359323 h 7043687"/>
              <a:gd name="connsiteX2866" fmla="*/ 1947363 w 5143835"/>
              <a:gd name="connsiteY2866" fmla="*/ 3351171 h 7043687"/>
              <a:gd name="connsiteX2867" fmla="*/ 1947245 w 5143835"/>
              <a:gd name="connsiteY2867" fmla="*/ 3352944 h 7043687"/>
              <a:gd name="connsiteX2868" fmla="*/ 1932779 w 5143835"/>
              <a:gd name="connsiteY2868" fmla="*/ 3352751 h 7043687"/>
              <a:gd name="connsiteX2869" fmla="*/ 1931942 w 5143835"/>
              <a:gd name="connsiteY2869" fmla="*/ 3353284 h 7043687"/>
              <a:gd name="connsiteX2870" fmla="*/ 1928298 w 5143835"/>
              <a:gd name="connsiteY2870" fmla="*/ 3359894 h 7043687"/>
              <a:gd name="connsiteX2871" fmla="*/ 1934062 w 5143835"/>
              <a:gd name="connsiteY2871" fmla="*/ 3361140 h 7043687"/>
              <a:gd name="connsiteX2872" fmla="*/ 1953849 w 5143835"/>
              <a:gd name="connsiteY2872" fmla="*/ 3361275 h 7043687"/>
              <a:gd name="connsiteX2873" fmla="*/ 1932038 w 5143835"/>
              <a:gd name="connsiteY2873" fmla="*/ 3401968 h 7043687"/>
              <a:gd name="connsiteX2874" fmla="*/ 1920862 w 5143835"/>
              <a:gd name="connsiteY2874" fmla="*/ 3417960 h 7043687"/>
              <a:gd name="connsiteX2875" fmla="*/ 1938155 w 5143835"/>
              <a:gd name="connsiteY2875" fmla="*/ 3414700 h 7043687"/>
              <a:gd name="connsiteX2876" fmla="*/ 1942332 w 5143835"/>
              <a:gd name="connsiteY2876" fmla="*/ 3415828 h 7043687"/>
              <a:gd name="connsiteX2877" fmla="*/ 1947435 w 5143835"/>
              <a:gd name="connsiteY2877" fmla="*/ 3398237 h 7043687"/>
              <a:gd name="connsiteX2878" fmla="*/ 1959555 w 5143835"/>
              <a:gd name="connsiteY2878" fmla="*/ 3384610 h 7043687"/>
              <a:gd name="connsiteX2879" fmla="*/ 1953570 w 5143835"/>
              <a:gd name="connsiteY2879" fmla="*/ 3383426 h 7043687"/>
              <a:gd name="connsiteX2880" fmla="*/ 1963245 w 5143835"/>
              <a:gd name="connsiteY2880" fmla="*/ 3358090 h 7043687"/>
              <a:gd name="connsiteX2881" fmla="*/ 1955126 w 5143835"/>
              <a:gd name="connsiteY2881" fmla="*/ 3353195 h 7043687"/>
              <a:gd name="connsiteX2882" fmla="*/ 3694512 w 5143835"/>
              <a:gd name="connsiteY2882" fmla="*/ 3321870 h 7043687"/>
              <a:gd name="connsiteX2883" fmla="*/ 3698951 w 5143835"/>
              <a:gd name="connsiteY2883" fmla="*/ 3321932 h 7043687"/>
              <a:gd name="connsiteX2884" fmla="*/ 3700652 w 5143835"/>
              <a:gd name="connsiteY2884" fmla="*/ 3327286 h 7043687"/>
              <a:gd name="connsiteX2885" fmla="*/ 3694512 w 5143835"/>
              <a:gd name="connsiteY2885" fmla="*/ 3321870 h 7043687"/>
              <a:gd name="connsiteX2886" fmla="*/ 3837154 w 5143835"/>
              <a:gd name="connsiteY2886" fmla="*/ 3309234 h 7043687"/>
              <a:gd name="connsiteX2887" fmla="*/ 3846149 w 5143835"/>
              <a:gd name="connsiteY2887" fmla="*/ 3319584 h 7043687"/>
              <a:gd name="connsiteX2888" fmla="*/ 3844270 w 5143835"/>
              <a:gd name="connsiteY2888" fmla="*/ 3321218 h 7043687"/>
              <a:gd name="connsiteX2889" fmla="*/ 3835275 w 5143835"/>
              <a:gd name="connsiteY2889" fmla="*/ 3310867 h 7043687"/>
              <a:gd name="connsiteX2890" fmla="*/ 3837154 w 5143835"/>
              <a:gd name="connsiteY2890" fmla="*/ 3309234 h 7043687"/>
              <a:gd name="connsiteX2891" fmla="*/ 3726833 w 5143835"/>
              <a:gd name="connsiteY2891" fmla="*/ 3283969 h 7043687"/>
              <a:gd name="connsiteX2892" fmla="*/ 3732457 w 5143835"/>
              <a:gd name="connsiteY2892" fmla="*/ 3290440 h 7043687"/>
              <a:gd name="connsiteX2893" fmla="*/ 3735832 w 5143835"/>
              <a:gd name="connsiteY2893" fmla="*/ 3294322 h 7043687"/>
              <a:gd name="connsiteX2894" fmla="*/ 3734489 w 5143835"/>
              <a:gd name="connsiteY2894" fmla="*/ 3295489 h 7043687"/>
              <a:gd name="connsiteX2895" fmla="*/ 3725492 w 5143835"/>
              <a:gd name="connsiteY2895" fmla="*/ 3285136 h 7043687"/>
              <a:gd name="connsiteX2896" fmla="*/ 3726833 w 5143835"/>
              <a:gd name="connsiteY2896" fmla="*/ 3283969 h 7043687"/>
              <a:gd name="connsiteX2897" fmla="*/ 3804525 w 5143835"/>
              <a:gd name="connsiteY2897" fmla="*/ 3283076 h 7043687"/>
              <a:gd name="connsiteX2898" fmla="*/ 3835275 w 5143835"/>
              <a:gd name="connsiteY2898" fmla="*/ 3310867 h 7043687"/>
              <a:gd name="connsiteX2899" fmla="*/ 3838632 w 5143835"/>
              <a:gd name="connsiteY2899" fmla="*/ 3326118 h 7043687"/>
              <a:gd name="connsiteX2900" fmla="*/ 3804525 w 5143835"/>
              <a:gd name="connsiteY2900" fmla="*/ 3283076 h 7043687"/>
              <a:gd name="connsiteX2901" fmla="*/ 236702 w 5143835"/>
              <a:gd name="connsiteY2901" fmla="*/ 3279740 h 7043687"/>
              <a:gd name="connsiteX2902" fmla="*/ 248977 w 5143835"/>
              <a:gd name="connsiteY2902" fmla="*/ 3289361 h 7043687"/>
              <a:gd name="connsiteX2903" fmla="*/ 252610 w 5143835"/>
              <a:gd name="connsiteY2903" fmla="*/ 3296798 h 7043687"/>
              <a:gd name="connsiteX2904" fmla="*/ 245878 w 5143835"/>
              <a:gd name="connsiteY2904" fmla="*/ 3301615 h 7043687"/>
              <a:gd name="connsiteX2905" fmla="*/ 236702 w 5143835"/>
              <a:gd name="connsiteY2905" fmla="*/ 3279740 h 7043687"/>
              <a:gd name="connsiteX2906" fmla="*/ 3802551 w 5143835"/>
              <a:gd name="connsiteY2906" fmla="*/ 3254507 h 7043687"/>
              <a:gd name="connsiteX2907" fmla="*/ 3815920 w 5143835"/>
              <a:gd name="connsiteY2907" fmla="*/ 3259043 h 7043687"/>
              <a:gd name="connsiteX2908" fmla="*/ 3830122 w 5143835"/>
              <a:gd name="connsiteY2908" fmla="*/ 3279000 h 7043687"/>
              <a:gd name="connsiteX2909" fmla="*/ 3802551 w 5143835"/>
              <a:gd name="connsiteY2909" fmla="*/ 3254507 h 7043687"/>
              <a:gd name="connsiteX2910" fmla="*/ 1948669 w 5143835"/>
              <a:gd name="connsiteY2910" fmla="*/ 3244968 h 7043687"/>
              <a:gd name="connsiteX2911" fmla="*/ 1946671 w 5143835"/>
              <a:gd name="connsiteY2911" fmla="*/ 3245897 h 7043687"/>
              <a:gd name="connsiteX2912" fmla="*/ 1947948 w 5143835"/>
              <a:gd name="connsiteY2912" fmla="*/ 3247689 h 7043687"/>
              <a:gd name="connsiteX2913" fmla="*/ 3725186 w 5143835"/>
              <a:gd name="connsiteY2913" fmla="*/ 3232124 h 7043687"/>
              <a:gd name="connsiteX2914" fmla="*/ 3729023 w 5143835"/>
              <a:gd name="connsiteY2914" fmla="*/ 3233615 h 7043687"/>
              <a:gd name="connsiteX2915" fmla="*/ 3736005 w 5143835"/>
              <a:gd name="connsiteY2915" fmla="*/ 3245717 h 7043687"/>
              <a:gd name="connsiteX2916" fmla="*/ 3725186 w 5143835"/>
              <a:gd name="connsiteY2916" fmla="*/ 3232124 h 7043687"/>
              <a:gd name="connsiteX2917" fmla="*/ 3926425 w 5143835"/>
              <a:gd name="connsiteY2917" fmla="*/ 3231649 h 7043687"/>
              <a:gd name="connsiteX2918" fmla="*/ 3933408 w 5143835"/>
              <a:gd name="connsiteY2918" fmla="*/ 3243752 h 7043687"/>
              <a:gd name="connsiteX2919" fmla="*/ 3924411 w 5143835"/>
              <a:gd name="connsiteY2919" fmla="*/ 3233399 h 7043687"/>
              <a:gd name="connsiteX2920" fmla="*/ 3926425 w 5143835"/>
              <a:gd name="connsiteY2920" fmla="*/ 3231649 h 7043687"/>
              <a:gd name="connsiteX2921" fmla="*/ 362658 w 5143835"/>
              <a:gd name="connsiteY2921" fmla="*/ 3223578 h 7043687"/>
              <a:gd name="connsiteX2922" fmla="*/ 377697 w 5143835"/>
              <a:gd name="connsiteY2922" fmla="*/ 3233897 h 7043687"/>
              <a:gd name="connsiteX2923" fmla="*/ 358012 w 5143835"/>
              <a:gd name="connsiteY2923" fmla="*/ 3241959 h 7043687"/>
              <a:gd name="connsiteX2924" fmla="*/ 362658 w 5143835"/>
              <a:gd name="connsiteY2924" fmla="*/ 3223578 h 7043687"/>
              <a:gd name="connsiteX2925" fmla="*/ 3635859 w 5143835"/>
              <a:gd name="connsiteY2925" fmla="*/ 3223076 h 7043687"/>
              <a:gd name="connsiteX2926" fmla="*/ 3640205 w 5143835"/>
              <a:gd name="connsiteY2926" fmla="*/ 3229798 h 7043687"/>
              <a:gd name="connsiteX2927" fmla="*/ 3661880 w 5143835"/>
              <a:gd name="connsiteY2927" fmla="*/ 3242360 h 7043687"/>
              <a:gd name="connsiteX2928" fmla="*/ 3649561 w 5143835"/>
              <a:gd name="connsiteY2928" fmla="*/ 3259240 h 7043687"/>
              <a:gd name="connsiteX2929" fmla="*/ 3631632 w 5143835"/>
              <a:gd name="connsiteY2929" fmla="*/ 3258455 h 7043687"/>
              <a:gd name="connsiteX2930" fmla="*/ 3626019 w 5143835"/>
              <a:gd name="connsiteY2930" fmla="*/ 3240789 h 7043687"/>
              <a:gd name="connsiteX2931" fmla="*/ 3624147 w 5143835"/>
              <a:gd name="connsiteY2931" fmla="*/ 3234900 h 7043687"/>
              <a:gd name="connsiteX2932" fmla="*/ 3622276 w 5143835"/>
              <a:gd name="connsiteY2932" fmla="*/ 3229013 h 7043687"/>
              <a:gd name="connsiteX2933" fmla="*/ 3635859 w 5143835"/>
              <a:gd name="connsiteY2933" fmla="*/ 3223076 h 7043687"/>
              <a:gd name="connsiteX2934" fmla="*/ 3767161 w 5143835"/>
              <a:gd name="connsiteY2934" fmla="*/ 3221284 h 7043687"/>
              <a:gd name="connsiteX2935" fmla="*/ 3785259 w 5143835"/>
              <a:gd name="connsiteY2935" fmla="*/ 3222604 h 7043687"/>
              <a:gd name="connsiteX2936" fmla="*/ 3773284 w 5143835"/>
              <a:gd name="connsiteY2936" fmla="*/ 3240555 h 7043687"/>
              <a:gd name="connsiteX2937" fmla="*/ 3755182 w 5143835"/>
              <a:gd name="connsiteY2937" fmla="*/ 3239235 h 7043687"/>
              <a:gd name="connsiteX2938" fmla="*/ 3767161 w 5143835"/>
              <a:gd name="connsiteY2938" fmla="*/ 3221284 h 7043687"/>
              <a:gd name="connsiteX2939" fmla="*/ 385817 w 5143835"/>
              <a:gd name="connsiteY2939" fmla="*/ 3209527 h 7043687"/>
              <a:gd name="connsiteX2940" fmla="*/ 382664 w 5143835"/>
              <a:gd name="connsiteY2940" fmla="*/ 3222001 h 7043687"/>
              <a:gd name="connsiteX2941" fmla="*/ 367922 w 5143835"/>
              <a:gd name="connsiteY2941" fmla="*/ 3218274 h 7043687"/>
              <a:gd name="connsiteX2942" fmla="*/ 369498 w 5143835"/>
              <a:gd name="connsiteY2942" fmla="*/ 3212038 h 7043687"/>
              <a:gd name="connsiteX2943" fmla="*/ 385817 w 5143835"/>
              <a:gd name="connsiteY2943" fmla="*/ 3209527 h 7043687"/>
              <a:gd name="connsiteX2944" fmla="*/ 372651 w 5143835"/>
              <a:gd name="connsiteY2944" fmla="*/ 3199564 h 7043687"/>
              <a:gd name="connsiteX2945" fmla="*/ 387393 w 5143835"/>
              <a:gd name="connsiteY2945" fmla="*/ 3203291 h 7043687"/>
              <a:gd name="connsiteX2946" fmla="*/ 385817 w 5143835"/>
              <a:gd name="connsiteY2946" fmla="*/ 3209527 h 7043687"/>
              <a:gd name="connsiteX2947" fmla="*/ 372651 w 5143835"/>
              <a:gd name="connsiteY2947" fmla="*/ 3199564 h 7043687"/>
              <a:gd name="connsiteX2948" fmla="*/ 229069 w 5143835"/>
              <a:gd name="connsiteY2948" fmla="*/ 3184284 h 7043687"/>
              <a:gd name="connsiteX2949" fmla="*/ 241317 w 5143835"/>
              <a:gd name="connsiteY2949" fmla="*/ 3200984 h 7043687"/>
              <a:gd name="connsiteX2950" fmla="*/ 256798 w 5143835"/>
              <a:gd name="connsiteY2950" fmla="*/ 3204898 h 7043687"/>
              <a:gd name="connsiteX2951" fmla="*/ 272280 w 5143835"/>
              <a:gd name="connsiteY2951" fmla="*/ 3208810 h 7043687"/>
              <a:gd name="connsiteX2952" fmla="*/ 267431 w 5143835"/>
              <a:gd name="connsiteY2952" fmla="*/ 3227990 h 7043687"/>
              <a:gd name="connsiteX2953" fmla="*/ 264198 w 5143835"/>
              <a:gd name="connsiteY2953" fmla="*/ 3240778 h 7043687"/>
              <a:gd name="connsiteX2954" fmla="*/ 262583 w 5143835"/>
              <a:gd name="connsiteY2954" fmla="*/ 3247171 h 7043687"/>
              <a:gd name="connsiteX2955" fmla="*/ 248719 w 5143835"/>
              <a:gd name="connsiteY2955" fmla="*/ 3236864 h 7043687"/>
              <a:gd name="connsiteX2956" fmla="*/ 250334 w 5143835"/>
              <a:gd name="connsiteY2956" fmla="*/ 3230471 h 7043687"/>
              <a:gd name="connsiteX2957" fmla="*/ 251950 w 5143835"/>
              <a:gd name="connsiteY2957" fmla="*/ 3224077 h 7043687"/>
              <a:gd name="connsiteX2958" fmla="*/ 239701 w 5143835"/>
              <a:gd name="connsiteY2958" fmla="*/ 3207377 h 7043687"/>
              <a:gd name="connsiteX2959" fmla="*/ 229069 w 5143835"/>
              <a:gd name="connsiteY2959" fmla="*/ 3184284 h 7043687"/>
              <a:gd name="connsiteX2960" fmla="*/ 3692744 w 5143835"/>
              <a:gd name="connsiteY2960" fmla="*/ 3180346 h 7043687"/>
              <a:gd name="connsiteX2961" fmla="*/ 3703419 w 5143835"/>
              <a:gd name="connsiteY2961" fmla="*/ 3189241 h 7043687"/>
              <a:gd name="connsiteX2962" fmla="*/ 3700063 w 5143835"/>
              <a:gd name="connsiteY2962" fmla="*/ 3192158 h 7043687"/>
              <a:gd name="connsiteX2963" fmla="*/ 3692744 w 5143835"/>
              <a:gd name="connsiteY2963" fmla="*/ 3180346 h 7043687"/>
              <a:gd name="connsiteX2964" fmla="*/ 369812 w 5143835"/>
              <a:gd name="connsiteY2964" fmla="*/ 3179772 h 7043687"/>
              <a:gd name="connsiteX2965" fmla="*/ 377380 w 5143835"/>
              <a:gd name="connsiteY2965" fmla="*/ 3180855 h 7043687"/>
              <a:gd name="connsiteX2966" fmla="*/ 375803 w 5143835"/>
              <a:gd name="connsiteY2966" fmla="*/ 3187091 h 7043687"/>
              <a:gd name="connsiteX2967" fmla="*/ 372651 w 5143835"/>
              <a:gd name="connsiteY2967" fmla="*/ 3199564 h 7043687"/>
              <a:gd name="connsiteX2968" fmla="*/ 361061 w 5143835"/>
              <a:gd name="connsiteY2968" fmla="*/ 3183365 h 7043687"/>
              <a:gd name="connsiteX2969" fmla="*/ 369812 w 5143835"/>
              <a:gd name="connsiteY2969" fmla="*/ 3179772 h 7043687"/>
              <a:gd name="connsiteX2970" fmla="*/ 3687857 w 5143835"/>
              <a:gd name="connsiteY2970" fmla="*/ 3163348 h 7043687"/>
              <a:gd name="connsiteX2971" fmla="*/ 3714787 w 5143835"/>
              <a:gd name="connsiteY2971" fmla="*/ 3191476 h 7043687"/>
              <a:gd name="connsiteX2972" fmla="*/ 3704861 w 5143835"/>
              <a:gd name="connsiteY2972" fmla="*/ 3183444 h 7043687"/>
              <a:gd name="connsiteX2973" fmla="*/ 3686690 w 5143835"/>
              <a:gd name="connsiteY2973" fmla="*/ 3165924 h 7043687"/>
              <a:gd name="connsiteX2974" fmla="*/ 3687857 w 5143835"/>
              <a:gd name="connsiteY2974" fmla="*/ 3163348 h 7043687"/>
              <a:gd name="connsiteX2975" fmla="*/ 3669374 w 5143835"/>
              <a:gd name="connsiteY2975" fmla="*/ 3149732 h 7043687"/>
              <a:gd name="connsiteX2976" fmla="*/ 3669323 w 5143835"/>
              <a:gd name="connsiteY2976" fmla="*/ 3152178 h 7043687"/>
              <a:gd name="connsiteX2977" fmla="*/ 3664321 w 5143835"/>
              <a:gd name="connsiteY2977" fmla="*/ 3157304 h 7043687"/>
              <a:gd name="connsiteX2978" fmla="*/ 3648260 w 5143835"/>
              <a:gd name="connsiteY2978" fmla="*/ 3162407 h 7043687"/>
              <a:gd name="connsiteX2979" fmla="*/ 3662280 w 5143835"/>
              <a:gd name="connsiteY2979" fmla="*/ 3150881 h 7043687"/>
              <a:gd name="connsiteX2980" fmla="*/ 3669374 w 5143835"/>
              <a:gd name="connsiteY2980" fmla="*/ 3149732 h 7043687"/>
              <a:gd name="connsiteX2981" fmla="*/ 317522 w 5143835"/>
              <a:gd name="connsiteY2981" fmla="*/ 3146169 h 7043687"/>
              <a:gd name="connsiteX2982" fmla="*/ 350695 w 5143835"/>
              <a:gd name="connsiteY2982" fmla="*/ 3154554 h 7043687"/>
              <a:gd name="connsiteX2983" fmla="*/ 342710 w 5143835"/>
              <a:gd name="connsiteY2983" fmla="*/ 3186146 h 7043687"/>
              <a:gd name="connsiteX2984" fmla="*/ 341112 w 5143835"/>
              <a:gd name="connsiteY2984" fmla="*/ 3192466 h 7043687"/>
              <a:gd name="connsiteX2985" fmla="*/ 354506 w 5143835"/>
              <a:gd name="connsiteY2985" fmla="*/ 3209296 h 7043687"/>
              <a:gd name="connsiteX2986" fmla="*/ 298357 w 5143835"/>
              <a:gd name="connsiteY2986" fmla="*/ 3221992 h 7043687"/>
              <a:gd name="connsiteX2987" fmla="*/ 309536 w 5143835"/>
              <a:gd name="connsiteY2987" fmla="*/ 3177761 h 7043687"/>
              <a:gd name="connsiteX2988" fmla="*/ 317522 w 5143835"/>
              <a:gd name="connsiteY2988" fmla="*/ 3146169 h 7043687"/>
              <a:gd name="connsiteX2989" fmla="*/ 3778135 w 5143835"/>
              <a:gd name="connsiteY2989" fmla="*/ 3140459 h 7043687"/>
              <a:gd name="connsiteX2990" fmla="*/ 3795129 w 5143835"/>
              <a:gd name="connsiteY2990" fmla="*/ 3160013 h 7043687"/>
              <a:gd name="connsiteX2991" fmla="*/ 3772085 w 5143835"/>
              <a:gd name="connsiteY2991" fmla="*/ 3141428 h 7043687"/>
              <a:gd name="connsiteX2992" fmla="*/ 3778135 w 5143835"/>
              <a:gd name="connsiteY2992" fmla="*/ 3140459 h 7043687"/>
              <a:gd name="connsiteX2993" fmla="*/ 3785601 w 5143835"/>
              <a:gd name="connsiteY2993" fmla="*/ 3129934 h 7043687"/>
              <a:gd name="connsiteX2994" fmla="*/ 3796276 w 5143835"/>
              <a:gd name="connsiteY2994" fmla="*/ 3138829 h 7043687"/>
              <a:gd name="connsiteX2995" fmla="*/ 3794598 w 5143835"/>
              <a:gd name="connsiteY2995" fmla="*/ 3140288 h 7043687"/>
              <a:gd name="connsiteX2996" fmla="*/ 3785601 w 5143835"/>
              <a:gd name="connsiteY2996" fmla="*/ 3129934 h 7043687"/>
              <a:gd name="connsiteX2997" fmla="*/ 275033 w 5143835"/>
              <a:gd name="connsiteY2997" fmla="*/ 3128095 h 7043687"/>
              <a:gd name="connsiteX2998" fmla="*/ 278059 w 5143835"/>
              <a:gd name="connsiteY2998" fmla="*/ 3142305 h 7043687"/>
              <a:gd name="connsiteX2999" fmla="*/ 268644 w 5143835"/>
              <a:gd name="connsiteY2999" fmla="*/ 3153369 h 7043687"/>
              <a:gd name="connsiteX3000" fmla="*/ 252060 w 5143835"/>
              <a:gd name="connsiteY3000" fmla="*/ 3149177 h 7043687"/>
              <a:gd name="connsiteX3001" fmla="*/ 256850 w 5143835"/>
              <a:gd name="connsiteY3001" fmla="*/ 3130222 h 7043687"/>
              <a:gd name="connsiteX3002" fmla="*/ 275033 w 5143835"/>
              <a:gd name="connsiteY3002" fmla="*/ 3128095 h 7043687"/>
              <a:gd name="connsiteX3003" fmla="*/ 388212 w 5143835"/>
              <a:gd name="connsiteY3003" fmla="*/ 3122480 h 7043687"/>
              <a:gd name="connsiteX3004" fmla="*/ 403348 w 5143835"/>
              <a:gd name="connsiteY3004" fmla="*/ 3132418 h 7043687"/>
              <a:gd name="connsiteX3005" fmla="*/ 401896 w 5143835"/>
              <a:gd name="connsiteY3005" fmla="*/ 3138162 h 7043687"/>
              <a:gd name="connsiteX3006" fmla="*/ 385308 w 5143835"/>
              <a:gd name="connsiteY3006" fmla="*/ 3133969 h 7043687"/>
              <a:gd name="connsiteX3007" fmla="*/ 386759 w 5143835"/>
              <a:gd name="connsiteY3007" fmla="*/ 3128225 h 7043687"/>
              <a:gd name="connsiteX3008" fmla="*/ 388212 w 5143835"/>
              <a:gd name="connsiteY3008" fmla="*/ 3122480 h 7043687"/>
              <a:gd name="connsiteX3009" fmla="*/ 3859239 w 5143835"/>
              <a:gd name="connsiteY3009" fmla="*/ 3120448 h 7043687"/>
              <a:gd name="connsiteX3010" fmla="*/ 3869579 w 5143835"/>
              <a:gd name="connsiteY3010" fmla="*/ 3129634 h 7043687"/>
              <a:gd name="connsiteX3011" fmla="*/ 3868237 w 5143835"/>
              <a:gd name="connsiteY3011" fmla="*/ 3130801 h 7043687"/>
              <a:gd name="connsiteX3012" fmla="*/ 3859239 w 5143835"/>
              <a:gd name="connsiteY3012" fmla="*/ 3120448 h 7043687"/>
              <a:gd name="connsiteX3013" fmla="*/ 440665 w 5143835"/>
              <a:gd name="connsiteY3013" fmla="*/ 3116011 h 7043687"/>
              <a:gd name="connsiteX3014" fmla="*/ 456166 w 5143835"/>
              <a:gd name="connsiteY3014" fmla="*/ 3119930 h 7043687"/>
              <a:gd name="connsiteX3015" fmla="*/ 454561 w 5143835"/>
              <a:gd name="connsiteY3015" fmla="*/ 3126283 h 7043687"/>
              <a:gd name="connsiteX3016" fmla="*/ 439059 w 5143835"/>
              <a:gd name="connsiteY3016" fmla="*/ 3122365 h 7043687"/>
              <a:gd name="connsiteX3017" fmla="*/ 440665 w 5143835"/>
              <a:gd name="connsiteY3017" fmla="*/ 3116011 h 7043687"/>
              <a:gd name="connsiteX3018" fmla="*/ 3794062 w 5143835"/>
              <a:gd name="connsiteY3018" fmla="*/ 3101932 h 7043687"/>
              <a:gd name="connsiteX3019" fmla="*/ 3799247 w 5143835"/>
              <a:gd name="connsiteY3019" fmla="*/ 3118244 h 7043687"/>
              <a:gd name="connsiteX3020" fmla="*/ 3813443 w 5143835"/>
              <a:gd name="connsiteY3020" fmla="*/ 3109778 h 7043687"/>
              <a:gd name="connsiteX3021" fmla="*/ 3829435 w 5143835"/>
              <a:gd name="connsiteY3021" fmla="*/ 3128180 h 7043687"/>
              <a:gd name="connsiteX3022" fmla="*/ 3815947 w 5143835"/>
              <a:gd name="connsiteY3022" fmla="*/ 3123752 h 7043687"/>
              <a:gd name="connsiteX3023" fmla="*/ 3824619 w 5143835"/>
              <a:gd name="connsiteY3023" fmla="*/ 3148520 h 7043687"/>
              <a:gd name="connsiteX3024" fmla="*/ 3834445 w 5143835"/>
              <a:gd name="connsiteY3024" fmla="*/ 3156130 h 7043687"/>
              <a:gd name="connsiteX3025" fmla="*/ 3828954 w 5143835"/>
              <a:gd name="connsiteY3025" fmla="*/ 3160902 h 7043687"/>
              <a:gd name="connsiteX3026" fmla="*/ 3812960 w 5143835"/>
              <a:gd name="connsiteY3026" fmla="*/ 3142498 h 7043687"/>
              <a:gd name="connsiteX3027" fmla="*/ 3801302 w 5143835"/>
              <a:gd name="connsiteY3027" fmla="*/ 3136479 h 7043687"/>
              <a:gd name="connsiteX3028" fmla="*/ 3795422 w 5143835"/>
              <a:gd name="connsiteY3028" fmla="*/ 3125438 h 7043687"/>
              <a:gd name="connsiteX3029" fmla="*/ 3797390 w 5143835"/>
              <a:gd name="connsiteY3029" fmla="*/ 3121249 h 7043687"/>
              <a:gd name="connsiteX3030" fmla="*/ 3785530 w 5143835"/>
              <a:gd name="connsiteY3030" fmla="*/ 3121441 h 7043687"/>
              <a:gd name="connsiteX3031" fmla="*/ 3769341 w 5143835"/>
              <a:gd name="connsiteY3031" fmla="*/ 3116860 h 7043687"/>
              <a:gd name="connsiteX3032" fmla="*/ 3794062 w 5143835"/>
              <a:gd name="connsiteY3032" fmla="*/ 3101932 h 7043687"/>
              <a:gd name="connsiteX3033" fmla="*/ 3881390 w 5143835"/>
              <a:gd name="connsiteY3033" fmla="*/ 3101198 h 7043687"/>
              <a:gd name="connsiteX3034" fmla="*/ 3877362 w 5143835"/>
              <a:gd name="connsiteY3034" fmla="*/ 3104698 h 7043687"/>
              <a:gd name="connsiteX3035" fmla="*/ 3881390 w 5143835"/>
              <a:gd name="connsiteY3035" fmla="*/ 3101198 h 7043687"/>
              <a:gd name="connsiteX3036" fmla="*/ 3820614 w 5143835"/>
              <a:gd name="connsiteY3036" fmla="*/ 3087392 h 7043687"/>
              <a:gd name="connsiteX3037" fmla="*/ 3835843 w 5143835"/>
              <a:gd name="connsiteY3037" fmla="*/ 3090815 h 7043687"/>
              <a:gd name="connsiteX3038" fmla="*/ 3850590 w 5143835"/>
              <a:gd name="connsiteY3038" fmla="*/ 3111309 h 7043687"/>
              <a:gd name="connsiteX3039" fmla="*/ 3840600 w 5143835"/>
              <a:gd name="connsiteY3039" fmla="*/ 3103338 h 7043687"/>
              <a:gd name="connsiteX3040" fmla="*/ 3835364 w 5143835"/>
              <a:gd name="connsiteY3040" fmla="*/ 3107889 h 7043687"/>
              <a:gd name="connsiteX3041" fmla="*/ 3820614 w 5143835"/>
              <a:gd name="connsiteY3041" fmla="*/ 3087392 h 7043687"/>
              <a:gd name="connsiteX3042" fmla="*/ 222347 w 5143835"/>
              <a:gd name="connsiteY3042" fmla="*/ 3080555 h 7043687"/>
              <a:gd name="connsiteX3043" fmla="*/ 237829 w 5143835"/>
              <a:gd name="connsiteY3043" fmla="*/ 3084468 h 7043687"/>
              <a:gd name="connsiteX3044" fmla="*/ 236212 w 5143835"/>
              <a:gd name="connsiteY3044" fmla="*/ 3090861 h 7043687"/>
              <a:gd name="connsiteX3045" fmla="*/ 244549 w 5143835"/>
              <a:gd name="connsiteY3045" fmla="*/ 3188196 h 7043687"/>
              <a:gd name="connsiteX3046" fmla="*/ 229069 w 5143835"/>
              <a:gd name="connsiteY3046" fmla="*/ 3184284 h 7043687"/>
              <a:gd name="connsiteX3047" fmla="*/ 227453 w 5143835"/>
              <a:gd name="connsiteY3047" fmla="*/ 3190676 h 7043687"/>
              <a:gd name="connsiteX3048" fmla="*/ 215204 w 5143835"/>
              <a:gd name="connsiteY3048" fmla="*/ 3173976 h 7043687"/>
              <a:gd name="connsiteX3049" fmla="*/ 220732 w 5143835"/>
              <a:gd name="connsiteY3049" fmla="*/ 3086949 h 7043687"/>
              <a:gd name="connsiteX3050" fmla="*/ 222347 w 5143835"/>
              <a:gd name="connsiteY3050" fmla="*/ 3080555 h 7043687"/>
              <a:gd name="connsiteX3051" fmla="*/ 318941 w 5143835"/>
              <a:gd name="connsiteY3051" fmla="*/ 3070749 h 7043687"/>
              <a:gd name="connsiteX3052" fmla="*/ 362397 w 5143835"/>
              <a:gd name="connsiteY3052" fmla="*/ 3108274 h 7043687"/>
              <a:gd name="connsiteX3053" fmla="*/ 359245 w 5143835"/>
              <a:gd name="connsiteY3053" fmla="*/ 3120747 h 7043687"/>
              <a:gd name="connsiteX3054" fmla="*/ 341080 w 5143835"/>
              <a:gd name="connsiteY3054" fmla="*/ 3122789 h 7043687"/>
              <a:gd name="connsiteX3055" fmla="*/ 342656 w 5143835"/>
              <a:gd name="connsiteY3055" fmla="*/ 3116554 h 7043687"/>
              <a:gd name="connsiteX3056" fmla="*/ 344232 w 5143835"/>
              <a:gd name="connsiteY3056" fmla="*/ 3110317 h 7043687"/>
              <a:gd name="connsiteX3057" fmla="*/ 318941 w 5143835"/>
              <a:gd name="connsiteY3057" fmla="*/ 3070749 h 7043687"/>
              <a:gd name="connsiteX3058" fmla="*/ 3881520 w 5143835"/>
              <a:gd name="connsiteY3058" fmla="*/ 3064744 h 7043687"/>
              <a:gd name="connsiteX3059" fmla="*/ 3899512 w 5143835"/>
              <a:gd name="connsiteY3059" fmla="*/ 3085448 h 7043687"/>
              <a:gd name="connsiteX3060" fmla="*/ 3881520 w 5143835"/>
              <a:gd name="connsiteY3060" fmla="*/ 3064744 h 7043687"/>
              <a:gd name="connsiteX3061" fmla="*/ 3552348 w 5143835"/>
              <a:gd name="connsiteY3061" fmla="*/ 3054799 h 7043687"/>
              <a:gd name="connsiteX3062" fmla="*/ 3552609 w 5143835"/>
              <a:gd name="connsiteY3062" fmla="*/ 3055623 h 7043687"/>
              <a:gd name="connsiteX3063" fmla="*/ 3552836 w 5143835"/>
              <a:gd name="connsiteY3063" fmla="*/ 3055550 h 7043687"/>
              <a:gd name="connsiteX3064" fmla="*/ 3844163 w 5143835"/>
              <a:gd name="connsiteY3064" fmla="*/ 3047245 h 7043687"/>
              <a:gd name="connsiteX3065" fmla="*/ 3870782 w 5143835"/>
              <a:gd name="connsiteY3065" fmla="*/ 3074080 h 7043687"/>
              <a:gd name="connsiteX3066" fmla="*/ 3861385 w 5143835"/>
              <a:gd name="connsiteY3066" fmla="*/ 3082246 h 7043687"/>
              <a:gd name="connsiteX3067" fmla="*/ 3848651 w 5143835"/>
              <a:gd name="connsiteY3067" fmla="*/ 3060002 h 7043687"/>
              <a:gd name="connsiteX3068" fmla="*/ 3840404 w 5143835"/>
              <a:gd name="connsiteY3068" fmla="*/ 3050512 h 7043687"/>
              <a:gd name="connsiteX3069" fmla="*/ 3842282 w 5143835"/>
              <a:gd name="connsiteY3069" fmla="*/ 3048878 h 7043687"/>
              <a:gd name="connsiteX3070" fmla="*/ 3844163 w 5143835"/>
              <a:gd name="connsiteY3070" fmla="*/ 3047245 h 7043687"/>
              <a:gd name="connsiteX3071" fmla="*/ 3776886 w 5143835"/>
              <a:gd name="connsiteY3071" fmla="*/ 3040600 h 7043687"/>
              <a:gd name="connsiteX3072" fmla="*/ 3791881 w 5143835"/>
              <a:gd name="connsiteY3072" fmla="*/ 3057854 h 7043687"/>
              <a:gd name="connsiteX3073" fmla="*/ 3780356 w 5143835"/>
              <a:gd name="connsiteY3073" fmla="*/ 3052727 h 7043687"/>
              <a:gd name="connsiteX3074" fmla="*/ 3776886 w 5143835"/>
              <a:gd name="connsiteY3074" fmla="*/ 3040600 h 7043687"/>
              <a:gd name="connsiteX3075" fmla="*/ 3793623 w 5143835"/>
              <a:gd name="connsiteY3075" fmla="*/ 3038168 h 7043687"/>
              <a:gd name="connsiteX3076" fmla="*/ 3802621 w 5143835"/>
              <a:gd name="connsiteY3076" fmla="*/ 3048520 h 7043687"/>
              <a:gd name="connsiteX3077" fmla="*/ 3806200 w 5143835"/>
              <a:gd name="connsiteY3077" fmla="*/ 3045410 h 7043687"/>
              <a:gd name="connsiteX3078" fmla="*/ 3834979 w 5143835"/>
              <a:gd name="connsiteY3078" fmla="*/ 3074908 h 7043687"/>
              <a:gd name="connsiteX3079" fmla="*/ 3808037 w 5143835"/>
              <a:gd name="connsiteY3079" fmla="*/ 3061983 h 7043687"/>
              <a:gd name="connsiteX3080" fmla="*/ 3797251 w 5143835"/>
              <a:gd name="connsiteY3080" fmla="*/ 3053187 h 7043687"/>
              <a:gd name="connsiteX3081" fmla="*/ 3788254 w 5143835"/>
              <a:gd name="connsiteY3081" fmla="*/ 3042834 h 7043687"/>
              <a:gd name="connsiteX3082" fmla="*/ 3799041 w 5143835"/>
              <a:gd name="connsiteY3082" fmla="*/ 3051632 h 7043687"/>
              <a:gd name="connsiteX3083" fmla="*/ 3800831 w 5143835"/>
              <a:gd name="connsiteY3083" fmla="*/ 3050076 h 7043687"/>
              <a:gd name="connsiteX3084" fmla="*/ 3791833 w 5143835"/>
              <a:gd name="connsiteY3084" fmla="*/ 3039723 h 7043687"/>
              <a:gd name="connsiteX3085" fmla="*/ 3793623 w 5143835"/>
              <a:gd name="connsiteY3085" fmla="*/ 3038168 h 7043687"/>
              <a:gd name="connsiteX3086" fmla="*/ 3549963 w 5143835"/>
              <a:gd name="connsiteY3086" fmla="*/ 3030845 h 7043687"/>
              <a:gd name="connsiteX3087" fmla="*/ 3545866 w 5143835"/>
              <a:gd name="connsiteY3087" fmla="*/ 3034405 h 7043687"/>
              <a:gd name="connsiteX3088" fmla="*/ 3547199 w 5143835"/>
              <a:gd name="connsiteY3088" fmla="*/ 3038598 h 7043687"/>
              <a:gd name="connsiteX3089" fmla="*/ 3547356 w 5143835"/>
              <a:gd name="connsiteY3089" fmla="*/ 3039090 h 7043687"/>
              <a:gd name="connsiteX3090" fmla="*/ 3552813 w 5143835"/>
              <a:gd name="connsiteY3090" fmla="*/ 3045369 h 7043687"/>
              <a:gd name="connsiteX3091" fmla="*/ 3559751 w 5143835"/>
              <a:gd name="connsiteY3091" fmla="*/ 3053353 h 7043687"/>
              <a:gd name="connsiteX3092" fmla="*/ 3565688 w 5143835"/>
              <a:gd name="connsiteY3092" fmla="*/ 3051466 h 7043687"/>
              <a:gd name="connsiteX3093" fmla="*/ 3567557 w 5143835"/>
              <a:gd name="connsiteY3093" fmla="*/ 3050872 h 7043687"/>
              <a:gd name="connsiteX3094" fmla="*/ 3572851 w 5143835"/>
              <a:gd name="connsiteY3094" fmla="*/ 3053907 h 7043687"/>
              <a:gd name="connsiteX3095" fmla="*/ 3560360 w 5143835"/>
              <a:gd name="connsiteY3095" fmla="*/ 3040936 h 7043687"/>
              <a:gd name="connsiteX3096" fmla="*/ 3549963 w 5143835"/>
              <a:gd name="connsiteY3096" fmla="*/ 3030845 h 7043687"/>
              <a:gd name="connsiteX3097" fmla="*/ 3741901 w 5143835"/>
              <a:gd name="connsiteY3097" fmla="*/ 3029839 h 7043687"/>
              <a:gd name="connsiteX3098" fmla="*/ 3745471 w 5143835"/>
              <a:gd name="connsiteY3098" fmla="*/ 3031565 h 7043687"/>
              <a:gd name="connsiteX3099" fmla="*/ 3754466 w 5143835"/>
              <a:gd name="connsiteY3099" fmla="*/ 3041915 h 7043687"/>
              <a:gd name="connsiteX3100" fmla="*/ 3741901 w 5143835"/>
              <a:gd name="connsiteY3100" fmla="*/ 3029839 h 7043687"/>
              <a:gd name="connsiteX3101" fmla="*/ 3831788 w 5143835"/>
              <a:gd name="connsiteY3101" fmla="*/ 3025596 h 7043687"/>
              <a:gd name="connsiteX3102" fmla="*/ 3840184 w 5143835"/>
              <a:gd name="connsiteY3102" fmla="*/ 3035257 h 7043687"/>
              <a:gd name="connsiteX3103" fmla="*/ 3829924 w 5143835"/>
              <a:gd name="connsiteY3103" fmla="*/ 3027216 h 7043687"/>
              <a:gd name="connsiteX3104" fmla="*/ 3831788 w 5143835"/>
              <a:gd name="connsiteY3104" fmla="*/ 3025596 h 7043687"/>
              <a:gd name="connsiteX3105" fmla="*/ 3808391 w 5143835"/>
              <a:gd name="connsiteY3105" fmla="*/ 3025334 h 7043687"/>
              <a:gd name="connsiteX3106" fmla="*/ 3819402 w 5143835"/>
              <a:gd name="connsiteY3106" fmla="*/ 3033937 h 7043687"/>
              <a:gd name="connsiteX3107" fmla="*/ 3817388 w 5143835"/>
              <a:gd name="connsiteY3107" fmla="*/ 3035687 h 7043687"/>
              <a:gd name="connsiteX3108" fmla="*/ 3808391 w 5143835"/>
              <a:gd name="connsiteY3108" fmla="*/ 3025334 h 7043687"/>
              <a:gd name="connsiteX3109" fmla="*/ 3850548 w 5143835"/>
              <a:gd name="connsiteY3109" fmla="*/ 3025038 h 7043687"/>
              <a:gd name="connsiteX3110" fmla="*/ 3857532 w 5143835"/>
              <a:gd name="connsiteY3110" fmla="*/ 3037141 h 7043687"/>
              <a:gd name="connsiteX3111" fmla="*/ 3848533 w 5143835"/>
              <a:gd name="connsiteY3111" fmla="*/ 3026788 h 7043687"/>
              <a:gd name="connsiteX3112" fmla="*/ 3850548 w 5143835"/>
              <a:gd name="connsiteY3112" fmla="*/ 3025038 h 7043687"/>
              <a:gd name="connsiteX3113" fmla="*/ 3782321 w 5143835"/>
              <a:gd name="connsiteY3113" fmla="*/ 3017705 h 7043687"/>
              <a:gd name="connsiteX3114" fmla="*/ 3792997 w 5143835"/>
              <a:gd name="connsiteY3114" fmla="*/ 3026599 h 7043687"/>
              <a:gd name="connsiteX3115" fmla="*/ 3791318 w 5143835"/>
              <a:gd name="connsiteY3115" fmla="*/ 3028058 h 7043687"/>
              <a:gd name="connsiteX3116" fmla="*/ 3789640 w 5143835"/>
              <a:gd name="connsiteY3116" fmla="*/ 3029516 h 7043687"/>
              <a:gd name="connsiteX3117" fmla="*/ 3780642 w 5143835"/>
              <a:gd name="connsiteY3117" fmla="*/ 3019163 h 7043687"/>
              <a:gd name="connsiteX3118" fmla="*/ 3782321 w 5143835"/>
              <a:gd name="connsiteY3118" fmla="*/ 3017705 h 7043687"/>
              <a:gd name="connsiteX3119" fmla="*/ 3911498 w 5143835"/>
              <a:gd name="connsiteY3119" fmla="*/ 3008409 h 7043687"/>
              <a:gd name="connsiteX3120" fmla="*/ 3917496 w 5143835"/>
              <a:gd name="connsiteY3120" fmla="*/ 3015310 h 7043687"/>
              <a:gd name="connsiteX3121" fmla="*/ 3909485 w 5143835"/>
              <a:gd name="connsiteY3121" fmla="*/ 3010159 h 7043687"/>
              <a:gd name="connsiteX3122" fmla="*/ 3911498 w 5143835"/>
              <a:gd name="connsiteY3122" fmla="*/ 3008409 h 7043687"/>
              <a:gd name="connsiteX3123" fmla="*/ 3697784 w 5143835"/>
              <a:gd name="connsiteY3123" fmla="*/ 3006508 h 7043687"/>
              <a:gd name="connsiteX3124" fmla="*/ 3705381 w 5143835"/>
              <a:gd name="connsiteY3124" fmla="*/ 3014781 h 7043687"/>
              <a:gd name="connsiteX3125" fmla="*/ 3703525 w 5143835"/>
              <a:gd name="connsiteY3125" fmla="*/ 3016393 h 7043687"/>
              <a:gd name="connsiteX3126" fmla="*/ 3695108 w 5143835"/>
              <a:gd name="connsiteY3126" fmla="*/ 3006708 h 7043687"/>
              <a:gd name="connsiteX3127" fmla="*/ 3697784 w 5143835"/>
              <a:gd name="connsiteY3127" fmla="*/ 3006508 h 7043687"/>
              <a:gd name="connsiteX3128" fmla="*/ 3522499 w 5143835"/>
              <a:gd name="connsiteY3128" fmla="*/ 3005630 h 7043687"/>
              <a:gd name="connsiteX3129" fmla="*/ 3520726 w 5143835"/>
              <a:gd name="connsiteY3129" fmla="*/ 3007078 h 7043687"/>
              <a:gd name="connsiteX3130" fmla="*/ 3523173 w 5143835"/>
              <a:gd name="connsiteY3130" fmla="*/ 3006514 h 7043687"/>
              <a:gd name="connsiteX3131" fmla="*/ 3930249 w 5143835"/>
              <a:gd name="connsiteY3131" fmla="*/ 3004227 h 7043687"/>
              <a:gd name="connsiteX3132" fmla="*/ 3939247 w 5143835"/>
              <a:gd name="connsiteY3132" fmla="*/ 3014580 h 7043687"/>
              <a:gd name="connsiteX3133" fmla="*/ 3937233 w 5143835"/>
              <a:gd name="connsiteY3133" fmla="*/ 3016330 h 7043687"/>
              <a:gd name="connsiteX3134" fmla="*/ 3928235 w 5143835"/>
              <a:gd name="connsiteY3134" fmla="*/ 3005977 h 7043687"/>
              <a:gd name="connsiteX3135" fmla="*/ 3930249 w 5143835"/>
              <a:gd name="connsiteY3135" fmla="*/ 3004227 h 7043687"/>
              <a:gd name="connsiteX3136" fmla="*/ 1967827 w 5143835"/>
              <a:gd name="connsiteY3136" fmla="*/ 3002073 h 7043687"/>
              <a:gd name="connsiteX3137" fmla="*/ 1986547 w 5143835"/>
              <a:gd name="connsiteY3137" fmla="*/ 3005396 h 7043687"/>
              <a:gd name="connsiteX3138" fmla="*/ 1962097 w 5143835"/>
              <a:gd name="connsiteY3138" fmla="*/ 3009161 h 7043687"/>
              <a:gd name="connsiteX3139" fmla="*/ 1967827 w 5143835"/>
              <a:gd name="connsiteY3139" fmla="*/ 3002073 h 7043687"/>
              <a:gd name="connsiteX3140" fmla="*/ 3825628 w 5143835"/>
              <a:gd name="connsiteY3140" fmla="*/ 2999754 h 7043687"/>
              <a:gd name="connsiteX3141" fmla="*/ 3832555 w 5143835"/>
              <a:gd name="connsiteY3141" fmla="*/ 3004334 h 7043687"/>
              <a:gd name="connsiteX3142" fmla="*/ 3829199 w 5143835"/>
              <a:gd name="connsiteY3142" fmla="*/ 3007251 h 7043687"/>
              <a:gd name="connsiteX3143" fmla="*/ 3823201 w 5143835"/>
              <a:gd name="connsiteY3143" fmla="*/ 3000350 h 7043687"/>
              <a:gd name="connsiteX3144" fmla="*/ 3825628 w 5143835"/>
              <a:gd name="connsiteY3144" fmla="*/ 2999754 h 7043687"/>
              <a:gd name="connsiteX3145" fmla="*/ 3806598 w 5143835"/>
              <a:gd name="connsiteY3145" fmla="*/ 2996610 h 7043687"/>
              <a:gd name="connsiteX3146" fmla="*/ 3820589 w 5143835"/>
              <a:gd name="connsiteY3146" fmla="*/ 3001411 h 7043687"/>
              <a:gd name="connsiteX3147" fmla="*/ 3827121 w 5143835"/>
              <a:gd name="connsiteY3147" fmla="*/ 3012692 h 7043687"/>
              <a:gd name="connsiteX3148" fmla="*/ 3835518 w 5143835"/>
              <a:gd name="connsiteY3148" fmla="*/ 3022354 h 7043687"/>
              <a:gd name="connsiteX3149" fmla="*/ 3825256 w 5143835"/>
              <a:gd name="connsiteY3149" fmla="*/ 3014313 h 7043687"/>
              <a:gd name="connsiteX3150" fmla="*/ 3833653 w 5143835"/>
              <a:gd name="connsiteY3150" fmla="*/ 3023975 h 7043687"/>
              <a:gd name="connsiteX3151" fmla="*/ 3831788 w 5143835"/>
              <a:gd name="connsiteY3151" fmla="*/ 3025596 h 7043687"/>
              <a:gd name="connsiteX3152" fmla="*/ 3823391 w 5143835"/>
              <a:gd name="connsiteY3152" fmla="*/ 3015933 h 7043687"/>
              <a:gd name="connsiteX3153" fmla="*/ 3818379 w 5143835"/>
              <a:gd name="connsiteY3153" fmla="*/ 3013931 h 7043687"/>
              <a:gd name="connsiteX3154" fmla="*/ 3818708 w 5143835"/>
              <a:gd name="connsiteY3154" fmla="*/ 3015277 h 7043687"/>
              <a:gd name="connsiteX3155" fmla="*/ 3820124 w 5143835"/>
              <a:gd name="connsiteY3155" fmla="*/ 3017032 h 7043687"/>
              <a:gd name="connsiteX3156" fmla="*/ 3821464 w 5143835"/>
              <a:gd name="connsiteY3156" fmla="*/ 3021247 h 7043687"/>
              <a:gd name="connsiteX3157" fmla="*/ 3828059 w 5143835"/>
              <a:gd name="connsiteY3157" fmla="*/ 3028836 h 7043687"/>
              <a:gd name="connsiteX3158" fmla="*/ 3822466 w 5143835"/>
              <a:gd name="connsiteY3158" fmla="*/ 3033697 h 7043687"/>
              <a:gd name="connsiteX3159" fmla="*/ 3818501 w 5143835"/>
              <a:gd name="connsiteY3159" fmla="*/ 3028664 h 7043687"/>
              <a:gd name="connsiteX3160" fmla="*/ 3817928 w 5143835"/>
              <a:gd name="connsiteY3160" fmla="*/ 3027270 h 7043687"/>
              <a:gd name="connsiteX3161" fmla="*/ 3807009 w 5143835"/>
              <a:gd name="connsiteY3161" fmla="*/ 3024440 h 7043687"/>
              <a:gd name="connsiteX3162" fmla="*/ 3802196 w 5143835"/>
              <a:gd name="connsiteY3162" fmla="*/ 3016246 h 7043687"/>
              <a:gd name="connsiteX3163" fmla="*/ 3809838 w 5143835"/>
              <a:gd name="connsiteY3163" fmla="*/ 3014251 h 7043687"/>
              <a:gd name="connsiteX3164" fmla="*/ 3807770 w 5143835"/>
              <a:gd name="connsiteY3164" fmla="*/ 3012551 h 7043687"/>
              <a:gd name="connsiteX3165" fmla="*/ 3799140 w 5143835"/>
              <a:gd name="connsiteY3165" fmla="*/ 3003091 h 7043687"/>
              <a:gd name="connsiteX3166" fmla="*/ 3806598 w 5143835"/>
              <a:gd name="connsiteY3166" fmla="*/ 2996610 h 7043687"/>
              <a:gd name="connsiteX3167" fmla="*/ 3735737 w 5143835"/>
              <a:gd name="connsiteY3167" fmla="*/ 2993080 h 7043687"/>
              <a:gd name="connsiteX3168" fmla="*/ 3740565 w 5143835"/>
              <a:gd name="connsiteY3168" fmla="*/ 2999483 h 7043687"/>
              <a:gd name="connsiteX3169" fmla="*/ 3738887 w 5143835"/>
              <a:gd name="connsiteY3169" fmla="*/ 3000941 h 7043687"/>
              <a:gd name="connsiteX3170" fmla="*/ 3732890 w 5143835"/>
              <a:gd name="connsiteY3170" fmla="*/ 2994040 h 7043687"/>
              <a:gd name="connsiteX3171" fmla="*/ 3735737 w 5143835"/>
              <a:gd name="connsiteY3171" fmla="*/ 2993080 h 7043687"/>
              <a:gd name="connsiteX3172" fmla="*/ 3915254 w 5143835"/>
              <a:gd name="connsiteY3172" fmla="*/ 2986973 h 7043687"/>
              <a:gd name="connsiteX3173" fmla="*/ 3921239 w 5143835"/>
              <a:gd name="connsiteY3173" fmla="*/ 2997926 h 7043687"/>
              <a:gd name="connsiteX3174" fmla="*/ 3915254 w 5143835"/>
              <a:gd name="connsiteY3174" fmla="*/ 2986973 h 7043687"/>
              <a:gd name="connsiteX3175" fmla="*/ 3761038 w 5143835"/>
              <a:gd name="connsiteY3175" fmla="*/ 2981692 h 7043687"/>
              <a:gd name="connsiteX3176" fmla="*/ 3770035 w 5143835"/>
              <a:gd name="connsiteY3176" fmla="*/ 2992045 h 7043687"/>
              <a:gd name="connsiteX3177" fmla="*/ 3759024 w 5143835"/>
              <a:gd name="connsiteY3177" fmla="*/ 2983442 h 7043687"/>
              <a:gd name="connsiteX3178" fmla="*/ 3761038 w 5143835"/>
              <a:gd name="connsiteY3178" fmla="*/ 2981692 h 7043687"/>
              <a:gd name="connsiteX3179" fmla="*/ 3849043 w 5143835"/>
              <a:gd name="connsiteY3179" fmla="*/ 2977892 h 7043687"/>
              <a:gd name="connsiteX3180" fmla="*/ 3865837 w 5143835"/>
              <a:gd name="connsiteY3180" fmla="*/ 2997215 h 7043687"/>
              <a:gd name="connsiteX3181" fmla="*/ 3900087 w 5143835"/>
              <a:gd name="connsiteY3181" fmla="*/ 3018325 h 7043687"/>
              <a:gd name="connsiteX3182" fmla="*/ 3907820 w 5143835"/>
              <a:gd name="connsiteY3182" fmla="*/ 3045524 h 7043687"/>
              <a:gd name="connsiteX3183" fmla="*/ 3926425 w 5143835"/>
              <a:gd name="connsiteY3183" fmla="*/ 3063272 h 7043687"/>
              <a:gd name="connsiteX3184" fmla="*/ 3910779 w 5143835"/>
              <a:gd name="connsiteY3184" fmla="*/ 3059911 h 7043687"/>
              <a:gd name="connsiteX3185" fmla="*/ 3906007 w 5143835"/>
              <a:gd name="connsiteY3185" fmla="*/ 3047099 h 7043687"/>
              <a:gd name="connsiteX3186" fmla="*/ 3875380 w 5143835"/>
              <a:gd name="connsiteY3186" fmla="*/ 3022839 h 7043687"/>
              <a:gd name="connsiteX3187" fmla="*/ 3870608 w 5143835"/>
              <a:gd name="connsiteY3187" fmla="*/ 3010027 h 7043687"/>
              <a:gd name="connsiteX3188" fmla="*/ 3853815 w 5143835"/>
              <a:gd name="connsiteY3188" fmla="*/ 2990703 h 7043687"/>
              <a:gd name="connsiteX3189" fmla="*/ 3845418 w 5143835"/>
              <a:gd name="connsiteY3189" fmla="*/ 2981041 h 7043687"/>
              <a:gd name="connsiteX3190" fmla="*/ 3855627 w 5143835"/>
              <a:gd name="connsiteY3190" fmla="*/ 2989128 h 7043687"/>
              <a:gd name="connsiteX3191" fmla="*/ 3849043 w 5143835"/>
              <a:gd name="connsiteY3191" fmla="*/ 2977892 h 7043687"/>
              <a:gd name="connsiteX3192" fmla="*/ 3868130 w 5143835"/>
              <a:gd name="connsiteY3192" fmla="*/ 2973418 h 7043687"/>
              <a:gd name="connsiteX3193" fmla="*/ 3875113 w 5143835"/>
              <a:gd name="connsiteY3193" fmla="*/ 2985521 h 7043687"/>
              <a:gd name="connsiteX3194" fmla="*/ 3868130 w 5143835"/>
              <a:gd name="connsiteY3194" fmla="*/ 2973418 h 7043687"/>
              <a:gd name="connsiteX3195" fmla="*/ 3955800 w 5143835"/>
              <a:gd name="connsiteY3195" fmla="*/ 2969908 h 7043687"/>
              <a:gd name="connsiteX3196" fmla="*/ 3963297 w 5143835"/>
              <a:gd name="connsiteY3196" fmla="*/ 2978536 h 7043687"/>
              <a:gd name="connsiteX3197" fmla="*/ 3965257 w 5143835"/>
              <a:gd name="connsiteY3197" fmla="*/ 2991976 h 7043687"/>
              <a:gd name="connsiteX3198" fmla="*/ 3950262 w 5143835"/>
              <a:gd name="connsiteY3198" fmla="*/ 2974721 h 7043687"/>
              <a:gd name="connsiteX3199" fmla="*/ 3955800 w 5143835"/>
              <a:gd name="connsiteY3199" fmla="*/ 2969908 h 7043687"/>
              <a:gd name="connsiteX3200" fmla="*/ 3873499 w 5143835"/>
              <a:gd name="connsiteY3200" fmla="*/ 2968751 h 7043687"/>
              <a:gd name="connsiteX3201" fmla="*/ 3884510 w 5143835"/>
              <a:gd name="connsiteY3201" fmla="*/ 2977354 h 7043687"/>
              <a:gd name="connsiteX3202" fmla="*/ 3882496 w 5143835"/>
              <a:gd name="connsiteY3202" fmla="*/ 2979104 h 7043687"/>
              <a:gd name="connsiteX3203" fmla="*/ 3873499 w 5143835"/>
              <a:gd name="connsiteY3203" fmla="*/ 2968751 h 7043687"/>
              <a:gd name="connsiteX3204" fmla="*/ 3705899 w 5143835"/>
              <a:gd name="connsiteY3204" fmla="*/ 2962984 h 7043687"/>
              <a:gd name="connsiteX3205" fmla="*/ 3716742 w 5143835"/>
              <a:gd name="connsiteY3205" fmla="*/ 2971732 h 7043687"/>
              <a:gd name="connsiteX3206" fmla="*/ 3725740 w 5143835"/>
              <a:gd name="connsiteY3206" fmla="*/ 2982086 h 7043687"/>
              <a:gd name="connsiteX3207" fmla="*/ 3716511 w 5143835"/>
              <a:gd name="connsiteY3207" fmla="*/ 2990106 h 7043687"/>
              <a:gd name="connsiteX3208" fmla="*/ 3705899 w 5143835"/>
              <a:gd name="connsiteY3208" fmla="*/ 2962984 h 7043687"/>
              <a:gd name="connsiteX3209" fmla="*/ 3733337 w 5143835"/>
              <a:gd name="connsiteY3209" fmla="*/ 2961476 h 7043687"/>
              <a:gd name="connsiteX3210" fmla="*/ 3743281 w 5143835"/>
              <a:gd name="connsiteY3210" fmla="*/ 2965327 h 7043687"/>
              <a:gd name="connsiteX3211" fmla="*/ 3766142 w 5143835"/>
              <a:gd name="connsiteY3211" fmla="*/ 2995429 h 7043687"/>
              <a:gd name="connsiteX3212" fmla="*/ 3752256 w 5143835"/>
              <a:gd name="connsiteY3212" fmla="*/ 2990839 h 7043687"/>
              <a:gd name="connsiteX3213" fmla="*/ 3735763 w 5143835"/>
              <a:gd name="connsiteY3213" fmla="*/ 2971860 h 7043687"/>
              <a:gd name="connsiteX3214" fmla="*/ 3733337 w 5143835"/>
              <a:gd name="connsiteY3214" fmla="*/ 2961476 h 7043687"/>
              <a:gd name="connsiteX3215" fmla="*/ 3903137 w 5143835"/>
              <a:gd name="connsiteY3215" fmla="*/ 2961166 h 7043687"/>
              <a:gd name="connsiteX3216" fmla="*/ 3935664 w 5143835"/>
              <a:gd name="connsiteY3216" fmla="*/ 2987411 h 7043687"/>
              <a:gd name="connsiteX3217" fmla="*/ 3930127 w 5143835"/>
              <a:gd name="connsiteY3217" fmla="*/ 2992223 h 7043687"/>
              <a:gd name="connsiteX3218" fmla="*/ 3901291 w 5143835"/>
              <a:gd name="connsiteY3218" fmla="*/ 2962771 h 7043687"/>
              <a:gd name="connsiteX3219" fmla="*/ 3903137 w 5143835"/>
              <a:gd name="connsiteY3219" fmla="*/ 2961166 h 7043687"/>
              <a:gd name="connsiteX3220" fmla="*/ 3709592 w 5143835"/>
              <a:gd name="connsiteY3220" fmla="*/ 2959775 h 7043687"/>
              <a:gd name="connsiteX3221" fmla="*/ 3731278 w 5143835"/>
              <a:gd name="connsiteY3221" fmla="*/ 2977273 h 7043687"/>
              <a:gd name="connsiteX3222" fmla="*/ 3716742 w 5143835"/>
              <a:gd name="connsiteY3222" fmla="*/ 2971732 h 7043687"/>
              <a:gd name="connsiteX3223" fmla="*/ 3709592 w 5143835"/>
              <a:gd name="connsiteY3223" fmla="*/ 2959775 h 7043687"/>
              <a:gd name="connsiteX3224" fmla="*/ 3939067 w 5143835"/>
              <a:gd name="connsiteY3224" fmla="*/ 2959467 h 7043687"/>
              <a:gd name="connsiteX3225" fmla="*/ 3943448 w 5143835"/>
              <a:gd name="connsiteY3225" fmla="*/ 2962475 h 7043687"/>
              <a:gd name="connsiteX3226" fmla="*/ 3941434 w 5143835"/>
              <a:gd name="connsiteY3226" fmla="*/ 2964225 h 7043687"/>
              <a:gd name="connsiteX3227" fmla="*/ 3939067 w 5143835"/>
              <a:gd name="connsiteY3227" fmla="*/ 2959467 h 7043687"/>
              <a:gd name="connsiteX3228" fmla="*/ 3839299 w 5143835"/>
              <a:gd name="connsiteY3228" fmla="*/ 2954562 h 7043687"/>
              <a:gd name="connsiteX3229" fmla="*/ 3847096 w 5143835"/>
              <a:gd name="connsiteY3229" fmla="*/ 2961415 h 7043687"/>
              <a:gd name="connsiteX3230" fmla="*/ 3843739 w 5143835"/>
              <a:gd name="connsiteY3230" fmla="*/ 2964332 h 7043687"/>
              <a:gd name="connsiteX3231" fmla="*/ 3839299 w 5143835"/>
              <a:gd name="connsiteY3231" fmla="*/ 2954562 h 7043687"/>
              <a:gd name="connsiteX3232" fmla="*/ 3684116 w 5143835"/>
              <a:gd name="connsiteY3232" fmla="*/ 2950118 h 7043687"/>
              <a:gd name="connsiteX3233" fmla="*/ 3701607 w 5143835"/>
              <a:gd name="connsiteY3233" fmla="*/ 2984886 h 7043687"/>
              <a:gd name="connsiteX3234" fmla="*/ 3716288 w 5143835"/>
              <a:gd name="connsiteY3234" fmla="*/ 3005440 h 7043687"/>
              <a:gd name="connsiteX3235" fmla="*/ 3716122 w 5143835"/>
              <a:gd name="connsiteY3235" fmla="*/ 3004776 h 7043687"/>
              <a:gd name="connsiteX3236" fmla="*/ 3715857 w 5143835"/>
              <a:gd name="connsiteY3236" fmla="*/ 3004193 h 7043687"/>
              <a:gd name="connsiteX3237" fmla="*/ 3715978 w 5143835"/>
              <a:gd name="connsiteY3237" fmla="*/ 3004200 h 7043687"/>
              <a:gd name="connsiteX3238" fmla="*/ 3715007 w 5143835"/>
              <a:gd name="connsiteY3238" fmla="*/ 3000306 h 7043687"/>
              <a:gd name="connsiteX3239" fmla="*/ 3719913 w 5143835"/>
              <a:gd name="connsiteY3239" fmla="*/ 3002289 h 7043687"/>
              <a:gd name="connsiteX3240" fmla="*/ 3721849 w 5143835"/>
              <a:gd name="connsiteY3240" fmla="*/ 3002688 h 7043687"/>
              <a:gd name="connsiteX3241" fmla="*/ 3724002 w 5143835"/>
              <a:gd name="connsiteY3241" fmla="*/ 3004680 h 7043687"/>
              <a:gd name="connsiteX3242" fmla="*/ 3730877 w 5143835"/>
              <a:gd name="connsiteY3242" fmla="*/ 3005092 h 7043687"/>
              <a:gd name="connsiteX3243" fmla="*/ 3744492 w 5143835"/>
              <a:gd name="connsiteY3243" fmla="*/ 3001576 h 7043687"/>
              <a:gd name="connsiteX3244" fmla="*/ 3736725 w 5143835"/>
              <a:gd name="connsiteY3244" fmla="*/ 3023493 h 7043687"/>
              <a:gd name="connsiteX3245" fmla="*/ 3733280 w 5143835"/>
              <a:gd name="connsiteY3245" fmla="*/ 3022128 h 7043687"/>
              <a:gd name="connsiteX3246" fmla="*/ 3730968 w 5143835"/>
              <a:gd name="connsiteY3246" fmla="*/ 3025992 h 7043687"/>
              <a:gd name="connsiteX3247" fmla="*/ 3715474 w 5143835"/>
              <a:gd name="connsiteY3247" fmla="*/ 3022805 h 7043687"/>
              <a:gd name="connsiteX3248" fmla="*/ 3720910 w 5143835"/>
              <a:gd name="connsiteY3248" fmla="*/ 3018079 h 7043687"/>
              <a:gd name="connsiteX3249" fmla="*/ 3706227 w 5143835"/>
              <a:gd name="connsiteY3249" fmla="*/ 2997524 h 7043687"/>
              <a:gd name="connsiteX3250" fmla="*/ 3679675 w 5143835"/>
              <a:gd name="connsiteY3250" fmla="*/ 2970631 h 7043687"/>
              <a:gd name="connsiteX3251" fmla="*/ 3676389 w 5143835"/>
              <a:gd name="connsiteY3251" fmla="*/ 2952667 h 7043687"/>
              <a:gd name="connsiteX3252" fmla="*/ 3684116 w 5143835"/>
              <a:gd name="connsiteY3252" fmla="*/ 2950118 h 7043687"/>
              <a:gd name="connsiteX3253" fmla="*/ 3799968 w 5143835"/>
              <a:gd name="connsiteY3253" fmla="*/ 2947859 h 7043687"/>
              <a:gd name="connsiteX3254" fmla="*/ 3808966 w 5143835"/>
              <a:gd name="connsiteY3254" fmla="*/ 2958211 h 7043687"/>
              <a:gd name="connsiteX3255" fmla="*/ 3806952 w 5143835"/>
              <a:gd name="connsiteY3255" fmla="*/ 2959962 h 7043687"/>
              <a:gd name="connsiteX3256" fmla="*/ 3797955 w 5143835"/>
              <a:gd name="connsiteY3256" fmla="*/ 2949609 h 7043687"/>
              <a:gd name="connsiteX3257" fmla="*/ 3799968 w 5143835"/>
              <a:gd name="connsiteY3257" fmla="*/ 2947859 h 7043687"/>
              <a:gd name="connsiteX3258" fmla="*/ 303744 w 5143835"/>
              <a:gd name="connsiteY3258" fmla="*/ 2944685 h 7043687"/>
              <a:gd name="connsiteX3259" fmla="*/ 320333 w 5143835"/>
              <a:gd name="connsiteY3259" fmla="*/ 2948877 h 7043687"/>
              <a:gd name="connsiteX3260" fmla="*/ 317042 w 5143835"/>
              <a:gd name="connsiteY3260" fmla="*/ 2961898 h 7043687"/>
              <a:gd name="connsiteX3261" fmla="*/ 297163 w 5143835"/>
              <a:gd name="connsiteY3261" fmla="*/ 2970725 h 7043687"/>
              <a:gd name="connsiteX3262" fmla="*/ 298809 w 5143835"/>
              <a:gd name="connsiteY3262" fmla="*/ 2964216 h 7043687"/>
              <a:gd name="connsiteX3263" fmla="*/ 300453 w 5143835"/>
              <a:gd name="connsiteY3263" fmla="*/ 2957705 h 7043687"/>
              <a:gd name="connsiteX3264" fmla="*/ 303744 w 5143835"/>
              <a:gd name="connsiteY3264" fmla="*/ 2944685 h 7043687"/>
              <a:gd name="connsiteX3265" fmla="*/ 3847495 w 5143835"/>
              <a:gd name="connsiteY3265" fmla="*/ 2942896 h 7043687"/>
              <a:gd name="connsiteX3266" fmla="*/ 3856492 w 5143835"/>
              <a:gd name="connsiteY3266" fmla="*/ 2953249 h 7043687"/>
              <a:gd name="connsiteX3267" fmla="*/ 3846153 w 5143835"/>
              <a:gd name="connsiteY3267" fmla="*/ 2944063 h 7043687"/>
              <a:gd name="connsiteX3268" fmla="*/ 3847495 w 5143835"/>
              <a:gd name="connsiteY3268" fmla="*/ 2942896 h 7043687"/>
              <a:gd name="connsiteX3269" fmla="*/ 1983153 w 5143835"/>
              <a:gd name="connsiteY3269" fmla="*/ 2941991 h 7043687"/>
              <a:gd name="connsiteX3270" fmla="*/ 1984938 w 5143835"/>
              <a:gd name="connsiteY3270" fmla="*/ 2946315 h 7043687"/>
              <a:gd name="connsiteX3271" fmla="*/ 1977667 w 5143835"/>
              <a:gd name="connsiteY3271" fmla="*/ 2951202 h 7043687"/>
              <a:gd name="connsiteX3272" fmla="*/ 1971216 w 5143835"/>
              <a:gd name="connsiteY3272" fmla="*/ 2944951 h 7043687"/>
              <a:gd name="connsiteX3273" fmla="*/ 1983153 w 5143835"/>
              <a:gd name="connsiteY3273" fmla="*/ 2941991 h 7043687"/>
              <a:gd name="connsiteX3274" fmla="*/ 3751248 w 5143835"/>
              <a:gd name="connsiteY3274" fmla="*/ 2940738 h 7043687"/>
              <a:gd name="connsiteX3275" fmla="*/ 3759745 w 5143835"/>
              <a:gd name="connsiteY3275" fmla="*/ 2950515 h 7043687"/>
              <a:gd name="connsiteX3276" fmla="*/ 3771866 w 5143835"/>
              <a:gd name="connsiteY3276" fmla="*/ 2957142 h 7043687"/>
              <a:gd name="connsiteX3277" fmla="*/ 3773680 w 5143835"/>
              <a:gd name="connsiteY3277" fmla="*/ 2955567 h 7043687"/>
              <a:gd name="connsiteX3278" fmla="*/ 3780363 w 5143835"/>
              <a:gd name="connsiteY3278" fmla="*/ 2966919 h 7043687"/>
              <a:gd name="connsiteX3279" fmla="*/ 3788295 w 5143835"/>
              <a:gd name="connsiteY3279" fmla="*/ 2994348 h 7043687"/>
              <a:gd name="connsiteX3280" fmla="*/ 3769490 w 5143835"/>
              <a:gd name="connsiteY3280" fmla="*/ 2976369 h 7043687"/>
              <a:gd name="connsiteX3281" fmla="*/ 3773114 w 5143835"/>
              <a:gd name="connsiteY3281" fmla="*/ 2973219 h 7043687"/>
              <a:gd name="connsiteX3282" fmla="*/ 3754308 w 5143835"/>
              <a:gd name="connsiteY3282" fmla="*/ 2955240 h 7043687"/>
              <a:gd name="connsiteX3283" fmla="*/ 3760993 w 5143835"/>
              <a:gd name="connsiteY3283" fmla="*/ 2966592 h 7043687"/>
              <a:gd name="connsiteX3284" fmla="*/ 3755556 w 5143835"/>
              <a:gd name="connsiteY3284" fmla="*/ 2971316 h 7043687"/>
              <a:gd name="connsiteX3285" fmla="*/ 3738618 w 5143835"/>
              <a:gd name="connsiteY3285" fmla="*/ 2943134 h 7043687"/>
              <a:gd name="connsiteX3286" fmla="*/ 3751248 w 5143835"/>
              <a:gd name="connsiteY3286" fmla="*/ 2940738 h 7043687"/>
              <a:gd name="connsiteX3287" fmla="*/ 3965472 w 5143835"/>
              <a:gd name="connsiteY3287" fmla="*/ 2937658 h 7043687"/>
              <a:gd name="connsiteX3288" fmla="*/ 3970217 w 5143835"/>
              <a:gd name="connsiteY3288" fmla="*/ 2937695 h 7043687"/>
              <a:gd name="connsiteX3289" fmla="*/ 3994958 w 5143835"/>
              <a:gd name="connsiteY3289" fmla="*/ 2966164 h 7043687"/>
              <a:gd name="connsiteX3290" fmla="*/ 3981341 w 5143835"/>
              <a:gd name="connsiteY3290" fmla="*/ 2961340 h 7043687"/>
              <a:gd name="connsiteX3291" fmla="*/ 3973095 w 5143835"/>
              <a:gd name="connsiteY3291" fmla="*/ 2951852 h 7043687"/>
              <a:gd name="connsiteX3292" fmla="*/ 3965472 w 5143835"/>
              <a:gd name="connsiteY3292" fmla="*/ 2937658 h 7043687"/>
              <a:gd name="connsiteX3293" fmla="*/ 3812418 w 5143835"/>
              <a:gd name="connsiteY3293" fmla="*/ 2934392 h 7043687"/>
              <a:gd name="connsiteX3294" fmla="*/ 3816235 w 5143835"/>
              <a:gd name="connsiteY3294" fmla="*/ 2936752 h 7043687"/>
              <a:gd name="connsiteX3295" fmla="*/ 3823732 w 5143835"/>
              <a:gd name="connsiteY3295" fmla="*/ 2945378 h 7043687"/>
              <a:gd name="connsiteX3296" fmla="*/ 3814222 w 5143835"/>
              <a:gd name="connsiteY3296" fmla="*/ 2938502 h 7043687"/>
              <a:gd name="connsiteX3297" fmla="*/ 3812418 w 5143835"/>
              <a:gd name="connsiteY3297" fmla="*/ 2934392 h 7043687"/>
              <a:gd name="connsiteX3298" fmla="*/ 3692874 w 5143835"/>
              <a:gd name="connsiteY3298" fmla="*/ 2925853 h 7043687"/>
              <a:gd name="connsiteX3299" fmla="*/ 3707532 w 5143835"/>
              <a:gd name="connsiteY3299" fmla="*/ 2928258 h 7043687"/>
              <a:gd name="connsiteX3300" fmla="*/ 3704289 w 5143835"/>
              <a:gd name="connsiteY3300" fmla="*/ 2946218 h 7043687"/>
              <a:gd name="connsiteX3301" fmla="*/ 3692874 w 5143835"/>
              <a:gd name="connsiteY3301" fmla="*/ 2925853 h 7043687"/>
              <a:gd name="connsiteX3302" fmla="*/ 3925184 w 5143835"/>
              <a:gd name="connsiteY3302" fmla="*/ 2923834 h 7043687"/>
              <a:gd name="connsiteX3303" fmla="*/ 3932502 w 5143835"/>
              <a:gd name="connsiteY3303" fmla="*/ 2935646 h 7043687"/>
              <a:gd name="connsiteX3304" fmla="*/ 3930825 w 5143835"/>
              <a:gd name="connsiteY3304" fmla="*/ 2937104 h 7043687"/>
              <a:gd name="connsiteX3305" fmla="*/ 3921827 w 5143835"/>
              <a:gd name="connsiteY3305" fmla="*/ 2926752 h 7043687"/>
              <a:gd name="connsiteX3306" fmla="*/ 3923506 w 5143835"/>
              <a:gd name="connsiteY3306" fmla="*/ 2925293 h 7043687"/>
              <a:gd name="connsiteX3307" fmla="*/ 3925184 w 5143835"/>
              <a:gd name="connsiteY3307" fmla="*/ 2923834 h 7043687"/>
              <a:gd name="connsiteX3308" fmla="*/ 3770712 w 5143835"/>
              <a:gd name="connsiteY3308" fmla="*/ 2923321 h 7043687"/>
              <a:gd name="connsiteX3309" fmla="*/ 3781464 w 5143835"/>
              <a:gd name="connsiteY3309" fmla="*/ 2930633 h 7043687"/>
              <a:gd name="connsiteX3310" fmla="*/ 3794313 w 5143835"/>
              <a:gd name="connsiteY3310" fmla="*/ 2952777 h 7043687"/>
              <a:gd name="connsiteX3311" fmla="*/ 3760463 w 5143835"/>
              <a:gd name="connsiteY3311" fmla="*/ 2932226 h 7043687"/>
              <a:gd name="connsiteX3312" fmla="*/ 3764779 w 5143835"/>
              <a:gd name="connsiteY3312" fmla="*/ 2924313 h 7043687"/>
              <a:gd name="connsiteX3313" fmla="*/ 3770712 w 5143835"/>
              <a:gd name="connsiteY3313" fmla="*/ 2923321 h 7043687"/>
              <a:gd name="connsiteX3314" fmla="*/ 310036 w 5143835"/>
              <a:gd name="connsiteY3314" fmla="*/ 2919795 h 7043687"/>
              <a:gd name="connsiteX3315" fmla="*/ 326625 w 5143835"/>
              <a:gd name="connsiteY3315" fmla="*/ 2923988 h 7043687"/>
              <a:gd name="connsiteX3316" fmla="*/ 308391 w 5143835"/>
              <a:gd name="connsiteY3316" fmla="*/ 2926305 h 7043687"/>
              <a:gd name="connsiteX3317" fmla="*/ 310036 w 5143835"/>
              <a:gd name="connsiteY3317" fmla="*/ 2919795 h 7043687"/>
              <a:gd name="connsiteX3318" fmla="*/ 3936594 w 5143835"/>
              <a:gd name="connsiteY3318" fmla="*/ 2913918 h 7043687"/>
              <a:gd name="connsiteX3319" fmla="*/ 3945591 w 5143835"/>
              <a:gd name="connsiteY3319" fmla="*/ 2924271 h 7043687"/>
              <a:gd name="connsiteX3320" fmla="*/ 3943578 w 5143835"/>
              <a:gd name="connsiteY3320" fmla="*/ 2926021 h 7043687"/>
              <a:gd name="connsiteX3321" fmla="*/ 3934580 w 5143835"/>
              <a:gd name="connsiteY3321" fmla="*/ 2915668 h 7043687"/>
              <a:gd name="connsiteX3322" fmla="*/ 3936594 w 5143835"/>
              <a:gd name="connsiteY3322" fmla="*/ 2913918 h 7043687"/>
              <a:gd name="connsiteX3323" fmla="*/ 3840913 w 5143835"/>
              <a:gd name="connsiteY3323" fmla="*/ 2912275 h 7043687"/>
              <a:gd name="connsiteX3324" fmla="*/ 3847897 w 5143835"/>
              <a:gd name="connsiteY3324" fmla="*/ 2924379 h 7043687"/>
              <a:gd name="connsiteX3325" fmla="*/ 3838899 w 5143835"/>
              <a:gd name="connsiteY3325" fmla="*/ 2914025 h 7043687"/>
              <a:gd name="connsiteX3326" fmla="*/ 3840913 w 5143835"/>
              <a:gd name="connsiteY3326" fmla="*/ 2912275 h 7043687"/>
              <a:gd name="connsiteX3327" fmla="*/ 4041673 w 5143835"/>
              <a:gd name="connsiteY3327" fmla="*/ 2907394 h 7043687"/>
              <a:gd name="connsiteX3328" fmla="*/ 4059666 w 5143835"/>
              <a:gd name="connsiteY3328" fmla="*/ 2928097 h 7043687"/>
              <a:gd name="connsiteX3329" fmla="*/ 4041673 w 5143835"/>
              <a:gd name="connsiteY3329" fmla="*/ 2907394 h 7043687"/>
              <a:gd name="connsiteX3330" fmla="*/ 3863399 w 5143835"/>
              <a:gd name="connsiteY3330" fmla="*/ 2892734 h 7043687"/>
              <a:gd name="connsiteX3331" fmla="*/ 3885086 w 5143835"/>
              <a:gd name="connsiteY3331" fmla="*/ 2910232 h 7043687"/>
              <a:gd name="connsiteX3332" fmla="*/ 3879549 w 5143835"/>
              <a:gd name="connsiteY3332" fmla="*/ 2915044 h 7043687"/>
              <a:gd name="connsiteX3333" fmla="*/ 3868705 w 5143835"/>
              <a:gd name="connsiteY3333" fmla="*/ 2906295 h 7043687"/>
              <a:gd name="connsiteX3334" fmla="*/ 3870551 w 5143835"/>
              <a:gd name="connsiteY3334" fmla="*/ 2904690 h 7043687"/>
              <a:gd name="connsiteX3335" fmla="*/ 3881394 w 5143835"/>
              <a:gd name="connsiteY3335" fmla="*/ 2913440 h 7043687"/>
              <a:gd name="connsiteX3336" fmla="*/ 3863399 w 5143835"/>
              <a:gd name="connsiteY3336" fmla="*/ 2892734 h 7043687"/>
              <a:gd name="connsiteX3337" fmla="*/ 3733595 w 5143835"/>
              <a:gd name="connsiteY3337" fmla="*/ 2890464 h 7043687"/>
              <a:gd name="connsiteX3338" fmla="*/ 3742593 w 5143835"/>
              <a:gd name="connsiteY3338" fmla="*/ 2900817 h 7043687"/>
              <a:gd name="connsiteX3339" fmla="*/ 3740579 w 5143835"/>
              <a:gd name="connsiteY3339" fmla="*/ 2902567 h 7043687"/>
              <a:gd name="connsiteX3340" fmla="*/ 3733595 w 5143835"/>
              <a:gd name="connsiteY3340" fmla="*/ 2890464 h 7043687"/>
              <a:gd name="connsiteX3341" fmla="*/ 3811217 w 5143835"/>
              <a:gd name="connsiteY3341" fmla="*/ 2889629 h 7043687"/>
              <a:gd name="connsiteX3342" fmla="*/ 3821894 w 5143835"/>
              <a:gd name="connsiteY3342" fmla="*/ 2898523 h 7043687"/>
              <a:gd name="connsiteX3343" fmla="*/ 3820215 w 5143835"/>
              <a:gd name="connsiteY3343" fmla="*/ 2899982 h 7043687"/>
              <a:gd name="connsiteX3344" fmla="*/ 3818537 w 5143835"/>
              <a:gd name="connsiteY3344" fmla="*/ 2901440 h 7043687"/>
              <a:gd name="connsiteX3345" fmla="*/ 3811217 w 5143835"/>
              <a:gd name="connsiteY3345" fmla="*/ 2889629 h 7043687"/>
              <a:gd name="connsiteX3346" fmla="*/ 3909025 w 5143835"/>
              <a:gd name="connsiteY3346" fmla="*/ 2889424 h 7043687"/>
              <a:gd name="connsiteX3347" fmla="*/ 3930597 w 5143835"/>
              <a:gd name="connsiteY3347" fmla="*/ 2907017 h 7043687"/>
              <a:gd name="connsiteX3348" fmla="*/ 3925227 w 5143835"/>
              <a:gd name="connsiteY3348" fmla="*/ 2911684 h 7043687"/>
              <a:gd name="connsiteX3349" fmla="*/ 3909025 w 5143835"/>
              <a:gd name="connsiteY3349" fmla="*/ 2889424 h 7043687"/>
              <a:gd name="connsiteX3350" fmla="*/ 3989423 w 5143835"/>
              <a:gd name="connsiteY3350" fmla="*/ 2888451 h 7043687"/>
              <a:gd name="connsiteX3351" fmla="*/ 3997547 w 5143835"/>
              <a:gd name="connsiteY3351" fmla="*/ 2897291 h 7043687"/>
              <a:gd name="connsiteX3352" fmla="*/ 4002515 w 5143835"/>
              <a:gd name="connsiteY3352" fmla="*/ 2911141 h 7043687"/>
              <a:gd name="connsiteX3353" fmla="*/ 3986536 w 5143835"/>
              <a:gd name="connsiteY3353" fmla="*/ 2888688 h 7043687"/>
              <a:gd name="connsiteX3354" fmla="*/ 3989423 w 5143835"/>
              <a:gd name="connsiteY3354" fmla="*/ 2888451 h 7043687"/>
              <a:gd name="connsiteX3355" fmla="*/ 318264 w 5143835"/>
              <a:gd name="connsiteY3355" fmla="*/ 2887244 h 7043687"/>
              <a:gd name="connsiteX3356" fmla="*/ 316618 w 5143835"/>
              <a:gd name="connsiteY3356" fmla="*/ 2893755 h 7043687"/>
              <a:gd name="connsiteX3357" fmla="*/ 300033 w 5143835"/>
              <a:gd name="connsiteY3357" fmla="*/ 2889562 h 7043687"/>
              <a:gd name="connsiteX3358" fmla="*/ 318264 w 5143835"/>
              <a:gd name="connsiteY3358" fmla="*/ 2887244 h 7043687"/>
              <a:gd name="connsiteX3359" fmla="*/ 3977539 w 5143835"/>
              <a:gd name="connsiteY3359" fmla="*/ 2878335 h 7043687"/>
              <a:gd name="connsiteX3360" fmla="*/ 3986536 w 5143835"/>
              <a:gd name="connsiteY3360" fmla="*/ 2888688 h 7043687"/>
              <a:gd name="connsiteX3361" fmla="*/ 3984523 w 5143835"/>
              <a:gd name="connsiteY3361" fmla="*/ 2890437 h 7043687"/>
              <a:gd name="connsiteX3362" fmla="*/ 3977539 w 5143835"/>
              <a:gd name="connsiteY3362" fmla="*/ 2878335 h 7043687"/>
              <a:gd name="connsiteX3363" fmla="*/ 3885290 w 5143835"/>
              <a:gd name="connsiteY3363" fmla="*/ 2875981 h 7043687"/>
              <a:gd name="connsiteX3364" fmla="*/ 3894211 w 5143835"/>
              <a:gd name="connsiteY3364" fmla="*/ 2884129 h 7043687"/>
              <a:gd name="connsiteX3365" fmla="*/ 3892533 w 5143835"/>
              <a:gd name="connsiteY3365" fmla="*/ 2885587 h 7043687"/>
              <a:gd name="connsiteX3366" fmla="*/ 3901529 w 5143835"/>
              <a:gd name="connsiteY3366" fmla="*/ 2895938 h 7043687"/>
              <a:gd name="connsiteX3367" fmla="*/ 3899851 w 5143835"/>
              <a:gd name="connsiteY3367" fmla="*/ 2897396 h 7043687"/>
              <a:gd name="connsiteX3368" fmla="*/ 3890855 w 5143835"/>
              <a:gd name="connsiteY3368" fmla="*/ 2887045 h 7043687"/>
              <a:gd name="connsiteX3369" fmla="*/ 3881858 w 5143835"/>
              <a:gd name="connsiteY3369" fmla="*/ 2876692 h 7043687"/>
              <a:gd name="connsiteX3370" fmla="*/ 3885290 w 5143835"/>
              <a:gd name="connsiteY3370" fmla="*/ 2875981 h 7043687"/>
              <a:gd name="connsiteX3371" fmla="*/ 3855318 w 5143835"/>
              <a:gd name="connsiteY3371" fmla="*/ 2869472 h 7043687"/>
              <a:gd name="connsiteX3372" fmla="*/ 3868954 w 5143835"/>
              <a:gd name="connsiteY3372" fmla="*/ 2873775 h 7043687"/>
              <a:gd name="connsiteX3373" fmla="*/ 3875070 w 5143835"/>
              <a:gd name="connsiteY3373" fmla="*/ 2884609 h 7043687"/>
              <a:gd name="connsiteX3374" fmla="*/ 3871312 w 5143835"/>
              <a:gd name="connsiteY3374" fmla="*/ 2887876 h 7043687"/>
              <a:gd name="connsiteX3375" fmla="*/ 3855318 w 5143835"/>
              <a:gd name="connsiteY3375" fmla="*/ 2869472 h 7043687"/>
              <a:gd name="connsiteX3376" fmla="*/ 322914 w 5143835"/>
              <a:gd name="connsiteY3376" fmla="*/ 2868864 h 7043687"/>
              <a:gd name="connsiteX3377" fmla="*/ 319429 w 5143835"/>
              <a:gd name="connsiteY3377" fmla="*/ 2882650 h 7043687"/>
              <a:gd name="connsiteX3378" fmla="*/ 322914 w 5143835"/>
              <a:gd name="connsiteY3378" fmla="*/ 2868864 h 7043687"/>
              <a:gd name="connsiteX3379" fmla="*/ 3874193 w 5143835"/>
              <a:gd name="connsiteY3379" fmla="*/ 2868211 h 7043687"/>
              <a:gd name="connsiteX3380" fmla="*/ 3879844 w 5143835"/>
              <a:gd name="connsiteY3380" fmla="*/ 2878442 h 7043687"/>
              <a:gd name="connsiteX3381" fmla="*/ 3872347 w 5143835"/>
              <a:gd name="connsiteY3381" fmla="*/ 2869816 h 7043687"/>
              <a:gd name="connsiteX3382" fmla="*/ 3874193 w 5143835"/>
              <a:gd name="connsiteY3382" fmla="*/ 2868211 h 7043687"/>
              <a:gd name="connsiteX3383" fmla="*/ 3873227 w 5143835"/>
              <a:gd name="connsiteY3383" fmla="*/ 2863372 h 7043687"/>
              <a:gd name="connsiteX3384" fmla="*/ 3877885 w 5143835"/>
              <a:gd name="connsiteY3384" fmla="*/ 2865003 h 7043687"/>
              <a:gd name="connsiteX3385" fmla="*/ 3885382 w 5143835"/>
              <a:gd name="connsiteY3385" fmla="*/ 2873630 h 7043687"/>
              <a:gd name="connsiteX3386" fmla="*/ 3874193 w 5143835"/>
              <a:gd name="connsiteY3386" fmla="*/ 2868211 h 7043687"/>
              <a:gd name="connsiteX3387" fmla="*/ 3873227 w 5143835"/>
              <a:gd name="connsiteY3387" fmla="*/ 2863372 h 7043687"/>
              <a:gd name="connsiteX3388" fmla="*/ 3774540 w 5143835"/>
              <a:gd name="connsiteY3388" fmla="*/ 2854881 h 7043687"/>
              <a:gd name="connsiteX3389" fmla="*/ 3783537 w 5143835"/>
              <a:gd name="connsiteY3389" fmla="*/ 2865234 h 7043687"/>
              <a:gd name="connsiteX3390" fmla="*/ 3781523 w 5143835"/>
              <a:gd name="connsiteY3390" fmla="*/ 2866984 h 7043687"/>
              <a:gd name="connsiteX3391" fmla="*/ 3772526 w 5143835"/>
              <a:gd name="connsiteY3391" fmla="*/ 2856631 h 7043687"/>
              <a:gd name="connsiteX3392" fmla="*/ 3774540 w 5143835"/>
              <a:gd name="connsiteY3392" fmla="*/ 2854881 h 7043687"/>
              <a:gd name="connsiteX3393" fmla="*/ 3954421 w 5143835"/>
              <a:gd name="connsiteY3393" fmla="*/ 2852242 h 7043687"/>
              <a:gd name="connsiteX3394" fmla="*/ 3962546 w 5143835"/>
              <a:gd name="connsiteY3394" fmla="*/ 2861082 h 7043687"/>
              <a:gd name="connsiteX3395" fmla="*/ 3971542 w 5143835"/>
              <a:gd name="connsiteY3395" fmla="*/ 2871433 h 7043687"/>
              <a:gd name="connsiteX3396" fmla="*/ 3960532 w 5143835"/>
              <a:gd name="connsiteY3396" fmla="*/ 2862833 h 7043687"/>
              <a:gd name="connsiteX3397" fmla="*/ 3951535 w 5143835"/>
              <a:gd name="connsiteY3397" fmla="*/ 2852479 h 7043687"/>
              <a:gd name="connsiteX3398" fmla="*/ 3954421 w 5143835"/>
              <a:gd name="connsiteY3398" fmla="*/ 2852242 h 7043687"/>
              <a:gd name="connsiteX3399" fmla="*/ 3638913 w 5143835"/>
              <a:gd name="connsiteY3399" fmla="*/ 2844122 h 7043687"/>
              <a:gd name="connsiteX3400" fmla="*/ 3638565 w 5143835"/>
              <a:gd name="connsiteY3400" fmla="*/ 2851568 h 7043687"/>
              <a:gd name="connsiteX3401" fmla="*/ 3638642 w 5143835"/>
              <a:gd name="connsiteY3401" fmla="*/ 2851780 h 7043687"/>
              <a:gd name="connsiteX3402" fmla="*/ 3638559 w 5143835"/>
              <a:gd name="connsiteY3402" fmla="*/ 2851670 h 7043687"/>
              <a:gd name="connsiteX3403" fmla="*/ 3638221 w 5143835"/>
              <a:gd name="connsiteY3403" fmla="*/ 2858909 h 7043687"/>
              <a:gd name="connsiteX3404" fmla="*/ 3653816 w 5143835"/>
              <a:gd name="connsiteY3404" fmla="*/ 2864191 h 7043687"/>
              <a:gd name="connsiteX3405" fmla="*/ 3653817 w 5143835"/>
              <a:gd name="connsiteY3405" fmla="*/ 2864089 h 7043687"/>
              <a:gd name="connsiteX3406" fmla="*/ 3652625 w 5143835"/>
              <a:gd name="connsiteY3406" fmla="*/ 2856625 h 7043687"/>
              <a:gd name="connsiteX3407" fmla="*/ 3644210 w 5143835"/>
              <a:gd name="connsiteY3407" fmla="*/ 2846942 h 7043687"/>
              <a:gd name="connsiteX3408" fmla="*/ 3891153 w 5143835"/>
              <a:gd name="connsiteY3408" fmla="*/ 2824324 h 7043687"/>
              <a:gd name="connsiteX3409" fmla="*/ 3903032 w 5143835"/>
              <a:gd name="connsiteY3409" fmla="*/ 2826494 h 7043687"/>
              <a:gd name="connsiteX3410" fmla="*/ 3902170 w 5143835"/>
              <a:gd name="connsiteY3410" fmla="*/ 2843900 h 7043687"/>
              <a:gd name="connsiteX3411" fmla="*/ 3918664 w 5143835"/>
              <a:gd name="connsiteY3411" fmla="*/ 2862879 h 7043687"/>
              <a:gd name="connsiteX3412" fmla="*/ 3890279 w 5143835"/>
              <a:gd name="connsiteY3412" fmla="*/ 2837577 h 7043687"/>
              <a:gd name="connsiteX3413" fmla="*/ 3891153 w 5143835"/>
              <a:gd name="connsiteY3413" fmla="*/ 2824324 h 7043687"/>
              <a:gd name="connsiteX3414" fmla="*/ 3947621 w 5143835"/>
              <a:gd name="connsiteY3414" fmla="*/ 2821261 h 7043687"/>
              <a:gd name="connsiteX3415" fmla="*/ 3956038 w 5143835"/>
              <a:gd name="connsiteY3415" fmla="*/ 2830947 h 7043687"/>
              <a:gd name="connsiteX3416" fmla="*/ 3952327 w 5143835"/>
              <a:gd name="connsiteY3416" fmla="*/ 2834172 h 7043687"/>
              <a:gd name="connsiteX3417" fmla="*/ 3947621 w 5143835"/>
              <a:gd name="connsiteY3417" fmla="*/ 2821261 h 7043687"/>
              <a:gd name="connsiteX3418" fmla="*/ 3651499 w 5143835"/>
              <a:gd name="connsiteY3418" fmla="*/ 2806604 h 7043687"/>
              <a:gd name="connsiteX3419" fmla="*/ 3651624 w 5143835"/>
              <a:gd name="connsiteY3419" fmla="*/ 2808623 h 7043687"/>
              <a:gd name="connsiteX3420" fmla="*/ 3657567 w 5143835"/>
              <a:gd name="connsiteY3420" fmla="*/ 2817191 h 7043687"/>
              <a:gd name="connsiteX3421" fmla="*/ 3653076 w 5143835"/>
              <a:gd name="connsiteY3421" fmla="*/ 2806927 h 7043687"/>
              <a:gd name="connsiteX3422" fmla="*/ 3756319 w 5143835"/>
              <a:gd name="connsiteY3422" fmla="*/ 2804090 h 7043687"/>
              <a:gd name="connsiteX3423" fmla="*/ 3762317 w 5143835"/>
              <a:gd name="connsiteY3423" fmla="*/ 2810991 h 7043687"/>
              <a:gd name="connsiteX3424" fmla="*/ 3760303 w 5143835"/>
              <a:gd name="connsiteY3424" fmla="*/ 2812741 h 7043687"/>
              <a:gd name="connsiteX3425" fmla="*/ 3754305 w 5143835"/>
              <a:gd name="connsiteY3425" fmla="*/ 2805840 h 7043687"/>
              <a:gd name="connsiteX3426" fmla="*/ 3756319 w 5143835"/>
              <a:gd name="connsiteY3426" fmla="*/ 2804090 h 7043687"/>
              <a:gd name="connsiteX3427" fmla="*/ 4061919 w 5143835"/>
              <a:gd name="connsiteY3427" fmla="*/ 2802985 h 7043687"/>
              <a:gd name="connsiteX3428" fmla="*/ 4068409 w 5143835"/>
              <a:gd name="connsiteY3428" fmla="*/ 2803404 h 7043687"/>
              <a:gd name="connsiteX3429" fmla="*/ 4098651 w 5143835"/>
              <a:gd name="connsiteY3429" fmla="*/ 2841726 h 7043687"/>
              <a:gd name="connsiteX3430" fmla="*/ 4104902 w 5143835"/>
              <a:gd name="connsiteY3430" fmla="*/ 2852443 h 7043687"/>
              <a:gd name="connsiteX3431" fmla="*/ 4090655 w 5143835"/>
              <a:gd name="connsiteY3431" fmla="*/ 2832525 h 7043687"/>
              <a:gd name="connsiteX3432" fmla="*/ 4088909 w 5143835"/>
              <a:gd name="connsiteY3432" fmla="*/ 2834042 h 7043687"/>
              <a:gd name="connsiteX3433" fmla="*/ 4077421 w 5143835"/>
              <a:gd name="connsiteY3433" fmla="*/ 2827872 h 7043687"/>
              <a:gd name="connsiteX3434" fmla="*/ 4061429 w 5143835"/>
              <a:gd name="connsiteY3434" fmla="*/ 2809471 h 7043687"/>
              <a:gd name="connsiteX3435" fmla="*/ 4061919 w 5143835"/>
              <a:gd name="connsiteY3435" fmla="*/ 2802985 h 7043687"/>
              <a:gd name="connsiteX3436" fmla="*/ 3969907 w 5143835"/>
              <a:gd name="connsiteY3436" fmla="*/ 2798155 h 7043687"/>
              <a:gd name="connsiteX3437" fmla="*/ 3974697 w 5143835"/>
              <a:gd name="connsiteY3437" fmla="*/ 2800051 h 7043687"/>
              <a:gd name="connsiteX3438" fmla="*/ 3971117 w 5143835"/>
              <a:gd name="connsiteY3438" fmla="*/ 2803161 h 7043687"/>
              <a:gd name="connsiteX3439" fmla="*/ 3969907 w 5143835"/>
              <a:gd name="connsiteY3439" fmla="*/ 2798155 h 7043687"/>
              <a:gd name="connsiteX3440" fmla="*/ 3843173 w 5143835"/>
              <a:gd name="connsiteY3440" fmla="*/ 2795236 h 7043687"/>
              <a:gd name="connsiteX3441" fmla="*/ 3856321 w 5143835"/>
              <a:gd name="connsiteY3441" fmla="*/ 2814094 h 7043687"/>
              <a:gd name="connsiteX3442" fmla="*/ 3854476 w 5143835"/>
              <a:gd name="connsiteY3442" fmla="*/ 2815698 h 7043687"/>
              <a:gd name="connsiteX3443" fmla="*/ 3839481 w 5143835"/>
              <a:gd name="connsiteY3443" fmla="*/ 2798444 h 7043687"/>
              <a:gd name="connsiteX3444" fmla="*/ 3843173 w 5143835"/>
              <a:gd name="connsiteY3444" fmla="*/ 2795236 h 7043687"/>
              <a:gd name="connsiteX3445" fmla="*/ 4018657 w 5143835"/>
              <a:gd name="connsiteY3445" fmla="*/ 2794147 h 7043687"/>
              <a:gd name="connsiteX3446" fmla="*/ 4027655 w 5143835"/>
              <a:gd name="connsiteY3446" fmla="*/ 2804499 h 7043687"/>
              <a:gd name="connsiteX3447" fmla="*/ 4025641 w 5143835"/>
              <a:gd name="connsiteY3447" fmla="*/ 2806250 h 7043687"/>
              <a:gd name="connsiteX3448" fmla="*/ 4018657 w 5143835"/>
              <a:gd name="connsiteY3448" fmla="*/ 2794147 h 7043687"/>
              <a:gd name="connsiteX3449" fmla="*/ 325681 w 5143835"/>
              <a:gd name="connsiteY3449" fmla="*/ 2788082 h 7043687"/>
              <a:gd name="connsiteX3450" fmla="*/ 339061 w 5143835"/>
              <a:gd name="connsiteY3450" fmla="*/ 2804966 h 7043687"/>
              <a:gd name="connsiteX3451" fmla="*/ 343076 w 5143835"/>
              <a:gd name="connsiteY3451" fmla="*/ 2815264 h 7043687"/>
              <a:gd name="connsiteX3452" fmla="*/ 335853 w 5143835"/>
              <a:gd name="connsiteY3452" fmla="*/ 2817658 h 7043687"/>
              <a:gd name="connsiteX3453" fmla="*/ 332646 w 5143835"/>
              <a:gd name="connsiteY3453" fmla="*/ 2830349 h 7043687"/>
              <a:gd name="connsiteX3454" fmla="*/ 331041 w 5143835"/>
              <a:gd name="connsiteY3454" fmla="*/ 2836696 h 7043687"/>
              <a:gd name="connsiteX3455" fmla="*/ 314452 w 5143835"/>
              <a:gd name="connsiteY3455" fmla="*/ 2832503 h 7043687"/>
              <a:gd name="connsiteX3456" fmla="*/ 317660 w 5143835"/>
              <a:gd name="connsiteY3456" fmla="*/ 2819811 h 7043687"/>
              <a:gd name="connsiteX3457" fmla="*/ 320868 w 5143835"/>
              <a:gd name="connsiteY3457" fmla="*/ 2807120 h 7043687"/>
              <a:gd name="connsiteX3458" fmla="*/ 322472 w 5143835"/>
              <a:gd name="connsiteY3458" fmla="*/ 2800773 h 7043687"/>
              <a:gd name="connsiteX3459" fmla="*/ 325681 w 5143835"/>
              <a:gd name="connsiteY3459" fmla="*/ 2788082 h 7043687"/>
              <a:gd name="connsiteX3460" fmla="*/ 4125525 w 5143835"/>
              <a:gd name="connsiteY3460" fmla="*/ 2786066 h 7043687"/>
              <a:gd name="connsiteX3461" fmla="*/ 4137103 w 5143835"/>
              <a:gd name="connsiteY3461" fmla="*/ 2792158 h 7043687"/>
              <a:gd name="connsiteX3462" fmla="*/ 4153096 w 5143835"/>
              <a:gd name="connsiteY3462" fmla="*/ 2810560 h 7043687"/>
              <a:gd name="connsiteX3463" fmla="*/ 4139730 w 5143835"/>
              <a:gd name="connsiteY3463" fmla="*/ 2806026 h 7043687"/>
              <a:gd name="connsiteX3464" fmla="*/ 4125525 w 5143835"/>
              <a:gd name="connsiteY3464" fmla="*/ 2786066 h 7043687"/>
              <a:gd name="connsiteX3465" fmla="*/ 3992654 w 5143835"/>
              <a:gd name="connsiteY3465" fmla="*/ 2768291 h 7043687"/>
              <a:gd name="connsiteX3466" fmla="*/ 3998651 w 5143835"/>
              <a:gd name="connsiteY3466" fmla="*/ 2775192 h 7043687"/>
              <a:gd name="connsiteX3467" fmla="*/ 3990640 w 5143835"/>
              <a:gd name="connsiteY3467" fmla="*/ 2770041 h 7043687"/>
              <a:gd name="connsiteX3468" fmla="*/ 3992654 w 5143835"/>
              <a:gd name="connsiteY3468" fmla="*/ 2768291 h 7043687"/>
              <a:gd name="connsiteX3469" fmla="*/ 3676485 w 5143835"/>
              <a:gd name="connsiteY3469" fmla="*/ 2767890 h 7043687"/>
              <a:gd name="connsiteX3470" fmla="*/ 3675623 w 5143835"/>
              <a:gd name="connsiteY3470" fmla="*/ 2785639 h 7043687"/>
              <a:gd name="connsiteX3471" fmla="*/ 3671051 w 5143835"/>
              <a:gd name="connsiteY3471" fmla="*/ 2806615 h 7043687"/>
              <a:gd name="connsiteX3472" fmla="*/ 3691595 w 5143835"/>
              <a:gd name="connsiteY3472" fmla="*/ 2822758 h 7043687"/>
              <a:gd name="connsiteX3473" fmla="*/ 3703724 w 5143835"/>
              <a:gd name="connsiteY3473" fmla="*/ 2829218 h 7043687"/>
              <a:gd name="connsiteX3474" fmla="*/ 3710286 w 5143835"/>
              <a:gd name="connsiteY3474" fmla="*/ 2840516 h 7043687"/>
              <a:gd name="connsiteX3475" fmla="*/ 3719565 w 5143835"/>
              <a:gd name="connsiteY3475" fmla="*/ 2832453 h 7043687"/>
              <a:gd name="connsiteX3476" fmla="*/ 3728620 w 5143835"/>
              <a:gd name="connsiteY3476" fmla="*/ 2842872 h 7043687"/>
              <a:gd name="connsiteX3477" fmla="*/ 3731672 w 5143835"/>
              <a:gd name="connsiteY3477" fmla="*/ 2842253 h 7043687"/>
              <a:gd name="connsiteX3478" fmla="*/ 3703553 w 5143835"/>
              <a:gd name="connsiteY3478" fmla="*/ 2805551 h 7043687"/>
              <a:gd name="connsiteX3479" fmla="*/ 3706127 w 5143835"/>
              <a:gd name="connsiteY3479" fmla="*/ 2802656 h 7043687"/>
              <a:gd name="connsiteX3480" fmla="*/ 3701737 w 5143835"/>
              <a:gd name="connsiteY3480" fmla="*/ 2796947 h 7043687"/>
              <a:gd name="connsiteX3481" fmla="*/ 3708707 w 5143835"/>
              <a:gd name="connsiteY3481" fmla="*/ 2799756 h 7043687"/>
              <a:gd name="connsiteX3482" fmla="*/ 3710856 w 5143835"/>
              <a:gd name="connsiteY3482" fmla="*/ 2797340 h 7043687"/>
              <a:gd name="connsiteX3483" fmla="*/ 3710025 w 5143835"/>
              <a:gd name="connsiteY3483" fmla="*/ 2793984 h 7043687"/>
              <a:gd name="connsiteX3484" fmla="*/ 3697908 w 5143835"/>
              <a:gd name="connsiteY3484" fmla="*/ 2787786 h 7043687"/>
              <a:gd name="connsiteX3485" fmla="*/ 3701878 w 5143835"/>
              <a:gd name="connsiteY3485" fmla="*/ 2785458 h 7043687"/>
              <a:gd name="connsiteX3486" fmla="*/ 332097 w 5143835"/>
              <a:gd name="connsiteY3486" fmla="*/ 2762697 h 7043687"/>
              <a:gd name="connsiteX3487" fmla="*/ 348685 w 5143835"/>
              <a:gd name="connsiteY3487" fmla="*/ 2766891 h 7043687"/>
              <a:gd name="connsiteX3488" fmla="*/ 342270 w 5143835"/>
              <a:gd name="connsiteY3488" fmla="*/ 2792274 h 7043687"/>
              <a:gd name="connsiteX3489" fmla="*/ 325681 w 5143835"/>
              <a:gd name="connsiteY3489" fmla="*/ 2788082 h 7043687"/>
              <a:gd name="connsiteX3490" fmla="*/ 312304 w 5143835"/>
              <a:gd name="connsiteY3490" fmla="*/ 2771198 h 7043687"/>
              <a:gd name="connsiteX3491" fmla="*/ 332097 w 5143835"/>
              <a:gd name="connsiteY3491" fmla="*/ 2762697 h 7043687"/>
              <a:gd name="connsiteX3492" fmla="*/ 3865957 w 5143835"/>
              <a:gd name="connsiteY3492" fmla="*/ 2739094 h 7043687"/>
              <a:gd name="connsiteX3493" fmla="*/ 3885966 w 5143835"/>
              <a:gd name="connsiteY3493" fmla="*/ 2758050 h 7043687"/>
              <a:gd name="connsiteX3494" fmla="*/ 3863943 w 5143835"/>
              <a:gd name="connsiteY3494" fmla="*/ 2740844 h 7043687"/>
              <a:gd name="connsiteX3495" fmla="*/ 3865957 w 5143835"/>
              <a:gd name="connsiteY3495" fmla="*/ 2739094 h 7043687"/>
              <a:gd name="connsiteX3496" fmla="*/ 292295 w 5143835"/>
              <a:gd name="connsiteY3496" fmla="*/ 2734013 h 7043687"/>
              <a:gd name="connsiteX3497" fmla="*/ 304510 w 5143835"/>
              <a:gd name="connsiteY3497" fmla="*/ 2743863 h 7043687"/>
              <a:gd name="connsiteX3498" fmla="*/ 302903 w 5143835"/>
              <a:gd name="connsiteY3498" fmla="*/ 2750220 h 7043687"/>
              <a:gd name="connsiteX3499" fmla="*/ 301297 w 5143835"/>
              <a:gd name="connsiteY3499" fmla="*/ 2756576 h 7043687"/>
              <a:gd name="connsiteX3500" fmla="*/ 291018 w 5143835"/>
              <a:gd name="connsiteY3500" fmla="*/ 2855425 h 7043687"/>
              <a:gd name="connsiteX3501" fmla="*/ 286197 w 5143835"/>
              <a:gd name="connsiteY3501" fmla="*/ 2874495 h 7043687"/>
              <a:gd name="connsiteX3502" fmla="*/ 278163 w 5143835"/>
              <a:gd name="connsiteY3502" fmla="*/ 2906280 h 7043687"/>
              <a:gd name="connsiteX3503" fmla="*/ 276557 w 5143835"/>
              <a:gd name="connsiteY3503" fmla="*/ 2912637 h 7043687"/>
              <a:gd name="connsiteX3504" fmla="*/ 271736 w 5143835"/>
              <a:gd name="connsiteY3504" fmla="*/ 2931707 h 7043687"/>
              <a:gd name="connsiteX3505" fmla="*/ 257913 w 5143835"/>
              <a:gd name="connsiteY3505" fmla="*/ 2928212 h 7043687"/>
              <a:gd name="connsiteX3506" fmla="*/ 261126 w 5143835"/>
              <a:gd name="connsiteY3506" fmla="*/ 2915500 h 7043687"/>
              <a:gd name="connsiteX3507" fmla="*/ 264340 w 5143835"/>
              <a:gd name="connsiteY3507" fmla="*/ 2902786 h 7043687"/>
              <a:gd name="connsiteX3508" fmla="*/ 273981 w 5143835"/>
              <a:gd name="connsiteY3508" fmla="*/ 2864644 h 7043687"/>
              <a:gd name="connsiteX3509" fmla="*/ 277194 w 5143835"/>
              <a:gd name="connsiteY3509" fmla="*/ 2851931 h 7043687"/>
              <a:gd name="connsiteX3510" fmla="*/ 274619 w 5143835"/>
              <a:gd name="connsiteY3510" fmla="*/ 2803939 h 7043687"/>
              <a:gd name="connsiteX3511" fmla="*/ 287474 w 5143835"/>
              <a:gd name="connsiteY3511" fmla="*/ 2753083 h 7043687"/>
              <a:gd name="connsiteX3512" fmla="*/ 289080 w 5143835"/>
              <a:gd name="connsiteY3512" fmla="*/ 2746727 h 7043687"/>
              <a:gd name="connsiteX3513" fmla="*/ 290687 w 5143835"/>
              <a:gd name="connsiteY3513" fmla="*/ 2740369 h 7043687"/>
              <a:gd name="connsiteX3514" fmla="*/ 292295 w 5143835"/>
              <a:gd name="connsiteY3514" fmla="*/ 2734013 h 7043687"/>
              <a:gd name="connsiteX3515" fmla="*/ 3949150 w 5143835"/>
              <a:gd name="connsiteY3515" fmla="*/ 2733416 h 7043687"/>
              <a:gd name="connsiteX3516" fmla="*/ 3977830 w 5143835"/>
              <a:gd name="connsiteY3516" fmla="*/ 2759369 h 7043687"/>
              <a:gd name="connsiteX3517" fmla="*/ 3991133 w 5143835"/>
              <a:gd name="connsiteY3517" fmla="*/ 2781726 h 7043687"/>
              <a:gd name="connsiteX3518" fmla="*/ 3977501 w 5143835"/>
              <a:gd name="connsiteY3518" fmla="*/ 2776615 h 7043687"/>
              <a:gd name="connsiteX3519" fmla="*/ 3962453 w 5143835"/>
              <a:gd name="connsiteY3519" fmla="*/ 2755775 h 7043687"/>
              <a:gd name="connsiteX3520" fmla="*/ 3954056 w 5143835"/>
              <a:gd name="connsiteY3520" fmla="*/ 2746112 h 7043687"/>
              <a:gd name="connsiteX3521" fmla="*/ 3949150 w 5143835"/>
              <a:gd name="connsiteY3521" fmla="*/ 2733416 h 7043687"/>
              <a:gd name="connsiteX3522" fmla="*/ 3993052 w 5143835"/>
              <a:gd name="connsiteY3522" fmla="*/ 2731604 h 7043687"/>
              <a:gd name="connsiteX3523" fmla="*/ 4006699 w 5143835"/>
              <a:gd name="connsiteY3523" fmla="*/ 2754356 h 7043687"/>
              <a:gd name="connsiteX3524" fmla="*/ 4018756 w 5143835"/>
              <a:gd name="connsiteY3524" fmla="*/ 2761181 h 7043687"/>
              <a:gd name="connsiteX3525" fmla="*/ 4027325 w 5143835"/>
              <a:gd name="connsiteY3525" fmla="*/ 2771041 h 7043687"/>
              <a:gd name="connsiteX3526" fmla="*/ 4035893 w 5143835"/>
              <a:gd name="connsiteY3526" fmla="*/ 2780900 h 7043687"/>
              <a:gd name="connsiteX3527" fmla="*/ 4046207 w 5143835"/>
              <a:gd name="connsiteY3527" fmla="*/ 2789243 h 7043687"/>
              <a:gd name="connsiteX3528" fmla="*/ 4047792 w 5143835"/>
              <a:gd name="connsiteY3528" fmla="*/ 2805168 h 7043687"/>
              <a:gd name="connsiteX3529" fmla="*/ 4034148 w 5143835"/>
              <a:gd name="connsiteY3529" fmla="*/ 2782416 h 7043687"/>
              <a:gd name="connsiteX3530" fmla="*/ 4025580 w 5143835"/>
              <a:gd name="connsiteY3530" fmla="*/ 2772557 h 7043687"/>
              <a:gd name="connsiteX3531" fmla="*/ 3994640 w 5143835"/>
              <a:gd name="connsiteY3531" fmla="*/ 2747531 h 7043687"/>
              <a:gd name="connsiteX3532" fmla="*/ 3987816 w 5143835"/>
              <a:gd name="connsiteY3532" fmla="*/ 2736154 h 7043687"/>
              <a:gd name="connsiteX3533" fmla="*/ 3993052 w 5143835"/>
              <a:gd name="connsiteY3533" fmla="*/ 2731604 h 7043687"/>
              <a:gd name="connsiteX3534" fmla="*/ 3807463 w 5143835"/>
              <a:gd name="connsiteY3534" fmla="*/ 2723303 h 7043687"/>
              <a:gd name="connsiteX3535" fmla="*/ 3805449 w 5143835"/>
              <a:gd name="connsiteY3535" fmla="*/ 2725053 h 7043687"/>
              <a:gd name="connsiteX3536" fmla="*/ 3807463 w 5143835"/>
              <a:gd name="connsiteY3536" fmla="*/ 2723303 h 7043687"/>
              <a:gd name="connsiteX3537" fmla="*/ 3866356 w 5143835"/>
              <a:gd name="connsiteY3537" fmla="*/ 2720575 h 7043687"/>
              <a:gd name="connsiteX3538" fmla="*/ 3873340 w 5143835"/>
              <a:gd name="connsiteY3538" fmla="*/ 2732677 h 7043687"/>
              <a:gd name="connsiteX3539" fmla="*/ 3866356 w 5143835"/>
              <a:gd name="connsiteY3539" fmla="*/ 2720575 h 7043687"/>
              <a:gd name="connsiteX3540" fmla="*/ 4356216 w 5143835"/>
              <a:gd name="connsiteY3540" fmla="*/ 2706719 h 7043687"/>
              <a:gd name="connsiteX3541" fmla="*/ 4365727 w 5143835"/>
              <a:gd name="connsiteY3541" fmla="*/ 2713596 h 7043687"/>
              <a:gd name="connsiteX3542" fmla="*/ 4361700 w 5143835"/>
              <a:gd name="connsiteY3542" fmla="*/ 2717095 h 7043687"/>
              <a:gd name="connsiteX3543" fmla="*/ 4356216 w 5143835"/>
              <a:gd name="connsiteY3543" fmla="*/ 2706719 h 7043687"/>
              <a:gd name="connsiteX3544" fmla="*/ 340715 w 5143835"/>
              <a:gd name="connsiteY3544" fmla="*/ 2702427 h 7043687"/>
              <a:gd name="connsiteX3545" fmla="*/ 363121 w 5143835"/>
              <a:gd name="connsiteY3545" fmla="*/ 2709779 h 7043687"/>
              <a:gd name="connsiteX3546" fmla="*/ 356705 w 5143835"/>
              <a:gd name="connsiteY3546" fmla="*/ 2735162 h 7043687"/>
              <a:gd name="connsiteX3547" fmla="*/ 353497 w 5143835"/>
              <a:gd name="connsiteY3547" fmla="*/ 2747854 h 7043687"/>
              <a:gd name="connsiteX3548" fmla="*/ 332097 w 5143835"/>
              <a:gd name="connsiteY3548" fmla="*/ 2762697 h 7043687"/>
              <a:gd name="connsiteX3549" fmla="*/ 336909 w 5143835"/>
              <a:gd name="connsiteY3549" fmla="*/ 2743661 h 7043687"/>
              <a:gd name="connsiteX3550" fmla="*/ 340117 w 5143835"/>
              <a:gd name="connsiteY3550" fmla="*/ 2730969 h 7043687"/>
              <a:gd name="connsiteX3551" fmla="*/ 328344 w 5143835"/>
              <a:gd name="connsiteY3551" fmla="*/ 2707738 h 7043687"/>
              <a:gd name="connsiteX3552" fmla="*/ 340715 w 5143835"/>
              <a:gd name="connsiteY3552" fmla="*/ 2702427 h 7043687"/>
              <a:gd name="connsiteX3553" fmla="*/ 4072529 w 5143835"/>
              <a:gd name="connsiteY3553" fmla="*/ 2698875 h 7043687"/>
              <a:gd name="connsiteX3554" fmla="*/ 4087524 w 5143835"/>
              <a:gd name="connsiteY3554" fmla="*/ 2716130 h 7043687"/>
              <a:gd name="connsiteX3555" fmla="*/ 4085510 w 5143835"/>
              <a:gd name="connsiteY3555" fmla="*/ 2717879 h 7043687"/>
              <a:gd name="connsiteX3556" fmla="*/ 4072529 w 5143835"/>
              <a:gd name="connsiteY3556" fmla="*/ 2698875 h 7043687"/>
              <a:gd name="connsiteX3557" fmla="*/ 3976446 w 5143835"/>
              <a:gd name="connsiteY3557" fmla="*/ 2697583 h 7043687"/>
              <a:gd name="connsiteX3558" fmla="*/ 3992439 w 5143835"/>
              <a:gd name="connsiteY3558" fmla="*/ 2715986 h 7043687"/>
              <a:gd name="connsiteX3559" fmla="*/ 4000436 w 5143835"/>
              <a:gd name="connsiteY3559" fmla="*/ 2725187 h 7043687"/>
              <a:gd name="connsiteX3560" fmla="*/ 4010314 w 5143835"/>
              <a:gd name="connsiteY3560" fmla="*/ 2732758 h 7043687"/>
              <a:gd name="connsiteX3561" fmla="*/ 4024426 w 5143835"/>
              <a:gd name="connsiteY3561" fmla="*/ 2752793 h 7043687"/>
              <a:gd name="connsiteX3562" fmla="*/ 3998557 w 5143835"/>
              <a:gd name="connsiteY3562" fmla="*/ 2726822 h 7043687"/>
              <a:gd name="connsiteX3563" fmla="*/ 3990560 w 5143835"/>
              <a:gd name="connsiteY3563" fmla="*/ 2717620 h 7043687"/>
              <a:gd name="connsiteX3564" fmla="*/ 3986801 w 5143835"/>
              <a:gd name="connsiteY3564" fmla="*/ 2720886 h 7043687"/>
              <a:gd name="connsiteX3565" fmla="*/ 3978805 w 5143835"/>
              <a:gd name="connsiteY3565" fmla="*/ 2711686 h 7043687"/>
              <a:gd name="connsiteX3566" fmla="*/ 3980684 w 5143835"/>
              <a:gd name="connsiteY3566" fmla="*/ 2710052 h 7043687"/>
              <a:gd name="connsiteX3567" fmla="*/ 3976446 w 5143835"/>
              <a:gd name="connsiteY3567" fmla="*/ 2697583 h 7043687"/>
              <a:gd name="connsiteX3568" fmla="*/ 4149846 w 5143835"/>
              <a:gd name="connsiteY3568" fmla="*/ 2690232 h 7043687"/>
              <a:gd name="connsiteX3569" fmla="*/ 4156202 w 5143835"/>
              <a:gd name="connsiteY3569" fmla="*/ 2690767 h 7043687"/>
              <a:gd name="connsiteX3570" fmla="*/ 4150832 w 5143835"/>
              <a:gd name="connsiteY3570" fmla="*/ 2695434 h 7043687"/>
              <a:gd name="connsiteX3571" fmla="*/ 4149846 w 5143835"/>
              <a:gd name="connsiteY3571" fmla="*/ 2690232 h 7043687"/>
              <a:gd name="connsiteX3572" fmla="*/ 4162102 w 5143835"/>
              <a:gd name="connsiteY3572" fmla="*/ 2689929 h 7043687"/>
              <a:gd name="connsiteX3573" fmla="*/ 4170225 w 5143835"/>
              <a:gd name="connsiteY3573" fmla="*/ 2698769 h 7043687"/>
              <a:gd name="connsiteX3574" fmla="*/ 4168212 w 5143835"/>
              <a:gd name="connsiteY3574" fmla="*/ 2700520 h 7043687"/>
              <a:gd name="connsiteX3575" fmla="*/ 4159215 w 5143835"/>
              <a:gd name="connsiteY3575" fmla="*/ 2690167 h 7043687"/>
              <a:gd name="connsiteX3576" fmla="*/ 4162102 w 5143835"/>
              <a:gd name="connsiteY3576" fmla="*/ 2689929 h 7043687"/>
              <a:gd name="connsiteX3577" fmla="*/ 3845946 w 5143835"/>
              <a:gd name="connsiteY3577" fmla="*/ 2689859 h 7043687"/>
              <a:gd name="connsiteX3578" fmla="*/ 3869936 w 5143835"/>
              <a:gd name="connsiteY3578" fmla="*/ 2717464 h 7043687"/>
              <a:gd name="connsiteX3579" fmla="*/ 3844155 w 5143835"/>
              <a:gd name="connsiteY3579" fmla="*/ 2691415 h 7043687"/>
              <a:gd name="connsiteX3580" fmla="*/ 3845946 w 5143835"/>
              <a:gd name="connsiteY3580" fmla="*/ 2689859 h 7043687"/>
              <a:gd name="connsiteX3581" fmla="*/ 4101551 w 5143835"/>
              <a:gd name="connsiteY3581" fmla="*/ 2688039 h 7043687"/>
              <a:gd name="connsiteX3582" fmla="*/ 4109675 w 5143835"/>
              <a:gd name="connsiteY3582" fmla="*/ 2696880 h 7043687"/>
              <a:gd name="connsiteX3583" fmla="*/ 4107660 w 5143835"/>
              <a:gd name="connsiteY3583" fmla="*/ 2698629 h 7043687"/>
              <a:gd name="connsiteX3584" fmla="*/ 4098663 w 5143835"/>
              <a:gd name="connsiteY3584" fmla="*/ 2688276 h 7043687"/>
              <a:gd name="connsiteX3585" fmla="*/ 4101551 w 5143835"/>
              <a:gd name="connsiteY3585" fmla="*/ 2688039 h 7043687"/>
              <a:gd name="connsiteX3586" fmla="*/ 4340261 w 5143835"/>
              <a:gd name="connsiteY3586" fmla="*/ 2679421 h 7043687"/>
              <a:gd name="connsiteX3587" fmla="*/ 4352593 w 5143835"/>
              <a:gd name="connsiteY3587" fmla="*/ 2691703 h 7043687"/>
              <a:gd name="connsiteX3588" fmla="*/ 4341917 w 5143835"/>
              <a:gd name="connsiteY3588" fmla="*/ 2682809 h 7043687"/>
              <a:gd name="connsiteX3589" fmla="*/ 4340261 w 5143835"/>
              <a:gd name="connsiteY3589" fmla="*/ 2679421 h 7043687"/>
              <a:gd name="connsiteX3590" fmla="*/ 4010122 w 5143835"/>
              <a:gd name="connsiteY3590" fmla="*/ 2668315 h 7043687"/>
              <a:gd name="connsiteX3591" fmla="*/ 4033041 w 5143835"/>
              <a:gd name="connsiteY3591" fmla="*/ 2698367 h 7043687"/>
              <a:gd name="connsiteX3592" fmla="*/ 4046753 w 5143835"/>
              <a:gd name="connsiteY3592" fmla="*/ 2703108 h 7043687"/>
              <a:gd name="connsiteX3593" fmla="*/ 4069672 w 5143835"/>
              <a:gd name="connsiteY3593" fmla="*/ 2733159 h 7043687"/>
              <a:gd name="connsiteX3594" fmla="*/ 4067850 w 5143835"/>
              <a:gd name="connsiteY3594" fmla="*/ 2734742 h 7043687"/>
              <a:gd name="connsiteX3595" fmla="*/ 4047711 w 5143835"/>
              <a:gd name="connsiteY3595" fmla="*/ 2718929 h 7043687"/>
              <a:gd name="connsiteX3596" fmla="*/ 4054137 w 5143835"/>
              <a:gd name="connsiteY3596" fmla="*/ 2730002 h 7043687"/>
              <a:gd name="connsiteX3597" fmla="*/ 4062383 w 5143835"/>
              <a:gd name="connsiteY3597" fmla="*/ 2739492 h 7043687"/>
              <a:gd name="connsiteX3598" fmla="*/ 4070629 w 5143835"/>
              <a:gd name="connsiteY3598" fmla="*/ 2748980 h 7043687"/>
              <a:gd name="connsiteX3599" fmla="*/ 4052315 w 5143835"/>
              <a:gd name="connsiteY3599" fmla="*/ 2731586 h 7043687"/>
              <a:gd name="connsiteX3600" fmla="*/ 4034000 w 5143835"/>
              <a:gd name="connsiteY3600" fmla="*/ 2714191 h 7043687"/>
              <a:gd name="connsiteX3601" fmla="*/ 4029396 w 5143835"/>
              <a:gd name="connsiteY3601" fmla="*/ 2701534 h 7043687"/>
              <a:gd name="connsiteX3602" fmla="*/ 4021148 w 5143835"/>
              <a:gd name="connsiteY3602" fmla="*/ 2692044 h 7043687"/>
              <a:gd name="connsiteX3603" fmla="*/ 4008300 w 5143835"/>
              <a:gd name="connsiteY3603" fmla="*/ 2669899 h 7043687"/>
              <a:gd name="connsiteX3604" fmla="*/ 4010122 w 5143835"/>
              <a:gd name="connsiteY3604" fmla="*/ 2668315 h 7043687"/>
              <a:gd name="connsiteX3605" fmla="*/ 4071317 w 5143835"/>
              <a:gd name="connsiteY3605" fmla="*/ 2663588 h 7043687"/>
              <a:gd name="connsiteX3606" fmla="*/ 4082328 w 5143835"/>
              <a:gd name="connsiteY3606" fmla="*/ 2672190 h 7043687"/>
              <a:gd name="connsiteX3607" fmla="*/ 4071317 w 5143835"/>
              <a:gd name="connsiteY3607" fmla="*/ 2663588 h 7043687"/>
              <a:gd name="connsiteX3608" fmla="*/ 4126551 w 5143835"/>
              <a:gd name="connsiteY3608" fmla="*/ 2661393 h 7043687"/>
              <a:gd name="connsiteX3609" fmla="*/ 4130369 w 5143835"/>
              <a:gd name="connsiteY3609" fmla="*/ 2663752 h 7043687"/>
              <a:gd name="connsiteX3610" fmla="*/ 4135852 w 5143835"/>
              <a:gd name="connsiteY3610" fmla="*/ 2674129 h 7043687"/>
              <a:gd name="connsiteX3611" fmla="*/ 4128355 w 5143835"/>
              <a:gd name="connsiteY3611" fmla="*/ 2665502 h 7043687"/>
              <a:gd name="connsiteX3612" fmla="*/ 4126551 w 5143835"/>
              <a:gd name="connsiteY3612" fmla="*/ 2661393 h 7043687"/>
              <a:gd name="connsiteX3613" fmla="*/ 3879024 w 5143835"/>
              <a:gd name="connsiteY3613" fmla="*/ 2659871 h 7043687"/>
              <a:gd name="connsiteX3614" fmla="*/ 3889298 w 5143835"/>
              <a:gd name="connsiteY3614" fmla="*/ 2667945 h 7043687"/>
              <a:gd name="connsiteX3615" fmla="*/ 3879024 w 5143835"/>
              <a:gd name="connsiteY3615" fmla="*/ 2659871 h 7043687"/>
              <a:gd name="connsiteX3616" fmla="*/ 3936835 w 5143835"/>
              <a:gd name="connsiteY3616" fmla="*/ 2659326 h 7043687"/>
              <a:gd name="connsiteX3617" fmla="*/ 3952814 w 5143835"/>
              <a:gd name="connsiteY3617" fmla="*/ 2681779 h 7043687"/>
              <a:gd name="connsiteX3618" fmla="*/ 3936835 w 5143835"/>
              <a:gd name="connsiteY3618" fmla="*/ 2659326 h 7043687"/>
              <a:gd name="connsiteX3619" fmla="*/ 342590 w 5143835"/>
              <a:gd name="connsiteY3619" fmla="*/ 2651392 h 7043687"/>
              <a:gd name="connsiteX3620" fmla="*/ 374167 w 5143835"/>
              <a:gd name="connsiteY3620" fmla="*/ 2666095 h 7043687"/>
              <a:gd name="connsiteX3621" fmla="*/ 352787 w 5143835"/>
              <a:gd name="connsiteY3621" fmla="*/ 2680859 h 7043687"/>
              <a:gd name="connsiteX3622" fmla="*/ 337800 w 5143835"/>
              <a:gd name="connsiteY3622" fmla="*/ 2670347 h 7043687"/>
              <a:gd name="connsiteX3623" fmla="*/ 342590 w 5143835"/>
              <a:gd name="connsiteY3623" fmla="*/ 2651392 h 7043687"/>
              <a:gd name="connsiteX3624" fmla="*/ 4107835 w 5143835"/>
              <a:gd name="connsiteY3624" fmla="*/ 2650025 h 7043687"/>
              <a:gd name="connsiteX3625" fmla="*/ 4116832 w 5143835"/>
              <a:gd name="connsiteY3625" fmla="*/ 2660378 h 7043687"/>
              <a:gd name="connsiteX3626" fmla="*/ 4111462 w 5143835"/>
              <a:gd name="connsiteY3626" fmla="*/ 2665044 h 7043687"/>
              <a:gd name="connsiteX3627" fmla="*/ 4107835 w 5143835"/>
              <a:gd name="connsiteY3627" fmla="*/ 2650025 h 7043687"/>
              <a:gd name="connsiteX3628" fmla="*/ 4048836 w 5143835"/>
              <a:gd name="connsiteY3628" fmla="*/ 2640729 h 7043687"/>
              <a:gd name="connsiteX3629" fmla="*/ 4058680 w 5143835"/>
              <a:gd name="connsiteY3629" fmla="*/ 2642269 h 7043687"/>
              <a:gd name="connsiteX3630" fmla="*/ 4061139 w 5143835"/>
              <a:gd name="connsiteY3630" fmla="*/ 2656282 h 7043687"/>
              <a:gd name="connsiteX3631" fmla="*/ 4048836 w 5143835"/>
              <a:gd name="connsiteY3631" fmla="*/ 2640729 h 7043687"/>
              <a:gd name="connsiteX3632" fmla="*/ 4229694 w 5143835"/>
              <a:gd name="connsiteY3632" fmla="*/ 2628916 h 7043687"/>
              <a:gd name="connsiteX3633" fmla="*/ 4226337 w 5143835"/>
              <a:gd name="connsiteY3633" fmla="*/ 2631833 h 7043687"/>
              <a:gd name="connsiteX3634" fmla="*/ 4229694 w 5143835"/>
              <a:gd name="connsiteY3634" fmla="*/ 2628916 h 7043687"/>
              <a:gd name="connsiteX3635" fmla="*/ 4121211 w 5143835"/>
              <a:gd name="connsiteY3635" fmla="*/ 2620227 h 7043687"/>
              <a:gd name="connsiteX3636" fmla="*/ 4137205 w 5143835"/>
              <a:gd name="connsiteY3636" fmla="*/ 2638631 h 7043687"/>
              <a:gd name="connsiteX3637" fmla="*/ 4146992 w 5143835"/>
              <a:gd name="connsiteY3637" fmla="*/ 2646276 h 7043687"/>
              <a:gd name="connsiteX3638" fmla="*/ 4145202 w 5143835"/>
              <a:gd name="connsiteY3638" fmla="*/ 2647832 h 7043687"/>
              <a:gd name="connsiteX3639" fmla="*/ 4120260 w 5143835"/>
              <a:gd name="connsiteY3639" fmla="*/ 2637208 h 7043687"/>
              <a:gd name="connsiteX3640" fmla="*/ 4121211 w 5143835"/>
              <a:gd name="connsiteY3640" fmla="*/ 2620227 h 7043687"/>
              <a:gd name="connsiteX3641" fmla="*/ 4269002 w 5143835"/>
              <a:gd name="connsiteY3641" fmla="*/ 2615007 h 7043687"/>
              <a:gd name="connsiteX3642" fmla="*/ 4280498 w 5143835"/>
              <a:gd name="connsiteY3642" fmla="*/ 2619591 h 7043687"/>
              <a:gd name="connsiteX3643" fmla="*/ 4303336 w 5143835"/>
              <a:gd name="connsiteY3643" fmla="*/ 2649712 h 7043687"/>
              <a:gd name="connsiteX3644" fmla="*/ 4285579 w 5143835"/>
              <a:gd name="connsiteY3644" fmla="*/ 2648486 h 7043687"/>
              <a:gd name="connsiteX3645" fmla="*/ 4260840 w 5143835"/>
              <a:gd name="connsiteY3645" fmla="*/ 2620018 h 7043687"/>
              <a:gd name="connsiteX3646" fmla="*/ 4269002 w 5143835"/>
              <a:gd name="connsiteY3646" fmla="*/ 2615007 h 7043687"/>
              <a:gd name="connsiteX3647" fmla="*/ 3911567 w 5143835"/>
              <a:gd name="connsiteY3647" fmla="*/ 2614658 h 7043687"/>
              <a:gd name="connsiteX3648" fmla="*/ 3920064 w 5143835"/>
              <a:gd name="connsiteY3648" fmla="*/ 2624435 h 7043687"/>
              <a:gd name="connsiteX3649" fmla="*/ 3926714 w 5143835"/>
              <a:gd name="connsiteY3649" fmla="*/ 2635817 h 7043687"/>
              <a:gd name="connsiteX3650" fmla="*/ 3935211 w 5143835"/>
              <a:gd name="connsiteY3650" fmla="*/ 2645594 h 7043687"/>
              <a:gd name="connsiteX3651" fmla="*/ 3940749 w 5143835"/>
              <a:gd name="connsiteY3651" fmla="*/ 2640781 h 7043687"/>
              <a:gd name="connsiteX3652" fmla="*/ 3955896 w 5143835"/>
              <a:gd name="connsiteY3652" fmla="*/ 2661940 h 7043687"/>
              <a:gd name="connsiteX3653" fmla="*/ 3960701 w 5143835"/>
              <a:gd name="connsiteY3653" fmla="*/ 2674925 h 7043687"/>
              <a:gd name="connsiteX3654" fmla="*/ 3933365 w 5143835"/>
              <a:gd name="connsiteY3654" fmla="*/ 2647197 h 7043687"/>
              <a:gd name="connsiteX3655" fmla="*/ 3924868 w 5143835"/>
              <a:gd name="connsiteY3655" fmla="*/ 2637421 h 7043687"/>
              <a:gd name="connsiteX3656" fmla="*/ 3916372 w 5143835"/>
              <a:gd name="connsiteY3656" fmla="*/ 2627644 h 7043687"/>
              <a:gd name="connsiteX3657" fmla="*/ 3918217 w 5143835"/>
              <a:gd name="connsiteY3657" fmla="*/ 2626040 h 7043687"/>
              <a:gd name="connsiteX3658" fmla="*/ 3909721 w 5143835"/>
              <a:gd name="connsiteY3658" fmla="*/ 2616263 h 7043687"/>
              <a:gd name="connsiteX3659" fmla="*/ 3911567 w 5143835"/>
              <a:gd name="connsiteY3659" fmla="*/ 2614658 h 7043687"/>
              <a:gd name="connsiteX3660" fmla="*/ 4250501 w 5143835"/>
              <a:gd name="connsiteY3660" fmla="*/ 2610834 h 7043687"/>
              <a:gd name="connsiteX3661" fmla="*/ 4266839 w 5143835"/>
              <a:gd name="connsiteY3661" fmla="*/ 2626921 h 7043687"/>
              <a:gd name="connsiteX3662" fmla="*/ 4250501 w 5143835"/>
              <a:gd name="connsiteY3662" fmla="*/ 2610834 h 7043687"/>
              <a:gd name="connsiteX3663" fmla="*/ 4389134 w 5143835"/>
              <a:gd name="connsiteY3663" fmla="*/ 2610807 h 7043687"/>
              <a:gd name="connsiteX3664" fmla="*/ 4398149 w 5143835"/>
              <a:gd name="connsiteY3664" fmla="*/ 2619401 h 7043687"/>
              <a:gd name="connsiteX3665" fmla="*/ 4419580 w 5143835"/>
              <a:gd name="connsiteY3665" fmla="*/ 2651653 h 7043687"/>
              <a:gd name="connsiteX3666" fmla="*/ 4397148 w 5143835"/>
              <a:gd name="connsiteY3666" fmla="*/ 2637229 h 7043687"/>
              <a:gd name="connsiteX3667" fmla="*/ 4400907 w 5143835"/>
              <a:gd name="connsiteY3667" fmla="*/ 2633963 h 7043687"/>
              <a:gd name="connsiteX3668" fmla="*/ 4386933 w 5143835"/>
              <a:gd name="connsiteY3668" fmla="*/ 2612189 h 7043687"/>
              <a:gd name="connsiteX3669" fmla="*/ 4389134 w 5143835"/>
              <a:gd name="connsiteY3669" fmla="*/ 2610807 h 7043687"/>
              <a:gd name="connsiteX3670" fmla="*/ 4315907 w 5143835"/>
              <a:gd name="connsiteY3670" fmla="*/ 2600177 h 7043687"/>
              <a:gd name="connsiteX3671" fmla="*/ 4329804 w 5143835"/>
              <a:gd name="connsiteY3671" fmla="*/ 2608542 h 7043687"/>
              <a:gd name="connsiteX3672" fmla="*/ 4336785 w 5143835"/>
              <a:gd name="connsiteY3672" fmla="*/ 2620643 h 7043687"/>
              <a:gd name="connsiteX3673" fmla="*/ 4323762 w 5143835"/>
              <a:gd name="connsiteY3673" fmla="*/ 2613791 h 7043687"/>
              <a:gd name="connsiteX3674" fmla="*/ 4315907 w 5143835"/>
              <a:gd name="connsiteY3674" fmla="*/ 2600177 h 7043687"/>
              <a:gd name="connsiteX3675" fmla="*/ 4479050 w 5143835"/>
              <a:gd name="connsiteY3675" fmla="*/ 2599970 h 7043687"/>
              <a:gd name="connsiteX3676" fmla="*/ 4485047 w 5143835"/>
              <a:gd name="connsiteY3676" fmla="*/ 2606871 h 7043687"/>
              <a:gd name="connsiteX3677" fmla="*/ 4483034 w 5143835"/>
              <a:gd name="connsiteY3677" fmla="*/ 2608621 h 7043687"/>
              <a:gd name="connsiteX3678" fmla="*/ 4477036 w 5143835"/>
              <a:gd name="connsiteY3678" fmla="*/ 2601720 h 7043687"/>
              <a:gd name="connsiteX3679" fmla="*/ 4479050 w 5143835"/>
              <a:gd name="connsiteY3679" fmla="*/ 2599970 h 7043687"/>
              <a:gd name="connsiteX3680" fmla="*/ 4009327 w 5143835"/>
              <a:gd name="connsiteY3680" fmla="*/ 2596325 h 7043687"/>
              <a:gd name="connsiteX3681" fmla="*/ 4016311 w 5143835"/>
              <a:gd name="connsiteY3681" fmla="*/ 2608428 h 7043687"/>
              <a:gd name="connsiteX3682" fmla="*/ 4007314 w 5143835"/>
              <a:gd name="connsiteY3682" fmla="*/ 2598075 h 7043687"/>
              <a:gd name="connsiteX3683" fmla="*/ 4009327 w 5143835"/>
              <a:gd name="connsiteY3683" fmla="*/ 2596325 h 7043687"/>
              <a:gd name="connsiteX3684" fmla="*/ 4258285 w 5143835"/>
              <a:gd name="connsiteY3684" fmla="*/ 2585897 h 7043687"/>
              <a:gd name="connsiteX3685" fmla="*/ 4267282 w 5143835"/>
              <a:gd name="connsiteY3685" fmla="*/ 2596250 h 7043687"/>
              <a:gd name="connsiteX3686" fmla="*/ 4265268 w 5143835"/>
              <a:gd name="connsiteY3686" fmla="*/ 2598000 h 7043687"/>
              <a:gd name="connsiteX3687" fmla="*/ 4258285 w 5143835"/>
              <a:gd name="connsiteY3687" fmla="*/ 2585897 h 7043687"/>
              <a:gd name="connsiteX3688" fmla="*/ 4459043 w 5143835"/>
              <a:gd name="connsiteY3688" fmla="*/ 2581016 h 7043687"/>
              <a:gd name="connsiteX3689" fmla="*/ 4463425 w 5143835"/>
              <a:gd name="connsiteY3689" fmla="*/ 2584023 h 7043687"/>
              <a:gd name="connsiteX3690" fmla="*/ 4464373 w 5143835"/>
              <a:gd name="connsiteY3690" fmla="*/ 2583924 h 7043687"/>
              <a:gd name="connsiteX3691" fmla="*/ 4469047 w 5143835"/>
              <a:gd name="connsiteY3691" fmla="*/ 2590494 h 7043687"/>
              <a:gd name="connsiteX3692" fmla="*/ 4477036 w 5143835"/>
              <a:gd name="connsiteY3692" fmla="*/ 2601720 h 7043687"/>
              <a:gd name="connsiteX3693" fmla="*/ 4459043 w 5143835"/>
              <a:gd name="connsiteY3693" fmla="*/ 2581016 h 7043687"/>
              <a:gd name="connsiteX3694" fmla="*/ 331209 w 5143835"/>
              <a:gd name="connsiteY3694" fmla="*/ 2580070 h 7043687"/>
              <a:gd name="connsiteX3695" fmla="*/ 356200 w 5143835"/>
              <a:gd name="connsiteY3695" fmla="*/ 2620832 h 7043687"/>
              <a:gd name="connsiteX3696" fmla="*/ 319752 w 5143835"/>
              <a:gd name="connsiteY3696" fmla="*/ 2625396 h 7043687"/>
              <a:gd name="connsiteX3697" fmla="*/ 331209 w 5143835"/>
              <a:gd name="connsiteY3697" fmla="*/ 2580070 h 7043687"/>
              <a:gd name="connsiteX3698" fmla="*/ 4461057 w 5143835"/>
              <a:gd name="connsiteY3698" fmla="*/ 2579266 h 7043687"/>
              <a:gd name="connsiteX3699" fmla="*/ 4464538 w 5143835"/>
              <a:gd name="connsiteY3699" fmla="*/ 2583907 h 7043687"/>
              <a:gd name="connsiteX3700" fmla="*/ 4464373 w 5143835"/>
              <a:gd name="connsiteY3700" fmla="*/ 2583924 h 7043687"/>
              <a:gd name="connsiteX3701" fmla="*/ 2143782 w 5143835"/>
              <a:gd name="connsiteY3701" fmla="*/ 2578681 h 7043687"/>
              <a:gd name="connsiteX3702" fmla="*/ 2145749 w 5143835"/>
              <a:gd name="connsiteY3702" fmla="*/ 2584051 h 7043687"/>
              <a:gd name="connsiteX3703" fmla="*/ 2143853 w 5143835"/>
              <a:gd name="connsiteY3703" fmla="*/ 2593635 h 7043687"/>
              <a:gd name="connsiteX3704" fmla="*/ 2142431 w 5143835"/>
              <a:gd name="connsiteY3704" fmla="*/ 2600825 h 7043687"/>
              <a:gd name="connsiteX3705" fmla="*/ 2134305 w 5143835"/>
              <a:gd name="connsiteY3705" fmla="*/ 2626606 h 7043687"/>
              <a:gd name="connsiteX3706" fmla="*/ 2132848 w 5143835"/>
              <a:gd name="connsiteY3706" fmla="*/ 2626318 h 7043687"/>
              <a:gd name="connsiteX3707" fmla="*/ 2130917 w 5143835"/>
              <a:gd name="connsiteY3707" fmla="*/ 2628425 h 7043687"/>
              <a:gd name="connsiteX3708" fmla="*/ 2129460 w 5143835"/>
              <a:gd name="connsiteY3708" fmla="*/ 2628138 h 7043687"/>
              <a:gd name="connsiteX3709" fmla="*/ 2125088 w 5143835"/>
              <a:gd name="connsiteY3709" fmla="*/ 2627273 h 7043687"/>
              <a:gd name="connsiteX3710" fmla="*/ 2125561 w 5143835"/>
              <a:gd name="connsiteY3710" fmla="*/ 2624877 h 7043687"/>
              <a:gd name="connsiteX3711" fmla="*/ 2129423 w 5143835"/>
              <a:gd name="connsiteY3711" fmla="*/ 2620660 h 7043687"/>
              <a:gd name="connsiteX3712" fmla="*/ 2137551 w 5143835"/>
              <a:gd name="connsiteY3712" fmla="*/ 2594879 h 7043687"/>
              <a:gd name="connsiteX3713" fmla="*/ 2139920 w 5143835"/>
              <a:gd name="connsiteY3713" fmla="*/ 2582897 h 7043687"/>
              <a:gd name="connsiteX3714" fmla="*/ 2143782 w 5143835"/>
              <a:gd name="connsiteY3714" fmla="*/ 2578681 h 7043687"/>
              <a:gd name="connsiteX3715" fmla="*/ 391457 w 5143835"/>
              <a:gd name="connsiteY3715" fmla="*/ 2576966 h 7043687"/>
              <a:gd name="connsiteX3716" fmla="*/ 396672 w 5143835"/>
              <a:gd name="connsiteY3716" fmla="*/ 2577062 h 7043687"/>
              <a:gd name="connsiteX3717" fmla="*/ 400569 w 5143835"/>
              <a:gd name="connsiteY3717" fmla="*/ 2587824 h 7043687"/>
              <a:gd name="connsiteX3718" fmla="*/ 392025 w 5143835"/>
              <a:gd name="connsiteY3718" fmla="*/ 2595442 h 7043687"/>
              <a:gd name="connsiteX3719" fmla="*/ 375437 w 5143835"/>
              <a:gd name="connsiteY3719" fmla="*/ 2591250 h 7043687"/>
              <a:gd name="connsiteX3720" fmla="*/ 391457 w 5143835"/>
              <a:gd name="connsiteY3720" fmla="*/ 2576966 h 7043687"/>
              <a:gd name="connsiteX3721" fmla="*/ 4412567 w 5143835"/>
              <a:gd name="connsiteY3721" fmla="*/ 2572952 h 7043687"/>
              <a:gd name="connsiteX3722" fmla="*/ 4427563 w 5143835"/>
              <a:gd name="connsiteY3722" fmla="*/ 2590206 h 7043687"/>
              <a:gd name="connsiteX3723" fmla="*/ 4418386 w 5143835"/>
              <a:gd name="connsiteY3723" fmla="*/ 2583038 h 7043687"/>
              <a:gd name="connsiteX3724" fmla="*/ 4410889 w 5143835"/>
              <a:gd name="connsiteY3724" fmla="*/ 2574411 h 7043687"/>
              <a:gd name="connsiteX3725" fmla="*/ 4412567 w 5143835"/>
              <a:gd name="connsiteY3725" fmla="*/ 2572952 h 7043687"/>
              <a:gd name="connsiteX3726" fmla="*/ 4469784 w 5143835"/>
              <a:gd name="connsiteY3726" fmla="*/ 2571682 h 7043687"/>
              <a:gd name="connsiteX3727" fmla="*/ 4476935 w 5143835"/>
              <a:gd name="connsiteY3727" fmla="*/ 2583639 h 7043687"/>
              <a:gd name="connsiteX3728" fmla="*/ 4475089 w 5143835"/>
              <a:gd name="connsiteY3728" fmla="*/ 2585243 h 7043687"/>
              <a:gd name="connsiteX3729" fmla="*/ 4473244 w 5143835"/>
              <a:gd name="connsiteY3729" fmla="*/ 2586848 h 7043687"/>
              <a:gd name="connsiteX3730" fmla="*/ 4471397 w 5143835"/>
              <a:gd name="connsiteY3730" fmla="*/ 2588452 h 7043687"/>
              <a:gd name="connsiteX3731" fmla="*/ 4462400 w 5143835"/>
              <a:gd name="connsiteY3731" fmla="*/ 2578099 h 7043687"/>
              <a:gd name="connsiteX3732" fmla="*/ 4464245 w 5143835"/>
              <a:gd name="connsiteY3732" fmla="*/ 2576495 h 7043687"/>
              <a:gd name="connsiteX3733" fmla="*/ 4466092 w 5143835"/>
              <a:gd name="connsiteY3733" fmla="*/ 2574891 h 7043687"/>
              <a:gd name="connsiteX3734" fmla="*/ 4469784 w 5143835"/>
              <a:gd name="connsiteY3734" fmla="*/ 2571682 h 7043687"/>
              <a:gd name="connsiteX3735" fmla="*/ 4213313 w 5143835"/>
              <a:gd name="connsiteY3735" fmla="*/ 2566686 h 7043687"/>
              <a:gd name="connsiteX3736" fmla="*/ 4230383 w 5143835"/>
              <a:gd name="connsiteY3736" fmla="*/ 2576839 h 7043687"/>
              <a:gd name="connsiteX3737" fmla="*/ 4243117 w 5143835"/>
              <a:gd name="connsiteY3737" fmla="*/ 2599083 h 7043687"/>
              <a:gd name="connsiteX3738" fmla="*/ 4220986 w 5143835"/>
              <a:gd name="connsiteY3738" fmla="*/ 2585005 h 7043687"/>
              <a:gd name="connsiteX3739" fmla="*/ 4213313 w 5143835"/>
              <a:gd name="connsiteY3739" fmla="*/ 2566686 h 7043687"/>
              <a:gd name="connsiteX3740" fmla="*/ 4162466 w 5143835"/>
              <a:gd name="connsiteY3740" fmla="*/ 2566202 h 7043687"/>
              <a:gd name="connsiteX3741" fmla="*/ 4167704 w 5143835"/>
              <a:gd name="connsiteY3741" fmla="*/ 2579822 h 7043687"/>
              <a:gd name="connsiteX3742" fmla="*/ 4165825 w 5143835"/>
              <a:gd name="connsiteY3742" fmla="*/ 2581455 h 7043687"/>
              <a:gd name="connsiteX3743" fmla="*/ 4158707 w 5143835"/>
              <a:gd name="connsiteY3743" fmla="*/ 2569469 h 7043687"/>
              <a:gd name="connsiteX3744" fmla="*/ 4162466 w 5143835"/>
              <a:gd name="connsiteY3744" fmla="*/ 2566202 h 7043687"/>
              <a:gd name="connsiteX3745" fmla="*/ 4121948 w 5143835"/>
              <a:gd name="connsiteY3745" fmla="*/ 2550691 h 7043687"/>
              <a:gd name="connsiteX3746" fmla="*/ 4132572 w 5143835"/>
              <a:gd name="connsiteY3746" fmla="*/ 2561900 h 7043687"/>
              <a:gd name="connsiteX3747" fmla="*/ 4128545 w 5143835"/>
              <a:gd name="connsiteY3747" fmla="*/ 2565399 h 7043687"/>
              <a:gd name="connsiteX3748" fmla="*/ 4121948 w 5143835"/>
              <a:gd name="connsiteY3748" fmla="*/ 2550691 h 7043687"/>
              <a:gd name="connsiteX3749" fmla="*/ 339020 w 5143835"/>
              <a:gd name="connsiteY3749" fmla="*/ 2549155 h 7043687"/>
              <a:gd name="connsiteX3750" fmla="*/ 342785 w 5143835"/>
              <a:gd name="connsiteY3750" fmla="*/ 2560441 h 7043687"/>
              <a:gd name="connsiteX3751" fmla="*/ 334110 w 5143835"/>
              <a:gd name="connsiteY3751" fmla="*/ 2568582 h 7043687"/>
              <a:gd name="connsiteX3752" fmla="*/ 339020 w 5143835"/>
              <a:gd name="connsiteY3752" fmla="*/ 2549155 h 7043687"/>
              <a:gd name="connsiteX3753" fmla="*/ 4280451 w 5143835"/>
              <a:gd name="connsiteY3753" fmla="*/ 2548461 h 7043687"/>
              <a:gd name="connsiteX3754" fmla="*/ 4288699 w 5143835"/>
              <a:gd name="connsiteY3754" fmla="*/ 2557951 h 7043687"/>
              <a:gd name="connsiteX3755" fmla="*/ 4294164 w 5143835"/>
              <a:gd name="connsiteY3755" fmla="*/ 2553200 h 7043687"/>
              <a:gd name="connsiteX3756" fmla="*/ 4314301 w 5143835"/>
              <a:gd name="connsiteY3756" fmla="*/ 2569013 h 7043687"/>
              <a:gd name="connsiteX3757" fmla="*/ 4318904 w 5143835"/>
              <a:gd name="connsiteY3757" fmla="*/ 2581670 h 7043687"/>
              <a:gd name="connsiteX3758" fmla="*/ 4301548 w 5143835"/>
              <a:gd name="connsiteY3758" fmla="*/ 2580096 h 7043687"/>
              <a:gd name="connsiteX3759" fmla="*/ 4280451 w 5143835"/>
              <a:gd name="connsiteY3759" fmla="*/ 2548461 h 7043687"/>
              <a:gd name="connsiteX3760" fmla="*/ 4285918 w 5143835"/>
              <a:gd name="connsiteY3760" fmla="*/ 2543711 h 7043687"/>
              <a:gd name="connsiteX3761" fmla="*/ 4294164 w 5143835"/>
              <a:gd name="connsiteY3761" fmla="*/ 2553200 h 7043687"/>
              <a:gd name="connsiteX3762" fmla="*/ 4284096 w 5143835"/>
              <a:gd name="connsiteY3762" fmla="*/ 2545294 h 7043687"/>
              <a:gd name="connsiteX3763" fmla="*/ 4285918 w 5143835"/>
              <a:gd name="connsiteY3763" fmla="*/ 2543711 h 7043687"/>
              <a:gd name="connsiteX3764" fmla="*/ 4531684 w 5143835"/>
              <a:gd name="connsiteY3764" fmla="*/ 2541741 h 7043687"/>
              <a:gd name="connsiteX3765" fmla="*/ 4546131 w 5143835"/>
              <a:gd name="connsiteY3765" fmla="*/ 2553790 h 7043687"/>
              <a:gd name="connsiteX3766" fmla="*/ 4532593 w 5143835"/>
              <a:gd name="connsiteY3766" fmla="*/ 2550412 h 7043687"/>
              <a:gd name="connsiteX3767" fmla="*/ 4531684 w 5143835"/>
              <a:gd name="connsiteY3767" fmla="*/ 2541741 h 7043687"/>
              <a:gd name="connsiteX3768" fmla="*/ 4385914 w 5143835"/>
              <a:gd name="connsiteY3768" fmla="*/ 2541606 h 7043687"/>
              <a:gd name="connsiteX3769" fmla="*/ 4401894 w 5143835"/>
              <a:gd name="connsiteY3769" fmla="*/ 2564060 h 7043687"/>
              <a:gd name="connsiteX3770" fmla="*/ 4383901 w 5143835"/>
              <a:gd name="connsiteY3770" fmla="*/ 2543356 h 7043687"/>
              <a:gd name="connsiteX3771" fmla="*/ 4385914 w 5143835"/>
              <a:gd name="connsiteY3771" fmla="*/ 2541606 h 7043687"/>
              <a:gd name="connsiteX3772" fmla="*/ 4420670 w 5143835"/>
              <a:gd name="connsiteY3772" fmla="*/ 2540927 h 7043687"/>
              <a:gd name="connsiteX3773" fmla="*/ 4428071 w 5143835"/>
              <a:gd name="connsiteY3773" fmla="*/ 2541310 h 7043687"/>
              <a:gd name="connsiteX3774" fmla="*/ 4433040 w 5143835"/>
              <a:gd name="connsiteY3774" fmla="*/ 2555160 h 7043687"/>
              <a:gd name="connsiteX3775" fmla="*/ 4420017 w 5143835"/>
              <a:gd name="connsiteY3775" fmla="*/ 2548310 h 7043687"/>
              <a:gd name="connsiteX3776" fmla="*/ 4420670 w 5143835"/>
              <a:gd name="connsiteY3776" fmla="*/ 2540927 h 7043687"/>
              <a:gd name="connsiteX3777" fmla="*/ 4061877 w 5143835"/>
              <a:gd name="connsiteY3777" fmla="*/ 2536814 h 7043687"/>
              <a:gd name="connsiteX3778" fmla="*/ 4072346 w 5143835"/>
              <a:gd name="connsiteY3778" fmla="*/ 2545019 h 7043687"/>
              <a:gd name="connsiteX3779" fmla="*/ 4084718 w 5143835"/>
              <a:gd name="connsiteY3779" fmla="*/ 2551573 h 7043687"/>
              <a:gd name="connsiteX3780" fmla="*/ 4073307 w 5143835"/>
              <a:gd name="connsiteY3780" fmla="*/ 2561490 h 7043687"/>
              <a:gd name="connsiteX3781" fmla="*/ 4070444 w 5143835"/>
              <a:gd name="connsiteY3781" fmla="*/ 2546672 h 7043687"/>
              <a:gd name="connsiteX3782" fmla="*/ 4061877 w 5143835"/>
              <a:gd name="connsiteY3782" fmla="*/ 2536814 h 7043687"/>
              <a:gd name="connsiteX3783" fmla="*/ 4337425 w 5143835"/>
              <a:gd name="connsiteY3783" fmla="*/ 2535292 h 7043687"/>
              <a:gd name="connsiteX3784" fmla="*/ 4346600 w 5143835"/>
              <a:gd name="connsiteY3784" fmla="*/ 2542461 h 7043687"/>
              <a:gd name="connsiteX3785" fmla="*/ 4354098 w 5143835"/>
              <a:gd name="connsiteY3785" fmla="*/ 2551088 h 7043687"/>
              <a:gd name="connsiteX3786" fmla="*/ 4337425 w 5143835"/>
              <a:gd name="connsiteY3786" fmla="*/ 2535292 h 7043687"/>
              <a:gd name="connsiteX3787" fmla="*/ 4440825 w 5143835"/>
              <a:gd name="connsiteY3787" fmla="*/ 2530226 h 7043687"/>
              <a:gd name="connsiteX3788" fmla="*/ 4455820 w 5143835"/>
              <a:gd name="connsiteY3788" fmla="*/ 2547480 h 7043687"/>
              <a:gd name="connsiteX3789" fmla="*/ 4440825 w 5143835"/>
              <a:gd name="connsiteY3789" fmla="*/ 2530226 h 7043687"/>
              <a:gd name="connsiteX3790" fmla="*/ 343930 w 5143835"/>
              <a:gd name="connsiteY3790" fmla="*/ 2529730 h 7043687"/>
              <a:gd name="connsiteX3791" fmla="*/ 339020 w 5143835"/>
              <a:gd name="connsiteY3791" fmla="*/ 2549155 h 7043687"/>
              <a:gd name="connsiteX3792" fmla="*/ 343930 w 5143835"/>
              <a:gd name="connsiteY3792" fmla="*/ 2529730 h 7043687"/>
              <a:gd name="connsiteX3793" fmla="*/ 4009179 w 5143835"/>
              <a:gd name="connsiteY3793" fmla="*/ 2528821 h 7043687"/>
              <a:gd name="connsiteX3794" fmla="*/ 4040262 w 5143835"/>
              <a:gd name="connsiteY3794" fmla="*/ 2553291 h 7043687"/>
              <a:gd name="connsiteX3795" fmla="*/ 4053526 w 5143835"/>
              <a:gd name="connsiteY3795" fmla="*/ 2576086 h 7043687"/>
              <a:gd name="connsiteX3796" fmla="*/ 4077151 w 5143835"/>
              <a:gd name="connsiteY3796" fmla="*/ 2607035 h 7043687"/>
              <a:gd name="connsiteX3797" fmla="*/ 4089376 w 5143835"/>
              <a:gd name="connsiteY3797" fmla="*/ 2613571 h 7043687"/>
              <a:gd name="connsiteX3798" fmla="*/ 4102640 w 5143835"/>
              <a:gd name="connsiteY3798" fmla="*/ 2636366 h 7043687"/>
              <a:gd name="connsiteX3799" fmla="*/ 4083783 w 5143835"/>
              <a:gd name="connsiteY3799" fmla="*/ 2618432 h 7043687"/>
              <a:gd name="connsiteX3800" fmla="*/ 4084821 w 5143835"/>
              <a:gd name="connsiteY3800" fmla="*/ 2634691 h 7043687"/>
              <a:gd name="connsiteX3801" fmla="*/ 4059334 w 5143835"/>
              <a:gd name="connsiteY3801" fmla="*/ 2605362 h 7043687"/>
              <a:gd name="connsiteX3802" fmla="*/ 4069692 w 5143835"/>
              <a:gd name="connsiteY3802" fmla="*/ 2613517 h 7043687"/>
              <a:gd name="connsiteX3803" fmla="*/ 4040475 w 5143835"/>
              <a:gd name="connsiteY3803" fmla="*/ 2587428 h 7043687"/>
              <a:gd name="connsiteX3804" fmla="*/ 4044204 w 5143835"/>
              <a:gd name="connsiteY3804" fmla="*/ 2584187 h 7043687"/>
              <a:gd name="connsiteX3805" fmla="*/ 4009179 w 5143835"/>
              <a:gd name="connsiteY3805" fmla="*/ 2528821 h 7043687"/>
              <a:gd name="connsiteX3806" fmla="*/ 3978127 w 5143835"/>
              <a:gd name="connsiteY3806" fmla="*/ 2526532 h 7043687"/>
              <a:gd name="connsiteX3807" fmla="*/ 3996135 w 5143835"/>
              <a:gd name="connsiteY3807" fmla="*/ 2543186 h 7043687"/>
              <a:gd name="connsiteX3808" fmla="*/ 3978127 w 5143835"/>
              <a:gd name="connsiteY3808" fmla="*/ 2526532 h 7043687"/>
              <a:gd name="connsiteX3809" fmla="*/ 4134717 w 5143835"/>
              <a:gd name="connsiteY3809" fmla="*/ 2523696 h 7043687"/>
              <a:gd name="connsiteX3810" fmla="*/ 4152709 w 5143835"/>
              <a:gd name="connsiteY3810" fmla="*/ 2544399 h 7043687"/>
              <a:gd name="connsiteX3811" fmla="*/ 4127332 w 5143835"/>
              <a:gd name="connsiteY3811" fmla="*/ 2530113 h 7043687"/>
              <a:gd name="connsiteX3812" fmla="*/ 4134717 w 5143835"/>
              <a:gd name="connsiteY3812" fmla="*/ 2523696 h 7043687"/>
              <a:gd name="connsiteX3813" fmla="*/ 4477341 w 5143835"/>
              <a:gd name="connsiteY3813" fmla="*/ 2516661 h 7043687"/>
              <a:gd name="connsiteX3814" fmla="*/ 4481996 w 5143835"/>
              <a:gd name="connsiteY3814" fmla="*/ 2524728 h 7043687"/>
              <a:gd name="connsiteX3815" fmla="*/ 4475998 w 5143835"/>
              <a:gd name="connsiteY3815" fmla="*/ 2517827 h 7043687"/>
              <a:gd name="connsiteX3816" fmla="*/ 4477341 w 5143835"/>
              <a:gd name="connsiteY3816" fmla="*/ 2516661 h 7043687"/>
              <a:gd name="connsiteX3817" fmla="*/ 4024446 w 5143835"/>
              <a:gd name="connsiteY3817" fmla="*/ 2516565 h 7043687"/>
              <a:gd name="connsiteX3818" fmla="*/ 4044521 w 5143835"/>
              <a:gd name="connsiteY3818" fmla="*/ 2532433 h 7043687"/>
              <a:gd name="connsiteX3819" fmla="*/ 4033781 w 5143835"/>
              <a:gd name="connsiteY3819" fmla="*/ 2541766 h 7043687"/>
              <a:gd name="connsiteX3820" fmla="*/ 4020867 w 5143835"/>
              <a:gd name="connsiteY3820" fmla="*/ 2519675 h 7043687"/>
              <a:gd name="connsiteX3821" fmla="*/ 4024446 w 5143835"/>
              <a:gd name="connsiteY3821" fmla="*/ 2516565 h 7043687"/>
              <a:gd name="connsiteX3822" fmla="*/ 4297748 w 5143835"/>
              <a:gd name="connsiteY3822" fmla="*/ 2515260 h 7043687"/>
              <a:gd name="connsiteX3823" fmla="*/ 4312384 w 5143835"/>
              <a:gd name="connsiteY3823" fmla="*/ 2520713 h 7043687"/>
              <a:gd name="connsiteX3824" fmla="*/ 4302987 w 5143835"/>
              <a:gd name="connsiteY3824" fmla="*/ 2528881 h 7043687"/>
              <a:gd name="connsiteX3825" fmla="*/ 4297748 w 5143835"/>
              <a:gd name="connsiteY3825" fmla="*/ 2515260 h 7043687"/>
              <a:gd name="connsiteX3826" fmla="*/ 4459620 w 5143835"/>
              <a:gd name="connsiteY3826" fmla="*/ 2513893 h 7043687"/>
              <a:gd name="connsiteX3827" fmla="*/ 4468617 w 5143835"/>
              <a:gd name="connsiteY3827" fmla="*/ 2524246 h 7043687"/>
              <a:gd name="connsiteX3828" fmla="*/ 4466602 w 5143835"/>
              <a:gd name="connsiteY3828" fmla="*/ 2525996 h 7043687"/>
              <a:gd name="connsiteX3829" fmla="*/ 4457605 w 5143835"/>
              <a:gd name="connsiteY3829" fmla="*/ 2515644 h 7043687"/>
              <a:gd name="connsiteX3830" fmla="*/ 4459620 w 5143835"/>
              <a:gd name="connsiteY3830" fmla="*/ 2513893 h 7043687"/>
              <a:gd name="connsiteX3831" fmla="*/ 4595799 w 5143835"/>
              <a:gd name="connsiteY3831" fmla="*/ 2510621 h 7043687"/>
              <a:gd name="connsiteX3832" fmla="*/ 4594457 w 5143835"/>
              <a:gd name="connsiteY3832" fmla="*/ 2511788 h 7043687"/>
              <a:gd name="connsiteX3833" fmla="*/ 4595799 w 5143835"/>
              <a:gd name="connsiteY3833" fmla="*/ 2510621 h 7043687"/>
              <a:gd name="connsiteX3834" fmla="*/ 352113 w 5143835"/>
              <a:gd name="connsiteY3834" fmla="*/ 2497353 h 7043687"/>
              <a:gd name="connsiteX3835" fmla="*/ 350477 w 5143835"/>
              <a:gd name="connsiteY3835" fmla="*/ 2503829 h 7043687"/>
              <a:gd name="connsiteX3836" fmla="*/ 353424 w 5143835"/>
              <a:gd name="connsiteY3836" fmla="*/ 2518352 h 7043687"/>
              <a:gd name="connsiteX3837" fmla="*/ 343930 w 5143835"/>
              <a:gd name="connsiteY3837" fmla="*/ 2529730 h 7043687"/>
              <a:gd name="connsiteX3838" fmla="*/ 332255 w 5143835"/>
              <a:gd name="connsiteY3838" fmla="*/ 2506112 h 7043687"/>
              <a:gd name="connsiteX3839" fmla="*/ 333891 w 5143835"/>
              <a:gd name="connsiteY3839" fmla="*/ 2499637 h 7043687"/>
              <a:gd name="connsiteX3840" fmla="*/ 352113 w 5143835"/>
              <a:gd name="connsiteY3840" fmla="*/ 2497353 h 7043687"/>
              <a:gd name="connsiteX3841" fmla="*/ 4437597 w 5143835"/>
              <a:gd name="connsiteY3841" fmla="*/ 2496687 h 7043687"/>
              <a:gd name="connsiteX3842" fmla="*/ 4444580 w 5143835"/>
              <a:gd name="connsiteY3842" fmla="*/ 2508790 h 7043687"/>
              <a:gd name="connsiteX3843" fmla="*/ 4433570 w 5143835"/>
              <a:gd name="connsiteY3843" fmla="*/ 2500187 h 7043687"/>
              <a:gd name="connsiteX3844" fmla="*/ 4437597 w 5143835"/>
              <a:gd name="connsiteY3844" fmla="*/ 2496687 h 7043687"/>
              <a:gd name="connsiteX3845" fmla="*/ 4243999 w 5143835"/>
              <a:gd name="connsiteY3845" fmla="*/ 2495350 h 7043687"/>
              <a:gd name="connsiteX3846" fmla="*/ 4261991 w 5143835"/>
              <a:gd name="connsiteY3846" fmla="*/ 2516053 h 7043687"/>
              <a:gd name="connsiteX3847" fmla="*/ 4242209 w 5143835"/>
              <a:gd name="connsiteY3847" fmla="*/ 2496905 h 7043687"/>
              <a:gd name="connsiteX3848" fmla="*/ 4243999 w 5143835"/>
              <a:gd name="connsiteY3848" fmla="*/ 2495350 h 7043687"/>
              <a:gd name="connsiteX3849" fmla="*/ 4386877 w 5143835"/>
              <a:gd name="connsiteY3849" fmla="*/ 2494586 h 7043687"/>
              <a:gd name="connsiteX3850" fmla="*/ 4396428 w 5143835"/>
              <a:gd name="connsiteY3850" fmla="*/ 2502187 h 7043687"/>
              <a:gd name="connsiteX3851" fmla="*/ 4393071 w 5143835"/>
              <a:gd name="connsiteY3851" fmla="*/ 2505104 h 7043687"/>
              <a:gd name="connsiteX3852" fmla="*/ 4384074 w 5143835"/>
              <a:gd name="connsiteY3852" fmla="*/ 2494751 h 7043687"/>
              <a:gd name="connsiteX3853" fmla="*/ 4386877 w 5143835"/>
              <a:gd name="connsiteY3853" fmla="*/ 2494586 h 7043687"/>
              <a:gd name="connsiteX3854" fmla="*/ 4494959 w 5143835"/>
              <a:gd name="connsiteY3854" fmla="*/ 2492647 h 7043687"/>
              <a:gd name="connsiteX3855" fmla="*/ 4498216 w 5143835"/>
              <a:gd name="connsiteY3855" fmla="*/ 2495492 h 7043687"/>
              <a:gd name="connsiteX3856" fmla="*/ 4494637 w 5143835"/>
              <a:gd name="connsiteY3856" fmla="*/ 2498604 h 7043687"/>
              <a:gd name="connsiteX3857" fmla="*/ 4494959 w 5143835"/>
              <a:gd name="connsiteY3857" fmla="*/ 2492647 h 7043687"/>
              <a:gd name="connsiteX3858" fmla="*/ 4034019 w 5143835"/>
              <a:gd name="connsiteY3858" fmla="*/ 2490072 h 7043687"/>
              <a:gd name="connsiteX3859" fmla="*/ 4052012 w 5143835"/>
              <a:gd name="connsiteY3859" fmla="*/ 2510776 h 7043687"/>
              <a:gd name="connsiteX3860" fmla="*/ 4046642 w 5143835"/>
              <a:gd name="connsiteY3860" fmla="*/ 2515442 h 7043687"/>
              <a:gd name="connsiteX3861" fmla="*/ 4030439 w 5143835"/>
              <a:gd name="connsiteY3861" fmla="*/ 2493183 h 7043687"/>
              <a:gd name="connsiteX3862" fmla="*/ 4034019 w 5143835"/>
              <a:gd name="connsiteY3862" fmla="*/ 2490072 h 7043687"/>
              <a:gd name="connsiteX3863" fmla="*/ 4076456 w 5143835"/>
              <a:gd name="connsiteY3863" fmla="*/ 2489533 h 7043687"/>
              <a:gd name="connsiteX3864" fmla="*/ 4090390 w 5143835"/>
              <a:gd name="connsiteY3864" fmla="*/ 2494383 h 7043687"/>
              <a:gd name="connsiteX3865" fmla="*/ 4098786 w 5143835"/>
              <a:gd name="connsiteY3865" fmla="*/ 2504044 h 7043687"/>
              <a:gd name="connsiteX3866" fmla="*/ 4118439 w 5143835"/>
              <a:gd name="connsiteY3866" fmla="*/ 2537842 h 7043687"/>
              <a:gd name="connsiteX3867" fmla="*/ 4083006 w 5143835"/>
              <a:gd name="connsiteY3867" fmla="*/ 2500798 h 7043687"/>
              <a:gd name="connsiteX3868" fmla="*/ 4076456 w 5143835"/>
              <a:gd name="connsiteY3868" fmla="*/ 2489533 h 7043687"/>
              <a:gd name="connsiteX3869" fmla="*/ 4156702 w 5143835"/>
              <a:gd name="connsiteY3869" fmla="*/ 2488440 h 7043687"/>
              <a:gd name="connsiteX3870" fmla="*/ 4164697 w 5143835"/>
              <a:gd name="connsiteY3870" fmla="*/ 2497641 h 7043687"/>
              <a:gd name="connsiteX3871" fmla="*/ 4152897 w 5143835"/>
              <a:gd name="connsiteY3871" fmla="*/ 2491746 h 7043687"/>
              <a:gd name="connsiteX3872" fmla="*/ 4156702 w 5143835"/>
              <a:gd name="connsiteY3872" fmla="*/ 2488440 h 7043687"/>
              <a:gd name="connsiteX3873" fmla="*/ 4578691 w 5143835"/>
              <a:gd name="connsiteY3873" fmla="*/ 2488394 h 7043687"/>
              <a:gd name="connsiteX3874" fmla="*/ 4584834 w 5143835"/>
              <a:gd name="connsiteY3874" fmla="*/ 2489869 h 7043687"/>
              <a:gd name="connsiteX3875" fmla="*/ 4580806 w 5143835"/>
              <a:gd name="connsiteY3875" fmla="*/ 2493369 h 7043687"/>
              <a:gd name="connsiteX3876" fmla="*/ 4578691 w 5143835"/>
              <a:gd name="connsiteY3876" fmla="*/ 2488394 h 7043687"/>
              <a:gd name="connsiteX3877" fmla="*/ 4529653 w 5143835"/>
              <a:gd name="connsiteY3877" fmla="*/ 2483311 h 7043687"/>
              <a:gd name="connsiteX3878" fmla="*/ 4545801 w 5143835"/>
              <a:gd name="connsiteY3878" fmla="*/ 2505622 h 7043687"/>
              <a:gd name="connsiteX3879" fmla="*/ 4540264 w 5143835"/>
              <a:gd name="connsiteY3879" fmla="*/ 2510435 h 7043687"/>
              <a:gd name="connsiteX3880" fmla="*/ 4531266 w 5143835"/>
              <a:gd name="connsiteY3880" fmla="*/ 2500082 h 7043687"/>
              <a:gd name="connsiteX3881" fmla="*/ 4529653 w 5143835"/>
              <a:gd name="connsiteY3881" fmla="*/ 2483311 h 7043687"/>
              <a:gd name="connsiteX3882" fmla="*/ 4113141 w 5143835"/>
              <a:gd name="connsiteY3882" fmla="*/ 2475823 h 7043687"/>
              <a:gd name="connsiteX3883" fmla="*/ 4124556 w 5143835"/>
              <a:gd name="connsiteY3883" fmla="*/ 2496189 h 7043687"/>
              <a:gd name="connsiteX3884" fmla="*/ 4113141 w 5143835"/>
              <a:gd name="connsiteY3884" fmla="*/ 2475823 h 7043687"/>
              <a:gd name="connsiteX3885" fmla="*/ 4531262 w 5143835"/>
              <a:gd name="connsiteY3885" fmla="*/ 2469799 h 7043687"/>
              <a:gd name="connsiteX3886" fmla="*/ 4540549 w 5143835"/>
              <a:gd name="connsiteY3886" fmla="*/ 2476872 h 7043687"/>
              <a:gd name="connsiteX3887" fmla="*/ 4535180 w 5143835"/>
              <a:gd name="connsiteY3887" fmla="*/ 2481538 h 7043687"/>
              <a:gd name="connsiteX3888" fmla="*/ 4531262 w 5143835"/>
              <a:gd name="connsiteY3888" fmla="*/ 2469799 h 7043687"/>
              <a:gd name="connsiteX3889" fmla="*/ 4315913 w 5143835"/>
              <a:gd name="connsiteY3889" fmla="*/ 2469190 h 7043687"/>
              <a:gd name="connsiteX3890" fmla="*/ 4344305 w 5143835"/>
              <a:gd name="connsiteY3890" fmla="*/ 2513158 h 7043687"/>
              <a:gd name="connsiteX3891" fmla="*/ 4350112 w 5143835"/>
              <a:gd name="connsiteY3891" fmla="*/ 2542435 h 7043687"/>
              <a:gd name="connsiteX3892" fmla="*/ 4343479 w 5143835"/>
              <a:gd name="connsiteY3892" fmla="*/ 2531037 h 7043687"/>
              <a:gd name="connsiteX3893" fmla="*/ 4316125 w 5143835"/>
              <a:gd name="connsiteY3893" fmla="*/ 2503327 h 7043687"/>
              <a:gd name="connsiteX3894" fmla="*/ 4323583 w 5143835"/>
              <a:gd name="connsiteY3894" fmla="*/ 2496846 h 7043687"/>
              <a:gd name="connsiteX3895" fmla="*/ 4315087 w 5143835"/>
              <a:gd name="connsiteY3895" fmla="*/ 2487068 h 7043687"/>
              <a:gd name="connsiteX3896" fmla="*/ 4313222 w 5143835"/>
              <a:gd name="connsiteY3896" fmla="*/ 2488689 h 7043687"/>
              <a:gd name="connsiteX3897" fmla="*/ 4309493 w 5143835"/>
              <a:gd name="connsiteY3897" fmla="*/ 2491930 h 7043687"/>
              <a:gd name="connsiteX3898" fmla="*/ 4304725 w 5143835"/>
              <a:gd name="connsiteY3898" fmla="*/ 2478912 h 7043687"/>
              <a:gd name="connsiteX3899" fmla="*/ 4306589 w 5143835"/>
              <a:gd name="connsiteY3899" fmla="*/ 2477291 h 7043687"/>
              <a:gd name="connsiteX3900" fmla="*/ 4315913 w 5143835"/>
              <a:gd name="connsiteY3900" fmla="*/ 2469190 h 7043687"/>
              <a:gd name="connsiteX3901" fmla="*/ 4084188 w 5143835"/>
              <a:gd name="connsiteY3901" fmla="*/ 2468809 h 7043687"/>
              <a:gd name="connsiteX3902" fmla="*/ 4094133 w 5143835"/>
              <a:gd name="connsiteY3902" fmla="*/ 2472660 h 7043687"/>
              <a:gd name="connsiteX3903" fmla="*/ 4111355 w 5143835"/>
              <a:gd name="connsiteY3903" fmla="*/ 2507661 h 7043687"/>
              <a:gd name="connsiteX3904" fmla="*/ 4086616 w 5143835"/>
              <a:gd name="connsiteY3904" fmla="*/ 2479193 h 7043687"/>
              <a:gd name="connsiteX3905" fmla="*/ 4084188 w 5143835"/>
              <a:gd name="connsiteY3905" fmla="*/ 2468809 h 7043687"/>
              <a:gd name="connsiteX3906" fmla="*/ 4146412 w 5143835"/>
              <a:gd name="connsiteY3906" fmla="*/ 2465078 h 7043687"/>
              <a:gd name="connsiteX3907" fmla="*/ 4170403 w 5143835"/>
              <a:gd name="connsiteY3907" fmla="*/ 2492682 h 7043687"/>
              <a:gd name="connsiteX3908" fmla="*/ 4156702 w 5143835"/>
              <a:gd name="connsiteY3908" fmla="*/ 2488440 h 7043687"/>
              <a:gd name="connsiteX3909" fmla="*/ 4148705 w 5143835"/>
              <a:gd name="connsiteY3909" fmla="*/ 2479239 h 7043687"/>
              <a:gd name="connsiteX3910" fmla="*/ 4146412 w 5143835"/>
              <a:gd name="connsiteY3910" fmla="*/ 2465078 h 7043687"/>
              <a:gd name="connsiteX3911" fmla="*/ 4398738 w 5143835"/>
              <a:gd name="connsiteY3911" fmla="*/ 2463835 h 7043687"/>
              <a:gd name="connsiteX3912" fmla="*/ 4409582 w 5143835"/>
              <a:gd name="connsiteY3912" fmla="*/ 2472583 h 7043687"/>
              <a:gd name="connsiteX3913" fmla="*/ 4414885 w 5143835"/>
              <a:gd name="connsiteY3913" fmla="*/ 2486143 h 7043687"/>
              <a:gd name="connsiteX3914" fmla="*/ 4398738 w 5143835"/>
              <a:gd name="connsiteY3914" fmla="*/ 2463835 h 7043687"/>
              <a:gd name="connsiteX3915" fmla="*/ 3950447 w 5143835"/>
              <a:gd name="connsiteY3915" fmla="*/ 2457552 h 7043687"/>
              <a:gd name="connsiteX3916" fmla="*/ 3975126 w 5143835"/>
              <a:gd name="connsiteY3916" fmla="*/ 2474353 h 7043687"/>
              <a:gd name="connsiteX3917" fmla="*/ 3968565 w 5143835"/>
              <a:gd name="connsiteY3917" fmla="*/ 2463056 h 7043687"/>
              <a:gd name="connsiteX3918" fmla="*/ 3985399 w 5143835"/>
              <a:gd name="connsiteY3918" fmla="*/ 2482426 h 7043687"/>
              <a:gd name="connsiteX3919" fmla="*/ 3992822 w 5143835"/>
              <a:gd name="connsiteY3919" fmla="*/ 2475975 h 7043687"/>
              <a:gd name="connsiteX3920" fmla="*/ 3977976 w 5143835"/>
              <a:gd name="connsiteY3920" fmla="*/ 2488877 h 7043687"/>
              <a:gd name="connsiteX3921" fmla="*/ 3976193 w 5143835"/>
              <a:gd name="connsiteY3921" fmla="*/ 2485326 h 7043687"/>
              <a:gd name="connsiteX3922" fmla="*/ 3979832 w 5143835"/>
              <a:gd name="connsiteY3922" fmla="*/ 2487264 h 7043687"/>
              <a:gd name="connsiteX3923" fmla="*/ 3975747 w 5143835"/>
              <a:gd name="connsiteY3923" fmla="*/ 2484438 h 7043687"/>
              <a:gd name="connsiteX3924" fmla="*/ 3976193 w 5143835"/>
              <a:gd name="connsiteY3924" fmla="*/ 2485326 h 7043687"/>
              <a:gd name="connsiteX3925" fmla="*/ 3967703 w 5143835"/>
              <a:gd name="connsiteY3925" fmla="*/ 2480804 h 7043687"/>
              <a:gd name="connsiteX3926" fmla="*/ 3949014 w 5143835"/>
              <a:gd name="connsiteY3926" fmla="*/ 2463047 h 7043687"/>
              <a:gd name="connsiteX3927" fmla="*/ 3950869 w 5143835"/>
              <a:gd name="connsiteY3927" fmla="*/ 2461434 h 7043687"/>
              <a:gd name="connsiteX3928" fmla="*/ 3950447 w 5143835"/>
              <a:gd name="connsiteY3928" fmla="*/ 2457552 h 7043687"/>
              <a:gd name="connsiteX3929" fmla="*/ 4169078 w 5143835"/>
              <a:gd name="connsiteY3929" fmla="*/ 2457493 h 7043687"/>
              <a:gd name="connsiteX3930" fmla="*/ 4180089 w 5143835"/>
              <a:gd name="connsiteY3930" fmla="*/ 2466095 h 7043687"/>
              <a:gd name="connsiteX3931" fmla="*/ 4187071 w 5143835"/>
              <a:gd name="connsiteY3931" fmla="*/ 2478197 h 7043687"/>
              <a:gd name="connsiteX3932" fmla="*/ 4169078 w 5143835"/>
              <a:gd name="connsiteY3932" fmla="*/ 2457493 h 7043687"/>
              <a:gd name="connsiteX3933" fmla="*/ 4548154 w 5143835"/>
              <a:gd name="connsiteY3933" fmla="*/ 2455119 h 7043687"/>
              <a:gd name="connsiteX3934" fmla="*/ 4555831 w 5143835"/>
              <a:gd name="connsiteY3934" fmla="*/ 2460563 h 7043687"/>
              <a:gd name="connsiteX3935" fmla="*/ 4554152 w 5143835"/>
              <a:gd name="connsiteY3935" fmla="*/ 2462020 h 7043687"/>
              <a:gd name="connsiteX3936" fmla="*/ 4548154 w 5143835"/>
              <a:gd name="connsiteY3936" fmla="*/ 2455119 h 7043687"/>
              <a:gd name="connsiteX3937" fmla="*/ 4596683 w 5143835"/>
              <a:gd name="connsiteY3937" fmla="*/ 2454020 h 7043687"/>
              <a:gd name="connsiteX3938" fmla="*/ 4599766 w 5143835"/>
              <a:gd name="connsiteY3938" fmla="*/ 2454179 h 7043687"/>
              <a:gd name="connsiteX3939" fmla="*/ 4612354 w 5143835"/>
              <a:gd name="connsiteY3939" fmla="*/ 2465952 h 7043687"/>
              <a:gd name="connsiteX3940" fmla="*/ 4597989 w 5143835"/>
              <a:gd name="connsiteY3940" fmla="*/ 2460268 h 7043687"/>
              <a:gd name="connsiteX3941" fmla="*/ 4596683 w 5143835"/>
              <a:gd name="connsiteY3941" fmla="*/ 2454020 h 7043687"/>
              <a:gd name="connsiteX3942" fmla="*/ 4564849 w 5143835"/>
              <a:gd name="connsiteY3942" fmla="*/ 2449698 h 7043687"/>
              <a:gd name="connsiteX3943" fmla="*/ 4569242 w 5143835"/>
              <a:gd name="connsiteY3943" fmla="*/ 2452947 h 7043687"/>
              <a:gd name="connsiteX3944" fmla="*/ 4577238 w 5143835"/>
              <a:gd name="connsiteY3944" fmla="*/ 2462148 h 7043687"/>
              <a:gd name="connsiteX3945" fmla="*/ 4579696 w 5143835"/>
              <a:gd name="connsiteY3945" fmla="*/ 2476162 h 7043687"/>
              <a:gd name="connsiteX3946" fmla="*/ 4577850 w 5143835"/>
              <a:gd name="connsiteY3946" fmla="*/ 2477766 h 7043687"/>
              <a:gd name="connsiteX3947" fmla="*/ 4553860 w 5143835"/>
              <a:gd name="connsiteY3947" fmla="*/ 2450161 h 7043687"/>
              <a:gd name="connsiteX3948" fmla="*/ 4564849 w 5143835"/>
              <a:gd name="connsiteY3948" fmla="*/ 2449698 h 7043687"/>
              <a:gd name="connsiteX3949" fmla="*/ 4666446 w 5143835"/>
              <a:gd name="connsiteY3949" fmla="*/ 2449225 h 7043687"/>
              <a:gd name="connsiteX3950" fmla="*/ 4695282 w 5143835"/>
              <a:gd name="connsiteY3950" fmla="*/ 2478678 h 7043687"/>
              <a:gd name="connsiteX3951" fmla="*/ 4687899 w 5143835"/>
              <a:gd name="connsiteY3951" fmla="*/ 2485094 h 7043687"/>
              <a:gd name="connsiteX3952" fmla="*/ 4662754 w 5143835"/>
              <a:gd name="connsiteY3952" fmla="*/ 2452434 h 7043687"/>
              <a:gd name="connsiteX3953" fmla="*/ 4666446 w 5143835"/>
              <a:gd name="connsiteY3953" fmla="*/ 2449225 h 7043687"/>
              <a:gd name="connsiteX3954" fmla="*/ 4137283 w 5143835"/>
              <a:gd name="connsiteY3954" fmla="*/ 2447399 h 7043687"/>
              <a:gd name="connsiteX3955" fmla="*/ 4143964 w 5143835"/>
              <a:gd name="connsiteY3955" fmla="*/ 2448025 h 7043687"/>
              <a:gd name="connsiteX3956" fmla="*/ 4188312 w 5143835"/>
              <a:gd name="connsiteY3956" fmla="*/ 2495290 h 7043687"/>
              <a:gd name="connsiteX3957" fmla="*/ 4198673 w 5143835"/>
              <a:gd name="connsiteY3957" fmla="*/ 2503447 h 7043687"/>
              <a:gd name="connsiteX3958" fmla="*/ 4205306 w 5143835"/>
              <a:gd name="connsiteY3958" fmla="*/ 2514844 h 7043687"/>
              <a:gd name="connsiteX3959" fmla="*/ 4193080 w 5143835"/>
              <a:gd name="connsiteY3959" fmla="*/ 2508307 h 7043687"/>
              <a:gd name="connsiteX3960" fmla="*/ 4201577 w 5143835"/>
              <a:gd name="connsiteY3960" fmla="*/ 2518084 h 7043687"/>
              <a:gd name="connsiteX3961" fmla="*/ 4211936 w 5143835"/>
              <a:gd name="connsiteY3961" fmla="*/ 2526239 h 7043687"/>
              <a:gd name="connsiteX3962" fmla="*/ 4230794 w 5143835"/>
              <a:gd name="connsiteY3962" fmla="*/ 2544173 h 7043687"/>
              <a:gd name="connsiteX3963" fmla="*/ 4235562 w 5143835"/>
              <a:gd name="connsiteY3963" fmla="*/ 2557190 h 7043687"/>
              <a:gd name="connsiteX3964" fmla="*/ 4210072 w 5143835"/>
              <a:gd name="connsiteY3964" fmla="*/ 2527859 h 7043687"/>
              <a:gd name="connsiteX3965" fmla="*/ 4208208 w 5143835"/>
              <a:gd name="connsiteY3965" fmla="*/ 2529480 h 7043687"/>
              <a:gd name="connsiteX3966" fmla="*/ 4185622 w 5143835"/>
              <a:gd name="connsiteY3966" fmla="*/ 2514789 h 7043687"/>
              <a:gd name="connsiteX3967" fmla="*/ 4170493 w 5143835"/>
              <a:gd name="connsiteY3967" fmla="*/ 2493615 h 7043687"/>
              <a:gd name="connsiteX3968" fmla="*/ 4180854 w 5143835"/>
              <a:gd name="connsiteY3968" fmla="*/ 2501772 h 7043687"/>
              <a:gd name="connsiteX3969" fmla="*/ 4146868 w 5143835"/>
              <a:gd name="connsiteY3969" fmla="*/ 2462664 h 7043687"/>
              <a:gd name="connsiteX3970" fmla="*/ 4145003 w 5143835"/>
              <a:gd name="connsiteY3970" fmla="*/ 2464284 h 7043687"/>
              <a:gd name="connsiteX3971" fmla="*/ 4136506 w 5143835"/>
              <a:gd name="connsiteY3971" fmla="*/ 2454507 h 7043687"/>
              <a:gd name="connsiteX3972" fmla="*/ 4138370 w 5143835"/>
              <a:gd name="connsiteY3972" fmla="*/ 2452887 h 7043687"/>
              <a:gd name="connsiteX3973" fmla="*/ 4137283 w 5143835"/>
              <a:gd name="connsiteY3973" fmla="*/ 2447399 h 7043687"/>
              <a:gd name="connsiteX3974" fmla="*/ 4382591 w 5143835"/>
              <a:gd name="connsiteY3974" fmla="*/ 2441527 h 7043687"/>
              <a:gd name="connsiteX3975" fmla="*/ 4400584 w 5143835"/>
              <a:gd name="connsiteY3975" fmla="*/ 2462231 h 7043687"/>
              <a:gd name="connsiteX3976" fmla="*/ 4390246 w 5143835"/>
              <a:gd name="connsiteY3976" fmla="*/ 2453048 h 7043687"/>
              <a:gd name="connsiteX3977" fmla="*/ 4382591 w 5143835"/>
              <a:gd name="connsiteY3977" fmla="*/ 2441527 h 7043687"/>
              <a:gd name="connsiteX3978" fmla="*/ 4278149 w 5143835"/>
              <a:gd name="connsiteY3978" fmla="*/ 2433871 h 7043687"/>
              <a:gd name="connsiteX3979" fmla="*/ 4286396 w 5143835"/>
              <a:gd name="connsiteY3979" fmla="*/ 2443361 h 7043687"/>
              <a:gd name="connsiteX3980" fmla="*/ 4289104 w 5143835"/>
              <a:gd name="connsiteY3980" fmla="*/ 2457661 h 7043687"/>
              <a:gd name="connsiteX3981" fmla="*/ 4295506 w 5143835"/>
              <a:gd name="connsiteY3981" fmla="*/ 2468755 h 7043687"/>
              <a:gd name="connsiteX3982" fmla="*/ 4287258 w 5143835"/>
              <a:gd name="connsiteY3982" fmla="*/ 2459265 h 7043687"/>
              <a:gd name="connsiteX3983" fmla="*/ 4272042 w 5143835"/>
              <a:gd name="connsiteY3983" fmla="*/ 2437095 h 7043687"/>
              <a:gd name="connsiteX3984" fmla="*/ 4278149 w 5143835"/>
              <a:gd name="connsiteY3984" fmla="*/ 2433871 h 7043687"/>
              <a:gd name="connsiteX3985" fmla="*/ 4749651 w 5143835"/>
              <a:gd name="connsiteY3985" fmla="*/ 2431428 h 7043687"/>
              <a:gd name="connsiteX3986" fmla="*/ 4758648 w 5143835"/>
              <a:gd name="connsiteY3986" fmla="*/ 2441781 h 7043687"/>
              <a:gd name="connsiteX3987" fmla="*/ 4756634 w 5143835"/>
              <a:gd name="connsiteY3987" fmla="*/ 2443531 h 7043687"/>
              <a:gd name="connsiteX3988" fmla="*/ 4747637 w 5143835"/>
              <a:gd name="connsiteY3988" fmla="*/ 2433179 h 7043687"/>
              <a:gd name="connsiteX3989" fmla="*/ 4749651 w 5143835"/>
              <a:gd name="connsiteY3989" fmla="*/ 2431428 h 7043687"/>
              <a:gd name="connsiteX3990" fmla="*/ 4026987 w 5143835"/>
              <a:gd name="connsiteY3990" fmla="*/ 2429561 h 7043687"/>
              <a:gd name="connsiteX3991" fmla="*/ 4035984 w 5143835"/>
              <a:gd name="connsiteY3991" fmla="*/ 2439914 h 7043687"/>
              <a:gd name="connsiteX3992" fmla="*/ 4034642 w 5143835"/>
              <a:gd name="connsiteY3992" fmla="*/ 2441080 h 7043687"/>
              <a:gd name="connsiteX3993" fmla="*/ 4025645 w 5143835"/>
              <a:gd name="connsiteY3993" fmla="*/ 2430727 h 7043687"/>
              <a:gd name="connsiteX3994" fmla="*/ 4026987 w 5143835"/>
              <a:gd name="connsiteY3994" fmla="*/ 2429561 h 7043687"/>
              <a:gd name="connsiteX3995" fmla="*/ 4427971 w 5143835"/>
              <a:gd name="connsiteY3995" fmla="*/ 2429350 h 7043687"/>
              <a:gd name="connsiteX3996" fmla="*/ 4443142 w 5143835"/>
              <a:gd name="connsiteY3996" fmla="*/ 2443418 h 7043687"/>
              <a:gd name="connsiteX3997" fmla="*/ 4439787 w 5143835"/>
              <a:gd name="connsiteY3997" fmla="*/ 2446334 h 7043687"/>
              <a:gd name="connsiteX3998" fmla="*/ 4427971 w 5143835"/>
              <a:gd name="connsiteY3998" fmla="*/ 2429350 h 7043687"/>
              <a:gd name="connsiteX3999" fmla="*/ 4202304 w 5143835"/>
              <a:gd name="connsiteY3999" fmla="*/ 2428618 h 7043687"/>
              <a:gd name="connsiteX4000" fmla="*/ 4212980 w 5143835"/>
              <a:gd name="connsiteY4000" fmla="*/ 2437512 h 7043687"/>
              <a:gd name="connsiteX4001" fmla="*/ 4230973 w 5143835"/>
              <a:gd name="connsiteY4001" fmla="*/ 2458216 h 7043687"/>
              <a:gd name="connsiteX4002" fmla="*/ 4202304 w 5143835"/>
              <a:gd name="connsiteY4002" fmla="*/ 2428618 h 7043687"/>
              <a:gd name="connsiteX4003" fmla="*/ 4692456 w 5143835"/>
              <a:gd name="connsiteY4003" fmla="*/ 2426621 h 7043687"/>
              <a:gd name="connsiteX4004" fmla="*/ 4701454 w 5143835"/>
              <a:gd name="connsiteY4004" fmla="*/ 2436975 h 7043687"/>
              <a:gd name="connsiteX4005" fmla="*/ 4699440 w 5143835"/>
              <a:gd name="connsiteY4005" fmla="*/ 2438724 h 7043687"/>
              <a:gd name="connsiteX4006" fmla="*/ 4690443 w 5143835"/>
              <a:gd name="connsiteY4006" fmla="*/ 2428371 h 7043687"/>
              <a:gd name="connsiteX4007" fmla="*/ 4692456 w 5143835"/>
              <a:gd name="connsiteY4007" fmla="*/ 2426621 h 7043687"/>
              <a:gd name="connsiteX4008" fmla="*/ 4565001 w 5143835"/>
              <a:gd name="connsiteY4008" fmla="*/ 2422311 h 7043687"/>
              <a:gd name="connsiteX4009" fmla="*/ 4572499 w 5143835"/>
              <a:gd name="connsiteY4009" fmla="*/ 2430938 h 7043687"/>
              <a:gd name="connsiteX4010" fmla="*/ 4565001 w 5143835"/>
              <a:gd name="connsiteY4010" fmla="*/ 2422311 h 7043687"/>
              <a:gd name="connsiteX4011" fmla="*/ 4622553 w 5143835"/>
              <a:gd name="connsiteY4011" fmla="*/ 2420749 h 7043687"/>
              <a:gd name="connsiteX4012" fmla="*/ 4633565 w 5143835"/>
              <a:gd name="connsiteY4012" fmla="*/ 2429351 h 7043687"/>
              <a:gd name="connsiteX4013" fmla="*/ 4631550 w 5143835"/>
              <a:gd name="connsiteY4013" fmla="*/ 2431102 h 7043687"/>
              <a:gd name="connsiteX4014" fmla="*/ 4622553 w 5143835"/>
              <a:gd name="connsiteY4014" fmla="*/ 2420749 h 7043687"/>
              <a:gd name="connsiteX4015" fmla="*/ 4016648 w 5143835"/>
              <a:gd name="connsiteY4015" fmla="*/ 2420374 h 7043687"/>
              <a:gd name="connsiteX4016" fmla="*/ 4025645 w 5143835"/>
              <a:gd name="connsiteY4016" fmla="*/ 2430727 h 7043687"/>
              <a:gd name="connsiteX4017" fmla="*/ 4023631 w 5143835"/>
              <a:gd name="connsiteY4017" fmla="*/ 2432477 h 7043687"/>
              <a:gd name="connsiteX4018" fmla="*/ 4016648 w 5143835"/>
              <a:gd name="connsiteY4018" fmla="*/ 2420374 h 7043687"/>
              <a:gd name="connsiteX4019" fmla="*/ 4377331 w 5143835"/>
              <a:gd name="connsiteY4019" fmla="*/ 2415816 h 7043687"/>
              <a:gd name="connsiteX4020" fmla="*/ 4408527 w 5143835"/>
              <a:gd name="connsiteY4020" fmla="*/ 2440189 h 7043687"/>
              <a:gd name="connsiteX4021" fmla="*/ 4425520 w 5143835"/>
              <a:gd name="connsiteY4021" fmla="*/ 2459743 h 7043687"/>
              <a:gd name="connsiteX4022" fmla="*/ 4426409 w 5143835"/>
              <a:gd name="connsiteY4022" fmla="*/ 2476131 h 7043687"/>
              <a:gd name="connsiteX4023" fmla="*/ 4424507 w 5143835"/>
              <a:gd name="connsiteY4023" fmla="*/ 2477784 h 7043687"/>
              <a:gd name="connsiteX4024" fmla="*/ 4422606 w 5143835"/>
              <a:gd name="connsiteY4024" fmla="*/ 2479437 h 7043687"/>
              <a:gd name="connsiteX4025" fmla="*/ 4416011 w 5143835"/>
              <a:gd name="connsiteY4025" fmla="*/ 2468007 h 7043687"/>
              <a:gd name="connsiteX4026" fmla="*/ 4405613 w 5143835"/>
              <a:gd name="connsiteY4026" fmla="*/ 2459883 h 7043687"/>
              <a:gd name="connsiteX4027" fmla="*/ 4402821 w 5143835"/>
              <a:gd name="connsiteY4027" fmla="*/ 2445148 h 7043687"/>
              <a:gd name="connsiteX4028" fmla="*/ 4377331 w 5143835"/>
              <a:gd name="connsiteY4028" fmla="*/ 2415816 h 7043687"/>
              <a:gd name="connsiteX4029" fmla="*/ 4454953 w 5143835"/>
              <a:gd name="connsiteY4029" fmla="*/ 2414981 h 7043687"/>
              <a:gd name="connsiteX4030" fmla="*/ 4463951 w 5143835"/>
              <a:gd name="connsiteY4030" fmla="*/ 2425334 h 7043687"/>
              <a:gd name="connsiteX4031" fmla="*/ 4461937 w 5143835"/>
              <a:gd name="connsiteY4031" fmla="*/ 2427085 h 7043687"/>
              <a:gd name="connsiteX4032" fmla="*/ 4454953 w 5143835"/>
              <a:gd name="connsiteY4032" fmla="*/ 2414981 h 7043687"/>
              <a:gd name="connsiteX4033" fmla="*/ 4394345 w 5143835"/>
              <a:gd name="connsiteY4033" fmla="*/ 2413751 h 7043687"/>
              <a:gd name="connsiteX4034" fmla="*/ 4407118 w 5143835"/>
              <a:gd name="connsiteY4034" fmla="*/ 2423849 h 7043687"/>
              <a:gd name="connsiteX4035" fmla="*/ 4429376 w 5143835"/>
              <a:gd name="connsiteY4035" fmla="*/ 2438423 h 7043687"/>
              <a:gd name="connsiteX4036" fmla="*/ 4426841 w 5143835"/>
              <a:gd name="connsiteY4036" fmla="*/ 2457584 h 7043687"/>
              <a:gd name="connsiteX4037" fmla="*/ 4403473 w 5143835"/>
              <a:gd name="connsiteY4037" fmla="*/ 2427015 h 7043687"/>
              <a:gd name="connsiteX4038" fmla="*/ 4391433 w 5143835"/>
              <a:gd name="connsiteY4038" fmla="*/ 2420520 h 7043687"/>
              <a:gd name="connsiteX4039" fmla="*/ 4394345 w 5143835"/>
              <a:gd name="connsiteY4039" fmla="*/ 2413751 h 7043687"/>
              <a:gd name="connsiteX4040" fmla="*/ 4249915 w 5143835"/>
              <a:gd name="connsiteY4040" fmla="*/ 2412228 h 7043687"/>
              <a:gd name="connsiteX4041" fmla="*/ 4257552 w 5143835"/>
              <a:gd name="connsiteY4041" fmla="*/ 2416949 h 7043687"/>
              <a:gd name="connsiteX4042" fmla="*/ 4262519 w 5143835"/>
              <a:gd name="connsiteY4042" fmla="*/ 2430800 h 7043687"/>
              <a:gd name="connsiteX4043" fmla="*/ 4249915 w 5143835"/>
              <a:gd name="connsiteY4043" fmla="*/ 2412228 h 7043687"/>
              <a:gd name="connsiteX4044" fmla="*/ 4612183 w 5143835"/>
              <a:gd name="connsiteY4044" fmla="*/ 2410596 h 7043687"/>
              <a:gd name="connsiteX4045" fmla="*/ 4620539 w 5143835"/>
              <a:gd name="connsiteY4045" fmla="*/ 2422499 h 7043687"/>
              <a:gd name="connsiteX4046" fmla="*/ 4613042 w 5143835"/>
              <a:gd name="connsiteY4046" fmla="*/ 2413872 h 7043687"/>
              <a:gd name="connsiteX4047" fmla="*/ 4612183 w 5143835"/>
              <a:gd name="connsiteY4047" fmla="*/ 2410596 h 7043687"/>
              <a:gd name="connsiteX4048" fmla="*/ 4774158 w 5143835"/>
              <a:gd name="connsiteY4048" fmla="*/ 2408111 h 7043687"/>
              <a:gd name="connsiteX4049" fmla="*/ 4776616 w 5143835"/>
              <a:gd name="connsiteY4049" fmla="*/ 2422125 h 7043687"/>
              <a:gd name="connsiteX4050" fmla="*/ 4768005 w 5143835"/>
              <a:gd name="connsiteY4050" fmla="*/ 2409420 h 7043687"/>
              <a:gd name="connsiteX4051" fmla="*/ 4774158 w 5143835"/>
              <a:gd name="connsiteY4051" fmla="*/ 2408111 h 7043687"/>
              <a:gd name="connsiteX4052" fmla="*/ 4296081 w 5143835"/>
              <a:gd name="connsiteY4052" fmla="*/ 2401633 h 7043687"/>
              <a:gd name="connsiteX4053" fmla="*/ 4313090 w 5143835"/>
              <a:gd name="connsiteY4053" fmla="*/ 2417137 h 7043687"/>
              <a:gd name="connsiteX4054" fmla="*/ 4309062 w 5143835"/>
              <a:gd name="connsiteY4054" fmla="*/ 2420637 h 7043687"/>
              <a:gd name="connsiteX4055" fmla="*/ 4296081 w 5143835"/>
              <a:gd name="connsiteY4055" fmla="*/ 2401633 h 7043687"/>
              <a:gd name="connsiteX4056" fmla="*/ 4842107 w 5143835"/>
              <a:gd name="connsiteY4056" fmla="*/ 2399533 h 7043687"/>
              <a:gd name="connsiteX4057" fmla="*/ 4851103 w 5143835"/>
              <a:gd name="connsiteY4057" fmla="*/ 2409887 h 7043687"/>
              <a:gd name="connsiteX4058" fmla="*/ 4849089 w 5143835"/>
              <a:gd name="connsiteY4058" fmla="*/ 2411637 h 7043687"/>
              <a:gd name="connsiteX4059" fmla="*/ 4840093 w 5143835"/>
              <a:gd name="connsiteY4059" fmla="*/ 2401284 h 7043687"/>
              <a:gd name="connsiteX4060" fmla="*/ 4842107 w 5143835"/>
              <a:gd name="connsiteY4060" fmla="*/ 2399533 h 7043687"/>
              <a:gd name="connsiteX4061" fmla="*/ 4278623 w 5143835"/>
              <a:gd name="connsiteY4061" fmla="*/ 2396210 h 7043687"/>
              <a:gd name="connsiteX4062" fmla="*/ 4293524 w 5143835"/>
              <a:gd name="connsiteY4062" fmla="*/ 2417178 h 7043687"/>
              <a:gd name="connsiteX4063" fmla="*/ 4274840 w 5143835"/>
              <a:gd name="connsiteY4063" fmla="*/ 2399498 h 7043687"/>
              <a:gd name="connsiteX4064" fmla="*/ 4278623 w 5143835"/>
              <a:gd name="connsiteY4064" fmla="*/ 2396210 h 7043687"/>
              <a:gd name="connsiteX4065" fmla="*/ 4753808 w 5143835"/>
              <a:gd name="connsiteY4065" fmla="*/ 2391475 h 7043687"/>
              <a:gd name="connsiteX4066" fmla="*/ 4769788 w 5143835"/>
              <a:gd name="connsiteY4066" fmla="*/ 2413929 h 7043687"/>
              <a:gd name="connsiteX4067" fmla="*/ 4758779 w 5143835"/>
              <a:gd name="connsiteY4067" fmla="*/ 2405328 h 7043687"/>
              <a:gd name="connsiteX4068" fmla="*/ 4753808 w 5143835"/>
              <a:gd name="connsiteY4068" fmla="*/ 2391475 h 7043687"/>
              <a:gd name="connsiteX4069" fmla="*/ 4465302 w 5143835"/>
              <a:gd name="connsiteY4069" fmla="*/ 2390093 h 7043687"/>
              <a:gd name="connsiteX4070" fmla="*/ 4473924 w 5143835"/>
              <a:gd name="connsiteY4070" fmla="*/ 2400013 h 7043687"/>
              <a:gd name="connsiteX4071" fmla="*/ 4485557 w 5143835"/>
              <a:gd name="connsiteY4071" fmla="*/ 2424730 h 7043687"/>
              <a:gd name="connsiteX4072" fmla="*/ 4463433 w 5143835"/>
              <a:gd name="connsiteY4072" fmla="*/ 2391718 h 7043687"/>
              <a:gd name="connsiteX4073" fmla="*/ 4472054 w 5143835"/>
              <a:gd name="connsiteY4073" fmla="*/ 2401638 h 7043687"/>
              <a:gd name="connsiteX4074" fmla="*/ 4465302 w 5143835"/>
              <a:gd name="connsiteY4074" fmla="*/ 2390093 h 7043687"/>
              <a:gd name="connsiteX4075" fmla="*/ 4034865 w 5143835"/>
              <a:gd name="connsiteY4075" fmla="*/ 2389379 h 7043687"/>
              <a:gd name="connsiteX4076" fmla="*/ 4055295 w 5143835"/>
              <a:gd name="connsiteY4076" fmla="*/ 2411057 h 7043687"/>
              <a:gd name="connsiteX4077" fmla="*/ 4069901 w 5143835"/>
              <a:gd name="connsiteY4077" fmla="*/ 2425989 h 7043687"/>
              <a:gd name="connsiteX4078" fmla="*/ 4066190 w 5143835"/>
              <a:gd name="connsiteY4078" fmla="*/ 2429216 h 7043687"/>
              <a:gd name="connsiteX4079" fmla="*/ 4056051 w 5143835"/>
              <a:gd name="connsiteY4079" fmla="*/ 2455028 h 7043687"/>
              <a:gd name="connsiteX4080" fmla="*/ 4042927 w 5143835"/>
              <a:gd name="connsiteY4080" fmla="*/ 2432431 h 7043687"/>
              <a:gd name="connsiteX4081" fmla="*/ 4038221 w 5143835"/>
              <a:gd name="connsiteY4081" fmla="*/ 2419520 h 7043687"/>
              <a:gd name="connsiteX4082" fmla="*/ 4029806 w 5143835"/>
              <a:gd name="connsiteY4082" fmla="*/ 2409836 h 7043687"/>
              <a:gd name="connsiteX4083" fmla="*/ 4043788 w 5143835"/>
              <a:gd name="connsiteY4083" fmla="*/ 2414682 h 7043687"/>
              <a:gd name="connsiteX4084" fmla="*/ 4041644 w 5143835"/>
              <a:gd name="connsiteY4084" fmla="*/ 2402202 h 7043687"/>
              <a:gd name="connsiteX4085" fmla="*/ 4033214 w 5143835"/>
              <a:gd name="connsiteY4085" fmla="*/ 2391363 h 7043687"/>
              <a:gd name="connsiteX4086" fmla="*/ 4033530 w 5143835"/>
              <a:gd name="connsiteY4086" fmla="*/ 2391458 h 7043687"/>
              <a:gd name="connsiteX4087" fmla="*/ 4235573 w 5143835"/>
              <a:gd name="connsiteY4087" fmla="*/ 2387592 h 7043687"/>
              <a:gd name="connsiteX4088" fmla="*/ 4241571 w 5143835"/>
              <a:gd name="connsiteY4088" fmla="*/ 2394493 h 7043687"/>
              <a:gd name="connsiteX4089" fmla="*/ 4239557 w 5143835"/>
              <a:gd name="connsiteY4089" fmla="*/ 2396243 h 7043687"/>
              <a:gd name="connsiteX4090" fmla="*/ 4235573 w 5143835"/>
              <a:gd name="connsiteY4090" fmla="*/ 2387592 h 7043687"/>
              <a:gd name="connsiteX4091" fmla="*/ 4469042 w 5143835"/>
              <a:gd name="connsiteY4091" fmla="*/ 2386843 h 7043687"/>
              <a:gd name="connsiteX4092" fmla="*/ 4479534 w 5143835"/>
              <a:gd name="connsiteY4092" fmla="*/ 2395138 h 7043687"/>
              <a:gd name="connsiteX4093" fmla="*/ 4477664 w 5143835"/>
              <a:gd name="connsiteY4093" fmla="*/ 2396763 h 7043687"/>
              <a:gd name="connsiteX4094" fmla="*/ 4469042 w 5143835"/>
              <a:gd name="connsiteY4094" fmla="*/ 2386843 h 7043687"/>
              <a:gd name="connsiteX4095" fmla="*/ 4432753 w 5143835"/>
              <a:gd name="connsiteY4095" fmla="*/ 2385821 h 7043687"/>
              <a:gd name="connsiteX4096" fmla="*/ 4443830 w 5143835"/>
              <a:gd name="connsiteY4096" fmla="*/ 2391337 h 7043687"/>
              <a:gd name="connsiteX4097" fmla="*/ 4447748 w 5143835"/>
              <a:gd name="connsiteY4097" fmla="*/ 2403075 h 7043687"/>
              <a:gd name="connsiteX4098" fmla="*/ 4441967 w 5143835"/>
              <a:gd name="connsiteY4098" fmla="*/ 2397383 h 7043687"/>
              <a:gd name="connsiteX4099" fmla="*/ 4439779 w 5143835"/>
              <a:gd name="connsiteY4099" fmla="*/ 2394423 h 7043687"/>
              <a:gd name="connsiteX4100" fmla="*/ 4439235 w 5143835"/>
              <a:gd name="connsiteY4100" fmla="*/ 2394566 h 7043687"/>
              <a:gd name="connsiteX4101" fmla="*/ 4511775 w 5143835"/>
              <a:gd name="connsiteY4101" fmla="*/ 2383772 h 7043687"/>
              <a:gd name="connsiteX4102" fmla="*/ 4521620 w 5143835"/>
              <a:gd name="connsiteY4102" fmla="*/ 2391371 h 7043687"/>
              <a:gd name="connsiteX4103" fmla="*/ 4525923 w 5143835"/>
              <a:gd name="connsiteY4103" fmla="*/ 2403780 h 7043687"/>
              <a:gd name="connsiteX4104" fmla="*/ 4524078 w 5143835"/>
              <a:gd name="connsiteY4104" fmla="*/ 2405384 h 7043687"/>
              <a:gd name="connsiteX4105" fmla="*/ 4532074 w 5143835"/>
              <a:gd name="connsiteY4105" fmla="*/ 2414585 h 7043687"/>
              <a:gd name="connsiteX4106" fmla="*/ 4530228 w 5143835"/>
              <a:gd name="connsiteY4106" fmla="*/ 2416190 h 7043687"/>
              <a:gd name="connsiteX4107" fmla="*/ 4522232 w 5143835"/>
              <a:gd name="connsiteY4107" fmla="*/ 2406989 h 7043687"/>
              <a:gd name="connsiteX4108" fmla="*/ 4517927 w 5143835"/>
              <a:gd name="connsiteY4108" fmla="*/ 2394580 h 7043687"/>
              <a:gd name="connsiteX4109" fmla="*/ 4511775 w 5143835"/>
              <a:gd name="connsiteY4109" fmla="*/ 2383772 h 7043687"/>
              <a:gd name="connsiteX4110" fmla="*/ 4328391 w 5143835"/>
              <a:gd name="connsiteY4110" fmla="*/ 2379612 h 7043687"/>
              <a:gd name="connsiteX4111" fmla="*/ 4341833 w 5143835"/>
              <a:gd name="connsiteY4111" fmla="*/ 2394176 h 7043687"/>
              <a:gd name="connsiteX4112" fmla="*/ 4338253 w 5143835"/>
              <a:gd name="connsiteY4112" fmla="*/ 2397287 h 7043687"/>
              <a:gd name="connsiteX4113" fmla="*/ 4330257 w 5143835"/>
              <a:gd name="connsiteY4113" fmla="*/ 2388086 h 7043687"/>
              <a:gd name="connsiteX4114" fmla="*/ 4328391 w 5143835"/>
              <a:gd name="connsiteY4114" fmla="*/ 2379612 h 7043687"/>
              <a:gd name="connsiteX4115" fmla="*/ 4417178 w 5143835"/>
              <a:gd name="connsiteY4115" fmla="*/ 2379455 h 7043687"/>
              <a:gd name="connsiteX4116" fmla="*/ 4427567 w 5143835"/>
              <a:gd name="connsiteY4116" fmla="*/ 2387729 h 7043687"/>
              <a:gd name="connsiteX4117" fmla="*/ 4436202 w 5143835"/>
              <a:gd name="connsiteY4117" fmla="*/ 2395367 h 7043687"/>
              <a:gd name="connsiteX4118" fmla="*/ 4439235 w 5143835"/>
              <a:gd name="connsiteY4118" fmla="*/ 2394566 h 7043687"/>
              <a:gd name="connsiteX4119" fmla="*/ 4439579 w 5143835"/>
              <a:gd name="connsiteY4119" fmla="*/ 2395031 h 7043687"/>
              <a:gd name="connsiteX4120" fmla="*/ 4441967 w 5143835"/>
              <a:gd name="connsiteY4120" fmla="*/ 2397383 h 7043687"/>
              <a:gd name="connsiteX4121" fmla="*/ 4446593 w 5143835"/>
              <a:gd name="connsiteY4121" fmla="*/ 2403643 h 7043687"/>
              <a:gd name="connsiteX4122" fmla="*/ 4448347 w 5143835"/>
              <a:gd name="connsiteY4122" fmla="*/ 2404282 h 7043687"/>
              <a:gd name="connsiteX4123" fmla="*/ 4442882 w 5143835"/>
              <a:gd name="connsiteY4123" fmla="*/ 2409032 h 7043687"/>
              <a:gd name="connsiteX4124" fmla="*/ 4460017 w 5143835"/>
              <a:gd name="connsiteY4124" fmla="*/ 2428749 h 7043687"/>
              <a:gd name="connsiteX4125" fmla="*/ 4445985 w 5143835"/>
              <a:gd name="connsiteY4125" fmla="*/ 2423642 h 7043687"/>
              <a:gd name="connsiteX4126" fmla="*/ 4447807 w 5143835"/>
              <a:gd name="connsiteY4126" fmla="*/ 2422057 h 7043687"/>
              <a:gd name="connsiteX4127" fmla="*/ 4432492 w 5143835"/>
              <a:gd name="connsiteY4127" fmla="*/ 2400755 h 7043687"/>
              <a:gd name="connsiteX4128" fmla="*/ 4417178 w 5143835"/>
              <a:gd name="connsiteY4128" fmla="*/ 2379455 h 7043687"/>
              <a:gd name="connsiteX4129" fmla="*/ 4203779 w 5143835"/>
              <a:gd name="connsiteY4129" fmla="*/ 2377642 h 7043687"/>
              <a:gd name="connsiteX4130" fmla="*/ 4229032 w 5143835"/>
              <a:gd name="connsiteY4130" fmla="*/ 2406699 h 7043687"/>
              <a:gd name="connsiteX4131" fmla="*/ 4237449 w 5143835"/>
              <a:gd name="connsiteY4131" fmla="*/ 2416385 h 7043687"/>
              <a:gd name="connsiteX4132" fmla="*/ 4243016 w 5143835"/>
              <a:gd name="connsiteY4132" fmla="*/ 2411547 h 7043687"/>
              <a:gd name="connsiteX4133" fmla="*/ 4256137 w 5143835"/>
              <a:gd name="connsiteY4133" fmla="*/ 2434142 h 7043687"/>
              <a:gd name="connsiteX4134" fmla="*/ 4274828 w 5143835"/>
              <a:gd name="connsiteY4134" fmla="*/ 2451900 h 7043687"/>
              <a:gd name="connsiteX4135" fmla="*/ 4281389 w 5143835"/>
              <a:gd name="connsiteY4135" fmla="*/ 2463198 h 7043687"/>
              <a:gd name="connsiteX4136" fmla="*/ 4276817 w 5143835"/>
              <a:gd name="connsiteY4136" fmla="*/ 2484173 h 7043687"/>
              <a:gd name="connsiteX4137" fmla="*/ 4251565 w 5143835"/>
              <a:gd name="connsiteY4137" fmla="*/ 2455116 h 7043687"/>
              <a:gd name="connsiteX4138" fmla="*/ 4236586 w 5143835"/>
              <a:gd name="connsiteY4138" fmla="*/ 2434132 h 7043687"/>
              <a:gd name="connsiteX4139" fmla="*/ 4231882 w 5143835"/>
              <a:gd name="connsiteY4139" fmla="*/ 2421223 h 7043687"/>
              <a:gd name="connsiteX4140" fmla="*/ 4233737 w 5143835"/>
              <a:gd name="connsiteY4140" fmla="*/ 2419611 h 7043687"/>
              <a:gd name="connsiteX4141" fmla="*/ 4227176 w 5143835"/>
              <a:gd name="connsiteY4141" fmla="*/ 2408312 h 7043687"/>
              <a:gd name="connsiteX4142" fmla="*/ 4215047 w 5143835"/>
              <a:gd name="connsiteY4142" fmla="*/ 2401852 h 7043687"/>
              <a:gd name="connsiteX4143" fmla="*/ 4201923 w 5143835"/>
              <a:gd name="connsiteY4143" fmla="*/ 2379255 h 7043687"/>
              <a:gd name="connsiteX4144" fmla="*/ 4203779 w 5143835"/>
              <a:gd name="connsiteY4144" fmla="*/ 2377642 h 7043687"/>
              <a:gd name="connsiteX4145" fmla="*/ 4499254 w 5143835"/>
              <a:gd name="connsiteY4145" fmla="*/ 2376482 h 7043687"/>
              <a:gd name="connsiteX4146" fmla="*/ 4508251 w 5143835"/>
              <a:gd name="connsiteY4146" fmla="*/ 2386834 h 7043687"/>
              <a:gd name="connsiteX4147" fmla="*/ 4497240 w 5143835"/>
              <a:gd name="connsiteY4147" fmla="*/ 2378232 h 7043687"/>
              <a:gd name="connsiteX4148" fmla="*/ 4499254 w 5143835"/>
              <a:gd name="connsiteY4148" fmla="*/ 2376482 h 7043687"/>
              <a:gd name="connsiteX4149" fmla="*/ 4638972 w 5143835"/>
              <a:gd name="connsiteY4149" fmla="*/ 2376194 h 7043687"/>
              <a:gd name="connsiteX4150" fmla="*/ 4654487 w 5143835"/>
              <a:gd name="connsiteY4150" fmla="*/ 2378864 h 7043687"/>
              <a:gd name="connsiteX4151" fmla="*/ 4676598 w 5143835"/>
              <a:gd name="connsiteY4151" fmla="*/ 2408102 h 7043687"/>
              <a:gd name="connsiteX4152" fmla="*/ 4681313 w 5143835"/>
              <a:gd name="connsiteY4152" fmla="*/ 2436305 h 7043687"/>
              <a:gd name="connsiteX4153" fmla="*/ 4661563 w 5143835"/>
              <a:gd name="connsiteY4153" fmla="*/ 2421169 h 7043687"/>
              <a:gd name="connsiteX4154" fmla="*/ 4647448 w 5143835"/>
              <a:gd name="connsiteY4154" fmla="*/ 2401132 h 7043687"/>
              <a:gd name="connsiteX4155" fmla="*/ 4639452 w 5143835"/>
              <a:gd name="connsiteY4155" fmla="*/ 2391931 h 7043687"/>
              <a:gd name="connsiteX4156" fmla="*/ 4645090 w 5143835"/>
              <a:gd name="connsiteY4156" fmla="*/ 2387031 h 7043687"/>
              <a:gd name="connsiteX4157" fmla="*/ 4638972 w 5143835"/>
              <a:gd name="connsiteY4157" fmla="*/ 2376194 h 7043687"/>
              <a:gd name="connsiteX4158" fmla="*/ 4233687 w 5143835"/>
              <a:gd name="connsiteY4158" fmla="*/ 2367426 h 7043687"/>
              <a:gd name="connsiteX4159" fmla="*/ 4250480 w 5143835"/>
              <a:gd name="connsiteY4159" fmla="*/ 2386750 h 7043687"/>
              <a:gd name="connsiteX4160" fmla="*/ 4252372 w 5143835"/>
              <a:gd name="connsiteY4160" fmla="*/ 2385106 h 7043687"/>
              <a:gd name="connsiteX4161" fmla="*/ 4260769 w 5143835"/>
              <a:gd name="connsiteY4161" fmla="*/ 2394768 h 7043687"/>
              <a:gd name="connsiteX4162" fmla="*/ 4258877 w 5143835"/>
              <a:gd name="connsiteY4162" fmla="*/ 2396411 h 7043687"/>
              <a:gd name="connsiteX4163" fmla="*/ 4267273 w 5143835"/>
              <a:gd name="connsiteY4163" fmla="*/ 2406074 h 7043687"/>
              <a:gd name="connsiteX4164" fmla="*/ 4272948 w 5143835"/>
              <a:gd name="connsiteY4164" fmla="*/ 2401142 h 7043687"/>
              <a:gd name="connsiteX4165" fmla="*/ 4279453 w 5143835"/>
              <a:gd name="connsiteY4165" fmla="*/ 2412447 h 7043687"/>
              <a:gd name="connsiteX4166" fmla="*/ 4287850 w 5143835"/>
              <a:gd name="connsiteY4166" fmla="*/ 2422109 h 7043687"/>
              <a:gd name="connsiteX4167" fmla="*/ 4292463 w 5143835"/>
              <a:gd name="connsiteY4167" fmla="*/ 2435058 h 7043687"/>
              <a:gd name="connsiteX4168" fmla="*/ 4278923 w 5143835"/>
              <a:gd name="connsiteY4168" fmla="*/ 2421389 h 7043687"/>
              <a:gd name="connsiteX4169" fmla="*/ 4267102 w 5143835"/>
              <a:gd name="connsiteY4169" fmla="*/ 2409454 h 7043687"/>
              <a:gd name="connsiteX4170" fmla="*/ 4270407 w 5143835"/>
              <a:gd name="connsiteY4170" fmla="*/ 2423945 h 7043687"/>
              <a:gd name="connsiteX4171" fmla="*/ 4243417 w 5143835"/>
              <a:gd name="connsiteY4171" fmla="*/ 2392888 h 7043687"/>
              <a:gd name="connsiteX4172" fmla="*/ 4263257 w 5143835"/>
              <a:gd name="connsiteY4172" fmla="*/ 2411990 h 7043687"/>
              <a:gd name="connsiteX4173" fmla="*/ 4266673 w 5143835"/>
              <a:gd name="connsiteY4173" fmla="*/ 2409022 h 7043687"/>
              <a:gd name="connsiteX4174" fmla="*/ 4265382 w 5143835"/>
              <a:gd name="connsiteY4174" fmla="*/ 2407717 h 7043687"/>
              <a:gd name="connsiteX4175" fmla="*/ 4256986 w 5143835"/>
              <a:gd name="connsiteY4175" fmla="*/ 2398056 h 7043687"/>
              <a:gd name="connsiteX4176" fmla="*/ 4244805 w 5143835"/>
              <a:gd name="connsiteY4176" fmla="*/ 2391682 h 7043687"/>
              <a:gd name="connsiteX4177" fmla="*/ 4233687 w 5143835"/>
              <a:gd name="connsiteY4177" fmla="*/ 2367426 h 7043687"/>
              <a:gd name="connsiteX4178" fmla="*/ 4525271 w 5143835"/>
              <a:gd name="connsiteY4178" fmla="*/ 2364663 h 7043687"/>
              <a:gd name="connsiteX4179" fmla="*/ 4530569 w 5143835"/>
              <a:gd name="connsiteY4179" fmla="*/ 2367439 h 7043687"/>
              <a:gd name="connsiteX4180" fmla="*/ 4539565 w 5143835"/>
              <a:gd name="connsiteY4180" fmla="*/ 2377790 h 7043687"/>
              <a:gd name="connsiteX4181" fmla="*/ 4535874 w 5143835"/>
              <a:gd name="connsiteY4181" fmla="*/ 2380998 h 7043687"/>
              <a:gd name="connsiteX4182" fmla="*/ 4534028 w 5143835"/>
              <a:gd name="connsiteY4182" fmla="*/ 2382602 h 7043687"/>
              <a:gd name="connsiteX4183" fmla="*/ 4524858 w 5143835"/>
              <a:gd name="connsiteY4183" fmla="*/ 2367858 h 7043687"/>
              <a:gd name="connsiteX4184" fmla="*/ 4525271 w 5143835"/>
              <a:gd name="connsiteY4184" fmla="*/ 2364663 h 7043687"/>
              <a:gd name="connsiteX4185" fmla="*/ 3972024 w 5143835"/>
              <a:gd name="connsiteY4185" fmla="*/ 2362247 h 7043687"/>
              <a:gd name="connsiteX4186" fmla="*/ 3985341 w 5143835"/>
              <a:gd name="connsiteY4186" fmla="*/ 2380960 h 7043687"/>
              <a:gd name="connsiteX4187" fmla="*/ 3968667 w 5143835"/>
              <a:gd name="connsiteY4187" fmla="*/ 2365164 h 7043687"/>
              <a:gd name="connsiteX4188" fmla="*/ 3972024 w 5143835"/>
              <a:gd name="connsiteY4188" fmla="*/ 2362247 h 7043687"/>
              <a:gd name="connsiteX4189" fmla="*/ 4202880 w 5143835"/>
              <a:gd name="connsiteY4189" fmla="*/ 2361496 h 7043687"/>
              <a:gd name="connsiteX4190" fmla="*/ 4213555 w 5143835"/>
              <a:gd name="connsiteY4190" fmla="*/ 2370390 h 7043687"/>
              <a:gd name="connsiteX4191" fmla="*/ 4220872 w 5143835"/>
              <a:gd name="connsiteY4191" fmla="*/ 2382199 h 7043687"/>
              <a:gd name="connsiteX4192" fmla="*/ 4202880 w 5143835"/>
              <a:gd name="connsiteY4192" fmla="*/ 2361496 h 7043687"/>
              <a:gd name="connsiteX4193" fmla="*/ 4823564 w 5143835"/>
              <a:gd name="connsiteY4193" fmla="*/ 2361137 h 7043687"/>
              <a:gd name="connsiteX4194" fmla="*/ 4827856 w 5143835"/>
              <a:gd name="connsiteY4194" fmla="*/ 2361445 h 7043687"/>
              <a:gd name="connsiteX4195" fmla="*/ 4842059 w 5143835"/>
              <a:gd name="connsiteY4195" fmla="*/ 2381403 h 7043687"/>
              <a:gd name="connsiteX4196" fmla="*/ 4823564 w 5143835"/>
              <a:gd name="connsiteY4196" fmla="*/ 2361137 h 7043687"/>
              <a:gd name="connsiteX4197" fmla="*/ 4497642 w 5143835"/>
              <a:gd name="connsiteY4197" fmla="*/ 2359715 h 7043687"/>
              <a:gd name="connsiteX4198" fmla="*/ 4508653 w 5143835"/>
              <a:gd name="connsiteY4198" fmla="*/ 2368317 h 7043687"/>
              <a:gd name="connsiteX4199" fmla="*/ 4504626 w 5143835"/>
              <a:gd name="connsiteY4199" fmla="*/ 2371817 h 7043687"/>
              <a:gd name="connsiteX4200" fmla="*/ 4497642 w 5143835"/>
              <a:gd name="connsiteY4200" fmla="*/ 2359715 h 7043687"/>
              <a:gd name="connsiteX4201" fmla="*/ 4401863 w 5143835"/>
              <a:gd name="connsiteY4201" fmla="*/ 2358153 h 7043687"/>
              <a:gd name="connsiteX4202" fmla="*/ 4408610 w 5143835"/>
              <a:gd name="connsiteY4202" fmla="*/ 2369596 h 7043687"/>
              <a:gd name="connsiteX4203" fmla="*/ 4400041 w 5143835"/>
              <a:gd name="connsiteY4203" fmla="*/ 2359736 h 7043687"/>
              <a:gd name="connsiteX4204" fmla="*/ 4401863 w 5143835"/>
              <a:gd name="connsiteY4204" fmla="*/ 2358153 h 7043687"/>
              <a:gd name="connsiteX4205" fmla="*/ 4810624 w 5143835"/>
              <a:gd name="connsiteY4205" fmla="*/ 2357715 h 7043687"/>
              <a:gd name="connsiteX4206" fmla="*/ 4811134 w 5143835"/>
              <a:gd name="connsiteY4206" fmla="*/ 2359828 h 7043687"/>
              <a:gd name="connsiteX4207" fmla="*/ 4810624 w 5143835"/>
              <a:gd name="connsiteY4207" fmla="*/ 2357715 h 7043687"/>
              <a:gd name="connsiteX4208" fmla="*/ 4306280 w 5143835"/>
              <a:gd name="connsiteY4208" fmla="*/ 2356429 h 7043687"/>
              <a:gd name="connsiteX4209" fmla="*/ 4304266 w 5143835"/>
              <a:gd name="connsiteY4209" fmla="*/ 2358179 h 7043687"/>
              <a:gd name="connsiteX4210" fmla="*/ 4306280 w 5143835"/>
              <a:gd name="connsiteY4210" fmla="*/ 2356429 h 7043687"/>
              <a:gd name="connsiteX4211" fmla="*/ 4597408 w 5143835"/>
              <a:gd name="connsiteY4211" fmla="*/ 2353262 h 7043687"/>
              <a:gd name="connsiteX4212" fmla="*/ 4609702 w 5143835"/>
              <a:gd name="connsiteY4212" fmla="*/ 2365291 h 7043687"/>
              <a:gd name="connsiteX4213" fmla="*/ 4597350 w 5143835"/>
              <a:gd name="connsiteY4213" fmla="*/ 2357857 h 7043687"/>
              <a:gd name="connsiteX4214" fmla="*/ 4597408 w 5143835"/>
              <a:gd name="connsiteY4214" fmla="*/ 2353262 h 7043687"/>
              <a:gd name="connsiteX4215" fmla="*/ 4278196 w 5143835"/>
              <a:gd name="connsiteY4215" fmla="*/ 2350550 h 7043687"/>
              <a:gd name="connsiteX4216" fmla="*/ 4294869 w 5143835"/>
              <a:gd name="connsiteY4216" fmla="*/ 2366346 h 7043687"/>
              <a:gd name="connsiteX4217" fmla="*/ 4276518 w 5143835"/>
              <a:gd name="connsiteY4217" fmla="*/ 2352009 h 7043687"/>
              <a:gd name="connsiteX4218" fmla="*/ 4278196 w 5143835"/>
              <a:gd name="connsiteY4218" fmla="*/ 2350550 h 7043687"/>
              <a:gd name="connsiteX4219" fmla="*/ 419833 w 5143835"/>
              <a:gd name="connsiteY4219" fmla="*/ 2345805 h 7043687"/>
              <a:gd name="connsiteX4220" fmla="*/ 434824 w 5143835"/>
              <a:gd name="connsiteY4220" fmla="*/ 2356317 h 7043687"/>
              <a:gd name="connsiteX4221" fmla="*/ 413444 w 5143835"/>
              <a:gd name="connsiteY4221" fmla="*/ 2371080 h 7043687"/>
              <a:gd name="connsiteX4222" fmla="*/ 419833 w 5143835"/>
              <a:gd name="connsiteY4222" fmla="*/ 2345805 h 7043687"/>
              <a:gd name="connsiteX4223" fmla="*/ 3869416 w 5143835"/>
              <a:gd name="connsiteY4223" fmla="*/ 2345220 h 7043687"/>
              <a:gd name="connsiteX4224" fmla="*/ 3874121 w 5143835"/>
              <a:gd name="connsiteY4224" fmla="*/ 2358128 h 7043687"/>
              <a:gd name="connsiteX4225" fmla="*/ 3867561 w 5143835"/>
              <a:gd name="connsiteY4225" fmla="*/ 2346833 h 7043687"/>
              <a:gd name="connsiteX4226" fmla="*/ 3869416 w 5143835"/>
              <a:gd name="connsiteY4226" fmla="*/ 2345220 h 7043687"/>
              <a:gd name="connsiteX4227" fmla="*/ 4718555 w 5143835"/>
              <a:gd name="connsiteY4227" fmla="*/ 2344132 h 7043687"/>
              <a:gd name="connsiteX4228" fmla="*/ 4735190 w 5143835"/>
              <a:gd name="connsiteY4228" fmla="*/ 2359205 h 7043687"/>
              <a:gd name="connsiteX4229" fmla="*/ 4738815 w 5143835"/>
              <a:gd name="connsiteY4229" fmla="*/ 2374219 h 7043687"/>
              <a:gd name="connsiteX4230" fmla="*/ 4748211 w 5143835"/>
              <a:gd name="connsiteY4230" fmla="*/ 2366054 h 7043687"/>
              <a:gd name="connsiteX4231" fmla="*/ 4770284 w 5143835"/>
              <a:gd name="connsiteY4231" fmla="*/ 2395326 h 7043687"/>
              <a:gd name="connsiteX4232" fmla="*/ 4752374 w 5143835"/>
              <a:gd name="connsiteY4232" fmla="*/ 2378590 h 7043687"/>
              <a:gd name="connsiteX4233" fmla="*/ 4736704 w 5143835"/>
              <a:gd name="connsiteY4233" fmla="*/ 2376054 h 7043687"/>
              <a:gd name="connsiteX4234" fmla="*/ 4738622 w 5143835"/>
              <a:gd name="connsiteY4234" fmla="*/ 2374387 h 7043687"/>
              <a:gd name="connsiteX4235" fmla="*/ 4738814 w 5143835"/>
              <a:gd name="connsiteY4235" fmla="*/ 2374221 h 7043687"/>
              <a:gd name="connsiteX4236" fmla="*/ 4720823 w 5143835"/>
              <a:gd name="connsiteY4236" fmla="*/ 2353519 h 7043687"/>
              <a:gd name="connsiteX4237" fmla="*/ 4718555 w 5143835"/>
              <a:gd name="connsiteY4237" fmla="*/ 2344132 h 7043687"/>
              <a:gd name="connsiteX4238" fmla="*/ 4678037 w 5143835"/>
              <a:gd name="connsiteY4238" fmla="*/ 2342244 h 7043687"/>
              <a:gd name="connsiteX4239" fmla="*/ 4693032 w 5143835"/>
              <a:gd name="connsiteY4239" fmla="*/ 2359499 h 7043687"/>
              <a:gd name="connsiteX4240" fmla="*/ 4683521 w 5143835"/>
              <a:gd name="connsiteY4240" fmla="*/ 2352622 h 7043687"/>
              <a:gd name="connsiteX4241" fmla="*/ 4678037 w 5143835"/>
              <a:gd name="connsiteY4241" fmla="*/ 2342244 h 7043687"/>
              <a:gd name="connsiteX4242" fmla="*/ 4149420 w 5143835"/>
              <a:gd name="connsiteY4242" fmla="*/ 2341329 h 7043687"/>
              <a:gd name="connsiteX4243" fmla="*/ 4165398 w 5143835"/>
              <a:gd name="connsiteY4243" fmla="*/ 2363783 h 7043687"/>
              <a:gd name="connsiteX4244" fmla="*/ 4145393 w 5143835"/>
              <a:gd name="connsiteY4244" fmla="*/ 2344829 h 7043687"/>
              <a:gd name="connsiteX4245" fmla="*/ 4149420 w 5143835"/>
              <a:gd name="connsiteY4245" fmla="*/ 2341329 h 7043687"/>
              <a:gd name="connsiteX4246" fmla="*/ 4498042 w 5143835"/>
              <a:gd name="connsiteY4246" fmla="*/ 2341194 h 7043687"/>
              <a:gd name="connsiteX4247" fmla="*/ 4509053 w 5143835"/>
              <a:gd name="connsiteY4247" fmla="*/ 2349797 h 7043687"/>
              <a:gd name="connsiteX4248" fmla="*/ 4498042 w 5143835"/>
              <a:gd name="connsiteY4248" fmla="*/ 2341194 h 7043687"/>
              <a:gd name="connsiteX4249" fmla="*/ 4422193 w 5143835"/>
              <a:gd name="connsiteY4249" fmla="*/ 2340489 h 7043687"/>
              <a:gd name="connsiteX4250" fmla="*/ 4454395 w 5143835"/>
              <a:gd name="connsiteY4250" fmla="*/ 2347329 h 7043687"/>
              <a:gd name="connsiteX4251" fmla="*/ 4475380 w 5143835"/>
              <a:gd name="connsiteY4251" fmla="*/ 2363923 h 7043687"/>
              <a:gd name="connsiteX4252" fmla="*/ 4473509 w 5143835"/>
              <a:gd name="connsiteY4252" fmla="*/ 2365547 h 7043687"/>
              <a:gd name="connsiteX4253" fmla="*/ 4490753 w 5143835"/>
              <a:gd name="connsiteY4253" fmla="*/ 2385388 h 7043687"/>
              <a:gd name="connsiteX4254" fmla="*/ 4487013 w 5143835"/>
              <a:gd name="connsiteY4254" fmla="*/ 2388638 h 7043687"/>
              <a:gd name="connsiteX4255" fmla="*/ 4472782 w 5143835"/>
              <a:gd name="connsiteY4255" fmla="*/ 2383593 h 7043687"/>
              <a:gd name="connsiteX4256" fmla="*/ 4464161 w 5143835"/>
              <a:gd name="connsiteY4256" fmla="*/ 2373672 h 7043687"/>
              <a:gd name="connsiteX4257" fmla="*/ 4469042 w 5143835"/>
              <a:gd name="connsiteY4257" fmla="*/ 2386843 h 7043687"/>
              <a:gd name="connsiteX4258" fmla="*/ 4465302 w 5143835"/>
              <a:gd name="connsiteY4258" fmla="*/ 2390093 h 7043687"/>
              <a:gd name="connsiteX4259" fmla="*/ 4458552 w 5143835"/>
              <a:gd name="connsiteY4259" fmla="*/ 2378547 h 7043687"/>
              <a:gd name="connsiteX4260" fmla="*/ 4444321 w 5143835"/>
              <a:gd name="connsiteY4260" fmla="*/ 2373502 h 7043687"/>
              <a:gd name="connsiteX4261" fmla="*/ 4433826 w 5143835"/>
              <a:gd name="connsiteY4261" fmla="*/ 2365204 h 7043687"/>
              <a:gd name="connsiteX4262" fmla="*/ 4422193 w 5143835"/>
              <a:gd name="connsiteY4262" fmla="*/ 2340489 h 7043687"/>
              <a:gd name="connsiteX4263" fmla="*/ 4696787 w 5143835"/>
              <a:gd name="connsiteY4263" fmla="*/ 2338062 h 7043687"/>
              <a:gd name="connsiteX4264" fmla="*/ 4704442 w 5143835"/>
              <a:gd name="connsiteY4264" fmla="*/ 2349583 h 7043687"/>
              <a:gd name="connsiteX4265" fmla="*/ 4695444 w 5143835"/>
              <a:gd name="connsiteY4265" fmla="*/ 2339229 h 7043687"/>
              <a:gd name="connsiteX4266" fmla="*/ 4696787 w 5143835"/>
              <a:gd name="connsiteY4266" fmla="*/ 2338062 h 7043687"/>
              <a:gd name="connsiteX4267" fmla="*/ 4410549 w 5143835"/>
              <a:gd name="connsiteY4267" fmla="*/ 2337464 h 7043687"/>
              <a:gd name="connsiteX4268" fmla="*/ 4414620 w 5143835"/>
              <a:gd name="connsiteY4268" fmla="*/ 2338844 h 7043687"/>
              <a:gd name="connsiteX4269" fmla="*/ 4415231 w 5143835"/>
              <a:gd name="connsiteY4269" fmla="*/ 2342499 h 7043687"/>
              <a:gd name="connsiteX4270" fmla="*/ 4413758 w 5143835"/>
              <a:gd name="connsiteY4270" fmla="*/ 2333687 h 7043687"/>
              <a:gd name="connsiteX4271" fmla="*/ 4414742 w 5143835"/>
              <a:gd name="connsiteY4271" fmla="*/ 2338886 h 7043687"/>
              <a:gd name="connsiteX4272" fmla="*/ 4414620 w 5143835"/>
              <a:gd name="connsiteY4272" fmla="*/ 2338844 h 7043687"/>
              <a:gd name="connsiteX4273" fmla="*/ 4435522 w 5143835"/>
              <a:gd name="connsiteY4273" fmla="*/ 2328905 h 7043687"/>
              <a:gd name="connsiteX4274" fmla="*/ 4444519 w 5143835"/>
              <a:gd name="connsiteY4274" fmla="*/ 2339258 h 7043687"/>
              <a:gd name="connsiteX4275" fmla="*/ 4442506 w 5143835"/>
              <a:gd name="connsiteY4275" fmla="*/ 2341008 h 7043687"/>
              <a:gd name="connsiteX4276" fmla="*/ 4433509 w 5143835"/>
              <a:gd name="connsiteY4276" fmla="*/ 2330655 h 7043687"/>
              <a:gd name="connsiteX4277" fmla="*/ 4435522 w 5143835"/>
              <a:gd name="connsiteY4277" fmla="*/ 2328905 h 7043687"/>
              <a:gd name="connsiteX4278" fmla="*/ 4477679 w 5143835"/>
              <a:gd name="connsiteY4278" fmla="*/ 2328609 h 7043687"/>
              <a:gd name="connsiteX4279" fmla="*/ 4486676 w 5143835"/>
              <a:gd name="connsiteY4279" fmla="*/ 2338962 h 7043687"/>
              <a:gd name="connsiteX4280" fmla="*/ 4484663 w 5143835"/>
              <a:gd name="connsiteY4280" fmla="*/ 2340712 h 7043687"/>
              <a:gd name="connsiteX4281" fmla="*/ 4475665 w 5143835"/>
              <a:gd name="connsiteY4281" fmla="*/ 2330359 h 7043687"/>
              <a:gd name="connsiteX4282" fmla="*/ 4477679 w 5143835"/>
              <a:gd name="connsiteY4282" fmla="*/ 2328609 h 7043687"/>
              <a:gd name="connsiteX4283" fmla="*/ 4401733 w 5143835"/>
              <a:gd name="connsiteY4283" fmla="*/ 2327984 h 7043687"/>
              <a:gd name="connsiteX4284" fmla="*/ 4410549 w 5143835"/>
              <a:gd name="connsiteY4284" fmla="*/ 2337464 h 7043687"/>
              <a:gd name="connsiteX4285" fmla="*/ 4409731 w 5143835"/>
              <a:gd name="connsiteY4285" fmla="*/ 2337187 h 7043687"/>
              <a:gd name="connsiteX4286" fmla="*/ 4401733 w 5143835"/>
              <a:gd name="connsiteY4286" fmla="*/ 2327984 h 7043687"/>
              <a:gd name="connsiteX4287" fmla="*/ 4847826 w 5143835"/>
              <a:gd name="connsiteY4287" fmla="*/ 2327937 h 7043687"/>
              <a:gd name="connsiteX4288" fmla="*/ 4866111 w 5143835"/>
              <a:gd name="connsiteY4288" fmla="*/ 2345361 h 7043687"/>
              <a:gd name="connsiteX4289" fmla="*/ 4876146 w 5143835"/>
              <a:gd name="connsiteY4289" fmla="*/ 2353294 h 7043687"/>
              <a:gd name="connsiteX4290" fmla="*/ 4870777 w 5143835"/>
              <a:gd name="connsiteY4290" fmla="*/ 2357960 h 7043687"/>
              <a:gd name="connsiteX4291" fmla="*/ 4864321 w 5143835"/>
              <a:gd name="connsiteY4291" fmla="*/ 2346917 h 7043687"/>
              <a:gd name="connsiteX4292" fmla="*/ 4862531 w 5143835"/>
              <a:gd name="connsiteY4292" fmla="*/ 2348473 h 7043687"/>
              <a:gd name="connsiteX4293" fmla="*/ 4847826 w 5143835"/>
              <a:gd name="connsiteY4293" fmla="*/ 2327937 h 7043687"/>
              <a:gd name="connsiteX4294" fmla="*/ 4809840 w 5143835"/>
              <a:gd name="connsiteY4294" fmla="*/ 2323853 h 7043687"/>
              <a:gd name="connsiteX4295" fmla="*/ 4820260 w 5143835"/>
              <a:gd name="connsiteY4295" fmla="*/ 2333725 h 7043687"/>
              <a:gd name="connsiteX4296" fmla="*/ 4816903 w 5143835"/>
              <a:gd name="connsiteY4296" fmla="*/ 2336642 h 7043687"/>
              <a:gd name="connsiteX4297" fmla="*/ 4809406 w 5143835"/>
              <a:gd name="connsiteY4297" fmla="*/ 2328014 h 7043687"/>
              <a:gd name="connsiteX4298" fmla="*/ 4809840 w 5143835"/>
              <a:gd name="connsiteY4298" fmla="*/ 2323853 h 7043687"/>
              <a:gd name="connsiteX4299" fmla="*/ 4420484 w 5143835"/>
              <a:gd name="connsiteY4299" fmla="*/ 2323803 h 7043687"/>
              <a:gd name="connsiteX4300" fmla="*/ 4431495 w 5143835"/>
              <a:gd name="connsiteY4300" fmla="*/ 2332405 h 7043687"/>
              <a:gd name="connsiteX4301" fmla="*/ 4420484 w 5143835"/>
              <a:gd name="connsiteY4301" fmla="*/ 2323803 h 7043687"/>
              <a:gd name="connsiteX4302" fmla="*/ 3954051 w 5143835"/>
              <a:gd name="connsiteY4302" fmla="*/ 2322668 h 7043687"/>
              <a:gd name="connsiteX4303" fmla="*/ 3960612 w 5143835"/>
              <a:gd name="connsiteY4303" fmla="*/ 2333966 h 7043687"/>
              <a:gd name="connsiteX4304" fmla="*/ 3977447 w 5143835"/>
              <a:gd name="connsiteY4304" fmla="*/ 2353337 h 7043687"/>
              <a:gd name="connsiteX4305" fmla="*/ 3967174 w 5143835"/>
              <a:gd name="connsiteY4305" fmla="*/ 2345264 h 7043687"/>
              <a:gd name="connsiteX4306" fmla="*/ 3950340 w 5143835"/>
              <a:gd name="connsiteY4306" fmla="*/ 2325893 h 7043687"/>
              <a:gd name="connsiteX4307" fmla="*/ 3954051 w 5143835"/>
              <a:gd name="connsiteY4307" fmla="*/ 2322668 h 7043687"/>
              <a:gd name="connsiteX4308" fmla="*/ 4325026 w 5143835"/>
              <a:gd name="connsiteY4308" fmla="*/ 2321966 h 7043687"/>
              <a:gd name="connsiteX4309" fmla="*/ 4379054 w 5143835"/>
              <a:gd name="connsiteY4309" fmla="*/ 2361539 h 7043687"/>
              <a:gd name="connsiteX4310" fmla="*/ 4385758 w 5143835"/>
              <a:gd name="connsiteY4310" fmla="*/ 2373018 h 7043687"/>
              <a:gd name="connsiteX4311" fmla="*/ 4380165 w 5143835"/>
              <a:gd name="connsiteY4311" fmla="*/ 2377880 h 7043687"/>
              <a:gd name="connsiteX4312" fmla="*/ 4369732 w 5143835"/>
              <a:gd name="connsiteY4312" fmla="*/ 2369640 h 7043687"/>
              <a:gd name="connsiteX4313" fmla="*/ 4385002 w 5143835"/>
              <a:gd name="connsiteY4313" fmla="*/ 2390978 h 7043687"/>
              <a:gd name="connsiteX4314" fmla="*/ 4353705 w 5143835"/>
              <a:gd name="connsiteY4314" fmla="*/ 2366262 h 7043687"/>
              <a:gd name="connsiteX4315" fmla="*/ 4325026 w 5143835"/>
              <a:gd name="connsiteY4315" fmla="*/ 2321966 h 7043687"/>
              <a:gd name="connsiteX4316" fmla="*/ 4562350 w 5143835"/>
              <a:gd name="connsiteY4316" fmla="*/ 2321648 h 7043687"/>
              <a:gd name="connsiteX4317" fmla="*/ 4573360 w 5143835"/>
              <a:gd name="connsiteY4317" fmla="*/ 2330251 h 7043687"/>
              <a:gd name="connsiteX4318" fmla="*/ 4571346 w 5143835"/>
              <a:gd name="connsiteY4318" fmla="*/ 2332002 h 7043687"/>
              <a:gd name="connsiteX4319" fmla="*/ 4562350 w 5143835"/>
              <a:gd name="connsiteY4319" fmla="*/ 2321648 h 7043687"/>
              <a:gd name="connsiteX4320" fmla="*/ 4736442 w 5143835"/>
              <a:gd name="connsiteY4320" fmla="*/ 2318782 h 7043687"/>
              <a:gd name="connsiteX4321" fmla="*/ 4761964 w 5143835"/>
              <a:gd name="connsiteY4321" fmla="*/ 2337142 h 7043687"/>
              <a:gd name="connsiteX4322" fmla="*/ 4746185 w 5143835"/>
              <a:gd name="connsiteY4322" fmla="*/ 2333897 h 7043687"/>
              <a:gd name="connsiteX4323" fmla="*/ 4736442 w 5143835"/>
              <a:gd name="connsiteY4323" fmla="*/ 2318782 h 7043687"/>
              <a:gd name="connsiteX4324" fmla="*/ 4370987 w 5143835"/>
              <a:gd name="connsiteY4324" fmla="*/ 2318365 h 7043687"/>
              <a:gd name="connsiteX4325" fmla="*/ 4379984 w 5143835"/>
              <a:gd name="connsiteY4325" fmla="*/ 2328716 h 7043687"/>
              <a:gd name="connsiteX4326" fmla="*/ 4377970 w 5143835"/>
              <a:gd name="connsiteY4326" fmla="*/ 2330467 h 7043687"/>
              <a:gd name="connsiteX4327" fmla="*/ 4368973 w 5143835"/>
              <a:gd name="connsiteY4327" fmla="*/ 2320115 h 7043687"/>
              <a:gd name="connsiteX4328" fmla="*/ 4370987 w 5143835"/>
              <a:gd name="connsiteY4328" fmla="*/ 2318365 h 7043687"/>
              <a:gd name="connsiteX4329" fmla="*/ 4372777 w 5143835"/>
              <a:gd name="connsiteY4329" fmla="*/ 2316808 h 7043687"/>
              <a:gd name="connsiteX4330" fmla="*/ 4386982 w 5143835"/>
              <a:gd name="connsiteY4330" fmla="*/ 2336768 h 7043687"/>
              <a:gd name="connsiteX4331" fmla="*/ 4372777 w 5143835"/>
              <a:gd name="connsiteY4331" fmla="*/ 2316808 h 7043687"/>
              <a:gd name="connsiteX4332" fmla="*/ 4433909 w 5143835"/>
              <a:gd name="connsiteY4332" fmla="*/ 2312136 h 7043687"/>
              <a:gd name="connsiteX4333" fmla="*/ 4440892 w 5143835"/>
              <a:gd name="connsiteY4333" fmla="*/ 2324239 h 7043687"/>
              <a:gd name="connsiteX4334" fmla="*/ 4433909 w 5143835"/>
              <a:gd name="connsiteY4334" fmla="*/ 2312136 h 7043687"/>
              <a:gd name="connsiteX4335" fmla="*/ 4653062 w 5143835"/>
              <a:gd name="connsiteY4335" fmla="*/ 2309440 h 7043687"/>
              <a:gd name="connsiteX4336" fmla="*/ 4673068 w 5143835"/>
              <a:gd name="connsiteY4336" fmla="*/ 2328394 h 7043687"/>
              <a:gd name="connsiteX4337" fmla="*/ 4660046 w 5143835"/>
              <a:gd name="connsiteY4337" fmla="*/ 2321543 h 7043687"/>
              <a:gd name="connsiteX4338" fmla="*/ 4653062 w 5143835"/>
              <a:gd name="connsiteY4338" fmla="*/ 2309440 h 7043687"/>
              <a:gd name="connsiteX4339" fmla="*/ 4632654 w 5143835"/>
              <a:gd name="connsiteY4339" fmla="*/ 2309004 h 7043687"/>
              <a:gd name="connsiteX4340" fmla="*/ 4655885 w 5143835"/>
              <a:gd name="connsiteY4340" fmla="*/ 2343328 h 7043687"/>
              <a:gd name="connsiteX4341" fmla="*/ 4641251 w 5143835"/>
              <a:gd name="connsiteY4341" fmla="*/ 2337876 h 7043687"/>
              <a:gd name="connsiteX4342" fmla="*/ 4625136 w 5143835"/>
              <a:gd name="connsiteY4342" fmla="*/ 2315538 h 7043687"/>
              <a:gd name="connsiteX4343" fmla="*/ 4632654 w 5143835"/>
              <a:gd name="connsiteY4343" fmla="*/ 2309004 h 7043687"/>
              <a:gd name="connsiteX4344" fmla="*/ 4890606 w 5143835"/>
              <a:gd name="connsiteY4344" fmla="*/ 2308927 h 7043687"/>
              <a:gd name="connsiteX4345" fmla="*/ 4900946 w 5143835"/>
              <a:gd name="connsiteY4345" fmla="*/ 2318114 h 7043687"/>
              <a:gd name="connsiteX4346" fmla="*/ 4899604 w 5143835"/>
              <a:gd name="connsiteY4346" fmla="*/ 2319280 h 7043687"/>
              <a:gd name="connsiteX4347" fmla="*/ 4890606 w 5143835"/>
              <a:gd name="connsiteY4347" fmla="*/ 2308927 h 7043687"/>
              <a:gd name="connsiteX4348" fmla="*/ 3912098 w 5143835"/>
              <a:gd name="connsiteY4348" fmla="*/ 2308127 h 7043687"/>
              <a:gd name="connsiteX4349" fmla="*/ 3939205 w 5143835"/>
              <a:gd name="connsiteY4349" fmla="*/ 2335569 h 7043687"/>
              <a:gd name="connsiteX4350" fmla="*/ 3956039 w 5143835"/>
              <a:gd name="connsiteY4350" fmla="*/ 2354940 h 7043687"/>
              <a:gd name="connsiteX4351" fmla="*/ 3964457 w 5143835"/>
              <a:gd name="connsiteY4351" fmla="*/ 2364626 h 7043687"/>
              <a:gd name="connsiteX4352" fmla="*/ 3954183 w 5143835"/>
              <a:gd name="connsiteY4352" fmla="*/ 2356553 h 7043687"/>
              <a:gd name="connsiteX4353" fmla="*/ 3937349 w 5143835"/>
              <a:gd name="connsiteY4353" fmla="*/ 2337182 h 7043687"/>
              <a:gd name="connsiteX4354" fmla="*/ 3912098 w 5143835"/>
              <a:gd name="connsiteY4354" fmla="*/ 2308127 h 7043687"/>
              <a:gd name="connsiteX4355" fmla="*/ 4439660 w 5143835"/>
              <a:gd name="connsiteY4355" fmla="*/ 2306382 h 7043687"/>
              <a:gd name="connsiteX4356" fmla="*/ 4450289 w 5143835"/>
              <a:gd name="connsiteY4356" fmla="*/ 2316072 h 7043687"/>
              <a:gd name="connsiteX4357" fmla="*/ 4438764 w 5143835"/>
              <a:gd name="connsiteY4357" fmla="*/ 2310945 h 7043687"/>
              <a:gd name="connsiteX4358" fmla="*/ 4439660 w 5143835"/>
              <a:gd name="connsiteY4358" fmla="*/ 2306382 h 7043687"/>
              <a:gd name="connsiteX4359" fmla="*/ 4818354 w 5143835"/>
              <a:gd name="connsiteY4359" fmla="*/ 2305096 h 7043687"/>
              <a:gd name="connsiteX4360" fmla="*/ 4828254 w 5143835"/>
              <a:gd name="connsiteY4360" fmla="*/ 2312647 h 7043687"/>
              <a:gd name="connsiteX4361" fmla="*/ 4840054 w 5143835"/>
              <a:gd name="connsiteY4361" fmla="*/ 2318542 h 7043687"/>
              <a:gd name="connsiteX4362" fmla="*/ 4828643 w 5143835"/>
              <a:gd name="connsiteY4362" fmla="*/ 2328458 h 7043687"/>
              <a:gd name="connsiteX4363" fmla="*/ 4818354 w 5143835"/>
              <a:gd name="connsiteY4363" fmla="*/ 2305096 h 7043687"/>
              <a:gd name="connsiteX4364" fmla="*/ 4348967 w 5143835"/>
              <a:gd name="connsiteY4364" fmla="*/ 2301160 h 7043687"/>
              <a:gd name="connsiteX4365" fmla="*/ 4370987 w 5143835"/>
              <a:gd name="connsiteY4365" fmla="*/ 2318365 h 7043687"/>
              <a:gd name="connsiteX4366" fmla="*/ 4348967 w 5143835"/>
              <a:gd name="connsiteY4366" fmla="*/ 2301160 h 7043687"/>
              <a:gd name="connsiteX4367" fmla="*/ 4663800 w 5143835"/>
              <a:gd name="connsiteY4367" fmla="*/ 2300104 h 7043687"/>
              <a:gd name="connsiteX4368" fmla="*/ 4674811 w 5143835"/>
              <a:gd name="connsiteY4368" fmla="*/ 2308708 h 7043687"/>
              <a:gd name="connsiteX4369" fmla="*/ 4672797 w 5143835"/>
              <a:gd name="connsiteY4369" fmla="*/ 2310458 h 7043687"/>
              <a:gd name="connsiteX4370" fmla="*/ 4663800 w 5143835"/>
              <a:gd name="connsiteY4370" fmla="*/ 2300104 h 7043687"/>
              <a:gd name="connsiteX4371" fmla="*/ 4317194 w 5143835"/>
              <a:gd name="connsiteY4371" fmla="*/ 2298492 h 7043687"/>
              <a:gd name="connsiteX4372" fmla="*/ 4326704 w 5143835"/>
              <a:gd name="connsiteY4372" fmla="*/ 2305368 h 7043687"/>
              <a:gd name="connsiteX4373" fmla="*/ 4330174 w 5143835"/>
              <a:gd name="connsiteY4373" fmla="*/ 2317496 h 7043687"/>
              <a:gd name="connsiteX4374" fmla="*/ 4317194 w 5143835"/>
              <a:gd name="connsiteY4374" fmla="*/ 2298492 h 7043687"/>
              <a:gd name="connsiteX4375" fmla="*/ 4322787 w 5143835"/>
              <a:gd name="connsiteY4375" fmla="*/ 2293630 h 7043687"/>
              <a:gd name="connsiteX4376" fmla="*/ 4349317 w 5143835"/>
              <a:gd name="connsiteY4376" fmla="*/ 2320543 h 7043687"/>
              <a:gd name="connsiteX4377" fmla="*/ 4353984 w 5143835"/>
              <a:gd name="connsiteY4377" fmla="*/ 2333143 h 7043687"/>
              <a:gd name="connsiteX4378" fmla="*/ 4322787 w 5143835"/>
              <a:gd name="connsiteY4378" fmla="*/ 2293630 h 7043687"/>
              <a:gd name="connsiteX4379" fmla="*/ 4358364 w 5143835"/>
              <a:gd name="connsiteY4379" fmla="*/ 2292993 h 7043687"/>
              <a:gd name="connsiteX4380" fmla="*/ 4376357 w 5143835"/>
              <a:gd name="connsiteY4380" fmla="*/ 2313697 h 7043687"/>
              <a:gd name="connsiteX4381" fmla="*/ 4363334 w 5143835"/>
              <a:gd name="connsiteY4381" fmla="*/ 2306846 h 7043687"/>
              <a:gd name="connsiteX4382" fmla="*/ 4358364 w 5143835"/>
              <a:gd name="connsiteY4382" fmla="*/ 2292993 h 7043687"/>
              <a:gd name="connsiteX4383" fmla="*/ 4227503 w 5143835"/>
              <a:gd name="connsiteY4383" fmla="*/ 2292509 h 7043687"/>
              <a:gd name="connsiteX4384" fmla="*/ 4241417 w 5143835"/>
              <a:gd name="connsiteY4384" fmla="*/ 2297288 h 7043687"/>
              <a:gd name="connsiteX4385" fmla="*/ 4243272 w 5143835"/>
              <a:gd name="connsiteY4385" fmla="*/ 2295676 h 7043687"/>
              <a:gd name="connsiteX4386" fmla="*/ 4251624 w 5143835"/>
              <a:gd name="connsiteY4386" fmla="*/ 2305288 h 7043687"/>
              <a:gd name="connsiteX4387" fmla="*/ 4249770 w 5143835"/>
              <a:gd name="connsiteY4387" fmla="*/ 2306899 h 7043687"/>
              <a:gd name="connsiteX4388" fmla="*/ 4276685 w 5143835"/>
              <a:gd name="connsiteY4388" fmla="*/ 2334126 h 7043687"/>
              <a:gd name="connsiteX4389" fmla="*/ 4272041 w 5143835"/>
              <a:gd name="connsiteY4389" fmla="*/ 2321292 h 7043687"/>
              <a:gd name="connsiteX4390" fmla="*/ 4284101 w 5143835"/>
              <a:gd name="connsiteY4390" fmla="*/ 2327681 h 7043687"/>
              <a:gd name="connsiteX4391" fmla="*/ 4281310 w 5143835"/>
              <a:gd name="connsiteY4391" fmla="*/ 2313237 h 7043687"/>
              <a:gd name="connsiteX4392" fmla="*/ 4301725 w 5143835"/>
              <a:gd name="connsiteY4392" fmla="*/ 2329240 h 7043687"/>
              <a:gd name="connsiteX4393" fmla="*/ 4302662 w 5143835"/>
              <a:gd name="connsiteY4393" fmla="*/ 2345296 h 7043687"/>
              <a:gd name="connsiteX4394" fmla="*/ 4329578 w 5143835"/>
              <a:gd name="connsiteY4394" fmla="*/ 2372522 h 7043687"/>
              <a:gd name="connsiteX4395" fmla="*/ 4300809 w 5143835"/>
              <a:gd name="connsiteY4395" fmla="*/ 2346906 h 7043687"/>
              <a:gd name="connsiteX4396" fmla="*/ 4281334 w 5143835"/>
              <a:gd name="connsiteY4396" fmla="*/ 2346961 h 7043687"/>
              <a:gd name="connsiteX4397" fmla="*/ 4246062 w 5143835"/>
              <a:gd name="connsiteY4397" fmla="*/ 2310122 h 7043687"/>
              <a:gd name="connsiteX4398" fmla="*/ 4244209 w 5143835"/>
              <a:gd name="connsiteY4398" fmla="*/ 2311732 h 7043687"/>
              <a:gd name="connsiteX4399" fmla="*/ 4242355 w 5143835"/>
              <a:gd name="connsiteY4399" fmla="*/ 2313343 h 7043687"/>
              <a:gd name="connsiteX4400" fmla="*/ 4238647 w 5143835"/>
              <a:gd name="connsiteY4400" fmla="*/ 2316567 h 7043687"/>
              <a:gd name="connsiteX4401" fmla="*/ 4230294 w 5143835"/>
              <a:gd name="connsiteY4401" fmla="*/ 2306955 h 7043687"/>
              <a:gd name="connsiteX4402" fmla="*/ 4234002 w 5143835"/>
              <a:gd name="connsiteY4402" fmla="*/ 2303732 h 7043687"/>
              <a:gd name="connsiteX4403" fmla="*/ 4235856 w 5143835"/>
              <a:gd name="connsiteY4403" fmla="*/ 2302121 h 7043687"/>
              <a:gd name="connsiteX4404" fmla="*/ 4227503 w 5143835"/>
              <a:gd name="connsiteY4404" fmla="*/ 2292509 h 7043687"/>
              <a:gd name="connsiteX4405" fmla="*/ 4852592 w 5143835"/>
              <a:gd name="connsiteY4405" fmla="*/ 2292299 h 7043687"/>
              <a:gd name="connsiteX4406" fmla="*/ 4867641 w 5143835"/>
              <a:gd name="connsiteY4406" fmla="*/ 2313140 h 7043687"/>
              <a:gd name="connsiteX4407" fmla="*/ 4850847 w 5143835"/>
              <a:gd name="connsiteY4407" fmla="*/ 2293817 h 7043687"/>
              <a:gd name="connsiteX4408" fmla="*/ 4852592 w 5143835"/>
              <a:gd name="connsiteY4408" fmla="*/ 2292299 h 7043687"/>
              <a:gd name="connsiteX4409" fmla="*/ 4304840 w 5143835"/>
              <a:gd name="connsiteY4409" fmla="*/ 2291054 h 7043687"/>
              <a:gd name="connsiteX4410" fmla="*/ 4315179 w 5143835"/>
              <a:gd name="connsiteY4410" fmla="*/ 2300241 h 7043687"/>
              <a:gd name="connsiteX4411" fmla="*/ 4313838 w 5143835"/>
              <a:gd name="connsiteY4411" fmla="*/ 2301408 h 7043687"/>
              <a:gd name="connsiteX4412" fmla="*/ 4304840 w 5143835"/>
              <a:gd name="connsiteY4412" fmla="*/ 2291054 h 7043687"/>
              <a:gd name="connsiteX4413" fmla="*/ 386633 w 5143835"/>
              <a:gd name="connsiteY4413" fmla="*/ 2290967 h 7043687"/>
              <a:gd name="connsiteX4414" fmla="*/ 396279 w 5143835"/>
              <a:gd name="connsiteY4414" fmla="*/ 2380794 h 7043687"/>
              <a:gd name="connsiteX4415" fmla="*/ 413081 w 5143835"/>
              <a:gd name="connsiteY4415" fmla="*/ 2378321 h 7043687"/>
              <a:gd name="connsiteX4416" fmla="*/ 409095 w 5143835"/>
              <a:gd name="connsiteY4416" fmla="*/ 2410084 h 7043687"/>
              <a:gd name="connsiteX4417" fmla="*/ 383502 w 5143835"/>
              <a:gd name="connsiteY4417" fmla="*/ 2431343 h 7043687"/>
              <a:gd name="connsiteX4418" fmla="*/ 393916 w 5143835"/>
              <a:gd name="connsiteY4418" fmla="*/ 2454142 h 7043687"/>
              <a:gd name="connsiteX4419" fmla="*/ 381904 w 5143835"/>
              <a:gd name="connsiteY4419" fmla="*/ 2437662 h 7043687"/>
              <a:gd name="connsiteX4420" fmla="*/ 366701 w 5143835"/>
              <a:gd name="connsiteY4420" fmla="*/ 2433819 h 7043687"/>
              <a:gd name="connsiteX4421" fmla="*/ 362676 w 5143835"/>
              <a:gd name="connsiteY4421" fmla="*/ 2385744 h 7043687"/>
              <a:gd name="connsiteX4422" fmla="*/ 386633 w 5143835"/>
              <a:gd name="connsiteY4422" fmla="*/ 2290967 h 7043687"/>
              <a:gd name="connsiteX4423" fmla="*/ 4284433 w 5143835"/>
              <a:gd name="connsiteY4423" fmla="*/ 2290622 h 7043687"/>
              <a:gd name="connsiteX4424" fmla="*/ 4293431 w 5143835"/>
              <a:gd name="connsiteY4424" fmla="*/ 2300974 h 7043687"/>
              <a:gd name="connsiteX4425" fmla="*/ 4284433 w 5143835"/>
              <a:gd name="connsiteY4425" fmla="*/ 2290622 h 7043687"/>
              <a:gd name="connsiteX4426" fmla="*/ 4365747 w 5143835"/>
              <a:gd name="connsiteY4426" fmla="*/ 2286577 h 7043687"/>
              <a:gd name="connsiteX4427" fmla="*/ 4376758 w 5143835"/>
              <a:gd name="connsiteY4427" fmla="*/ 2295179 h 7043687"/>
              <a:gd name="connsiteX4428" fmla="*/ 4385754 w 5143835"/>
              <a:gd name="connsiteY4428" fmla="*/ 2305531 h 7043687"/>
              <a:gd name="connsiteX4429" fmla="*/ 4365747 w 5143835"/>
              <a:gd name="connsiteY4429" fmla="*/ 2286577 h 7043687"/>
              <a:gd name="connsiteX4430" fmla="*/ 4450061 w 5143835"/>
              <a:gd name="connsiteY4430" fmla="*/ 2285985 h 7043687"/>
              <a:gd name="connsiteX4431" fmla="*/ 4456059 w 5143835"/>
              <a:gd name="connsiteY4431" fmla="*/ 2292886 h 7043687"/>
              <a:gd name="connsiteX4432" fmla="*/ 4448047 w 5143835"/>
              <a:gd name="connsiteY4432" fmla="*/ 2287735 h 7043687"/>
              <a:gd name="connsiteX4433" fmla="*/ 4450061 w 5143835"/>
              <a:gd name="connsiteY4433" fmla="*/ 2285985 h 7043687"/>
              <a:gd name="connsiteX4434" fmla="*/ 438860 w 5143835"/>
              <a:gd name="connsiteY4434" fmla="*/ 2282170 h 7043687"/>
              <a:gd name="connsiteX4435" fmla="*/ 442301 w 5143835"/>
              <a:gd name="connsiteY4435" fmla="*/ 2290373 h 7043687"/>
              <a:gd name="connsiteX4436" fmla="*/ 435375 w 5143835"/>
              <a:gd name="connsiteY4436" fmla="*/ 2295956 h 7043687"/>
              <a:gd name="connsiteX4437" fmla="*/ 438860 w 5143835"/>
              <a:gd name="connsiteY4437" fmla="*/ 2282170 h 7043687"/>
              <a:gd name="connsiteX4438" fmla="*/ 4417302 w 5143835"/>
              <a:gd name="connsiteY4438" fmla="*/ 2278114 h 7043687"/>
              <a:gd name="connsiteX4439" fmla="*/ 4426299 w 5143835"/>
              <a:gd name="connsiteY4439" fmla="*/ 2288467 h 7043687"/>
              <a:gd name="connsiteX4440" fmla="*/ 4424285 w 5143835"/>
              <a:gd name="connsiteY4440" fmla="*/ 2290217 h 7043687"/>
              <a:gd name="connsiteX4441" fmla="*/ 4415288 w 5143835"/>
              <a:gd name="connsiteY4441" fmla="*/ 2279864 h 7043687"/>
              <a:gd name="connsiteX4442" fmla="*/ 4417302 w 5143835"/>
              <a:gd name="connsiteY4442" fmla="*/ 2278114 h 7043687"/>
              <a:gd name="connsiteX4443" fmla="*/ 4263198 w 5143835"/>
              <a:gd name="connsiteY4443" fmla="*/ 2274143 h 7043687"/>
              <a:gd name="connsiteX4444" fmla="*/ 4277578 w 5143835"/>
              <a:gd name="connsiteY4444" fmla="*/ 2282732 h 7043687"/>
              <a:gd name="connsiteX4445" fmla="*/ 4259956 w 5143835"/>
              <a:gd name="connsiteY4445" fmla="*/ 2281177 h 7043687"/>
              <a:gd name="connsiteX4446" fmla="*/ 4263198 w 5143835"/>
              <a:gd name="connsiteY4446" fmla="*/ 2274143 h 7043687"/>
              <a:gd name="connsiteX4447" fmla="*/ 4772972 w 5143835"/>
              <a:gd name="connsiteY4447" fmla="*/ 2271855 h 7043687"/>
              <a:gd name="connsiteX4448" fmla="*/ 4781969 w 5143835"/>
              <a:gd name="connsiteY4448" fmla="*/ 2282208 h 7043687"/>
              <a:gd name="connsiteX4449" fmla="*/ 4790966 w 5143835"/>
              <a:gd name="connsiteY4449" fmla="*/ 2292561 h 7043687"/>
              <a:gd name="connsiteX4450" fmla="*/ 4798116 w 5143835"/>
              <a:gd name="connsiteY4450" fmla="*/ 2304515 h 7043687"/>
              <a:gd name="connsiteX4451" fmla="*/ 4796270 w 5143835"/>
              <a:gd name="connsiteY4451" fmla="*/ 2306121 h 7043687"/>
              <a:gd name="connsiteX4452" fmla="*/ 4787274 w 5143835"/>
              <a:gd name="connsiteY4452" fmla="*/ 2295769 h 7043687"/>
              <a:gd name="connsiteX4453" fmla="*/ 4789121 w 5143835"/>
              <a:gd name="connsiteY4453" fmla="*/ 2294165 h 7043687"/>
              <a:gd name="connsiteX4454" fmla="*/ 4780123 w 5143835"/>
              <a:gd name="connsiteY4454" fmla="*/ 2283812 h 7043687"/>
              <a:gd name="connsiteX4455" fmla="*/ 4778277 w 5143835"/>
              <a:gd name="connsiteY4455" fmla="*/ 2285416 h 7043687"/>
              <a:gd name="connsiteX4456" fmla="*/ 4771126 w 5143835"/>
              <a:gd name="connsiteY4456" fmla="*/ 2273459 h 7043687"/>
              <a:gd name="connsiteX4457" fmla="*/ 4772972 w 5143835"/>
              <a:gd name="connsiteY4457" fmla="*/ 2271855 h 7043687"/>
              <a:gd name="connsiteX4458" fmla="*/ 4776663 w 5143835"/>
              <a:gd name="connsiteY4458" fmla="*/ 2268647 h 7043687"/>
              <a:gd name="connsiteX4459" fmla="*/ 4785661 w 5143835"/>
              <a:gd name="connsiteY4459" fmla="*/ 2279000 h 7043687"/>
              <a:gd name="connsiteX4460" fmla="*/ 4783815 w 5143835"/>
              <a:gd name="connsiteY4460" fmla="*/ 2280603 h 7043687"/>
              <a:gd name="connsiteX4461" fmla="*/ 4781969 w 5143835"/>
              <a:gd name="connsiteY4461" fmla="*/ 2282208 h 7043687"/>
              <a:gd name="connsiteX4462" fmla="*/ 4774817 w 5143835"/>
              <a:gd name="connsiteY4462" fmla="*/ 2270250 h 7043687"/>
              <a:gd name="connsiteX4463" fmla="*/ 4776663 w 5143835"/>
              <a:gd name="connsiteY4463" fmla="*/ 2268647 h 7043687"/>
              <a:gd name="connsiteX4464" fmla="*/ 4851273 w 5143835"/>
              <a:gd name="connsiteY4464" fmla="*/ 2268414 h 7043687"/>
              <a:gd name="connsiteX4465" fmla="*/ 4865961 w 5143835"/>
              <a:gd name="connsiteY4465" fmla="*/ 2277857 h 7043687"/>
              <a:gd name="connsiteX4466" fmla="*/ 4866574 w 5143835"/>
              <a:gd name="connsiteY4466" fmla="*/ 2293475 h 7043687"/>
              <a:gd name="connsiteX4467" fmla="*/ 4851273 w 5143835"/>
              <a:gd name="connsiteY4467" fmla="*/ 2268414 h 7043687"/>
              <a:gd name="connsiteX4468" fmla="*/ 4426682 w 5143835"/>
              <a:gd name="connsiteY4468" fmla="*/ 2263151 h 7043687"/>
              <a:gd name="connsiteX4469" fmla="*/ 4432070 w 5143835"/>
              <a:gd name="connsiteY4469" fmla="*/ 2265283 h 7043687"/>
              <a:gd name="connsiteX4470" fmla="*/ 4439052 w 5143835"/>
              <a:gd name="connsiteY4470" fmla="*/ 2277385 h 7043687"/>
              <a:gd name="connsiteX4471" fmla="*/ 4428043 w 5143835"/>
              <a:gd name="connsiteY4471" fmla="*/ 2268784 h 7043687"/>
              <a:gd name="connsiteX4472" fmla="*/ 4426682 w 5143835"/>
              <a:gd name="connsiteY4472" fmla="*/ 2263151 h 7043687"/>
              <a:gd name="connsiteX4473" fmla="*/ 4870917 w 5143835"/>
              <a:gd name="connsiteY4473" fmla="*/ 2259326 h 7043687"/>
              <a:gd name="connsiteX4474" fmla="*/ 4879643 w 5143835"/>
              <a:gd name="connsiteY4474" fmla="*/ 2266979 h 7043687"/>
              <a:gd name="connsiteX4475" fmla="*/ 4886373 w 5143835"/>
              <a:gd name="connsiteY4475" fmla="*/ 2278543 h 7043687"/>
              <a:gd name="connsiteX4476" fmla="*/ 4867238 w 5143835"/>
              <a:gd name="connsiteY4476" fmla="*/ 2260346 h 7043687"/>
              <a:gd name="connsiteX4477" fmla="*/ 4870917 w 5143835"/>
              <a:gd name="connsiteY4477" fmla="*/ 2259326 h 7043687"/>
              <a:gd name="connsiteX4478" fmla="*/ 4074449 w 5143835"/>
              <a:gd name="connsiteY4478" fmla="*/ 2255063 h 7043687"/>
              <a:gd name="connsiteX4479" fmla="*/ 4072435 w 5143835"/>
              <a:gd name="connsiteY4479" fmla="*/ 2256812 h 7043687"/>
              <a:gd name="connsiteX4480" fmla="*/ 4074449 w 5143835"/>
              <a:gd name="connsiteY4480" fmla="*/ 2255063 h 7043687"/>
              <a:gd name="connsiteX4481" fmla="*/ 5033003 w 5143835"/>
              <a:gd name="connsiteY4481" fmla="*/ 2251802 h 7043687"/>
              <a:gd name="connsiteX4482" fmla="*/ 5030990 w 5143835"/>
              <a:gd name="connsiteY4482" fmla="*/ 2253553 h 7043687"/>
              <a:gd name="connsiteX4483" fmla="*/ 5033003 w 5143835"/>
              <a:gd name="connsiteY4483" fmla="*/ 2251802 h 7043687"/>
              <a:gd name="connsiteX4484" fmla="*/ 4175003 w 5143835"/>
              <a:gd name="connsiteY4484" fmla="*/ 2251127 h 7043687"/>
              <a:gd name="connsiteX4485" fmla="*/ 4206477 w 5143835"/>
              <a:gd name="connsiteY4485" fmla="*/ 2291072 h 7043687"/>
              <a:gd name="connsiteX4486" fmla="*/ 4211116 w 5143835"/>
              <a:gd name="connsiteY4486" fmla="*/ 2303865 h 7043687"/>
              <a:gd name="connsiteX4487" fmla="*/ 4221292 w 5143835"/>
              <a:gd name="connsiteY4487" fmla="*/ 2311848 h 7043687"/>
              <a:gd name="connsiteX4488" fmla="*/ 4227775 w 5143835"/>
              <a:gd name="connsiteY4488" fmla="*/ 2323035 h 7043687"/>
              <a:gd name="connsiteX4489" fmla="*/ 4236106 w 5143835"/>
              <a:gd name="connsiteY4489" fmla="*/ 2332620 h 7043687"/>
              <a:gd name="connsiteX4490" fmla="*/ 4225929 w 5143835"/>
              <a:gd name="connsiteY4490" fmla="*/ 2324638 h 7043687"/>
              <a:gd name="connsiteX4491" fmla="*/ 4222237 w 5143835"/>
              <a:gd name="connsiteY4491" fmla="*/ 2327847 h 7043687"/>
              <a:gd name="connsiteX4492" fmla="*/ 4216115 w 5143835"/>
              <a:gd name="connsiteY4492" fmla="*/ 2326861 h 7043687"/>
              <a:gd name="connsiteX4493" fmla="*/ 4214861 w 5143835"/>
              <a:gd name="connsiteY4493" fmla="*/ 2334231 h 7043687"/>
              <a:gd name="connsiteX4494" fmla="*/ 4246265 w 5143835"/>
              <a:gd name="connsiteY4494" fmla="*/ 2367095 h 7043687"/>
              <a:gd name="connsiteX4495" fmla="*/ 4252372 w 5143835"/>
              <a:gd name="connsiteY4495" fmla="*/ 2385106 h 7043687"/>
              <a:gd name="connsiteX4496" fmla="*/ 4218785 w 5143835"/>
              <a:gd name="connsiteY4496" fmla="*/ 2346459 h 7043687"/>
              <a:gd name="connsiteX4497" fmla="*/ 4214248 w 5143835"/>
              <a:gd name="connsiteY4497" fmla="*/ 2333725 h 7043687"/>
              <a:gd name="connsiteX4498" fmla="*/ 4204098 w 5143835"/>
              <a:gd name="connsiteY4498" fmla="*/ 2324684 h 7043687"/>
              <a:gd name="connsiteX4499" fmla="*/ 4189864 w 5143835"/>
              <a:gd name="connsiteY4499" fmla="*/ 2305509 h 7043687"/>
              <a:gd name="connsiteX4500" fmla="*/ 4158390 w 5143835"/>
              <a:gd name="connsiteY4500" fmla="*/ 2265565 h 7043687"/>
              <a:gd name="connsiteX4501" fmla="*/ 4150060 w 5143835"/>
              <a:gd name="connsiteY4501" fmla="*/ 2255978 h 7043687"/>
              <a:gd name="connsiteX4502" fmla="*/ 4160236 w 5143835"/>
              <a:gd name="connsiteY4502" fmla="*/ 2263961 h 7043687"/>
              <a:gd name="connsiteX4503" fmla="*/ 4178743 w 5143835"/>
              <a:gd name="connsiteY4503" fmla="*/ 2281527 h 7043687"/>
              <a:gd name="connsiteX4504" fmla="*/ 4194454 w 5143835"/>
              <a:gd name="connsiteY4504" fmla="*/ 2284695 h 7043687"/>
              <a:gd name="connsiteX4505" fmla="*/ 4169465 w 5143835"/>
              <a:gd name="connsiteY4505" fmla="*/ 2255939 h 7043687"/>
              <a:gd name="connsiteX4506" fmla="*/ 4175003 w 5143835"/>
              <a:gd name="connsiteY4506" fmla="*/ 2251127 h 7043687"/>
              <a:gd name="connsiteX4507" fmla="*/ 4180277 w 5143835"/>
              <a:gd name="connsiteY4507" fmla="*/ 2249908 h 7043687"/>
              <a:gd name="connsiteX4508" fmla="*/ 4187527 w 5143835"/>
              <a:gd name="connsiteY4508" fmla="*/ 2257743 h 7043687"/>
              <a:gd name="connsiteX4509" fmla="*/ 4189541 w 5143835"/>
              <a:gd name="connsiteY4509" fmla="*/ 2255993 h 7043687"/>
              <a:gd name="connsiteX4510" fmla="*/ 4191555 w 5143835"/>
              <a:gd name="connsiteY4510" fmla="*/ 2254242 h 7043687"/>
              <a:gd name="connsiteX4511" fmla="*/ 4197536 w 5143835"/>
              <a:gd name="connsiteY4511" fmla="*/ 2265194 h 7043687"/>
              <a:gd name="connsiteX4512" fmla="*/ 4205533 w 5143835"/>
              <a:gd name="connsiteY4512" fmla="*/ 2274395 h 7043687"/>
              <a:gd name="connsiteX4513" fmla="*/ 4185513 w 5143835"/>
              <a:gd name="connsiteY4513" fmla="*/ 2259493 h 7043687"/>
              <a:gd name="connsiteX4514" fmla="*/ 4177516 w 5143835"/>
              <a:gd name="connsiteY4514" fmla="*/ 2250290 h 7043687"/>
              <a:gd name="connsiteX4515" fmla="*/ 4180277 w 5143835"/>
              <a:gd name="connsiteY4515" fmla="*/ 2249908 h 7043687"/>
              <a:gd name="connsiteX4516" fmla="*/ 4725219 w 5143835"/>
              <a:gd name="connsiteY4516" fmla="*/ 2246732 h 7043687"/>
              <a:gd name="connsiteX4517" fmla="*/ 4735894 w 5143835"/>
              <a:gd name="connsiteY4517" fmla="*/ 2255626 h 7043687"/>
              <a:gd name="connsiteX4518" fmla="*/ 4732538 w 5143835"/>
              <a:gd name="connsiteY4518" fmla="*/ 2258545 h 7043687"/>
              <a:gd name="connsiteX4519" fmla="*/ 4725219 w 5143835"/>
              <a:gd name="connsiteY4519" fmla="*/ 2246732 h 7043687"/>
              <a:gd name="connsiteX4520" fmla="*/ 4804854 w 5143835"/>
              <a:gd name="connsiteY4520" fmla="*/ 2244146 h 7043687"/>
              <a:gd name="connsiteX4521" fmla="*/ 4815866 w 5143835"/>
              <a:gd name="connsiteY4521" fmla="*/ 2252750 h 7043687"/>
              <a:gd name="connsiteX4522" fmla="*/ 4822847 w 5143835"/>
              <a:gd name="connsiteY4522" fmla="*/ 2264850 h 7043687"/>
              <a:gd name="connsiteX4523" fmla="*/ 4813852 w 5143835"/>
              <a:gd name="connsiteY4523" fmla="*/ 2254500 h 7043687"/>
              <a:gd name="connsiteX4524" fmla="*/ 4804854 w 5143835"/>
              <a:gd name="connsiteY4524" fmla="*/ 2244146 h 7043687"/>
              <a:gd name="connsiteX4525" fmla="*/ 4892524 w 5143835"/>
              <a:gd name="connsiteY4525" fmla="*/ 2240638 h 7043687"/>
              <a:gd name="connsiteX4526" fmla="*/ 4923305 w 5143835"/>
              <a:gd name="connsiteY4526" fmla="*/ 2263856 h 7043687"/>
              <a:gd name="connsiteX4527" fmla="*/ 4931552 w 5143835"/>
              <a:gd name="connsiteY4527" fmla="*/ 2273346 h 7043687"/>
              <a:gd name="connsiteX4528" fmla="*/ 4892524 w 5143835"/>
              <a:gd name="connsiteY4528" fmla="*/ 2240638 h 7043687"/>
              <a:gd name="connsiteX4529" fmla="*/ 4210770 w 5143835"/>
              <a:gd name="connsiteY4529" fmla="*/ 2239558 h 7043687"/>
              <a:gd name="connsiteX4530" fmla="*/ 4220980 w 5143835"/>
              <a:gd name="connsiteY4530" fmla="*/ 2247560 h 7043687"/>
              <a:gd name="connsiteX4531" fmla="*/ 4229333 w 5143835"/>
              <a:gd name="connsiteY4531" fmla="*/ 2257172 h 7043687"/>
              <a:gd name="connsiteX4532" fmla="*/ 4237686 w 5143835"/>
              <a:gd name="connsiteY4532" fmla="*/ 2266784 h 7043687"/>
              <a:gd name="connsiteX4533" fmla="*/ 4243247 w 5143835"/>
              <a:gd name="connsiteY4533" fmla="*/ 2261950 h 7043687"/>
              <a:gd name="connsiteX4534" fmla="*/ 4251603 w 5143835"/>
              <a:gd name="connsiteY4534" fmla="*/ 2271565 h 7043687"/>
              <a:gd name="connsiteX4535" fmla="*/ 4259956 w 5143835"/>
              <a:gd name="connsiteY4535" fmla="*/ 2281177 h 7043687"/>
              <a:gd name="connsiteX4536" fmla="*/ 4249749 w 5143835"/>
              <a:gd name="connsiteY4536" fmla="*/ 2273176 h 7043687"/>
              <a:gd name="connsiteX4537" fmla="*/ 4272956 w 5143835"/>
              <a:gd name="connsiteY4537" fmla="*/ 2303624 h 7043687"/>
              <a:gd name="connsiteX4538" fmla="*/ 4242334 w 5143835"/>
              <a:gd name="connsiteY4538" fmla="*/ 2279620 h 7043687"/>
              <a:gd name="connsiteX4539" fmla="*/ 4227478 w 5143835"/>
              <a:gd name="connsiteY4539" fmla="*/ 2258784 h 7043687"/>
              <a:gd name="connsiteX4540" fmla="*/ 4210770 w 5143835"/>
              <a:gd name="connsiteY4540" fmla="*/ 2239558 h 7043687"/>
              <a:gd name="connsiteX4541" fmla="*/ 4506789 w 5143835"/>
              <a:gd name="connsiteY4541" fmla="*/ 2234671 h 7043687"/>
              <a:gd name="connsiteX4542" fmla="*/ 4520902 w 5143835"/>
              <a:gd name="connsiteY4542" fmla="*/ 2254706 h 7043687"/>
              <a:gd name="connsiteX4543" fmla="*/ 4497392 w 5143835"/>
              <a:gd name="connsiteY4543" fmla="*/ 2242837 h 7043687"/>
              <a:gd name="connsiteX4544" fmla="*/ 4498386 w 5143835"/>
              <a:gd name="connsiteY4544" fmla="*/ 2235915 h 7043687"/>
              <a:gd name="connsiteX4545" fmla="*/ 4506789 w 5143835"/>
              <a:gd name="connsiteY4545" fmla="*/ 2234671 h 7043687"/>
              <a:gd name="connsiteX4546" fmla="*/ 4410012 w 5143835"/>
              <a:gd name="connsiteY4546" fmla="*/ 2232809 h 7043687"/>
              <a:gd name="connsiteX4547" fmla="*/ 4435107 w 5143835"/>
              <a:gd name="connsiteY4547" fmla="*/ 2261687 h 7043687"/>
              <a:gd name="connsiteX4548" fmla="*/ 4409082 w 5143835"/>
              <a:gd name="connsiteY4548" fmla="*/ 2250512 h 7043687"/>
              <a:gd name="connsiteX4549" fmla="*/ 4410941 w 5143835"/>
              <a:gd name="connsiteY4549" fmla="*/ 2248896 h 7043687"/>
              <a:gd name="connsiteX4550" fmla="*/ 4410012 w 5143835"/>
              <a:gd name="connsiteY4550" fmla="*/ 2232809 h 7043687"/>
              <a:gd name="connsiteX4551" fmla="*/ 4082234 w 5143835"/>
              <a:gd name="connsiteY4551" fmla="*/ 2230129 h 7043687"/>
              <a:gd name="connsiteX4552" fmla="*/ 4093245 w 5143835"/>
              <a:gd name="connsiteY4552" fmla="*/ 2238731 h 7043687"/>
              <a:gd name="connsiteX4553" fmla="*/ 4091231 w 5143835"/>
              <a:gd name="connsiteY4553" fmla="*/ 2240481 h 7043687"/>
              <a:gd name="connsiteX4554" fmla="*/ 4082234 w 5143835"/>
              <a:gd name="connsiteY4554" fmla="*/ 2230129 h 7043687"/>
              <a:gd name="connsiteX4555" fmla="*/ 4552046 w 5143835"/>
              <a:gd name="connsiteY4555" fmla="*/ 2227640 h 7043687"/>
              <a:gd name="connsiteX4556" fmla="*/ 4589189 w 5143835"/>
              <a:gd name="connsiteY4556" fmla="*/ 2247603 h 7043687"/>
              <a:gd name="connsiteX4557" fmla="*/ 4609087 w 5143835"/>
              <a:gd name="connsiteY4557" fmla="*/ 2247724 h 7043687"/>
              <a:gd name="connsiteX4558" fmla="*/ 4619588 w 5143835"/>
              <a:gd name="connsiteY4558" fmla="*/ 2256011 h 7043687"/>
              <a:gd name="connsiteX4559" fmla="*/ 4632296 w 5143835"/>
              <a:gd name="connsiteY4559" fmla="*/ 2297205 h 7043687"/>
              <a:gd name="connsiteX4560" fmla="*/ 4619916 w 5143835"/>
              <a:gd name="connsiteY4560" fmla="*/ 2290551 h 7043687"/>
              <a:gd name="connsiteX4561" fmla="*/ 4626657 w 5143835"/>
              <a:gd name="connsiteY4561" fmla="*/ 2302105 h 7043687"/>
              <a:gd name="connsiteX4562" fmla="*/ 4621020 w 5143835"/>
              <a:gd name="connsiteY4562" fmla="*/ 2307006 h 7043687"/>
              <a:gd name="connsiteX4563" fmla="*/ 4552046 w 5143835"/>
              <a:gd name="connsiteY4563" fmla="*/ 2227640 h 7043687"/>
              <a:gd name="connsiteX4564" fmla="*/ 4023698 w 5143835"/>
              <a:gd name="connsiteY4564" fmla="*/ 2226490 h 7043687"/>
              <a:gd name="connsiteX4565" fmla="*/ 4036052 w 5143835"/>
              <a:gd name="connsiteY4565" fmla="*/ 2233926 h 7043687"/>
              <a:gd name="connsiteX4566" fmla="*/ 4043370 w 5143835"/>
              <a:gd name="connsiteY4566" fmla="*/ 2245735 h 7043687"/>
              <a:gd name="connsiteX4567" fmla="*/ 4023698 w 5143835"/>
              <a:gd name="connsiteY4567" fmla="*/ 2226490 h 7043687"/>
              <a:gd name="connsiteX4568" fmla="*/ 4867019 w 5143835"/>
              <a:gd name="connsiteY4568" fmla="*/ 2225708 h 7043687"/>
              <a:gd name="connsiteX4569" fmla="*/ 4894776 w 5143835"/>
              <a:gd name="connsiteY4569" fmla="*/ 2253827 h 7043687"/>
              <a:gd name="connsiteX4570" fmla="*/ 4880480 w 5143835"/>
              <a:gd name="connsiteY4570" fmla="*/ 2248840 h 7043687"/>
              <a:gd name="connsiteX4571" fmla="*/ 4895831 w 5143835"/>
              <a:gd name="connsiteY4571" fmla="*/ 2270324 h 7043687"/>
              <a:gd name="connsiteX4572" fmla="*/ 4906344 w 5143835"/>
              <a:gd name="connsiteY4572" fmla="*/ 2278600 h 7043687"/>
              <a:gd name="connsiteX4573" fmla="*/ 4899614 w 5143835"/>
              <a:gd name="connsiteY4573" fmla="*/ 2267036 h 7043687"/>
              <a:gd name="connsiteX4574" fmla="*/ 4921695 w 5143835"/>
              <a:gd name="connsiteY4574" fmla="*/ 2300085 h 7043687"/>
              <a:gd name="connsiteX4575" fmla="*/ 4909290 w 5143835"/>
              <a:gd name="connsiteY4575" fmla="*/ 2293452 h 7043687"/>
              <a:gd name="connsiteX4576" fmla="*/ 4883426 w 5143835"/>
              <a:gd name="connsiteY4576" fmla="*/ 2263691 h 7043687"/>
              <a:gd name="connsiteX4577" fmla="*/ 4867019 w 5143835"/>
              <a:gd name="connsiteY4577" fmla="*/ 2225708 h 7043687"/>
              <a:gd name="connsiteX4578" fmla="*/ 4258440 w 5143835"/>
              <a:gd name="connsiteY4578" fmla="*/ 2221035 h 7043687"/>
              <a:gd name="connsiteX4579" fmla="*/ 4263259 w 5143835"/>
              <a:gd name="connsiteY4579" fmla="*/ 2224228 h 7043687"/>
              <a:gd name="connsiteX4580" fmla="*/ 4270239 w 5143835"/>
              <a:gd name="connsiteY4580" fmla="*/ 2236330 h 7043687"/>
              <a:gd name="connsiteX4581" fmla="*/ 4259246 w 5143835"/>
              <a:gd name="connsiteY4581" fmla="*/ 2223171 h 7043687"/>
              <a:gd name="connsiteX4582" fmla="*/ 4258440 w 5143835"/>
              <a:gd name="connsiteY4582" fmla="*/ 2221035 h 7043687"/>
              <a:gd name="connsiteX4583" fmla="*/ 4134868 w 5143835"/>
              <a:gd name="connsiteY4583" fmla="*/ 2219517 h 7043687"/>
              <a:gd name="connsiteX4584" fmla="*/ 4158156 w 5143835"/>
              <a:gd name="connsiteY4584" fmla="*/ 2250156 h 7043687"/>
              <a:gd name="connsiteX4585" fmla="*/ 4164650 w 5143835"/>
              <a:gd name="connsiteY4585" fmla="*/ 2261470 h 7043687"/>
              <a:gd name="connsiteX4586" fmla="*/ 4137559 w 5143835"/>
              <a:gd name="connsiteY4586" fmla="*/ 2234138 h 7043687"/>
              <a:gd name="connsiteX4587" fmla="*/ 4134868 w 5143835"/>
              <a:gd name="connsiteY4587" fmla="*/ 2219517 h 7043687"/>
              <a:gd name="connsiteX4588" fmla="*/ 4924072 w 5143835"/>
              <a:gd name="connsiteY4588" fmla="*/ 2213222 h 7043687"/>
              <a:gd name="connsiteX4589" fmla="*/ 4933582 w 5143835"/>
              <a:gd name="connsiteY4589" fmla="*/ 2220098 h 7043687"/>
              <a:gd name="connsiteX4590" fmla="*/ 4941080 w 5143835"/>
              <a:gd name="connsiteY4590" fmla="*/ 2228725 h 7043687"/>
              <a:gd name="connsiteX4591" fmla="*/ 4924072 w 5143835"/>
              <a:gd name="connsiteY4591" fmla="*/ 2213222 h 7043687"/>
              <a:gd name="connsiteX4592" fmla="*/ 4126471 w 5143835"/>
              <a:gd name="connsiteY4592" fmla="*/ 2209856 h 7043687"/>
              <a:gd name="connsiteX4593" fmla="*/ 4134868 w 5143835"/>
              <a:gd name="connsiteY4593" fmla="*/ 2219517 h 7043687"/>
              <a:gd name="connsiteX4594" fmla="*/ 4132965 w 5143835"/>
              <a:gd name="connsiteY4594" fmla="*/ 2221170 h 7043687"/>
              <a:gd name="connsiteX4595" fmla="*/ 4124568 w 5143835"/>
              <a:gd name="connsiteY4595" fmla="*/ 2211508 h 7043687"/>
              <a:gd name="connsiteX4596" fmla="*/ 4126471 w 5143835"/>
              <a:gd name="connsiteY4596" fmla="*/ 2209856 h 7043687"/>
              <a:gd name="connsiteX4597" fmla="*/ 4767841 w 5143835"/>
              <a:gd name="connsiteY4597" fmla="*/ 2209691 h 7043687"/>
              <a:gd name="connsiteX4598" fmla="*/ 4776838 w 5143835"/>
              <a:gd name="connsiteY4598" fmla="*/ 2220044 h 7043687"/>
              <a:gd name="connsiteX4599" fmla="*/ 4775496 w 5143835"/>
              <a:gd name="connsiteY4599" fmla="*/ 2221211 h 7043687"/>
              <a:gd name="connsiteX4600" fmla="*/ 4766498 w 5143835"/>
              <a:gd name="connsiteY4600" fmla="*/ 2210858 h 7043687"/>
              <a:gd name="connsiteX4601" fmla="*/ 4767841 w 5143835"/>
              <a:gd name="connsiteY4601" fmla="*/ 2209691 h 7043687"/>
              <a:gd name="connsiteX4602" fmla="*/ 4891648 w 5143835"/>
              <a:gd name="connsiteY4602" fmla="*/ 2205059 h 7043687"/>
              <a:gd name="connsiteX4603" fmla="*/ 4915637 w 5143835"/>
              <a:gd name="connsiteY4603" fmla="*/ 2232664 h 7043687"/>
              <a:gd name="connsiteX4604" fmla="*/ 4903950 w 5143835"/>
              <a:gd name="connsiteY4604" fmla="*/ 2226671 h 7043687"/>
              <a:gd name="connsiteX4605" fmla="*/ 4891648 w 5143835"/>
              <a:gd name="connsiteY4605" fmla="*/ 2205059 h 7043687"/>
              <a:gd name="connsiteX4606" fmla="*/ 491337 w 5143835"/>
              <a:gd name="connsiteY4606" fmla="*/ 2202545 h 7043687"/>
              <a:gd name="connsiteX4607" fmla="*/ 471844 w 5143835"/>
              <a:gd name="connsiteY4607" fmla="*/ 2209842 h 7043687"/>
              <a:gd name="connsiteX4608" fmla="*/ 491337 w 5143835"/>
              <a:gd name="connsiteY4608" fmla="*/ 2202545 h 7043687"/>
              <a:gd name="connsiteX4609" fmla="*/ 4156106 w 5143835"/>
              <a:gd name="connsiteY4609" fmla="*/ 2202269 h 7043687"/>
              <a:gd name="connsiteX4610" fmla="*/ 4198090 w 5143835"/>
              <a:gd name="connsiteY4610" fmla="*/ 2250578 h 7043687"/>
              <a:gd name="connsiteX4611" fmla="*/ 4184155 w 5143835"/>
              <a:gd name="connsiteY4611" fmla="*/ 2245729 h 7043687"/>
              <a:gd name="connsiteX4612" fmla="*/ 4156106 w 5143835"/>
              <a:gd name="connsiteY4612" fmla="*/ 2202269 h 7043687"/>
              <a:gd name="connsiteX4613" fmla="*/ 4843200 w 5143835"/>
              <a:gd name="connsiteY4613" fmla="*/ 2200601 h 7043687"/>
              <a:gd name="connsiteX4614" fmla="*/ 4850880 w 5143835"/>
              <a:gd name="connsiteY4614" fmla="*/ 2207179 h 7043687"/>
              <a:gd name="connsiteX4615" fmla="*/ 4858377 w 5143835"/>
              <a:gd name="connsiteY4615" fmla="*/ 2215805 h 7043687"/>
              <a:gd name="connsiteX4616" fmla="*/ 4854797 w 5143835"/>
              <a:gd name="connsiteY4616" fmla="*/ 2218916 h 7043687"/>
              <a:gd name="connsiteX4617" fmla="*/ 4839802 w 5143835"/>
              <a:gd name="connsiteY4617" fmla="*/ 2201662 h 7043687"/>
              <a:gd name="connsiteX4618" fmla="*/ 4843200 w 5143835"/>
              <a:gd name="connsiteY4618" fmla="*/ 2200601 h 7043687"/>
              <a:gd name="connsiteX4619" fmla="*/ 4940852 w 5143835"/>
              <a:gd name="connsiteY4619" fmla="*/ 2198638 h 7043687"/>
              <a:gd name="connsiteX4620" fmla="*/ 4955848 w 5143835"/>
              <a:gd name="connsiteY4620" fmla="*/ 2215893 h 7043687"/>
              <a:gd name="connsiteX4621" fmla="*/ 4938839 w 5143835"/>
              <a:gd name="connsiteY4621" fmla="*/ 2200388 h 7043687"/>
              <a:gd name="connsiteX4622" fmla="*/ 4940852 w 5143835"/>
              <a:gd name="connsiteY4622" fmla="*/ 2198638 h 7043687"/>
              <a:gd name="connsiteX4623" fmla="*/ 4321925 w 5143835"/>
              <a:gd name="connsiteY4623" fmla="*/ 2191413 h 7043687"/>
              <a:gd name="connsiteX4624" fmla="*/ 4330922 w 5143835"/>
              <a:gd name="connsiteY4624" fmla="*/ 2201766 h 7043687"/>
              <a:gd name="connsiteX4625" fmla="*/ 4319910 w 5143835"/>
              <a:gd name="connsiteY4625" fmla="*/ 2193163 h 7043687"/>
              <a:gd name="connsiteX4626" fmla="*/ 4321925 w 5143835"/>
              <a:gd name="connsiteY4626" fmla="*/ 2191413 h 7043687"/>
              <a:gd name="connsiteX4627" fmla="*/ 4772946 w 5143835"/>
              <a:gd name="connsiteY4627" fmla="*/ 2189355 h 7043687"/>
              <a:gd name="connsiteX4628" fmla="*/ 4782608 w 5143835"/>
              <a:gd name="connsiteY4628" fmla="*/ 2196857 h 7043687"/>
              <a:gd name="connsiteX4629" fmla="*/ 4777238 w 5143835"/>
              <a:gd name="connsiteY4629" fmla="*/ 2201524 h 7043687"/>
              <a:gd name="connsiteX4630" fmla="*/ 4770031 w 5143835"/>
              <a:gd name="connsiteY4630" fmla="*/ 2189616 h 7043687"/>
              <a:gd name="connsiteX4631" fmla="*/ 4772946 w 5143835"/>
              <a:gd name="connsiteY4631" fmla="*/ 2189355 h 7043687"/>
              <a:gd name="connsiteX4632" fmla="*/ 5029552 w 5143835"/>
              <a:gd name="connsiteY4632" fmla="*/ 2188179 h 7043687"/>
              <a:gd name="connsiteX4633" fmla="*/ 5039063 w 5143835"/>
              <a:gd name="connsiteY4633" fmla="*/ 2195057 h 7043687"/>
              <a:gd name="connsiteX4634" fmla="*/ 5044547 w 5143835"/>
              <a:gd name="connsiteY4634" fmla="*/ 2205434 h 7043687"/>
              <a:gd name="connsiteX4635" fmla="*/ 5029552 w 5143835"/>
              <a:gd name="connsiteY4635" fmla="*/ 2188179 h 7043687"/>
              <a:gd name="connsiteX4636" fmla="*/ 4638577 w 5143835"/>
              <a:gd name="connsiteY4636" fmla="*/ 2188139 h 7043687"/>
              <a:gd name="connsiteX4637" fmla="*/ 4655308 w 5143835"/>
              <a:gd name="connsiteY4637" fmla="*/ 2207391 h 7043687"/>
              <a:gd name="connsiteX4638" fmla="*/ 4645093 w 5143835"/>
              <a:gd name="connsiteY4638" fmla="*/ 2199374 h 7043687"/>
              <a:gd name="connsiteX4639" fmla="*/ 4636726 w 5143835"/>
              <a:gd name="connsiteY4639" fmla="*/ 2189748 h 7043687"/>
              <a:gd name="connsiteX4640" fmla="*/ 4638577 w 5143835"/>
              <a:gd name="connsiteY4640" fmla="*/ 2188139 h 7043687"/>
              <a:gd name="connsiteX4641" fmla="*/ 4144073 w 5143835"/>
              <a:gd name="connsiteY4641" fmla="*/ 2187744 h 7043687"/>
              <a:gd name="connsiteX4642" fmla="*/ 4146944 w 5143835"/>
              <a:gd name="connsiteY4642" fmla="*/ 2192064 h 7043687"/>
              <a:gd name="connsiteX4643" fmla="*/ 4144930 w 5143835"/>
              <a:gd name="connsiteY4643" fmla="*/ 2193814 h 7043687"/>
              <a:gd name="connsiteX4644" fmla="*/ 4144073 w 5143835"/>
              <a:gd name="connsiteY4644" fmla="*/ 2187744 h 7043687"/>
              <a:gd name="connsiteX4645" fmla="*/ 4195162 w 5143835"/>
              <a:gd name="connsiteY4645" fmla="*/ 2180441 h 7043687"/>
              <a:gd name="connsiteX4646" fmla="*/ 4239848 w 5143835"/>
              <a:gd name="connsiteY4646" fmla="*/ 2228133 h 7043687"/>
              <a:gd name="connsiteX4647" fmla="*/ 4245908 w 5143835"/>
              <a:gd name="connsiteY4647" fmla="*/ 2257476 h 7043687"/>
              <a:gd name="connsiteX4648" fmla="*/ 4218359 w 5143835"/>
              <a:gd name="connsiteY4648" fmla="*/ 2229503 h 7043687"/>
              <a:gd name="connsiteX4649" fmla="*/ 4203730 w 5143835"/>
              <a:gd name="connsiteY4649" fmla="*/ 2190301 h 7043687"/>
              <a:gd name="connsiteX4650" fmla="*/ 4195162 w 5143835"/>
              <a:gd name="connsiteY4650" fmla="*/ 2180441 h 7043687"/>
              <a:gd name="connsiteX4651" fmla="*/ 4456119 w 5143835"/>
              <a:gd name="connsiteY4651" fmla="*/ 2177218 h 7043687"/>
              <a:gd name="connsiteX4652" fmla="*/ 4476599 w 5143835"/>
              <a:gd name="connsiteY4652" fmla="*/ 2193270 h 7043687"/>
              <a:gd name="connsiteX4653" fmla="*/ 4465438 w 5143835"/>
              <a:gd name="connsiteY4653" fmla="*/ 2202970 h 7043687"/>
              <a:gd name="connsiteX4654" fmla="*/ 4463578 w 5143835"/>
              <a:gd name="connsiteY4654" fmla="*/ 2204587 h 7043687"/>
              <a:gd name="connsiteX4655" fmla="*/ 4488715 w 5143835"/>
              <a:gd name="connsiteY4655" fmla="*/ 2233511 h 7043687"/>
              <a:gd name="connsiteX4656" fmla="*/ 4484994 w 5143835"/>
              <a:gd name="connsiteY4656" fmla="*/ 2236745 h 7043687"/>
              <a:gd name="connsiteX4657" fmla="*/ 4487791 w 5143835"/>
              <a:gd name="connsiteY4657" fmla="*/ 2251234 h 7043687"/>
              <a:gd name="connsiteX4658" fmla="*/ 4501751 w 5143835"/>
              <a:gd name="connsiteY4658" fmla="*/ 2256026 h 7043687"/>
              <a:gd name="connsiteX4659" fmla="*/ 4495232 w 5143835"/>
              <a:gd name="connsiteY4659" fmla="*/ 2244767 h 7043687"/>
              <a:gd name="connsiteX4660" fmla="*/ 4507332 w 5143835"/>
              <a:gd name="connsiteY4660" fmla="*/ 2251176 h 7043687"/>
              <a:gd name="connsiteX4661" fmla="*/ 4515712 w 5143835"/>
              <a:gd name="connsiteY4661" fmla="*/ 2260818 h 7043687"/>
              <a:gd name="connsiteX4662" fmla="*/ 4524090 w 5143835"/>
              <a:gd name="connsiteY4662" fmla="*/ 2270458 h 7043687"/>
              <a:gd name="connsiteX4663" fmla="*/ 4522230 w 5143835"/>
              <a:gd name="connsiteY4663" fmla="*/ 2272075 h 7043687"/>
              <a:gd name="connsiteX4664" fmla="*/ 4511991 w 5143835"/>
              <a:gd name="connsiteY4664" fmla="*/ 2264051 h 7043687"/>
              <a:gd name="connsiteX4665" fmla="*/ 4510131 w 5143835"/>
              <a:gd name="connsiteY4665" fmla="*/ 2265668 h 7043687"/>
              <a:gd name="connsiteX4666" fmla="*/ 4525029 w 5143835"/>
              <a:gd name="connsiteY4666" fmla="*/ 2286567 h 7043687"/>
              <a:gd name="connsiteX4667" fmla="*/ 4512928 w 5143835"/>
              <a:gd name="connsiteY4667" fmla="*/ 2280159 h 7043687"/>
              <a:gd name="connsiteX4668" fmla="*/ 4531548 w 5143835"/>
              <a:gd name="connsiteY4668" fmla="*/ 2297827 h 7043687"/>
              <a:gd name="connsiteX4669" fmla="*/ 4526888 w 5143835"/>
              <a:gd name="connsiteY4669" fmla="*/ 2284951 h 7043687"/>
              <a:gd name="connsiteX4670" fmla="*/ 4552025 w 5143835"/>
              <a:gd name="connsiteY4670" fmla="*/ 2313876 h 7043687"/>
              <a:gd name="connsiteX4671" fmla="*/ 4563204 w 5143835"/>
              <a:gd name="connsiteY4671" fmla="*/ 2338010 h 7043687"/>
              <a:gd name="connsiteX4672" fmla="*/ 4551103 w 5143835"/>
              <a:gd name="connsiteY4672" fmla="*/ 2331601 h 7043687"/>
              <a:gd name="connsiteX4673" fmla="*/ 4536207 w 5143835"/>
              <a:gd name="connsiteY4673" fmla="*/ 2310702 h 7043687"/>
              <a:gd name="connsiteX4674" fmla="*/ 4530627 w 5143835"/>
              <a:gd name="connsiteY4674" fmla="*/ 2315551 h 7043687"/>
              <a:gd name="connsiteX4675" fmla="*/ 4539004 w 5143835"/>
              <a:gd name="connsiteY4675" fmla="*/ 2325192 h 7043687"/>
              <a:gd name="connsiteX4676" fmla="*/ 4549244 w 5143835"/>
              <a:gd name="connsiteY4676" fmla="*/ 2333217 h 7043687"/>
              <a:gd name="connsiteX4677" fmla="*/ 4566001 w 5143835"/>
              <a:gd name="connsiteY4677" fmla="*/ 2352500 h 7043687"/>
              <a:gd name="connsiteX4678" fmla="*/ 4588341 w 5143835"/>
              <a:gd name="connsiteY4678" fmla="*/ 2366934 h 7043687"/>
              <a:gd name="connsiteX4679" fmla="*/ 4589277 w 5143835"/>
              <a:gd name="connsiteY4679" fmla="*/ 2383040 h 7043687"/>
              <a:gd name="connsiteX4680" fmla="*/ 4572520 w 5143835"/>
              <a:gd name="connsiteY4680" fmla="*/ 2363758 h 7043687"/>
              <a:gd name="connsiteX4681" fmla="*/ 4566940 w 5143835"/>
              <a:gd name="connsiteY4681" fmla="*/ 2368608 h 7043687"/>
              <a:gd name="connsiteX4682" fmla="*/ 4550183 w 5143835"/>
              <a:gd name="connsiteY4682" fmla="*/ 2349326 h 7043687"/>
              <a:gd name="connsiteX4683" fmla="*/ 4547383 w 5143835"/>
              <a:gd name="connsiteY4683" fmla="*/ 2334834 h 7043687"/>
              <a:gd name="connsiteX4684" fmla="*/ 4545522 w 5143835"/>
              <a:gd name="connsiteY4684" fmla="*/ 2336451 h 7043687"/>
              <a:gd name="connsiteX4685" fmla="*/ 4533423 w 5143835"/>
              <a:gd name="connsiteY4685" fmla="*/ 2330041 h 7043687"/>
              <a:gd name="connsiteX4686" fmla="*/ 4537143 w 5143835"/>
              <a:gd name="connsiteY4686" fmla="*/ 2326809 h 7043687"/>
              <a:gd name="connsiteX4687" fmla="*/ 4528765 w 5143835"/>
              <a:gd name="connsiteY4687" fmla="*/ 2317169 h 7043687"/>
              <a:gd name="connsiteX4688" fmla="*/ 4510146 w 5143835"/>
              <a:gd name="connsiteY4688" fmla="*/ 2299501 h 7043687"/>
              <a:gd name="connsiteX4689" fmla="*/ 4506426 w 5143835"/>
              <a:gd name="connsiteY4689" fmla="*/ 2302734 h 7043687"/>
              <a:gd name="connsiteX4690" fmla="*/ 4519465 w 5143835"/>
              <a:gd name="connsiteY4690" fmla="*/ 2325251 h 7043687"/>
              <a:gd name="connsiteX4691" fmla="*/ 4524122 w 5143835"/>
              <a:gd name="connsiteY4691" fmla="*/ 2338125 h 7043687"/>
              <a:gd name="connsiteX4692" fmla="*/ 4497125 w 5143835"/>
              <a:gd name="connsiteY4692" fmla="*/ 2310818 h 7043687"/>
              <a:gd name="connsiteX4693" fmla="*/ 4503644 w 5143835"/>
              <a:gd name="connsiteY4693" fmla="*/ 2322077 h 7043687"/>
              <a:gd name="connsiteX4694" fmla="*/ 4520401 w 5143835"/>
              <a:gd name="connsiteY4694" fmla="*/ 2341359 h 7043687"/>
              <a:gd name="connsiteX4695" fmla="*/ 4525060 w 5143835"/>
              <a:gd name="connsiteY4695" fmla="*/ 2354234 h 7043687"/>
              <a:gd name="connsiteX4696" fmla="*/ 4514821 w 5143835"/>
              <a:gd name="connsiteY4696" fmla="*/ 2346208 h 7043687"/>
              <a:gd name="connsiteX4697" fmla="*/ 4498062 w 5143835"/>
              <a:gd name="connsiteY4697" fmla="*/ 2326926 h 7043687"/>
              <a:gd name="connsiteX4698" fmla="*/ 4485963 w 5143835"/>
              <a:gd name="connsiteY4698" fmla="*/ 2320518 h 7043687"/>
              <a:gd name="connsiteX4699" fmla="*/ 4472925 w 5143835"/>
              <a:gd name="connsiteY4699" fmla="*/ 2298002 h 7043687"/>
              <a:gd name="connsiteX4700" fmla="*/ 4454306 w 5143835"/>
              <a:gd name="connsiteY4700" fmla="*/ 2280334 h 7043687"/>
              <a:gd name="connsiteX4701" fmla="*/ 4458027 w 5143835"/>
              <a:gd name="connsiteY4701" fmla="*/ 2277102 h 7043687"/>
              <a:gd name="connsiteX4702" fmla="*/ 4478506 w 5143835"/>
              <a:gd name="connsiteY4702" fmla="*/ 2293152 h 7043687"/>
              <a:gd name="connsiteX4703" fmla="*/ 4475708 w 5143835"/>
              <a:gd name="connsiteY4703" fmla="*/ 2278660 h 7043687"/>
              <a:gd name="connsiteX4704" fmla="*/ 4499906 w 5143835"/>
              <a:gd name="connsiteY4704" fmla="*/ 2291475 h 7043687"/>
              <a:gd name="connsiteX4705" fmla="*/ 4491529 w 5143835"/>
              <a:gd name="connsiteY4705" fmla="*/ 2281835 h 7043687"/>
              <a:gd name="connsiteX4706" fmla="*/ 4485009 w 5143835"/>
              <a:gd name="connsiteY4706" fmla="*/ 2270577 h 7043687"/>
              <a:gd name="connsiteX4707" fmla="*/ 4493389 w 5143835"/>
              <a:gd name="connsiteY4707" fmla="*/ 2280217 h 7043687"/>
              <a:gd name="connsiteX4708" fmla="*/ 4488730 w 5143835"/>
              <a:gd name="connsiteY4708" fmla="*/ 2267343 h 7043687"/>
              <a:gd name="connsiteX4709" fmla="*/ 4460794 w 5143835"/>
              <a:gd name="connsiteY4709" fmla="*/ 2223926 h 7043687"/>
              <a:gd name="connsiteX4710" fmla="*/ 4441238 w 5143835"/>
              <a:gd name="connsiteY4710" fmla="*/ 2190152 h 7043687"/>
              <a:gd name="connsiteX4711" fmla="*/ 4455199 w 5143835"/>
              <a:gd name="connsiteY4711" fmla="*/ 2194944 h 7043687"/>
              <a:gd name="connsiteX4712" fmla="*/ 4457058 w 5143835"/>
              <a:gd name="connsiteY4712" fmla="*/ 2193327 h 7043687"/>
              <a:gd name="connsiteX4713" fmla="*/ 4456119 w 5143835"/>
              <a:gd name="connsiteY4713" fmla="*/ 2177218 h 7043687"/>
              <a:gd name="connsiteX4714" fmla="*/ 463391 w 5143835"/>
              <a:gd name="connsiteY4714" fmla="*/ 2173480 h 7043687"/>
              <a:gd name="connsiteX4715" fmla="*/ 459907 w 5143835"/>
              <a:gd name="connsiteY4715" fmla="*/ 2187266 h 7043687"/>
              <a:gd name="connsiteX4716" fmla="*/ 463391 w 5143835"/>
              <a:gd name="connsiteY4716" fmla="*/ 2173480 h 7043687"/>
              <a:gd name="connsiteX4717" fmla="*/ 4108878 w 5143835"/>
              <a:gd name="connsiteY4717" fmla="*/ 2170632 h 7043687"/>
              <a:gd name="connsiteX4718" fmla="*/ 4126871 w 5143835"/>
              <a:gd name="connsiteY4718" fmla="*/ 2191336 h 7043687"/>
              <a:gd name="connsiteX4719" fmla="*/ 4125192 w 5143835"/>
              <a:gd name="connsiteY4719" fmla="*/ 2192794 h 7043687"/>
              <a:gd name="connsiteX4720" fmla="*/ 4116198 w 5143835"/>
              <a:gd name="connsiteY4720" fmla="*/ 2182443 h 7043687"/>
              <a:gd name="connsiteX4721" fmla="*/ 4108878 w 5143835"/>
              <a:gd name="connsiteY4721" fmla="*/ 2170632 h 7043687"/>
              <a:gd name="connsiteX4722" fmla="*/ 416910 w 5143835"/>
              <a:gd name="connsiteY4722" fmla="*/ 2162973 h 7043687"/>
              <a:gd name="connsiteX4723" fmla="*/ 422885 w 5143835"/>
              <a:gd name="connsiteY4723" fmla="*/ 2205054 h 7043687"/>
              <a:gd name="connsiteX4724" fmla="*/ 410033 w 5143835"/>
              <a:gd name="connsiteY4724" fmla="*/ 2255901 h 7043687"/>
              <a:gd name="connsiteX4725" fmla="*/ 408427 w 5143835"/>
              <a:gd name="connsiteY4725" fmla="*/ 2262255 h 7043687"/>
              <a:gd name="connsiteX4726" fmla="*/ 394419 w 5143835"/>
              <a:gd name="connsiteY4726" fmla="*/ 2251954 h 7043687"/>
              <a:gd name="connsiteX4727" fmla="*/ 407272 w 5143835"/>
              <a:gd name="connsiteY4727" fmla="*/ 2201107 h 7043687"/>
              <a:gd name="connsiteX4728" fmla="*/ 416910 w 5143835"/>
              <a:gd name="connsiteY4728" fmla="*/ 2162973 h 7043687"/>
              <a:gd name="connsiteX4729" fmla="*/ 4411024 w 5143835"/>
              <a:gd name="connsiteY4729" fmla="*/ 2162435 h 7043687"/>
              <a:gd name="connsiteX4730" fmla="*/ 4438014 w 5143835"/>
              <a:gd name="connsiteY4730" fmla="*/ 2193492 h 7043687"/>
              <a:gd name="connsiteX4731" fmla="*/ 4447009 w 5143835"/>
              <a:gd name="connsiteY4731" fmla="*/ 2203843 h 7043687"/>
              <a:gd name="connsiteX4732" fmla="*/ 4444995 w 5143835"/>
              <a:gd name="connsiteY4732" fmla="*/ 2205593 h 7043687"/>
              <a:gd name="connsiteX4733" fmla="*/ 4436000 w 5143835"/>
              <a:gd name="connsiteY4733" fmla="*/ 2195242 h 7043687"/>
              <a:gd name="connsiteX4734" fmla="*/ 4415993 w 5143835"/>
              <a:gd name="connsiteY4734" fmla="*/ 2176288 h 7043687"/>
              <a:gd name="connsiteX4735" fmla="*/ 4411024 w 5143835"/>
              <a:gd name="connsiteY4735" fmla="*/ 2162435 h 7043687"/>
              <a:gd name="connsiteX4736" fmla="*/ 4888130 w 5143835"/>
              <a:gd name="connsiteY4736" fmla="*/ 2159662 h 7043687"/>
              <a:gd name="connsiteX4737" fmla="*/ 4894128 w 5143835"/>
              <a:gd name="connsiteY4737" fmla="*/ 2166564 h 7043687"/>
              <a:gd name="connsiteX4738" fmla="*/ 4892113 w 5143835"/>
              <a:gd name="connsiteY4738" fmla="*/ 2168313 h 7043687"/>
              <a:gd name="connsiteX4739" fmla="*/ 4886115 w 5143835"/>
              <a:gd name="connsiteY4739" fmla="*/ 2161413 h 7043687"/>
              <a:gd name="connsiteX4740" fmla="*/ 4888130 w 5143835"/>
              <a:gd name="connsiteY4740" fmla="*/ 2159662 h 7043687"/>
              <a:gd name="connsiteX4741" fmla="*/ 4243090 w 5143835"/>
              <a:gd name="connsiteY4741" fmla="*/ 2156962 h 7043687"/>
              <a:gd name="connsiteX4742" fmla="*/ 4257292 w 5143835"/>
              <a:gd name="connsiteY4742" fmla="*/ 2161780 h 7043687"/>
              <a:gd name="connsiteX4743" fmla="*/ 4282782 w 5143835"/>
              <a:gd name="connsiteY4743" fmla="*/ 2191111 h 7043687"/>
              <a:gd name="connsiteX4744" fmla="*/ 4297874 w 5143835"/>
              <a:gd name="connsiteY4744" fmla="*/ 2212318 h 7043687"/>
              <a:gd name="connsiteX4745" fmla="*/ 4258182 w 5143835"/>
              <a:gd name="connsiteY4745" fmla="*/ 2178168 h 7043687"/>
              <a:gd name="connsiteX4746" fmla="*/ 4254378 w 5143835"/>
              <a:gd name="connsiteY4746" fmla="*/ 2181474 h 7043687"/>
              <a:gd name="connsiteX4747" fmla="*/ 4243090 w 5143835"/>
              <a:gd name="connsiteY4747" fmla="*/ 2156962 h 7043687"/>
              <a:gd name="connsiteX4748" fmla="*/ 4728111 w 5143835"/>
              <a:gd name="connsiteY4748" fmla="*/ 2153442 h 7043687"/>
              <a:gd name="connsiteX4749" fmla="*/ 4732809 w 5143835"/>
              <a:gd name="connsiteY4749" fmla="*/ 2154128 h 7043687"/>
              <a:gd name="connsiteX4750" fmla="*/ 4759844 w 5143835"/>
              <a:gd name="connsiteY4750" fmla="*/ 2181509 h 7043687"/>
              <a:gd name="connsiteX4751" fmla="*/ 4729118 w 5143835"/>
              <a:gd name="connsiteY4751" fmla="*/ 2157336 h 7043687"/>
              <a:gd name="connsiteX4752" fmla="*/ 4728111 w 5143835"/>
              <a:gd name="connsiteY4752" fmla="*/ 2153442 h 7043687"/>
              <a:gd name="connsiteX4753" fmla="*/ 4192989 w 5143835"/>
              <a:gd name="connsiteY4753" fmla="*/ 2152048 h 7043687"/>
              <a:gd name="connsiteX4754" fmla="*/ 4203365 w 5143835"/>
              <a:gd name="connsiteY4754" fmla="*/ 2160192 h 7043687"/>
              <a:gd name="connsiteX4755" fmla="*/ 4209982 w 5143835"/>
              <a:gd name="connsiteY4755" fmla="*/ 2171602 h 7043687"/>
              <a:gd name="connsiteX4756" fmla="*/ 4226976 w 5143835"/>
              <a:gd name="connsiteY4756" fmla="*/ 2191156 h 7043687"/>
              <a:gd name="connsiteX4757" fmla="*/ 4247728 w 5143835"/>
              <a:gd name="connsiteY4757" fmla="*/ 2207443 h 7043687"/>
              <a:gd name="connsiteX4758" fmla="*/ 4206224 w 5143835"/>
              <a:gd name="connsiteY4758" fmla="*/ 2174869 h 7043687"/>
              <a:gd name="connsiteX4759" fmla="*/ 4208103 w 5143835"/>
              <a:gd name="connsiteY4759" fmla="*/ 2173235 h 7043687"/>
              <a:gd name="connsiteX4760" fmla="*/ 4201486 w 5143835"/>
              <a:gd name="connsiteY4760" fmla="*/ 2161825 h 7043687"/>
              <a:gd name="connsiteX4761" fmla="*/ 4192989 w 5143835"/>
              <a:gd name="connsiteY4761" fmla="*/ 2152048 h 7043687"/>
              <a:gd name="connsiteX4762" fmla="*/ 4410731 w 5143835"/>
              <a:gd name="connsiteY4762" fmla="*/ 2150575 h 7043687"/>
              <a:gd name="connsiteX4763" fmla="*/ 4425726 w 5143835"/>
              <a:gd name="connsiteY4763" fmla="*/ 2167830 h 7043687"/>
              <a:gd name="connsiteX4764" fmla="*/ 4410731 w 5143835"/>
              <a:gd name="connsiteY4764" fmla="*/ 2150575 h 7043687"/>
              <a:gd name="connsiteX4765" fmla="*/ 4914399 w 5143835"/>
              <a:gd name="connsiteY4765" fmla="*/ 2148947 h 7043687"/>
              <a:gd name="connsiteX4766" fmla="*/ 4950864 w 5143835"/>
              <a:gd name="connsiteY4766" fmla="*/ 2168133 h 7043687"/>
              <a:gd name="connsiteX4767" fmla="*/ 4949863 w 5143835"/>
              <a:gd name="connsiteY4767" fmla="*/ 2185961 h 7043687"/>
              <a:gd name="connsiteX4768" fmla="*/ 4933950 w 5143835"/>
              <a:gd name="connsiteY4768" fmla="*/ 2182832 h 7043687"/>
              <a:gd name="connsiteX4769" fmla="*/ 4940467 w 5143835"/>
              <a:gd name="connsiteY4769" fmla="*/ 2194128 h 7043687"/>
              <a:gd name="connsiteX4770" fmla="*/ 4914399 w 5143835"/>
              <a:gd name="connsiteY4770" fmla="*/ 2148947 h 7043687"/>
              <a:gd name="connsiteX4771" fmla="*/ 4804866 w 5143835"/>
              <a:gd name="connsiteY4771" fmla="*/ 2147229 h 7043687"/>
              <a:gd name="connsiteX4772" fmla="*/ 4810865 w 5143835"/>
              <a:gd name="connsiteY4772" fmla="*/ 2154129 h 7043687"/>
              <a:gd name="connsiteX4773" fmla="*/ 4809186 w 5143835"/>
              <a:gd name="connsiteY4773" fmla="*/ 2155588 h 7043687"/>
              <a:gd name="connsiteX4774" fmla="*/ 4804866 w 5143835"/>
              <a:gd name="connsiteY4774" fmla="*/ 2147229 h 7043687"/>
              <a:gd name="connsiteX4775" fmla="*/ 4299408 w 5143835"/>
              <a:gd name="connsiteY4775" fmla="*/ 2143084 h 7043687"/>
              <a:gd name="connsiteX4776" fmla="*/ 4307773 w 5143835"/>
              <a:gd name="connsiteY4776" fmla="*/ 2152709 h 7043687"/>
              <a:gd name="connsiteX4777" fmla="*/ 4297550 w 5143835"/>
              <a:gd name="connsiteY4777" fmla="*/ 2144699 h 7043687"/>
              <a:gd name="connsiteX4778" fmla="*/ 4299408 w 5143835"/>
              <a:gd name="connsiteY4778" fmla="*/ 2143084 h 7043687"/>
              <a:gd name="connsiteX4779" fmla="*/ 4283969 w 5143835"/>
              <a:gd name="connsiteY4779" fmla="*/ 2139604 h 7043687"/>
              <a:gd name="connsiteX4780" fmla="*/ 4292966 w 5143835"/>
              <a:gd name="connsiteY4780" fmla="*/ 2149957 h 7043687"/>
              <a:gd name="connsiteX4781" fmla="*/ 4290952 w 5143835"/>
              <a:gd name="connsiteY4781" fmla="*/ 2151707 h 7043687"/>
              <a:gd name="connsiteX4782" fmla="*/ 4281955 w 5143835"/>
              <a:gd name="connsiteY4782" fmla="*/ 2141354 h 7043687"/>
              <a:gd name="connsiteX4783" fmla="*/ 4283969 w 5143835"/>
              <a:gd name="connsiteY4783" fmla="*/ 2139604 h 7043687"/>
              <a:gd name="connsiteX4784" fmla="*/ 4306844 w 5143835"/>
              <a:gd name="connsiteY4784" fmla="*/ 2136622 h 7043687"/>
              <a:gd name="connsiteX4785" fmla="*/ 4333798 w 5143835"/>
              <a:gd name="connsiteY4785" fmla="*/ 2163884 h 7043687"/>
              <a:gd name="connsiteX4786" fmla="*/ 4335657 w 5143835"/>
              <a:gd name="connsiteY4786" fmla="*/ 2162268 h 7043687"/>
              <a:gd name="connsiteX4787" fmla="*/ 4344021 w 5143835"/>
              <a:gd name="connsiteY4787" fmla="*/ 2171892 h 7043687"/>
              <a:gd name="connsiteX4788" fmla="*/ 4349597 w 5143835"/>
              <a:gd name="connsiteY4788" fmla="*/ 2167046 h 7043687"/>
              <a:gd name="connsiteX4789" fmla="*/ 4377481 w 5143835"/>
              <a:gd name="connsiteY4789" fmla="*/ 2210394 h 7043687"/>
              <a:gd name="connsiteX4790" fmla="*/ 4385845 w 5143835"/>
              <a:gd name="connsiteY4790" fmla="*/ 2220019 h 7043687"/>
              <a:gd name="connsiteX4791" fmla="*/ 4394212 w 5143835"/>
              <a:gd name="connsiteY4791" fmla="*/ 2229646 h 7043687"/>
              <a:gd name="connsiteX4792" fmla="*/ 4395141 w 5143835"/>
              <a:gd name="connsiteY4792" fmla="*/ 2245733 h 7043687"/>
              <a:gd name="connsiteX4793" fmla="*/ 4403506 w 5143835"/>
              <a:gd name="connsiteY4793" fmla="*/ 2255357 h 7043687"/>
              <a:gd name="connsiteX4794" fmla="*/ 4409082 w 5143835"/>
              <a:gd name="connsiteY4794" fmla="*/ 2250512 h 7043687"/>
              <a:gd name="connsiteX4795" fmla="*/ 4415591 w 5143835"/>
              <a:gd name="connsiteY4795" fmla="*/ 2295542 h 7043687"/>
              <a:gd name="connsiteX4796" fmla="*/ 4404437 w 5143835"/>
              <a:gd name="connsiteY4796" fmla="*/ 2305235 h 7043687"/>
              <a:gd name="connsiteX4797" fmla="*/ 4406296 w 5143835"/>
              <a:gd name="connsiteY4797" fmla="*/ 2303619 h 7043687"/>
              <a:gd name="connsiteX4798" fmla="*/ 4408155 w 5143835"/>
              <a:gd name="connsiteY4798" fmla="*/ 2302003 h 7043687"/>
              <a:gd name="connsiteX4799" fmla="*/ 4418380 w 5143835"/>
              <a:gd name="connsiteY4799" fmla="*/ 2310015 h 7043687"/>
              <a:gd name="connsiteX4800" fmla="*/ 4416521 w 5143835"/>
              <a:gd name="connsiteY4800" fmla="*/ 2311630 h 7043687"/>
              <a:gd name="connsiteX4801" fmla="*/ 4414662 w 5143835"/>
              <a:gd name="connsiteY4801" fmla="*/ 2313246 h 7043687"/>
              <a:gd name="connsiteX4802" fmla="*/ 4412804 w 5143835"/>
              <a:gd name="connsiteY4802" fmla="*/ 2314861 h 7043687"/>
              <a:gd name="connsiteX4803" fmla="*/ 4419309 w 5143835"/>
              <a:gd name="connsiteY4803" fmla="*/ 2326101 h 7043687"/>
              <a:gd name="connsiteX4804" fmla="*/ 4427674 w 5143835"/>
              <a:gd name="connsiteY4804" fmla="*/ 2335726 h 7043687"/>
              <a:gd name="connsiteX4805" fmla="*/ 4425815 w 5143835"/>
              <a:gd name="connsiteY4805" fmla="*/ 2337341 h 7043687"/>
              <a:gd name="connsiteX4806" fmla="*/ 4417450 w 5143835"/>
              <a:gd name="connsiteY4806" fmla="*/ 2327716 h 7043687"/>
              <a:gd name="connsiteX4807" fmla="*/ 4390497 w 5143835"/>
              <a:gd name="connsiteY4807" fmla="*/ 2300455 h 7043687"/>
              <a:gd name="connsiteX4808" fmla="*/ 4375624 w 5143835"/>
              <a:gd name="connsiteY4808" fmla="*/ 2279589 h 7043687"/>
              <a:gd name="connsiteX4809" fmla="*/ 4352388 w 5143835"/>
              <a:gd name="connsiteY4809" fmla="*/ 2249096 h 7043687"/>
              <a:gd name="connsiteX4810" fmla="*/ 4373766 w 5143835"/>
              <a:gd name="connsiteY4810" fmla="*/ 2247415 h 7043687"/>
              <a:gd name="connsiteX4811" fmla="*/ 4382130 w 5143835"/>
              <a:gd name="connsiteY4811" fmla="*/ 2257041 h 7043687"/>
              <a:gd name="connsiteX4812" fmla="*/ 4394212 w 5143835"/>
              <a:gd name="connsiteY4812" fmla="*/ 2263435 h 7043687"/>
              <a:gd name="connsiteX4813" fmla="*/ 4391423 w 5143835"/>
              <a:gd name="connsiteY4813" fmla="*/ 2248963 h 7043687"/>
              <a:gd name="connsiteX4814" fmla="*/ 4381200 w 5143835"/>
              <a:gd name="connsiteY4814" fmla="*/ 2240954 h 7043687"/>
              <a:gd name="connsiteX4815" fmla="*/ 4366328 w 5143835"/>
              <a:gd name="connsiteY4815" fmla="*/ 2220087 h 7043687"/>
              <a:gd name="connsiteX4816" fmla="*/ 4323575 w 5143835"/>
              <a:gd name="connsiteY4816" fmla="*/ 2189662 h 7043687"/>
              <a:gd name="connsiteX4817" fmla="*/ 4310561 w 5143835"/>
              <a:gd name="connsiteY4817" fmla="*/ 2167180 h 7043687"/>
              <a:gd name="connsiteX4818" fmla="*/ 4316137 w 5143835"/>
              <a:gd name="connsiteY4818" fmla="*/ 2162333 h 7043687"/>
              <a:gd name="connsiteX4819" fmla="*/ 4307773 w 5143835"/>
              <a:gd name="connsiteY4819" fmla="*/ 2152709 h 7043687"/>
              <a:gd name="connsiteX4820" fmla="*/ 4309632 w 5143835"/>
              <a:gd name="connsiteY4820" fmla="*/ 2151093 h 7043687"/>
              <a:gd name="connsiteX4821" fmla="*/ 4321713 w 5143835"/>
              <a:gd name="connsiteY4821" fmla="*/ 2157487 h 7043687"/>
              <a:gd name="connsiteX4822" fmla="*/ 4306844 w 5143835"/>
              <a:gd name="connsiteY4822" fmla="*/ 2136622 h 7043687"/>
              <a:gd name="connsiteX4823" fmla="*/ 4313103 w 5143835"/>
              <a:gd name="connsiteY4823" fmla="*/ 2132458 h 7043687"/>
              <a:gd name="connsiteX4824" fmla="*/ 4320600 w 5143835"/>
              <a:gd name="connsiteY4824" fmla="*/ 2141084 h 7043687"/>
              <a:gd name="connsiteX4825" fmla="*/ 4313103 w 5143835"/>
              <a:gd name="connsiteY4825" fmla="*/ 2132458 h 7043687"/>
              <a:gd name="connsiteX4826" fmla="*/ 4211394 w 5143835"/>
              <a:gd name="connsiteY4826" fmla="*/ 2132013 h 7043687"/>
              <a:gd name="connsiteX4827" fmla="*/ 4230401 w 5143835"/>
              <a:gd name="connsiteY4827" fmla="*/ 2149818 h 7043687"/>
              <a:gd name="connsiteX4828" fmla="*/ 4228610 w 5143835"/>
              <a:gd name="connsiteY4828" fmla="*/ 2151372 h 7043687"/>
              <a:gd name="connsiteX4829" fmla="*/ 4209039 w 5143835"/>
              <a:gd name="connsiteY4829" fmla="*/ 2136081 h 7043687"/>
              <a:gd name="connsiteX4830" fmla="*/ 4211394 w 5143835"/>
              <a:gd name="connsiteY4830" fmla="*/ 2132013 h 7043687"/>
              <a:gd name="connsiteX4831" fmla="*/ 4432993 w 5143835"/>
              <a:gd name="connsiteY4831" fmla="*/ 2131228 h 7043687"/>
              <a:gd name="connsiteX4832" fmla="*/ 4444571 w 5143835"/>
              <a:gd name="connsiteY4832" fmla="*/ 2137320 h 7043687"/>
              <a:gd name="connsiteX4833" fmla="*/ 4448987 w 5143835"/>
              <a:gd name="connsiteY4833" fmla="*/ 2149632 h 7043687"/>
              <a:gd name="connsiteX4834" fmla="*/ 4432993 w 5143835"/>
              <a:gd name="connsiteY4834" fmla="*/ 2131228 h 7043687"/>
              <a:gd name="connsiteX4835" fmla="*/ 4942237 w 5143835"/>
              <a:gd name="connsiteY4835" fmla="*/ 2127025 h 7043687"/>
              <a:gd name="connsiteX4836" fmla="*/ 4952795 w 5143835"/>
              <a:gd name="connsiteY4836" fmla="*/ 2133750 h 7043687"/>
              <a:gd name="connsiteX4837" fmla="*/ 4968998 w 5143835"/>
              <a:gd name="connsiteY4837" fmla="*/ 2156009 h 7043687"/>
              <a:gd name="connsiteX4838" fmla="*/ 4956423 w 5143835"/>
              <a:gd name="connsiteY4838" fmla="*/ 2148770 h 7043687"/>
              <a:gd name="connsiteX4839" fmla="*/ 4938428 w 5143835"/>
              <a:gd name="connsiteY4839" fmla="*/ 2128063 h 7043687"/>
              <a:gd name="connsiteX4840" fmla="*/ 4942237 w 5143835"/>
              <a:gd name="connsiteY4840" fmla="*/ 2127025 h 7043687"/>
              <a:gd name="connsiteX4841" fmla="*/ 4300336 w 5143835"/>
              <a:gd name="connsiteY4841" fmla="*/ 2125380 h 7043687"/>
              <a:gd name="connsiteX4842" fmla="*/ 4308702 w 5143835"/>
              <a:gd name="connsiteY4842" fmla="*/ 2135007 h 7043687"/>
              <a:gd name="connsiteX4843" fmla="*/ 4306844 w 5143835"/>
              <a:gd name="connsiteY4843" fmla="*/ 2136622 h 7043687"/>
              <a:gd name="connsiteX4844" fmla="*/ 4298477 w 5143835"/>
              <a:gd name="connsiteY4844" fmla="*/ 2126995 h 7043687"/>
              <a:gd name="connsiteX4845" fmla="*/ 4300336 w 5143835"/>
              <a:gd name="connsiteY4845" fmla="*/ 2125380 h 7043687"/>
              <a:gd name="connsiteX4846" fmla="*/ 4481227 w 5143835"/>
              <a:gd name="connsiteY4846" fmla="*/ 2122474 h 7043687"/>
              <a:gd name="connsiteX4847" fmla="*/ 4488352 w 5143835"/>
              <a:gd name="connsiteY4847" fmla="*/ 2131142 h 7043687"/>
              <a:gd name="connsiteX4848" fmla="*/ 4496757 w 5143835"/>
              <a:gd name="connsiteY4848" fmla="*/ 2140814 h 7043687"/>
              <a:gd name="connsiteX4849" fmla="*/ 4476234 w 5143835"/>
              <a:gd name="connsiteY4849" fmla="*/ 2124690 h 7043687"/>
              <a:gd name="connsiteX4850" fmla="*/ 4481227 w 5143835"/>
              <a:gd name="connsiteY4850" fmla="*/ 2122474 h 7043687"/>
              <a:gd name="connsiteX4851" fmla="*/ 4110729 w 5143835"/>
              <a:gd name="connsiteY4851" fmla="*/ 2120570 h 7043687"/>
              <a:gd name="connsiteX4852" fmla="*/ 4118727 w 5143835"/>
              <a:gd name="connsiteY4852" fmla="*/ 2129773 h 7043687"/>
              <a:gd name="connsiteX4853" fmla="*/ 4116938 w 5143835"/>
              <a:gd name="connsiteY4853" fmla="*/ 2131328 h 7043687"/>
              <a:gd name="connsiteX4854" fmla="*/ 4123143 w 5143835"/>
              <a:gd name="connsiteY4854" fmla="*/ 2142085 h 7043687"/>
              <a:gd name="connsiteX4855" fmla="*/ 4131140 w 5143835"/>
              <a:gd name="connsiteY4855" fmla="*/ 2151286 h 7043687"/>
              <a:gd name="connsiteX4856" fmla="*/ 4129350 w 5143835"/>
              <a:gd name="connsiteY4856" fmla="*/ 2152841 h 7043687"/>
              <a:gd name="connsiteX4857" fmla="*/ 4121354 w 5143835"/>
              <a:gd name="connsiteY4857" fmla="*/ 2143641 h 7043687"/>
              <a:gd name="connsiteX4858" fmla="*/ 4113358 w 5143835"/>
              <a:gd name="connsiteY4858" fmla="*/ 2134440 h 7043687"/>
              <a:gd name="connsiteX4859" fmla="*/ 4108940 w 5143835"/>
              <a:gd name="connsiteY4859" fmla="*/ 2122124 h 7043687"/>
              <a:gd name="connsiteX4860" fmla="*/ 4110729 w 5143835"/>
              <a:gd name="connsiteY4860" fmla="*/ 2120570 h 7043687"/>
              <a:gd name="connsiteX4861" fmla="*/ 4914172 w 5143835"/>
              <a:gd name="connsiteY4861" fmla="*/ 2118862 h 7043687"/>
              <a:gd name="connsiteX4862" fmla="*/ 4932412 w 5143835"/>
              <a:gd name="connsiteY4862" fmla="*/ 2136326 h 7043687"/>
              <a:gd name="connsiteX4863" fmla="*/ 4924165 w 5143835"/>
              <a:gd name="connsiteY4863" fmla="*/ 2126835 h 7043687"/>
              <a:gd name="connsiteX4864" fmla="*/ 4927655 w 5143835"/>
              <a:gd name="connsiteY4864" fmla="*/ 2123802 h 7043687"/>
              <a:gd name="connsiteX4865" fmla="*/ 4952395 w 5143835"/>
              <a:gd name="connsiteY4865" fmla="*/ 2152270 h 7043687"/>
              <a:gd name="connsiteX4866" fmla="*/ 4947160 w 5143835"/>
              <a:gd name="connsiteY4866" fmla="*/ 2156820 h 7043687"/>
              <a:gd name="connsiteX4867" fmla="*/ 4937167 w 5143835"/>
              <a:gd name="connsiteY4867" fmla="*/ 2148846 h 7043687"/>
              <a:gd name="connsiteX4868" fmla="*/ 4910682 w 5143835"/>
              <a:gd name="connsiteY4868" fmla="*/ 2121895 h 7043687"/>
              <a:gd name="connsiteX4869" fmla="*/ 4914172 w 5143835"/>
              <a:gd name="connsiteY4869" fmla="*/ 2118862 h 7043687"/>
              <a:gd name="connsiteX4870" fmla="*/ 4722674 w 5143835"/>
              <a:gd name="connsiteY4870" fmla="*/ 2115692 h 7043687"/>
              <a:gd name="connsiteX4871" fmla="*/ 4745205 w 5143835"/>
              <a:gd name="connsiteY4871" fmla="*/ 2130433 h 7043687"/>
              <a:gd name="connsiteX4872" fmla="*/ 4755547 w 5143835"/>
              <a:gd name="connsiteY4872" fmla="*/ 2138606 h 7043687"/>
              <a:gd name="connsiteX4873" fmla="*/ 4762198 w 5143835"/>
              <a:gd name="connsiteY4873" fmla="*/ 2149987 h 7043687"/>
              <a:gd name="connsiteX4874" fmla="*/ 4750010 w 5143835"/>
              <a:gd name="connsiteY4874" fmla="*/ 2143418 h 7043687"/>
              <a:gd name="connsiteX4875" fmla="*/ 4765157 w 5143835"/>
              <a:gd name="connsiteY4875" fmla="*/ 2164577 h 7043687"/>
              <a:gd name="connsiteX4876" fmla="*/ 4773654 w 5143835"/>
              <a:gd name="connsiteY4876" fmla="*/ 2174354 h 7043687"/>
              <a:gd name="connsiteX4877" fmla="*/ 4759620 w 5143835"/>
              <a:gd name="connsiteY4877" fmla="*/ 2169389 h 7043687"/>
              <a:gd name="connsiteX4878" fmla="*/ 4734130 w 5143835"/>
              <a:gd name="connsiteY4878" fmla="*/ 2140058 h 7043687"/>
              <a:gd name="connsiteX4879" fmla="*/ 4754815 w 5143835"/>
              <a:gd name="connsiteY4879" fmla="*/ 2156403 h 7043687"/>
              <a:gd name="connsiteX4880" fmla="*/ 4756660 w 5143835"/>
              <a:gd name="connsiteY4880" fmla="*/ 2154799 h 7043687"/>
              <a:gd name="connsiteX4881" fmla="*/ 4748164 w 5143835"/>
              <a:gd name="connsiteY4881" fmla="*/ 2145023 h 7043687"/>
              <a:gd name="connsiteX4882" fmla="*/ 4722674 w 5143835"/>
              <a:gd name="connsiteY4882" fmla="*/ 2115692 h 7043687"/>
              <a:gd name="connsiteX4883" fmla="*/ 4877250 w 5143835"/>
              <a:gd name="connsiteY4883" fmla="*/ 2114608 h 7043687"/>
              <a:gd name="connsiteX4884" fmla="*/ 4895244 w 5143835"/>
              <a:gd name="connsiteY4884" fmla="*/ 2135312 h 7043687"/>
              <a:gd name="connsiteX4885" fmla="*/ 4873895 w 5143835"/>
              <a:gd name="connsiteY4885" fmla="*/ 2117524 h 7043687"/>
              <a:gd name="connsiteX4886" fmla="*/ 4877250 w 5143835"/>
              <a:gd name="connsiteY4886" fmla="*/ 2114608 h 7043687"/>
              <a:gd name="connsiteX4887" fmla="*/ 4530865 w 5143835"/>
              <a:gd name="connsiteY4887" fmla="*/ 2112796 h 7043687"/>
              <a:gd name="connsiteX4888" fmla="*/ 4567065 w 5143835"/>
              <a:gd name="connsiteY4888" fmla="*/ 2132021 h 7043687"/>
              <a:gd name="connsiteX4889" fmla="*/ 4566176 w 5143835"/>
              <a:gd name="connsiteY4889" fmla="*/ 2149690 h 7043687"/>
              <a:gd name="connsiteX4890" fmla="*/ 4582905 w 5143835"/>
              <a:gd name="connsiteY4890" fmla="*/ 2168940 h 7043687"/>
              <a:gd name="connsiteX4891" fmla="*/ 4588459 w 5143835"/>
              <a:gd name="connsiteY4891" fmla="*/ 2164115 h 7043687"/>
              <a:gd name="connsiteX4892" fmla="*/ 4609853 w 5143835"/>
              <a:gd name="connsiteY4892" fmla="*/ 2196208 h 7043687"/>
              <a:gd name="connsiteX4893" fmla="*/ 4628434 w 5143835"/>
              <a:gd name="connsiteY4893" fmla="*/ 2213851 h 7043687"/>
              <a:gd name="connsiteX4894" fmla="*/ 4640501 w 5143835"/>
              <a:gd name="connsiteY4894" fmla="*/ 2220259 h 7043687"/>
              <a:gd name="connsiteX4895" fmla="*/ 4625621 w 5143835"/>
              <a:gd name="connsiteY4895" fmla="*/ 2199398 h 7043687"/>
              <a:gd name="connsiteX4896" fmla="*/ 4655308 w 5143835"/>
              <a:gd name="connsiteY4896" fmla="*/ 2207391 h 7043687"/>
              <a:gd name="connsiteX4897" fmla="*/ 4667375 w 5143835"/>
              <a:gd name="connsiteY4897" fmla="*/ 2213798 h 7043687"/>
              <a:gd name="connsiteX4898" fmla="*/ 4652496 w 5143835"/>
              <a:gd name="connsiteY4898" fmla="*/ 2192940 h 7043687"/>
              <a:gd name="connsiteX4899" fmla="*/ 4661751 w 5143835"/>
              <a:gd name="connsiteY4899" fmla="*/ 2184897 h 7043687"/>
              <a:gd name="connsiteX4900" fmla="*/ 4676630 w 5143835"/>
              <a:gd name="connsiteY4900" fmla="*/ 2205756 h 7043687"/>
              <a:gd name="connsiteX4901" fmla="*/ 4705427 w 5143835"/>
              <a:gd name="connsiteY4901" fmla="*/ 2231414 h 7043687"/>
              <a:gd name="connsiteX4902" fmla="*/ 4699874 w 5143835"/>
              <a:gd name="connsiteY4902" fmla="*/ 2236241 h 7043687"/>
              <a:gd name="connsiteX4903" fmla="*/ 4691510 w 5143835"/>
              <a:gd name="connsiteY4903" fmla="*/ 2226616 h 7043687"/>
              <a:gd name="connsiteX4904" fmla="*/ 4708311 w 5143835"/>
              <a:gd name="connsiteY4904" fmla="*/ 2279595 h 7043687"/>
              <a:gd name="connsiteX4905" fmla="*/ 4691582 w 5143835"/>
              <a:gd name="connsiteY4905" fmla="*/ 2260344 h 7043687"/>
              <a:gd name="connsiteX4906" fmla="*/ 4681364 w 5143835"/>
              <a:gd name="connsiteY4906" fmla="*/ 2252326 h 7043687"/>
              <a:gd name="connsiteX4907" fmla="*/ 4686029 w 5143835"/>
              <a:gd name="connsiteY4907" fmla="*/ 2265170 h 7043687"/>
              <a:gd name="connsiteX4908" fmla="*/ 4675811 w 5143835"/>
              <a:gd name="connsiteY4908" fmla="*/ 2257152 h 7043687"/>
              <a:gd name="connsiteX4909" fmla="*/ 4676774 w 5143835"/>
              <a:gd name="connsiteY4909" fmla="*/ 2273213 h 7043687"/>
              <a:gd name="connsiteX4910" fmla="*/ 4658192 w 5143835"/>
              <a:gd name="connsiteY4910" fmla="*/ 2255570 h 7043687"/>
              <a:gd name="connsiteX4911" fmla="*/ 4656413 w 5143835"/>
              <a:gd name="connsiteY4911" fmla="*/ 2290909 h 7043687"/>
              <a:gd name="connsiteX4912" fmla="*/ 4639683 w 5143835"/>
              <a:gd name="connsiteY4912" fmla="*/ 2271657 h 7043687"/>
              <a:gd name="connsiteX4913" fmla="*/ 4635981 w 5143835"/>
              <a:gd name="connsiteY4913" fmla="*/ 2274874 h 7043687"/>
              <a:gd name="connsiteX4914" fmla="*/ 4622952 w 5143835"/>
              <a:gd name="connsiteY4914" fmla="*/ 2252405 h 7043687"/>
              <a:gd name="connsiteX4915" fmla="*/ 4624803 w 5143835"/>
              <a:gd name="connsiteY4915" fmla="*/ 2250795 h 7043687"/>
              <a:gd name="connsiteX4916" fmla="*/ 4628504 w 5143835"/>
              <a:gd name="connsiteY4916" fmla="*/ 2247579 h 7043687"/>
              <a:gd name="connsiteX4917" fmla="*/ 4566248 w 5143835"/>
              <a:gd name="connsiteY4917" fmla="*/ 2183418 h 7043687"/>
              <a:gd name="connsiteX4918" fmla="*/ 4568988 w 5143835"/>
              <a:gd name="connsiteY4918" fmla="*/ 2164141 h 7043687"/>
              <a:gd name="connsiteX4919" fmla="*/ 4555072 w 5143835"/>
              <a:gd name="connsiteY4919" fmla="*/ 2159342 h 7043687"/>
              <a:gd name="connsiteX4920" fmla="*/ 4538340 w 5143835"/>
              <a:gd name="connsiteY4920" fmla="*/ 2140089 h 7043687"/>
              <a:gd name="connsiteX4921" fmla="*/ 4545745 w 5143835"/>
              <a:gd name="connsiteY4921" fmla="*/ 2133656 h 7043687"/>
              <a:gd name="connsiteX4922" fmla="*/ 4530865 w 5143835"/>
              <a:gd name="connsiteY4922" fmla="*/ 2112796 h 7043687"/>
              <a:gd name="connsiteX4923" fmla="*/ 4180914 w 5143835"/>
              <a:gd name="connsiteY4923" fmla="*/ 2112573 h 7043687"/>
              <a:gd name="connsiteX4924" fmla="*/ 4192045 w 5143835"/>
              <a:gd name="connsiteY4924" fmla="*/ 2116527 h 7043687"/>
              <a:gd name="connsiteX4925" fmla="*/ 4204501 w 5143835"/>
              <a:gd name="connsiteY4925" fmla="*/ 2142043 h 7043687"/>
              <a:gd name="connsiteX4926" fmla="*/ 4184662 w 5143835"/>
              <a:gd name="connsiteY4926" fmla="*/ 2122944 h 7043687"/>
              <a:gd name="connsiteX4927" fmla="*/ 4180914 w 5143835"/>
              <a:gd name="connsiteY4927" fmla="*/ 2112573 h 7043687"/>
              <a:gd name="connsiteX4928" fmla="*/ 4881278 w 5143835"/>
              <a:gd name="connsiteY4928" fmla="*/ 2111108 h 7043687"/>
              <a:gd name="connsiteX4929" fmla="*/ 4881278 w 5143835"/>
              <a:gd name="connsiteY4929" fmla="*/ 2111108 h 7043687"/>
              <a:gd name="connsiteX4930" fmla="*/ 4377927 w 5143835"/>
              <a:gd name="connsiteY4930" fmla="*/ 2109787 h 7043687"/>
              <a:gd name="connsiteX4931" fmla="*/ 4394685 w 5143835"/>
              <a:gd name="connsiteY4931" fmla="*/ 2129070 h 7043687"/>
              <a:gd name="connsiteX4932" fmla="*/ 4391887 w 5143835"/>
              <a:gd name="connsiteY4932" fmla="*/ 2114580 h 7043687"/>
              <a:gd name="connsiteX4933" fmla="*/ 4410505 w 5143835"/>
              <a:gd name="connsiteY4933" fmla="*/ 2132245 h 7043687"/>
              <a:gd name="connsiteX4934" fmla="*/ 4408645 w 5143835"/>
              <a:gd name="connsiteY4934" fmla="*/ 2133861 h 7043687"/>
              <a:gd name="connsiteX4935" fmla="*/ 4420745 w 5143835"/>
              <a:gd name="connsiteY4935" fmla="*/ 2140271 h 7043687"/>
              <a:gd name="connsiteX4936" fmla="*/ 4412365 w 5143835"/>
              <a:gd name="connsiteY4936" fmla="*/ 2130629 h 7043687"/>
              <a:gd name="connsiteX4937" fmla="*/ 4416086 w 5143835"/>
              <a:gd name="connsiteY4937" fmla="*/ 2127395 h 7043687"/>
              <a:gd name="connsiteX4938" fmla="*/ 4451462 w 5143835"/>
              <a:gd name="connsiteY4938" fmla="*/ 2164346 h 7043687"/>
              <a:gd name="connsiteX4939" fmla="*/ 4456119 w 5143835"/>
              <a:gd name="connsiteY4939" fmla="*/ 2177218 h 7043687"/>
              <a:gd name="connsiteX4940" fmla="*/ 4427262 w 5143835"/>
              <a:gd name="connsiteY4940" fmla="*/ 2151527 h 7043687"/>
              <a:gd name="connsiteX4941" fmla="*/ 4423542 w 5143835"/>
              <a:gd name="connsiteY4941" fmla="*/ 2154761 h 7043687"/>
              <a:gd name="connsiteX4942" fmla="*/ 4413304 w 5143835"/>
              <a:gd name="connsiteY4942" fmla="*/ 2146738 h 7043687"/>
              <a:gd name="connsiteX4943" fmla="*/ 4403064 w 5143835"/>
              <a:gd name="connsiteY4943" fmla="*/ 2138711 h 7043687"/>
              <a:gd name="connsiteX4944" fmla="*/ 4392824 w 5143835"/>
              <a:gd name="connsiteY4944" fmla="*/ 2130686 h 7043687"/>
              <a:gd name="connsiteX4945" fmla="*/ 4384446 w 5143835"/>
              <a:gd name="connsiteY4945" fmla="*/ 2121046 h 7043687"/>
              <a:gd name="connsiteX4946" fmla="*/ 4376066 w 5143835"/>
              <a:gd name="connsiteY4946" fmla="*/ 2111404 h 7043687"/>
              <a:gd name="connsiteX4947" fmla="*/ 4377927 w 5143835"/>
              <a:gd name="connsiteY4947" fmla="*/ 2109787 h 7043687"/>
              <a:gd name="connsiteX4948" fmla="*/ 3490503 w 5143835"/>
              <a:gd name="connsiteY4948" fmla="*/ 2107095 h 7043687"/>
              <a:gd name="connsiteX4949" fmla="*/ 3495831 w 5143835"/>
              <a:gd name="connsiteY4949" fmla="*/ 2109845 h 7043687"/>
              <a:gd name="connsiteX4950" fmla="*/ 3504827 w 5143835"/>
              <a:gd name="connsiteY4950" fmla="*/ 2120197 h 7043687"/>
              <a:gd name="connsiteX4951" fmla="*/ 3497443 w 5143835"/>
              <a:gd name="connsiteY4951" fmla="*/ 2126614 h 7043687"/>
              <a:gd name="connsiteX4952" fmla="*/ 3489890 w 5143835"/>
              <a:gd name="connsiteY4952" fmla="*/ 2110466 h 7043687"/>
              <a:gd name="connsiteX4953" fmla="*/ 3490503 w 5143835"/>
              <a:gd name="connsiteY4953" fmla="*/ 2107095 h 7043687"/>
              <a:gd name="connsiteX4954" fmla="*/ 5030526 w 5143835"/>
              <a:gd name="connsiteY4954" fmla="*/ 2102537 h 7043687"/>
              <a:gd name="connsiteX4955" fmla="*/ 5038024 w 5143835"/>
              <a:gd name="connsiteY4955" fmla="*/ 2111165 h 7043687"/>
              <a:gd name="connsiteX4956" fmla="*/ 5030526 w 5143835"/>
              <a:gd name="connsiteY4956" fmla="*/ 2102537 h 7043687"/>
              <a:gd name="connsiteX4957" fmla="*/ 4443883 w 5143835"/>
              <a:gd name="connsiteY4957" fmla="*/ 2102334 h 7043687"/>
              <a:gd name="connsiteX4958" fmla="*/ 4468997 w 5143835"/>
              <a:gd name="connsiteY4958" fmla="*/ 2131232 h 7043687"/>
              <a:gd name="connsiteX4959" fmla="*/ 4475504 w 5143835"/>
              <a:gd name="connsiteY4959" fmla="*/ 2142486 h 7043687"/>
              <a:gd name="connsiteX4960" fmla="*/ 4485741 w 5143835"/>
              <a:gd name="connsiteY4960" fmla="*/ 2150499 h 7043687"/>
              <a:gd name="connsiteX4961" fmla="*/ 4487605 w 5143835"/>
              <a:gd name="connsiteY4961" fmla="*/ 2148879 h 7043687"/>
              <a:gd name="connsiteX4962" fmla="*/ 4494113 w 5143835"/>
              <a:gd name="connsiteY4962" fmla="*/ 2160132 h 7043687"/>
              <a:gd name="connsiteX4963" fmla="*/ 4510856 w 5143835"/>
              <a:gd name="connsiteY4963" fmla="*/ 2179398 h 7043687"/>
              <a:gd name="connsiteX4964" fmla="*/ 4515498 w 5143835"/>
              <a:gd name="connsiteY4964" fmla="*/ 2192273 h 7043687"/>
              <a:gd name="connsiteX4965" fmla="*/ 4522006 w 5143835"/>
              <a:gd name="connsiteY4965" fmla="*/ 2203526 h 7043687"/>
              <a:gd name="connsiteX4966" fmla="*/ 4530378 w 5143835"/>
              <a:gd name="connsiteY4966" fmla="*/ 2213160 h 7043687"/>
              <a:gd name="connsiteX4967" fmla="*/ 4541527 w 5143835"/>
              <a:gd name="connsiteY4967" fmla="*/ 2237285 h 7043687"/>
              <a:gd name="connsiteX4968" fmla="*/ 4556406 w 5143835"/>
              <a:gd name="connsiteY4968" fmla="*/ 2258174 h 7043687"/>
              <a:gd name="connsiteX4969" fmla="*/ 4570372 w 5143835"/>
              <a:gd name="connsiteY4969" fmla="*/ 2262945 h 7043687"/>
              <a:gd name="connsiteX4970" fmla="*/ 4600130 w 5143835"/>
              <a:gd name="connsiteY4970" fmla="*/ 2304718 h 7043687"/>
              <a:gd name="connsiteX4971" fmla="*/ 4611278 w 5143835"/>
              <a:gd name="connsiteY4971" fmla="*/ 2328843 h 7043687"/>
              <a:gd name="connsiteX4972" fmla="*/ 4614057 w 5143835"/>
              <a:gd name="connsiteY4972" fmla="*/ 2343338 h 7043687"/>
              <a:gd name="connsiteX4973" fmla="*/ 4597314 w 5143835"/>
              <a:gd name="connsiteY4973" fmla="*/ 2324074 h 7043687"/>
              <a:gd name="connsiteX4974" fmla="*/ 4599178 w 5143835"/>
              <a:gd name="connsiteY4974" fmla="*/ 2322454 h 7043687"/>
              <a:gd name="connsiteX4975" fmla="*/ 4574976 w 5143835"/>
              <a:gd name="connsiteY4975" fmla="*/ 2309668 h 7043687"/>
              <a:gd name="connsiteX4976" fmla="*/ 4581485 w 5143835"/>
              <a:gd name="connsiteY4976" fmla="*/ 2320921 h 7043687"/>
              <a:gd name="connsiteX4977" fmla="*/ 4573113 w 5143835"/>
              <a:gd name="connsiteY4977" fmla="*/ 2311288 h 7043687"/>
              <a:gd name="connsiteX4978" fmla="*/ 4551727 w 5143835"/>
              <a:gd name="connsiteY4978" fmla="*/ 2279149 h 7043687"/>
              <a:gd name="connsiteX4979" fmla="*/ 4561049 w 5143835"/>
              <a:gd name="connsiteY4979" fmla="*/ 2271047 h 7043687"/>
              <a:gd name="connsiteX4980" fmla="*/ 4554541 w 5143835"/>
              <a:gd name="connsiteY4980" fmla="*/ 2259793 h 7043687"/>
              <a:gd name="connsiteX4981" fmla="*/ 4532204 w 5143835"/>
              <a:gd name="connsiteY4981" fmla="*/ 2245387 h 7043687"/>
              <a:gd name="connsiteX4982" fmla="*/ 4538711 w 5143835"/>
              <a:gd name="connsiteY4982" fmla="*/ 2256641 h 7043687"/>
              <a:gd name="connsiteX4983" fmla="*/ 4531254 w 5143835"/>
              <a:gd name="connsiteY4983" fmla="*/ 2263122 h 7043687"/>
              <a:gd name="connsiteX4984" fmla="*/ 4501496 w 5143835"/>
              <a:gd name="connsiteY4984" fmla="*/ 2221350 h 7043687"/>
              <a:gd name="connsiteX4985" fmla="*/ 4475468 w 5143835"/>
              <a:gd name="connsiteY4985" fmla="*/ 2176336 h 7043687"/>
              <a:gd name="connsiteX4986" fmla="*/ 4456859 w 5143835"/>
              <a:gd name="connsiteY4986" fmla="*/ 2158690 h 7043687"/>
              <a:gd name="connsiteX4987" fmla="*/ 4455945 w 5143835"/>
              <a:gd name="connsiteY4987" fmla="*/ 2142575 h 7043687"/>
              <a:gd name="connsiteX4988" fmla="*/ 4468046 w 5143835"/>
              <a:gd name="connsiteY4988" fmla="*/ 2148968 h 7043687"/>
              <a:gd name="connsiteX4989" fmla="*/ 4449440 w 5143835"/>
              <a:gd name="connsiteY4989" fmla="*/ 2131323 h 7043687"/>
              <a:gd name="connsiteX4990" fmla="*/ 4435844 w 5143835"/>
              <a:gd name="connsiteY4990" fmla="*/ 2107205 h 7043687"/>
              <a:gd name="connsiteX4991" fmla="*/ 4443883 w 5143835"/>
              <a:gd name="connsiteY4991" fmla="*/ 2102334 h 7043687"/>
              <a:gd name="connsiteX4992" fmla="*/ 432976 w 5143835"/>
              <a:gd name="connsiteY4992" fmla="*/ 2099416 h 7043687"/>
              <a:gd name="connsiteX4993" fmla="*/ 432606 w 5143835"/>
              <a:gd name="connsiteY4993" fmla="*/ 2125523 h 7043687"/>
              <a:gd name="connsiteX4994" fmla="*/ 416910 w 5143835"/>
              <a:gd name="connsiteY4994" fmla="*/ 2162973 h 7043687"/>
              <a:gd name="connsiteX4995" fmla="*/ 432976 w 5143835"/>
              <a:gd name="connsiteY4995" fmla="*/ 2099416 h 7043687"/>
              <a:gd name="connsiteX4996" fmla="*/ 4959586 w 5143835"/>
              <a:gd name="connsiteY4996" fmla="*/ 2096052 h 7043687"/>
              <a:gd name="connsiteX4997" fmla="*/ 4976079 w 5143835"/>
              <a:gd name="connsiteY4997" fmla="*/ 2115030 h 7043687"/>
              <a:gd name="connsiteX4998" fmla="*/ 4970613 w 5143835"/>
              <a:gd name="connsiteY4998" fmla="*/ 2119780 h 7043687"/>
              <a:gd name="connsiteX4999" fmla="*/ 4966012 w 5143835"/>
              <a:gd name="connsiteY4999" fmla="*/ 2107125 h 7043687"/>
              <a:gd name="connsiteX5000" fmla="*/ 4964190 w 5143835"/>
              <a:gd name="connsiteY5000" fmla="*/ 2108709 h 7043687"/>
              <a:gd name="connsiteX5001" fmla="*/ 4960546 w 5143835"/>
              <a:gd name="connsiteY5001" fmla="*/ 2111875 h 7043687"/>
              <a:gd name="connsiteX5002" fmla="*/ 4958724 w 5143835"/>
              <a:gd name="connsiteY5002" fmla="*/ 2113459 h 7043687"/>
              <a:gd name="connsiteX5003" fmla="*/ 4950466 w 5143835"/>
              <a:gd name="connsiteY5003" fmla="*/ 2099815 h 7043687"/>
              <a:gd name="connsiteX5004" fmla="*/ 4955942 w 5143835"/>
              <a:gd name="connsiteY5004" fmla="*/ 2099219 h 7043687"/>
              <a:gd name="connsiteX5005" fmla="*/ 4957764 w 5143835"/>
              <a:gd name="connsiteY5005" fmla="*/ 2097635 h 7043687"/>
              <a:gd name="connsiteX5006" fmla="*/ 4959586 w 5143835"/>
              <a:gd name="connsiteY5006" fmla="*/ 2096052 h 7043687"/>
              <a:gd name="connsiteX5007" fmla="*/ 3459304 w 5143835"/>
              <a:gd name="connsiteY5007" fmla="*/ 2090862 h 7043687"/>
              <a:gd name="connsiteX5008" fmla="*/ 3471438 w 5143835"/>
              <a:gd name="connsiteY5008" fmla="*/ 2100759 h 7043687"/>
              <a:gd name="connsiteX5009" fmla="*/ 3467412 w 5143835"/>
              <a:gd name="connsiteY5009" fmla="*/ 2104259 h 7043687"/>
              <a:gd name="connsiteX5010" fmla="*/ 3459304 w 5143835"/>
              <a:gd name="connsiteY5010" fmla="*/ 2090862 h 7043687"/>
              <a:gd name="connsiteX5011" fmla="*/ 4851919 w 5143835"/>
              <a:gd name="connsiteY5011" fmla="*/ 2088170 h 7043687"/>
              <a:gd name="connsiteX5012" fmla="*/ 4856888 w 5143835"/>
              <a:gd name="connsiteY5012" fmla="*/ 2102023 h 7043687"/>
              <a:gd name="connsiteX5013" fmla="*/ 4847890 w 5143835"/>
              <a:gd name="connsiteY5013" fmla="*/ 2091669 h 7043687"/>
              <a:gd name="connsiteX5014" fmla="*/ 4851919 w 5143835"/>
              <a:gd name="connsiteY5014" fmla="*/ 2088170 h 7043687"/>
              <a:gd name="connsiteX5015" fmla="*/ 4085457 w 5143835"/>
              <a:gd name="connsiteY5015" fmla="*/ 2088024 h 7043687"/>
              <a:gd name="connsiteX5016" fmla="*/ 4095858 w 5143835"/>
              <a:gd name="connsiteY5016" fmla="*/ 2096226 h 7043687"/>
              <a:gd name="connsiteX5017" fmla="*/ 4093993 w 5143835"/>
              <a:gd name="connsiteY5017" fmla="*/ 2097846 h 7043687"/>
              <a:gd name="connsiteX5018" fmla="*/ 4085457 w 5143835"/>
              <a:gd name="connsiteY5018" fmla="*/ 2088024 h 7043687"/>
              <a:gd name="connsiteX5019" fmla="*/ 4616385 w 5143835"/>
              <a:gd name="connsiteY5019" fmla="*/ 2086930 h 7043687"/>
              <a:gd name="connsiteX5020" fmla="*/ 4637734 w 5143835"/>
              <a:gd name="connsiteY5020" fmla="*/ 2104717 h 7043687"/>
              <a:gd name="connsiteX5021" fmla="*/ 4636057 w 5143835"/>
              <a:gd name="connsiteY5021" fmla="*/ 2106176 h 7043687"/>
              <a:gd name="connsiteX5022" fmla="*/ 4616385 w 5143835"/>
              <a:gd name="connsiteY5022" fmla="*/ 2086930 h 7043687"/>
              <a:gd name="connsiteX5023" fmla="*/ 4954983 w 5143835"/>
              <a:gd name="connsiteY5023" fmla="*/ 2083395 h 7043687"/>
              <a:gd name="connsiteX5024" fmla="*/ 4961409 w 5143835"/>
              <a:gd name="connsiteY5024" fmla="*/ 2094468 h 7043687"/>
              <a:gd name="connsiteX5025" fmla="*/ 4959586 w 5143835"/>
              <a:gd name="connsiteY5025" fmla="*/ 2096052 h 7043687"/>
              <a:gd name="connsiteX5026" fmla="*/ 4951339 w 5143835"/>
              <a:gd name="connsiteY5026" fmla="*/ 2086562 h 7043687"/>
              <a:gd name="connsiteX5027" fmla="*/ 4954983 w 5143835"/>
              <a:gd name="connsiteY5027" fmla="*/ 2083395 h 7043687"/>
              <a:gd name="connsiteX5028" fmla="*/ 4404615 w 5143835"/>
              <a:gd name="connsiteY5028" fmla="*/ 2083209 h 7043687"/>
              <a:gd name="connsiteX5029" fmla="*/ 4414954 w 5143835"/>
              <a:gd name="connsiteY5029" fmla="*/ 2092396 h 7043687"/>
              <a:gd name="connsiteX5030" fmla="*/ 4404615 w 5143835"/>
              <a:gd name="connsiteY5030" fmla="*/ 2083209 h 7043687"/>
              <a:gd name="connsiteX5031" fmla="*/ 4929642 w 5143835"/>
              <a:gd name="connsiteY5031" fmla="*/ 2082705 h 7043687"/>
              <a:gd name="connsiteX5032" fmla="*/ 4934576 w 5143835"/>
              <a:gd name="connsiteY5032" fmla="*/ 2082960 h 7043687"/>
              <a:gd name="connsiteX5033" fmla="*/ 4938202 w 5143835"/>
              <a:gd name="connsiteY5033" fmla="*/ 2097979 h 7043687"/>
              <a:gd name="connsiteX5034" fmla="*/ 4929642 w 5143835"/>
              <a:gd name="connsiteY5034" fmla="*/ 2082705 h 7043687"/>
              <a:gd name="connsiteX5035" fmla="*/ 4373378 w 5143835"/>
              <a:gd name="connsiteY5035" fmla="*/ 2082010 h 7043687"/>
              <a:gd name="connsiteX5036" fmla="*/ 4384429 w 5143835"/>
              <a:gd name="connsiteY5036" fmla="*/ 2087212 h 7043687"/>
              <a:gd name="connsiteX5037" fmla="*/ 4386290 w 5143835"/>
              <a:gd name="connsiteY5037" fmla="*/ 2085595 h 7043687"/>
              <a:gd name="connsiteX5038" fmla="*/ 4394669 w 5143835"/>
              <a:gd name="connsiteY5038" fmla="*/ 2095237 h 7043687"/>
              <a:gd name="connsiteX5039" fmla="*/ 4408630 w 5143835"/>
              <a:gd name="connsiteY5039" fmla="*/ 2100029 h 7043687"/>
              <a:gd name="connsiteX5040" fmla="*/ 4417945 w 5143835"/>
              <a:gd name="connsiteY5040" fmla="*/ 2125778 h 7043687"/>
              <a:gd name="connsiteX5041" fmla="*/ 4416086 w 5143835"/>
              <a:gd name="connsiteY5041" fmla="*/ 2127395 h 7043687"/>
              <a:gd name="connsiteX5042" fmla="*/ 4407706 w 5143835"/>
              <a:gd name="connsiteY5042" fmla="*/ 2117753 h 7043687"/>
              <a:gd name="connsiteX5043" fmla="*/ 4385368 w 5143835"/>
              <a:gd name="connsiteY5043" fmla="*/ 2103321 h 7043687"/>
              <a:gd name="connsiteX5044" fmla="*/ 4368611 w 5143835"/>
              <a:gd name="connsiteY5044" fmla="*/ 2084038 h 7043687"/>
              <a:gd name="connsiteX5045" fmla="*/ 4373378 w 5143835"/>
              <a:gd name="connsiteY5045" fmla="*/ 2082010 h 7043687"/>
              <a:gd name="connsiteX5046" fmla="*/ 4796603 w 5143835"/>
              <a:gd name="connsiteY5046" fmla="*/ 2081730 h 7043687"/>
              <a:gd name="connsiteX5047" fmla="*/ 4813117 w 5143835"/>
              <a:gd name="connsiteY5047" fmla="*/ 2085549 h 7043687"/>
              <a:gd name="connsiteX5048" fmla="*/ 4818354 w 5143835"/>
              <a:gd name="connsiteY5048" fmla="*/ 2099167 h 7043687"/>
              <a:gd name="connsiteX5049" fmla="*/ 4816474 w 5143835"/>
              <a:gd name="connsiteY5049" fmla="*/ 2100800 h 7043687"/>
              <a:gd name="connsiteX5050" fmla="*/ 4796603 w 5143835"/>
              <a:gd name="connsiteY5050" fmla="*/ 2081730 h 7043687"/>
              <a:gd name="connsiteX5051" fmla="*/ 4096644 w 5143835"/>
              <a:gd name="connsiteY5051" fmla="*/ 2078302 h 7043687"/>
              <a:gd name="connsiteX5052" fmla="*/ 4111851 w 5143835"/>
              <a:gd name="connsiteY5052" fmla="*/ 2099565 h 7043687"/>
              <a:gd name="connsiteX5053" fmla="*/ 4124114 w 5143835"/>
              <a:gd name="connsiteY5053" fmla="*/ 2106145 h 7043687"/>
              <a:gd name="connsiteX5054" fmla="*/ 4158254 w 5143835"/>
              <a:gd name="connsiteY5054" fmla="*/ 2145429 h 7043687"/>
              <a:gd name="connsiteX5055" fmla="*/ 4171595 w 5143835"/>
              <a:gd name="connsiteY5055" fmla="*/ 2168313 h 7043687"/>
              <a:gd name="connsiteX5056" fmla="*/ 4183859 w 5143835"/>
              <a:gd name="connsiteY5056" fmla="*/ 2174893 h 7043687"/>
              <a:gd name="connsiteX5057" fmla="*/ 4186802 w 5143835"/>
              <a:gd name="connsiteY5057" fmla="*/ 2189575 h 7043687"/>
              <a:gd name="connsiteX5058" fmla="*/ 4203872 w 5143835"/>
              <a:gd name="connsiteY5058" fmla="*/ 2209216 h 7043687"/>
              <a:gd name="connsiteX5059" fmla="*/ 4186015 w 5143835"/>
              <a:gd name="connsiteY5059" fmla="*/ 2207498 h 7043687"/>
              <a:gd name="connsiteX5060" fmla="*/ 4170808 w 5143835"/>
              <a:gd name="connsiteY5060" fmla="*/ 2186235 h 7043687"/>
              <a:gd name="connsiteX5061" fmla="*/ 4150009 w 5143835"/>
              <a:gd name="connsiteY5061" fmla="*/ 2169834 h 7043687"/>
              <a:gd name="connsiteX5062" fmla="*/ 4155602 w 5143835"/>
              <a:gd name="connsiteY5062" fmla="*/ 2164974 h 7043687"/>
              <a:gd name="connsiteX5063" fmla="*/ 4116656 w 5143835"/>
              <a:gd name="connsiteY5063" fmla="*/ 2112626 h 7043687"/>
              <a:gd name="connsiteX5064" fmla="*/ 4099587 w 5143835"/>
              <a:gd name="connsiteY5064" fmla="*/ 2092986 h 7043687"/>
              <a:gd name="connsiteX5065" fmla="*/ 4096644 w 5143835"/>
              <a:gd name="connsiteY5065" fmla="*/ 2078302 h 7043687"/>
              <a:gd name="connsiteX5066" fmla="*/ 3539380 w 5143835"/>
              <a:gd name="connsiteY5066" fmla="*/ 2078163 h 7043687"/>
              <a:gd name="connsiteX5067" fmla="*/ 3541449 w 5143835"/>
              <a:gd name="connsiteY5067" fmla="*/ 2088098 h 7043687"/>
              <a:gd name="connsiteX5068" fmla="*/ 3539570 w 5143835"/>
              <a:gd name="connsiteY5068" fmla="*/ 2082182 h 7043687"/>
              <a:gd name="connsiteX5069" fmla="*/ 5038310 w 5143835"/>
              <a:gd name="connsiteY5069" fmla="*/ 2077601 h 7043687"/>
              <a:gd name="connsiteX5070" fmla="*/ 5048651 w 5143835"/>
              <a:gd name="connsiteY5070" fmla="*/ 2086788 h 7043687"/>
              <a:gd name="connsiteX5071" fmla="*/ 5038310 w 5143835"/>
              <a:gd name="connsiteY5071" fmla="*/ 2077601 h 7043687"/>
              <a:gd name="connsiteX5072" fmla="*/ 4280208 w 5143835"/>
              <a:gd name="connsiteY5072" fmla="*/ 2076246 h 7043687"/>
              <a:gd name="connsiteX5073" fmla="*/ 4292308 w 5143835"/>
              <a:gd name="connsiteY5073" fmla="*/ 2082654 h 7043687"/>
              <a:gd name="connsiteX5074" fmla="*/ 4298827 w 5143835"/>
              <a:gd name="connsiteY5074" fmla="*/ 2093914 h 7043687"/>
              <a:gd name="connsiteX5075" fmla="*/ 4310926 w 5143835"/>
              <a:gd name="connsiteY5075" fmla="*/ 2100321 h 7043687"/>
              <a:gd name="connsiteX5076" fmla="*/ 4302548 w 5143835"/>
              <a:gd name="connsiteY5076" fmla="*/ 2090681 h 7043687"/>
              <a:gd name="connsiteX5077" fmla="*/ 4324886 w 5143835"/>
              <a:gd name="connsiteY5077" fmla="*/ 2105112 h 7043687"/>
              <a:gd name="connsiteX5078" fmla="*/ 4333266 w 5143835"/>
              <a:gd name="connsiteY5078" fmla="*/ 2114755 h 7043687"/>
              <a:gd name="connsiteX5079" fmla="*/ 4347225 w 5143835"/>
              <a:gd name="connsiteY5079" fmla="*/ 2119545 h 7043687"/>
              <a:gd name="connsiteX5080" fmla="*/ 4350945 w 5143835"/>
              <a:gd name="connsiteY5080" fmla="*/ 2116312 h 7043687"/>
              <a:gd name="connsiteX5081" fmla="*/ 4359325 w 5143835"/>
              <a:gd name="connsiteY5081" fmla="*/ 2125953 h 7043687"/>
              <a:gd name="connsiteX5082" fmla="*/ 4357464 w 5143835"/>
              <a:gd name="connsiteY5082" fmla="*/ 2127570 h 7043687"/>
              <a:gd name="connsiteX5083" fmla="*/ 4355604 w 5143835"/>
              <a:gd name="connsiteY5083" fmla="*/ 2129187 h 7043687"/>
              <a:gd name="connsiteX5084" fmla="*/ 4399359 w 5143835"/>
              <a:gd name="connsiteY5084" fmla="*/ 2175777 h 7043687"/>
              <a:gd name="connsiteX5085" fmla="*/ 4437534 w 5143835"/>
              <a:gd name="connsiteY5085" fmla="*/ 2227220 h 7043687"/>
              <a:gd name="connsiteX5086" fmla="*/ 4425434 w 5143835"/>
              <a:gd name="connsiteY5086" fmla="*/ 2220811 h 7043687"/>
              <a:gd name="connsiteX5087" fmla="*/ 4431954 w 5143835"/>
              <a:gd name="connsiteY5087" fmla="*/ 2232069 h 7043687"/>
              <a:gd name="connsiteX5088" fmla="*/ 4442192 w 5143835"/>
              <a:gd name="connsiteY5088" fmla="*/ 2240093 h 7043687"/>
              <a:gd name="connsiteX5089" fmla="*/ 4463608 w 5143835"/>
              <a:gd name="connsiteY5089" fmla="*/ 2272251 h 7043687"/>
              <a:gd name="connsiteX5090" fmla="*/ 4453370 w 5143835"/>
              <a:gd name="connsiteY5090" fmla="*/ 2264228 h 7043687"/>
              <a:gd name="connsiteX5091" fmla="*/ 4451510 w 5143835"/>
              <a:gd name="connsiteY5091" fmla="*/ 2265844 h 7043687"/>
              <a:gd name="connsiteX5092" fmla="*/ 4458027 w 5143835"/>
              <a:gd name="connsiteY5092" fmla="*/ 2277102 h 7043687"/>
              <a:gd name="connsiteX5093" fmla="*/ 4449649 w 5143835"/>
              <a:gd name="connsiteY5093" fmla="*/ 2267461 h 7043687"/>
              <a:gd name="connsiteX5094" fmla="*/ 4441270 w 5143835"/>
              <a:gd name="connsiteY5094" fmla="*/ 2257819 h 7043687"/>
              <a:gd name="connsiteX5095" fmla="*/ 4443130 w 5143835"/>
              <a:gd name="connsiteY5095" fmla="*/ 2256202 h 7043687"/>
              <a:gd name="connsiteX5096" fmla="*/ 4444990 w 5143835"/>
              <a:gd name="connsiteY5096" fmla="*/ 2254585 h 7043687"/>
              <a:gd name="connsiteX5097" fmla="*/ 4434751 w 5143835"/>
              <a:gd name="connsiteY5097" fmla="*/ 2246560 h 7043687"/>
              <a:gd name="connsiteX5098" fmla="*/ 4420791 w 5143835"/>
              <a:gd name="connsiteY5098" fmla="*/ 2241769 h 7043687"/>
              <a:gd name="connsiteX5099" fmla="*/ 4414272 w 5143835"/>
              <a:gd name="connsiteY5099" fmla="*/ 2230511 h 7043687"/>
              <a:gd name="connsiteX5100" fmla="*/ 4397514 w 5143835"/>
              <a:gd name="connsiteY5100" fmla="*/ 2211228 h 7043687"/>
              <a:gd name="connsiteX5101" fmla="*/ 4386336 w 5143835"/>
              <a:gd name="connsiteY5101" fmla="*/ 2187094 h 7043687"/>
              <a:gd name="connsiteX5102" fmla="*/ 4372378 w 5143835"/>
              <a:gd name="connsiteY5102" fmla="*/ 2182304 h 7043687"/>
              <a:gd name="connsiteX5103" fmla="*/ 4345381 w 5143835"/>
              <a:gd name="connsiteY5103" fmla="*/ 2154996 h 7043687"/>
              <a:gd name="connsiteX5104" fmla="*/ 4347241 w 5143835"/>
              <a:gd name="connsiteY5104" fmla="*/ 2153380 h 7043687"/>
              <a:gd name="connsiteX5105" fmla="*/ 4330482 w 5143835"/>
              <a:gd name="connsiteY5105" fmla="*/ 2134096 h 7043687"/>
              <a:gd name="connsiteX5106" fmla="*/ 4320244 w 5143835"/>
              <a:gd name="connsiteY5106" fmla="*/ 2126072 h 7043687"/>
              <a:gd name="connsiteX5107" fmla="*/ 4326761 w 5143835"/>
              <a:gd name="connsiteY5107" fmla="*/ 2137329 h 7043687"/>
              <a:gd name="connsiteX5108" fmla="*/ 4310004 w 5143835"/>
              <a:gd name="connsiteY5108" fmla="*/ 2118046 h 7043687"/>
              <a:gd name="connsiteX5109" fmla="*/ 4311864 w 5143835"/>
              <a:gd name="connsiteY5109" fmla="*/ 2116429 h 7043687"/>
              <a:gd name="connsiteX5110" fmla="*/ 4295107 w 5143835"/>
              <a:gd name="connsiteY5110" fmla="*/ 2097147 h 7043687"/>
              <a:gd name="connsiteX5111" fmla="*/ 4280208 w 5143835"/>
              <a:gd name="connsiteY5111" fmla="*/ 2076246 h 7043687"/>
              <a:gd name="connsiteX5112" fmla="*/ 4122060 w 5143835"/>
              <a:gd name="connsiteY5112" fmla="*/ 2073375 h 7043687"/>
              <a:gd name="connsiteX5113" fmla="*/ 4149467 w 5143835"/>
              <a:gd name="connsiteY5113" fmla="*/ 2101039 h 7043687"/>
              <a:gd name="connsiteX5114" fmla="*/ 4162625 w 5143835"/>
              <a:gd name="connsiteY5114" fmla="*/ 2123926 h 7043687"/>
              <a:gd name="connsiteX5115" fmla="*/ 4139879 w 5143835"/>
              <a:gd name="connsiteY5115" fmla="*/ 2109373 h 7043687"/>
              <a:gd name="connsiteX5116" fmla="*/ 4118224 w 5143835"/>
              <a:gd name="connsiteY5116" fmla="*/ 2076709 h 7043687"/>
              <a:gd name="connsiteX5117" fmla="*/ 4122060 w 5143835"/>
              <a:gd name="connsiteY5117" fmla="*/ 2073375 h 7043687"/>
              <a:gd name="connsiteX5118" fmla="*/ 4352292 w 5143835"/>
              <a:gd name="connsiteY5118" fmla="*/ 2070574 h 7043687"/>
              <a:gd name="connsiteX5119" fmla="*/ 4374286 w 5143835"/>
              <a:gd name="connsiteY5119" fmla="*/ 2097454 h 7043687"/>
              <a:gd name="connsiteX5120" fmla="*/ 4354447 w 5143835"/>
              <a:gd name="connsiteY5120" fmla="*/ 2078354 h 7043687"/>
              <a:gd name="connsiteX5121" fmla="*/ 4352292 w 5143835"/>
              <a:gd name="connsiteY5121" fmla="*/ 2070574 h 7043687"/>
              <a:gd name="connsiteX5122" fmla="*/ 507272 w 5143835"/>
              <a:gd name="connsiteY5122" fmla="*/ 2069683 h 7043687"/>
              <a:gd name="connsiteX5123" fmla="*/ 518633 w 5143835"/>
              <a:gd name="connsiteY5123" fmla="*/ 2094557 h 7043687"/>
              <a:gd name="connsiteX5124" fmla="*/ 505530 w 5143835"/>
              <a:gd name="connsiteY5124" fmla="*/ 2076575 h 7043687"/>
              <a:gd name="connsiteX5125" fmla="*/ 507272 w 5143835"/>
              <a:gd name="connsiteY5125" fmla="*/ 2069683 h 7043687"/>
              <a:gd name="connsiteX5126" fmla="*/ 473839 w 5143835"/>
              <a:gd name="connsiteY5126" fmla="*/ 2069173 h 7043687"/>
              <a:gd name="connsiteX5127" fmla="*/ 487845 w 5143835"/>
              <a:gd name="connsiteY5127" fmla="*/ 2079475 h 7043687"/>
              <a:gd name="connsiteX5128" fmla="*/ 487274 w 5143835"/>
              <a:gd name="connsiteY5128" fmla="*/ 2106379 h 7043687"/>
              <a:gd name="connsiteX5129" fmla="*/ 474993 w 5143835"/>
              <a:gd name="connsiteY5129" fmla="*/ 2130322 h 7043687"/>
              <a:gd name="connsiteX5130" fmla="*/ 470625 w 5143835"/>
              <a:gd name="connsiteY5130" fmla="*/ 2081885 h 7043687"/>
              <a:gd name="connsiteX5131" fmla="*/ 473839 w 5143835"/>
              <a:gd name="connsiteY5131" fmla="*/ 2069173 h 7043687"/>
              <a:gd name="connsiteX5132" fmla="*/ 4923464 w 5143835"/>
              <a:gd name="connsiteY5132" fmla="*/ 2067632 h 7043687"/>
              <a:gd name="connsiteX5133" fmla="*/ 4929606 w 5143835"/>
              <a:gd name="connsiteY5133" fmla="*/ 2069108 h 7043687"/>
              <a:gd name="connsiteX5134" fmla="*/ 4934574 w 5143835"/>
              <a:gd name="connsiteY5134" fmla="*/ 2082959 h 7043687"/>
              <a:gd name="connsiteX5135" fmla="*/ 4925579 w 5143835"/>
              <a:gd name="connsiteY5135" fmla="*/ 2072607 h 7043687"/>
              <a:gd name="connsiteX5136" fmla="*/ 4923464 w 5143835"/>
              <a:gd name="connsiteY5136" fmla="*/ 2067632 h 7043687"/>
              <a:gd name="connsiteX5137" fmla="*/ 4251114 w 5143835"/>
              <a:gd name="connsiteY5137" fmla="*/ 2065194 h 7043687"/>
              <a:gd name="connsiteX5138" fmla="*/ 4265750 w 5143835"/>
              <a:gd name="connsiteY5138" fmla="*/ 2088815 h 7043687"/>
              <a:gd name="connsiteX5139" fmla="*/ 4251114 w 5143835"/>
              <a:gd name="connsiteY5139" fmla="*/ 2065194 h 7043687"/>
              <a:gd name="connsiteX5140" fmla="*/ 4153820 w 5143835"/>
              <a:gd name="connsiteY5140" fmla="*/ 2064952 h 7043687"/>
              <a:gd name="connsiteX5141" fmla="*/ 4164097 w 5143835"/>
              <a:gd name="connsiteY5141" fmla="*/ 2072981 h 7043687"/>
              <a:gd name="connsiteX5142" fmla="*/ 4180891 w 5143835"/>
              <a:gd name="connsiteY5142" fmla="*/ 2092304 h 7043687"/>
              <a:gd name="connsiteX5143" fmla="*/ 4174373 w 5143835"/>
              <a:gd name="connsiteY5143" fmla="*/ 2081008 h 7043687"/>
              <a:gd name="connsiteX5144" fmla="*/ 4193046 w 5143835"/>
              <a:gd name="connsiteY5144" fmla="*/ 2098700 h 7043687"/>
              <a:gd name="connsiteX5145" fmla="*/ 4195804 w 5143835"/>
              <a:gd name="connsiteY5145" fmla="*/ 2113261 h 7043687"/>
              <a:gd name="connsiteX5146" fmla="*/ 4153820 w 5143835"/>
              <a:gd name="connsiteY5146" fmla="*/ 2064952 h 7043687"/>
              <a:gd name="connsiteX5147" fmla="*/ 4812345 w 5143835"/>
              <a:gd name="connsiteY5147" fmla="*/ 2061615 h 7043687"/>
              <a:gd name="connsiteX5148" fmla="*/ 4826542 w 5143835"/>
              <a:gd name="connsiteY5148" fmla="*/ 2073882 h 7043687"/>
              <a:gd name="connsiteX5149" fmla="*/ 4815017 w 5143835"/>
              <a:gd name="connsiteY5149" fmla="*/ 2068755 h 7043687"/>
              <a:gd name="connsiteX5150" fmla="*/ 4812345 w 5143835"/>
              <a:gd name="connsiteY5150" fmla="*/ 2061615 h 7043687"/>
              <a:gd name="connsiteX5151" fmla="*/ 5040286 w 5143835"/>
              <a:gd name="connsiteY5151" fmla="*/ 2060744 h 7043687"/>
              <a:gd name="connsiteX5152" fmla="*/ 5049273 w 5143835"/>
              <a:gd name="connsiteY5152" fmla="*/ 2068073 h 7043687"/>
              <a:gd name="connsiteX5153" fmla="*/ 5047483 w 5143835"/>
              <a:gd name="connsiteY5153" fmla="*/ 2069629 h 7043687"/>
              <a:gd name="connsiteX5154" fmla="*/ 4117399 w 5143835"/>
              <a:gd name="connsiteY5154" fmla="*/ 2060265 h 7043687"/>
              <a:gd name="connsiteX5155" fmla="*/ 4127813 w 5143835"/>
              <a:gd name="connsiteY5155" fmla="*/ 2068376 h 7043687"/>
              <a:gd name="connsiteX5156" fmla="*/ 4123978 w 5143835"/>
              <a:gd name="connsiteY5156" fmla="*/ 2071708 h 7043687"/>
              <a:gd name="connsiteX5157" fmla="*/ 4117399 w 5143835"/>
              <a:gd name="connsiteY5157" fmla="*/ 2060265 h 7043687"/>
              <a:gd name="connsiteX5158" fmla="*/ 5038846 w 5143835"/>
              <a:gd name="connsiteY5158" fmla="*/ 2058968 h 7043687"/>
              <a:gd name="connsiteX5159" fmla="*/ 5040286 w 5143835"/>
              <a:gd name="connsiteY5159" fmla="*/ 2060744 h 7043687"/>
              <a:gd name="connsiteX5160" fmla="*/ 5038488 w 5143835"/>
              <a:gd name="connsiteY5160" fmla="*/ 2059279 h 7043687"/>
              <a:gd name="connsiteX5161" fmla="*/ 3443919 w 5143835"/>
              <a:gd name="connsiteY5161" fmla="*/ 2058112 h 7043687"/>
              <a:gd name="connsiteX5162" fmla="*/ 3448291 w 5143835"/>
              <a:gd name="connsiteY5162" fmla="*/ 2058977 h 7043687"/>
              <a:gd name="connsiteX5163" fmla="*/ 3447437 w 5143835"/>
              <a:gd name="connsiteY5163" fmla="*/ 2063297 h 7043687"/>
              <a:gd name="connsiteX5164" fmla="*/ 3443065 w 5143835"/>
              <a:gd name="connsiteY5164" fmla="*/ 2062433 h 7043687"/>
              <a:gd name="connsiteX5165" fmla="*/ 3443919 w 5143835"/>
              <a:gd name="connsiteY5165" fmla="*/ 2058112 h 7043687"/>
              <a:gd name="connsiteX5166" fmla="*/ 5036846 w 5143835"/>
              <a:gd name="connsiteY5166" fmla="*/ 2053322 h 7043687"/>
              <a:gd name="connsiteX5167" fmla="*/ 5042068 w 5143835"/>
              <a:gd name="connsiteY5167" fmla="*/ 2056168 h 7043687"/>
              <a:gd name="connsiteX5168" fmla="*/ 5038846 w 5143835"/>
              <a:gd name="connsiteY5168" fmla="*/ 2058968 h 7043687"/>
              <a:gd name="connsiteX5169" fmla="*/ 5036685 w 5143835"/>
              <a:gd name="connsiteY5169" fmla="*/ 2056301 h 7043687"/>
              <a:gd name="connsiteX5170" fmla="*/ 5036846 w 5143835"/>
              <a:gd name="connsiteY5170" fmla="*/ 2053322 h 7043687"/>
              <a:gd name="connsiteX5171" fmla="*/ 4816917 w 5143835"/>
              <a:gd name="connsiteY5171" fmla="*/ 2051961 h 7043687"/>
              <a:gd name="connsiteX5172" fmla="*/ 4824414 w 5143835"/>
              <a:gd name="connsiteY5172" fmla="*/ 2060588 h 7043687"/>
              <a:gd name="connsiteX5173" fmla="*/ 4829897 w 5143835"/>
              <a:gd name="connsiteY5173" fmla="*/ 2070965 h 7043687"/>
              <a:gd name="connsiteX5174" fmla="*/ 4822400 w 5143835"/>
              <a:gd name="connsiteY5174" fmla="*/ 2062339 h 7043687"/>
              <a:gd name="connsiteX5175" fmla="*/ 4814903 w 5143835"/>
              <a:gd name="connsiteY5175" fmla="*/ 2053711 h 7043687"/>
              <a:gd name="connsiteX5176" fmla="*/ 4816917 w 5143835"/>
              <a:gd name="connsiteY5176" fmla="*/ 2051961 h 7043687"/>
              <a:gd name="connsiteX5177" fmla="*/ 4953546 w 5143835"/>
              <a:gd name="connsiteY5177" fmla="*/ 2048303 h 7043687"/>
              <a:gd name="connsiteX5178" fmla="*/ 4971539 w 5143835"/>
              <a:gd name="connsiteY5178" fmla="*/ 2069007 h 7043687"/>
              <a:gd name="connsiteX5179" fmla="*/ 4953546 w 5143835"/>
              <a:gd name="connsiteY5179" fmla="*/ 2048303 h 7043687"/>
              <a:gd name="connsiteX5180" fmla="*/ 4340470 w 5143835"/>
              <a:gd name="connsiteY5180" fmla="*/ 2045834 h 7043687"/>
              <a:gd name="connsiteX5181" fmla="*/ 4354849 w 5143835"/>
              <a:gd name="connsiteY5181" fmla="*/ 2059837 h 7043687"/>
              <a:gd name="connsiteX5182" fmla="*/ 4352835 w 5143835"/>
              <a:gd name="connsiteY5182" fmla="*/ 2061587 h 7043687"/>
              <a:gd name="connsiteX5183" fmla="*/ 4335826 w 5143835"/>
              <a:gd name="connsiteY5183" fmla="*/ 2046083 h 7043687"/>
              <a:gd name="connsiteX5184" fmla="*/ 4340470 w 5143835"/>
              <a:gd name="connsiteY5184" fmla="*/ 2045834 h 7043687"/>
              <a:gd name="connsiteX5185" fmla="*/ 3474117 w 5143835"/>
              <a:gd name="connsiteY5185" fmla="*/ 2043918 h 7043687"/>
              <a:gd name="connsiteX5186" fmla="*/ 3484492 w 5143835"/>
              <a:gd name="connsiteY5186" fmla="*/ 2052062 h 7043687"/>
              <a:gd name="connsiteX5187" fmla="*/ 3489231 w 5143835"/>
              <a:gd name="connsiteY5187" fmla="*/ 2065105 h 7043687"/>
              <a:gd name="connsiteX5188" fmla="*/ 3523218 w 5143835"/>
              <a:gd name="connsiteY5188" fmla="*/ 2104214 h 7043687"/>
              <a:gd name="connsiteX5189" fmla="*/ 3508182 w 5143835"/>
              <a:gd name="connsiteY5189" fmla="*/ 2117281 h 7043687"/>
              <a:gd name="connsiteX5190" fmla="*/ 3500586 w 5143835"/>
              <a:gd name="connsiteY5190" fmla="*/ 2089559 h 7043687"/>
              <a:gd name="connsiteX5191" fmla="*/ 3490210 w 5143835"/>
              <a:gd name="connsiteY5191" fmla="*/ 2081416 h 7043687"/>
              <a:gd name="connsiteX5192" fmla="*/ 3474117 w 5143835"/>
              <a:gd name="connsiteY5192" fmla="*/ 2043918 h 7043687"/>
              <a:gd name="connsiteX5193" fmla="*/ 4220075 w 5143835"/>
              <a:gd name="connsiteY5193" fmla="*/ 2043714 h 7043687"/>
              <a:gd name="connsiteX5194" fmla="*/ 4218397 w 5143835"/>
              <a:gd name="connsiteY5194" fmla="*/ 2045172 h 7043687"/>
              <a:gd name="connsiteX5195" fmla="*/ 4220075 w 5143835"/>
              <a:gd name="connsiteY5195" fmla="*/ 2043714 h 7043687"/>
              <a:gd name="connsiteX5196" fmla="*/ 3496180 w 5143835"/>
              <a:gd name="connsiteY5196" fmla="*/ 2042916 h 7043687"/>
              <a:gd name="connsiteX5197" fmla="*/ 3514173 w 5143835"/>
              <a:gd name="connsiteY5197" fmla="*/ 2063620 h 7043687"/>
              <a:gd name="connsiteX5198" fmla="*/ 3496180 w 5143835"/>
              <a:gd name="connsiteY5198" fmla="*/ 2042916 h 7043687"/>
              <a:gd name="connsiteX5199" fmla="*/ 4939403 w 5143835"/>
              <a:gd name="connsiteY5199" fmla="*/ 2042422 h 7043687"/>
              <a:gd name="connsiteX5200" fmla="*/ 4951756 w 5143835"/>
              <a:gd name="connsiteY5200" fmla="*/ 2049858 h 7043687"/>
              <a:gd name="connsiteX5201" fmla="*/ 4939403 w 5143835"/>
              <a:gd name="connsiteY5201" fmla="*/ 2042422 h 7043687"/>
              <a:gd name="connsiteX5202" fmla="*/ 4925575 w 5143835"/>
              <a:gd name="connsiteY5202" fmla="*/ 2042326 h 7043687"/>
              <a:gd name="connsiteX5203" fmla="*/ 4934862 w 5143835"/>
              <a:gd name="connsiteY5203" fmla="*/ 2049398 h 7043687"/>
              <a:gd name="connsiteX5204" fmla="*/ 4929492 w 5143835"/>
              <a:gd name="connsiteY5204" fmla="*/ 2054064 h 7043687"/>
              <a:gd name="connsiteX5205" fmla="*/ 4925575 w 5143835"/>
              <a:gd name="connsiteY5205" fmla="*/ 2042326 h 7043687"/>
              <a:gd name="connsiteX5206" fmla="*/ 4745860 w 5143835"/>
              <a:gd name="connsiteY5206" fmla="*/ 2041033 h 7043687"/>
              <a:gd name="connsiteX5207" fmla="*/ 4768724 w 5143835"/>
              <a:gd name="connsiteY5207" fmla="*/ 2056157 h 7043687"/>
              <a:gd name="connsiteX5208" fmla="*/ 4782360 w 5143835"/>
              <a:gd name="connsiteY5208" fmla="*/ 2079304 h 7043687"/>
              <a:gd name="connsiteX5209" fmla="*/ 4799686 w 5143835"/>
              <a:gd name="connsiteY5209" fmla="*/ 2099240 h 7043687"/>
              <a:gd name="connsiteX5210" fmla="*/ 4818291 w 5143835"/>
              <a:gd name="connsiteY5210" fmla="*/ 2135562 h 7043687"/>
              <a:gd name="connsiteX5211" fmla="*/ 4790456 w 5143835"/>
              <a:gd name="connsiteY5211" fmla="*/ 2107261 h 7043687"/>
              <a:gd name="connsiteX5212" fmla="*/ 4800965 w 5143835"/>
              <a:gd name="connsiteY5212" fmla="*/ 2115626 h 7043687"/>
              <a:gd name="connsiteX5213" fmla="*/ 4745860 w 5143835"/>
              <a:gd name="connsiteY5213" fmla="*/ 2041033 h 7043687"/>
              <a:gd name="connsiteX5214" fmla="*/ 4226466 w 5143835"/>
              <a:gd name="connsiteY5214" fmla="*/ 2040053 h 7043687"/>
              <a:gd name="connsiteX5215" fmla="*/ 4233278 w 5143835"/>
              <a:gd name="connsiteY5215" fmla="*/ 2047383 h 7043687"/>
              <a:gd name="connsiteX5216" fmla="*/ 4238762 w 5143835"/>
              <a:gd name="connsiteY5216" fmla="*/ 2057760 h 7043687"/>
              <a:gd name="connsiteX5217" fmla="*/ 4223766 w 5143835"/>
              <a:gd name="connsiteY5217" fmla="*/ 2040506 h 7043687"/>
              <a:gd name="connsiteX5218" fmla="*/ 4226466 w 5143835"/>
              <a:gd name="connsiteY5218" fmla="*/ 2040053 h 7043687"/>
              <a:gd name="connsiteX5219" fmla="*/ 4280982 w 5143835"/>
              <a:gd name="connsiteY5219" fmla="*/ 2039236 h 7043687"/>
              <a:gd name="connsiteX5220" fmla="*/ 4307820 w 5143835"/>
              <a:gd name="connsiteY5220" fmla="*/ 2066389 h 7043687"/>
              <a:gd name="connsiteX5221" fmla="*/ 4315203 w 5143835"/>
              <a:gd name="connsiteY5221" fmla="*/ 2059972 h 7043687"/>
              <a:gd name="connsiteX5222" fmla="*/ 4333708 w 5143835"/>
              <a:gd name="connsiteY5222" fmla="*/ 2077538 h 7043687"/>
              <a:gd name="connsiteX5223" fmla="*/ 4350369 w 5143835"/>
              <a:gd name="connsiteY5223" fmla="*/ 2096709 h 7043687"/>
              <a:gd name="connsiteX5224" fmla="*/ 4361491 w 5143835"/>
              <a:gd name="connsiteY5224" fmla="*/ 2120691 h 7043687"/>
              <a:gd name="connsiteX5225" fmla="*/ 4336501 w 5143835"/>
              <a:gd name="connsiteY5225" fmla="*/ 2091935 h 7043687"/>
              <a:gd name="connsiteX5226" fmla="*/ 4302282 w 5143835"/>
              <a:gd name="connsiteY5226" fmla="*/ 2071202 h 7043687"/>
              <a:gd name="connsiteX5227" fmla="*/ 4305051 w 5143835"/>
              <a:gd name="connsiteY5227" fmla="*/ 2068795 h 7043687"/>
              <a:gd name="connsiteX5228" fmla="*/ 4305974 w 5143835"/>
              <a:gd name="connsiteY5228" fmla="*/ 2067993 h 7043687"/>
              <a:gd name="connsiteX5229" fmla="*/ 4289313 w 5143835"/>
              <a:gd name="connsiteY5229" fmla="*/ 2048822 h 7043687"/>
              <a:gd name="connsiteX5230" fmla="*/ 4287468 w 5143835"/>
              <a:gd name="connsiteY5230" fmla="*/ 2050426 h 7043687"/>
              <a:gd name="connsiteX5231" fmla="*/ 4285621 w 5143835"/>
              <a:gd name="connsiteY5231" fmla="*/ 2052031 h 7043687"/>
              <a:gd name="connsiteX5232" fmla="*/ 4277291 w 5143835"/>
              <a:gd name="connsiteY5232" fmla="*/ 2042445 h 7043687"/>
              <a:gd name="connsiteX5233" fmla="*/ 4280982 w 5143835"/>
              <a:gd name="connsiteY5233" fmla="*/ 2039236 h 7043687"/>
              <a:gd name="connsiteX5234" fmla="*/ 3447973 w 5143835"/>
              <a:gd name="connsiteY5234" fmla="*/ 2036464 h 7043687"/>
              <a:gd name="connsiteX5235" fmla="*/ 3443955 w 5143835"/>
              <a:gd name="connsiteY5235" fmla="*/ 2040699 h 7043687"/>
              <a:gd name="connsiteX5236" fmla="*/ 3447973 w 5143835"/>
              <a:gd name="connsiteY5236" fmla="*/ 2036464 h 7043687"/>
              <a:gd name="connsiteX5237" fmla="*/ 4096666 w 5143835"/>
              <a:gd name="connsiteY5237" fmla="*/ 2029824 h 7043687"/>
              <a:gd name="connsiteX5238" fmla="*/ 4105664 w 5143835"/>
              <a:gd name="connsiteY5238" fmla="*/ 2040177 h 7043687"/>
              <a:gd name="connsiteX5239" fmla="*/ 4104322 w 5143835"/>
              <a:gd name="connsiteY5239" fmla="*/ 2041343 h 7043687"/>
              <a:gd name="connsiteX5240" fmla="*/ 4095324 w 5143835"/>
              <a:gd name="connsiteY5240" fmla="*/ 2030991 h 7043687"/>
              <a:gd name="connsiteX5241" fmla="*/ 4096666 w 5143835"/>
              <a:gd name="connsiteY5241" fmla="*/ 2029824 h 7043687"/>
              <a:gd name="connsiteX5242" fmla="*/ 4760795 w 5143835"/>
              <a:gd name="connsiteY5242" fmla="*/ 2028054 h 7043687"/>
              <a:gd name="connsiteX5243" fmla="*/ 4769792 w 5143835"/>
              <a:gd name="connsiteY5243" fmla="*/ 2038407 h 7043687"/>
              <a:gd name="connsiteX5244" fmla="*/ 4778787 w 5143835"/>
              <a:gd name="connsiteY5244" fmla="*/ 2048757 h 7043687"/>
              <a:gd name="connsiteX5245" fmla="*/ 4776773 w 5143835"/>
              <a:gd name="connsiteY5245" fmla="*/ 2050508 h 7043687"/>
              <a:gd name="connsiteX5246" fmla="*/ 4767778 w 5143835"/>
              <a:gd name="connsiteY5246" fmla="*/ 2040157 h 7043687"/>
              <a:gd name="connsiteX5247" fmla="*/ 4758781 w 5143835"/>
              <a:gd name="connsiteY5247" fmla="*/ 2029804 h 7043687"/>
              <a:gd name="connsiteX5248" fmla="*/ 4760795 w 5143835"/>
              <a:gd name="connsiteY5248" fmla="*/ 2028054 h 7043687"/>
              <a:gd name="connsiteX5249" fmla="*/ 3490347 w 5143835"/>
              <a:gd name="connsiteY5249" fmla="*/ 2027781 h 7043687"/>
              <a:gd name="connsiteX5250" fmla="*/ 3487449 w 5143835"/>
              <a:gd name="connsiteY5250" fmla="*/ 2034392 h 7043687"/>
              <a:gd name="connsiteX5251" fmla="*/ 3483316 w 5143835"/>
              <a:gd name="connsiteY5251" fmla="*/ 2031180 h 7043687"/>
              <a:gd name="connsiteX5252" fmla="*/ 3490347 w 5143835"/>
              <a:gd name="connsiteY5252" fmla="*/ 2027781 h 7043687"/>
              <a:gd name="connsiteX5253" fmla="*/ 4294239 w 5143835"/>
              <a:gd name="connsiteY5253" fmla="*/ 2027716 h 7043687"/>
              <a:gd name="connsiteX5254" fmla="*/ 4311032 w 5143835"/>
              <a:gd name="connsiteY5254" fmla="*/ 2047039 h 7043687"/>
              <a:gd name="connsiteX5255" fmla="*/ 4312878 w 5143835"/>
              <a:gd name="connsiteY5255" fmla="*/ 2045435 h 7043687"/>
              <a:gd name="connsiteX5256" fmla="*/ 4328658 w 5143835"/>
              <a:gd name="connsiteY5256" fmla="*/ 2048680 h 7043687"/>
              <a:gd name="connsiteX5257" fmla="*/ 4341760 w 5143835"/>
              <a:gd name="connsiteY5257" fmla="*/ 2071212 h 7043687"/>
              <a:gd name="connsiteX5258" fmla="*/ 4319428 w 5143835"/>
              <a:gd name="connsiteY5258" fmla="*/ 2056700 h 7043687"/>
              <a:gd name="connsiteX5259" fmla="*/ 4309187 w 5143835"/>
              <a:gd name="connsiteY5259" fmla="*/ 2048643 h 7043687"/>
              <a:gd name="connsiteX5260" fmla="*/ 4297099 w 5143835"/>
              <a:gd name="connsiteY5260" fmla="*/ 2042190 h 7043687"/>
              <a:gd name="connsiteX5261" fmla="*/ 4288702 w 5143835"/>
              <a:gd name="connsiteY5261" fmla="*/ 2032528 h 7043687"/>
              <a:gd name="connsiteX5262" fmla="*/ 4294239 w 5143835"/>
              <a:gd name="connsiteY5262" fmla="*/ 2027716 h 7043687"/>
              <a:gd name="connsiteX5263" fmla="*/ 4901988 w 5143835"/>
              <a:gd name="connsiteY5263" fmla="*/ 2026483 h 7043687"/>
              <a:gd name="connsiteX5264" fmla="*/ 4909307 w 5143835"/>
              <a:gd name="connsiteY5264" fmla="*/ 2038295 h 7043687"/>
              <a:gd name="connsiteX5265" fmla="*/ 4898632 w 5143835"/>
              <a:gd name="connsiteY5265" fmla="*/ 2029400 h 7043687"/>
              <a:gd name="connsiteX5266" fmla="*/ 4901988 w 5143835"/>
              <a:gd name="connsiteY5266" fmla="*/ 2026483 h 7043687"/>
              <a:gd name="connsiteX5267" fmla="*/ 3451813 w 5143835"/>
              <a:gd name="connsiteY5267" fmla="*/ 2024861 h 7043687"/>
              <a:gd name="connsiteX5268" fmla="*/ 3469911 w 5143835"/>
              <a:gd name="connsiteY5268" fmla="*/ 2026182 h 7043687"/>
              <a:gd name="connsiteX5269" fmla="*/ 3453854 w 5143835"/>
              <a:gd name="connsiteY5269" fmla="*/ 2031284 h 7043687"/>
              <a:gd name="connsiteX5270" fmla="*/ 3451813 w 5143835"/>
              <a:gd name="connsiteY5270" fmla="*/ 2024861 h 7043687"/>
              <a:gd name="connsiteX5271" fmla="*/ 4813692 w 5143835"/>
              <a:gd name="connsiteY5271" fmla="*/ 2018424 h 7043687"/>
              <a:gd name="connsiteX5272" fmla="*/ 4826330 w 5143835"/>
              <a:gd name="connsiteY5272" fmla="*/ 2039745 h 7043687"/>
              <a:gd name="connsiteX5273" fmla="*/ 4812013 w 5143835"/>
              <a:gd name="connsiteY5273" fmla="*/ 2019882 h 7043687"/>
              <a:gd name="connsiteX5274" fmla="*/ 4813692 w 5143835"/>
              <a:gd name="connsiteY5274" fmla="*/ 2018424 h 7043687"/>
              <a:gd name="connsiteX5275" fmla="*/ 3584832 w 5143835"/>
              <a:gd name="connsiteY5275" fmla="*/ 2014327 h 7043687"/>
              <a:gd name="connsiteX5276" fmla="*/ 3592152 w 5143835"/>
              <a:gd name="connsiteY5276" fmla="*/ 2026139 h 7043687"/>
              <a:gd name="connsiteX5277" fmla="*/ 3581476 w 5143835"/>
              <a:gd name="connsiteY5277" fmla="*/ 2017243 h 7043687"/>
              <a:gd name="connsiteX5278" fmla="*/ 3584832 w 5143835"/>
              <a:gd name="connsiteY5278" fmla="*/ 2014327 h 7043687"/>
              <a:gd name="connsiteX5279" fmla="*/ 4819060 w 5143835"/>
              <a:gd name="connsiteY5279" fmla="*/ 2013758 h 7043687"/>
              <a:gd name="connsiteX5280" fmla="*/ 4826716 w 5143835"/>
              <a:gd name="connsiteY5280" fmla="*/ 2025278 h 7043687"/>
              <a:gd name="connsiteX5281" fmla="*/ 4817717 w 5143835"/>
              <a:gd name="connsiteY5281" fmla="*/ 2014924 h 7043687"/>
              <a:gd name="connsiteX5282" fmla="*/ 4819060 w 5143835"/>
              <a:gd name="connsiteY5282" fmla="*/ 2013758 h 7043687"/>
              <a:gd name="connsiteX5283" fmla="*/ 4944412 w 5143835"/>
              <a:gd name="connsiteY5283" fmla="*/ 2007786 h 7043687"/>
              <a:gd name="connsiteX5284" fmla="*/ 4958298 w 5143835"/>
              <a:gd name="connsiteY5284" fmla="*/ 2012376 h 7043687"/>
              <a:gd name="connsiteX5285" fmla="*/ 4976670 w 5143835"/>
              <a:gd name="connsiteY5285" fmla="*/ 2029721 h 7043687"/>
              <a:gd name="connsiteX5286" fmla="*/ 4967273 w 5143835"/>
              <a:gd name="connsiteY5286" fmla="*/ 2037888 h 7043687"/>
              <a:gd name="connsiteX5287" fmla="*/ 4944412 w 5143835"/>
              <a:gd name="connsiteY5287" fmla="*/ 2007786 h 7043687"/>
              <a:gd name="connsiteX5288" fmla="*/ 4780304 w 5143835"/>
              <a:gd name="connsiteY5288" fmla="*/ 1998986 h 7043687"/>
              <a:gd name="connsiteX5289" fmla="*/ 4788700 w 5143835"/>
              <a:gd name="connsiteY5289" fmla="*/ 2008648 h 7043687"/>
              <a:gd name="connsiteX5290" fmla="*/ 4795307 w 5143835"/>
              <a:gd name="connsiteY5290" fmla="*/ 2019865 h 7043687"/>
              <a:gd name="connsiteX5291" fmla="*/ 4822286 w 5143835"/>
              <a:gd name="connsiteY5291" fmla="*/ 2047295 h 7043687"/>
              <a:gd name="connsiteX5292" fmla="*/ 4818706 w 5143835"/>
              <a:gd name="connsiteY5292" fmla="*/ 2050406 h 7043687"/>
              <a:gd name="connsiteX5293" fmla="*/ 4800123 w 5143835"/>
              <a:gd name="connsiteY5293" fmla="*/ 2032638 h 7043687"/>
              <a:gd name="connsiteX5294" fmla="*/ 4786910 w 5143835"/>
              <a:gd name="connsiteY5294" fmla="*/ 2010203 h 7043687"/>
              <a:gd name="connsiteX5295" fmla="*/ 4778514 w 5143835"/>
              <a:gd name="connsiteY5295" fmla="*/ 2000541 h 7043687"/>
              <a:gd name="connsiteX5296" fmla="*/ 4780304 w 5143835"/>
              <a:gd name="connsiteY5296" fmla="*/ 1998986 h 7043687"/>
              <a:gd name="connsiteX5297" fmla="*/ 5035259 w 5143835"/>
              <a:gd name="connsiteY5297" fmla="*/ 1995459 h 7043687"/>
              <a:gd name="connsiteX5298" fmla="*/ 5045598 w 5143835"/>
              <a:gd name="connsiteY5298" fmla="*/ 2004645 h 7043687"/>
              <a:gd name="connsiteX5299" fmla="*/ 5044255 w 5143835"/>
              <a:gd name="connsiteY5299" fmla="*/ 2005813 h 7043687"/>
              <a:gd name="connsiteX5300" fmla="*/ 5035259 w 5143835"/>
              <a:gd name="connsiteY5300" fmla="*/ 1995459 h 7043687"/>
              <a:gd name="connsiteX5301" fmla="*/ 4788226 w 5143835"/>
              <a:gd name="connsiteY5301" fmla="*/ 1993614 h 7043687"/>
              <a:gd name="connsiteX5302" fmla="*/ 4793684 w 5143835"/>
              <a:gd name="connsiteY5302" fmla="*/ 1999471 h 7043687"/>
              <a:gd name="connsiteX5303" fmla="*/ 4784331 w 5143835"/>
              <a:gd name="connsiteY5303" fmla="*/ 1995486 h 7043687"/>
              <a:gd name="connsiteX5304" fmla="*/ 4786008 w 5143835"/>
              <a:gd name="connsiteY5304" fmla="*/ 1994027 h 7043687"/>
              <a:gd name="connsiteX5305" fmla="*/ 4788226 w 5143835"/>
              <a:gd name="connsiteY5305" fmla="*/ 1993614 h 7043687"/>
              <a:gd name="connsiteX5306" fmla="*/ 4899098 w 5143835"/>
              <a:gd name="connsiteY5306" fmla="*/ 1992655 h 7043687"/>
              <a:gd name="connsiteX5307" fmla="*/ 4904404 w 5143835"/>
              <a:gd name="connsiteY5307" fmla="*/ 2006216 h 7043687"/>
              <a:gd name="connsiteX5308" fmla="*/ 4899098 w 5143835"/>
              <a:gd name="connsiteY5308" fmla="*/ 1992655 h 7043687"/>
              <a:gd name="connsiteX5309" fmla="*/ 3546352 w 5143835"/>
              <a:gd name="connsiteY5309" fmla="*/ 1985687 h 7043687"/>
              <a:gd name="connsiteX5310" fmla="*/ 3560842 w 5143835"/>
              <a:gd name="connsiteY5310" fmla="*/ 1986722 h 7043687"/>
              <a:gd name="connsiteX5311" fmla="*/ 3569839 w 5143835"/>
              <a:gd name="connsiteY5311" fmla="*/ 1997074 h 7043687"/>
              <a:gd name="connsiteX5312" fmla="*/ 3562551 w 5143835"/>
              <a:gd name="connsiteY5312" fmla="*/ 2003408 h 7043687"/>
              <a:gd name="connsiteX5313" fmla="*/ 3569726 w 5143835"/>
              <a:gd name="connsiteY5313" fmla="*/ 2015342 h 7043687"/>
              <a:gd name="connsiteX5314" fmla="*/ 3548089 w 5143835"/>
              <a:gd name="connsiteY5314" fmla="*/ 1997806 h 7043687"/>
              <a:gd name="connsiteX5315" fmla="*/ 3546352 w 5143835"/>
              <a:gd name="connsiteY5315" fmla="*/ 1985687 h 7043687"/>
              <a:gd name="connsiteX5316" fmla="*/ 3680789 w 5143835"/>
              <a:gd name="connsiteY5316" fmla="*/ 1985445 h 7043687"/>
              <a:gd name="connsiteX5317" fmla="*/ 3691978 w 5143835"/>
              <a:gd name="connsiteY5317" fmla="*/ 1990863 h 7043687"/>
              <a:gd name="connsiteX5318" fmla="*/ 3693824 w 5143835"/>
              <a:gd name="connsiteY5318" fmla="*/ 1989259 h 7043687"/>
              <a:gd name="connsiteX5319" fmla="*/ 3699476 w 5143835"/>
              <a:gd name="connsiteY5319" fmla="*/ 1999490 h 7043687"/>
              <a:gd name="connsiteX5320" fmla="*/ 3697630 w 5143835"/>
              <a:gd name="connsiteY5320" fmla="*/ 2001094 h 7043687"/>
              <a:gd name="connsiteX5321" fmla="*/ 3680789 w 5143835"/>
              <a:gd name="connsiteY5321" fmla="*/ 1985445 h 7043687"/>
              <a:gd name="connsiteX5322" fmla="*/ 3712104 w 5143835"/>
              <a:gd name="connsiteY5322" fmla="*/ 1976401 h 7043687"/>
              <a:gd name="connsiteX5323" fmla="*/ 3719601 w 5143835"/>
              <a:gd name="connsiteY5323" fmla="*/ 1985029 h 7043687"/>
              <a:gd name="connsiteX5324" fmla="*/ 3712104 w 5143835"/>
              <a:gd name="connsiteY5324" fmla="*/ 1976401 h 7043687"/>
              <a:gd name="connsiteX5325" fmla="*/ 3452517 w 5143835"/>
              <a:gd name="connsiteY5325" fmla="*/ 1972739 h 7043687"/>
              <a:gd name="connsiteX5326" fmla="*/ 3454730 w 5143835"/>
              <a:gd name="connsiteY5326" fmla="*/ 1982352 h 7043687"/>
              <a:gd name="connsiteX5327" fmla="*/ 3459129 w 5143835"/>
              <a:gd name="connsiteY5327" fmla="*/ 1981198 h 7043687"/>
              <a:gd name="connsiteX5328" fmla="*/ 3456129 w 5143835"/>
              <a:gd name="connsiteY5328" fmla="*/ 1988322 h 7043687"/>
              <a:gd name="connsiteX5329" fmla="*/ 3454520 w 5143835"/>
              <a:gd name="connsiteY5329" fmla="*/ 1988536 h 7043687"/>
              <a:gd name="connsiteX5330" fmla="*/ 3453869 w 5143835"/>
              <a:gd name="connsiteY5330" fmla="*/ 1998592 h 7043687"/>
              <a:gd name="connsiteX5331" fmla="*/ 3452991 w 5143835"/>
              <a:gd name="connsiteY5331" fmla="*/ 2002448 h 7043687"/>
              <a:gd name="connsiteX5332" fmla="*/ 3453045 w 5143835"/>
              <a:gd name="connsiteY5332" fmla="*/ 2011004 h 7043687"/>
              <a:gd name="connsiteX5333" fmla="*/ 3449735 w 5143835"/>
              <a:gd name="connsiteY5333" fmla="*/ 2016738 h 7043687"/>
              <a:gd name="connsiteX5334" fmla="*/ 3446703 w 5143835"/>
              <a:gd name="connsiteY5334" fmla="*/ 2030047 h 7043687"/>
              <a:gd name="connsiteX5335" fmla="*/ 3442727 w 5143835"/>
              <a:gd name="connsiteY5335" fmla="*/ 2020077 h 7043687"/>
              <a:gd name="connsiteX5336" fmla="*/ 3442913 w 5143835"/>
              <a:gd name="connsiteY5336" fmla="*/ 2019302 h 7043687"/>
              <a:gd name="connsiteX5337" fmla="*/ 3441212 w 5143835"/>
              <a:gd name="connsiteY5337" fmla="*/ 2016884 h 7043687"/>
              <a:gd name="connsiteX5338" fmla="*/ 3442116 w 5143835"/>
              <a:gd name="connsiteY5338" fmla="*/ 2008843 h 7043687"/>
              <a:gd name="connsiteX5339" fmla="*/ 3446660 w 5143835"/>
              <a:gd name="connsiteY5339" fmla="*/ 2001060 h 7043687"/>
              <a:gd name="connsiteX5340" fmla="*/ 3447483 w 5143835"/>
              <a:gd name="connsiteY5340" fmla="*/ 2000297 h 7043687"/>
              <a:gd name="connsiteX5341" fmla="*/ 3448118 w 5143835"/>
              <a:gd name="connsiteY5341" fmla="*/ 1997655 h 7043687"/>
              <a:gd name="connsiteX5342" fmla="*/ 3444646 w 5143835"/>
              <a:gd name="connsiteY5342" fmla="*/ 1992214 h 7043687"/>
              <a:gd name="connsiteX5343" fmla="*/ 3452517 w 5143835"/>
              <a:gd name="connsiteY5343" fmla="*/ 1972739 h 7043687"/>
              <a:gd name="connsiteX5344" fmla="*/ 4798898 w 5143835"/>
              <a:gd name="connsiteY5344" fmla="*/ 1963444 h 7043687"/>
              <a:gd name="connsiteX5345" fmla="*/ 4807295 w 5143835"/>
              <a:gd name="connsiteY5345" fmla="*/ 1973106 h 7043687"/>
              <a:gd name="connsiteX5346" fmla="*/ 4805449 w 5143835"/>
              <a:gd name="connsiteY5346" fmla="*/ 1974710 h 7043687"/>
              <a:gd name="connsiteX5347" fmla="*/ 4797052 w 5143835"/>
              <a:gd name="connsiteY5347" fmla="*/ 1965048 h 7043687"/>
              <a:gd name="connsiteX5348" fmla="*/ 4798898 w 5143835"/>
              <a:gd name="connsiteY5348" fmla="*/ 1963444 h 7043687"/>
              <a:gd name="connsiteX5349" fmla="*/ 4791418 w 5143835"/>
              <a:gd name="connsiteY5349" fmla="*/ 1962525 h 7043687"/>
              <a:gd name="connsiteX5350" fmla="*/ 4797052 w 5143835"/>
              <a:gd name="connsiteY5350" fmla="*/ 1965048 h 7043687"/>
              <a:gd name="connsiteX5351" fmla="*/ 4803604 w 5143835"/>
              <a:gd name="connsiteY5351" fmla="*/ 1976314 h 7043687"/>
              <a:gd name="connsiteX5352" fmla="*/ 4812000 w 5143835"/>
              <a:gd name="connsiteY5352" fmla="*/ 1985975 h 7043687"/>
              <a:gd name="connsiteX5353" fmla="*/ 4810154 w 5143835"/>
              <a:gd name="connsiteY5353" fmla="*/ 1987580 h 7043687"/>
              <a:gd name="connsiteX5354" fmla="*/ 4801757 w 5143835"/>
              <a:gd name="connsiteY5354" fmla="*/ 1977918 h 7043687"/>
              <a:gd name="connsiteX5355" fmla="*/ 4819564 w 5143835"/>
              <a:gd name="connsiteY5355" fmla="*/ 2013319 h 7043687"/>
              <a:gd name="connsiteX5356" fmla="*/ 4792528 w 5143835"/>
              <a:gd name="connsiteY5356" fmla="*/ 1985939 h 7043687"/>
              <a:gd name="connsiteX5357" fmla="*/ 4784132 w 5143835"/>
              <a:gd name="connsiteY5357" fmla="*/ 1976277 h 7043687"/>
              <a:gd name="connsiteX5358" fmla="*/ 4794374 w 5143835"/>
              <a:gd name="connsiteY5358" fmla="*/ 1984335 h 7043687"/>
              <a:gd name="connsiteX5359" fmla="*/ 4779426 w 5143835"/>
              <a:gd name="connsiteY5359" fmla="*/ 1963407 h 7043687"/>
              <a:gd name="connsiteX5360" fmla="*/ 4791418 w 5143835"/>
              <a:gd name="connsiteY5360" fmla="*/ 1962525 h 7043687"/>
              <a:gd name="connsiteX5361" fmla="*/ 3686505 w 5143835"/>
              <a:gd name="connsiteY5361" fmla="*/ 1962309 h 7043687"/>
              <a:gd name="connsiteX5362" fmla="*/ 3714825 w 5143835"/>
              <a:gd name="connsiteY5362" fmla="*/ 1987665 h 7043687"/>
              <a:gd name="connsiteX5363" fmla="*/ 3695839 w 5143835"/>
              <a:gd name="connsiteY5363" fmla="*/ 1987511 h 7043687"/>
              <a:gd name="connsiteX5364" fmla="*/ 3699419 w 5143835"/>
              <a:gd name="connsiteY5364" fmla="*/ 1984400 h 7043687"/>
              <a:gd name="connsiteX5365" fmla="*/ 3691172 w 5143835"/>
              <a:gd name="connsiteY5365" fmla="*/ 1974910 h 7043687"/>
              <a:gd name="connsiteX5366" fmla="*/ 3692962 w 5143835"/>
              <a:gd name="connsiteY5366" fmla="*/ 1973355 h 7043687"/>
              <a:gd name="connsiteX5367" fmla="*/ 3686505 w 5143835"/>
              <a:gd name="connsiteY5367" fmla="*/ 1962309 h 7043687"/>
              <a:gd name="connsiteX5368" fmla="*/ 4826617 w 5143835"/>
              <a:gd name="connsiteY5368" fmla="*/ 1958736 h 7043687"/>
              <a:gd name="connsiteX5369" fmla="*/ 4841612 w 5143835"/>
              <a:gd name="connsiteY5369" fmla="*/ 1975990 h 7043687"/>
              <a:gd name="connsiteX5370" fmla="*/ 4826617 w 5143835"/>
              <a:gd name="connsiteY5370" fmla="*/ 1958736 h 7043687"/>
              <a:gd name="connsiteX5371" fmla="*/ 4960114 w 5143835"/>
              <a:gd name="connsiteY5371" fmla="*/ 1957797 h 7043687"/>
              <a:gd name="connsiteX5372" fmla="*/ 4969111 w 5143835"/>
              <a:gd name="connsiteY5372" fmla="*/ 1968150 h 7043687"/>
              <a:gd name="connsiteX5373" fmla="*/ 4967193 w 5143835"/>
              <a:gd name="connsiteY5373" fmla="*/ 1969817 h 7043687"/>
              <a:gd name="connsiteX5374" fmla="*/ 4964682 w 5143835"/>
              <a:gd name="connsiteY5374" fmla="*/ 1990168 h 7043687"/>
              <a:gd name="connsiteX5375" fmla="*/ 4950525 w 5143835"/>
              <a:gd name="connsiteY5375" fmla="*/ 1966131 h 7043687"/>
              <a:gd name="connsiteX5376" fmla="*/ 4956278 w 5143835"/>
              <a:gd name="connsiteY5376" fmla="*/ 1961130 h 7043687"/>
              <a:gd name="connsiteX5377" fmla="*/ 4958196 w 5143835"/>
              <a:gd name="connsiteY5377" fmla="*/ 1959464 h 7043687"/>
              <a:gd name="connsiteX5378" fmla="*/ 4960114 w 5143835"/>
              <a:gd name="connsiteY5378" fmla="*/ 1957797 h 7043687"/>
              <a:gd name="connsiteX5379" fmla="*/ 3437597 w 5143835"/>
              <a:gd name="connsiteY5379" fmla="*/ 1955087 h 7043687"/>
              <a:gd name="connsiteX5380" fmla="*/ 3435879 w 5143835"/>
              <a:gd name="connsiteY5380" fmla="*/ 1957116 h 7043687"/>
              <a:gd name="connsiteX5381" fmla="*/ 3435845 w 5143835"/>
              <a:gd name="connsiteY5381" fmla="*/ 1958401 h 7043687"/>
              <a:gd name="connsiteX5382" fmla="*/ 3418480 w 5143835"/>
              <a:gd name="connsiteY5382" fmla="*/ 1983068 h 7043687"/>
              <a:gd name="connsiteX5383" fmla="*/ 3416725 w 5143835"/>
              <a:gd name="connsiteY5383" fmla="*/ 1986316 h 7043687"/>
              <a:gd name="connsiteX5384" fmla="*/ 3414954 w 5143835"/>
              <a:gd name="connsiteY5384" fmla="*/ 1996465 h 7043687"/>
              <a:gd name="connsiteX5385" fmla="*/ 3423822 w 5143835"/>
              <a:gd name="connsiteY5385" fmla="*/ 1999178 h 7043687"/>
              <a:gd name="connsiteX5386" fmla="*/ 3433171 w 5143835"/>
              <a:gd name="connsiteY5386" fmla="*/ 1973494 h 7043687"/>
              <a:gd name="connsiteX5387" fmla="*/ 3437597 w 5143835"/>
              <a:gd name="connsiteY5387" fmla="*/ 1955087 h 7043687"/>
              <a:gd name="connsiteX5388" fmla="*/ 3647487 w 5143835"/>
              <a:gd name="connsiteY5388" fmla="*/ 1954454 h 7043687"/>
              <a:gd name="connsiteX5389" fmla="*/ 3652287 w 5143835"/>
              <a:gd name="connsiteY5389" fmla="*/ 1956715 h 7043687"/>
              <a:gd name="connsiteX5390" fmla="*/ 3662630 w 5143835"/>
              <a:gd name="connsiteY5390" fmla="*/ 1964888 h 7043687"/>
              <a:gd name="connsiteX5391" fmla="*/ 3658938 w 5143835"/>
              <a:gd name="connsiteY5391" fmla="*/ 1968097 h 7043687"/>
              <a:gd name="connsiteX5392" fmla="*/ 3650441 w 5143835"/>
              <a:gd name="connsiteY5392" fmla="*/ 1958320 h 7043687"/>
              <a:gd name="connsiteX5393" fmla="*/ 3647487 w 5143835"/>
              <a:gd name="connsiteY5393" fmla="*/ 1954454 h 7043687"/>
              <a:gd name="connsiteX5394" fmla="*/ 3748758 w 5143835"/>
              <a:gd name="connsiteY5394" fmla="*/ 1954013 h 7043687"/>
              <a:gd name="connsiteX5395" fmla="*/ 3754505 w 5143835"/>
              <a:gd name="connsiteY5395" fmla="*/ 1954696 h 7043687"/>
              <a:gd name="connsiteX5396" fmla="*/ 3751149 w 5143835"/>
              <a:gd name="connsiteY5396" fmla="*/ 1957612 h 7043687"/>
              <a:gd name="connsiteX5397" fmla="*/ 3748758 w 5143835"/>
              <a:gd name="connsiteY5397" fmla="*/ 1954013 h 7043687"/>
              <a:gd name="connsiteX5398" fmla="*/ 3567430 w 5143835"/>
              <a:gd name="connsiteY5398" fmla="*/ 1948693 h 7043687"/>
              <a:gd name="connsiteX5399" fmla="*/ 3587164 w 5143835"/>
              <a:gd name="connsiteY5399" fmla="*/ 1963847 h 7043687"/>
              <a:gd name="connsiteX5400" fmla="*/ 3603158 w 5143835"/>
              <a:gd name="connsiteY5400" fmla="*/ 1982251 h 7043687"/>
              <a:gd name="connsiteX5401" fmla="*/ 3583940 w 5143835"/>
              <a:gd name="connsiteY5401" fmla="*/ 1982798 h 7043687"/>
              <a:gd name="connsiteX5402" fmla="*/ 3562855 w 5143835"/>
              <a:gd name="connsiteY5402" fmla="*/ 1984972 h 7043687"/>
              <a:gd name="connsiteX5403" fmla="*/ 3571686 w 5143835"/>
              <a:gd name="connsiteY5403" fmla="*/ 1961143 h 7043687"/>
              <a:gd name="connsiteX5404" fmla="*/ 3567430 w 5143835"/>
              <a:gd name="connsiteY5404" fmla="*/ 1948693 h 7043687"/>
              <a:gd name="connsiteX5405" fmla="*/ 3581023 w 5143835"/>
              <a:gd name="connsiteY5405" fmla="*/ 1944193 h 7043687"/>
              <a:gd name="connsiteX5406" fmla="*/ 3585404 w 5143835"/>
              <a:gd name="connsiteY5406" fmla="*/ 1947200 h 7043687"/>
              <a:gd name="connsiteX5407" fmla="*/ 3583390 w 5143835"/>
              <a:gd name="connsiteY5407" fmla="*/ 1948950 h 7043687"/>
              <a:gd name="connsiteX5408" fmla="*/ 3581023 w 5143835"/>
              <a:gd name="connsiteY5408" fmla="*/ 1944193 h 7043687"/>
              <a:gd name="connsiteX5409" fmla="*/ 5055055 w 5143835"/>
              <a:gd name="connsiteY5409" fmla="*/ 1944185 h 7043687"/>
              <a:gd name="connsiteX5410" fmla="*/ 5063181 w 5143835"/>
              <a:gd name="connsiteY5410" fmla="*/ 1953026 h 7043687"/>
              <a:gd name="connsiteX5411" fmla="*/ 5061166 w 5143835"/>
              <a:gd name="connsiteY5411" fmla="*/ 1954775 h 7043687"/>
              <a:gd name="connsiteX5412" fmla="*/ 5052169 w 5143835"/>
              <a:gd name="connsiteY5412" fmla="*/ 1944422 h 7043687"/>
              <a:gd name="connsiteX5413" fmla="*/ 5055055 w 5143835"/>
              <a:gd name="connsiteY5413" fmla="*/ 1944185 h 7043687"/>
              <a:gd name="connsiteX5414" fmla="*/ 3453233 w 5143835"/>
              <a:gd name="connsiteY5414" fmla="*/ 1942719 h 7043687"/>
              <a:gd name="connsiteX5415" fmla="*/ 3452770 w 5143835"/>
              <a:gd name="connsiteY5415" fmla="*/ 1944646 h 7043687"/>
              <a:gd name="connsiteX5416" fmla="*/ 3451380 w 5143835"/>
              <a:gd name="connsiteY5416" fmla="*/ 1950428 h 7043687"/>
              <a:gd name="connsiteX5417" fmla="*/ 3450917 w 5143835"/>
              <a:gd name="connsiteY5417" fmla="*/ 1952355 h 7043687"/>
              <a:gd name="connsiteX5418" fmla="*/ 3450311 w 5143835"/>
              <a:gd name="connsiteY5418" fmla="*/ 1950101 h 7043687"/>
              <a:gd name="connsiteX5419" fmla="*/ 3451701 w 5143835"/>
              <a:gd name="connsiteY5419" fmla="*/ 1944319 h 7043687"/>
              <a:gd name="connsiteX5420" fmla="*/ 3453233 w 5143835"/>
              <a:gd name="connsiteY5420" fmla="*/ 1942719 h 7043687"/>
              <a:gd name="connsiteX5421" fmla="*/ 3829114 w 5143835"/>
              <a:gd name="connsiteY5421" fmla="*/ 1939321 h 7043687"/>
              <a:gd name="connsiteX5422" fmla="*/ 3848686 w 5143835"/>
              <a:gd name="connsiteY5422" fmla="*/ 1954612 h 7043687"/>
              <a:gd name="connsiteX5423" fmla="*/ 3829950 w 5143835"/>
              <a:gd name="connsiteY5423" fmla="*/ 1954744 h 7043687"/>
              <a:gd name="connsiteX5424" fmla="*/ 3829114 w 5143835"/>
              <a:gd name="connsiteY5424" fmla="*/ 1939321 h 7043687"/>
              <a:gd name="connsiteX5425" fmla="*/ 3640316 w 5143835"/>
              <a:gd name="connsiteY5425" fmla="*/ 1935823 h 7043687"/>
              <a:gd name="connsiteX5426" fmla="*/ 3660338 w 5143835"/>
              <a:gd name="connsiteY5426" fmla="*/ 1950727 h 7043687"/>
              <a:gd name="connsiteX5427" fmla="*/ 3654296 w 5143835"/>
              <a:gd name="connsiteY5427" fmla="*/ 1955976 h 7043687"/>
              <a:gd name="connsiteX5428" fmla="*/ 3640316 w 5143835"/>
              <a:gd name="connsiteY5428" fmla="*/ 1935823 h 7043687"/>
              <a:gd name="connsiteX5429" fmla="*/ 4955860 w 5143835"/>
              <a:gd name="connsiteY5429" fmla="*/ 1931211 h 7043687"/>
              <a:gd name="connsiteX5430" fmla="*/ 4963872 w 5143835"/>
              <a:gd name="connsiteY5430" fmla="*/ 1936363 h 7043687"/>
              <a:gd name="connsiteX5431" fmla="*/ 4961858 w 5143835"/>
              <a:gd name="connsiteY5431" fmla="*/ 1938113 h 7043687"/>
              <a:gd name="connsiteX5432" fmla="*/ 4955860 w 5143835"/>
              <a:gd name="connsiteY5432" fmla="*/ 1931211 h 7043687"/>
              <a:gd name="connsiteX5433" fmla="*/ 5055311 w 5143835"/>
              <a:gd name="connsiteY5433" fmla="*/ 1931093 h 7043687"/>
              <a:gd name="connsiteX5434" fmla="*/ 5061566 w 5143835"/>
              <a:gd name="connsiteY5434" fmla="*/ 1936255 h 7043687"/>
              <a:gd name="connsiteX5435" fmla="*/ 5059553 w 5143835"/>
              <a:gd name="connsiteY5435" fmla="*/ 1938005 h 7043687"/>
              <a:gd name="connsiteX5436" fmla="*/ 5053555 w 5143835"/>
              <a:gd name="connsiteY5436" fmla="*/ 1931105 h 7043687"/>
              <a:gd name="connsiteX5437" fmla="*/ 5055311 w 5143835"/>
              <a:gd name="connsiteY5437" fmla="*/ 1931093 h 7043687"/>
              <a:gd name="connsiteX5438" fmla="*/ 4915900 w 5143835"/>
              <a:gd name="connsiteY5438" fmla="*/ 1929598 h 7043687"/>
              <a:gd name="connsiteX5439" fmla="*/ 4935149 w 5143835"/>
              <a:gd name="connsiteY5439" fmla="*/ 1962839 h 7043687"/>
              <a:gd name="connsiteX5440" fmla="*/ 4931487 w 5143835"/>
              <a:gd name="connsiteY5440" fmla="*/ 1966022 h 7043687"/>
              <a:gd name="connsiteX5441" fmla="*/ 4961719 w 5143835"/>
              <a:gd name="connsiteY5441" fmla="*/ 1989717 h 7043687"/>
              <a:gd name="connsiteX5442" fmla="*/ 4972721 w 5143835"/>
              <a:gd name="connsiteY5442" fmla="*/ 2013467 h 7043687"/>
              <a:gd name="connsiteX5443" fmla="*/ 4967229 w 5143835"/>
              <a:gd name="connsiteY5443" fmla="*/ 2018240 h 7043687"/>
              <a:gd name="connsiteX5444" fmla="*/ 4940658 w 5143835"/>
              <a:gd name="connsiteY5444" fmla="*/ 1991363 h 7043687"/>
              <a:gd name="connsiteX5445" fmla="*/ 4952566 w 5143835"/>
              <a:gd name="connsiteY5445" fmla="*/ 1997671 h 7043687"/>
              <a:gd name="connsiteX5446" fmla="*/ 4956228 w 5143835"/>
              <a:gd name="connsiteY5446" fmla="*/ 1994489 h 7043687"/>
              <a:gd name="connsiteX5447" fmla="*/ 4942489 w 5143835"/>
              <a:gd name="connsiteY5447" fmla="*/ 1989772 h 7043687"/>
              <a:gd name="connsiteX5448" fmla="*/ 4930582 w 5143835"/>
              <a:gd name="connsiteY5448" fmla="*/ 1983466 h 7043687"/>
              <a:gd name="connsiteX5449" fmla="*/ 4899425 w 5143835"/>
              <a:gd name="connsiteY5449" fmla="*/ 1943916 h 7043687"/>
              <a:gd name="connsiteX5450" fmla="*/ 4909502 w 5143835"/>
              <a:gd name="connsiteY5450" fmla="*/ 1951816 h 7043687"/>
              <a:gd name="connsiteX5451" fmla="*/ 4911334 w 5143835"/>
              <a:gd name="connsiteY5451" fmla="*/ 1950225 h 7043687"/>
              <a:gd name="connsiteX5452" fmla="*/ 4915900 w 5143835"/>
              <a:gd name="connsiteY5452" fmla="*/ 1929598 h 7043687"/>
              <a:gd name="connsiteX5453" fmla="*/ 4877588 w 5143835"/>
              <a:gd name="connsiteY5453" fmla="*/ 1926554 h 7043687"/>
              <a:gd name="connsiteX5454" fmla="*/ 4886585 w 5143835"/>
              <a:gd name="connsiteY5454" fmla="*/ 1936906 h 7043687"/>
              <a:gd name="connsiteX5455" fmla="*/ 4884572 w 5143835"/>
              <a:gd name="connsiteY5455" fmla="*/ 1938657 h 7043687"/>
              <a:gd name="connsiteX5456" fmla="*/ 4877588 w 5143835"/>
              <a:gd name="connsiteY5456" fmla="*/ 1926554 h 7043687"/>
              <a:gd name="connsiteX5457" fmla="*/ 3613150 w 5143835"/>
              <a:gd name="connsiteY5457" fmla="*/ 1923091 h 7043687"/>
              <a:gd name="connsiteX5458" fmla="*/ 3647928 w 5143835"/>
              <a:gd name="connsiteY5458" fmla="*/ 1959493 h 7043687"/>
              <a:gd name="connsiteX5459" fmla="*/ 3614237 w 5143835"/>
              <a:gd name="connsiteY5459" fmla="*/ 1938804 h 7043687"/>
              <a:gd name="connsiteX5460" fmla="*/ 3613150 w 5143835"/>
              <a:gd name="connsiteY5460" fmla="*/ 1923091 h 7043687"/>
              <a:gd name="connsiteX5461" fmla="*/ 4069961 w 5143835"/>
              <a:gd name="connsiteY5461" fmla="*/ 1919787 h 7043687"/>
              <a:gd name="connsiteX5462" fmla="*/ 4077637 w 5143835"/>
              <a:gd name="connsiteY5462" fmla="*/ 1925230 h 7043687"/>
              <a:gd name="connsiteX5463" fmla="*/ 4075959 w 5143835"/>
              <a:gd name="connsiteY5463" fmla="*/ 1926689 h 7043687"/>
              <a:gd name="connsiteX5464" fmla="*/ 4069961 w 5143835"/>
              <a:gd name="connsiteY5464" fmla="*/ 1919787 h 7043687"/>
              <a:gd name="connsiteX5465" fmla="*/ 3619032 w 5143835"/>
              <a:gd name="connsiteY5465" fmla="*/ 1912682 h 7043687"/>
              <a:gd name="connsiteX5466" fmla="*/ 3623839 w 5143835"/>
              <a:gd name="connsiteY5466" fmla="*/ 1912795 h 7043687"/>
              <a:gd name="connsiteX5467" fmla="*/ 3645637 w 5143835"/>
              <a:gd name="connsiteY5467" fmla="*/ 1945334 h 7043687"/>
              <a:gd name="connsiteX5468" fmla="*/ 3635294 w 5143835"/>
              <a:gd name="connsiteY5468" fmla="*/ 1937161 h 7043687"/>
              <a:gd name="connsiteX5469" fmla="*/ 3619032 w 5143835"/>
              <a:gd name="connsiteY5469" fmla="*/ 1912682 h 7043687"/>
              <a:gd name="connsiteX5470" fmla="*/ 3961256 w 5143835"/>
              <a:gd name="connsiteY5470" fmla="*/ 1911292 h 7043687"/>
              <a:gd name="connsiteX5471" fmla="*/ 3971931 w 5143835"/>
              <a:gd name="connsiteY5471" fmla="*/ 1920187 h 7043687"/>
              <a:gd name="connsiteX5472" fmla="*/ 3970253 w 5143835"/>
              <a:gd name="connsiteY5472" fmla="*/ 1921645 h 7043687"/>
              <a:gd name="connsiteX5473" fmla="*/ 3968575 w 5143835"/>
              <a:gd name="connsiteY5473" fmla="*/ 1923103 h 7043687"/>
              <a:gd name="connsiteX5474" fmla="*/ 3959578 w 5143835"/>
              <a:gd name="connsiteY5474" fmla="*/ 1912750 h 7043687"/>
              <a:gd name="connsiteX5475" fmla="*/ 3961256 w 5143835"/>
              <a:gd name="connsiteY5475" fmla="*/ 1911292 h 7043687"/>
              <a:gd name="connsiteX5476" fmla="*/ 3465446 w 5143835"/>
              <a:gd name="connsiteY5476" fmla="*/ 1908813 h 7043687"/>
              <a:gd name="connsiteX5477" fmla="*/ 3449403 w 5143835"/>
              <a:gd name="connsiteY5477" fmla="*/ 1935274 h 7043687"/>
              <a:gd name="connsiteX5478" fmla="*/ 3447713 w 5143835"/>
              <a:gd name="connsiteY5478" fmla="*/ 1927222 h 7043687"/>
              <a:gd name="connsiteX5479" fmla="*/ 3449718 w 5143835"/>
              <a:gd name="connsiteY5479" fmla="*/ 1918049 h 7043687"/>
              <a:gd name="connsiteX5480" fmla="*/ 3465446 w 5143835"/>
              <a:gd name="connsiteY5480" fmla="*/ 1908813 h 7043687"/>
              <a:gd name="connsiteX5481" fmla="*/ 4180745 w 5143835"/>
              <a:gd name="connsiteY5481" fmla="*/ 1908305 h 7043687"/>
              <a:gd name="connsiteX5482" fmla="*/ 4186743 w 5143835"/>
              <a:gd name="connsiteY5482" fmla="*/ 1915206 h 7043687"/>
              <a:gd name="connsiteX5483" fmla="*/ 4178731 w 5143835"/>
              <a:gd name="connsiteY5483" fmla="*/ 1910055 h 7043687"/>
              <a:gd name="connsiteX5484" fmla="*/ 4180745 w 5143835"/>
              <a:gd name="connsiteY5484" fmla="*/ 1908305 h 7043687"/>
              <a:gd name="connsiteX5485" fmla="*/ 3839110 w 5143835"/>
              <a:gd name="connsiteY5485" fmla="*/ 1907666 h 7043687"/>
              <a:gd name="connsiteX5486" fmla="*/ 3843491 w 5143835"/>
              <a:gd name="connsiteY5486" fmla="*/ 1910674 h 7043687"/>
              <a:gd name="connsiteX5487" fmla="*/ 3841477 w 5143835"/>
              <a:gd name="connsiteY5487" fmla="*/ 1912423 h 7043687"/>
              <a:gd name="connsiteX5488" fmla="*/ 3839110 w 5143835"/>
              <a:gd name="connsiteY5488" fmla="*/ 1907666 h 7043687"/>
              <a:gd name="connsiteX5489" fmla="*/ 4894384 w 5143835"/>
              <a:gd name="connsiteY5489" fmla="*/ 1903796 h 7043687"/>
              <a:gd name="connsiteX5490" fmla="*/ 4903254 w 5143835"/>
              <a:gd name="connsiteY5490" fmla="*/ 1907282 h 7043687"/>
              <a:gd name="connsiteX5491" fmla="*/ 4912138 w 5143835"/>
              <a:gd name="connsiteY5491" fmla="*/ 1932871 h 7043687"/>
              <a:gd name="connsiteX5492" fmla="*/ 4894384 w 5143835"/>
              <a:gd name="connsiteY5492" fmla="*/ 1903796 h 7043687"/>
              <a:gd name="connsiteX5493" fmla="*/ 3634861 w 5143835"/>
              <a:gd name="connsiteY5493" fmla="*/ 1903013 h 7043687"/>
              <a:gd name="connsiteX5494" fmla="*/ 3651654 w 5143835"/>
              <a:gd name="connsiteY5494" fmla="*/ 1922337 h 7043687"/>
              <a:gd name="connsiteX5495" fmla="*/ 3663695 w 5143835"/>
              <a:gd name="connsiteY5495" fmla="*/ 1928831 h 7043687"/>
              <a:gd name="connsiteX5496" fmla="*/ 3668448 w 5143835"/>
              <a:gd name="connsiteY5496" fmla="*/ 1941660 h 7043687"/>
              <a:gd name="connsiteX5497" fmla="*/ 3662982 w 5143835"/>
              <a:gd name="connsiteY5497" fmla="*/ 1946410 h 7043687"/>
              <a:gd name="connsiteX5498" fmla="*/ 3634861 w 5143835"/>
              <a:gd name="connsiteY5498" fmla="*/ 1903013 h 7043687"/>
              <a:gd name="connsiteX5499" fmla="*/ 3810731 w 5143835"/>
              <a:gd name="connsiteY5499" fmla="*/ 1902803 h 7043687"/>
              <a:gd name="connsiteX5500" fmla="*/ 3821741 w 5143835"/>
              <a:gd name="connsiteY5500" fmla="*/ 1911407 h 7043687"/>
              <a:gd name="connsiteX5501" fmla="*/ 3810731 w 5143835"/>
              <a:gd name="connsiteY5501" fmla="*/ 1902803 h 7043687"/>
              <a:gd name="connsiteX5502" fmla="*/ 4949278 w 5143835"/>
              <a:gd name="connsiteY5502" fmla="*/ 1900592 h 7043687"/>
              <a:gd name="connsiteX5503" fmla="*/ 4958275 w 5143835"/>
              <a:gd name="connsiteY5503" fmla="*/ 1910945 h 7043687"/>
              <a:gd name="connsiteX5504" fmla="*/ 4963243 w 5143835"/>
              <a:gd name="connsiteY5504" fmla="*/ 1924796 h 7043687"/>
              <a:gd name="connsiteX5505" fmla="*/ 4949278 w 5143835"/>
              <a:gd name="connsiteY5505" fmla="*/ 1900592 h 7043687"/>
              <a:gd name="connsiteX5506" fmla="*/ 5028580 w 5143835"/>
              <a:gd name="connsiteY5506" fmla="*/ 1898299 h 7043687"/>
              <a:gd name="connsiteX5507" fmla="*/ 5037578 w 5143835"/>
              <a:gd name="connsiteY5507" fmla="*/ 1908652 h 7043687"/>
              <a:gd name="connsiteX5508" fmla="*/ 5028580 w 5143835"/>
              <a:gd name="connsiteY5508" fmla="*/ 1898299 h 7043687"/>
              <a:gd name="connsiteX5509" fmla="*/ 4858799 w 5143835"/>
              <a:gd name="connsiteY5509" fmla="*/ 1894428 h 7043687"/>
              <a:gd name="connsiteX5510" fmla="*/ 4889077 w 5143835"/>
              <a:gd name="connsiteY5510" fmla="*/ 1918083 h 7043687"/>
              <a:gd name="connsiteX5511" fmla="*/ 4858799 w 5143835"/>
              <a:gd name="connsiteY5511" fmla="*/ 1894428 h 7043687"/>
              <a:gd name="connsiteX5512" fmla="*/ 3822142 w 5143835"/>
              <a:gd name="connsiteY5512" fmla="*/ 1892886 h 7043687"/>
              <a:gd name="connsiteX5513" fmla="*/ 3840135 w 5143835"/>
              <a:gd name="connsiteY5513" fmla="*/ 1913590 h 7043687"/>
              <a:gd name="connsiteX5514" fmla="*/ 3829126 w 5143835"/>
              <a:gd name="connsiteY5514" fmla="*/ 1904989 h 7043687"/>
              <a:gd name="connsiteX5515" fmla="*/ 3822142 w 5143835"/>
              <a:gd name="connsiteY5515" fmla="*/ 1892886 h 7043687"/>
              <a:gd name="connsiteX5516" fmla="*/ 3748209 w 5143835"/>
              <a:gd name="connsiteY5516" fmla="*/ 1890512 h 7043687"/>
              <a:gd name="connsiteX5517" fmla="*/ 3760562 w 5143835"/>
              <a:gd name="connsiteY5517" fmla="*/ 1897947 h 7043687"/>
              <a:gd name="connsiteX5518" fmla="*/ 3778556 w 5143835"/>
              <a:gd name="connsiteY5518" fmla="*/ 1918652 h 7043687"/>
              <a:gd name="connsiteX5519" fmla="*/ 3748209 w 5143835"/>
              <a:gd name="connsiteY5519" fmla="*/ 1890512 h 7043687"/>
              <a:gd name="connsiteX5520" fmla="*/ 4041293 w 5143835"/>
              <a:gd name="connsiteY5520" fmla="*/ 1890188 h 7043687"/>
              <a:gd name="connsiteX5521" fmla="*/ 4050291 w 5143835"/>
              <a:gd name="connsiteY5521" fmla="*/ 1900542 h 7043687"/>
              <a:gd name="connsiteX5522" fmla="*/ 4048277 w 5143835"/>
              <a:gd name="connsiteY5522" fmla="*/ 1902292 h 7043687"/>
              <a:gd name="connsiteX5523" fmla="*/ 4039280 w 5143835"/>
              <a:gd name="connsiteY5523" fmla="*/ 1891938 h 7043687"/>
              <a:gd name="connsiteX5524" fmla="*/ 4041293 w 5143835"/>
              <a:gd name="connsiteY5524" fmla="*/ 1890188 h 7043687"/>
              <a:gd name="connsiteX5525" fmla="*/ 4921815 w 5143835"/>
              <a:gd name="connsiteY5525" fmla="*/ 1887870 h 7043687"/>
              <a:gd name="connsiteX5526" fmla="*/ 4934399 w 5143835"/>
              <a:gd name="connsiteY5526" fmla="*/ 1898384 h 7043687"/>
              <a:gd name="connsiteX5527" fmla="*/ 4948957 w 5143835"/>
              <a:gd name="connsiteY5527" fmla="*/ 1937214 h 7043687"/>
              <a:gd name="connsiteX5528" fmla="*/ 4931965 w 5143835"/>
              <a:gd name="connsiteY5528" fmla="*/ 1917660 h 7043687"/>
              <a:gd name="connsiteX5529" fmla="*/ 4921815 w 5143835"/>
              <a:gd name="connsiteY5529" fmla="*/ 1887870 h 7043687"/>
              <a:gd name="connsiteX5530" fmla="*/ 4009520 w 5143835"/>
              <a:gd name="connsiteY5530" fmla="*/ 1887520 h 7043687"/>
              <a:gd name="connsiteX5531" fmla="*/ 4015518 w 5143835"/>
              <a:gd name="connsiteY5531" fmla="*/ 1894421 h 7043687"/>
              <a:gd name="connsiteX5532" fmla="*/ 4013504 w 5143835"/>
              <a:gd name="connsiteY5532" fmla="*/ 1896171 h 7043687"/>
              <a:gd name="connsiteX5533" fmla="*/ 4007506 w 5143835"/>
              <a:gd name="connsiteY5533" fmla="*/ 1889269 h 7043687"/>
              <a:gd name="connsiteX5534" fmla="*/ 4009520 w 5143835"/>
              <a:gd name="connsiteY5534" fmla="*/ 1887520 h 7043687"/>
              <a:gd name="connsiteX5535" fmla="*/ 4694725 w 5143835"/>
              <a:gd name="connsiteY5535" fmla="*/ 1885601 h 7043687"/>
              <a:gd name="connsiteX5536" fmla="*/ 4693383 w 5143835"/>
              <a:gd name="connsiteY5536" fmla="*/ 1886767 h 7043687"/>
              <a:gd name="connsiteX5537" fmla="*/ 4694725 w 5143835"/>
              <a:gd name="connsiteY5537" fmla="*/ 1885601 h 7043687"/>
              <a:gd name="connsiteX5538" fmla="*/ 4014006 w 5143835"/>
              <a:gd name="connsiteY5538" fmla="*/ 1881198 h 7043687"/>
              <a:gd name="connsiteX5539" fmla="*/ 4022402 w 5143835"/>
              <a:gd name="connsiteY5539" fmla="*/ 1890860 h 7043687"/>
              <a:gd name="connsiteX5540" fmla="*/ 4042908 w 5143835"/>
              <a:gd name="connsiteY5540" fmla="*/ 1906959 h 7043687"/>
              <a:gd name="connsiteX5541" fmla="*/ 4039196 w 5143835"/>
              <a:gd name="connsiteY5541" fmla="*/ 1910183 h 7043687"/>
              <a:gd name="connsiteX5542" fmla="*/ 4042025 w 5143835"/>
              <a:gd name="connsiteY5542" fmla="*/ 1924684 h 7043687"/>
              <a:gd name="connsiteX5543" fmla="*/ 4073756 w 5143835"/>
              <a:gd name="connsiteY5543" fmla="*/ 1964944 h 7043687"/>
              <a:gd name="connsiteX5544" fmla="*/ 4046710 w 5143835"/>
              <a:gd name="connsiteY5544" fmla="*/ 1937571 h 7043687"/>
              <a:gd name="connsiteX5545" fmla="*/ 4023468 w 5143835"/>
              <a:gd name="connsiteY5545" fmla="*/ 1940811 h 7043687"/>
              <a:gd name="connsiteX5546" fmla="*/ 4016926 w 5143835"/>
              <a:gd name="connsiteY5546" fmla="*/ 1929537 h 7043687"/>
              <a:gd name="connsiteX5547" fmla="*/ 4011360 w 5143835"/>
              <a:gd name="connsiteY5547" fmla="*/ 1934375 h 7043687"/>
              <a:gd name="connsiteX5548" fmla="*/ 4002963 w 5143835"/>
              <a:gd name="connsiteY5548" fmla="*/ 1924714 h 7043687"/>
              <a:gd name="connsiteX5549" fmla="*/ 4003846 w 5143835"/>
              <a:gd name="connsiteY5549" fmla="*/ 1906988 h 7043687"/>
              <a:gd name="connsiteX5550" fmla="*/ 3989881 w 5143835"/>
              <a:gd name="connsiteY5550" fmla="*/ 1902164 h 7043687"/>
              <a:gd name="connsiteX5551" fmla="*/ 3981484 w 5143835"/>
              <a:gd name="connsiteY5551" fmla="*/ 1892502 h 7043687"/>
              <a:gd name="connsiteX5552" fmla="*/ 3982279 w 5143835"/>
              <a:gd name="connsiteY5552" fmla="*/ 1885452 h 7043687"/>
              <a:gd name="connsiteX5553" fmla="*/ 3990763 w 5143835"/>
              <a:gd name="connsiteY5553" fmla="*/ 1884438 h 7043687"/>
              <a:gd name="connsiteX5554" fmla="*/ 3997304 w 5143835"/>
              <a:gd name="connsiteY5554" fmla="*/ 1895713 h 7043687"/>
              <a:gd name="connsiteX5555" fmla="*/ 4005700 w 5143835"/>
              <a:gd name="connsiteY5555" fmla="*/ 1905375 h 7043687"/>
              <a:gd name="connsiteX5556" fmla="*/ 4027088 w 5143835"/>
              <a:gd name="connsiteY5556" fmla="*/ 1903747 h 7043687"/>
              <a:gd name="connsiteX5557" fmla="*/ 4020546 w 5143835"/>
              <a:gd name="connsiteY5557" fmla="*/ 1892473 h 7043687"/>
              <a:gd name="connsiteX5558" fmla="*/ 4012150 w 5143835"/>
              <a:gd name="connsiteY5558" fmla="*/ 1882811 h 7043687"/>
              <a:gd name="connsiteX5559" fmla="*/ 4014006 w 5143835"/>
              <a:gd name="connsiteY5559" fmla="*/ 1881198 h 7043687"/>
              <a:gd name="connsiteX5560" fmla="*/ 3740322 w 5143835"/>
              <a:gd name="connsiteY5560" fmla="*/ 1874657 h 7043687"/>
              <a:gd name="connsiteX5561" fmla="*/ 3744584 w 5143835"/>
              <a:gd name="connsiteY5561" fmla="*/ 1875494 h 7043687"/>
              <a:gd name="connsiteX5562" fmla="*/ 3739213 w 5143835"/>
              <a:gd name="connsiteY5562" fmla="*/ 1880161 h 7043687"/>
              <a:gd name="connsiteX5563" fmla="*/ 3740322 w 5143835"/>
              <a:gd name="connsiteY5563" fmla="*/ 1874657 h 7043687"/>
              <a:gd name="connsiteX5564" fmla="*/ 3852297 w 5143835"/>
              <a:gd name="connsiteY5564" fmla="*/ 1868952 h 7043687"/>
              <a:gd name="connsiteX5565" fmla="*/ 3860404 w 5143835"/>
              <a:gd name="connsiteY5565" fmla="*/ 1877806 h 7043687"/>
              <a:gd name="connsiteX5566" fmla="*/ 3858525 w 5143835"/>
              <a:gd name="connsiteY5566" fmla="*/ 1879440 h 7043687"/>
              <a:gd name="connsiteX5567" fmla="*/ 3849528 w 5143835"/>
              <a:gd name="connsiteY5567" fmla="*/ 1869087 h 7043687"/>
              <a:gd name="connsiteX5568" fmla="*/ 3852297 w 5143835"/>
              <a:gd name="connsiteY5568" fmla="*/ 1868952 h 7043687"/>
              <a:gd name="connsiteX5569" fmla="*/ 4046729 w 5143835"/>
              <a:gd name="connsiteY5569" fmla="*/ 1867297 h 7043687"/>
              <a:gd name="connsiteX5570" fmla="*/ 4065569 w 5143835"/>
              <a:gd name="connsiteY5570" fmla="*/ 1885246 h 7043687"/>
              <a:gd name="connsiteX5571" fmla="*/ 4058918 w 5143835"/>
              <a:gd name="connsiteY5571" fmla="*/ 1873865 h 7043687"/>
              <a:gd name="connsiteX5572" fmla="*/ 4071106 w 5143835"/>
              <a:gd name="connsiteY5572" fmla="*/ 1880434 h 7043687"/>
              <a:gd name="connsiteX5573" fmla="*/ 4079602 w 5143835"/>
              <a:gd name="connsiteY5573" fmla="*/ 1890211 h 7043687"/>
              <a:gd name="connsiteX5574" fmla="*/ 4060031 w 5143835"/>
              <a:gd name="connsiteY5574" fmla="*/ 1890059 h 7043687"/>
              <a:gd name="connsiteX5575" fmla="*/ 4046729 w 5143835"/>
              <a:gd name="connsiteY5575" fmla="*/ 1867297 h 7043687"/>
              <a:gd name="connsiteX5576" fmla="*/ 4967803 w 5143835"/>
              <a:gd name="connsiteY5576" fmla="*/ 1866324 h 7043687"/>
              <a:gd name="connsiteX5577" fmla="*/ 4980828 w 5143835"/>
              <a:gd name="connsiteY5577" fmla="*/ 1873177 h 7043687"/>
              <a:gd name="connsiteX5578" fmla="*/ 4996807 w 5143835"/>
              <a:gd name="connsiteY5578" fmla="*/ 1895631 h 7043687"/>
              <a:gd name="connsiteX5579" fmla="*/ 4967803 w 5143835"/>
              <a:gd name="connsiteY5579" fmla="*/ 1866324 h 7043687"/>
              <a:gd name="connsiteX5580" fmla="*/ 3853287 w 5143835"/>
              <a:gd name="connsiteY5580" fmla="*/ 1865820 h 7043687"/>
              <a:gd name="connsiteX5581" fmla="*/ 3866043 w 5143835"/>
              <a:gd name="connsiteY5581" fmla="*/ 1872906 h 7043687"/>
              <a:gd name="connsiteX5582" fmla="*/ 3862284 w 5143835"/>
              <a:gd name="connsiteY5582" fmla="*/ 1876173 h 7043687"/>
              <a:gd name="connsiteX5583" fmla="*/ 3853287 w 5143835"/>
              <a:gd name="connsiteY5583" fmla="*/ 1865820 h 7043687"/>
              <a:gd name="connsiteX5584" fmla="*/ 5131753 w 5143835"/>
              <a:gd name="connsiteY5584" fmla="*/ 1863146 h 7043687"/>
              <a:gd name="connsiteX5585" fmla="*/ 5140928 w 5143835"/>
              <a:gd name="connsiteY5585" fmla="*/ 1870315 h 7043687"/>
              <a:gd name="connsiteX5586" fmla="*/ 5137572 w 5143835"/>
              <a:gd name="connsiteY5586" fmla="*/ 1873232 h 7043687"/>
              <a:gd name="connsiteX5587" fmla="*/ 5131753 w 5143835"/>
              <a:gd name="connsiteY5587" fmla="*/ 1863146 h 7043687"/>
              <a:gd name="connsiteX5588" fmla="*/ 3535369 w 5143835"/>
              <a:gd name="connsiteY5588" fmla="*/ 1863115 h 7043687"/>
              <a:gd name="connsiteX5589" fmla="*/ 3527901 w 5143835"/>
              <a:gd name="connsiteY5589" fmla="*/ 1876263 h 7043687"/>
              <a:gd name="connsiteX5590" fmla="*/ 3527298 w 5143835"/>
              <a:gd name="connsiteY5590" fmla="*/ 1867003 h 7043687"/>
              <a:gd name="connsiteX5591" fmla="*/ 3535369 w 5143835"/>
              <a:gd name="connsiteY5591" fmla="*/ 1863115 h 7043687"/>
              <a:gd name="connsiteX5592" fmla="*/ 4809704 w 5143835"/>
              <a:gd name="connsiteY5592" fmla="*/ 1862190 h 7043687"/>
              <a:gd name="connsiteX5593" fmla="*/ 4812263 w 5143835"/>
              <a:gd name="connsiteY5593" fmla="*/ 1862571 h 7043687"/>
              <a:gd name="connsiteX5594" fmla="*/ 4824417 w 5143835"/>
              <a:gd name="connsiteY5594" fmla="*/ 1872828 h 7043687"/>
              <a:gd name="connsiteX5595" fmla="*/ 4828109 w 5143835"/>
              <a:gd name="connsiteY5595" fmla="*/ 1869619 h 7043687"/>
              <a:gd name="connsiteX5596" fmla="*/ 4834509 w 5143835"/>
              <a:gd name="connsiteY5596" fmla="*/ 1880712 h 7043687"/>
              <a:gd name="connsiteX5597" fmla="*/ 4832662 w 5143835"/>
              <a:gd name="connsiteY5597" fmla="*/ 1882316 h 7043687"/>
              <a:gd name="connsiteX5598" fmla="*/ 4839064 w 5143835"/>
              <a:gd name="connsiteY5598" fmla="*/ 1893410 h 7043687"/>
              <a:gd name="connsiteX5599" fmla="*/ 4837218 w 5143835"/>
              <a:gd name="connsiteY5599" fmla="*/ 1895015 h 7043687"/>
              <a:gd name="connsiteX5600" fmla="*/ 4828971 w 5143835"/>
              <a:gd name="connsiteY5600" fmla="*/ 1885525 h 7043687"/>
              <a:gd name="connsiteX5601" fmla="*/ 4830817 w 5143835"/>
              <a:gd name="connsiteY5601" fmla="*/ 1883920 h 7043687"/>
              <a:gd name="connsiteX5602" fmla="*/ 4822571 w 5143835"/>
              <a:gd name="connsiteY5602" fmla="*/ 1874432 h 7043687"/>
              <a:gd name="connsiteX5603" fmla="*/ 4812478 w 5143835"/>
              <a:gd name="connsiteY5603" fmla="*/ 1866547 h 7043687"/>
              <a:gd name="connsiteX5604" fmla="*/ 4809704 w 5143835"/>
              <a:gd name="connsiteY5604" fmla="*/ 1862190 h 7043687"/>
              <a:gd name="connsiteX5605" fmla="*/ 4236119 w 5143835"/>
              <a:gd name="connsiteY5605" fmla="*/ 1860178 h 7043687"/>
              <a:gd name="connsiteX5606" fmla="*/ 4243795 w 5143835"/>
              <a:gd name="connsiteY5606" fmla="*/ 1865621 h 7043687"/>
              <a:gd name="connsiteX5607" fmla="*/ 4242116 w 5143835"/>
              <a:gd name="connsiteY5607" fmla="*/ 1867079 h 7043687"/>
              <a:gd name="connsiteX5608" fmla="*/ 4240438 w 5143835"/>
              <a:gd name="connsiteY5608" fmla="*/ 1868538 h 7043687"/>
              <a:gd name="connsiteX5609" fmla="*/ 4234441 w 5143835"/>
              <a:gd name="connsiteY5609" fmla="*/ 1861636 h 7043687"/>
              <a:gd name="connsiteX5610" fmla="*/ 4236119 w 5143835"/>
              <a:gd name="connsiteY5610" fmla="*/ 1860178 h 7043687"/>
              <a:gd name="connsiteX5611" fmla="*/ 3884910 w 5143835"/>
              <a:gd name="connsiteY5611" fmla="*/ 1856505 h 7043687"/>
              <a:gd name="connsiteX5612" fmla="*/ 3911964 w 5143835"/>
              <a:gd name="connsiteY5612" fmla="*/ 1883871 h 7043687"/>
              <a:gd name="connsiteX5613" fmla="*/ 3919422 w 5143835"/>
              <a:gd name="connsiteY5613" fmla="*/ 1877389 h 7043687"/>
              <a:gd name="connsiteX5614" fmla="*/ 3934351 w 5143835"/>
              <a:gd name="connsiteY5614" fmla="*/ 1898334 h 7043687"/>
              <a:gd name="connsiteX5615" fmla="*/ 3911039 w 5143835"/>
              <a:gd name="connsiteY5615" fmla="*/ 1901635 h 7043687"/>
              <a:gd name="connsiteX5616" fmla="*/ 3906371 w 5143835"/>
              <a:gd name="connsiteY5616" fmla="*/ 1888732 h 7043687"/>
              <a:gd name="connsiteX5617" fmla="*/ 3881180 w 5143835"/>
              <a:gd name="connsiteY5617" fmla="*/ 1859747 h 7043687"/>
              <a:gd name="connsiteX5618" fmla="*/ 3884611 w 5143835"/>
              <a:gd name="connsiteY5618" fmla="*/ 1856765 h 7043687"/>
              <a:gd name="connsiteX5619" fmla="*/ 3744314 w 5143835"/>
              <a:gd name="connsiteY5619" fmla="*/ 1854036 h 7043687"/>
              <a:gd name="connsiteX5620" fmla="*/ 3757192 w 5143835"/>
              <a:gd name="connsiteY5620" fmla="*/ 1866956 h 7043687"/>
              <a:gd name="connsiteX5621" fmla="*/ 3759950 w 5143835"/>
              <a:gd name="connsiteY5621" fmla="*/ 1881517 h 7043687"/>
              <a:gd name="connsiteX5622" fmla="*/ 3766467 w 5143835"/>
              <a:gd name="connsiteY5622" fmla="*/ 1892813 h 7043687"/>
              <a:gd name="connsiteX5623" fmla="*/ 3764589 w 5143835"/>
              <a:gd name="connsiteY5623" fmla="*/ 1894445 h 7043687"/>
              <a:gd name="connsiteX5624" fmla="*/ 3756191 w 5143835"/>
              <a:gd name="connsiteY5624" fmla="*/ 1884784 h 7043687"/>
              <a:gd name="connsiteX5625" fmla="*/ 3758070 w 5143835"/>
              <a:gd name="connsiteY5625" fmla="*/ 1883150 h 7043687"/>
              <a:gd name="connsiteX5626" fmla="*/ 3739398 w 5143835"/>
              <a:gd name="connsiteY5626" fmla="*/ 1865460 h 7043687"/>
              <a:gd name="connsiteX5627" fmla="*/ 3740259 w 5143835"/>
              <a:gd name="connsiteY5627" fmla="*/ 1854114 h 7043687"/>
              <a:gd name="connsiteX5628" fmla="*/ 3744314 w 5143835"/>
              <a:gd name="connsiteY5628" fmla="*/ 1854036 h 7043687"/>
              <a:gd name="connsiteX5629" fmla="*/ 4982906 w 5143835"/>
              <a:gd name="connsiteY5629" fmla="*/ 1853199 h 7043687"/>
              <a:gd name="connsiteX5630" fmla="*/ 4999221 w 5143835"/>
              <a:gd name="connsiteY5630" fmla="*/ 1875361 h 7043687"/>
              <a:gd name="connsiteX5631" fmla="*/ 4981227 w 5143835"/>
              <a:gd name="connsiteY5631" fmla="*/ 1854658 h 7043687"/>
              <a:gd name="connsiteX5632" fmla="*/ 4982906 w 5143835"/>
              <a:gd name="connsiteY5632" fmla="*/ 1853199 h 7043687"/>
              <a:gd name="connsiteX5633" fmla="*/ 4063342 w 5143835"/>
              <a:gd name="connsiteY5633" fmla="*/ 1852859 h 7043687"/>
              <a:gd name="connsiteX5634" fmla="*/ 4090678 w 5143835"/>
              <a:gd name="connsiteY5634" fmla="*/ 1880585 h 7043687"/>
              <a:gd name="connsiteX5635" fmla="*/ 4086987 w 5143835"/>
              <a:gd name="connsiteY5635" fmla="*/ 1883794 h 7043687"/>
              <a:gd name="connsiteX5636" fmla="*/ 4085140 w 5143835"/>
              <a:gd name="connsiteY5636" fmla="*/ 1885398 h 7043687"/>
              <a:gd name="connsiteX5637" fmla="*/ 4071106 w 5143835"/>
              <a:gd name="connsiteY5637" fmla="*/ 1880434 h 7043687"/>
              <a:gd name="connsiteX5638" fmla="*/ 4076644 w 5143835"/>
              <a:gd name="connsiteY5638" fmla="*/ 1875621 h 7043687"/>
              <a:gd name="connsiteX5639" fmla="*/ 4078490 w 5143835"/>
              <a:gd name="connsiteY5639" fmla="*/ 1874017 h 7043687"/>
              <a:gd name="connsiteX5640" fmla="*/ 4069993 w 5143835"/>
              <a:gd name="connsiteY5640" fmla="*/ 1864240 h 7043687"/>
              <a:gd name="connsiteX5641" fmla="*/ 4071839 w 5143835"/>
              <a:gd name="connsiteY5641" fmla="*/ 1862636 h 7043687"/>
              <a:gd name="connsiteX5642" fmla="*/ 4063342 w 5143835"/>
              <a:gd name="connsiteY5642" fmla="*/ 1852859 h 7043687"/>
              <a:gd name="connsiteX5643" fmla="*/ 3772104 w 5143835"/>
              <a:gd name="connsiteY5643" fmla="*/ 1851578 h 7043687"/>
              <a:gd name="connsiteX5644" fmla="*/ 3816143 w 5143835"/>
              <a:gd name="connsiteY5644" fmla="*/ 1885985 h 7043687"/>
              <a:gd name="connsiteX5645" fmla="*/ 3801108 w 5143835"/>
              <a:gd name="connsiteY5645" fmla="*/ 1880884 h 7043687"/>
              <a:gd name="connsiteX5646" fmla="*/ 3772104 w 5143835"/>
              <a:gd name="connsiteY5646" fmla="*/ 1851578 h 7043687"/>
              <a:gd name="connsiteX5647" fmla="*/ 3464110 w 5143835"/>
              <a:gd name="connsiteY5647" fmla="*/ 1846326 h 7043687"/>
              <a:gd name="connsiteX5648" fmla="*/ 3461693 w 5143835"/>
              <a:gd name="connsiteY5648" fmla="*/ 1848280 h 7043687"/>
              <a:gd name="connsiteX5649" fmla="*/ 3460658 w 5143835"/>
              <a:gd name="connsiteY5649" fmla="*/ 1847963 h 7043687"/>
              <a:gd name="connsiteX5650" fmla="*/ 3461583 w 5143835"/>
              <a:gd name="connsiteY5650" fmla="*/ 1850972 h 7043687"/>
              <a:gd name="connsiteX5651" fmla="*/ 4094992 w 5143835"/>
              <a:gd name="connsiteY5651" fmla="*/ 1843523 h 7043687"/>
              <a:gd name="connsiteX5652" fmla="*/ 4119731 w 5143835"/>
              <a:gd name="connsiteY5652" fmla="*/ 1871990 h 7043687"/>
              <a:gd name="connsiteX5653" fmla="*/ 4097701 w 5143835"/>
              <a:gd name="connsiteY5653" fmla="*/ 1857824 h 7043687"/>
              <a:gd name="connsiteX5654" fmla="*/ 4089454 w 5143835"/>
              <a:gd name="connsiteY5654" fmla="*/ 1848334 h 7043687"/>
              <a:gd name="connsiteX5655" fmla="*/ 4094992 w 5143835"/>
              <a:gd name="connsiteY5655" fmla="*/ 1843523 h 7043687"/>
              <a:gd name="connsiteX5656" fmla="*/ 3828445 w 5143835"/>
              <a:gd name="connsiteY5656" fmla="*/ 1837439 h 7043687"/>
              <a:gd name="connsiteX5657" fmla="*/ 3836693 w 5143835"/>
              <a:gd name="connsiteY5657" fmla="*/ 1846930 h 7043687"/>
              <a:gd name="connsiteX5658" fmla="*/ 3851340 w 5143835"/>
              <a:gd name="connsiteY5658" fmla="*/ 1867512 h 7043687"/>
              <a:gd name="connsiteX5659" fmla="*/ 3822908 w 5143835"/>
              <a:gd name="connsiteY5659" fmla="*/ 1842252 h 7043687"/>
              <a:gd name="connsiteX5660" fmla="*/ 3833002 w 5143835"/>
              <a:gd name="connsiteY5660" fmla="*/ 1850138 h 7043687"/>
              <a:gd name="connsiteX5661" fmla="*/ 3828445 w 5143835"/>
              <a:gd name="connsiteY5661" fmla="*/ 1837439 h 7043687"/>
              <a:gd name="connsiteX5662" fmla="*/ 4102187 w 5143835"/>
              <a:gd name="connsiteY5662" fmla="*/ 1837268 h 7043687"/>
              <a:gd name="connsiteX5663" fmla="*/ 4168462 w 5143835"/>
              <a:gd name="connsiteY5663" fmla="*/ 1898594 h 7043687"/>
              <a:gd name="connsiteX5664" fmla="*/ 4183435 w 5143835"/>
              <a:gd name="connsiteY5664" fmla="*/ 1919556 h 7043687"/>
              <a:gd name="connsiteX5665" fmla="*/ 4193696 w 5143835"/>
              <a:gd name="connsiteY5665" fmla="*/ 1927629 h 7043687"/>
              <a:gd name="connsiteX5666" fmla="*/ 4185284 w 5143835"/>
              <a:gd name="connsiteY5666" fmla="*/ 1917951 h 7043687"/>
              <a:gd name="connsiteX5667" fmla="*/ 4203956 w 5143835"/>
              <a:gd name="connsiteY5667" fmla="*/ 1935702 h 7043687"/>
              <a:gd name="connsiteX5668" fmla="*/ 4191846 w 5143835"/>
              <a:gd name="connsiteY5668" fmla="*/ 1929236 h 7043687"/>
              <a:gd name="connsiteX5669" fmla="*/ 4186301 w 5143835"/>
              <a:gd name="connsiteY5669" fmla="*/ 1934056 h 7043687"/>
              <a:gd name="connsiteX5670" fmla="*/ 4208668 w 5143835"/>
              <a:gd name="connsiteY5670" fmla="*/ 1948592 h 7043687"/>
              <a:gd name="connsiteX5671" fmla="*/ 4217081 w 5143835"/>
              <a:gd name="connsiteY5671" fmla="*/ 1958271 h 7043687"/>
              <a:gd name="connsiteX5672" fmla="*/ 4210517 w 5143835"/>
              <a:gd name="connsiteY5672" fmla="*/ 1946985 h 7043687"/>
              <a:gd name="connsiteX5673" fmla="*/ 4218929 w 5143835"/>
              <a:gd name="connsiteY5673" fmla="*/ 1956665 h 7043687"/>
              <a:gd name="connsiteX5674" fmla="*/ 4212366 w 5143835"/>
              <a:gd name="connsiteY5674" fmla="*/ 1945379 h 7043687"/>
              <a:gd name="connsiteX5675" fmla="*/ 4232887 w 5143835"/>
              <a:gd name="connsiteY5675" fmla="*/ 1961524 h 7043687"/>
              <a:gd name="connsiteX5676" fmla="*/ 4228358 w 5143835"/>
              <a:gd name="connsiteY5676" fmla="*/ 1982449 h 7043687"/>
              <a:gd name="connsiteX5677" fmla="*/ 4246420 w 5143835"/>
              <a:gd name="connsiteY5677" fmla="*/ 1996660 h 7043687"/>
              <a:gd name="connsiteX5678" fmla="*/ 4240375 w 5143835"/>
              <a:gd name="connsiteY5678" fmla="*/ 1988217 h 7043687"/>
              <a:gd name="connsiteX5679" fmla="*/ 4237497 w 5143835"/>
              <a:gd name="connsiteY5679" fmla="*/ 1974061 h 7043687"/>
              <a:gd name="connsiteX5680" fmla="*/ 4257572 w 5143835"/>
              <a:gd name="connsiteY5680" fmla="*/ 1989929 h 7043687"/>
              <a:gd name="connsiteX5681" fmla="*/ 4264028 w 5143835"/>
              <a:gd name="connsiteY5681" fmla="*/ 2000972 h 7043687"/>
              <a:gd name="connsiteX5682" fmla="*/ 4255078 w 5143835"/>
              <a:gd name="connsiteY5682" fmla="*/ 2008750 h 7043687"/>
              <a:gd name="connsiteX5683" fmla="*/ 4249287 w 5143835"/>
              <a:gd name="connsiteY5683" fmla="*/ 2000663 h 7043687"/>
              <a:gd name="connsiteX5684" fmla="*/ 4251743 w 5143835"/>
              <a:gd name="connsiteY5684" fmla="*/ 2013091 h 7043687"/>
              <a:gd name="connsiteX5685" fmla="*/ 4241482 w 5143835"/>
              <a:gd name="connsiteY5685" fmla="*/ 2005019 h 7043687"/>
              <a:gd name="connsiteX5686" fmla="*/ 4252760 w 5143835"/>
              <a:gd name="connsiteY5686" fmla="*/ 2029198 h 7043687"/>
              <a:gd name="connsiteX5687" fmla="*/ 4254609 w 5143835"/>
              <a:gd name="connsiteY5687" fmla="*/ 2027589 h 7043687"/>
              <a:gd name="connsiteX5688" fmla="*/ 4269581 w 5143835"/>
              <a:gd name="connsiteY5688" fmla="*/ 2048553 h 7043687"/>
              <a:gd name="connsiteX5689" fmla="*/ 4267732 w 5143835"/>
              <a:gd name="connsiteY5689" fmla="*/ 2050159 h 7043687"/>
              <a:gd name="connsiteX5690" fmla="*/ 4272447 w 5143835"/>
              <a:gd name="connsiteY5690" fmla="*/ 2063051 h 7043687"/>
              <a:gd name="connsiteX5691" fmla="*/ 4258490 w 5143835"/>
              <a:gd name="connsiteY5691" fmla="*/ 2058191 h 7043687"/>
              <a:gd name="connsiteX5692" fmla="*/ 4281875 w 5143835"/>
              <a:gd name="connsiteY5692" fmla="*/ 2088833 h 7043687"/>
              <a:gd name="connsiteX5693" fmla="*/ 4292135 w 5143835"/>
              <a:gd name="connsiteY5693" fmla="*/ 2096906 h 7043687"/>
              <a:gd name="connsiteX5694" fmla="*/ 4307110 w 5143835"/>
              <a:gd name="connsiteY5694" fmla="*/ 2117871 h 7043687"/>
              <a:gd name="connsiteX5695" fmla="*/ 4290287 w 5143835"/>
              <a:gd name="connsiteY5695" fmla="*/ 2098513 h 7043687"/>
              <a:gd name="connsiteX5696" fmla="*/ 4284741 w 5143835"/>
              <a:gd name="connsiteY5696" fmla="*/ 2103333 h 7043687"/>
              <a:gd name="connsiteX5697" fmla="*/ 4263204 w 5143835"/>
              <a:gd name="connsiteY5697" fmla="*/ 2071084 h 7043687"/>
              <a:gd name="connsiteX5698" fmla="*/ 4246381 w 5143835"/>
              <a:gd name="connsiteY5698" fmla="*/ 2051726 h 7043687"/>
              <a:gd name="connsiteX5699" fmla="*/ 4210887 w 5143835"/>
              <a:gd name="connsiteY5699" fmla="*/ 2014618 h 7043687"/>
              <a:gd name="connsiteX5700" fmla="*/ 4207190 w 5143835"/>
              <a:gd name="connsiteY5700" fmla="*/ 2017830 h 7043687"/>
              <a:gd name="connsiteX5701" fmla="*/ 4205342 w 5143835"/>
              <a:gd name="connsiteY5701" fmla="*/ 2019438 h 7043687"/>
              <a:gd name="connsiteX5702" fmla="*/ 4211905 w 5143835"/>
              <a:gd name="connsiteY5702" fmla="*/ 2030723 h 7043687"/>
              <a:gd name="connsiteX5703" fmla="*/ 4196099 w 5143835"/>
              <a:gd name="connsiteY5703" fmla="*/ 2027471 h 7043687"/>
              <a:gd name="connsiteX5704" fmla="*/ 4179277 w 5143835"/>
              <a:gd name="connsiteY5704" fmla="*/ 2008114 h 7043687"/>
              <a:gd name="connsiteX5705" fmla="*/ 4165320 w 5143835"/>
              <a:gd name="connsiteY5705" fmla="*/ 2003254 h 7043687"/>
              <a:gd name="connsiteX5706" fmla="*/ 4183991 w 5143835"/>
              <a:gd name="connsiteY5706" fmla="*/ 2021007 h 7043687"/>
              <a:gd name="connsiteX5707" fmla="*/ 4192401 w 5143835"/>
              <a:gd name="connsiteY5707" fmla="*/ 2030684 h 7043687"/>
              <a:gd name="connsiteX5708" fmla="*/ 4190552 w 5143835"/>
              <a:gd name="connsiteY5708" fmla="*/ 2032290 h 7043687"/>
              <a:gd name="connsiteX5709" fmla="*/ 4176597 w 5143835"/>
              <a:gd name="connsiteY5709" fmla="*/ 2027433 h 7043687"/>
              <a:gd name="connsiteX5710" fmla="*/ 4220500 w 5143835"/>
              <a:gd name="connsiteY5710" fmla="*/ 2074218 h 7043687"/>
              <a:gd name="connsiteX5711" fmla="*/ 4227064 w 5143835"/>
              <a:gd name="connsiteY5711" fmla="*/ 2085504 h 7043687"/>
              <a:gd name="connsiteX5712" fmla="*/ 4223367 w 5143835"/>
              <a:gd name="connsiteY5712" fmla="*/ 2088716 h 7043687"/>
              <a:gd name="connsiteX5713" fmla="*/ 4250447 w 5143835"/>
              <a:gd name="connsiteY5713" fmla="*/ 2116145 h 7043687"/>
              <a:gd name="connsiteX5714" fmla="*/ 4270968 w 5143835"/>
              <a:gd name="connsiteY5714" fmla="*/ 2132290 h 7043687"/>
              <a:gd name="connsiteX5715" fmla="*/ 4292505 w 5143835"/>
              <a:gd name="connsiteY5715" fmla="*/ 2164539 h 7043687"/>
              <a:gd name="connsiteX5716" fmla="*/ 4294353 w 5143835"/>
              <a:gd name="connsiteY5716" fmla="*/ 2162933 h 7043687"/>
              <a:gd name="connsiteX5717" fmla="*/ 4307480 w 5143835"/>
              <a:gd name="connsiteY5717" fmla="*/ 2185505 h 7043687"/>
              <a:gd name="connsiteX5718" fmla="*/ 4324301 w 5143835"/>
              <a:gd name="connsiteY5718" fmla="*/ 2204861 h 7043687"/>
              <a:gd name="connsiteX5719" fmla="*/ 4343988 w 5143835"/>
              <a:gd name="connsiteY5719" fmla="*/ 2238715 h 7043687"/>
              <a:gd name="connsiteX5720" fmla="*/ 4336594 w 5143835"/>
              <a:gd name="connsiteY5720" fmla="*/ 2245141 h 7043687"/>
              <a:gd name="connsiteX5721" fmla="*/ 4371257 w 5143835"/>
              <a:gd name="connsiteY5721" fmla="*/ 2299961 h 7043687"/>
              <a:gd name="connsiteX5722" fmla="*/ 4343343 w 5143835"/>
              <a:gd name="connsiteY5722" fmla="*/ 2290245 h 7043687"/>
              <a:gd name="connsiteX5723" fmla="*/ 4336781 w 5143835"/>
              <a:gd name="connsiteY5723" fmla="*/ 2278959 h 7043687"/>
              <a:gd name="connsiteX5724" fmla="*/ 4326519 w 5143835"/>
              <a:gd name="connsiteY5724" fmla="*/ 2270886 h 7043687"/>
              <a:gd name="connsiteX5725" fmla="*/ 4324672 w 5143835"/>
              <a:gd name="connsiteY5725" fmla="*/ 2272492 h 7043687"/>
              <a:gd name="connsiteX5726" fmla="*/ 4316260 w 5143835"/>
              <a:gd name="connsiteY5726" fmla="*/ 2262813 h 7043687"/>
              <a:gd name="connsiteX5727" fmla="*/ 4307850 w 5143835"/>
              <a:gd name="connsiteY5727" fmla="*/ 2253136 h 7043687"/>
              <a:gd name="connsiteX5728" fmla="*/ 4293892 w 5143835"/>
              <a:gd name="connsiteY5728" fmla="*/ 2248277 h 7043687"/>
              <a:gd name="connsiteX5729" fmla="*/ 4289178 w 5143835"/>
              <a:gd name="connsiteY5729" fmla="*/ 2235384 h 7043687"/>
              <a:gd name="connsiteX5730" fmla="*/ 4278917 w 5143835"/>
              <a:gd name="connsiteY5730" fmla="*/ 2227312 h 7043687"/>
              <a:gd name="connsiteX5731" fmla="*/ 4293892 w 5143835"/>
              <a:gd name="connsiteY5731" fmla="*/ 2248277 h 7043687"/>
              <a:gd name="connsiteX5732" fmla="*/ 4273371 w 5143835"/>
              <a:gd name="connsiteY5732" fmla="*/ 2232131 h 7043687"/>
              <a:gd name="connsiteX5733" fmla="*/ 4266809 w 5143835"/>
              <a:gd name="connsiteY5733" fmla="*/ 2220848 h 7043687"/>
              <a:gd name="connsiteX5734" fmla="*/ 4248138 w 5143835"/>
              <a:gd name="connsiteY5734" fmla="*/ 2203096 h 7043687"/>
              <a:gd name="connsiteX5735" fmla="*/ 4245272 w 5143835"/>
              <a:gd name="connsiteY5735" fmla="*/ 2188598 h 7043687"/>
              <a:gd name="connsiteX5736" fmla="*/ 4265793 w 5143835"/>
              <a:gd name="connsiteY5736" fmla="*/ 2204742 h 7043687"/>
              <a:gd name="connsiteX5737" fmla="*/ 4232148 w 5143835"/>
              <a:gd name="connsiteY5737" fmla="*/ 2166027 h 7043687"/>
              <a:gd name="connsiteX5738" fmla="*/ 4237694 w 5143835"/>
              <a:gd name="connsiteY5738" fmla="*/ 2161209 h 7043687"/>
              <a:gd name="connsiteX5739" fmla="*/ 4261078 w 5143835"/>
              <a:gd name="connsiteY5739" fmla="*/ 2191850 h 7043687"/>
              <a:gd name="connsiteX5740" fmla="*/ 4271339 w 5143835"/>
              <a:gd name="connsiteY5740" fmla="*/ 2199923 h 7043687"/>
              <a:gd name="connsiteX5741" fmla="*/ 4267641 w 5143835"/>
              <a:gd name="connsiteY5741" fmla="*/ 2203137 h 7043687"/>
              <a:gd name="connsiteX5742" fmla="*/ 4274205 w 5143835"/>
              <a:gd name="connsiteY5742" fmla="*/ 2214422 h 7043687"/>
              <a:gd name="connsiteX5743" fmla="*/ 4309699 w 5143835"/>
              <a:gd name="connsiteY5743" fmla="*/ 2251530 h 7043687"/>
              <a:gd name="connsiteX5744" fmla="*/ 4318108 w 5143835"/>
              <a:gd name="connsiteY5744" fmla="*/ 2261206 h 7043687"/>
              <a:gd name="connsiteX5745" fmla="*/ 4328368 w 5143835"/>
              <a:gd name="connsiteY5745" fmla="*/ 2269280 h 7043687"/>
              <a:gd name="connsiteX5746" fmla="*/ 4330217 w 5143835"/>
              <a:gd name="connsiteY5746" fmla="*/ 2267673 h 7043687"/>
              <a:gd name="connsiteX5747" fmla="*/ 4338629 w 5143835"/>
              <a:gd name="connsiteY5747" fmla="*/ 2277352 h 7043687"/>
              <a:gd name="connsiteX5748" fmla="*/ 4316075 w 5143835"/>
              <a:gd name="connsiteY5748" fmla="*/ 2228998 h 7043687"/>
              <a:gd name="connsiteX5749" fmla="*/ 4301100 w 5143835"/>
              <a:gd name="connsiteY5749" fmla="*/ 2208033 h 7043687"/>
              <a:gd name="connsiteX5750" fmla="*/ 4286128 w 5143835"/>
              <a:gd name="connsiteY5750" fmla="*/ 2187071 h 7043687"/>
              <a:gd name="connsiteX5751" fmla="*/ 4298236 w 5143835"/>
              <a:gd name="connsiteY5751" fmla="*/ 2193537 h 7043687"/>
              <a:gd name="connsiteX5752" fmla="*/ 4279564 w 5143835"/>
              <a:gd name="connsiteY5752" fmla="*/ 2175785 h 7043687"/>
              <a:gd name="connsiteX5753" fmla="*/ 4244071 w 5143835"/>
              <a:gd name="connsiteY5753" fmla="*/ 2138677 h 7043687"/>
              <a:gd name="connsiteX5754" fmla="*/ 4237508 w 5143835"/>
              <a:gd name="connsiteY5754" fmla="*/ 2127392 h 7043687"/>
              <a:gd name="connsiteX5755" fmla="*/ 4239356 w 5143835"/>
              <a:gd name="connsiteY5755" fmla="*/ 2125786 h 7043687"/>
              <a:gd name="connsiteX5756" fmla="*/ 4222534 w 5143835"/>
              <a:gd name="connsiteY5756" fmla="*/ 2106429 h 7043687"/>
              <a:gd name="connsiteX5757" fmla="*/ 4215972 w 5143835"/>
              <a:gd name="connsiteY5757" fmla="*/ 2095143 h 7043687"/>
              <a:gd name="connsiteX5758" fmla="*/ 4177798 w 5143835"/>
              <a:gd name="connsiteY5758" fmla="*/ 2077353 h 7043687"/>
              <a:gd name="connsiteX5759" fmla="*/ 4162823 w 5143835"/>
              <a:gd name="connsiteY5759" fmla="*/ 2056388 h 7043687"/>
              <a:gd name="connsiteX5760" fmla="*/ 4154413 w 5143835"/>
              <a:gd name="connsiteY5760" fmla="*/ 2046711 h 7043687"/>
              <a:gd name="connsiteX5761" fmla="*/ 4152565 w 5143835"/>
              <a:gd name="connsiteY5761" fmla="*/ 2048318 h 7043687"/>
              <a:gd name="connsiteX5762" fmla="*/ 4147019 w 5143835"/>
              <a:gd name="connsiteY5762" fmla="*/ 2053138 h 7043687"/>
              <a:gd name="connsiteX5763" fmla="*/ 4138607 w 5143835"/>
              <a:gd name="connsiteY5763" fmla="*/ 2043458 h 7043687"/>
              <a:gd name="connsiteX5764" fmla="*/ 4141473 w 5143835"/>
              <a:gd name="connsiteY5764" fmla="*/ 2057957 h 7043687"/>
              <a:gd name="connsiteX5765" fmla="*/ 4137775 w 5143835"/>
              <a:gd name="connsiteY5765" fmla="*/ 2061170 h 7043687"/>
              <a:gd name="connsiteX5766" fmla="*/ 4092022 w 5143835"/>
              <a:gd name="connsiteY5766" fmla="*/ 2015990 h 7043687"/>
              <a:gd name="connsiteX5767" fmla="*/ 4069652 w 5143835"/>
              <a:gd name="connsiteY5767" fmla="*/ 2001451 h 7043687"/>
              <a:gd name="connsiteX5768" fmla="*/ 4064940 w 5143835"/>
              <a:gd name="connsiteY5768" fmla="*/ 1988561 h 7043687"/>
              <a:gd name="connsiteX5769" fmla="*/ 4075198 w 5143835"/>
              <a:gd name="connsiteY5769" fmla="*/ 1996631 h 7043687"/>
              <a:gd name="connsiteX5770" fmla="*/ 4062075 w 5143835"/>
              <a:gd name="connsiteY5770" fmla="*/ 1974062 h 7043687"/>
              <a:gd name="connsiteX5771" fmla="*/ 4046268 w 5143835"/>
              <a:gd name="connsiteY5771" fmla="*/ 1970809 h 7043687"/>
              <a:gd name="connsiteX5772" fmla="*/ 4057360 w 5143835"/>
              <a:gd name="connsiteY5772" fmla="*/ 1961170 h 7043687"/>
              <a:gd name="connsiteX5773" fmla="*/ 4091004 w 5143835"/>
              <a:gd name="connsiteY5773" fmla="*/ 1999884 h 7043687"/>
              <a:gd name="connsiteX5774" fmla="*/ 4095719 w 5143835"/>
              <a:gd name="connsiteY5774" fmla="*/ 2012776 h 7043687"/>
              <a:gd name="connsiteX5775" fmla="*/ 4103113 w 5143835"/>
              <a:gd name="connsiteY5775" fmla="*/ 2006350 h 7043687"/>
              <a:gd name="connsiteX5776" fmla="*/ 4094702 w 5143835"/>
              <a:gd name="connsiteY5776" fmla="*/ 1996672 h 7043687"/>
              <a:gd name="connsiteX5777" fmla="*/ 4077880 w 5143835"/>
              <a:gd name="connsiteY5777" fmla="*/ 1977315 h 7043687"/>
              <a:gd name="connsiteX5778" fmla="*/ 4079728 w 5143835"/>
              <a:gd name="connsiteY5778" fmla="*/ 1975708 h 7043687"/>
              <a:gd name="connsiteX5779" fmla="*/ 4088138 w 5143835"/>
              <a:gd name="connsiteY5779" fmla="*/ 1985386 h 7043687"/>
              <a:gd name="connsiteX5780" fmla="*/ 4104962 w 5143835"/>
              <a:gd name="connsiteY5780" fmla="*/ 2004744 h 7043687"/>
              <a:gd name="connsiteX5781" fmla="*/ 4121599 w 5143835"/>
              <a:gd name="connsiteY5781" fmla="*/ 1990285 h 7043687"/>
              <a:gd name="connsiteX5782" fmla="*/ 4107642 w 5143835"/>
              <a:gd name="connsiteY5782" fmla="*/ 1985425 h 7043687"/>
              <a:gd name="connsiteX5783" fmla="*/ 4078712 w 5143835"/>
              <a:gd name="connsiteY5783" fmla="*/ 1959603 h 7043687"/>
              <a:gd name="connsiteX5784" fmla="*/ 4082409 w 5143835"/>
              <a:gd name="connsiteY5784" fmla="*/ 1956391 h 7043687"/>
              <a:gd name="connsiteX5785" fmla="*/ 4073997 w 5143835"/>
              <a:gd name="connsiteY5785" fmla="*/ 1946711 h 7043687"/>
              <a:gd name="connsiteX5786" fmla="*/ 4086106 w 5143835"/>
              <a:gd name="connsiteY5786" fmla="*/ 1953178 h 7043687"/>
              <a:gd name="connsiteX5787" fmla="*/ 4086937 w 5143835"/>
              <a:gd name="connsiteY5787" fmla="*/ 1935465 h 7043687"/>
              <a:gd name="connsiteX5788" fmla="*/ 4090634 w 5143835"/>
              <a:gd name="connsiteY5788" fmla="*/ 1932252 h 7043687"/>
              <a:gd name="connsiteX5789" fmla="*/ 4101726 w 5143835"/>
              <a:gd name="connsiteY5789" fmla="*/ 1922612 h 7043687"/>
              <a:gd name="connsiteX5790" fmla="*/ 4097012 w 5143835"/>
              <a:gd name="connsiteY5790" fmla="*/ 1909721 h 7043687"/>
              <a:gd name="connsiteX5791" fmla="*/ 4124095 w 5143835"/>
              <a:gd name="connsiteY5791" fmla="*/ 1937151 h 7043687"/>
              <a:gd name="connsiteX5792" fmla="*/ 4125003 w 5143835"/>
              <a:gd name="connsiteY5792" fmla="*/ 1940793 h 7043687"/>
              <a:gd name="connsiteX5793" fmla="*/ 4120398 w 5143835"/>
              <a:gd name="connsiteY5793" fmla="*/ 1940365 h 7043687"/>
              <a:gd name="connsiteX5794" fmla="*/ 4125400 w 5143835"/>
              <a:gd name="connsiteY5794" fmla="*/ 1942386 h 7043687"/>
              <a:gd name="connsiteX5795" fmla="*/ 4125003 w 5143835"/>
              <a:gd name="connsiteY5795" fmla="*/ 1940793 h 7043687"/>
              <a:gd name="connsiteX5796" fmla="*/ 4138051 w 5143835"/>
              <a:gd name="connsiteY5796" fmla="*/ 1942009 h 7043687"/>
              <a:gd name="connsiteX5797" fmla="*/ 4129642 w 5143835"/>
              <a:gd name="connsiteY5797" fmla="*/ 1932331 h 7043687"/>
              <a:gd name="connsiteX5798" fmla="*/ 4131491 w 5143835"/>
              <a:gd name="connsiteY5798" fmla="*/ 1930725 h 7043687"/>
              <a:gd name="connsiteX5799" fmla="*/ 4139900 w 5143835"/>
              <a:gd name="connsiteY5799" fmla="*/ 1940402 h 7043687"/>
              <a:gd name="connsiteX5800" fmla="*/ 4150161 w 5143835"/>
              <a:gd name="connsiteY5800" fmla="*/ 1948475 h 7043687"/>
              <a:gd name="connsiteX5801" fmla="*/ 4157555 w 5143835"/>
              <a:gd name="connsiteY5801" fmla="*/ 1942048 h 7043687"/>
              <a:gd name="connsiteX5802" fmla="*/ 4130473 w 5143835"/>
              <a:gd name="connsiteY5802" fmla="*/ 1914620 h 7043687"/>
              <a:gd name="connsiteX5803" fmla="*/ 4132322 w 5143835"/>
              <a:gd name="connsiteY5803" fmla="*/ 1913013 h 7043687"/>
              <a:gd name="connsiteX5804" fmla="*/ 4150992 w 5143835"/>
              <a:gd name="connsiteY5804" fmla="*/ 1930763 h 7043687"/>
              <a:gd name="connsiteX5805" fmla="*/ 4123726 w 5143835"/>
              <a:gd name="connsiteY5805" fmla="*/ 1869519 h 7043687"/>
              <a:gd name="connsiteX5806" fmla="*/ 4106902 w 5143835"/>
              <a:gd name="connsiteY5806" fmla="*/ 1850161 h 7043687"/>
              <a:gd name="connsiteX5807" fmla="*/ 4102187 w 5143835"/>
              <a:gd name="connsiteY5807" fmla="*/ 1837268 h 7043687"/>
              <a:gd name="connsiteX5808" fmla="*/ 3461397 w 5143835"/>
              <a:gd name="connsiteY5808" fmla="*/ 1833596 h 7043687"/>
              <a:gd name="connsiteX5809" fmla="*/ 3459923 w 5143835"/>
              <a:gd name="connsiteY5809" fmla="*/ 1835780 h 7043687"/>
              <a:gd name="connsiteX5810" fmla="*/ 3459823 w 5143835"/>
              <a:gd name="connsiteY5810" fmla="*/ 1837555 h 7043687"/>
              <a:gd name="connsiteX5811" fmla="*/ 3461196 w 5143835"/>
              <a:gd name="connsiteY5811" fmla="*/ 1837151 h 7043687"/>
              <a:gd name="connsiteX5812" fmla="*/ 3739052 w 5143835"/>
              <a:gd name="connsiteY5812" fmla="*/ 1831847 h 7043687"/>
              <a:gd name="connsiteX5813" fmla="*/ 3748894 w 5143835"/>
              <a:gd name="connsiteY5813" fmla="*/ 1839445 h 7043687"/>
              <a:gd name="connsiteX5814" fmla="*/ 3750740 w 5143835"/>
              <a:gd name="connsiteY5814" fmla="*/ 1837840 h 7043687"/>
              <a:gd name="connsiteX5815" fmla="*/ 3758738 w 5143835"/>
              <a:gd name="connsiteY5815" fmla="*/ 1847043 h 7043687"/>
              <a:gd name="connsiteX5816" fmla="*/ 3756892 w 5143835"/>
              <a:gd name="connsiteY5816" fmla="*/ 1848647 h 7043687"/>
              <a:gd name="connsiteX5817" fmla="*/ 3764889 w 5143835"/>
              <a:gd name="connsiteY5817" fmla="*/ 1857848 h 7043687"/>
              <a:gd name="connsiteX5818" fmla="*/ 3751354 w 5143835"/>
              <a:gd name="connsiteY5818" fmla="*/ 1853460 h 7043687"/>
              <a:gd name="connsiteX5819" fmla="*/ 3739052 w 5143835"/>
              <a:gd name="connsiteY5819" fmla="*/ 1831847 h 7043687"/>
              <a:gd name="connsiteX5820" fmla="*/ 3718979 w 5143835"/>
              <a:gd name="connsiteY5820" fmla="*/ 1831120 h 7043687"/>
              <a:gd name="connsiteX5821" fmla="*/ 3725963 w 5143835"/>
              <a:gd name="connsiteY5821" fmla="*/ 1843222 h 7043687"/>
              <a:gd name="connsiteX5822" fmla="*/ 3716966 w 5143835"/>
              <a:gd name="connsiteY5822" fmla="*/ 1832869 h 7043687"/>
              <a:gd name="connsiteX5823" fmla="*/ 3718979 w 5143835"/>
              <a:gd name="connsiteY5823" fmla="*/ 1831120 h 7043687"/>
              <a:gd name="connsiteX5824" fmla="*/ 3914370 w 5143835"/>
              <a:gd name="connsiteY5824" fmla="*/ 1830903 h 7043687"/>
              <a:gd name="connsiteX5825" fmla="*/ 3932362 w 5143835"/>
              <a:gd name="connsiteY5825" fmla="*/ 1851608 h 7043687"/>
              <a:gd name="connsiteX5826" fmla="*/ 3914370 w 5143835"/>
              <a:gd name="connsiteY5826" fmla="*/ 1830903 h 7043687"/>
              <a:gd name="connsiteX5827" fmla="*/ 4109758 w 5143835"/>
              <a:gd name="connsiteY5827" fmla="*/ 1830689 h 7043687"/>
              <a:gd name="connsiteX5828" fmla="*/ 4123724 w 5143835"/>
              <a:gd name="connsiteY5828" fmla="*/ 1854893 h 7043687"/>
              <a:gd name="connsiteX5829" fmla="*/ 4105730 w 5143835"/>
              <a:gd name="connsiteY5829" fmla="*/ 1834189 h 7043687"/>
              <a:gd name="connsiteX5830" fmla="*/ 4109758 w 5143835"/>
              <a:gd name="connsiteY5830" fmla="*/ 1830689 h 7043687"/>
              <a:gd name="connsiteX5831" fmla="*/ 3830891 w 5143835"/>
              <a:gd name="connsiteY5831" fmla="*/ 1829069 h 7043687"/>
              <a:gd name="connsiteX5832" fmla="*/ 3837675 w 5143835"/>
              <a:gd name="connsiteY5832" fmla="*/ 1829419 h 7043687"/>
              <a:gd name="connsiteX5833" fmla="*/ 3844075 w 5143835"/>
              <a:gd name="connsiteY5833" fmla="*/ 1840513 h 7043687"/>
              <a:gd name="connsiteX5834" fmla="*/ 3848630 w 5143835"/>
              <a:gd name="connsiteY5834" fmla="*/ 1853210 h 7043687"/>
              <a:gd name="connsiteX5835" fmla="*/ 3838538 w 5143835"/>
              <a:gd name="connsiteY5835" fmla="*/ 1845326 h 7043687"/>
              <a:gd name="connsiteX5836" fmla="*/ 3836693 w 5143835"/>
              <a:gd name="connsiteY5836" fmla="*/ 1846930 h 7043687"/>
              <a:gd name="connsiteX5837" fmla="*/ 3830291 w 5143835"/>
              <a:gd name="connsiteY5837" fmla="*/ 1835835 h 7043687"/>
              <a:gd name="connsiteX5838" fmla="*/ 3830891 w 5143835"/>
              <a:gd name="connsiteY5838" fmla="*/ 1829069 h 7043687"/>
              <a:gd name="connsiteX5839" fmla="*/ 4121466 w 5143835"/>
              <a:gd name="connsiteY5839" fmla="*/ 1822597 h 7043687"/>
              <a:gd name="connsiteX5840" fmla="*/ 4130760 w 5143835"/>
              <a:gd name="connsiteY5840" fmla="*/ 1829096 h 7043687"/>
              <a:gd name="connsiteX5841" fmla="*/ 4149962 w 5143835"/>
              <a:gd name="connsiteY5841" fmla="*/ 1862377 h 7043687"/>
              <a:gd name="connsiteX5842" fmla="*/ 4116974 w 5143835"/>
              <a:gd name="connsiteY5842" fmla="*/ 1824418 h 7043687"/>
              <a:gd name="connsiteX5843" fmla="*/ 4121466 w 5143835"/>
              <a:gd name="connsiteY5843" fmla="*/ 1822597 h 7043687"/>
              <a:gd name="connsiteX5844" fmla="*/ 4358044 w 5143835"/>
              <a:gd name="connsiteY5844" fmla="*/ 1820845 h 7043687"/>
              <a:gd name="connsiteX5845" fmla="*/ 4367041 w 5143835"/>
              <a:gd name="connsiteY5845" fmla="*/ 1831197 h 7043687"/>
              <a:gd name="connsiteX5846" fmla="*/ 4365698 w 5143835"/>
              <a:gd name="connsiteY5846" fmla="*/ 1832364 h 7043687"/>
              <a:gd name="connsiteX5847" fmla="*/ 4356702 w 5143835"/>
              <a:gd name="connsiteY5847" fmla="*/ 1822011 h 7043687"/>
              <a:gd name="connsiteX5848" fmla="*/ 4358044 w 5143835"/>
              <a:gd name="connsiteY5848" fmla="*/ 1820845 h 7043687"/>
              <a:gd name="connsiteX5849" fmla="*/ 5000086 w 5143835"/>
              <a:gd name="connsiteY5849" fmla="*/ 1820096 h 7043687"/>
              <a:gd name="connsiteX5850" fmla="*/ 5010761 w 5143835"/>
              <a:gd name="connsiteY5850" fmla="*/ 1828991 h 7043687"/>
              <a:gd name="connsiteX5851" fmla="*/ 4998408 w 5143835"/>
              <a:gd name="connsiteY5851" fmla="*/ 1821555 h 7043687"/>
              <a:gd name="connsiteX5852" fmla="*/ 5000086 w 5143835"/>
              <a:gd name="connsiteY5852" fmla="*/ 1820096 h 7043687"/>
              <a:gd name="connsiteX5853" fmla="*/ 3834327 w 5143835"/>
              <a:gd name="connsiteY5853" fmla="*/ 1817941 h 7043687"/>
              <a:gd name="connsiteX5854" fmla="*/ 3842452 w 5143835"/>
              <a:gd name="connsiteY5854" fmla="*/ 1826781 h 7043687"/>
              <a:gd name="connsiteX5855" fmla="*/ 3840439 w 5143835"/>
              <a:gd name="connsiteY5855" fmla="*/ 1828532 h 7043687"/>
              <a:gd name="connsiteX5856" fmla="*/ 3831441 w 5143835"/>
              <a:gd name="connsiteY5856" fmla="*/ 1818179 h 7043687"/>
              <a:gd name="connsiteX5857" fmla="*/ 3834327 w 5143835"/>
              <a:gd name="connsiteY5857" fmla="*/ 1817941 h 7043687"/>
              <a:gd name="connsiteX5858" fmla="*/ 3490036 w 5143835"/>
              <a:gd name="connsiteY5858" fmla="*/ 1817103 h 7043687"/>
              <a:gd name="connsiteX5859" fmla="*/ 3492479 w 5143835"/>
              <a:gd name="connsiteY5859" fmla="*/ 1820061 h 7043687"/>
              <a:gd name="connsiteX5860" fmla="*/ 3482641 w 5143835"/>
              <a:gd name="connsiteY5860" fmla="*/ 1834736 h 7043687"/>
              <a:gd name="connsiteX5861" fmla="*/ 3490036 w 5143835"/>
              <a:gd name="connsiteY5861" fmla="*/ 1817103 h 7043687"/>
              <a:gd name="connsiteX5862" fmla="*/ 4149414 w 5143835"/>
              <a:gd name="connsiteY5862" fmla="*/ 1816669 h 7043687"/>
              <a:gd name="connsiteX5863" fmla="*/ 4159301 w 5143835"/>
              <a:gd name="connsiteY5863" fmla="*/ 1823978 h 7043687"/>
              <a:gd name="connsiteX5864" fmla="*/ 4153931 w 5143835"/>
              <a:gd name="connsiteY5864" fmla="*/ 1828645 h 7043687"/>
              <a:gd name="connsiteX5865" fmla="*/ 4144933 w 5143835"/>
              <a:gd name="connsiteY5865" fmla="*/ 1818292 h 7043687"/>
              <a:gd name="connsiteX5866" fmla="*/ 4149414 w 5143835"/>
              <a:gd name="connsiteY5866" fmla="*/ 1816669 h 7043687"/>
              <a:gd name="connsiteX5867" fmla="*/ 3852815 w 5143835"/>
              <a:gd name="connsiteY5867" fmla="*/ 1816562 h 7043687"/>
              <a:gd name="connsiteX5868" fmla="*/ 3879795 w 5143835"/>
              <a:gd name="connsiteY5868" fmla="*/ 1843993 h 7043687"/>
              <a:gd name="connsiteX5869" fmla="*/ 3884611 w 5143835"/>
              <a:gd name="connsiteY5869" fmla="*/ 1856765 h 7043687"/>
              <a:gd name="connsiteX5870" fmla="*/ 3851024 w 5143835"/>
              <a:gd name="connsiteY5870" fmla="*/ 1818118 h 7043687"/>
              <a:gd name="connsiteX5871" fmla="*/ 3852815 w 5143835"/>
              <a:gd name="connsiteY5871" fmla="*/ 1816562 h 7043687"/>
              <a:gd name="connsiteX5872" fmla="*/ 4832152 w 5143835"/>
              <a:gd name="connsiteY5872" fmla="*/ 1814623 h 7043687"/>
              <a:gd name="connsiteX5873" fmla="*/ 4843163 w 5143835"/>
              <a:gd name="connsiteY5873" fmla="*/ 1823226 h 7043687"/>
              <a:gd name="connsiteX5874" fmla="*/ 4832152 w 5143835"/>
              <a:gd name="connsiteY5874" fmla="*/ 1814623 h 7043687"/>
              <a:gd name="connsiteX5875" fmla="*/ 3781273 w 5143835"/>
              <a:gd name="connsiteY5875" fmla="*/ 1813324 h 7043687"/>
              <a:gd name="connsiteX5876" fmla="*/ 3801683 w 5143835"/>
              <a:gd name="connsiteY5876" fmla="*/ 1844039 h 7043687"/>
              <a:gd name="connsiteX5877" fmla="*/ 3778531 w 5143835"/>
              <a:gd name="connsiteY5877" fmla="*/ 1831859 h 7043687"/>
              <a:gd name="connsiteX5878" fmla="*/ 3781273 w 5143835"/>
              <a:gd name="connsiteY5878" fmla="*/ 1813324 h 7043687"/>
              <a:gd name="connsiteX5879" fmla="*/ 3722737 w 5143835"/>
              <a:gd name="connsiteY5879" fmla="*/ 1809685 h 7043687"/>
              <a:gd name="connsiteX5880" fmla="*/ 3731733 w 5143835"/>
              <a:gd name="connsiteY5880" fmla="*/ 1820036 h 7043687"/>
              <a:gd name="connsiteX5881" fmla="*/ 3724349 w 5143835"/>
              <a:gd name="connsiteY5881" fmla="*/ 1826453 h 7043687"/>
              <a:gd name="connsiteX5882" fmla="*/ 3722737 w 5143835"/>
              <a:gd name="connsiteY5882" fmla="*/ 1809685 h 7043687"/>
              <a:gd name="connsiteX5883" fmla="*/ 3842628 w 5143835"/>
              <a:gd name="connsiteY5883" fmla="*/ 1808457 h 7043687"/>
              <a:gd name="connsiteX5884" fmla="*/ 3851024 w 5143835"/>
              <a:gd name="connsiteY5884" fmla="*/ 1818118 h 7043687"/>
              <a:gd name="connsiteX5885" fmla="*/ 3849235 w 5143835"/>
              <a:gd name="connsiteY5885" fmla="*/ 1819673 h 7043687"/>
              <a:gd name="connsiteX5886" fmla="*/ 3840839 w 5143835"/>
              <a:gd name="connsiteY5886" fmla="*/ 1810012 h 7043687"/>
              <a:gd name="connsiteX5887" fmla="*/ 3842628 w 5143835"/>
              <a:gd name="connsiteY5887" fmla="*/ 1808457 h 7043687"/>
              <a:gd name="connsiteX5888" fmla="*/ 4963683 w 5143835"/>
              <a:gd name="connsiteY5888" fmla="*/ 1804289 h 7043687"/>
              <a:gd name="connsiteX5889" fmla="*/ 4972180 w 5143835"/>
              <a:gd name="connsiteY5889" fmla="*/ 1814066 h 7043687"/>
              <a:gd name="connsiteX5890" fmla="*/ 4978805 w 5143835"/>
              <a:gd name="connsiteY5890" fmla="*/ 1825469 h 7043687"/>
              <a:gd name="connsiteX5891" fmla="*/ 4976933 w 5143835"/>
              <a:gd name="connsiteY5891" fmla="*/ 1827096 h 7043687"/>
              <a:gd name="connsiteX5892" fmla="*/ 4973188 w 5143835"/>
              <a:gd name="connsiteY5892" fmla="*/ 1830351 h 7043687"/>
              <a:gd name="connsiteX5893" fmla="*/ 4988308 w 5143835"/>
              <a:gd name="connsiteY5893" fmla="*/ 1851530 h 7043687"/>
              <a:gd name="connsiteX5894" fmla="*/ 4976065 w 5143835"/>
              <a:gd name="connsiteY5894" fmla="*/ 1845007 h 7043687"/>
              <a:gd name="connsiteX5895" fmla="*/ 4967570 w 5143835"/>
              <a:gd name="connsiteY5895" fmla="*/ 1835233 h 7043687"/>
              <a:gd name="connsiteX5896" fmla="*/ 4954322 w 5143835"/>
              <a:gd name="connsiteY5896" fmla="*/ 1812425 h 7043687"/>
              <a:gd name="connsiteX5897" fmla="*/ 4968436 w 5143835"/>
              <a:gd name="connsiteY5897" fmla="*/ 1817320 h 7043687"/>
              <a:gd name="connsiteX5898" fmla="*/ 4970308 w 5143835"/>
              <a:gd name="connsiteY5898" fmla="*/ 1815693 h 7043687"/>
              <a:gd name="connsiteX5899" fmla="*/ 4963683 w 5143835"/>
              <a:gd name="connsiteY5899" fmla="*/ 1804289 h 7043687"/>
              <a:gd name="connsiteX5900" fmla="*/ 3990087 w 5143835"/>
              <a:gd name="connsiteY5900" fmla="*/ 1801442 h 7043687"/>
              <a:gd name="connsiteX5901" fmla="*/ 4001098 w 5143835"/>
              <a:gd name="connsiteY5901" fmla="*/ 1810044 h 7043687"/>
              <a:gd name="connsiteX5902" fmla="*/ 3999084 w 5143835"/>
              <a:gd name="connsiteY5902" fmla="*/ 1811795 h 7043687"/>
              <a:gd name="connsiteX5903" fmla="*/ 3990087 w 5143835"/>
              <a:gd name="connsiteY5903" fmla="*/ 1801442 h 7043687"/>
              <a:gd name="connsiteX5904" fmla="*/ 4330178 w 5143835"/>
              <a:gd name="connsiteY5904" fmla="*/ 1801341 h 7043687"/>
              <a:gd name="connsiteX5905" fmla="*/ 4332181 w 5143835"/>
              <a:gd name="connsiteY5905" fmla="*/ 1802439 h 7043687"/>
              <a:gd name="connsiteX5906" fmla="*/ 4343679 w 5143835"/>
              <a:gd name="connsiteY5906" fmla="*/ 1815160 h 7043687"/>
              <a:gd name="connsiteX5907" fmla="*/ 4332670 w 5143835"/>
              <a:gd name="connsiteY5907" fmla="*/ 1806560 h 7043687"/>
              <a:gd name="connsiteX5908" fmla="*/ 4330178 w 5143835"/>
              <a:gd name="connsiteY5908" fmla="*/ 1801341 h 7043687"/>
              <a:gd name="connsiteX5909" fmla="*/ 3472979 w 5143835"/>
              <a:gd name="connsiteY5909" fmla="*/ 1801204 h 7043687"/>
              <a:gd name="connsiteX5910" fmla="*/ 3468019 w 5143835"/>
              <a:gd name="connsiteY5910" fmla="*/ 1802700 h 7043687"/>
              <a:gd name="connsiteX5911" fmla="*/ 3466221 w 5143835"/>
              <a:gd name="connsiteY5911" fmla="*/ 1805823 h 7043687"/>
              <a:gd name="connsiteX5912" fmla="*/ 3466972 w 5143835"/>
              <a:gd name="connsiteY5912" fmla="*/ 1807354 h 7043687"/>
              <a:gd name="connsiteX5913" fmla="*/ 3472515 w 5143835"/>
              <a:gd name="connsiteY5913" fmla="*/ 1809872 h 7043687"/>
              <a:gd name="connsiteX5914" fmla="*/ 3469255 w 5143835"/>
              <a:gd name="connsiteY5914" fmla="*/ 1819306 h 7043687"/>
              <a:gd name="connsiteX5915" fmla="*/ 3469997 w 5143835"/>
              <a:gd name="connsiteY5915" fmla="*/ 1826114 h 7043687"/>
              <a:gd name="connsiteX5916" fmla="*/ 3470452 w 5143835"/>
              <a:gd name="connsiteY5916" fmla="*/ 1823811 h 7043687"/>
              <a:gd name="connsiteX5917" fmla="*/ 3473615 w 5143835"/>
              <a:gd name="connsiteY5917" fmla="*/ 1813715 h 7043687"/>
              <a:gd name="connsiteX5918" fmla="*/ 3474099 w 5143835"/>
              <a:gd name="connsiteY5918" fmla="*/ 1814467 h 7043687"/>
              <a:gd name="connsiteX5919" fmla="*/ 3474425 w 5143835"/>
              <a:gd name="connsiteY5919" fmla="*/ 1813475 h 7043687"/>
              <a:gd name="connsiteX5920" fmla="*/ 3477193 w 5143835"/>
              <a:gd name="connsiteY5920" fmla="*/ 1809469 h 7043687"/>
              <a:gd name="connsiteX5921" fmla="*/ 3473810 w 5143835"/>
              <a:gd name="connsiteY5921" fmla="*/ 1808800 h 7043687"/>
              <a:gd name="connsiteX5922" fmla="*/ 3472979 w 5143835"/>
              <a:gd name="connsiteY5922" fmla="*/ 1801204 h 7043687"/>
              <a:gd name="connsiteX5923" fmla="*/ 4850096 w 5143835"/>
              <a:gd name="connsiteY5923" fmla="*/ 1800718 h 7043687"/>
              <a:gd name="connsiteX5924" fmla="*/ 4860535 w 5143835"/>
              <a:gd name="connsiteY5924" fmla="*/ 1806610 h 7043687"/>
              <a:gd name="connsiteX5925" fmla="*/ 4863721 w 5143835"/>
              <a:gd name="connsiteY5925" fmla="*/ 1821258 h 7043687"/>
              <a:gd name="connsiteX5926" fmla="*/ 4874155 w 5143835"/>
              <a:gd name="connsiteY5926" fmla="*/ 1829603 h 7043687"/>
              <a:gd name="connsiteX5927" fmla="*/ 4889585 w 5143835"/>
              <a:gd name="connsiteY5927" fmla="*/ 1851019 h 7043687"/>
              <a:gd name="connsiteX5928" fmla="*/ 4885961 w 5143835"/>
              <a:gd name="connsiteY5928" fmla="*/ 1854169 h 7043687"/>
              <a:gd name="connsiteX5929" fmla="*/ 4892769 w 5143835"/>
              <a:gd name="connsiteY5929" fmla="*/ 1865665 h 7043687"/>
              <a:gd name="connsiteX5930" fmla="*/ 4895954 w 5143835"/>
              <a:gd name="connsiteY5930" fmla="*/ 1880310 h 7043687"/>
              <a:gd name="connsiteX5931" fmla="*/ 4885520 w 5143835"/>
              <a:gd name="connsiteY5931" fmla="*/ 1871965 h 7043687"/>
              <a:gd name="connsiteX5932" fmla="*/ 4876899 w 5143835"/>
              <a:gd name="connsiteY5932" fmla="*/ 1862045 h 7043687"/>
              <a:gd name="connsiteX5933" fmla="*/ 4878711 w 5143835"/>
              <a:gd name="connsiteY5933" fmla="*/ 1860470 h 7043687"/>
              <a:gd name="connsiteX5934" fmla="*/ 4837415 w 5143835"/>
              <a:gd name="connsiteY5934" fmla="*/ 1809289 h 7043687"/>
              <a:gd name="connsiteX5935" fmla="*/ 4850096 w 5143835"/>
              <a:gd name="connsiteY5935" fmla="*/ 1800718 h 7043687"/>
              <a:gd name="connsiteX5936" fmla="*/ 4856449 w 5143835"/>
              <a:gd name="connsiteY5936" fmla="*/ 1793504 h 7043687"/>
              <a:gd name="connsiteX5937" fmla="*/ 4866825 w 5143835"/>
              <a:gd name="connsiteY5937" fmla="*/ 1801648 h 7043687"/>
              <a:gd name="connsiteX5938" fmla="*/ 4881939 w 5143835"/>
              <a:gd name="connsiteY5938" fmla="*/ 1822834 h 7043687"/>
              <a:gd name="connsiteX5939" fmla="*/ 4898933 w 5143835"/>
              <a:gd name="connsiteY5939" fmla="*/ 1842389 h 7043687"/>
              <a:gd name="connsiteX5940" fmla="*/ 4895174 w 5143835"/>
              <a:gd name="connsiteY5940" fmla="*/ 1845655 h 7043687"/>
              <a:gd name="connsiteX5941" fmla="*/ 4903670 w 5143835"/>
              <a:gd name="connsiteY5941" fmla="*/ 1855433 h 7043687"/>
              <a:gd name="connsiteX5942" fmla="*/ 4901791 w 5143835"/>
              <a:gd name="connsiteY5942" fmla="*/ 1857066 h 7043687"/>
              <a:gd name="connsiteX5943" fmla="*/ 4891415 w 5143835"/>
              <a:gd name="connsiteY5943" fmla="*/ 1848923 h 7043687"/>
              <a:gd name="connsiteX5944" fmla="*/ 4882918 w 5143835"/>
              <a:gd name="connsiteY5944" fmla="*/ 1839146 h 7043687"/>
              <a:gd name="connsiteX5945" fmla="*/ 4854569 w 5143835"/>
              <a:gd name="connsiteY5945" fmla="*/ 1795138 h 7043687"/>
              <a:gd name="connsiteX5946" fmla="*/ 4856449 w 5143835"/>
              <a:gd name="connsiteY5946" fmla="*/ 1793504 h 7043687"/>
              <a:gd name="connsiteX5947" fmla="*/ 3825845 w 5143835"/>
              <a:gd name="connsiteY5947" fmla="*/ 1792760 h 7043687"/>
              <a:gd name="connsiteX5948" fmla="*/ 3831843 w 5143835"/>
              <a:gd name="connsiteY5948" fmla="*/ 1799661 h 7043687"/>
              <a:gd name="connsiteX5949" fmla="*/ 3829829 w 5143835"/>
              <a:gd name="connsiteY5949" fmla="*/ 1801411 h 7043687"/>
              <a:gd name="connsiteX5950" fmla="*/ 3823832 w 5143835"/>
              <a:gd name="connsiteY5950" fmla="*/ 1794510 h 7043687"/>
              <a:gd name="connsiteX5951" fmla="*/ 3825845 w 5143835"/>
              <a:gd name="connsiteY5951" fmla="*/ 1792760 h 7043687"/>
              <a:gd name="connsiteX5952" fmla="*/ 4391605 w 5143835"/>
              <a:gd name="connsiteY5952" fmla="*/ 1791678 h 7043687"/>
              <a:gd name="connsiteX5953" fmla="*/ 4398924 w 5143835"/>
              <a:gd name="connsiteY5953" fmla="*/ 1803489 h 7043687"/>
              <a:gd name="connsiteX5954" fmla="*/ 4388249 w 5143835"/>
              <a:gd name="connsiteY5954" fmla="*/ 1794595 h 7043687"/>
              <a:gd name="connsiteX5955" fmla="*/ 4391605 w 5143835"/>
              <a:gd name="connsiteY5955" fmla="*/ 1791678 h 7043687"/>
              <a:gd name="connsiteX5956" fmla="*/ 3883397 w 5143835"/>
              <a:gd name="connsiteY5956" fmla="*/ 1791198 h 7043687"/>
              <a:gd name="connsiteX5957" fmla="*/ 3901389 w 5143835"/>
              <a:gd name="connsiteY5957" fmla="*/ 1811902 h 7043687"/>
              <a:gd name="connsiteX5958" fmla="*/ 3879369 w 5143835"/>
              <a:gd name="connsiteY5958" fmla="*/ 1794698 h 7043687"/>
              <a:gd name="connsiteX5959" fmla="*/ 3883397 w 5143835"/>
              <a:gd name="connsiteY5959" fmla="*/ 1791198 h 7043687"/>
              <a:gd name="connsiteX5960" fmla="*/ 3760865 w 5143835"/>
              <a:gd name="connsiteY5960" fmla="*/ 1790179 h 7043687"/>
              <a:gd name="connsiteX5961" fmla="*/ 3772277 w 5143835"/>
              <a:gd name="connsiteY5961" fmla="*/ 1802973 h 7043687"/>
              <a:gd name="connsiteX5962" fmla="*/ 3761937 w 5143835"/>
              <a:gd name="connsiteY5962" fmla="*/ 1793786 h 7043687"/>
              <a:gd name="connsiteX5963" fmla="*/ 3760865 w 5143835"/>
              <a:gd name="connsiteY5963" fmla="*/ 1790179 h 7043687"/>
              <a:gd name="connsiteX5964" fmla="*/ 3862565 w 5143835"/>
              <a:gd name="connsiteY5964" fmla="*/ 1790124 h 7043687"/>
              <a:gd name="connsiteX5965" fmla="*/ 3872925 w 5143835"/>
              <a:gd name="connsiteY5965" fmla="*/ 1798280 h 7043687"/>
              <a:gd name="connsiteX5966" fmla="*/ 3883287 w 5143835"/>
              <a:gd name="connsiteY5966" fmla="*/ 1806436 h 7043687"/>
              <a:gd name="connsiteX5967" fmla="*/ 3881423 w 5143835"/>
              <a:gd name="connsiteY5967" fmla="*/ 1808056 h 7043687"/>
              <a:gd name="connsiteX5968" fmla="*/ 3889919 w 5143835"/>
              <a:gd name="connsiteY5968" fmla="*/ 1817834 h 7043687"/>
              <a:gd name="connsiteX5969" fmla="*/ 3896552 w 5143835"/>
              <a:gd name="connsiteY5969" fmla="*/ 1829231 h 7043687"/>
              <a:gd name="connsiteX5970" fmla="*/ 3948357 w 5143835"/>
              <a:gd name="connsiteY5970" fmla="*/ 1870012 h 7043687"/>
              <a:gd name="connsiteX5971" fmla="*/ 3944627 w 5143835"/>
              <a:gd name="connsiteY5971" fmla="*/ 1873253 h 7043687"/>
              <a:gd name="connsiteX5972" fmla="*/ 3961621 w 5143835"/>
              <a:gd name="connsiteY5972" fmla="*/ 1892806 h 7043687"/>
              <a:gd name="connsiteX5973" fmla="*/ 3928673 w 5143835"/>
              <a:gd name="connsiteY5973" fmla="*/ 1869958 h 7043687"/>
              <a:gd name="connsiteX5974" fmla="*/ 3920177 w 5143835"/>
              <a:gd name="connsiteY5974" fmla="*/ 1860182 h 7043687"/>
              <a:gd name="connsiteX5975" fmla="*/ 3907952 w 5143835"/>
              <a:gd name="connsiteY5975" fmla="*/ 1853646 h 7043687"/>
              <a:gd name="connsiteX5976" fmla="*/ 3872100 w 5143835"/>
              <a:gd name="connsiteY5976" fmla="*/ 1816158 h 7043687"/>
              <a:gd name="connsiteX5977" fmla="*/ 3857075 w 5143835"/>
              <a:gd name="connsiteY5977" fmla="*/ 1792750 h 7043687"/>
              <a:gd name="connsiteX5978" fmla="*/ 3862565 w 5143835"/>
              <a:gd name="connsiteY5978" fmla="*/ 1790124 h 7043687"/>
              <a:gd name="connsiteX5979" fmla="*/ 3551577 w 5143835"/>
              <a:gd name="connsiteY5979" fmla="*/ 1789350 h 7043687"/>
              <a:gd name="connsiteX5980" fmla="*/ 3549185 w 5143835"/>
              <a:gd name="connsiteY5980" fmla="*/ 1801449 h 7043687"/>
              <a:gd name="connsiteX5981" fmla="*/ 3547512 w 5143835"/>
              <a:gd name="connsiteY5981" fmla="*/ 1798800 h 7043687"/>
              <a:gd name="connsiteX5982" fmla="*/ 3551577 w 5143835"/>
              <a:gd name="connsiteY5982" fmla="*/ 1789350 h 7043687"/>
              <a:gd name="connsiteX5983" fmla="*/ 3809241 w 5143835"/>
              <a:gd name="connsiteY5983" fmla="*/ 1789018 h 7043687"/>
              <a:gd name="connsiteX5984" fmla="*/ 3819029 w 5143835"/>
              <a:gd name="connsiteY5984" fmla="*/ 1796666 h 7043687"/>
              <a:gd name="connsiteX5985" fmla="*/ 3827025 w 5143835"/>
              <a:gd name="connsiteY5985" fmla="*/ 1805866 h 7043687"/>
              <a:gd name="connsiteX5986" fmla="*/ 3833230 w 5143835"/>
              <a:gd name="connsiteY5986" fmla="*/ 1816623 h 7043687"/>
              <a:gd name="connsiteX5987" fmla="*/ 3825235 w 5143835"/>
              <a:gd name="connsiteY5987" fmla="*/ 1807422 h 7043687"/>
              <a:gd name="connsiteX5988" fmla="*/ 3809241 w 5143835"/>
              <a:gd name="connsiteY5988" fmla="*/ 1789018 h 7043687"/>
              <a:gd name="connsiteX5989" fmla="*/ 4281174 w 5143835"/>
              <a:gd name="connsiteY5989" fmla="*/ 1786958 h 7043687"/>
              <a:gd name="connsiteX5990" fmla="*/ 4290556 w 5143835"/>
              <a:gd name="connsiteY5990" fmla="*/ 1794704 h 7043687"/>
              <a:gd name="connsiteX5991" fmla="*/ 4275518 w 5143835"/>
              <a:gd name="connsiteY5991" fmla="*/ 1789601 h 7043687"/>
              <a:gd name="connsiteX5992" fmla="*/ 4281174 w 5143835"/>
              <a:gd name="connsiteY5992" fmla="*/ 1786958 h 7043687"/>
              <a:gd name="connsiteX5993" fmla="*/ 3876413 w 5143835"/>
              <a:gd name="connsiteY5993" fmla="*/ 1779096 h 7043687"/>
              <a:gd name="connsiteX5994" fmla="*/ 3885411 w 5143835"/>
              <a:gd name="connsiteY5994" fmla="*/ 1789448 h 7043687"/>
              <a:gd name="connsiteX5995" fmla="*/ 3883397 w 5143835"/>
              <a:gd name="connsiteY5995" fmla="*/ 1791198 h 7043687"/>
              <a:gd name="connsiteX5996" fmla="*/ 3874400 w 5143835"/>
              <a:gd name="connsiteY5996" fmla="*/ 1780845 h 7043687"/>
              <a:gd name="connsiteX5997" fmla="*/ 3876413 w 5143835"/>
              <a:gd name="connsiteY5997" fmla="*/ 1779096 h 7043687"/>
              <a:gd name="connsiteX5998" fmla="*/ 4364552 w 5143835"/>
              <a:gd name="connsiteY5998" fmla="*/ 1778849 h 7043687"/>
              <a:gd name="connsiteX5999" fmla="*/ 4384222 w 5143835"/>
              <a:gd name="connsiteY5999" fmla="*/ 1798095 h 7043687"/>
              <a:gd name="connsiteX6000" fmla="*/ 4380865 w 5143835"/>
              <a:gd name="connsiteY6000" fmla="*/ 1801011 h 7043687"/>
              <a:gd name="connsiteX6001" fmla="*/ 4364552 w 5143835"/>
              <a:gd name="connsiteY6001" fmla="*/ 1778849 h 7043687"/>
              <a:gd name="connsiteX6002" fmla="*/ 3942333 w 5143835"/>
              <a:gd name="connsiteY6002" fmla="*/ 1776317 h 7043687"/>
              <a:gd name="connsiteX6003" fmla="*/ 3950579 w 5143835"/>
              <a:gd name="connsiteY6003" fmla="*/ 1785808 h 7043687"/>
              <a:gd name="connsiteX6004" fmla="*/ 3958825 w 5143835"/>
              <a:gd name="connsiteY6004" fmla="*/ 1795294 h 7043687"/>
              <a:gd name="connsiteX6005" fmla="*/ 3955049 w 5143835"/>
              <a:gd name="connsiteY6005" fmla="*/ 1798577 h 7043687"/>
              <a:gd name="connsiteX6006" fmla="*/ 3981677 w 5143835"/>
              <a:gd name="connsiteY6006" fmla="*/ 1825404 h 7043687"/>
              <a:gd name="connsiteX6007" fmla="*/ 3989925 w 5143835"/>
              <a:gd name="connsiteY6007" fmla="*/ 1834893 h 7043687"/>
              <a:gd name="connsiteX6008" fmla="*/ 3998172 w 5143835"/>
              <a:gd name="connsiteY6008" fmla="*/ 1844384 h 7043687"/>
              <a:gd name="connsiteX6009" fmla="*/ 3986149 w 5143835"/>
              <a:gd name="connsiteY6009" fmla="*/ 1838175 h 7043687"/>
              <a:gd name="connsiteX6010" fmla="*/ 3979294 w 5143835"/>
              <a:gd name="connsiteY6010" fmla="*/ 1860790 h 7043687"/>
              <a:gd name="connsiteX6011" fmla="*/ 3983764 w 5143835"/>
              <a:gd name="connsiteY6011" fmla="*/ 1873559 h 7043687"/>
              <a:gd name="connsiteX6012" fmla="*/ 3973630 w 5143835"/>
              <a:gd name="connsiteY6012" fmla="*/ 1865712 h 7043687"/>
              <a:gd name="connsiteX6013" fmla="*/ 3979988 w 5143835"/>
              <a:gd name="connsiteY6013" fmla="*/ 1876840 h 7043687"/>
              <a:gd name="connsiteX6014" fmla="*/ 3945115 w 5143835"/>
              <a:gd name="connsiteY6014" fmla="*/ 1840525 h 7043687"/>
              <a:gd name="connsiteX6015" fmla="*/ 3948890 w 5143835"/>
              <a:gd name="connsiteY6015" fmla="*/ 1837244 h 7043687"/>
              <a:gd name="connsiteX6016" fmla="*/ 3940643 w 5143835"/>
              <a:gd name="connsiteY6016" fmla="*/ 1827754 h 7043687"/>
              <a:gd name="connsiteX6017" fmla="*/ 3942531 w 5143835"/>
              <a:gd name="connsiteY6017" fmla="*/ 1826113 h 7043687"/>
              <a:gd name="connsiteX6018" fmla="*/ 3950779 w 5143835"/>
              <a:gd name="connsiteY6018" fmla="*/ 1835603 h 7043687"/>
              <a:gd name="connsiteX6019" fmla="*/ 3958330 w 5143835"/>
              <a:gd name="connsiteY6019" fmla="*/ 1829040 h 7043687"/>
              <a:gd name="connsiteX6020" fmla="*/ 3960217 w 5143835"/>
              <a:gd name="connsiteY6020" fmla="*/ 1827400 h 7043687"/>
              <a:gd name="connsiteX6021" fmla="*/ 3950082 w 5143835"/>
              <a:gd name="connsiteY6021" fmla="*/ 1819550 h 7043687"/>
              <a:gd name="connsiteX6022" fmla="*/ 3948195 w 5143835"/>
              <a:gd name="connsiteY6022" fmla="*/ 1821191 h 7043687"/>
              <a:gd name="connsiteX6023" fmla="*/ 3941835 w 5143835"/>
              <a:gd name="connsiteY6023" fmla="*/ 1810061 h 7043687"/>
              <a:gd name="connsiteX6024" fmla="*/ 3933590 w 5143835"/>
              <a:gd name="connsiteY6024" fmla="*/ 1800573 h 7043687"/>
              <a:gd name="connsiteX6025" fmla="*/ 3947498 w 5143835"/>
              <a:gd name="connsiteY6025" fmla="*/ 1805139 h 7043687"/>
              <a:gd name="connsiteX6026" fmla="*/ 3949386 w 5143835"/>
              <a:gd name="connsiteY6026" fmla="*/ 1803498 h 7043687"/>
              <a:gd name="connsiteX6027" fmla="*/ 3943028 w 5143835"/>
              <a:gd name="connsiteY6027" fmla="*/ 1792370 h 7043687"/>
              <a:gd name="connsiteX6028" fmla="*/ 3944915 w 5143835"/>
              <a:gd name="connsiteY6028" fmla="*/ 1790729 h 7043687"/>
              <a:gd name="connsiteX6029" fmla="*/ 3946804 w 5143835"/>
              <a:gd name="connsiteY6029" fmla="*/ 1789089 h 7043687"/>
              <a:gd name="connsiteX6030" fmla="*/ 3940444 w 5143835"/>
              <a:gd name="connsiteY6030" fmla="*/ 1777958 h 7043687"/>
              <a:gd name="connsiteX6031" fmla="*/ 3942333 w 5143835"/>
              <a:gd name="connsiteY6031" fmla="*/ 1776317 h 7043687"/>
              <a:gd name="connsiteX6032" fmla="*/ 4345917 w 5143835"/>
              <a:gd name="connsiteY6032" fmla="*/ 1774957 h 7043687"/>
              <a:gd name="connsiteX6033" fmla="*/ 4361513 w 5143835"/>
              <a:gd name="connsiteY6033" fmla="*/ 1782893 h 7043687"/>
              <a:gd name="connsiteX6034" fmla="*/ 4369921 w 5143835"/>
              <a:gd name="connsiteY6034" fmla="*/ 1792568 h 7043687"/>
              <a:gd name="connsiteX6035" fmla="*/ 4380184 w 5143835"/>
              <a:gd name="connsiteY6035" fmla="*/ 1800631 h 7043687"/>
              <a:gd name="connsiteX6036" fmla="*/ 4393289 w 5143835"/>
              <a:gd name="connsiteY6036" fmla="*/ 1823202 h 7043687"/>
              <a:gd name="connsiteX6037" fmla="*/ 4412825 w 5143835"/>
              <a:gd name="connsiteY6037" fmla="*/ 1823205 h 7043687"/>
              <a:gd name="connsiteX6038" fmla="*/ 4429639 w 5143835"/>
              <a:gd name="connsiteY6038" fmla="*/ 1842553 h 7043687"/>
              <a:gd name="connsiteX6039" fmla="*/ 4430628 w 5143835"/>
              <a:gd name="connsiteY6039" fmla="*/ 1858676 h 7043687"/>
              <a:gd name="connsiteX6040" fmla="*/ 4453995 w 5143835"/>
              <a:gd name="connsiteY6040" fmla="*/ 1889309 h 7043687"/>
              <a:gd name="connsiteX6041" fmla="*/ 4466111 w 5143835"/>
              <a:gd name="connsiteY6041" fmla="*/ 1895758 h 7043687"/>
              <a:gd name="connsiteX6042" fmla="*/ 4470809 w 5143835"/>
              <a:gd name="connsiteY6042" fmla="*/ 1908657 h 7043687"/>
              <a:gd name="connsiteX6043" fmla="*/ 4491335 w 5143835"/>
              <a:gd name="connsiteY6043" fmla="*/ 1924783 h 7043687"/>
              <a:gd name="connsiteX6044" fmla="*/ 4514701 w 5143835"/>
              <a:gd name="connsiteY6044" fmla="*/ 1955417 h 7043687"/>
              <a:gd name="connsiteX6045" fmla="*/ 4550185 w 5143835"/>
              <a:gd name="connsiteY6045" fmla="*/ 1992500 h 7043687"/>
              <a:gd name="connsiteX6046" fmla="*/ 4538069 w 5143835"/>
              <a:gd name="connsiteY6046" fmla="*/ 1986052 h 7043687"/>
              <a:gd name="connsiteX6047" fmla="*/ 4542765 w 5143835"/>
              <a:gd name="connsiteY6047" fmla="*/ 1998949 h 7043687"/>
              <a:gd name="connsiteX6048" fmla="*/ 4545609 w 5143835"/>
              <a:gd name="connsiteY6048" fmla="*/ 2013459 h 7043687"/>
              <a:gd name="connsiteX6049" fmla="*/ 4566133 w 5143835"/>
              <a:gd name="connsiteY6049" fmla="*/ 2029582 h 7043687"/>
              <a:gd name="connsiteX6050" fmla="*/ 4581094 w 5143835"/>
              <a:gd name="connsiteY6050" fmla="*/ 2050544 h 7043687"/>
              <a:gd name="connsiteX6051" fmla="*/ 4582081 w 5143835"/>
              <a:gd name="connsiteY6051" fmla="*/ 2066664 h 7043687"/>
              <a:gd name="connsiteX6052" fmla="*/ 4621275 w 5143835"/>
              <a:gd name="connsiteY6052" fmla="*/ 2100526 h 7043687"/>
              <a:gd name="connsiteX6053" fmla="*/ 4620409 w 5143835"/>
              <a:gd name="connsiteY6053" fmla="*/ 2118260 h 7043687"/>
              <a:gd name="connsiteX6054" fmla="*/ 4628815 w 5143835"/>
              <a:gd name="connsiteY6054" fmla="*/ 2127933 h 7043687"/>
              <a:gd name="connsiteX6055" fmla="*/ 4623250 w 5143835"/>
              <a:gd name="connsiteY6055" fmla="*/ 2132769 h 7043687"/>
              <a:gd name="connsiteX6056" fmla="*/ 4651195 w 5143835"/>
              <a:gd name="connsiteY6056" fmla="*/ 2142447 h 7043687"/>
              <a:gd name="connsiteX6057" fmla="*/ 4712768 w 5143835"/>
              <a:gd name="connsiteY6057" fmla="*/ 2190819 h 7043687"/>
              <a:gd name="connsiteX6058" fmla="*/ 4725872 w 5143835"/>
              <a:gd name="connsiteY6058" fmla="*/ 2213391 h 7043687"/>
              <a:gd name="connsiteX6059" fmla="*/ 4724018 w 5143835"/>
              <a:gd name="connsiteY6059" fmla="*/ 2215002 h 7043687"/>
              <a:gd name="connsiteX6060" fmla="*/ 4710047 w 5143835"/>
              <a:gd name="connsiteY6060" fmla="*/ 2210166 h 7043687"/>
              <a:gd name="connsiteX6061" fmla="*/ 4706338 w 5143835"/>
              <a:gd name="connsiteY6061" fmla="*/ 2213389 h 7043687"/>
              <a:gd name="connsiteX6062" fmla="*/ 4687667 w 5143835"/>
              <a:gd name="connsiteY6062" fmla="*/ 2195653 h 7043687"/>
              <a:gd name="connsiteX6063" fmla="*/ 4683956 w 5143835"/>
              <a:gd name="connsiteY6063" fmla="*/ 2198876 h 7043687"/>
              <a:gd name="connsiteX6064" fmla="*/ 4662445 w 5143835"/>
              <a:gd name="connsiteY6064" fmla="*/ 2166630 h 7043687"/>
              <a:gd name="connsiteX6065" fmla="*/ 4630792 w 5143835"/>
              <a:gd name="connsiteY6065" fmla="*/ 2160178 h 7043687"/>
              <a:gd name="connsiteX6066" fmla="*/ 4626093 w 5143835"/>
              <a:gd name="connsiteY6066" fmla="*/ 2147279 h 7043687"/>
              <a:gd name="connsiteX6067" fmla="*/ 4599017 w 5143835"/>
              <a:gd name="connsiteY6067" fmla="*/ 2119869 h 7043687"/>
              <a:gd name="connsiteX6068" fmla="*/ 4603715 w 5143835"/>
              <a:gd name="connsiteY6068" fmla="*/ 2132768 h 7043687"/>
              <a:gd name="connsiteX6069" fmla="*/ 4609400 w 5143835"/>
              <a:gd name="connsiteY6069" fmla="*/ 2161787 h 7043687"/>
              <a:gd name="connsiteX6070" fmla="*/ 4592586 w 5143835"/>
              <a:gd name="connsiteY6070" fmla="*/ 2142440 h 7043687"/>
              <a:gd name="connsiteX6071" fmla="*/ 4586033 w 5143835"/>
              <a:gd name="connsiteY6071" fmla="*/ 2131153 h 7043687"/>
              <a:gd name="connsiteX6072" fmla="*/ 4577624 w 5143835"/>
              <a:gd name="connsiteY6072" fmla="*/ 2121478 h 7043687"/>
              <a:gd name="connsiteX6073" fmla="*/ 4557968 w 5143835"/>
              <a:gd name="connsiteY6073" fmla="*/ 2087620 h 7043687"/>
              <a:gd name="connsiteX6074" fmla="*/ 4555247 w 5143835"/>
              <a:gd name="connsiteY6074" fmla="*/ 2106966 h 7043687"/>
              <a:gd name="connsiteX6075" fmla="*/ 4521617 w 5143835"/>
              <a:gd name="connsiteY6075" fmla="*/ 2068268 h 7043687"/>
              <a:gd name="connsiteX6076" fmla="*/ 4535710 w 5143835"/>
              <a:gd name="connsiteY6076" fmla="*/ 2106964 h 7043687"/>
              <a:gd name="connsiteX6077" fmla="*/ 4475870 w 5143835"/>
              <a:gd name="connsiteY6077" fmla="*/ 2023124 h 7043687"/>
              <a:gd name="connsiteX6078" fmla="*/ 4481436 w 5143835"/>
              <a:gd name="connsiteY6078" fmla="*/ 2018287 h 7043687"/>
              <a:gd name="connsiteX6079" fmla="*/ 4471172 w 5143835"/>
              <a:gd name="connsiteY6079" fmla="*/ 2010225 h 7043687"/>
              <a:gd name="connsiteX6080" fmla="*/ 4465608 w 5143835"/>
              <a:gd name="connsiteY6080" fmla="*/ 2015060 h 7043687"/>
              <a:gd name="connsiteX6081" fmla="*/ 4448794 w 5143835"/>
              <a:gd name="connsiteY6081" fmla="*/ 1995713 h 7043687"/>
              <a:gd name="connsiteX6082" fmla="*/ 4436676 w 5143835"/>
              <a:gd name="connsiteY6082" fmla="*/ 1989262 h 7043687"/>
              <a:gd name="connsiteX6083" fmla="*/ 4418008 w 5143835"/>
              <a:gd name="connsiteY6083" fmla="*/ 1971526 h 7043687"/>
              <a:gd name="connsiteX6084" fmla="*/ 4430126 w 5143835"/>
              <a:gd name="connsiteY6084" fmla="*/ 1977977 h 7043687"/>
              <a:gd name="connsiteX6085" fmla="*/ 4440386 w 5143835"/>
              <a:gd name="connsiteY6085" fmla="*/ 1986038 h 7043687"/>
              <a:gd name="connsiteX6086" fmla="*/ 4442240 w 5143835"/>
              <a:gd name="connsiteY6086" fmla="*/ 1984426 h 7043687"/>
              <a:gd name="connsiteX6087" fmla="*/ 4418874 w 5143835"/>
              <a:gd name="connsiteY6087" fmla="*/ 1953792 h 7043687"/>
              <a:gd name="connsiteX6088" fmla="*/ 4398350 w 5143835"/>
              <a:gd name="connsiteY6088" fmla="*/ 1937668 h 7043687"/>
              <a:gd name="connsiteX6089" fmla="*/ 4396495 w 5143835"/>
              <a:gd name="connsiteY6089" fmla="*/ 1939280 h 7043687"/>
              <a:gd name="connsiteX6090" fmla="*/ 4404901 w 5143835"/>
              <a:gd name="connsiteY6090" fmla="*/ 1948954 h 7043687"/>
              <a:gd name="connsiteX6091" fmla="*/ 4403046 w 5143835"/>
              <a:gd name="connsiteY6091" fmla="*/ 1950565 h 7043687"/>
              <a:gd name="connsiteX6092" fmla="*/ 4401191 w 5143835"/>
              <a:gd name="connsiteY6092" fmla="*/ 1952177 h 7043687"/>
              <a:gd name="connsiteX6093" fmla="*/ 4399337 w 5143835"/>
              <a:gd name="connsiteY6093" fmla="*/ 1953788 h 7043687"/>
              <a:gd name="connsiteX6094" fmla="*/ 4404034 w 5143835"/>
              <a:gd name="connsiteY6094" fmla="*/ 1966688 h 7043687"/>
              <a:gd name="connsiteX6095" fmla="*/ 4422706 w 5143835"/>
              <a:gd name="connsiteY6095" fmla="*/ 1984426 h 7043687"/>
              <a:gd name="connsiteX6096" fmla="*/ 4415287 w 5143835"/>
              <a:gd name="connsiteY6096" fmla="*/ 1990873 h 7043687"/>
              <a:gd name="connsiteX6097" fmla="*/ 4430245 w 5143835"/>
              <a:gd name="connsiteY6097" fmla="*/ 2011832 h 7043687"/>
              <a:gd name="connsiteX6098" fmla="*/ 4411577 w 5143835"/>
              <a:gd name="connsiteY6098" fmla="*/ 1994097 h 7043687"/>
              <a:gd name="connsiteX6099" fmla="*/ 4407867 w 5143835"/>
              <a:gd name="connsiteY6099" fmla="*/ 1997321 h 7043687"/>
              <a:gd name="connsiteX6100" fmla="*/ 4424682 w 5143835"/>
              <a:gd name="connsiteY6100" fmla="*/ 2016669 h 7043687"/>
              <a:gd name="connsiteX6101" fmla="*/ 4431234 w 5143835"/>
              <a:gd name="connsiteY6101" fmla="*/ 2027955 h 7043687"/>
              <a:gd name="connsiteX6102" fmla="*/ 4441495 w 5143835"/>
              <a:gd name="connsiteY6102" fmla="*/ 2036016 h 7043687"/>
              <a:gd name="connsiteX6103" fmla="*/ 4459298 w 5143835"/>
              <a:gd name="connsiteY6103" fmla="*/ 2071486 h 7043687"/>
              <a:gd name="connsiteX6104" fmla="*/ 4486375 w 5143835"/>
              <a:gd name="connsiteY6104" fmla="*/ 2098896 h 7043687"/>
              <a:gd name="connsiteX6105" fmla="*/ 4472403 w 5143835"/>
              <a:gd name="connsiteY6105" fmla="*/ 2094060 h 7043687"/>
              <a:gd name="connsiteX6106" fmla="*/ 4492928 w 5143835"/>
              <a:gd name="connsiteY6106" fmla="*/ 2110183 h 7043687"/>
              <a:gd name="connsiteX6107" fmla="*/ 4494783 w 5143835"/>
              <a:gd name="connsiteY6107" fmla="*/ 2108571 h 7043687"/>
              <a:gd name="connsiteX6108" fmla="*/ 4493794 w 5143835"/>
              <a:gd name="connsiteY6108" fmla="*/ 2092449 h 7043687"/>
              <a:gd name="connsiteX6109" fmla="*/ 4485388 w 5143835"/>
              <a:gd name="connsiteY6109" fmla="*/ 2082776 h 7043687"/>
              <a:gd name="connsiteX6110" fmla="*/ 4476979 w 5143835"/>
              <a:gd name="connsiteY6110" fmla="*/ 2073101 h 7043687"/>
              <a:gd name="connsiteX6111" fmla="*/ 4458311 w 5143835"/>
              <a:gd name="connsiteY6111" fmla="*/ 2055366 h 7043687"/>
              <a:gd name="connsiteX6112" fmla="*/ 4428391 w 5143835"/>
              <a:gd name="connsiteY6112" fmla="*/ 2013445 h 7043687"/>
              <a:gd name="connsiteX6113" fmla="*/ 4430245 w 5143835"/>
              <a:gd name="connsiteY6113" fmla="*/ 2011832 h 7043687"/>
              <a:gd name="connsiteX6114" fmla="*/ 4432101 w 5143835"/>
              <a:gd name="connsiteY6114" fmla="*/ 2010221 h 7043687"/>
              <a:gd name="connsiteX6115" fmla="*/ 4440509 w 5143835"/>
              <a:gd name="connsiteY6115" fmla="*/ 2019895 h 7043687"/>
              <a:gd name="connsiteX6116" fmla="*/ 4438653 w 5143835"/>
              <a:gd name="connsiteY6116" fmla="*/ 2021507 h 7043687"/>
              <a:gd name="connsiteX6117" fmla="*/ 4445205 w 5143835"/>
              <a:gd name="connsiteY6117" fmla="*/ 2032792 h 7043687"/>
              <a:gd name="connsiteX6118" fmla="*/ 4459177 w 5143835"/>
              <a:gd name="connsiteY6118" fmla="*/ 2037631 h 7043687"/>
              <a:gd name="connsiteX6119" fmla="*/ 4486254 w 5143835"/>
              <a:gd name="connsiteY6119" fmla="*/ 2065042 h 7043687"/>
              <a:gd name="connsiteX6120" fmla="*/ 4489097 w 5143835"/>
              <a:gd name="connsiteY6120" fmla="*/ 2079552 h 7043687"/>
              <a:gd name="connsiteX6121" fmla="*/ 4522726 w 5143835"/>
              <a:gd name="connsiteY6121" fmla="*/ 2118247 h 7043687"/>
              <a:gd name="connsiteX6122" fmla="*/ 4548936 w 5143835"/>
              <a:gd name="connsiteY6122" fmla="*/ 2163392 h 7043687"/>
              <a:gd name="connsiteX6123" fmla="*/ 4524703 w 5143835"/>
              <a:gd name="connsiteY6123" fmla="*/ 2150492 h 7043687"/>
              <a:gd name="connsiteX6124" fmla="*/ 4528413 w 5143835"/>
              <a:gd name="connsiteY6124" fmla="*/ 2147268 h 7043687"/>
              <a:gd name="connsiteX6125" fmla="*/ 4501336 w 5143835"/>
              <a:gd name="connsiteY6125" fmla="*/ 2119858 h 7043687"/>
              <a:gd name="connsiteX6126" fmla="*/ 4499481 w 5143835"/>
              <a:gd name="connsiteY6126" fmla="*/ 2121470 h 7043687"/>
              <a:gd name="connsiteX6127" fmla="*/ 4512585 w 5143835"/>
              <a:gd name="connsiteY6127" fmla="*/ 2144042 h 7043687"/>
              <a:gd name="connsiteX6128" fmla="*/ 4522847 w 5143835"/>
              <a:gd name="connsiteY6128" fmla="*/ 2152104 h 7043687"/>
              <a:gd name="connsiteX6129" fmla="*/ 4537807 w 5143835"/>
              <a:gd name="connsiteY6129" fmla="*/ 2173064 h 7043687"/>
              <a:gd name="connsiteX6130" fmla="*/ 4538796 w 5143835"/>
              <a:gd name="connsiteY6130" fmla="*/ 2189186 h 7043687"/>
              <a:gd name="connsiteX6131" fmla="*/ 4529522 w 5143835"/>
              <a:gd name="connsiteY6131" fmla="*/ 2197246 h 7043687"/>
              <a:gd name="connsiteX6132" fmla="*/ 4517018 w 5143835"/>
              <a:gd name="connsiteY6132" fmla="*/ 2180516 h 7043687"/>
              <a:gd name="connsiteX6133" fmla="*/ 4500636 w 5143835"/>
              <a:gd name="connsiteY6133" fmla="*/ 2156822 h 7043687"/>
              <a:gd name="connsiteX6134" fmla="*/ 4488954 w 5143835"/>
              <a:gd name="connsiteY6134" fmla="*/ 2150431 h 7043687"/>
              <a:gd name="connsiteX6135" fmla="*/ 4465555 w 5143835"/>
              <a:gd name="connsiteY6135" fmla="*/ 2119890 h 7043687"/>
              <a:gd name="connsiteX6136" fmla="*/ 4457158 w 5143835"/>
              <a:gd name="connsiteY6136" fmla="*/ 2110228 h 7043687"/>
              <a:gd name="connsiteX6137" fmla="*/ 4458947 w 5143835"/>
              <a:gd name="connsiteY6137" fmla="*/ 2108672 h 7043687"/>
              <a:gd name="connsiteX6138" fmla="*/ 4467344 w 5143835"/>
              <a:gd name="connsiteY6138" fmla="*/ 2118334 h 7043687"/>
              <a:gd name="connsiteX6139" fmla="*/ 4500031 w 5143835"/>
              <a:gd name="connsiteY6139" fmla="*/ 2155947 h 7043687"/>
              <a:gd name="connsiteX6140" fmla="*/ 4499602 w 5143835"/>
              <a:gd name="connsiteY6140" fmla="*/ 2155325 h 7043687"/>
              <a:gd name="connsiteX6141" fmla="*/ 4496757 w 5143835"/>
              <a:gd name="connsiteY6141" fmla="*/ 2140814 h 7043687"/>
              <a:gd name="connsiteX6142" fmla="*/ 4510730 w 5143835"/>
              <a:gd name="connsiteY6142" fmla="*/ 2145653 h 7043687"/>
              <a:gd name="connsiteX6143" fmla="*/ 4490207 w 5143835"/>
              <a:gd name="connsiteY6143" fmla="*/ 2129530 h 7043687"/>
              <a:gd name="connsiteX6144" fmla="*/ 4488352 w 5143835"/>
              <a:gd name="connsiteY6144" fmla="*/ 2131142 h 7043687"/>
              <a:gd name="connsiteX6145" fmla="*/ 4463129 w 5143835"/>
              <a:gd name="connsiteY6145" fmla="*/ 2102119 h 7043687"/>
              <a:gd name="connsiteX6146" fmla="*/ 4466840 w 5143835"/>
              <a:gd name="connsiteY6146" fmla="*/ 2098895 h 7043687"/>
              <a:gd name="connsiteX6147" fmla="*/ 4451879 w 5143835"/>
              <a:gd name="connsiteY6147" fmla="*/ 2077934 h 7043687"/>
              <a:gd name="connsiteX6148" fmla="*/ 4414541 w 5143835"/>
              <a:gd name="connsiteY6148" fmla="*/ 2042462 h 7043687"/>
              <a:gd name="connsiteX6149" fmla="*/ 4422947 w 5143835"/>
              <a:gd name="connsiteY6149" fmla="*/ 2052135 h 7043687"/>
              <a:gd name="connsiteX6150" fmla="*/ 4421091 w 5143835"/>
              <a:gd name="connsiteY6150" fmla="*/ 2053747 h 7043687"/>
              <a:gd name="connsiteX6151" fmla="*/ 4439763 w 5143835"/>
              <a:gd name="connsiteY6151" fmla="*/ 2071485 h 7043687"/>
              <a:gd name="connsiteX6152" fmla="*/ 4452867 w 5143835"/>
              <a:gd name="connsiteY6152" fmla="*/ 2094057 h 7043687"/>
              <a:gd name="connsiteX6153" fmla="*/ 4447302 w 5143835"/>
              <a:gd name="connsiteY6153" fmla="*/ 2098892 h 7043687"/>
              <a:gd name="connsiteX6154" fmla="*/ 4435185 w 5143835"/>
              <a:gd name="connsiteY6154" fmla="*/ 2092442 h 7043687"/>
              <a:gd name="connsiteX6155" fmla="*/ 4413673 w 5143835"/>
              <a:gd name="connsiteY6155" fmla="*/ 2060195 h 7043687"/>
              <a:gd name="connsiteX6156" fmla="*/ 4382887 w 5143835"/>
              <a:gd name="connsiteY6156" fmla="*/ 2036009 h 7043687"/>
              <a:gd name="connsiteX6157" fmla="*/ 4384741 w 5143835"/>
              <a:gd name="connsiteY6157" fmla="*/ 2034397 h 7043687"/>
              <a:gd name="connsiteX6158" fmla="*/ 4366072 w 5143835"/>
              <a:gd name="connsiteY6158" fmla="*/ 2016661 h 7043687"/>
              <a:gd name="connsiteX6159" fmla="*/ 4341837 w 5143835"/>
              <a:gd name="connsiteY6159" fmla="*/ 2003759 h 7043687"/>
              <a:gd name="connsiteX6160" fmla="*/ 4331576 w 5143835"/>
              <a:gd name="connsiteY6160" fmla="*/ 1995698 h 7043687"/>
              <a:gd name="connsiteX6161" fmla="*/ 4338127 w 5143835"/>
              <a:gd name="connsiteY6161" fmla="*/ 2006983 h 7043687"/>
              <a:gd name="connsiteX6162" fmla="*/ 4346535 w 5143835"/>
              <a:gd name="connsiteY6162" fmla="*/ 2016658 h 7043687"/>
              <a:gd name="connsiteX6163" fmla="*/ 4354943 w 5143835"/>
              <a:gd name="connsiteY6163" fmla="*/ 2026333 h 7043687"/>
              <a:gd name="connsiteX6164" fmla="*/ 4356797 w 5143835"/>
              <a:gd name="connsiteY6164" fmla="*/ 2024721 h 7043687"/>
              <a:gd name="connsiteX6165" fmla="*/ 4365206 w 5143835"/>
              <a:gd name="connsiteY6165" fmla="*/ 2034396 h 7043687"/>
              <a:gd name="connsiteX6166" fmla="*/ 4363351 w 5143835"/>
              <a:gd name="connsiteY6166" fmla="*/ 2036008 h 7043687"/>
              <a:gd name="connsiteX6167" fmla="*/ 4375467 w 5143835"/>
              <a:gd name="connsiteY6167" fmla="*/ 2042457 h 7043687"/>
              <a:gd name="connsiteX6168" fmla="*/ 4382020 w 5143835"/>
              <a:gd name="connsiteY6168" fmla="*/ 2053744 h 7043687"/>
              <a:gd name="connsiteX6169" fmla="*/ 4403532 w 5143835"/>
              <a:gd name="connsiteY6169" fmla="*/ 2085990 h 7043687"/>
              <a:gd name="connsiteX6170" fmla="*/ 4393270 w 5143835"/>
              <a:gd name="connsiteY6170" fmla="*/ 2077926 h 7043687"/>
              <a:gd name="connsiteX6171" fmla="*/ 4350367 w 5143835"/>
              <a:gd name="connsiteY6171" fmla="*/ 2047292 h 7043687"/>
              <a:gd name="connsiteX6172" fmla="*/ 4343814 w 5143835"/>
              <a:gd name="connsiteY6172" fmla="*/ 2036005 h 7043687"/>
              <a:gd name="connsiteX6173" fmla="*/ 4331696 w 5143835"/>
              <a:gd name="connsiteY6173" fmla="*/ 2029554 h 7043687"/>
              <a:gd name="connsiteX6174" fmla="*/ 4329842 w 5143835"/>
              <a:gd name="connsiteY6174" fmla="*/ 2031165 h 7043687"/>
              <a:gd name="connsiteX6175" fmla="*/ 4321434 w 5143835"/>
              <a:gd name="connsiteY6175" fmla="*/ 2021490 h 7043687"/>
              <a:gd name="connsiteX6176" fmla="*/ 4323288 w 5143835"/>
              <a:gd name="connsiteY6176" fmla="*/ 2019879 h 7043687"/>
              <a:gd name="connsiteX6177" fmla="*/ 4320447 w 5143835"/>
              <a:gd name="connsiteY6177" fmla="*/ 2005370 h 7043687"/>
              <a:gd name="connsiteX6178" fmla="*/ 4327866 w 5143835"/>
              <a:gd name="connsiteY6178" fmla="*/ 1998922 h 7043687"/>
              <a:gd name="connsiteX6179" fmla="*/ 4329721 w 5143835"/>
              <a:gd name="connsiteY6179" fmla="*/ 1997311 h 7043687"/>
              <a:gd name="connsiteX6180" fmla="*/ 4321313 w 5143835"/>
              <a:gd name="connsiteY6180" fmla="*/ 1987636 h 7043687"/>
              <a:gd name="connsiteX6181" fmla="*/ 4311051 w 5143835"/>
              <a:gd name="connsiteY6181" fmla="*/ 1979573 h 7043687"/>
              <a:gd name="connsiteX6182" fmla="*/ 4301776 w 5143835"/>
              <a:gd name="connsiteY6182" fmla="*/ 1987633 h 7043687"/>
              <a:gd name="connsiteX6183" fmla="*/ 4283107 w 5143835"/>
              <a:gd name="connsiteY6183" fmla="*/ 1969897 h 7043687"/>
              <a:gd name="connsiteX6184" fmla="*/ 4298067 w 5143835"/>
              <a:gd name="connsiteY6184" fmla="*/ 1990857 h 7043687"/>
              <a:gd name="connsiteX6185" fmla="*/ 4279398 w 5143835"/>
              <a:gd name="connsiteY6185" fmla="*/ 1973121 h 7043687"/>
              <a:gd name="connsiteX6186" fmla="*/ 4307463 w 5143835"/>
              <a:gd name="connsiteY6186" fmla="*/ 2016653 h 7043687"/>
              <a:gd name="connsiteX6187" fmla="*/ 4272967 w 5143835"/>
              <a:gd name="connsiteY6187" fmla="*/ 1995692 h 7043687"/>
              <a:gd name="connsiteX6188" fmla="*/ 4206696 w 5143835"/>
              <a:gd name="connsiteY6188" fmla="*/ 1934420 h 7043687"/>
              <a:gd name="connsiteX6189" fmla="*/ 4198288 w 5143835"/>
              <a:gd name="connsiteY6189" fmla="*/ 1924745 h 7043687"/>
              <a:gd name="connsiteX6190" fmla="*/ 4189882 w 5143835"/>
              <a:gd name="connsiteY6190" fmla="*/ 1915073 h 7043687"/>
              <a:gd name="connsiteX6191" fmla="*/ 4191737 w 5143835"/>
              <a:gd name="connsiteY6191" fmla="*/ 1913461 h 7043687"/>
              <a:gd name="connsiteX6192" fmla="*/ 4197301 w 5143835"/>
              <a:gd name="connsiteY6192" fmla="*/ 1908624 h 7043687"/>
              <a:gd name="connsiteX6193" fmla="*/ 4197179 w 5143835"/>
              <a:gd name="connsiteY6193" fmla="*/ 1874767 h 7043687"/>
              <a:gd name="connsiteX6194" fmla="*/ 4207441 w 5143835"/>
              <a:gd name="connsiteY6194" fmla="*/ 1882830 h 7043687"/>
              <a:gd name="connsiteX6195" fmla="*/ 4222400 w 5143835"/>
              <a:gd name="connsiteY6195" fmla="*/ 1903790 h 7043687"/>
              <a:gd name="connsiteX6196" fmla="*/ 4230808 w 5143835"/>
              <a:gd name="connsiteY6196" fmla="*/ 1913465 h 7043687"/>
              <a:gd name="connsiteX6197" fmla="*/ 4234518 w 5143835"/>
              <a:gd name="connsiteY6197" fmla="*/ 1910241 h 7043687"/>
              <a:gd name="connsiteX6198" fmla="*/ 4256031 w 5143835"/>
              <a:gd name="connsiteY6198" fmla="*/ 1942486 h 7043687"/>
              <a:gd name="connsiteX6199" fmla="*/ 4270004 w 5143835"/>
              <a:gd name="connsiteY6199" fmla="*/ 1947326 h 7043687"/>
              <a:gd name="connsiteX6200" fmla="*/ 4256897 w 5143835"/>
              <a:gd name="connsiteY6200" fmla="*/ 1924752 h 7043687"/>
              <a:gd name="connsiteX6201" fmla="*/ 4267160 w 5143835"/>
              <a:gd name="connsiteY6201" fmla="*/ 1932814 h 7043687"/>
              <a:gd name="connsiteX6202" fmla="*/ 4270869 w 5143835"/>
              <a:gd name="connsiteY6202" fmla="*/ 1929592 h 7043687"/>
              <a:gd name="connsiteX6203" fmla="*/ 4237239 w 5143835"/>
              <a:gd name="connsiteY6203" fmla="*/ 1890894 h 7043687"/>
              <a:gd name="connsiteX6204" fmla="*/ 4244658 w 5143835"/>
              <a:gd name="connsiteY6204" fmla="*/ 1884446 h 7043687"/>
              <a:gd name="connsiteX6205" fmla="*/ 4234398 w 5143835"/>
              <a:gd name="connsiteY6205" fmla="*/ 1876385 h 7043687"/>
              <a:gd name="connsiteX6206" fmla="*/ 4236252 w 5143835"/>
              <a:gd name="connsiteY6206" fmla="*/ 1874773 h 7043687"/>
              <a:gd name="connsiteX6207" fmla="*/ 4238107 w 5143835"/>
              <a:gd name="connsiteY6207" fmla="*/ 1873162 h 7043687"/>
              <a:gd name="connsiteX6208" fmla="*/ 4267039 w 5143835"/>
              <a:gd name="connsiteY6208" fmla="*/ 1898960 h 7043687"/>
              <a:gd name="connsiteX6209" fmla="*/ 4268894 w 5143835"/>
              <a:gd name="connsiteY6209" fmla="*/ 1897348 h 7043687"/>
              <a:gd name="connsiteX6210" fmla="*/ 4260486 w 5143835"/>
              <a:gd name="connsiteY6210" fmla="*/ 1887673 h 7043687"/>
              <a:gd name="connsiteX6211" fmla="*/ 4252078 w 5143835"/>
              <a:gd name="connsiteY6211" fmla="*/ 1877998 h 7043687"/>
              <a:gd name="connsiteX6212" fmla="*/ 4253933 w 5143835"/>
              <a:gd name="connsiteY6212" fmla="*/ 1876386 h 7043687"/>
              <a:gd name="connsiteX6213" fmla="*/ 4262341 w 5143835"/>
              <a:gd name="connsiteY6213" fmla="*/ 1886061 h 7043687"/>
              <a:gd name="connsiteX6214" fmla="*/ 4264196 w 5143835"/>
              <a:gd name="connsiteY6214" fmla="*/ 1884449 h 7043687"/>
              <a:gd name="connsiteX6215" fmla="*/ 4222160 w 5143835"/>
              <a:gd name="connsiteY6215" fmla="*/ 1836079 h 7043687"/>
              <a:gd name="connsiteX6216" fmla="*/ 4193228 w 5143835"/>
              <a:gd name="connsiteY6216" fmla="*/ 1810281 h 7043687"/>
              <a:gd name="connsiteX6217" fmla="*/ 4181111 w 5143835"/>
              <a:gd name="connsiteY6217" fmla="*/ 1803830 h 7043687"/>
              <a:gd name="connsiteX6218" fmla="*/ 4178267 w 5143835"/>
              <a:gd name="connsiteY6218" fmla="*/ 1789320 h 7043687"/>
              <a:gd name="connsiteX6219" fmla="*/ 4197804 w 5143835"/>
              <a:gd name="connsiteY6219" fmla="*/ 1789324 h 7043687"/>
              <a:gd name="connsiteX6220" fmla="*/ 4206212 w 5143835"/>
              <a:gd name="connsiteY6220" fmla="*/ 1798997 h 7043687"/>
              <a:gd name="connsiteX6221" fmla="*/ 4202502 w 5143835"/>
              <a:gd name="connsiteY6221" fmla="*/ 1802221 h 7043687"/>
              <a:gd name="connsiteX6222" fmla="*/ 4212763 w 5143835"/>
              <a:gd name="connsiteY6222" fmla="*/ 1810282 h 7043687"/>
              <a:gd name="connsiteX6223" fmla="*/ 4219316 w 5143835"/>
              <a:gd name="connsiteY6223" fmla="*/ 1821569 h 7043687"/>
              <a:gd name="connsiteX6224" fmla="*/ 4217461 w 5143835"/>
              <a:gd name="connsiteY6224" fmla="*/ 1823181 h 7043687"/>
              <a:gd name="connsiteX6225" fmla="*/ 4215607 w 5143835"/>
              <a:gd name="connsiteY6225" fmla="*/ 1824793 h 7043687"/>
              <a:gd name="connsiteX6226" fmla="*/ 4224014 w 5143835"/>
              <a:gd name="connsiteY6226" fmla="*/ 1834468 h 7043687"/>
              <a:gd name="connsiteX6227" fmla="*/ 4262220 w 5143835"/>
              <a:gd name="connsiteY6227" fmla="*/ 1852207 h 7043687"/>
              <a:gd name="connsiteX6228" fmla="*/ 4265930 w 5143835"/>
              <a:gd name="connsiteY6228" fmla="*/ 1848983 h 7043687"/>
              <a:gd name="connsiteX6229" fmla="*/ 4266796 w 5143835"/>
              <a:gd name="connsiteY6229" fmla="*/ 1831247 h 7043687"/>
              <a:gd name="connsiteX6230" fmla="*/ 4258388 w 5143835"/>
              <a:gd name="connsiteY6230" fmla="*/ 1821573 h 7043687"/>
              <a:gd name="connsiteX6231" fmla="*/ 4270505 w 5143835"/>
              <a:gd name="connsiteY6231" fmla="*/ 1828024 h 7043687"/>
              <a:gd name="connsiteX6232" fmla="*/ 4277059 w 5143835"/>
              <a:gd name="connsiteY6232" fmla="*/ 1839310 h 7043687"/>
              <a:gd name="connsiteX6233" fmla="*/ 4278913 w 5143835"/>
              <a:gd name="connsiteY6233" fmla="*/ 1837698 h 7043687"/>
              <a:gd name="connsiteX6234" fmla="*/ 4265808 w 5143835"/>
              <a:gd name="connsiteY6234" fmla="*/ 1815125 h 7043687"/>
              <a:gd name="connsiteX6235" fmla="*/ 4271372 w 5143835"/>
              <a:gd name="connsiteY6235" fmla="*/ 1810290 h 7043687"/>
              <a:gd name="connsiteX6236" fmla="*/ 4305869 w 5143835"/>
              <a:gd name="connsiteY6236" fmla="*/ 1831252 h 7043687"/>
              <a:gd name="connsiteX6237" fmla="*/ 4327380 w 5143835"/>
              <a:gd name="connsiteY6237" fmla="*/ 1863498 h 7043687"/>
              <a:gd name="connsiteX6238" fmla="*/ 4349761 w 5143835"/>
              <a:gd name="connsiteY6238" fmla="*/ 1878011 h 7043687"/>
              <a:gd name="connsiteX6239" fmla="*/ 4363731 w 5143835"/>
              <a:gd name="connsiteY6239" fmla="*/ 1882849 h 7043687"/>
              <a:gd name="connsiteX6240" fmla="*/ 4359034 w 5143835"/>
              <a:gd name="connsiteY6240" fmla="*/ 1869952 h 7043687"/>
              <a:gd name="connsiteX6241" fmla="*/ 4350628 w 5143835"/>
              <a:gd name="connsiteY6241" fmla="*/ 1860277 h 7043687"/>
              <a:gd name="connsiteX6242" fmla="*/ 4348772 w 5143835"/>
              <a:gd name="connsiteY6242" fmla="*/ 1861890 h 7043687"/>
              <a:gd name="connsiteX6243" fmla="*/ 4340364 w 5143835"/>
              <a:gd name="connsiteY6243" fmla="*/ 1852214 h 7043687"/>
              <a:gd name="connsiteX6244" fmla="*/ 4331958 w 5143835"/>
              <a:gd name="connsiteY6244" fmla="*/ 1842542 h 7043687"/>
              <a:gd name="connsiteX6245" fmla="*/ 4328249 w 5143835"/>
              <a:gd name="connsiteY6245" fmla="*/ 1845765 h 7043687"/>
              <a:gd name="connsiteX6246" fmla="*/ 4319841 w 5143835"/>
              <a:gd name="connsiteY6246" fmla="*/ 1836090 h 7043687"/>
              <a:gd name="connsiteX6247" fmla="*/ 4317986 w 5143835"/>
              <a:gd name="connsiteY6247" fmla="*/ 1837703 h 7043687"/>
              <a:gd name="connsiteX6248" fmla="*/ 4299316 w 5143835"/>
              <a:gd name="connsiteY6248" fmla="*/ 1819967 h 7043687"/>
              <a:gd name="connsiteX6249" fmla="*/ 4309578 w 5143835"/>
              <a:gd name="connsiteY6249" fmla="*/ 1828028 h 7043687"/>
              <a:gd name="connsiteX6250" fmla="*/ 4303027 w 5143835"/>
              <a:gd name="connsiteY6250" fmla="*/ 1816743 h 7043687"/>
              <a:gd name="connsiteX6251" fmla="*/ 4318853 w 5143835"/>
              <a:gd name="connsiteY6251" fmla="*/ 1819969 h 7043687"/>
              <a:gd name="connsiteX6252" fmla="*/ 4303893 w 5143835"/>
              <a:gd name="connsiteY6252" fmla="*/ 1799009 h 7043687"/>
              <a:gd name="connsiteX6253" fmla="*/ 4319721 w 5143835"/>
              <a:gd name="connsiteY6253" fmla="*/ 1802236 h 7043687"/>
              <a:gd name="connsiteX6254" fmla="*/ 4352361 w 5143835"/>
              <a:gd name="connsiteY6254" fmla="*/ 1824811 h 7043687"/>
              <a:gd name="connsiteX6255" fmla="*/ 4381293 w 5143835"/>
              <a:gd name="connsiteY6255" fmla="*/ 1850609 h 7043687"/>
              <a:gd name="connsiteX6256" fmla="*/ 4372885 w 5143835"/>
              <a:gd name="connsiteY6256" fmla="*/ 1840934 h 7043687"/>
              <a:gd name="connsiteX6257" fmla="*/ 4375607 w 5143835"/>
              <a:gd name="connsiteY6257" fmla="*/ 1821587 h 7043687"/>
              <a:gd name="connsiteX6258" fmla="*/ 4356937 w 5143835"/>
              <a:gd name="connsiteY6258" fmla="*/ 1803852 h 7043687"/>
              <a:gd name="connsiteX6259" fmla="*/ 4354094 w 5143835"/>
              <a:gd name="connsiteY6259" fmla="*/ 1789341 h 7043687"/>
              <a:gd name="connsiteX6260" fmla="*/ 4345687 w 5143835"/>
              <a:gd name="connsiteY6260" fmla="*/ 1779668 h 7043687"/>
              <a:gd name="connsiteX6261" fmla="*/ 4345917 w 5143835"/>
              <a:gd name="connsiteY6261" fmla="*/ 1774957 h 7043687"/>
              <a:gd name="connsiteX6262" fmla="*/ 3825958 w 5143835"/>
              <a:gd name="connsiteY6262" fmla="*/ 1774490 h 7043687"/>
              <a:gd name="connsiteX6263" fmla="*/ 3869762 w 5143835"/>
              <a:gd name="connsiteY6263" fmla="*/ 1821216 h 7043687"/>
              <a:gd name="connsiteX6264" fmla="*/ 3840928 w 5143835"/>
              <a:gd name="connsiteY6264" fmla="*/ 1795398 h 7043687"/>
              <a:gd name="connsiteX6265" fmla="*/ 3835463 w 5143835"/>
              <a:gd name="connsiteY6265" fmla="*/ 1800148 h 7043687"/>
              <a:gd name="connsiteX6266" fmla="*/ 3833641 w 5143835"/>
              <a:gd name="connsiteY6266" fmla="*/ 1801730 h 7043687"/>
              <a:gd name="connsiteX6267" fmla="*/ 3825958 w 5143835"/>
              <a:gd name="connsiteY6267" fmla="*/ 1774490 h 7043687"/>
              <a:gd name="connsiteX6268" fmla="*/ 3504745 w 5143835"/>
              <a:gd name="connsiteY6268" fmla="*/ 1772906 h 7043687"/>
              <a:gd name="connsiteX6269" fmla="*/ 3516087 w 5143835"/>
              <a:gd name="connsiteY6269" fmla="*/ 1794810 h 7043687"/>
              <a:gd name="connsiteX6270" fmla="*/ 3525919 w 5143835"/>
              <a:gd name="connsiteY6270" fmla="*/ 1816415 h 7043687"/>
              <a:gd name="connsiteX6271" fmla="*/ 3506417 w 5143835"/>
              <a:gd name="connsiteY6271" fmla="*/ 1819931 h 7043687"/>
              <a:gd name="connsiteX6272" fmla="*/ 3505400 w 5143835"/>
              <a:gd name="connsiteY6272" fmla="*/ 1813710 h 7043687"/>
              <a:gd name="connsiteX6273" fmla="*/ 3502058 w 5143835"/>
              <a:gd name="connsiteY6273" fmla="*/ 1820781 h 7043687"/>
              <a:gd name="connsiteX6274" fmla="*/ 3505284 w 5143835"/>
              <a:gd name="connsiteY6274" fmla="*/ 1813000 h 7043687"/>
              <a:gd name="connsiteX6275" fmla="*/ 3505009 w 5143835"/>
              <a:gd name="connsiteY6275" fmla="*/ 1811320 h 7043687"/>
              <a:gd name="connsiteX6276" fmla="*/ 3496011 w 5143835"/>
              <a:gd name="connsiteY6276" fmla="*/ 1793298 h 7043687"/>
              <a:gd name="connsiteX6277" fmla="*/ 3497901 w 5143835"/>
              <a:gd name="connsiteY6277" fmla="*/ 1780769 h 7043687"/>
              <a:gd name="connsiteX6278" fmla="*/ 3504745 w 5143835"/>
              <a:gd name="connsiteY6278" fmla="*/ 1772906 h 7043687"/>
              <a:gd name="connsiteX6279" fmla="*/ 4296325 w 5143835"/>
              <a:gd name="connsiteY6279" fmla="*/ 1771518 h 7043687"/>
              <a:gd name="connsiteX6280" fmla="*/ 4305323 w 5143835"/>
              <a:gd name="connsiteY6280" fmla="*/ 1781872 h 7043687"/>
              <a:gd name="connsiteX6281" fmla="*/ 4301487 w 5143835"/>
              <a:gd name="connsiteY6281" fmla="*/ 1785204 h 7043687"/>
              <a:gd name="connsiteX6282" fmla="*/ 4297652 w 5143835"/>
              <a:gd name="connsiteY6282" fmla="*/ 1788539 h 7043687"/>
              <a:gd name="connsiteX6283" fmla="*/ 4282901 w 5143835"/>
              <a:gd name="connsiteY6283" fmla="*/ 1783185 h 7043687"/>
              <a:gd name="connsiteX6284" fmla="*/ 4283364 w 5143835"/>
              <a:gd name="connsiteY6284" fmla="*/ 1775969 h 7043687"/>
              <a:gd name="connsiteX6285" fmla="*/ 4290572 w 5143835"/>
              <a:gd name="connsiteY6285" fmla="*/ 1776518 h 7043687"/>
              <a:gd name="connsiteX6286" fmla="*/ 4292490 w 5143835"/>
              <a:gd name="connsiteY6286" fmla="*/ 1774851 h 7043687"/>
              <a:gd name="connsiteX6287" fmla="*/ 4296325 w 5143835"/>
              <a:gd name="connsiteY6287" fmla="*/ 1771518 h 7043687"/>
              <a:gd name="connsiteX6288" fmla="*/ 3870961 w 5143835"/>
              <a:gd name="connsiteY6288" fmla="*/ 1766043 h 7043687"/>
              <a:gd name="connsiteX6289" fmla="*/ 3886639 w 5143835"/>
              <a:gd name="connsiteY6289" fmla="*/ 1773238 h 7043687"/>
              <a:gd name="connsiteX6290" fmla="*/ 3901342 w 5143835"/>
              <a:gd name="connsiteY6290" fmla="*/ 1793771 h 7043687"/>
              <a:gd name="connsiteX6291" fmla="*/ 3894182 w 5143835"/>
              <a:gd name="connsiteY6291" fmla="*/ 1799993 h 7043687"/>
              <a:gd name="connsiteX6292" fmla="*/ 3879479 w 5143835"/>
              <a:gd name="connsiteY6292" fmla="*/ 1779461 h 7043687"/>
              <a:gd name="connsiteX6293" fmla="*/ 3867652 w 5143835"/>
              <a:gd name="connsiteY6293" fmla="*/ 1773081 h 7043687"/>
              <a:gd name="connsiteX6294" fmla="*/ 3870961 w 5143835"/>
              <a:gd name="connsiteY6294" fmla="*/ 1766043 h 7043687"/>
              <a:gd name="connsiteX6295" fmla="*/ 4023662 w 5143835"/>
              <a:gd name="connsiteY6295" fmla="*/ 1754096 h 7043687"/>
              <a:gd name="connsiteX6296" fmla="*/ 4059521 w 5143835"/>
              <a:gd name="connsiteY6296" fmla="*/ 1791576 h 7043687"/>
              <a:gd name="connsiteX6297" fmla="*/ 4062400 w 5143835"/>
              <a:gd name="connsiteY6297" fmla="*/ 1806234 h 7043687"/>
              <a:gd name="connsiteX6298" fmla="*/ 4043534 w 5143835"/>
              <a:gd name="connsiteY6298" fmla="*/ 1788308 h 7043687"/>
              <a:gd name="connsiteX6299" fmla="*/ 4037917 w 5143835"/>
              <a:gd name="connsiteY6299" fmla="*/ 1793190 h 7043687"/>
              <a:gd name="connsiteX6300" fmla="*/ 4037052 w 5143835"/>
              <a:gd name="connsiteY6300" fmla="*/ 1811102 h 7043687"/>
              <a:gd name="connsiteX6301" fmla="*/ 4033307 w 5143835"/>
              <a:gd name="connsiteY6301" fmla="*/ 1814356 h 7043687"/>
              <a:gd name="connsiteX6302" fmla="*/ 4041804 w 5143835"/>
              <a:gd name="connsiteY6302" fmla="*/ 1824134 h 7043687"/>
              <a:gd name="connsiteX6303" fmla="*/ 4008824 w 5143835"/>
              <a:gd name="connsiteY6303" fmla="*/ 1801311 h 7043687"/>
              <a:gd name="connsiteX6304" fmla="*/ 4003065 w 5143835"/>
              <a:gd name="connsiteY6304" fmla="*/ 1771994 h 7043687"/>
              <a:gd name="connsiteX6305" fmla="*/ 4015307 w 5143835"/>
              <a:gd name="connsiteY6305" fmla="*/ 1778517 h 7043687"/>
              <a:gd name="connsiteX6306" fmla="*/ 4031292 w 5143835"/>
              <a:gd name="connsiteY6306" fmla="*/ 1781785 h 7043687"/>
              <a:gd name="connsiteX6307" fmla="*/ 4016172 w 5143835"/>
              <a:gd name="connsiteY6307" fmla="*/ 1760603 h 7043687"/>
              <a:gd name="connsiteX6308" fmla="*/ 4023662 w 5143835"/>
              <a:gd name="connsiteY6308" fmla="*/ 1754096 h 7043687"/>
              <a:gd name="connsiteX6309" fmla="*/ 3787846 w 5143835"/>
              <a:gd name="connsiteY6309" fmla="*/ 1753102 h 7043687"/>
              <a:gd name="connsiteX6310" fmla="*/ 3811880 w 5143835"/>
              <a:gd name="connsiteY6310" fmla="*/ 1768555 h 7043687"/>
              <a:gd name="connsiteX6311" fmla="*/ 3805839 w 5143835"/>
              <a:gd name="connsiteY6311" fmla="*/ 1773806 h 7043687"/>
              <a:gd name="connsiteX6312" fmla="*/ 3796841 w 5143835"/>
              <a:gd name="connsiteY6312" fmla="*/ 1763453 h 7043687"/>
              <a:gd name="connsiteX6313" fmla="*/ 3811609 w 5143835"/>
              <a:gd name="connsiteY6313" fmla="*/ 1750619 h 7043687"/>
              <a:gd name="connsiteX6314" fmla="*/ 3829601 w 5143835"/>
              <a:gd name="connsiteY6314" fmla="*/ 1771323 h 7043687"/>
              <a:gd name="connsiteX6315" fmla="*/ 3817248 w 5143835"/>
              <a:gd name="connsiteY6315" fmla="*/ 1763888 h 7043687"/>
              <a:gd name="connsiteX6316" fmla="*/ 3811609 w 5143835"/>
              <a:gd name="connsiteY6316" fmla="*/ 1750619 h 7043687"/>
              <a:gd name="connsiteX6317" fmla="*/ 3518710 w 5143835"/>
              <a:gd name="connsiteY6317" fmla="*/ 1750523 h 7043687"/>
              <a:gd name="connsiteX6318" fmla="*/ 3523938 w 5143835"/>
              <a:gd name="connsiteY6318" fmla="*/ 1753952 h 7043687"/>
              <a:gd name="connsiteX6319" fmla="*/ 3518765 w 5143835"/>
              <a:gd name="connsiteY6319" fmla="*/ 1757718 h 7043687"/>
              <a:gd name="connsiteX6320" fmla="*/ 3517501 w 5143835"/>
              <a:gd name="connsiteY6320" fmla="*/ 1754774 h 7043687"/>
              <a:gd name="connsiteX6321" fmla="*/ 3518710 w 5143835"/>
              <a:gd name="connsiteY6321" fmla="*/ 1750523 h 7043687"/>
              <a:gd name="connsiteX6322" fmla="*/ 1689000 w 5143835"/>
              <a:gd name="connsiteY6322" fmla="*/ 1745284 h 7043687"/>
              <a:gd name="connsiteX6323" fmla="*/ 1669221 w 5143835"/>
              <a:gd name="connsiteY6323" fmla="*/ 1818632 h 7043687"/>
              <a:gd name="connsiteX6324" fmla="*/ 1683297 w 5143835"/>
              <a:gd name="connsiteY6324" fmla="*/ 1813070 h 7043687"/>
              <a:gd name="connsiteX6325" fmla="*/ 1686142 w 5143835"/>
              <a:gd name="connsiteY6325" fmla="*/ 1804232 h 7043687"/>
              <a:gd name="connsiteX6326" fmla="*/ 1686460 w 5143835"/>
              <a:gd name="connsiteY6326" fmla="*/ 1802260 h 7043687"/>
              <a:gd name="connsiteX6327" fmla="*/ 1686744 w 5143835"/>
              <a:gd name="connsiteY6327" fmla="*/ 1802366 h 7043687"/>
              <a:gd name="connsiteX6328" fmla="*/ 1687853 w 5143835"/>
              <a:gd name="connsiteY6328" fmla="*/ 1798919 h 7043687"/>
              <a:gd name="connsiteX6329" fmla="*/ 1694765 w 5143835"/>
              <a:gd name="connsiteY6329" fmla="*/ 1781842 h 7043687"/>
              <a:gd name="connsiteX6330" fmla="*/ 1694317 w 5143835"/>
              <a:gd name="connsiteY6330" fmla="*/ 1781831 h 7043687"/>
              <a:gd name="connsiteX6331" fmla="*/ 1691167 w 5143835"/>
              <a:gd name="connsiteY6331" fmla="*/ 1780115 h 7043687"/>
              <a:gd name="connsiteX6332" fmla="*/ 1691032 w 5143835"/>
              <a:gd name="connsiteY6332" fmla="*/ 1777938 h 7043687"/>
              <a:gd name="connsiteX6333" fmla="*/ 1697467 w 5143835"/>
              <a:gd name="connsiteY6333" fmla="*/ 1775165 h 7043687"/>
              <a:gd name="connsiteX6334" fmla="*/ 1703565 w 5143835"/>
              <a:gd name="connsiteY6334" fmla="*/ 1760097 h 7043687"/>
              <a:gd name="connsiteX6335" fmla="*/ 1703926 w 5143835"/>
              <a:gd name="connsiteY6335" fmla="*/ 1759653 h 7043687"/>
              <a:gd name="connsiteX6336" fmla="*/ 1696011 w 5143835"/>
              <a:gd name="connsiteY6336" fmla="*/ 1760146 h 7043687"/>
              <a:gd name="connsiteX6337" fmla="*/ 1689000 w 5143835"/>
              <a:gd name="connsiteY6337" fmla="*/ 1745284 h 7043687"/>
              <a:gd name="connsiteX6338" fmla="*/ 4449331 w 5143835"/>
              <a:gd name="connsiteY6338" fmla="*/ 1741512 h 7043687"/>
              <a:gd name="connsiteX6339" fmla="*/ 4456314 w 5143835"/>
              <a:gd name="connsiteY6339" fmla="*/ 1753614 h 7043687"/>
              <a:gd name="connsiteX6340" fmla="*/ 4454300 w 5143835"/>
              <a:gd name="connsiteY6340" fmla="*/ 1755365 h 7043687"/>
              <a:gd name="connsiteX6341" fmla="*/ 4445303 w 5143835"/>
              <a:gd name="connsiteY6341" fmla="*/ 1745011 h 7043687"/>
              <a:gd name="connsiteX6342" fmla="*/ 4447317 w 5143835"/>
              <a:gd name="connsiteY6342" fmla="*/ 1743261 h 7043687"/>
              <a:gd name="connsiteX6343" fmla="*/ 4449331 w 5143835"/>
              <a:gd name="connsiteY6343" fmla="*/ 1741512 h 7043687"/>
              <a:gd name="connsiteX6344" fmla="*/ 4289071 w 5143835"/>
              <a:gd name="connsiteY6344" fmla="*/ 1741479 h 7043687"/>
              <a:gd name="connsiteX6345" fmla="*/ 4298068 w 5143835"/>
              <a:gd name="connsiteY6345" fmla="*/ 1751832 h 7043687"/>
              <a:gd name="connsiteX6346" fmla="*/ 4296390 w 5143835"/>
              <a:gd name="connsiteY6346" fmla="*/ 1753290 h 7043687"/>
              <a:gd name="connsiteX6347" fmla="*/ 4285715 w 5143835"/>
              <a:gd name="connsiteY6347" fmla="*/ 1744396 h 7043687"/>
              <a:gd name="connsiteX6348" fmla="*/ 4287393 w 5143835"/>
              <a:gd name="connsiteY6348" fmla="*/ 1742937 h 7043687"/>
              <a:gd name="connsiteX6349" fmla="*/ 4289071 w 5143835"/>
              <a:gd name="connsiteY6349" fmla="*/ 1741479 h 7043687"/>
              <a:gd name="connsiteX6350" fmla="*/ 3826711 w 5143835"/>
              <a:gd name="connsiteY6350" fmla="*/ 1737495 h 7043687"/>
              <a:gd name="connsiteX6351" fmla="*/ 3837385 w 5143835"/>
              <a:gd name="connsiteY6351" fmla="*/ 1746388 h 7043687"/>
              <a:gd name="connsiteX6352" fmla="*/ 3826711 w 5143835"/>
              <a:gd name="connsiteY6352" fmla="*/ 1737495 h 7043687"/>
              <a:gd name="connsiteX6353" fmla="*/ 4412767 w 5143835"/>
              <a:gd name="connsiteY6353" fmla="*/ 1736946 h 7043687"/>
              <a:gd name="connsiteX6354" fmla="*/ 4421765 w 5143835"/>
              <a:gd name="connsiteY6354" fmla="*/ 1747299 h 7043687"/>
              <a:gd name="connsiteX6355" fmla="*/ 4428924 w 5143835"/>
              <a:gd name="connsiteY6355" fmla="*/ 1741078 h 7043687"/>
              <a:gd name="connsiteX6356" fmla="*/ 4427182 w 5143835"/>
              <a:gd name="connsiteY6356" fmla="*/ 1760764 h 7043687"/>
              <a:gd name="connsiteX6357" fmla="*/ 4410978 w 5143835"/>
              <a:gd name="connsiteY6357" fmla="*/ 1738503 h 7043687"/>
              <a:gd name="connsiteX6358" fmla="*/ 4412767 w 5143835"/>
              <a:gd name="connsiteY6358" fmla="*/ 1736946 h 7043687"/>
              <a:gd name="connsiteX6359" fmla="*/ 4002028 w 5143835"/>
              <a:gd name="connsiteY6359" fmla="*/ 1736552 h 7043687"/>
              <a:gd name="connsiteX6360" fmla="*/ 4011025 w 5143835"/>
              <a:gd name="connsiteY6360" fmla="*/ 1746904 h 7043687"/>
              <a:gd name="connsiteX6361" fmla="*/ 4000014 w 5143835"/>
              <a:gd name="connsiteY6361" fmla="*/ 1738302 h 7043687"/>
              <a:gd name="connsiteX6362" fmla="*/ 4002028 w 5143835"/>
              <a:gd name="connsiteY6362" fmla="*/ 1736552 h 7043687"/>
              <a:gd name="connsiteX6363" fmla="*/ 3912003 w 5143835"/>
              <a:gd name="connsiteY6363" fmla="*/ 1735109 h 7043687"/>
              <a:gd name="connsiteX6364" fmla="*/ 3919450 w 5143835"/>
              <a:gd name="connsiteY6364" fmla="*/ 1743209 h 7043687"/>
              <a:gd name="connsiteX6365" fmla="*/ 3917592 w 5143835"/>
              <a:gd name="connsiteY6365" fmla="*/ 1744824 h 7043687"/>
              <a:gd name="connsiteX6366" fmla="*/ 3922121 w 5143835"/>
              <a:gd name="connsiteY6366" fmla="*/ 1757545 h 7043687"/>
              <a:gd name="connsiteX6367" fmla="*/ 3912015 w 5143835"/>
              <a:gd name="connsiteY6367" fmla="*/ 1749670 h 7043687"/>
              <a:gd name="connsiteX6368" fmla="*/ 3916544 w 5143835"/>
              <a:gd name="connsiteY6368" fmla="*/ 1762390 h 7043687"/>
              <a:gd name="connsiteX6369" fmla="*/ 3912827 w 5143835"/>
              <a:gd name="connsiteY6369" fmla="*/ 1765622 h 7043687"/>
              <a:gd name="connsiteX6370" fmla="*/ 3902722 w 5143835"/>
              <a:gd name="connsiteY6370" fmla="*/ 1757747 h 7043687"/>
              <a:gd name="connsiteX6371" fmla="*/ 3900862 w 5143835"/>
              <a:gd name="connsiteY6371" fmla="*/ 1759363 h 7043687"/>
              <a:gd name="connsiteX6372" fmla="*/ 3909109 w 5143835"/>
              <a:gd name="connsiteY6372" fmla="*/ 1768853 h 7043687"/>
              <a:gd name="connsiteX6373" fmla="*/ 3897144 w 5143835"/>
              <a:gd name="connsiteY6373" fmla="*/ 1762594 h 7043687"/>
              <a:gd name="connsiteX6374" fmla="*/ 3895286 w 5143835"/>
              <a:gd name="connsiteY6374" fmla="*/ 1764208 h 7043687"/>
              <a:gd name="connsiteX6375" fmla="*/ 3887041 w 5143835"/>
              <a:gd name="connsiteY6375" fmla="*/ 1754721 h 7043687"/>
              <a:gd name="connsiteX6376" fmla="*/ 3888899 w 5143835"/>
              <a:gd name="connsiteY6376" fmla="*/ 1753106 h 7043687"/>
              <a:gd name="connsiteX6377" fmla="*/ 3892616 w 5143835"/>
              <a:gd name="connsiteY6377" fmla="*/ 1749875 h 7043687"/>
              <a:gd name="connsiteX6378" fmla="*/ 3893865 w 5143835"/>
              <a:gd name="connsiteY6378" fmla="*/ 1736294 h 7043687"/>
              <a:gd name="connsiteX6379" fmla="*/ 3907487 w 5143835"/>
              <a:gd name="connsiteY6379" fmla="*/ 1736951 h 7043687"/>
              <a:gd name="connsiteX6380" fmla="*/ 3909346 w 5143835"/>
              <a:gd name="connsiteY6380" fmla="*/ 1735336 h 7043687"/>
              <a:gd name="connsiteX6381" fmla="*/ 3912003 w 5143835"/>
              <a:gd name="connsiteY6381" fmla="*/ 1735109 h 7043687"/>
              <a:gd name="connsiteX6382" fmla="*/ 3501055 w 5143835"/>
              <a:gd name="connsiteY6382" fmla="*/ 1730775 h 7043687"/>
              <a:gd name="connsiteX6383" fmla="*/ 3497671 w 5143835"/>
              <a:gd name="connsiteY6383" fmla="*/ 1735778 h 7043687"/>
              <a:gd name="connsiteX6384" fmla="*/ 3495329 w 5143835"/>
              <a:gd name="connsiteY6384" fmla="*/ 1742312 h 7043687"/>
              <a:gd name="connsiteX6385" fmla="*/ 3496735 w 5143835"/>
              <a:gd name="connsiteY6385" fmla="*/ 1743971 h 7043687"/>
              <a:gd name="connsiteX6386" fmla="*/ 3497055 w 5143835"/>
              <a:gd name="connsiteY6386" fmla="*/ 1746901 h 7043687"/>
              <a:gd name="connsiteX6387" fmla="*/ 4051433 w 5143835"/>
              <a:gd name="connsiteY6387" fmla="*/ 1729955 h 7043687"/>
              <a:gd name="connsiteX6388" fmla="*/ 4080414 w 5143835"/>
              <a:gd name="connsiteY6388" fmla="*/ 1756254 h 7043687"/>
              <a:gd name="connsiteX6389" fmla="*/ 4092172 w 5143835"/>
              <a:gd name="connsiteY6389" fmla="*/ 1780357 h 7043687"/>
              <a:gd name="connsiteX6390" fmla="*/ 4100669 w 5143835"/>
              <a:gd name="connsiteY6390" fmla="*/ 1790134 h 7043687"/>
              <a:gd name="connsiteX6391" fmla="*/ 4090427 w 5143835"/>
              <a:gd name="connsiteY6391" fmla="*/ 1781874 h 7043687"/>
              <a:gd name="connsiteX6392" fmla="*/ 4063192 w 5143835"/>
              <a:gd name="connsiteY6392" fmla="*/ 1754059 h 7043687"/>
              <a:gd name="connsiteX6393" fmla="*/ 4066682 w 5143835"/>
              <a:gd name="connsiteY6393" fmla="*/ 1751026 h 7043687"/>
              <a:gd name="connsiteX6394" fmla="*/ 4051433 w 5143835"/>
              <a:gd name="connsiteY6394" fmla="*/ 1729955 h 7043687"/>
              <a:gd name="connsiteX6395" fmla="*/ 4095738 w 5143835"/>
              <a:gd name="connsiteY6395" fmla="*/ 1727793 h 7043687"/>
              <a:gd name="connsiteX6396" fmla="*/ 4103736 w 5143835"/>
              <a:gd name="connsiteY6396" fmla="*/ 1736996 h 7043687"/>
              <a:gd name="connsiteX6397" fmla="*/ 4109720 w 5143835"/>
              <a:gd name="connsiteY6397" fmla="*/ 1747946 h 7043687"/>
              <a:gd name="connsiteX6398" fmla="*/ 4093725 w 5143835"/>
              <a:gd name="connsiteY6398" fmla="*/ 1729543 h 7043687"/>
              <a:gd name="connsiteX6399" fmla="*/ 4095738 w 5143835"/>
              <a:gd name="connsiteY6399" fmla="*/ 1727793 h 7043687"/>
              <a:gd name="connsiteX6400" fmla="*/ 4015750 w 5143835"/>
              <a:gd name="connsiteY6400" fmla="*/ 1726358 h 7043687"/>
              <a:gd name="connsiteX6401" fmla="*/ 4026221 w 5143835"/>
              <a:gd name="connsiteY6401" fmla="*/ 1734565 h 7043687"/>
              <a:gd name="connsiteX6402" fmla="*/ 4024319 w 5143835"/>
              <a:gd name="connsiteY6402" fmla="*/ 1736218 h 7043687"/>
              <a:gd name="connsiteX6403" fmla="*/ 4015750 w 5143835"/>
              <a:gd name="connsiteY6403" fmla="*/ 1726358 h 7043687"/>
              <a:gd name="connsiteX6404" fmla="*/ 4178594 w 5143835"/>
              <a:gd name="connsiteY6404" fmla="*/ 1726199 h 7043687"/>
              <a:gd name="connsiteX6405" fmla="*/ 4185894 w 5143835"/>
              <a:gd name="connsiteY6405" fmla="*/ 1731211 h 7043687"/>
              <a:gd name="connsiteX6406" fmla="*/ 4191714 w 5143835"/>
              <a:gd name="connsiteY6406" fmla="*/ 1741297 h 7043687"/>
              <a:gd name="connsiteX6407" fmla="*/ 4182539 w 5143835"/>
              <a:gd name="connsiteY6407" fmla="*/ 1734128 h 7043687"/>
              <a:gd name="connsiteX6408" fmla="*/ 4178594 w 5143835"/>
              <a:gd name="connsiteY6408" fmla="*/ 1726199 h 7043687"/>
              <a:gd name="connsiteX6409" fmla="*/ 3981570 w 5143835"/>
              <a:gd name="connsiteY6409" fmla="*/ 1724535 h 7043687"/>
              <a:gd name="connsiteX6410" fmla="*/ 3989197 w 5143835"/>
              <a:gd name="connsiteY6410" fmla="*/ 1732841 h 7043687"/>
              <a:gd name="connsiteX6411" fmla="*/ 3991056 w 5143835"/>
              <a:gd name="connsiteY6411" fmla="*/ 1731226 h 7043687"/>
              <a:gd name="connsiteX6412" fmla="*/ 3999505 w 5143835"/>
              <a:gd name="connsiteY6412" fmla="*/ 1740948 h 7043687"/>
              <a:gd name="connsiteX6413" fmla="*/ 3996804 w 5143835"/>
              <a:gd name="connsiteY6413" fmla="*/ 1760366 h 7043687"/>
              <a:gd name="connsiteX6414" fmla="*/ 3979903 w 5143835"/>
              <a:gd name="connsiteY6414" fmla="*/ 1740918 h 7043687"/>
              <a:gd name="connsiteX6415" fmla="*/ 3987339 w 5143835"/>
              <a:gd name="connsiteY6415" fmla="*/ 1734456 h 7043687"/>
              <a:gd name="connsiteX6416" fmla="*/ 3978886 w 5143835"/>
              <a:gd name="connsiteY6416" fmla="*/ 1724733 h 7043687"/>
              <a:gd name="connsiteX6417" fmla="*/ 3981570 w 5143835"/>
              <a:gd name="connsiteY6417" fmla="*/ 1724535 h 7043687"/>
              <a:gd name="connsiteX6418" fmla="*/ 3575849 w 5143835"/>
              <a:gd name="connsiteY6418" fmla="*/ 1719295 h 7043687"/>
              <a:gd name="connsiteX6419" fmla="*/ 3584847 w 5143835"/>
              <a:gd name="connsiteY6419" fmla="*/ 1729649 h 7043687"/>
              <a:gd name="connsiteX6420" fmla="*/ 3583505 w 5143835"/>
              <a:gd name="connsiteY6420" fmla="*/ 1730815 h 7043687"/>
              <a:gd name="connsiteX6421" fmla="*/ 3574507 w 5143835"/>
              <a:gd name="connsiteY6421" fmla="*/ 1720462 h 7043687"/>
              <a:gd name="connsiteX6422" fmla="*/ 3575849 w 5143835"/>
              <a:gd name="connsiteY6422" fmla="*/ 1719295 h 7043687"/>
              <a:gd name="connsiteX6423" fmla="*/ 4847892 w 5143835"/>
              <a:gd name="connsiteY6423" fmla="*/ 1716145 h 7043687"/>
              <a:gd name="connsiteX6424" fmla="*/ 4864886 w 5143835"/>
              <a:gd name="connsiteY6424" fmla="*/ 1735700 h 7043687"/>
              <a:gd name="connsiteX6425" fmla="*/ 4887596 w 5143835"/>
              <a:gd name="connsiteY6425" fmla="*/ 1784607 h 7043687"/>
              <a:gd name="connsiteX6426" fmla="*/ 4861206 w 5143835"/>
              <a:gd name="connsiteY6426" fmla="*/ 1773219 h 7043687"/>
              <a:gd name="connsiteX6427" fmla="*/ 4876319 w 5143835"/>
              <a:gd name="connsiteY6427" fmla="*/ 1794407 h 7043687"/>
              <a:gd name="connsiteX6428" fmla="*/ 4862184 w 5143835"/>
              <a:gd name="connsiteY6428" fmla="*/ 1789530 h 7043687"/>
              <a:gd name="connsiteX6429" fmla="*/ 4840453 w 5143835"/>
              <a:gd name="connsiteY6429" fmla="*/ 1756932 h 7043687"/>
              <a:gd name="connsiteX6430" fmla="*/ 4838573 w 5143835"/>
              <a:gd name="connsiteY6430" fmla="*/ 1758566 h 7043687"/>
              <a:gd name="connsiteX6431" fmla="*/ 4831957 w 5143835"/>
              <a:gd name="connsiteY6431" fmla="*/ 1747156 h 7043687"/>
              <a:gd name="connsiteX6432" fmla="*/ 4832857 w 5143835"/>
              <a:gd name="connsiteY6432" fmla="*/ 1729213 h 7043687"/>
              <a:gd name="connsiteX6433" fmla="*/ 4855489 w 5143835"/>
              <a:gd name="connsiteY6433" fmla="*/ 1743866 h 7043687"/>
              <a:gd name="connsiteX6434" fmla="*/ 4840374 w 5143835"/>
              <a:gd name="connsiteY6434" fmla="*/ 1722678 h 7043687"/>
              <a:gd name="connsiteX6435" fmla="*/ 4847892 w 5143835"/>
              <a:gd name="connsiteY6435" fmla="*/ 1716145 h 7043687"/>
              <a:gd name="connsiteX6436" fmla="*/ 3756872 w 5143835"/>
              <a:gd name="connsiteY6436" fmla="*/ 1713394 h 7043687"/>
              <a:gd name="connsiteX6437" fmla="*/ 3767881 w 5143835"/>
              <a:gd name="connsiteY6437" fmla="*/ 1721995 h 7043687"/>
              <a:gd name="connsiteX6438" fmla="*/ 3763854 w 5143835"/>
              <a:gd name="connsiteY6438" fmla="*/ 1725495 h 7043687"/>
              <a:gd name="connsiteX6439" fmla="*/ 3756872 w 5143835"/>
              <a:gd name="connsiteY6439" fmla="*/ 1713394 h 7043687"/>
              <a:gd name="connsiteX6440" fmla="*/ 3854567 w 5143835"/>
              <a:gd name="connsiteY6440" fmla="*/ 1713287 h 7043687"/>
              <a:gd name="connsiteX6441" fmla="*/ 3865576 w 5143835"/>
              <a:gd name="connsiteY6441" fmla="*/ 1721887 h 7043687"/>
              <a:gd name="connsiteX6442" fmla="*/ 3854567 w 5143835"/>
              <a:gd name="connsiteY6442" fmla="*/ 1713287 h 7043687"/>
              <a:gd name="connsiteX6443" fmla="*/ 3933945 w 5143835"/>
              <a:gd name="connsiteY6443" fmla="*/ 1713200 h 7043687"/>
              <a:gd name="connsiteX6444" fmla="*/ 3942866 w 5143835"/>
              <a:gd name="connsiteY6444" fmla="*/ 1721348 h 7043687"/>
              <a:gd name="connsiteX6445" fmla="*/ 3939510 w 5143835"/>
              <a:gd name="connsiteY6445" fmla="*/ 1724264 h 7043687"/>
              <a:gd name="connsiteX6446" fmla="*/ 3930513 w 5143835"/>
              <a:gd name="connsiteY6446" fmla="*/ 1713911 h 7043687"/>
              <a:gd name="connsiteX6447" fmla="*/ 3933945 w 5143835"/>
              <a:gd name="connsiteY6447" fmla="*/ 1713200 h 7043687"/>
              <a:gd name="connsiteX6448" fmla="*/ 4173429 w 5143835"/>
              <a:gd name="connsiteY6448" fmla="*/ 1708733 h 7043687"/>
              <a:gd name="connsiteX6449" fmla="*/ 4182426 w 5143835"/>
              <a:gd name="connsiteY6449" fmla="*/ 1719086 h 7043687"/>
              <a:gd name="connsiteX6450" fmla="*/ 4171415 w 5143835"/>
              <a:gd name="connsiteY6450" fmla="*/ 1710483 h 7043687"/>
              <a:gd name="connsiteX6451" fmla="*/ 4173429 w 5143835"/>
              <a:gd name="connsiteY6451" fmla="*/ 1708733 h 7043687"/>
              <a:gd name="connsiteX6452" fmla="*/ 4522418 w 5143835"/>
              <a:gd name="connsiteY6452" fmla="*/ 1705632 h 7043687"/>
              <a:gd name="connsiteX6453" fmla="*/ 4526906 w 5143835"/>
              <a:gd name="connsiteY6453" fmla="*/ 1707409 h 7043687"/>
              <a:gd name="connsiteX6454" fmla="*/ 4532726 w 5143835"/>
              <a:gd name="connsiteY6454" fmla="*/ 1717494 h 7043687"/>
              <a:gd name="connsiteX6455" fmla="*/ 4523551 w 5143835"/>
              <a:gd name="connsiteY6455" fmla="*/ 1710325 h 7043687"/>
              <a:gd name="connsiteX6456" fmla="*/ 4522418 w 5143835"/>
              <a:gd name="connsiteY6456" fmla="*/ 1705632 h 7043687"/>
              <a:gd name="connsiteX6457" fmla="*/ 3863561 w 5143835"/>
              <a:gd name="connsiteY6457" fmla="*/ 1705470 h 7043687"/>
              <a:gd name="connsiteX6458" fmla="*/ 3874436 w 5143835"/>
              <a:gd name="connsiteY6458" fmla="*/ 1714188 h 7043687"/>
              <a:gd name="connsiteX6459" fmla="*/ 3876316 w 5143835"/>
              <a:gd name="connsiteY6459" fmla="*/ 1712555 h 7043687"/>
              <a:gd name="connsiteX6460" fmla="*/ 3885312 w 5143835"/>
              <a:gd name="connsiteY6460" fmla="*/ 1722907 h 7043687"/>
              <a:gd name="connsiteX6461" fmla="*/ 3883433 w 5143835"/>
              <a:gd name="connsiteY6461" fmla="*/ 1724540 h 7043687"/>
              <a:gd name="connsiteX6462" fmla="*/ 3881553 w 5143835"/>
              <a:gd name="connsiteY6462" fmla="*/ 1726173 h 7043687"/>
              <a:gd name="connsiteX6463" fmla="*/ 3879674 w 5143835"/>
              <a:gd name="connsiteY6463" fmla="*/ 1727808 h 7043687"/>
              <a:gd name="connsiteX6464" fmla="*/ 3866918 w 5143835"/>
              <a:gd name="connsiteY6464" fmla="*/ 1720722 h 7043687"/>
              <a:gd name="connsiteX6465" fmla="*/ 3859802 w 5143835"/>
              <a:gd name="connsiteY6465" fmla="*/ 1708737 h 7043687"/>
              <a:gd name="connsiteX6466" fmla="*/ 3868797 w 5143835"/>
              <a:gd name="connsiteY6466" fmla="*/ 1719087 h 7043687"/>
              <a:gd name="connsiteX6467" fmla="*/ 3870677 w 5143835"/>
              <a:gd name="connsiteY6467" fmla="*/ 1717454 h 7043687"/>
              <a:gd name="connsiteX6468" fmla="*/ 3863561 w 5143835"/>
              <a:gd name="connsiteY6468" fmla="*/ 1705470 h 7043687"/>
              <a:gd name="connsiteX6469" fmla="*/ 4000515 w 5143835"/>
              <a:gd name="connsiteY6469" fmla="*/ 1704986 h 7043687"/>
              <a:gd name="connsiteX6470" fmla="*/ 4015750 w 5143835"/>
              <a:gd name="connsiteY6470" fmla="*/ 1726358 h 7043687"/>
              <a:gd name="connsiteX6471" fmla="*/ 3992907 w 5143835"/>
              <a:gd name="connsiteY6471" fmla="*/ 1711598 h 7043687"/>
              <a:gd name="connsiteX6472" fmla="*/ 3994809 w 5143835"/>
              <a:gd name="connsiteY6472" fmla="*/ 1709945 h 7043687"/>
              <a:gd name="connsiteX6473" fmla="*/ 4000515 w 5143835"/>
              <a:gd name="connsiteY6473" fmla="*/ 1704986 h 7043687"/>
              <a:gd name="connsiteX6474" fmla="*/ 4810478 w 5143835"/>
              <a:gd name="connsiteY6474" fmla="*/ 1700207 h 7043687"/>
              <a:gd name="connsiteX6475" fmla="*/ 4824130 w 5143835"/>
              <a:gd name="connsiteY6475" fmla="*/ 1718628 h 7043687"/>
              <a:gd name="connsiteX6476" fmla="*/ 4810478 w 5143835"/>
              <a:gd name="connsiteY6476" fmla="*/ 1700207 h 7043687"/>
              <a:gd name="connsiteX6477" fmla="*/ 4240543 w 5143835"/>
              <a:gd name="connsiteY6477" fmla="*/ 1699873 h 7043687"/>
              <a:gd name="connsiteX6478" fmla="*/ 4249039 w 5143835"/>
              <a:gd name="connsiteY6478" fmla="*/ 1709650 h 7043687"/>
              <a:gd name="connsiteX6479" fmla="*/ 4247193 w 5143835"/>
              <a:gd name="connsiteY6479" fmla="*/ 1711254 h 7043687"/>
              <a:gd name="connsiteX6480" fmla="*/ 4238696 w 5143835"/>
              <a:gd name="connsiteY6480" fmla="*/ 1701477 h 7043687"/>
              <a:gd name="connsiteX6481" fmla="*/ 4240543 w 5143835"/>
              <a:gd name="connsiteY6481" fmla="*/ 1699873 h 7043687"/>
              <a:gd name="connsiteX6482" fmla="*/ 4888386 w 5143835"/>
              <a:gd name="connsiteY6482" fmla="*/ 1698383 h 7043687"/>
              <a:gd name="connsiteX6483" fmla="*/ 4898447 w 5143835"/>
              <a:gd name="connsiteY6483" fmla="*/ 1706533 h 7043687"/>
              <a:gd name="connsiteX6484" fmla="*/ 4926817 w 5143835"/>
              <a:gd name="connsiteY6484" fmla="*/ 1750522 h 7043687"/>
              <a:gd name="connsiteX6485" fmla="*/ 4914576 w 5143835"/>
              <a:gd name="connsiteY6485" fmla="*/ 1743999 h 7043687"/>
              <a:gd name="connsiteX6486" fmla="*/ 4921200 w 5143835"/>
              <a:gd name="connsiteY6486" fmla="*/ 1755404 h 7043687"/>
              <a:gd name="connsiteX6487" fmla="*/ 4930704 w 5143835"/>
              <a:gd name="connsiteY6487" fmla="*/ 1781466 h 7043687"/>
              <a:gd name="connsiteX6488" fmla="*/ 4946833 w 5143835"/>
              <a:gd name="connsiteY6488" fmla="*/ 1818933 h 7043687"/>
              <a:gd name="connsiteX6489" fmla="*/ 4959074 w 5143835"/>
              <a:gd name="connsiteY6489" fmla="*/ 1825456 h 7043687"/>
              <a:gd name="connsiteX6490" fmla="*/ 4967570 w 5143835"/>
              <a:gd name="connsiteY6490" fmla="*/ 1835233 h 7043687"/>
              <a:gd name="connsiteX6491" fmla="*/ 4965698 w 5143835"/>
              <a:gd name="connsiteY6491" fmla="*/ 1836860 h 7043687"/>
              <a:gd name="connsiteX6492" fmla="*/ 4960081 w 5143835"/>
              <a:gd name="connsiteY6492" fmla="*/ 1841741 h 7043687"/>
              <a:gd name="connsiteX6493" fmla="*/ 4957342 w 5143835"/>
              <a:gd name="connsiteY6493" fmla="*/ 1861280 h 7043687"/>
              <a:gd name="connsiteX6494" fmla="*/ 4948846 w 5143835"/>
              <a:gd name="connsiteY6494" fmla="*/ 1851505 h 7043687"/>
              <a:gd name="connsiteX6495" fmla="*/ 4934733 w 5143835"/>
              <a:gd name="connsiteY6495" fmla="*/ 1846609 h 7043687"/>
              <a:gd name="connsiteX6496" fmla="*/ 4943230 w 5143835"/>
              <a:gd name="connsiteY6496" fmla="*/ 1856386 h 7043687"/>
              <a:gd name="connsiteX6497" fmla="*/ 4941357 w 5143835"/>
              <a:gd name="connsiteY6497" fmla="*/ 1858014 h 7043687"/>
              <a:gd name="connsiteX6498" fmla="*/ 4932860 w 5143835"/>
              <a:gd name="connsiteY6498" fmla="*/ 1848237 h 7043687"/>
              <a:gd name="connsiteX6499" fmla="*/ 4930989 w 5143835"/>
              <a:gd name="connsiteY6499" fmla="*/ 1849864 h 7043687"/>
              <a:gd name="connsiteX6500" fmla="*/ 4946107 w 5143835"/>
              <a:gd name="connsiteY6500" fmla="*/ 1871042 h 7043687"/>
              <a:gd name="connsiteX6501" fmla="*/ 4950860 w 5143835"/>
              <a:gd name="connsiteY6501" fmla="*/ 1884074 h 7043687"/>
              <a:gd name="connsiteX6502" fmla="*/ 4956477 w 5143835"/>
              <a:gd name="connsiteY6502" fmla="*/ 1879193 h 7043687"/>
              <a:gd name="connsiteX6503" fmla="*/ 4974477 w 5143835"/>
              <a:gd name="connsiteY6503" fmla="*/ 1915032 h 7043687"/>
              <a:gd name="connsiteX6504" fmla="*/ 4962236 w 5143835"/>
              <a:gd name="connsiteY6504" fmla="*/ 1908510 h 7043687"/>
              <a:gd name="connsiteX6505" fmla="*/ 4953739 w 5143835"/>
              <a:gd name="connsiteY6505" fmla="*/ 1898733 h 7043687"/>
              <a:gd name="connsiteX6506" fmla="*/ 4920762 w 5143835"/>
              <a:gd name="connsiteY6506" fmla="*/ 1875912 h 7043687"/>
              <a:gd name="connsiteX6507" fmla="*/ 4912265 w 5143835"/>
              <a:gd name="connsiteY6507" fmla="*/ 1866135 h 7043687"/>
              <a:gd name="connsiteX6508" fmla="*/ 4914137 w 5143835"/>
              <a:gd name="connsiteY6508" fmla="*/ 1864508 h 7043687"/>
              <a:gd name="connsiteX6509" fmla="*/ 4922634 w 5143835"/>
              <a:gd name="connsiteY6509" fmla="*/ 1874285 h 7043687"/>
              <a:gd name="connsiteX6510" fmla="*/ 4920620 w 5143835"/>
              <a:gd name="connsiteY6510" fmla="*/ 1841713 h 7043687"/>
              <a:gd name="connsiteX6511" fmla="*/ 4922492 w 5143835"/>
              <a:gd name="connsiteY6511" fmla="*/ 1840087 h 7043687"/>
              <a:gd name="connsiteX6512" fmla="*/ 4912988 w 5143835"/>
              <a:gd name="connsiteY6512" fmla="*/ 1814024 h 7043687"/>
              <a:gd name="connsiteX6513" fmla="*/ 4942223 w 5143835"/>
              <a:gd name="connsiteY6513" fmla="*/ 1840100 h 7043687"/>
              <a:gd name="connsiteX6514" fmla="*/ 4935598 w 5143835"/>
              <a:gd name="connsiteY6514" fmla="*/ 1828697 h 7043687"/>
              <a:gd name="connsiteX6515" fmla="*/ 4925230 w 5143835"/>
              <a:gd name="connsiteY6515" fmla="*/ 1820546 h 7043687"/>
              <a:gd name="connsiteX6516" fmla="*/ 4910108 w 5143835"/>
              <a:gd name="connsiteY6516" fmla="*/ 1799366 h 7043687"/>
              <a:gd name="connsiteX6517" fmla="*/ 4927966 w 5143835"/>
              <a:gd name="connsiteY6517" fmla="*/ 1801006 h 7043687"/>
              <a:gd name="connsiteX6518" fmla="*/ 4921342 w 5143835"/>
              <a:gd name="connsiteY6518" fmla="*/ 1789602 h 7043687"/>
              <a:gd name="connsiteX6519" fmla="*/ 4902476 w 5143835"/>
              <a:gd name="connsiteY6519" fmla="*/ 1771675 h 7043687"/>
              <a:gd name="connsiteX6520" fmla="*/ 4906221 w 5143835"/>
              <a:gd name="connsiteY6520" fmla="*/ 1768421 h 7043687"/>
              <a:gd name="connsiteX6521" fmla="*/ 4893979 w 5143835"/>
              <a:gd name="connsiteY6521" fmla="*/ 1761899 h 7043687"/>
              <a:gd name="connsiteX6522" fmla="*/ 4887355 w 5143835"/>
              <a:gd name="connsiteY6522" fmla="*/ 1750495 h 7043687"/>
              <a:gd name="connsiteX6523" fmla="*/ 4875979 w 5143835"/>
              <a:gd name="connsiteY6523" fmla="*/ 1726058 h 7043687"/>
              <a:gd name="connsiteX6524" fmla="*/ 4886349 w 5143835"/>
              <a:gd name="connsiteY6524" fmla="*/ 1734208 h 7043687"/>
              <a:gd name="connsiteX6525" fmla="*/ 4888221 w 5143835"/>
              <a:gd name="connsiteY6525" fmla="*/ 1732582 h 7043687"/>
              <a:gd name="connsiteX6526" fmla="*/ 4872254 w 5143835"/>
              <a:gd name="connsiteY6526" fmla="*/ 1705702 h 7043687"/>
              <a:gd name="connsiteX6527" fmla="*/ 4890958 w 5143835"/>
              <a:gd name="connsiteY6527" fmla="*/ 1713041 h 7043687"/>
              <a:gd name="connsiteX6528" fmla="*/ 4888386 w 5143835"/>
              <a:gd name="connsiteY6528" fmla="*/ 1698383 h 7043687"/>
              <a:gd name="connsiteX6529" fmla="*/ 4437109 w 5143835"/>
              <a:gd name="connsiteY6529" fmla="*/ 1697624 h 7043687"/>
              <a:gd name="connsiteX6530" fmla="*/ 4465889 w 5143835"/>
              <a:gd name="connsiteY6530" fmla="*/ 1727125 h 7043687"/>
              <a:gd name="connsiteX6531" fmla="*/ 4437109 w 5143835"/>
              <a:gd name="connsiteY6531" fmla="*/ 1697624 h 7043687"/>
              <a:gd name="connsiteX6532" fmla="*/ 4021404 w 5143835"/>
              <a:gd name="connsiteY6532" fmla="*/ 1691513 h 7043687"/>
              <a:gd name="connsiteX6533" fmla="*/ 4032200 w 5143835"/>
              <a:gd name="connsiteY6533" fmla="*/ 1696706 h 7043687"/>
              <a:gd name="connsiteX6534" fmla="*/ 4053360 w 5143835"/>
              <a:gd name="connsiteY6534" fmla="*/ 1728285 h 7043687"/>
              <a:gd name="connsiteX6535" fmla="*/ 4036867 w 5143835"/>
              <a:gd name="connsiteY6535" fmla="*/ 1709307 h 7043687"/>
              <a:gd name="connsiteX6536" fmla="*/ 4049781 w 5143835"/>
              <a:gd name="connsiteY6536" fmla="*/ 1731397 h 7043687"/>
              <a:gd name="connsiteX6537" fmla="*/ 4016792 w 5143835"/>
              <a:gd name="connsiteY6537" fmla="*/ 1693438 h 7043687"/>
              <a:gd name="connsiteX6538" fmla="*/ 4021404 w 5143835"/>
              <a:gd name="connsiteY6538" fmla="*/ 1691513 h 7043687"/>
              <a:gd name="connsiteX6539" fmla="*/ 3882422 w 5143835"/>
              <a:gd name="connsiteY6539" fmla="*/ 1689079 h 7043687"/>
              <a:gd name="connsiteX6540" fmla="*/ 3894362 w 5143835"/>
              <a:gd name="connsiteY6540" fmla="*/ 1695360 h 7043687"/>
              <a:gd name="connsiteX6541" fmla="*/ 3919102 w 5143835"/>
              <a:gd name="connsiteY6541" fmla="*/ 1723828 h 7043687"/>
              <a:gd name="connsiteX6542" fmla="*/ 3888824 w 5143835"/>
              <a:gd name="connsiteY6542" fmla="*/ 1700172 h 7043687"/>
              <a:gd name="connsiteX6543" fmla="*/ 3882422 w 5143835"/>
              <a:gd name="connsiteY6543" fmla="*/ 1689079 h 7043687"/>
              <a:gd name="connsiteX6544" fmla="*/ 3583661 w 5143835"/>
              <a:gd name="connsiteY6544" fmla="*/ 1688833 h 7043687"/>
              <a:gd name="connsiteX6545" fmla="*/ 3571976 w 5143835"/>
              <a:gd name="connsiteY6545" fmla="*/ 1724238 h 7043687"/>
              <a:gd name="connsiteX6546" fmla="*/ 3570467 w 5143835"/>
              <a:gd name="connsiteY6546" fmla="*/ 1702254 h 7043687"/>
              <a:gd name="connsiteX6547" fmla="*/ 3583661 w 5143835"/>
              <a:gd name="connsiteY6547" fmla="*/ 1688833 h 7043687"/>
              <a:gd name="connsiteX6548" fmla="*/ 4977137 w 5143835"/>
              <a:gd name="connsiteY6548" fmla="*/ 1688623 h 7043687"/>
              <a:gd name="connsiteX6549" fmla="*/ 4986134 w 5143835"/>
              <a:gd name="connsiteY6549" fmla="*/ 1698976 h 7043687"/>
              <a:gd name="connsiteX6550" fmla="*/ 4984121 w 5143835"/>
              <a:gd name="connsiteY6550" fmla="*/ 1700726 h 7043687"/>
              <a:gd name="connsiteX6551" fmla="*/ 4975123 w 5143835"/>
              <a:gd name="connsiteY6551" fmla="*/ 1690373 h 7043687"/>
              <a:gd name="connsiteX6552" fmla="*/ 4977137 w 5143835"/>
              <a:gd name="connsiteY6552" fmla="*/ 1688623 h 7043687"/>
              <a:gd name="connsiteX6553" fmla="*/ 3598502 w 5143835"/>
              <a:gd name="connsiteY6553" fmla="*/ 1684584 h 7043687"/>
              <a:gd name="connsiteX6554" fmla="*/ 3587646 w 5143835"/>
              <a:gd name="connsiteY6554" fmla="*/ 1699723 h 7043687"/>
              <a:gd name="connsiteX6555" fmla="*/ 3587052 w 5143835"/>
              <a:gd name="connsiteY6555" fmla="*/ 1695516 h 7043687"/>
              <a:gd name="connsiteX6556" fmla="*/ 3598502 w 5143835"/>
              <a:gd name="connsiteY6556" fmla="*/ 1684584 h 7043687"/>
              <a:gd name="connsiteX6557" fmla="*/ 3909876 w 5143835"/>
              <a:gd name="connsiteY6557" fmla="*/ 1683387 h 7043687"/>
              <a:gd name="connsiteX6558" fmla="*/ 3909924 w 5143835"/>
              <a:gd name="connsiteY6558" fmla="*/ 1701518 h 7043687"/>
              <a:gd name="connsiteX6559" fmla="*/ 3899137 w 5143835"/>
              <a:gd name="connsiteY6559" fmla="*/ 1692721 h 7043687"/>
              <a:gd name="connsiteX6560" fmla="*/ 3900926 w 5143835"/>
              <a:gd name="connsiteY6560" fmla="*/ 1691166 h 7043687"/>
              <a:gd name="connsiteX6561" fmla="*/ 3909876 w 5143835"/>
              <a:gd name="connsiteY6561" fmla="*/ 1683387 h 7043687"/>
              <a:gd name="connsiteX6562" fmla="*/ 3968275 w 5143835"/>
              <a:gd name="connsiteY6562" fmla="*/ 1683254 h 7043687"/>
              <a:gd name="connsiteX6563" fmla="*/ 3977675 w 5143835"/>
              <a:gd name="connsiteY6563" fmla="*/ 1690228 h 7043687"/>
              <a:gd name="connsiteX6564" fmla="*/ 3986243 w 5143835"/>
              <a:gd name="connsiteY6564" fmla="*/ 1700087 h 7043687"/>
              <a:gd name="connsiteX6565" fmla="*/ 3994809 w 5143835"/>
              <a:gd name="connsiteY6565" fmla="*/ 1709945 h 7043687"/>
              <a:gd name="connsiteX6566" fmla="*/ 3984341 w 5143835"/>
              <a:gd name="connsiteY6566" fmla="*/ 1701739 h 7043687"/>
              <a:gd name="connsiteX6567" fmla="*/ 3982439 w 5143835"/>
              <a:gd name="connsiteY6567" fmla="*/ 1703392 h 7043687"/>
              <a:gd name="connsiteX6568" fmla="*/ 3965302 w 5143835"/>
              <a:gd name="connsiteY6568" fmla="*/ 1683673 h 7043687"/>
              <a:gd name="connsiteX6569" fmla="*/ 3968275 w 5143835"/>
              <a:gd name="connsiteY6569" fmla="*/ 1683254 h 7043687"/>
              <a:gd name="connsiteX6570" fmla="*/ 3948799 w 5143835"/>
              <a:gd name="connsiteY6570" fmla="*/ 1682602 h 7043687"/>
              <a:gd name="connsiteX6571" fmla="*/ 3969419 w 5143835"/>
              <a:gd name="connsiteY6571" fmla="*/ 1698821 h 7043687"/>
              <a:gd name="connsiteX6572" fmla="*/ 3984463 w 5143835"/>
              <a:gd name="connsiteY6572" fmla="*/ 1719887 h 7043687"/>
              <a:gd name="connsiteX6573" fmla="*/ 3992914 w 5143835"/>
              <a:gd name="connsiteY6573" fmla="*/ 1729611 h 7043687"/>
              <a:gd name="connsiteX6574" fmla="*/ 3991056 w 5143835"/>
              <a:gd name="connsiteY6574" fmla="*/ 1731226 h 7043687"/>
              <a:gd name="connsiteX6575" fmla="*/ 3982605 w 5143835"/>
              <a:gd name="connsiteY6575" fmla="*/ 1721501 h 7043687"/>
              <a:gd name="connsiteX6576" fmla="*/ 3948799 w 5143835"/>
              <a:gd name="connsiteY6576" fmla="*/ 1682602 h 7043687"/>
              <a:gd name="connsiteX6577" fmla="*/ 4041183 w 5143835"/>
              <a:gd name="connsiteY6577" fmla="*/ 1681707 h 7043687"/>
              <a:gd name="connsiteX6578" fmla="*/ 4044203 w 5143835"/>
              <a:gd name="connsiteY6578" fmla="*/ 1684760 h 7043687"/>
              <a:gd name="connsiteX6579" fmla="*/ 4050023 w 5143835"/>
              <a:gd name="connsiteY6579" fmla="*/ 1694846 h 7043687"/>
              <a:gd name="connsiteX6580" fmla="*/ 4042525 w 5143835"/>
              <a:gd name="connsiteY6580" fmla="*/ 1686218 h 7043687"/>
              <a:gd name="connsiteX6581" fmla="*/ 4041183 w 5143835"/>
              <a:gd name="connsiteY6581" fmla="*/ 1681707 h 7043687"/>
              <a:gd name="connsiteX6582" fmla="*/ 3567281 w 5143835"/>
              <a:gd name="connsiteY6582" fmla="*/ 1679420 h 7043687"/>
              <a:gd name="connsiteX6583" fmla="*/ 3572852 w 5143835"/>
              <a:gd name="connsiteY6583" fmla="*/ 1681757 h 7043687"/>
              <a:gd name="connsiteX6584" fmla="*/ 3562622 w 5143835"/>
              <a:gd name="connsiteY6584" fmla="*/ 1684674 h 7043687"/>
              <a:gd name="connsiteX6585" fmla="*/ 3567281 w 5143835"/>
              <a:gd name="connsiteY6585" fmla="*/ 1679420 h 7043687"/>
              <a:gd name="connsiteX6586" fmla="*/ 4077878 w 5143835"/>
              <a:gd name="connsiteY6586" fmla="*/ 1670637 h 7043687"/>
              <a:gd name="connsiteX6587" fmla="*/ 4088889 w 5143835"/>
              <a:gd name="connsiteY6587" fmla="*/ 1679240 h 7043687"/>
              <a:gd name="connsiteX6588" fmla="*/ 4077878 w 5143835"/>
              <a:gd name="connsiteY6588" fmla="*/ 1670637 h 7043687"/>
              <a:gd name="connsiteX6589" fmla="*/ 3926657 w 5143835"/>
              <a:gd name="connsiteY6589" fmla="*/ 1668805 h 7043687"/>
              <a:gd name="connsiteX6590" fmla="*/ 3935655 w 5143835"/>
              <a:gd name="connsiteY6590" fmla="*/ 1679158 h 7043687"/>
              <a:gd name="connsiteX6591" fmla="*/ 3931627 w 5143835"/>
              <a:gd name="connsiteY6591" fmla="*/ 1682658 h 7043687"/>
              <a:gd name="connsiteX6592" fmla="*/ 3922630 w 5143835"/>
              <a:gd name="connsiteY6592" fmla="*/ 1672304 h 7043687"/>
              <a:gd name="connsiteX6593" fmla="*/ 3924644 w 5143835"/>
              <a:gd name="connsiteY6593" fmla="*/ 1670553 h 7043687"/>
              <a:gd name="connsiteX6594" fmla="*/ 3926657 w 5143835"/>
              <a:gd name="connsiteY6594" fmla="*/ 1668805 h 7043687"/>
              <a:gd name="connsiteX6595" fmla="*/ 4261900 w 5143835"/>
              <a:gd name="connsiteY6595" fmla="*/ 1668188 h 7043687"/>
              <a:gd name="connsiteX6596" fmla="*/ 4274882 w 5143835"/>
              <a:gd name="connsiteY6596" fmla="*/ 1687191 h 7043687"/>
              <a:gd name="connsiteX6597" fmla="*/ 4265370 w 5143835"/>
              <a:gd name="connsiteY6597" fmla="*/ 1680314 h 7043687"/>
              <a:gd name="connsiteX6598" fmla="*/ 4261900 w 5143835"/>
              <a:gd name="connsiteY6598" fmla="*/ 1668188 h 7043687"/>
              <a:gd name="connsiteX6599" fmla="*/ 4459136 w 5143835"/>
              <a:gd name="connsiteY6599" fmla="*/ 1666368 h 7043687"/>
              <a:gd name="connsiteX6600" fmla="*/ 4502964 w 5143835"/>
              <a:gd name="connsiteY6600" fmla="*/ 1713073 h 7043687"/>
              <a:gd name="connsiteX6601" fmla="*/ 4499273 w 5143835"/>
              <a:gd name="connsiteY6601" fmla="*/ 1716282 h 7043687"/>
              <a:gd name="connsiteX6602" fmla="*/ 4457290 w 5143835"/>
              <a:gd name="connsiteY6602" fmla="*/ 1667973 h 7043687"/>
              <a:gd name="connsiteX6603" fmla="*/ 4459136 w 5143835"/>
              <a:gd name="connsiteY6603" fmla="*/ 1666368 h 7043687"/>
              <a:gd name="connsiteX6604" fmla="*/ 4248875 w 5143835"/>
              <a:gd name="connsiteY6604" fmla="*/ 1661334 h 7043687"/>
              <a:gd name="connsiteX6605" fmla="*/ 4245519 w 5143835"/>
              <a:gd name="connsiteY6605" fmla="*/ 1664251 h 7043687"/>
              <a:gd name="connsiteX6606" fmla="*/ 4248875 w 5143835"/>
              <a:gd name="connsiteY6606" fmla="*/ 1661334 h 7043687"/>
              <a:gd name="connsiteX6607" fmla="*/ 3991592 w 5143835"/>
              <a:gd name="connsiteY6607" fmla="*/ 1660826 h 7043687"/>
              <a:gd name="connsiteX6608" fmla="*/ 4000590 w 5143835"/>
              <a:gd name="connsiteY6608" fmla="*/ 1671178 h 7043687"/>
              <a:gd name="connsiteX6609" fmla="*/ 4009586 w 5143835"/>
              <a:gd name="connsiteY6609" fmla="*/ 1681529 h 7043687"/>
              <a:gd name="connsiteX6610" fmla="*/ 3998576 w 5143835"/>
              <a:gd name="connsiteY6610" fmla="*/ 1672930 h 7043687"/>
              <a:gd name="connsiteX6611" fmla="*/ 3991592 w 5143835"/>
              <a:gd name="connsiteY6611" fmla="*/ 1660826 h 7043687"/>
              <a:gd name="connsiteX6612" fmla="*/ 4485375 w 5143835"/>
              <a:gd name="connsiteY6612" fmla="*/ 1655678 h 7043687"/>
              <a:gd name="connsiteX6613" fmla="*/ 4497448 w 5143835"/>
              <a:gd name="connsiteY6613" fmla="*/ 1665377 h 7043687"/>
              <a:gd name="connsiteX6614" fmla="*/ 4498061 w 5143835"/>
              <a:gd name="connsiteY6614" fmla="*/ 1680994 h 7043687"/>
              <a:gd name="connsiteX6615" fmla="*/ 4483915 w 5143835"/>
              <a:gd name="connsiteY6615" fmla="*/ 1660988 h 7043687"/>
              <a:gd name="connsiteX6616" fmla="*/ 4485375 w 5143835"/>
              <a:gd name="connsiteY6616" fmla="*/ 1655678 h 7043687"/>
              <a:gd name="connsiteX6617" fmla="*/ 3527911 w 5143835"/>
              <a:gd name="connsiteY6617" fmla="*/ 1653620 h 7043687"/>
              <a:gd name="connsiteX6618" fmla="*/ 3526871 w 5143835"/>
              <a:gd name="connsiteY6618" fmla="*/ 1663911 h 7043687"/>
              <a:gd name="connsiteX6619" fmla="*/ 3527911 w 5143835"/>
              <a:gd name="connsiteY6619" fmla="*/ 1653620 h 7043687"/>
              <a:gd name="connsiteX6620" fmla="*/ 4196213 w 5143835"/>
              <a:gd name="connsiteY6620" fmla="*/ 1652592 h 7043687"/>
              <a:gd name="connsiteX6621" fmla="*/ 4234624 w 5143835"/>
              <a:gd name="connsiteY6621" fmla="*/ 1670694 h 7043687"/>
              <a:gd name="connsiteX6622" fmla="*/ 4246080 w 5143835"/>
              <a:gd name="connsiteY6622" fmla="*/ 1695061 h 7043687"/>
              <a:gd name="connsiteX6623" fmla="*/ 4244234 w 5143835"/>
              <a:gd name="connsiteY6623" fmla="*/ 1696664 h 7043687"/>
              <a:gd name="connsiteX6624" fmla="*/ 4235738 w 5143835"/>
              <a:gd name="connsiteY6624" fmla="*/ 1686888 h 7043687"/>
              <a:gd name="connsiteX6625" fmla="*/ 4228354 w 5143835"/>
              <a:gd name="connsiteY6625" fmla="*/ 1693304 h 7043687"/>
              <a:gd name="connsiteX6626" fmla="*/ 4238696 w 5143835"/>
              <a:gd name="connsiteY6626" fmla="*/ 1701477 h 7043687"/>
              <a:gd name="connsiteX6627" fmla="*/ 4236851 w 5143835"/>
              <a:gd name="connsiteY6627" fmla="*/ 1703081 h 7043687"/>
              <a:gd name="connsiteX6628" fmla="*/ 4212474 w 5143835"/>
              <a:gd name="connsiteY6628" fmla="*/ 1689944 h 7043687"/>
              <a:gd name="connsiteX6629" fmla="*/ 4196213 w 5143835"/>
              <a:gd name="connsiteY6629" fmla="*/ 1652592 h 7043687"/>
              <a:gd name="connsiteX6630" fmla="*/ 4826181 w 5143835"/>
              <a:gd name="connsiteY6630" fmla="*/ 1650220 h 7043687"/>
              <a:gd name="connsiteX6631" fmla="*/ 4862659 w 5143835"/>
              <a:gd name="connsiteY6631" fmla="*/ 1685144 h 7043687"/>
              <a:gd name="connsiteX6632" fmla="*/ 4849176 w 5143835"/>
              <a:gd name="connsiteY6632" fmla="*/ 1680204 h 7043687"/>
              <a:gd name="connsiteX6633" fmla="*/ 4847430 w 5143835"/>
              <a:gd name="connsiteY6633" fmla="*/ 1681721 h 7043687"/>
              <a:gd name="connsiteX6634" fmla="*/ 4826181 w 5143835"/>
              <a:gd name="connsiteY6634" fmla="*/ 1650220 h 7043687"/>
              <a:gd name="connsiteX6635" fmla="*/ 4319516 w 5143835"/>
              <a:gd name="connsiteY6635" fmla="*/ 1648398 h 7043687"/>
              <a:gd name="connsiteX6636" fmla="*/ 4328513 w 5143835"/>
              <a:gd name="connsiteY6636" fmla="*/ 1658751 h 7043687"/>
              <a:gd name="connsiteX6637" fmla="*/ 4317838 w 5143835"/>
              <a:gd name="connsiteY6637" fmla="*/ 1649856 h 7043687"/>
              <a:gd name="connsiteX6638" fmla="*/ 4319516 w 5143835"/>
              <a:gd name="connsiteY6638" fmla="*/ 1648398 h 7043687"/>
              <a:gd name="connsiteX6639" fmla="*/ 4265656 w 5143835"/>
              <a:gd name="connsiteY6639" fmla="*/ 1646751 h 7043687"/>
              <a:gd name="connsiteX6640" fmla="*/ 4272640 w 5143835"/>
              <a:gd name="connsiteY6640" fmla="*/ 1658855 h 7043687"/>
              <a:gd name="connsiteX6641" fmla="*/ 4263642 w 5143835"/>
              <a:gd name="connsiteY6641" fmla="*/ 1648501 h 7043687"/>
              <a:gd name="connsiteX6642" fmla="*/ 4265656 w 5143835"/>
              <a:gd name="connsiteY6642" fmla="*/ 1646751 h 7043687"/>
              <a:gd name="connsiteX6643" fmla="*/ 4301456 w 5143835"/>
              <a:gd name="connsiteY6643" fmla="*/ 1645920 h 7043687"/>
              <a:gd name="connsiteX6644" fmla="*/ 4310454 w 5143835"/>
              <a:gd name="connsiteY6644" fmla="*/ 1656273 h 7043687"/>
              <a:gd name="connsiteX6645" fmla="*/ 4308441 w 5143835"/>
              <a:gd name="connsiteY6645" fmla="*/ 1658023 h 7043687"/>
              <a:gd name="connsiteX6646" fmla="*/ 4306427 w 5143835"/>
              <a:gd name="connsiteY6646" fmla="*/ 1659774 h 7043687"/>
              <a:gd name="connsiteX6647" fmla="*/ 4297429 w 5143835"/>
              <a:gd name="connsiteY6647" fmla="*/ 1649421 h 7043687"/>
              <a:gd name="connsiteX6648" fmla="*/ 4299443 w 5143835"/>
              <a:gd name="connsiteY6648" fmla="*/ 1647670 h 7043687"/>
              <a:gd name="connsiteX6649" fmla="*/ 4301456 w 5143835"/>
              <a:gd name="connsiteY6649" fmla="*/ 1645920 h 7043687"/>
              <a:gd name="connsiteX6650" fmla="*/ 3932739 w 5143835"/>
              <a:gd name="connsiteY6650" fmla="*/ 1645351 h 7043687"/>
              <a:gd name="connsiteX6651" fmla="*/ 3944907 w 5143835"/>
              <a:gd name="connsiteY6651" fmla="*/ 1651845 h 7043687"/>
              <a:gd name="connsiteX6652" fmla="*/ 3944065 w 5143835"/>
              <a:gd name="connsiteY6652" fmla="*/ 1669647 h 7043687"/>
              <a:gd name="connsiteX6653" fmla="*/ 3935614 w 5143835"/>
              <a:gd name="connsiteY6653" fmla="*/ 1659922 h 7043687"/>
              <a:gd name="connsiteX6654" fmla="*/ 3933755 w 5143835"/>
              <a:gd name="connsiteY6654" fmla="*/ 1661537 h 7043687"/>
              <a:gd name="connsiteX6655" fmla="*/ 3940347 w 5143835"/>
              <a:gd name="connsiteY6655" fmla="*/ 1672878 h 7043687"/>
              <a:gd name="connsiteX6656" fmla="*/ 3948799 w 5143835"/>
              <a:gd name="connsiteY6656" fmla="*/ 1682602 h 7043687"/>
              <a:gd name="connsiteX6657" fmla="*/ 3946940 w 5143835"/>
              <a:gd name="connsiteY6657" fmla="*/ 1684218 h 7043687"/>
              <a:gd name="connsiteX6658" fmla="*/ 3938489 w 5143835"/>
              <a:gd name="connsiteY6658" fmla="*/ 1674493 h 7043687"/>
              <a:gd name="connsiteX6659" fmla="*/ 3930037 w 5143835"/>
              <a:gd name="connsiteY6659" fmla="*/ 1664768 h 7043687"/>
              <a:gd name="connsiteX6660" fmla="*/ 3925303 w 5143835"/>
              <a:gd name="connsiteY6660" fmla="*/ 1651813 h 7043687"/>
              <a:gd name="connsiteX6661" fmla="*/ 3937472 w 5143835"/>
              <a:gd name="connsiteY6661" fmla="*/ 1658307 h 7043687"/>
              <a:gd name="connsiteX6662" fmla="*/ 3929021 w 5143835"/>
              <a:gd name="connsiteY6662" fmla="*/ 1648582 h 7043687"/>
              <a:gd name="connsiteX6663" fmla="*/ 3932739 w 5143835"/>
              <a:gd name="connsiteY6663" fmla="*/ 1645351 h 7043687"/>
              <a:gd name="connsiteX6664" fmla="*/ 4323207 w 5143835"/>
              <a:gd name="connsiteY6664" fmla="*/ 1645189 h 7043687"/>
              <a:gd name="connsiteX6665" fmla="*/ 4332205 w 5143835"/>
              <a:gd name="connsiteY6665" fmla="*/ 1655543 h 7043687"/>
              <a:gd name="connsiteX6666" fmla="*/ 4330191 w 5143835"/>
              <a:gd name="connsiteY6666" fmla="*/ 1657293 h 7043687"/>
              <a:gd name="connsiteX6667" fmla="*/ 4321194 w 5143835"/>
              <a:gd name="connsiteY6667" fmla="*/ 1646940 h 7043687"/>
              <a:gd name="connsiteX6668" fmla="*/ 4323207 w 5143835"/>
              <a:gd name="connsiteY6668" fmla="*/ 1645189 h 7043687"/>
              <a:gd name="connsiteX6669" fmla="*/ 4064588 w 5143835"/>
              <a:gd name="connsiteY6669" fmla="*/ 1645092 h 7043687"/>
              <a:gd name="connsiteX6670" fmla="*/ 4070269 w 5143835"/>
              <a:gd name="connsiteY6670" fmla="*/ 1646968 h 7043687"/>
              <a:gd name="connsiteX6671" fmla="*/ 4066912 w 5143835"/>
              <a:gd name="connsiteY6671" fmla="*/ 1649885 h 7043687"/>
              <a:gd name="connsiteX6672" fmla="*/ 4064588 w 5143835"/>
              <a:gd name="connsiteY6672" fmla="*/ 1645092 h 7043687"/>
              <a:gd name="connsiteX6673" fmla="*/ 4269683 w 5143835"/>
              <a:gd name="connsiteY6673" fmla="*/ 1643251 h 7043687"/>
              <a:gd name="connsiteX6674" fmla="*/ 4278681 w 5143835"/>
              <a:gd name="connsiteY6674" fmla="*/ 1653604 h 7043687"/>
              <a:gd name="connsiteX6675" fmla="*/ 4276667 w 5143835"/>
              <a:gd name="connsiteY6675" fmla="*/ 1655354 h 7043687"/>
              <a:gd name="connsiteX6676" fmla="*/ 4267670 w 5143835"/>
              <a:gd name="connsiteY6676" fmla="*/ 1645001 h 7043687"/>
              <a:gd name="connsiteX6677" fmla="*/ 4269683 w 5143835"/>
              <a:gd name="connsiteY6677" fmla="*/ 1643251 h 7043687"/>
              <a:gd name="connsiteX6678" fmla="*/ 4410893 w 5143835"/>
              <a:gd name="connsiteY6678" fmla="*/ 1637631 h 7043687"/>
              <a:gd name="connsiteX6679" fmla="*/ 4418889 w 5143835"/>
              <a:gd name="connsiteY6679" fmla="*/ 1646832 h 7043687"/>
              <a:gd name="connsiteX6680" fmla="*/ 4416875 w 5143835"/>
              <a:gd name="connsiteY6680" fmla="*/ 1648582 h 7043687"/>
              <a:gd name="connsiteX6681" fmla="*/ 4408879 w 5143835"/>
              <a:gd name="connsiteY6681" fmla="*/ 1639382 h 7043687"/>
              <a:gd name="connsiteX6682" fmla="*/ 4410893 w 5143835"/>
              <a:gd name="connsiteY6682" fmla="*/ 1637631 h 7043687"/>
              <a:gd name="connsiteX6683" fmla="*/ 4039521 w 5143835"/>
              <a:gd name="connsiteY6683" fmla="*/ 1637345 h 7043687"/>
              <a:gd name="connsiteX6684" fmla="*/ 4048518 w 5143835"/>
              <a:gd name="connsiteY6684" fmla="*/ 1647699 h 7043687"/>
              <a:gd name="connsiteX6685" fmla="*/ 4046505 w 5143835"/>
              <a:gd name="connsiteY6685" fmla="*/ 1649449 h 7043687"/>
              <a:gd name="connsiteX6686" fmla="*/ 4037507 w 5143835"/>
              <a:gd name="connsiteY6686" fmla="*/ 1639097 h 7043687"/>
              <a:gd name="connsiteX6687" fmla="*/ 4039521 w 5143835"/>
              <a:gd name="connsiteY6687" fmla="*/ 1637345 h 7043687"/>
              <a:gd name="connsiteX6688" fmla="*/ 4019562 w 5143835"/>
              <a:gd name="connsiteY6688" fmla="*/ 1636524 h 7043687"/>
              <a:gd name="connsiteX6689" fmla="*/ 4041134 w 5143835"/>
              <a:gd name="connsiteY6689" fmla="*/ 1654116 h 7043687"/>
              <a:gd name="connsiteX6690" fmla="*/ 4057337 w 5143835"/>
              <a:gd name="connsiteY6690" fmla="*/ 1676374 h 7043687"/>
              <a:gd name="connsiteX6691" fmla="*/ 4019562 w 5143835"/>
              <a:gd name="connsiteY6691" fmla="*/ 1636524 h 7043687"/>
              <a:gd name="connsiteX6692" fmla="*/ 3971128 w 5143835"/>
              <a:gd name="connsiteY6692" fmla="*/ 1630160 h 7043687"/>
              <a:gd name="connsiteX6693" fmla="*/ 3985777 w 5143835"/>
              <a:gd name="connsiteY6693" fmla="*/ 1650745 h 7043687"/>
              <a:gd name="connsiteX6694" fmla="*/ 3980239 w 5143835"/>
              <a:gd name="connsiteY6694" fmla="*/ 1655557 h 7043687"/>
              <a:gd name="connsiteX6695" fmla="*/ 3988256 w 5143835"/>
              <a:gd name="connsiteY6695" fmla="*/ 1665249 h 7043687"/>
              <a:gd name="connsiteX6696" fmla="*/ 3994242 w 5143835"/>
              <a:gd name="connsiteY6696" fmla="*/ 1675081 h 7043687"/>
              <a:gd name="connsiteX6697" fmla="*/ 3995220 w 5143835"/>
              <a:gd name="connsiteY6697" fmla="*/ 1675846 h 7043687"/>
              <a:gd name="connsiteX6698" fmla="*/ 3993206 w 5143835"/>
              <a:gd name="connsiteY6698" fmla="*/ 1677595 h 7043687"/>
              <a:gd name="connsiteX6699" fmla="*/ 3984209 w 5143835"/>
              <a:gd name="connsiteY6699" fmla="*/ 1667243 h 7043687"/>
              <a:gd name="connsiteX6700" fmla="*/ 3993384 w 5143835"/>
              <a:gd name="connsiteY6700" fmla="*/ 1674412 h 7043687"/>
              <a:gd name="connsiteX6701" fmla="*/ 3978393 w 5143835"/>
              <a:gd name="connsiteY6701" fmla="*/ 1657161 h 7043687"/>
              <a:gd name="connsiteX6702" fmla="*/ 3966454 w 5143835"/>
              <a:gd name="connsiteY6702" fmla="*/ 1650879 h 7043687"/>
              <a:gd name="connsiteX6703" fmla="*/ 3971128 w 5143835"/>
              <a:gd name="connsiteY6703" fmla="*/ 1630160 h 7043687"/>
              <a:gd name="connsiteX6704" fmla="*/ 4264044 w 5143835"/>
              <a:gd name="connsiteY6704" fmla="*/ 1629984 h 7043687"/>
              <a:gd name="connsiteX6705" fmla="*/ 4273041 w 5143835"/>
              <a:gd name="connsiteY6705" fmla="*/ 1640337 h 7043687"/>
              <a:gd name="connsiteX6706" fmla="*/ 4271698 w 5143835"/>
              <a:gd name="connsiteY6706" fmla="*/ 1641504 h 7043687"/>
              <a:gd name="connsiteX6707" fmla="*/ 4262702 w 5143835"/>
              <a:gd name="connsiteY6707" fmla="*/ 1631150 h 7043687"/>
              <a:gd name="connsiteX6708" fmla="*/ 4264044 w 5143835"/>
              <a:gd name="connsiteY6708" fmla="*/ 1629984 h 7043687"/>
              <a:gd name="connsiteX6709" fmla="*/ 4441039 w 5143835"/>
              <a:gd name="connsiteY6709" fmla="*/ 1627582 h 7043687"/>
              <a:gd name="connsiteX6710" fmla="*/ 4437683 w 5143835"/>
              <a:gd name="connsiteY6710" fmla="*/ 1630499 h 7043687"/>
              <a:gd name="connsiteX6711" fmla="*/ 4439361 w 5143835"/>
              <a:gd name="connsiteY6711" fmla="*/ 1629041 h 7043687"/>
              <a:gd name="connsiteX6712" fmla="*/ 4441039 w 5143835"/>
              <a:gd name="connsiteY6712" fmla="*/ 1627582 h 7043687"/>
              <a:gd name="connsiteX6713" fmla="*/ 3551253 w 5143835"/>
              <a:gd name="connsiteY6713" fmla="*/ 1627326 h 7043687"/>
              <a:gd name="connsiteX6714" fmla="*/ 3555327 w 5143835"/>
              <a:gd name="connsiteY6714" fmla="*/ 1631059 h 7043687"/>
              <a:gd name="connsiteX6715" fmla="*/ 3551289 w 5143835"/>
              <a:gd name="connsiteY6715" fmla="*/ 1649441 h 7043687"/>
              <a:gd name="connsiteX6716" fmla="*/ 3548400 w 5143835"/>
              <a:gd name="connsiteY6716" fmla="*/ 1656136 h 7043687"/>
              <a:gd name="connsiteX6717" fmla="*/ 3554247 w 5143835"/>
              <a:gd name="connsiteY6717" fmla="*/ 1655898 h 7043687"/>
              <a:gd name="connsiteX6718" fmla="*/ 3546998 w 5143835"/>
              <a:gd name="connsiteY6718" fmla="*/ 1677095 h 7043687"/>
              <a:gd name="connsiteX6719" fmla="*/ 3543437 w 5143835"/>
              <a:gd name="connsiteY6719" fmla="*/ 1662246 h 7043687"/>
              <a:gd name="connsiteX6720" fmla="*/ 3546553 w 5143835"/>
              <a:gd name="connsiteY6720" fmla="*/ 1656693 h 7043687"/>
              <a:gd name="connsiteX6721" fmla="*/ 3545567 w 5143835"/>
              <a:gd name="connsiteY6721" fmla="*/ 1650178 h 7043687"/>
              <a:gd name="connsiteX6722" fmla="*/ 3545231 w 5143835"/>
              <a:gd name="connsiteY6722" fmla="*/ 1641233 h 7043687"/>
              <a:gd name="connsiteX6723" fmla="*/ 3551253 w 5143835"/>
              <a:gd name="connsiteY6723" fmla="*/ 1627326 h 7043687"/>
              <a:gd name="connsiteX6724" fmla="*/ 3974987 w 5143835"/>
              <a:gd name="connsiteY6724" fmla="*/ 1626806 h 7043687"/>
              <a:gd name="connsiteX6725" fmla="*/ 3983985 w 5143835"/>
              <a:gd name="connsiteY6725" fmla="*/ 1637160 h 7043687"/>
              <a:gd name="connsiteX6726" fmla="*/ 3981970 w 5143835"/>
              <a:gd name="connsiteY6726" fmla="*/ 1638909 h 7043687"/>
              <a:gd name="connsiteX6727" fmla="*/ 3974987 w 5143835"/>
              <a:gd name="connsiteY6727" fmla="*/ 1626806 h 7043687"/>
              <a:gd name="connsiteX6728" fmla="*/ 4918145 w 5143835"/>
              <a:gd name="connsiteY6728" fmla="*/ 1624810 h 7043687"/>
              <a:gd name="connsiteX6729" fmla="*/ 4924143 w 5143835"/>
              <a:gd name="connsiteY6729" fmla="*/ 1631711 h 7043687"/>
              <a:gd name="connsiteX6730" fmla="*/ 4922129 w 5143835"/>
              <a:gd name="connsiteY6730" fmla="*/ 1633461 h 7043687"/>
              <a:gd name="connsiteX6731" fmla="*/ 4916132 w 5143835"/>
              <a:gd name="connsiteY6731" fmla="*/ 1626560 h 7043687"/>
              <a:gd name="connsiteX6732" fmla="*/ 4918145 w 5143835"/>
              <a:gd name="connsiteY6732" fmla="*/ 1624810 h 7043687"/>
              <a:gd name="connsiteX6733" fmla="*/ 4118195 w 5143835"/>
              <a:gd name="connsiteY6733" fmla="*/ 1623486 h 7043687"/>
              <a:gd name="connsiteX6734" fmla="*/ 4124192 w 5143835"/>
              <a:gd name="connsiteY6734" fmla="*/ 1630387 h 7043687"/>
              <a:gd name="connsiteX6735" fmla="*/ 4122850 w 5143835"/>
              <a:gd name="connsiteY6735" fmla="*/ 1631555 h 7043687"/>
              <a:gd name="connsiteX6736" fmla="*/ 4116853 w 5143835"/>
              <a:gd name="connsiteY6736" fmla="*/ 1624653 h 7043687"/>
              <a:gd name="connsiteX6737" fmla="*/ 4118195 w 5143835"/>
              <a:gd name="connsiteY6737" fmla="*/ 1623486 h 7043687"/>
              <a:gd name="connsiteX6738" fmla="*/ 4193142 w 5143835"/>
              <a:gd name="connsiteY6738" fmla="*/ 1622961 h 7043687"/>
              <a:gd name="connsiteX6739" fmla="*/ 4193754 w 5143835"/>
              <a:gd name="connsiteY6739" fmla="*/ 1638578 h 7043687"/>
              <a:gd name="connsiteX6740" fmla="*/ 4186758 w 5143835"/>
              <a:gd name="connsiteY6740" fmla="*/ 1624469 h 7043687"/>
              <a:gd name="connsiteX6741" fmla="*/ 4193142 w 5143835"/>
              <a:gd name="connsiteY6741" fmla="*/ 1622961 h 7043687"/>
              <a:gd name="connsiteX6742" fmla="*/ 3543817 w 5143835"/>
              <a:gd name="connsiteY6742" fmla="*/ 1622252 h 7043687"/>
              <a:gd name="connsiteX6743" fmla="*/ 3544605 w 5143835"/>
              <a:gd name="connsiteY6743" fmla="*/ 1625427 h 7043687"/>
              <a:gd name="connsiteX6744" fmla="*/ 3540563 w 5143835"/>
              <a:gd name="connsiteY6744" fmla="*/ 1626653 h 7043687"/>
              <a:gd name="connsiteX6745" fmla="*/ 3542951 w 5143835"/>
              <a:gd name="connsiteY6745" fmla="*/ 1622461 h 7043687"/>
              <a:gd name="connsiteX6746" fmla="*/ 3543503 w 5143835"/>
              <a:gd name="connsiteY6746" fmla="*/ 1620987 h 7043687"/>
              <a:gd name="connsiteX6747" fmla="*/ 3544077 w 5143835"/>
              <a:gd name="connsiteY6747" fmla="*/ 1622189 h 7043687"/>
              <a:gd name="connsiteX6748" fmla="*/ 3543817 w 5143835"/>
              <a:gd name="connsiteY6748" fmla="*/ 1622252 h 7043687"/>
              <a:gd name="connsiteX6749" fmla="*/ 4394899 w 5143835"/>
              <a:gd name="connsiteY6749" fmla="*/ 1619227 h 7043687"/>
              <a:gd name="connsiteX6750" fmla="*/ 4404910 w 5143835"/>
              <a:gd name="connsiteY6750" fmla="*/ 1626680 h 7043687"/>
              <a:gd name="connsiteX6751" fmla="*/ 4412906 w 5143835"/>
              <a:gd name="connsiteY6751" fmla="*/ 1635881 h 7043687"/>
              <a:gd name="connsiteX6752" fmla="*/ 4410893 w 5143835"/>
              <a:gd name="connsiteY6752" fmla="*/ 1637631 h 7043687"/>
              <a:gd name="connsiteX6753" fmla="*/ 4394899 w 5143835"/>
              <a:gd name="connsiteY6753" fmla="*/ 1619227 h 7043687"/>
              <a:gd name="connsiteX6754" fmla="*/ 3537714 w 5143835"/>
              <a:gd name="connsiteY6754" fmla="*/ 1619217 h 7043687"/>
              <a:gd name="connsiteX6755" fmla="*/ 3535218 w 5143835"/>
              <a:gd name="connsiteY6755" fmla="*/ 1635960 h 7043687"/>
              <a:gd name="connsiteX6756" fmla="*/ 3535182 w 5143835"/>
              <a:gd name="connsiteY6756" fmla="*/ 1634609 h 7043687"/>
              <a:gd name="connsiteX6757" fmla="*/ 3534553 w 5143835"/>
              <a:gd name="connsiteY6757" fmla="*/ 1636019 h 7043687"/>
              <a:gd name="connsiteX6758" fmla="*/ 3528028 w 5143835"/>
              <a:gd name="connsiteY6758" fmla="*/ 1638501 h 7043687"/>
              <a:gd name="connsiteX6759" fmla="*/ 3529464 w 5143835"/>
              <a:gd name="connsiteY6759" fmla="*/ 1631241 h 7043687"/>
              <a:gd name="connsiteX6760" fmla="*/ 3530902 w 5143835"/>
              <a:gd name="connsiteY6760" fmla="*/ 1632024 h 7043687"/>
              <a:gd name="connsiteX6761" fmla="*/ 3531134 w 5143835"/>
              <a:gd name="connsiteY6761" fmla="*/ 1627692 h 7043687"/>
              <a:gd name="connsiteX6762" fmla="*/ 3533185 w 5143835"/>
              <a:gd name="connsiteY6762" fmla="*/ 1624539 h 7043687"/>
              <a:gd name="connsiteX6763" fmla="*/ 3532394 w 5143835"/>
              <a:gd name="connsiteY6763" fmla="*/ 1630507 h 7043687"/>
              <a:gd name="connsiteX6764" fmla="*/ 3531632 w 5143835"/>
              <a:gd name="connsiteY6764" fmla="*/ 1632421 h 7043687"/>
              <a:gd name="connsiteX6765" fmla="*/ 3532188 w 5143835"/>
              <a:gd name="connsiteY6765" fmla="*/ 1632723 h 7043687"/>
              <a:gd name="connsiteX6766" fmla="*/ 3534109 w 5143835"/>
              <a:gd name="connsiteY6766" fmla="*/ 1632160 h 7043687"/>
              <a:gd name="connsiteX6767" fmla="*/ 3535130 w 5143835"/>
              <a:gd name="connsiteY6767" fmla="*/ 1632630 h 7043687"/>
              <a:gd name="connsiteX6768" fmla="*/ 3535030 w 5143835"/>
              <a:gd name="connsiteY6768" fmla="*/ 1628790 h 7043687"/>
              <a:gd name="connsiteX6769" fmla="*/ 3537714 w 5143835"/>
              <a:gd name="connsiteY6769" fmla="*/ 1619217 h 7043687"/>
              <a:gd name="connsiteX6770" fmla="*/ 4380542 w 5143835"/>
              <a:gd name="connsiteY6770" fmla="*/ 1616561 h 7043687"/>
              <a:gd name="connsiteX6771" fmla="*/ 4391684 w 5143835"/>
              <a:gd name="connsiteY6771" fmla="*/ 1619597 h 7043687"/>
              <a:gd name="connsiteX6772" fmla="*/ 4411337 w 5143835"/>
              <a:gd name="connsiteY6772" fmla="*/ 1653395 h 7043687"/>
              <a:gd name="connsiteX6773" fmla="*/ 4389006 w 5143835"/>
              <a:gd name="connsiteY6773" fmla="*/ 1638884 h 7043687"/>
              <a:gd name="connsiteX6774" fmla="*/ 4387161 w 5143835"/>
              <a:gd name="connsiteY6774" fmla="*/ 1640488 h 7043687"/>
              <a:gd name="connsiteX6775" fmla="*/ 4376918 w 5143835"/>
              <a:gd name="connsiteY6775" fmla="*/ 1632430 h 7043687"/>
              <a:gd name="connsiteX6776" fmla="*/ 4368521 w 5143835"/>
              <a:gd name="connsiteY6776" fmla="*/ 1622769 h 7043687"/>
              <a:gd name="connsiteX6777" fmla="*/ 4380609 w 5143835"/>
              <a:gd name="connsiteY6777" fmla="*/ 1629222 h 7043687"/>
              <a:gd name="connsiteX6778" fmla="*/ 4380542 w 5143835"/>
              <a:gd name="connsiteY6778" fmla="*/ 1616561 h 7043687"/>
              <a:gd name="connsiteX6779" fmla="*/ 4163169 w 5143835"/>
              <a:gd name="connsiteY6779" fmla="*/ 1614683 h 7043687"/>
              <a:gd name="connsiteX6780" fmla="*/ 4175746 w 5143835"/>
              <a:gd name="connsiteY6780" fmla="*/ 1621924 h 7043687"/>
              <a:gd name="connsiteX6781" fmla="*/ 4179374 w 5143835"/>
              <a:gd name="connsiteY6781" fmla="*/ 1636944 h 7043687"/>
              <a:gd name="connsiteX6782" fmla="*/ 4163169 w 5143835"/>
              <a:gd name="connsiteY6782" fmla="*/ 1614683 h 7043687"/>
              <a:gd name="connsiteX6783" fmla="*/ 3676933 w 5143835"/>
              <a:gd name="connsiteY6783" fmla="*/ 1613276 h 7043687"/>
              <a:gd name="connsiteX6784" fmla="*/ 3690899 w 5143835"/>
              <a:gd name="connsiteY6784" fmla="*/ 1637480 h 7043687"/>
              <a:gd name="connsiteX6785" fmla="*/ 3672906 w 5143835"/>
              <a:gd name="connsiteY6785" fmla="*/ 1616776 h 7043687"/>
              <a:gd name="connsiteX6786" fmla="*/ 3676933 w 5143835"/>
              <a:gd name="connsiteY6786" fmla="*/ 1613276 h 7043687"/>
              <a:gd name="connsiteX6787" fmla="*/ 4266575 w 5143835"/>
              <a:gd name="connsiteY6787" fmla="*/ 1611883 h 7043687"/>
              <a:gd name="connsiteX6788" fmla="*/ 4277469 w 5143835"/>
              <a:gd name="connsiteY6788" fmla="*/ 1618317 h 7043687"/>
              <a:gd name="connsiteX6789" fmla="*/ 4295462 w 5143835"/>
              <a:gd name="connsiteY6789" fmla="*/ 1639021 h 7043687"/>
              <a:gd name="connsiteX6790" fmla="*/ 4262430 w 5143835"/>
              <a:gd name="connsiteY6790" fmla="*/ 1613214 h 7043687"/>
              <a:gd name="connsiteX6791" fmla="*/ 4266575 w 5143835"/>
              <a:gd name="connsiteY6791" fmla="*/ 1611883 h 7043687"/>
              <a:gd name="connsiteX6792" fmla="*/ 3993443 w 5143835"/>
              <a:gd name="connsiteY6792" fmla="*/ 1610763 h 7043687"/>
              <a:gd name="connsiteX6793" fmla="*/ 4015131 w 5143835"/>
              <a:gd name="connsiteY6793" fmla="*/ 1628260 h 7043687"/>
              <a:gd name="connsiteX6794" fmla="*/ 4007747 w 5143835"/>
              <a:gd name="connsiteY6794" fmla="*/ 1634677 h 7043687"/>
              <a:gd name="connsiteX6795" fmla="*/ 3998751 w 5143835"/>
              <a:gd name="connsiteY6795" fmla="*/ 1624326 h 7043687"/>
              <a:gd name="connsiteX6796" fmla="*/ 3993443 w 5143835"/>
              <a:gd name="connsiteY6796" fmla="*/ 1610763 h 7043687"/>
              <a:gd name="connsiteX6797" fmla="*/ 4132963 w 5143835"/>
              <a:gd name="connsiteY6797" fmla="*/ 1610653 h 7043687"/>
              <a:gd name="connsiteX6798" fmla="*/ 4137282 w 5143835"/>
              <a:gd name="connsiteY6798" fmla="*/ 1619013 h 7043687"/>
              <a:gd name="connsiteX6799" fmla="*/ 4129606 w 5143835"/>
              <a:gd name="connsiteY6799" fmla="*/ 1613569 h 7043687"/>
              <a:gd name="connsiteX6800" fmla="*/ 4132963 w 5143835"/>
              <a:gd name="connsiteY6800" fmla="*/ 1610653 h 7043687"/>
              <a:gd name="connsiteX6801" fmla="*/ 4141017 w 5143835"/>
              <a:gd name="connsiteY6801" fmla="*/ 1603652 h 7043687"/>
              <a:gd name="connsiteX6802" fmla="*/ 4147015 w 5143835"/>
              <a:gd name="connsiteY6802" fmla="*/ 1610554 h 7043687"/>
              <a:gd name="connsiteX6803" fmla="*/ 4145000 w 5143835"/>
              <a:gd name="connsiteY6803" fmla="*/ 1612305 h 7043687"/>
              <a:gd name="connsiteX6804" fmla="*/ 4139003 w 5143835"/>
              <a:gd name="connsiteY6804" fmla="*/ 1605402 h 7043687"/>
              <a:gd name="connsiteX6805" fmla="*/ 4141016 w 5143835"/>
              <a:gd name="connsiteY6805" fmla="*/ 1603653 h 7043687"/>
              <a:gd name="connsiteX6806" fmla="*/ 4080465 w 5143835"/>
              <a:gd name="connsiteY6806" fmla="*/ 1601762 h 7043687"/>
              <a:gd name="connsiteX6807" fmla="*/ 4091476 w 5143835"/>
              <a:gd name="connsiteY6807" fmla="*/ 1610366 h 7043687"/>
              <a:gd name="connsiteX6808" fmla="*/ 4107455 w 5143835"/>
              <a:gd name="connsiteY6808" fmla="*/ 1632820 h 7043687"/>
              <a:gd name="connsiteX6809" fmla="*/ 4094432 w 5143835"/>
              <a:gd name="connsiteY6809" fmla="*/ 1625969 h 7043687"/>
              <a:gd name="connsiteX6810" fmla="*/ 4080465 w 5143835"/>
              <a:gd name="connsiteY6810" fmla="*/ 1601762 h 7043687"/>
              <a:gd name="connsiteX6811" fmla="*/ 4610184 w 5143835"/>
              <a:gd name="connsiteY6811" fmla="*/ 1600749 h 7043687"/>
              <a:gd name="connsiteX6812" fmla="*/ 4618589 w 5143835"/>
              <a:gd name="connsiteY6812" fmla="*/ 1610422 h 7043687"/>
              <a:gd name="connsiteX6813" fmla="*/ 4615333 w 5143835"/>
              <a:gd name="connsiteY6813" fmla="*/ 1610421 h 7043687"/>
              <a:gd name="connsiteX6814" fmla="*/ 4608328 w 5143835"/>
              <a:gd name="connsiteY6814" fmla="*/ 1602361 h 7043687"/>
              <a:gd name="connsiteX6815" fmla="*/ 4610184 w 5143835"/>
              <a:gd name="connsiteY6815" fmla="*/ 1600749 h 7043687"/>
              <a:gd name="connsiteX6816" fmla="*/ 4460929 w 5143835"/>
              <a:gd name="connsiteY6816" fmla="*/ 1598657 h 7043687"/>
              <a:gd name="connsiteX6817" fmla="*/ 4486705 w 5143835"/>
              <a:gd name="connsiteY6817" fmla="*/ 1604550 h 7043687"/>
              <a:gd name="connsiteX6818" fmla="*/ 4493482 w 5143835"/>
              <a:gd name="connsiteY6818" fmla="*/ 1616076 h 7043687"/>
              <a:gd name="connsiteX6819" fmla="*/ 4499020 w 5143835"/>
              <a:gd name="connsiteY6819" fmla="*/ 1611264 h 7043687"/>
              <a:gd name="connsiteX6820" fmla="*/ 4518109 w 5143835"/>
              <a:gd name="connsiteY6820" fmla="*/ 1629501 h 7043687"/>
              <a:gd name="connsiteX6821" fmla="*/ 4486099 w 5143835"/>
              <a:gd name="connsiteY6821" fmla="*/ 1622493 h 7043687"/>
              <a:gd name="connsiteX6822" fmla="*/ 4494720 w 5143835"/>
              <a:gd name="connsiteY6822" fmla="*/ 1632413 h 7043687"/>
              <a:gd name="connsiteX6823" fmla="*/ 4503342 w 5143835"/>
              <a:gd name="connsiteY6823" fmla="*/ 1642334 h 7043687"/>
              <a:gd name="connsiteX6824" fmla="*/ 4501496 w 5143835"/>
              <a:gd name="connsiteY6824" fmla="*/ 1643939 h 7043687"/>
              <a:gd name="connsiteX6825" fmla="*/ 4492874 w 5143835"/>
              <a:gd name="connsiteY6825" fmla="*/ 1634018 h 7043687"/>
              <a:gd name="connsiteX6826" fmla="*/ 4480561 w 5143835"/>
              <a:gd name="connsiteY6826" fmla="*/ 1627306 h 7043687"/>
              <a:gd name="connsiteX6827" fmla="*/ 4485491 w 5143835"/>
              <a:gd name="connsiteY6827" fmla="*/ 1640434 h 7043687"/>
              <a:gd name="connsiteX6828" fmla="*/ 4455933 w 5143835"/>
              <a:gd name="connsiteY6828" fmla="*/ 1613880 h 7043687"/>
              <a:gd name="connsiteX6829" fmla="*/ 4460929 w 5143835"/>
              <a:gd name="connsiteY6829" fmla="*/ 1598657 h 7043687"/>
              <a:gd name="connsiteX6830" fmla="*/ 4519644 w 5143835"/>
              <a:gd name="connsiteY6830" fmla="*/ 1597882 h 7043687"/>
              <a:gd name="connsiteX6831" fmla="*/ 4527769 w 5143835"/>
              <a:gd name="connsiteY6831" fmla="*/ 1606722 h 7043687"/>
              <a:gd name="connsiteX6832" fmla="*/ 4525754 w 5143835"/>
              <a:gd name="connsiteY6832" fmla="*/ 1608473 h 7043687"/>
              <a:gd name="connsiteX6833" fmla="*/ 4516757 w 5143835"/>
              <a:gd name="connsiteY6833" fmla="*/ 1598119 h 7043687"/>
              <a:gd name="connsiteX6834" fmla="*/ 4519644 w 5143835"/>
              <a:gd name="connsiteY6834" fmla="*/ 1597882 h 7043687"/>
              <a:gd name="connsiteX6835" fmla="*/ 4233464 w 5143835"/>
              <a:gd name="connsiteY6835" fmla="*/ 1597743 h 7043687"/>
              <a:gd name="connsiteX6836" fmla="*/ 4241318 w 5143835"/>
              <a:gd name="connsiteY6836" fmla="*/ 1599766 h 7043687"/>
              <a:gd name="connsiteX6837" fmla="*/ 4249565 w 5143835"/>
              <a:gd name="connsiteY6837" fmla="*/ 1609256 h 7043687"/>
              <a:gd name="connsiteX6838" fmla="*/ 4248701 w 5143835"/>
              <a:gd name="connsiteY6838" fmla="*/ 1626660 h 7043687"/>
              <a:gd name="connsiteX6839" fmla="*/ 4229906 w 5143835"/>
              <a:gd name="connsiteY6839" fmla="*/ 1601354 h 7043687"/>
              <a:gd name="connsiteX6840" fmla="*/ 4233464 w 5143835"/>
              <a:gd name="connsiteY6840" fmla="*/ 1597743 h 7043687"/>
              <a:gd name="connsiteX6841" fmla="*/ 4008549 w 5143835"/>
              <a:gd name="connsiteY6841" fmla="*/ 1597639 h 7043687"/>
              <a:gd name="connsiteX6842" fmla="*/ 4017547 w 5143835"/>
              <a:gd name="connsiteY6842" fmla="*/ 1607993 h 7043687"/>
              <a:gd name="connsiteX6843" fmla="*/ 4015533 w 5143835"/>
              <a:gd name="connsiteY6843" fmla="*/ 1609743 h 7043687"/>
              <a:gd name="connsiteX6844" fmla="*/ 4021791 w 5143835"/>
              <a:gd name="connsiteY6844" fmla="*/ 1613386 h 7043687"/>
              <a:gd name="connsiteX6845" fmla="*/ 4026541 w 5143835"/>
              <a:gd name="connsiteY6845" fmla="*/ 1618344 h 7043687"/>
              <a:gd name="connsiteX6846" fmla="*/ 4024527 w 5143835"/>
              <a:gd name="connsiteY6846" fmla="*/ 1620094 h 7043687"/>
              <a:gd name="connsiteX6847" fmla="*/ 4022514 w 5143835"/>
              <a:gd name="connsiteY6847" fmla="*/ 1621844 h 7043687"/>
              <a:gd name="connsiteX6848" fmla="*/ 4013516 w 5143835"/>
              <a:gd name="connsiteY6848" fmla="*/ 1611491 h 7043687"/>
              <a:gd name="connsiteX6849" fmla="*/ 4015530 w 5143835"/>
              <a:gd name="connsiteY6849" fmla="*/ 1609742 h 7043687"/>
              <a:gd name="connsiteX6850" fmla="*/ 4015532 w 5143835"/>
              <a:gd name="connsiteY6850" fmla="*/ 1609742 h 7043687"/>
              <a:gd name="connsiteX6851" fmla="*/ 4007659 w 5143835"/>
              <a:gd name="connsiteY6851" fmla="*/ 1600684 h 7043687"/>
              <a:gd name="connsiteX6852" fmla="*/ 4006535 w 5143835"/>
              <a:gd name="connsiteY6852" fmla="*/ 1599389 h 7043687"/>
              <a:gd name="connsiteX6853" fmla="*/ 4008549 w 5143835"/>
              <a:gd name="connsiteY6853" fmla="*/ 1597639 h 7043687"/>
              <a:gd name="connsiteX6854" fmla="*/ 4899844 w 5143835"/>
              <a:gd name="connsiteY6854" fmla="*/ 1597564 h 7043687"/>
              <a:gd name="connsiteX6855" fmla="*/ 4905524 w 5143835"/>
              <a:gd name="connsiteY6855" fmla="*/ 1599442 h 7043687"/>
              <a:gd name="connsiteX6856" fmla="*/ 4902168 w 5143835"/>
              <a:gd name="connsiteY6856" fmla="*/ 1602358 h 7043687"/>
              <a:gd name="connsiteX6857" fmla="*/ 4899844 w 5143835"/>
              <a:gd name="connsiteY6857" fmla="*/ 1597564 h 7043687"/>
              <a:gd name="connsiteX6858" fmla="*/ 4497022 w 5143835"/>
              <a:gd name="connsiteY6858" fmla="*/ 1597102 h 7043687"/>
              <a:gd name="connsiteX6859" fmla="*/ 4511389 w 5143835"/>
              <a:gd name="connsiteY6859" fmla="*/ 1602789 h 7043687"/>
              <a:gd name="connsiteX6860" fmla="*/ 4516804 w 5143835"/>
              <a:gd name="connsiteY6860" fmla="*/ 1616251 h 7043687"/>
              <a:gd name="connsiteX6861" fmla="*/ 4497022 w 5143835"/>
              <a:gd name="connsiteY6861" fmla="*/ 1597102 h 7043687"/>
              <a:gd name="connsiteX6862" fmla="*/ 4359341 w 5143835"/>
              <a:gd name="connsiteY6862" fmla="*/ 1592971 h 7043687"/>
              <a:gd name="connsiteX6863" fmla="*/ 4365718 w 5143835"/>
              <a:gd name="connsiteY6863" fmla="*/ 1593106 h 7043687"/>
              <a:gd name="connsiteX6864" fmla="*/ 4371314 w 5143835"/>
              <a:gd name="connsiteY6864" fmla="*/ 1603386 h 7043687"/>
              <a:gd name="connsiteX6865" fmla="*/ 4360012 w 5143835"/>
              <a:gd name="connsiteY6865" fmla="*/ 1598065 h 7043687"/>
              <a:gd name="connsiteX6866" fmla="*/ 4359341 w 5143835"/>
              <a:gd name="connsiteY6866" fmla="*/ 1592971 h 7043687"/>
              <a:gd name="connsiteX6867" fmla="*/ 3519800 w 5143835"/>
              <a:gd name="connsiteY6867" fmla="*/ 1591694 h 7043687"/>
              <a:gd name="connsiteX6868" fmla="*/ 3519657 w 5143835"/>
              <a:gd name="connsiteY6868" fmla="*/ 1591797 h 7043687"/>
              <a:gd name="connsiteX6869" fmla="*/ 3517431 w 5143835"/>
              <a:gd name="connsiteY6869" fmla="*/ 1605757 h 7043687"/>
              <a:gd name="connsiteX6870" fmla="*/ 3516777 w 5143835"/>
              <a:gd name="connsiteY6870" fmla="*/ 1625799 h 7043687"/>
              <a:gd name="connsiteX6871" fmla="*/ 3531360 w 5143835"/>
              <a:gd name="connsiteY6871" fmla="*/ 1597323 h 7043687"/>
              <a:gd name="connsiteX6872" fmla="*/ 3532242 w 5143835"/>
              <a:gd name="connsiteY6872" fmla="*/ 1594198 h 7043687"/>
              <a:gd name="connsiteX6873" fmla="*/ 3531532 w 5143835"/>
              <a:gd name="connsiteY6873" fmla="*/ 1593549 h 7043687"/>
              <a:gd name="connsiteX6874" fmla="*/ 3519800 w 5143835"/>
              <a:gd name="connsiteY6874" fmla="*/ 1591694 h 7043687"/>
              <a:gd name="connsiteX6875" fmla="*/ 2461783 w 5143835"/>
              <a:gd name="connsiteY6875" fmla="*/ 1590917 h 7043687"/>
              <a:gd name="connsiteX6876" fmla="*/ 2460202 w 5143835"/>
              <a:gd name="connsiteY6876" fmla="*/ 1597760 h 7043687"/>
              <a:gd name="connsiteX6877" fmla="*/ 2461783 w 5143835"/>
              <a:gd name="connsiteY6877" fmla="*/ 1590917 h 7043687"/>
              <a:gd name="connsiteX6878" fmla="*/ 4372124 w 5143835"/>
              <a:gd name="connsiteY6878" fmla="*/ 1589433 h 7043687"/>
              <a:gd name="connsiteX6879" fmla="*/ 4378921 w 5143835"/>
              <a:gd name="connsiteY6879" fmla="*/ 1596775 h 7043687"/>
              <a:gd name="connsiteX6880" fmla="*/ 4377020 w 5143835"/>
              <a:gd name="connsiteY6880" fmla="*/ 1598428 h 7043687"/>
              <a:gd name="connsiteX6881" fmla="*/ 4375117 w 5143835"/>
              <a:gd name="connsiteY6881" fmla="*/ 1600081 h 7043687"/>
              <a:gd name="connsiteX6882" fmla="*/ 4365718 w 5143835"/>
              <a:gd name="connsiteY6882" fmla="*/ 1593106 h 7043687"/>
              <a:gd name="connsiteX6883" fmla="*/ 4367620 w 5143835"/>
              <a:gd name="connsiteY6883" fmla="*/ 1591454 h 7043687"/>
              <a:gd name="connsiteX6884" fmla="*/ 4369522 w 5143835"/>
              <a:gd name="connsiteY6884" fmla="*/ 1589801 h 7043687"/>
              <a:gd name="connsiteX6885" fmla="*/ 4372124 w 5143835"/>
              <a:gd name="connsiteY6885" fmla="*/ 1589433 h 7043687"/>
              <a:gd name="connsiteX6886" fmla="*/ 4585182 w 5143835"/>
              <a:gd name="connsiteY6886" fmla="*/ 1587108 h 7043687"/>
              <a:gd name="connsiteX6887" fmla="*/ 4594180 w 5143835"/>
              <a:gd name="connsiteY6887" fmla="*/ 1597461 h 7043687"/>
              <a:gd name="connsiteX6888" fmla="*/ 4592301 w 5143835"/>
              <a:gd name="connsiteY6888" fmla="*/ 1599094 h 7043687"/>
              <a:gd name="connsiteX6889" fmla="*/ 4581424 w 5143835"/>
              <a:gd name="connsiteY6889" fmla="*/ 1590375 h 7043687"/>
              <a:gd name="connsiteX6890" fmla="*/ 4585182 w 5143835"/>
              <a:gd name="connsiteY6890" fmla="*/ 1587108 h 7043687"/>
              <a:gd name="connsiteX6891" fmla="*/ 4181402 w 5143835"/>
              <a:gd name="connsiteY6891" fmla="*/ 1583694 h 7043687"/>
              <a:gd name="connsiteX6892" fmla="*/ 4188899 w 5143835"/>
              <a:gd name="connsiteY6892" fmla="*/ 1592322 h 7043687"/>
              <a:gd name="connsiteX6893" fmla="*/ 4187077 w 5143835"/>
              <a:gd name="connsiteY6893" fmla="*/ 1593905 h 7043687"/>
              <a:gd name="connsiteX6894" fmla="*/ 4183434 w 5143835"/>
              <a:gd name="connsiteY6894" fmla="*/ 1597071 h 7043687"/>
              <a:gd name="connsiteX6895" fmla="*/ 4181612 w 5143835"/>
              <a:gd name="connsiteY6895" fmla="*/ 1598655 h 7043687"/>
              <a:gd name="connsiteX6896" fmla="*/ 4177968 w 5143835"/>
              <a:gd name="connsiteY6896" fmla="*/ 1601821 h 7043687"/>
              <a:gd name="connsiteX6897" fmla="*/ 4176146 w 5143835"/>
              <a:gd name="connsiteY6897" fmla="*/ 1603405 h 7043687"/>
              <a:gd name="connsiteX6898" fmla="*/ 4168649 w 5143835"/>
              <a:gd name="connsiteY6898" fmla="*/ 1594777 h 7043687"/>
              <a:gd name="connsiteX6899" fmla="*/ 4170471 w 5143835"/>
              <a:gd name="connsiteY6899" fmla="*/ 1593195 h 7043687"/>
              <a:gd name="connsiteX6900" fmla="*/ 4174114 w 5143835"/>
              <a:gd name="connsiteY6900" fmla="*/ 1590028 h 7043687"/>
              <a:gd name="connsiteX6901" fmla="*/ 4177758 w 5143835"/>
              <a:gd name="connsiteY6901" fmla="*/ 1586861 h 7043687"/>
              <a:gd name="connsiteX6902" fmla="*/ 4181402 w 5143835"/>
              <a:gd name="connsiteY6902" fmla="*/ 1583694 h 7043687"/>
              <a:gd name="connsiteX6903" fmla="*/ 1734799 w 5143835"/>
              <a:gd name="connsiteY6903" fmla="*/ 1580339 h 7043687"/>
              <a:gd name="connsiteX6904" fmla="*/ 1739329 w 5143835"/>
              <a:gd name="connsiteY6904" fmla="*/ 1582301 h 7043687"/>
              <a:gd name="connsiteX6905" fmla="*/ 1739885 w 5143835"/>
              <a:gd name="connsiteY6905" fmla="*/ 1591241 h 7043687"/>
              <a:gd name="connsiteX6906" fmla="*/ 1740024 w 5143835"/>
              <a:gd name="connsiteY6906" fmla="*/ 1593476 h 7043687"/>
              <a:gd name="connsiteX6907" fmla="*/ 1735633 w 5143835"/>
              <a:gd name="connsiteY6907" fmla="*/ 1593749 h 7043687"/>
              <a:gd name="connsiteX6908" fmla="*/ 1735078 w 5143835"/>
              <a:gd name="connsiteY6908" fmla="*/ 1584810 h 7043687"/>
              <a:gd name="connsiteX6909" fmla="*/ 1734938 w 5143835"/>
              <a:gd name="connsiteY6909" fmla="*/ 1582574 h 7043687"/>
              <a:gd name="connsiteX6910" fmla="*/ 1734799 w 5143835"/>
              <a:gd name="connsiteY6910" fmla="*/ 1580339 h 7043687"/>
              <a:gd name="connsiteX6911" fmla="*/ 4217009 w 5143835"/>
              <a:gd name="connsiteY6911" fmla="*/ 1579251 h 7043687"/>
              <a:gd name="connsiteX6912" fmla="*/ 4222061 w 5143835"/>
              <a:gd name="connsiteY6912" fmla="*/ 1581675 h 7043687"/>
              <a:gd name="connsiteX6913" fmla="*/ 4218705 w 5143835"/>
              <a:gd name="connsiteY6913" fmla="*/ 1584591 h 7043687"/>
              <a:gd name="connsiteX6914" fmla="*/ 4217009 w 5143835"/>
              <a:gd name="connsiteY6914" fmla="*/ 1579251 h 7043687"/>
              <a:gd name="connsiteX6915" fmla="*/ 4082080 w 5143835"/>
              <a:gd name="connsiteY6915" fmla="*/ 1577650 h 7043687"/>
              <a:gd name="connsiteX6916" fmla="*/ 4095402 w 5143835"/>
              <a:gd name="connsiteY6916" fmla="*/ 1588785 h 7043687"/>
              <a:gd name="connsiteX6917" fmla="*/ 4089864 w 5143835"/>
              <a:gd name="connsiteY6917" fmla="*/ 1593598 h 7043687"/>
              <a:gd name="connsiteX6918" fmla="*/ 4082080 w 5143835"/>
              <a:gd name="connsiteY6918" fmla="*/ 1577650 h 7043687"/>
              <a:gd name="connsiteX6919" fmla="*/ 4031985 w 5143835"/>
              <a:gd name="connsiteY6919" fmla="*/ 1571968 h 7043687"/>
              <a:gd name="connsiteX6920" fmla="*/ 4044004 w 5143835"/>
              <a:gd name="connsiteY6920" fmla="*/ 1582977 h 7043687"/>
              <a:gd name="connsiteX6921" fmla="*/ 4059945 w 5143835"/>
              <a:gd name="connsiteY6921" fmla="*/ 1586284 h 7043687"/>
              <a:gd name="connsiteX6922" fmla="*/ 4076939 w 5143835"/>
              <a:gd name="connsiteY6922" fmla="*/ 1605839 h 7043687"/>
              <a:gd name="connsiteX6923" fmla="*/ 4079852 w 5143835"/>
              <a:gd name="connsiteY6923" fmla="*/ 1620468 h 7043687"/>
              <a:gd name="connsiteX6924" fmla="*/ 4081713 w 5143835"/>
              <a:gd name="connsiteY6924" fmla="*/ 1618851 h 7043687"/>
              <a:gd name="connsiteX6925" fmla="*/ 4098706 w 5143835"/>
              <a:gd name="connsiteY6925" fmla="*/ 1638405 h 7043687"/>
              <a:gd name="connsiteX6926" fmla="*/ 4086488 w 5143835"/>
              <a:gd name="connsiteY6926" fmla="*/ 1631862 h 7043687"/>
              <a:gd name="connsiteX6927" fmla="*/ 4077991 w 5143835"/>
              <a:gd name="connsiteY6927" fmla="*/ 1622085 h 7043687"/>
              <a:gd name="connsiteX6928" fmla="*/ 4074268 w 5143835"/>
              <a:gd name="connsiteY6928" fmla="*/ 1625320 h 7043687"/>
              <a:gd name="connsiteX6929" fmla="*/ 4086488 w 5143835"/>
              <a:gd name="connsiteY6929" fmla="*/ 1631862 h 7043687"/>
              <a:gd name="connsiteX6930" fmla="*/ 4111978 w 5143835"/>
              <a:gd name="connsiteY6930" fmla="*/ 1661193 h 7043687"/>
              <a:gd name="connsiteX6931" fmla="*/ 4144101 w 5143835"/>
              <a:gd name="connsiteY6931" fmla="*/ 1701916 h 7043687"/>
              <a:gd name="connsiteX6932" fmla="*/ 4151546 w 5143835"/>
              <a:gd name="connsiteY6932" fmla="*/ 1695447 h 7043687"/>
              <a:gd name="connsiteX6933" fmla="*/ 4166679 w 5143835"/>
              <a:gd name="connsiteY6933" fmla="*/ 1716619 h 7043687"/>
              <a:gd name="connsiteX6934" fmla="*/ 4120959 w 5143835"/>
              <a:gd name="connsiteY6934" fmla="*/ 1739190 h 7043687"/>
              <a:gd name="connsiteX6935" fmla="*/ 4112220 w 5143835"/>
              <a:gd name="connsiteY6935" fmla="*/ 1695304 h 7043687"/>
              <a:gd name="connsiteX6936" fmla="*/ 4101864 w 5143835"/>
              <a:gd name="connsiteY6936" fmla="*/ 1687144 h 7043687"/>
              <a:gd name="connsiteX6937" fmla="*/ 4089400 w 5143835"/>
              <a:gd name="connsiteY6937" fmla="*/ 1646492 h 7043687"/>
              <a:gd name="connsiteX6938" fmla="*/ 4072407 w 5143835"/>
              <a:gd name="connsiteY6938" fmla="*/ 1626938 h 7043687"/>
              <a:gd name="connsiteX6939" fmla="*/ 4063910 w 5143835"/>
              <a:gd name="connsiteY6939" fmla="*/ 1617160 h 7043687"/>
              <a:gd name="connsiteX6940" fmla="*/ 4041334 w 5143835"/>
              <a:gd name="connsiteY6940" fmla="*/ 1602458 h 7043687"/>
              <a:gd name="connsiteX6941" fmla="*/ 4048778 w 5143835"/>
              <a:gd name="connsiteY6941" fmla="*/ 1595989 h 7043687"/>
              <a:gd name="connsiteX6942" fmla="*/ 4029923 w 5143835"/>
              <a:gd name="connsiteY6942" fmla="*/ 1578053 h 7043687"/>
              <a:gd name="connsiteX6943" fmla="*/ 4031985 w 5143835"/>
              <a:gd name="connsiteY6943" fmla="*/ 1571968 h 7043687"/>
              <a:gd name="connsiteX6944" fmla="*/ 4664960 w 5143835"/>
              <a:gd name="connsiteY6944" fmla="*/ 1570123 h 7043687"/>
              <a:gd name="connsiteX6945" fmla="*/ 4665546 w 5143835"/>
              <a:gd name="connsiteY6945" fmla="*/ 1572162 h 7043687"/>
              <a:gd name="connsiteX6946" fmla="*/ 4665316 w 5143835"/>
              <a:gd name="connsiteY6946" fmla="*/ 1571936 h 7043687"/>
              <a:gd name="connsiteX6947" fmla="*/ 4664960 w 5143835"/>
              <a:gd name="connsiteY6947" fmla="*/ 1570123 h 7043687"/>
              <a:gd name="connsiteX6948" fmla="*/ 4061979 w 5143835"/>
              <a:gd name="connsiteY6948" fmla="*/ 1569375 h 7043687"/>
              <a:gd name="connsiteX6949" fmla="*/ 4079853 w 5143835"/>
              <a:gd name="connsiteY6949" fmla="*/ 1586144 h 7043687"/>
              <a:gd name="connsiteX6950" fmla="*/ 4084090 w 5143835"/>
              <a:gd name="connsiteY6950" fmla="*/ 1598614 h 7043687"/>
              <a:gd name="connsiteX6951" fmla="*/ 4062459 w 5143835"/>
              <a:gd name="connsiteY6951" fmla="*/ 1585110 h 7043687"/>
              <a:gd name="connsiteX6952" fmla="*/ 4058220 w 5143835"/>
              <a:gd name="connsiteY6952" fmla="*/ 1572640 h 7043687"/>
              <a:gd name="connsiteX6953" fmla="*/ 4061979 w 5143835"/>
              <a:gd name="connsiteY6953" fmla="*/ 1569375 h 7043687"/>
              <a:gd name="connsiteX6954" fmla="*/ 4106820 w 5143835"/>
              <a:gd name="connsiteY6954" fmla="*/ 1560690 h 7043687"/>
              <a:gd name="connsiteX6955" fmla="*/ 4137391 w 5143835"/>
              <a:gd name="connsiteY6955" fmla="*/ 1588635 h 7043687"/>
              <a:gd name="connsiteX6956" fmla="*/ 4141016 w 5143835"/>
              <a:gd name="connsiteY6956" fmla="*/ 1603653 h 7043687"/>
              <a:gd name="connsiteX6957" fmla="*/ 4106820 w 5143835"/>
              <a:gd name="connsiteY6957" fmla="*/ 1560690 h 7043687"/>
              <a:gd name="connsiteX6958" fmla="*/ 4790125 w 5143835"/>
              <a:gd name="connsiteY6958" fmla="*/ 1560422 h 7043687"/>
              <a:gd name="connsiteX6959" fmla="*/ 4801024 w 5143835"/>
              <a:gd name="connsiteY6959" fmla="*/ 1569124 h 7043687"/>
              <a:gd name="connsiteX6960" fmla="*/ 4788222 w 5143835"/>
              <a:gd name="connsiteY6960" fmla="*/ 1562075 h 7043687"/>
              <a:gd name="connsiteX6961" fmla="*/ 4790125 w 5143835"/>
              <a:gd name="connsiteY6961" fmla="*/ 1560422 h 7043687"/>
              <a:gd name="connsiteX6962" fmla="*/ 3577325 w 5143835"/>
              <a:gd name="connsiteY6962" fmla="*/ 1556474 h 7043687"/>
              <a:gd name="connsiteX6963" fmla="*/ 3582584 w 5143835"/>
              <a:gd name="connsiteY6963" fmla="*/ 1560028 h 7043687"/>
              <a:gd name="connsiteX6964" fmla="*/ 3574932 w 5143835"/>
              <a:gd name="connsiteY6964" fmla="*/ 1568573 h 7043687"/>
              <a:gd name="connsiteX6965" fmla="*/ 3574694 w 5143835"/>
              <a:gd name="connsiteY6965" fmla="*/ 1564126 h 7043687"/>
              <a:gd name="connsiteX6966" fmla="*/ 3577325 w 5143835"/>
              <a:gd name="connsiteY6966" fmla="*/ 1556474 h 7043687"/>
              <a:gd name="connsiteX6967" fmla="*/ 4797731 w 5143835"/>
              <a:gd name="connsiteY6967" fmla="*/ 1553812 h 7043687"/>
              <a:gd name="connsiteX6968" fmla="*/ 4801024 w 5143835"/>
              <a:gd name="connsiteY6968" fmla="*/ 1569124 h 7043687"/>
              <a:gd name="connsiteX6969" fmla="*/ 4797731 w 5143835"/>
              <a:gd name="connsiteY6969" fmla="*/ 1553812 h 7043687"/>
              <a:gd name="connsiteX6970" fmla="*/ 4528298 w 5143835"/>
              <a:gd name="connsiteY6970" fmla="*/ 1551749 h 7043687"/>
              <a:gd name="connsiteX6971" fmla="*/ 4552335 w 5143835"/>
              <a:gd name="connsiteY6971" fmla="*/ 1567205 h 7043687"/>
              <a:gd name="connsiteX6972" fmla="*/ 4546293 w 5143835"/>
              <a:gd name="connsiteY6972" fmla="*/ 1572455 h 7043687"/>
              <a:gd name="connsiteX6973" fmla="*/ 4528298 w 5143835"/>
              <a:gd name="connsiteY6973" fmla="*/ 1551749 h 7043687"/>
              <a:gd name="connsiteX6974" fmla="*/ 3611139 w 5143835"/>
              <a:gd name="connsiteY6974" fmla="*/ 1550589 h 7043687"/>
              <a:gd name="connsiteX6975" fmla="*/ 3609260 w 5143835"/>
              <a:gd name="connsiteY6975" fmla="*/ 1560095 h 7043687"/>
              <a:gd name="connsiteX6976" fmla="*/ 3606464 w 5143835"/>
              <a:gd name="connsiteY6976" fmla="*/ 1558693 h 7043687"/>
              <a:gd name="connsiteX6977" fmla="*/ 3611139 w 5143835"/>
              <a:gd name="connsiteY6977" fmla="*/ 1550589 h 7043687"/>
              <a:gd name="connsiteX6978" fmla="*/ 4809636 w 5143835"/>
              <a:gd name="connsiteY6978" fmla="*/ 1550281 h 7043687"/>
              <a:gd name="connsiteX6979" fmla="*/ 4820042 w 5143835"/>
              <a:gd name="connsiteY6979" fmla="*/ 1552595 h 7043687"/>
              <a:gd name="connsiteX6980" fmla="*/ 4820982 w 5143835"/>
              <a:gd name="connsiteY6980" fmla="*/ 1569946 h 7043687"/>
              <a:gd name="connsiteX6981" fmla="*/ 4809636 w 5143835"/>
              <a:gd name="connsiteY6981" fmla="*/ 1550281 h 7043687"/>
              <a:gd name="connsiteX6982" fmla="*/ 4327858 w 5143835"/>
              <a:gd name="connsiteY6982" fmla="*/ 1549543 h 7043687"/>
              <a:gd name="connsiteX6983" fmla="*/ 4332911 w 5143835"/>
              <a:gd name="connsiteY6983" fmla="*/ 1551966 h 7043687"/>
              <a:gd name="connsiteX6984" fmla="*/ 4350904 w 5143835"/>
              <a:gd name="connsiteY6984" fmla="*/ 1572670 h 7043687"/>
              <a:gd name="connsiteX6985" fmla="*/ 4356543 w 5143835"/>
              <a:gd name="connsiteY6985" fmla="*/ 1585938 h 7043687"/>
              <a:gd name="connsiteX6986" fmla="*/ 4329555 w 5143835"/>
              <a:gd name="connsiteY6986" fmla="*/ 1554883 h 7043687"/>
              <a:gd name="connsiteX6987" fmla="*/ 4327858 w 5143835"/>
              <a:gd name="connsiteY6987" fmla="*/ 1549543 h 7043687"/>
              <a:gd name="connsiteX6988" fmla="*/ 4148797 w 5143835"/>
              <a:gd name="connsiteY6988" fmla="*/ 1544650 h 7043687"/>
              <a:gd name="connsiteX6989" fmla="*/ 4156250 w 5143835"/>
              <a:gd name="connsiteY6989" fmla="*/ 1554074 h 7043687"/>
              <a:gd name="connsiteX6990" fmla="*/ 4154571 w 5143835"/>
              <a:gd name="connsiteY6990" fmla="*/ 1555533 h 7043687"/>
              <a:gd name="connsiteX6991" fmla="*/ 4145575 w 5143835"/>
              <a:gd name="connsiteY6991" fmla="*/ 1545180 h 7043687"/>
              <a:gd name="connsiteX6992" fmla="*/ 4148797 w 5143835"/>
              <a:gd name="connsiteY6992" fmla="*/ 1544650 h 7043687"/>
              <a:gd name="connsiteX6993" fmla="*/ 4462199 w 5143835"/>
              <a:gd name="connsiteY6993" fmla="*/ 1542571 h 7043687"/>
              <a:gd name="connsiteX6994" fmla="*/ 4462199 w 5143835"/>
              <a:gd name="connsiteY6994" fmla="*/ 1542571 h 7043687"/>
              <a:gd name="connsiteX6995" fmla="*/ 4207849 w 5143835"/>
              <a:gd name="connsiteY6995" fmla="*/ 1542546 h 7043687"/>
              <a:gd name="connsiteX6996" fmla="*/ 4214283 w 5143835"/>
              <a:gd name="connsiteY6996" fmla="*/ 1553609 h 7043687"/>
              <a:gd name="connsiteX6997" fmla="*/ 4217093 w 5143835"/>
              <a:gd name="connsiteY6997" fmla="*/ 1567824 h 7043687"/>
              <a:gd name="connsiteX6998" fmla="*/ 4206037 w 5143835"/>
              <a:gd name="connsiteY6998" fmla="*/ 1544121 h 7043687"/>
              <a:gd name="connsiteX6999" fmla="*/ 4207849 w 5143835"/>
              <a:gd name="connsiteY6999" fmla="*/ 1542546 h 7043687"/>
              <a:gd name="connsiteX7000" fmla="*/ 4560115 w 5143835"/>
              <a:gd name="connsiteY7000" fmla="*/ 1542267 h 7043687"/>
              <a:gd name="connsiteX7001" fmla="*/ 4569113 w 5143835"/>
              <a:gd name="connsiteY7001" fmla="*/ 1552620 h 7043687"/>
              <a:gd name="connsiteX7002" fmla="*/ 4567099 w 5143835"/>
              <a:gd name="connsiteY7002" fmla="*/ 1554371 h 7043687"/>
              <a:gd name="connsiteX7003" fmla="*/ 4558101 w 5143835"/>
              <a:gd name="connsiteY7003" fmla="*/ 1544017 h 7043687"/>
              <a:gd name="connsiteX7004" fmla="*/ 4560115 w 5143835"/>
              <a:gd name="connsiteY7004" fmla="*/ 1542267 h 7043687"/>
              <a:gd name="connsiteX7005" fmla="*/ 4539709 w 5143835"/>
              <a:gd name="connsiteY7005" fmla="*/ 1541833 h 7043687"/>
              <a:gd name="connsiteX7006" fmla="*/ 4561729 w 5143835"/>
              <a:gd name="connsiteY7006" fmla="*/ 1559037 h 7043687"/>
              <a:gd name="connsiteX7007" fmla="*/ 4539709 w 5143835"/>
              <a:gd name="connsiteY7007" fmla="*/ 1541833 h 7043687"/>
              <a:gd name="connsiteX7008" fmla="*/ 3564034 w 5143835"/>
              <a:gd name="connsiteY7008" fmla="*/ 1541447 h 7043687"/>
              <a:gd name="connsiteX7009" fmla="*/ 3561957 w 5143835"/>
              <a:gd name="connsiteY7009" fmla="*/ 1545164 h 7043687"/>
              <a:gd name="connsiteX7010" fmla="*/ 3561809 w 5143835"/>
              <a:gd name="connsiteY7010" fmla="*/ 1546586 h 7043687"/>
              <a:gd name="connsiteX7011" fmla="*/ 3552956 w 5143835"/>
              <a:gd name="connsiteY7011" fmla="*/ 1561867 h 7043687"/>
              <a:gd name="connsiteX7012" fmla="*/ 3552485 w 5143835"/>
              <a:gd name="connsiteY7012" fmla="*/ 1564251 h 7043687"/>
              <a:gd name="connsiteX7013" fmla="*/ 3555067 w 5143835"/>
              <a:gd name="connsiteY7013" fmla="*/ 1580603 h 7043687"/>
              <a:gd name="connsiteX7014" fmla="*/ 3554937 w 5143835"/>
              <a:gd name="connsiteY7014" fmla="*/ 1580932 h 7043687"/>
              <a:gd name="connsiteX7015" fmla="*/ 3554342 w 5143835"/>
              <a:gd name="connsiteY7015" fmla="*/ 1592256 h 7043687"/>
              <a:gd name="connsiteX7016" fmla="*/ 3553973 w 5143835"/>
              <a:gd name="connsiteY7016" fmla="*/ 1597639 h 7043687"/>
              <a:gd name="connsiteX7017" fmla="*/ 3554049 w 5143835"/>
              <a:gd name="connsiteY7017" fmla="*/ 1597827 h 7043687"/>
              <a:gd name="connsiteX7018" fmla="*/ 3554342 w 5143835"/>
              <a:gd name="connsiteY7018" fmla="*/ 1592256 h 7043687"/>
              <a:gd name="connsiteX7019" fmla="*/ 3555118 w 5143835"/>
              <a:gd name="connsiteY7019" fmla="*/ 1580927 h 7043687"/>
              <a:gd name="connsiteX7020" fmla="*/ 3555067 w 5143835"/>
              <a:gd name="connsiteY7020" fmla="*/ 1580603 h 7043687"/>
              <a:gd name="connsiteX7021" fmla="*/ 3562073 w 5143835"/>
              <a:gd name="connsiteY7021" fmla="*/ 1562805 h 7043687"/>
              <a:gd name="connsiteX7022" fmla="*/ 3562565 w 5143835"/>
              <a:gd name="connsiteY7022" fmla="*/ 1560759 h 7043687"/>
              <a:gd name="connsiteX7023" fmla="*/ 3564533 w 5143835"/>
              <a:gd name="connsiteY7023" fmla="*/ 1552579 h 7043687"/>
              <a:gd name="connsiteX7024" fmla="*/ 3564034 w 5143835"/>
              <a:gd name="connsiteY7024" fmla="*/ 1541447 h 7043687"/>
              <a:gd name="connsiteX7025" fmla="*/ 4132599 w 5143835"/>
              <a:gd name="connsiteY7025" fmla="*/ 1540559 h 7043687"/>
              <a:gd name="connsiteX7026" fmla="*/ 4143563 w 5143835"/>
              <a:gd name="connsiteY7026" fmla="*/ 1546932 h 7043687"/>
              <a:gd name="connsiteX7027" fmla="*/ 4144952 w 5143835"/>
              <a:gd name="connsiteY7027" fmla="*/ 1563896 h 7043687"/>
              <a:gd name="connsiteX7028" fmla="*/ 4153948 w 5143835"/>
              <a:gd name="connsiteY7028" fmla="*/ 1574247 h 7043687"/>
              <a:gd name="connsiteX7029" fmla="*/ 4132151 w 5143835"/>
              <a:gd name="connsiteY7029" fmla="*/ 1556848 h 7043687"/>
              <a:gd name="connsiteX7030" fmla="*/ 4135955 w 5143835"/>
              <a:gd name="connsiteY7030" fmla="*/ 1553542 h 7043687"/>
              <a:gd name="connsiteX7031" fmla="*/ 4126957 w 5143835"/>
              <a:gd name="connsiteY7031" fmla="*/ 1543190 h 7043687"/>
              <a:gd name="connsiteX7032" fmla="*/ 4132599 w 5143835"/>
              <a:gd name="connsiteY7032" fmla="*/ 1540559 h 7043687"/>
              <a:gd name="connsiteX7033" fmla="*/ 4117157 w 5143835"/>
              <a:gd name="connsiteY7033" fmla="*/ 1539594 h 7043687"/>
              <a:gd name="connsiteX7034" fmla="*/ 4132151 w 5143835"/>
              <a:gd name="connsiteY7034" fmla="*/ 1556848 h 7043687"/>
              <a:gd name="connsiteX7035" fmla="*/ 4133950 w 5143835"/>
              <a:gd name="connsiteY7035" fmla="*/ 1558918 h 7043687"/>
              <a:gd name="connsiteX7036" fmla="*/ 4131607 w 5143835"/>
              <a:gd name="connsiteY7036" fmla="*/ 1577913 h 7043687"/>
              <a:gd name="connsiteX7037" fmla="*/ 4117157 w 5143835"/>
              <a:gd name="connsiteY7037" fmla="*/ 1539594 h 7043687"/>
              <a:gd name="connsiteX7038" fmla="*/ 3576173 w 5143835"/>
              <a:gd name="connsiteY7038" fmla="*/ 1539185 h 7043687"/>
              <a:gd name="connsiteX7039" fmla="*/ 3586173 w 5143835"/>
              <a:gd name="connsiteY7039" fmla="*/ 1543556 h 7043687"/>
              <a:gd name="connsiteX7040" fmla="*/ 3573439 w 5143835"/>
              <a:gd name="connsiteY7040" fmla="*/ 1553012 h 7043687"/>
              <a:gd name="connsiteX7041" fmla="*/ 3570325 w 5143835"/>
              <a:gd name="connsiteY7041" fmla="*/ 1545213 h 7043687"/>
              <a:gd name="connsiteX7042" fmla="*/ 3576173 w 5143835"/>
              <a:gd name="connsiteY7042" fmla="*/ 1539185 h 7043687"/>
              <a:gd name="connsiteX7043" fmla="*/ 1741547 w 5143835"/>
              <a:gd name="connsiteY7043" fmla="*/ 1538332 h 7043687"/>
              <a:gd name="connsiteX7044" fmla="*/ 1736901 w 5143835"/>
              <a:gd name="connsiteY7044" fmla="*/ 1556713 h 7043687"/>
              <a:gd name="connsiteX7045" fmla="*/ 1741547 w 5143835"/>
              <a:gd name="connsiteY7045" fmla="*/ 1538332 h 7043687"/>
              <a:gd name="connsiteX7046" fmla="*/ 4517846 w 5143835"/>
              <a:gd name="connsiteY7046" fmla="*/ 1527522 h 7043687"/>
              <a:gd name="connsiteX7047" fmla="*/ 4525344 w 5143835"/>
              <a:gd name="connsiteY7047" fmla="*/ 1536149 h 7043687"/>
              <a:gd name="connsiteX7048" fmla="*/ 4511805 w 5143835"/>
              <a:gd name="connsiteY7048" fmla="*/ 1532772 h 7043687"/>
              <a:gd name="connsiteX7049" fmla="*/ 4510756 w 5143835"/>
              <a:gd name="connsiteY7049" fmla="*/ 1528005 h 7043687"/>
              <a:gd name="connsiteX7050" fmla="*/ 4513819 w 5143835"/>
              <a:gd name="connsiteY7050" fmla="*/ 1531022 h 7043687"/>
              <a:gd name="connsiteX7051" fmla="*/ 4517846 w 5143835"/>
              <a:gd name="connsiteY7051" fmla="*/ 1527522 h 7043687"/>
              <a:gd name="connsiteX7052" fmla="*/ 4677824 w 5143835"/>
              <a:gd name="connsiteY7052" fmla="*/ 1524984 h 7043687"/>
              <a:gd name="connsiteX7053" fmla="*/ 4714175 w 5143835"/>
              <a:gd name="connsiteY7053" fmla="*/ 1544335 h 7043687"/>
              <a:gd name="connsiteX7054" fmla="*/ 4706756 w 5143835"/>
              <a:gd name="connsiteY7054" fmla="*/ 1550783 h 7043687"/>
              <a:gd name="connsiteX7055" fmla="*/ 4715163 w 5143835"/>
              <a:gd name="connsiteY7055" fmla="*/ 1560456 h 7043687"/>
              <a:gd name="connsiteX7056" fmla="*/ 4703045 w 5143835"/>
              <a:gd name="connsiteY7056" fmla="*/ 1554006 h 7043687"/>
              <a:gd name="connsiteX7057" fmla="*/ 4711453 w 5143835"/>
              <a:gd name="connsiteY7057" fmla="*/ 1563681 h 7043687"/>
              <a:gd name="connsiteX7058" fmla="*/ 4715163 w 5143835"/>
              <a:gd name="connsiteY7058" fmla="*/ 1560456 h 7043687"/>
              <a:gd name="connsiteX7059" fmla="*/ 4742240 w 5143835"/>
              <a:gd name="connsiteY7059" fmla="*/ 1587867 h 7043687"/>
              <a:gd name="connsiteX7060" fmla="*/ 4735687 w 5143835"/>
              <a:gd name="connsiteY7060" fmla="*/ 1576580 h 7043687"/>
              <a:gd name="connsiteX7061" fmla="*/ 4747804 w 5143835"/>
              <a:gd name="connsiteY7061" fmla="*/ 1583032 h 7043687"/>
              <a:gd name="connsiteX7062" fmla="*/ 4752501 w 5143835"/>
              <a:gd name="connsiteY7062" fmla="*/ 1595928 h 7043687"/>
              <a:gd name="connsiteX7063" fmla="*/ 4777723 w 5143835"/>
              <a:gd name="connsiteY7063" fmla="*/ 1624950 h 7043687"/>
              <a:gd name="connsiteX7064" fmla="*/ 4789840 w 5143835"/>
              <a:gd name="connsiteY7064" fmla="*/ 1631401 h 7043687"/>
              <a:gd name="connsiteX7065" fmla="*/ 4813207 w 5143835"/>
              <a:gd name="connsiteY7065" fmla="*/ 1662036 h 7043687"/>
              <a:gd name="connsiteX7066" fmla="*/ 4792685 w 5143835"/>
              <a:gd name="connsiteY7066" fmla="*/ 1645911 h 7043687"/>
              <a:gd name="connsiteX7067" fmla="*/ 4797382 w 5143835"/>
              <a:gd name="connsiteY7067" fmla="*/ 1658811 h 7043687"/>
              <a:gd name="connsiteX7068" fmla="*/ 4799237 w 5143835"/>
              <a:gd name="connsiteY7068" fmla="*/ 1657199 h 7043687"/>
              <a:gd name="connsiteX7069" fmla="*/ 4826314 w 5143835"/>
              <a:gd name="connsiteY7069" fmla="*/ 1684609 h 7043687"/>
              <a:gd name="connsiteX7070" fmla="*/ 4814196 w 5143835"/>
              <a:gd name="connsiteY7070" fmla="*/ 1678158 h 7043687"/>
              <a:gd name="connsiteX7071" fmla="*/ 4805788 w 5143835"/>
              <a:gd name="connsiteY7071" fmla="*/ 1668484 h 7043687"/>
              <a:gd name="connsiteX7072" fmla="*/ 4795528 w 5143835"/>
              <a:gd name="connsiteY7072" fmla="*/ 1660423 h 7043687"/>
              <a:gd name="connsiteX7073" fmla="*/ 4787239 w 5143835"/>
              <a:gd name="connsiteY7073" fmla="*/ 1684603 h 7043687"/>
              <a:gd name="connsiteX7074" fmla="*/ 4814317 w 5143835"/>
              <a:gd name="connsiteY7074" fmla="*/ 1712013 h 7043687"/>
              <a:gd name="connsiteX7075" fmla="*/ 4817161 w 5143835"/>
              <a:gd name="connsiteY7075" fmla="*/ 1726524 h 7043687"/>
              <a:gd name="connsiteX7076" fmla="*/ 4815305 w 5143835"/>
              <a:gd name="connsiteY7076" fmla="*/ 1728136 h 7043687"/>
              <a:gd name="connsiteX7077" fmla="*/ 4830264 w 5143835"/>
              <a:gd name="connsiteY7077" fmla="*/ 1749095 h 7043687"/>
              <a:gd name="connsiteX7078" fmla="*/ 4826555 w 5143835"/>
              <a:gd name="connsiteY7078" fmla="*/ 1752319 h 7043687"/>
              <a:gd name="connsiteX7079" fmla="*/ 4816294 w 5143835"/>
              <a:gd name="connsiteY7079" fmla="*/ 1744258 h 7043687"/>
              <a:gd name="connsiteX7080" fmla="*/ 4817281 w 5143835"/>
              <a:gd name="connsiteY7080" fmla="*/ 1760379 h 7043687"/>
              <a:gd name="connsiteX7081" fmla="*/ 4819135 w 5143835"/>
              <a:gd name="connsiteY7081" fmla="*/ 1758768 h 7043687"/>
              <a:gd name="connsiteX7082" fmla="*/ 4800467 w 5143835"/>
              <a:gd name="connsiteY7082" fmla="*/ 1741032 h 7043687"/>
              <a:gd name="connsiteX7083" fmla="*/ 4801455 w 5143835"/>
              <a:gd name="connsiteY7083" fmla="*/ 1757154 h 7043687"/>
              <a:gd name="connsiteX7084" fmla="*/ 4828532 w 5143835"/>
              <a:gd name="connsiteY7084" fmla="*/ 1784564 h 7043687"/>
              <a:gd name="connsiteX7085" fmla="*/ 4806152 w 5143835"/>
              <a:gd name="connsiteY7085" fmla="*/ 1770050 h 7043687"/>
              <a:gd name="connsiteX7086" fmla="*/ 4830507 w 5143835"/>
              <a:gd name="connsiteY7086" fmla="*/ 1816808 h 7043687"/>
              <a:gd name="connsiteX7087" fmla="*/ 4818390 w 5143835"/>
              <a:gd name="connsiteY7087" fmla="*/ 1810356 h 7043687"/>
              <a:gd name="connsiteX7088" fmla="*/ 4826798 w 5143835"/>
              <a:gd name="connsiteY7088" fmla="*/ 1820032 h 7043687"/>
              <a:gd name="connsiteX7089" fmla="*/ 4824943 w 5143835"/>
              <a:gd name="connsiteY7089" fmla="*/ 1821644 h 7043687"/>
              <a:gd name="connsiteX7090" fmla="*/ 4833351 w 5143835"/>
              <a:gd name="connsiteY7090" fmla="*/ 1831319 h 7043687"/>
              <a:gd name="connsiteX7091" fmla="*/ 4847321 w 5143835"/>
              <a:gd name="connsiteY7091" fmla="*/ 1836156 h 7043687"/>
              <a:gd name="connsiteX7092" fmla="*/ 4866979 w 5143835"/>
              <a:gd name="connsiteY7092" fmla="*/ 1870013 h 7043687"/>
              <a:gd name="connsiteX7093" fmla="*/ 4861414 w 5143835"/>
              <a:gd name="connsiteY7093" fmla="*/ 1874849 h 7043687"/>
              <a:gd name="connsiteX7094" fmla="*/ 4869822 w 5143835"/>
              <a:gd name="connsiteY7094" fmla="*/ 1884524 h 7043687"/>
              <a:gd name="connsiteX7095" fmla="*/ 4867968 w 5143835"/>
              <a:gd name="connsiteY7095" fmla="*/ 1886136 h 7043687"/>
              <a:gd name="connsiteX7096" fmla="*/ 4859560 w 5143835"/>
              <a:gd name="connsiteY7096" fmla="*/ 1876461 h 7043687"/>
              <a:gd name="connsiteX7097" fmla="*/ 4851154 w 5143835"/>
              <a:gd name="connsiteY7097" fmla="*/ 1866788 h 7043687"/>
              <a:gd name="connsiteX7098" fmla="*/ 4833471 w 5143835"/>
              <a:gd name="connsiteY7098" fmla="*/ 1865173 h 7043687"/>
              <a:gd name="connsiteX7099" fmla="*/ 4806395 w 5143835"/>
              <a:gd name="connsiteY7099" fmla="*/ 1837763 h 7043687"/>
              <a:gd name="connsiteX7100" fmla="*/ 4797987 w 5143835"/>
              <a:gd name="connsiteY7100" fmla="*/ 1828088 h 7043687"/>
              <a:gd name="connsiteX7101" fmla="*/ 4785870 w 5143835"/>
              <a:gd name="connsiteY7101" fmla="*/ 1821640 h 7043687"/>
              <a:gd name="connsiteX7102" fmla="*/ 4797120 w 5143835"/>
              <a:gd name="connsiteY7102" fmla="*/ 1845823 h 7043687"/>
              <a:gd name="connsiteX7103" fmla="*/ 4781293 w 5143835"/>
              <a:gd name="connsiteY7103" fmla="*/ 1842596 h 7043687"/>
              <a:gd name="connsiteX7104" fmla="*/ 4813068 w 5143835"/>
              <a:gd name="connsiteY7104" fmla="*/ 1882905 h 7043687"/>
              <a:gd name="connsiteX7105" fmla="*/ 4806515 w 5143835"/>
              <a:gd name="connsiteY7105" fmla="*/ 1871618 h 7043687"/>
              <a:gd name="connsiteX7106" fmla="*/ 4835447 w 5143835"/>
              <a:gd name="connsiteY7106" fmla="*/ 1897416 h 7043687"/>
              <a:gd name="connsiteX7107" fmla="*/ 4844843 w 5143835"/>
              <a:gd name="connsiteY7107" fmla="*/ 1923214 h 7043687"/>
              <a:gd name="connsiteX7108" fmla="*/ 4826173 w 5143835"/>
              <a:gd name="connsiteY7108" fmla="*/ 1905476 h 7043687"/>
              <a:gd name="connsiteX7109" fmla="*/ 4837425 w 5143835"/>
              <a:gd name="connsiteY7109" fmla="*/ 1929662 h 7043687"/>
              <a:gd name="connsiteX7110" fmla="*/ 4833715 w 5143835"/>
              <a:gd name="connsiteY7110" fmla="*/ 1932885 h 7043687"/>
              <a:gd name="connsiteX7111" fmla="*/ 4808492 w 5143835"/>
              <a:gd name="connsiteY7111" fmla="*/ 1903864 h 7043687"/>
              <a:gd name="connsiteX7112" fmla="*/ 4813189 w 5143835"/>
              <a:gd name="connsiteY7112" fmla="*/ 1916760 h 7043687"/>
              <a:gd name="connsiteX7113" fmla="*/ 4786113 w 5143835"/>
              <a:gd name="connsiteY7113" fmla="*/ 1889349 h 7043687"/>
              <a:gd name="connsiteX7114" fmla="*/ 4782403 w 5143835"/>
              <a:gd name="connsiteY7114" fmla="*/ 1892573 h 7043687"/>
              <a:gd name="connsiteX7115" fmla="*/ 4780547 w 5143835"/>
              <a:gd name="connsiteY7115" fmla="*/ 1894186 h 7043687"/>
              <a:gd name="connsiteX7116" fmla="*/ 4814177 w 5143835"/>
              <a:gd name="connsiteY7116" fmla="*/ 1932883 h 7043687"/>
              <a:gd name="connsiteX7117" fmla="*/ 4827282 w 5143835"/>
              <a:gd name="connsiteY7117" fmla="*/ 1955454 h 7043687"/>
              <a:gd name="connsiteX7118" fmla="*/ 4791799 w 5143835"/>
              <a:gd name="connsiteY7118" fmla="*/ 1918371 h 7043687"/>
              <a:gd name="connsiteX7119" fmla="*/ 4794640 w 5143835"/>
              <a:gd name="connsiteY7119" fmla="*/ 1932879 h 7043687"/>
              <a:gd name="connsiteX7120" fmla="*/ 4838533 w 5143835"/>
              <a:gd name="connsiteY7120" fmla="*/ 1979640 h 7043687"/>
              <a:gd name="connsiteX7121" fmla="*/ 4834824 w 5143835"/>
              <a:gd name="connsiteY7121" fmla="*/ 1982863 h 7043687"/>
              <a:gd name="connsiteX7122" fmla="*/ 4832968 w 5143835"/>
              <a:gd name="connsiteY7122" fmla="*/ 1984475 h 7043687"/>
              <a:gd name="connsiteX7123" fmla="*/ 4835810 w 5143835"/>
              <a:gd name="connsiteY7123" fmla="*/ 1998983 h 7043687"/>
              <a:gd name="connsiteX7124" fmla="*/ 4814298 w 5143835"/>
              <a:gd name="connsiteY7124" fmla="*/ 1966737 h 7043687"/>
              <a:gd name="connsiteX7125" fmla="*/ 4822706 w 5143835"/>
              <a:gd name="connsiteY7125" fmla="*/ 1976412 h 7043687"/>
              <a:gd name="connsiteX7126" fmla="*/ 4824560 w 5143835"/>
              <a:gd name="connsiteY7126" fmla="*/ 1974800 h 7043687"/>
              <a:gd name="connsiteX7127" fmla="*/ 4826416 w 5143835"/>
              <a:gd name="connsiteY7127" fmla="*/ 1973188 h 7043687"/>
              <a:gd name="connsiteX7128" fmla="*/ 4805892 w 5143835"/>
              <a:gd name="connsiteY7128" fmla="*/ 1957065 h 7043687"/>
              <a:gd name="connsiteX7129" fmla="*/ 4795629 w 5143835"/>
              <a:gd name="connsiteY7129" fmla="*/ 1949002 h 7043687"/>
              <a:gd name="connsiteX7130" fmla="*/ 4793774 w 5143835"/>
              <a:gd name="connsiteY7130" fmla="*/ 1950614 h 7043687"/>
              <a:gd name="connsiteX7131" fmla="*/ 4790064 w 5143835"/>
              <a:gd name="connsiteY7131" fmla="*/ 1953838 h 7043687"/>
              <a:gd name="connsiteX7132" fmla="*/ 4781656 w 5143835"/>
              <a:gd name="connsiteY7132" fmla="*/ 1944163 h 7043687"/>
              <a:gd name="connsiteX7133" fmla="*/ 4757423 w 5143835"/>
              <a:gd name="connsiteY7133" fmla="*/ 1931264 h 7043687"/>
              <a:gd name="connsiteX7134" fmla="*/ 4772382 w 5143835"/>
              <a:gd name="connsiteY7134" fmla="*/ 1952223 h 7043687"/>
              <a:gd name="connsiteX7135" fmla="*/ 4763976 w 5143835"/>
              <a:gd name="connsiteY7135" fmla="*/ 1942550 h 7043687"/>
              <a:gd name="connsiteX7136" fmla="*/ 4770528 w 5143835"/>
              <a:gd name="connsiteY7136" fmla="*/ 1953834 h 7043687"/>
              <a:gd name="connsiteX7137" fmla="*/ 4775226 w 5143835"/>
              <a:gd name="connsiteY7137" fmla="*/ 1966734 h 7043687"/>
              <a:gd name="connsiteX7138" fmla="*/ 4764963 w 5143835"/>
              <a:gd name="connsiteY7138" fmla="*/ 1958670 h 7043687"/>
              <a:gd name="connsiteX7139" fmla="*/ 4691152 w 5143835"/>
              <a:gd name="connsiteY7139" fmla="*/ 1869992 h 7043687"/>
              <a:gd name="connsiteX7140" fmla="*/ 4679036 w 5143835"/>
              <a:gd name="connsiteY7140" fmla="*/ 1863543 h 7043687"/>
              <a:gd name="connsiteX7141" fmla="*/ 4664075 w 5143835"/>
              <a:gd name="connsiteY7141" fmla="*/ 1842581 h 7043687"/>
              <a:gd name="connsiteX7142" fmla="*/ 4635143 w 5143835"/>
              <a:gd name="connsiteY7142" fmla="*/ 1816783 h 7043687"/>
              <a:gd name="connsiteX7143" fmla="*/ 4633289 w 5143835"/>
              <a:gd name="connsiteY7143" fmla="*/ 1818396 h 7043687"/>
              <a:gd name="connsiteX7144" fmla="*/ 4631434 w 5143835"/>
              <a:gd name="connsiteY7144" fmla="*/ 1820007 h 7043687"/>
              <a:gd name="connsiteX7145" fmla="*/ 4656656 w 5143835"/>
              <a:gd name="connsiteY7145" fmla="*/ 1849029 h 7043687"/>
              <a:gd name="connsiteX7146" fmla="*/ 4663209 w 5143835"/>
              <a:gd name="connsiteY7146" fmla="*/ 1860317 h 7043687"/>
              <a:gd name="connsiteX7147" fmla="*/ 4666919 w 5143835"/>
              <a:gd name="connsiteY7147" fmla="*/ 1857092 h 7043687"/>
              <a:gd name="connsiteX7148" fmla="*/ 4668774 w 5143835"/>
              <a:gd name="connsiteY7148" fmla="*/ 1855480 h 7043687"/>
              <a:gd name="connsiteX7149" fmla="*/ 4660366 w 5143835"/>
              <a:gd name="connsiteY7149" fmla="*/ 1845805 h 7043687"/>
              <a:gd name="connsiteX7150" fmla="*/ 4670628 w 5143835"/>
              <a:gd name="connsiteY7150" fmla="*/ 1853868 h 7043687"/>
              <a:gd name="connsiteX7151" fmla="*/ 4677181 w 5143835"/>
              <a:gd name="connsiteY7151" fmla="*/ 1865156 h 7043687"/>
              <a:gd name="connsiteX7152" fmla="*/ 4675326 w 5143835"/>
              <a:gd name="connsiteY7152" fmla="*/ 1866768 h 7043687"/>
              <a:gd name="connsiteX7153" fmla="*/ 4692141 w 5143835"/>
              <a:gd name="connsiteY7153" fmla="*/ 1886114 h 7043687"/>
              <a:gd name="connsiteX7154" fmla="*/ 4669762 w 5143835"/>
              <a:gd name="connsiteY7154" fmla="*/ 1871603 h 7043687"/>
              <a:gd name="connsiteX7155" fmla="*/ 4699680 w 5143835"/>
              <a:gd name="connsiteY7155" fmla="*/ 1913522 h 7043687"/>
              <a:gd name="connsiteX7156" fmla="*/ 4686576 w 5143835"/>
              <a:gd name="connsiteY7156" fmla="*/ 1890950 h 7043687"/>
              <a:gd name="connsiteX7157" fmla="*/ 4698694 w 5143835"/>
              <a:gd name="connsiteY7157" fmla="*/ 1897401 h 7043687"/>
              <a:gd name="connsiteX7158" fmla="*/ 4702403 w 5143835"/>
              <a:gd name="connsiteY7158" fmla="*/ 1894178 h 7043687"/>
              <a:gd name="connsiteX7159" fmla="*/ 4742585 w 5143835"/>
              <a:gd name="connsiteY7159" fmla="*/ 1944160 h 7043687"/>
              <a:gd name="connsiteX7160" fmla="*/ 4757544 w 5143835"/>
              <a:gd name="connsiteY7160" fmla="*/ 1965118 h 7043687"/>
              <a:gd name="connsiteX7161" fmla="*/ 4767927 w 5143835"/>
              <a:gd name="connsiteY7161" fmla="*/ 2007037 h 7043687"/>
              <a:gd name="connsiteX7162" fmla="*/ 4799702 w 5143835"/>
              <a:gd name="connsiteY7162" fmla="*/ 2047346 h 7043687"/>
              <a:gd name="connsiteX7163" fmla="*/ 4779179 w 5143835"/>
              <a:gd name="connsiteY7163" fmla="*/ 2031221 h 7043687"/>
              <a:gd name="connsiteX7164" fmla="*/ 4775469 w 5143835"/>
              <a:gd name="connsiteY7164" fmla="*/ 2034445 h 7043687"/>
              <a:gd name="connsiteX7165" fmla="*/ 4782020 w 5143835"/>
              <a:gd name="connsiteY7165" fmla="*/ 2045730 h 7043687"/>
              <a:gd name="connsiteX7166" fmla="*/ 4780166 w 5143835"/>
              <a:gd name="connsiteY7166" fmla="*/ 2047343 h 7043687"/>
              <a:gd name="connsiteX7167" fmla="*/ 4773614 w 5143835"/>
              <a:gd name="connsiteY7167" fmla="*/ 2036058 h 7043687"/>
              <a:gd name="connsiteX7168" fmla="*/ 4737384 w 5143835"/>
              <a:gd name="connsiteY7168" fmla="*/ 2050563 h 7043687"/>
              <a:gd name="connsiteX7169" fmla="*/ 4756052 w 5143835"/>
              <a:gd name="connsiteY7169" fmla="*/ 2068298 h 7043687"/>
              <a:gd name="connsiteX7170" fmla="*/ 4762606 w 5143835"/>
              <a:gd name="connsiteY7170" fmla="*/ 2079584 h 7043687"/>
              <a:gd name="connsiteX7171" fmla="*/ 4771014 w 5143835"/>
              <a:gd name="connsiteY7171" fmla="*/ 2089259 h 7043687"/>
              <a:gd name="connsiteX7172" fmla="*/ 4763594 w 5143835"/>
              <a:gd name="connsiteY7172" fmla="*/ 2095707 h 7043687"/>
              <a:gd name="connsiteX7173" fmla="*/ 4736517 w 5143835"/>
              <a:gd name="connsiteY7173" fmla="*/ 2068297 h 7043687"/>
              <a:gd name="connsiteX7174" fmla="*/ 4753331 w 5143835"/>
              <a:gd name="connsiteY7174" fmla="*/ 2087645 h 7043687"/>
              <a:gd name="connsiteX7175" fmla="*/ 4756175 w 5143835"/>
              <a:gd name="connsiteY7175" fmla="*/ 2102155 h 7043687"/>
              <a:gd name="connsiteX7176" fmla="*/ 4783252 w 5143835"/>
              <a:gd name="connsiteY7176" fmla="*/ 2129565 h 7043687"/>
              <a:gd name="connsiteX7177" fmla="*/ 4784241 w 5143835"/>
              <a:gd name="connsiteY7177" fmla="*/ 2145687 h 7043687"/>
              <a:gd name="connsiteX7178" fmla="*/ 4809463 w 5143835"/>
              <a:gd name="connsiteY7178" fmla="*/ 2174710 h 7043687"/>
              <a:gd name="connsiteX7179" fmla="*/ 4816014 w 5143835"/>
              <a:gd name="connsiteY7179" fmla="*/ 2185995 h 7043687"/>
              <a:gd name="connsiteX7180" fmla="*/ 4814159 w 5143835"/>
              <a:gd name="connsiteY7180" fmla="*/ 2187607 h 7043687"/>
              <a:gd name="connsiteX7181" fmla="*/ 4805753 w 5143835"/>
              <a:gd name="connsiteY7181" fmla="*/ 2177934 h 7043687"/>
              <a:gd name="connsiteX7182" fmla="*/ 4807608 w 5143835"/>
              <a:gd name="connsiteY7182" fmla="*/ 2176322 h 7043687"/>
              <a:gd name="connsiteX7183" fmla="*/ 4788936 w 5143835"/>
              <a:gd name="connsiteY7183" fmla="*/ 2158585 h 7043687"/>
              <a:gd name="connsiteX7184" fmla="*/ 4791780 w 5143835"/>
              <a:gd name="connsiteY7184" fmla="*/ 2173096 h 7043687"/>
              <a:gd name="connsiteX7185" fmla="*/ 4766558 w 5143835"/>
              <a:gd name="connsiteY7185" fmla="*/ 2144073 h 7043687"/>
              <a:gd name="connsiteX7186" fmla="*/ 4758150 w 5143835"/>
              <a:gd name="connsiteY7186" fmla="*/ 2134398 h 7043687"/>
              <a:gd name="connsiteX7187" fmla="*/ 4737626 w 5143835"/>
              <a:gd name="connsiteY7187" fmla="*/ 2118275 h 7043687"/>
              <a:gd name="connsiteX7188" fmla="*/ 4727364 w 5143835"/>
              <a:gd name="connsiteY7188" fmla="*/ 2110211 h 7043687"/>
              <a:gd name="connsiteX7189" fmla="*/ 4731074 w 5143835"/>
              <a:gd name="connsiteY7189" fmla="*/ 2106987 h 7043687"/>
              <a:gd name="connsiteX7190" fmla="*/ 4743191 w 5143835"/>
              <a:gd name="connsiteY7190" fmla="*/ 2113439 h 7043687"/>
              <a:gd name="connsiteX7191" fmla="*/ 4726375 w 5143835"/>
              <a:gd name="connsiteY7191" fmla="*/ 2094089 h 7043687"/>
              <a:gd name="connsiteX7192" fmla="*/ 4730084 w 5143835"/>
              <a:gd name="connsiteY7192" fmla="*/ 2090865 h 7043687"/>
              <a:gd name="connsiteX7193" fmla="*/ 4711416 w 5143835"/>
              <a:gd name="connsiteY7193" fmla="*/ 2073129 h 7043687"/>
              <a:gd name="connsiteX7194" fmla="*/ 4713271 w 5143835"/>
              <a:gd name="connsiteY7194" fmla="*/ 2071518 h 7043687"/>
              <a:gd name="connsiteX7195" fmla="*/ 4664682 w 5143835"/>
              <a:gd name="connsiteY7195" fmla="*/ 2011860 h 7043687"/>
              <a:gd name="connsiteX7196" fmla="*/ 4659118 w 5143835"/>
              <a:gd name="connsiteY7196" fmla="*/ 2016697 h 7043687"/>
              <a:gd name="connsiteX7197" fmla="*/ 4687183 w 5143835"/>
              <a:gd name="connsiteY7197" fmla="*/ 2060230 h 7043687"/>
              <a:gd name="connsiteX7198" fmla="*/ 4690024 w 5143835"/>
              <a:gd name="connsiteY7198" fmla="*/ 2074739 h 7043687"/>
              <a:gd name="connsiteX7199" fmla="*/ 4661093 w 5143835"/>
              <a:gd name="connsiteY7199" fmla="*/ 2048939 h 7043687"/>
              <a:gd name="connsiteX7200" fmla="*/ 4667646 w 5143835"/>
              <a:gd name="connsiteY7200" fmla="*/ 2060227 h 7043687"/>
              <a:gd name="connsiteX7201" fmla="*/ 4658371 w 5143835"/>
              <a:gd name="connsiteY7201" fmla="*/ 2068286 h 7043687"/>
              <a:gd name="connsiteX7202" fmla="*/ 4666780 w 5143835"/>
              <a:gd name="connsiteY7202" fmla="*/ 2077962 h 7043687"/>
              <a:gd name="connsiteX7203" fmla="*/ 4654662 w 5143835"/>
              <a:gd name="connsiteY7203" fmla="*/ 2071511 h 7043687"/>
              <a:gd name="connsiteX7204" fmla="*/ 4668755 w 5143835"/>
              <a:gd name="connsiteY7204" fmla="*/ 2110204 h 7043687"/>
              <a:gd name="connsiteX7205" fmla="*/ 4693977 w 5143835"/>
              <a:gd name="connsiteY7205" fmla="*/ 2139227 h 7043687"/>
              <a:gd name="connsiteX7206" fmla="*/ 4709804 w 5143835"/>
              <a:gd name="connsiteY7206" fmla="*/ 2142454 h 7043687"/>
              <a:gd name="connsiteX7207" fmla="*/ 4711659 w 5143835"/>
              <a:gd name="connsiteY7207" fmla="*/ 2140842 h 7043687"/>
              <a:gd name="connsiteX7208" fmla="*/ 4699541 w 5143835"/>
              <a:gd name="connsiteY7208" fmla="*/ 2134391 h 7043687"/>
              <a:gd name="connsiteX7209" fmla="*/ 4680873 w 5143835"/>
              <a:gd name="connsiteY7209" fmla="*/ 2116656 h 7043687"/>
              <a:gd name="connsiteX7210" fmla="*/ 4692001 w 5143835"/>
              <a:gd name="connsiteY7210" fmla="*/ 2106983 h 7043687"/>
              <a:gd name="connsiteX7211" fmla="*/ 4717224 w 5143835"/>
              <a:gd name="connsiteY7211" fmla="*/ 2136005 h 7043687"/>
              <a:gd name="connsiteX7212" fmla="*/ 4726617 w 5143835"/>
              <a:gd name="connsiteY7212" fmla="*/ 2161801 h 7043687"/>
              <a:gd name="connsiteX7213" fmla="*/ 4735025 w 5143835"/>
              <a:gd name="connsiteY7213" fmla="*/ 2171476 h 7043687"/>
              <a:gd name="connsiteX7214" fmla="*/ 4736015 w 5143835"/>
              <a:gd name="connsiteY7214" fmla="*/ 2187598 h 7043687"/>
              <a:gd name="connsiteX7215" fmla="*/ 4755671 w 5143835"/>
              <a:gd name="connsiteY7215" fmla="*/ 2221457 h 7043687"/>
              <a:gd name="connsiteX7216" fmla="*/ 4691256 w 5143835"/>
              <a:gd name="connsiteY7216" fmla="*/ 2158573 h 7043687"/>
              <a:gd name="connsiteX7217" fmla="*/ 4678150 w 5143835"/>
              <a:gd name="connsiteY7217" fmla="*/ 2135999 h 7043687"/>
              <a:gd name="connsiteX7218" fmla="*/ 4666034 w 5143835"/>
              <a:gd name="connsiteY7218" fmla="*/ 2129551 h 7043687"/>
              <a:gd name="connsiteX7219" fmla="*/ 4661336 w 5143835"/>
              <a:gd name="connsiteY7219" fmla="*/ 2116652 h 7043687"/>
              <a:gd name="connsiteX7220" fmla="*/ 4649218 w 5143835"/>
              <a:gd name="connsiteY7220" fmla="*/ 2110200 h 7043687"/>
              <a:gd name="connsiteX7221" fmla="*/ 4642667 w 5143835"/>
              <a:gd name="connsiteY7221" fmla="*/ 2098917 h 7043687"/>
              <a:gd name="connsiteX7222" fmla="*/ 4644522 w 5143835"/>
              <a:gd name="connsiteY7222" fmla="*/ 2097304 h 7043687"/>
              <a:gd name="connsiteX7223" fmla="*/ 4619300 w 5143835"/>
              <a:gd name="connsiteY7223" fmla="*/ 2068283 h 7043687"/>
              <a:gd name="connsiteX7224" fmla="*/ 4605327 w 5143835"/>
              <a:gd name="connsiteY7224" fmla="*/ 2063443 h 7043687"/>
              <a:gd name="connsiteX7225" fmla="*/ 4610892 w 5143835"/>
              <a:gd name="connsiteY7225" fmla="*/ 2058607 h 7043687"/>
              <a:gd name="connsiteX7226" fmla="*/ 4560448 w 5143835"/>
              <a:gd name="connsiteY7226" fmla="*/ 2000564 h 7043687"/>
              <a:gd name="connsiteX7227" fmla="*/ 4543634 w 5143835"/>
              <a:gd name="connsiteY7227" fmla="*/ 1981215 h 7043687"/>
              <a:gd name="connsiteX7228" fmla="*/ 4555749 w 5143835"/>
              <a:gd name="connsiteY7228" fmla="*/ 1987665 h 7043687"/>
              <a:gd name="connsiteX7229" fmla="*/ 4562302 w 5143835"/>
              <a:gd name="connsiteY7229" fmla="*/ 1998952 h 7043687"/>
              <a:gd name="connsiteX7230" fmla="*/ 4566011 w 5143835"/>
              <a:gd name="connsiteY7230" fmla="*/ 1995727 h 7043687"/>
              <a:gd name="connsiteX7231" fmla="*/ 4507160 w 5143835"/>
              <a:gd name="connsiteY7231" fmla="*/ 1928009 h 7043687"/>
              <a:gd name="connsiteX7232" fmla="*/ 4530527 w 5143835"/>
              <a:gd name="connsiteY7232" fmla="*/ 1958642 h 7043687"/>
              <a:gd name="connsiteX7233" fmla="*/ 4518411 w 5143835"/>
              <a:gd name="connsiteY7233" fmla="*/ 1952193 h 7043687"/>
              <a:gd name="connsiteX7234" fmla="*/ 4467965 w 5143835"/>
              <a:gd name="connsiteY7234" fmla="*/ 1894147 h 7043687"/>
              <a:gd name="connsiteX7235" fmla="*/ 4436193 w 5143835"/>
              <a:gd name="connsiteY7235" fmla="*/ 1853839 h 7043687"/>
              <a:gd name="connsiteX7236" fmla="*/ 4473530 w 5143835"/>
              <a:gd name="connsiteY7236" fmla="*/ 1889311 h 7043687"/>
              <a:gd name="connsiteX7237" fmla="*/ 4441757 w 5143835"/>
              <a:gd name="connsiteY7237" fmla="*/ 1849004 h 7043687"/>
              <a:gd name="connsiteX7238" fmla="*/ 4445467 w 5143835"/>
              <a:gd name="connsiteY7238" fmla="*/ 1845780 h 7043687"/>
              <a:gd name="connsiteX7239" fmla="*/ 4452018 w 5143835"/>
              <a:gd name="connsiteY7239" fmla="*/ 1857065 h 7043687"/>
              <a:gd name="connsiteX7240" fmla="*/ 4483672 w 5143835"/>
              <a:gd name="connsiteY7240" fmla="*/ 1863519 h 7043687"/>
              <a:gd name="connsiteX7241" fmla="*/ 4512604 w 5143835"/>
              <a:gd name="connsiteY7241" fmla="*/ 1889317 h 7043687"/>
              <a:gd name="connsiteX7242" fmla="*/ 4516314 w 5143835"/>
              <a:gd name="connsiteY7242" fmla="*/ 1886093 h 7043687"/>
              <a:gd name="connsiteX7243" fmla="*/ 4478974 w 5143835"/>
              <a:gd name="connsiteY7243" fmla="*/ 1850620 h 7043687"/>
              <a:gd name="connsiteX7244" fmla="*/ 4471555 w 5143835"/>
              <a:gd name="connsiteY7244" fmla="*/ 1857067 h 7043687"/>
              <a:gd name="connsiteX7245" fmla="*/ 4447321 w 5143835"/>
              <a:gd name="connsiteY7245" fmla="*/ 1844168 h 7043687"/>
              <a:gd name="connsiteX7246" fmla="*/ 4429519 w 5143835"/>
              <a:gd name="connsiteY7246" fmla="*/ 1808697 h 7043687"/>
              <a:gd name="connsiteX7247" fmla="*/ 4406152 w 5143835"/>
              <a:gd name="connsiteY7247" fmla="*/ 1778064 h 7043687"/>
              <a:gd name="connsiteX7248" fmla="*/ 4415426 w 5143835"/>
              <a:gd name="connsiteY7248" fmla="*/ 1770004 h 7043687"/>
              <a:gd name="connsiteX7249" fmla="*/ 4432239 w 5143835"/>
              <a:gd name="connsiteY7249" fmla="*/ 1789351 h 7043687"/>
              <a:gd name="connsiteX7250" fmla="*/ 4435949 w 5143835"/>
              <a:gd name="connsiteY7250" fmla="*/ 1786127 h 7043687"/>
              <a:gd name="connsiteX7251" fmla="*/ 4412582 w 5143835"/>
              <a:gd name="connsiteY7251" fmla="*/ 1755493 h 7043687"/>
              <a:gd name="connsiteX7252" fmla="*/ 4414437 w 5143835"/>
              <a:gd name="connsiteY7252" fmla="*/ 1753881 h 7043687"/>
              <a:gd name="connsiteX7253" fmla="*/ 4424700 w 5143835"/>
              <a:gd name="connsiteY7253" fmla="*/ 1761944 h 7043687"/>
              <a:gd name="connsiteX7254" fmla="*/ 4439659 w 5143835"/>
              <a:gd name="connsiteY7254" fmla="*/ 1782904 h 7043687"/>
              <a:gd name="connsiteX7255" fmla="*/ 4453632 w 5143835"/>
              <a:gd name="connsiteY7255" fmla="*/ 1787742 h 7043687"/>
              <a:gd name="connsiteX7256" fmla="*/ 4450788 w 5143835"/>
              <a:gd name="connsiteY7256" fmla="*/ 1773232 h 7043687"/>
              <a:gd name="connsiteX7257" fmla="*/ 4467482 w 5143835"/>
              <a:gd name="connsiteY7257" fmla="*/ 1758725 h 7043687"/>
              <a:gd name="connsiteX7258" fmla="*/ 4460929 w 5143835"/>
              <a:gd name="connsiteY7258" fmla="*/ 1747437 h 7043687"/>
              <a:gd name="connsiteX7259" fmla="*/ 4442259 w 5143835"/>
              <a:gd name="connsiteY7259" fmla="*/ 1729702 h 7043687"/>
              <a:gd name="connsiteX7260" fmla="*/ 4431997 w 5143835"/>
              <a:gd name="connsiteY7260" fmla="*/ 1721639 h 7043687"/>
              <a:gd name="connsiteX7261" fmla="*/ 4423590 w 5143835"/>
              <a:gd name="connsiteY7261" fmla="*/ 1711966 h 7043687"/>
              <a:gd name="connsiteX7262" fmla="*/ 4433851 w 5143835"/>
              <a:gd name="connsiteY7262" fmla="*/ 1720027 h 7043687"/>
              <a:gd name="connsiteX7263" fmla="*/ 4445969 w 5143835"/>
              <a:gd name="connsiteY7263" fmla="*/ 1726478 h 7043687"/>
              <a:gd name="connsiteX7264" fmla="*/ 4458087 w 5143835"/>
              <a:gd name="connsiteY7264" fmla="*/ 1732929 h 7043687"/>
              <a:gd name="connsiteX7265" fmla="*/ 4455243 w 5143835"/>
              <a:gd name="connsiteY7265" fmla="*/ 1718418 h 7043687"/>
              <a:gd name="connsiteX7266" fmla="*/ 4461797 w 5143835"/>
              <a:gd name="connsiteY7266" fmla="*/ 1729705 h 7043687"/>
              <a:gd name="connsiteX7267" fmla="*/ 4488874 w 5143835"/>
              <a:gd name="connsiteY7267" fmla="*/ 1757116 h 7043687"/>
              <a:gd name="connsiteX7268" fmla="*/ 4512118 w 5143835"/>
              <a:gd name="connsiteY7268" fmla="*/ 1753893 h 7043687"/>
              <a:gd name="connsiteX7269" fmla="*/ 4507421 w 5143835"/>
              <a:gd name="connsiteY7269" fmla="*/ 1740996 h 7043687"/>
              <a:gd name="connsiteX7270" fmla="*/ 4499013 w 5143835"/>
              <a:gd name="connsiteY7270" fmla="*/ 1731321 h 7043687"/>
              <a:gd name="connsiteX7271" fmla="*/ 4500869 w 5143835"/>
              <a:gd name="connsiteY7271" fmla="*/ 1729709 h 7043687"/>
              <a:gd name="connsiteX7272" fmla="*/ 4509277 w 5143835"/>
              <a:gd name="connsiteY7272" fmla="*/ 1739384 h 7043687"/>
              <a:gd name="connsiteX7273" fmla="*/ 4528811 w 5143835"/>
              <a:gd name="connsiteY7273" fmla="*/ 1739384 h 7043687"/>
              <a:gd name="connsiteX7274" fmla="*/ 4537220 w 5143835"/>
              <a:gd name="connsiteY7274" fmla="*/ 1749060 h 7043687"/>
              <a:gd name="connsiteX7275" fmla="*/ 4530666 w 5143835"/>
              <a:gd name="connsiteY7275" fmla="*/ 1737773 h 7043687"/>
              <a:gd name="connsiteX7276" fmla="*/ 4540929 w 5143835"/>
              <a:gd name="connsiteY7276" fmla="*/ 1745835 h 7043687"/>
              <a:gd name="connsiteX7277" fmla="*/ 4533389 w 5143835"/>
              <a:gd name="connsiteY7277" fmla="*/ 1718428 h 7043687"/>
              <a:gd name="connsiteX7278" fmla="*/ 4565042 w 5143835"/>
              <a:gd name="connsiteY7278" fmla="*/ 1724880 h 7043687"/>
              <a:gd name="connsiteX7279" fmla="*/ 4558489 w 5143835"/>
              <a:gd name="connsiteY7279" fmla="*/ 1713594 h 7043687"/>
              <a:gd name="connsiteX7280" fmla="*/ 4533267 w 5143835"/>
              <a:gd name="connsiteY7280" fmla="*/ 1684572 h 7043687"/>
              <a:gd name="connsiteX7281" fmla="*/ 4561213 w 5143835"/>
              <a:gd name="connsiteY7281" fmla="*/ 1694249 h 7043687"/>
              <a:gd name="connsiteX7282" fmla="*/ 4552804 w 5143835"/>
              <a:gd name="connsiteY7282" fmla="*/ 1684575 h 7043687"/>
              <a:gd name="connsiteX7283" fmla="*/ 4572341 w 5143835"/>
              <a:gd name="connsiteY7283" fmla="*/ 1684578 h 7043687"/>
              <a:gd name="connsiteX7284" fmla="*/ 4590889 w 5143835"/>
              <a:gd name="connsiteY7284" fmla="*/ 1668458 h 7043687"/>
              <a:gd name="connsiteX7285" fmla="*/ 4585202 w 5143835"/>
              <a:gd name="connsiteY7285" fmla="*/ 1639437 h 7043687"/>
              <a:gd name="connsiteX7286" fmla="*/ 4597320 w 5143835"/>
              <a:gd name="connsiteY7286" fmla="*/ 1645888 h 7043687"/>
              <a:gd name="connsiteX7287" fmla="*/ 4590767 w 5143835"/>
              <a:gd name="connsiteY7287" fmla="*/ 1634601 h 7043687"/>
              <a:gd name="connsiteX7288" fmla="*/ 4549719 w 5143835"/>
              <a:gd name="connsiteY7288" fmla="*/ 1602353 h 7043687"/>
              <a:gd name="connsiteX7289" fmla="*/ 4556270 w 5143835"/>
              <a:gd name="connsiteY7289" fmla="*/ 1613639 h 7043687"/>
              <a:gd name="connsiteX7290" fmla="*/ 4529195 w 5143835"/>
              <a:gd name="connsiteY7290" fmla="*/ 1586228 h 7043687"/>
              <a:gd name="connsiteX7291" fmla="*/ 4541311 w 5143835"/>
              <a:gd name="connsiteY7291" fmla="*/ 1592680 h 7043687"/>
              <a:gd name="connsiteX7292" fmla="*/ 4526352 w 5143835"/>
              <a:gd name="connsiteY7292" fmla="*/ 1571720 h 7043687"/>
              <a:gd name="connsiteX7293" fmla="*/ 4545022 w 5143835"/>
              <a:gd name="connsiteY7293" fmla="*/ 1589455 h 7043687"/>
              <a:gd name="connsiteX7294" fmla="*/ 4562703 w 5143835"/>
              <a:gd name="connsiteY7294" fmla="*/ 1591069 h 7043687"/>
              <a:gd name="connsiteX7295" fmla="*/ 4587925 w 5143835"/>
              <a:gd name="connsiteY7295" fmla="*/ 1620093 h 7043687"/>
              <a:gd name="connsiteX7296" fmla="*/ 4599054 w 5143835"/>
              <a:gd name="connsiteY7296" fmla="*/ 1610421 h 7043687"/>
              <a:gd name="connsiteX7297" fmla="*/ 4615333 w 5143835"/>
              <a:gd name="connsiteY7297" fmla="*/ 1610421 h 7043687"/>
              <a:gd name="connsiteX7298" fmla="*/ 4616734 w 5143835"/>
              <a:gd name="connsiteY7298" fmla="*/ 1612034 h 7043687"/>
              <a:gd name="connsiteX7299" fmla="*/ 4618589 w 5143835"/>
              <a:gd name="connsiteY7299" fmla="*/ 1610422 h 7043687"/>
              <a:gd name="connsiteX7300" fmla="*/ 4628852 w 5143835"/>
              <a:gd name="connsiteY7300" fmla="*/ 1618485 h 7043687"/>
              <a:gd name="connsiteX7301" fmla="*/ 4617603 w 5143835"/>
              <a:gd name="connsiteY7301" fmla="*/ 1594301 h 7043687"/>
              <a:gd name="connsiteX7302" fmla="*/ 4650244 w 5143835"/>
              <a:gd name="connsiteY7302" fmla="*/ 1616875 h 7043687"/>
              <a:gd name="connsiteX7303" fmla="*/ 4654940 w 5143835"/>
              <a:gd name="connsiteY7303" fmla="*/ 1629772 h 7043687"/>
              <a:gd name="connsiteX7304" fmla="*/ 4671756 w 5143835"/>
              <a:gd name="connsiteY7304" fmla="*/ 1649122 h 7043687"/>
              <a:gd name="connsiteX7305" fmla="*/ 4683872 w 5143835"/>
              <a:gd name="connsiteY7305" fmla="*/ 1655570 h 7043687"/>
              <a:gd name="connsiteX7306" fmla="*/ 4698833 w 5143835"/>
              <a:gd name="connsiteY7306" fmla="*/ 1676531 h 7043687"/>
              <a:gd name="connsiteX7307" fmla="*/ 4694135 w 5143835"/>
              <a:gd name="connsiteY7307" fmla="*/ 1663634 h 7043687"/>
              <a:gd name="connsiteX7308" fmla="*/ 4704397 w 5143835"/>
              <a:gd name="connsiteY7308" fmla="*/ 1671697 h 7043687"/>
              <a:gd name="connsiteX7309" fmla="*/ 4699699 w 5143835"/>
              <a:gd name="connsiteY7309" fmla="*/ 1658798 h 7043687"/>
              <a:gd name="connsiteX7310" fmla="*/ 4702421 w 5143835"/>
              <a:gd name="connsiteY7310" fmla="*/ 1639451 h 7043687"/>
              <a:gd name="connsiteX7311" fmla="*/ 4694014 w 5143835"/>
              <a:gd name="connsiteY7311" fmla="*/ 1629778 h 7043687"/>
              <a:gd name="connsiteX7312" fmla="*/ 4681897 w 5143835"/>
              <a:gd name="connsiteY7312" fmla="*/ 1623327 h 7043687"/>
              <a:gd name="connsiteX7313" fmla="*/ 4681030 w 5143835"/>
              <a:gd name="connsiteY7313" fmla="*/ 1641062 h 7043687"/>
              <a:gd name="connsiteX7314" fmla="*/ 4653953 w 5143835"/>
              <a:gd name="connsiteY7314" fmla="*/ 1613652 h 7043687"/>
              <a:gd name="connsiteX7315" fmla="*/ 4657663 w 5143835"/>
              <a:gd name="connsiteY7315" fmla="*/ 1610428 h 7043687"/>
              <a:gd name="connsiteX7316" fmla="*/ 4648267 w 5143835"/>
              <a:gd name="connsiteY7316" fmla="*/ 1584630 h 7043687"/>
              <a:gd name="connsiteX7317" fmla="*/ 4664095 w 5143835"/>
              <a:gd name="connsiteY7317" fmla="*/ 1587857 h 7043687"/>
              <a:gd name="connsiteX7318" fmla="*/ 4666668 w 5143835"/>
              <a:gd name="connsiteY7318" fmla="*/ 1576069 h 7043687"/>
              <a:gd name="connsiteX7319" fmla="*/ 4665546 w 5143835"/>
              <a:gd name="connsiteY7319" fmla="*/ 1572162 h 7043687"/>
              <a:gd name="connsiteX7320" fmla="*/ 4673369 w 5143835"/>
              <a:gd name="connsiteY7320" fmla="*/ 1579798 h 7043687"/>
              <a:gd name="connsiteX7321" fmla="*/ 4670525 w 5143835"/>
              <a:gd name="connsiteY7321" fmla="*/ 1565287 h 7043687"/>
              <a:gd name="connsiteX7322" fmla="*/ 4662118 w 5143835"/>
              <a:gd name="connsiteY7322" fmla="*/ 1555615 h 7043687"/>
              <a:gd name="connsiteX7323" fmla="*/ 4683508 w 5143835"/>
              <a:gd name="connsiteY7323" fmla="*/ 1554003 h 7043687"/>
              <a:gd name="connsiteX7324" fmla="*/ 4676957 w 5143835"/>
              <a:gd name="connsiteY7324" fmla="*/ 1542718 h 7043687"/>
              <a:gd name="connsiteX7325" fmla="*/ 4678812 w 5143835"/>
              <a:gd name="connsiteY7325" fmla="*/ 1541107 h 7043687"/>
              <a:gd name="connsiteX7326" fmla="*/ 4680667 w 5143835"/>
              <a:gd name="connsiteY7326" fmla="*/ 1539494 h 7043687"/>
              <a:gd name="connsiteX7327" fmla="*/ 4677824 w 5143835"/>
              <a:gd name="connsiteY7327" fmla="*/ 1524984 h 7043687"/>
              <a:gd name="connsiteX7328" fmla="*/ 4561860 w 5143835"/>
              <a:gd name="connsiteY7328" fmla="*/ 1522583 h 7043687"/>
              <a:gd name="connsiteX7329" fmla="*/ 4570857 w 5143835"/>
              <a:gd name="connsiteY7329" fmla="*/ 1532935 h 7043687"/>
              <a:gd name="connsiteX7330" fmla="*/ 4568843 w 5143835"/>
              <a:gd name="connsiteY7330" fmla="*/ 1534685 h 7043687"/>
              <a:gd name="connsiteX7331" fmla="*/ 4559846 w 5143835"/>
              <a:gd name="connsiteY7331" fmla="*/ 1524333 h 7043687"/>
              <a:gd name="connsiteX7332" fmla="*/ 4561860 w 5143835"/>
              <a:gd name="connsiteY7332" fmla="*/ 1522583 h 7043687"/>
              <a:gd name="connsiteX7333" fmla="*/ 4170582 w 5143835"/>
              <a:gd name="connsiteY7333" fmla="*/ 1522439 h 7043687"/>
              <a:gd name="connsiteX7334" fmla="*/ 4200877 w 5143835"/>
              <a:gd name="connsiteY7334" fmla="*/ 1564755 h 7043687"/>
              <a:gd name="connsiteX7335" fmla="*/ 4199031 w 5143835"/>
              <a:gd name="connsiteY7335" fmla="*/ 1566360 h 7043687"/>
              <a:gd name="connsiteX7336" fmla="*/ 4197185 w 5143835"/>
              <a:gd name="connsiteY7336" fmla="*/ 1567964 h 7043687"/>
              <a:gd name="connsiteX7337" fmla="*/ 4184997 w 5143835"/>
              <a:gd name="connsiteY7337" fmla="*/ 1561395 h 7043687"/>
              <a:gd name="connsiteX7338" fmla="*/ 4198299 w 5143835"/>
              <a:gd name="connsiteY7338" fmla="*/ 1584157 h 7043687"/>
              <a:gd name="connsiteX7339" fmla="*/ 4156928 w 5143835"/>
              <a:gd name="connsiteY7339" fmla="*/ 1551466 h 7043687"/>
              <a:gd name="connsiteX7340" fmla="*/ 4157660 w 5143835"/>
              <a:gd name="connsiteY7340" fmla="*/ 1533668 h 7043687"/>
              <a:gd name="connsiteX7341" fmla="*/ 4166157 w 5143835"/>
              <a:gd name="connsiteY7341" fmla="*/ 1543446 h 7043687"/>
              <a:gd name="connsiteX7342" fmla="*/ 4161353 w 5143835"/>
              <a:gd name="connsiteY7342" fmla="*/ 1530459 h 7043687"/>
              <a:gd name="connsiteX7343" fmla="*/ 4163198 w 5143835"/>
              <a:gd name="connsiteY7343" fmla="*/ 1528856 h 7043687"/>
              <a:gd name="connsiteX7344" fmla="*/ 4170582 w 5143835"/>
              <a:gd name="connsiteY7344" fmla="*/ 1522439 h 7043687"/>
              <a:gd name="connsiteX7345" fmla="*/ 4603266 w 5143835"/>
              <a:gd name="connsiteY7345" fmla="*/ 1521423 h 7043687"/>
              <a:gd name="connsiteX7346" fmla="*/ 4628007 w 5143835"/>
              <a:gd name="connsiteY7346" fmla="*/ 1549892 h 7043687"/>
              <a:gd name="connsiteX7347" fmla="*/ 4622469 w 5143835"/>
              <a:gd name="connsiteY7347" fmla="*/ 1554705 h 7043687"/>
              <a:gd name="connsiteX7348" fmla="*/ 4599575 w 5143835"/>
              <a:gd name="connsiteY7348" fmla="*/ 1524632 h 7043687"/>
              <a:gd name="connsiteX7349" fmla="*/ 4603266 w 5143835"/>
              <a:gd name="connsiteY7349" fmla="*/ 1521423 h 7043687"/>
              <a:gd name="connsiteX7350" fmla="*/ 4194980 w 5143835"/>
              <a:gd name="connsiteY7350" fmla="*/ 1520416 h 7043687"/>
              <a:gd name="connsiteX7351" fmla="*/ 4210476 w 5143835"/>
              <a:gd name="connsiteY7351" fmla="*/ 1523606 h 7043687"/>
              <a:gd name="connsiteX7352" fmla="*/ 4225157 w 5143835"/>
              <a:gd name="connsiteY7352" fmla="*/ 1544159 h 7043687"/>
              <a:gd name="connsiteX7353" fmla="*/ 4219720 w 5143835"/>
              <a:gd name="connsiteY7353" fmla="*/ 1548883 h 7043687"/>
              <a:gd name="connsiteX7354" fmla="*/ 4211475 w 5143835"/>
              <a:gd name="connsiteY7354" fmla="*/ 1539396 h 7043687"/>
              <a:gd name="connsiteX7355" fmla="*/ 4209662 w 5143835"/>
              <a:gd name="connsiteY7355" fmla="*/ 1540971 h 7043687"/>
              <a:gd name="connsiteX7356" fmla="*/ 4201415 w 5143835"/>
              <a:gd name="connsiteY7356" fmla="*/ 1531481 h 7043687"/>
              <a:gd name="connsiteX7357" fmla="*/ 4194980 w 5143835"/>
              <a:gd name="connsiteY7357" fmla="*/ 1520416 h 7043687"/>
              <a:gd name="connsiteX7358" fmla="*/ 4448910 w 5143835"/>
              <a:gd name="connsiteY7358" fmla="*/ 1520050 h 7043687"/>
              <a:gd name="connsiteX7359" fmla="*/ 4458796 w 5143835"/>
              <a:gd name="connsiteY7359" fmla="*/ 1527359 h 7043687"/>
              <a:gd name="connsiteX7360" fmla="*/ 4445772 w 5143835"/>
              <a:gd name="connsiteY7360" fmla="*/ 1520507 h 7043687"/>
              <a:gd name="connsiteX7361" fmla="*/ 4448910 w 5143835"/>
              <a:gd name="connsiteY7361" fmla="*/ 1520050 h 7043687"/>
              <a:gd name="connsiteX7362" fmla="*/ 4475174 w 5143835"/>
              <a:gd name="connsiteY7362" fmla="*/ 1519937 h 7043687"/>
              <a:gd name="connsiteX7363" fmla="*/ 4484573 w 5143835"/>
              <a:gd name="connsiteY7363" fmla="*/ 1523127 h 7043687"/>
              <a:gd name="connsiteX7364" fmla="*/ 4489540 w 5143835"/>
              <a:gd name="connsiteY7364" fmla="*/ 1536978 h 7043687"/>
              <a:gd name="connsiteX7365" fmla="*/ 4487527 w 5143835"/>
              <a:gd name="connsiteY7365" fmla="*/ 1538727 h 7043687"/>
              <a:gd name="connsiteX7366" fmla="*/ 4475174 w 5143835"/>
              <a:gd name="connsiteY7366" fmla="*/ 1519937 h 7043687"/>
              <a:gd name="connsiteX7367" fmla="*/ 4219110 w 5143835"/>
              <a:gd name="connsiteY7367" fmla="*/ 1517613 h 7043687"/>
              <a:gd name="connsiteX7368" fmla="*/ 4227358 w 5143835"/>
              <a:gd name="connsiteY7368" fmla="*/ 1527103 h 7043687"/>
              <a:gd name="connsiteX7369" fmla="*/ 4229203 w 5143835"/>
              <a:gd name="connsiteY7369" fmla="*/ 1525499 h 7043687"/>
              <a:gd name="connsiteX7370" fmla="*/ 4241143 w 5143835"/>
              <a:gd name="connsiteY7370" fmla="*/ 1531780 h 7043687"/>
              <a:gd name="connsiteX7371" fmla="*/ 4257636 w 5143835"/>
              <a:gd name="connsiteY7371" fmla="*/ 1550758 h 7043687"/>
              <a:gd name="connsiteX7372" fmla="*/ 4243850 w 5143835"/>
              <a:gd name="connsiteY7372" fmla="*/ 1546081 h 7043687"/>
              <a:gd name="connsiteX7373" fmla="*/ 4235605 w 5143835"/>
              <a:gd name="connsiteY7373" fmla="*/ 1536593 h 7043687"/>
              <a:gd name="connsiteX7374" fmla="*/ 4225511 w 5143835"/>
              <a:gd name="connsiteY7374" fmla="*/ 1528707 h 7043687"/>
              <a:gd name="connsiteX7375" fmla="*/ 4219110 w 5143835"/>
              <a:gd name="connsiteY7375" fmla="*/ 1517613 h 7043687"/>
              <a:gd name="connsiteX7376" fmla="*/ 4729232 w 5143835"/>
              <a:gd name="connsiteY7376" fmla="*/ 1516430 h 7043687"/>
              <a:gd name="connsiteX7377" fmla="*/ 4751664 w 5143835"/>
              <a:gd name="connsiteY7377" fmla="*/ 1530854 h 7043687"/>
              <a:gd name="connsiteX7378" fmla="*/ 4747905 w 5143835"/>
              <a:gd name="connsiteY7378" fmla="*/ 1534120 h 7043687"/>
              <a:gd name="connsiteX7379" fmla="*/ 4750663 w 5143835"/>
              <a:gd name="connsiteY7379" fmla="*/ 1548682 h 7043687"/>
              <a:gd name="connsiteX7380" fmla="*/ 4742267 w 5143835"/>
              <a:gd name="connsiteY7380" fmla="*/ 1539020 h 7043687"/>
              <a:gd name="connsiteX7381" fmla="*/ 4744146 w 5143835"/>
              <a:gd name="connsiteY7381" fmla="*/ 1537387 h 7043687"/>
              <a:gd name="connsiteX7382" fmla="*/ 4737629 w 5143835"/>
              <a:gd name="connsiteY7382" fmla="*/ 1526092 h 7043687"/>
              <a:gd name="connsiteX7383" fmla="*/ 4727353 w 5143835"/>
              <a:gd name="connsiteY7383" fmla="*/ 1518063 h 7043687"/>
              <a:gd name="connsiteX7384" fmla="*/ 4729232 w 5143835"/>
              <a:gd name="connsiteY7384" fmla="*/ 1516430 h 7043687"/>
              <a:gd name="connsiteX7385" fmla="*/ 3566052 w 5143835"/>
              <a:gd name="connsiteY7385" fmla="*/ 1515997 h 7043687"/>
              <a:gd name="connsiteX7386" fmla="*/ 3564906 w 5143835"/>
              <a:gd name="connsiteY7386" fmla="*/ 1517163 h 7043687"/>
              <a:gd name="connsiteX7387" fmla="*/ 3566190 w 5143835"/>
              <a:gd name="connsiteY7387" fmla="*/ 1519504 h 7043687"/>
              <a:gd name="connsiteX7388" fmla="*/ 4453153 w 5143835"/>
              <a:gd name="connsiteY7388" fmla="*/ 1514088 h 7043687"/>
              <a:gd name="connsiteX7389" fmla="*/ 4462151 w 5143835"/>
              <a:gd name="connsiteY7389" fmla="*/ 1524441 h 7043687"/>
              <a:gd name="connsiteX7390" fmla="*/ 4471146 w 5143835"/>
              <a:gd name="connsiteY7390" fmla="*/ 1534792 h 7043687"/>
              <a:gd name="connsiteX7391" fmla="*/ 4460808 w 5143835"/>
              <a:gd name="connsiteY7391" fmla="*/ 1525607 h 7043687"/>
              <a:gd name="connsiteX7392" fmla="*/ 4451811 w 5143835"/>
              <a:gd name="connsiteY7392" fmla="*/ 1515254 h 7043687"/>
              <a:gd name="connsiteX7393" fmla="*/ 4453153 w 5143835"/>
              <a:gd name="connsiteY7393" fmla="*/ 1514088 h 7043687"/>
              <a:gd name="connsiteX7394" fmla="*/ 4564193 w 5143835"/>
              <a:gd name="connsiteY7394" fmla="*/ 1513744 h 7043687"/>
              <a:gd name="connsiteX7395" fmla="*/ 4569245 w 5143835"/>
              <a:gd name="connsiteY7395" fmla="*/ 1516168 h 7043687"/>
              <a:gd name="connsiteX7396" fmla="*/ 4565889 w 5143835"/>
              <a:gd name="connsiteY7396" fmla="*/ 1519085 h 7043687"/>
              <a:gd name="connsiteX7397" fmla="*/ 4564193 w 5143835"/>
              <a:gd name="connsiteY7397" fmla="*/ 1513744 h 7043687"/>
              <a:gd name="connsiteX7398" fmla="*/ 3596397 w 5143835"/>
              <a:gd name="connsiteY7398" fmla="*/ 1513550 h 7043687"/>
              <a:gd name="connsiteX7399" fmla="*/ 3588103 w 5143835"/>
              <a:gd name="connsiteY7399" fmla="*/ 1523584 h 7043687"/>
              <a:gd name="connsiteX7400" fmla="*/ 3596397 w 5143835"/>
              <a:gd name="connsiteY7400" fmla="*/ 1513550 h 7043687"/>
              <a:gd name="connsiteX7401" fmla="*/ 4255770 w 5143835"/>
              <a:gd name="connsiteY7401" fmla="*/ 1511499 h 7043687"/>
              <a:gd name="connsiteX7402" fmla="*/ 4259781 w 5143835"/>
              <a:gd name="connsiteY7402" fmla="*/ 1512554 h 7043687"/>
              <a:gd name="connsiteX7403" fmla="*/ 4257767 w 5143835"/>
              <a:gd name="connsiteY7403" fmla="*/ 1514304 h 7043687"/>
              <a:gd name="connsiteX7404" fmla="*/ 4255770 w 5143835"/>
              <a:gd name="connsiteY7404" fmla="*/ 1511499 h 7043687"/>
              <a:gd name="connsiteX7405" fmla="*/ 4241728 w 5143835"/>
              <a:gd name="connsiteY7405" fmla="*/ 1508052 h 7043687"/>
              <a:gd name="connsiteX7406" fmla="*/ 4247413 w 5143835"/>
              <a:gd name="connsiteY7406" fmla="*/ 1509170 h 7043687"/>
              <a:gd name="connsiteX7407" fmla="*/ 4263405 w 5143835"/>
              <a:gd name="connsiteY7407" fmla="*/ 1527572 h 7043687"/>
              <a:gd name="connsiteX7408" fmla="*/ 4259825 w 5143835"/>
              <a:gd name="connsiteY7408" fmla="*/ 1530683 h 7043687"/>
              <a:gd name="connsiteX7409" fmla="*/ 4242043 w 5143835"/>
              <a:gd name="connsiteY7409" fmla="*/ 1513836 h 7043687"/>
              <a:gd name="connsiteX7410" fmla="*/ 4241728 w 5143835"/>
              <a:gd name="connsiteY7410" fmla="*/ 1508052 h 7043687"/>
              <a:gd name="connsiteX7411" fmla="*/ 4578640 w 5143835"/>
              <a:gd name="connsiteY7411" fmla="*/ 1507999 h 7043687"/>
              <a:gd name="connsiteX7412" fmla="*/ 4589650 w 5143835"/>
              <a:gd name="connsiteY7412" fmla="*/ 1516603 h 7043687"/>
              <a:gd name="connsiteX7413" fmla="*/ 4578640 w 5143835"/>
              <a:gd name="connsiteY7413" fmla="*/ 1507999 h 7043687"/>
              <a:gd name="connsiteX7414" fmla="*/ 4755637 w 5143835"/>
              <a:gd name="connsiteY7414" fmla="*/ 1505600 h 7043687"/>
              <a:gd name="connsiteX7415" fmla="*/ 4771840 w 5143835"/>
              <a:gd name="connsiteY7415" fmla="*/ 1527860 h 7043687"/>
              <a:gd name="connsiteX7416" fmla="*/ 4759265 w 5143835"/>
              <a:gd name="connsiteY7416" fmla="*/ 1520620 h 7043687"/>
              <a:gd name="connsiteX7417" fmla="*/ 4755637 w 5143835"/>
              <a:gd name="connsiteY7417" fmla="*/ 1505600 h 7043687"/>
              <a:gd name="connsiteX7418" fmla="*/ 2492782 w 5143835"/>
              <a:gd name="connsiteY7418" fmla="*/ 1505323 h 7043687"/>
              <a:gd name="connsiteX7419" fmla="*/ 2485344 w 5143835"/>
              <a:gd name="connsiteY7419" fmla="*/ 1519247 h 7043687"/>
              <a:gd name="connsiteX7420" fmla="*/ 2484921 w 5143835"/>
              <a:gd name="connsiteY7420" fmla="*/ 1509542 h 7043687"/>
              <a:gd name="connsiteX7421" fmla="*/ 2492782 w 5143835"/>
              <a:gd name="connsiteY7421" fmla="*/ 1505323 h 7043687"/>
              <a:gd name="connsiteX7422" fmla="*/ 4757650 w 5143835"/>
              <a:gd name="connsiteY7422" fmla="*/ 1503851 h 7043687"/>
              <a:gd name="connsiteX7423" fmla="*/ 4775643 w 5143835"/>
              <a:gd name="connsiteY7423" fmla="*/ 1524554 h 7043687"/>
              <a:gd name="connsiteX7424" fmla="*/ 4757650 w 5143835"/>
              <a:gd name="connsiteY7424" fmla="*/ 1503851 h 7043687"/>
              <a:gd name="connsiteX7425" fmla="*/ 4330992 w 5143835"/>
              <a:gd name="connsiteY7425" fmla="*/ 1503665 h 7043687"/>
              <a:gd name="connsiteX7426" fmla="*/ 4352040 w 5143835"/>
              <a:gd name="connsiteY7426" fmla="*/ 1535341 h 7043687"/>
              <a:gd name="connsiteX7427" fmla="*/ 4323608 w 5143835"/>
              <a:gd name="connsiteY7427" fmla="*/ 1510081 h 7043687"/>
              <a:gd name="connsiteX7428" fmla="*/ 4323516 w 5143835"/>
              <a:gd name="connsiteY7428" fmla="*/ 1503917 h 7043687"/>
              <a:gd name="connsiteX7429" fmla="*/ 4330992 w 5143835"/>
              <a:gd name="connsiteY7429" fmla="*/ 1503665 h 7043687"/>
              <a:gd name="connsiteX7430" fmla="*/ 3626695 w 5143835"/>
              <a:gd name="connsiteY7430" fmla="*/ 1502180 h 7043687"/>
              <a:gd name="connsiteX7431" fmla="*/ 3615516 w 5143835"/>
              <a:gd name="connsiteY7431" fmla="*/ 1511943 h 7043687"/>
              <a:gd name="connsiteX7432" fmla="*/ 3626695 w 5143835"/>
              <a:gd name="connsiteY7432" fmla="*/ 1502180 h 7043687"/>
              <a:gd name="connsiteX7433" fmla="*/ 2462764 w 5143835"/>
              <a:gd name="connsiteY7433" fmla="*/ 1499516 h 7043687"/>
              <a:gd name="connsiteX7434" fmla="*/ 2466834 w 5143835"/>
              <a:gd name="connsiteY7434" fmla="*/ 1502790 h 7043687"/>
              <a:gd name="connsiteX7435" fmla="*/ 2465058 w 5143835"/>
              <a:gd name="connsiteY7435" fmla="*/ 1519725 h 7043687"/>
              <a:gd name="connsiteX7436" fmla="*/ 2463178 w 5143835"/>
              <a:gd name="connsiteY7436" fmla="*/ 1529231 h 7043687"/>
              <a:gd name="connsiteX7437" fmla="*/ 2462915 w 5143835"/>
              <a:gd name="connsiteY7437" fmla="*/ 1546465 h 7043687"/>
              <a:gd name="connsiteX7438" fmla="*/ 2466986 w 5143835"/>
              <a:gd name="connsiteY7438" fmla="*/ 1549740 h 7043687"/>
              <a:gd name="connsiteX7439" fmla="*/ 2468499 w 5143835"/>
              <a:gd name="connsiteY7439" fmla="*/ 1550039 h 7043687"/>
              <a:gd name="connsiteX7440" fmla="*/ 2475022 w 5143835"/>
              <a:gd name="connsiteY7440" fmla="*/ 1548859 h 7043687"/>
              <a:gd name="connsiteX7441" fmla="*/ 2478415 w 5143835"/>
              <a:gd name="connsiteY7441" fmla="*/ 1539653 h 7043687"/>
              <a:gd name="connsiteX7442" fmla="*/ 2479355 w 5143835"/>
              <a:gd name="connsiteY7442" fmla="*/ 1534899 h 7043687"/>
              <a:gd name="connsiteX7443" fmla="*/ 2481338 w 5143835"/>
              <a:gd name="connsiteY7443" fmla="*/ 1532822 h 7043687"/>
              <a:gd name="connsiteX7444" fmla="*/ 2482852 w 5143835"/>
              <a:gd name="connsiteY7444" fmla="*/ 1533122 h 7043687"/>
              <a:gd name="connsiteX7445" fmla="*/ 2482381 w 5143835"/>
              <a:gd name="connsiteY7445" fmla="*/ 1535498 h 7043687"/>
              <a:gd name="connsiteX7446" fmla="*/ 2480972 w 5143835"/>
              <a:gd name="connsiteY7446" fmla="*/ 1542628 h 7043687"/>
              <a:gd name="connsiteX7447" fmla="*/ 2478048 w 5143835"/>
              <a:gd name="connsiteY7447" fmla="*/ 1549459 h 7043687"/>
              <a:gd name="connsiteX7448" fmla="*/ 2469279 w 5143835"/>
              <a:gd name="connsiteY7448" fmla="*/ 1569949 h 7043687"/>
              <a:gd name="connsiteX7449" fmla="*/ 2468339 w 5143835"/>
              <a:gd name="connsiteY7449" fmla="*/ 1574702 h 7043687"/>
              <a:gd name="connsiteX7450" fmla="*/ 2466357 w 5143835"/>
              <a:gd name="connsiteY7450" fmla="*/ 1576779 h 7043687"/>
              <a:gd name="connsiteX7451" fmla="*/ 2465313 w 5143835"/>
              <a:gd name="connsiteY7451" fmla="*/ 1574104 h 7043687"/>
              <a:gd name="connsiteX7452" fmla="*/ 2468236 w 5143835"/>
              <a:gd name="connsiteY7452" fmla="*/ 1567273 h 7043687"/>
              <a:gd name="connsiteX7453" fmla="*/ 2466722 w 5143835"/>
              <a:gd name="connsiteY7453" fmla="*/ 1566974 h 7043687"/>
              <a:gd name="connsiteX7454" fmla="*/ 2465003 w 5143835"/>
              <a:gd name="connsiteY7454" fmla="*/ 1551818 h 7043687"/>
              <a:gd name="connsiteX7455" fmla="*/ 2460932 w 5143835"/>
              <a:gd name="connsiteY7455" fmla="*/ 1548542 h 7043687"/>
              <a:gd name="connsiteX7456" fmla="*/ 2460462 w 5143835"/>
              <a:gd name="connsiteY7456" fmla="*/ 1550919 h 7043687"/>
              <a:gd name="connsiteX7457" fmla="*/ 2447257 w 5143835"/>
              <a:gd name="connsiteY7457" fmla="*/ 1577942 h 7043687"/>
              <a:gd name="connsiteX7458" fmla="*/ 2446786 w 5143835"/>
              <a:gd name="connsiteY7458" fmla="*/ 1580318 h 7043687"/>
              <a:gd name="connsiteX7459" fmla="*/ 2437914 w 5143835"/>
              <a:gd name="connsiteY7459" fmla="*/ 1593381 h 7043687"/>
              <a:gd name="connsiteX7460" fmla="*/ 2434887 w 5143835"/>
              <a:gd name="connsiteY7460" fmla="*/ 1592781 h 7043687"/>
              <a:gd name="connsiteX7461" fmla="*/ 2437340 w 5143835"/>
              <a:gd name="connsiteY7461" fmla="*/ 1588329 h 7043687"/>
              <a:gd name="connsiteX7462" fmla="*/ 2442247 w 5143835"/>
              <a:gd name="connsiteY7462" fmla="*/ 1579421 h 7043687"/>
              <a:gd name="connsiteX7463" fmla="*/ 2443186 w 5143835"/>
              <a:gd name="connsiteY7463" fmla="*/ 1574667 h 7043687"/>
              <a:gd name="connsiteX7464" fmla="*/ 2441204 w 5143835"/>
              <a:gd name="connsiteY7464" fmla="*/ 1576745 h 7043687"/>
              <a:gd name="connsiteX7465" fmla="*/ 2455142 w 5143835"/>
              <a:gd name="connsiteY7465" fmla="*/ 1530111 h 7043687"/>
              <a:gd name="connsiteX7466" fmla="*/ 2456655 w 5143835"/>
              <a:gd name="connsiteY7466" fmla="*/ 1530411 h 7043687"/>
              <a:gd name="connsiteX7467" fmla="*/ 2457962 w 5143835"/>
              <a:gd name="connsiteY7467" fmla="*/ 1515852 h 7043687"/>
              <a:gd name="connsiteX7468" fmla="*/ 2460312 w 5143835"/>
              <a:gd name="connsiteY7468" fmla="*/ 1503970 h 7043687"/>
              <a:gd name="connsiteX7469" fmla="*/ 2462764 w 5143835"/>
              <a:gd name="connsiteY7469" fmla="*/ 1499516 h 7043687"/>
              <a:gd name="connsiteX7470" fmla="*/ 4373629 w 5143835"/>
              <a:gd name="connsiteY7470" fmla="*/ 1497652 h 7043687"/>
              <a:gd name="connsiteX7471" fmla="*/ 4383253 w 5143835"/>
              <a:gd name="connsiteY7471" fmla="*/ 1508217 h 7043687"/>
              <a:gd name="connsiteX7472" fmla="*/ 4373742 w 5143835"/>
              <a:gd name="connsiteY7472" fmla="*/ 1501340 h 7043687"/>
              <a:gd name="connsiteX7473" fmla="*/ 4373629 w 5143835"/>
              <a:gd name="connsiteY7473" fmla="*/ 1497652 h 7043687"/>
              <a:gd name="connsiteX7474" fmla="*/ 4278574 w 5143835"/>
              <a:gd name="connsiteY7474" fmla="*/ 1496221 h 7043687"/>
              <a:gd name="connsiteX7475" fmla="*/ 4292941 w 5143835"/>
              <a:gd name="connsiteY7475" fmla="*/ 1501908 h 7043687"/>
              <a:gd name="connsiteX7476" fmla="*/ 4300146 w 5143835"/>
              <a:gd name="connsiteY7476" fmla="*/ 1513814 h 7043687"/>
              <a:gd name="connsiteX7477" fmla="*/ 4307354 w 5143835"/>
              <a:gd name="connsiteY7477" fmla="*/ 1525723 h 7043687"/>
              <a:gd name="connsiteX7478" fmla="*/ 4298356 w 5143835"/>
              <a:gd name="connsiteY7478" fmla="*/ 1515370 h 7043687"/>
              <a:gd name="connsiteX7479" fmla="*/ 4278574 w 5143835"/>
              <a:gd name="connsiteY7479" fmla="*/ 1496221 h 7043687"/>
              <a:gd name="connsiteX7480" fmla="*/ 1510683 w 5143835"/>
              <a:gd name="connsiteY7480" fmla="*/ 1492221 h 7043687"/>
              <a:gd name="connsiteX7481" fmla="*/ 1509973 w 5143835"/>
              <a:gd name="connsiteY7481" fmla="*/ 1495025 h 7043687"/>
              <a:gd name="connsiteX7482" fmla="*/ 1494313 w 5143835"/>
              <a:gd name="connsiteY7482" fmla="*/ 1556982 h 7043687"/>
              <a:gd name="connsiteX7483" fmla="*/ 1493310 w 5143835"/>
              <a:gd name="connsiteY7483" fmla="*/ 1561810 h 7043687"/>
              <a:gd name="connsiteX7484" fmla="*/ 1501823 w 5143835"/>
              <a:gd name="connsiteY7484" fmla="*/ 1573358 h 7043687"/>
              <a:gd name="connsiteX7485" fmla="*/ 1529593 w 5143835"/>
              <a:gd name="connsiteY7485" fmla="*/ 1628450 h 7043687"/>
              <a:gd name="connsiteX7486" fmla="*/ 1546018 w 5143835"/>
              <a:gd name="connsiteY7486" fmla="*/ 1599018 h 7043687"/>
              <a:gd name="connsiteX7487" fmla="*/ 1533352 w 5143835"/>
              <a:gd name="connsiteY7487" fmla="*/ 1591065 h 7043687"/>
              <a:gd name="connsiteX7488" fmla="*/ 1531592 w 5143835"/>
              <a:gd name="connsiteY7488" fmla="*/ 1562765 h 7043687"/>
              <a:gd name="connsiteX7489" fmla="*/ 1529696 w 5143835"/>
              <a:gd name="connsiteY7489" fmla="*/ 1532287 h 7043687"/>
              <a:gd name="connsiteX7490" fmla="*/ 1511239 w 5143835"/>
              <a:gd name="connsiteY7490" fmla="*/ 1529064 h 7043687"/>
              <a:gd name="connsiteX7491" fmla="*/ 1512617 w 5143835"/>
              <a:gd name="connsiteY7491" fmla="*/ 1500774 h 7043687"/>
              <a:gd name="connsiteX7492" fmla="*/ 3595045 w 5143835"/>
              <a:gd name="connsiteY7492" fmla="*/ 1491924 h 7043687"/>
              <a:gd name="connsiteX7493" fmla="*/ 3592104 w 5143835"/>
              <a:gd name="connsiteY7493" fmla="*/ 1504154 h 7043687"/>
              <a:gd name="connsiteX7494" fmla="*/ 3586716 w 5143835"/>
              <a:gd name="connsiteY7494" fmla="*/ 1506883 h 7043687"/>
              <a:gd name="connsiteX7495" fmla="*/ 3588676 w 5143835"/>
              <a:gd name="connsiteY7495" fmla="*/ 1498729 h 7043687"/>
              <a:gd name="connsiteX7496" fmla="*/ 3595045 w 5143835"/>
              <a:gd name="connsiteY7496" fmla="*/ 1491924 h 7043687"/>
              <a:gd name="connsiteX7497" fmla="*/ 4370271 w 5143835"/>
              <a:gd name="connsiteY7497" fmla="*/ 1489212 h 7043687"/>
              <a:gd name="connsiteX7498" fmla="*/ 4381125 w 5143835"/>
              <a:gd name="connsiteY7498" fmla="*/ 1494923 h 7043687"/>
              <a:gd name="connsiteX7499" fmla="*/ 4377769 w 5143835"/>
              <a:gd name="connsiteY7499" fmla="*/ 1497840 h 7043687"/>
              <a:gd name="connsiteX7500" fmla="*/ 4370271 w 5143835"/>
              <a:gd name="connsiteY7500" fmla="*/ 1489212 h 7043687"/>
              <a:gd name="connsiteX7501" fmla="*/ 4584622 w 5143835"/>
              <a:gd name="connsiteY7501" fmla="*/ 1488673 h 7043687"/>
              <a:gd name="connsiteX7502" fmla="*/ 4596422 w 5143835"/>
              <a:gd name="connsiteY7502" fmla="*/ 1494568 h 7043687"/>
              <a:gd name="connsiteX7503" fmla="*/ 4600614 w 5143835"/>
              <a:gd name="connsiteY7503" fmla="*/ 1507075 h 7043687"/>
              <a:gd name="connsiteX7504" fmla="*/ 4598712 w 5143835"/>
              <a:gd name="connsiteY7504" fmla="*/ 1508728 h 7043687"/>
              <a:gd name="connsiteX7505" fmla="*/ 4585011 w 5143835"/>
              <a:gd name="connsiteY7505" fmla="*/ 1504485 h 7043687"/>
              <a:gd name="connsiteX7506" fmla="*/ 4590716 w 5143835"/>
              <a:gd name="connsiteY7506" fmla="*/ 1499526 h 7043687"/>
              <a:gd name="connsiteX7507" fmla="*/ 4592618 w 5143835"/>
              <a:gd name="connsiteY7507" fmla="*/ 1497873 h 7043687"/>
              <a:gd name="connsiteX7508" fmla="*/ 4584622 w 5143835"/>
              <a:gd name="connsiteY7508" fmla="*/ 1488673 h 7043687"/>
              <a:gd name="connsiteX7509" fmla="*/ 3602281 w 5143835"/>
              <a:gd name="connsiteY7509" fmla="*/ 1486315 h 7043687"/>
              <a:gd name="connsiteX7510" fmla="*/ 3609748 w 5143835"/>
              <a:gd name="connsiteY7510" fmla="*/ 1486555 h 7043687"/>
              <a:gd name="connsiteX7511" fmla="*/ 3598968 w 5143835"/>
              <a:gd name="connsiteY7511" fmla="*/ 1494302 h 7043687"/>
              <a:gd name="connsiteX7512" fmla="*/ 3602281 w 5143835"/>
              <a:gd name="connsiteY7512" fmla="*/ 1486315 h 7043687"/>
              <a:gd name="connsiteX7513" fmla="*/ 4669923 w 5143835"/>
              <a:gd name="connsiteY7513" fmla="*/ 1485263 h 7043687"/>
              <a:gd name="connsiteX7514" fmla="*/ 4678986 w 5143835"/>
              <a:gd name="connsiteY7514" fmla="*/ 1491963 h 7043687"/>
              <a:gd name="connsiteX7515" fmla="*/ 4685388 w 5143835"/>
              <a:gd name="connsiteY7515" fmla="*/ 1503058 h 7043687"/>
              <a:gd name="connsiteX7516" fmla="*/ 4681697 w 5143835"/>
              <a:gd name="connsiteY7516" fmla="*/ 1506265 h 7043687"/>
              <a:gd name="connsiteX7517" fmla="*/ 4667047 w 5143835"/>
              <a:gd name="connsiteY7517" fmla="*/ 1485682 h 7043687"/>
              <a:gd name="connsiteX7518" fmla="*/ 4669923 w 5143835"/>
              <a:gd name="connsiteY7518" fmla="*/ 1485263 h 7043687"/>
              <a:gd name="connsiteX7519" fmla="*/ 4326754 w 5143835"/>
              <a:gd name="connsiteY7519" fmla="*/ 1483877 h 7043687"/>
              <a:gd name="connsiteX7520" fmla="*/ 4333484 w 5143835"/>
              <a:gd name="connsiteY7520" fmla="*/ 1484843 h 7043687"/>
              <a:gd name="connsiteX7521" fmla="*/ 4349687 w 5143835"/>
              <a:gd name="connsiteY7521" fmla="*/ 1507101 h 7043687"/>
              <a:gd name="connsiteX7522" fmla="*/ 4328114 w 5143835"/>
              <a:gd name="connsiteY7522" fmla="*/ 1489509 h 7043687"/>
              <a:gd name="connsiteX7523" fmla="*/ 4326754 w 5143835"/>
              <a:gd name="connsiteY7523" fmla="*/ 1483877 h 7043687"/>
              <a:gd name="connsiteX7524" fmla="*/ 4494436 w 5143835"/>
              <a:gd name="connsiteY7524" fmla="*/ 1478215 h 7043687"/>
              <a:gd name="connsiteX7525" fmla="*/ 4505111 w 5143835"/>
              <a:gd name="connsiteY7525" fmla="*/ 1487109 h 7043687"/>
              <a:gd name="connsiteX7526" fmla="*/ 4510751 w 5143835"/>
              <a:gd name="connsiteY7526" fmla="*/ 1500377 h 7043687"/>
              <a:gd name="connsiteX7527" fmla="*/ 4492758 w 5143835"/>
              <a:gd name="connsiteY7527" fmla="*/ 1479673 h 7043687"/>
              <a:gd name="connsiteX7528" fmla="*/ 4494436 w 5143835"/>
              <a:gd name="connsiteY7528" fmla="*/ 1478215 h 7043687"/>
              <a:gd name="connsiteX7529" fmla="*/ 4402977 w 5143835"/>
              <a:gd name="connsiteY7529" fmla="*/ 1477194 h 7043687"/>
              <a:gd name="connsiteX7530" fmla="*/ 4410205 w 5143835"/>
              <a:gd name="connsiteY7530" fmla="*/ 1486812 h 7043687"/>
              <a:gd name="connsiteX7531" fmla="*/ 4403046 w 5143835"/>
              <a:gd name="connsiteY7531" fmla="*/ 1493033 h 7043687"/>
              <a:gd name="connsiteX7532" fmla="*/ 4399642 w 5143835"/>
              <a:gd name="connsiteY7532" fmla="*/ 1477819 h 7043687"/>
              <a:gd name="connsiteX7533" fmla="*/ 4402977 w 5143835"/>
              <a:gd name="connsiteY7533" fmla="*/ 1477194 h 7043687"/>
              <a:gd name="connsiteX7534" fmla="*/ 4519876 w 5143835"/>
              <a:gd name="connsiteY7534" fmla="*/ 1474273 h 7043687"/>
              <a:gd name="connsiteX7535" fmla="*/ 4525182 w 5143835"/>
              <a:gd name="connsiteY7535" fmla="*/ 1487835 h 7043687"/>
              <a:gd name="connsiteX7536" fmla="*/ 4514338 w 5143835"/>
              <a:gd name="connsiteY7536" fmla="*/ 1479086 h 7043687"/>
              <a:gd name="connsiteX7537" fmla="*/ 4519876 w 5143835"/>
              <a:gd name="connsiteY7537" fmla="*/ 1474273 h 7043687"/>
              <a:gd name="connsiteX7538" fmla="*/ 4521889 w 5143835"/>
              <a:gd name="connsiteY7538" fmla="*/ 1472524 h 7043687"/>
              <a:gd name="connsiteX7539" fmla="*/ 4532902 w 5143835"/>
              <a:gd name="connsiteY7539" fmla="*/ 1481127 h 7043687"/>
              <a:gd name="connsiteX7540" fmla="*/ 4521889 w 5143835"/>
              <a:gd name="connsiteY7540" fmla="*/ 1472524 h 7043687"/>
              <a:gd name="connsiteX7541" fmla="*/ 1776584 w 5143835"/>
              <a:gd name="connsiteY7541" fmla="*/ 1472235 h 7043687"/>
              <a:gd name="connsiteX7542" fmla="*/ 1776559 w 5143835"/>
              <a:gd name="connsiteY7542" fmla="*/ 1472236 h 7043687"/>
              <a:gd name="connsiteX7543" fmla="*/ 1776568 w 5143835"/>
              <a:gd name="connsiteY7543" fmla="*/ 1472364 h 7043687"/>
              <a:gd name="connsiteX7544" fmla="*/ 4543976 w 5143835"/>
              <a:gd name="connsiteY7544" fmla="*/ 1471501 h 7043687"/>
              <a:gd name="connsiteX7545" fmla="*/ 4554652 w 5143835"/>
              <a:gd name="connsiteY7545" fmla="*/ 1480396 h 7043687"/>
              <a:gd name="connsiteX7546" fmla="*/ 4543976 w 5143835"/>
              <a:gd name="connsiteY7546" fmla="*/ 1471501 h 7043687"/>
              <a:gd name="connsiteX7547" fmla="*/ 4589209 w 5143835"/>
              <a:gd name="connsiteY7547" fmla="*/ 1467018 h 7043687"/>
              <a:gd name="connsiteX7548" fmla="*/ 4615829 w 5143835"/>
              <a:gd name="connsiteY7548" fmla="*/ 1493852 h 7043687"/>
              <a:gd name="connsiteX7549" fmla="*/ 4598184 w 5143835"/>
              <a:gd name="connsiteY7549" fmla="*/ 1492529 h 7043687"/>
              <a:gd name="connsiteX7550" fmla="*/ 4589209 w 5143835"/>
              <a:gd name="connsiteY7550" fmla="*/ 1467018 h 7043687"/>
              <a:gd name="connsiteX7551" fmla="*/ 4606786 w 5143835"/>
              <a:gd name="connsiteY7551" fmla="*/ 1465372 h 7043687"/>
              <a:gd name="connsiteX7552" fmla="*/ 4621198 w 5143835"/>
              <a:gd name="connsiteY7552" fmla="*/ 1489186 h 7043687"/>
              <a:gd name="connsiteX7553" fmla="*/ 4603206 w 5143835"/>
              <a:gd name="connsiteY7553" fmla="*/ 1468483 h 7043687"/>
              <a:gd name="connsiteX7554" fmla="*/ 4606786 w 5143835"/>
              <a:gd name="connsiteY7554" fmla="*/ 1465372 h 7043687"/>
              <a:gd name="connsiteX7555" fmla="*/ 4593516 w 5143835"/>
              <a:gd name="connsiteY7555" fmla="*/ 1464789 h 7043687"/>
              <a:gd name="connsiteX7556" fmla="*/ 4603442 w 5143835"/>
              <a:gd name="connsiteY7556" fmla="*/ 1472820 h 7043687"/>
              <a:gd name="connsiteX7557" fmla="*/ 4610011 w 5143835"/>
              <a:gd name="connsiteY7557" fmla="*/ 1483769 h 7043687"/>
              <a:gd name="connsiteX7558" fmla="*/ 4593516 w 5143835"/>
              <a:gd name="connsiteY7558" fmla="*/ 1464789 h 7043687"/>
              <a:gd name="connsiteX7559" fmla="*/ 4437849 w 5143835"/>
              <a:gd name="connsiteY7559" fmla="*/ 1463037 h 7043687"/>
              <a:gd name="connsiteX7560" fmla="*/ 4445946 w 5143835"/>
              <a:gd name="connsiteY7560" fmla="*/ 1471901 h 7043687"/>
              <a:gd name="connsiteX7561" fmla="*/ 4454942 w 5143835"/>
              <a:gd name="connsiteY7561" fmla="*/ 1482254 h 7043687"/>
              <a:gd name="connsiteX7562" fmla="*/ 4449573 w 5143835"/>
              <a:gd name="connsiteY7562" fmla="*/ 1486921 h 7043687"/>
              <a:gd name="connsiteX7563" fmla="*/ 4447783 w 5143835"/>
              <a:gd name="connsiteY7563" fmla="*/ 1488476 h 7043687"/>
              <a:gd name="connsiteX7564" fmla="*/ 4444203 w 5143835"/>
              <a:gd name="connsiteY7564" fmla="*/ 1491587 h 7043687"/>
              <a:gd name="connsiteX7565" fmla="*/ 4427999 w 5143835"/>
              <a:gd name="connsiteY7565" fmla="*/ 1469326 h 7043687"/>
              <a:gd name="connsiteX7566" fmla="*/ 4438786 w 5143835"/>
              <a:gd name="connsiteY7566" fmla="*/ 1478123 h 7043687"/>
              <a:gd name="connsiteX7567" fmla="*/ 4442366 w 5143835"/>
              <a:gd name="connsiteY7567" fmla="*/ 1475012 h 7043687"/>
              <a:gd name="connsiteX7568" fmla="*/ 4435159 w 5143835"/>
              <a:gd name="connsiteY7568" fmla="*/ 1463103 h 7043687"/>
              <a:gd name="connsiteX7569" fmla="*/ 4437849 w 5143835"/>
              <a:gd name="connsiteY7569" fmla="*/ 1463037 h 7043687"/>
              <a:gd name="connsiteX7570" fmla="*/ 4457491 w 5143835"/>
              <a:gd name="connsiteY7570" fmla="*/ 1461868 h 7043687"/>
              <a:gd name="connsiteX7571" fmla="*/ 4465738 w 5143835"/>
              <a:gd name="connsiteY7571" fmla="*/ 1471358 h 7043687"/>
              <a:gd name="connsiteX7572" fmla="*/ 4482231 w 5143835"/>
              <a:gd name="connsiteY7572" fmla="*/ 1490336 h 7043687"/>
              <a:gd name="connsiteX7573" fmla="*/ 4466468 w 5143835"/>
              <a:gd name="connsiteY7573" fmla="*/ 1487382 h 7043687"/>
              <a:gd name="connsiteX7574" fmla="*/ 4449973 w 5143835"/>
              <a:gd name="connsiteY7574" fmla="*/ 1468401 h 7043687"/>
              <a:gd name="connsiteX7575" fmla="*/ 4457491 w 5143835"/>
              <a:gd name="connsiteY7575" fmla="*/ 1461868 h 7043687"/>
              <a:gd name="connsiteX7576" fmla="*/ 4490516 w 5143835"/>
              <a:gd name="connsiteY7576" fmla="*/ 1451335 h 7043687"/>
              <a:gd name="connsiteX7577" fmla="*/ 4498014 w 5143835"/>
              <a:gd name="connsiteY7577" fmla="*/ 1459962 h 7043687"/>
              <a:gd name="connsiteX7578" fmla="*/ 4492643 w 5143835"/>
              <a:gd name="connsiteY7578" fmla="*/ 1464629 h 7043687"/>
              <a:gd name="connsiteX7579" fmla="*/ 4490516 w 5143835"/>
              <a:gd name="connsiteY7579" fmla="*/ 1451335 h 7043687"/>
              <a:gd name="connsiteX7580" fmla="*/ 4555139 w 5143835"/>
              <a:gd name="connsiteY7580" fmla="*/ 1444803 h 7043687"/>
              <a:gd name="connsiteX7581" fmla="*/ 4563249 w 5143835"/>
              <a:gd name="connsiteY7581" fmla="*/ 1452330 h 7043687"/>
              <a:gd name="connsiteX7582" fmla="*/ 4576351 w 5143835"/>
              <a:gd name="connsiteY7582" fmla="*/ 1474861 h 7043687"/>
              <a:gd name="connsiteX7583" fmla="*/ 4572658 w 5143835"/>
              <a:gd name="connsiteY7583" fmla="*/ 1478070 h 7043687"/>
              <a:gd name="connsiteX7584" fmla="*/ 4547468 w 5143835"/>
              <a:gd name="connsiteY7584" fmla="*/ 1449085 h 7043687"/>
              <a:gd name="connsiteX7585" fmla="*/ 4555139 w 5143835"/>
              <a:gd name="connsiteY7585" fmla="*/ 1444803 h 7043687"/>
              <a:gd name="connsiteX7586" fmla="*/ 4748162 w 5143835"/>
              <a:gd name="connsiteY7586" fmla="*/ 1444256 h 7043687"/>
              <a:gd name="connsiteX7587" fmla="*/ 4764955 w 5143835"/>
              <a:gd name="connsiteY7587" fmla="*/ 1463580 h 7043687"/>
              <a:gd name="connsiteX7588" fmla="*/ 4763102 w 5143835"/>
              <a:gd name="connsiteY7588" fmla="*/ 1465191 h 7043687"/>
              <a:gd name="connsiteX7589" fmla="*/ 4748162 w 5143835"/>
              <a:gd name="connsiteY7589" fmla="*/ 1444256 h 7043687"/>
              <a:gd name="connsiteX7590" fmla="*/ 4755070 w 5143835"/>
              <a:gd name="connsiteY7590" fmla="*/ 1441738 h 7043687"/>
              <a:gd name="connsiteX7591" fmla="*/ 4763194 w 5143835"/>
              <a:gd name="connsiteY7591" fmla="*/ 1450579 h 7043687"/>
              <a:gd name="connsiteX7592" fmla="*/ 4761180 w 5143835"/>
              <a:gd name="connsiteY7592" fmla="*/ 1452329 h 7043687"/>
              <a:gd name="connsiteX7593" fmla="*/ 4752183 w 5143835"/>
              <a:gd name="connsiteY7593" fmla="*/ 1441976 h 7043687"/>
              <a:gd name="connsiteX7594" fmla="*/ 4755070 w 5143835"/>
              <a:gd name="connsiteY7594" fmla="*/ 1441738 h 7043687"/>
              <a:gd name="connsiteX7595" fmla="*/ 1734611 w 5143835"/>
              <a:gd name="connsiteY7595" fmla="*/ 1437918 h 7043687"/>
              <a:gd name="connsiteX7596" fmla="*/ 1718079 w 5143835"/>
              <a:gd name="connsiteY7596" fmla="*/ 1443923 h 7043687"/>
              <a:gd name="connsiteX7597" fmla="*/ 1714989 w 5143835"/>
              <a:gd name="connsiteY7597" fmla="*/ 1504849 h 7043687"/>
              <a:gd name="connsiteX7598" fmla="*/ 1712816 w 5143835"/>
              <a:gd name="connsiteY7598" fmla="*/ 1509019 h 7043687"/>
              <a:gd name="connsiteX7599" fmla="*/ 1718836 w 5143835"/>
              <a:gd name="connsiteY7599" fmla="*/ 1518596 h 7043687"/>
              <a:gd name="connsiteX7600" fmla="*/ 1725663 w 5143835"/>
              <a:gd name="connsiteY7600" fmla="*/ 1530914 h 7043687"/>
              <a:gd name="connsiteX7601" fmla="*/ 1732911 w 5143835"/>
              <a:gd name="connsiteY7601" fmla="*/ 1549986 h 7043687"/>
              <a:gd name="connsiteX7602" fmla="*/ 1727142 w 5143835"/>
              <a:gd name="connsiteY7602" fmla="*/ 1554683 h 7043687"/>
              <a:gd name="connsiteX7603" fmla="*/ 1720970 w 5143835"/>
              <a:gd name="connsiteY7603" fmla="*/ 1552897 h 7043687"/>
              <a:gd name="connsiteX7604" fmla="*/ 1713588 w 5143835"/>
              <a:gd name="connsiteY7604" fmla="*/ 1531666 h 7043687"/>
              <a:gd name="connsiteX7605" fmla="*/ 1709831 w 5143835"/>
              <a:gd name="connsiteY7605" fmla="*/ 1519969 h 7043687"/>
              <a:gd name="connsiteX7606" fmla="*/ 1708792 w 5143835"/>
              <a:gd name="connsiteY7606" fmla="*/ 1516740 h 7043687"/>
              <a:gd name="connsiteX7607" fmla="*/ 1700050 w 5143835"/>
              <a:gd name="connsiteY7607" fmla="*/ 1533512 h 7043687"/>
              <a:gd name="connsiteX7608" fmla="*/ 1687552 w 5143835"/>
              <a:gd name="connsiteY7608" fmla="*/ 1564693 h 7043687"/>
              <a:gd name="connsiteX7609" fmla="*/ 1678757 w 5143835"/>
              <a:gd name="connsiteY7609" fmla="*/ 1615724 h 7043687"/>
              <a:gd name="connsiteX7610" fmla="*/ 1670315 w 5143835"/>
              <a:gd name="connsiteY7610" fmla="*/ 1635358 h 7043687"/>
              <a:gd name="connsiteX7611" fmla="*/ 1672284 w 5143835"/>
              <a:gd name="connsiteY7611" fmla="*/ 1634016 h 7043687"/>
              <a:gd name="connsiteX7612" fmla="*/ 1681958 w 5143835"/>
              <a:gd name="connsiteY7612" fmla="*/ 1632082 h 7043687"/>
              <a:gd name="connsiteX7613" fmla="*/ 1684937 w 5143835"/>
              <a:gd name="connsiteY7613" fmla="*/ 1679976 h 7043687"/>
              <a:gd name="connsiteX7614" fmla="*/ 1678470 w 5143835"/>
              <a:gd name="connsiteY7614" fmla="*/ 1673822 h 7043687"/>
              <a:gd name="connsiteX7615" fmla="*/ 1666616 w 5143835"/>
              <a:gd name="connsiteY7615" fmla="*/ 1678930 h 7043687"/>
              <a:gd name="connsiteX7616" fmla="*/ 1667023 w 5143835"/>
              <a:gd name="connsiteY7616" fmla="*/ 1685461 h 7043687"/>
              <a:gd name="connsiteX7617" fmla="*/ 1667158 w 5143835"/>
              <a:gd name="connsiteY7617" fmla="*/ 1687638 h 7043687"/>
              <a:gd name="connsiteX7618" fmla="*/ 1679282 w 5143835"/>
              <a:gd name="connsiteY7618" fmla="*/ 1686884 h 7043687"/>
              <a:gd name="connsiteX7619" fmla="*/ 1690836 w 5143835"/>
              <a:gd name="connsiteY7619" fmla="*/ 1692412 h 7043687"/>
              <a:gd name="connsiteX7620" fmla="*/ 1692072 w 5143835"/>
              <a:gd name="connsiteY7620" fmla="*/ 1687526 h 7043687"/>
              <a:gd name="connsiteX7621" fmla="*/ 1692274 w 5143835"/>
              <a:gd name="connsiteY7621" fmla="*/ 1686723 h 7043687"/>
              <a:gd name="connsiteX7622" fmla="*/ 1693901 w 5143835"/>
              <a:gd name="connsiteY7622" fmla="*/ 1680289 h 7043687"/>
              <a:gd name="connsiteX7623" fmla="*/ 1703332 w 5143835"/>
              <a:gd name="connsiteY7623" fmla="*/ 1689517 h 7043687"/>
              <a:gd name="connsiteX7624" fmla="*/ 1701706 w 5143835"/>
              <a:gd name="connsiteY7624" fmla="*/ 1695951 h 7043687"/>
              <a:gd name="connsiteX7625" fmla="*/ 1701331 w 5143835"/>
              <a:gd name="connsiteY7625" fmla="*/ 1697432 h 7043687"/>
              <a:gd name="connsiteX7626" fmla="*/ 1702019 w 5143835"/>
              <a:gd name="connsiteY7626" fmla="*/ 1697762 h 7043687"/>
              <a:gd name="connsiteX7627" fmla="*/ 1711624 w 5143835"/>
              <a:gd name="connsiteY7627" fmla="*/ 1717652 h 7043687"/>
              <a:gd name="connsiteX7628" fmla="*/ 1694522 w 5143835"/>
              <a:gd name="connsiteY7628" fmla="*/ 1736199 h 7043687"/>
              <a:gd name="connsiteX7629" fmla="*/ 1704695 w 5143835"/>
              <a:gd name="connsiteY7629" fmla="*/ 1740757 h 7043687"/>
              <a:gd name="connsiteX7630" fmla="*/ 1717433 w 5143835"/>
              <a:gd name="connsiteY7630" fmla="*/ 1743059 h 7043687"/>
              <a:gd name="connsiteX7631" fmla="*/ 1727745 w 5143835"/>
              <a:gd name="connsiteY7631" fmla="*/ 1730389 h 7043687"/>
              <a:gd name="connsiteX7632" fmla="*/ 1713923 w 5143835"/>
              <a:gd name="connsiteY7632" fmla="*/ 1720133 h 7043687"/>
              <a:gd name="connsiteX7633" fmla="*/ 1738023 w 5143835"/>
              <a:gd name="connsiteY7633" fmla="*/ 1624788 h 7043687"/>
              <a:gd name="connsiteX7634" fmla="*/ 1771961 w 5143835"/>
              <a:gd name="connsiteY7634" fmla="*/ 1508789 h 7043687"/>
              <a:gd name="connsiteX7635" fmla="*/ 1775078 w 5143835"/>
              <a:gd name="connsiteY7635" fmla="*/ 1484148 h 7043687"/>
              <a:gd name="connsiteX7636" fmla="*/ 1771986 w 5143835"/>
              <a:gd name="connsiteY7636" fmla="*/ 1484814 h 7043687"/>
              <a:gd name="connsiteX7637" fmla="*/ 1771173 w 5143835"/>
              <a:gd name="connsiteY7637" fmla="*/ 1484054 h 7043687"/>
              <a:gd name="connsiteX7638" fmla="*/ 1764673 w 5143835"/>
              <a:gd name="connsiteY7638" fmla="*/ 1477970 h 7043687"/>
              <a:gd name="connsiteX7639" fmla="*/ 1764405 w 5143835"/>
              <a:gd name="connsiteY7639" fmla="*/ 1473663 h 7043687"/>
              <a:gd name="connsiteX7640" fmla="*/ 1762103 w 5143835"/>
              <a:gd name="connsiteY7640" fmla="*/ 1472175 h 7043687"/>
              <a:gd name="connsiteX7641" fmla="*/ 1759548 w 5143835"/>
              <a:gd name="connsiteY7641" fmla="*/ 1474691 h 7043687"/>
              <a:gd name="connsiteX7642" fmla="*/ 1759750 w 5143835"/>
              <a:gd name="connsiteY7642" fmla="*/ 1473898 h 7043687"/>
              <a:gd name="connsiteX7643" fmla="*/ 1760454 w 5143835"/>
              <a:gd name="connsiteY7643" fmla="*/ 1471110 h 7043687"/>
              <a:gd name="connsiteX7644" fmla="*/ 1737297 w 5143835"/>
              <a:gd name="connsiteY7644" fmla="*/ 1456157 h 7043687"/>
              <a:gd name="connsiteX7645" fmla="*/ 1731590 w 5143835"/>
              <a:gd name="connsiteY7645" fmla="*/ 1444381 h 7043687"/>
              <a:gd name="connsiteX7646" fmla="*/ 4604991 w 5143835"/>
              <a:gd name="connsiteY7646" fmla="*/ 1436645 h 7043687"/>
              <a:gd name="connsiteX7647" fmla="*/ 4621484 w 5143835"/>
              <a:gd name="connsiteY7647" fmla="*/ 1455623 h 7043687"/>
              <a:gd name="connsiteX7648" fmla="*/ 4615085 w 5143835"/>
              <a:gd name="connsiteY7648" fmla="*/ 1444530 h 7043687"/>
              <a:gd name="connsiteX7649" fmla="*/ 4628868 w 5143835"/>
              <a:gd name="connsiteY7649" fmla="*/ 1449205 h 7043687"/>
              <a:gd name="connsiteX7650" fmla="*/ 4645363 w 5143835"/>
              <a:gd name="connsiteY7650" fmla="*/ 1468186 h 7043687"/>
              <a:gd name="connsiteX7651" fmla="*/ 4656372 w 5143835"/>
              <a:gd name="connsiteY7651" fmla="*/ 1476787 h 7043687"/>
              <a:gd name="connsiteX7652" fmla="*/ 4654357 w 5143835"/>
              <a:gd name="connsiteY7652" fmla="*/ 1478537 h 7043687"/>
              <a:gd name="connsiteX7653" fmla="*/ 4663353 w 5143835"/>
              <a:gd name="connsiteY7653" fmla="*/ 1488888 h 7043687"/>
              <a:gd name="connsiteX7654" fmla="*/ 4661339 w 5143835"/>
              <a:gd name="connsiteY7654" fmla="*/ 1490638 h 7043687"/>
              <a:gd name="connsiteX7655" fmla="*/ 4645362 w 5143835"/>
              <a:gd name="connsiteY7655" fmla="*/ 1468186 h 7043687"/>
              <a:gd name="connsiteX7656" fmla="*/ 4637979 w 5143835"/>
              <a:gd name="connsiteY7656" fmla="*/ 1474603 h 7043687"/>
              <a:gd name="connsiteX7657" fmla="*/ 4646224 w 5143835"/>
              <a:gd name="connsiteY7657" fmla="*/ 1484091 h 7043687"/>
              <a:gd name="connsiteX7658" fmla="*/ 4674657 w 5143835"/>
              <a:gd name="connsiteY7658" fmla="*/ 1509349 h 7043687"/>
              <a:gd name="connsiteX7659" fmla="*/ 4667272 w 5143835"/>
              <a:gd name="connsiteY7659" fmla="*/ 1515767 h 7043687"/>
              <a:gd name="connsiteX7660" fmla="*/ 4642532 w 5143835"/>
              <a:gd name="connsiteY7660" fmla="*/ 1487299 h 7043687"/>
              <a:gd name="connsiteX7661" fmla="*/ 4644378 w 5143835"/>
              <a:gd name="connsiteY7661" fmla="*/ 1485695 h 7043687"/>
              <a:gd name="connsiteX7662" fmla="*/ 4636133 w 5143835"/>
              <a:gd name="connsiteY7662" fmla="*/ 1476207 h 7043687"/>
              <a:gd name="connsiteX7663" fmla="*/ 4640687 w 5143835"/>
              <a:gd name="connsiteY7663" fmla="*/ 1488903 h 7043687"/>
              <a:gd name="connsiteX7664" fmla="*/ 4630596 w 5143835"/>
              <a:gd name="connsiteY7664" fmla="*/ 1481019 h 7043687"/>
              <a:gd name="connsiteX7665" fmla="*/ 4617792 w 5143835"/>
              <a:gd name="connsiteY7665" fmla="*/ 1458831 h 7043687"/>
              <a:gd name="connsiteX7666" fmla="*/ 4601299 w 5143835"/>
              <a:gd name="connsiteY7666" fmla="*/ 1439853 h 7043687"/>
              <a:gd name="connsiteX7667" fmla="*/ 4604991 w 5143835"/>
              <a:gd name="connsiteY7667" fmla="*/ 1436645 h 7043687"/>
              <a:gd name="connsiteX7668" fmla="*/ 4642166 w 5143835"/>
              <a:gd name="connsiteY7668" fmla="*/ 1434618 h 7043687"/>
              <a:gd name="connsiteX7669" fmla="*/ 4664522 w 5143835"/>
              <a:gd name="connsiteY7669" fmla="*/ 1449110 h 7043687"/>
              <a:gd name="connsiteX7670" fmla="*/ 4662668 w 5143835"/>
              <a:gd name="connsiteY7670" fmla="*/ 1450721 h 7043687"/>
              <a:gd name="connsiteX7671" fmla="*/ 4654271 w 5143835"/>
              <a:gd name="connsiteY7671" fmla="*/ 1441059 h 7043687"/>
              <a:gd name="connsiteX7672" fmla="*/ 4656125 w 5143835"/>
              <a:gd name="connsiteY7672" fmla="*/ 1439447 h 7043687"/>
              <a:gd name="connsiteX7673" fmla="*/ 4666375 w 5143835"/>
              <a:gd name="connsiteY7673" fmla="*/ 1447499 h 7043687"/>
              <a:gd name="connsiteX7674" fmla="*/ 4674772 w 5143835"/>
              <a:gd name="connsiteY7674" fmla="*/ 1457160 h 7043687"/>
              <a:gd name="connsiteX7675" fmla="*/ 4668229 w 5143835"/>
              <a:gd name="connsiteY7675" fmla="*/ 1445888 h 7043687"/>
              <a:gd name="connsiteX7676" fmla="*/ 4671937 w 5143835"/>
              <a:gd name="connsiteY7676" fmla="*/ 1442665 h 7043687"/>
              <a:gd name="connsiteX7677" fmla="*/ 4680334 w 5143835"/>
              <a:gd name="connsiteY7677" fmla="*/ 1452326 h 7043687"/>
              <a:gd name="connsiteX7678" fmla="*/ 4678479 w 5143835"/>
              <a:gd name="connsiteY7678" fmla="*/ 1453938 h 7043687"/>
              <a:gd name="connsiteX7679" fmla="*/ 4705524 w 5143835"/>
              <a:gd name="connsiteY7679" fmla="*/ 1481312 h 7043687"/>
              <a:gd name="connsiteX7680" fmla="*/ 4708358 w 5143835"/>
              <a:gd name="connsiteY7680" fmla="*/ 1495807 h 7043687"/>
              <a:gd name="connsiteX7681" fmla="*/ 4692547 w 5143835"/>
              <a:gd name="connsiteY7681" fmla="*/ 1492590 h 7043687"/>
              <a:gd name="connsiteX7682" fmla="*/ 4684150 w 5143835"/>
              <a:gd name="connsiteY7682" fmla="*/ 1482928 h 7043687"/>
              <a:gd name="connsiteX7683" fmla="*/ 4642166 w 5143835"/>
              <a:gd name="connsiteY7683" fmla="*/ 1434618 h 7043687"/>
              <a:gd name="connsiteX7684" fmla="*/ 4681206 w 5143835"/>
              <a:gd name="connsiteY7684" fmla="*/ 1434610 h 7043687"/>
              <a:gd name="connsiteX7685" fmla="*/ 4697999 w 5143835"/>
              <a:gd name="connsiteY7685" fmla="*/ 1453933 h 7043687"/>
              <a:gd name="connsiteX7686" fmla="*/ 4701707 w 5143835"/>
              <a:gd name="connsiteY7686" fmla="*/ 1450711 h 7043687"/>
              <a:gd name="connsiteX7687" fmla="*/ 4693310 w 5143835"/>
              <a:gd name="connsiteY7687" fmla="*/ 1441049 h 7043687"/>
              <a:gd name="connsiteX7688" fmla="*/ 4695164 w 5143835"/>
              <a:gd name="connsiteY7688" fmla="*/ 1439438 h 7043687"/>
              <a:gd name="connsiteX7689" fmla="*/ 4697018 w 5143835"/>
              <a:gd name="connsiteY7689" fmla="*/ 1437827 h 7043687"/>
              <a:gd name="connsiteX7690" fmla="*/ 4703561 w 5143835"/>
              <a:gd name="connsiteY7690" fmla="*/ 1449100 h 7043687"/>
              <a:gd name="connsiteX7691" fmla="*/ 4711957 w 5143835"/>
              <a:gd name="connsiteY7691" fmla="*/ 1458761 h 7043687"/>
              <a:gd name="connsiteX7692" fmla="*/ 4709123 w 5143835"/>
              <a:gd name="connsiteY7692" fmla="*/ 1444267 h 7043687"/>
              <a:gd name="connsiteX7693" fmla="*/ 4721227 w 5143835"/>
              <a:gd name="connsiteY7693" fmla="*/ 1450706 h 7043687"/>
              <a:gd name="connsiteX7694" fmla="*/ 4723081 w 5143835"/>
              <a:gd name="connsiteY7694" fmla="*/ 1449095 h 7043687"/>
              <a:gd name="connsiteX7695" fmla="*/ 4732350 w 5143835"/>
              <a:gd name="connsiteY7695" fmla="*/ 1441039 h 7043687"/>
              <a:gd name="connsiteX7696" fmla="*/ 4738893 w 5143835"/>
              <a:gd name="connsiteY7696" fmla="*/ 1452313 h 7043687"/>
              <a:gd name="connsiteX7697" fmla="*/ 4752850 w 5143835"/>
              <a:gd name="connsiteY7697" fmla="*/ 1457141 h 7043687"/>
              <a:gd name="connsiteX7698" fmla="*/ 4763102 w 5143835"/>
              <a:gd name="connsiteY7698" fmla="*/ 1465191 h 7043687"/>
              <a:gd name="connsiteX7699" fmla="*/ 4775206 w 5143835"/>
              <a:gd name="connsiteY7699" fmla="*/ 1471631 h 7043687"/>
              <a:gd name="connsiteX7700" fmla="*/ 4768662 w 5143835"/>
              <a:gd name="connsiteY7700" fmla="*/ 1460357 h 7043687"/>
              <a:gd name="connsiteX7701" fmla="*/ 4780767 w 5143835"/>
              <a:gd name="connsiteY7701" fmla="*/ 1466798 h 7043687"/>
              <a:gd name="connsiteX7702" fmla="*/ 4757431 w 5143835"/>
              <a:gd name="connsiteY7702" fmla="*/ 1436202 h 7043687"/>
              <a:gd name="connsiteX7703" fmla="*/ 4769535 w 5143835"/>
              <a:gd name="connsiteY7703" fmla="*/ 1442641 h 7043687"/>
              <a:gd name="connsiteX7704" fmla="*/ 4794725 w 5143835"/>
              <a:gd name="connsiteY7704" fmla="*/ 1471627 h 7043687"/>
              <a:gd name="connsiteX7705" fmla="*/ 4764082 w 5143835"/>
              <a:gd name="connsiteY7705" fmla="*/ 1481297 h 7043687"/>
              <a:gd name="connsiteX7706" fmla="*/ 4755686 w 5143835"/>
              <a:gd name="connsiteY7706" fmla="*/ 1471636 h 7043687"/>
              <a:gd name="connsiteX7707" fmla="*/ 4762228 w 5143835"/>
              <a:gd name="connsiteY7707" fmla="*/ 1482909 h 7043687"/>
              <a:gd name="connsiteX7708" fmla="*/ 4729732 w 5143835"/>
              <a:gd name="connsiteY7708" fmla="*/ 1494191 h 7043687"/>
              <a:gd name="connsiteX7709" fmla="*/ 4709231 w 5143835"/>
              <a:gd name="connsiteY7709" fmla="*/ 1478090 h 7043687"/>
              <a:gd name="connsiteX7710" fmla="*/ 4707377 w 5143835"/>
              <a:gd name="connsiteY7710" fmla="*/ 1479702 h 7043687"/>
              <a:gd name="connsiteX7711" fmla="*/ 4700834 w 5143835"/>
              <a:gd name="connsiteY7711" fmla="*/ 1468428 h 7043687"/>
              <a:gd name="connsiteX7712" fmla="*/ 4675645 w 5143835"/>
              <a:gd name="connsiteY7712" fmla="*/ 1439443 h 7043687"/>
              <a:gd name="connsiteX7713" fmla="*/ 4677499 w 5143835"/>
              <a:gd name="connsiteY7713" fmla="*/ 1437832 h 7043687"/>
              <a:gd name="connsiteX7714" fmla="*/ 4681206 w 5143835"/>
              <a:gd name="connsiteY7714" fmla="*/ 1434610 h 7043687"/>
              <a:gd name="connsiteX7715" fmla="*/ 3638929 w 5143835"/>
              <a:gd name="connsiteY7715" fmla="*/ 1417793 h 7043687"/>
              <a:gd name="connsiteX7716" fmla="*/ 3641037 w 5143835"/>
              <a:gd name="connsiteY7716" fmla="*/ 1423085 h 7043687"/>
              <a:gd name="connsiteX7717" fmla="*/ 3625983 w 5143835"/>
              <a:gd name="connsiteY7717" fmla="*/ 1427421 h 7043687"/>
              <a:gd name="connsiteX7718" fmla="*/ 3638929 w 5143835"/>
              <a:gd name="connsiteY7718" fmla="*/ 1417793 h 7043687"/>
              <a:gd name="connsiteX7719" fmla="*/ 1761789 w 5143835"/>
              <a:gd name="connsiteY7719" fmla="*/ 1400871 h 7043687"/>
              <a:gd name="connsiteX7720" fmla="*/ 1745118 w 5143835"/>
              <a:gd name="connsiteY7720" fmla="*/ 1426244 h 7043687"/>
              <a:gd name="connsiteX7721" fmla="*/ 1739114 w 5143835"/>
              <a:gd name="connsiteY7721" fmla="*/ 1433858 h 7043687"/>
              <a:gd name="connsiteX7722" fmla="*/ 1769248 w 5143835"/>
              <a:gd name="connsiteY7722" fmla="*/ 1463620 h 7043687"/>
              <a:gd name="connsiteX7723" fmla="*/ 1770476 w 5143835"/>
              <a:gd name="connsiteY7723" fmla="*/ 1463929 h 7043687"/>
              <a:gd name="connsiteX7724" fmla="*/ 1778190 w 5143835"/>
              <a:gd name="connsiteY7724" fmla="*/ 1465880 h 7043687"/>
              <a:gd name="connsiteX7725" fmla="*/ 1783010 w 5143835"/>
              <a:gd name="connsiteY7725" fmla="*/ 1446809 h 7043687"/>
              <a:gd name="connsiteX7726" fmla="*/ 1792650 w 5143835"/>
              <a:gd name="connsiteY7726" fmla="*/ 1408673 h 7043687"/>
              <a:gd name="connsiteX7727" fmla="*/ 1761789 w 5143835"/>
              <a:gd name="connsiteY7727" fmla="*/ 1400871 h 7043687"/>
              <a:gd name="connsiteX7728" fmla="*/ 3576240 w 5143835"/>
              <a:gd name="connsiteY7728" fmla="*/ 1381729 h 7043687"/>
              <a:gd name="connsiteX7729" fmla="*/ 3572878 w 5143835"/>
              <a:gd name="connsiteY7729" fmla="*/ 1382493 h 7043687"/>
              <a:gd name="connsiteX7730" fmla="*/ 3569721 w 5143835"/>
              <a:gd name="connsiteY7730" fmla="*/ 1389610 h 7043687"/>
              <a:gd name="connsiteX7731" fmla="*/ 3566739 w 5143835"/>
              <a:gd name="connsiteY7731" fmla="*/ 1395200 h 7043687"/>
              <a:gd name="connsiteX7732" fmla="*/ 3566808 w 5143835"/>
              <a:gd name="connsiteY7732" fmla="*/ 1395459 h 7043687"/>
              <a:gd name="connsiteX7733" fmla="*/ 3570381 w 5143835"/>
              <a:gd name="connsiteY7733" fmla="*/ 1396277 h 7043687"/>
              <a:gd name="connsiteX7734" fmla="*/ 3590570 w 5143835"/>
              <a:gd name="connsiteY7734" fmla="*/ 1378300 h 7043687"/>
              <a:gd name="connsiteX7735" fmla="*/ 3581704 w 5143835"/>
              <a:gd name="connsiteY7735" fmla="*/ 1382175 h 7043687"/>
              <a:gd name="connsiteX7736" fmla="*/ 3582115 w 5143835"/>
              <a:gd name="connsiteY7736" fmla="*/ 1379582 h 7043687"/>
              <a:gd name="connsiteX7737" fmla="*/ 3580075 w 5143835"/>
              <a:gd name="connsiteY7737" fmla="*/ 1380859 h 7043687"/>
              <a:gd name="connsiteX7738" fmla="*/ 3579043 w 5143835"/>
              <a:gd name="connsiteY7738" fmla="*/ 1381094 h 7043687"/>
              <a:gd name="connsiteX7739" fmla="*/ 3580489 w 5143835"/>
              <a:gd name="connsiteY7739" fmla="*/ 1389092 h 7043687"/>
              <a:gd name="connsiteX7740" fmla="*/ 3589399 w 5143835"/>
              <a:gd name="connsiteY7740" fmla="*/ 1391334 h 7043687"/>
              <a:gd name="connsiteX7741" fmla="*/ 3595061 w 5143835"/>
              <a:gd name="connsiteY7741" fmla="*/ 1395333 h 7043687"/>
              <a:gd name="connsiteX7742" fmla="*/ 3595426 w 5143835"/>
              <a:gd name="connsiteY7742" fmla="*/ 1392445 h 7043687"/>
              <a:gd name="connsiteX7743" fmla="*/ 3590570 w 5143835"/>
              <a:gd name="connsiteY7743" fmla="*/ 1378300 h 7043687"/>
              <a:gd name="connsiteX7744" fmla="*/ 3634479 w 5143835"/>
              <a:gd name="connsiteY7744" fmla="*/ 1334487 h 7043687"/>
              <a:gd name="connsiteX7745" fmla="*/ 3639289 w 5143835"/>
              <a:gd name="connsiteY7745" fmla="*/ 1335958 h 7043687"/>
              <a:gd name="connsiteX7746" fmla="*/ 3634122 w 5143835"/>
              <a:gd name="connsiteY7746" fmla="*/ 1343131 h 7043687"/>
              <a:gd name="connsiteX7747" fmla="*/ 3633332 w 5143835"/>
              <a:gd name="connsiteY7747" fmla="*/ 1340154 h 7043687"/>
              <a:gd name="connsiteX7748" fmla="*/ 3634479 w 5143835"/>
              <a:gd name="connsiteY7748" fmla="*/ 1334487 h 7043687"/>
              <a:gd name="connsiteX7749" fmla="*/ 3632694 w 5143835"/>
              <a:gd name="connsiteY7749" fmla="*/ 1322272 h 7043687"/>
              <a:gd name="connsiteX7750" fmla="*/ 3637228 w 5143835"/>
              <a:gd name="connsiteY7750" fmla="*/ 1330353 h 7043687"/>
              <a:gd name="connsiteX7751" fmla="*/ 3635753 w 5143835"/>
              <a:gd name="connsiteY7751" fmla="*/ 1330061 h 7043687"/>
              <a:gd name="connsiteX7752" fmla="*/ 3627008 w 5143835"/>
              <a:gd name="connsiteY7752" fmla="*/ 1335516 h 7043687"/>
              <a:gd name="connsiteX7753" fmla="*/ 3625328 w 5143835"/>
              <a:gd name="connsiteY7753" fmla="*/ 1332265 h 7043687"/>
              <a:gd name="connsiteX7754" fmla="*/ 3632694 w 5143835"/>
              <a:gd name="connsiteY7754" fmla="*/ 1322272 h 7043687"/>
              <a:gd name="connsiteX7755" fmla="*/ 652518 w 5143835"/>
              <a:gd name="connsiteY7755" fmla="*/ 1308892 h 7043687"/>
              <a:gd name="connsiteX7756" fmla="*/ 642935 w 5143835"/>
              <a:gd name="connsiteY7756" fmla="*/ 1346804 h 7043687"/>
              <a:gd name="connsiteX7757" fmla="*/ 624753 w 5143835"/>
              <a:gd name="connsiteY7757" fmla="*/ 1348931 h 7043687"/>
              <a:gd name="connsiteX7758" fmla="*/ 626350 w 5143835"/>
              <a:gd name="connsiteY7758" fmla="*/ 1342612 h 7043687"/>
              <a:gd name="connsiteX7759" fmla="*/ 652518 w 5143835"/>
              <a:gd name="connsiteY7759" fmla="*/ 1308892 h 7043687"/>
              <a:gd name="connsiteX7760" fmla="*/ 1692834 w 5143835"/>
              <a:gd name="connsiteY7760" fmla="*/ 1288907 h 7043687"/>
              <a:gd name="connsiteX7761" fmla="*/ 1691382 w 5143835"/>
              <a:gd name="connsiteY7761" fmla="*/ 1294651 h 7043687"/>
              <a:gd name="connsiteX7762" fmla="*/ 1692834 w 5143835"/>
              <a:gd name="connsiteY7762" fmla="*/ 1288907 h 7043687"/>
              <a:gd name="connsiteX7763" fmla="*/ 3643959 w 5143835"/>
              <a:gd name="connsiteY7763" fmla="*/ 1275979 h 7043687"/>
              <a:gd name="connsiteX7764" fmla="*/ 3642769 w 5143835"/>
              <a:gd name="connsiteY7764" fmla="*/ 1286889 h 7043687"/>
              <a:gd name="connsiteX7765" fmla="*/ 3643959 w 5143835"/>
              <a:gd name="connsiteY7765" fmla="*/ 1275979 h 7043687"/>
              <a:gd name="connsiteX7766" fmla="*/ 666892 w 5143835"/>
              <a:gd name="connsiteY7766" fmla="*/ 1252026 h 7043687"/>
              <a:gd name="connsiteX7767" fmla="*/ 681883 w 5143835"/>
              <a:gd name="connsiteY7767" fmla="*/ 1262537 h 7043687"/>
              <a:gd name="connsiteX7768" fmla="*/ 652518 w 5143835"/>
              <a:gd name="connsiteY7768" fmla="*/ 1308892 h 7043687"/>
              <a:gd name="connsiteX7769" fmla="*/ 665294 w 5143835"/>
              <a:gd name="connsiteY7769" fmla="*/ 1258344 h 7043687"/>
              <a:gd name="connsiteX7770" fmla="*/ 666892 w 5143835"/>
              <a:gd name="connsiteY7770" fmla="*/ 1252026 h 7043687"/>
              <a:gd name="connsiteX7771" fmla="*/ 2553138 w 5143835"/>
              <a:gd name="connsiteY7771" fmla="*/ 1247477 h 7043687"/>
              <a:gd name="connsiteX7772" fmla="*/ 2546446 w 5143835"/>
              <a:gd name="connsiteY7772" fmla="*/ 1258341 h 7043687"/>
              <a:gd name="connsiteX7773" fmla="*/ 2545221 w 5143835"/>
              <a:gd name="connsiteY7773" fmla="*/ 1250177 h 7043687"/>
              <a:gd name="connsiteX7774" fmla="*/ 2553138 w 5143835"/>
              <a:gd name="connsiteY7774" fmla="*/ 1247477 h 7043687"/>
              <a:gd name="connsiteX7775" fmla="*/ 3666369 w 5143835"/>
              <a:gd name="connsiteY7775" fmla="*/ 1214851 h 7043687"/>
              <a:gd name="connsiteX7776" fmla="*/ 3667355 w 5143835"/>
              <a:gd name="connsiteY7776" fmla="*/ 1217348 h 7043687"/>
              <a:gd name="connsiteX7777" fmla="*/ 3666371 w 5143835"/>
              <a:gd name="connsiteY7777" fmla="*/ 1221439 h 7043687"/>
              <a:gd name="connsiteX7778" fmla="*/ 3665877 w 5143835"/>
              <a:gd name="connsiteY7778" fmla="*/ 1216896 h 7043687"/>
              <a:gd name="connsiteX7779" fmla="*/ 3666369 w 5143835"/>
              <a:gd name="connsiteY7779" fmla="*/ 1214851 h 7043687"/>
              <a:gd name="connsiteX7780" fmla="*/ 1721870 w 5143835"/>
              <a:gd name="connsiteY7780" fmla="*/ 1174023 h 7043687"/>
              <a:gd name="connsiteX7781" fmla="*/ 1738458 w 5143835"/>
              <a:gd name="connsiteY7781" fmla="*/ 1178216 h 7043687"/>
              <a:gd name="connsiteX7782" fmla="*/ 1736860 w 5143835"/>
              <a:gd name="connsiteY7782" fmla="*/ 1184536 h 7043687"/>
              <a:gd name="connsiteX7783" fmla="*/ 1735264 w 5143835"/>
              <a:gd name="connsiteY7783" fmla="*/ 1190853 h 7043687"/>
              <a:gd name="connsiteX7784" fmla="*/ 1733666 w 5143835"/>
              <a:gd name="connsiteY7784" fmla="*/ 1197172 h 7043687"/>
              <a:gd name="connsiteX7785" fmla="*/ 1715480 w 5143835"/>
              <a:gd name="connsiteY7785" fmla="*/ 1199298 h 7043687"/>
              <a:gd name="connsiteX7786" fmla="*/ 1717078 w 5143835"/>
              <a:gd name="connsiteY7786" fmla="*/ 1192978 h 7043687"/>
              <a:gd name="connsiteX7787" fmla="*/ 1718675 w 5143835"/>
              <a:gd name="connsiteY7787" fmla="*/ 1186660 h 7043687"/>
              <a:gd name="connsiteX7788" fmla="*/ 1720272 w 5143835"/>
              <a:gd name="connsiteY7788" fmla="*/ 1180342 h 7043687"/>
              <a:gd name="connsiteX7789" fmla="*/ 1721870 w 5143835"/>
              <a:gd name="connsiteY7789" fmla="*/ 1174023 h 7043687"/>
              <a:gd name="connsiteX7790" fmla="*/ 3692861 w 5143835"/>
              <a:gd name="connsiteY7790" fmla="*/ 1113159 h 7043687"/>
              <a:gd name="connsiteX7791" fmla="*/ 3692351 w 5143835"/>
              <a:gd name="connsiteY7791" fmla="*/ 1121643 h 7043687"/>
              <a:gd name="connsiteX7792" fmla="*/ 3692861 w 5143835"/>
              <a:gd name="connsiteY7792" fmla="*/ 1113159 h 7043687"/>
              <a:gd name="connsiteX7793" fmla="*/ 3691034 w 5143835"/>
              <a:gd name="connsiteY7793" fmla="*/ 1086566 h 7043687"/>
              <a:gd name="connsiteX7794" fmla="*/ 3692459 w 5143835"/>
              <a:gd name="connsiteY7794" fmla="*/ 1087002 h 7043687"/>
              <a:gd name="connsiteX7795" fmla="*/ 3693400 w 5143835"/>
              <a:gd name="connsiteY7795" fmla="*/ 1089451 h 7043687"/>
              <a:gd name="connsiteX7796" fmla="*/ 3691491 w 5143835"/>
              <a:gd name="connsiteY7796" fmla="*/ 1091027 h 7043687"/>
              <a:gd name="connsiteX7797" fmla="*/ 3690040 w 5143835"/>
              <a:gd name="connsiteY7797" fmla="*/ 1097062 h 7043687"/>
              <a:gd name="connsiteX7798" fmla="*/ 3688132 w 5143835"/>
              <a:gd name="connsiteY7798" fmla="*/ 1098638 h 7043687"/>
              <a:gd name="connsiteX7799" fmla="*/ 3687674 w 5143835"/>
              <a:gd name="connsiteY7799" fmla="*/ 1094179 h 7043687"/>
              <a:gd name="connsiteX7800" fmla="*/ 3691034 w 5143835"/>
              <a:gd name="connsiteY7800" fmla="*/ 1086566 h 7043687"/>
              <a:gd name="connsiteX7801" fmla="*/ 2583809 w 5143835"/>
              <a:gd name="connsiteY7801" fmla="*/ 1020578 h 7043687"/>
              <a:gd name="connsiteX7802" fmla="*/ 2588728 w 5143835"/>
              <a:gd name="connsiteY7802" fmla="*/ 1021550 h 7043687"/>
              <a:gd name="connsiteX7803" fmla="*/ 2587360 w 5143835"/>
              <a:gd name="connsiteY7803" fmla="*/ 1028463 h 7043687"/>
              <a:gd name="connsiteX7804" fmla="*/ 2582442 w 5143835"/>
              <a:gd name="connsiteY7804" fmla="*/ 1027491 h 7043687"/>
              <a:gd name="connsiteX7805" fmla="*/ 2583809 w 5143835"/>
              <a:gd name="connsiteY7805" fmla="*/ 1020578 h 7043687"/>
              <a:gd name="connsiteX7806" fmla="*/ 1763685 w 5143835"/>
              <a:gd name="connsiteY7806" fmla="*/ 1008591 h 7043687"/>
              <a:gd name="connsiteX7807" fmla="*/ 1780273 w 5143835"/>
              <a:gd name="connsiteY7807" fmla="*/ 1012785 h 7043687"/>
              <a:gd name="connsiteX7808" fmla="*/ 1776789 w 5143835"/>
              <a:gd name="connsiteY7808" fmla="*/ 1026572 h 7043687"/>
              <a:gd name="connsiteX7809" fmla="*/ 1760200 w 5143835"/>
              <a:gd name="connsiteY7809" fmla="*/ 1022377 h 7043687"/>
              <a:gd name="connsiteX7810" fmla="*/ 1763685 w 5143835"/>
              <a:gd name="connsiteY7810" fmla="*/ 1008591 h 7043687"/>
              <a:gd name="connsiteX7811" fmla="*/ 3703286 w 5143835"/>
              <a:gd name="connsiteY7811" fmla="*/ 1002211 h 7043687"/>
              <a:gd name="connsiteX7812" fmla="*/ 3709224 w 5143835"/>
              <a:gd name="connsiteY7812" fmla="*/ 1004027 h 7043687"/>
              <a:gd name="connsiteX7813" fmla="*/ 3706771 w 5143835"/>
              <a:gd name="connsiteY7813" fmla="*/ 1027478 h 7043687"/>
              <a:gd name="connsiteX7814" fmla="*/ 3706279 w 5143835"/>
              <a:gd name="connsiteY7814" fmla="*/ 1029528 h 7043687"/>
              <a:gd name="connsiteX7815" fmla="*/ 3709746 w 5143835"/>
              <a:gd name="connsiteY7815" fmla="*/ 1034989 h 7043687"/>
              <a:gd name="connsiteX7816" fmla="*/ 3703328 w 5143835"/>
              <a:gd name="connsiteY7816" fmla="*/ 1048425 h 7043687"/>
              <a:gd name="connsiteX7817" fmla="*/ 3702343 w 5143835"/>
              <a:gd name="connsiteY7817" fmla="*/ 1052523 h 7043687"/>
              <a:gd name="connsiteX7818" fmla="*/ 3707793 w 5143835"/>
              <a:gd name="connsiteY7818" fmla="*/ 1062991 h 7043687"/>
              <a:gd name="connsiteX7819" fmla="*/ 3696922 w 5143835"/>
              <a:gd name="connsiteY7819" fmla="*/ 1075067 h 7043687"/>
              <a:gd name="connsiteX7820" fmla="*/ 3695918 w 5143835"/>
              <a:gd name="connsiteY7820" fmla="*/ 1059359 h 7043687"/>
              <a:gd name="connsiteX7821" fmla="*/ 3700365 w 5143835"/>
              <a:gd name="connsiteY7821" fmla="*/ 1054120 h 7043687"/>
              <a:gd name="connsiteX7822" fmla="*/ 3702337 w 5143835"/>
              <a:gd name="connsiteY7822" fmla="*/ 1045921 h 7043687"/>
              <a:gd name="connsiteX7823" fmla="*/ 3705294 w 5143835"/>
              <a:gd name="connsiteY7823" fmla="*/ 1033626 h 7043687"/>
              <a:gd name="connsiteX7824" fmla="*/ 3704302 w 5143835"/>
              <a:gd name="connsiteY7824" fmla="*/ 1031123 h 7043687"/>
              <a:gd name="connsiteX7825" fmla="*/ 3702818 w 5143835"/>
              <a:gd name="connsiteY7825" fmla="*/ 1030669 h 7043687"/>
              <a:gd name="connsiteX7826" fmla="*/ 3701827 w 5143835"/>
              <a:gd name="connsiteY7826" fmla="*/ 1028166 h 7043687"/>
              <a:gd name="connsiteX7827" fmla="*/ 3697385 w 5143835"/>
              <a:gd name="connsiteY7827" fmla="*/ 1040007 h 7043687"/>
              <a:gd name="connsiteX7828" fmla="*/ 3688966 w 5143835"/>
              <a:gd name="connsiteY7828" fmla="*/ 1028632 h 7043687"/>
              <a:gd name="connsiteX7829" fmla="*/ 3695871 w 5143835"/>
              <a:gd name="connsiteY7829" fmla="*/ 1006543 h 7043687"/>
              <a:gd name="connsiteX7830" fmla="*/ 3703286 w 5143835"/>
              <a:gd name="connsiteY7830" fmla="*/ 1002211 h 7043687"/>
              <a:gd name="connsiteX7831" fmla="*/ 3718784 w 5143835"/>
              <a:gd name="connsiteY7831" fmla="*/ 998198 h 7043687"/>
              <a:gd name="connsiteX7832" fmla="*/ 3719888 w 5143835"/>
              <a:gd name="connsiteY7832" fmla="*/ 1000764 h 7043687"/>
              <a:gd name="connsiteX7833" fmla="*/ 3718391 w 5143835"/>
              <a:gd name="connsiteY7833" fmla="*/ 1006990 h 7043687"/>
              <a:gd name="connsiteX7834" fmla="*/ 3716289 w 5143835"/>
              <a:gd name="connsiteY7834" fmla="*/ 1008576 h 7043687"/>
              <a:gd name="connsiteX7835" fmla="*/ 3715184 w 5143835"/>
              <a:gd name="connsiteY7835" fmla="*/ 1006009 h 7043687"/>
              <a:gd name="connsiteX7836" fmla="*/ 3716682 w 5143835"/>
              <a:gd name="connsiteY7836" fmla="*/ 999784 h 7043687"/>
              <a:gd name="connsiteX7837" fmla="*/ 3718784 w 5143835"/>
              <a:gd name="connsiteY7837" fmla="*/ 998198 h 7043687"/>
              <a:gd name="connsiteX7838" fmla="*/ 3718823 w 5143835"/>
              <a:gd name="connsiteY7838" fmla="*/ 978156 h 7043687"/>
              <a:gd name="connsiteX7839" fmla="*/ 3720248 w 5143835"/>
              <a:gd name="connsiteY7839" fmla="*/ 978592 h 7043687"/>
              <a:gd name="connsiteX7840" fmla="*/ 3721173 w 5143835"/>
              <a:gd name="connsiteY7840" fmla="*/ 981104 h 7043687"/>
              <a:gd name="connsiteX7841" fmla="*/ 3720675 w 5143835"/>
              <a:gd name="connsiteY7841" fmla="*/ 983179 h 7043687"/>
              <a:gd name="connsiteX7842" fmla="*/ 3718750 w 5143835"/>
              <a:gd name="connsiteY7842" fmla="*/ 984820 h 7043687"/>
              <a:gd name="connsiteX7843" fmla="*/ 3719249 w 5143835"/>
              <a:gd name="connsiteY7843" fmla="*/ 982744 h 7043687"/>
              <a:gd name="connsiteX7844" fmla="*/ 3717825 w 5143835"/>
              <a:gd name="connsiteY7844" fmla="*/ 982308 h 7043687"/>
              <a:gd name="connsiteX7845" fmla="*/ 3716400 w 5143835"/>
              <a:gd name="connsiteY7845" fmla="*/ 981873 h 7043687"/>
              <a:gd name="connsiteX7846" fmla="*/ 3718823 w 5143835"/>
              <a:gd name="connsiteY7846" fmla="*/ 978156 h 7043687"/>
              <a:gd name="connsiteX7847" fmla="*/ 3725200 w 5143835"/>
              <a:gd name="connsiteY7847" fmla="*/ 971513 h 7043687"/>
              <a:gd name="connsiteX7848" fmla="*/ 3726803 w 5143835"/>
              <a:gd name="connsiteY7848" fmla="*/ 972004 h 7043687"/>
              <a:gd name="connsiteX7849" fmla="*/ 3725734 w 5143835"/>
              <a:gd name="connsiteY7849" fmla="*/ 976451 h 7043687"/>
              <a:gd name="connsiteX7850" fmla="*/ 3724131 w 5143835"/>
              <a:gd name="connsiteY7850" fmla="*/ 975961 h 7043687"/>
              <a:gd name="connsiteX7851" fmla="*/ 3725200 w 5143835"/>
              <a:gd name="connsiteY7851" fmla="*/ 971513 h 7043687"/>
              <a:gd name="connsiteX7852" fmla="*/ 2597329 w 5143835"/>
              <a:gd name="connsiteY7852" fmla="*/ 968474 h 7043687"/>
              <a:gd name="connsiteX7853" fmla="*/ 2595532 w 5143835"/>
              <a:gd name="connsiteY7853" fmla="*/ 975274 h 7043687"/>
              <a:gd name="connsiteX7854" fmla="*/ 2597329 w 5143835"/>
              <a:gd name="connsiteY7854" fmla="*/ 968474 h 7043687"/>
              <a:gd name="connsiteX7855" fmla="*/ 2622609 w 5143835"/>
              <a:gd name="connsiteY7855" fmla="*/ 926776 h 7043687"/>
              <a:gd name="connsiteX7856" fmla="*/ 2625054 w 5143835"/>
              <a:gd name="connsiteY7856" fmla="*/ 929730 h 7043687"/>
              <a:gd name="connsiteX7857" fmla="*/ 2624114 w 5143835"/>
              <a:gd name="connsiteY7857" fmla="*/ 934483 h 7043687"/>
              <a:gd name="connsiteX7858" fmla="*/ 2620729 w 5143835"/>
              <a:gd name="connsiteY7858" fmla="*/ 936284 h 7043687"/>
              <a:gd name="connsiteX7859" fmla="*/ 2619742 w 5143835"/>
              <a:gd name="connsiteY7859" fmla="*/ 933619 h 7043687"/>
              <a:gd name="connsiteX7860" fmla="*/ 2620682 w 5143835"/>
              <a:gd name="connsiteY7860" fmla="*/ 928866 h 7043687"/>
              <a:gd name="connsiteX7861" fmla="*/ 2622609 w 5143835"/>
              <a:gd name="connsiteY7861" fmla="*/ 926776 h 7043687"/>
              <a:gd name="connsiteX7862" fmla="*/ 1564714 w 5143835"/>
              <a:gd name="connsiteY7862" fmla="*/ 906745 h 7043687"/>
              <a:gd name="connsiteX7863" fmla="*/ 1559384 w 5143835"/>
              <a:gd name="connsiteY7863" fmla="*/ 909283 h 7043687"/>
              <a:gd name="connsiteX7864" fmla="*/ 1559369 w 5143835"/>
              <a:gd name="connsiteY7864" fmla="*/ 907655 h 7043687"/>
              <a:gd name="connsiteX7865" fmla="*/ 2626513 w 5143835"/>
              <a:gd name="connsiteY7865" fmla="*/ 900610 h 7043687"/>
              <a:gd name="connsiteX7866" fmla="*/ 2620356 w 5143835"/>
              <a:gd name="connsiteY7866" fmla="*/ 916155 h 7043687"/>
              <a:gd name="connsiteX7867" fmla="*/ 2626513 w 5143835"/>
              <a:gd name="connsiteY7867" fmla="*/ 900610 h 7043687"/>
              <a:gd name="connsiteX7868" fmla="*/ 1544396 w 5143835"/>
              <a:gd name="connsiteY7868" fmla="*/ 898774 h 7043687"/>
              <a:gd name="connsiteX7869" fmla="*/ 1559307 w 5143835"/>
              <a:gd name="connsiteY7869" fmla="*/ 900862 h 7043687"/>
              <a:gd name="connsiteX7870" fmla="*/ 1559369 w 5143835"/>
              <a:gd name="connsiteY7870" fmla="*/ 907655 h 7043687"/>
              <a:gd name="connsiteX7871" fmla="*/ 1557512 w 5143835"/>
              <a:gd name="connsiteY7871" fmla="*/ 907971 h 7043687"/>
              <a:gd name="connsiteX7872" fmla="*/ 1544396 w 5143835"/>
              <a:gd name="connsiteY7872" fmla="*/ 898774 h 7043687"/>
              <a:gd name="connsiteX7873" fmla="*/ 2615759 w 5143835"/>
              <a:gd name="connsiteY7873" fmla="*/ 890999 h 7043687"/>
              <a:gd name="connsiteX7874" fmla="*/ 2616447 w 5143835"/>
              <a:gd name="connsiteY7874" fmla="*/ 903109 h 7043687"/>
              <a:gd name="connsiteX7875" fmla="*/ 2613536 w 5143835"/>
              <a:gd name="connsiteY7875" fmla="*/ 898343 h 7043687"/>
              <a:gd name="connsiteX7876" fmla="*/ 2615759 w 5143835"/>
              <a:gd name="connsiteY7876" fmla="*/ 890999 h 7043687"/>
              <a:gd name="connsiteX7877" fmla="*/ 2648857 w 5143835"/>
              <a:gd name="connsiteY7877" fmla="*/ 889762 h 7043687"/>
              <a:gd name="connsiteX7878" fmla="*/ 2645780 w 5143835"/>
              <a:gd name="connsiteY7878" fmla="*/ 894015 h 7043687"/>
              <a:gd name="connsiteX7879" fmla="*/ 2648857 w 5143835"/>
              <a:gd name="connsiteY7879" fmla="*/ 889762 h 7043687"/>
              <a:gd name="connsiteX7880" fmla="*/ 909656 w 5143835"/>
              <a:gd name="connsiteY7880" fmla="*/ 873387 h 7043687"/>
              <a:gd name="connsiteX7881" fmla="*/ 926244 w 5143835"/>
              <a:gd name="connsiteY7881" fmla="*/ 877580 h 7043687"/>
              <a:gd name="connsiteX7882" fmla="*/ 924501 w 5143835"/>
              <a:gd name="connsiteY7882" fmla="*/ 884474 h 7043687"/>
              <a:gd name="connsiteX7883" fmla="*/ 907912 w 5143835"/>
              <a:gd name="connsiteY7883" fmla="*/ 880281 h 7043687"/>
              <a:gd name="connsiteX7884" fmla="*/ 909656 w 5143835"/>
              <a:gd name="connsiteY7884" fmla="*/ 873387 h 7043687"/>
              <a:gd name="connsiteX7885" fmla="*/ 2641915 w 5143835"/>
              <a:gd name="connsiteY7885" fmla="*/ 846184 h 7043687"/>
              <a:gd name="connsiteX7886" fmla="*/ 2644976 w 5143835"/>
              <a:gd name="connsiteY7886" fmla="*/ 846789 h 7043687"/>
              <a:gd name="connsiteX7887" fmla="*/ 2646506 w 5143835"/>
              <a:gd name="connsiteY7887" fmla="*/ 847092 h 7043687"/>
              <a:gd name="connsiteX7888" fmla="*/ 2646035 w 5143835"/>
              <a:gd name="connsiteY7888" fmla="*/ 849469 h 7043687"/>
              <a:gd name="connsiteX7889" fmla="*/ 2642036 w 5143835"/>
              <a:gd name="connsiteY7889" fmla="*/ 853616 h 7043687"/>
              <a:gd name="connsiteX7890" fmla="*/ 2638505 w 5143835"/>
              <a:gd name="connsiteY7890" fmla="*/ 855387 h 7043687"/>
              <a:gd name="connsiteX7891" fmla="*/ 2638343 w 5143835"/>
              <a:gd name="connsiteY7891" fmla="*/ 853196 h 7043687"/>
              <a:gd name="connsiteX7892" fmla="*/ 2638975 w 5143835"/>
              <a:gd name="connsiteY7892" fmla="*/ 853010 h 7043687"/>
              <a:gd name="connsiteX7893" fmla="*/ 2641915 w 5143835"/>
              <a:gd name="connsiteY7893" fmla="*/ 846184 h 7043687"/>
              <a:gd name="connsiteX7894" fmla="*/ 1807243 w 5143835"/>
              <a:gd name="connsiteY7894" fmla="*/ 836269 h 7043687"/>
              <a:gd name="connsiteX7895" fmla="*/ 1823831 w 5143835"/>
              <a:gd name="connsiteY7895" fmla="*/ 840462 h 7043687"/>
              <a:gd name="connsiteX7896" fmla="*/ 1822088 w 5143835"/>
              <a:gd name="connsiteY7896" fmla="*/ 847355 h 7043687"/>
              <a:gd name="connsiteX7897" fmla="*/ 1805500 w 5143835"/>
              <a:gd name="connsiteY7897" fmla="*/ 843162 h 7043687"/>
              <a:gd name="connsiteX7898" fmla="*/ 1807243 w 5143835"/>
              <a:gd name="connsiteY7898" fmla="*/ 836269 h 7043687"/>
              <a:gd name="connsiteX7899" fmla="*/ 2634633 w 5143835"/>
              <a:gd name="connsiteY7899" fmla="*/ 827682 h 7043687"/>
              <a:gd name="connsiteX7900" fmla="*/ 2636818 w 5143835"/>
              <a:gd name="connsiteY7900" fmla="*/ 832904 h 7043687"/>
              <a:gd name="connsiteX7901" fmla="*/ 2635270 w 5143835"/>
              <a:gd name="connsiteY7901" fmla="*/ 832598 h 7043687"/>
              <a:gd name="connsiteX7902" fmla="*/ 2632811 w 5143835"/>
              <a:gd name="connsiteY7902" fmla="*/ 836899 h 7043687"/>
              <a:gd name="connsiteX7903" fmla="*/ 2632354 w 5143835"/>
              <a:gd name="connsiteY7903" fmla="*/ 839205 h 7043687"/>
              <a:gd name="connsiteX7904" fmla="*/ 2627254 w 5143835"/>
              <a:gd name="connsiteY7904" fmla="*/ 840592 h 7043687"/>
              <a:gd name="connsiteX7905" fmla="*/ 2626617 w 5143835"/>
              <a:gd name="connsiteY7905" fmla="*/ 835675 h 7043687"/>
              <a:gd name="connsiteX7906" fmla="*/ 2627072 w 5143835"/>
              <a:gd name="connsiteY7906" fmla="*/ 833371 h 7043687"/>
              <a:gd name="connsiteX7907" fmla="*/ 2629533 w 5143835"/>
              <a:gd name="connsiteY7907" fmla="*/ 829068 h 7043687"/>
              <a:gd name="connsiteX7908" fmla="*/ 2634633 w 5143835"/>
              <a:gd name="connsiteY7908" fmla="*/ 827682 h 7043687"/>
              <a:gd name="connsiteX7909" fmla="*/ 2656471 w 5143835"/>
              <a:gd name="connsiteY7909" fmla="*/ 804162 h 7043687"/>
              <a:gd name="connsiteX7910" fmla="*/ 2651611 w 5143835"/>
              <a:gd name="connsiteY7910" fmla="*/ 821274 h 7043687"/>
              <a:gd name="connsiteX7911" fmla="*/ 2656471 w 5143835"/>
              <a:gd name="connsiteY7911" fmla="*/ 804162 h 7043687"/>
              <a:gd name="connsiteX7912" fmla="*/ 1833123 w 5143835"/>
              <a:gd name="connsiteY7912" fmla="*/ 803699 h 7043687"/>
              <a:gd name="connsiteX7913" fmla="*/ 1830219 w 5143835"/>
              <a:gd name="connsiteY7913" fmla="*/ 815188 h 7043687"/>
              <a:gd name="connsiteX7914" fmla="*/ 1833123 w 5143835"/>
              <a:gd name="connsiteY7914" fmla="*/ 803699 h 7043687"/>
              <a:gd name="connsiteX7915" fmla="*/ 2640262 w 5143835"/>
              <a:gd name="connsiteY7915" fmla="*/ 791080 h 7043687"/>
              <a:gd name="connsiteX7916" fmla="*/ 2638483 w 5143835"/>
              <a:gd name="connsiteY7916" fmla="*/ 815871 h 7043687"/>
              <a:gd name="connsiteX7917" fmla="*/ 2633199 w 5143835"/>
              <a:gd name="connsiteY7917" fmla="*/ 805084 h 7043687"/>
              <a:gd name="connsiteX7918" fmla="*/ 2640262 w 5143835"/>
              <a:gd name="connsiteY7918" fmla="*/ 791080 h 7043687"/>
              <a:gd name="connsiteX7919" fmla="*/ 2660177 w 5143835"/>
              <a:gd name="connsiteY7919" fmla="*/ 777957 h 7043687"/>
              <a:gd name="connsiteX7920" fmla="*/ 2664549 w 5143835"/>
              <a:gd name="connsiteY7920" fmla="*/ 778820 h 7043687"/>
              <a:gd name="connsiteX7921" fmla="*/ 2663181 w 5143835"/>
              <a:gd name="connsiteY7921" fmla="*/ 785734 h 7043687"/>
              <a:gd name="connsiteX7922" fmla="*/ 2658809 w 5143835"/>
              <a:gd name="connsiteY7922" fmla="*/ 784869 h 7043687"/>
              <a:gd name="connsiteX7923" fmla="*/ 2660177 w 5143835"/>
              <a:gd name="connsiteY7923" fmla="*/ 777957 h 7043687"/>
              <a:gd name="connsiteX7924" fmla="*/ 1827159 w 5143835"/>
              <a:gd name="connsiteY7924" fmla="*/ 758574 h 7043687"/>
              <a:gd name="connsiteX7925" fmla="*/ 1844274 w 5143835"/>
              <a:gd name="connsiteY7925" fmla="*/ 759585 h 7043687"/>
              <a:gd name="connsiteX7926" fmla="*/ 1837769 w 5143835"/>
              <a:gd name="connsiteY7926" fmla="*/ 785318 h 7043687"/>
              <a:gd name="connsiteX7927" fmla="*/ 1827159 w 5143835"/>
              <a:gd name="connsiteY7927" fmla="*/ 758574 h 7043687"/>
              <a:gd name="connsiteX7928" fmla="*/ 857659 w 5143835"/>
              <a:gd name="connsiteY7928" fmla="*/ 753300 h 7043687"/>
              <a:gd name="connsiteX7929" fmla="*/ 856062 w 5143835"/>
              <a:gd name="connsiteY7929" fmla="*/ 759619 h 7043687"/>
              <a:gd name="connsiteX7930" fmla="*/ 839473 w 5143835"/>
              <a:gd name="connsiteY7930" fmla="*/ 755425 h 7043687"/>
              <a:gd name="connsiteX7931" fmla="*/ 857659 w 5143835"/>
              <a:gd name="connsiteY7931" fmla="*/ 753300 h 7043687"/>
              <a:gd name="connsiteX7932" fmla="*/ 2075304 w 5143835"/>
              <a:gd name="connsiteY7932" fmla="*/ 753156 h 7043687"/>
              <a:gd name="connsiteX7933" fmla="*/ 2089608 w 5143835"/>
              <a:gd name="connsiteY7933" fmla="*/ 753389 h 7043687"/>
              <a:gd name="connsiteX7934" fmla="*/ 2088001 w 5143835"/>
              <a:gd name="connsiteY7934" fmla="*/ 759746 h 7043687"/>
              <a:gd name="connsiteX7935" fmla="*/ 2084787 w 5143835"/>
              <a:gd name="connsiteY7935" fmla="*/ 772458 h 7043687"/>
              <a:gd name="connsiteX7936" fmla="*/ 2070966 w 5143835"/>
              <a:gd name="connsiteY7936" fmla="*/ 762203 h 7043687"/>
              <a:gd name="connsiteX7937" fmla="*/ 2072573 w 5143835"/>
              <a:gd name="connsiteY7937" fmla="*/ 755846 h 7043687"/>
              <a:gd name="connsiteX7938" fmla="*/ 2075304 w 5143835"/>
              <a:gd name="connsiteY7938" fmla="*/ 753156 h 7043687"/>
              <a:gd name="connsiteX7939" fmla="*/ 3471796 w 5143835"/>
              <a:gd name="connsiteY7939" fmla="*/ 745682 h 7043687"/>
              <a:gd name="connsiteX7940" fmla="*/ 3469828 w 5143835"/>
              <a:gd name="connsiteY7940" fmla="*/ 747772 h 7043687"/>
              <a:gd name="connsiteX7941" fmla="*/ 3458493 w 5143835"/>
              <a:gd name="connsiteY7941" fmla="*/ 757916 h 7043687"/>
              <a:gd name="connsiteX7942" fmla="*/ 3457550 w 5143835"/>
              <a:gd name="connsiteY7942" fmla="*/ 762684 h 7043687"/>
              <a:gd name="connsiteX7943" fmla="*/ 3466300 w 5143835"/>
              <a:gd name="connsiteY7943" fmla="*/ 760699 h 7043687"/>
              <a:gd name="connsiteX7944" fmla="*/ 3468321 w 5143835"/>
              <a:gd name="connsiteY7944" fmla="*/ 760114 h 7043687"/>
              <a:gd name="connsiteX7945" fmla="*/ 3468640 w 5143835"/>
              <a:gd name="connsiteY7945" fmla="*/ 756947 h 7043687"/>
              <a:gd name="connsiteX7946" fmla="*/ 3475119 w 5143835"/>
              <a:gd name="connsiteY7946" fmla="*/ 750839 h 7043687"/>
              <a:gd name="connsiteX7947" fmla="*/ 3474130 w 5143835"/>
              <a:gd name="connsiteY7947" fmla="*/ 748623 h 7043687"/>
              <a:gd name="connsiteX7948" fmla="*/ 3471796 w 5143835"/>
              <a:gd name="connsiteY7948" fmla="*/ 745682 h 7043687"/>
              <a:gd name="connsiteX7949" fmla="*/ 2195917 w 5143835"/>
              <a:gd name="connsiteY7949" fmla="*/ 727954 h 7043687"/>
              <a:gd name="connsiteX7950" fmla="*/ 2199126 w 5143835"/>
              <a:gd name="connsiteY7950" fmla="*/ 731618 h 7043687"/>
              <a:gd name="connsiteX7951" fmla="*/ 2190970 w 5143835"/>
              <a:gd name="connsiteY7951" fmla="*/ 737705 h 7043687"/>
              <a:gd name="connsiteX7952" fmla="*/ 2192519 w 5143835"/>
              <a:gd name="connsiteY7952" fmla="*/ 731577 h 7043687"/>
              <a:gd name="connsiteX7953" fmla="*/ 2195917 w 5143835"/>
              <a:gd name="connsiteY7953" fmla="*/ 727954 h 7043687"/>
              <a:gd name="connsiteX7954" fmla="*/ 2672912 w 5143835"/>
              <a:gd name="connsiteY7954" fmla="*/ 721207 h 7043687"/>
              <a:gd name="connsiteX7955" fmla="*/ 2675371 w 5143835"/>
              <a:gd name="connsiteY7955" fmla="*/ 724088 h 7043687"/>
              <a:gd name="connsiteX7956" fmla="*/ 2673548 w 5143835"/>
              <a:gd name="connsiteY7956" fmla="*/ 733305 h 7043687"/>
              <a:gd name="connsiteX7957" fmla="*/ 2670178 w 5143835"/>
              <a:gd name="connsiteY7957" fmla="*/ 735034 h 7043687"/>
              <a:gd name="connsiteX7958" fmla="*/ 2669177 w 5143835"/>
              <a:gd name="connsiteY7958" fmla="*/ 732442 h 7043687"/>
              <a:gd name="connsiteX7959" fmla="*/ 2671000 w 5143835"/>
              <a:gd name="connsiteY7959" fmla="*/ 723223 h 7043687"/>
              <a:gd name="connsiteX7960" fmla="*/ 2672912 w 5143835"/>
              <a:gd name="connsiteY7960" fmla="*/ 721207 h 7043687"/>
              <a:gd name="connsiteX7961" fmla="*/ 2196647 w 5143835"/>
              <a:gd name="connsiteY7961" fmla="*/ 719584 h 7043687"/>
              <a:gd name="connsiteX7962" fmla="*/ 2212076 w 5143835"/>
              <a:gd name="connsiteY7962" fmla="*/ 723484 h 7043687"/>
              <a:gd name="connsiteX7963" fmla="*/ 2225898 w 5143835"/>
              <a:gd name="connsiteY7963" fmla="*/ 733739 h 7043687"/>
              <a:gd name="connsiteX7964" fmla="*/ 2210469 w 5143835"/>
              <a:gd name="connsiteY7964" fmla="*/ 729840 h 7043687"/>
              <a:gd name="connsiteX7965" fmla="*/ 2195041 w 5143835"/>
              <a:gd name="connsiteY7965" fmla="*/ 725940 h 7043687"/>
              <a:gd name="connsiteX7966" fmla="*/ 2196647 w 5143835"/>
              <a:gd name="connsiteY7966" fmla="*/ 719584 h 7043687"/>
              <a:gd name="connsiteX7967" fmla="*/ 2664282 w 5143835"/>
              <a:gd name="connsiteY7967" fmla="*/ 716986 h 7043687"/>
              <a:gd name="connsiteX7968" fmla="*/ 2661493 w 5143835"/>
              <a:gd name="connsiteY7968" fmla="*/ 723438 h 7043687"/>
              <a:gd name="connsiteX7969" fmla="*/ 2660489 w 5143835"/>
              <a:gd name="connsiteY7969" fmla="*/ 717987 h 7043687"/>
              <a:gd name="connsiteX7970" fmla="*/ 2664282 w 5143835"/>
              <a:gd name="connsiteY7970" fmla="*/ 716986 h 7043687"/>
              <a:gd name="connsiteX7971" fmla="*/ 2167970 w 5143835"/>
              <a:gd name="connsiteY7971" fmla="*/ 712335 h 7043687"/>
              <a:gd name="connsiteX7972" fmla="*/ 2182816 w 5143835"/>
              <a:gd name="connsiteY7972" fmla="*/ 723423 h 7043687"/>
              <a:gd name="connsiteX7973" fmla="*/ 2166227 w 5143835"/>
              <a:gd name="connsiteY7973" fmla="*/ 719229 h 7043687"/>
              <a:gd name="connsiteX7974" fmla="*/ 2167970 w 5143835"/>
              <a:gd name="connsiteY7974" fmla="*/ 712335 h 7043687"/>
              <a:gd name="connsiteX7975" fmla="*/ 1303823 w 5143835"/>
              <a:gd name="connsiteY7975" fmla="*/ 710242 h 7043687"/>
              <a:gd name="connsiteX7976" fmla="*/ 1307902 w 5143835"/>
              <a:gd name="connsiteY7976" fmla="*/ 717385 h 7043687"/>
              <a:gd name="connsiteX7977" fmla="*/ 1296844 w 5143835"/>
              <a:gd name="connsiteY7977" fmla="*/ 714590 h 7043687"/>
              <a:gd name="connsiteX7978" fmla="*/ 3419947 w 5143835"/>
              <a:gd name="connsiteY7978" fmla="*/ 708185 h 7043687"/>
              <a:gd name="connsiteX7979" fmla="*/ 3425379 w 5143835"/>
              <a:gd name="connsiteY7979" fmla="*/ 711729 h 7043687"/>
              <a:gd name="connsiteX7980" fmla="*/ 3426385 w 5143835"/>
              <a:gd name="connsiteY7980" fmla="*/ 714396 h 7043687"/>
              <a:gd name="connsiteX7981" fmla="*/ 3427861 w 5143835"/>
              <a:gd name="connsiteY7981" fmla="*/ 714688 h 7043687"/>
              <a:gd name="connsiteX7982" fmla="*/ 3428461 w 5143835"/>
              <a:gd name="connsiteY7982" fmla="*/ 727155 h 7043687"/>
              <a:gd name="connsiteX7983" fmla="*/ 3427991 w 5143835"/>
              <a:gd name="connsiteY7983" fmla="*/ 729531 h 7043687"/>
              <a:gd name="connsiteX7984" fmla="*/ 3422625 w 5143835"/>
              <a:gd name="connsiteY7984" fmla="*/ 733409 h 7043687"/>
              <a:gd name="connsiteX7985" fmla="*/ 3420679 w 5143835"/>
              <a:gd name="connsiteY7985" fmla="*/ 735494 h 7043687"/>
              <a:gd name="connsiteX7986" fmla="*/ 3418734 w 5143835"/>
              <a:gd name="connsiteY7986" fmla="*/ 737579 h 7043687"/>
              <a:gd name="connsiteX7987" fmla="*/ 3417729 w 5143835"/>
              <a:gd name="connsiteY7987" fmla="*/ 734910 h 7043687"/>
              <a:gd name="connsiteX7988" fmla="*/ 3420144 w 5143835"/>
              <a:gd name="connsiteY7988" fmla="*/ 730449 h 7043687"/>
              <a:gd name="connsiteX7989" fmla="*/ 3416188 w 5143835"/>
              <a:gd name="connsiteY7989" fmla="*/ 727197 h 7043687"/>
              <a:gd name="connsiteX7990" fmla="*/ 3417170 w 5143835"/>
              <a:gd name="connsiteY7990" fmla="*/ 720292 h 7043687"/>
              <a:gd name="connsiteX7991" fmla="*/ 3420012 w 5143835"/>
              <a:gd name="connsiteY7991" fmla="*/ 715607 h 7043687"/>
              <a:gd name="connsiteX7992" fmla="*/ 3419007 w 5143835"/>
              <a:gd name="connsiteY7992" fmla="*/ 712937 h 7043687"/>
              <a:gd name="connsiteX7993" fmla="*/ 3419947 w 5143835"/>
              <a:gd name="connsiteY7993" fmla="*/ 708185 h 7043687"/>
              <a:gd name="connsiteX7994" fmla="*/ 1299748 w 5143835"/>
              <a:gd name="connsiteY7994" fmla="*/ 703101 h 7043687"/>
              <a:gd name="connsiteX7995" fmla="*/ 1310806 w 5143835"/>
              <a:gd name="connsiteY7995" fmla="*/ 705896 h 7043687"/>
              <a:gd name="connsiteX7996" fmla="*/ 1303823 w 5143835"/>
              <a:gd name="connsiteY7996" fmla="*/ 710242 h 7043687"/>
              <a:gd name="connsiteX7997" fmla="*/ 3428796 w 5143835"/>
              <a:gd name="connsiteY7997" fmla="*/ 697139 h 7043687"/>
              <a:gd name="connsiteX7998" fmla="*/ 3426447 w 5143835"/>
              <a:gd name="connsiteY7998" fmla="*/ 699144 h 7043687"/>
              <a:gd name="connsiteX7999" fmla="*/ 3422972 w 5143835"/>
              <a:gd name="connsiteY7999" fmla="*/ 700925 h 7043687"/>
              <a:gd name="connsiteX8000" fmla="*/ 3428796 w 5143835"/>
              <a:gd name="connsiteY8000" fmla="*/ 697139 h 7043687"/>
              <a:gd name="connsiteX8001" fmla="*/ 3451332 w 5143835"/>
              <a:gd name="connsiteY8001" fmla="*/ 684578 h 7043687"/>
              <a:gd name="connsiteX8002" fmla="*/ 3455840 w 5143835"/>
              <a:gd name="connsiteY8002" fmla="*/ 685469 h 7043687"/>
              <a:gd name="connsiteX8003" fmla="*/ 3455362 w 5143835"/>
              <a:gd name="connsiteY8003" fmla="*/ 687889 h 7043687"/>
              <a:gd name="connsiteX8004" fmla="*/ 3453381 w 5143835"/>
              <a:gd name="connsiteY8004" fmla="*/ 690012 h 7043687"/>
              <a:gd name="connsiteX8005" fmla="*/ 3448393 w 5143835"/>
              <a:gd name="connsiteY8005" fmla="*/ 691541 h 7043687"/>
              <a:gd name="connsiteX8006" fmla="*/ 3443407 w 5143835"/>
              <a:gd name="connsiteY8006" fmla="*/ 693068 h 7043687"/>
              <a:gd name="connsiteX8007" fmla="*/ 3443322 w 5143835"/>
              <a:gd name="connsiteY8007" fmla="*/ 690537 h 7043687"/>
              <a:gd name="connsiteX8008" fmla="*/ 3444363 w 5143835"/>
              <a:gd name="connsiteY8008" fmla="*/ 688229 h 7043687"/>
              <a:gd name="connsiteX8009" fmla="*/ 3451332 w 5143835"/>
              <a:gd name="connsiteY8009" fmla="*/ 684578 h 7043687"/>
              <a:gd name="connsiteX8010" fmla="*/ 3428655 w 5143835"/>
              <a:gd name="connsiteY8010" fmla="*/ 672191 h 7043687"/>
              <a:gd name="connsiteX8011" fmla="*/ 3435092 w 5143835"/>
              <a:gd name="connsiteY8011" fmla="*/ 678402 h 7043687"/>
              <a:gd name="connsiteX8012" fmla="*/ 3428786 w 5143835"/>
              <a:gd name="connsiteY8012" fmla="*/ 687035 h 7043687"/>
              <a:gd name="connsiteX8013" fmla="*/ 3419463 w 5143835"/>
              <a:gd name="connsiteY8013" fmla="*/ 687659 h 7043687"/>
              <a:gd name="connsiteX8014" fmla="*/ 3428655 w 5143835"/>
              <a:gd name="connsiteY8014" fmla="*/ 672191 h 7043687"/>
              <a:gd name="connsiteX8015" fmla="*/ 3459563 w 5143835"/>
              <a:gd name="connsiteY8015" fmla="*/ 658548 h 7043687"/>
              <a:gd name="connsiteX8016" fmla="*/ 3464034 w 5143835"/>
              <a:gd name="connsiteY8016" fmla="*/ 659431 h 7043687"/>
              <a:gd name="connsiteX8017" fmla="*/ 3465525 w 5143835"/>
              <a:gd name="connsiteY8017" fmla="*/ 659726 h 7043687"/>
              <a:gd name="connsiteX8018" fmla="*/ 3464658 w 5143835"/>
              <a:gd name="connsiteY8018" fmla="*/ 671941 h 7043687"/>
              <a:gd name="connsiteX8019" fmla="*/ 3463791 w 5143835"/>
              <a:gd name="connsiteY8019" fmla="*/ 684155 h 7043687"/>
              <a:gd name="connsiteX8020" fmla="*/ 3464263 w 5143835"/>
              <a:gd name="connsiteY8020" fmla="*/ 681773 h 7043687"/>
              <a:gd name="connsiteX8021" fmla="*/ 3468734 w 5143835"/>
              <a:gd name="connsiteY8021" fmla="*/ 682656 h 7043687"/>
              <a:gd name="connsiteX8022" fmla="*/ 3465283 w 5143835"/>
              <a:gd name="connsiteY8022" fmla="*/ 684450 h 7043687"/>
              <a:gd name="connsiteX8023" fmla="*/ 3468811 w 5143835"/>
              <a:gd name="connsiteY8023" fmla="*/ 690103 h 7043687"/>
              <a:gd name="connsiteX8024" fmla="*/ 3477677 w 5143835"/>
              <a:gd name="connsiteY8024" fmla="*/ 684424 h 7043687"/>
              <a:gd name="connsiteX8025" fmla="*/ 3475395 w 5143835"/>
              <a:gd name="connsiteY8025" fmla="*/ 703790 h 7043687"/>
              <a:gd name="connsiteX8026" fmla="*/ 3470924 w 5143835"/>
              <a:gd name="connsiteY8026" fmla="*/ 702906 h 7043687"/>
              <a:gd name="connsiteX8027" fmla="*/ 3456325 w 5143835"/>
              <a:gd name="connsiteY8027" fmla="*/ 729747 h 7043687"/>
              <a:gd name="connsiteX8028" fmla="*/ 3446136 w 5143835"/>
              <a:gd name="connsiteY8028" fmla="*/ 702959 h 7043687"/>
              <a:gd name="connsiteX8029" fmla="*/ 3452569 w 5143835"/>
              <a:gd name="connsiteY8029" fmla="*/ 701754 h 7043687"/>
              <a:gd name="connsiteX8030" fmla="*/ 3449040 w 5143835"/>
              <a:gd name="connsiteY8030" fmla="*/ 696102 h 7043687"/>
              <a:gd name="connsiteX8031" fmla="*/ 3460811 w 5143835"/>
              <a:gd name="connsiteY8031" fmla="*/ 683566 h 7043687"/>
              <a:gd name="connsiteX8032" fmla="*/ 3461677 w 5143835"/>
              <a:gd name="connsiteY8032" fmla="*/ 671351 h 7043687"/>
              <a:gd name="connsiteX8033" fmla="*/ 3462073 w 5143835"/>
              <a:gd name="connsiteY8033" fmla="*/ 661520 h 7043687"/>
              <a:gd name="connsiteX8034" fmla="*/ 3460583 w 5143835"/>
              <a:gd name="connsiteY8034" fmla="*/ 661227 h 7043687"/>
              <a:gd name="connsiteX8035" fmla="*/ 3458620 w 5143835"/>
              <a:gd name="connsiteY8035" fmla="*/ 663315 h 7043687"/>
              <a:gd name="connsiteX8036" fmla="*/ 3457678 w 5143835"/>
              <a:gd name="connsiteY8036" fmla="*/ 668084 h 7043687"/>
              <a:gd name="connsiteX8037" fmla="*/ 3455716 w 5143835"/>
              <a:gd name="connsiteY8037" fmla="*/ 670173 h 7043687"/>
              <a:gd name="connsiteX8038" fmla="*/ 3454697 w 5143835"/>
              <a:gd name="connsiteY8038" fmla="*/ 667493 h 7043687"/>
              <a:gd name="connsiteX8039" fmla="*/ 3454150 w 5143835"/>
              <a:gd name="connsiteY8039" fmla="*/ 662432 h 7043687"/>
              <a:gd name="connsiteX8040" fmla="*/ 3459563 w 5143835"/>
              <a:gd name="connsiteY8040" fmla="*/ 658548 h 7043687"/>
              <a:gd name="connsiteX8041" fmla="*/ 2704175 w 5143835"/>
              <a:gd name="connsiteY8041" fmla="*/ 655550 h 7043687"/>
              <a:gd name="connsiteX8042" fmla="*/ 2696942 w 5143835"/>
              <a:gd name="connsiteY8042" fmla="*/ 668744 h 7043687"/>
              <a:gd name="connsiteX8043" fmla="*/ 2704175 w 5143835"/>
              <a:gd name="connsiteY8043" fmla="*/ 655550 h 7043687"/>
              <a:gd name="connsiteX8044" fmla="*/ 3423637 w 5143835"/>
              <a:gd name="connsiteY8044" fmla="*/ 641566 h 7043687"/>
              <a:gd name="connsiteX8045" fmla="*/ 3414619 w 5143835"/>
              <a:gd name="connsiteY8045" fmla="*/ 649840 h 7043687"/>
              <a:gd name="connsiteX8046" fmla="*/ 3423637 w 5143835"/>
              <a:gd name="connsiteY8046" fmla="*/ 641566 h 7043687"/>
              <a:gd name="connsiteX8047" fmla="*/ 3469825 w 5143835"/>
              <a:gd name="connsiteY8047" fmla="*/ 638127 h 7043687"/>
              <a:gd name="connsiteX8048" fmla="*/ 3464351 w 5143835"/>
              <a:gd name="connsiteY8048" fmla="*/ 642432 h 7043687"/>
              <a:gd name="connsiteX8049" fmla="*/ 3469825 w 5143835"/>
              <a:gd name="connsiteY8049" fmla="*/ 638127 h 7043687"/>
              <a:gd name="connsiteX8050" fmla="*/ 3518582 w 5143835"/>
              <a:gd name="connsiteY8050" fmla="*/ 619073 h 7043687"/>
              <a:gd name="connsiteX8051" fmla="*/ 3521081 w 5143835"/>
              <a:gd name="connsiteY8051" fmla="*/ 625581 h 7043687"/>
              <a:gd name="connsiteX8052" fmla="*/ 3516135 w 5143835"/>
              <a:gd name="connsiteY8052" fmla="*/ 639388 h 7043687"/>
              <a:gd name="connsiteX8053" fmla="*/ 3512574 w 5143835"/>
              <a:gd name="connsiteY8053" fmla="*/ 633921 h 7043687"/>
              <a:gd name="connsiteX8054" fmla="*/ 3513510 w 5143835"/>
              <a:gd name="connsiteY8054" fmla="*/ 623266 h 7043687"/>
              <a:gd name="connsiteX8055" fmla="*/ 3518582 w 5143835"/>
              <a:gd name="connsiteY8055" fmla="*/ 619073 h 7043687"/>
              <a:gd name="connsiteX8056" fmla="*/ 3435452 w 5143835"/>
              <a:gd name="connsiteY8056" fmla="*/ 607084 h 7043687"/>
              <a:gd name="connsiteX8057" fmla="*/ 3431515 w 5143835"/>
              <a:gd name="connsiteY8057" fmla="*/ 611167 h 7043687"/>
              <a:gd name="connsiteX8058" fmla="*/ 3435452 w 5143835"/>
              <a:gd name="connsiteY8058" fmla="*/ 607084 h 7043687"/>
              <a:gd name="connsiteX8059" fmla="*/ 2758380 w 5143835"/>
              <a:gd name="connsiteY8059" fmla="*/ 601997 h 7043687"/>
              <a:gd name="connsiteX8060" fmla="*/ 2754603 w 5143835"/>
              <a:gd name="connsiteY8060" fmla="*/ 613438 h 7043687"/>
              <a:gd name="connsiteX8061" fmla="*/ 2753560 w 5143835"/>
              <a:gd name="connsiteY8061" fmla="*/ 605311 h 7043687"/>
              <a:gd name="connsiteX8062" fmla="*/ 2758380 w 5143835"/>
              <a:gd name="connsiteY8062" fmla="*/ 601997 h 7043687"/>
              <a:gd name="connsiteX8063" fmla="*/ 3522554 w 5143835"/>
              <a:gd name="connsiteY8063" fmla="*/ 599971 h 7043687"/>
              <a:gd name="connsiteX8064" fmla="*/ 3521661 w 5143835"/>
              <a:gd name="connsiteY8064" fmla="*/ 610839 h 7043687"/>
              <a:gd name="connsiteX8065" fmla="*/ 3520058 w 5143835"/>
              <a:gd name="connsiteY8065" fmla="*/ 610348 h 7043687"/>
              <a:gd name="connsiteX8066" fmla="*/ 3520892 w 5143835"/>
              <a:gd name="connsiteY8066" fmla="*/ 604198 h 7043687"/>
              <a:gd name="connsiteX8067" fmla="*/ 3522554 w 5143835"/>
              <a:gd name="connsiteY8067" fmla="*/ 599971 h 7043687"/>
              <a:gd name="connsiteX8068" fmla="*/ 2782407 w 5143835"/>
              <a:gd name="connsiteY8068" fmla="*/ 599180 h 7043687"/>
              <a:gd name="connsiteX8069" fmla="*/ 2784150 w 5143835"/>
              <a:gd name="connsiteY8069" fmla="*/ 614491 h 7043687"/>
              <a:gd name="connsiteX8070" fmla="*/ 2778610 w 5143835"/>
              <a:gd name="connsiteY8070" fmla="*/ 618384 h 7043687"/>
              <a:gd name="connsiteX8071" fmla="*/ 2775827 w 5143835"/>
              <a:gd name="connsiteY8071" fmla="*/ 614365 h 7043687"/>
              <a:gd name="connsiteX8072" fmla="*/ 2782407 w 5143835"/>
              <a:gd name="connsiteY8072" fmla="*/ 599180 h 7043687"/>
              <a:gd name="connsiteX8073" fmla="*/ 3516034 w 5143835"/>
              <a:gd name="connsiteY8073" fmla="*/ 590690 h 7043687"/>
              <a:gd name="connsiteX8074" fmla="*/ 3519039 w 5143835"/>
              <a:gd name="connsiteY8074" fmla="*/ 591285 h 7043687"/>
              <a:gd name="connsiteX8075" fmla="*/ 3520543 w 5143835"/>
              <a:gd name="connsiteY8075" fmla="*/ 591582 h 7043687"/>
              <a:gd name="connsiteX8076" fmla="*/ 3518663 w 5143835"/>
              <a:gd name="connsiteY8076" fmla="*/ 601088 h 7043687"/>
              <a:gd name="connsiteX8077" fmla="*/ 3518286 w 5143835"/>
              <a:gd name="connsiteY8077" fmla="*/ 610892 h 7043687"/>
              <a:gd name="connsiteX8078" fmla="*/ 3513401 w 5143835"/>
              <a:gd name="connsiteY8078" fmla="*/ 619804 h 7043687"/>
              <a:gd name="connsiteX8079" fmla="*/ 3510395 w 5143835"/>
              <a:gd name="connsiteY8079" fmla="*/ 619209 h 7043687"/>
              <a:gd name="connsiteX8080" fmla="*/ 3510865 w 5143835"/>
              <a:gd name="connsiteY8080" fmla="*/ 616832 h 7043687"/>
              <a:gd name="connsiteX8081" fmla="*/ 3515187 w 5143835"/>
              <a:gd name="connsiteY8081" fmla="*/ 602870 h 7043687"/>
              <a:gd name="connsiteX8082" fmla="*/ 3516034 w 5143835"/>
              <a:gd name="connsiteY8082" fmla="*/ 590690 h 7043687"/>
              <a:gd name="connsiteX8083" fmla="*/ 2721918 w 5143835"/>
              <a:gd name="connsiteY8083" fmla="*/ 589913 h 7043687"/>
              <a:gd name="connsiteX8084" fmla="*/ 2722959 w 5143835"/>
              <a:gd name="connsiteY8084" fmla="*/ 592556 h 7043687"/>
              <a:gd name="connsiteX8085" fmla="*/ 2722494 w 5143835"/>
              <a:gd name="connsiteY8085" fmla="*/ 594902 h 7043687"/>
              <a:gd name="connsiteX8086" fmla="*/ 2721566 w 5143835"/>
              <a:gd name="connsiteY8086" fmla="*/ 599593 h 7043687"/>
              <a:gd name="connsiteX8087" fmla="*/ 2720639 w 5143835"/>
              <a:gd name="connsiteY8087" fmla="*/ 604285 h 7043687"/>
              <a:gd name="connsiteX8088" fmla="*/ 2717170 w 5143835"/>
              <a:gd name="connsiteY8088" fmla="*/ 606036 h 7043687"/>
              <a:gd name="connsiteX8089" fmla="*/ 2716131 w 5143835"/>
              <a:gd name="connsiteY8089" fmla="*/ 603393 h 7043687"/>
              <a:gd name="connsiteX8090" fmla="*/ 2715092 w 5143835"/>
              <a:gd name="connsiteY8090" fmla="*/ 600750 h 7043687"/>
              <a:gd name="connsiteX8091" fmla="*/ 2718449 w 5143835"/>
              <a:gd name="connsiteY8091" fmla="*/ 591664 h 7043687"/>
              <a:gd name="connsiteX8092" fmla="*/ 2721918 w 5143835"/>
              <a:gd name="connsiteY8092" fmla="*/ 589913 h 7043687"/>
              <a:gd name="connsiteX8093" fmla="*/ 3434409 w 5143835"/>
              <a:gd name="connsiteY8093" fmla="*/ 588918 h 7043687"/>
              <a:gd name="connsiteX8094" fmla="*/ 3428987 w 5143835"/>
              <a:gd name="connsiteY8094" fmla="*/ 600675 h 7043687"/>
              <a:gd name="connsiteX8095" fmla="*/ 3427258 w 5143835"/>
              <a:gd name="connsiteY8095" fmla="*/ 600854 h 7043687"/>
              <a:gd name="connsiteX8096" fmla="*/ 3434409 w 5143835"/>
              <a:gd name="connsiteY8096" fmla="*/ 588918 h 7043687"/>
              <a:gd name="connsiteX8097" fmla="*/ 3431102 w 5143835"/>
              <a:gd name="connsiteY8097" fmla="*/ 586146 h 7043687"/>
              <a:gd name="connsiteX8098" fmla="*/ 3424805 w 5143835"/>
              <a:gd name="connsiteY8098" fmla="*/ 596897 h 7043687"/>
              <a:gd name="connsiteX8099" fmla="*/ 3422543 w 5143835"/>
              <a:gd name="connsiteY8099" fmla="*/ 593897 h 7043687"/>
              <a:gd name="connsiteX8100" fmla="*/ 3426659 w 5143835"/>
              <a:gd name="connsiteY8100" fmla="*/ 587514 h 7043687"/>
              <a:gd name="connsiteX8101" fmla="*/ 3431102 w 5143835"/>
              <a:gd name="connsiteY8101" fmla="*/ 586146 h 7043687"/>
              <a:gd name="connsiteX8102" fmla="*/ 3464630 w 5143835"/>
              <a:gd name="connsiteY8102" fmla="*/ 585017 h 7043687"/>
              <a:gd name="connsiteX8103" fmla="*/ 3478696 w 5143835"/>
              <a:gd name="connsiteY8103" fmla="*/ 592859 h 7043687"/>
              <a:gd name="connsiteX8104" fmla="*/ 3478273 w 5143835"/>
              <a:gd name="connsiteY8104" fmla="*/ 602898 h 7043687"/>
              <a:gd name="connsiteX8105" fmla="*/ 3477791 w 5143835"/>
              <a:gd name="connsiteY8105" fmla="*/ 605334 h 7043687"/>
              <a:gd name="connsiteX8106" fmla="*/ 3479293 w 5143835"/>
              <a:gd name="connsiteY8106" fmla="*/ 605631 h 7043687"/>
              <a:gd name="connsiteX8107" fmla="*/ 3477309 w 5143835"/>
              <a:gd name="connsiteY8107" fmla="*/ 607769 h 7043687"/>
              <a:gd name="connsiteX8108" fmla="*/ 3474786 w 5143835"/>
              <a:gd name="connsiteY8108" fmla="*/ 604739 h 7043687"/>
              <a:gd name="connsiteX8109" fmla="*/ 3474304 w 5143835"/>
              <a:gd name="connsiteY8109" fmla="*/ 607174 h 7043687"/>
              <a:gd name="connsiteX8110" fmla="*/ 3469313 w 5143835"/>
              <a:gd name="connsiteY8110" fmla="*/ 608719 h 7043687"/>
              <a:gd name="connsiteX8111" fmla="*/ 3470816 w 5143835"/>
              <a:gd name="connsiteY8111" fmla="*/ 609015 h 7043687"/>
              <a:gd name="connsiteX8112" fmla="*/ 3471838 w 5143835"/>
              <a:gd name="connsiteY8112" fmla="*/ 611749 h 7043687"/>
              <a:gd name="connsiteX8113" fmla="*/ 3471356 w 5143835"/>
              <a:gd name="connsiteY8113" fmla="*/ 614184 h 7043687"/>
              <a:gd name="connsiteX8114" fmla="*/ 3468350 w 5143835"/>
              <a:gd name="connsiteY8114" fmla="*/ 613590 h 7043687"/>
              <a:gd name="connsiteX8115" fmla="*/ 3465826 w 5143835"/>
              <a:gd name="connsiteY8115" fmla="*/ 610560 h 7043687"/>
              <a:gd name="connsiteX8116" fmla="*/ 3465344 w 5143835"/>
              <a:gd name="connsiteY8116" fmla="*/ 612995 h 7043687"/>
              <a:gd name="connsiteX8117" fmla="*/ 3457886 w 5143835"/>
              <a:gd name="connsiteY8117" fmla="*/ 602346 h 7043687"/>
              <a:gd name="connsiteX8118" fmla="*/ 3464630 w 5143835"/>
              <a:gd name="connsiteY8118" fmla="*/ 585017 h 7043687"/>
              <a:gd name="connsiteX8119" fmla="*/ 2760677 w 5143835"/>
              <a:gd name="connsiteY8119" fmla="*/ 582312 h 7043687"/>
              <a:gd name="connsiteX8120" fmla="*/ 2759767 w 5143835"/>
              <a:gd name="connsiteY8120" fmla="*/ 594704 h 7043687"/>
              <a:gd name="connsiteX8121" fmla="*/ 2756989 w 5143835"/>
              <a:gd name="connsiteY8121" fmla="*/ 592190 h 7043687"/>
              <a:gd name="connsiteX8122" fmla="*/ 2760677 w 5143835"/>
              <a:gd name="connsiteY8122" fmla="*/ 582312 h 7043687"/>
              <a:gd name="connsiteX8123" fmla="*/ 2767415 w 5143835"/>
              <a:gd name="connsiteY8123" fmla="*/ 580949 h 7043687"/>
              <a:gd name="connsiteX8124" fmla="*/ 2765022 w 5143835"/>
              <a:gd name="connsiteY8124" fmla="*/ 593049 h 7043687"/>
              <a:gd name="connsiteX8125" fmla="*/ 2763428 w 5143835"/>
              <a:gd name="connsiteY8125" fmla="*/ 591122 h 7043687"/>
              <a:gd name="connsiteX8126" fmla="*/ 2767415 w 5143835"/>
              <a:gd name="connsiteY8126" fmla="*/ 580949 h 7043687"/>
              <a:gd name="connsiteX8127" fmla="*/ 3448651 w 5143835"/>
              <a:gd name="connsiteY8127" fmla="*/ 579881 h 7043687"/>
              <a:gd name="connsiteX8128" fmla="*/ 3454107 w 5143835"/>
              <a:gd name="connsiteY8128" fmla="*/ 583475 h 7043687"/>
              <a:gd name="connsiteX8129" fmla="*/ 3455589 w 5143835"/>
              <a:gd name="connsiteY8129" fmla="*/ 583768 h 7043687"/>
              <a:gd name="connsiteX8130" fmla="*/ 3457551 w 5143835"/>
              <a:gd name="connsiteY8130" fmla="*/ 581641 h 7043687"/>
              <a:gd name="connsiteX8131" fmla="*/ 3460517 w 5143835"/>
              <a:gd name="connsiteY8131" fmla="*/ 582228 h 7043687"/>
              <a:gd name="connsiteX8132" fmla="*/ 3462002 w 5143835"/>
              <a:gd name="connsiteY8132" fmla="*/ 582521 h 7043687"/>
              <a:gd name="connsiteX8133" fmla="*/ 3460039 w 5143835"/>
              <a:gd name="connsiteY8133" fmla="*/ 584648 h 7043687"/>
              <a:gd name="connsiteX8134" fmla="*/ 3458077 w 5143835"/>
              <a:gd name="connsiteY8134" fmla="*/ 586774 h 7043687"/>
              <a:gd name="connsiteX8135" fmla="*/ 3456116 w 5143835"/>
              <a:gd name="connsiteY8135" fmla="*/ 588900 h 7043687"/>
              <a:gd name="connsiteX8136" fmla="*/ 3454154 w 5143835"/>
              <a:gd name="connsiteY8136" fmla="*/ 591027 h 7043687"/>
              <a:gd name="connsiteX8137" fmla="*/ 3453149 w 5143835"/>
              <a:gd name="connsiteY8137" fmla="*/ 588314 h 7043687"/>
              <a:gd name="connsiteX8138" fmla="*/ 3447694 w 5143835"/>
              <a:gd name="connsiteY8138" fmla="*/ 584720 h 7043687"/>
              <a:gd name="connsiteX8139" fmla="*/ 3444250 w 5143835"/>
              <a:gd name="connsiteY8139" fmla="*/ 586555 h 7043687"/>
              <a:gd name="connsiteX8140" fmla="*/ 3441283 w 5143835"/>
              <a:gd name="connsiteY8140" fmla="*/ 585968 h 7043687"/>
              <a:gd name="connsiteX8141" fmla="*/ 3441761 w 5143835"/>
              <a:gd name="connsiteY8141" fmla="*/ 583548 h 7043687"/>
              <a:gd name="connsiteX8142" fmla="*/ 3448651 w 5143835"/>
              <a:gd name="connsiteY8142" fmla="*/ 579881 h 7043687"/>
              <a:gd name="connsiteX8143" fmla="*/ 1001740 w 5143835"/>
              <a:gd name="connsiteY8143" fmla="*/ 578884 h 7043687"/>
              <a:gd name="connsiteX8144" fmla="*/ 1018329 w 5143835"/>
              <a:gd name="connsiteY8144" fmla="*/ 583078 h 7043687"/>
              <a:gd name="connsiteX8145" fmla="*/ 1016587 w 5143835"/>
              <a:gd name="connsiteY8145" fmla="*/ 589971 h 7043687"/>
              <a:gd name="connsiteX8146" fmla="*/ 999998 w 5143835"/>
              <a:gd name="connsiteY8146" fmla="*/ 585778 h 7043687"/>
              <a:gd name="connsiteX8147" fmla="*/ 1001740 w 5143835"/>
              <a:gd name="connsiteY8147" fmla="*/ 578884 h 7043687"/>
              <a:gd name="connsiteX8148" fmla="*/ 3524098 w 5143835"/>
              <a:gd name="connsiteY8148" fmla="*/ 567142 h 7043687"/>
              <a:gd name="connsiteX8149" fmla="*/ 3523134 w 5143835"/>
              <a:gd name="connsiteY8149" fmla="*/ 579672 h 7043687"/>
              <a:gd name="connsiteX8150" fmla="*/ 3518279 w 5143835"/>
              <a:gd name="connsiteY8150" fmla="*/ 581257 h 7043687"/>
              <a:gd name="connsiteX8151" fmla="*/ 3516328 w 5143835"/>
              <a:gd name="connsiteY8151" fmla="*/ 568150 h 7043687"/>
              <a:gd name="connsiteX8152" fmla="*/ 3524098 w 5143835"/>
              <a:gd name="connsiteY8152" fmla="*/ 567142 h 7043687"/>
              <a:gd name="connsiteX8153" fmla="*/ 3536812 w 5143835"/>
              <a:gd name="connsiteY8153" fmla="*/ 547036 h 7043687"/>
              <a:gd name="connsiteX8154" fmla="*/ 3532309 w 5143835"/>
              <a:gd name="connsiteY8154" fmla="*/ 578486 h 7043687"/>
              <a:gd name="connsiteX8155" fmla="*/ 3527009 w 5143835"/>
              <a:gd name="connsiteY8155" fmla="*/ 587807 h 7043687"/>
              <a:gd name="connsiteX8156" fmla="*/ 3527986 w 5143835"/>
              <a:gd name="connsiteY8156" fmla="*/ 567041 h 7043687"/>
              <a:gd name="connsiteX8157" fmla="*/ 3536812 w 5143835"/>
              <a:gd name="connsiteY8157" fmla="*/ 547036 h 7043687"/>
              <a:gd name="connsiteX8158" fmla="*/ 1057982 w 5143835"/>
              <a:gd name="connsiteY8158" fmla="*/ 546657 h 7043687"/>
              <a:gd name="connsiteX8159" fmla="*/ 1071989 w 5143835"/>
              <a:gd name="connsiteY8159" fmla="*/ 556959 h 7043687"/>
              <a:gd name="connsiteX8160" fmla="*/ 1045130 w 5143835"/>
              <a:gd name="connsiteY8160" fmla="*/ 597502 h 7043687"/>
              <a:gd name="connsiteX8161" fmla="*/ 1037097 w 5143835"/>
              <a:gd name="connsiteY8161" fmla="*/ 629281 h 7043687"/>
              <a:gd name="connsiteX8162" fmla="*/ 945281 w 5143835"/>
              <a:gd name="connsiteY8162" fmla="*/ 795404 h 7043687"/>
              <a:gd name="connsiteX8163" fmla="*/ 915213 w 5143835"/>
              <a:gd name="connsiteY8163" fmla="*/ 848660 h 7043687"/>
              <a:gd name="connsiteX8164" fmla="*/ 858285 w 5143835"/>
              <a:gd name="connsiteY8164" fmla="*/ 942460 h 7043687"/>
              <a:gd name="connsiteX8165" fmla="*/ 730674 w 5143835"/>
              <a:gd name="connsiteY8165" fmla="*/ 1315913 h 7043687"/>
              <a:gd name="connsiteX8166" fmla="*/ 698995 w 5143835"/>
              <a:gd name="connsiteY8166" fmla="*/ 1375524 h 7043687"/>
              <a:gd name="connsiteX8167" fmla="*/ 643223 w 5143835"/>
              <a:gd name="connsiteY8167" fmla="*/ 1530471 h 7043687"/>
              <a:gd name="connsiteX8168" fmla="*/ 616367 w 5143835"/>
              <a:gd name="connsiteY8168" fmla="*/ 1571016 h 7043687"/>
              <a:gd name="connsiteX8169" fmla="*/ 592269 w 5143835"/>
              <a:gd name="connsiteY8169" fmla="*/ 1666352 h 7043687"/>
              <a:gd name="connsiteX8170" fmla="*/ 547738 w 5143835"/>
              <a:gd name="connsiteY8170" fmla="*/ 1776809 h 7043687"/>
              <a:gd name="connsiteX8171" fmla="*/ 530067 w 5143835"/>
              <a:gd name="connsiteY8171" fmla="*/ 1846722 h 7043687"/>
              <a:gd name="connsiteX8172" fmla="*/ 539253 w 5143835"/>
              <a:gd name="connsiteY8172" fmla="*/ 1876092 h 7043687"/>
              <a:gd name="connsiteX8173" fmla="*/ 524795 w 5143835"/>
              <a:gd name="connsiteY8173" fmla="*/ 1933294 h 7043687"/>
              <a:gd name="connsiteX8174" fmla="*/ 508730 w 5143835"/>
              <a:gd name="connsiteY8174" fmla="*/ 1996851 h 7043687"/>
              <a:gd name="connsiteX8175" fmla="*/ 486691 w 5143835"/>
              <a:gd name="connsiteY8175" fmla="*/ 2018327 h 7043687"/>
              <a:gd name="connsiteX8176" fmla="*/ 477051 w 5143835"/>
              <a:gd name="connsiteY8176" fmla="*/ 2056462 h 7043687"/>
              <a:gd name="connsiteX8177" fmla="*/ 475445 w 5143835"/>
              <a:gd name="connsiteY8177" fmla="*/ 2062817 h 7043687"/>
              <a:gd name="connsiteX8178" fmla="*/ 459835 w 5143835"/>
              <a:gd name="connsiteY8178" fmla="*/ 2058871 h 7043687"/>
              <a:gd name="connsiteX8179" fmla="*/ 434583 w 5143835"/>
              <a:gd name="connsiteY8179" fmla="*/ 2093060 h 7043687"/>
              <a:gd name="connsiteX8180" fmla="*/ 432976 w 5143835"/>
              <a:gd name="connsiteY8180" fmla="*/ 2099416 h 7043687"/>
              <a:gd name="connsiteX8181" fmla="*/ 427006 w 5143835"/>
              <a:gd name="connsiteY8181" fmla="*/ 2057336 h 7043687"/>
              <a:gd name="connsiteX8182" fmla="*/ 454317 w 5143835"/>
              <a:gd name="connsiteY8182" fmla="*/ 1949287 h 7043687"/>
              <a:gd name="connsiteX8183" fmla="*/ 483234 w 5143835"/>
              <a:gd name="connsiteY8183" fmla="*/ 1834883 h 7043687"/>
              <a:gd name="connsiteX8184" fmla="*/ 526610 w 5143835"/>
              <a:gd name="connsiteY8184" fmla="*/ 1663280 h 7043687"/>
              <a:gd name="connsiteX8185" fmla="*/ 533037 w 5143835"/>
              <a:gd name="connsiteY8185" fmla="*/ 1637856 h 7043687"/>
              <a:gd name="connsiteX8186" fmla="*/ 564711 w 5143835"/>
              <a:gd name="connsiteY8186" fmla="*/ 1578243 h 7043687"/>
              <a:gd name="connsiteX8187" fmla="*/ 616120 w 5143835"/>
              <a:gd name="connsiteY8187" fmla="*/ 1374861 h 7043687"/>
              <a:gd name="connsiteX8188" fmla="*/ 642523 w 5143835"/>
              <a:gd name="connsiteY8188" fmla="*/ 1401820 h 7043687"/>
              <a:gd name="connsiteX8189" fmla="*/ 691418 w 5143835"/>
              <a:gd name="connsiteY8189" fmla="*/ 1339799 h 7043687"/>
              <a:gd name="connsiteX8190" fmla="*/ 705878 w 5143835"/>
              <a:gd name="connsiteY8190" fmla="*/ 1282597 h 7043687"/>
              <a:gd name="connsiteX8191" fmla="*/ 713909 w 5143835"/>
              <a:gd name="connsiteY8191" fmla="*/ 1250820 h 7043687"/>
              <a:gd name="connsiteX8192" fmla="*/ 720336 w 5143835"/>
              <a:gd name="connsiteY8192" fmla="*/ 1225395 h 7043687"/>
              <a:gd name="connsiteX8193" fmla="*/ 743978 w 5143835"/>
              <a:gd name="connsiteY8193" fmla="*/ 1197563 h 7043687"/>
              <a:gd name="connsiteX8194" fmla="*/ 750404 w 5143835"/>
              <a:gd name="connsiteY8194" fmla="*/ 1172139 h 7043687"/>
              <a:gd name="connsiteX8195" fmla="*/ 769682 w 5143835"/>
              <a:gd name="connsiteY8195" fmla="*/ 1095871 h 7043687"/>
              <a:gd name="connsiteX8196" fmla="*/ 806180 w 5143835"/>
              <a:gd name="connsiteY8196" fmla="*/ 1017192 h 7043687"/>
              <a:gd name="connsiteX8197" fmla="*/ 820639 w 5143835"/>
              <a:gd name="connsiteY8197" fmla="*/ 959991 h 7043687"/>
              <a:gd name="connsiteX8198" fmla="*/ 855527 w 5143835"/>
              <a:gd name="connsiteY8198" fmla="*/ 887669 h 7043687"/>
              <a:gd name="connsiteX8199" fmla="*/ 860347 w 5143835"/>
              <a:gd name="connsiteY8199" fmla="*/ 868602 h 7043687"/>
              <a:gd name="connsiteX8200" fmla="*/ 877564 w 5143835"/>
              <a:gd name="connsiteY8200" fmla="*/ 866191 h 7043687"/>
              <a:gd name="connsiteX8201" fmla="*/ 869986 w 5143835"/>
              <a:gd name="connsiteY8201" fmla="*/ 830467 h 7043687"/>
              <a:gd name="connsiteX8202" fmla="*/ 883989 w 5143835"/>
              <a:gd name="connsiteY8202" fmla="*/ 840768 h 7043687"/>
              <a:gd name="connsiteX8203" fmla="*/ 1021487 w 5143835"/>
              <a:gd name="connsiteY8203" fmla="*/ 625335 h 7043687"/>
              <a:gd name="connsiteX8204" fmla="*/ 1031126 w 5143835"/>
              <a:gd name="connsiteY8204" fmla="*/ 587202 h 7043687"/>
              <a:gd name="connsiteX8205" fmla="*/ 1056375 w 5143835"/>
              <a:gd name="connsiteY8205" fmla="*/ 553012 h 7043687"/>
              <a:gd name="connsiteX8206" fmla="*/ 1057982 w 5143835"/>
              <a:gd name="connsiteY8206" fmla="*/ 546657 h 7043687"/>
              <a:gd name="connsiteX8207" fmla="*/ 3510601 w 5143835"/>
              <a:gd name="connsiteY8207" fmla="*/ 540226 h 7043687"/>
              <a:gd name="connsiteX8208" fmla="*/ 3514580 w 5143835"/>
              <a:gd name="connsiteY8208" fmla="*/ 543484 h 7043687"/>
              <a:gd name="connsiteX8209" fmla="*/ 3513640 w 5143835"/>
              <a:gd name="connsiteY8209" fmla="*/ 548236 h 7043687"/>
              <a:gd name="connsiteX8210" fmla="*/ 3508720 w 5143835"/>
              <a:gd name="connsiteY8210" fmla="*/ 549733 h 7043687"/>
              <a:gd name="connsiteX8211" fmla="*/ 3506796 w 5143835"/>
              <a:gd name="connsiteY8211" fmla="*/ 548503 h 7043687"/>
              <a:gd name="connsiteX8212" fmla="*/ 3510601 w 5143835"/>
              <a:gd name="connsiteY8212" fmla="*/ 540226 h 7043687"/>
              <a:gd name="connsiteX8213" fmla="*/ 3440863 w 5143835"/>
              <a:gd name="connsiteY8213" fmla="*/ 538410 h 7043687"/>
              <a:gd name="connsiteX8214" fmla="*/ 3441815 w 5143835"/>
              <a:gd name="connsiteY8214" fmla="*/ 541302 h 7043687"/>
              <a:gd name="connsiteX8215" fmla="*/ 3433064 w 5143835"/>
              <a:gd name="connsiteY8215" fmla="*/ 546671 h 7043687"/>
              <a:gd name="connsiteX8216" fmla="*/ 3430968 w 5143835"/>
              <a:gd name="connsiteY8216" fmla="*/ 541318 h 7043687"/>
              <a:gd name="connsiteX8217" fmla="*/ 3516212 w 5143835"/>
              <a:gd name="connsiteY8217" fmla="*/ 535949 h 7043687"/>
              <a:gd name="connsiteX8218" fmla="*/ 3516348 w 5143835"/>
              <a:gd name="connsiteY8218" fmla="*/ 543160 h 7043687"/>
              <a:gd name="connsiteX8219" fmla="*/ 3511247 w 5143835"/>
              <a:gd name="connsiteY8219" fmla="*/ 537362 h 7043687"/>
              <a:gd name="connsiteX8220" fmla="*/ 3516212 w 5143835"/>
              <a:gd name="connsiteY8220" fmla="*/ 535949 h 7043687"/>
              <a:gd name="connsiteX8221" fmla="*/ 3439967 w 5143835"/>
              <a:gd name="connsiteY8221" fmla="*/ 535688 h 7043687"/>
              <a:gd name="connsiteX8222" fmla="*/ 3441015 w 5143835"/>
              <a:gd name="connsiteY8222" fmla="*/ 538365 h 7043687"/>
              <a:gd name="connsiteX8223" fmla="*/ 3440863 w 5143835"/>
              <a:gd name="connsiteY8223" fmla="*/ 538410 h 7043687"/>
              <a:gd name="connsiteX8224" fmla="*/ 2833411 w 5143835"/>
              <a:gd name="connsiteY8224" fmla="*/ 522161 h 7043687"/>
              <a:gd name="connsiteX8225" fmla="*/ 2834580 w 5143835"/>
              <a:gd name="connsiteY8225" fmla="*/ 524862 h 7043687"/>
              <a:gd name="connsiteX8226" fmla="*/ 2834111 w 5143835"/>
              <a:gd name="connsiteY8226" fmla="*/ 527238 h 7043687"/>
              <a:gd name="connsiteX8227" fmla="*/ 2833641 w 5143835"/>
              <a:gd name="connsiteY8227" fmla="*/ 529615 h 7043687"/>
              <a:gd name="connsiteX8228" fmla="*/ 2833171 w 5143835"/>
              <a:gd name="connsiteY8228" fmla="*/ 531992 h 7043687"/>
              <a:gd name="connsiteX8229" fmla="*/ 2830362 w 5143835"/>
              <a:gd name="connsiteY8229" fmla="*/ 528967 h 7043687"/>
              <a:gd name="connsiteX8230" fmla="*/ 2830832 w 5143835"/>
              <a:gd name="connsiteY8230" fmla="*/ 526590 h 7043687"/>
              <a:gd name="connsiteX8231" fmla="*/ 2831301 w 5143835"/>
              <a:gd name="connsiteY8231" fmla="*/ 524212 h 7043687"/>
              <a:gd name="connsiteX8232" fmla="*/ 2833411 w 5143835"/>
              <a:gd name="connsiteY8232" fmla="*/ 522161 h 7043687"/>
              <a:gd name="connsiteX8233" fmla="*/ 2787575 w 5143835"/>
              <a:gd name="connsiteY8233" fmla="*/ 518485 h 7043687"/>
              <a:gd name="connsiteX8234" fmla="*/ 2783311 w 5143835"/>
              <a:gd name="connsiteY8234" fmla="*/ 540051 h 7043687"/>
              <a:gd name="connsiteX8235" fmla="*/ 2779276 w 5143835"/>
              <a:gd name="connsiteY8235" fmla="*/ 536764 h 7043687"/>
              <a:gd name="connsiteX8236" fmla="*/ 2777854 w 5143835"/>
              <a:gd name="connsiteY8236" fmla="*/ 543952 h 7043687"/>
              <a:gd name="connsiteX8237" fmla="*/ 2777380 w 5143835"/>
              <a:gd name="connsiteY8237" fmla="*/ 546348 h 7043687"/>
              <a:gd name="connsiteX8238" fmla="*/ 2770110 w 5143835"/>
              <a:gd name="connsiteY8238" fmla="*/ 567319 h 7043687"/>
              <a:gd name="connsiteX8239" fmla="*/ 2761013 w 5143835"/>
              <a:gd name="connsiteY8239" fmla="*/ 558050 h 7043687"/>
              <a:gd name="connsiteX8240" fmla="*/ 2769867 w 5143835"/>
              <a:gd name="connsiteY8240" fmla="*/ 544862 h 7043687"/>
              <a:gd name="connsiteX8241" fmla="*/ 2771762 w 5143835"/>
              <a:gd name="connsiteY8241" fmla="*/ 535277 h 7043687"/>
              <a:gd name="connsiteX8242" fmla="*/ 2787575 w 5143835"/>
              <a:gd name="connsiteY8242" fmla="*/ 518485 h 7043687"/>
              <a:gd name="connsiteX8243" fmla="*/ 3516317 w 5143835"/>
              <a:gd name="connsiteY8243" fmla="*/ 511724 h 7043687"/>
              <a:gd name="connsiteX8244" fmla="*/ 3510168 w 5143835"/>
              <a:gd name="connsiteY8244" fmla="*/ 519847 h 7043687"/>
              <a:gd name="connsiteX8245" fmla="*/ 3516317 w 5143835"/>
              <a:gd name="connsiteY8245" fmla="*/ 511724 h 7043687"/>
              <a:gd name="connsiteX8246" fmla="*/ 3476150 w 5143835"/>
              <a:gd name="connsiteY8246" fmla="*/ 510965 h 7043687"/>
              <a:gd name="connsiteX8247" fmla="*/ 3477161 w 5143835"/>
              <a:gd name="connsiteY8247" fmla="*/ 513651 h 7043687"/>
              <a:gd name="connsiteX8248" fmla="*/ 3472774 w 5143835"/>
              <a:gd name="connsiteY8248" fmla="*/ 520244 h 7043687"/>
              <a:gd name="connsiteX8249" fmla="*/ 3474732 w 5143835"/>
              <a:gd name="connsiteY8249" fmla="*/ 518144 h 7043687"/>
              <a:gd name="connsiteX8250" fmla="*/ 3484104 w 5143835"/>
              <a:gd name="connsiteY8250" fmla="*/ 517511 h 7043687"/>
              <a:gd name="connsiteX8251" fmla="*/ 3481201 w 5143835"/>
              <a:gd name="connsiteY8251" fmla="*/ 524397 h 7043687"/>
              <a:gd name="connsiteX8252" fmla="*/ 3486661 w 5143835"/>
              <a:gd name="connsiteY8252" fmla="*/ 527964 h 7043687"/>
              <a:gd name="connsiteX8253" fmla="*/ 3487134 w 5143835"/>
              <a:gd name="connsiteY8253" fmla="*/ 525571 h 7043687"/>
              <a:gd name="connsiteX8254" fmla="*/ 3490574 w 5143835"/>
              <a:gd name="connsiteY8254" fmla="*/ 523765 h 7043687"/>
              <a:gd name="connsiteX8255" fmla="*/ 3491584 w 5143835"/>
              <a:gd name="connsiteY8255" fmla="*/ 526450 h 7043687"/>
              <a:gd name="connsiteX8256" fmla="*/ 3490638 w 5143835"/>
              <a:gd name="connsiteY8256" fmla="*/ 531237 h 7043687"/>
              <a:gd name="connsiteX8257" fmla="*/ 3492658 w 5143835"/>
              <a:gd name="connsiteY8257" fmla="*/ 536610 h 7043687"/>
              <a:gd name="connsiteX8258" fmla="*/ 3486315 w 5143835"/>
              <a:gd name="connsiteY8258" fmla="*/ 545303 h 7043687"/>
              <a:gd name="connsiteX8259" fmla="*/ 3478361 w 5143835"/>
              <a:gd name="connsiteY8259" fmla="*/ 538756 h 7043687"/>
              <a:gd name="connsiteX8260" fmla="*/ 3475995 w 5143835"/>
              <a:gd name="connsiteY8260" fmla="*/ 550722 h 7043687"/>
              <a:gd name="connsiteX8261" fmla="*/ 3485841 w 5143835"/>
              <a:gd name="connsiteY8261" fmla="*/ 547696 h 7043687"/>
              <a:gd name="connsiteX8262" fmla="*/ 3480036 w 5143835"/>
              <a:gd name="connsiteY8262" fmla="*/ 561468 h 7043687"/>
              <a:gd name="connsiteX8263" fmla="*/ 3474639 w 5143835"/>
              <a:gd name="connsiteY8263" fmla="*/ 565374 h 7043687"/>
              <a:gd name="connsiteX8264" fmla="*/ 3477606 w 5143835"/>
              <a:gd name="connsiteY8264" fmla="*/ 565961 h 7043687"/>
              <a:gd name="connsiteX8265" fmla="*/ 3479090 w 5143835"/>
              <a:gd name="connsiteY8265" fmla="*/ 566254 h 7043687"/>
              <a:gd name="connsiteX8266" fmla="*/ 3478616 w 5143835"/>
              <a:gd name="connsiteY8266" fmla="*/ 568649 h 7043687"/>
              <a:gd name="connsiteX8267" fmla="*/ 3472746 w 5143835"/>
              <a:gd name="connsiteY8267" fmla="*/ 574947 h 7043687"/>
              <a:gd name="connsiteX8268" fmla="*/ 3471263 w 5143835"/>
              <a:gd name="connsiteY8268" fmla="*/ 574654 h 7043687"/>
              <a:gd name="connsiteX8269" fmla="*/ 3471736 w 5143835"/>
              <a:gd name="connsiteY8269" fmla="*/ 572261 h 7043687"/>
              <a:gd name="connsiteX8270" fmla="*/ 3475649 w 5143835"/>
              <a:gd name="connsiteY8270" fmla="*/ 568061 h 7043687"/>
              <a:gd name="connsiteX8271" fmla="*/ 3474166 w 5143835"/>
              <a:gd name="connsiteY8271" fmla="*/ 567767 h 7043687"/>
              <a:gd name="connsiteX8272" fmla="*/ 3471736 w 5143835"/>
              <a:gd name="connsiteY8272" fmla="*/ 572261 h 7043687"/>
              <a:gd name="connsiteX8273" fmla="*/ 3462173 w 5143835"/>
              <a:gd name="connsiteY8273" fmla="*/ 550477 h 7043687"/>
              <a:gd name="connsiteX8274" fmla="*/ 3468388 w 5143835"/>
              <a:gd name="connsiteY8274" fmla="*/ 526837 h 7043687"/>
              <a:gd name="connsiteX8275" fmla="*/ 3465422 w 5143835"/>
              <a:gd name="connsiteY8275" fmla="*/ 526251 h 7043687"/>
              <a:gd name="connsiteX8276" fmla="*/ 3463938 w 5143835"/>
              <a:gd name="connsiteY8276" fmla="*/ 525957 h 7043687"/>
              <a:gd name="connsiteX8277" fmla="*/ 3460025 w 5143835"/>
              <a:gd name="connsiteY8277" fmla="*/ 530157 h 7043687"/>
              <a:gd name="connsiteX8278" fmla="*/ 3454629 w 5143835"/>
              <a:gd name="connsiteY8278" fmla="*/ 534063 h 7043687"/>
              <a:gd name="connsiteX8279" fmla="*/ 3451662 w 5143835"/>
              <a:gd name="connsiteY8279" fmla="*/ 533477 h 7043687"/>
              <a:gd name="connsiteX8280" fmla="*/ 3452136 w 5143835"/>
              <a:gd name="connsiteY8280" fmla="*/ 531084 h 7043687"/>
              <a:gd name="connsiteX8281" fmla="*/ 3458005 w 5143835"/>
              <a:gd name="connsiteY8281" fmla="*/ 524785 h 7043687"/>
              <a:gd name="connsiteX8282" fmla="*/ 3459962 w 5143835"/>
              <a:gd name="connsiteY8282" fmla="*/ 522684 h 7043687"/>
              <a:gd name="connsiteX8283" fmla="*/ 3465294 w 5143835"/>
              <a:gd name="connsiteY8283" fmla="*/ 511305 h 7043687"/>
              <a:gd name="connsiteX8284" fmla="*/ 3467314 w 5143835"/>
              <a:gd name="connsiteY8284" fmla="*/ 516679 h 7043687"/>
              <a:gd name="connsiteX8285" fmla="*/ 3472238 w 5143835"/>
              <a:gd name="connsiteY8285" fmla="*/ 515165 h 7043687"/>
              <a:gd name="connsiteX8286" fmla="*/ 3474194 w 5143835"/>
              <a:gd name="connsiteY8286" fmla="*/ 513065 h 7043687"/>
              <a:gd name="connsiteX8287" fmla="*/ 3476150 w 5143835"/>
              <a:gd name="connsiteY8287" fmla="*/ 510965 h 7043687"/>
              <a:gd name="connsiteX8288" fmla="*/ 2745496 w 5143835"/>
              <a:gd name="connsiteY8288" fmla="*/ 510165 h 7043687"/>
              <a:gd name="connsiteX8289" fmla="*/ 2735567 w 5143835"/>
              <a:gd name="connsiteY8289" fmla="*/ 520174 h 7043687"/>
              <a:gd name="connsiteX8290" fmla="*/ 2745496 w 5143835"/>
              <a:gd name="connsiteY8290" fmla="*/ 510165 h 7043687"/>
              <a:gd name="connsiteX8291" fmla="*/ 2766059 w 5143835"/>
              <a:gd name="connsiteY8291" fmla="*/ 501658 h 7043687"/>
              <a:gd name="connsiteX8292" fmla="*/ 2767091 w 5143835"/>
              <a:gd name="connsiteY8292" fmla="*/ 504339 h 7043687"/>
              <a:gd name="connsiteX8293" fmla="*/ 2766620 w 5143835"/>
              <a:gd name="connsiteY8293" fmla="*/ 506722 h 7043687"/>
              <a:gd name="connsiteX8294" fmla="*/ 2765678 w 5143835"/>
              <a:gd name="connsiteY8294" fmla="*/ 511488 h 7043687"/>
              <a:gd name="connsiteX8295" fmla="*/ 2765206 w 5143835"/>
              <a:gd name="connsiteY8295" fmla="*/ 513871 h 7043687"/>
              <a:gd name="connsiteX8296" fmla="*/ 2758902 w 5143835"/>
              <a:gd name="connsiteY8296" fmla="*/ 529958 h 7043687"/>
              <a:gd name="connsiteX8297" fmla="*/ 2754661 w 5143835"/>
              <a:gd name="connsiteY8297" fmla="*/ 551406 h 7043687"/>
              <a:gd name="connsiteX8298" fmla="*/ 2749388 w 5143835"/>
              <a:gd name="connsiteY8298" fmla="*/ 570175 h 7043687"/>
              <a:gd name="connsiteX8299" fmla="*/ 2747974 w 5143835"/>
              <a:gd name="connsiteY8299" fmla="*/ 577322 h 7043687"/>
              <a:gd name="connsiteX8300" fmla="*/ 2746000 w 5143835"/>
              <a:gd name="connsiteY8300" fmla="*/ 579409 h 7043687"/>
              <a:gd name="connsiteX8301" fmla="*/ 2744969 w 5143835"/>
              <a:gd name="connsiteY8301" fmla="*/ 576728 h 7043687"/>
              <a:gd name="connsiteX8302" fmla="*/ 2745911 w 5143835"/>
              <a:gd name="connsiteY8302" fmla="*/ 571964 h 7043687"/>
              <a:gd name="connsiteX8303" fmla="*/ 2736333 w 5143835"/>
              <a:gd name="connsiteY8303" fmla="*/ 565117 h 7043687"/>
              <a:gd name="connsiteX8304" fmla="*/ 2748649 w 5143835"/>
              <a:gd name="connsiteY8304" fmla="*/ 550218 h 7043687"/>
              <a:gd name="connsiteX8305" fmla="*/ 2752890 w 5143835"/>
              <a:gd name="connsiteY8305" fmla="*/ 528770 h 7043687"/>
              <a:gd name="connsiteX8306" fmla="*/ 2759194 w 5143835"/>
              <a:gd name="connsiteY8306" fmla="*/ 512683 h 7043687"/>
              <a:gd name="connsiteX8307" fmla="*/ 2755628 w 5143835"/>
              <a:gd name="connsiteY8307" fmla="*/ 507024 h 7043687"/>
              <a:gd name="connsiteX8308" fmla="*/ 2751681 w 5143835"/>
              <a:gd name="connsiteY8308" fmla="*/ 511197 h 7043687"/>
              <a:gd name="connsiteX8309" fmla="*/ 2750177 w 5143835"/>
              <a:gd name="connsiteY8309" fmla="*/ 510899 h 7043687"/>
              <a:gd name="connsiteX8310" fmla="*/ 2750649 w 5143835"/>
              <a:gd name="connsiteY8310" fmla="*/ 508516 h 7043687"/>
              <a:gd name="connsiteX8311" fmla="*/ 2752623 w 5143835"/>
              <a:gd name="connsiteY8311" fmla="*/ 506430 h 7043687"/>
              <a:gd name="connsiteX8312" fmla="*/ 2754598 w 5143835"/>
              <a:gd name="connsiteY8312" fmla="*/ 504344 h 7043687"/>
              <a:gd name="connsiteX8313" fmla="*/ 2755068 w 5143835"/>
              <a:gd name="connsiteY8313" fmla="*/ 501961 h 7043687"/>
              <a:gd name="connsiteX8314" fmla="*/ 2756570 w 5143835"/>
              <a:gd name="connsiteY8314" fmla="*/ 502259 h 7043687"/>
              <a:gd name="connsiteX8315" fmla="*/ 2761640 w 5143835"/>
              <a:gd name="connsiteY8315" fmla="*/ 508214 h 7043687"/>
              <a:gd name="connsiteX8316" fmla="*/ 2762111 w 5143835"/>
              <a:gd name="connsiteY8316" fmla="*/ 505830 h 7043687"/>
              <a:gd name="connsiteX8317" fmla="*/ 2762582 w 5143835"/>
              <a:gd name="connsiteY8317" fmla="*/ 503448 h 7043687"/>
              <a:gd name="connsiteX8318" fmla="*/ 2766059 w 5143835"/>
              <a:gd name="connsiteY8318" fmla="*/ 501658 h 7043687"/>
              <a:gd name="connsiteX8319" fmla="*/ 2791655 w 5143835"/>
              <a:gd name="connsiteY8319" fmla="*/ 481577 h 7043687"/>
              <a:gd name="connsiteX8320" fmla="*/ 2794274 w 5143835"/>
              <a:gd name="connsiteY8320" fmla="*/ 484609 h 7043687"/>
              <a:gd name="connsiteX8321" fmla="*/ 2792838 w 5143835"/>
              <a:gd name="connsiteY8321" fmla="*/ 491868 h 7043687"/>
              <a:gd name="connsiteX8322" fmla="*/ 2792360 w 5143835"/>
              <a:gd name="connsiteY8322" fmla="*/ 494288 h 7043687"/>
              <a:gd name="connsiteX8323" fmla="*/ 2788897 w 5143835"/>
              <a:gd name="connsiteY8323" fmla="*/ 503661 h 7043687"/>
              <a:gd name="connsiteX8324" fmla="*/ 2784252 w 5143835"/>
              <a:gd name="connsiteY8324" fmla="*/ 502742 h 7043687"/>
              <a:gd name="connsiteX8325" fmla="*/ 2782616 w 5143835"/>
              <a:gd name="connsiteY8325" fmla="*/ 500847 h 7043687"/>
              <a:gd name="connsiteX8326" fmla="*/ 2783661 w 5143835"/>
              <a:gd name="connsiteY8326" fmla="*/ 497596 h 7043687"/>
              <a:gd name="connsiteX8327" fmla="*/ 2785096 w 5143835"/>
              <a:gd name="connsiteY8327" fmla="*/ 490338 h 7043687"/>
              <a:gd name="connsiteX8328" fmla="*/ 2786532 w 5143835"/>
              <a:gd name="connsiteY8328" fmla="*/ 483078 h 7043687"/>
              <a:gd name="connsiteX8329" fmla="*/ 2791655 w 5143835"/>
              <a:gd name="connsiteY8329" fmla="*/ 481577 h 7043687"/>
              <a:gd name="connsiteX8330" fmla="*/ 2720676 w 5143835"/>
              <a:gd name="connsiteY8330" fmla="*/ 478317 h 7043687"/>
              <a:gd name="connsiteX8331" fmla="*/ 2718526 w 5143835"/>
              <a:gd name="connsiteY8331" fmla="*/ 482405 h 7043687"/>
              <a:gd name="connsiteX8332" fmla="*/ 2720676 w 5143835"/>
              <a:gd name="connsiteY8332" fmla="*/ 478317 h 7043687"/>
              <a:gd name="connsiteX8333" fmla="*/ 2777417 w 5143835"/>
              <a:gd name="connsiteY8333" fmla="*/ 459006 h 7043687"/>
              <a:gd name="connsiteX8334" fmla="*/ 2780478 w 5143835"/>
              <a:gd name="connsiteY8334" fmla="*/ 459612 h 7043687"/>
              <a:gd name="connsiteX8335" fmla="*/ 2779999 w 5143835"/>
              <a:gd name="connsiteY8335" fmla="*/ 462031 h 7043687"/>
              <a:gd name="connsiteX8336" fmla="*/ 2777513 w 5143835"/>
              <a:gd name="connsiteY8336" fmla="*/ 466568 h 7043687"/>
              <a:gd name="connsiteX8337" fmla="*/ 2777034 w 5143835"/>
              <a:gd name="connsiteY8337" fmla="*/ 468988 h 7043687"/>
              <a:gd name="connsiteX8338" fmla="*/ 2773495 w 5143835"/>
              <a:gd name="connsiteY8338" fmla="*/ 470802 h 7043687"/>
              <a:gd name="connsiteX8339" fmla="*/ 2770914 w 5143835"/>
              <a:gd name="connsiteY8339" fmla="*/ 467777 h 7043687"/>
              <a:gd name="connsiteX8340" fmla="*/ 2773400 w 5143835"/>
              <a:gd name="connsiteY8340" fmla="*/ 463240 h 7043687"/>
              <a:gd name="connsiteX8341" fmla="*/ 2775409 w 5143835"/>
              <a:gd name="connsiteY8341" fmla="*/ 461123 h 7043687"/>
              <a:gd name="connsiteX8342" fmla="*/ 2777417 w 5143835"/>
              <a:gd name="connsiteY8342" fmla="*/ 459006 h 7043687"/>
              <a:gd name="connsiteX8343" fmla="*/ 2839363 w 5143835"/>
              <a:gd name="connsiteY8343" fmla="*/ 451499 h 7043687"/>
              <a:gd name="connsiteX8344" fmla="*/ 2842390 w 5143835"/>
              <a:gd name="connsiteY8344" fmla="*/ 459522 h 7043687"/>
              <a:gd name="connsiteX8345" fmla="*/ 2838622 w 5143835"/>
              <a:gd name="connsiteY8345" fmla="*/ 478576 h 7043687"/>
              <a:gd name="connsiteX8346" fmla="*/ 2834653 w 5143835"/>
              <a:gd name="connsiteY8346" fmla="*/ 475316 h 7043687"/>
              <a:gd name="connsiteX8347" fmla="*/ 2814132 w 5143835"/>
              <a:gd name="connsiteY8347" fmla="*/ 547982 h 7043687"/>
              <a:gd name="connsiteX8348" fmla="*/ 2805723 w 5143835"/>
              <a:gd name="connsiteY8348" fmla="*/ 543844 h 7043687"/>
              <a:gd name="connsiteX8349" fmla="*/ 2805118 w 5143835"/>
              <a:gd name="connsiteY8349" fmla="*/ 531350 h 7043687"/>
              <a:gd name="connsiteX8350" fmla="*/ 2808415 w 5143835"/>
              <a:gd name="connsiteY8350" fmla="*/ 514677 h 7043687"/>
              <a:gd name="connsiteX8351" fmla="*/ 2802024 w 5143835"/>
              <a:gd name="connsiteY8351" fmla="*/ 515888 h 7043687"/>
              <a:gd name="connsiteX8352" fmla="*/ 2800611 w 5143835"/>
              <a:gd name="connsiteY8352" fmla="*/ 523034 h 7043687"/>
              <a:gd name="connsiteX8353" fmla="*/ 2799669 w 5143835"/>
              <a:gd name="connsiteY8353" fmla="*/ 527798 h 7043687"/>
              <a:gd name="connsiteX8354" fmla="*/ 2796238 w 5143835"/>
              <a:gd name="connsiteY8354" fmla="*/ 529594 h 7043687"/>
              <a:gd name="connsiteX8355" fmla="*/ 2795229 w 5143835"/>
              <a:gd name="connsiteY8355" fmla="*/ 526919 h 7043687"/>
              <a:gd name="connsiteX8356" fmla="*/ 2796171 w 5143835"/>
              <a:gd name="connsiteY8356" fmla="*/ 522157 h 7043687"/>
              <a:gd name="connsiteX8357" fmla="*/ 2798055 w 5143835"/>
              <a:gd name="connsiteY8357" fmla="*/ 512630 h 7043687"/>
              <a:gd name="connsiteX8358" fmla="*/ 2798330 w 5143835"/>
              <a:gd name="connsiteY8358" fmla="*/ 509049 h 7043687"/>
              <a:gd name="connsiteX8359" fmla="*/ 2799938 w 5143835"/>
              <a:gd name="connsiteY8359" fmla="*/ 503102 h 7043687"/>
              <a:gd name="connsiteX8360" fmla="*/ 2814672 w 5143835"/>
              <a:gd name="connsiteY8360" fmla="*/ 498590 h 7043687"/>
              <a:gd name="connsiteX8361" fmla="*/ 2813058 w 5143835"/>
              <a:gd name="connsiteY8361" fmla="*/ 483421 h 7043687"/>
              <a:gd name="connsiteX8362" fmla="*/ 2826648 w 5143835"/>
              <a:gd name="connsiteY8362" fmla="*/ 461359 h 7043687"/>
              <a:gd name="connsiteX8363" fmla="*/ 2827590 w 5143835"/>
              <a:gd name="connsiteY8363" fmla="*/ 456595 h 7043687"/>
              <a:gd name="connsiteX8364" fmla="*/ 2839363 w 5143835"/>
              <a:gd name="connsiteY8364" fmla="*/ 451499 h 7043687"/>
              <a:gd name="connsiteX8365" fmla="*/ 3506864 w 5143835"/>
              <a:gd name="connsiteY8365" fmla="*/ 449690 h 7043687"/>
              <a:gd name="connsiteX8366" fmla="*/ 3509400 w 5143835"/>
              <a:gd name="connsiteY8366" fmla="*/ 452661 h 7043687"/>
              <a:gd name="connsiteX8367" fmla="*/ 3508930 w 5143835"/>
              <a:gd name="connsiteY8367" fmla="*/ 455038 h 7043687"/>
              <a:gd name="connsiteX8368" fmla="*/ 3508460 w 5143835"/>
              <a:gd name="connsiteY8368" fmla="*/ 457413 h 7043687"/>
              <a:gd name="connsiteX8369" fmla="*/ 3509963 w 5143835"/>
              <a:gd name="connsiteY8369" fmla="*/ 457710 h 7043687"/>
              <a:gd name="connsiteX8370" fmla="*/ 3507990 w 5143835"/>
              <a:gd name="connsiteY8370" fmla="*/ 459791 h 7043687"/>
              <a:gd name="connsiteX8371" fmla="*/ 3504984 w 5143835"/>
              <a:gd name="connsiteY8371" fmla="*/ 459196 h 7043687"/>
              <a:gd name="connsiteX8372" fmla="*/ 3504422 w 5143835"/>
              <a:gd name="connsiteY8372" fmla="*/ 454146 h 7043687"/>
              <a:gd name="connsiteX8373" fmla="*/ 3504892 w 5143835"/>
              <a:gd name="connsiteY8373" fmla="*/ 451769 h 7043687"/>
              <a:gd name="connsiteX8374" fmla="*/ 3506864 w 5143835"/>
              <a:gd name="connsiteY8374" fmla="*/ 449690 h 7043687"/>
              <a:gd name="connsiteX8375" fmla="*/ 3382966 w 5143835"/>
              <a:gd name="connsiteY8375" fmla="*/ 447640 h 7043687"/>
              <a:gd name="connsiteX8376" fmla="*/ 3382149 w 5143835"/>
              <a:gd name="connsiteY8376" fmla="*/ 467233 h 7043687"/>
              <a:gd name="connsiteX8377" fmla="*/ 3380146 w 5143835"/>
              <a:gd name="connsiteY8377" fmla="*/ 461899 h 7043687"/>
              <a:gd name="connsiteX8378" fmla="*/ 3373322 w 5143835"/>
              <a:gd name="connsiteY8378" fmla="*/ 465487 h 7043687"/>
              <a:gd name="connsiteX8379" fmla="*/ 3373214 w 5143835"/>
              <a:gd name="connsiteY8379" fmla="*/ 458907 h 7043687"/>
              <a:gd name="connsiteX8380" fmla="*/ 3382966 w 5143835"/>
              <a:gd name="connsiteY8380" fmla="*/ 447640 h 7043687"/>
              <a:gd name="connsiteX8381" fmla="*/ 3490407 w 5143835"/>
              <a:gd name="connsiteY8381" fmla="*/ 446435 h 7043687"/>
              <a:gd name="connsiteX8382" fmla="*/ 3491898 w 5143835"/>
              <a:gd name="connsiteY8382" fmla="*/ 446730 h 7043687"/>
              <a:gd name="connsiteX8383" fmla="*/ 3492983 w 5143835"/>
              <a:gd name="connsiteY8383" fmla="*/ 456905 h 7043687"/>
              <a:gd name="connsiteX8384" fmla="*/ 3493526 w 5143835"/>
              <a:gd name="connsiteY8384" fmla="*/ 461992 h 7043687"/>
              <a:gd name="connsiteX8385" fmla="*/ 3493052 w 5143835"/>
              <a:gd name="connsiteY8385" fmla="*/ 464387 h 7043687"/>
              <a:gd name="connsiteX8386" fmla="*/ 3489124 w 5143835"/>
              <a:gd name="connsiteY8386" fmla="*/ 468591 h 7043687"/>
              <a:gd name="connsiteX8387" fmla="*/ 3485264 w 5143835"/>
              <a:gd name="connsiteY8387" fmla="*/ 480276 h 7043687"/>
              <a:gd name="connsiteX8388" fmla="*/ 3489262 w 5143835"/>
              <a:gd name="connsiteY8388" fmla="*/ 483557 h 7043687"/>
              <a:gd name="connsiteX8389" fmla="*/ 3483843 w 5143835"/>
              <a:gd name="connsiteY8389" fmla="*/ 487465 h 7043687"/>
              <a:gd name="connsiteX8390" fmla="*/ 3486824 w 5143835"/>
              <a:gd name="connsiteY8390" fmla="*/ 488054 h 7043687"/>
              <a:gd name="connsiteX8391" fmla="*/ 3487840 w 5143835"/>
              <a:gd name="connsiteY8391" fmla="*/ 490745 h 7043687"/>
              <a:gd name="connsiteX8392" fmla="*/ 3485876 w 5143835"/>
              <a:gd name="connsiteY8392" fmla="*/ 492847 h 7043687"/>
              <a:gd name="connsiteX8393" fmla="*/ 3481405 w 5143835"/>
              <a:gd name="connsiteY8393" fmla="*/ 491963 h 7043687"/>
              <a:gd name="connsiteX8394" fmla="*/ 3475986 w 5143835"/>
              <a:gd name="connsiteY8394" fmla="*/ 495871 h 7043687"/>
              <a:gd name="connsiteX8395" fmla="*/ 3474022 w 5143835"/>
              <a:gd name="connsiteY8395" fmla="*/ 497973 h 7043687"/>
              <a:gd name="connsiteX8396" fmla="*/ 3462573 w 5143835"/>
              <a:gd name="connsiteY8396" fmla="*/ 493219 h 7043687"/>
              <a:gd name="connsiteX8397" fmla="*/ 3461555 w 5143835"/>
              <a:gd name="connsiteY8397" fmla="*/ 490528 h 7043687"/>
              <a:gd name="connsiteX8398" fmla="*/ 3463520 w 5143835"/>
              <a:gd name="connsiteY8398" fmla="*/ 488427 h 7043687"/>
              <a:gd name="connsiteX8399" fmla="*/ 3474969 w 5143835"/>
              <a:gd name="connsiteY8399" fmla="*/ 493181 h 7043687"/>
              <a:gd name="connsiteX8400" fmla="*/ 3477408 w 5143835"/>
              <a:gd name="connsiteY8400" fmla="*/ 488682 h 7043687"/>
              <a:gd name="connsiteX8401" fmla="*/ 3475443 w 5143835"/>
              <a:gd name="connsiteY8401" fmla="*/ 490785 h 7043687"/>
              <a:gd name="connsiteX8402" fmla="*/ 3483162 w 5143835"/>
              <a:gd name="connsiteY8402" fmla="*/ 467411 h 7043687"/>
              <a:gd name="connsiteX8403" fmla="*/ 3484653 w 5143835"/>
              <a:gd name="connsiteY8403" fmla="*/ 467707 h 7043687"/>
              <a:gd name="connsiteX8404" fmla="*/ 3489055 w 5143835"/>
              <a:gd name="connsiteY8404" fmla="*/ 461107 h 7043687"/>
              <a:gd name="connsiteX8405" fmla="*/ 3488512 w 5143835"/>
              <a:gd name="connsiteY8405" fmla="*/ 456020 h 7043687"/>
              <a:gd name="connsiteX8406" fmla="*/ 3489460 w 5143835"/>
              <a:gd name="connsiteY8406" fmla="*/ 451228 h 7043687"/>
              <a:gd name="connsiteX8407" fmla="*/ 3482551 w 5143835"/>
              <a:gd name="connsiteY8407" fmla="*/ 454841 h 7043687"/>
              <a:gd name="connsiteX8408" fmla="*/ 3471644 w 5143835"/>
              <a:gd name="connsiteY8408" fmla="*/ 455174 h 7043687"/>
              <a:gd name="connsiteX8409" fmla="*/ 3468732 w 5143835"/>
              <a:gd name="connsiteY8409" fmla="*/ 462069 h 7043687"/>
              <a:gd name="connsiteX8410" fmla="*/ 3466295 w 5143835"/>
              <a:gd name="connsiteY8410" fmla="*/ 466567 h 7043687"/>
              <a:gd name="connsiteX8411" fmla="*/ 3468801 w 5143835"/>
              <a:gd name="connsiteY8411" fmla="*/ 469551 h 7043687"/>
              <a:gd name="connsiteX8412" fmla="*/ 3472256 w 5143835"/>
              <a:gd name="connsiteY8412" fmla="*/ 467745 h 7043687"/>
              <a:gd name="connsiteX8413" fmla="*/ 3474763 w 5143835"/>
              <a:gd name="connsiteY8413" fmla="*/ 470731 h 7043687"/>
              <a:gd name="connsiteX8414" fmla="*/ 3472799 w 5143835"/>
              <a:gd name="connsiteY8414" fmla="*/ 472832 h 7043687"/>
              <a:gd name="connsiteX8415" fmla="*/ 3470834 w 5143835"/>
              <a:gd name="connsiteY8415" fmla="*/ 474933 h 7043687"/>
              <a:gd name="connsiteX8416" fmla="*/ 3469344 w 5143835"/>
              <a:gd name="connsiteY8416" fmla="*/ 474639 h 7043687"/>
              <a:gd name="connsiteX8417" fmla="*/ 3467854 w 5143835"/>
              <a:gd name="connsiteY8417" fmla="*/ 474344 h 7043687"/>
              <a:gd name="connsiteX8418" fmla="*/ 3461823 w 5143835"/>
              <a:gd name="connsiteY8418" fmla="*/ 465682 h 7043687"/>
              <a:gd name="connsiteX8419" fmla="*/ 3462297 w 5143835"/>
              <a:gd name="connsiteY8419" fmla="*/ 463286 h 7043687"/>
              <a:gd name="connsiteX8420" fmla="*/ 3464735 w 5143835"/>
              <a:gd name="connsiteY8420" fmla="*/ 458787 h 7043687"/>
              <a:gd name="connsiteX8421" fmla="*/ 3469137 w 5143835"/>
              <a:gd name="connsiteY8421" fmla="*/ 452190 h 7043687"/>
              <a:gd name="connsiteX8422" fmla="*/ 3469611 w 5143835"/>
              <a:gd name="connsiteY8422" fmla="*/ 449792 h 7043687"/>
              <a:gd name="connsiteX8423" fmla="*/ 3472592 w 5143835"/>
              <a:gd name="connsiteY8423" fmla="*/ 450382 h 7043687"/>
              <a:gd name="connsiteX8424" fmla="*/ 3480517 w 5143835"/>
              <a:gd name="connsiteY8424" fmla="*/ 449460 h 7043687"/>
              <a:gd name="connsiteX8425" fmla="*/ 3490407 w 5143835"/>
              <a:gd name="connsiteY8425" fmla="*/ 446435 h 7043687"/>
              <a:gd name="connsiteX8426" fmla="*/ 2927450 w 5143835"/>
              <a:gd name="connsiteY8426" fmla="*/ 446276 h 7043687"/>
              <a:gd name="connsiteX8427" fmla="*/ 2933158 w 5143835"/>
              <a:gd name="connsiteY8427" fmla="*/ 450290 h 7043687"/>
              <a:gd name="connsiteX8428" fmla="*/ 2929098 w 5143835"/>
              <a:gd name="connsiteY8428" fmla="*/ 447242 h 7043687"/>
              <a:gd name="connsiteX8429" fmla="*/ 2927450 w 5143835"/>
              <a:gd name="connsiteY8429" fmla="*/ 446276 h 7043687"/>
              <a:gd name="connsiteX8430" fmla="*/ 2826337 w 5143835"/>
              <a:gd name="connsiteY8430" fmla="*/ 439046 h 7043687"/>
              <a:gd name="connsiteX8431" fmla="*/ 2825475 w 5143835"/>
              <a:gd name="connsiteY8431" fmla="*/ 451447 h 7043687"/>
              <a:gd name="connsiteX8432" fmla="*/ 2823821 w 5143835"/>
              <a:gd name="connsiteY8432" fmla="*/ 449508 h 7043687"/>
              <a:gd name="connsiteX8433" fmla="*/ 2826337 w 5143835"/>
              <a:gd name="connsiteY8433" fmla="*/ 439046 h 7043687"/>
              <a:gd name="connsiteX8434" fmla="*/ 3378502 w 5143835"/>
              <a:gd name="connsiteY8434" fmla="*/ 438322 h 7043687"/>
              <a:gd name="connsiteX8435" fmla="*/ 3380014 w 5143835"/>
              <a:gd name="connsiteY8435" fmla="*/ 439722 h 7043687"/>
              <a:gd name="connsiteX8436" fmla="*/ 3378212 w 5143835"/>
              <a:gd name="connsiteY8436" fmla="*/ 439061 h 7043687"/>
              <a:gd name="connsiteX8437" fmla="*/ 2789327 w 5143835"/>
              <a:gd name="connsiteY8437" fmla="*/ 437114 h 7043687"/>
              <a:gd name="connsiteX8438" fmla="*/ 2792400 w 5143835"/>
              <a:gd name="connsiteY8438" fmla="*/ 445266 h 7043687"/>
              <a:gd name="connsiteX8439" fmla="*/ 2789327 w 5143835"/>
              <a:gd name="connsiteY8439" fmla="*/ 437114 h 7043687"/>
              <a:gd name="connsiteX8440" fmla="*/ 2998079 w 5143835"/>
              <a:gd name="connsiteY8440" fmla="*/ 436038 h 7043687"/>
              <a:gd name="connsiteX8441" fmla="*/ 3001359 w 5143835"/>
              <a:gd name="connsiteY8441" fmla="*/ 436687 h 7043687"/>
              <a:gd name="connsiteX8442" fmla="*/ 3000874 w 5143835"/>
              <a:gd name="connsiteY8442" fmla="*/ 439135 h 7043687"/>
              <a:gd name="connsiteX8443" fmla="*/ 2998266 w 5143835"/>
              <a:gd name="connsiteY8443" fmla="*/ 443708 h 7043687"/>
              <a:gd name="connsiteX8444" fmla="*/ 2997298 w 5143835"/>
              <a:gd name="connsiteY8444" fmla="*/ 448605 h 7043687"/>
              <a:gd name="connsiteX8445" fmla="*/ 2995659 w 5143835"/>
              <a:gd name="connsiteY8445" fmla="*/ 448281 h 7043687"/>
              <a:gd name="connsiteX8446" fmla="*/ 2994019 w 5143835"/>
              <a:gd name="connsiteY8446" fmla="*/ 447957 h 7043687"/>
              <a:gd name="connsiteX8447" fmla="*/ 2994503 w 5143835"/>
              <a:gd name="connsiteY8447" fmla="*/ 445508 h 7043687"/>
              <a:gd name="connsiteX8448" fmla="*/ 2998079 w 5143835"/>
              <a:gd name="connsiteY8448" fmla="*/ 436038 h 7043687"/>
              <a:gd name="connsiteX8449" fmla="*/ 2931724 w 5143835"/>
              <a:gd name="connsiteY8449" fmla="*/ 417679 h 7043687"/>
              <a:gd name="connsiteX8450" fmla="*/ 2935292 w 5143835"/>
              <a:gd name="connsiteY8450" fmla="*/ 423323 h 7043687"/>
              <a:gd name="connsiteX8451" fmla="*/ 2934823 w 5143835"/>
              <a:gd name="connsiteY8451" fmla="*/ 425700 h 7043687"/>
              <a:gd name="connsiteX8452" fmla="*/ 2933319 w 5143835"/>
              <a:gd name="connsiteY8452" fmla="*/ 425403 h 7043687"/>
              <a:gd name="connsiteX8453" fmla="*/ 2929844 w 5143835"/>
              <a:gd name="connsiteY8453" fmla="*/ 427185 h 7043687"/>
              <a:gd name="connsiteX8454" fmla="*/ 2928341 w 5143835"/>
              <a:gd name="connsiteY8454" fmla="*/ 426888 h 7043687"/>
              <a:gd name="connsiteX8455" fmla="*/ 2930314 w 5143835"/>
              <a:gd name="connsiteY8455" fmla="*/ 424808 h 7043687"/>
              <a:gd name="connsiteX8456" fmla="*/ 2932287 w 5143835"/>
              <a:gd name="connsiteY8456" fmla="*/ 422729 h 7043687"/>
              <a:gd name="connsiteX8457" fmla="*/ 2929751 w 5143835"/>
              <a:gd name="connsiteY8457" fmla="*/ 419758 h 7043687"/>
              <a:gd name="connsiteX8458" fmla="*/ 2931724 w 5143835"/>
              <a:gd name="connsiteY8458" fmla="*/ 417679 h 7043687"/>
              <a:gd name="connsiteX8459" fmla="*/ 3001810 w 5143835"/>
              <a:gd name="connsiteY8459" fmla="*/ 417170 h 7043687"/>
              <a:gd name="connsiteX8460" fmla="*/ 2996071 w 5143835"/>
              <a:gd name="connsiteY8460" fmla="*/ 430403 h 7043687"/>
              <a:gd name="connsiteX8461" fmla="*/ 2995360 w 5143835"/>
              <a:gd name="connsiteY8461" fmla="*/ 428690 h 7043687"/>
              <a:gd name="connsiteX8462" fmla="*/ 3001810 w 5143835"/>
              <a:gd name="connsiteY8462" fmla="*/ 417170 h 7043687"/>
              <a:gd name="connsiteX8463" fmla="*/ 2772072 w 5143835"/>
              <a:gd name="connsiteY8463" fmla="*/ 416691 h 7043687"/>
              <a:gd name="connsiteX8464" fmla="*/ 2763164 w 5143835"/>
              <a:gd name="connsiteY8464" fmla="*/ 429427 h 7043687"/>
              <a:gd name="connsiteX8465" fmla="*/ 2768471 w 5143835"/>
              <a:gd name="connsiteY8465" fmla="*/ 417904 h 7043687"/>
              <a:gd name="connsiteX8466" fmla="*/ 2772072 w 5143835"/>
              <a:gd name="connsiteY8466" fmla="*/ 416691 h 7043687"/>
              <a:gd name="connsiteX8467" fmla="*/ 3424725 w 5143835"/>
              <a:gd name="connsiteY8467" fmla="*/ 409202 h 7043687"/>
              <a:gd name="connsiteX8468" fmla="*/ 3425712 w 5143835"/>
              <a:gd name="connsiteY8468" fmla="*/ 411866 h 7043687"/>
              <a:gd name="connsiteX8469" fmla="*/ 3425243 w 5143835"/>
              <a:gd name="connsiteY8469" fmla="*/ 414242 h 7043687"/>
              <a:gd name="connsiteX8470" fmla="*/ 3424772 w 5143835"/>
              <a:gd name="connsiteY8470" fmla="*/ 416620 h 7043687"/>
              <a:gd name="connsiteX8471" fmla="*/ 3421906 w 5143835"/>
              <a:gd name="connsiteY8471" fmla="*/ 423461 h 7043687"/>
              <a:gd name="connsiteX8472" fmla="*/ 3426795 w 5143835"/>
              <a:gd name="connsiteY8472" fmla="*/ 429366 h 7043687"/>
              <a:gd name="connsiteX8473" fmla="*/ 3427782 w 5143835"/>
              <a:gd name="connsiteY8473" fmla="*/ 432032 h 7043687"/>
              <a:gd name="connsiteX8474" fmla="*/ 3428300 w 5143835"/>
              <a:gd name="connsiteY8474" fmla="*/ 437073 h 7043687"/>
              <a:gd name="connsiteX8475" fmla="*/ 3424914 w 5143835"/>
              <a:gd name="connsiteY8475" fmla="*/ 438873 h 7043687"/>
              <a:gd name="connsiteX8476" fmla="*/ 3422470 w 5143835"/>
              <a:gd name="connsiteY8476" fmla="*/ 435920 h 7043687"/>
              <a:gd name="connsiteX8477" fmla="*/ 3422941 w 5143835"/>
              <a:gd name="connsiteY8477" fmla="*/ 433544 h 7043687"/>
              <a:gd name="connsiteX8478" fmla="*/ 3418052 w 5143835"/>
              <a:gd name="connsiteY8478" fmla="*/ 427638 h 7043687"/>
              <a:gd name="connsiteX8479" fmla="*/ 3416594 w 5143835"/>
              <a:gd name="connsiteY8479" fmla="*/ 427349 h 7043687"/>
              <a:gd name="connsiteX8480" fmla="*/ 3413209 w 5143835"/>
              <a:gd name="connsiteY8480" fmla="*/ 429150 h 7043687"/>
              <a:gd name="connsiteX8481" fmla="*/ 3414149 w 5143835"/>
              <a:gd name="connsiteY8481" fmla="*/ 424397 h 7043687"/>
              <a:gd name="connsiteX8482" fmla="*/ 3417534 w 5143835"/>
              <a:gd name="connsiteY8482" fmla="*/ 422596 h 7043687"/>
              <a:gd name="connsiteX8483" fmla="*/ 3420401 w 5143835"/>
              <a:gd name="connsiteY8483" fmla="*/ 415755 h 7043687"/>
              <a:gd name="connsiteX8484" fmla="*/ 3421341 w 5143835"/>
              <a:gd name="connsiteY8484" fmla="*/ 411002 h 7043687"/>
              <a:gd name="connsiteX8485" fmla="*/ 3424725 w 5143835"/>
              <a:gd name="connsiteY8485" fmla="*/ 409202 h 7043687"/>
              <a:gd name="connsiteX8486" fmla="*/ 3526087 w 5143835"/>
              <a:gd name="connsiteY8486" fmla="*/ 406796 h 7043687"/>
              <a:gd name="connsiteX8487" fmla="*/ 3528524 w 5143835"/>
              <a:gd name="connsiteY8487" fmla="*/ 409792 h 7043687"/>
              <a:gd name="connsiteX8488" fmla="*/ 3528045 w 5143835"/>
              <a:gd name="connsiteY8488" fmla="*/ 412212 h 7043687"/>
              <a:gd name="connsiteX8489" fmla="*/ 3525631 w 5143835"/>
              <a:gd name="connsiteY8489" fmla="*/ 416762 h 7043687"/>
              <a:gd name="connsiteX8490" fmla="*/ 3520780 w 5143835"/>
              <a:gd name="connsiteY8490" fmla="*/ 418317 h 7043687"/>
              <a:gd name="connsiteX8491" fmla="*/ 3518823 w 5143835"/>
              <a:gd name="connsiteY8491" fmla="*/ 412901 h 7043687"/>
              <a:gd name="connsiteX8492" fmla="*/ 3521238 w 5143835"/>
              <a:gd name="connsiteY8492" fmla="*/ 408350 h 7043687"/>
              <a:gd name="connsiteX8493" fmla="*/ 3526087 w 5143835"/>
              <a:gd name="connsiteY8493" fmla="*/ 406796 h 7043687"/>
              <a:gd name="connsiteX8494" fmla="*/ 2814801 w 5143835"/>
              <a:gd name="connsiteY8494" fmla="*/ 405095 h 7043687"/>
              <a:gd name="connsiteX8495" fmla="*/ 2811532 w 5143835"/>
              <a:gd name="connsiteY8495" fmla="*/ 421630 h 7043687"/>
              <a:gd name="connsiteX8496" fmla="*/ 2810598 w 5143835"/>
              <a:gd name="connsiteY8496" fmla="*/ 426354 h 7043687"/>
              <a:gd name="connsiteX8497" fmla="*/ 2811177 w 5143835"/>
              <a:gd name="connsiteY8497" fmla="*/ 431378 h 7043687"/>
              <a:gd name="connsiteX8498" fmla="*/ 2808729 w 5143835"/>
              <a:gd name="connsiteY8498" fmla="*/ 435802 h 7043687"/>
              <a:gd name="connsiteX8499" fmla="*/ 2805236 w 5143835"/>
              <a:gd name="connsiteY8499" fmla="*/ 437566 h 7043687"/>
              <a:gd name="connsiteX8500" fmla="*/ 2804656 w 5143835"/>
              <a:gd name="connsiteY8500" fmla="*/ 432543 h 7043687"/>
              <a:gd name="connsiteX8501" fmla="*/ 2806057 w 5143835"/>
              <a:gd name="connsiteY8501" fmla="*/ 425456 h 7043687"/>
              <a:gd name="connsiteX8502" fmla="*/ 2805479 w 5143835"/>
              <a:gd name="connsiteY8502" fmla="*/ 420433 h 7043687"/>
              <a:gd name="connsiteX8503" fmla="*/ 2801255 w 5143835"/>
              <a:gd name="connsiteY8503" fmla="*/ 416568 h 7043687"/>
              <a:gd name="connsiteX8504" fmla="*/ 2802090 w 5143835"/>
              <a:gd name="connsiteY8504" fmla="*/ 411982 h 7043687"/>
              <a:gd name="connsiteX8505" fmla="*/ 2814801 w 5143835"/>
              <a:gd name="connsiteY8505" fmla="*/ 405095 h 7043687"/>
              <a:gd name="connsiteX8506" fmla="*/ 3389966 w 5143835"/>
              <a:gd name="connsiteY8506" fmla="*/ 405022 h 7043687"/>
              <a:gd name="connsiteX8507" fmla="*/ 3394430 w 5143835"/>
              <a:gd name="connsiteY8507" fmla="*/ 405905 h 7043687"/>
              <a:gd name="connsiteX8508" fmla="*/ 3396101 w 5143835"/>
              <a:gd name="connsiteY8508" fmla="*/ 420902 h 7043687"/>
              <a:gd name="connsiteX8509" fmla="*/ 3390708 w 5143835"/>
              <a:gd name="connsiteY8509" fmla="*/ 424724 h 7043687"/>
              <a:gd name="connsiteX8510" fmla="*/ 3391265 w 5143835"/>
              <a:gd name="connsiteY8510" fmla="*/ 429724 h 7043687"/>
              <a:gd name="connsiteX8511" fmla="*/ 3392752 w 5143835"/>
              <a:gd name="connsiteY8511" fmla="*/ 430019 h 7043687"/>
              <a:gd name="connsiteX8512" fmla="*/ 3394149 w 5143835"/>
              <a:gd name="connsiteY8512" fmla="*/ 422961 h 7043687"/>
              <a:gd name="connsiteX8513" fmla="*/ 3395635 w 5143835"/>
              <a:gd name="connsiteY8513" fmla="*/ 423255 h 7043687"/>
              <a:gd name="connsiteX8514" fmla="*/ 3397124 w 5143835"/>
              <a:gd name="connsiteY8514" fmla="*/ 423550 h 7043687"/>
              <a:gd name="connsiteX8515" fmla="*/ 3396659 w 5143835"/>
              <a:gd name="connsiteY8515" fmla="*/ 425900 h 7043687"/>
              <a:gd name="connsiteX8516" fmla="*/ 3393775 w 5143835"/>
              <a:gd name="connsiteY8516" fmla="*/ 432665 h 7043687"/>
              <a:gd name="connsiteX8517" fmla="*/ 3395263 w 5143835"/>
              <a:gd name="connsiteY8517" fmla="*/ 432959 h 7043687"/>
              <a:gd name="connsiteX8518" fmla="*/ 3399261 w 5143835"/>
              <a:gd name="connsiteY8518" fmla="*/ 436195 h 7043687"/>
              <a:gd name="connsiteX8519" fmla="*/ 3400283 w 5143835"/>
              <a:gd name="connsiteY8519" fmla="*/ 438841 h 7043687"/>
              <a:gd name="connsiteX8520" fmla="*/ 3401771 w 5143835"/>
              <a:gd name="connsiteY8520" fmla="*/ 439135 h 7043687"/>
              <a:gd name="connsiteX8521" fmla="*/ 3399818 w 5143835"/>
              <a:gd name="connsiteY8521" fmla="*/ 441194 h 7043687"/>
              <a:gd name="connsiteX8522" fmla="*/ 3395820 w 5143835"/>
              <a:gd name="connsiteY8522" fmla="*/ 437958 h 7043687"/>
              <a:gd name="connsiteX8523" fmla="*/ 3396843 w 5143835"/>
              <a:gd name="connsiteY8523" fmla="*/ 440606 h 7043687"/>
              <a:gd name="connsiteX8524" fmla="*/ 3397865 w 5143835"/>
              <a:gd name="connsiteY8524" fmla="*/ 443252 h 7043687"/>
              <a:gd name="connsiteX8525" fmla="*/ 3386987 w 5143835"/>
              <a:gd name="connsiteY8525" fmla="*/ 443546 h 7043687"/>
              <a:gd name="connsiteX8526" fmla="*/ 3385406 w 5143835"/>
              <a:gd name="connsiteY8526" fmla="*/ 435899 h 7043687"/>
              <a:gd name="connsiteX8527" fmla="*/ 3378990 w 5143835"/>
              <a:gd name="connsiteY8527" fmla="*/ 437075 h 7043687"/>
              <a:gd name="connsiteX8528" fmla="*/ 3378502 w 5143835"/>
              <a:gd name="connsiteY8528" fmla="*/ 438322 h 7043687"/>
              <a:gd name="connsiteX8529" fmla="*/ 3377073 w 5143835"/>
              <a:gd name="connsiteY8529" fmla="*/ 437002 h 7043687"/>
              <a:gd name="connsiteX8530" fmla="*/ 3381874 w 5143835"/>
              <a:gd name="connsiteY8530" fmla="*/ 430311 h 7043687"/>
              <a:gd name="connsiteX8531" fmla="*/ 3382805 w 5143835"/>
              <a:gd name="connsiteY8531" fmla="*/ 425607 h 7043687"/>
              <a:gd name="connsiteX8532" fmla="*/ 3379181 w 5143835"/>
              <a:gd name="connsiteY8532" fmla="*/ 412668 h 7043687"/>
              <a:gd name="connsiteX8533" fmla="*/ 3389966 w 5143835"/>
              <a:gd name="connsiteY8533" fmla="*/ 405022 h 7043687"/>
              <a:gd name="connsiteX8534" fmla="*/ 3036168 w 5143835"/>
              <a:gd name="connsiteY8534" fmla="*/ 401364 h 7043687"/>
              <a:gd name="connsiteX8535" fmla="*/ 3029156 w 5143835"/>
              <a:gd name="connsiteY8535" fmla="*/ 412700 h 7043687"/>
              <a:gd name="connsiteX8536" fmla="*/ 3029974 w 5143835"/>
              <a:gd name="connsiteY8536" fmla="*/ 405546 h 7043687"/>
              <a:gd name="connsiteX8537" fmla="*/ 3036168 w 5143835"/>
              <a:gd name="connsiteY8537" fmla="*/ 401364 h 7043687"/>
              <a:gd name="connsiteX8538" fmla="*/ 3232845 w 5143835"/>
              <a:gd name="connsiteY8538" fmla="*/ 398900 h 7043687"/>
              <a:gd name="connsiteX8539" fmla="*/ 3238288 w 5143835"/>
              <a:gd name="connsiteY8539" fmla="*/ 401520 h 7043687"/>
              <a:gd name="connsiteX8540" fmla="*/ 3232758 w 5143835"/>
              <a:gd name="connsiteY8540" fmla="*/ 405366 h 7043687"/>
              <a:gd name="connsiteX8541" fmla="*/ 3231271 w 5143835"/>
              <a:gd name="connsiteY8541" fmla="*/ 403837 h 7043687"/>
              <a:gd name="connsiteX8542" fmla="*/ 3233227 w 5143835"/>
              <a:gd name="connsiteY8542" fmla="*/ 402989 h 7043687"/>
              <a:gd name="connsiteX8543" fmla="*/ 3232845 w 5143835"/>
              <a:gd name="connsiteY8543" fmla="*/ 398900 h 7043687"/>
              <a:gd name="connsiteX8544" fmla="*/ 3010087 w 5143835"/>
              <a:gd name="connsiteY8544" fmla="*/ 394262 h 7043687"/>
              <a:gd name="connsiteX8545" fmla="*/ 3012611 w 5143835"/>
              <a:gd name="connsiteY8545" fmla="*/ 394462 h 7043687"/>
              <a:gd name="connsiteX8546" fmla="*/ 3009270 w 5143835"/>
              <a:gd name="connsiteY8546" fmla="*/ 403379 h 7043687"/>
              <a:gd name="connsiteX8547" fmla="*/ 3006083 w 5143835"/>
              <a:gd name="connsiteY8547" fmla="*/ 395565 h 7043687"/>
              <a:gd name="connsiteX8548" fmla="*/ 3010087 w 5143835"/>
              <a:gd name="connsiteY8548" fmla="*/ 394262 h 7043687"/>
              <a:gd name="connsiteX8549" fmla="*/ 3490374 w 5143835"/>
              <a:gd name="connsiteY8549" fmla="*/ 384467 h 7043687"/>
              <a:gd name="connsiteX8550" fmla="*/ 3492777 w 5143835"/>
              <a:gd name="connsiteY8550" fmla="*/ 387637 h 7043687"/>
              <a:gd name="connsiteX8551" fmla="*/ 3493722 w 5143835"/>
              <a:gd name="connsiteY8551" fmla="*/ 390517 h 7043687"/>
              <a:gd name="connsiteX8552" fmla="*/ 3493209 w 5143835"/>
              <a:gd name="connsiteY8552" fmla="*/ 393110 h 7043687"/>
              <a:gd name="connsiteX8553" fmla="*/ 3491751 w 5143835"/>
              <a:gd name="connsiteY8553" fmla="*/ 392822 h 7043687"/>
              <a:gd name="connsiteX8554" fmla="*/ 3489862 w 5143835"/>
              <a:gd name="connsiteY8554" fmla="*/ 387060 h 7043687"/>
              <a:gd name="connsiteX8555" fmla="*/ 3490374 w 5143835"/>
              <a:gd name="connsiteY8555" fmla="*/ 384467 h 7043687"/>
              <a:gd name="connsiteX8556" fmla="*/ 2945560 w 5143835"/>
              <a:gd name="connsiteY8556" fmla="*/ 383420 h 7043687"/>
              <a:gd name="connsiteX8557" fmla="*/ 2941496 w 5143835"/>
              <a:gd name="connsiteY8557" fmla="*/ 392671 h 7043687"/>
              <a:gd name="connsiteX8558" fmla="*/ 2945560 w 5143835"/>
              <a:gd name="connsiteY8558" fmla="*/ 383420 h 7043687"/>
              <a:gd name="connsiteX8559" fmla="*/ 3478216 w 5143835"/>
              <a:gd name="connsiteY8559" fmla="*/ 382063 h 7043687"/>
              <a:gd name="connsiteX8560" fmla="*/ 3482212 w 5143835"/>
              <a:gd name="connsiteY8560" fmla="*/ 385547 h 7043687"/>
              <a:gd name="connsiteX8561" fmla="*/ 3481700 w 5143835"/>
              <a:gd name="connsiteY8561" fmla="*/ 388140 h 7043687"/>
              <a:gd name="connsiteX8562" fmla="*/ 3481186 w 5143835"/>
              <a:gd name="connsiteY8562" fmla="*/ 390733 h 7043687"/>
              <a:gd name="connsiteX8563" fmla="*/ 3479684 w 5143835"/>
              <a:gd name="connsiteY8563" fmla="*/ 390435 h 7043687"/>
              <a:gd name="connsiteX8564" fmla="*/ 3478181 w 5143835"/>
              <a:gd name="connsiteY8564" fmla="*/ 390138 h 7043687"/>
              <a:gd name="connsiteX8565" fmla="*/ 3478693 w 5143835"/>
              <a:gd name="connsiteY8565" fmla="*/ 387545 h 7043687"/>
              <a:gd name="connsiteX8566" fmla="*/ 3480196 w 5143835"/>
              <a:gd name="connsiteY8566" fmla="*/ 387842 h 7043687"/>
              <a:gd name="connsiteX8567" fmla="*/ 3477703 w 5143835"/>
              <a:gd name="connsiteY8567" fmla="*/ 384656 h 7043687"/>
              <a:gd name="connsiteX8568" fmla="*/ 3476201 w 5143835"/>
              <a:gd name="connsiteY8568" fmla="*/ 384359 h 7043687"/>
              <a:gd name="connsiteX8569" fmla="*/ 3478216 w 5143835"/>
              <a:gd name="connsiteY8569" fmla="*/ 382063 h 7043687"/>
              <a:gd name="connsiteX8570" fmla="*/ 2820745 w 5143835"/>
              <a:gd name="connsiteY8570" fmla="*/ 381367 h 7043687"/>
              <a:gd name="connsiteX8571" fmla="*/ 2822203 w 5143835"/>
              <a:gd name="connsiteY8571" fmla="*/ 381655 h 7043687"/>
              <a:gd name="connsiteX8572" fmla="*/ 2823204 w 5143835"/>
              <a:gd name="connsiteY8572" fmla="*/ 384247 h 7043687"/>
              <a:gd name="connsiteX8573" fmla="*/ 2821291 w 5143835"/>
              <a:gd name="connsiteY8573" fmla="*/ 386264 h 7043687"/>
              <a:gd name="connsiteX8574" fmla="*/ 2818923 w 5143835"/>
              <a:gd name="connsiteY8574" fmla="*/ 390585 h 7043687"/>
              <a:gd name="connsiteX8575" fmla="*/ 2817010 w 5143835"/>
              <a:gd name="connsiteY8575" fmla="*/ 392602 h 7043687"/>
              <a:gd name="connsiteX8576" fmla="*/ 2815097 w 5143835"/>
              <a:gd name="connsiteY8576" fmla="*/ 394617 h 7043687"/>
              <a:gd name="connsiteX8577" fmla="*/ 2813503 w 5143835"/>
              <a:gd name="connsiteY8577" fmla="*/ 393105 h 7043687"/>
              <a:gd name="connsiteX8578" fmla="*/ 2814096 w 5143835"/>
              <a:gd name="connsiteY8578" fmla="*/ 392025 h 7043687"/>
              <a:gd name="connsiteX8579" fmla="*/ 2815006 w 5143835"/>
              <a:gd name="connsiteY8579" fmla="*/ 387415 h 7043687"/>
              <a:gd name="connsiteX8580" fmla="*/ 2820745 w 5143835"/>
              <a:gd name="connsiteY8580" fmla="*/ 381367 h 7043687"/>
              <a:gd name="connsiteX8581" fmla="*/ 3847307 w 5143835"/>
              <a:gd name="connsiteY8581" fmla="*/ 376226 h 7043687"/>
              <a:gd name="connsiteX8582" fmla="*/ 3841306 w 5143835"/>
              <a:gd name="connsiteY8582" fmla="*/ 407813 h 7043687"/>
              <a:gd name="connsiteX8583" fmla="*/ 3840219 w 5143835"/>
              <a:gd name="connsiteY8583" fmla="*/ 394111 h 7043687"/>
              <a:gd name="connsiteX8584" fmla="*/ 3847307 w 5143835"/>
              <a:gd name="connsiteY8584" fmla="*/ 376226 h 7043687"/>
              <a:gd name="connsiteX8585" fmla="*/ 2854439 w 5143835"/>
              <a:gd name="connsiteY8585" fmla="*/ 375457 h 7043687"/>
              <a:gd name="connsiteX8586" fmla="*/ 2862415 w 5143835"/>
              <a:gd name="connsiteY8586" fmla="*/ 382023 h 7043687"/>
              <a:gd name="connsiteX8587" fmla="*/ 2852922 w 5143835"/>
              <a:gd name="connsiteY8587" fmla="*/ 430033 h 7043687"/>
              <a:gd name="connsiteX8588" fmla="*/ 2840135 w 5143835"/>
              <a:gd name="connsiteY8588" fmla="*/ 439977 h 7043687"/>
              <a:gd name="connsiteX8589" fmla="*/ 2832696 w 5143835"/>
              <a:gd name="connsiteY8589" fmla="*/ 438507 h 7043687"/>
              <a:gd name="connsiteX8590" fmla="*/ 2843203 w 5143835"/>
              <a:gd name="connsiteY8590" fmla="*/ 393191 h 7043687"/>
              <a:gd name="connsiteX8591" fmla="*/ 2840228 w 5143835"/>
              <a:gd name="connsiteY8591" fmla="*/ 392602 h 7043687"/>
              <a:gd name="connsiteX8592" fmla="*/ 2838741 w 5143835"/>
              <a:gd name="connsiteY8592" fmla="*/ 392308 h 7043687"/>
              <a:gd name="connsiteX8593" fmla="*/ 2837253 w 5143835"/>
              <a:gd name="connsiteY8593" fmla="*/ 392014 h 7043687"/>
              <a:gd name="connsiteX8594" fmla="*/ 2839215 w 5143835"/>
              <a:gd name="connsiteY8594" fmla="*/ 389907 h 7043687"/>
              <a:gd name="connsiteX8595" fmla="*/ 2845166 w 5143835"/>
              <a:gd name="connsiteY8595" fmla="*/ 391083 h 7043687"/>
              <a:gd name="connsiteX8596" fmla="*/ 2845641 w 5143835"/>
              <a:gd name="connsiteY8596" fmla="*/ 388683 h 7043687"/>
              <a:gd name="connsiteX8597" fmla="*/ 2854439 w 5143835"/>
              <a:gd name="connsiteY8597" fmla="*/ 375457 h 7043687"/>
              <a:gd name="connsiteX8598" fmla="*/ 2747645 w 5143835"/>
              <a:gd name="connsiteY8598" fmla="*/ 374095 h 7043687"/>
              <a:gd name="connsiteX8599" fmla="*/ 2749175 w 5143835"/>
              <a:gd name="connsiteY8599" fmla="*/ 374397 h 7043687"/>
              <a:gd name="connsiteX8600" fmla="*/ 2750705 w 5143835"/>
              <a:gd name="connsiteY8600" fmla="*/ 374700 h 7043687"/>
              <a:gd name="connsiteX8601" fmla="*/ 2741842 w 5143835"/>
              <a:gd name="connsiteY8601" fmla="*/ 395397 h 7043687"/>
              <a:gd name="connsiteX8602" fmla="*/ 2738782 w 5143835"/>
              <a:gd name="connsiteY8602" fmla="*/ 394792 h 7043687"/>
              <a:gd name="connsiteX8603" fmla="*/ 2739257 w 5143835"/>
              <a:gd name="connsiteY8603" fmla="*/ 392392 h 7043687"/>
              <a:gd name="connsiteX8604" fmla="*/ 2747645 w 5143835"/>
              <a:gd name="connsiteY8604" fmla="*/ 374095 h 7043687"/>
              <a:gd name="connsiteX8605" fmla="*/ 3527777 w 5143835"/>
              <a:gd name="connsiteY8605" fmla="*/ 367618 h 7043687"/>
              <a:gd name="connsiteX8606" fmla="*/ 3525850 w 5143835"/>
              <a:gd name="connsiteY8606" fmla="*/ 369706 h 7043687"/>
              <a:gd name="connsiteX8607" fmla="*/ 3531209 w 5143835"/>
              <a:gd name="connsiteY8607" fmla="*/ 373235 h 7043687"/>
              <a:gd name="connsiteX8608" fmla="*/ 3528812 w 5143835"/>
              <a:gd name="connsiteY8608" fmla="*/ 377700 h 7043687"/>
              <a:gd name="connsiteX8609" fmla="*/ 3524441 w 5143835"/>
              <a:gd name="connsiteY8609" fmla="*/ 376836 h 7043687"/>
              <a:gd name="connsiteX8610" fmla="*/ 3522465 w 5143835"/>
              <a:gd name="connsiteY8610" fmla="*/ 371506 h 7043687"/>
              <a:gd name="connsiteX8611" fmla="*/ 3527777 w 5143835"/>
              <a:gd name="connsiteY8611" fmla="*/ 367618 h 7043687"/>
              <a:gd name="connsiteX8612" fmla="*/ 3075320 w 5143835"/>
              <a:gd name="connsiteY8612" fmla="*/ 367050 h 7043687"/>
              <a:gd name="connsiteX8613" fmla="*/ 3079965 w 5143835"/>
              <a:gd name="connsiteY8613" fmla="*/ 367968 h 7043687"/>
              <a:gd name="connsiteX8614" fmla="*/ 3073910 w 5143835"/>
              <a:gd name="connsiteY8614" fmla="*/ 374180 h 7043687"/>
              <a:gd name="connsiteX8615" fmla="*/ 3075320 w 5143835"/>
              <a:gd name="connsiteY8615" fmla="*/ 367050 h 7043687"/>
              <a:gd name="connsiteX8616" fmla="*/ 3047517 w 5143835"/>
              <a:gd name="connsiteY8616" fmla="*/ 366940 h 7043687"/>
              <a:gd name="connsiteX8617" fmla="*/ 3049322 w 5143835"/>
              <a:gd name="connsiteY8617" fmla="*/ 372172 h 7043687"/>
              <a:gd name="connsiteX8618" fmla="*/ 3048395 w 5143835"/>
              <a:gd name="connsiteY8618" fmla="*/ 376864 h 7043687"/>
              <a:gd name="connsiteX8619" fmla="*/ 3047930 w 5143835"/>
              <a:gd name="connsiteY8619" fmla="*/ 379209 h 7043687"/>
              <a:gd name="connsiteX8620" fmla="*/ 3042904 w 5143835"/>
              <a:gd name="connsiteY8620" fmla="*/ 383089 h 7043687"/>
              <a:gd name="connsiteX8621" fmla="*/ 3042466 w 5143835"/>
              <a:gd name="connsiteY8621" fmla="*/ 378129 h 7043687"/>
              <a:gd name="connsiteX8622" fmla="*/ 3043394 w 5143835"/>
              <a:gd name="connsiteY8622" fmla="*/ 373437 h 7043687"/>
              <a:gd name="connsiteX8623" fmla="*/ 3043857 w 5143835"/>
              <a:gd name="connsiteY8623" fmla="*/ 371092 h 7043687"/>
              <a:gd name="connsiteX8624" fmla="*/ 3047517 w 5143835"/>
              <a:gd name="connsiteY8624" fmla="*/ 366940 h 7043687"/>
              <a:gd name="connsiteX8625" fmla="*/ 3515815 w 5143835"/>
              <a:gd name="connsiteY8625" fmla="*/ 366824 h 7043687"/>
              <a:gd name="connsiteX8626" fmla="*/ 3522023 w 5143835"/>
              <a:gd name="connsiteY8626" fmla="*/ 373746 h 7043687"/>
              <a:gd name="connsiteX8627" fmla="*/ 3516070 w 5143835"/>
              <a:gd name="connsiteY8627" fmla="*/ 380161 h 7043687"/>
              <a:gd name="connsiteX8628" fmla="*/ 3515589 w 5143835"/>
              <a:gd name="connsiteY8628" fmla="*/ 382596 h 7043687"/>
              <a:gd name="connsiteX8629" fmla="*/ 3513604 w 5143835"/>
              <a:gd name="connsiteY8629" fmla="*/ 384734 h 7043687"/>
              <a:gd name="connsiteX8630" fmla="*/ 3510116 w 5143835"/>
              <a:gd name="connsiteY8630" fmla="*/ 386575 h 7043687"/>
              <a:gd name="connsiteX8631" fmla="*/ 3508074 w 5143835"/>
              <a:gd name="connsiteY8631" fmla="*/ 381109 h 7043687"/>
              <a:gd name="connsiteX8632" fmla="*/ 3509577 w 5143835"/>
              <a:gd name="connsiteY8632" fmla="*/ 381406 h 7043687"/>
              <a:gd name="connsiteX8633" fmla="*/ 3509072 w 5143835"/>
              <a:gd name="connsiteY8633" fmla="*/ 372607 h 7043687"/>
              <a:gd name="connsiteX8634" fmla="*/ 3515815 w 5143835"/>
              <a:gd name="connsiteY8634" fmla="*/ 366824 h 7043687"/>
              <a:gd name="connsiteX8635" fmla="*/ 3505406 w 5143835"/>
              <a:gd name="connsiteY8635" fmla="*/ 363014 h 7043687"/>
              <a:gd name="connsiteX8636" fmla="*/ 3512692 w 5143835"/>
              <a:gd name="connsiteY8636" fmla="*/ 364456 h 7043687"/>
              <a:gd name="connsiteX8637" fmla="*/ 3506885 w 5143835"/>
              <a:gd name="connsiteY8637" fmla="*/ 370849 h 7043687"/>
              <a:gd name="connsiteX8638" fmla="*/ 3505406 w 5143835"/>
              <a:gd name="connsiteY8638" fmla="*/ 363014 h 7043687"/>
              <a:gd name="connsiteX8639" fmla="*/ 2788892 w 5143835"/>
              <a:gd name="connsiteY8639" fmla="*/ 362496 h 7043687"/>
              <a:gd name="connsiteX8640" fmla="*/ 2779327 w 5143835"/>
              <a:gd name="connsiteY8640" fmla="*/ 370662 h 7043687"/>
              <a:gd name="connsiteX8641" fmla="*/ 2788892 w 5143835"/>
              <a:gd name="connsiteY8641" fmla="*/ 362496 h 7043687"/>
              <a:gd name="connsiteX8642" fmla="*/ 3533735 w 5143835"/>
              <a:gd name="connsiteY8642" fmla="*/ 361611 h 7043687"/>
              <a:gd name="connsiteX8643" fmla="*/ 3535941 w 5143835"/>
              <a:gd name="connsiteY8643" fmla="*/ 366538 h 7043687"/>
              <a:gd name="connsiteX8644" fmla="*/ 3528291 w 5143835"/>
              <a:gd name="connsiteY8644" fmla="*/ 365026 h 7043687"/>
              <a:gd name="connsiteX8645" fmla="*/ 3533735 w 5143835"/>
              <a:gd name="connsiteY8645" fmla="*/ 361611 h 7043687"/>
              <a:gd name="connsiteX8646" fmla="*/ 3474462 w 5143835"/>
              <a:gd name="connsiteY8646" fmla="*/ 361566 h 7043687"/>
              <a:gd name="connsiteX8647" fmla="*/ 3464695 w 5143835"/>
              <a:gd name="connsiteY8647" fmla="*/ 371981 h 7043687"/>
              <a:gd name="connsiteX8648" fmla="*/ 3463541 w 5143835"/>
              <a:gd name="connsiteY8648" fmla="*/ 372950 h 7043687"/>
              <a:gd name="connsiteX8649" fmla="*/ 3474462 w 5143835"/>
              <a:gd name="connsiteY8649" fmla="*/ 361566 h 7043687"/>
              <a:gd name="connsiteX8650" fmla="*/ 2975751 w 5143835"/>
              <a:gd name="connsiteY8650" fmla="*/ 359934 h 7043687"/>
              <a:gd name="connsiteX8651" fmla="*/ 2977765 w 5143835"/>
              <a:gd name="connsiteY8651" fmla="*/ 365294 h 7043687"/>
              <a:gd name="connsiteX8652" fmla="*/ 2974869 w 5143835"/>
              <a:gd name="connsiteY8652" fmla="*/ 372165 h 7043687"/>
              <a:gd name="connsiteX8653" fmla="*/ 2974396 w 5143835"/>
              <a:gd name="connsiteY8653" fmla="*/ 374553 h 7043687"/>
              <a:gd name="connsiteX8654" fmla="*/ 2973924 w 5143835"/>
              <a:gd name="connsiteY8654" fmla="*/ 376941 h 7043687"/>
              <a:gd name="connsiteX8655" fmla="*/ 2972508 w 5143835"/>
              <a:gd name="connsiteY8655" fmla="*/ 384105 h 7043687"/>
              <a:gd name="connsiteX8656" fmla="*/ 2973987 w 5143835"/>
              <a:gd name="connsiteY8656" fmla="*/ 384397 h 7043687"/>
              <a:gd name="connsiteX8657" fmla="*/ 2973515 w 5143835"/>
              <a:gd name="connsiteY8657" fmla="*/ 386785 h 7043687"/>
              <a:gd name="connsiteX8658" fmla="*/ 2970084 w 5143835"/>
              <a:gd name="connsiteY8658" fmla="*/ 388588 h 7043687"/>
              <a:gd name="connsiteX8659" fmla="*/ 2967600 w 5143835"/>
              <a:gd name="connsiteY8659" fmla="*/ 385616 h 7043687"/>
              <a:gd name="connsiteX8660" fmla="*/ 2968072 w 5143835"/>
              <a:gd name="connsiteY8660" fmla="*/ 383228 h 7043687"/>
              <a:gd name="connsiteX8661" fmla="*/ 2969017 w 5143835"/>
              <a:gd name="connsiteY8661" fmla="*/ 378452 h 7043687"/>
              <a:gd name="connsiteX8662" fmla="*/ 2967538 w 5143835"/>
              <a:gd name="connsiteY8662" fmla="*/ 378159 h 7043687"/>
              <a:gd name="connsiteX8663" fmla="*/ 2963226 w 5143835"/>
              <a:gd name="connsiteY8663" fmla="*/ 392194 h 7043687"/>
              <a:gd name="connsiteX8664" fmla="*/ 2960865 w 5143835"/>
              <a:gd name="connsiteY8664" fmla="*/ 404135 h 7043687"/>
              <a:gd name="connsiteX8665" fmla="*/ 2962343 w 5143835"/>
              <a:gd name="connsiteY8665" fmla="*/ 404426 h 7043687"/>
              <a:gd name="connsiteX8666" fmla="*/ 2959983 w 5143835"/>
              <a:gd name="connsiteY8666" fmla="*/ 416366 h 7043687"/>
              <a:gd name="connsiteX8667" fmla="*/ 2960703 w 5143835"/>
              <a:gd name="connsiteY8667" fmla="*/ 443804 h 7043687"/>
              <a:gd name="connsiteX8668" fmla="*/ 2959759 w 5143835"/>
              <a:gd name="connsiteY8668" fmla="*/ 448579 h 7043687"/>
              <a:gd name="connsiteX8669" fmla="*/ 2956329 w 5143835"/>
              <a:gd name="connsiteY8669" fmla="*/ 450382 h 7043687"/>
              <a:gd name="connsiteX8670" fmla="*/ 2953844 w 5143835"/>
              <a:gd name="connsiteY8670" fmla="*/ 447409 h 7043687"/>
              <a:gd name="connsiteX8671" fmla="*/ 2954316 w 5143835"/>
              <a:gd name="connsiteY8671" fmla="*/ 445022 h 7043687"/>
              <a:gd name="connsiteX8672" fmla="*/ 2952838 w 5143835"/>
              <a:gd name="connsiteY8672" fmla="*/ 444730 h 7043687"/>
              <a:gd name="connsiteX8673" fmla="*/ 2952366 w 5143835"/>
              <a:gd name="connsiteY8673" fmla="*/ 447117 h 7043687"/>
              <a:gd name="connsiteX8674" fmla="*/ 2948936 w 5143835"/>
              <a:gd name="connsiteY8674" fmla="*/ 448920 h 7043687"/>
              <a:gd name="connsiteX8675" fmla="*/ 2946450 w 5143835"/>
              <a:gd name="connsiteY8675" fmla="*/ 445946 h 7043687"/>
              <a:gd name="connsiteX8676" fmla="*/ 2948874 w 5143835"/>
              <a:gd name="connsiteY8676" fmla="*/ 441463 h 7043687"/>
              <a:gd name="connsiteX8677" fmla="*/ 2947396 w 5143835"/>
              <a:gd name="connsiteY8677" fmla="*/ 441171 h 7043687"/>
              <a:gd name="connsiteX8678" fmla="*/ 2951850 w 5143835"/>
              <a:gd name="connsiteY8678" fmla="*/ 410997 h 7043687"/>
              <a:gd name="connsiteX8679" fmla="*/ 2957907 w 5143835"/>
              <a:gd name="connsiteY8679" fmla="*/ 403549 h 7043687"/>
              <a:gd name="connsiteX8680" fmla="*/ 2960269 w 5143835"/>
              <a:gd name="connsiteY8680" fmla="*/ 391609 h 7043687"/>
              <a:gd name="connsiteX8681" fmla="*/ 2963102 w 5143835"/>
              <a:gd name="connsiteY8681" fmla="*/ 377282 h 7043687"/>
              <a:gd name="connsiteX8682" fmla="*/ 2964581 w 5143835"/>
              <a:gd name="connsiteY8682" fmla="*/ 377575 h 7043687"/>
              <a:gd name="connsiteX8683" fmla="*/ 2966531 w 5143835"/>
              <a:gd name="connsiteY8683" fmla="*/ 375480 h 7043687"/>
              <a:gd name="connsiteX8684" fmla="*/ 2969898 w 5143835"/>
              <a:gd name="connsiteY8684" fmla="*/ 366220 h 7043687"/>
              <a:gd name="connsiteX8685" fmla="*/ 2971849 w 5143835"/>
              <a:gd name="connsiteY8685" fmla="*/ 364125 h 7043687"/>
              <a:gd name="connsiteX8686" fmla="*/ 2975751 w 5143835"/>
              <a:gd name="connsiteY8686" fmla="*/ 359934 h 7043687"/>
              <a:gd name="connsiteX8687" fmla="*/ 3189679 w 5143835"/>
              <a:gd name="connsiteY8687" fmla="*/ 359413 h 7043687"/>
              <a:gd name="connsiteX8688" fmla="*/ 3189313 w 5143835"/>
              <a:gd name="connsiteY8688" fmla="*/ 364896 h 7043687"/>
              <a:gd name="connsiteX8689" fmla="*/ 3189679 w 5143835"/>
              <a:gd name="connsiteY8689" fmla="*/ 359413 h 7043687"/>
              <a:gd name="connsiteX8690" fmla="*/ 3408338 w 5143835"/>
              <a:gd name="connsiteY8690" fmla="*/ 355667 h 7043687"/>
              <a:gd name="connsiteX8691" fmla="*/ 3404425 w 5143835"/>
              <a:gd name="connsiteY8691" fmla="*/ 362533 h 7043687"/>
              <a:gd name="connsiteX8692" fmla="*/ 3405365 w 5143835"/>
              <a:gd name="connsiteY8692" fmla="*/ 357780 h 7043687"/>
              <a:gd name="connsiteX8693" fmla="*/ 3408338 w 5143835"/>
              <a:gd name="connsiteY8693" fmla="*/ 355667 h 7043687"/>
              <a:gd name="connsiteX8694" fmla="*/ 2810630 w 5143835"/>
              <a:gd name="connsiteY8694" fmla="*/ 354222 h 7043687"/>
              <a:gd name="connsiteX8695" fmla="*/ 2813216 w 5143835"/>
              <a:gd name="connsiteY8695" fmla="*/ 357225 h 7043687"/>
              <a:gd name="connsiteX8696" fmla="*/ 2812742 w 5143835"/>
              <a:gd name="connsiteY8696" fmla="*/ 359624 h 7043687"/>
              <a:gd name="connsiteX8697" fmla="*/ 2784485 w 5143835"/>
              <a:gd name="connsiteY8697" fmla="*/ 446238 h 7043687"/>
              <a:gd name="connsiteX8698" fmla="*/ 2782481 w 5143835"/>
              <a:gd name="connsiteY8698" fmla="*/ 448333 h 7043687"/>
              <a:gd name="connsiteX8699" fmla="*/ 2779895 w 5143835"/>
              <a:gd name="connsiteY8699" fmla="*/ 445330 h 7043687"/>
              <a:gd name="connsiteX8700" fmla="*/ 2807095 w 5143835"/>
              <a:gd name="connsiteY8700" fmla="*/ 356015 h 7043687"/>
              <a:gd name="connsiteX8701" fmla="*/ 2810630 w 5143835"/>
              <a:gd name="connsiteY8701" fmla="*/ 354222 h 7043687"/>
              <a:gd name="connsiteX8702" fmla="*/ 3434023 w 5143835"/>
              <a:gd name="connsiteY8702" fmla="*/ 353569 h 7043687"/>
              <a:gd name="connsiteX8703" fmla="*/ 3433552 w 5143835"/>
              <a:gd name="connsiteY8703" fmla="*/ 355945 h 7043687"/>
              <a:gd name="connsiteX8704" fmla="*/ 3431110 w 5143835"/>
              <a:gd name="connsiteY8704" fmla="*/ 360401 h 7043687"/>
              <a:gd name="connsiteX8705" fmla="*/ 3429606 w 5143835"/>
              <a:gd name="connsiteY8705" fmla="*/ 360103 h 7043687"/>
              <a:gd name="connsiteX8706" fmla="*/ 3426131 w 5143835"/>
              <a:gd name="connsiteY8706" fmla="*/ 361886 h 7043687"/>
              <a:gd name="connsiteX8707" fmla="*/ 3426601 w 5143835"/>
              <a:gd name="connsiteY8707" fmla="*/ 359509 h 7043687"/>
              <a:gd name="connsiteX8708" fmla="*/ 3428574 w 5143835"/>
              <a:gd name="connsiteY8708" fmla="*/ 357430 h 7043687"/>
              <a:gd name="connsiteX8709" fmla="*/ 3430547 w 5143835"/>
              <a:gd name="connsiteY8709" fmla="*/ 355352 h 7043687"/>
              <a:gd name="connsiteX8710" fmla="*/ 3434023 w 5143835"/>
              <a:gd name="connsiteY8710" fmla="*/ 353569 h 7043687"/>
              <a:gd name="connsiteX8711" fmla="*/ 3445320 w 5143835"/>
              <a:gd name="connsiteY8711" fmla="*/ 351313 h 7043687"/>
              <a:gd name="connsiteX8712" fmla="*/ 3442615 w 5143835"/>
              <a:gd name="connsiteY8712" fmla="*/ 357142 h 7043687"/>
              <a:gd name="connsiteX8713" fmla="*/ 3445320 w 5143835"/>
              <a:gd name="connsiteY8713" fmla="*/ 351313 h 7043687"/>
              <a:gd name="connsiteX8714" fmla="*/ 3231207 w 5143835"/>
              <a:gd name="connsiteY8714" fmla="*/ 351179 h 7043687"/>
              <a:gd name="connsiteX8715" fmla="*/ 3229293 w 5143835"/>
              <a:gd name="connsiteY8715" fmla="*/ 360859 h 7043687"/>
              <a:gd name="connsiteX8716" fmla="*/ 3224224 w 5143835"/>
              <a:gd name="connsiteY8716" fmla="*/ 362371 h 7043687"/>
              <a:gd name="connsiteX8717" fmla="*/ 3224452 w 5143835"/>
              <a:gd name="connsiteY8717" fmla="*/ 355188 h 7043687"/>
              <a:gd name="connsiteX8718" fmla="*/ 3231207 w 5143835"/>
              <a:gd name="connsiteY8718" fmla="*/ 351179 h 7043687"/>
              <a:gd name="connsiteX8719" fmla="*/ 3243378 w 5143835"/>
              <a:gd name="connsiteY8719" fmla="*/ 350892 h 7043687"/>
              <a:gd name="connsiteX8720" fmla="*/ 3240131 w 5143835"/>
              <a:gd name="connsiteY8720" fmla="*/ 367312 h 7043687"/>
              <a:gd name="connsiteX8721" fmla="*/ 3237761 w 5143835"/>
              <a:gd name="connsiteY8721" fmla="*/ 363149 h 7043687"/>
              <a:gd name="connsiteX8722" fmla="*/ 3243378 w 5143835"/>
              <a:gd name="connsiteY8722" fmla="*/ 350892 h 7043687"/>
              <a:gd name="connsiteX8723" fmla="*/ 2889107 w 5143835"/>
              <a:gd name="connsiteY8723" fmla="*/ 349835 h 7043687"/>
              <a:gd name="connsiteX8724" fmla="*/ 2899823 w 5143835"/>
              <a:gd name="connsiteY8724" fmla="*/ 367219 h 7043687"/>
              <a:gd name="connsiteX8725" fmla="*/ 2898310 w 5143835"/>
              <a:gd name="connsiteY8725" fmla="*/ 366920 h 7043687"/>
              <a:gd name="connsiteX8726" fmla="*/ 2888323 w 5143835"/>
              <a:gd name="connsiteY8726" fmla="*/ 377668 h 7043687"/>
              <a:gd name="connsiteX8727" fmla="*/ 2883782 w 5143835"/>
              <a:gd name="connsiteY8727" fmla="*/ 376769 h 7043687"/>
              <a:gd name="connsiteX8728" fmla="*/ 2882469 w 5143835"/>
              <a:gd name="connsiteY8728" fmla="*/ 369990 h 7043687"/>
              <a:gd name="connsiteX8729" fmla="*/ 2889107 w 5143835"/>
              <a:gd name="connsiteY8729" fmla="*/ 349835 h 7043687"/>
              <a:gd name="connsiteX8730" fmla="*/ 2832613 w 5143835"/>
              <a:gd name="connsiteY8730" fmla="*/ 345997 h 7043687"/>
              <a:gd name="connsiteX8731" fmla="*/ 2827692 w 5143835"/>
              <a:gd name="connsiteY8731" fmla="*/ 362984 h 7043687"/>
              <a:gd name="connsiteX8732" fmla="*/ 2823573 w 5143835"/>
              <a:gd name="connsiteY8732" fmla="*/ 352228 h 7043687"/>
              <a:gd name="connsiteX8733" fmla="*/ 2832613 w 5143835"/>
              <a:gd name="connsiteY8733" fmla="*/ 345997 h 7043687"/>
              <a:gd name="connsiteX8734" fmla="*/ 3518570 w 5143835"/>
              <a:gd name="connsiteY8734" fmla="*/ 343347 h 7043687"/>
              <a:gd name="connsiteX8735" fmla="*/ 3519557 w 5143835"/>
              <a:gd name="connsiteY8735" fmla="*/ 346012 h 7043687"/>
              <a:gd name="connsiteX8736" fmla="*/ 3518617 w 5143835"/>
              <a:gd name="connsiteY8736" fmla="*/ 350765 h 7043687"/>
              <a:gd name="connsiteX8737" fmla="*/ 3516690 w 5143835"/>
              <a:gd name="connsiteY8737" fmla="*/ 352854 h 7043687"/>
              <a:gd name="connsiteX8738" fmla="*/ 3515703 w 5143835"/>
              <a:gd name="connsiteY8738" fmla="*/ 350188 h 7043687"/>
              <a:gd name="connsiteX8739" fmla="*/ 3516642 w 5143835"/>
              <a:gd name="connsiteY8739" fmla="*/ 345436 h 7043687"/>
              <a:gd name="connsiteX8740" fmla="*/ 3518570 w 5143835"/>
              <a:gd name="connsiteY8740" fmla="*/ 343347 h 7043687"/>
              <a:gd name="connsiteX8741" fmla="*/ 3101862 w 5143835"/>
              <a:gd name="connsiteY8741" fmla="*/ 342664 h 7043687"/>
              <a:gd name="connsiteX8742" fmla="*/ 3102886 w 5143835"/>
              <a:gd name="connsiteY8742" fmla="*/ 345382 h 7043687"/>
              <a:gd name="connsiteX8743" fmla="*/ 3101929 w 5143835"/>
              <a:gd name="connsiteY8743" fmla="*/ 350221 h 7043687"/>
              <a:gd name="connsiteX8744" fmla="*/ 3099470 w 5143835"/>
              <a:gd name="connsiteY8744" fmla="*/ 354763 h 7043687"/>
              <a:gd name="connsiteX8745" fmla="*/ 3096464 w 5143835"/>
              <a:gd name="connsiteY8745" fmla="*/ 354169 h 7043687"/>
              <a:gd name="connsiteX8746" fmla="*/ 3095439 w 5143835"/>
              <a:gd name="connsiteY8746" fmla="*/ 351452 h 7043687"/>
              <a:gd name="connsiteX8747" fmla="*/ 3097899 w 5143835"/>
              <a:gd name="connsiteY8747" fmla="*/ 346910 h 7043687"/>
              <a:gd name="connsiteX8748" fmla="*/ 3099881 w 5143835"/>
              <a:gd name="connsiteY8748" fmla="*/ 344788 h 7043687"/>
              <a:gd name="connsiteX8749" fmla="*/ 3101862 w 5143835"/>
              <a:gd name="connsiteY8749" fmla="*/ 342664 h 7043687"/>
              <a:gd name="connsiteX8750" fmla="*/ 3038777 w 5143835"/>
              <a:gd name="connsiteY8750" fmla="*/ 340068 h 7043687"/>
              <a:gd name="connsiteX8751" fmla="*/ 3038999 w 5143835"/>
              <a:gd name="connsiteY8751" fmla="*/ 354738 h 7043687"/>
              <a:gd name="connsiteX8752" fmla="*/ 3031486 w 5143835"/>
              <a:gd name="connsiteY8752" fmla="*/ 353251 h 7043687"/>
              <a:gd name="connsiteX8753" fmla="*/ 3038777 w 5143835"/>
              <a:gd name="connsiteY8753" fmla="*/ 340068 h 7043687"/>
              <a:gd name="connsiteX8754" fmla="*/ 3446231 w 5143835"/>
              <a:gd name="connsiteY8754" fmla="*/ 338921 h 7043687"/>
              <a:gd name="connsiteX8755" fmla="*/ 3448836 w 5143835"/>
              <a:gd name="connsiteY8755" fmla="*/ 341831 h 7043687"/>
              <a:gd name="connsiteX8756" fmla="*/ 3446850 w 5143835"/>
              <a:gd name="connsiteY8756" fmla="*/ 343833 h 7043687"/>
              <a:gd name="connsiteX8757" fmla="*/ 3445320 w 5143835"/>
              <a:gd name="connsiteY8757" fmla="*/ 343530 h 7043687"/>
              <a:gd name="connsiteX8758" fmla="*/ 3441803 w 5143835"/>
              <a:gd name="connsiteY8758" fmla="*/ 345229 h 7043687"/>
              <a:gd name="connsiteX8759" fmla="*/ 3440729 w 5143835"/>
              <a:gd name="connsiteY8759" fmla="*/ 342623 h 7043687"/>
              <a:gd name="connsiteX8760" fmla="*/ 3446231 w 5143835"/>
              <a:gd name="connsiteY8760" fmla="*/ 338921 h 7043687"/>
              <a:gd name="connsiteX8761" fmla="*/ 3105517 w 5143835"/>
              <a:gd name="connsiteY8761" fmla="*/ 333510 h 7043687"/>
              <a:gd name="connsiteX8762" fmla="*/ 3109683 w 5143835"/>
              <a:gd name="connsiteY8762" fmla="*/ 336848 h 7043687"/>
              <a:gd name="connsiteX8763" fmla="*/ 3100393 w 5143835"/>
              <a:gd name="connsiteY8763" fmla="*/ 335011 h 7043687"/>
              <a:gd name="connsiteX8764" fmla="*/ 3105517 w 5143835"/>
              <a:gd name="connsiteY8764" fmla="*/ 333510 h 7043687"/>
              <a:gd name="connsiteX8765" fmla="*/ 2981234 w 5143835"/>
              <a:gd name="connsiteY8765" fmla="*/ 333090 h 7043687"/>
              <a:gd name="connsiteX8766" fmla="*/ 2980975 w 5143835"/>
              <a:gd name="connsiteY8766" fmla="*/ 341211 h 7043687"/>
              <a:gd name="connsiteX8767" fmla="*/ 2976000 w 5143835"/>
              <a:gd name="connsiteY8767" fmla="*/ 335198 h 7043687"/>
              <a:gd name="connsiteX8768" fmla="*/ 2981234 w 5143835"/>
              <a:gd name="connsiteY8768" fmla="*/ 333090 h 7043687"/>
              <a:gd name="connsiteX8769" fmla="*/ 3818636 w 5143835"/>
              <a:gd name="connsiteY8769" fmla="*/ 332442 h 7043687"/>
              <a:gd name="connsiteX8770" fmla="*/ 3816676 w 5143835"/>
              <a:gd name="connsiteY8770" fmla="*/ 340596 h 7043687"/>
              <a:gd name="connsiteX8771" fmla="*/ 3814940 w 5143835"/>
              <a:gd name="connsiteY8771" fmla="*/ 333500 h 7043687"/>
              <a:gd name="connsiteX8772" fmla="*/ 3818636 w 5143835"/>
              <a:gd name="connsiteY8772" fmla="*/ 332442 h 7043687"/>
              <a:gd name="connsiteX8773" fmla="*/ 3433752 w 5143835"/>
              <a:gd name="connsiteY8773" fmla="*/ 331963 h 7043687"/>
              <a:gd name="connsiteX8774" fmla="*/ 3435209 w 5143835"/>
              <a:gd name="connsiteY8774" fmla="*/ 332251 h 7043687"/>
              <a:gd name="connsiteX8775" fmla="*/ 3434739 w 5143835"/>
              <a:gd name="connsiteY8775" fmla="*/ 334628 h 7043687"/>
              <a:gd name="connsiteX8776" fmla="*/ 3434270 w 5143835"/>
              <a:gd name="connsiteY8776" fmla="*/ 337004 h 7043687"/>
              <a:gd name="connsiteX8777" fmla="*/ 3435256 w 5143835"/>
              <a:gd name="connsiteY8777" fmla="*/ 339669 h 7043687"/>
              <a:gd name="connsiteX8778" fmla="*/ 3432342 w 5143835"/>
              <a:gd name="connsiteY8778" fmla="*/ 339093 h 7043687"/>
              <a:gd name="connsiteX8779" fmla="*/ 3433282 w 5143835"/>
              <a:gd name="connsiteY8779" fmla="*/ 334340 h 7043687"/>
              <a:gd name="connsiteX8780" fmla="*/ 3433752 w 5143835"/>
              <a:gd name="connsiteY8780" fmla="*/ 331963 h 7043687"/>
              <a:gd name="connsiteX8781" fmla="*/ 3415949 w 5143835"/>
              <a:gd name="connsiteY8781" fmla="*/ 328186 h 7043687"/>
              <a:gd name="connsiteX8782" fmla="*/ 3425057 w 5143835"/>
              <a:gd name="connsiteY8782" fmla="*/ 329986 h 7043687"/>
              <a:gd name="connsiteX8783" fmla="*/ 3409541 w 5143835"/>
              <a:gd name="connsiteY8783" fmla="*/ 336668 h 7043687"/>
              <a:gd name="connsiteX8784" fmla="*/ 3415949 w 5143835"/>
              <a:gd name="connsiteY8784" fmla="*/ 328186 h 7043687"/>
              <a:gd name="connsiteX8785" fmla="*/ 3154176 w 5143835"/>
              <a:gd name="connsiteY8785" fmla="*/ 323197 h 7043687"/>
              <a:gd name="connsiteX8786" fmla="*/ 3158438 w 5143835"/>
              <a:gd name="connsiteY8786" fmla="*/ 324040 h 7043687"/>
              <a:gd name="connsiteX8787" fmla="*/ 3159381 w 5143835"/>
              <a:gd name="connsiteY8787" fmla="*/ 326741 h 7043687"/>
              <a:gd name="connsiteX8788" fmla="*/ 3157003 w 5143835"/>
              <a:gd name="connsiteY8788" fmla="*/ 331299 h 7043687"/>
              <a:gd name="connsiteX8789" fmla="*/ 3153683 w 5143835"/>
              <a:gd name="connsiteY8789" fmla="*/ 333157 h 7043687"/>
              <a:gd name="connsiteX8790" fmla="*/ 3151321 w 5143835"/>
              <a:gd name="connsiteY8790" fmla="*/ 330175 h 7043687"/>
              <a:gd name="connsiteX8791" fmla="*/ 3154176 w 5143835"/>
              <a:gd name="connsiteY8791" fmla="*/ 323197 h 7043687"/>
              <a:gd name="connsiteX8792" fmla="*/ 3209317 w 5143835"/>
              <a:gd name="connsiteY8792" fmla="*/ 319014 h 7043687"/>
              <a:gd name="connsiteX8793" fmla="*/ 3208905 w 5143835"/>
              <a:gd name="connsiteY8793" fmla="*/ 336892 h 7043687"/>
              <a:gd name="connsiteX8794" fmla="*/ 3206839 w 5143835"/>
              <a:gd name="connsiteY8794" fmla="*/ 323655 h 7043687"/>
              <a:gd name="connsiteX8795" fmla="*/ 3209317 w 5143835"/>
              <a:gd name="connsiteY8795" fmla="*/ 319014 h 7043687"/>
              <a:gd name="connsiteX8796" fmla="*/ 3231533 w 5143835"/>
              <a:gd name="connsiteY8796" fmla="*/ 316223 h 7043687"/>
              <a:gd name="connsiteX8797" fmla="*/ 3233063 w 5143835"/>
              <a:gd name="connsiteY8797" fmla="*/ 316526 h 7043687"/>
              <a:gd name="connsiteX8798" fmla="*/ 3234593 w 5143835"/>
              <a:gd name="connsiteY8798" fmla="*/ 316828 h 7043687"/>
              <a:gd name="connsiteX8799" fmla="*/ 3234109 w 5143835"/>
              <a:gd name="connsiteY8799" fmla="*/ 319277 h 7043687"/>
              <a:gd name="connsiteX8800" fmla="*/ 3230081 w 5143835"/>
              <a:gd name="connsiteY8800" fmla="*/ 323569 h 7043687"/>
              <a:gd name="connsiteX8801" fmla="*/ 3225567 w 5143835"/>
              <a:gd name="connsiteY8801" fmla="*/ 330309 h 7043687"/>
              <a:gd name="connsiteX8802" fmla="*/ 3224038 w 5143835"/>
              <a:gd name="connsiteY8802" fmla="*/ 330007 h 7043687"/>
              <a:gd name="connsiteX8803" fmla="*/ 3228549 w 5143835"/>
              <a:gd name="connsiteY8803" fmla="*/ 323266 h 7043687"/>
              <a:gd name="connsiteX8804" fmla="*/ 3231533 w 5143835"/>
              <a:gd name="connsiteY8804" fmla="*/ 316223 h 7043687"/>
              <a:gd name="connsiteX8805" fmla="*/ 3513405 w 5143835"/>
              <a:gd name="connsiteY8805" fmla="*/ 315386 h 7043687"/>
              <a:gd name="connsiteX8806" fmla="*/ 3514908 w 5143835"/>
              <a:gd name="connsiteY8806" fmla="*/ 315683 h 7043687"/>
              <a:gd name="connsiteX8807" fmla="*/ 3516410 w 5143835"/>
              <a:gd name="connsiteY8807" fmla="*/ 315981 h 7043687"/>
              <a:gd name="connsiteX8808" fmla="*/ 3515940 w 5143835"/>
              <a:gd name="connsiteY8808" fmla="*/ 318358 h 7043687"/>
              <a:gd name="connsiteX8809" fmla="*/ 3512465 w 5143835"/>
              <a:gd name="connsiteY8809" fmla="*/ 320140 h 7043687"/>
              <a:gd name="connsiteX8810" fmla="*/ 3511995 w 5143835"/>
              <a:gd name="connsiteY8810" fmla="*/ 322516 h 7043687"/>
              <a:gd name="connsiteX8811" fmla="*/ 3510022 w 5143835"/>
              <a:gd name="connsiteY8811" fmla="*/ 324595 h 7043687"/>
              <a:gd name="connsiteX8812" fmla="*/ 3508989 w 5143835"/>
              <a:gd name="connsiteY8812" fmla="*/ 321921 h 7043687"/>
              <a:gd name="connsiteX8813" fmla="*/ 3509459 w 5143835"/>
              <a:gd name="connsiteY8813" fmla="*/ 319545 h 7043687"/>
              <a:gd name="connsiteX8814" fmla="*/ 3509930 w 5143835"/>
              <a:gd name="connsiteY8814" fmla="*/ 317169 h 7043687"/>
              <a:gd name="connsiteX8815" fmla="*/ 3513405 w 5143835"/>
              <a:gd name="connsiteY8815" fmla="*/ 315386 h 7043687"/>
              <a:gd name="connsiteX8816" fmla="*/ 3216924 w 5143835"/>
              <a:gd name="connsiteY8816" fmla="*/ 313334 h 7043687"/>
              <a:gd name="connsiteX8817" fmla="*/ 3217925 w 5143835"/>
              <a:gd name="connsiteY8817" fmla="*/ 315926 h 7043687"/>
              <a:gd name="connsiteX8818" fmla="*/ 3218471 w 5143835"/>
              <a:gd name="connsiteY8818" fmla="*/ 320824 h 7043687"/>
              <a:gd name="connsiteX8819" fmla="*/ 3217014 w 5143835"/>
              <a:gd name="connsiteY8819" fmla="*/ 320535 h 7043687"/>
              <a:gd name="connsiteX8820" fmla="*/ 3215011 w 5143835"/>
              <a:gd name="connsiteY8820" fmla="*/ 315351 h 7043687"/>
              <a:gd name="connsiteX8821" fmla="*/ 3216924 w 5143835"/>
              <a:gd name="connsiteY8821" fmla="*/ 313334 h 7043687"/>
              <a:gd name="connsiteX8822" fmla="*/ 2823375 w 5143835"/>
              <a:gd name="connsiteY8822" fmla="*/ 312740 h 7043687"/>
              <a:gd name="connsiteX8823" fmla="*/ 2824444 w 5143835"/>
              <a:gd name="connsiteY8823" fmla="*/ 315376 h 7043687"/>
              <a:gd name="connsiteX8824" fmla="*/ 2825512 w 5143835"/>
              <a:gd name="connsiteY8824" fmla="*/ 318013 h 7043687"/>
              <a:gd name="connsiteX8825" fmla="*/ 2824589 w 5143835"/>
              <a:gd name="connsiteY8825" fmla="*/ 322680 h 7043687"/>
              <a:gd name="connsiteX8826" fmla="*/ 2818761 w 5143835"/>
              <a:gd name="connsiteY8826" fmla="*/ 336075 h 7043687"/>
              <a:gd name="connsiteX8827" fmla="*/ 2815700 w 5143835"/>
              <a:gd name="connsiteY8827" fmla="*/ 335470 h 7043687"/>
              <a:gd name="connsiteX8828" fmla="*/ 2814632 w 5143835"/>
              <a:gd name="connsiteY8828" fmla="*/ 332834 h 7043687"/>
              <a:gd name="connsiteX8829" fmla="*/ 2819392 w 5143835"/>
              <a:gd name="connsiteY8829" fmla="*/ 316803 h 7043687"/>
              <a:gd name="connsiteX8830" fmla="*/ 2819853 w 5143835"/>
              <a:gd name="connsiteY8830" fmla="*/ 314469 h 7043687"/>
              <a:gd name="connsiteX8831" fmla="*/ 2823375 w 5143835"/>
              <a:gd name="connsiteY8831" fmla="*/ 312740 h 7043687"/>
              <a:gd name="connsiteX8832" fmla="*/ 3442532 w 5143835"/>
              <a:gd name="connsiteY8832" fmla="*/ 311251 h 7043687"/>
              <a:gd name="connsiteX8833" fmla="*/ 3443147 w 5143835"/>
              <a:gd name="connsiteY8833" fmla="*/ 316042 h 7043687"/>
              <a:gd name="connsiteX8834" fmla="*/ 3442258 w 5143835"/>
              <a:gd name="connsiteY8834" fmla="*/ 320535 h 7043687"/>
              <a:gd name="connsiteX8835" fmla="*/ 3440311 w 5143835"/>
              <a:gd name="connsiteY8835" fmla="*/ 322485 h 7043687"/>
              <a:gd name="connsiteX8836" fmla="*/ 3437750 w 5143835"/>
              <a:gd name="connsiteY8836" fmla="*/ 319643 h 7043687"/>
              <a:gd name="connsiteX8837" fmla="*/ 3439082 w 5143835"/>
              <a:gd name="connsiteY8837" fmla="*/ 312903 h 7043687"/>
              <a:gd name="connsiteX8838" fmla="*/ 3442532 w 5143835"/>
              <a:gd name="connsiteY8838" fmla="*/ 311251 h 7043687"/>
              <a:gd name="connsiteX8839" fmla="*/ 2904486 w 5143835"/>
              <a:gd name="connsiteY8839" fmla="*/ 310820 h 7043687"/>
              <a:gd name="connsiteX8840" fmla="*/ 2905497 w 5143835"/>
              <a:gd name="connsiteY8840" fmla="*/ 313507 h 7043687"/>
              <a:gd name="connsiteX8841" fmla="*/ 2906033 w 5143835"/>
              <a:gd name="connsiteY8841" fmla="*/ 318585 h 7043687"/>
              <a:gd name="connsiteX8842" fmla="*/ 2900700 w 5143835"/>
              <a:gd name="connsiteY8842" fmla="*/ 329965 h 7043687"/>
              <a:gd name="connsiteX8843" fmla="*/ 2897324 w 5143835"/>
              <a:gd name="connsiteY8843" fmla="*/ 339245 h 7043687"/>
              <a:gd name="connsiteX8844" fmla="*/ 2893884 w 5143835"/>
              <a:gd name="connsiteY8844" fmla="*/ 341051 h 7043687"/>
              <a:gd name="connsiteX8845" fmla="*/ 2891391 w 5143835"/>
              <a:gd name="connsiteY8845" fmla="*/ 338072 h 7043687"/>
              <a:gd name="connsiteX8846" fmla="*/ 2896723 w 5143835"/>
              <a:gd name="connsiteY8846" fmla="*/ 326691 h 7043687"/>
              <a:gd name="connsiteX8847" fmla="*/ 2900573 w 5143835"/>
              <a:gd name="connsiteY8847" fmla="*/ 315019 h 7043687"/>
              <a:gd name="connsiteX8848" fmla="*/ 2904486 w 5143835"/>
              <a:gd name="connsiteY8848" fmla="*/ 310820 h 7043687"/>
              <a:gd name="connsiteX8849" fmla="*/ 3126843 w 5143835"/>
              <a:gd name="connsiteY8849" fmla="*/ 310787 h 7043687"/>
              <a:gd name="connsiteX8850" fmla="*/ 3129353 w 5143835"/>
              <a:gd name="connsiteY8850" fmla="*/ 313679 h 7043687"/>
              <a:gd name="connsiteX8851" fmla="*/ 3129470 w 5143835"/>
              <a:gd name="connsiteY8851" fmla="*/ 320885 h 7043687"/>
              <a:gd name="connsiteX8852" fmla="*/ 3127531 w 5143835"/>
              <a:gd name="connsiteY8852" fmla="*/ 322896 h 7043687"/>
              <a:gd name="connsiteX8853" fmla="*/ 3129014 w 5143835"/>
              <a:gd name="connsiteY8853" fmla="*/ 323190 h 7043687"/>
              <a:gd name="connsiteX8854" fmla="*/ 3130042 w 5143835"/>
              <a:gd name="connsiteY8854" fmla="*/ 325787 h 7043687"/>
              <a:gd name="connsiteX8855" fmla="*/ 3128558 w 5143835"/>
              <a:gd name="connsiteY8855" fmla="*/ 325495 h 7043687"/>
              <a:gd name="connsiteX8856" fmla="*/ 3127075 w 5143835"/>
              <a:gd name="connsiteY8856" fmla="*/ 325201 h 7043687"/>
              <a:gd name="connsiteX8857" fmla="*/ 3124681 w 5143835"/>
              <a:gd name="connsiteY8857" fmla="*/ 329517 h 7043687"/>
              <a:gd name="connsiteX8858" fmla="*/ 3121258 w 5143835"/>
              <a:gd name="connsiteY8858" fmla="*/ 331234 h 7043687"/>
              <a:gd name="connsiteX8859" fmla="*/ 3119203 w 5143835"/>
              <a:gd name="connsiteY8859" fmla="*/ 326039 h 7043687"/>
              <a:gd name="connsiteX8860" fmla="*/ 3121598 w 5143835"/>
              <a:gd name="connsiteY8860" fmla="*/ 321724 h 7043687"/>
              <a:gd name="connsiteX8861" fmla="*/ 3123536 w 5143835"/>
              <a:gd name="connsiteY8861" fmla="*/ 319712 h 7043687"/>
              <a:gd name="connsiteX8862" fmla="*/ 3124448 w 5143835"/>
              <a:gd name="connsiteY8862" fmla="*/ 315104 h 7043687"/>
              <a:gd name="connsiteX8863" fmla="*/ 3124904 w 5143835"/>
              <a:gd name="connsiteY8863" fmla="*/ 312798 h 7043687"/>
              <a:gd name="connsiteX8864" fmla="*/ 3126843 w 5143835"/>
              <a:gd name="connsiteY8864" fmla="*/ 310787 h 7043687"/>
              <a:gd name="connsiteX8865" fmla="*/ 3107187 w 5143835"/>
              <a:gd name="connsiteY8865" fmla="*/ 308696 h 7043687"/>
              <a:gd name="connsiteX8866" fmla="*/ 3111777 w 5143835"/>
              <a:gd name="connsiteY8866" fmla="*/ 309604 h 7043687"/>
              <a:gd name="connsiteX8867" fmla="*/ 3112838 w 5143835"/>
              <a:gd name="connsiteY8867" fmla="*/ 312283 h 7043687"/>
              <a:gd name="connsiteX8868" fmla="*/ 3109777 w 5143835"/>
              <a:gd name="connsiteY8868" fmla="*/ 311678 h 7043687"/>
              <a:gd name="connsiteX8869" fmla="*/ 3108247 w 5143835"/>
              <a:gd name="connsiteY8869" fmla="*/ 311376 h 7043687"/>
              <a:gd name="connsiteX8870" fmla="*/ 3107308 w 5143835"/>
              <a:gd name="connsiteY8870" fmla="*/ 316129 h 7043687"/>
              <a:gd name="connsiteX8871" fmla="*/ 3106837 w 5143835"/>
              <a:gd name="connsiteY8871" fmla="*/ 318505 h 7043687"/>
              <a:gd name="connsiteX8872" fmla="*/ 3105307 w 5143835"/>
              <a:gd name="connsiteY8872" fmla="*/ 318203 h 7043687"/>
              <a:gd name="connsiteX8873" fmla="*/ 3103777 w 5143835"/>
              <a:gd name="connsiteY8873" fmla="*/ 317900 h 7043687"/>
              <a:gd name="connsiteX8874" fmla="*/ 3104247 w 5143835"/>
              <a:gd name="connsiteY8874" fmla="*/ 315523 h 7043687"/>
              <a:gd name="connsiteX8875" fmla="*/ 3107187 w 5143835"/>
              <a:gd name="connsiteY8875" fmla="*/ 308696 h 7043687"/>
              <a:gd name="connsiteX8876" fmla="*/ 3794644 w 5143835"/>
              <a:gd name="connsiteY8876" fmla="*/ 305777 h 7043687"/>
              <a:gd name="connsiteX8877" fmla="*/ 3802379 w 5143835"/>
              <a:gd name="connsiteY8877" fmla="*/ 312464 h 7043687"/>
              <a:gd name="connsiteX8878" fmla="*/ 3800444 w 5143835"/>
              <a:gd name="connsiteY8878" fmla="*/ 326991 h 7043687"/>
              <a:gd name="connsiteX8879" fmla="*/ 3790774 w 5143835"/>
              <a:gd name="connsiteY8879" fmla="*/ 321873 h 7043687"/>
              <a:gd name="connsiteX8880" fmla="*/ 3794644 w 5143835"/>
              <a:gd name="connsiteY8880" fmla="*/ 305777 h 7043687"/>
              <a:gd name="connsiteX8881" fmla="*/ 2776692 w 5143835"/>
              <a:gd name="connsiteY8881" fmla="*/ 305306 h 7043687"/>
              <a:gd name="connsiteX8882" fmla="*/ 2780701 w 5143835"/>
              <a:gd name="connsiteY8882" fmla="*/ 308577 h 7043687"/>
              <a:gd name="connsiteX8883" fmla="*/ 2778422 w 5143835"/>
              <a:gd name="connsiteY8883" fmla="*/ 327956 h 7043687"/>
              <a:gd name="connsiteX8884" fmla="*/ 2772210 w 5143835"/>
              <a:gd name="connsiteY8884" fmla="*/ 351515 h 7043687"/>
              <a:gd name="connsiteX8885" fmla="*/ 2769932 w 5143835"/>
              <a:gd name="connsiteY8885" fmla="*/ 370893 h 7043687"/>
              <a:gd name="connsiteX8886" fmla="*/ 2765372 w 5143835"/>
              <a:gd name="connsiteY8886" fmla="*/ 362556 h 7043687"/>
              <a:gd name="connsiteX8887" fmla="*/ 2758218 w 5143835"/>
              <a:gd name="connsiteY8887" fmla="*/ 390885 h 7043687"/>
              <a:gd name="connsiteX8888" fmla="*/ 2755860 w 5143835"/>
              <a:gd name="connsiteY8888" fmla="*/ 402811 h 7043687"/>
              <a:gd name="connsiteX8889" fmla="*/ 2757354 w 5143835"/>
              <a:gd name="connsiteY8889" fmla="*/ 403107 h 7043687"/>
              <a:gd name="connsiteX8890" fmla="*/ 2747212 w 5143835"/>
              <a:gd name="connsiteY8890" fmla="*/ 430846 h 7043687"/>
              <a:gd name="connsiteX8891" fmla="*/ 2743280 w 5143835"/>
              <a:gd name="connsiteY8891" fmla="*/ 435026 h 7043687"/>
              <a:gd name="connsiteX8892" fmla="*/ 2742337 w 5143835"/>
              <a:gd name="connsiteY8892" fmla="*/ 439796 h 7043687"/>
              <a:gd name="connsiteX8893" fmla="*/ 2738564 w 5143835"/>
              <a:gd name="connsiteY8893" fmla="*/ 458879 h 7043687"/>
              <a:gd name="connsiteX8894" fmla="*/ 2742023 w 5143835"/>
              <a:gd name="connsiteY8894" fmla="*/ 457085 h 7043687"/>
              <a:gd name="connsiteX8895" fmla="*/ 2743045 w 5143835"/>
              <a:gd name="connsiteY8895" fmla="*/ 459765 h 7043687"/>
              <a:gd name="connsiteX8896" fmla="*/ 2738092 w 5143835"/>
              <a:gd name="connsiteY8896" fmla="*/ 461265 h 7043687"/>
              <a:gd name="connsiteX8897" fmla="*/ 2739114 w 5143835"/>
              <a:gd name="connsiteY8897" fmla="*/ 463946 h 7043687"/>
              <a:gd name="connsiteX8898" fmla="*/ 2738957 w 5143835"/>
              <a:gd name="connsiteY8898" fmla="*/ 496138 h 7043687"/>
              <a:gd name="connsiteX8899" fmla="*/ 2727872 w 5143835"/>
              <a:gd name="connsiteY8899" fmla="*/ 528646 h 7043687"/>
              <a:gd name="connsiteX8900" fmla="*/ 2719933 w 5143835"/>
              <a:gd name="connsiteY8900" fmla="*/ 529555 h 7043687"/>
              <a:gd name="connsiteX8901" fmla="*/ 2718439 w 5143835"/>
              <a:gd name="connsiteY8901" fmla="*/ 529259 h 7043687"/>
              <a:gd name="connsiteX8902" fmla="*/ 2712621 w 5143835"/>
              <a:gd name="connsiteY8902" fmla="*/ 542981 h 7043687"/>
              <a:gd name="connsiteX8903" fmla="*/ 2713643 w 5143835"/>
              <a:gd name="connsiteY8903" fmla="*/ 545662 h 7043687"/>
              <a:gd name="connsiteX8904" fmla="*/ 2716631 w 5143835"/>
              <a:gd name="connsiteY8904" fmla="*/ 546253 h 7043687"/>
              <a:gd name="connsiteX8905" fmla="*/ 2718124 w 5143835"/>
              <a:gd name="connsiteY8905" fmla="*/ 546548 h 7043687"/>
              <a:gd name="connsiteX8906" fmla="*/ 2719146 w 5143835"/>
              <a:gd name="connsiteY8906" fmla="*/ 549229 h 7043687"/>
              <a:gd name="connsiteX8907" fmla="*/ 2717653 w 5143835"/>
              <a:gd name="connsiteY8907" fmla="*/ 548934 h 7043687"/>
              <a:gd name="connsiteX8908" fmla="*/ 2716160 w 5143835"/>
              <a:gd name="connsiteY8908" fmla="*/ 548638 h 7043687"/>
              <a:gd name="connsiteX8909" fmla="*/ 2713171 w 5143835"/>
              <a:gd name="connsiteY8909" fmla="*/ 548047 h 7043687"/>
              <a:gd name="connsiteX8910" fmla="*/ 2702165 w 5143835"/>
              <a:gd name="connsiteY8910" fmla="*/ 588008 h 7043687"/>
              <a:gd name="connsiteX8911" fmla="*/ 2697920 w 5143835"/>
              <a:gd name="connsiteY8911" fmla="*/ 609476 h 7043687"/>
              <a:gd name="connsiteX8912" fmla="*/ 2696034 w 5143835"/>
              <a:gd name="connsiteY8912" fmla="*/ 666113 h 7043687"/>
              <a:gd name="connsiteX8913" fmla="*/ 2679289 w 5143835"/>
              <a:gd name="connsiteY8913" fmla="*/ 680153 h 7043687"/>
              <a:gd name="connsiteX8914" fmla="*/ 2669541 w 5143835"/>
              <a:gd name="connsiteY8914" fmla="*/ 698053 h 7043687"/>
              <a:gd name="connsiteX8915" fmla="*/ 2668597 w 5143835"/>
              <a:gd name="connsiteY8915" fmla="*/ 702824 h 7043687"/>
              <a:gd name="connsiteX8916" fmla="*/ 2666160 w 5143835"/>
              <a:gd name="connsiteY8916" fmla="*/ 707300 h 7043687"/>
              <a:gd name="connsiteX8917" fmla="*/ 2662151 w 5143835"/>
              <a:gd name="connsiteY8917" fmla="*/ 704028 h 7043687"/>
              <a:gd name="connsiteX8918" fmla="*/ 2662956 w 5143835"/>
              <a:gd name="connsiteY8918" fmla="*/ 697991 h 7043687"/>
              <a:gd name="connsiteX8919" fmla="*/ 2666003 w 5143835"/>
              <a:gd name="connsiteY8919" fmla="*/ 692397 h 7043687"/>
              <a:gd name="connsiteX8920" fmla="*/ 2664509 w 5143835"/>
              <a:gd name="connsiteY8920" fmla="*/ 692102 h 7043687"/>
              <a:gd name="connsiteX8921" fmla="*/ 2681411 w 5143835"/>
              <a:gd name="connsiteY8921" fmla="*/ 645870 h 7043687"/>
              <a:gd name="connsiteX8922" fmla="*/ 2677481 w 5143835"/>
              <a:gd name="connsiteY8922" fmla="*/ 650051 h 7043687"/>
              <a:gd name="connsiteX8923" fmla="*/ 2690451 w 5143835"/>
              <a:gd name="connsiteY8923" fmla="*/ 607999 h 7043687"/>
              <a:gd name="connsiteX8924" fmla="*/ 2691945 w 5143835"/>
              <a:gd name="connsiteY8924" fmla="*/ 608295 h 7043687"/>
              <a:gd name="connsiteX8925" fmla="*/ 2696190 w 5143835"/>
              <a:gd name="connsiteY8925" fmla="*/ 586827 h 7043687"/>
              <a:gd name="connsiteX8926" fmla="*/ 2707668 w 5143835"/>
              <a:gd name="connsiteY8926" fmla="*/ 544481 h 7043687"/>
              <a:gd name="connsiteX8927" fmla="*/ 2708140 w 5143835"/>
              <a:gd name="connsiteY8927" fmla="*/ 542095 h 7043687"/>
              <a:gd name="connsiteX8928" fmla="*/ 2713958 w 5143835"/>
              <a:gd name="connsiteY8928" fmla="*/ 528373 h 7043687"/>
              <a:gd name="connsiteX8929" fmla="*/ 2732668 w 5143835"/>
              <a:gd name="connsiteY8929" fmla="*/ 465149 h 7043687"/>
              <a:gd name="connsiteX8930" fmla="*/ 2734162 w 5143835"/>
              <a:gd name="connsiteY8930" fmla="*/ 465445 h 7043687"/>
              <a:gd name="connsiteX8931" fmla="*/ 2733611 w 5143835"/>
              <a:gd name="connsiteY8931" fmla="*/ 460379 h 7043687"/>
              <a:gd name="connsiteX8932" fmla="*/ 2734083 w 5143835"/>
              <a:gd name="connsiteY8932" fmla="*/ 457993 h 7043687"/>
              <a:gd name="connsiteX8933" fmla="*/ 2737856 w 5143835"/>
              <a:gd name="connsiteY8933" fmla="*/ 438910 h 7043687"/>
              <a:gd name="connsiteX8934" fmla="*/ 2738800 w 5143835"/>
              <a:gd name="connsiteY8934" fmla="*/ 434139 h 7043687"/>
              <a:gd name="connsiteX8935" fmla="*/ 2735812 w 5143835"/>
              <a:gd name="connsiteY8935" fmla="*/ 433548 h 7043687"/>
              <a:gd name="connsiteX8936" fmla="*/ 2734319 w 5143835"/>
              <a:gd name="connsiteY8936" fmla="*/ 433253 h 7043687"/>
              <a:gd name="connsiteX8937" fmla="*/ 2736127 w 5143835"/>
              <a:gd name="connsiteY8937" fmla="*/ 416260 h 7043687"/>
              <a:gd name="connsiteX8938" fmla="*/ 2738564 w 5143835"/>
              <a:gd name="connsiteY8938" fmla="*/ 411785 h 7043687"/>
              <a:gd name="connsiteX8939" fmla="*/ 2740058 w 5143835"/>
              <a:gd name="connsiteY8939" fmla="*/ 412080 h 7043687"/>
              <a:gd name="connsiteX8940" fmla="*/ 2741079 w 5143835"/>
              <a:gd name="connsiteY8940" fmla="*/ 414761 h 7043687"/>
              <a:gd name="connsiteX8941" fmla="*/ 2739114 w 5143835"/>
              <a:gd name="connsiteY8941" fmla="*/ 416851 h 7043687"/>
              <a:gd name="connsiteX8942" fmla="*/ 2737777 w 5143835"/>
              <a:gd name="connsiteY8942" fmla="*/ 431459 h 7043687"/>
              <a:gd name="connsiteX8943" fmla="*/ 2739272 w 5143835"/>
              <a:gd name="connsiteY8943" fmla="*/ 431754 h 7043687"/>
              <a:gd name="connsiteX8944" fmla="*/ 2741630 w 5143835"/>
              <a:gd name="connsiteY8944" fmla="*/ 419827 h 7043687"/>
              <a:gd name="connsiteX8945" fmla="*/ 2746111 w 5143835"/>
              <a:gd name="connsiteY8945" fmla="*/ 420714 h 7043687"/>
              <a:gd name="connsiteX8946" fmla="*/ 2749413 w 5143835"/>
              <a:gd name="connsiteY8946" fmla="*/ 404016 h 7043687"/>
              <a:gd name="connsiteX8947" fmla="*/ 2750906 w 5143835"/>
              <a:gd name="connsiteY8947" fmla="*/ 404311 h 7043687"/>
              <a:gd name="connsiteX8948" fmla="*/ 2751379 w 5143835"/>
              <a:gd name="connsiteY8948" fmla="*/ 401925 h 7043687"/>
              <a:gd name="connsiteX8949" fmla="*/ 2752243 w 5143835"/>
              <a:gd name="connsiteY8949" fmla="*/ 389702 h 7043687"/>
              <a:gd name="connsiteX8950" fmla="*/ 2761362 w 5143835"/>
              <a:gd name="connsiteY8950" fmla="*/ 359284 h 7043687"/>
              <a:gd name="connsiteX8951" fmla="*/ 2761834 w 5143835"/>
              <a:gd name="connsiteY8951" fmla="*/ 356899 h 7043687"/>
              <a:gd name="connsiteX8952" fmla="*/ 2764271 w 5143835"/>
              <a:gd name="connsiteY8952" fmla="*/ 352423 h 7043687"/>
              <a:gd name="connsiteX8953" fmla="*/ 2764743 w 5143835"/>
              <a:gd name="connsiteY8953" fmla="*/ 350038 h 7043687"/>
              <a:gd name="connsiteX8954" fmla="*/ 2772762 w 5143835"/>
              <a:gd name="connsiteY8954" fmla="*/ 309486 h 7043687"/>
              <a:gd name="connsiteX8955" fmla="*/ 2776692 w 5143835"/>
              <a:gd name="connsiteY8955" fmla="*/ 305306 h 7043687"/>
              <a:gd name="connsiteX8956" fmla="*/ 3808118 w 5143835"/>
              <a:gd name="connsiteY8956" fmla="*/ 304914 h 7043687"/>
              <a:gd name="connsiteX8957" fmla="*/ 3807560 w 5143835"/>
              <a:gd name="connsiteY8957" fmla="*/ 311706 h 7043687"/>
              <a:gd name="connsiteX8958" fmla="*/ 3804853 w 5143835"/>
              <a:gd name="connsiteY8958" fmla="*/ 308650 h 7043687"/>
              <a:gd name="connsiteX8959" fmla="*/ 3808118 w 5143835"/>
              <a:gd name="connsiteY8959" fmla="*/ 304914 h 7043687"/>
              <a:gd name="connsiteX8960" fmla="*/ 2837982 w 5143835"/>
              <a:gd name="connsiteY8960" fmla="*/ 303057 h 7043687"/>
              <a:gd name="connsiteX8961" fmla="*/ 2840987 w 5143835"/>
              <a:gd name="connsiteY8961" fmla="*/ 303652 h 7043687"/>
              <a:gd name="connsiteX8962" fmla="*/ 2842490 w 5143835"/>
              <a:gd name="connsiteY8962" fmla="*/ 303949 h 7043687"/>
              <a:gd name="connsiteX8963" fmla="*/ 2842017 w 5143835"/>
              <a:gd name="connsiteY8963" fmla="*/ 306342 h 7043687"/>
              <a:gd name="connsiteX8964" fmla="*/ 2833805 w 5143835"/>
              <a:gd name="connsiteY8964" fmla="*/ 332072 h 7043687"/>
              <a:gd name="connsiteX8965" fmla="*/ 2831830 w 5143835"/>
              <a:gd name="connsiteY8965" fmla="*/ 334168 h 7043687"/>
              <a:gd name="connsiteX8966" fmla="*/ 2830800 w 5143835"/>
              <a:gd name="connsiteY8966" fmla="*/ 331478 h 7043687"/>
              <a:gd name="connsiteX8967" fmla="*/ 2837982 w 5143835"/>
              <a:gd name="connsiteY8967" fmla="*/ 303057 h 7043687"/>
              <a:gd name="connsiteX8968" fmla="*/ 3824341 w 5143835"/>
              <a:gd name="connsiteY8968" fmla="*/ 301561 h 7043687"/>
              <a:gd name="connsiteX8969" fmla="*/ 3819272 w 5143835"/>
              <a:gd name="connsiteY8969" fmla="*/ 315483 h 7043687"/>
              <a:gd name="connsiteX8970" fmla="*/ 3819650 w 5143835"/>
              <a:gd name="connsiteY8970" fmla="*/ 306756 h 7043687"/>
              <a:gd name="connsiteX8971" fmla="*/ 3824341 w 5143835"/>
              <a:gd name="connsiteY8971" fmla="*/ 301561 h 7043687"/>
              <a:gd name="connsiteX8972" fmla="*/ 3231618 w 5143835"/>
              <a:gd name="connsiteY8972" fmla="*/ 301207 h 7043687"/>
              <a:gd name="connsiteX8973" fmla="*/ 3231600 w 5143835"/>
              <a:gd name="connsiteY8973" fmla="*/ 301419 h 7043687"/>
              <a:gd name="connsiteX8974" fmla="*/ 3231140 w 5143835"/>
              <a:gd name="connsiteY8974" fmla="*/ 301329 h 7043687"/>
              <a:gd name="connsiteX8975" fmla="*/ 3220933 w 5143835"/>
              <a:gd name="connsiteY8975" fmla="*/ 299758 h 7043687"/>
              <a:gd name="connsiteX8976" fmla="*/ 3211061 w 5143835"/>
              <a:gd name="connsiteY8976" fmla="*/ 309481 h 7043687"/>
              <a:gd name="connsiteX8977" fmla="*/ 3220933 w 5143835"/>
              <a:gd name="connsiteY8977" fmla="*/ 299758 h 7043687"/>
              <a:gd name="connsiteX8978" fmla="*/ 3222658 w 5143835"/>
              <a:gd name="connsiteY8978" fmla="*/ 299651 h 7043687"/>
              <a:gd name="connsiteX8979" fmla="*/ 3231140 w 5143835"/>
              <a:gd name="connsiteY8979" fmla="*/ 301329 h 7043687"/>
              <a:gd name="connsiteX8980" fmla="*/ 3227339 w 5143835"/>
              <a:gd name="connsiteY8980" fmla="*/ 302285 h 7043687"/>
              <a:gd name="connsiteX8981" fmla="*/ 3225155 w 5143835"/>
              <a:gd name="connsiteY8981" fmla="*/ 302689 h 7043687"/>
              <a:gd name="connsiteX8982" fmla="*/ 3222658 w 5143835"/>
              <a:gd name="connsiteY8982" fmla="*/ 299651 h 7043687"/>
              <a:gd name="connsiteX8983" fmla="*/ 3168367 w 5143835"/>
              <a:gd name="connsiteY8983" fmla="*/ 299242 h 7043687"/>
              <a:gd name="connsiteX8984" fmla="*/ 3163180 w 5143835"/>
              <a:gd name="connsiteY8984" fmla="*/ 303268 h 7043687"/>
              <a:gd name="connsiteX8985" fmla="*/ 3168367 w 5143835"/>
              <a:gd name="connsiteY8985" fmla="*/ 299242 h 7043687"/>
              <a:gd name="connsiteX8986" fmla="*/ 2904027 w 5143835"/>
              <a:gd name="connsiteY8986" fmla="*/ 299055 h 7043687"/>
              <a:gd name="connsiteX8987" fmla="*/ 2901530 w 5143835"/>
              <a:gd name="connsiteY8987" fmla="*/ 304143 h 7043687"/>
              <a:gd name="connsiteX8988" fmla="*/ 2904027 w 5143835"/>
              <a:gd name="connsiteY8988" fmla="*/ 299055 h 7043687"/>
              <a:gd name="connsiteX8989" fmla="*/ 2870048 w 5143835"/>
              <a:gd name="connsiteY8989" fmla="*/ 296677 h 7043687"/>
              <a:gd name="connsiteX8990" fmla="*/ 2868596 w 5143835"/>
              <a:gd name="connsiteY8990" fmla="*/ 304023 h 7043687"/>
              <a:gd name="connsiteX8991" fmla="*/ 2863255 w 5143835"/>
              <a:gd name="connsiteY8991" fmla="*/ 308055 h 7043687"/>
              <a:gd name="connsiteX8992" fmla="*/ 2861926 w 5143835"/>
              <a:gd name="connsiteY8992" fmla="*/ 304373 h 7043687"/>
              <a:gd name="connsiteX8993" fmla="*/ 2870048 w 5143835"/>
              <a:gd name="connsiteY8993" fmla="*/ 296677 h 7043687"/>
              <a:gd name="connsiteX8994" fmla="*/ 3232009 w 5143835"/>
              <a:gd name="connsiteY8994" fmla="*/ 296412 h 7043687"/>
              <a:gd name="connsiteX8995" fmla="*/ 3232085 w 5143835"/>
              <a:gd name="connsiteY8995" fmla="*/ 298971 h 7043687"/>
              <a:gd name="connsiteX8996" fmla="*/ 3235549 w 5143835"/>
              <a:gd name="connsiteY8996" fmla="*/ 297111 h 7043687"/>
              <a:gd name="connsiteX8997" fmla="*/ 3231847 w 5143835"/>
              <a:gd name="connsiteY8997" fmla="*/ 301150 h 7043687"/>
              <a:gd name="connsiteX8998" fmla="*/ 3231618 w 5143835"/>
              <a:gd name="connsiteY8998" fmla="*/ 301207 h 7043687"/>
              <a:gd name="connsiteX8999" fmla="*/ 3361616 w 5143835"/>
              <a:gd name="connsiteY8999" fmla="*/ 295057 h 7043687"/>
              <a:gd name="connsiteX9000" fmla="*/ 3371379 w 5143835"/>
              <a:gd name="connsiteY9000" fmla="*/ 309495 h 7043687"/>
              <a:gd name="connsiteX9001" fmla="*/ 3374415 w 5143835"/>
              <a:gd name="connsiteY9001" fmla="*/ 310096 h 7043687"/>
              <a:gd name="connsiteX9002" fmla="*/ 3376885 w 5143835"/>
              <a:gd name="connsiteY9002" fmla="*/ 305580 h 7043687"/>
              <a:gd name="connsiteX9003" fmla="*/ 3379355 w 5143835"/>
              <a:gd name="connsiteY9003" fmla="*/ 301066 h 7043687"/>
              <a:gd name="connsiteX9004" fmla="*/ 3382391 w 5143835"/>
              <a:gd name="connsiteY9004" fmla="*/ 301667 h 7043687"/>
              <a:gd name="connsiteX9005" fmla="*/ 3381915 w 5143835"/>
              <a:gd name="connsiteY9005" fmla="*/ 304073 h 7043687"/>
              <a:gd name="connsiteX9006" fmla="*/ 3379921 w 5143835"/>
              <a:gd name="connsiteY9006" fmla="*/ 306181 h 7043687"/>
              <a:gd name="connsiteX9007" fmla="*/ 3375457 w 5143835"/>
              <a:gd name="connsiteY9007" fmla="*/ 312803 h 7043687"/>
              <a:gd name="connsiteX9008" fmla="*/ 3373939 w 5143835"/>
              <a:gd name="connsiteY9008" fmla="*/ 312503 h 7043687"/>
              <a:gd name="connsiteX9009" fmla="*/ 3369384 w 5143835"/>
              <a:gd name="connsiteY9009" fmla="*/ 311603 h 7043687"/>
              <a:gd name="connsiteX9010" fmla="*/ 3370426 w 5143835"/>
              <a:gd name="connsiteY9010" fmla="*/ 314311 h 7043687"/>
              <a:gd name="connsiteX9011" fmla="*/ 3365396 w 5143835"/>
              <a:gd name="connsiteY9011" fmla="*/ 315818 h 7043687"/>
              <a:gd name="connsiteX9012" fmla="*/ 3365487 w 5143835"/>
              <a:gd name="connsiteY9012" fmla="*/ 323340 h 7043687"/>
              <a:gd name="connsiteX9013" fmla="*/ 3363968 w 5143835"/>
              <a:gd name="connsiteY9013" fmla="*/ 323039 h 7043687"/>
              <a:gd name="connsiteX9014" fmla="*/ 3359980 w 5143835"/>
              <a:gd name="connsiteY9014" fmla="*/ 327253 h 7043687"/>
              <a:gd name="connsiteX9015" fmla="*/ 3351735 w 5143835"/>
              <a:gd name="connsiteY9015" fmla="*/ 313115 h 7043687"/>
              <a:gd name="connsiteX9016" fmla="*/ 3361616 w 5143835"/>
              <a:gd name="connsiteY9016" fmla="*/ 295057 h 7043687"/>
              <a:gd name="connsiteX9017" fmla="*/ 3385477 w 5143835"/>
              <a:gd name="connsiteY9017" fmla="*/ 294683 h 7043687"/>
              <a:gd name="connsiteX9018" fmla="*/ 3387644 w 5143835"/>
              <a:gd name="connsiteY9018" fmla="*/ 297254 h 7043687"/>
              <a:gd name="connsiteX9019" fmla="*/ 3383851 w 5143835"/>
              <a:gd name="connsiteY9019" fmla="*/ 296465 h 7043687"/>
              <a:gd name="connsiteX9020" fmla="*/ 3085828 w 5143835"/>
              <a:gd name="connsiteY9020" fmla="*/ 294123 h 7043687"/>
              <a:gd name="connsiteX9021" fmla="*/ 3084045 w 5143835"/>
              <a:gd name="connsiteY9021" fmla="*/ 299630 h 7043687"/>
              <a:gd name="connsiteX9022" fmla="*/ 3082688 w 5143835"/>
              <a:gd name="connsiteY9022" fmla="*/ 294154 h 7043687"/>
              <a:gd name="connsiteX9023" fmla="*/ 3085828 w 5143835"/>
              <a:gd name="connsiteY9023" fmla="*/ 294123 h 7043687"/>
              <a:gd name="connsiteX9024" fmla="*/ 3387644 w 5143835"/>
              <a:gd name="connsiteY9024" fmla="*/ 292579 h 7043687"/>
              <a:gd name="connsiteX9025" fmla="*/ 3386924 w 5143835"/>
              <a:gd name="connsiteY9025" fmla="*/ 293098 h 7043687"/>
              <a:gd name="connsiteX9026" fmla="*/ 3385477 w 5143835"/>
              <a:gd name="connsiteY9026" fmla="*/ 294683 h 7043687"/>
              <a:gd name="connsiteX9027" fmla="*/ 3385147 w 5143835"/>
              <a:gd name="connsiteY9027" fmla="*/ 294291 h 7043687"/>
              <a:gd name="connsiteX9028" fmla="*/ 3389733 w 5143835"/>
              <a:gd name="connsiteY9028" fmla="*/ 291069 h 7043687"/>
              <a:gd name="connsiteX9029" fmla="*/ 3388810 w 5143835"/>
              <a:gd name="connsiteY9029" fmla="*/ 291778 h 7043687"/>
              <a:gd name="connsiteX9030" fmla="*/ 3387644 w 5143835"/>
              <a:gd name="connsiteY9030" fmla="*/ 292579 h 7043687"/>
              <a:gd name="connsiteX9031" fmla="*/ 3051914 w 5143835"/>
              <a:gd name="connsiteY9031" fmla="*/ 290583 h 7043687"/>
              <a:gd name="connsiteX9032" fmla="*/ 3054471 w 5143835"/>
              <a:gd name="connsiteY9032" fmla="*/ 293558 h 7043687"/>
              <a:gd name="connsiteX9033" fmla="*/ 3052488 w 5143835"/>
              <a:gd name="connsiteY9033" fmla="*/ 295635 h 7043687"/>
              <a:gd name="connsiteX9034" fmla="*/ 3046275 w 5143835"/>
              <a:gd name="connsiteY9034" fmla="*/ 319101 h 7043687"/>
              <a:gd name="connsiteX9035" fmla="*/ 3041105 w 5143835"/>
              <a:gd name="connsiteY9035" fmla="*/ 304497 h 7043687"/>
              <a:gd name="connsiteX9036" fmla="*/ 3043878 w 5143835"/>
              <a:gd name="connsiteY9036" fmla="*/ 291463 h 7043687"/>
              <a:gd name="connsiteX9037" fmla="*/ 3048418 w 5143835"/>
              <a:gd name="connsiteY9037" fmla="*/ 292361 h 7043687"/>
              <a:gd name="connsiteX9038" fmla="*/ 3051914 w 5143835"/>
              <a:gd name="connsiteY9038" fmla="*/ 290583 h 7043687"/>
              <a:gd name="connsiteX9039" fmla="*/ 3426469 w 5143835"/>
              <a:gd name="connsiteY9039" fmla="*/ 290114 h 7043687"/>
              <a:gd name="connsiteX9040" fmla="*/ 3429529 w 5143835"/>
              <a:gd name="connsiteY9040" fmla="*/ 290719 h 7043687"/>
              <a:gd name="connsiteX9041" fmla="*/ 3430581 w 5143835"/>
              <a:gd name="connsiteY9041" fmla="*/ 293441 h 7043687"/>
              <a:gd name="connsiteX9042" fmla="*/ 3429050 w 5143835"/>
              <a:gd name="connsiteY9042" fmla="*/ 293140 h 7043687"/>
              <a:gd name="connsiteX9043" fmla="*/ 3426084 w 5143835"/>
              <a:gd name="connsiteY9043" fmla="*/ 300096 h 7043687"/>
              <a:gd name="connsiteX9044" fmla="*/ 3424076 w 5143835"/>
              <a:gd name="connsiteY9044" fmla="*/ 302213 h 7043687"/>
              <a:gd name="connsiteX9045" fmla="*/ 3421494 w 5143835"/>
              <a:gd name="connsiteY9045" fmla="*/ 299188 h 7043687"/>
              <a:gd name="connsiteX9046" fmla="*/ 3426469 w 5143835"/>
              <a:gd name="connsiteY9046" fmla="*/ 290114 h 7043687"/>
              <a:gd name="connsiteX9047" fmla="*/ 3308475 w 5143835"/>
              <a:gd name="connsiteY9047" fmla="*/ 289231 h 7043687"/>
              <a:gd name="connsiteX9048" fmla="*/ 3317492 w 5143835"/>
              <a:gd name="connsiteY9048" fmla="*/ 291014 h 7043687"/>
              <a:gd name="connsiteX9049" fmla="*/ 3314031 w 5143835"/>
              <a:gd name="connsiteY9049" fmla="*/ 292725 h 7043687"/>
              <a:gd name="connsiteX9050" fmla="*/ 3316580 w 5143835"/>
              <a:gd name="connsiteY9050" fmla="*/ 295624 h 7043687"/>
              <a:gd name="connsiteX9051" fmla="*/ 3308475 w 5143835"/>
              <a:gd name="connsiteY9051" fmla="*/ 289231 h 7043687"/>
              <a:gd name="connsiteX9052" fmla="*/ 3362953 w 5143835"/>
              <a:gd name="connsiteY9052" fmla="*/ 287971 h 7043687"/>
              <a:gd name="connsiteX9053" fmla="*/ 3355165 w 5143835"/>
              <a:gd name="connsiteY9053" fmla="*/ 295770 h 7043687"/>
              <a:gd name="connsiteX9054" fmla="*/ 3362953 w 5143835"/>
              <a:gd name="connsiteY9054" fmla="*/ 287971 h 7043687"/>
              <a:gd name="connsiteX9055" fmla="*/ 3314213 w 5143835"/>
              <a:gd name="connsiteY9055" fmla="*/ 283182 h 7043687"/>
              <a:gd name="connsiteX9056" fmla="*/ 3311214 w 5143835"/>
              <a:gd name="connsiteY9056" fmla="*/ 287451 h 7043687"/>
              <a:gd name="connsiteX9057" fmla="*/ 3314213 w 5143835"/>
              <a:gd name="connsiteY9057" fmla="*/ 283182 h 7043687"/>
              <a:gd name="connsiteX9058" fmla="*/ 3173015 w 5143835"/>
              <a:gd name="connsiteY9058" fmla="*/ 282202 h 7043687"/>
              <a:gd name="connsiteX9059" fmla="*/ 3175543 w 5143835"/>
              <a:gd name="connsiteY9059" fmla="*/ 285216 h 7043687"/>
              <a:gd name="connsiteX9060" fmla="*/ 3175064 w 5143835"/>
              <a:gd name="connsiteY9060" fmla="*/ 287636 h 7043687"/>
              <a:gd name="connsiteX9061" fmla="*/ 3172125 w 5143835"/>
              <a:gd name="connsiteY9061" fmla="*/ 294598 h 7043687"/>
              <a:gd name="connsiteX9062" fmla="*/ 3169120 w 5143835"/>
              <a:gd name="connsiteY9062" fmla="*/ 294003 h 7043687"/>
              <a:gd name="connsiteX9063" fmla="*/ 3168574 w 5143835"/>
              <a:gd name="connsiteY9063" fmla="*/ 288867 h 7043687"/>
              <a:gd name="connsiteX9064" fmla="*/ 3170555 w 5143835"/>
              <a:gd name="connsiteY9064" fmla="*/ 286744 h 7043687"/>
              <a:gd name="connsiteX9065" fmla="*/ 3171033 w 5143835"/>
              <a:gd name="connsiteY9065" fmla="*/ 284325 h 7043687"/>
              <a:gd name="connsiteX9066" fmla="*/ 3173015 w 5143835"/>
              <a:gd name="connsiteY9066" fmla="*/ 282202 h 7043687"/>
              <a:gd name="connsiteX9067" fmla="*/ 3479630 w 5143835"/>
              <a:gd name="connsiteY9067" fmla="*/ 273686 h 7043687"/>
              <a:gd name="connsiteX9068" fmla="*/ 3482157 w 5143835"/>
              <a:gd name="connsiteY9068" fmla="*/ 276701 h 7043687"/>
              <a:gd name="connsiteX9069" fmla="*/ 3481679 w 5143835"/>
              <a:gd name="connsiteY9069" fmla="*/ 279120 h 7043687"/>
              <a:gd name="connsiteX9070" fmla="*/ 3479219 w 5143835"/>
              <a:gd name="connsiteY9070" fmla="*/ 283663 h 7043687"/>
              <a:gd name="connsiteX9071" fmla="*/ 3475735 w 5143835"/>
              <a:gd name="connsiteY9071" fmla="*/ 285488 h 7043687"/>
              <a:gd name="connsiteX9072" fmla="*/ 3475189 w 5143835"/>
              <a:gd name="connsiteY9072" fmla="*/ 280352 h 7043687"/>
              <a:gd name="connsiteX9073" fmla="*/ 3477170 w 5143835"/>
              <a:gd name="connsiteY9073" fmla="*/ 278230 h 7043687"/>
              <a:gd name="connsiteX9074" fmla="*/ 3479630 w 5143835"/>
              <a:gd name="connsiteY9074" fmla="*/ 273686 h 7043687"/>
              <a:gd name="connsiteX9075" fmla="*/ 3517177 w 5143835"/>
              <a:gd name="connsiteY9075" fmla="*/ 272760 h 7043687"/>
              <a:gd name="connsiteX9076" fmla="*/ 3520787 w 5143835"/>
              <a:gd name="connsiteY9076" fmla="*/ 276616 h 7043687"/>
              <a:gd name="connsiteX9077" fmla="*/ 3514188 w 5143835"/>
              <a:gd name="connsiteY9077" fmla="*/ 277825 h 7043687"/>
              <a:gd name="connsiteX9078" fmla="*/ 3514224 w 5143835"/>
              <a:gd name="connsiteY9078" fmla="*/ 275634 h 7043687"/>
              <a:gd name="connsiteX9079" fmla="*/ 3516196 w 5143835"/>
              <a:gd name="connsiteY9079" fmla="*/ 275709 h 7043687"/>
              <a:gd name="connsiteX9080" fmla="*/ 3515144 w 5143835"/>
              <a:gd name="connsiteY9080" fmla="*/ 272986 h 7043687"/>
              <a:gd name="connsiteX9081" fmla="*/ 3517177 w 5143835"/>
              <a:gd name="connsiteY9081" fmla="*/ 272760 h 7043687"/>
              <a:gd name="connsiteX9082" fmla="*/ 3391384 w 5143835"/>
              <a:gd name="connsiteY9082" fmla="*/ 271502 h 7043687"/>
              <a:gd name="connsiteX9083" fmla="*/ 3392841 w 5143835"/>
              <a:gd name="connsiteY9083" fmla="*/ 271790 h 7043687"/>
              <a:gd name="connsiteX9084" fmla="*/ 3392397 w 5143835"/>
              <a:gd name="connsiteY9084" fmla="*/ 274038 h 7043687"/>
              <a:gd name="connsiteX9085" fmla="*/ 3391952 w 5143835"/>
              <a:gd name="connsiteY9085" fmla="*/ 276284 h 7043687"/>
              <a:gd name="connsiteX9086" fmla="*/ 3391063 w 5143835"/>
              <a:gd name="connsiteY9086" fmla="*/ 280778 h 7043687"/>
              <a:gd name="connsiteX9087" fmla="*/ 3390620 w 5143835"/>
              <a:gd name="connsiteY9087" fmla="*/ 283025 h 7043687"/>
              <a:gd name="connsiteX9088" fmla="*/ 3387705 w 5143835"/>
              <a:gd name="connsiteY9088" fmla="*/ 282449 h 7043687"/>
              <a:gd name="connsiteX9089" fmla="*/ 3389038 w 5143835"/>
              <a:gd name="connsiteY9089" fmla="*/ 275708 h 7043687"/>
              <a:gd name="connsiteX9090" fmla="*/ 3389482 w 5143835"/>
              <a:gd name="connsiteY9090" fmla="*/ 273461 h 7043687"/>
              <a:gd name="connsiteX9091" fmla="*/ 3391384 w 5143835"/>
              <a:gd name="connsiteY9091" fmla="*/ 271502 h 7043687"/>
              <a:gd name="connsiteX9092" fmla="*/ 3432721 w 5143835"/>
              <a:gd name="connsiteY9092" fmla="*/ 267104 h 7043687"/>
              <a:gd name="connsiteX9093" fmla="*/ 3428909 w 5143835"/>
              <a:gd name="connsiteY9093" fmla="*/ 278922 h 7043687"/>
              <a:gd name="connsiteX9094" fmla="*/ 3432721 w 5143835"/>
              <a:gd name="connsiteY9094" fmla="*/ 267104 h 7043687"/>
              <a:gd name="connsiteX9095" fmla="*/ 2849644 w 5143835"/>
              <a:gd name="connsiteY9095" fmla="*/ 265852 h 7043687"/>
              <a:gd name="connsiteX9096" fmla="*/ 2850657 w 5143835"/>
              <a:gd name="connsiteY9096" fmla="*/ 268388 h 7043687"/>
              <a:gd name="connsiteX9097" fmla="*/ 2847867 w 5143835"/>
              <a:gd name="connsiteY9097" fmla="*/ 274840 h 7043687"/>
              <a:gd name="connsiteX9098" fmla="*/ 2845966 w 5143835"/>
              <a:gd name="connsiteY9098" fmla="*/ 276798 h 7043687"/>
              <a:gd name="connsiteX9099" fmla="*/ 2844952 w 5143835"/>
              <a:gd name="connsiteY9099" fmla="*/ 274263 h 7043687"/>
              <a:gd name="connsiteX9100" fmla="*/ 2847742 w 5143835"/>
              <a:gd name="connsiteY9100" fmla="*/ 267812 h 7043687"/>
              <a:gd name="connsiteX9101" fmla="*/ 2849644 w 5143835"/>
              <a:gd name="connsiteY9101" fmla="*/ 265852 h 7043687"/>
              <a:gd name="connsiteX9102" fmla="*/ 3452239 w 5143835"/>
              <a:gd name="connsiteY9102" fmla="*/ 262882 h 7043687"/>
              <a:gd name="connsiteX9103" fmla="*/ 3455245 w 5143835"/>
              <a:gd name="connsiteY9103" fmla="*/ 263477 h 7043687"/>
              <a:gd name="connsiteX9104" fmla="*/ 3454294 w 5143835"/>
              <a:gd name="connsiteY9104" fmla="*/ 268278 h 7043687"/>
              <a:gd name="connsiteX9105" fmla="*/ 3449390 w 5143835"/>
              <a:gd name="connsiteY9105" fmla="*/ 277286 h 7043687"/>
              <a:gd name="connsiteX9106" fmla="*/ 3447966 w 5143835"/>
              <a:gd name="connsiteY9106" fmla="*/ 284488 h 7043687"/>
              <a:gd name="connsiteX9107" fmla="*/ 3446464 w 5143835"/>
              <a:gd name="connsiteY9107" fmla="*/ 284191 h 7043687"/>
              <a:gd name="connsiteX9108" fmla="*/ 3445436 w 5143835"/>
              <a:gd name="connsiteY9108" fmla="*/ 281492 h 7043687"/>
              <a:gd name="connsiteX9109" fmla="*/ 3446385 w 5143835"/>
              <a:gd name="connsiteY9109" fmla="*/ 276692 h 7043687"/>
              <a:gd name="connsiteX9110" fmla="*/ 3451764 w 5143835"/>
              <a:gd name="connsiteY9110" fmla="*/ 265283 h 7043687"/>
              <a:gd name="connsiteX9111" fmla="*/ 3452239 w 5143835"/>
              <a:gd name="connsiteY9111" fmla="*/ 262882 h 7043687"/>
              <a:gd name="connsiteX9112" fmla="*/ 3711328 w 5143835"/>
              <a:gd name="connsiteY9112" fmla="*/ 262217 h 7043687"/>
              <a:gd name="connsiteX9113" fmla="*/ 3708833 w 5143835"/>
              <a:gd name="connsiteY9113" fmla="*/ 272595 h 7043687"/>
              <a:gd name="connsiteX9114" fmla="*/ 3706892 w 5143835"/>
              <a:gd name="connsiteY9114" fmla="*/ 267545 h 7043687"/>
              <a:gd name="connsiteX9115" fmla="*/ 3711328 w 5143835"/>
              <a:gd name="connsiteY9115" fmla="*/ 262217 h 7043687"/>
              <a:gd name="connsiteX9116" fmla="*/ 3520553 w 5143835"/>
              <a:gd name="connsiteY9116" fmla="*/ 261798 h 7043687"/>
              <a:gd name="connsiteX9117" fmla="*/ 3523123 w 5143835"/>
              <a:gd name="connsiteY9117" fmla="*/ 272184 h 7043687"/>
              <a:gd name="connsiteX9118" fmla="*/ 3518176 w 5143835"/>
              <a:gd name="connsiteY9118" fmla="*/ 270897 h 7043687"/>
              <a:gd name="connsiteX9119" fmla="*/ 3520553 w 5143835"/>
              <a:gd name="connsiteY9119" fmla="*/ 261798 h 7043687"/>
              <a:gd name="connsiteX9120" fmla="*/ 3037752 w 5143835"/>
              <a:gd name="connsiteY9120" fmla="*/ 261629 h 7043687"/>
              <a:gd name="connsiteX9121" fmla="*/ 3036612 w 5143835"/>
              <a:gd name="connsiteY9121" fmla="*/ 265107 h 7043687"/>
              <a:gd name="connsiteX9122" fmla="*/ 3033414 w 5143835"/>
              <a:gd name="connsiteY9122" fmla="*/ 266018 h 7043687"/>
              <a:gd name="connsiteX9123" fmla="*/ 3037081 w 5143835"/>
              <a:gd name="connsiteY9123" fmla="*/ 262731 h 7043687"/>
              <a:gd name="connsiteX9124" fmla="*/ 3436353 w 5143835"/>
              <a:gd name="connsiteY9124" fmla="*/ 261280 h 7043687"/>
              <a:gd name="connsiteX9125" fmla="*/ 3438039 w 5143835"/>
              <a:gd name="connsiteY9125" fmla="*/ 263105 h 7043687"/>
              <a:gd name="connsiteX9126" fmla="*/ 3436214 w 5143835"/>
              <a:gd name="connsiteY9126" fmla="*/ 261495 h 7043687"/>
              <a:gd name="connsiteX9127" fmla="*/ 3038757 w 5143835"/>
              <a:gd name="connsiteY9127" fmla="*/ 259975 h 7043687"/>
              <a:gd name="connsiteX9128" fmla="*/ 3037752 w 5143835"/>
              <a:gd name="connsiteY9128" fmla="*/ 261629 h 7043687"/>
              <a:gd name="connsiteX9129" fmla="*/ 3038132 w 5143835"/>
              <a:gd name="connsiteY9129" fmla="*/ 260469 h 7043687"/>
              <a:gd name="connsiteX9130" fmla="*/ 3038757 w 5143835"/>
              <a:gd name="connsiteY9130" fmla="*/ 259975 h 7043687"/>
              <a:gd name="connsiteX9131" fmla="*/ 3293764 w 5143835"/>
              <a:gd name="connsiteY9131" fmla="*/ 259768 h 7043687"/>
              <a:gd name="connsiteX9132" fmla="*/ 3296677 w 5143835"/>
              <a:gd name="connsiteY9132" fmla="*/ 262268 h 7043687"/>
              <a:gd name="connsiteX9133" fmla="*/ 3288895 w 5143835"/>
              <a:gd name="connsiteY9133" fmla="*/ 270992 h 7043687"/>
              <a:gd name="connsiteX9134" fmla="*/ 3287933 w 5143835"/>
              <a:gd name="connsiteY9134" fmla="*/ 260539 h 7043687"/>
              <a:gd name="connsiteX9135" fmla="*/ 3293764 w 5143835"/>
              <a:gd name="connsiteY9135" fmla="*/ 259768 h 7043687"/>
              <a:gd name="connsiteX9136" fmla="*/ 3787196 w 5143835"/>
              <a:gd name="connsiteY9136" fmla="*/ 256776 h 7043687"/>
              <a:gd name="connsiteX9137" fmla="*/ 3779792 w 5143835"/>
              <a:gd name="connsiteY9137" fmla="*/ 300745 h 7043687"/>
              <a:gd name="connsiteX9138" fmla="*/ 3769455 w 5143835"/>
              <a:gd name="connsiteY9138" fmla="*/ 310793 h 7043687"/>
              <a:gd name="connsiteX9139" fmla="*/ 3745838 w 5143835"/>
              <a:gd name="connsiteY9139" fmla="*/ 310174 h 7043687"/>
              <a:gd name="connsiteX9140" fmla="*/ 3746765 w 5143835"/>
              <a:gd name="connsiteY9140" fmla="*/ 300550 h 7043687"/>
              <a:gd name="connsiteX9141" fmla="*/ 3750280 w 5143835"/>
              <a:gd name="connsiteY9141" fmla="*/ 285113 h 7043687"/>
              <a:gd name="connsiteX9142" fmla="*/ 3766528 w 5143835"/>
              <a:gd name="connsiteY9142" fmla="*/ 263663 h 7043687"/>
              <a:gd name="connsiteX9143" fmla="*/ 3768490 w 5143835"/>
              <a:gd name="connsiteY9143" fmla="*/ 275272 h 7043687"/>
              <a:gd name="connsiteX9144" fmla="*/ 3778338 w 5143835"/>
              <a:gd name="connsiteY9144" fmla="*/ 260671 h 7043687"/>
              <a:gd name="connsiteX9145" fmla="*/ 3787196 w 5143835"/>
              <a:gd name="connsiteY9145" fmla="*/ 256776 h 7043687"/>
              <a:gd name="connsiteX9146" fmla="*/ 3131927 w 5143835"/>
              <a:gd name="connsiteY9146" fmla="*/ 256765 h 7043687"/>
              <a:gd name="connsiteX9147" fmla="*/ 3129242 w 5143835"/>
              <a:gd name="connsiteY9147" fmla="*/ 263654 h 7043687"/>
              <a:gd name="connsiteX9148" fmla="*/ 3131024 w 5143835"/>
              <a:gd name="connsiteY9148" fmla="*/ 259081 h 7043687"/>
              <a:gd name="connsiteX9149" fmla="*/ 3143713 w 5143835"/>
              <a:gd name="connsiteY9149" fmla="*/ 256651 h 7043687"/>
              <a:gd name="connsiteX9150" fmla="*/ 3143243 w 5143835"/>
              <a:gd name="connsiteY9150" fmla="*/ 259028 h 7043687"/>
              <a:gd name="connsiteX9151" fmla="*/ 3142773 w 5143835"/>
              <a:gd name="connsiteY9151" fmla="*/ 261404 h 7043687"/>
              <a:gd name="connsiteX9152" fmla="*/ 3134538 w 5143835"/>
              <a:gd name="connsiteY9152" fmla="*/ 272123 h 7043687"/>
              <a:gd name="connsiteX9153" fmla="*/ 3136009 w 5143835"/>
              <a:gd name="connsiteY9153" fmla="*/ 272415 h 7043687"/>
              <a:gd name="connsiteX9154" fmla="*/ 3137010 w 5143835"/>
              <a:gd name="connsiteY9154" fmla="*/ 275082 h 7043687"/>
              <a:gd name="connsiteX9155" fmla="*/ 3133252 w 5143835"/>
              <a:gd name="connsiteY9155" fmla="*/ 294094 h 7043687"/>
              <a:gd name="connsiteX9156" fmla="*/ 3119601 w 5143835"/>
              <a:gd name="connsiteY9156" fmla="*/ 301274 h 7043687"/>
              <a:gd name="connsiteX9157" fmla="*/ 3119416 w 5143835"/>
              <a:gd name="connsiteY9157" fmla="*/ 279012 h 7043687"/>
              <a:gd name="connsiteX9158" fmla="*/ 3132065 w 5143835"/>
              <a:gd name="connsiteY9158" fmla="*/ 269165 h 7043687"/>
              <a:gd name="connsiteX9159" fmla="*/ 3140300 w 5143835"/>
              <a:gd name="connsiteY9159" fmla="*/ 258446 h 7043687"/>
              <a:gd name="connsiteX9160" fmla="*/ 3143713 w 5143835"/>
              <a:gd name="connsiteY9160" fmla="*/ 256651 h 7043687"/>
              <a:gd name="connsiteX9161" fmla="*/ 3311860 w 5143835"/>
              <a:gd name="connsiteY9161" fmla="*/ 255598 h 7043687"/>
              <a:gd name="connsiteX9162" fmla="*/ 3314866 w 5143835"/>
              <a:gd name="connsiteY9162" fmla="*/ 256192 h 7043687"/>
              <a:gd name="connsiteX9163" fmla="*/ 3315411 w 5143835"/>
              <a:gd name="connsiteY9163" fmla="*/ 261329 h 7043687"/>
              <a:gd name="connsiteX9164" fmla="*/ 3314933 w 5143835"/>
              <a:gd name="connsiteY9164" fmla="*/ 263749 h 7043687"/>
              <a:gd name="connsiteX9165" fmla="*/ 3312952 w 5143835"/>
              <a:gd name="connsiteY9165" fmla="*/ 265871 h 7043687"/>
              <a:gd name="connsiteX9166" fmla="*/ 3310425 w 5143835"/>
              <a:gd name="connsiteY9166" fmla="*/ 262857 h 7043687"/>
              <a:gd name="connsiteX9167" fmla="*/ 3311382 w 5143835"/>
              <a:gd name="connsiteY9167" fmla="*/ 258018 h 7043687"/>
              <a:gd name="connsiteX9168" fmla="*/ 3311236 w 5143835"/>
              <a:gd name="connsiteY9168" fmla="*/ 255789 h 7043687"/>
              <a:gd name="connsiteX9169" fmla="*/ 3311860 w 5143835"/>
              <a:gd name="connsiteY9169" fmla="*/ 255598 h 7043687"/>
              <a:gd name="connsiteX9170" fmla="*/ 3132834 w 5143835"/>
              <a:gd name="connsiteY9170" fmla="*/ 254438 h 7043687"/>
              <a:gd name="connsiteX9171" fmla="*/ 3131927 w 5143835"/>
              <a:gd name="connsiteY9171" fmla="*/ 256765 h 7043687"/>
              <a:gd name="connsiteX9172" fmla="*/ 3132137 w 5143835"/>
              <a:gd name="connsiteY9172" fmla="*/ 256223 h 7043687"/>
              <a:gd name="connsiteX9173" fmla="*/ 3132834 w 5143835"/>
              <a:gd name="connsiteY9173" fmla="*/ 254438 h 7043687"/>
              <a:gd name="connsiteX9174" fmla="*/ 3441487 w 5143835"/>
              <a:gd name="connsiteY9174" fmla="*/ 253460 h 7043687"/>
              <a:gd name="connsiteX9175" fmla="*/ 3437911 w 5143835"/>
              <a:gd name="connsiteY9175" fmla="*/ 258884 h 7043687"/>
              <a:gd name="connsiteX9176" fmla="*/ 3436353 w 5143835"/>
              <a:gd name="connsiteY9176" fmla="*/ 261280 h 7043687"/>
              <a:gd name="connsiteX9177" fmla="*/ 3434388 w 5143835"/>
              <a:gd name="connsiteY9177" fmla="*/ 259156 h 7043687"/>
              <a:gd name="connsiteX9178" fmla="*/ 3441487 w 5143835"/>
              <a:gd name="connsiteY9178" fmla="*/ 253460 h 7043687"/>
              <a:gd name="connsiteX9179" fmla="*/ 3398138 w 5143835"/>
              <a:gd name="connsiteY9179" fmla="*/ 252184 h 7043687"/>
              <a:gd name="connsiteX9180" fmla="*/ 3387184 w 5143835"/>
              <a:gd name="connsiteY9180" fmla="*/ 260195 h 7043687"/>
              <a:gd name="connsiteX9181" fmla="*/ 3391693 w 5143835"/>
              <a:gd name="connsiteY9181" fmla="*/ 261087 h 7043687"/>
              <a:gd name="connsiteX9182" fmla="*/ 3398138 w 5143835"/>
              <a:gd name="connsiteY9182" fmla="*/ 252184 h 7043687"/>
              <a:gd name="connsiteX9183" fmla="*/ 3121932 w 5143835"/>
              <a:gd name="connsiteY9183" fmla="*/ 250292 h 7043687"/>
              <a:gd name="connsiteX9184" fmla="*/ 3123971 w 5143835"/>
              <a:gd name="connsiteY9184" fmla="*/ 255570 h 7043687"/>
              <a:gd name="connsiteX9185" fmla="*/ 3119149 w 5143835"/>
              <a:gd name="connsiteY9185" fmla="*/ 264366 h 7043687"/>
              <a:gd name="connsiteX9186" fmla="*/ 3118872 w 5143835"/>
              <a:gd name="connsiteY9186" fmla="*/ 256999 h 7043687"/>
              <a:gd name="connsiteX9187" fmla="*/ 3121932 w 5143835"/>
              <a:gd name="connsiteY9187" fmla="*/ 250292 h 7043687"/>
              <a:gd name="connsiteX9188" fmla="*/ 2941923 w 5143835"/>
              <a:gd name="connsiteY9188" fmla="*/ 249078 h 7043687"/>
              <a:gd name="connsiteX9189" fmla="*/ 2944457 w 5143835"/>
              <a:gd name="connsiteY9189" fmla="*/ 252059 h 7043687"/>
              <a:gd name="connsiteX9190" fmla="*/ 2939178 w 5143835"/>
              <a:gd name="connsiteY9190" fmla="*/ 270856 h 7043687"/>
              <a:gd name="connsiteX9191" fmla="*/ 2941153 w 5143835"/>
              <a:gd name="connsiteY9191" fmla="*/ 268767 h 7043687"/>
              <a:gd name="connsiteX9192" fmla="*/ 2927503 w 5143835"/>
              <a:gd name="connsiteY9192" fmla="*/ 298310 h 7043687"/>
              <a:gd name="connsiteX9193" fmla="*/ 2922028 w 5143835"/>
              <a:gd name="connsiteY9193" fmla="*/ 289477 h 7043687"/>
              <a:gd name="connsiteX9194" fmla="*/ 2924795 w 5143835"/>
              <a:gd name="connsiteY9194" fmla="*/ 280414 h 7043687"/>
              <a:gd name="connsiteX9195" fmla="*/ 2935141 w 5143835"/>
              <a:gd name="connsiteY9195" fmla="*/ 267579 h 7043687"/>
              <a:gd name="connsiteX9196" fmla="*/ 2939948 w 5143835"/>
              <a:gd name="connsiteY9196" fmla="*/ 251168 h 7043687"/>
              <a:gd name="connsiteX9197" fmla="*/ 2941923 w 5143835"/>
              <a:gd name="connsiteY9197" fmla="*/ 249078 h 7043687"/>
              <a:gd name="connsiteX9198" fmla="*/ 3203129 w 5143835"/>
              <a:gd name="connsiteY9198" fmla="*/ 248645 h 7043687"/>
              <a:gd name="connsiteX9199" fmla="*/ 3207198 w 5143835"/>
              <a:gd name="connsiteY9199" fmla="*/ 251919 h 7043687"/>
              <a:gd name="connsiteX9200" fmla="*/ 3200309 w 5143835"/>
              <a:gd name="connsiteY9200" fmla="*/ 262904 h 7043687"/>
              <a:gd name="connsiteX9201" fmla="*/ 3197608 w 5143835"/>
              <a:gd name="connsiteY9201" fmla="*/ 258666 h 7043687"/>
              <a:gd name="connsiteX9202" fmla="*/ 3203129 w 5143835"/>
              <a:gd name="connsiteY9202" fmla="*/ 248645 h 7043687"/>
              <a:gd name="connsiteX9203" fmla="*/ 2843057 w 5143835"/>
              <a:gd name="connsiteY9203" fmla="*/ 244793 h 7043687"/>
              <a:gd name="connsiteX9204" fmla="*/ 2844007 w 5143835"/>
              <a:gd name="connsiteY9204" fmla="*/ 247462 h 7043687"/>
              <a:gd name="connsiteX9205" fmla="*/ 2830304 w 5143835"/>
              <a:gd name="connsiteY9205" fmla="*/ 294356 h 7043687"/>
              <a:gd name="connsiteX9206" fmla="*/ 2828884 w 5143835"/>
              <a:gd name="connsiteY9206" fmla="*/ 294075 h 7043687"/>
              <a:gd name="connsiteX9207" fmla="*/ 2827934 w 5143835"/>
              <a:gd name="connsiteY9207" fmla="*/ 291406 h 7043687"/>
              <a:gd name="connsiteX9208" fmla="*/ 2841164 w 5143835"/>
              <a:gd name="connsiteY9208" fmla="*/ 246900 h 7043687"/>
              <a:gd name="connsiteX9209" fmla="*/ 2843057 w 5143835"/>
              <a:gd name="connsiteY9209" fmla="*/ 244793 h 7043687"/>
              <a:gd name="connsiteX9210" fmla="*/ 2856591 w 5143835"/>
              <a:gd name="connsiteY9210" fmla="*/ 243355 h 7043687"/>
              <a:gd name="connsiteX9211" fmla="*/ 2855275 w 5143835"/>
              <a:gd name="connsiteY9211" fmla="*/ 246953 h 7043687"/>
              <a:gd name="connsiteX9212" fmla="*/ 2852019 w 5143835"/>
              <a:gd name="connsiteY9212" fmla="*/ 252642 h 7043687"/>
              <a:gd name="connsiteX9213" fmla="*/ 2856591 w 5143835"/>
              <a:gd name="connsiteY9213" fmla="*/ 243355 h 7043687"/>
              <a:gd name="connsiteX9214" fmla="*/ 3175889 w 5143835"/>
              <a:gd name="connsiteY9214" fmla="*/ 243259 h 7043687"/>
              <a:gd name="connsiteX9215" fmla="*/ 3179168 w 5143835"/>
              <a:gd name="connsiteY9215" fmla="*/ 243907 h 7043687"/>
              <a:gd name="connsiteX9216" fmla="*/ 3179895 w 5143835"/>
              <a:gd name="connsiteY9216" fmla="*/ 248841 h 7043687"/>
              <a:gd name="connsiteX9217" fmla="*/ 3179440 w 5143835"/>
              <a:gd name="connsiteY9217" fmla="*/ 251145 h 7043687"/>
              <a:gd name="connsiteX9218" fmla="*/ 3178257 w 5143835"/>
              <a:gd name="connsiteY9218" fmla="*/ 248516 h 7043687"/>
              <a:gd name="connsiteX9219" fmla="*/ 3175433 w 5143835"/>
              <a:gd name="connsiteY9219" fmla="*/ 245563 h 7043687"/>
              <a:gd name="connsiteX9220" fmla="*/ 3175889 w 5143835"/>
              <a:gd name="connsiteY9220" fmla="*/ 243259 h 7043687"/>
              <a:gd name="connsiteX9221" fmla="*/ 2927044 w 5143835"/>
              <a:gd name="connsiteY9221" fmla="*/ 236257 h 7043687"/>
              <a:gd name="connsiteX9222" fmla="*/ 2927559 w 5143835"/>
              <a:gd name="connsiteY9222" fmla="*/ 241316 h 7043687"/>
              <a:gd name="connsiteX9223" fmla="*/ 2917527 w 5143835"/>
              <a:gd name="connsiteY9223" fmla="*/ 269074 h 7043687"/>
              <a:gd name="connsiteX9224" fmla="*/ 2909895 w 5143835"/>
              <a:gd name="connsiteY9224" fmla="*/ 292350 h 7043687"/>
              <a:gd name="connsiteX9225" fmla="*/ 2906509 w 5143835"/>
              <a:gd name="connsiteY9225" fmla="*/ 294159 h 7043687"/>
              <a:gd name="connsiteX9226" fmla="*/ 2904538 w 5143835"/>
              <a:gd name="connsiteY9226" fmla="*/ 288812 h 7043687"/>
              <a:gd name="connsiteX9227" fmla="*/ 2911697 w 5143835"/>
              <a:gd name="connsiteY9227" fmla="*/ 267922 h 7043687"/>
              <a:gd name="connsiteX9228" fmla="*/ 2923658 w 5143835"/>
              <a:gd name="connsiteY9228" fmla="*/ 238067 h 7043687"/>
              <a:gd name="connsiteX9229" fmla="*/ 2927044 w 5143835"/>
              <a:gd name="connsiteY9229" fmla="*/ 236257 h 7043687"/>
              <a:gd name="connsiteX9230" fmla="*/ 3542584 w 5143835"/>
              <a:gd name="connsiteY9230" fmla="*/ 229561 h 7043687"/>
              <a:gd name="connsiteX9231" fmla="*/ 3543767 w 5143835"/>
              <a:gd name="connsiteY9231" fmla="*/ 232191 h 7043687"/>
              <a:gd name="connsiteX9232" fmla="*/ 3542856 w 5143835"/>
              <a:gd name="connsiteY9232" fmla="*/ 236799 h 7043687"/>
              <a:gd name="connsiteX9233" fmla="*/ 3541217 w 5143835"/>
              <a:gd name="connsiteY9233" fmla="*/ 236475 h 7043687"/>
              <a:gd name="connsiteX9234" fmla="*/ 3539578 w 5143835"/>
              <a:gd name="connsiteY9234" fmla="*/ 236151 h 7043687"/>
              <a:gd name="connsiteX9235" fmla="*/ 3540489 w 5143835"/>
              <a:gd name="connsiteY9235" fmla="*/ 231542 h 7043687"/>
              <a:gd name="connsiteX9236" fmla="*/ 3542584 w 5143835"/>
              <a:gd name="connsiteY9236" fmla="*/ 229561 h 7043687"/>
              <a:gd name="connsiteX9237" fmla="*/ 3280386 w 5143835"/>
              <a:gd name="connsiteY9237" fmla="*/ 227104 h 7043687"/>
              <a:gd name="connsiteX9238" fmla="*/ 3281916 w 5143835"/>
              <a:gd name="connsiteY9238" fmla="*/ 227406 h 7043687"/>
              <a:gd name="connsiteX9239" fmla="*/ 3283447 w 5143835"/>
              <a:gd name="connsiteY9239" fmla="*/ 227710 h 7043687"/>
              <a:gd name="connsiteX9240" fmla="*/ 3277489 w 5143835"/>
              <a:gd name="connsiteY9240" fmla="*/ 233715 h 7043687"/>
              <a:gd name="connsiteX9241" fmla="*/ 3275959 w 5143835"/>
              <a:gd name="connsiteY9241" fmla="*/ 233412 h 7043687"/>
              <a:gd name="connsiteX9242" fmla="*/ 3275784 w 5143835"/>
              <a:gd name="connsiteY9242" fmla="*/ 231282 h 7043687"/>
              <a:gd name="connsiteX9243" fmla="*/ 3276414 w 5143835"/>
              <a:gd name="connsiteY9243" fmla="*/ 231108 h 7043687"/>
              <a:gd name="connsiteX9244" fmla="*/ 3280386 w 5143835"/>
              <a:gd name="connsiteY9244" fmla="*/ 227104 h 7043687"/>
              <a:gd name="connsiteX9245" fmla="*/ 3320047 w 5143835"/>
              <a:gd name="connsiteY9245" fmla="*/ 224615 h 7043687"/>
              <a:gd name="connsiteX9246" fmla="*/ 3316343 w 5143835"/>
              <a:gd name="connsiteY9246" fmla="*/ 226356 h 7043687"/>
              <a:gd name="connsiteX9247" fmla="*/ 3315873 w 5143835"/>
              <a:gd name="connsiteY9247" fmla="*/ 228733 h 7043687"/>
              <a:gd name="connsiteX9248" fmla="*/ 3314696 w 5143835"/>
              <a:gd name="connsiteY9248" fmla="*/ 227073 h 7043687"/>
              <a:gd name="connsiteX9249" fmla="*/ 3320047 w 5143835"/>
              <a:gd name="connsiteY9249" fmla="*/ 224615 h 7043687"/>
              <a:gd name="connsiteX9250" fmla="*/ 3701804 w 5143835"/>
              <a:gd name="connsiteY9250" fmla="*/ 224290 h 7043687"/>
              <a:gd name="connsiteX9251" fmla="*/ 3697884 w 5143835"/>
              <a:gd name="connsiteY9251" fmla="*/ 240597 h 7043687"/>
              <a:gd name="connsiteX9252" fmla="*/ 3695034 w 5143835"/>
              <a:gd name="connsiteY9252" fmla="*/ 230972 h 7043687"/>
              <a:gd name="connsiteX9253" fmla="*/ 3701804 w 5143835"/>
              <a:gd name="connsiteY9253" fmla="*/ 224290 h 7043687"/>
              <a:gd name="connsiteX9254" fmla="*/ 2862069 w 5143835"/>
              <a:gd name="connsiteY9254" fmla="*/ 223616 h 7043687"/>
              <a:gd name="connsiteX9255" fmla="*/ 2860101 w 5143835"/>
              <a:gd name="connsiteY9255" fmla="*/ 230204 h 7043687"/>
              <a:gd name="connsiteX9256" fmla="*/ 2858721 w 5143835"/>
              <a:gd name="connsiteY9256" fmla="*/ 225334 h 7043687"/>
              <a:gd name="connsiteX9257" fmla="*/ 2862069 w 5143835"/>
              <a:gd name="connsiteY9257" fmla="*/ 223616 h 7043687"/>
              <a:gd name="connsiteX9258" fmla="*/ 2896989 w 5143835"/>
              <a:gd name="connsiteY9258" fmla="*/ 223131 h 7043687"/>
              <a:gd name="connsiteX9259" fmla="*/ 2899493 w 5143835"/>
              <a:gd name="connsiteY9259" fmla="*/ 226103 h 7043687"/>
              <a:gd name="connsiteX9260" fmla="*/ 2898005 w 5143835"/>
              <a:gd name="connsiteY9260" fmla="*/ 225809 h 7043687"/>
              <a:gd name="connsiteX9261" fmla="*/ 2887014 w 5143835"/>
              <a:gd name="connsiteY9261" fmla="*/ 265759 h 7043687"/>
              <a:gd name="connsiteX9262" fmla="*/ 2878925 w 5143835"/>
              <a:gd name="connsiteY9262" fmla="*/ 298848 h 7043687"/>
              <a:gd name="connsiteX9263" fmla="*/ 2876095 w 5143835"/>
              <a:gd name="connsiteY9263" fmla="*/ 313155 h 7043687"/>
              <a:gd name="connsiteX9264" fmla="*/ 2868478 w 5143835"/>
              <a:gd name="connsiteY9264" fmla="*/ 343861 h 7043687"/>
              <a:gd name="connsiteX9265" fmla="*/ 2868007 w 5143835"/>
              <a:gd name="connsiteY9265" fmla="*/ 346245 h 7043687"/>
              <a:gd name="connsiteX9266" fmla="*/ 2862601 w 5143835"/>
              <a:gd name="connsiteY9266" fmla="*/ 350132 h 7043687"/>
              <a:gd name="connsiteX9267" fmla="*/ 2860570 w 5143835"/>
              <a:gd name="connsiteY9267" fmla="*/ 344774 h 7043687"/>
              <a:gd name="connsiteX9268" fmla="*/ 2861041 w 5143835"/>
              <a:gd name="connsiteY9268" fmla="*/ 342390 h 7043687"/>
              <a:gd name="connsiteX9269" fmla="*/ 2862456 w 5143835"/>
              <a:gd name="connsiteY9269" fmla="*/ 335236 h 7043687"/>
              <a:gd name="connsiteX9270" fmla="*/ 2857521 w 5143835"/>
              <a:gd name="connsiteY9270" fmla="*/ 336738 h 7043687"/>
              <a:gd name="connsiteX9271" fmla="*/ 2857549 w 5143835"/>
              <a:gd name="connsiteY9271" fmla="*/ 333298 h 7043687"/>
              <a:gd name="connsiteX9272" fmla="*/ 2861292 w 5143835"/>
              <a:gd name="connsiteY9272" fmla="*/ 317661 h 7043687"/>
              <a:gd name="connsiteX9273" fmla="*/ 2872975 w 5143835"/>
              <a:gd name="connsiteY9273" fmla="*/ 297671 h 7043687"/>
              <a:gd name="connsiteX9274" fmla="*/ 2881063 w 5143835"/>
              <a:gd name="connsiteY9274" fmla="*/ 264582 h 7043687"/>
              <a:gd name="connsiteX9275" fmla="*/ 2893542 w 5143835"/>
              <a:gd name="connsiteY9275" fmla="*/ 224927 h 7043687"/>
              <a:gd name="connsiteX9276" fmla="*/ 2896989 w 5143835"/>
              <a:gd name="connsiteY9276" fmla="*/ 223131 h 7043687"/>
              <a:gd name="connsiteX9277" fmla="*/ 3236226 w 5143835"/>
              <a:gd name="connsiteY9277" fmla="*/ 222862 h 7043687"/>
              <a:gd name="connsiteX9278" fmla="*/ 3230006 w 5143835"/>
              <a:gd name="connsiteY9278" fmla="*/ 254319 h 7043687"/>
              <a:gd name="connsiteX9279" fmla="*/ 3230484 w 5143835"/>
              <a:gd name="connsiteY9279" fmla="*/ 251899 h 7043687"/>
              <a:gd name="connsiteX9280" fmla="*/ 3228492 w 5143835"/>
              <a:gd name="connsiteY9280" fmla="*/ 254019 h 7043687"/>
              <a:gd name="connsiteX9281" fmla="*/ 3226500 w 5143835"/>
              <a:gd name="connsiteY9281" fmla="*/ 256140 h 7043687"/>
              <a:gd name="connsiteX9282" fmla="*/ 3226022 w 5143835"/>
              <a:gd name="connsiteY9282" fmla="*/ 258560 h 7043687"/>
              <a:gd name="connsiteX9283" fmla="*/ 3218934 w 5143835"/>
              <a:gd name="connsiteY9283" fmla="*/ 254643 h 7043687"/>
              <a:gd name="connsiteX9284" fmla="*/ 3217899 w 5143835"/>
              <a:gd name="connsiteY9284" fmla="*/ 251925 h 7043687"/>
              <a:gd name="connsiteX9285" fmla="*/ 3220926 w 5143835"/>
              <a:gd name="connsiteY9285" fmla="*/ 252523 h 7043687"/>
              <a:gd name="connsiteX9286" fmla="*/ 3225465 w 5143835"/>
              <a:gd name="connsiteY9286" fmla="*/ 253420 h 7043687"/>
              <a:gd name="connsiteX9287" fmla="*/ 3227457 w 5143835"/>
              <a:gd name="connsiteY9287" fmla="*/ 251300 h 7043687"/>
              <a:gd name="connsiteX9288" fmla="*/ 3225944 w 5143835"/>
              <a:gd name="connsiteY9288" fmla="*/ 251001 h 7043687"/>
              <a:gd name="connsiteX9289" fmla="*/ 3224275 w 5143835"/>
              <a:gd name="connsiteY9289" fmla="*/ 235585 h 7043687"/>
              <a:gd name="connsiteX9290" fmla="*/ 3236226 w 5143835"/>
              <a:gd name="connsiteY9290" fmla="*/ 222862 h 7043687"/>
              <a:gd name="connsiteX9291" fmla="*/ 3164954 w 5143835"/>
              <a:gd name="connsiteY9291" fmla="*/ 221342 h 7043687"/>
              <a:gd name="connsiteX9292" fmla="*/ 3166002 w 5143835"/>
              <a:gd name="connsiteY9292" fmla="*/ 224019 h 7043687"/>
              <a:gd name="connsiteX9293" fmla="*/ 3165533 w 5143835"/>
              <a:gd name="connsiteY9293" fmla="*/ 226394 h 7043687"/>
              <a:gd name="connsiteX9294" fmla="*/ 3161665 w 5143835"/>
              <a:gd name="connsiteY9294" fmla="*/ 237976 h 7043687"/>
              <a:gd name="connsiteX9295" fmla="*/ 3159676 w 5143835"/>
              <a:gd name="connsiteY9295" fmla="*/ 240053 h 7043687"/>
              <a:gd name="connsiteX9296" fmla="*/ 3162243 w 5143835"/>
              <a:gd name="connsiteY9296" fmla="*/ 243030 h 7043687"/>
              <a:gd name="connsiteX9297" fmla="*/ 3164230 w 5143835"/>
              <a:gd name="connsiteY9297" fmla="*/ 240953 h 7043687"/>
              <a:gd name="connsiteX9298" fmla="*/ 3168315 w 5143835"/>
              <a:gd name="connsiteY9298" fmla="*/ 244231 h 7043687"/>
              <a:gd name="connsiteX9299" fmla="*/ 3167844 w 5143835"/>
              <a:gd name="connsiteY9299" fmla="*/ 246607 h 7043687"/>
              <a:gd name="connsiteX9300" fmla="*/ 3161303 w 5143835"/>
              <a:gd name="connsiteY9300" fmla="*/ 247783 h 7043687"/>
              <a:gd name="connsiteX9301" fmla="*/ 3160833 w 5143835"/>
              <a:gd name="connsiteY9301" fmla="*/ 250159 h 7043687"/>
              <a:gd name="connsiteX9302" fmla="*/ 3159893 w 5143835"/>
              <a:gd name="connsiteY9302" fmla="*/ 254913 h 7043687"/>
              <a:gd name="connsiteX9303" fmla="*/ 3157905 w 5143835"/>
              <a:gd name="connsiteY9303" fmla="*/ 256988 h 7043687"/>
              <a:gd name="connsiteX9304" fmla="*/ 3155916 w 5143835"/>
              <a:gd name="connsiteY9304" fmla="*/ 259065 h 7043687"/>
              <a:gd name="connsiteX9305" fmla="*/ 3154869 w 5143835"/>
              <a:gd name="connsiteY9305" fmla="*/ 256389 h 7043687"/>
              <a:gd name="connsiteX9306" fmla="*/ 3155809 w 5143835"/>
              <a:gd name="connsiteY9306" fmla="*/ 251636 h 7043687"/>
              <a:gd name="connsiteX9307" fmla="*/ 3157797 w 5143835"/>
              <a:gd name="connsiteY9307" fmla="*/ 249559 h 7043687"/>
              <a:gd name="connsiteX9308" fmla="*/ 3155231 w 5143835"/>
              <a:gd name="connsiteY9308" fmla="*/ 246582 h 7043687"/>
              <a:gd name="connsiteX9309" fmla="*/ 3153713 w 5143835"/>
              <a:gd name="connsiteY9309" fmla="*/ 246282 h 7043687"/>
              <a:gd name="connsiteX9310" fmla="*/ 3153243 w 5143835"/>
              <a:gd name="connsiteY9310" fmla="*/ 248659 h 7043687"/>
              <a:gd name="connsiteX9311" fmla="*/ 3150207 w 5143835"/>
              <a:gd name="connsiteY9311" fmla="*/ 248059 h 7043687"/>
              <a:gd name="connsiteX9312" fmla="*/ 3149159 w 5143835"/>
              <a:gd name="connsiteY9312" fmla="*/ 245382 h 7043687"/>
              <a:gd name="connsiteX9313" fmla="*/ 3151147 w 5143835"/>
              <a:gd name="connsiteY9313" fmla="*/ 243305 h 7043687"/>
              <a:gd name="connsiteX9314" fmla="*/ 3151617 w 5143835"/>
              <a:gd name="connsiteY9314" fmla="*/ 240930 h 7043687"/>
              <a:gd name="connsiteX9315" fmla="*/ 3150568 w 5143835"/>
              <a:gd name="connsiteY9315" fmla="*/ 238252 h 7043687"/>
              <a:gd name="connsiteX9316" fmla="*/ 3148581 w 5143835"/>
              <a:gd name="connsiteY9316" fmla="*/ 240328 h 7043687"/>
              <a:gd name="connsiteX9317" fmla="*/ 3143557 w 5143835"/>
              <a:gd name="connsiteY9317" fmla="*/ 241804 h 7043687"/>
              <a:gd name="connsiteX9318" fmla="*/ 3140521 w 5143835"/>
              <a:gd name="connsiteY9318" fmla="*/ 241204 h 7043687"/>
              <a:gd name="connsiteX9319" fmla="*/ 3142979 w 5143835"/>
              <a:gd name="connsiteY9319" fmla="*/ 236751 h 7043687"/>
              <a:gd name="connsiteX9320" fmla="*/ 3146484 w 5143835"/>
              <a:gd name="connsiteY9320" fmla="*/ 234975 h 7043687"/>
              <a:gd name="connsiteX9321" fmla="*/ 3149990 w 5143835"/>
              <a:gd name="connsiteY9321" fmla="*/ 233199 h 7043687"/>
              <a:gd name="connsiteX9322" fmla="*/ 3151508 w 5143835"/>
              <a:gd name="connsiteY9322" fmla="*/ 233499 h 7043687"/>
              <a:gd name="connsiteX9323" fmla="*/ 3153027 w 5143835"/>
              <a:gd name="connsiteY9323" fmla="*/ 233800 h 7043687"/>
              <a:gd name="connsiteX9324" fmla="*/ 3155123 w 5143835"/>
              <a:gd name="connsiteY9324" fmla="*/ 239153 h 7043687"/>
              <a:gd name="connsiteX9325" fmla="*/ 3157110 w 5143835"/>
              <a:gd name="connsiteY9325" fmla="*/ 237076 h 7043687"/>
              <a:gd name="connsiteX9326" fmla="*/ 3161449 w 5143835"/>
              <a:gd name="connsiteY9326" fmla="*/ 223118 h 7043687"/>
              <a:gd name="connsiteX9327" fmla="*/ 3164954 w 5143835"/>
              <a:gd name="connsiteY9327" fmla="*/ 221342 h 7043687"/>
              <a:gd name="connsiteX9328" fmla="*/ 3538220 w 5143835"/>
              <a:gd name="connsiteY9328" fmla="*/ 220617 h 7043687"/>
              <a:gd name="connsiteX9329" fmla="*/ 3534865 w 5143835"/>
              <a:gd name="connsiteY9329" fmla="*/ 229831 h 7043687"/>
              <a:gd name="connsiteX9330" fmla="*/ 3532550 w 5143835"/>
              <a:gd name="connsiteY9330" fmla="*/ 227482 h 7043687"/>
              <a:gd name="connsiteX9331" fmla="*/ 3538220 w 5143835"/>
              <a:gd name="connsiteY9331" fmla="*/ 220617 h 7043687"/>
              <a:gd name="connsiteX9332" fmla="*/ 3180776 w 5143835"/>
              <a:gd name="connsiteY9332" fmla="*/ 219979 h 7043687"/>
              <a:gd name="connsiteX9333" fmla="*/ 3183005 w 5143835"/>
              <a:gd name="connsiteY9333" fmla="*/ 232394 h 7043687"/>
              <a:gd name="connsiteX9334" fmla="*/ 3176994 w 5143835"/>
              <a:gd name="connsiteY9334" fmla="*/ 231204 h 7043687"/>
              <a:gd name="connsiteX9335" fmla="*/ 3180776 w 5143835"/>
              <a:gd name="connsiteY9335" fmla="*/ 219979 h 7043687"/>
              <a:gd name="connsiteX9336" fmla="*/ 3300594 w 5143835"/>
              <a:gd name="connsiteY9336" fmla="*/ 218528 h 7043687"/>
              <a:gd name="connsiteX9337" fmla="*/ 3300119 w 5143835"/>
              <a:gd name="connsiteY9337" fmla="*/ 220928 h 7043687"/>
              <a:gd name="connsiteX9338" fmla="*/ 3304016 w 5143835"/>
              <a:gd name="connsiteY9338" fmla="*/ 224194 h 7043687"/>
              <a:gd name="connsiteX9339" fmla="*/ 3301135 w 5143835"/>
              <a:gd name="connsiteY9339" fmla="*/ 231107 h 7043687"/>
              <a:gd name="connsiteX9340" fmla="*/ 3297238 w 5143835"/>
              <a:gd name="connsiteY9340" fmla="*/ 227842 h 7043687"/>
              <a:gd name="connsiteX9341" fmla="*/ 3295026 w 5143835"/>
              <a:gd name="connsiteY9341" fmla="*/ 225144 h 7043687"/>
              <a:gd name="connsiteX9342" fmla="*/ 3300594 w 5143835"/>
              <a:gd name="connsiteY9342" fmla="*/ 218528 h 7043687"/>
              <a:gd name="connsiteX9343" fmla="*/ 2949387 w 5143835"/>
              <a:gd name="connsiteY9343" fmla="*/ 218226 h 7043687"/>
              <a:gd name="connsiteX9344" fmla="*/ 2951962 w 5143835"/>
              <a:gd name="connsiteY9344" fmla="*/ 221280 h 7043687"/>
              <a:gd name="connsiteX9345" fmla="*/ 2951479 w 5143835"/>
              <a:gd name="connsiteY9345" fmla="*/ 223728 h 7043687"/>
              <a:gd name="connsiteX9346" fmla="*/ 2948496 w 5143835"/>
              <a:gd name="connsiteY9346" fmla="*/ 230772 h 7043687"/>
              <a:gd name="connsiteX9347" fmla="*/ 2944952 w 5143835"/>
              <a:gd name="connsiteY9347" fmla="*/ 232615 h 7043687"/>
              <a:gd name="connsiteX9348" fmla="*/ 2942376 w 5143835"/>
              <a:gd name="connsiteY9348" fmla="*/ 229560 h 7043687"/>
              <a:gd name="connsiteX9349" fmla="*/ 2945843 w 5143835"/>
              <a:gd name="connsiteY9349" fmla="*/ 220069 h 7043687"/>
              <a:gd name="connsiteX9350" fmla="*/ 2949387 w 5143835"/>
              <a:gd name="connsiteY9350" fmla="*/ 218226 h 7043687"/>
              <a:gd name="connsiteX9351" fmla="*/ 3481470 w 5143835"/>
              <a:gd name="connsiteY9351" fmla="*/ 217476 h 7043687"/>
              <a:gd name="connsiteX9352" fmla="*/ 3482091 w 5143835"/>
              <a:gd name="connsiteY9352" fmla="*/ 222475 h 7043687"/>
              <a:gd name="connsiteX9353" fmla="*/ 3481627 w 5143835"/>
              <a:gd name="connsiteY9353" fmla="*/ 224820 h 7043687"/>
              <a:gd name="connsiteX9354" fmla="*/ 3478687 w 5143835"/>
              <a:gd name="connsiteY9354" fmla="*/ 231551 h 7043687"/>
              <a:gd name="connsiteX9355" fmla="*/ 3475127 w 5143835"/>
              <a:gd name="connsiteY9355" fmla="*/ 233284 h 7043687"/>
              <a:gd name="connsiteX9356" fmla="*/ 3472494 w 5143835"/>
              <a:gd name="connsiteY9356" fmla="*/ 230326 h 7043687"/>
              <a:gd name="connsiteX9357" fmla="*/ 3473440 w 5143835"/>
              <a:gd name="connsiteY9357" fmla="*/ 223506 h 7043687"/>
              <a:gd name="connsiteX9358" fmla="*/ 3476361 w 5143835"/>
              <a:gd name="connsiteY9358" fmla="*/ 218903 h 7043687"/>
              <a:gd name="connsiteX9359" fmla="*/ 3481470 w 5143835"/>
              <a:gd name="connsiteY9359" fmla="*/ 217476 h 7043687"/>
              <a:gd name="connsiteX9360" fmla="*/ 3369258 w 5143835"/>
              <a:gd name="connsiteY9360" fmla="*/ 216840 h 7043687"/>
              <a:gd name="connsiteX9361" fmla="*/ 3370715 w 5143835"/>
              <a:gd name="connsiteY9361" fmla="*/ 217129 h 7043687"/>
              <a:gd name="connsiteX9362" fmla="*/ 3370245 w 5143835"/>
              <a:gd name="connsiteY9362" fmla="*/ 219504 h 7043687"/>
              <a:gd name="connsiteX9363" fmla="*/ 3367847 w 5143835"/>
              <a:gd name="connsiteY9363" fmla="*/ 223969 h 7043687"/>
              <a:gd name="connsiteX9364" fmla="*/ 3367377 w 5143835"/>
              <a:gd name="connsiteY9364" fmla="*/ 226347 h 7043687"/>
              <a:gd name="connsiteX9365" fmla="*/ 3361549 w 5143835"/>
              <a:gd name="connsiteY9365" fmla="*/ 225194 h 7043687"/>
              <a:gd name="connsiteX9366" fmla="*/ 3360091 w 5143835"/>
              <a:gd name="connsiteY9366" fmla="*/ 224905 h 7043687"/>
              <a:gd name="connsiteX9367" fmla="*/ 3362019 w 5143835"/>
              <a:gd name="connsiteY9367" fmla="*/ 222817 h 7043687"/>
              <a:gd name="connsiteX9368" fmla="*/ 3364934 w 5143835"/>
              <a:gd name="connsiteY9368" fmla="*/ 223393 h 7043687"/>
              <a:gd name="connsiteX9369" fmla="*/ 3369258 w 5143835"/>
              <a:gd name="connsiteY9369" fmla="*/ 216840 h 7043687"/>
              <a:gd name="connsiteX9370" fmla="*/ 3526508 w 5143835"/>
              <a:gd name="connsiteY9370" fmla="*/ 216505 h 7043687"/>
              <a:gd name="connsiteX9371" fmla="*/ 3531986 w 5143835"/>
              <a:gd name="connsiteY9371" fmla="*/ 219983 h 7043687"/>
              <a:gd name="connsiteX9372" fmla="*/ 3519780 w 5143835"/>
              <a:gd name="connsiteY9372" fmla="*/ 227148 h 7043687"/>
              <a:gd name="connsiteX9373" fmla="*/ 3526508 w 5143835"/>
              <a:gd name="connsiteY9373" fmla="*/ 216505 h 7043687"/>
              <a:gd name="connsiteX9374" fmla="*/ 3407469 w 5143835"/>
              <a:gd name="connsiteY9374" fmla="*/ 214518 h 7043687"/>
              <a:gd name="connsiteX9375" fmla="*/ 3410451 w 5143835"/>
              <a:gd name="connsiteY9375" fmla="*/ 215107 h 7043687"/>
              <a:gd name="connsiteX9376" fmla="*/ 3411453 w 5143835"/>
              <a:gd name="connsiteY9376" fmla="*/ 217872 h 7043687"/>
              <a:gd name="connsiteX9377" fmla="*/ 3396600 w 5143835"/>
              <a:gd name="connsiteY9377" fmla="*/ 230329 h 7043687"/>
              <a:gd name="connsiteX9378" fmla="*/ 3394107 w 5143835"/>
              <a:gd name="connsiteY9378" fmla="*/ 227270 h 7043687"/>
              <a:gd name="connsiteX9379" fmla="*/ 3393793 w 5143835"/>
              <a:gd name="connsiteY9379" fmla="*/ 225925 h 7043687"/>
              <a:gd name="connsiteX9380" fmla="*/ 3394596 w 5143835"/>
              <a:gd name="connsiteY9380" fmla="*/ 224801 h 7043687"/>
              <a:gd name="connsiteX9381" fmla="*/ 3407469 w 5143835"/>
              <a:gd name="connsiteY9381" fmla="*/ 214518 h 7043687"/>
              <a:gd name="connsiteX9382" fmla="*/ 2931062 w 5143835"/>
              <a:gd name="connsiteY9382" fmla="*/ 209814 h 7043687"/>
              <a:gd name="connsiteX9383" fmla="*/ 2927595 w 5143835"/>
              <a:gd name="connsiteY9383" fmla="*/ 219305 h 7043687"/>
              <a:gd name="connsiteX9384" fmla="*/ 2925674 w 5143835"/>
              <a:gd name="connsiteY9384" fmla="*/ 211928 h 7043687"/>
              <a:gd name="connsiteX9385" fmla="*/ 2931062 w 5143835"/>
              <a:gd name="connsiteY9385" fmla="*/ 209814 h 7043687"/>
              <a:gd name="connsiteX9386" fmla="*/ 3078142 w 5143835"/>
              <a:gd name="connsiteY9386" fmla="*/ 208659 h 7043687"/>
              <a:gd name="connsiteX9387" fmla="*/ 3078330 w 5143835"/>
              <a:gd name="connsiteY9387" fmla="*/ 212069 h 7043687"/>
              <a:gd name="connsiteX9388" fmla="*/ 3078202 w 5143835"/>
              <a:gd name="connsiteY9388" fmla="*/ 212044 h 7043687"/>
              <a:gd name="connsiteX9389" fmla="*/ 3078120 w 5143835"/>
              <a:gd name="connsiteY9389" fmla="*/ 208680 h 7043687"/>
              <a:gd name="connsiteX9390" fmla="*/ 3047707 w 5143835"/>
              <a:gd name="connsiteY9390" fmla="*/ 208034 h 7043687"/>
              <a:gd name="connsiteX9391" fmla="*/ 3044803 w 5143835"/>
              <a:gd name="connsiteY9391" fmla="*/ 222726 h 7043687"/>
              <a:gd name="connsiteX9392" fmla="*/ 3043548 w 5143835"/>
              <a:gd name="connsiteY9392" fmla="*/ 219376 h 7043687"/>
              <a:gd name="connsiteX9393" fmla="*/ 3047707 w 5143835"/>
              <a:gd name="connsiteY9393" fmla="*/ 208034 h 7043687"/>
              <a:gd name="connsiteX9394" fmla="*/ 2852387 w 5143835"/>
              <a:gd name="connsiteY9394" fmla="*/ 206230 h 7043687"/>
              <a:gd name="connsiteX9395" fmla="*/ 2855446 w 5143835"/>
              <a:gd name="connsiteY9395" fmla="*/ 206835 h 7043687"/>
              <a:gd name="connsiteX9396" fmla="*/ 2854958 w 5143835"/>
              <a:gd name="connsiteY9396" fmla="*/ 209304 h 7043687"/>
              <a:gd name="connsiteX9397" fmla="*/ 2851963 w 5143835"/>
              <a:gd name="connsiteY9397" fmla="*/ 216409 h 7043687"/>
              <a:gd name="connsiteX9398" fmla="*/ 2848968 w 5143835"/>
              <a:gd name="connsiteY9398" fmla="*/ 223513 h 7043687"/>
              <a:gd name="connsiteX9399" fmla="*/ 2845908 w 5143835"/>
              <a:gd name="connsiteY9399" fmla="*/ 222908 h 7043687"/>
              <a:gd name="connsiteX9400" fmla="*/ 2844866 w 5143835"/>
              <a:gd name="connsiteY9400" fmla="*/ 220137 h 7043687"/>
              <a:gd name="connsiteX9401" fmla="*/ 2847861 w 5143835"/>
              <a:gd name="connsiteY9401" fmla="*/ 213032 h 7043687"/>
              <a:gd name="connsiteX9402" fmla="*/ 2852387 w 5143835"/>
              <a:gd name="connsiteY9402" fmla="*/ 206230 h 7043687"/>
              <a:gd name="connsiteX9403" fmla="*/ 3420054 w 5143835"/>
              <a:gd name="connsiteY9403" fmla="*/ 195900 h 7043687"/>
              <a:gd name="connsiteX9404" fmla="*/ 3410810 w 5143835"/>
              <a:gd name="connsiteY9404" fmla="*/ 196214 h 7043687"/>
              <a:gd name="connsiteX9405" fmla="*/ 3412192 w 5143835"/>
              <a:gd name="connsiteY9405" fmla="*/ 195996 h 7043687"/>
              <a:gd name="connsiteX9406" fmla="*/ 3420054 w 5143835"/>
              <a:gd name="connsiteY9406" fmla="*/ 195900 h 7043687"/>
              <a:gd name="connsiteX9407" fmla="*/ 3079886 w 5143835"/>
              <a:gd name="connsiteY9407" fmla="*/ 195378 h 7043687"/>
              <a:gd name="connsiteX9408" fmla="*/ 3082395 w 5143835"/>
              <a:gd name="connsiteY9408" fmla="*/ 204916 h 7043687"/>
              <a:gd name="connsiteX9409" fmla="*/ 3078142 w 5143835"/>
              <a:gd name="connsiteY9409" fmla="*/ 208659 h 7043687"/>
              <a:gd name="connsiteX9410" fmla="*/ 3078099 w 5143835"/>
              <a:gd name="connsiteY9410" fmla="*/ 207857 h 7043687"/>
              <a:gd name="connsiteX9411" fmla="*/ 3078120 w 5143835"/>
              <a:gd name="connsiteY9411" fmla="*/ 208680 h 7043687"/>
              <a:gd name="connsiteX9412" fmla="*/ 3073140 w 5143835"/>
              <a:gd name="connsiteY9412" fmla="*/ 213063 h 7043687"/>
              <a:gd name="connsiteX9413" fmla="*/ 3068483 w 5143835"/>
              <a:gd name="connsiteY9413" fmla="*/ 210155 h 7043687"/>
              <a:gd name="connsiteX9414" fmla="*/ 3068887 w 5143835"/>
              <a:gd name="connsiteY9414" fmla="*/ 206941 h 7043687"/>
              <a:gd name="connsiteX9415" fmla="*/ 3071574 w 5143835"/>
              <a:gd name="connsiteY9415" fmla="*/ 197787 h 7043687"/>
              <a:gd name="connsiteX9416" fmla="*/ 3079886 w 5143835"/>
              <a:gd name="connsiteY9416" fmla="*/ 195378 h 7043687"/>
              <a:gd name="connsiteX9417" fmla="*/ 3289929 w 5143835"/>
              <a:gd name="connsiteY9417" fmla="*/ 193970 h 7043687"/>
              <a:gd name="connsiteX9418" fmla="*/ 3282220 w 5143835"/>
              <a:gd name="connsiteY9418" fmla="*/ 202323 h 7043687"/>
              <a:gd name="connsiteX9419" fmla="*/ 3289929 w 5143835"/>
              <a:gd name="connsiteY9419" fmla="*/ 193970 h 7043687"/>
              <a:gd name="connsiteX9420" fmla="*/ 2953092 w 5143835"/>
              <a:gd name="connsiteY9420" fmla="*/ 192018 h 7043687"/>
              <a:gd name="connsiteX9421" fmla="*/ 2948315 w 5143835"/>
              <a:gd name="connsiteY9421" fmla="*/ 208136 h 7043687"/>
              <a:gd name="connsiteX9422" fmla="*/ 2953092 w 5143835"/>
              <a:gd name="connsiteY9422" fmla="*/ 192018 h 7043687"/>
              <a:gd name="connsiteX9423" fmla="*/ 3340748 w 5143835"/>
              <a:gd name="connsiteY9423" fmla="*/ 189651 h 7043687"/>
              <a:gd name="connsiteX9424" fmla="*/ 3345790 w 5143835"/>
              <a:gd name="connsiteY9424" fmla="*/ 195602 h 7043687"/>
              <a:gd name="connsiteX9425" fmla="*/ 3349336 w 5143835"/>
              <a:gd name="connsiteY9425" fmla="*/ 201258 h 7043687"/>
              <a:gd name="connsiteX9426" fmla="*/ 3350832 w 5143835"/>
              <a:gd name="connsiteY9426" fmla="*/ 201553 h 7043687"/>
              <a:gd name="connsiteX9427" fmla="*/ 3348394 w 5143835"/>
              <a:gd name="connsiteY9427" fmla="*/ 206025 h 7043687"/>
              <a:gd name="connsiteX9428" fmla="*/ 3349890 w 5143835"/>
              <a:gd name="connsiteY9428" fmla="*/ 206321 h 7043687"/>
              <a:gd name="connsiteX9429" fmla="*/ 3349418 w 5143835"/>
              <a:gd name="connsiteY9429" fmla="*/ 208706 h 7043687"/>
              <a:gd name="connsiteX9430" fmla="*/ 3350526 w 5143835"/>
              <a:gd name="connsiteY9430" fmla="*/ 218833 h 7043687"/>
              <a:gd name="connsiteX9431" fmla="*/ 3348558 w 5143835"/>
              <a:gd name="connsiteY9431" fmla="*/ 220921 h 7043687"/>
              <a:gd name="connsiteX9432" fmla="*/ 3350054 w 5143835"/>
              <a:gd name="connsiteY9432" fmla="*/ 221217 h 7043687"/>
              <a:gd name="connsiteX9433" fmla="*/ 3343290 w 5143835"/>
              <a:gd name="connsiteY9433" fmla="*/ 239698 h 7043687"/>
              <a:gd name="connsiteX9434" fmla="*/ 3352739 w 5143835"/>
              <a:gd name="connsiteY9434" fmla="*/ 239088 h 7043687"/>
              <a:gd name="connsiteX9435" fmla="*/ 3346058 w 5143835"/>
              <a:gd name="connsiteY9435" fmla="*/ 265016 h 7043687"/>
              <a:gd name="connsiteX9436" fmla="*/ 3349051 w 5143835"/>
              <a:gd name="connsiteY9436" fmla="*/ 265608 h 7043687"/>
              <a:gd name="connsiteX9437" fmla="*/ 3350547 w 5143835"/>
              <a:gd name="connsiteY9437" fmla="*/ 265905 h 7043687"/>
              <a:gd name="connsiteX9438" fmla="*/ 3348579 w 5143835"/>
              <a:gd name="connsiteY9438" fmla="*/ 267992 h 7043687"/>
              <a:gd name="connsiteX9439" fmla="*/ 3347083 w 5143835"/>
              <a:gd name="connsiteY9439" fmla="*/ 267696 h 7043687"/>
              <a:gd name="connsiteX9440" fmla="*/ 3348742 w 5143835"/>
              <a:gd name="connsiteY9440" fmla="*/ 282887 h 7043687"/>
              <a:gd name="connsiteX9441" fmla="*/ 3341343 w 5143835"/>
              <a:gd name="connsiteY9441" fmla="*/ 288856 h 7043687"/>
              <a:gd name="connsiteX9442" fmla="*/ 3340401 w 5143835"/>
              <a:gd name="connsiteY9442" fmla="*/ 293624 h 7043687"/>
              <a:gd name="connsiteX9443" fmla="*/ 3345914 w 5143835"/>
              <a:gd name="connsiteY9443" fmla="*/ 297191 h 7043687"/>
              <a:gd name="connsiteX9444" fmla="*/ 3338597 w 5143835"/>
              <a:gd name="connsiteY9444" fmla="*/ 310607 h 7043687"/>
              <a:gd name="connsiteX9445" fmla="*/ 3347021 w 5143835"/>
              <a:gd name="connsiteY9445" fmla="*/ 307320 h 7043687"/>
              <a:gd name="connsiteX9446" fmla="*/ 3351593 w 5143835"/>
              <a:gd name="connsiteY9446" fmla="*/ 315654 h 7043687"/>
              <a:gd name="connsiteX9447" fmla="*/ 3345853 w 5143835"/>
              <a:gd name="connsiteY9447" fmla="*/ 336815 h 7043687"/>
              <a:gd name="connsiteX9448" fmla="*/ 3344357 w 5143835"/>
              <a:gd name="connsiteY9448" fmla="*/ 336519 h 7043687"/>
              <a:gd name="connsiteX9449" fmla="*/ 3347903 w 5143835"/>
              <a:gd name="connsiteY9449" fmla="*/ 342174 h 7043687"/>
              <a:gd name="connsiteX9450" fmla="*/ 3350814 w 5143835"/>
              <a:gd name="connsiteY9450" fmla="*/ 335319 h 7043687"/>
              <a:gd name="connsiteX9451" fmla="*/ 3353725 w 5143835"/>
              <a:gd name="connsiteY9451" fmla="*/ 328462 h 7043687"/>
              <a:gd name="connsiteX9452" fmla="*/ 3355693 w 5143835"/>
              <a:gd name="connsiteY9452" fmla="*/ 326375 h 7043687"/>
              <a:gd name="connsiteX9453" fmla="*/ 3356718 w 5143835"/>
              <a:gd name="connsiteY9453" fmla="*/ 329054 h 7043687"/>
              <a:gd name="connsiteX9454" fmla="*/ 3353806 w 5143835"/>
              <a:gd name="connsiteY9454" fmla="*/ 335910 h 7043687"/>
              <a:gd name="connsiteX9455" fmla="*/ 3350425 w 5143835"/>
              <a:gd name="connsiteY9455" fmla="*/ 345150 h 7043687"/>
              <a:gd name="connsiteX9456" fmla="*/ 3349482 w 5143835"/>
              <a:gd name="connsiteY9456" fmla="*/ 349917 h 7043687"/>
              <a:gd name="connsiteX9457" fmla="*/ 3352004 w 5143835"/>
              <a:gd name="connsiteY9457" fmla="*/ 352894 h 7043687"/>
              <a:gd name="connsiteX9458" fmla="*/ 3351061 w 5143835"/>
              <a:gd name="connsiteY9458" fmla="*/ 357661 h 7043687"/>
              <a:gd name="connsiteX9459" fmla="*/ 3346654 w 5143835"/>
              <a:gd name="connsiteY9459" fmla="*/ 364222 h 7043687"/>
              <a:gd name="connsiteX9460" fmla="*/ 3348150 w 5143835"/>
              <a:gd name="connsiteY9460" fmla="*/ 364518 h 7043687"/>
              <a:gd name="connsiteX9461" fmla="*/ 3343189 w 5143835"/>
              <a:gd name="connsiteY9461" fmla="*/ 366014 h 7043687"/>
              <a:gd name="connsiteX9462" fmla="*/ 3349257 w 5143835"/>
              <a:gd name="connsiteY9462" fmla="*/ 374645 h 7043687"/>
              <a:gd name="connsiteX9463" fmla="*/ 3359649 w 5143835"/>
              <a:gd name="connsiteY9463" fmla="*/ 369269 h 7043687"/>
              <a:gd name="connsiteX9464" fmla="*/ 3364916 w 5143835"/>
              <a:gd name="connsiteY9464" fmla="*/ 350493 h 7043687"/>
              <a:gd name="connsiteX9465" fmla="*/ 3371208 w 5143835"/>
              <a:gd name="connsiteY9465" fmla="*/ 334397 h 7043687"/>
              <a:gd name="connsiteX9466" fmla="*/ 3371680 w 5143835"/>
              <a:gd name="connsiteY9466" fmla="*/ 332013 h 7043687"/>
              <a:gd name="connsiteX9467" fmla="*/ 3378137 w 5143835"/>
              <a:gd name="connsiteY9467" fmla="*/ 330812 h 7043687"/>
              <a:gd name="connsiteX9468" fmla="*/ 3381600 w 5143835"/>
              <a:gd name="connsiteY9468" fmla="*/ 329020 h 7043687"/>
              <a:gd name="connsiteX9469" fmla="*/ 3385064 w 5143835"/>
              <a:gd name="connsiteY9469" fmla="*/ 327228 h 7043687"/>
              <a:gd name="connsiteX9470" fmla="*/ 3387586 w 5143835"/>
              <a:gd name="connsiteY9470" fmla="*/ 330203 h 7043687"/>
              <a:gd name="connsiteX9471" fmla="*/ 3378218 w 5143835"/>
              <a:gd name="connsiteY9471" fmla="*/ 338260 h 7043687"/>
              <a:gd name="connsiteX9472" fmla="*/ 3375227 w 5143835"/>
              <a:gd name="connsiteY9472" fmla="*/ 337668 h 7043687"/>
              <a:gd name="connsiteX9473" fmla="*/ 3370902 w 5143835"/>
              <a:gd name="connsiteY9473" fmla="*/ 351676 h 7043687"/>
              <a:gd name="connsiteX9474" fmla="*/ 3363666 w 5143835"/>
              <a:gd name="connsiteY9474" fmla="*/ 372541 h 7043687"/>
              <a:gd name="connsiteX9475" fmla="*/ 3365162 w 5143835"/>
              <a:gd name="connsiteY9475" fmla="*/ 372837 h 7043687"/>
              <a:gd name="connsiteX9476" fmla="*/ 3364691 w 5143835"/>
              <a:gd name="connsiteY9476" fmla="*/ 375221 h 7043687"/>
              <a:gd name="connsiteX9477" fmla="*/ 3370124 w 5143835"/>
              <a:gd name="connsiteY9477" fmla="*/ 371340 h 7043687"/>
              <a:gd name="connsiteX9478" fmla="*/ 3371620 w 5143835"/>
              <a:gd name="connsiteY9478" fmla="*/ 371636 h 7043687"/>
              <a:gd name="connsiteX9479" fmla="*/ 3379101 w 5143835"/>
              <a:gd name="connsiteY9479" fmla="*/ 373114 h 7043687"/>
              <a:gd name="connsiteX9480" fmla="*/ 3379573 w 5143835"/>
              <a:gd name="connsiteY9480" fmla="*/ 370732 h 7043687"/>
              <a:gd name="connsiteX9481" fmla="*/ 3382011 w 5143835"/>
              <a:gd name="connsiteY9481" fmla="*/ 366260 h 7043687"/>
              <a:gd name="connsiteX9482" fmla="*/ 3386971 w 5143835"/>
              <a:gd name="connsiteY9482" fmla="*/ 364763 h 7043687"/>
              <a:gd name="connsiteX9483" fmla="*/ 3387997 w 5143835"/>
              <a:gd name="connsiteY9483" fmla="*/ 367443 h 7043687"/>
              <a:gd name="connsiteX9484" fmla="*/ 3387525 w 5143835"/>
              <a:gd name="connsiteY9484" fmla="*/ 369826 h 7043687"/>
              <a:gd name="connsiteX9485" fmla="*/ 3386582 w 5143835"/>
              <a:gd name="connsiteY9485" fmla="*/ 374595 h 7043687"/>
              <a:gd name="connsiteX9486" fmla="*/ 3384143 w 5143835"/>
              <a:gd name="connsiteY9486" fmla="*/ 379066 h 7043687"/>
              <a:gd name="connsiteX9487" fmla="*/ 3385640 w 5143835"/>
              <a:gd name="connsiteY9487" fmla="*/ 379363 h 7043687"/>
              <a:gd name="connsiteX9488" fmla="*/ 3389657 w 5143835"/>
              <a:gd name="connsiteY9488" fmla="*/ 382634 h 7043687"/>
              <a:gd name="connsiteX9489" fmla="*/ 3390128 w 5143835"/>
              <a:gd name="connsiteY9489" fmla="*/ 380251 h 7043687"/>
              <a:gd name="connsiteX9490" fmla="*/ 3390600 w 5143835"/>
              <a:gd name="connsiteY9490" fmla="*/ 377867 h 7043687"/>
              <a:gd name="connsiteX9491" fmla="*/ 3401075 w 5143835"/>
              <a:gd name="connsiteY9491" fmla="*/ 379937 h 7043687"/>
              <a:gd name="connsiteX9492" fmla="*/ 3402571 w 5143835"/>
              <a:gd name="connsiteY9492" fmla="*/ 380234 h 7043687"/>
              <a:gd name="connsiteX9493" fmla="*/ 3403513 w 5143835"/>
              <a:gd name="connsiteY9493" fmla="*/ 375465 h 7043687"/>
              <a:gd name="connsiteX9494" fmla="*/ 3402488 w 5143835"/>
              <a:gd name="connsiteY9494" fmla="*/ 372786 h 7043687"/>
              <a:gd name="connsiteX9495" fmla="*/ 3406424 w 5143835"/>
              <a:gd name="connsiteY9495" fmla="*/ 368609 h 7043687"/>
              <a:gd name="connsiteX9496" fmla="*/ 3408474 w 5143835"/>
              <a:gd name="connsiteY9496" fmla="*/ 373969 h 7043687"/>
              <a:gd name="connsiteX9497" fmla="*/ 3409499 w 5143835"/>
              <a:gd name="connsiteY9497" fmla="*/ 376649 h 7043687"/>
              <a:gd name="connsiteX9498" fmla="*/ 3408556 w 5143835"/>
              <a:gd name="connsiteY9498" fmla="*/ 381417 h 7043687"/>
              <a:gd name="connsiteX9499" fmla="*/ 3408084 w 5143835"/>
              <a:gd name="connsiteY9499" fmla="*/ 383801 h 7043687"/>
              <a:gd name="connsiteX9500" fmla="*/ 3411077 w 5143835"/>
              <a:gd name="connsiteY9500" fmla="*/ 384393 h 7043687"/>
              <a:gd name="connsiteX9501" fmla="*/ 3420055 w 5143835"/>
              <a:gd name="connsiteY9501" fmla="*/ 386168 h 7043687"/>
              <a:gd name="connsiteX9502" fmla="*/ 3422494 w 5143835"/>
              <a:gd name="connsiteY9502" fmla="*/ 381695 h 7043687"/>
              <a:gd name="connsiteX9503" fmla="*/ 3422965 w 5143835"/>
              <a:gd name="connsiteY9503" fmla="*/ 379312 h 7043687"/>
              <a:gd name="connsiteX9504" fmla="*/ 3426430 w 5143835"/>
              <a:gd name="connsiteY9504" fmla="*/ 377520 h 7043687"/>
              <a:gd name="connsiteX9505" fmla="*/ 3429422 w 5143835"/>
              <a:gd name="connsiteY9505" fmla="*/ 378111 h 7043687"/>
              <a:gd name="connsiteX9506" fmla="*/ 3428950 w 5143835"/>
              <a:gd name="connsiteY9506" fmla="*/ 380495 h 7043687"/>
              <a:gd name="connsiteX9507" fmla="*/ 3425487 w 5143835"/>
              <a:gd name="connsiteY9507" fmla="*/ 382287 h 7043687"/>
              <a:gd name="connsiteX9508" fmla="*/ 3424543 w 5143835"/>
              <a:gd name="connsiteY9508" fmla="*/ 387055 h 7043687"/>
              <a:gd name="connsiteX9509" fmla="*/ 3425650 w 5143835"/>
              <a:gd name="connsiteY9509" fmla="*/ 397184 h 7043687"/>
              <a:gd name="connsiteX9510" fmla="*/ 3425179 w 5143835"/>
              <a:gd name="connsiteY9510" fmla="*/ 399567 h 7043687"/>
              <a:gd name="connsiteX9511" fmla="*/ 3424237 w 5143835"/>
              <a:gd name="connsiteY9511" fmla="*/ 404335 h 7043687"/>
              <a:gd name="connsiteX9512" fmla="*/ 3420773 w 5143835"/>
              <a:gd name="connsiteY9512" fmla="*/ 406127 h 7043687"/>
              <a:gd name="connsiteX9513" fmla="*/ 3418251 w 5143835"/>
              <a:gd name="connsiteY9513" fmla="*/ 403152 h 7043687"/>
              <a:gd name="connsiteX9514" fmla="*/ 3419195 w 5143835"/>
              <a:gd name="connsiteY9514" fmla="*/ 398384 h 7043687"/>
              <a:gd name="connsiteX9515" fmla="*/ 3419112 w 5143835"/>
              <a:gd name="connsiteY9515" fmla="*/ 390936 h 7043687"/>
              <a:gd name="connsiteX9516" fmla="*/ 3419584 w 5143835"/>
              <a:gd name="connsiteY9516" fmla="*/ 388552 h 7043687"/>
              <a:gd name="connsiteX9517" fmla="*/ 3410606 w 5143835"/>
              <a:gd name="connsiteY9517" fmla="*/ 386777 h 7043687"/>
              <a:gd name="connsiteX9518" fmla="*/ 3406116 w 5143835"/>
              <a:gd name="connsiteY9518" fmla="*/ 385888 h 7043687"/>
              <a:gd name="connsiteX9519" fmla="*/ 3407142 w 5143835"/>
              <a:gd name="connsiteY9519" fmla="*/ 388569 h 7043687"/>
              <a:gd name="connsiteX9520" fmla="*/ 3406199 w 5143835"/>
              <a:gd name="connsiteY9520" fmla="*/ 393337 h 7043687"/>
              <a:gd name="connsiteX9521" fmla="*/ 3404702 w 5143835"/>
              <a:gd name="connsiteY9521" fmla="*/ 393041 h 7043687"/>
              <a:gd name="connsiteX9522" fmla="*/ 3406752 w 5143835"/>
              <a:gd name="connsiteY9522" fmla="*/ 398401 h 7043687"/>
              <a:gd name="connsiteX9523" fmla="*/ 3406281 w 5143835"/>
              <a:gd name="connsiteY9523" fmla="*/ 400784 h 7043687"/>
              <a:gd name="connsiteX9524" fmla="*/ 3403288 w 5143835"/>
              <a:gd name="connsiteY9524" fmla="*/ 400193 h 7043687"/>
              <a:gd name="connsiteX9525" fmla="*/ 3401710 w 5143835"/>
              <a:gd name="connsiteY9525" fmla="*/ 392448 h 7043687"/>
              <a:gd name="connsiteX9526" fmla="*/ 3397610 w 5143835"/>
              <a:gd name="connsiteY9526" fmla="*/ 381729 h 7043687"/>
              <a:gd name="connsiteX9527" fmla="*/ 3393122 w 5143835"/>
              <a:gd name="connsiteY9527" fmla="*/ 380842 h 7043687"/>
              <a:gd name="connsiteX9528" fmla="*/ 3390210 w 5143835"/>
              <a:gd name="connsiteY9528" fmla="*/ 387698 h 7043687"/>
              <a:gd name="connsiteX9529" fmla="*/ 3393203 w 5143835"/>
              <a:gd name="connsiteY9529" fmla="*/ 388290 h 7043687"/>
              <a:gd name="connsiteX9530" fmla="*/ 3397303 w 5143835"/>
              <a:gd name="connsiteY9530" fmla="*/ 399009 h 7043687"/>
              <a:gd name="connsiteX9531" fmla="*/ 3395807 w 5143835"/>
              <a:gd name="connsiteY9531" fmla="*/ 398713 h 7043687"/>
              <a:gd name="connsiteX9532" fmla="*/ 3400848 w 5143835"/>
              <a:gd name="connsiteY9532" fmla="*/ 404665 h 7043687"/>
              <a:gd name="connsiteX9533" fmla="*/ 3400378 w 5143835"/>
              <a:gd name="connsiteY9533" fmla="*/ 407049 h 7043687"/>
              <a:gd name="connsiteX9534" fmla="*/ 3398882 w 5143835"/>
              <a:gd name="connsiteY9534" fmla="*/ 406753 h 7043687"/>
              <a:gd name="connsiteX9535" fmla="*/ 3392342 w 5143835"/>
              <a:gd name="connsiteY9535" fmla="*/ 400505 h 7043687"/>
              <a:gd name="connsiteX9536" fmla="*/ 3387853 w 5143835"/>
              <a:gd name="connsiteY9536" fmla="*/ 399618 h 7043687"/>
              <a:gd name="connsiteX9537" fmla="*/ 3384943 w 5143835"/>
              <a:gd name="connsiteY9537" fmla="*/ 406474 h 7043687"/>
              <a:gd name="connsiteX9538" fmla="*/ 3374386 w 5143835"/>
              <a:gd name="connsiteY9538" fmla="*/ 396955 h 7043687"/>
              <a:gd name="connsiteX9539" fmla="*/ 3379266 w 5143835"/>
              <a:gd name="connsiteY9539" fmla="*/ 388011 h 7043687"/>
              <a:gd name="connsiteX9540" fmla="*/ 3377769 w 5143835"/>
              <a:gd name="connsiteY9540" fmla="*/ 387715 h 7043687"/>
              <a:gd name="connsiteX9541" fmla="*/ 3374305 w 5143835"/>
              <a:gd name="connsiteY9541" fmla="*/ 389507 h 7043687"/>
              <a:gd name="connsiteX9542" fmla="*/ 3374551 w 5143835"/>
              <a:gd name="connsiteY9542" fmla="*/ 411851 h 7043687"/>
              <a:gd name="connsiteX9543" fmla="*/ 3370062 w 5143835"/>
              <a:gd name="connsiteY9543" fmla="*/ 410963 h 7043687"/>
              <a:gd name="connsiteX9544" fmla="*/ 3378097 w 5143835"/>
              <a:gd name="connsiteY9544" fmla="*/ 417507 h 7043687"/>
              <a:gd name="connsiteX9545" fmla="*/ 3362273 w 5143835"/>
              <a:gd name="connsiteY9545" fmla="*/ 426764 h 7043687"/>
              <a:gd name="connsiteX9546" fmla="*/ 3367008 w 5143835"/>
              <a:gd name="connsiteY9546" fmla="*/ 449995 h 7043687"/>
              <a:gd name="connsiteX9547" fmla="*/ 3369919 w 5143835"/>
              <a:gd name="connsiteY9547" fmla="*/ 443138 h 7043687"/>
              <a:gd name="connsiteX9548" fmla="*/ 3360327 w 5143835"/>
              <a:gd name="connsiteY9548" fmla="*/ 475922 h 7043687"/>
              <a:gd name="connsiteX9549" fmla="*/ 3363319 w 5143835"/>
              <a:gd name="connsiteY9549" fmla="*/ 476514 h 7043687"/>
              <a:gd name="connsiteX9550" fmla="*/ 3369694 w 5143835"/>
              <a:gd name="connsiteY9550" fmla="*/ 467867 h 7043687"/>
              <a:gd name="connsiteX9551" fmla="*/ 3371662 w 5143835"/>
              <a:gd name="connsiteY9551" fmla="*/ 465777 h 7043687"/>
              <a:gd name="connsiteX9552" fmla="*/ 3372686 w 5143835"/>
              <a:gd name="connsiteY9552" fmla="*/ 468458 h 7043687"/>
              <a:gd name="connsiteX9553" fmla="*/ 3365840 w 5143835"/>
              <a:gd name="connsiteY9553" fmla="*/ 479490 h 7043687"/>
              <a:gd name="connsiteX9554" fmla="*/ 3365370 w 5143835"/>
              <a:gd name="connsiteY9554" fmla="*/ 481874 h 7043687"/>
              <a:gd name="connsiteX9555" fmla="*/ 3364898 w 5143835"/>
              <a:gd name="connsiteY9555" fmla="*/ 484258 h 7043687"/>
              <a:gd name="connsiteX9556" fmla="*/ 3367419 w 5143835"/>
              <a:gd name="connsiteY9556" fmla="*/ 487234 h 7043687"/>
              <a:gd name="connsiteX9557" fmla="*/ 3369468 w 5143835"/>
              <a:gd name="connsiteY9557" fmla="*/ 492594 h 7043687"/>
              <a:gd name="connsiteX9558" fmla="*/ 3369940 w 5143835"/>
              <a:gd name="connsiteY9558" fmla="*/ 490210 h 7043687"/>
              <a:gd name="connsiteX9559" fmla="*/ 3376315 w 5143835"/>
              <a:gd name="connsiteY9559" fmla="*/ 481560 h 7043687"/>
              <a:gd name="connsiteX9560" fmla="*/ 3378201 w 5143835"/>
              <a:gd name="connsiteY9560" fmla="*/ 472025 h 7043687"/>
              <a:gd name="connsiteX9561" fmla="*/ 3386153 w 5143835"/>
              <a:gd name="connsiteY9561" fmla="*/ 471121 h 7043687"/>
              <a:gd name="connsiteX9562" fmla="*/ 3385128 w 5143835"/>
              <a:gd name="connsiteY9562" fmla="*/ 468441 h 7043687"/>
              <a:gd name="connsiteX9563" fmla="*/ 3387096 w 5143835"/>
              <a:gd name="connsiteY9563" fmla="*/ 466353 h 7043687"/>
              <a:gd name="connsiteX9564" fmla="*/ 3385046 w 5143835"/>
              <a:gd name="connsiteY9564" fmla="*/ 460992 h 7043687"/>
              <a:gd name="connsiteX9565" fmla="*/ 3393471 w 5143835"/>
              <a:gd name="connsiteY9565" fmla="*/ 457704 h 7043687"/>
              <a:gd name="connsiteX9566" fmla="*/ 3391585 w 5143835"/>
              <a:gd name="connsiteY9566" fmla="*/ 467240 h 7043687"/>
              <a:gd name="connsiteX9567" fmla="*/ 3390561 w 5143835"/>
              <a:gd name="connsiteY9567" fmla="*/ 464560 h 7043687"/>
              <a:gd name="connsiteX9568" fmla="*/ 3388121 w 5143835"/>
              <a:gd name="connsiteY9568" fmla="*/ 469032 h 7043687"/>
              <a:gd name="connsiteX9569" fmla="*/ 3390643 w 5143835"/>
              <a:gd name="connsiteY9569" fmla="*/ 472009 h 7043687"/>
              <a:gd name="connsiteX9570" fmla="*/ 3392610 w 5143835"/>
              <a:gd name="connsiteY9570" fmla="*/ 469920 h 7043687"/>
              <a:gd name="connsiteX9571" fmla="*/ 3396075 w 5143835"/>
              <a:gd name="connsiteY9571" fmla="*/ 468128 h 7043687"/>
              <a:gd name="connsiteX9572" fmla="*/ 3401506 w 5143835"/>
              <a:gd name="connsiteY9572" fmla="*/ 464248 h 7043687"/>
              <a:gd name="connsiteX9573" fmla="*/ 3409541 w 5143835"/>
              <a:gd name="connsiteY9573" fmla="*/ 470791 h 7043687"/>
              <a:gd name="connsiteX9574" fmla="*/ 3409069 w 5143835"/>
              <a:gd name="connsiteY9574" fmla="*/ 473174 h 7043687"/>
              <a:gd name="connsiteX9575" fmla="*/ 3410094 w 5143835"/>
              <a:gd name="connsiteY9575" fmla="*/ 475855 h 7043687"/>
              <a:gd name="connsiteX9576" fmla="*/ 3415055 w 5143835"/>
              <a:gd name="connsiteY9576" fmla="*/ 474358 h 7043687"/>
              <a:gd name="connsiteX9577" fmla="*/ 3417576 w 5143835"/>
              <a:gd name="connsiteY9577" fmla="*/ 477334 h 7043687"/>
              <a:gd name="connsiteX9578" fmla="*/ 3415608 w 5143835"/>
              <a:gd name="connsiteY9578" fmla="*/ 479422 h 7043687"/>
              <a:gd name="connsiteX9579" fmla="*/ 3410648 w 5143835"/>
              <a:gd name="connsiteY9579" fmla="*/ 480919 h 7043687"/>
              <a:gd name="connsiteX9580" fmla="*/ 3409705 w 5143835"/>
              <a:gd name="connsiteY9580" fmla="*/ 485687 h 7043687"/>
              <a:gd name="connsiteX9581" fmla="*/ 3405298 w 5143835"/>
              <a:gd name="connsiteY9581" fmla="*/ 492246 h 7043687"/>
              <a:gd name="connsiteX9582" fmla="*/ 3395460 w 5143835"/>
              <a:gd name="connsiteY9582" fmla="*/ 502687 h 7043687"/>
              <a:gd name="connsiteX9583" fmla="*/ 3394989 w 5143835"/>
              <a:gd name="connsiteY9583" fmla="*/ 505071 h 7043687"/>
              <a:gd name="connsiteX9584" fmla="*/ 3397980 w 5143835"/>
              <a:gd name="connsiteY9584" fmla="*/ 505662 h 7043687"/>
              <a:gd name="connsiteX9585" fmla="*/ 3409398 w 5143835"/>
              <a:gd name="connsiteY9585" fmla="*/ 502966 h 7043687"/>
              <a:gd name="connsiteX9586" fmla="*/ 3406652 w 5143835"/>
              <a:gd name="connsiteY9586" fmla="*/ 524718 h 7043687"/>
              <a:gd name="connsiteX9587" fmla="*/ 3403106 w 5143835"/>
              <a:gd name="connsiteY9587" fmla="*/ 519062 h 7043687"/>
              <a:gd name="connsiteX9588" fmla="*/ 3401610 w 5143835"/>
              <a:gd name="connsiteY9588" fmla="*/ 518766 h 7043687"/>
              <a:gd name="connsiteX9589" fmla="*/ 3400666 w 5143835"/>
              <a:gd name="connsiteY9589" fmla="*/ 523534 h 7043687"/>
              <a:gd name="connsiteX9590" fmla="*/ 3401220 w 5143835"/>
              <a:gd name="connsiteY9590" fmla="*/ 528599 h 7043687"/>
              <a:gd name="connsiteX9591" fmla="*/ 3398781 w 5143835"/>
              <a:gd name="connsiteY9591" fmla="*/ 533070 h 7043687"/>
              <a:gd name="connsiteX9592" fmla="*/ 3406345 w 5143835"/>
              <a:gd name="connsiteY9592" fmla="*/ 541998 h 7043687"/>
              <a:gd name="connsiteX9593" fmla="*/ 3399026 w 5143835"/>
              <a:gd name="connsiteY9593" fmla="*/ 555413 h 7043687"/>
              <a:gd name="connsiteX9594" fmla="*/ 3403988 w 5143835"/>
              <a:gd name="connsiteY9594" fmla="*/ 553917 h 7043687"/>
              <a:gd name="connsiteX9595" fmla="*/ 3405484 w 5143835"/>
              <a:gd name="connsiteY9595" fmla="*/ 554213 h 7043687"/>
              <a:gd name="connsiteX9596" fmla="*/ 3408866 w 5143835"/>
              <a:gd name="connsiteY9596" fmla="*/ 544973 h 7043687"/>
              <a:gd name="connsiteX9597" fmla="*/ 3411304 w 5143835"/>
              <a:gd name="connsiteY9597" fmla="*/ 540501 h 7043687"/>
              <a:gd name="connsiteX9598" fmla="*/ 3411776 w 5143835"/>
              <a:gd name="connsiteY9598" fmla="*/ 538117 h 7043687"/>
              <a:gd name="connsiteX9599" fmla="*/ 3408783 w 5143835"/>
              <a:gd name="connsiteY9599" fmla="*/ 537526 h 7043687"/>
              <a:gd name="connsiteX9600" fmla="*/ 3407287 w 5143835"/>
              <a:gd name="connsiteY9600" fmla="*/ 537229 h 7043687"/>
              <a:gd name="connsiteX9601" fmla="*/ 3407759 w 5143835"/>
              <a:gd name="connsiteY9601" fmla="*/ 534845 h 7043687"/>
              <a:gd name="connsiteX9602" fmla="*/ 3409255 w 5143835"/>
              <a:gd name="connsiteY9602" fmla="*/ 535141 h 7043687"/>
              <a:gd name="connsiteX9603" fmla="*/ 3404212 w 5143835"/>
              <a:gd name="connsiteY9603" fmla="*/ 529189 h 7043687"/>
              <a:gd name="connsiteX9604" fmla="*/ 3417434 w 5143835"/>
              <a:gd name="connsiteY9604" fmla="*/ 509509 h 7043687"/>
              <a:gd name="connsiteX9605" fmla="*/ 3425714 w 5143835"/>
              <a:gd name="connsiteY9605" fmla="*/ 538396 h 7043687"/>
              <a:gd name="connsiteX9606" fmla="*/ 3427682 w 5143835"/>
              <a:gd name="connsiteY9606" fmla="*/ 536308 h 7043687"/>
              <a:gd name="connsiteX9607" fmla="*/ 3430675 w 5143835"/>
              <a:gd name="connsiteY9607" fmla="*/ 536900 h 7043687"/>
              <a:gd name="connsiteX9608" fmla="*/ 3430204 w 5143835"/>
              <a:gd name="connsiteY9608" fmla="*/ 539283 h 7043687"/>
              <a:gd name="connsiteX9609" fmla="*/ 3424771 w 5143835"/>
              <a:gd name="connsiteY9609" fmla="*/ 543164 h 7043687"/>
              <a:gd name="connsiteX9610" fmla="*/ 3426267 w 5143835"/>
              <a:gd name="connsiteY9610" fmla="*/ 543461 h 7043687"/>
              <a:gd name="connsiteX9611" fmla="*/ 3419340 w 5143835"/>
              <a:gd name="connsiteY9611" fmla="*/ 547045 h 7043687"/>
              <a:gd name="connsiteX9612" fmla="*/ 3417372 w 5143835"/>
              <a:gd name="connsiteY9612" fmla="*/ 549133 h 7043687"/>
              <a:gd name="connsiteX9613" fmla="*/ 3418950 w 5143835"/>
              <a:gd name="connsiteY9613" fmla="*/ 556876 h 7043687"/>
              <a:gd name="connsiteX9614" fmla="*/ 3418643 w 5143835"/>
              <a:gd name="connsiteY9614" fmla="*/ 574156 h 7043687"/>
              <a:gd name="connsiteX9615" fmla="*/ 3425572 w 5143835"/>
              <a:gd name="connsiteY9615" fmla="*/ 570572 h 7043687"/>
              <a:gd name="connsiteX9616" fmla="*/ 3418172 w 5143835"/>
              <a:gd name="connsiteY9616" fmla="*/ 576539 h 7043687"/>
              <a:gd name="connsiteX9617" fmla="*/ 3411326 w 5143835"/>
              <a:gd name="connsiteY9617" fmla="*/ 587572 h 7043687"/>
              <a:gd name="connsiteX9618" fmla="*/ 3406837 w 5143835"/>
              <a:gd name="connsiteY9618" fmla="*/ 586685 h 7043687"/>
              <a:gd name="connsiteX9619" fmla="*/ 3403516 w 5143835"/>
              <a:gd name="connsiteY9619" fmla="*/ 556301 h 7043687"/>
              <a:gd name="connsiteX9620" fmla="*/ 3400052 w 5143835"/>
              <a:gd name="connsiteY9620" fmla="*/ 558094 h 7043687"/>
              <a:gd name="connsiteX9621" fmla="*/ 3396670 w 5143835"/>
              <a:gd name="connsiteY9621" fmla="*/ 567334 h 7043687"/>
              <a:gd name="connsiteX9622" fmla="*/ 3375886 w 5143835"/>
              <a:gd name="connsiteY9622" fmla="*/ 578087 h 7043687"/>
              <a:gd name="connsiteX9623" fmla="*/ 3362644 w 5143835"/>
              <a:gd name="connsiteY9623" fmla="*/ 550696 h 7043687"/>
              <a:gd name="connsiteX9624" fmla="*/ 3359651 w 5143835"/>
              <a:gd name="connsiteY9624" fmla="*/ 550104 h 7043687"/>
              <a:gd name="connsiteX9625" fmla="*/ 3357684 w 5143835"/>
              <a:gd name="connsiteY9625" fmla="*/ 552193 h 7043687"/>
              <a:gd name="connsiteX9626" fmla="*/ 3355716 w 5143835"/>
              <a:gd name="connsiteY9626" fmla="*/ 554281 h 7043687"/>
              <a:gd name="connsiteX9627" fmla="*/ 3352416 w 5143835"/>
              <a:gd name="connsiteY9627" fmla="*/ 570969 h 7043687"/>
              <a:gd name="connsiteX9628" fmla="*/ 3350919 w 5143835"/>
              <a:gd name="connsiteY9628" fmla="*/ 570673 h 7043687"/>
              <a:gd name="connsiteX9629" fmla="*/ 3348481 w 5143835"/>
              <a:gd name="connsiteY9629" fmla="*/ 575146 h 7043687"/>
              <a:gd name="connsiteX9630" fmla="*/ 3343992 w 5143835"/>
              <a:gd name="connsiteY9630" fmla="*/ 574258 h 7043687"/>
              <a:gd name="connsiteX9631" fmla="*/ 3342967 w 5143835"/>
              <a:gd name="connsiteY9631" fmla="*/ 571577 h 7043687"/>
              <a:gd name="connsiteX9632" fmla="*/ 3338477 w 5143835"/>
              <a:gd name="connsiteY9632" fmla="*/ 570690 h 7043687"/>
              <a:gd name="connsiteX9633" fmla="*/ 3336120 w 5143835"/>
              <a:gd name="connsiteY9633" fmla="*/ 582610 h 7043687"/>
              <a:gd name="connsiteX9634" fmla="*/ 3356986 w 5143835"/>
              <a:gd name="connsiteY9634" fmla="*/ 579304 h 7043687"/>
              <a:gd name="connsiteX9635" fmla="*/ 3356515 w 5143835"/>
              <a:gd name="connsiteY9635" fmla="*/ 581689 h 7043687"/>
              <a:gd name="connsiteX9636" fmla="*/ 3380374 w 5143835"/>
              <a:gd name="connsiteY9636" fmla="*/ 578975 h 7043687"/>
              <a:gd name="connsiteX9637" fmla="*/ 3385889 w 5143835"/>
              <a:gd name="connsiteY9637" fmla="*/ 582542 h 7043687"/>
              <a:gd name="connsiteX9638" fmla="*/ 3382506 w 5143835"/>
              <a:gd name="connsiteY9638" fmla="*/ 591782 h 7043687"/>
              <a:gd name="connsiteX9639" fmla="*/ 3393841 w 5143835"/>
              <a:gd name="connsiteY9639" fmla="*/ 581637 h 7043687"/>
              <a:gd name="connsiteX9640" fmla="*/ 3387467 w 5143835"/>
              <a:gd name="connsiteY9640" fmla="*/ 590286 h 7043687"/>
              <a:gd name="connsiteX9641" fmla="*/ 3392981 w 5143835"/>
              <a:gd name="connsiteY9641" fmla="*/ 593854 h 7043687"/>
              <a:gd name="connsiteX9642" fmla="*/ 3391095 w 5143835"/>
              <a:gd name="connsiteY9642" fmla="*/ 603390 h 7043687"/>
              <a:gd name="connsiteX9643" fmla="*/ 3394887 w 5143835"/>
              <a:gd name="connsiteY9643" fmla="*/ 631389 h 7043687"/>
              <a:gd name="connsiteX9644" fmla="*/ 3404726 w 5143835"/>
              <a:gd name="connsiteY9644" fmla="*/ 620948 h 7043687"/>
              <a:gd name="connsiteX9645" fmla="*/ 3400709 w 5143835"/>
              <a:gd name="connsiteY9645" fmla="*/ 617676 h 7043687"/>
              <a:gd name="connsiteX9646" fmla="*/ 3413457 w 5143835"/>
              <a:gd name="connsiteY9646" fmla="*/ 600379 h 7043687"/>
              <a:gd name="connsiteX9647" fmla="*/ 3430470 w 5143835"/>
              <a:gd name="connsiteY9647" fmla="*/ 608698 h 7043687"/>
              <a:gd name="connsiteX9648" fmla="*/ 3424178 w 5143835"/>
              <a:gd name="connsiteY9648" fmla="*/ 624795 h 7043687"/>
              <a:gd name="connsiteX9649" fmla="*/ 3414258 w 5143835"/>
              <a:gd name="connsiteY9649" fmla="*/ 627786 h 7043687"/>
              <a:gd name="connsiteX9650" fmla="*/ 3404501 w 5143835"/>
              <a:gd name="connsiteY9650" fmla="*/ 645675 h 7043687"/>
              <a:gd name="connsiteX9651" fmla="*/ 3409236 w 5143835"/>
              <a:gd name="connsiteY9651" fmla="*/ 668906 h 7043687"/>
              <a:gd name="connsiteX9652" fmla="*/ 3419157 w 5143835"/>
              <a:gd name="connsiteY9652" fmla="*/ 665914 h 7043687"/>
              <a:gd name="connsiteX9653" fmla="*/ 3422232 w 5143835"/>
              <a:gd name="connsiteY9653" fmla="*/ 673953 h 7043687"/>
              <a:gd name="connsiteX9654" fmla="*/ 3406961 w 5143835"/>
              <a:gd name="connsiteY9654" fmla="*/ 688273 h 7043687"/>
              <a:gd name="connsiteX9655" fmla="*/ 3410036 w 5143835"/>
              <a:gd name="connsiteY9655" fmla="*/ 696314 h 7043687"/>
              <a:gd name="connsiteX9656" fmla="*/ 3419014 w 5143835"/>
              <a:gd name="connsiteY9656" fmla="*/ 698089 h 7043687"/>
              <a:gd name="connsiteX9657" fmla="*/ 3412557 w 5143835"/>
              <a:gd name="connsiteY9657" fmla="*/ 699289 h 7043687"/>
              <a:gd name="connsiteX9658" fmla="*/ 3418072 w 5143835"/>
              <a:gd name="connsiteY9658" fmla="*/ 702857 h 7043687"/>
              <a:gd name="connsiteX9659" fmla="*/ 3395401 w 5143835"/>
              <a:gd name="connsiteY9659" fmla="*/ 723146 h 7043687"/>
              <a:gd name="connsiteX9660" fmla="*/ 3397923 w 5143835"/>
              <a:gd name="connsiteY9660" fmla="*/ 726122 h 7043687"/>
              <a:gd name="connsiteX9661" fmla="*/ 3398948 w 5143835"/>
              <a:gd name="connsiteY9661" fmla="*/ 728801 h 7043687"/>
              <a:gd name="connsiteX9662" fmla="*/ 3396980 w 5143835"/>
              <a:gd name="connsiteY9662" fmla="*/ 730889 h 7043687"/>
              <a:gd name="connsiteX9663" fmla="*/ 3396508 w 5143835"/>
              <a:gd name="connsiteY9663" fmla="*/ 733273 h 7043687"/>
              <a:gd name="connsiteX9664" fmla="*/ 3403129 w 5143835"/>
              <a:gd name="connsiteY9664" fmla="*/ 746969 h 7043687"/>
              <a:gd name="connsiteX9665" fmla="*/ 3404626 w 5143835"/>
              <a:gd name="connsiteY9665" fmla="*/ 747266 h 7043687"/>
              <a:gd name="connsiteX9666" fmla="*/ 3405097 w 5143835"/>
              <a:gd name="connsiteY9666" fmla="*/ 744881 h 7043687"/>
              <a:gd name="connsiteX9667" fmla="*/ 3408561 w 5143835"/>
              <a:gd name="connsiteY9667" fmla="*/ 743089 h 7043687"/>
              <a:gd name="connsiteX9668" fmla="*/ 3409586 w 5143835"/>
              <a:gd name="connsiteY9668" fmla="*/ 745769 h 7043687"/>
              <a:gd name="connsiteX9669" fmla="*/ 3409114 w 5143835"/>
              <a:gd name="connsiteY9669" fmla="*/ 748153 h 7043687"/>
              <a:gd name="connsiteX9670" fmla="*/ 3410139 w 5143835"/>
              <a:gd name="connsiteY9670" fmla="*/ 750832 h 7043687"/>
              <a:gd name="connsiteX9671" fmla="*/ 3413685 w 5143835"/>
              <a:gd name="connsiteY9671" fmla="*/ 756488 h 7043687"/>
              <a:gd name="connsiteX9672" fmla="*/ 3414711 w 5143835"/>
              <a:gd name="connsiteY9672" fmla="*/ 759167 h 7043687"/>
              <a:gd name="connsiteX9673" fmla="*/ 3415346 w 5143835"/>
              <a:gd name="connsiteY9673" fmla="*/ 771680 h 7043687"/>
              <a:gd name="connsiteX9674" fmla="*/ 3414403 w 5143835"/>
              <a:gd name="connsiteY9674" fmla="*/ 776447 h 7043687"/>
              <a:gd name="connsiteX9675" fmla="*/ 3412436 w 5143835"/>
              <a:gd name="connsiteY9675" fmla="*/ 778536 h 7043687"/>
              <a:gd name="connsiteX9676" fmla="*/ 3415899 w 5143835"/>
              <a:gd name="connsiteY9676" fmla="*/ 776744 h 7043687"/>
              <a:gd name="connsiteX9677" fmla="*/ 3435433 w 5143835"/>
              <a:gd name="connsiteY9677" fmla="*/ 788037 h 7043687"/>
              <a:gd name="connsiteX9678" fmla="*/ 3437319 w 5143835"/>
              <a:gd name="connsiteY9678" fmla="*/ 778502 h 7043687"/>
              <a:gd name="connsiteX9679" fmla="*/ 3430392 w 5143835"/>
              <a:gd name="connsiteY9679" fmla="*/ 782086 h 7043687"/>
              <a:gd name="connsiteX9680" fmla="*/ 3438734 w 5143835"/>
              <a:gd name="connsiteY9680" fmla="*/ 771349 h 7043687"/>
              <a:gd name="connsiteX9681" fmla="*/ 3452672 w 5143835"/>
              <a:gd name="connsiteY9681" fmla="*/ 771629 h 7043687"/>
              <a:gd name="connsiteX9682" fmla="*/ 3451175 w 5143835"/>
              <a:gd name="connsiteY9682" fmla="*/ 771333 h 7043687"/>
              <a:gd name="connsiteX9683" fmla="*/ 3453060 w 5143835"/>
              <a:gd name="connsiteY9683" fmla="*/ 761797 h 7043687"/>
              <a:gd name="connsiteX9684" fmla="*/ 3454004 w 5143835"/>
              <a:gd name="connsiteY9684" fmla="*/ 757029 h 7043687"/>
              <a:gd name="connsiteX9685" fmla="*/ 3450068 w 5143835"/>
              <a:gd name="connsiteY9685" fmla="*/ 761205 h 7043687"/>
              <a:gd name="connsiteX9686" fmla="*/ 3445968 w 5143835"/>
              <a:gd name="connsiteY9686" fmla="*/ 750486 h 7043687"/>
              <a:gd name="connsiteX9687" fmla="*/ 3433055 w 5143835"/>
              <a:gd name="connsiteY9687" fmla="*/ 752887 h 7043687"/>
              <a:gd name="connsiteX9688" fmla="*/ 3443672 w 5143835"/>
              <a:gd name="connsiteY9688" fmla="*/ 722782 h 7043687"/>
              <a:gd name="connsiteX9689" fmla="*/ 3451708 w 5143835"/>
              <a:gd name="connsiteY9689" fmla="*/ 729326 h 7043687"/>
              <a:gd name="connsiteX9690" fmla="*/ 3449822 w 5143835"/>
              <a:gd name="connsiteY9690" fmla="*/ 738861 h 7043687"/>
              <a:gd name="connsiteX9691" fmla="*/ 3464703 w 5143835"/>
              <a:gd name="connsiteY9691" fmla="*/ 734373 h 7043687"/>
              <a:gd name="connsiteX9692" fmla="*/ 3465810 w 5143835"/>
              <a:gd name="connsiteY9692" fmla="*/ 744500 h 7043687"/>
              <a:gd name="connsiteX9693" fmla="*/ 3467306 w 5143835"/>
              <a:gd name="connsiteY9693" fmla="*/ 744796 h 7043687"/>
              <a:gd name="connsiteX9694" fmla="*/ 3470770 w 5143835"/>
              <a:gd name="connsiteY9694" fmla="*/ 743004 h 7043687"/>
              <a:gd name="connsiteX9695" fmla="*/ 3472267 w 5143835"/>
              <a:gd name="connsiteY9695" fmla="*/ 743300 h 7043687"/>
              <a:gd name="connsiteX9696" fmla="*/ 3476776 w 5143835"/>
              <a:gd name="connsiteY9696" fmla="*/ 746049 h 7043687"/>
              <a:gd name="connsiteX9697" fmla="*/ 3477460 w 5143835"/>
              <a:gd name="connsiteY9697" fmla="*/ 748632 h 7043687"/>
              <a:gd name="connsiteX9698" fmla="*/ 3480951 w 5143835"/>
              <a:gd name="connsiteY9698" fmla="*/ 745343 h 7043687"/>
              <a:gd name="connsiteX9699" fmla="*/ 3506538 w 5143835"/>
              <a:gd name="connsiteY9699" fmla="*/ 671928 h 7043687"/>
              <a:gd name="connsiteX9700" fmla="*/ 3507587 w 5143835"/>
              <a:gd name="connsiteY9700" fmla="*/ 669707 h 7043687"/>
              <a:gd name="connsiteX9701" fmla="*/ 3505377 w 5143835"/>
              <a:gd name="connsiteY9701" fmla="*/ 670429 h 7043687"/>
              <a:gd name="connsiteX9702" fmla="*/ 3509428 w 5143835"/>
              <a:gd name="connsiteY9702" fmla="*/ 665816 h 7043687"/>
              <a:gd name="connsiteX9703" fmla="*/ 3520258 w 5143835"/>
              <a:gd name="connsiteY9703" fmla="*/ 642915 h 7043687"/>
              <a:gd name="connsiteX9704" fmla="*/ 3535088 w 5143835"/>
              <a:gd name="connsiteY9704" fmla="*/ 619183 h 7043687"/>
              <a:gd name="connsiteX9705" fmla="*/ 3536069 w 5143835"/>
              <a:gd name="connsiteY9705" fmla="*/ 608504 h 7043687"/>
              <a:gd name="connsiteX9706" fmla="*/ 3588764 w 5143835"/>
              <a:gd name="connsiteY9706" fmla="*/ 567533 h 7043687"/>
              <a:gd name="connsiteX9707" fmla="*/ 3591711 w 5143835"/>
              <a:gd name="connsiteY9707" fmla="*/ 548675 h 7043687"/>
              <a:gd name="connsiteX9708" fmla="*/ 3577415 w 5143835"/>
              <a:gd name="connsiteY9708" fmla="*/ 522344 h 7043687"/>
              <a:gd name="connsiteX9709" fmla="*/ 3563131 w 5143835"/>
              <a:gd name="connsiteY9709" fmla="*/ 528953 h 7043687"/>
              <a:gd name="connsiteX9710" fmla="*/ 3588718 w 5143835"/>
              <a:gd name="connsiteY9710" fmla="*/ 455540 h 7043687"/>
              <a:gd name="connsiteX9711" fmla="*/ 3593644 w 5143835"/>
              <a:gd name="connsiteY9711" fmla="*/ 454850 h 7043687"/>
              <a:gd name="connsiteX9712" fmla="*/ 3598562 w 5143835"/>
              <a:gd name="connsiteY9712" fmla="*/ 434398 h 7043687"/>
              <a:gd name="connsiteX9713" fmla="*/ 3594128 w 5143835"/>
              <a:gd name="connsiteY9713" fmla="*/ 433041 h 7043687"/>
              <a:gd name="connsiteX9714" fmla="*/ 3581806 w 5143835"/>
              <a:gd name="connsiteY9714" fmla="*/ 418294 h 7043687"/>
              <a:gd name="connsiteX9715" fmla="*/ 3578371 w 5143835"/>
              <a:gd name="connsiteY9715" fmla="*/ 452375 h 7043687"/>
              <a:gd name="connsiteX9716" fmla="*/ 3567539 w 5143835"/>
              <a:gd name="connsiteY9716" fmla="*/ 464431 h 7043687"/>
              <a:gd name="connsiteX9717" fmla="*/ 3563110 w 5143835"/>
              <a:gd name="connsiteY9717" fmla="*/ 476250 h 7043687"/>
              <a:gd name="connsiteX9718" fmla="*/ 3566071 w 5143835"/>
              <a:gd name="connsiteY9718" fmla="*/ 490330 h 7043687"/>
              <a:gd name="connsiteX9719" fmla="*/ 3543916 w 5143835"/>
              <a:gd name="connsiteY9719" fmla="*/ 523077 h 7043687"/>
              <a:gd name="connsiteX9720" fmla="*/ 3562123 w 5143835"/>
              <a:gd name="connsiteY9720" fmla="*/ 473753 h 7043687"/>
              <a:gd name="connsiteX9721" fmla="*/ 3568031 w 5143835"/>
              <a:gd name="connsiteY9721" fmla="*/ 462386 h 7043687"/>
              <a:gd name="connsiteX9722" fmla="*/ 3566552 w 5143835"/>
              <a:gd name="connsiteY9722" fmla="*/ 461934 h 7043687"/>
              <a:gd name="connsiteX9723" fmla="*/ 3576381 w 5143835"/>
              <a:gd name="connsiteY9723" fmla="*/ 401264 h 7043687"/>
              <a:gd name="connsiteX9724" fmla="*/ 3578842 w 5143835"/>
              <a:gd name="connsiteY9724" fmla="*/ 397625 h 7043687"/>
              <a:gd name="connsiteX9725" fmla="*/ 3584752 w 5143835"/>
              <a:gd name="connsiteY9725" fmla="*/ 392847 h 7043687"/>
              <a:gd name="connsiteX9726" fmla="*/ 3595584 w 5143835"/>
              <a:gd name="connsiteY9726" fmla="*/ 380790 h 7043687"/>
              <a:gd name="connsiteX9727" fmla="*/ 3614297 w 5143835"/>
              <a:gd name="connsiteY9727" fmla="*/ 362363 h 7043687"/>
              <a:gd name="connsiteX9728" fmla="*/ 3631520 w 5143835"/>
              <a:gd name="connsiteY9728" fmla="*/ 317128 h 7043687"/>
              <a:gd name="connsiteX9729" fmla="*/ 3628559 w 5143835"/>
              <a:gd name="connsiteY9729" fmla="*/ 303048 h 7043687"/>
              <a:gd name="connsiteX9730" fmla="*/ 3611336 w 5143835"/>
              <a:gd name="connsiteY9730" fmla="*/ 348281 h 7043687"/>
              <a:gd name="connsiteX9731" fmla="*/ 3604931 w 5143835"/>
              <a:gd name="connsiteY9731" fmla="*/ 348518 h 7043687"/>
              <a:gd name="connsiteX9732" fmla="*/ 3596563 w 5143835"/>
              <a:gd name="connsiteY9732" fmla="*/ 363525 h 7043687"/>
              <a:gd name="connsiteX9733" fmla="*/ 3592624 w 5143835"/>
              <a:gd name="connsiteY9733" fmla="*/ 366711 h 7043687"/>
              <a:gd name="connsiteX9734" fmla="*/ 3593609 w 5143835"/>
              <a:gd name="connsiteY9734" fmla="*/ 369207 h 7043687"/>
              <a:gd name="connsiteX9735" fmla="*/ 3586717 w 5143835"/>
              <a:gd name="connsiteY9735" fmla="*/ 378078 h 7043687"/>
              <a:gd name="connsiteX9736" fmla="*/ 3592620 w 5143835"/>
              <a:gd name="connsiteY9736" fmla="*/ 360122 h 7043687"/>
              <a:gd name="connsiteX9737" fmla="*/ 3594099 w 5143835"/>
              <a:gd name="connsiteY9737" fmla="*/ 360575 h 7043687"/>
              <a:gd name="connsiteX9738" fmla="*/ 3596560 w 5143835"/>
              <a:gd name="connsiteY9738" fmla="*/ 356936 h 7043687"/>
              <a:gd name="connsiteX9739" fmla="*/ 3604437 w 5143835"/>
              <a:gd name="connsiteY9739" fmla="*/ 343975 h 7043687"/>
              <a:gd name="connsiteX9740" fmla="*/ 3615267 w 5143835"/>
              <a:gd name="connsiteY9740" fmla="*/ 325331 h 7043687"/>
              <a:gd name="connsiteX9741" fmla="*/ 3615754 w 5143835"/>
              <a:gd name="connsiteY9741" fmla="*/ 310110 h 7043687"/>
              <a:gd name="connsiteX9742" fmla="*/ 3599997 w 5143835"/>
              <a:gd name="connsiteY9742" fmla="*/ 329444 h 7043687"/>
              <a:gd name="connsiteX9743" fmla="*/ 3604423 w 5143835"/>
              <a:gd name="connsiteY9743" fmla="*/ 311037 h 7043687"/>
              <a:gd name="connsiteX9744" fmla="*/ 3637898 w 5143835"/>
              <a:gd name="connsiteY9744" fmla="*/ 251013 h 7043687"/>
              <a:gd name="connsiteX9745" fmla="*/ 3653665 w 5143835"/>
              <a:gd name="connsiteY9745" fmla="*/ 258032 h 7043687"/>
              <a:gd name="connsiteX9746" fmla="*/ 3673360 w 5143835"/>
              <a:gd name="connsiteY9746" fmla="*/ 235513 h 7043687"/>
              <a:gd name="connsiteX9747" fmla="*/ 3667459 w 5143835"/>
              <a:gd name="connsiteY9747" fmla="*/ 260055 h 7043687"/>
              <a:gd name="connsiteX9748" fmla="*/ 3685191 w 5143835"/>
              <a:gd name="connsiteY9748" fmla="*/ 252304 h 7043687"/>
              <a:gd name="connsiteX9749" fmla="*/ 3705389 w 5143835"/>
              <a:gd name="connsiteY9749" fmla="*/ 254092 h 7043687"/>
              <a:gd name="connsiteX9750" fmla="*/ 3701463 w 5143835"/>
              <a:gd name="connsiteY9750" fmla="*/ 290219 h 7043687"/>
              <a:gd name="connsiteX9751" fmla="*/ 3706386 w 5143835"/>
              <a:gd name="connsiteY9751" fmla="*/ 282940 h 7043687"/>
              <a:gd name="connsiteX9752" fmla="*/ 3703441 w 5143835"/>
              <a:gd name="connsiteY9752" fmla="*/ 308389 h 7043687"/>
              <a:gd name="connsiteX9753" fmla="*/ 3714766 w 5143835"/>
              <a:gd name="connsiteY9753" fmla="*/ 294287 h 7043687"/>
              <a:gd name="connsiteX9754" fmla="*/ 3711312 w 5143835"/>
              <a:gd name="connsiteY9754" fmla="*/ 282253 h 7043687"/>
              <a:gd name="connsiteX9755" fmla="*/ 3714754 w 5143835"/>
              <a:gd name="connsiteY9755" fmla="*/ 267935 h 7043687"/>
              <a:gd name="connsiteX9756" fmla="*/ 3723126 w 5143835"/>
              <a:gd name="connsiteY9756" fmla="*/ 259517 h 7043687"/>
              <a:gd name="connsiteX9757" fmla="*/ 3724606 w 5143835"/>
              <a:gd name="connsiteY9757" fmla="*/ 266558 h 7043687"/>
              <a:gd name="connsiteX9758" fmla="*/ 3740374 w 5143835"/>
              <a:gd name="connsiteY9758" fmla="*/ 273577 h 7043687"/>
              <a:gd name="connsiteX9759" fmla="*/ 3733993 w 5143835"/>
              <a:gd name="connsiteY9759" fmla="*/ 333105 h 7043687"/>
              <a:gd name="connsiteX9760" fmla="*/ 3760102 w 5143835"/>
              <a:gd name="connsiteY9760" fmla="*/ 330112 h 7043687"/>
              <a:gd name="connsiteX9761" fmla="*/ 3766992 w 5143835"/>
              <a:gd name="connsiteY9761" fmla="*/ 314655 h 7043687"/>
              <a:gd name="connsiteX9762" fmla="*/ 3769959 w 5143835"/>
              <a:gd name="connsiteY9762" fmla="*/ 341910 h 7043687"/>
              <a:gd name="connsiteX9763" fmla="*/ 3782270 w 5143835"/>
              <a:gd name="connsiteY9763" fmla="*/ 330306 h 7043687"/>
              <a:gd name="connsiteX9764" fmla="*/ 3778328 w 5143835"/>
              <a:gd name="connsiteY9764" fmla="*/ 326904 h 7043687"/>
              <a:gd name="connsiteX9765" fmla="*/ 3786205 w 5143835"/>
              <a:gd name="connsiteY9765" fmla="*/ 313944 h 7043687"/>
              <a:gd name="connsiteX9766" fmla="*/ 3794100 w 5143835"/>
              <a:gd name="connsiteY9766" fmla="*/ 347098 h 7043687"/>
              <a:gd name="connsiteX9767" fmla="*/ 3800007 w 5143835"/>
              <a:gd name="connsiteY9767" fmla="*/ 335732 h 7043687"/>
              <a:gd name="connsiteX9768" fmla="*/ 3800501 w 5143835"/>
              <a:gd name="connsiteY9768" fmla="*/ 340273 h 7043687"/>
              <a:gd name="connsiteX9769" fmla="*/ 3807892 w 5143835"/>
              <a:gd name="connsiteY9769" fmla="*/ 342534 h 7043687"/>
              <a:gd name="connsiteX9770" fmla="*/ 3812323 w 5143835"/>
              <a:gd name="connsiteY9770" fmla="*/ 337303 h 7043687"/>
              <a:gd name="connsiteX9771" fmla="*/ 3813312 w 5143835"/>
              <a:gd name="connsiteY9771" fmla="*/ 346388 h 7043687"/>
              <a:gd name="connsiteX9772" fmla="*/ 3799531 w 5143835"/>
              <a:gd name="connsiteY9772" fmla="*/ 377304 h 7043687"/>
              <a:gd name="connsiteX9773" fmla="*/ 3798547 w 5143835"/>
              <a:gd name="connsiteY9773" fmla="*/ 381395 h 7043687"/>
              <a:gd name="connsiteX9774" fmla="*/ 3798056 w 5143835"/>
              <a:gd name="connsiteY9774" fmla="*/ 383439 h 7043687"/>
              <a:gd name="connsiteX9775" fmla="*/ 3816768 w 5143835"/>
              <a:gd name="connsiteY9775" fmla="*/ 365010 h 7043687"/>
              <a:gd name="connsiteX9776" fmla="*/ 3817760 w 5143835"/>
              <a:gd name="connsiteY9776" fmla="*/ 380684 h 7043687"/>
              <a:gd name="connsiteX9777" fmla="*/ 3828106 w 5143835"/>
              <a:gd name="connsiteY9777" fmla="*/ 383850 h 7043687"/>
              <a:gd name="connsiteX9778" fmla="*/ 3828603 w 5143835"/>
              <a:gd name="connsiteY9778" fmla="*/ 394979 h 7043687"/>
              <a:gd name="connsiteX9779" fmla="*/ 3830081 w 5143835"/>
              <a:gd name="connsiteY9779" fmla="*/ 395432 h 7043687"/>
              <a:gd name="connsiteX9780" fmla="*/ 3833035 w 5143835"/>
              <a:gd name="connsiteY9780" fmla="*/ 389747 h 7043687"/>
              <a:gd name="connsiteX9781" fmla="*/ 3834513 w 5143835"/>
              <a:gd name="connsiteY9781" fmla="*/ 390200 h 7043687"/>
              <a:gd name="connsiteX9782" fmla="*/ 3834020 w 5143835"/>
              <a:gd name="connsiteY9782" fmla="*/ 392246 h 7043687"/>
              <a:gd name="connsiteX9783" fmla="*/ 3833529 w 5143835"/>
              <a:gd name="connsiteY9783" fmla="*/ 394290 h 7043687"/>
              <a:gd name="connsiteX9784" fmla="*/ 3831067 w 5143835"/>
              <a:gd name="connsiteY9784" fmla="*/ 397929 h 7043687"/>
              <a:gd name="connsiteX9785" fmla="*/ 3827631 w 5143835"/>
              <a:gd name="connsiteY9785" fmla="*/ 425422 h 7043687"/>
              <a:gd name="connsiteX9786" fmla="*/ 3838963 w 5143835"/>
              <a:gd name="connsiteY9786" fmla="*/ 431084 h 7043687"/>
              <a:gd name="connsiteX9787" fmla="*/ 3843886 w 5143835"/>
              <a:gd name="connsiteY9787" fmla="*/ 423807 h 7043687"/>
              <a:gd name="connsiteX9788" fmla="*/ 3839457 w 5143835"/>
              <a:gd name="connsiteY9788" fmla="*/ 435628 h 7043687"/>
              <a:gd name="connsiteX9789" fmla="*/ 3837980 w 5143835"/>
              <a:gd name="connsiteY9789" fmla="*/ 435175 h 7043687"/>
              <a:gd name="connsiteX9790" fmla="*/ 3836502 w 5143835"/>
              <a:gd name="connsiteY9790" fmla="*/ 434722 h 7043687"/>
              <a:gd name="connsiteX9791" fmla="*/ 3817319 w 5143835"/>
              <a:gd name="connsiteY9791" fmla="*/ 507900 h 7043687"/>
              <a:gd name="connsiteX9792" fmla="*/ 3797150 w 5143835"/>
              <a:gd name="connsiteY9792" fmla="*/ 578580 h 7043687"/>
              <a:gd name="connsiteX9793" fmla="*/ 3784860 w 5143835"/>
              <a:gd name="connsiteY9793" fmla="*/ 642887 h 7043687"/>
              <a:gd name="connsiteX9794" fmla="*/ 3767144 w 5143835"/>
              <a:gd name="connsiteY9794" fmla="*/ 690165 h 7043687"/>
              <a:gd name="connsiteX9795" fmla="*/ 3763210 w 5143835"/>
              <a:gd name="connsiteY9795" fmla="*/ 706527 h 7043687"/>
              <a:gd name="connsiteX9796" fmla="*/ 3765172 w 5143835"/>
              <a:gd name="connsiteY9796" fmla="*/ 685171 h 7043687"/>
              <a:gd name="connsiteX9797" fmla="*/ 3733667 w 5143835"/>
              <a:gd name="connsiteY9797" fmla="*/ 743601 h 7043687"/>
              <a:gd name="connsiteX9798" fmla="*/ 3748940 w 5143835"/>
              <a:gd name="connsiteY9798" fmla="*/ 746077 h 7043687"/>
              <a:gd name="connsiteX9799" fmla="*/ 3759765 w 5143835"/>
              <a:gd name="connsiteY9799" fmla="*/ 714257 h 7043687"/>
              <a:gd name="connsiteX9800" fmla="*/ 3762724 w 5143835"/>
              <a:gd name="connsiteY9800" fmla="*/ 721749 h 7043687"/>
              <a:gd name="connsiteX9801" fmla="*/ 3746992 w 5143835"/>
              <a:gd name="connsiteY9801" fmla="*/ 800373 h 7043687"/>
              <a:gd name="connsiteX9802" fmla="*/ 3735683 w 5143835"/>
              <a:gd name="connsiteY9802" fmla="*/ 854002 h 7043687"/>
              <a:gd name="connsiteX9803" fmla="*/ 3735685 w 5143835"/>
              <a:gd name="connsiteY9803" fmla="*/ 860591 h 7043687"/>
              <a:gd name="connsiteX9804" fmla="*/ 3735194 w 5143835"/>
              <a:gd name="connsiteY9804" fmla="*/ 862635 h 7043687"/>
              <a:gd name="connsiteX9805" fmla="*/ 3733224 w 5143835"/>
              <a:gd name="connsiteY9805" fmla="*/ 864229 h 7043687"/>
              <a:gd name="connsiteX9806" fmla="*/ 3733716 w 5143835"/>
              <a:gd name="connsiteY9806" fmla="*/ 862183 h 7043687"/>
              <a:gd name="connsiteX9807" fmla="*/ 3733221 w 5143835"/>
              <a:gd name="connsiteY9807" fmla="*/ 857640 h 7043687"/>
              <a:gd name="connsiteX9808" fmla="*/ 3726331 w 5143835"/>
              <a:gd name="connsiteY9808" fmla="*/ 873099 h 7043687"/>
              <a:gd name="connsiteX9809" fmla="*/ 3729784 w 5143835"/>
              <a:gd name="connsiteY9809" fmla="*/ 885133 h 7043687"/>
              <a:gd name="connsiteX9810" fmla="*/ 3720445 w 5143835"/>
              <a:gd name="connsiteY9810" fmla="*/ 937168 h 7043687"/>
              <a:gd name="connsiteX9811" fmla="*/ 3713059 w 5143835"/>
              <a:gd name="connsiteY9811" fmla="*/ 948084 h 7043687"/>
              <a:gd name="connsiteX9812" fmla="*/ 3714052 w 5143835"/>
              <a:gd name="connsiteY9812" fmla="*/ 963757 h 7043687"/>
              <a:gd name="connsiteX9813" fmla="*/ 3710607 w 5143835"/>
              <a:gd name="connsiteY9813" fmla="*/ 971486 h 7043687"/>
              <a:gd name="connsiteX9814" fmla="*/ 3710118 w 5143835"/>
              <a:gd name="connsiteY9814" fmla="*/ 980120 h 7043687"/>
              <a:gd name="connsiteX9815" fmla="*/ 3709136 w 5143835"/>
              <a:gd name="connsiteY9815" fmla="*/ 990798 h 7043687"/>
              <a:gd name="connsiteX9816" fmla="*/ 3706669 w 5143835"/>
              <a:gd name="connsiteY9816" fmla="*/ 981261 h 7043687"/>
              <a:gd name="connsiteX9817" fmla="*/ 3708147 w 5143835"/>
              <a:gd name="connsiteY9817" fmla="*/ 981713 h 7043687"/>
              <a:gd name="connsiteX9818" fmla="*/ 3708637 w 5143835"/>
              <a:gd name="connsiteY9818" fmla="*/ 973079 h 7043687"/>
              <a:gd name="connsiteX9819" fmla="*/ 3700268 w 5143835"/>
              <a:gd name="connsiteY9819" fmla="*/ 988085 h 7043687"/>
              <a:gd name="connsiteX9820" fmla="*/ 3699279 w 5143835"/>
              <a:gd name="connsiteY9820" fmla="*/ 979000 h 7043687"/>
              <a:gd name="connsiteX9821" fmla="*/ 3690911 w 5143835"/>
              <a:gd name="connsiteY9821" fmla="*/ 994006 h 7043687"/>
              <a:gd name="connsiteX9822" fmla="*/ 3683047 w 5143835"/>
              <a:gd name="connsiteY9822" fmla="*/ 1039906 h 7043687"/>
              <a:gd name="connsiteX9823" fmla="*/ 3687976 w 5143835"/>
              <a:gd name="connsiteY9823" fmla="*/ 1045805 h 7043687"/>
              <a:gd name="connsiteX9824" fmla="*/ 3682075 w 5143835"/>
              <a:gd name="connsiteY9824" fmla="*/ 1070348 h 7043687"/>
              <a:gd name="connsiteX9825" fmla="*/ 3671242 w 5143835"/>
              <a:gd name="connsiteY9825" fmla="*/ 1082405 h 7043687"/>
              <a:gd name="connsiteX9826" fmla="*/ 3670752 w 5143835"/>
              <a:gd name="connsiteY9826" fmla="*/ 1091037 h 7043687"/>
              <a:gd name="connsiteX9827" fmla="*/ 3667797 w 5143835"/>
              <a:gd name="connsiteY9827" fmla="*/ 1090133 h 7043687"/>
              <a:gd name="connsiteX9828" fmla="*/ 3666820 w 5143835"/>
              <a:gd name="connsiteY9828" fmla="*/ 1113987 h 7043687"/>
              <a:gd name="connsiteX9829" fmla="*/ 3680107 w 5143835"/>
              <a:gd name="connsiteY9829" fmla="*/ 1078529 h 7043687"/>
              <a:gd name="connsiteX9830" fmla="*/ 3682088 w 5143835"/>
              <a:gd name="connsiteY9830" fmla="*/ 1103288 h 7043687"/>
              <a:gd name="connsiteX9831" fmla="*/ 3669779 w 5143835"/>
              <a:gd name="connsiteY9831" fmla="*/ 1121479 h 7043687"/>
              <a:gd name="connsiteX9832" fmla="*/ 3665353 w 5143835"/>
              <a:gd name="connsiteY9832" fmla="*/ 1139887 h 7043687"/>
              <a:gd name="connsiteX9833" fmla="*/ 3660919 w 5143835"/>
              <a:gd name="connsiteY9833" fmla="*/ 1138530 h 7043687"/>
              <a:gd name="connsiteX9834" fmla="*/ 3659941 w 5143835"/>
              <a:gd name="connsiteY9834" fmla="*/ 1155796 h 7043687"/>
              <a:gd name="connsiteX9835" fmla="*/ 3673236 w 5143835"/>
              <a:gd name="connsiteY9835" fmla="*/ 1140102 h 7043687"/>
              <a:gd name="connsiteX9836" fmla="*/ 3680615 w 5143835"/>
              <a:gd name="connsiteY9836" fmla="*/ 1116010 h 7043687"/>
              <a:gd name="connsiteX9837" fmla="*/ 3688003 w 5143835"/>
              <a:gd name="connsiteY9837" fmla="*/ 1111684 h 7043687"/>
              <a:gd name="connsiteX9838" fmla="*/ 3683573 w 5143835"/>
              <a:gd name="connsiteY9838" fmla="*/ 1123505 h 7043687"/>
              <a:gd name="connsiteX9839" fmla="*/ 3686538 w 5143835"/>
              <a:gd name="connsiteY9839" fmla="*/ 1144171 h 7043687"/>
              <a:gd name="connsiteX9840" fmla="*/ 3685068 w 5143835"/>
              <a:gd name="connsiteY9840" fmla="*/ 1163483 h 7043687"/>
              <a:gd name="connsiteX9841" fmla="*/ 3682114 w 5143835"/>
              <a:gd name="connsiteY9841" fmla="*/ 1169167 h 7043687"/>
              <a:gd name="connsiteX9842" fmla="*/ 3676694 w 5143835"/>
              <a:gd name="connsiteY9842" fmla="*/ 1165313 h 7043687"/>
              <a:gd name="connsiteX9843" fmla="*/ 3676202 w 5143835"/>
              <a:gd name="connsiteY9843" fmla="*/ 1167359 h 7043687"/>
              <a:gd name="connsiteX9844" fmla="*/ 3674727 w 5143835"/>
              <a:gd name="connsiteY9844" fmla="*/ 1173494 h 7043687"/>
              <a:gd name="connsiteX9845" fmla="*/ 3670793 w 5143835"/>
              <a:gd name="connsiteY9845" fmla="*/ 1189857 h 7043687"/>
              <a:gd name="connsiteX9846" fmla="*/ 3672757 w 5143835"/>
              <a:gd name="connsiteY9846" fmla="*/ 1175088 h 7043687"/>
              <a:gd name="connsiteX9847" fmla="*/ 3674232 w 5143835"/>
              <a:gd name="connsiteY9847" fmla="*/ 1168952 h 7043687"/>
              <a:gd name="connsiteX9848" fmla="*/ 3674724 w 5143835"/>
              <a:gd name="connsiteY9848" fmla="*/ 1166906 h 7043687"/>
              <a:gd name="connsiteX9849" fmla="*/ 3674721 w 5143835"/>
              <a:gd name="connsiteY9849" fmla="*/ 1160319 h 7043687"/>
              <a:gd name="connsiteX9850" fmla="*/ 3662410 w 5143835"/>
              <a:gd name="connsiteY9850" fmla="*/ 1171923 h 7043687"/>
              <a:gd name="connsiteX9851" fmla="*/ 3653556 w 5143835"/>
              <a:gd name="connsiteY9851" fmla="*/ 1202150 h 7043687"/>
              <a:gd name="connsiteX9852" fmla="*/ 3664894 w 5143835"/>
              <a:gd name="connsiteY9852" fmla="*/ 1220988 h 7043687"/>
              <a:gd name="connsiteX9853" fmla="*/ 3666371 w 5143835"/>
              <a:gd name="connsiteY9853" fmla="*/ 1221439 h 7043687"/>
              <a:gd name="connsiteX9854" fmla="*/ 3651115 w 5143835"/>
              <a:gd name="connsiteY9854" fmla="*/ 1258491 h 7043687"/>
              <a:gd name="connsiteX9855" fmla="*/ 3650879 w 5143835"/>
              <a:gd name="connsiteY9855" fmla="*/ 1258717 h 7043687"/>
              <a:gd name="connsiteX9856" fmla="*/ 3650783 w 5143835"/>
              <a:gd name="connsiteY9856" fmla="*/ 1262117 h 7043687"/>
              <a:gd name="connsiteX9857" fmla="*/ 3635917 w 5143835"/>
              <a:gd name="connsiteY9857" fmla="*/ 1272183 h 7043687"/>
              <a:gd name="connsiteX9858" fmla="*/ 3633248 w 5143835"/>
              <a:gd name="connsiteY9858" fmla="*/ 1268781 h 7043687"/>
              <a:gd name="connsiteX9859" fmla="*/ 3632401 w 5143835"/>
              <a:gd name="connsiteY9859" fmla="*/ 1270332 h 7043687"/>
              <a:gd name="connsiteX9860" fmla="*/ 3632086 w 5143835"/>
              <a:gd name="connsiteY9860" fmla="*/ 1267301 h 7043687"/>
              <a:gd name="connsiteX9861" fmla="*/ 3631527 w 5143835"/>
              <a:gd name="connsiteY9861" fmla="*/ 1266587 h 7043687"/>
              <a:gd name="connsiteX9862" fmla="*/ 3629690 w 5143835"/>
              <a:gd name="connsiteY9862" fmla="*/ 1268405 h 7043687"/>
              <a:gd name="connsiteX9863" fmla="*/ 3627412 w 5143835"/>
              <a:gd name="connsiteY9863" fmla="*/ 1270658 h 7043687"/>
              <a:gd name="connsiteX9864" fmla="*/ 3626983 w 5143835"/>
              <a:gd name="connsiteY9864" fmla="*/ 1266512 h 7043687"/>
              <a:gd name="connsiteX9865" fmla="*/ 3626947 w 5143835"/>
              <a:gd name="connsiteY9865" fmla="*/ 1266528 h 7043687"/>
              <a:gd name="connsiteX9866" fmla="*/ 3619226 w 5143835"/>
              <a:gd name="connsiteY9866" fmla="*/ 1278104 h 7043687"/>
              <a:gd name="connsiteX9867" fmla="*/ 3615832 w 5143835"/>
              <a:gd name="connsiteY9867" fmla="*/ 1288676 h 7043687"/>
              <a:gd name="connsiteX9868" fmla="*/ 3617226 w 5143835"/>
              <a:gd name="connsiteY9868" fmla="*/ 1288072 h 7043687"/>
              <a:gd name="connsiteX9869" fmla="*/ 3623709 w 5143835"/>
              <a:gd name="connsiteY9869" fmla="*/ 1298412 h 7043687"/>
              <a:gd name="connsiteX9870" fmla="*/ 3629695 w 5143835"/>
              <a:gd name="connsiteY9870" fmla="*/ 1299596 h 7043687"/>
              <a:gd name="connsiteX9871" fmla="*/ 3641501 w 5143835"/>
              <a:gd name="connsiteY9871" fmla="*/ 1287067 h 7043687"/>
              <a:gd name="connsiteX9872" fmla="*/ 3650172 w 5143835"/>
              <a:gd name="connsiteY9872" fmla="*/ 1306120 h 7043687"/>
              <a:gd name="connsiteX9873" fmla="*/ 3613564 w 5143835"/>
              <a:gd name="connsiteY9873" fmla="*/ 1326132 h 7043687"/>
              <a:gd name="connsiteX9874" fmla="*/ 3613142 w 5143835"/>
              <a:gd name="connsiteY9874" fmla="*/ 1328015 h 7043687"/>
              <a:gd name="connsiteX9875" fmla="*/ 3613150 w 5143835"/>
              <a:gd name="connsiteY9875" fmla="*/ 1328119 h 7043687"/>
              <a:gd name="connsiteX9876" fmla="*/ 3616663 w 5143835"/>
              <a:gd name="connsiteY9876" fmla="*/ 1335780 h 7043687"/>
              <a:gd name="connsiteX9877" fmla="*/ 3622570 w 5143835"/>
              <a:gd name="connsiteY9877" fmla="*/ 1324413 h 7043687"/>
              <a:gd name="connsiteX9878" fmla="*/ 3622086 w 5143835"/>
              <a:gd name="connsiteY9878" fmla="*/ 1346222 h 7043687"/>
              <a:gd name="connsiteX9879" fmla="*/ 3627512 w 5143835"/>
              <a:gd name="connsiteY9879" fmla="*/ 1363251 h 7043687"/>
              <a:gd name="connsiteX9880" fmla="*/ 3631449 w 5143835"/>
              <a:gd name="connsiteY9880" fmla="*/ 1353477 h 7043687"/>
              <a:gd name="connsiteX9881" fmla="*/ 3633419 w 5143835"/>
              <a:gd name="connsiteY9881" fmla="*/ 1351884 h 7043687"/>
              <a:gd name="connsiteX9882" fmla="*/ 3633913 w 5143835"/>
              <a:gd name="connsiteY9882" fmla="*/ 1356427 h 7043687"/>
              <a:gd name="connsiteX9883" fmla="*/ 3628705 w 5143835"/>
              <a:gd name="connsiteY9883" fmla="*/ 1366449 h 7043687"/>
              <a:gd name="connsiteX9884" fmla="*/ 3632484 w 5143835"/>
              <a:gd name="connsiteY9884" fmla="*/ 1371986 h 7043687"/>
              <a:gd name="connsiteX9885" fmla="*/ 3643819 w 5143835"/>
              <a:gd name="connsiteY9885" fmla="*/ 1361840 h 7043687"/>
              <a:gd name="connsiteX9886" fmla="*/ 3652324 w 5143835"/>
              <a:gd name="connsiteY9886" fmla="*/ 1366000 h 7043687"/>
              <a:gd name="connsiteX9887" fmla="*/ 3644537 w 5143835"/>
              <a:gd name="connsiteY9887" fmla="*/ 1381800 h 7043687"/>
              <a:gd name="connsiteX9888" fmla="*/ 3636029 w 5143835"/>
              <a:gd name="connsiteY9888" fmla="*/ 1377640 h 7043687"/>
              <a:gd name="connsiteX9889" fmla="*/ 3629258 w 5143835"/>
              <a:gd name="connsiteY9889" fmla="*/ 1382030 h 7043687"/>
              <a:gd name="connsiteX9890" fmla="*/ 3623197 w 5143835"/>
              <a:gd name="connsiteY9890" fmla="*/ 1382833 h 7043687"/>
              <a:gd name="connsiteX9891" fmla="*/ 3621610 w 5143835"/>
              <a:gd name="connsiteY9891" fmla="*/ 1387795 h 7043687"/>
              <a:gd name="connsiteX9892" fmla="*/ 3613233 w 5143835"/>
              <a:gd name="connsiteY9892" fmla="*/ 1383037 h 7043687"/>
              <a:gd name="connsiteX9893" fmla="*/ 3613200 w 5143835"/>
              <a:gd name="connsiteY9893" fmla="*/ 1382733 h 7043687"/>
              <a:gd name="connsiteX9894" fmla="*/ 3612080 w 5143835"/>
              <a:gd name="connsiteY9894" fmla="*/ 1382659 h 7043687"/>
              <a:gd name="connsiteX9895" fmla="*/ 3607211 w 5143835"/>
              <a:gd name="connsiteY9895" fmla="*/ 1381851 h 7043687"/>
              <a:gd name="connsiteX9896" fmla="*/ 3606548 w 5143835"/>
              <a:gd name="connsiteY9896" fmla="*/ 1375792 h 7043687"/>
              <a:gd name="connsiteX9897" fmla="*/ 3605841 w 5143835"/>
              <a:gd name="connsiteY9897" fmla="*/ 1376659 h 7043687"/>
              <a:gd name="connsiteX9898" fmla="*/ 3601414 w 5143835"/>
              <a:gd name="connsiteY9898" fmla="*/ 1392595 h 7043687"/>
              <a:gd name="connsiteX9899" fmla="*/ 3603385 w 5143835"/>
              <a:gd name="connsiteY9899" fmla="*/ 1391002 h 7043687"/>
              <a:gd name="connsiteX9900" fmla="*/ 3604863 w 5143835"/>
              <a:gd name="connsiteY9900" fmla="*/ 1391455 h 7043687"/>
              <a:gd name="connsiteX9901" fmla="*/ 3604371 w 5143835"/>
              <a:gd name="connsiteY9901" fmla="*/ 1393500 h 7043687"/>
              <a:gd name="connsiteX9902" fmla="*/ 3603879 w 5143835"/>
              <a:gd name="connsiteY9902" fmla="*/ 1395545 h 7043687"/>
              <a:gd name="connsiteX9903" fmla="*/ 3603881 w 5143835"/>
              <a:gd name="connsiteY9903" fmla="*/ 1402134 h 7043687"/>
              <a:gd name="connsiteX9904" fmla="*/ 3602898 w 5143835"/>
              <a:gd name="connsiteY9904" fmla="*/ 1406224 h 7043687"/>
              <a:gd name="connsiteX9905" fmla="*/ 3605359 w 5143835"/>
              <a:gd name="connsiteY9905" fmla="*/ 1402586 h 7043687"/>
              <a:gd name="connsiteX9906" fmla="*/ 3597977 w 5143835"/>
              <a:gd name="connsiteY9906" fmla="*/ 1420089 h 7043687"/>
              <a:gd name="connsiteX9907" fmla="*/ 3596985 w 5143835"/>
              <a:gd name="connsiteY9907" fmla="*/ 1404415 h 7043687"/>
              <a:gd name="connsiteX9908" fmla="*/ 3598461 w 5143835"/>
              <a:gd name="connsiteY9908" fmla="*/ 1398280 h 7043687"/>
              <a:gd name="connsiteX9909" fmla="*/ 3594029 w 5143835"/>
              <a:gd name="connsiteY9909" fmla="*/ 1403510 h 7043687"/>
              <a:gd name="connsiteX9910" fmla="*/ 3594348 w 5143835"/>
              <a:gd name="connsiteY9910" fmla="*/ 1400987 h 7043687"/>
              <a:gd name="connsiteX9911" fmla="*/ 3587712 w 5143835"/>
              <a:gd name="connsiteY9911" fmla="*/ 1407723 h 7043687"/>
              <a:gd name="connsiteX9912" fmla="*/ 3580842 w 5143835"/>
              <a:gd name="connsiteY9912" fmla="*/ 1417042 h 7043687"/>
              <a:gd name="connsiteX9913" fmla="*/ 3581227 w 5143835"/>
              <a:gd name="connsiteY9913" fmla="*/ 1417160 h 7043687"/>
              <a:gd name="connsiteX9914" fmla="*/ 3582213 w 5143835"/>
              <a:gd name="connsiteY9914" fmla="*/ 1419658 h 7043687"/>
              <a:gd name="connsiteX9915" fmla="*/ 3581333 w 5143835"/>
              <a:gd name="connsiteY9915" fmla="*/ 1420958 h 7043687"/>
              <a:gd name="connsiteX9916" fmla="*/ 3582394 w 5143835"/>
              <a:gd name="connsiteY9916" fmla="*/ 1422579 h 7043687"/>
              <a:gd name="connsiteX9917" fmla="*/ 3585504 w 5143835"/>
              <a:gd name="connsiteY9917" fmla="*/ 1444443 h 7043687"/>
              <a:gd name="connsiteX9918" fmla="*/ 3605817 w 5143835"/>
              <a:gd name="connsiteY9918" fmla="*/ 1436074 h 7043687"/>
              <a:gd name="connsiteX9919" fmla="*/ 3616455 w 5143835"/>
              <a:gd name="connsiteY9919" fmla="*/ 1453041 h 7043687"/>
              <a:gd name="connsiteX9920" fmla="*/ 3600714 w 5143835"/>
              <a:gd name="connsiteY9920" fmla="*/ 1469745 h 7043687"/>
              <a:gd name="connsiteX9921" fmla="*/ 3569926 w 5143835"/>
              <a:gd name="connsiteY9921" fmla="*/ 1476044 h 7043687"/>
              <a:gd name="connsiteX9922" fmla="*/ 3552443 w 5143835"/>
              <a:gd name="connsiteY9922" fmla="*/ 1470110 h 7043687"/>
              <a:gd name="connsiteX9923" fmla="*/ 3548742 w 5143835"/>
              <a:gd name="connsiteY9923" fmla="*/ 1477617 h 7043687"/>
              <a:gd name="connsiteX9924" fmla="*/ 3549728 w 5143835"/>
              <a:gd name="connsiteY9924" fmla="*/ 1488766 h 7043687"/>
              <a:gd name="connsiteX9925" fmla="*/ 3544315 w 5143835"/>
              <a:gd name="connsiteY9925" fmla="*/ 1504676 h 7043687"/>
              <a:gd name="connsiteX9926" fmla="*/ 3541359 w 5143835"/>
              <a:gd name="connsiteY9926" fmla="*/ 1503772 h 7043687"/>
              <a:gd name="connsiteX9927" fmla="*/ 3540862 w 5143835"/>
              <a:gd name="connsiteY9927" fmla="*/ 1504964 h 7043687"/>
              <a:gd name="connsiteX9928" fmla="*/ 3540882 w 5143835"/>
              <a:gd name="connsiteY9928" fmla="*/ 1504981 h 7043687"/>
              <a:gd name="connsiteX9929" fmla="*/ 3540850 w 5143835"/>
              <a:gd name="connsiteY9929" fmla="*/ 1504991 h 7043687"/>
              <a:gd name="connsiteX9930" fmla="*/ 3535459 w 5143835"/>
              <a:gd name="connsiteY9930" fmla="*/ 1517899 h 7043687"/>
              <a:gd name="connsiteX9931" fmla="*/ 3535434 w 5143835"/>
              <a:gd name="connsiteY9931" fmla="*/ 1518535 h 7043687"/>
              <a:gd name="connsiteX9932" fmla="*/ 3530494 w 5143835"/>
              <a:gd name="connsiteY9932" fmla="*/ 1544895 h 7043687"/>
              <a:gd name="connsiteX9933" fmla="*/ 3527254 w 5143835"/>
              <a:gd name="connsiteY9933" fmla="*/ 1545454 h 7043687"/>
              <a:gd name="connsiteX9934" fmla="*/ 3525239 w 5143835"/>
              <a:gd name="connsiteY9934" fmla="*/ 1560787 h 7043687"/>
              <a:gd name="connsiteX9935" fmla="*/ 3525582 w 5143835"/>
              <a:gd name="connsiteY9935" fmla="*/ 1561718 h 7043687"/>
              <a:gd name="connsiteX9936" fmla="*/ 3532172 w 5143835"/>
              <a:gd name="connsiteY9936" fmla="*/ 1572621 h 7043687"/>
              <a:gd name="connsiteX9937" fmla="*/ 3538717 w 5143835"/>
              <a:gd name="connsiteY9937" fmla="*/ 1571281 h 7043687"/>
              <a:gd name="connsiteX9938" fmla="*/ 3543351 w 5143835"/>
              <a:gd name="connsiteY9938" fmla="*/ 1554883 h 7043687"/>
              <a:gd name="connsiteX9939" fmla="*/ 3539899 w 5143835"/>
              <a:gd name="connsiteY9939" fmla="*/ 1549435 h 7043687"/>
              <a:gd name="connsiteX9940" fmla="*/ 3548260 w 5143835"/>
              <a:gd name="connsiteY9940" fmla="*/ 1514666 h 7043687"/>
              <a:gd name="connsiteX9941" fmla="*/ 3546298 w 5143835"/>
              <a:gd name="connsiteY9941" fmla="*/ 1536023 h 7043687"/>
              <a:gd name="connsiteX9942" fmla="*/ 3551551 w 5143835"/>
              <a:gd name="connsiteY9942" fmla="*/ 1524772 h 7043687"/>
              <a:gd name="connsiteX9943" fmla="*/ 3551767 w 5143835"/>
              <a:gd name="connsiteY9943" fmla="*/ 1521687 h 7043687"/>
              <a:gd name="connsiteX9944" fmla="*/ 3560642 w 5143835"/>
              <a:gd name="connsiteY9944" fmla="*/ 1491548 h 7043687"/>
              <a:gd name="connsiteX9945" fmla="*/ 3561585 w 5143835"/>
              <a:gd name="connsiteY9945" fmla="*/ 1486781 h 7043687"/>
              <a:gd name="connsiteX9946" fmla="*/ 3563080 w 5143835"/>
              <a:gd name="connsiteY9946" fmla="*/ 1487076 h 7043687"/>
              <a:gd name="connsiteX9947" fmla="*/ 3562138 w 5143835"/>
              <a:gd name="connsiteY9947" fmla="*/ 1491844 h 7043687"/>
              <a:gd name="connsiteX9948" fmla="*/ 3570091 w 5143835"/>
              <a:gd name="connsiteY9948" fmla="*/ 1490939 h 7043687"/>
              <a:gd name="connsiteX9949" fmla="*/ 3569558 w 5143835"/>
              <a:gd name="connsiteY9949" fmla="*/ 1512431 h 7043687"/>
              <a:gd name="connsiteX9950" fmla="*/ 3567723 w 5143835"/>
              <a:gd name="connsiteY9950" fmla="*/ 1514298 h 7043687"/>
              <a:gd name="connsiteX9951" fmla="*/ 3566385 w 5143835"/>
              <a:gd name="connsiteY9951" fmla="*/ 1519861 h 7043687"/>
              <a:gd name="connsiteX9952" fmla="*/ 3569477 w 5143835"/>
              <a:gd name="connsiteY9952" fmla="*/ 1525498 h 7043687"/>
              <a:gd name="connsiteX9953" fmla="*/ 3565996 w 5143835"/>
              <a:gd name="connsiteY9953" fmla="*/ 1529410 h 7043687"/>
              <a:gd name="connsiteX9954" fmla="*/ 3566494 w 5143835"/>
              <a:gd name="connsiteY9954" fmla="*/ 1531222 h 7043687"/>
              <a:gd name="connsiteX9955" fmla="*/ 3574371 w 5143835"/>
              <a:gd name="connsiteY9955" fmla="*/ 1518262 h 7043687"/>
              <a:gd name="connsiteX9956" fmla="*/ 3580764 w 5143835"/>
              <a:gd name="connsiteY9956" fmla="*/ 1491672 h 7043687"/>
              <a:gd name="connsiteX9957" fmla="*/ 3585199 w 5143835"/>
              <a:gd name="connsiteY9957" fmla="*/ 1493029 h 7043687"/>
              <a:gd name="connsiteX9958" fmla="*/ 3587179 w 5143835"/>
              <a:gd name="connsiteY9958" fmla="*/ 1517788 h 7043687"/>
              <a:gd name="connsiteX9959" fmla="*/ 3582027 w 5143835"/>
              <a:gd name="connsiteY9959" fmla="*/ 1525820 h 7043687"/>
              <a:gd name="connsiteX9960" fmla="*/ 3582696 w 5143835"/>
              <a:gd name="connsiteY9960" fmla="*/ 1527602 h 7043687"/>
              <a:gd name="connsiteX9961" fmla="*/ 3579935 w 5143835"/>
              <a:gd name="connsiteY9961" fmla="*/ 1530467 h 7043687"/>
              <a:gd name="connsiteX9962" fmla="*/ 3579002 w 5143835"/>
              <a:gd name="connsiteY9962" fmla="*/ 1530539 h 7043687"/>
              <a:gd name="connsiteX9963" fmla="*/ 3577025 w 5143835"/>
              <a:gd name="connsiteY9963" fmla="*/ 1533619 h 7043687"/>
              <a:gd name="connsiteX9964" fmla="*/ 3566502 w 5143835"/>
              <a:gd name="connsiteY9964" fmla="*/ 1550985 h 7043687"/>
              <a:gd name="connsiteX9965" fmla="*/ 3564535 w 5143835"/>
              <a:gd name="connsiteY9965" fmla="*/ 1559167 h 7043687"/>
              <a:gd name="connsiteX9966" fmla="*/ 3564043 w 5143835"/>
              <a:gd name="connsiteY9966" fmla="*/ 1561212 h 7043687"/>
              <a:gd name="connsiteX9967" fmla="*/ 3567002 w 5143835"/>
              <a:gd name="connsiteY9967" fmla="*/ 1568704 h 7043687"/>
              <a:gd name="connsiteX9968" fmla="*/ 3565535 w 5143835"/>
              <a:gd name="connsiteY9968" fmla="*/ 1594603 h 7043687"/>
              <a:gd name="connsiteX9969" fmla="*/ 3559628 w 5143835"/>
              <a:gd name="connsiteY9969" fmla="*/ 1605971 h 7043687"/>
              <a:gd name="connsiteX9970" fmla="*/ 3559131 w 5143835"/>
              <a:gd name="connsiteY9970" fmla="*/ 1594840 h 7043687"/>
              <a:gd name="connsiteX9971" fmla="*/ 3555867 w 5143835"/>
              <a:gd name="connsiteY9971" fmla="*/ 1596861 h 7043687"/>
              <a:gd name="connsiteX9972" fmla="*/ 3554936 w 5143835"/>
              <a:gd name="connsiteY9972" fmla="*/ 1600021 h 7043687"/>
              <a:gd name="connsiteX9973" fmla="*/ 3557938 w 5143835"/>
              <a:gd name="connsiteY9973" fmla="*/ 1607441 h 7043687"/>
              <a:gd name="connsiteX9974" fmla="*/ 3547074 w 5143835"/>
              <a:gd name="connsiteY9974" fmla="*/ 1615203 h 7043687"/>
              <a:gd name="connsiteX9975" fmla="*/ 3541288 w 5143835"/>
              <a:gd name="connsiteY9975" fmla="*/ 1602447 h 7043687"/>
              <a:gd name="connsiteX9976" fmla="*/ 3540378 w 5143835"/>
              <a:gd name="connsiteY9976" fmla="*/ 1601616 h 7043687"/>
              <a:gd name="connsiteX9977" fmla="*/ 3538076 w 5143835"/>
              <a:gd name="connsiteY9977" fmla="*/ 1608161 h 7043687"/>
              <a:gd name="connsiteX9978" fmla="*/ 3531060 w 5143835"/>
              <a:gd name="connsiteY9978" fmla="*/ 1619190 h 7043687"/>
              <a:gd name="connsiteX9979" fmla="*/ 3515824 w 5143835"/>
              <a:gd name="connsiteY9979" fmla="*/ 1702356 h 7043687"/>
              <a:gd name="connsiteX9980" fmla="*/ 3518781 w 5143835"/>
              <a:gd name="connsiteY9980" fmla="*/ 1709848 h 7043687"/>
              <a:gd name="connsiteX9981" fmla="*/ 3523699 w 5143835"/>
              <a:gd name="connsiteY9981" fmla="*/ 1689396 h 7043687"/>
              <a:gd name="connsiteX9982" fmla="*/ 3532078 w 5143835"/>
              <a:gd name="connsiteY9982" fmla="*/ 1700742 h 7043687"/>
              <a:gd name="connsiteX9983" fmla="*/ 3533563 w 5143835"/>
              <a:gd name="connsiteY9983" fmla="*/ 1714370 h 7043687"/>
              <a:gd name="connsiteX9984" fmla="*/ 3523721 w 5143835"/>
              <a:gd name="connsiteY9984" fmla="*/ 1742100 h 7043687"/>
              <a:gd name="connsiteX9985" fmla="*/ 3511408 w 5143835"/>
              <a:gd name="connsiteY9985" fmla="*/ 1747116 h 7043687"/>
              <a:gd name="connsiteX9986" fmla="*/ 3499594 w 5143835"/>
              <a:gd name="connsiteY9986" fmla="*/ 1769850 h 7043687"/>
              <a:gd name="connsiteX9987" fmla="*/ 3494601 w 5143835"/>
              <a:gd name="connsiteY9987" fmla="*/ 1756795 h 7043687"/>
              <a:gd name="connsiteX9988" fmla="*/ 3495453 w 5143835"/>
              <a:gd name="connsiteY9988" fmla="*/ 1753357 h 7043687"/>
              <a:gd name="connsiteX9989" fmla="*/ 3494378 w 5143835"/>
              <a:gd name="connsiteY9989" fmla="*/ 1755891 h 7043687"/>
              <a:gd name="connsiteX9990" fmla="*/ 3488946 w 5143835"/>
              <a:gd name="connsiteY9990" fmla="*/ 1759771 h 7043687"/>
              <a:gd name="connsiteX9991" fmla="*/ 3493435 w 5143835"/>
              <a:gd name="connsiteY9991" fmla="*/ 1760658 h 7043687"/>
              <a:gd name="connsiteX9992" fmla="*/ 3480542 w 5143835"/>
              <a:gd name="connsiteY9992" fmla="*/ 1810131 h 7043687"/>
              <a:gd name="connsiteX9993" fmla="*/ 3479122 w 5143835"/>
              <a:gd name="connsiteY9993" fmla="*/ 1809850 h 7043687"/>
              <a:gd name="connsiteX9994" fmla="*/ 3477366 w 5143835"/>
              <a:gd name="connsiteY9994" fmla="*/ 1819536 h 7043687"/>
              <a:gd name="connsiteX9995" fmla="*/ 3477888 w 5143835"/>
              <a:gd name="connsiteY9995" fmla="*/ 1820347 h 7043687"/>
              <a:gd name="connsiteX9996" fmla="*/ 3478450 w 5143835"/>
              <a:gd name="connsiteY9996" fmla="*/ 1852294 h 7043687"/>
              <a:gd name="connsiteX9997" fmla="*/ 3480563 w 5143835"/>
              <a:gd name="connsiteY9997" fmla="*/ 1859532 h 7043687"/>
              <a:gd name="connsiteX9998" fmla="*/ 3488666 w 5143835"/>
              <a:gd name="connsiteY9998" fmla="*/ 1854062 h 7043687"/>
              <a:gd name="connsiteX9999" fmla="*/ 3495685 w 5143835"/>
              <a:gd name="connsiteY9999" fmla="*/ 1852092 h 7043687"/>
              <a:gd name="connsiteX10000" fmla="*/ 3485355 w 5143835"/>
              <a:gd name="connsiteY10000" fmla="*/ 1888454 h 7043687"/>
              <a:gd name="connsiteX10001" fmla="*/ 3475507 w 5143835"/>
              <a:gd name="connsiteY10001" fmla="*/ 1896420 h 7043687"/>
              <a:gd name="connsiteX10002" fmla="*/ 3463195 w 5143835"/>
              <a:gd name="connsiteY10002" fmla="*/ 1908024 h 7043687"/>
              <a:gd name="connsiteX10003" fmla="*/ 3463681 w 5143835"/>
              <a:gd name="connsiteY10003" fmla="*/ 1892803 h 7043687"/>
              <a:gd name="connsiteX10004" fmla="*/ 3454819 w 5143835"/>
              <a:gd name="connsiteY10004" fmla="*/ 1903266 h 7043687"/>
              <a:gd name="connsiteX10005" fmla="*/ 3454808 w 5143835"/>
              <a:gd name="connsiteY10005" fmla="*/ 1876914 h 7043687"/>
              <a:gd name="connsiteX10006" fmla="*/ 3455681 w 5143835"/>
              <a:gd name="connsiteY10006" fmla="*/ 1874316 h 7043687"/>
              <a:gd name="connsiteX10007" fmla="*/ 3453876 w 5143835"/>
              <a:gd name="connsiteY10007" fmla="*/ 1874219 h 7043687"/>
              <a:gd name="connsiteX10008" fmla="*/ 3446973 w 5143835"/>
              <a:gd name="connsiteY10008" fmla="*/ 1880752 h 7043687"/>
              <a:gd name="connsiteX10009" fmla="*/ 3446375 w 5143835"/>
              <a:gd name="connsiteY10009" fmla="*/ 1882786 h 7043687"/>
              <a:gd name="connsiteX10010" fmla="*/ 3449396 w 5143835"/>
              <a:gd name="connsiteY10010" fmla="*/ 1892825 h 7043687"/>
              <a:gd name="connsiteX10011" fmla="*/ 3446447 w 5143835"/>
              <a:gd name="connsiteY10011" fmla="*/ 1911684 h 7043687"/>
              <a:gd name="connsiteX10012" fmla="*/ 3447434 w 5143835"/>
              <a:gd name="connsiteY10012" fmla="*/ 1914181 h 7043687"/>
              <a:gd name="connsiteX10013" fmla="*/ 3451371 w 5143835"/>
              <a:gd name="connsiteY10013" fmla="*/ 1904407 h 7043687"/>
              <a:gd name="connsiteX10014" fmla="*/ 3451862 w 5143835"/>
              <a:gd name="connsiteY10014" fmla="*/ 1902361 h 7043687"/>
              <a:gd name="connsiteX10015" fmla="*/ 3453832 w 5143835"/>
              <a:gd name="connsiteY10015" fmla="*/ 1900770 h 7043687"/>
              <a:gd name="connsiteX10016" fmla="*/ 3453340 w 5143835"/>
              <a:gd name="connsiteY10016" fmla="*/ 1902814 h 7043687"/>
              <a:gd name="connsiteX10017" fmla="*/ 3452357 w 5143835"/>
              <a:gd name="connsiteY10017" fmla="*/ 1906905 h 7043687"/>
              <a:gd name="connsiteX10018" fmla="*/ 3445958 w 5143835"/>
              <a:gd name="connsiteY10018" fmla="*/ 1920317 h 7043687"/>
              <a:gd name="connsiteX10019" fmla="*/ 3443986 w 5143835"/>
              <a:gd name="connsiteY10019" fmla="*/ 1915322 h 7043687"/>
              <a:gd name="connsiteX10020" fmla="*/ 3435504 w 5143835"/>
              <a:gd name="connsiteY10020" fmla="*/ 1935131 h 7043687"/>
              <a:gd name="connsiteX10021" fmla="*/ 3435259 w 5143835"/>
              <a:gd name="connsiteY10021" fmla="*/ 1935615 h 7043687"/>
              <a:gd name="connsiteX10022" fmla="*/ 3433712 w 5143835"/>
              <a:gd name="connsiteY10022" fmla="*/ 1941181 h 7043687"/>
              <a:gd name="connsiteX10023" fmla="*/ 3432805 w 5143835"/>
              <a:gd name="connsiteY10023" fmla="*/ 1949323 h 7043687"/>
              <a:gd name="connsiteX10024" fmla="*/ 3435972 w 5143835"/>
              <a:gd name="connsiteY10024" fmla="*/ 1953506 h 7043687"/>
              <a:gd name="connsiteX10025" fmla="*/ 3435939 w 5143835"/>
              <a:gd name="connsiteY10025" fmla="*/ 1954781 h 7043687"/>
              <a:gd name="connsiteX10026" fmla="*/ 3438089 w 5143835"/>
              <a:gd name="connsiteY10026" fmla="*/ 1953041 h 7043687"/>
              <a:gd name="connsiteX10027" fmla="*/ 3436617 w 5143835"/>
              <a:gd name="connsiteY10027" fmla="*/ 1965764 h 7043687"/>
              <a:gd name="connsiteX10028" fmla="*/ 3434649 w 5143835"/>
              <a:gd name="connsiteY10028" fmla="*/ 1973946 h 7043687"/>
              <a:gd name="connsiteX10029" fmla="*/ 3432201 w 5143835"/>
              <a:gd name="connsiteY10029" fmla="*/ 2010524 h 7043687"/>
              <a:gd name="connsiteX10030" fmla="*/ 3429428 w 5143835"/>
              <a:gd name="connsiteY10030" fmla="*/ 2006382 h 7043687"/>
              <a:gd name="connsiteX10031" fmla="*/ 3428788 w 5143835"/>
              <a:gd name="connsiteY10031" fmla="*/ 2004920 h 7043687"/>
              <a:gd name="connsiteX10032" fmla="*/ 3428187 w 5143835"/>
              <a:gd name="connsiteY10032" fmla="*/ 2005701 h 7043687"/>
              <a:gd name="connsiteX10033" fmla="*/ 3426718 w 5143835"/>
              <a:gd name="connsiteY10033" fmla="*/ 2006930 h 7043687"/>
              <a:gd name="connsiteX10034" fmla="*/ 3420448 w 5143835"/>
              <a:gd name="connsiteY10034" fmla="*/ 2033008 h 7043687"/>
              <a:gd name="connsiteX10035" fmla="*/ 3420796 w 5143835"/>
              <a:gd name="connsiteY10035" fmla="*/ 2033650 h 7043687"/>
              <a:gd name="connsiteX10036" fmla="*/ 3418135 w 5143835"/>
              <a:gd name="connsiteY10036" fmla="*/ 2046613 h 7043687"/>
              <a:gd name="connsiteX10037" fmla="*/ 3424824 w 5143835"/>
              <a:gd name="connsiteY10037" fmla="*/ 2041203 h 7043687"/>
              <a:gd name="connsiteX10038" fmla="*/ 3431726 w 5143835"/>
              <a:gd name="connsiteY10038" fmla="*/ 2052096 h 7043687"/>
              <a:gd name="connsiteX10039" fmla="*/ 3431479 w 5143835"/>
              <a:gd name="connsiteY10039" fmla="*/ 2054778 h 7043687"/>
              <a:gd name="connsiteX10040" fmla="*/ 3434704 w 5143835"/>
              <a:gd name="connsiteY10040" fmla="*/ 2058488 h 7043687"/>
              <a:gd name="connsiteX10041" fmla="*/ 3435453 w 5143835"/>
              <a:gd name="connsiteY10041" fmla="*/ 2059350 h 7043687"/>
              <a:gd name="connsiteX10042" fmla="*/ 3433439 w 5143835"/>
              <a:gd name="connsiteY10042" fmla="*/ 2061101 h 7043687"/>
              <a:gd name="connsiteX10043" fmla="*/ 3432690 w 5143835"/>
              <a:gd name="connsiteY10043" fmla="*/ 2060238 h 7043687"/>
              <a:gd name="connsiteX10044" fmla="*/ 3431141 w 5143835"/>
              <a:gd name="connsiteY10044" fmla="*/ 2058457 h 7043687"/>
              <a:gd name="connsiteX10045" fmla="*/ 3430131 w 5143835"/>
              <a:gd name="connsiteY10045" fmla="*/ 2069450 h 7043687"/>
              <a:gd name="connsiteX10046" fmla="*/ 3430530 w 5143835"/>
              <a:gd name="connsiteY10046" fmla="*/ 2077850 h 7043687"/>
              <a:gd name="connsiteX10047" fmla="*/ 3457159 w 5143835"/>
              <a:gd name="connsiteY10047" fmla="*/ 2081933 h 7043687"/>
              <a:gd name="connsiteX10048" fmla="*/ 3487160 w 5143835"/>
              <a:gd name="connsiteY10048" fmla="*/ 2124556 h 7043687"/>
              <a:gd name="connsiteX10049" fmla="*/ 3490923 w 5143835"/>
              <a:gd name="connsiteY10049" fmla="*/ 2136399 h 7043687"/>
              <a:gd name="connsiteX10050" fmla="*/ 3505871 w 5143835"/>
              <a:gd name="connsiteY10050" fmla="*/ 2131649 h 7043687"/>
              <a:gd name="connsiteX10051" fmla="*/ 3522730 w 5143835"/>
              <a:gd name="connsiteY10051" fmla="*/ 2150372 h 7043687"/>
              <a:gd name="connsiteX10052" fmla="*/ 3521831 w 5143835"/>
              <a:gd name="connsiteY10052" fmla="*/ 2145785 h 7043687"/>
              <a:gd name="connsiteX10053" fmla="*/ 3520405 w 5143835"/>
              <a:gd name="connsiteY10053" fmla="*/ 2138524 h 7043687"/>
              <a:gd name="connsiteX10054" fmla="*/ 3532535 w 5143835"/>
              <a:gd name="connsiteY10054" fmla="*/ 2144983 h 7043687"/>
              <a:gd name="connsiteX10055" fmla="*/ 3537570 w 5143835"/>
              <a:gd name="connsiteY10055" fmla="*/ 2123604 h 7043687"/>
              <a:gd name="connsiteX10056" fmla="*/ 3544810 w 5143835"/>
              <a:gd name="connsiteY10056" fmla="*/ 2119812 h 7043687"/>
              <a:gd name="connsiteX10057" fmla="*/ 3544978 w 5143835"/>
              <a:gd name="connsiteY10057" fmla="*/ 2118787 h 7043687"/>
              <a:gd name="connsiteX10058" fmla="*/ 3539824 w 5143835"/>
              <a:gd name="connsiteY10058" fmla="*/ 2104646 h 7043687"/>
              <a:gd name="connsiteX10059" fmla="*/ 3545184 w 5143835"/>
              <a:gd name="connsiteY10059" fmla="*/ 2104763 h 7043687"/>
              <a:gd name="connsiteX10060" fmla="*/ 3541449 w 5143835"/>
              <a:gd name="connsiteY10060" fmla="*/ 2088098 h 7043687"/>
              <a:gd name="connsiteX10061" fmla="*/ 3546486 w 5143835"/>
              <a:gd name="connsiteY10061" fmla="*/ 2103948 h 7043687"/>
              <a:gd name="connsiteX10062" fmla="*/ 3549119 w 5143835"/>
              <a:gd name="connsiteY10062" fmla="*/ 2100818 h 7043687"/>
              <a:gd name="connsiteX10063" fmla="*/ 3569650 w 5143835"/>
              <a:gd name="connsiteY10063" fmla="*/ 2112728 h 7043687"/>
              <a:gd name="connsiteX10064" fmla="*/ 3575216 w 5143835"/>
              <a:gd name="connsiteY10064" fmla="*/ 2107891 h 7043687"/>
              <a:gd name="connsiteX10065" fmla="*/ 3562092 w 5143835"/>
              <a:gd name="connsiteY10065" fmla="*/ 2085293 h 7043687"/>
              <a:gd name="connsiteX10066" fmla="*/ 3564810 w 5143835"/>
              <a:gd name="connsiteY10066" fmla="*/ 2065931 h 7043687"/>
              <a:gd name="connsiteX10067" fmla="*/ 3550825 w 5143835"/>
              <a:gd name="connsiteY10067" fmla="*/ 2061084 h 7043687"/>
              <a:gd name="connsiteX10068" fmla="*/ 3543800 w 5143835"/>
              <a:gd name="connsiteY10068" fmla="*/ 2050190 h 7043687"/>
              <a:gd name="connsiteX10069" fmla="*/ 3537822 w 5143835"/>
              <a:gd name="connsiteY10069" fmla="*/ 2045025 h 7043687"/>
              <a:gd name="connsiteX10070" fmla="*/ 3539380 w 5143835"/>
              <a:gd name="connsiteY10070" fmla="*/ 2078163 h 7043687"/>
              <a:gd name="connsiteX10071" fmla="*/ 3532431 w 5143835"/>
              <a:gd name="connsiteY10071" fmla="*/ 2044783 h 7043687"/>
              <a:gd name="connsiteX10072" fmla="*/ 3531811 w 5143835"/>
              <a:gd name="connsiteY10072" fmla="*/ 2045998 h 7043687"/>
              <a:gd name="connsiteX10073" fmla="*/ 3519147 w 5143835"/>
              <a:gd name="connsiteY10073" fmla="*/ 2054616 h 7043687"/>
              <a:gd name="connsiteX10074" fmla="*/ 3496743 w 5143835"/>
              <a:gd name="connsiteY10074" fmla="*/ 2040081 h 7043687"/>
              <a:gd name="connsiteX10075" fmla="*/ 3504165 w 5143835"/>
              <a:gd name="connsiteY10075" fmla="*/ 2033630 h 7043687"/>
              <a:gd name="connsiteX10076" fmla="*/ 3489188 w 5143835"/>
              <a:gd name="connsiteY10076" fmla="*/ 2012648 h 7043687"/>
              <a:gd name="connsiteX10077" fmla="*/ 3501317 w 5143835"/>
              <a:gd name="connsiteY10077" fmla="*/ 2019109 h 7043687"/>
              <a:gd name="connsiteX10078" fmla="*/ 3509602 w 5143835"/>
              <a:gd name="connsiteY10078" fmla="*/ 1994908 h 7043687"/>
              <a:gd name="connsiteX10079" fmla="*/ 3514765 w 5143835"/>
              <a:gd name="connsiteY10079" fmla="*/ 1995534 h 7043687"/>
              <a:gd name="connsiteX10080" fmla="*/ 3509502 w 5143835"/>
              <a:gd name="connsiteY10080" fmla="*/ 1987559 h 7043687"/>
              <a:gd name="connsiteX10081" fmla="*/ 3515569 w 5143835"/>
              <a:gd name="connsiteY10081" fmla="*/ 1961213 h 7043687"/>
              <a:gd name="connsiteX10082" fmla="*/ 3509356 w 5143835"/>
              <a:gd name="connsiteY10082" fmla="*/ 1936613 h 7043687"/>
              <a:gd name="connsiteX10083" fmla="*/ 3508181 w 5143835"/>
              <a:gd name="connsiteY10083" fmla="*/ 1937019 h 7043687"/>
              <a:gd name="connsiteX10084" fmla="*/ 3507436 w 5143835"/>
              <a:gd name="connsiteY10084" fmla="*/ 1930736 h 7043687"/>
              <a:gd name="connsiteX10085" fmla="*/ 3507729 w 5143835"/>
              <a:gd name="connsiteY10085" fmla="*/ 1930169 h 7043687"/>
              <a:gd name="connsiteX10086" fmla="*/ 3507577 w 5143835"/>
              <a:gd name="connsiteY10086" fmla="*/ 1929569 h 7043687"/>
              <a:gd name="connsiteX10087" fmla="*/ 3486951 w 5143835"/>
              <a:gd name="connsiteY10087" fmla="*/ 1916590 h 7043687"/>
              <a:gd name="connsiteX10088" fmla="*/ 3522521 w 5143835"/>
              <a:gd name="connsiteY10088" fmla="*/ 1872731 h 7043687"/>
              <a:gd name="connsiteX10089" fmla="*/ 3540126 w 5143835"/>
              <a:gd name="connsiteY10089" fmla="*/ 1915158 h 7043687"/>
              <a:gd name="connsiteX10090" fmla="*/ 3533841 w 5143835"/>
              <a:gd name="connsiteY10090" fmla="*/ 1960290 h 7043687"/>
              <a:gd name="connsiteX10091" fmla="*/ 3535347 w 5143835"/>
              <a:gd name="connsiteY10091" fmla="*/ 1992339 h 7043687"/>
              <a:gd name="connsiteX10092" fmla="*/ 3536864 w 5143835"/>
              <a:gd name="connsiteY10092" fmla="*/ 1993023 h 7043687"/>
              <a:gd name="connsiteX10093" fmla="*/ 3560264 w 5143835"/>
              <a:gd name="connsiteY10093" fmla="*/ 2023564 h 7043687"/>
              <a:gd name="connsiteX10094" fmla="*/ 3542224 w 5143835"/>
              <a:gd name="connsiteY10094" fmla="*/ 2006747 h 7043687"/>
              <a:gd name="connsiteX10095" fmla="*/ 3535589 w 5143835"/>
              <a:gd name="connsiteY10095" fmla="*/ 1997493 h 7043687"/>
              <a:gd name="connsiteX10096" fmla="*/ 3536044 w 5143835"/>
              <a:gd name="connsiteY10096" fmla="*/ 2007179 h 7043687"/>
              <a:gd name="connsiteX10097" fmla="*/ 3554405 w 5143835"/>
              <a:gd name="connsiteY10097" fmla="*/ 2023974 h 7043687"/>
              <a:gd name="connsiteX10098" fmla="*/ 3546983 w 5143835"/>
              <a:gd name="connsiteY10098" fmla="*/ 2030425 h 7043687"/>
              <a:gd name="connsiteX10099" fmla="*/ 3557254 w 5143835"/>
              <a:gd name="connsiteY10099" fmla="*/ 2038496 h 7043687"/>
              <a:gd name="connsiteX10100" fmla="*/ 3584362 w 5143835"/>
              <a:gd name="connsiteY10100" fmla="*/ 2065940 h 7043687"/>
              <a:gd name="connsiteX10101" fmla="*/ 3591784 w 5143835"/>
              <a:gd name="connsiteY10101" fmla="*/ 2059489 h 7043687"/>
              <a:gd name="connsiteX10102" fmla="*/ 3614186 w 5143835"/>
              <a:gd name="connsiteY10102" fmla="*/ 2074022 h 7043687"/>
              <a:gd name="connsiteX10103" fmla="*/ 3616043 w 5143835"/>
              <a:gd name="connsiteY10103" fmla="*/ 2072410 h 7043687"/>
              <a:gd name="connsiteX10104" fmla="*/ 3607625 w 5143835"/>
              <a:gd name="connsiteY10104" fmla="*/ 2062723 h 7043687"/>
              <a:gd name="connsiteX10105" fmla="*/ 3609481 w 5143835"/>
              <a:gd name="connsiteY10105" fmla="*/ 2061112 h 7043687"/>
              <a:gd name="connsiteX10106" fmla="*/ 3614054 w 5143835"/>
              <a:gd name="connsiteY10106" fmla="*/ 2040136 h 7043687"/>
              <a:gd name="connsiteX10107" fmla="*/ 3632744 w 5143835"/>
              <a:gd name="connsiteY10107" fmla="*/ 2057895 h 7043687"/>
              <a:gd name="connsiteX10108" fmla="*/ 3652294 w 5143835"/>
              <a:gd name="connsiteY10108" fmla="*/ 2057903 h 7043687"/>
              <a:gd name="connsiteX10109" fmla="*/ 3621476 w 5143835"/>
              <a:gd name="connsiteY10109" fmla="*/ 2033686 h 7043687"/>
              <a:gd name="connsiteX10110" fmla="*/ 3632611 w 5143835"/>
              <a:gd name="connsiteY10110" fmla="*/ 2024009 h 7043687"/>
              <a:gd name="connsiteX10111" fmla="*/ 3640034 w 5143835"/>
              <a:gd name="connsiteY10111" fmla="*/ 2017558 h 7043687"/>
              <a:gd name="connsiteX10112" fmla="*/ 3650307 w 5143835"/>
              <a:gd name="connsiteY10112" fmla="*/ 2025632 h 7043687"/>
              <a:gd name="connsiteX10113" fmla="*/ 3652163 w 5143835"/>
              <a:gd name="connsiteY10113" fmla="*/ 2024018 h 7043687"/>
              <a:gd name="connsiteX10114" fmla="*/ 3660581 w 5143835"/>
              <a:gd name="connsiteY10114" fmla="*/ 2033704 h 7043687"/>
              <a:gd name="connsiteX10115" fmla="*/ 3666147 w 5143835"/>
              <a:gd name="connsiteY10115" fmla="*/ 2028865 h 7043687"/>
              <a:gd name="connsiteX10116" fmla="*/ 3645601 w 5143835"/>
              <a:gd name="connsiteY10116" fmla="*/ 2012720 h 7043687"/>
              <a:gd name="connsiteX10117" fmla="*/ 3654879 w 5143835"/>
              <a:gd name="connsiteY10117" fmla="*/ 2004656 h 7043687"/>
              <a:gd name="connsiteX10118" fmla="*/ 3653886 w 5143835"/>
              <a:gd name="connsiteY10118" fmla="*/ 1988520 h 7043687"/>
              <a:gd name="connsiteX10119" fmla="*/ 3666014 w 5143835"/>
              <a:gd name="connsiteY10119" fmla="*/ 1994980 h 7043687"/>
              <a:gd name="connsiteX10120" fmla="*/ 3674431 w 5143835"/>
              <a:gd name="connsiteY10120" fmla="*/ 2004665 h 7043687"/>
              <a:gd name="connsiteX10121" fmla="*/ 3678143 w 5143835"/>
              <a:gd name="connsiteY10121" fmla="*/ 2001440 h 7043687"/>
              <a:gd name="connsiteX10122" fmla="*/ 3679999 w 5143835"/>
              <a:gd name="connsiteY10122" fmla="*/ 1999828 h 7043687"/>
              <a:gd name="connsiteX10123" fmla="*/ 3698687 w 5143835"/>
              <a:gd name="connsiteY10123" fmla="*/ 2017584 h 7043687"/>
              <a:gd name="connsiteX10124" fmla="*/ 3704255 w 5143835"/>
              <a:gd name="connsiteY10124" fmla="*/ 2012745 h 7043687"/>
              <a:gd name="connsiteX10125" fmla="*/ 3723940 w 5143835"/>
              <a:gd name="connsiteY10125" fmla="*/ 2046642 h 7043687"/>
              <a:gd name="connsiteX10126" fmla="*/ 3735075 w 5143835"/>
              <a:gd name="connsiteY10126" fmla="*/ 2036965 h 7043687"/>
              <a:gd name="connsiteX10127" fmla="*/ 3726657 w 5143835"/>
              <a:gd name="connsiteY10127" fmla="*/ 2027279 h 7043687"/>
              <a:gd name="connsiteX10128" fmla="*/ 3714527 w 5143835"/>
              <a:gd name="connsiteY10128" fmla="*/ 2020819 h 7043687"/>
              <a:gd name="connsiteX10129" fmla="*/ 3751643 w 5143835"/>
              <a:gd name="connsiteY10129" fmla="*/ 1988563 h 7043687"/>
              <a:gd name="connsiteX10130" fmla="*/ 3753498 w 5143835"/>
              <a:gd name="connsiteY10130" fmla="*/ 1986951 h 7043687"/>
              <a:gd name="connsiteX10131" fmla="*/ 3734810 w 5143835"/>
              <a:gd name="connsiteY10131" fmla="*/ 1969194 h 7043687"/>
              <a:gd name="connsiteX10132" fmla="*/ 3721687 w 5143835"/>
              <a:gd name="connsiteY10132" fmla="*/ 1946598 h 7043687"/>
              <a:gd name="connsiteX10133" fmla="*/ 3703990 w 5143835"/>
              <a:gd name="connsiteY10133" fmla="*/ 1944975 h 7043687"/>
              <a:gd name="connsiteX10134" fmla="*/ 3670321 w 5143835"/>
              <a:gd name="connsiteY10134" fmla="*/ 1906233 h 7043687"/>
              <a:gd name="connsiteX10135" fmla="*/ 3675888 w 5143835"/>
              <a:gd name="connsiteY10135" fmla="*/ 1901394 h 7043687"/>
              <a:gd name="connsiteX10136" fmla="*/ 3688878 w 5143835"/>
              <a:gd name="connsiteY10136" fmla="*/ 1890105 h 7043687"/>
              <a:gd name="connsiteX10137" fmla="*/ 3695442 w 5143835"/>
              <a:gd name="connsiteY10137" fmla="*/ 1901407 h 7043687"/>
              <a:gd name="connsiteX10138" fmla="*/ 3697298 w 5143835"/>
              <a:gd name="connsiteY10138" fmla="*/ 1899794 h 7043687"/>
              <a:gd name="connsiteX10139" fmla="*/ 3701009 w 5143835"/>
              <a:gd name="connsiteY10139" fmla="*/ 1896568 h 7043687"/>
              <a:gd name="connsiteX10140" fmla="*/ 3684172 w 5143835"/>
              <a:gd name="connsiteY10140" fmla="*/ 1877194 h 7043687"/>
              <a:gd name="connsiteX10141" fmla="*/ 3683180 w 5143835"/>
              <a:gd name="connsiteY10141" fmla="*/ 1861060 h 7043687"/>
              <a:gd name="connsiteX10142" fmla="*/ 3693451 w 5143835"/>
              <a:gd name="connsiteY10142" fmla="*/ 1869131 h 7043687"/>
              <a:gd name="connsiteX10143" fmla="*/ 3705580 w 5143835"/>
              <a:gd name="connsiteY10143" fmla="*/ 1875592 h 7043687"/>
              <a:gd name="connsiteX10144" fmla="*/ 3707435 w 5143835"/>
              <a:gd name="connsiteY10144" fmla="*/ 1873979 h 7043687"/>
              <a:gd name="connsiteX10145" fmla="*/ 3709291 w 5143835"/>
              <a:gd name="connsiteY10145" fmla="*/ 1872366 h 7043687"/>
              <a:gd name="connsiteX10146" fmla="*/ 3711147 w 5143835"/>
              <a:gd name="connsiteY10146" fmla="*/ 1870752 h 7043687"/>
              <a:gd name="connsiteX10147" fmla="*/ 3717710 w 5143835"/>
              <a:gd name="connsiteY10147" fmla="*/ 1882053 h 7043687"/>
              <a:gd name="connsiteX10148" fmla="*/ 3715855 w 5143835"/>
              <a:gd name="connsiteY10148" fmla="*/ 1883666 h 7043687"/>
              <a:gd name="connsiteX10149" fmla="*/ 3713999 w 5143835"/>
              <a:gd name="connsiteY10149" fmla="*/ 1885279 h 7043687"/>
              <a:gd name="connsiteX10150" fmla="*/ 3722415 w 5143835"/>
              <a:gd name="connsiteY10150" fmla="*/ 1894963 h 7043687"/>
              <a:gd name="connsiteX10151" fmla="*/ 3704721 w 5143835"/>
              <a:gd name="connsiteY10151" fmla="*/ 1893343 h 7043687"/>
              <a:gd name="connsiteX10152" fmla="*/ 3709425 w 5143835"/>
              <a:gd name="connsiteY10152" fmla="*/ 1906252 h 7043687"/>
              <a:gd name="connsiteX10153" fmla="*/ 3707569 w 5143835"/>
              <a:gd name="connsiteY10153" fmla="*/ 1907864 h 7043687"/>
              <a:gd name="connsiteX10154" fmla="*/ 3703857 w 5143835"/>
              <a:gd name="connsiteY10154" fmla="*/ 1911090 h 7043687"/>
              <a:gd name="connsiteX10155" fmla="*/ 3693587 w 5143835"/>
              <a:gd name="connsiteY10155" fmla="*/ 1903019 h 7043687"/>
              <a:gd name="connsiteX10156" fmla="*/ 3691731 w 5143835"/>
              <a:gd name="connsiteY10156" fmla="*/ 1904632 h 7043687"/>
              <a:gd name="connsiteX10157" fmla="*/ 3727254 w 5143835"/>
              <a:gd name="connsiteY10157" fmla="*/ 1941759 h 7043687"/>
              <a:gd name="connsiteX10158" fmla="*/ 3735672 w 5143835"/>
              <a:gd name="connsiteY10158" fmla="*/ 1951445 h 7043687"/>
              <a:gd name="connsiteX10159" fmla="*/ 3745944 w 5143835"/>
              <a:gd name="connsiteY10159" fmla="*/ 1959519 h 7043687"/>
              <a:gd name="connsiteX10160" fmla="*/ 3750648 w 5143835"/>
              <a:gd name="connsiteY10160" fmla="*/ 1972427 h 7043687"/>
              <a:gd name="connsiteX10161" fmla="*/ 3774907 w 5143835"/>
              <a:gd name="connsiteY10161" fmla="*/ 1985348 h 7043687"/>
              <a:gd name="connsiteX10162" fmla="*/ 3773050 w 5143835"/>
              <a:gd name="connsiteY10162" fmla="*/ 1986960 h 7043687"/>
              <a:gd name="connsiteX10163" fmla="*/ 3781468 w 5143835"/>
              <a:gd name="connsiteY10163" fmla="*/ 1996646 h 7043687"/>
              <a:gd name="connsiteX10164" fmla="*/ 3783324 w 5143835"/>
              <a:gd name="connsiteY10164" fmla="*/ 1995033 h 7043687"/>
              <a:gd name="connsiteX10165" fmla="*/ 3791741 w 5143835"/>
              <a:gd name="connsiteY10165" fmla="*/ 2004719 h 7043687"/>
              <a:gd name="connsiteX10166" fmla="*/ 3787035 w 5143835"/>
              <a:gd name="connsiteY10166" fmla="*/ 1991808 h 7043687"/>
              <a:gd name="connsiteX10167" fmla="*/ 3785179 w 5143835"/>
              <a:gd name="connsiteY10167" fmla="*/ 1993421 h 7043687"/>
              <a:gd name="connsiteX10168" fmla="*/ 3768344 w 5143835"/>
              <a:gd name="connsiteY10168" fmla="*/ 1974049 h 7043687"/>
              <a:gd name="connsiteX10169" fmla="*/ 3781334 w 5143835"/>
              <a:gd name="connsiteY10169" fmla="*/ 1962760 h 7043687"/>
              <a:gd name="connsiteX10170" fmla="*/ 3764502 w 5143835"/>
              <a:gd name="connsiteY10170" fmla="*/ 1943391 h 7043687"/>
              <a:gd name="connsiteX10171" fmla="*/ 3787763 w 5143835"/>
              <a:gd name="connsiteY10171" fmla="*/ 1940172 h 7043687"/>
              <a:gd name="connsiteX10172" fmla="*/ 3792469 w 5143835"/>
              <a:gd name="connsiteY10172" fmla="*/ 1953083 h 7043687"/>
              <a:gd name="connsiteX10173" fmla="*/ 3791474 w 5143835"/>
              <a:gd name="connsiteY10173" fmla="*/ 1936947 h 7043687"/>
              <a:gd name="connsiteX10174" fmla="*/ 3783059 w 5143835"/>
              <a:gd name="connsiteY10174" fmla="*/ 1927264 h 7043687"/>
              <a:gd name="connsiteX10175" fmla="*/ 3786770 w 5143835"/>
              <a:gd name="connsiteY10175" fmla="*/ 1924038 h 7043687"/>
              <a:gd name="connsiteX10176" fmla="*/ 3793330 w 5143835"/>
              <a:gd name="connsiteY10176" fmla="*/ 1935334 h 7043687"/>
              <a:gd name="connsiteX10177" fmla="*/ 3801748 w 5143835"/>
              <a:gd name="connsiteY10177" fmla="*/ 1945019 h 7043687"/>
              <a:gd name="connsiteX10178" fmla="*/ 3817588 w 5143835"/>
              <a:gd name="connsiteY10178" fmla="*/ 1948254 h 7043687"/>
              <a:gd name="connsiteX10179" fmla="*/ 3860667 w 5143835"/>
              <a:gd name="connsiteY10179" fmla="*/ 2012818 h 7043687"/>
              <a:gd name="connsiteX10180" fmla="*/ 3870941 w 5143835"/>
              <a:gd name="connsiteY10180" fmla="*/ 2020891 h 7043687"/>
              <a:gd name="connsiteX10181" fmla="*/ 3877503 w 5143835"/>
              <a:gd name="connsiteY10181" fmla="*/ 2032189 h 7043687"/>
              <a:gd name="connsiteX10182" fmla="*/ 3909181 w 5143835"/>
              <a:gd name="connsiteY10182" fmla="*/ 2038657 h 7043687"/>
              <a:gd name="connsiteX10183" fmla="*/ 3900763 w 5143835"/>
              <a:gd name="connsiteY10183" fmla="*/ 2028970 h 7043687"/>
              <a:gd name="connsiteX10184" fmla="*/ 3911036 w 5143835"/>
              <a:gd name="connsiteY10184" fmla="*/ 2037043 h 7043687"/>
              <a:gd name="connsiteX10185" fmla="*/ 3887643 w 5143835"/>
              <a:gd name="connsiteY10185" fmla="*/ 2006376 h 7043687"/>
              <a:gd name="connsiteX10186" fmla="*/ 3882937 w 5143835"/>
              <a:gd name="connsiteY10186" fmla="*/ 1993465 h 7043687"/>
              <a:gd name="connsiteX10187" fmla="*/ 3867097 w 5143835"/>
              <a:gd name="connsiteY10187" fmla="*/ 1990230 h 7043687"/>
              <a:gd name="connsiteX10188" fmla="*/ 3850263 w 5143835"/>
              <a:gd name="connsiteY10188" fmla="*/ 1970861 h 7043687"/>
              <a:gd name="connsiteX10189" fmla="*/ 3852980 w 5143835"/>
              <a:gd name="connsiteY10189" fmla="*/ 1951499 h 7043687"/>
              <a:gd name="connsiteX10190" fmla="*/ 3842708 w 5143835"/>
              <a:gd name="connsiteY10190" fmla="*/ 1943425 h 7043687"/>
              <a:gd name="connsiteX10191" fmla="*/ 3826734 w 5143835"/>
              <a:gd name="connsiteY10191" fmla="*/ 1906304 h 7043687"/>
              <a:gd name="connsiteX10192" fmla="*/ 3857553 w 5143835"/>
              <a:gd name="connsiteY10192" fmla="*/ 1930524 h 7043687"/>
              <a:gd name="connsiteX10193" fmla="*/ 3864115 w 5143835"/>
              <a:gd name="connsiteY10193" fmla="*/ 1941822 h 7043687"/>
              <a:gd name="connsiteX10194" fmla="*/ 3866455 w 5143835"/>
              <a:gd name="connsiteY10194" fmla="*/ 1944890 h 7043687"/>
              <a:gd name="connsiteX10195" fmla="*/ 3862259 w 5143835"/>
              <a:gd name="connsiteY10195" fmla="*/ 1943435 h 7043687"/>
              <a:gd name="connsiteX10196" fmla="*/ 3867039 w 5143835"/>
              <a:gd name="connsiteY10196" fmla="*/ 1945656 h 7043687"/>
              <a:gd name="connsiteX10197" fmla="*/ 3866455 w 5143835"/>
              <a:gd name="connsiteY10197" fmla="*/ 1944890 h 7043687"/>
              <a:gd name="connsiteX10198" fmla="*/ 3876243 w 5143835"/>
              <a:gd name="connsiteY10198" fmla="*/ 1948283 h 7043687"/>
              <a:gd name="connsiteX10199" fmla="*/ 3867826 w 5143835"/>
              <a:gd name="connsiteY10199" fmla="*/ 1938597 h 7043687"/>
              <a:gd name="connsiteX10200" fmla="*/ 3869682 w 5143835"/>
              <a:gd name="connsiteY10200" fmla="*/ 1936984 h 7043687"/>
              <a:gd name="connsiteX10201" fmla="*/ 3878099 w 5143835"/>
              <a:gd name="connsiteY10201" fmla="*/ 1946670 h 7043687"/>
              <a:gd name="connsiteX10202" fmla="*/ 3887378 w 5143835"/>
              <a:gd name="connsiteY10202" fmla="*/ 1938606 h 7043687"/>
              <a:gd name="connsiteX10203" fmla="*/ 3870543 w 5143835"/>
              <a:gd name="connsiteY10203" fmla="*/ 1919235 h 7043687"/>
              <a:gd name="connsiteX10204" fmla="*/ 3835881 w 5143835"/>
              <a:gd name="connsiteY10204" fmla="*/ 1864358 h 7043687"/>
              <a:gd name="connsiteX10205" fmla="*/ 3881677 w 5143835"/>
              <a:gd name="connsiteY10205" fmla="*/ 1909558 h 7043687"/>
              <a:gd name="connsiteX10206" fmla="*/ 3896523 w 5143835"/>
              <a:gd name="connsiteY10206" fmla="*/ 1896655 h 7043687"/>
              <a:gd name="connsiteX10207" fmla="*/ 3888239 w 5143835"/>
              <a:gd name="connsiteY10207" fmla="*/ 1920857 h 7043687"/>
              <a:gd name="connsiteX10208" fmla="*/ 3898512 w 5143835"/>
              <a:gd name="connsiteY10208" fmla="*/ 1928929 h 7043687"/>
              <a:gd name="connsiteX10209" fmla="*/ 3900368 w 5143835"/>
              <a:gd name="connsiteY10209" fmla="*/ 1927317 h 7043687"/>
              <a:gd name="connsiteX10210" fmla="*/ 3908783 w 5143835"/>
              <a:gd name="connsiteY10210" fmla="*/ 1937000 h 7043687"/>
              <a:gd name="connsiteX10211" fmla="*/ 3906928 w 5143835"/>
              <a:gd name="connsiteY10211" fmla="*/ 1938613 h 7043687"/>
              <a:gd name="connsiteX10212" fmla="*/ 3948020 w 5143835"/>
              <a:gd name="connsiteY10212" fmla="*/ 1970905 h 7043687"/>
              <a:gd name="connsiteX10213" fmla="*/ 3956436 w 5143835"/>
              <a:gd name="connsiteY10213" fmla="*/ 1980589 h 7043687"/>
              <a:gd name="connsiteX10214" fmla="*/ 3955575 w 5143835"/>
              <a:gd name="connsiteY10214" fmla="*/ 1998337 h 7043687"/>
              <a:gd name="connsiteX10215" fmla="*/ 3982682 w 5143835"/>
              <a:gd name="connsiteY10215" fmla="*/ 2025782 h 7043687"/>
              <a:gd name="connsiteX10216" fmla="*/ 3971415 w 5143835"/>
              <a:gd name="connsiteY10216" fmla="*/ 2001573 h 7043687"/>
              <a:gd name="connsiteX10217" fmla="*/ 3981688 w 5143835"/>
              <a:gd name="connsiteY10217" fmla="*/ 2009646 h 7043687"/>
              <a:gd name="connsiteX10218" fmla="*/ 3974132 w 5143835"/>
              <a:gd name="connsiteY10218" fmla="*/ 1982211 h 7043687"/>
              <a:gd name="connsiteX10219" fmla="*/ 3972277 w 5143835"/>
              <a:gd name="connsiteY10219" fmla="*/ 1983823 h 7043687"/>
              <a:gd name="connsiteX10220" fmla="*/ 3970421 w 5143835"/>
              <a:gd name="connsiteY10220" fmla="*/ 1985436 h 7043687"/>
              <a:gd name="connsiteX10221" fmla="*/ 3968565 w 5143835"/>
              <a:gd name="connsiteY10221" fmla="*/ 1987048 h 7043687"/>
              <a:gd name="connsiteX10222" fmla="*/ 3949876 w 5143835"/>
              <a:gd name="connsiteY10222" fmla="*/ 1969292 h 7043687"/>
              <a:gd name="connsiteX10223" fmla="*/ 3936753 w 5143835"/>
              <a:gd name="connsiteY10223" fmla="*/ 1946695 h 7043687"/>
              <a:gd name="connsiteX10224" fmla="*/ 3928336 w 5143835"/>
              <a:gd name="connsiteY10224" fmla="*/ 1937010 h 7043687"/>
              <a:gd name="connsiteX10225" fmla="*/ 3929330 w 5143835"/>
              <a:gd name="connsiteY10225" fmla="*/ 1953146 h 7043687"/>
              <a:gd name="connsiteX10226" fmla="*/ 3927342 w 5143835"/>
              <a:gd name="connsiteY10226" fmla="*/ 1920873 h 7043687"/>
              <a:gd name="connsiteX10227" fmla="*/ 3918925 w 5143835"/>
              <a:gd name="connsiteY10227" fmla="*/ 1911190 h 7043687"/>
              <a:gd name="connsiteX10228" fmla="*/ 3924492 w 5143835"/>
              <a:gd name="connsiteY10228" fmla="*/ 1906351 h 7043687"/>
              <a:gd name="connsiteX10229" fmla="*/ 3947888 w 5143835"/>
              <a:gd name="connsiteY10229" fmla="*/ 1937019 h 7043687"/>
              <a:gd name="connsiteX10230" fmla="*/ 3987122 w 5143835"/>
              <a:gd name="connsiteY10230" fmla="*/ 1970922 h 7043687"/>
              <a:gd name="connsiteX10231" fmla="*/ 3981555 w 5143835"/>
              <a:gd name="connsiteY10231" fmla="*/ 1975759 h 7043687"/>
              <a:gd name="connsiteX10232" fmla="*/ 3995539 w 5143835"/>
              <a:gd name="connsiteY10232" fmla="*/ 1980607 h 7043687"/>
              <a:gd name="connsiteX10233" fmla="*/ 3982415 w 5143835"/>
              <a:gd name="connsiteY10233" fmla="*/ 1958010 h 7043687"/>
              <a:gd name="connsiteX10234" fmla="*/ 3974000 w 5143835"/>
              <a:gd name="connsiteY10234" fmla="*/ 1948327 h 7043687"/>
              <a:gd name="connsiteX10235" fmla="*/ 3963728 w 5143835"/>
              <a:gd name="connsiteY10235" fmla="*/ 1940254 h 7043687"/>
              <a:gd name="connsiteX10236" fmla="*/ 3967439 w 5143835"/>
              <a:gd name="connsiteY10236" fmla="*/ 1937028 h 7043687"/>
              <a:gd name="connsiteX10237" fmla="*/ 3984272 w 5143835"/>
              <a:gd name="connsiteY10237" fmla="*/ 1956397 h 7043687"/>
              <a:gd name="connsiteX10238" fmla="*/ 4004818 w 5143835"/>
              <a:gd name="connsiteY10238" fmla="*/ 1972544 h 7043687"/>
              <a:gd name="connsiteX10239" fmla="*/ 3979568 w 5143835"/>
              <a:gd name="connsiteY10239" fmla="*/ 1943489 h 7043687"/>
              <a:gd name="connsiteX10240" fmla="*/ 3988846 w 5143835"/>
              <a:gd name="connsiteY10240" fmla="*/ 1935425 h 7043687"/>
              <a:gd name="connsiteX10241" fmla="*/ 3999118 w 5143835"/>
              <a:gd name="connsiteY10241" fmla="*/ 1943495 h 7043687"/>
              <a:gd name="connsiteX10242" fmla="*/ 3997262 w 5143835"/>
              <a:gd name="connsiteY10242" fmla="*/ 1945109 h 7043687"/>
              <a:gd name="connsiteX10243" fmla="*/ 4005679 w 5143835"/>
              <a:gd name="connsiteY10243" fmla="*/ 1954794 h 7043687"/>
              <a:gd name="connsiteX10244" fmla="*/ 4000113 w 5143835"/>
              <a:gd name="connsiteY10244" fmla="*/ 1959632 h 7043687"/>
              <a:gd name="connsiteX10245" fmla="*/ 4005679 w 5143835"/>
              <a:gd name="connsiteY10245" fmla="*/ 1954794 h 7043687"/>
              <a:gd name="connsiteX10246" fmla="*/ 4035504 w 5143835"/>
              <a:gd name="connsiteY10246" fmla="*/ 1962876 h 7043687"/>
              <a:gd name="connsiteX10247" fmla="*/ 4075734 w 5143835"/>
              <a:gd name="connsiteY10247" fmla="*/ 2012915 h 7043687"/>
              <a:gd name="connsiteX10248" fmla="*/ 4070167 w 5143835"/>
              <a:gd name="connsiteY10248" fmla="*/ 2017754 h 7043687"/>
              <a:gd name="connsiteX10249" fmla="*/ 4097275 w 5143835"/>
              <a:gd name="connsiteY10249" fmla="*/ 2045198 h 7043687"/>
              <a:gd name="connsiteX10250" fmla="*/ 4105690 w 5143835"/>
              <a:gd name="connsiteY10250" fmla="*/ 2054881 h 7043687"/>
              <a:gd name="connsiteX10251" fmla="*/ 4106684 w 5143835"/>
              <a:gd name="connsiteY10251" fmla="*/ 2071018 h 7043687"/>
              <a:gd name="connsiteX10252" fmla="*/ 4081565 w 5143835"/>
              <a:gd name="connsiteY10252" fmla="*/ 2075847 h 7043687"/>
              <a:gd name="connsiteX10253" fmla="*/ 4077854 w 5143835"/>
              <a:gd name="connsiteY10253" fmla="*/ 2079072 h 7043687"/>
              <a:gd name="connsiteX10254" fmla="*/ 4084415 w 5143835"/>
              <a:gd name="connsiteY10254" fmla="*/ 2090371 h 7043687"/>
              <a:gd name="connsiteX10255" fmla="*/ 4072287 w 5143835"/>
              <a:gd name="connsiteY10255" fmla="*/ 2083911 h 7043687"/>
              <a:gd name="connsiteX10256" fmla="*/ 4076993 w 5143835"/>
              <a:gd name="connsiteY10256" fmla="*/ 2096821 h 7043687"/>
              <a:gd name="connsiteX10257" fmla="*/ 4086405 w 5143835"/>
              <a:gd name="connsiteY10257" fmla="*/ 2122645 h 7043687"/>
              <a:gd name="connsiteX10258" fmla="*/ 4072421 w 5143835"/>
              <a:gd name="connsiteY10258" fmla="*/ 2117797 h 7043687"/>
              <a:gd name="connsiteX10259" fmla="*/ 4080837 w 5143835"/>
              <a:gd name="connsiteY10259" fmla="*/ 2127481 h 7043687"/>
              <a:gd name="connsiteX10260" fmla="*/ 4077126 w 5143835"/>
              <a:gd name="connsiteY10260" fmla="*/ 2130708 h 7043687"/>
              <a:gd name="connsiteX10261" fmla="*/ 4070565 w 5143835"/>
              <a:gd name="connsiteY10261" fmla="*/ 2119410 h 7043687"/>
              <a:gd name="connsiteX10262" fmla="*/ 4063142 w 5143835"/>
              <a:gd name="connsiteY10262" fmla="*/ 2125860 h 7043687"/>
              <a:gd name="connsiteX10263" fmla="*/ 4095816 w 5143835"/>
              <a:gd name="connsiteY10263" fmla="*/ 2148466 h 7043687"/>
              <a:gd name="connsiteX10264" fmla="*/ 4097672 w 5143835"/>
              <a:gd name="connsiteY10264" fmla="*/ 2146853 h 7043687"/>
              <a:gd name="connsiteX10265" fmla="*/ 4106088 w 5143835"/>
              <a:gd name="connsiteY10265" fmla="*/ 2156536 h 7043687"/>
              <a:gd name="connsiteX10266" fmla="*/ 4104232 w 5143835"/>
              <a:gd name="connsiteY10266" fmla="*/ 2158149 h 7043687"/>
              <a:gd name="connsiteX10267" fmla="*/ 4091242 w 5143835"/>
              <a:gd name="connsiteY10267" fmla="*/ 2169439 h 7043687"/>
              <a:gd name="connsiteX10268" fmla="*/ 4072553 w 5143835"/>
              <a:gd name="connsiteY10268" fmla="*/ 2151683 h 7043687"/>
              <a:gd name="connsiteX10269" fmla="*/ 4074409 w 5143835"/>
              <a:gd name="connsiteY10269" fmla="*/ 2150070 h 7043687"/>
              <a:gd name="connsiteX10270" fmla="*/ 4058568 w 5143835"/>
              <a:gd name="connsiteY10270" fmla="*/ 2146835 h 7043687"/>
              <a:gd name="connsiteX10271" fmla="*/ 4046440 w 5143835"/>
              <a:gd name="connsiteY10271" fmla="*/ 2140375 h 7043687"/>
              <a:gd name="connsiteX10272" fmla="*/ 4063274 w 5143835"/>
              <a:gd name="connsiteY10272" fmla="*/ 2159747 h 7043687"/>
              <a:gd name="connsiteX10273" fmla="*/ 4075404 w 5143835"/>
              <a:gd name="connsiteY10273" fmla="*/ 2166206 h 7043687"/>
              <a:gd name="connsiteX10274" fmla="*/ 4096942 w 5143835"/>
              <a:gd name="connsiteY10274" fmla="*/ 2198487 h 7043687"/>
              <a:gd name="connsiteX10275" fmla="*/ 4115633 w 5143835"/>
              <a:gd name="connsiteY10275" fmla="*/ 2216245 h 7043687"/>
              <a:gd name="connsiteX10276" fmla="*/ 4125043 w 5143835"/>
              <a:gd name="connsiteY10276" fmla="*/ 2242065 h 7043687"/>
              <a:gd name="connsiteX10277" fmla="*/ 4114771 w 5143835"/>
              <a:gd name="connsiteY10277" fmla="*/ 2233994 h 7043687"/>
              <a:gd name="connsiteX10278" fmla="*/ 4131605 w 5143835"/>
              <a:gd name="connsiteY10278" fmla="*/ 2253364 h 7043687"/>
              <a:gd name="connsiteX10279" fmla="*/ 4134455 w 5143835"/>
              <a:gd name="connsiteY10279" fmla="*/ 2267887 h 7043687"/>
              <a:gd name="connsiteX10280" fmla="*/ 4136310 w 5143835"/>
              <a:gd name="connsiteY10280" fmla="*/ 2266276 h 7043687"/>
              <a:gd name="connsiteX10281" fmla="*/ 4142872 w 5143835"/>
              <a:gd name="connsiteY10281" fmla="*/ 2277574 h 7043687"/>
              <a:gd name="connsiteX10282" fmla="*/ 4137305 w 5143835"/>
              <a:gd name="connsiteY10282" fmla="*/ 2282411 h 7043687"/>
              <a:gd name="connsiteX10283" fmla="*/ 4118614 w 5143835"/>
              <a:gd name="connsiteY10283" fmla="*/ 2264653 h 7043687"/>
              <a:gd name="connsiteX10284" fmla="*/ 4102642 w 5143835"/>
              <a:gd name="connsiteY10284" fmla="*/ 2227535 h 7043687"/>
              <a:gd name="connsiteX10285" fmla="*/ 4094225 w 5143835"/>
              <a:gd name="connsiteY10285" fmla="*/ 2217849 h 7043687"/>
              <a:gd name="connsiteX10286" fmla="*/ 4060557 w 5143835"/>
              <a:gd name="connsiteY10286" fmla="*/ 2179109 h 7043687"/>
              <a:gd name="connsiteX10287" fmla="*/ 4073680 w 5143835"/>
              <a:gd name="connsiteY10287" fmla="*/ 2201703 h 7043687"/>
              <a:gd name="connsiteX10288" fmla="*/ 4063406 w 5143835"/>
              <a:gd name="connsiteY10288" fmla="*/ 2193630 h 7043687"/>
              <a:gd name="connsiteX10289" fmla="*/ 4062545 w 5143835"/>
              <a:gd name="connsiteY10289" fmla="*/ 2211380 h 7043687"/>
              <a:gd name="connsiteX10290" fmla="*/ 4084085 w 5143835"/>
              <a:gd name="connsiteY10290" fmla="*/ 2243662 h 7043687"/>
              <a:gd name="connsiteX10291" fmla="*/ 4085941 w 5143835"/>
              <a:gd name="connsiteY10291" fmla="*/ 2242049 h 7043687"/>
              <a:gd name="connsiteX10292" fmla="*/ 4113047 w 5143835"/>
              <a:gd name="connsiteY10292" fmla="*/ 2269491 h 7043687"/>
              <a:gd name="connsiteX10293" fmla="*/ 4121464 w 5143835"/>
              <a:gd name="connsiteY10293" fmla="*/ 2279177 h 7043687"/>
              <a:gd name="connsiteX10294" fmla="*/ 4135449 w 5143835"/>
              <a:gd name="connsiteY10294" fmla="*/ 2284024 h 7043687"/>
              <a:gd name="connsiteX10295" fmla="*/ 4164411 w 5143835"/>
              <a:gd name="connsiteY10295" fmla="*/ 2309854 h 7043687"/>
              <a:gd name="connsiteX10296" fmla="*/ 4183101 w 5143835"/>
              <a:gd name="connsiteY10296" fmla="*/ 2327612 h 7043687"/>
              <a:gd name="connsiteX10297" fmla="*/ 4201793 w 5143835"/>
              <a:gd name="connsiteY10297" fmla="*/ 2345371 h 7043687"/>
              <a:gd name="connsiteX10298" fmla="*/ 4210209 w 5143835"/>
              <a:gd name="connsiteY10298" fmla="*/ 2355057 h 7043687"/>
              <a:gd name="connsiteX10299" fmla="*/ 4208354 w 5143835"/>
              <a:gd name="connsiteY10299" fmla="*/ 2356669 h 7043687"/>
              <a:gd name="connsiteX10300" fmla="*/ 4189663 w 5143835"/>
              <a:gd name="connsiteY10300" fmla="*/ 2338911 h 7043687"/>
              <a:gd name="connsiteX10301" fmla="*/ 4162556 w 5143835"/>
              <a:gd name="connsiteY10301" fmla="*/ 2311466 h 7043687"/>
              <a:gd name="connsiteX10302" fmla="*/ 4156987 w 5143835"/>
              <a:gd name="connsiteY10302" fmla="*/ 2316306 h 7043687"/>
              <a:gd name="connsiteX10303" fmla="*/ 4188801 w 5143835"/>
              <a:gd name="connsiteY10303" fmla="*/ 2356660 h 7043687"/>
              <a:gd name="connsiteX10304" fmla="*/ 4185090 w 5143835"/>
              <a:gd name="connsiteY10304" fmla="*/ 2359885 h 7043687"/>
              <a:gd name="connsiteX10305" fmla="*/ 4193508 w 5143835"/>
              <a:gd name="connsiteY10305" fmla="*/ 2369571 h 7043687"/>
              <a:gd name="connsiteX10306" fmla="*/ 4201923 w 5143835"/>
              <a:gd name="connsiteY10306" fmla="*/ 2379255 h 7043687"/>
              <a:gd name="connsiteX10307" fmla="*/ 4191652 w 5143835"/>
              <a:gd name="connsiteY10307" fmla="*/ 2371184 h 7043687"/>
              <a:gd name="connsiteX10308" fmla="*/ 4183235 w 5143835"/>
              <a:gd name="connsiteY10308" fmla="*/ 2361499 h 7043687"/>
              <a:gd name="connsiteX10309" fmla="*/ 4174817 w 5143835"/>
              <a:gd name="connsiteY10309" fmla="*/ 2351813 h 7043687"/>
              <a:gd name="connsiteX10310" fmla="*/ 4120603 w 5143835"/>
              <a:gd name="connsiteY10310" fmla="*/ 2296926 h 7043687"/>
              <a:gd name="connsiteX10311" fmla="*/ 4125310 w 5143835"/>
              <a:gd name="connsiteY10311" fmla="*/ 2309838 h 7043687"/>
              <a:gd name="connsiteX10312" fmla="*/ 4109336 w 5143835"/>
              <a:gd name="connsiteY10312" fmla="*/ 2272717 h 7043687"/>
              <a:gd name="connsiteX10313" fmla="*/ 4119609 w 5143835"/>
              <a:gd name="connsiteY10313" fmla="*/ 2280789 h 7043687"/>
              <a:gd name="connsiteX10314" fmla="*/ 4111191 w 5143835"/>
              <a:gd name="connsiteY10314" fmla="*/ 2271104 h 7043687"/>
              <a:gd name="connsiteX10315" fmla="*/ 4092503 w 5143835"/>
              <a:gd name="connsiteY10315" fmla="*/ 2253347 h 7043687"/>
              <a:gd name="connsiteX10316" fmla="*/ 4105624 w 5143835"/>
              <a:gd name="connsiteY10316" fmla="*/ 2275942 h 7043687"/>
              <a:gd name="connsiteX10317" fmla="*/ 4093496 w 5143835"/>
              <a:gd name="connsiteY10317" fmla="*/ 2269482 h 7043687"/>
              <a:gd name="connsiteX10318" fmla="*/ 4101913 w 5143835"/>
              <a:gd name="connsiteY10318" fmla="*/ 2279168 h 7043687"/>
              <a:gd name="connsiteX10319" fmla="*/ 4100057 w 5143835"/>
              <a:gd name="connsiteY10319" fmla="*/ 2280780 h 7043687"/>
              <a:gd name="connsiteX10320" fmla="*/ 4091639 w 5143835"/>
              <a:gd name="connsiteY10320" fmla="*/ 2271094 h 7043687"/>
              <a:gd name="connsiteX10321" fmla="*/ 4083224 w 5143835"/>
              <a:gd name="connsiteY10321" fmla="*/ 2261411 h 7043687"/>
              <a:gd name="connsiteX10322" fmla="*/ 4066389 w 5143835"/>
              <a:gd name="connsiteY10322" fmla="*/ 2242040 h 7043687"/>
              <a:gd name="connsiteX10323" fmla="*/ 4035570 w 5143835"/>
              <a:gd name="connsiteY10323" fmla="*/ 2217822 h 7043687"/>
              <a:gd name="connsiteX10324" fmla="*/ 4021587 w 5143835"/>
              <a:gd name="connsiteY10324" fmla="*/ 2212976 h 7043687"/>
              <a:gd name="connsiteX10325" fmla="*/ 4011314 w 5143835"/>
              <a:gd name="connsiteY10325" fmla="*/ 2204903 h 7043687"/>
              <a:gd name="connsiteX10326" fmla="*/ 4009458 w 5143835"/>
              <a:gd name="connsiteY10326" fmla="*/ 2206516 h 7043687"/>
              <a:gd name="connsiteX10327" fmla="*/ 4017875 w 5143835"/>
              <a:gd name="connsiteY10327" fmla="*/ 2216201 h 7043687"/>
              <a:gd name="connsiteX10328" fmla="*/ 4016019 w 5143835"/>
              <a:gd name="connsiteY10328" fmla="*/ 2217814 h 7043687"/>
              <a:gd name="connsiteX10329" fmla="*/ 4007602 w 5143835"/>
              <a:gd name="connsiteY10329" fmla="*/ 2208129 h 7043687"/>
              <a:gd name="connsiteX10330" fmla="*/ 3999185 w 5143835"/>
              <a:gd name="connsiteY10330" fmla="*/ 2198443 h 7043687"/>
              <a:gd name="connsiteX10331" fmla="*/ 3997330 w 5143835"/>
              <a:gd name="connsiteY10331" fmla="*/ 2200056 h 7043687"/>
              <a:gd name="connsiteX10332" fmla="*/ 4016019 w 5143835"/>
              <a:gd name="connsiteY10332" fmla="*/ 2217814 h 7043687"/>
              <a:gd name="connsiteX10333" fmla="*/ 4009589 w 5143835"/>
              <a:gd name="connsiteY10333" fmla="*/ 2240399 h 7043687"/>
              <a:gd name="connsiteX10334" fmla="*/ 4023574 w 5143835"/>
              <a:gd name="connsiteY10334" fmla="*/ 2245248 h 7043687"/>
              <a:gd name="connsiteX10335" fmla="*/ 4073082 w 5143835"/>
              <a:gd name="connsiteY10335" fmla="*/ 2287223 h 7043687"/>
              <a:gd name="connsiteX10336" fmla="*/ 4081500 w 5143835"/>
              <a:gd name="connsiteY10336" fmla="*/ 2296908 h 7043687"/>
              <a:gd name="connsiteX10337" fmla="*/ 4083355 w 5143835"/>
              <a:gd name="connsiteY10337" fmla="*/ 2295296 h 7043687"/>
              <a:gd name="connsiteX10338" fmla="*/ 4085211 w 5143835"/>
              <a:gd name="connsiteY10338" fmla="*/ 2293683 h 7043687"/>
              <a:gd name="connsiteX10339" fmla="*/ 4078650 w 5143835"/>
              <a:gd name="connsiteY10339" fmla="*/ 2282384 h 7043687"/>
              <a:gd name="connsiteX10340" fmla="*/ 4080504 w 5143835"/>
              <a:gd name="connsiteY10340" fmla="*/ 2280771 h 7043687"/>
              <a:gd name="connsiteX10341" fmla="*/ 4126303 w 5143835"/>
              <a:gd name="connsiteY10341" fmla="*/ 2325974 h 7043687"/>
              <a:gd name="connsiteX10342" fmla="*/ 4132863 w 5143835"/>
              <a:gd name="connsiteY10342" fmla="*/ 2337270 h 7043687"/>
              <a:gd name="connsiteX10343" fmla="*/ 4141281 w 5143835"/>
              <a:gd name="connsiteY10343" fmla="*/ 2346956 h 7043687"/>
              <a:gd name="connsiteX10344" fmla="*/ 4147842 w 5143835"/>
              <a:gd name="connsiteY10344" fmla="*/ 2358254 h 7043687"/>
              <a:gd name="connsiteX10345" fmla="*/ 4145986 w 5143835"/>
              <a:gd name="connsiteY10345" fmla="*/ 2359867 h 7043687"/>
              <a:gd name="connsiteX10346" fmla="*/ 4144131 w 5143835"/>
              <a:gd name="connsiteY10346" fmla="*/ 2361480 h 7043687"/>
              <a:gd name="connsiteX10347" fmla="*/ 4156260 w 5143835"/>
              <a:gd name="connsiteY10347" fmla="*/ 2367941 h 7043687"/>
              <a:gd name="connsiteX10348" fmla="*/ 4171239 w 5143835"/>
              <a:gd name="connsiteY10348" fmla="*/ 2388924 h 7043687"/>
              <a:gd name="connsiteX10349" fmla="*/ 4168389 w 5143835"/>
              <a:gd name="connsiteY10349" fmla="*/ 2374400 h 7043687"/>
              <a:gd name="connsiteX10350" fmla="*/ 4161827 w 5143835"/>
              <a:gd name="connsiteY10350" fmla="*/ 2363102 h 7043687"/>
              <a:gd name="connsiteX10351" fmla="*/ 4180518 w 5143835"/>
              <a:gd name="connsiteY10351" fmla="*/ 2380860 h 7043687"/>
              <a:gd name="connsiteX10352" fmla="*/ 4176806 w 5143835"/>
              <a:gd name="connsiteY10352" fmla="*/ 2384086 h 7043687"/>
              <a:gd name="connsiteX10353" fmla="*/ 4181510 w 5143835"/>
              <a:gd name="connsiteY10353" fmla="*/ 2396995 h 7043687"/>
              <a:gd name="connsiteX10354" fmla="*/ 4179654 w 5143835"/>
              <a:gd name="connsiteY10354" fmla="*/ 2398607 h 7043687"/>
              <a:gd name="connsiteX10355" fmla="*/ 4158248 w 5143835"/>
              <a:gd name="connsiteY10355" fmla="*/ 2400214 h 7043687"/>
              <a:gd name="connsiteX10356" fmla="*/ 4222734 w 5143835"/>
              <a:gd name="connsiteY10356" fmla="*/ 2463171 h 7043687"/>
              <a:gd name="connsiteX10357" fmla="*/ 4237713 w 5143835"/>
              <a:gd name="connsiteY10357" fmla="*/ 2484155 h 7043687"/>
              <a:gd name="connsiteX10358" fmla="*/ 4232146 w 5143835"/>
              <a:gd name="connsiteY10358" fmla="*/ 2488993 h 7043687"/>
              <a:gd name="connsiteX10359" fmla="*/ 4223729 w 5143835"/>
              <a:gd name="connsiteY10359" fmla="*/ 2479307 h 7043687"/>
              <a:gd name="connsiteX10360" fmla="*/ 4217167 w 5143835"/>
              <a:gd name="connsiteY10360" fmla="*/ 2468009 h 7043687"/>
              <a:gd name="connsiteX10361" fmla="*/ 4173226 w 5143835"/>
              <a:gd name="connsiteY10361" fmla="*/ 2421195 h 7043687"/>
              <a:gd name="connsiteX10362" fmla="*/ 4148970 w 5143835"/>
              <a:gd name="connsiteY10362" fmla="*/ 2408277 h 7043687"/>
              <a:gd name="connsiteX10363" fmla="*/ 4132135 w 5143835"/>
              <a:gd name="connsiteY10363" fmla="*/ 2388905 h 7043687"/>
              <a:gd name="connsiteX10364" fmla="*/ 4137702 w 5143835"/>
              <a:gd name="connsiteY10364" fmla="*/ 2384068 h 7043687"/>
              <a:gd name="connsiteX10365" fmla="*/ 4121862 w 5143835"/>
              <a:gd name="connsiteY10365" fmla="*/ 2380832 h 7043687"/>
              <a:gd name="connsiteX10366" fmla="*/ 4106883 w 5143835"/>
              <a:gd name="connsiteY10366" fmla="*/ 2359848 h 7043687"/>
              <a:gd name="connsiteX10367" fmla="*/ 4082627 w 5143835"/>
              <a:gd name="connsiteY10367" fmla="*/ 2346931 h 7043687"/>
              <a:gd name="connsiteX10368" fmla="*/ 4058236 w 5143835"/>
              <a:gd name="connsiteY10368" fmla="*/ 2300125 h 7043687"/>
              <a:gd name="connsiteX10369" fmla="*/ 4052670 w 5143835"/>
              <a:gd name="connsiteY10369" fmla="*/ 2304962 h 7043687"/>
              <a:gd name="connsiteX10370" fmla="*/ 4021852 w 5143835"/>
              <a:gd name="connsiteY10370" fmla="*/ 2280745 h 7043687"/>
              <a:gd name="connsiteX10371" fmla="*/ 4027418 w 5143835"/>
              <a:gd name="connsiteY10371" fmla="*/ 2275908 h 7043687"/>
              <a:gd name="connsiteX10372" fmla="*/ 4008729 w 5143835"/>
              <a:gd name="connsiteY10372" fmla="*/ 2258149 h 7043687"/>
              <a:gd name="connsiteX10373" fmla="*/ 4009723 w 5143835"/>
              <a:gd name="connsiteY10373" fmla="*/ 2274285 h 7043687"/>
              <a:gd name="connsiteX10374" fmla="*/ 3991032 w 5143835"/>
              <a:gd name="connsiteY10374" fmla="*/ 2256526 h 7043687"/>
              <a:gd name="connsiteX10375" fmla="*/ 3994877 w 5143835"/>
              <a:gd name="connsiteY10375" fmla="*/ 2287187 h 7043687"/>
              <a:gd name="connsiteX10376" fmla="*/ 4001438 w 5143835"/>
              <a:gd name="connsiteY10376" fmla="*/ 2298486 h 7043687"/>
              <a:gd name="connsiteX10377" fmla="*/ 4005150 w 5143835"/>
              <a:gd name="connsiteY10377" fmla="*/ 2295260 h 7043687"/>
              <a:gd name="connsiteX10378" fmla="*/ 4028545 w 5143835"/>
              <a:gd name="connsiteY10378" fmla="*/ 2325928 h 7043687"/>
              <a:gd name="connsiteX10379" fmla="*/ 4044385 w 5143835"/>
              <a:gd name="connsiteY10379" fmla="*/ 2329163 h 7043687"/>
              <a:gd name="connsiteX10380" fmla="*/ 4051874 w 5143835"/>
              <a:gd name="connsiteY10380" fmla="*/ 2339654 h 7043687"/>
              <a:gd name="connsiteX10381" fmla="*/ 4054870 w 5143835"/>
              <a:gd name="connsiteY10381" fmla="*/ 2343851 h 7043687"/>
              <a:gd name="connsiteX10382" fmla="*/ 4055387 w 5143835"/>
              <a:gd name="connsiteY10382" fmla="*/ 2345102 h 7043687"/>
              <a:gd name="connsiteX10383" fmla="*/ 4059364 w 5143835"/>
              <a:gd name="connsiteY10383" fmla="*/ 2350146 h 7043687"/>
              <a:gd name="connsiteX10384" fmla="*/ 4054870 w 5143835"/>
              <a:gd name="connsiteY10384" fmla="*/ 2343851 h 7043687"/>
              <a:gd name="connsiteX10385" fmla="*/ 4052802 w 5143835"/>
              <a:gd name="connsiteY10385" fmla="*/ 2338848 h 7043687"/>
              <a:gd name="connsiteX10386" fmla="*/ 4063075 w 5143835"/>
              <a:gd name="connsiteY10386" fmla="*/ 2346921 h 7043687"/>
              <a:gd name="connsiteX10387" fmla="*/ 4068643 w 5143835"/>
              <a:gd name="connsiteY10387" fmla="*/ 2342082 h 7043687"/>
              <a:gd name="connsiteX10388" fmla="*/ 4085477 w 5143835"/>
              <a:gd name="connsiteY10388" fmla="*/ 2361455 h 7043687"/>
              <a:gd name="connsiteX10389" fmla="*/ 4089189 w 5143835"/>
              <a:gd name="connsiteY10389" fmla="*/ 2358229 h 7043687"/>
              <a:gd name="connsiteX10390" fmla="*/ 4116294 w 5143835"/>
              <a:gd name="connsiteY10390" fmla="*/ 2385671 h 7043687"/>
              <a:gd name="connsiteX10391" fmla="*/ 4137836 w 5143835"/>
              <a:gd name="connsiteY10391" fmla="*/ 2417954 h 7043687"/>
              <a:gd name="connsiteX10392" fmla="*/ 4164941 w 5143835"/>
              <a:gd name="connsiteY10392" fmla="*/ 2445395 h 7043687"/>
              <a:gd name="connsiteX10393" fmla="*/ 4159375 w 5143835"/>
              <a:gd name="connsiteY10393" fmla="*/ 2450234 h 7043687"/>
              <a:gd name="connsiteX10394" fmla="*/ 4144395 w 5143835"/>
              <a:gd name="connsiteY10394" fmla="*/ 2429250 h 7043687"/>
              <a:gd name="connsiteX10395" fmla="*/ 4114572 w 5143835"/>
              <a:gd name="connsiteY10395" fmla="*/ 2421170 h 7043687"/>
              <a:gd name="connsiteX10396" fmla="*/ 4109006 w 5143835"/>
              <a:gd name="connsiteY10396" fmla="*/ 2426008 h 7043687"/>
              <a:gd name="connsiteX10397" fmla="*/ 4100588 w 5143835"/>
              <a:gd name="connsiteY10397" fmla="*/ 2416322 h 7043687"/>
              <a:gd name="connsiteX10398" fmla="*/ 4095882 w 5143835"/>
              <a:gd name="connsiteY10398" fmla="*/ 2403411 h 7043687"/>
              <a:gd name="connsiteX10399" fmla="*/ 4106154 w 5143835"/>
              <a:gd name="connsiteY10399" fmla="*/ 2411484 h 7043687"/>
              <a:gd name="connsiteX10400" fmla="*/ 4108011 w 5143835"/>
              <a:gd name="connsiteY10400" fmla="*/ 2409872 h 7043687"/>
              <a:gd name="connsiteX10401" fmla="*/ 4089321 w 5143835"/>
              <a:gd name="connsiteY10401" fmla="*/ 2392112 h 7043687"/>
              <a:gd name="connsiteX10402" fmla="*/ 4087464 w 5143835"/>
              <a:gd name="connsiteY10402" fmla="*/ 2393725 h 7043687"/>
              <a:gd name="connsiteX10403" fmla="*/ 4095882 w 5143835"/>
              <a:gd name="connsiteY10403" fmla="*/ 2403411 h 7043687"/>
              <a:gd name="connsiteX10404" fmla="*/ 4081897 w 5143835"/>
              <a:gd name="connsiteY10404" fmla="*/ 2398563 h 7043687"/>
              <a:gd name="connsiteX10405" fmla="*/ 4079046 w 5143835"/>
              <a:gd name="connsiteY10405" fmla="*/ 2384040 h 7043687"/>
              <a:gd name="connsiteX10406" fmla="*/ 4072487 w 5143835"/>
              <a:gd name="connsiteY10406" fmla="*/ 2372744 h 7043687"/>
              <a:gd name="connsiteX10407" fmla="*/ 4066920 w 5143835"/>
              <a:gd name="connsiteY10407" fmla="*/ 2377582 h 7043687"/>
              <a:gd name="connsiteX10408" fmla="*/ 4046373 w 5143835"/>
              <a:gd name="connsiteY10408" fmla="*/ 2361436 h 7043687"/>
              <a:gd name="connsiteX10409" fmla="*/ 4059497 w 5143835"/>
              <a:gd name="connsiteY10409" fmla="*/ 2384033 h 7043687"/>
              <a:gd name="connsiteX10410" fmla="*/ 4071624 w 5143835"/>
              <a:gd name="connsiteY10410" fmla="*/ 2390491 h 7043687"/>
              <a:gd name="connsiteX10411" fmla="*/ 4076330 w 5143835"/>
              <a:gd name="connsiteY10411" fmla="*/ 2403402 h 7043687"/>
              <a:gd name="connsiteX10412" fmla="*/ 4099726 w 5143835"/>
              <a:gd name="connsiteY10412" fmla="*/ 2434072 h 7043687"/>
              <a:gd name="connsiteX10413" fmla="*/ 4092303 w 5143835"/>
              <a:gd name="connsiteY10413" fmla="*/ 2440523 h 7043687"/>
              <a:gd name="connsiteX10414" fmla="*/ 4070763 w 5143835"/>
              <a:gd name="connsiteY10414" fmla="*/ 2408240 h 7043687"/>
              <a:gd name="connsiteX10415" fmla="*/ 4081036 w 5143835"/>
              <a:gd name="connsiteY10415" fmla="*/ 2416313 h 7043687"/>
              <a:gd name="connsiteX10416" fmla="*/ 4053930 w 5143835"/>
              <a:gd name="connsiteY10416" fmla="*/ 2388871 h 7043687"/>
              <a:gd name="connsiteX10417" fmla="*/ 4052074 w 5143835"/>
              <a:gd name="connsiteY10417" fmla="*/ 2390483 h 7043687"/>
              <a:gd name="connsiteX10418" fmla="*/ 4039944 w 5143835"/>
              <a:gd name="connsiteY10418" fmla="*/ 2384023 h 7043687"/>
              <a:gd name="connsiteX10419" fmla="*/ 4046507 w 5143835"/>
              <a:gd name="connsiteY10419" fmla="*/ 2395322 h 7043687"/>
              <a:gd name="connsiteX10420" fmla="*/ 4036233 w 5143835"/>
              <a:gd name="connsiteY10420" fmla="*/ 2387249 h 7043687"/>
              <a:gd name="connsiteX10421" fmla="*/ 4034865 w 5143835"/>
              <a:gd name="connsiteY10421" fmla="*/ 2389379 h 7043687"/>
              <a:gd name="connsiteX10422" fmla="*/ 4034378 w 5143835"/>
              <a:gd name="connsiteY10422" fmla="*/ 2388863 h 7043687"/>
              <a:gd name="connsiteX10423" fmla="*/ 4032523 w 5143835"/>
              <a:gd name="connsiteY10423" fmla="*/ 2390473 h 7043687"/>
              <a:gd name="connsiteX10424" fmla="*/ 4033214 w 5143835"/>
              <a:gd name="connsiteY10424" fmla="*/ 2391363 h 7043687"/>
              <a:gd name="connsiteX10425" fmla="*/ 4022854 w 5143835"/>
              <a:gd name="connsiteY10425" fmla="*/ 2388251 h 7043687"/>
              <a:gd name="connsiteX10426" fmla="*/ 4004553 w 5143835"/>
              <a:gd name="connsiteY10426" fmla="*/ 2380779 h 7043687"/>
              <a:gd name="connsiteX10427" fmla="*/ 4011114 w 5143835"/>
              <a:gd name="connsiteY10427" fmla="*/ 2392078 h 7043687"/>
              <a:gd name="connsiteX10428" fmla="*/ 3984007 w 5143835"/>
              <a:gd name="connsiteY10428" fmla="*/ 2364633 h 7043687"/>
              <a:gd name="connsiteX10429" fmla="*/ 3985863 w 5143835"/>
              <a:gd name="connsiteY10429" fmla="*/ 2363020 h 7043687"/>
              <a:gd name="connsiteX10430" fmla="*/ 3987719 w 5143835"/>
              <a:gd name="connsiteY10430" fmla="*/ 2361408 h 7043687"/>
              <a:gd name="connsiteX10431" fmla="*/ 3989575 w 5143835"/>
              <a:gd name="connsiteY10431" fmla="*/ 2359795 h 7043687"/>
              <a:gd name="connsiteX10432" fmla="*/ 3939071 w 5143835"/>
              <a:gd name="connsiteY10432" fmla="*/ 2301683 h 7043687"/>
              <a:gd name="connsiteX10433" fmla="*/ 3927937 w 5143835"/>
              <a:gd name="connsiteY10433" fmla="*/ 2311359 h 7043687"/>
              <a:gd name="connsiteX10434" fmla="*/ 3912098 w 5143835"/>
              <a:gd name="connsiteY10434" fmla="*/ 2308127 h 7043687"/>
              <a:gd name="connsiteX10435" fmla="*/ 3902820 w 5143835"/>
              <a:gd name="connsiteY10435" fmla="*/ 2316191 h 7043687"/>
              <a:gd name="connsiteX10436" fmla="*/ 3875712 w 5143835"/>
              <a:gd name="connsiteY10436" fmla="*/ 2288746 h 7043687"/>
              <a:gd name="connsiteX10437" fmla="*/ 3907524 w 5143835"/>
              <a:gd name="connsiteY10437" fmla="*/ 2329100 h 7043687"/>
              <a:gd name="connsiteX10438" fmla="*/ 3878562 w 5143835"/>
              <a:gd name="connsiteY10438" fmla="*/ 2303271 h 7043687"/>
              <a:gd name="connsiteX10439" fmla="*/ 3886980 w 5143835"/>
              <a:gd name="connsiteY10439" fmla="*/ 2312956 h 7043687"/>
              <a:gd name="connsiteX10440" fmla="*/ 3910373 w 5143835"/>
              <a:gd name="connsiteY10440" fmla="*/ 2343624 h 7043687"/>
              <a:gd name="connsiteX10441" fmla="*/ 3912229 w 5143835"/>
              <a:gd name="connsiteY10441" fmla="*/ 2342011 h 7043687"/>
              <a:gd name="connsiteX10442" fmla="*/ 3920647 w 5143835"/>
              <a:gd name="connsiteY10442" fmla="*/ 2351697 h 7043687"/>
              <a:gd name="connsiteX10443" fmla="*/ 3918791 w 5143835"/>
              <a:gd name="connsiteY10443" fmla="*/ 2353310 h 7043687"/>
              <a:gd name="connsiteX10444" fmla="*/ 3927209 w 5143835"/>
              <a:gd name="connsiteY10444" fmla="*/ 2362995 h 7043687"/>
              <a:gd name="connsiteX10445" fmla="*/ 3952459 w 5143835"/>
              <a:gd name="connsiteY10445" fmla="*/ 2392050 h 7043687"/>
              <a:gd name="connsiteX10446" fmla="*/ 3924359 w 5143835"/>
              <a:gd name="connsiteY10446" fmla="*/ 2348471 h 7043687"/>
              <a:gd name="connsiteX10447" fmla="*/ 3955178 w 5143835"/>
              <a:gd name="connsiteY10447" fmla="*/ 2372690 h 7043687"/>
              <a:gd name="connsiteX10448" fmla="*/ 3953322 w 5143835"/>
              <a:gd name="connsiteY10448" fmla="*/ 2374303 h 7043687"/>
              <a:gd name="connsiteX10449" fmla="*/ 4038487 w 5143835"/>
              <a:gd name="connsiteY10449" fmla="*/ 2487291 h 7043687"/>
              <a:gd name="connsiteX10450" fmla="*/ 4013368 w 5143835"/>
              <a:gd name="connsiteY10450" fmla="*/ 2492122 h 7043687"/>
              <a:gd name="connsiteX10451" fmla="*/ 4003095 w 5143835"/>
              <a:gd name="connsiteY10451" fmla="*/ 2484048 h 7043687"/>
              <a:gd name="connsiteX10452" fmla="*/ 3971282 w 5143835"/>
              <a:gd name="connsiteY10452" fmla="*/ 2443695 h 7043687"/>
              <a:gd name="connsiteX10453" fmla="*/ 3950737 w 5143835"/>
              <a:gd name="connsiteY10453" fmla="*/ 2427548 h 7043687"/>
              <a:gd name="connsiteX10454" fmla="*/ 3933902 w 5143835"/>
              <a:gd name="connsiteY10454" fmla="*/ 2408178 h 7043687"/>
              <a:gd name="connsiteX10455" fmla="*/ 3911501 w 5143835"/>
              <a:gd name="connsiteY10455" fmla="*/ 2393647 h 7043687"/>
              <a:gd name="connsiteX10456" fmla="*/ 3945169 w 5143835"/>
              <a:gd name="connsiteY10456" fmla="*/ 2432387 h 7043687"/>
              <a:gd name="connsiteX10457" fmla="*/ 3926479 w 5143835"/>
              <a:gd name="connsiteY10457" fmla="*/ 2414629 h 7043687"/>
              <a:gd name="connsiteX10458" fmla="*/ 3937746 w 5143835"/>
              <a:gd name="connsiteY10458" fmla="*/ 2438838 h 7043687"/>
              <a:gd name="connsiteX10459" fmla="*/ 3924624 w 5143835"/>
              <a:gd name="connsiteY10459" fmla="*/ 2416241 h 7043687"/>
              <a:gd name="connsiteX10460" fmla="*/ 3905935 w 5143835"/>
              <a:gd name="connsiteY10460" fmla="*/ 2398484 h 7043687"/>
              <a:gd name="connsiteX10461" fmla="*/ 3897517 w 5143835"/>
              <a:gd name="connsiteY10461" fmla="*/ 2388799 h 7043687"/>
              <a:gd name="connsiteX10462" fmla="*/ 3908652 w 5143835"/>
              <a:gd name="connsiteY10462" fmla="*/ 2379122 h 7043687"/>
              <a:gd name="connsiteX10463" fmla="*/ 3894667 w 5143835"/>
              <a:gd name="connsiteY10463" fmla="*/ 2374276 h 7043687"/>
              <a:gd name="connsiteX10464" fmla="*/ 3886249 w 5143835"/>
              <a:gd name="connsiteY10464" fmla="*/ 2364589 h 7043687"/>
              <a:gd name="connsiteX10465" fmla="*/ 3888105 w 5143835"/>
              <a:gd name="connsiteY10465" fmla="*/ 2362976 h 7043687"/>
              <a:gd name="connsiteX10466" fmla="*/ 3881543 w 5143835"/>
              <a:gd name="connsiteY10466" fmla="*/ 2351678 h 7043687"/>
              <a:gd name="connsiteX10467" fmla="*/ 3873127 w 5143835"/>
              <a:gd name="connsiteY10467" fmla="*/ 2341995 h 7043687"/>
              <a:gd name="connsiteX10468" fmla="*/ 3867561 w 5143835"/>
              <a:gd name="connsiteY10468" fmla="*/ 2346833 h 7043687"/>
              <a:gd name="connsiteX10469" fmla="*/ 3839592 w 5143835"/>
              <a:gd name="connsiteY10469" fmla="*/ 2337138 h 7043687"/>
              <a:gd name="connsiteX10470" fmla="*/ 3812484 w 5143835"/>
              <a:gd name="connsiteY10470" fmla="*/ 2309694 h 7043687"/>
              <a:gd name="connsiteX10471" fmla="*/ 3815334 w 5143835"/>
              <a:gd name="connsiteY10471" fmla="*/ 2324217 h 7043687"/>
              <a:gd name="connsiteX10472" fmla="*/ 3819045 w 5143835"/>
              <a:gd name="connsiteY10472" fmla="*/ 2320992 h 7043687"/>
              <a:gd name="connsiteX10473" fmla="*/ 3835019 w 5143835"/>
              <a:gd name="connsiteY10473" fmla="*/ 2358113 h 7043687"/>
              <a:gd name="connsiteX10474" fmla="*/ 3843436 w 5143835"/>
              <a:gd name="connsiteY10474" fmla="*/ 2367799 h 7043687"/>
              <a:gd name="connsiteX10475" fmla="*/ 3863981 w 5143835"/>
              <a:gd name="connsiteY10475" fmla="*/ 2383941 h 7043687"/>
              <a:gd name="connsiteX10476" fmla="*/ 3859275 w 5143835"/>
              <a:gd name="connsiteY10476" fmla="*/ 2371031 h 7043687"/>
              <a:gd name="connsiteX10477" fmla="*/ 3864841 w 5143835"/>
              <a:gd name="connsiteY10477" fmla="*/ 2366193 h 7043687"/>
              <a:gd name="connsiteX10478" fmla="*/ 3885389 w 5143835"/>
              <a:gd name="connsiteY10478" fmla="*/ 2382339 h 7043687"/>
              <a:gd name="connsiteX10479" fmla="*/ 3904078 w 5143835"/>
              <a:gd name="connsiteY10479" fmla="*/ 2400097 h 7043687"/>
              <a:gd name="connsiteX10480" fmla="*/ 3902223 w 5143835"/>
              <a:gd name="connsiteY10480" fmla="*/ 2401710 h 7043687"/>
              <a:gd name="connsiteX10481" fmla="*/ 3925618 w 5143835"/>
              <a:gd name="connsiteY10481" fmla="*/ 2432378 h 7043687"/>
              <a:gd name="connsiteX10482" fmla="*/ 3949014 w 5143835"/>
              <a:gd name="connsiteY10482" fmla="*/ 2463047 h 7043687"/>
              <a:gd name="connsiteX10483" fmla="*/ 3970553 w 5143835"/>
              <a:gd name="connsiteY10483" fmla="*/ 2495328 h 7043687"/>
              <a:gd name="connsiteX10484" fmla="*/ 3982682 w 5143835"/>
              <a:gd name="connsiteY10484" fmla="*/ 2501788 h 7043687"/>
              <a:gd name="connsiteX10485" fmla="*/ 3991099 w 5143835"/>
              <a:gd name="connsiteY10485" fmla="*/ 2511474 h 7043687"/>
              <a:gd name="connsiteX10486" fmla="*/ 3976254 w 5143835"/>
              <a:gd name="connsiteY10486" fmla="*/ 2524376 h 7043687"/>
              <a:gd name="connsiteX10487" fmla="*/ 3974397 w 5143835"/>
              <a:gd name="connsiteY10487" fmla="*/ 2525988 h 7043687"/>
              <a:gd name="connsiteX10488" fmla="*/ 3965980 w 5143835"/>
              <a:gd name="connsiteY10488" fmla="*/ 2516303 h 7043687"/>
              <a:gd name="connsiteX10489" fmla="*/ 3967836 w 5143835"/>
              <a:gd name="connsiteY10489" fmla="*/ 2514690 h 7043687"/>
              <a:gd name="connsiteX10490" fmla="*/ 3959419 w 5143835"/>
              <a:gd name="connsiteY10490" fmla="*/ 2505004 h 7043687"/>
              <a:gd name="connsiteX10491" fmla="*/ 3953851 w 5143835"/>
              <a:gd name="connsiteY10491" fmla="*/ 2509842 h 7043687"/>
              <a:gd name="connsiteX10492" fmla="*/ 3956701 w 5143835"/>
              <a:gd name="connsiteY10492" fmla="*/ 2524366 h 7043687"/>
              <a:gd name="connsiteX10493" fmla="*/ 3965119 w 5143835"/>
              <a:gd name="connsiteY10493" fmla="*/ 2534053 h 7043687"/>
              <a:gd name="connsiteX10494" fmla="*/ 3963262 w 5143835"/>
              <a:gd name="connsiteY10494" fmla="*/ 2535665 h 7043687"/>
              <a:gd name="connsiteX10495" fmla="*/ 3944573 w 5143835"/>
              <a:gd name="connsiteY10495" fmla="*/ 2517906 h 7043687"/>
              <a:gd name="connsiteX10496" fmla="*/ 3934168 w 5143835"/>
              <a:gd name="connsiteY10496" fmla="*/ 2475949 h 7043687"/>
              <a:gd name="connsiteX10497" fmla="*/ 3891220 w 5143835"/>
              <a:gd name="connsiteY10497" fmla="*/ 2445270 h 7043687"/>
              <a:gd name="connsiteX10498" fmla="*/ 3924028 w 5143835"/>
              <a:gd name="connsiteY10498" fmla="*/ 2501762 h 7043687"/>
              <a:gd name="connsiteX10499" fmla="*/ 3940860 w 5143835"/>
              <a:gd name="connsiteY10499" fmla="*/ 2521132 h 7043687"/>
              <a:gd name="connsiteX10500" fmla="*/ 3939005 w 5143835"/>
              <a:gd name="connsiteY10500" fmla="*/ 2522744 h 7043687"/>
              <a:gd name="connsiteX10501" fmla="*/ 3937149 w 5143835"/>
              <a:gd name="connsiteY10501" fmla="*/ 2524357 h 7043687"/>
              <a:gd name="connsiteX10502" fmla="*/ 3952128 w 5143835"/>
              <a:gd name="connsiteY10502" fmla="*/ 2545341 h 7043687"/>
              <a:gd name="connsiteX10503" fmla="*/ 3950273 w 5143835"/>
              <a:gd name="connsiteY10503" fmla="*/ 2546955 h 7043687"/>
              <a:gd name="connsiteX10504" fmla="*/ 3977379 w 5143835"/>
              <a:gd name="connsiteY10504" fmla="*/ 2574396 h 7043687"/>
              <a:gd name="connsiteX10505" fmla="*/ 3982085 w 5143835"/>
              <a:gd name="connsiteY10505" fmla="*/ 2587308 h 7043687"/>
              <a:gd name="connsiteX10506" fmla="*/ 3956835 w 5143835"/>
              <a:gd name="connsiteY10506" fmla="*/ 2558253 h 7043687"/>
              <a:gd name="connsiteX10507" fmla="*/ 3943845 w 5143835"/>
              <a:gd name="connsiteY10507" fmla="*/ 2569542 h 7043687"/>
              <a:gd name="connsiteX10508" fmla="*/ 3966245 w 5143835"/>
              <a:gd name="connsiteY10508" fmla="*/ 2584072 h 7043687"/>
              <a:gd name="connsiteX10509" fmla="*/ 3961541 w 5143835"/>
              <a:gd name="connsiteY10509" fmla="*/ 2571163 h 7043687"/>
              <a:gd name="connsiteX10510" fmla="*/ 3987785 w 5143835"/>
              <a:gd name="connsiteY10510" fmla="*/ 2616355 h 7043687"/>
              <a:gd name="connsiteX10511" fmla="*/ 4002763 w 5143835"/>
              <a:gd name="connsiteY10511" fmla="*/ 2637337 h 7043687"/>
              <a:gd name="connsiteX10512" fmla="*/ 3992491 w 5143835"/>
              <a:gd name="connsiteY10512" fmla="*/ 2629266 h 7043687"/>
              <a:gd name="connsiteX10513" fmla="*/ 4010319 w 5143835"/>
              <a:gd name="connsiteY10513" fmla="*/ 2664772 h 7043687"/>
              <a:gd name="connsiteX10514" fmla="*/ 3951399 w 5143835"/>
              <a:gd name="connsiteY10514" fmla="*/ 2596974 h 7043687"/>
              <a:gd name="connsiteX10515" fmla="*/ 3949543 w 5143835"/>
              <a:gd name="connsiteY10515" fmla="*/ 2598587 h 7043687"/>
              <a:gd name="connsiteX10516" fmla="*/ 3952393 w 5143835"/>
              <a:gd name="connsiteY10516" fmla="*/ 2613112 h 7043687"/>
              <a:gd name="connsiteX10517" fmla="*/ 3928999 w 5143835"/>
              <a:gd name="connsiteY10517" fmla="*/ 2582444 h 7043687"/>
              <a:gd name="connsiteX10518" fmla="*/ 3930854 w 5143835"/>
              <a:gd name="connsiteY10518" fmla="*/ 2580831 h 7043687"/>
              <a:gd name="connsiteX10519" fmla="*/ 3932841 w 5143835"/>
              <a:gd name="connsiteY10519" fmla="*/ 2613102 h 7043687"/>
              <a:gd name="connsiteX10520" fmla="*/ 3959949 w 5143835"/>
              <a:gd name="connsiteY10520" fmla="*/ 2640547 h 7043687"/>
              <a:gd name="connsiteX10521" fmla="*/ 3968366 w 5143835"/>
              <a:gd name="connsiteY10521" fmla="*/ 2650232 h 7043687"/>
              <a:gd name="connsiteX10522" fmla="*/ 3987055 w 5143835"/>
              <a:gd name="connsiteY10522" fmla="*/ 2667988 h 7043687"/>
              <a:gd name="connsiteX10523" fmla="*/ 3985199 w 5143835"/>
              <a:gd name="connsiteY10523" fmla="*/ 2669601 h 7043687"/>
              <a:gd name="connsiteX10524" fmla="*/ 3966510 w 5143835"/>
              <a:gd name="connsiteY10524" fmla="*/ 2651845 h 7043687"/>
              <a:gd name="connsiteX10525" fmla="*/ 3958094 w 5143835"/>
              <a:gd name="connsiteY10525" fmla="*/ 2642159 h 7043687"/>
              <a:gd name="connsiteX10526" fmla="*/ 3956238 w 5143835"/>
              <a:gd name="connsiteY10526" fmla="*/ 2643772 h 7043687"/>
              <a:gd name="connsiteX10527" fmla="*/ 3927274 w 5143835"/>
              <a:gd name="connsiteY10527" fmla="*/ 2617940 h 7043687"/>
              <a:gd name="connsiteX10528" fmla="*/ 3905735 w 5143835"/>
              <a:gd name="connsiteY10528" fmla="*/ 2585660 h 7043687"/>
              <a:gd name="connsiteX10529" fmla="*/ 3891750 w 5143835"/>
              <a:gd name="connsiteY10529" fmla="*/ 2580812 h 7043687"/>
              <a:gd name="connsiteX10530" fmla="*/ 3896456 w 5143835"/>
              <a:gd name="connsiteY10530" fmla="*/ 2593723 h 7043687"/>
              <a:gd name="connsiteX10531" fmla="*/ 3890889 w 5143835"/>
              <a:gd name="connsiteY10531" fmla="*/ 2598562 h 7043687"/>
              <a:gd name="connsiteX10532" fmla="*/ 3896589 w 5143835"/>
              <a:gd name="connsiteY10532" fmla="*/ 2627610 h 7043687"/>
              <a:gd name="connsiteX10533" fmla="*/ 3900301 w 5143835"/>
              <a:gd name="connsiteY10533" fmla="*/ 2624385 h 7043687"/>
              <a:gd name="connsiteX10534" fmla="*/ 3918990 w 5143835"/>
              <a:gd name="connsiteY10534" fmla="*/ 2642141 h 7043687"/>
              <a:gd name="connsiteX10535" fmla="*/ 3921840 w 5143835"/>
              <a:gd name="connsiteY10535" fmla="*/ 2656664 h 7043687"/>
              <a:gd name="connsiteX10536" fmla="*/ 3962069 w 5143835"/>
              <a:gd name="connsiteY10536" fmla="*/ 2706704 h 7043687"/>
              <a:gd name="connsiteX10537" fmla="*/ 3950935 w 5143835"/>
              <a:gd name="connsiteY10537" fmla="*/ 2716380 h 7043687"/>
              <a:gd name="connsiteX10538" fmla="*/ 3965914 w 5143835"/>
              <a:gd name="connsiteY10538" fmla="*/ 2737364 h 7043687"/>
              <a:gd name="connsiteX10539" fmla="*/ 3928533 w 5143835"/>
              <a:gd name="connsiteY10539" fmla="*/ 2701846 h 7043687"/>
              <a:gd name="connsiteX10540" fmla="*/ 3951929 w 5143835"/>
              <a:gd name="connsiteY10540" fmla="*/ 2732517 h 7043687"/>
              <a:gd name="connsiteX10541" fmla="*/ 3931383 w 5143835"/>
              <a:gd name="connsiteY10541" fmla="*/ 2716370 h 7043687"/>
              <a:gd name="connsiteX10542" fmla="*/ 3901426 w 5143835"/>
              <a:gd name="connsiteY10542" fmla="*/ 2674404 h 7043687"/>
              <a:gd name="connsiteX10543" fmla="*/ 3898576 w 5143835"/>
              <a:gd name="connsiteY10543" fmla="*/ 2659880 h 7043687"/>
              <a:gd name="connsiteX10544" fmla="*/ 3871471 w 5143835"/>
              <a:gd name="connsiteY10544" fmla="*/ 2632438 h 7043687"/>
              <a:gd name="connsiteX10545" fmla="*/ 3876177 w 5143835"/>
              <a:gd name="connsiteY10545" fmla="*/ 2645349 h 7043687"/>
              <a:gd name="connsiteX10546" fmla="*/ 3884593 w 5143835"/>
              <a:gd name="connsiteY10546" fmla="*/ 2655032 h 7043687"/>
              <a:gd name="connsiteX10547" fmla="*/ 3893010 w 5143835"/>
              <a:gd name="connsiteY10547" fmla="*/ 2664719 h 7043687"/>
              <a:gd name="connsiteX10548" fmla="*/ 3891154 w 5143835"/>
              <a:gd name="connsiteY10548" fmla="*/ 2666331 h 7043687"/>
              <a:gd name="connsiteX10549" fmla="*/ 3882737 w 5143835"/>
              <a:gd name="connsiteY10549" fmla="*/ 2656645 h 7043687"/>
              <a:gd name="connsiteX10550" fmla="*/ 3865903 w 5143835"/>
              <a:gd name="connsiteY10550" fmla="*/ 2637277 h 7043687"/>
              <a:gd name="connsiteX10551" fmla="*/ 3879024 w 5143835"/>
              <a:gd name="connsiteY10551" fmla="*/ 2659871 h 7043687"/>
              <a:gd name="connsiteX10552" fmla="*/ 3877169 w 5143835"/>
              <a:gd name="connsiteY10552" fmla="*/ 2661484 h 7043687"/>
              <a:gd name="connsiteX10553" fmla="*/ 3865042 w 5143835"/>
              <a:gd name="connsiteY10553" fmla="*/ 2655026 h 7043687"/>
              <a:gd name="connsiteX10554" fmla="*/ 3888437 w 5143835"/>
              <a:gd name="connsiteY10554" fmla="*/ 2685694 h 7043687"/>
              <a:gd name="connsiteX10555" fmla="*/ 3898710 w 5143835"/>
              <a:gd name="connsiteY10555" fmla="*/ 2693767 h 7043687"/>
              <a:gd name="connsiteX10556" fmla="*/ 3913687 w 5143835"/>
              <a:gd name="connsiteY10556" fmla="*/ 2714749 h 7043687"/>
              <a:gd name="connsiteX10557" fmla="*/ 3935228 w 5143835"/>
              <a:gd name="connsiteY10557" fmla="*/ 2747031 h 7043687"/>
              <a:gd name="connsiteX10558" fmla="*/ 3953918 w 5143835"/>
              <a:gd name="connsiteY10558" fmla="*/ 2764790 h 7043687"/>
              <a:gd name="connsiteX10559" fmla="*/ 3947488 w 5143835"/>
              <a:gd name="connsiteY10559" fmla="*/ 2787376 h 7043687"/>
              <a:gd name="connsiteX10560" fmla="*/ 3951332 w 5143835"/>
              <a:gd name="connsiteY10560" fmla="*/ 2818036 h 7043687"/>
              <a:gd name="connsiteX10561" fmla="*/ 3959749 w 5143835"/>
              <a:gd name="connsiteY10561" fmla="*/ 2827722 h 7043687"/>
              <a:gd name="connsiteX10562" fmla="*/ 3968167 w 5143835"/>
              <a:gd name="connsiteY10562" fmla="*/ 2837407 h 7043687"/>
              <a:gd name="connsiteX10563" fmla="*/ 3956038 w 5143835"/>
              <a:gd name="connsiteY10563" fmla="*/ 2830947 h 7043687"/>
              <a:gd name="connsiteX10564" fmla="*/ 3949477 w 5143835"/>
              <a:gd name="connsiteY10564" fmla="*/ 2819648 h 7043687"/>
              <a:gd name="connsiteX10565" fmla="*/ 3928070 w 5143835"/>
              <a:gd name="connsiteY10565" fmla="*/ 2821252 h 7043687"/>
              <a:gd name="connsiteX10566" fmla="*/ 3909380 w 5143835"/>
              <a:gd name="connsiteY10566" fmla="*/ 2803495 h 7043687"/>
              <a:gd name="connsiteX10567" fmla="*/ 3906530 w 5143835"/>
              <a:gd name="connsiteY10567" fmla="*/ 2788972 h 7043687"/>
              <a:gd name="connsiteX10568" fmla="*/ 3912097 w 5143835"/>
              <a:gd name="connsiteY10568" fmla="*/ 2784134 h 7043687"/>
              <a:gd name="connsiteX10569" fmla="*/ 3911103 w 5143835"/>
              <a:gd name="connsiteY10569" fmla="*/ 2767997 h 7043687"/>
              <a:gd name="connsiteX10570" fmla="*/ 3931649 w 5143835"/>
              <a:gd name="connsiteY10570" fmla="*/ 2784143 h 7043687"/>
              <a:gd name="connsiteX10571" fmla="*/ 3916671 w 5143835"/>
              <a:gd name="connsiteY10571" fmla="*/ 2763159 h 7043687"/>
              <a:gd name="connsiteX10572" fmla="*/ 3922237 w 5143835"/>
              <a:gd name="connsiteY10572" fmla="*/ 2758321 h 7043687"/>
              <a:gd name="connsiteX10573" fmla="*/ 3913821 w 5143835"/>
              <a:gd name="connsiteY10573" fmla="*/ 2748635 h 7043687"/>
              <a:gd name="connsiteX10574" fmla="*/ 3904542 w 5143835"/>
              <a:gd name="connsiteY10574" fmla="*/ 2756698 h 7043687"/>
              <a:gd name="connsiteX10575" fmla="*/ 3896123 w 5143835"/>
              <a:gd name="connsiteY10575" fmla="*/ 2747013 h 7043687"/>
              <a:gd name="connsiteX10576" fmla="*/ 3878297 w 5143835"/>
              <a:gd name="connsiteY10576" fmla="*/ 2711507 h 7043687"/>
              <a:gd name="connsiteX10577" fmla="*/ 3842774 w 5143835"/>
              <a:gd name="connsiteY10577" fmla="*/ 2674379 h 7043687"/>
              <a:gd name="connsiteX10578" fmla="*/ 3832500 w 5143835"/>
              <a:gd name="connsiteY10578" fmla="*/ 2666307 h 7043687"/>
              <a:gd name="connsiteX10579" fmla="*/ 3845621 w 5143835"/>
              <a:gd name="connsiteY10579" fmla="*/ 2688901 h 7043687"/>
              <a:gd name="connsiteX10580" fmla="*/ 3835350 w 5143835"/>
              <a:gd name="connsiteY10580" fmla="*/ 2680830 h 7043687"/>
              <a:gd name="connsiteX10581" fmla="*/ 3834487 w 5143835"/>
              <a:gd name="connsiteY10581" fmla="*/ 2698577 h 7043687"/>
              <a:gd name="connsiteX10582" fmla="*/ 3862590 w 5143835"/>
              <a:gd name="connsiteY10582" fmla="*/ 2742158 h 7043687"/>
              <a:gd name="connsiteX10583" fmla="*/ 3860734 w 5143835"/>
              <a:gd name="connsiteY10583" fmla="*/ 2743771 h 7043687"/>
              <a:gd name="connsiteX10584" fmla="*/ 3882273 w 5143835"/>
              <a:gd name="connsiteY10584" fmla="*/ 2776051 h 7043687"/>
              <a:gd name="connsiteX10585" fmla="*/ 3885123 w 5143835"/>
              <a:gd name="connsiteY10585" fmla="*/ 2790575 h 7043687"/>
              <a:gd name="connsiteX10586" fmla="*/ 3878561 w 5143835"/>
              <a:gd name="connsiteY10586" fmla="*/ 2779277 h 7043687"/>
              <a:gd name="connsiteX10587" fmla="*/ 3883267 w 5143835"/>
              <a:gd name="connsiteY10587" fmla="*/ 2792188 h 7043687"/>
              <a:gd name="connsiteX10588" fmla="*/ 3887973 w 5143835"/>
              <a:gd name="connsiteY10588" fmla="*/ 2805099 h 7043687"/>
              <a:gd name="connsiteX10589" fmla="*/ 3881412 w 5143835"/>
              <a:gd name="connsiteY10589" fmla="*/ 2793800 h 7043687"/>
              <a:gd name="connsiteX10590" fmla="*/ 3856159 w 5143835"/>
              <a:gd name="connsiteY10590" fmla="*/ 2764743 h 7043687"/>
              <a:gd name="connsiteX10591" fmla="*/ 3839327 w 5143835"/>
              <a:gd name="connsiteY10591" fmla="*/ 2745374 h 7043687"/>
              <a:gd name="connsiteX10592" fmla="*/ 3801947 w 5143835"/>
              <a:gd name="connsiteY10592" fmla="*/ 2709860 h 7043687"/>
              <a:gd name="connsiteX10593" fmla="*/ 3799228 w 5143835"/>
              <a:gd name="connsiteY10593" fmla="*/ 2729219 h 7043687"/>
              <a:gd name="connsiteX10594" fmla="*/ 3831042 w 5143835"/>
              <a:gd name="connsiteY10594" fmla="*/ 2769575 h 7043687"/>
              <a:gd name="connsiteX10595" fmla="*/ 3832034 w 5143835"/>
              <a:gd name="connsiteY10595" fmla="*/ 2785709 h 7043687"/>
              <a:gd name="connsiteX10596" fmla="*/ 3784382 w 5143835"/>
              <a:gd name="connsiteY10596" fmla="*/ 2742121 h 7043687"/>
              <a:gd name="connsiteX10597" fmla="*/ 3788093 w 5143835"/>
              <a:gd name="connsiteY10597" fmla="*/ 2738896 h 7043687"/>
              <a:gd name="connsiteX10598" fmla="*/ 3779678 w 5143835"/>
              <a:gd name="connsiteY10598" fmla="*/ 2729212 h 7043687"/>
              <a:gd name="connsiteX10599" fmla="*/ 3762977 w 5143835"/>
              <a:gd name="connsiteY10599" fmla="*/ 2743727 h 7043687"/>
              <a:gd name="connsiteX10600" fmla="*/ 3788227 w 5143835"/>
              <a:gd name="connsiteY10600" fmla="*/ 2772782 h 7043687"/>
              <a:gd name="connsiteX10601" fmla="*/ 3790082 w 5143835"/>
              <a:gd name="connsiteY10601" fmla="*/ 2771169 h 7043687"/>
              <a:gd name="connsiteX10602" fmla="*/ 3781665 w 5143835"/>
              <a:gd name="connsiteY10602" fmla="*/ 2761483 h 7043687"/>
              <a:gd name="connsiteX10603" fmla="*/ 3783521 w 5143835"/>
              <a:gd name="connsiteY10603" fmla="*/ 2759871 h 7043687"/>
              <a:gd name="connsiteX10604" fmla="*/ 3791939 w 5143835"/>
              <a:gd name="connsiteY10604" fmla="*/ 2769556 h 7043687"/>
              <a:gd name="connsiteX10605" fmla="*/ 3793793 w 5143835"/>
              <a:gd name="connsiteY10605" fmla="*/ 2767943 h 7043687"/>
              <a:gd name="connsiteX10606" fmla="*/ 3813476 w 5143835"/>
              <a:gd name="connsiteY10606" fmla="*/ 2801837 h 7043687"/>
              <a:gd name="connsiteX10607" fmla="*/ 3809765 w 5143835"/>
              <a:gd name="connsiteY10607" fmla="*/ 2805062 h 7043687"/>
              <a:gd name="connsiteX10608" fmla="*/ 3818182 w 5143835"/>
              <a:gd name="connsiteY10608" fmla="*/ 2814748 h 7043687"/>
              <a:gd name="connsiteX10609" fmla="*/ 3778949 w 5143835"/>
              <a:gd name="connsiteY10609" fmla="*/ 2780846 h 7043687"/>
              <a:gd name="connsiteX10610" fmla="*/ 3757409 w 5143835"/>
              <a:gd name="connsiteY10610" fmla="*/ 2748565 h 7043687"/>
              <a:gd name="connsiteX10611" fmla="*/ 3760258 w 5143835"/>
              <a:gd name="connsiteY10611" fmla="*/ 2763086 h 7043687"/>
              <a:gd name="connsiteX10612" fmla="*/ 3768675 w 5143835"/>
              <a:gd name="connsiteY10612" fmla="*/ 2772773 h 7043687"/>
              <a:gd name="connsiteX10613" fmla="*/ 3766819 w 5143835"/>
              <a:gd name="connsiteY10613" fmla="*/ 2774385 h 7043687"/>
              <a:gd name="connsiteX10614" fmla="*/ 3796776 w 5143835"/>
              <a:gd name="connsiteY10614" fmla="*/ 2816351 h 7043687"/>
              <a:gd name="connsiteX10615" fmla="*/ 3793064 w 5143835"/>
              <a:gd name="connsiteY10615" fmla="*/ 2819577 h 7043687"/>
              <a:gd name="connsiteX10616" fmla="*/ 3758402 w 5143835"/>
              <a:gd name="connsiteY10616" fmla="*/ 2764699 h 7043687"/>
              <a:gd name="connsiteX10617" fmla="*/ 3754690 w 5143835"/>
              <a:gd name="connsiteY10617" fmla="*/ 2767925 h 7043687"/>
              <a:gd name="connsiteX10618" fmla="*/ 3732291 w 5143835"/>
              <a:gd name="connsiteY10618" fmla="*/ 2753394 h 7043687"/>
              <a:gd name="connsiteX10619" fmla="*/ 3727585 w 5143835"/>
              <a:gd name="connsiteY10619" fmla="*/ 2740483 h 7043687"/>
              <a:gd name="connsiteX10620" fmla="*/ 3721924 w 5143835"/>
              <a:gd name="connsiteY10620" fmla="*/ 2734805 h 7043687"/>
              <a:gd name="connsiteX10621" fmla="*/ 3726229 w 5143835"/>
              <a:gd name="connsiteY10621" fmla="*/ 2750672 h 7043687"/>
              <a:gd name="connsiteX10622" fmla="*/ 3726168 w 5143835"/>
              <a:gd name="connsiteY10622" fmla="*/ 2754936 h 7043687"/>
              <a:gd name="connsiteX10623" fmla="*/ 3726716 w 5143835"/>
              <a:gd name="connsiteY10623" fmla="*/ 2755621 h 7043687"/>
              <a:gd name="connsiteX10624" fmla="*/ 3726140 w 5143835"/>
              <a:gd name="connsiteY10624" fmla="*/ 2756985 h 7043687"/>
              <a:gd name="connsiteX10625" fmla="*/ 3726008 w 5143835"/>
              <a:gd name="connsiteY10625" fmla="*/ 2766313 h 7043687"/>
              <a:gd name="connsiteX10626" fmla="*/ 3729629 w 5143835"/>
              <a:gd name="connsiteY10626" fmla="*/ 2771187 h 7043687"/>
              <a:gd name="connsiteX10627" fmla="*/ 3733396 w 5143835"/>
              <a:gd name="connsiteY10627" fmla="*/ 2769990 h 7043687"/>
              <a:gd name="connsiteX10628" fmla="*/ 3740871 w 5143835"/>
              <a:gd name="connsiteY10628" fmla="*/ 2767615 h 7043687"/>
              <a:gd name="connsiteX10629" fmla="*/ 3744018 w 5143835"/>
              <a:gd name="connsiteY10629" fmla="*/ 2777520 h 7043687"/>
              <a:gd name="connsiteX10630" fmla="*/ 3749869 w 5143835"/>
              <a:gd name="connsiteY10630" fmla="*/ 2776022 h 7043687"/>
              <a:gd name="connsiteX10631" fmla="*/ 3752781 w 5143835"/>
              <a:gd name="connsiteY10631" fmla="*/ 2772000 h 7043687"/>
              <a:gd name="connsiteX10632" fmla="*/ 3760891 w 5143835"/>
              <a:gd name="connsiteY10632" fmla="*/ 2779526 h 7043687"/>
              <a:gd name="connsiteX10633" fmla="*/ 3778921 w 5143835"/>
              <a:gd name="connsiteY10633" fmla="*/ 2814733 h 7043687"/>
              <a:gd name="connsiteX10634" fmla="*/ 3763039 w 5143835"/>
              <a:gd name="connsiteY10634" fmla="*/ 2800978 h 7043687"/>
              <a:gd name="connsiteX10635" fmla="*/ 3744370 w 5143835"/>
              <a:gd name="connsiteY10635" fmla="*/ 2778629 h 7043687"/>
              <a:gd name="connsiteX10636" fmla="*/ 3744633 w 5143835"/>
              <a:gd name="connsiteY10636" fmla="*/ 2779458 h 7043687"/>
              <a:gd name="connsiteX10637" fmla="*/ 3731567 w 5143835"/>
              <a:gd name="connsiteY10637" fmla="*/ 2790129 h 7043687"/>
              <a:gd name="connsiteX10638" fmla="*/ 3734641 w 5143835"/>
              <a:gd name="connsiteY10638" fmla="*/ 2799804 h 7043687"/>
              <a:gd name="connsiteX10639" fmla="*/ 3752106 w 5143835"/>
              <a:gd name="connsiteY10639" fmla="*/ 2821172 h 7043687"/>
              <a:gd name="connsiteX10640" fmla="*/ 3742065 w 5143835"/>
              <a:gd name="connsiteY10640" fmla="*/ 2812899 h 7043687"/>
              <a:gd name="connsiteX10641" fmla="*/ 3737057 w 5143835"/>
              <a:gd name="connsiteY10641" fmla="*/ 2807408 h 7043687"/>
              <a:gd name="connsiteX10642" fmla="*/ 3739001 w 5143835"/>
              <a:gd name="connsiteY10642" fmla="*/ 2813526 h 7043687"/>
              <a:gd name="connsiteX10643" fmla="*/ 3739978 w 5143835"/>
              <a:gd name="connsiteY10643" fmla="*/ 2814713 h 7043687"/>
              <a:gd name="connsiteX10644" fmla="*/ 3750251 w 5143835"/>
              <a:gd name="connsiteY10644" fmla="*/ 2822786 h 7043687"/>
              <a:gd name="connsiteX10645" fmla="*/ 3752106 w 5143835"/>
              <a:gd name="connsiteY10645" fmla="*/ 2821172 h 7043687"/>
              <a:gd name="connsiteX10646" fmla="*/ 3755818 w 5143835"/>
              <a:gd name="connsiteY10646" fmla="*/ 2817948 h 7043687"/>
              <a:gd name="connsiteX10647" fmla="*/ 3766092 w 5143835"/>
              <a:gd name="connsiteY10647" fmla="*/ 2826020 h 7043687"/>
              <a:gd name="connsiteX10648" fmla="*/ 3763373 w 5143835"/>
              <a:gd name="connsiteY10648" fmla="*/ 2845381 h 7043687"/>
              <a:gd name="connsiteX10649" fmla="*/ 3746540 w 5143835"/>
              <a:gd name="connsiteY10649" fmla="*/ 2826011 h 7043687"/>
              <a:gd name="connsiteX10650" fmla="*/ 3750997 w 5143835"/>
              <a:gd name="connsiteY10650" fmla="*/ 2834888 h 7043687"/>
              <a:gd name="connsiteX10651" fmla="*/ 3744322 w 5143835"/>
              <a:gd name="connsiteY10651" fmla="*/ 2830271 h 7043687"/>
              <a:gd name="connsiteX10652" fmla="*/ 3744739 w 5143835"/>
              <a:gd name="connsiteY10652" fmla="*/ 2831580 h 7043687"/>
              <a:gd name="connsiteX10653" fmla="*/ 3769095 w 5143835"/>
              <a:gd name="connsiteY10653" fmla="*/ 2856439 h 7043687"/>
              <a:gd name="connsiteX10654" fmla="*/ 3759833 w 5143835"/>
              <a:gd name="connsiteY10654" fmla="*/ 2863677 h 7043687"/>
              <a:gd name="connsiteX10655" fmla="*/ 3760655 w 5143835"/>
              <a:gd name="connsiteY10655" fmla="*/ 2864743 h 7043687"/>
              <a:gd name="connsiteX10656" fmla="*/ 3759495 w 5143835"/>
              <a:gd name="connsiteY10656" fmla="*/ 2863940 h 7043687"/>
              <a:gd name="connsiteX10657" fmla="*/ 3758125 w 5143835"/>
              <a:gd name="connsiteY10657" fmla="*/ 2865012 h 7043687"/>
              <a:gd name="connsiteX10658" fmla="*/ 3758799 w 5143835"/>
              <a:gd name="connsiteY10658" fmla="*/ 2866355 h 7043687"/>
              <a:gd name="connsiteX10659" fmla="*/ 3757815 w 5143835"/>
              <a:gd name="connsiteY10659" fmla="*/ 2865253 h 7043687"/>
              <a:gd name="connsiteX10660" fmla="*/ 3755911 w 5143835"/>
              <a:gd name="connsiteY10660" fmla="*/ 2866741 h 7043687"/>
              <a:gd name="connsiteX10661" fmla="*/ 3765438 w 5143835"/>
              <a:gd name="connsiteY10661" fmla="*/ 2896720 h 7043687"/>
              <a:gd name="connsiteX10662" fmla="*/ 3750123 w 5143835"/>
              <a:gd name="connsiteY10662" fmla="*/ 2890079 h 7043687"/>
              <a:gd name="connsiteX10663" fmla="*/ 3750515 w 5143835"/>
              <a:gd name="connsiteY10663" fmla="*/ 2890555 h 7043687"/>
              <a:gd name="connsiteX10664" fmla="*/ 3749327 w 5143835"/>
              <a:gd name="connsiteY10664" fmla="*/ 2889733 h 7043687"/>
              <a:gd name="connsiteX10665" fmla="*/ 3741577 w 5143835"/>
              <a:gd name="connsiteY10665" fmla="*/ 2886372 h 7043687"/>
              <a:gd name="connsiteX10666" fmla="*/ 3739824 w 5143835"/>
              <a:gd name="connsiteY10666" fmla="*/ 2883160 h 7043687"/>
              <a:gd name="connsiteX10667" fmla="*/ 3717842 w 5143835"/>
              <a:gd name="connsiteY10667" fmla="*/ 2867952 h 7043687"/>
              <a:gd name="connsiteX10668" fmla="*/ 3715855 w 5143835"/>
              <a:gd name="connsiteY10668" fmla="*/ 2861976 h 7043687"/>
              <a:gd name="connsiteX10669" fmla="*/ 3713605 w 5143835"/>
              <a:gd name="connsiteY10669" fmla="*/ 2859228 h 7043687"/>
              <a:gd name="connsiteX10670" fmla="*/ 3701776 w 5143835"/>
              <a:gd name="connsiteY10670" fmla="*/ 2851753 h 7043687"/>
              <a:gd name="connsiteX10671" fmla="*/ 3705063 w 5143835"/>
              <a:gd name="connsiteY10671" fmla="*/ 2849778 h 7043687"/>
              <a:gd name="connsiteX10672" fmla="*/ 3701392 w 5143835"/>
              <a:gd name="connsiteY10672" fmla="*/ 2846387 h 7043687"/>
              <a:gd name="connsiteX10673" fmla="*/ 3701008 w 5143835"/>
              <a:gd name="connsiteY10673" fmla="*/ 2848581 h 7043687"/>
              <a:gd name="connsiteX10674" fmla="*/ 3677613 w 5143835"/>
              <a:gd name="connsiteY10674" fmla="*/ 2817912 h 7043687"/>
              <a:gd name="connsiteX10675" fmla="*/ 3673526 w 5143835"/>
              <a:gd name="connsiteY10675" fmla="*/ 2815074 h 7043687"/>
              <a:gd name="connsiteX10676" fmla="*/ 3666851 w 5143835"/>
              <a:gd name="connsiteY10676" fmla="*/ 2816295 h 7043687"/>
              <a:gd name="connsiteX10677" fmla="*/ 3658709 w 5143835"/>
              <a:gd name="connsiteY10677" fmla="*/ 2819800 h 7043687"/>
              <a:gd name="connsiteX10678" fmla="*/ 3657790 w 5143835"/>
              <a:gd name="connsiteY10678" fmla="*/ 2817702 h 7043687"/>
              <a:gd name="connsiteX10679" fmla="*/ 3648840 w 5143835"/>
              <a:gd name="connsiteY10679" fmla="*/ 2811042 h 7043687"/>
              <a:gd name="connsiteX10680" fmla="*/ 3645932 w 5143835"/>
              <a:gd name="connsiteY10680" fmla="*/ 2811443 h 7043687"/>
              <a:gd name="connsiteX10681" fmla="*/ 3650638 w 5143835"/>
              <a:gd name="connsiteY10681" fmla="*/ 2824354 h 7043687"/>
              <a:gd name="connsiteX10682" fmla="*/ 3660911 w 5143835"/>
              <a:gd name="connsiteY10682" fmla="*/ 2832428 h 7043687"/>
              <a:gd name="connsiteX10683" fmla="*/ 3663759 w 5143835"/>
              <a:gd name="connsiteY10683" fmla="*/ 2846949 h 7043687"/>
              <a:gd name="connsiteX10684" fmla="*/ 3642626 w 5143835"/>
              <a:gd name="connsiteY10684" fmla="*/ 2829191 h 7043687"/>
              <a:gd name="connsiteX10685" fmla="*/ 3638088 w 5143835"/>
              <a:gd name="connsiteY10685" fmla="*/ 2835073 h 7043687"/>
              <a:gd name="connsiteX10686" fmla="*/ 3638485 w 5143835"/>
              <a:gd name="connsiteY10686" fmla="*/ 2836608 h 7043687"/>
              <a:gd name="connsiteX10687" fmla="*/ 3641856 w 5143835"/>
              <a:gd name="connsiteY10687" fmla="*/ 2840487 h 7043687"/>
              <a:gd name="connsiteX10688" fmla="*/ 3646065 w 5143835"/>
              <a:gd name="connsiteY10688" fmla="*/ 2845330 h 7043687"/>
              <a:gd name="connsiteX10689" fmla="*/ 3647921 w 5143835"/>
              <a:gd name="connsiteY10689" fmla="*/ 2843717 h 7043687"/>
              <a:gd name="connsiteX10690" fmla="*/ 3654480 w 5143835"/>
              <a:gd name="connsiteY10690" fmla="*/ 2855013 h 7043687"/>
              <a:gd name="connsiteX10691" fmla="*/ 3662897 w 5143835"/>
              <a:gd name="connsiteY10691" fmla="*/ 2864698 h 7043687"/>
              <a:gd name="connsiteX10692" fmla="*/ 3678739 w 5143835"/>
              <a:gd name="connsiteY10692" fmla="*/ 2867933 h 7043687"/>
              <a:gd name="connsiteX10693" fmla="*/ 3663759 w 5143835"/>
              <a:gd name="connsiteY10693" fmla="*/ 2846949 h 7043687"/>
              <a:gd name="connsiteX10694" fmla="*/ 3671182 w 5143835"/>
              <a:gd name="connsiteY10694" fmla="*/ 2840498 h 7043687"/>
              <a:gd name="connsiteX10695" fmla="*/ 3662767 w 5143835"/>
              <a:gd name="connsiteY10695" fmla="*/ 2830815 h 7043687"/>
              <a:gd name="connsiteX10696" fmla="*/ 3666478 w 5143835"/>
              <a:gd name="connsiteY10696" fmla="*/ 2827589 h 7043687"/>
              <a:gd name="connsiteX10697" fmla="*/ 3674894 w 5143835"/>
              <a:gd name="connsiteY10697" fmla="*/ 2837272 h 7043687"/>
              <a:gd name="connsiteX10698" fmla="*/ 3690735 w 5143835"/>
              <a:gd name="connsiteY10698" fmla="*/ 2840507 h 7043687"/>
              <a:gd name="connsiteX10699" fmla="*/ 3714131 w 5143835"/>
              <a:gd name="connsiteY10699" fmla="*/ 2871177 h 7043687"/>
              <a:gd name="connsiteX10700" fmla="*/ 3700146 w 5143835"/>
              <a:gd name="connsiteY10700" fmla="*/ 2866330 h 7043687"/>
              <a:gd name="connsiteX10701" fmla="*/ 3713267 w 5143835"/>
              <a:gd name="connsiteY10701" fmla="*/ 2888924 h 7043687"/>
              <a:gd name="connsiteX10702" fmla="*/ 3704852 w 5143835"/>
              <a:gd name="connsiteY10702" fmla="*/ 2879241 h 7043687"/>
              <a:gd name="connsiteX10703" fmla="*/ 3689011 w 5143835"/>
              <a:gd name="connsiteY10703" fmla="*/ 2876007 h 7043687"/>
              <a:gd name="connsiteX10704" fmla="*/ 3711412 w 5143835"/>
              <a:gd name="connsiteY10704" fmla="*/ 2890538 h 7043687"/>
              <a:gd name="connsiteX10705" fmla="*/ 3728246 w 5143835"/>
              <a:gd name="connsiteY10705" fmla="*/ 2909908 h 7043687"/>
              <a:gd name="connsiteX10706" fmla="*/ 3698421 w 5143835"/>
              <a:gd name="connsiteY10706" fmla="*/ 2901826 h 7043687"/>
              <a:gd name="connsiteX10707" fmla="*/ 3681589 w 5143835"/>
              <a:gd name="connsiteY10707" fmla="*/ 2882457 h 7043687"/>
              <a:gd name="connsiteX10708" fmla="*/ 3668599 w 5143835"/>
              <a:gd name="connsiteY10708" fmla="*/ 2893746 h 7043687"/>
              <a:gd name="connsiteX10709" fmla="*/ 3663462 w 5143835"/>
              <a:gd name="connsiteY10709" fmla="*/ 2886552 h 7043687"/>
              <a:gd name="connsiteX10710" fmla="*/ 3666341 w 5143835"/>
              <a:gd name="connsiteY10710" fmla="*/ 2895610 h 7043687"/>
              <a:gd name="connsiteX10711" fmla="*/ 3683170 w 5143835"/>
              <a:gd name="connsiteY10711" fmla="*/ 2896782 h 7043687"/>
              <a:gd name="connsiteX10712" fmla="*/ 3668223 w 5143835"/>
              <a:gd name="connsiteY10712" fmla="*/ 2901532 h 7043687"/>
              <a:gd name="connsiteX10713" fmla="*/ 3662594 w 5143835"/>
              <a:gd name="connsiteY10713" fmla="*/ 2906478 h 7043687"/>
              <a:gd name="connsiteX10714" fmla="*/ 3662758 w 5143835"/>
              <a:gd name="connsiteY10714" fmla="*/ 2907434 h 7043687"/>
              <a:gd name="connsiteX10715" fmla="*/ 3665881 w 5143835"/>
              <a:gd name="connsiteY10715" fmla="*/ 2913109 h 7043687"/>
              <a:gd name="connsiteX10716" fmla="*/ 3663825 w 5143835"/>
              <a:gd name="connsiteY10716" fmla="*/ 2913628 h 7043687"/>
              <a:gd name="connsiteX10717" fmla="*/ 3665371 w 5143835"/>
              <a:gd name="connsiteY10717" fmla="*/ 2921692 h 7043687"/>
              <a:gd name="connsiteX10718" fmla="*/ 3660801 w 5143835"/>
              <a:gd name="connsiteY10718" fmla="*/ 2929969 h 7043687"/>
              <a:gd name="connsiteX10719" fmla="*/ 3655456 w 5143835"/>
              <a:gd name="connsiteY10719" fmla="*/ 2926768 h 7043687"/>
              <a:gd name="connsiteX10720" fmla="*/ 3660307 w 5143835"/>
              <a:gd name="connsiteY10720" fmla="*/ 2931254 h 7043687"/>
              <a:gd name="connsiteX10721" fmla="*/ 3661306 w 5143835"/>
              <a:gd name="connsiteY10721" fmla="*/ 2934081 h 7043687"/>
              <a:gd name="connsiteX10722" fmla="*/ 3663891 w 5143835"/>
              <a:gd name="connsiteY10722" fmla="*/ 2940335 h 7043687"/>
              <a:gd name="connsiteX10723" fmla="*/ 3664233 w 5143835"/>
              <a:gd name="connsiteY10723" fmla="*/ 2940768 h 7043687"/>
              <a:gd name="connsiteX10724" fmla="*/ 3661487 w 5143835"/>
              <a:gd name="connsiteY10724" fmla="*/ 2932127 h 7043687"/>
              <a:gd name="connsiteX10725" fmla="*/ 3661183 w 5143835"/>
              <a:gd name="connsiteY10725" fmla="*/ 2932065 h 7043687"/>
              <a:gd name="connsiteX10726" fmla="*/ 3660307 w 5143835"/>
              <a:gd name="connsiteY10726" fmla="*/ 2931254 h 7043687"/>
              <a:gd name="connsiteX10727" fmla="*/ 3660012 w 5143835"/>
              <a:gd name="connsiteY10727" fmla="*/ 2930426 h 7043687"/>
              <a:gd name="connsiteX10728" fmla="*/ 3661248 w 5143835"/>
              <a:gd name="connsiteY10728" fmla="*/ 2931376 h 7043687"/>
              <a:gd name="connsiteX10729" fmla="*/ 3660801 w 5143835"/>
              <a:gd name="connsiteY10729" fmla="*/ 2929969 h 7043687"/>
              <a:gd name="connsiteX10730" fmla="*/ 3662993 w 5143835"/>
              <a:gd name="connsiteY10730" fmla="*/ 2932433 h 7043687"/>
              <a:gd name="connsiteX10731" fmla="*/ 3663162 w 5143835"/>
              <a:gd name="connsiteY10731" fmla="*/ 2932468 h 7043687"/>
              <a:gd name="connsiteX10732" fmla="*/ 3665501 w 5143835"/>
              <a:gd name="connsiteY10732" fmla="*/ 2935218 h 7043687"/>
              <a:gd name="connsiteX10733" fmla="*/ 3665233 w 5143835"/>
              <a:gd name="connsiteY10733" fmla="*/ 2934952 h 7043687"/>
              <a:gd name="connsiteX10734" fmla="*/ 3670407 w 5143835"/>
              <a:gd name="connsiteY10734" fmla="*/ 2940771 h 7043687"/>
              <a:gd name="connsiteX10735" fmla="*/ 3670209 w 5143835"/>
              <a:gd name="connsiteY10735" fmla="*/ 2959578 h 7043687"/>
              <a:gd name="connsiteX10736" fmla="*/ 3665790 w 5143835"/>
              <a:gd name="connsiteY10736" fmla="*/ 2945667 h 7043687"/>
              <a:gd name="connsiteX10737" fmla="*/ 3664961 w 5143835"/>
              <a:gd name="connsiteY10737" fmla="*/ 2945782 h 7043687"/>
              <a:gd name="connsiteX10738" fmla="*/ 3655739 w 5143835"/>
              <a:gd name="connsiteY10738" fmla="*/ 2938919 h 7043687"/>
              <a:gd name="connsiteX10739" fmla="*/ 3647324 w 5143835"/>
              <a:gd name="connsiteY10739" fmla="*/ 2929236 h 7043687"/>
              <a:gd name="connsiteX10740" fmla="*/ 3643612 w 5143835"/>
              <a:gd name="connsiteY10740" fmla="*/ 2932461 h 7043687"/>
              <a:gd name="connsiteX10741" fmla="*/ 3652028 w 5143835"/>
              <a:gd name="connsiteY10741" fmla="*/ 2942145 h 7043687"/>
              <a:gd name="connsiteX10742" fmla="*/ 3651167 w 5143835"/>
              <a:gd name="connsiteY10742" fmla="*/ 2959895 h 7043687"/>
              <a:gd name="connsiteX10743" fmla="*/ 3637182 w 5143835"/>
              <a:gd name="connsiteY10743" fmla="*/ 2955047 h 7043687"/>
              <a:gd name="connsiteX10744" fmla="*/ 3669858 w 5143835"/>
              <a:gd name="connsiteY10744" fmla="*/ 2977653 h 7043687"/>
              <a:gd name="connsiteX10745" fmla="*/ 3684836 w 5143835"/>
              <a:gd name="connsiteY10745" fmla="*/ 2998637 h 7043687"/>
              <a:gd name="connsiteX10746" fmla="*/ 3677413 w 5143835"/>
              <a:gd name="connsiteY10746" fmla="*/ 3005088 h 7043687"/>
              <a:gd name="connsiteX10747" fmla="*/ 3685829 w 5143835"/>
              <a:gd name="connsiteY10747" fmla="*/ 3014771 h 7043687"/>
              <a:gd name="connsiteX10748" fmla="*/ 3701669 w 5143835"/>
              <a:gd name="connsiteY10748" fmla="*/ 3018006 h 7043687"/>
              <a:gd name="connsiteX10749" fmla="*/ 3703525 w 5143835"/>
              <a:gd name="connsiteY10749" fmla="*/ 3016393 h 7043687"/>
              <a:gd name="connsiteX10750" fmla="*/ 3718504 w 5143835"/>
              <a:gd name="connsiteY10750" fmla="*/ 3037377 h 7043687"/>
              <a:gd name="connsiteX10751" fmla="*/ 3726921 w 5143835"/>
              <a:gd name="connsiteY10751" fmla="*/ 3047063 h 7043687"/>
              <a:gd name="connsiteX10752" fmla="*/ 3747466 w 5143835"/>
              <a:gd name="connsiteY10752" fmla="*/ 3063207 h 7043687"/>
              <a:gd name="connsiteX10753" fmla="*/ 3742762 w 5143835"/>
              <a:gd name="connsiteY10753" fmla="*/ 3050297 h 7043687"/>
              <a:gd name="connsiteX10754" fmla="*/ 3763306 w 5143835"/>
              <a:gd name="connsiteY10754" fmla="*/ 3066441 h 7043687"/>
              <a:gd name="connsiteX10755" fmla="*/ 3750184 w 5143835"/>
              <a:gd name="connsiteY10755" fmla="*/ 3043847 h 7043687"/>
              <a:gd name="connsiteX10756" fmla="*/ 3774440 w 5143835"/>
              <a:gd name="connsiteY10756" fmla="*/ 3056765 h 7043687"/>
              <a:gd name="connsiteX10757" fmla="*/ 3779146 w 5143835"/>
              <a:gd name="connsiteY10757" fmla="*/ 3069676 h 7043687"/>
              <a:gd name="connsiteX10758" fmla="*/ 3768873 w 5143835"/>
              <a:gd name="connsiteY10758" fmla="*/ 3061604 h 7043687"/>
              <a:gd name="connsiteX10759" fmla="*/ 3781997 w 5143835"/>
              <a:gd name="connsiteY10759" fmla="*/ 3084201 h 7043687"/>
              <a:gd name="connsiteX10760" fmla="*/ 3779280 w 5143835"/>
              <a:gd name="connsiteY10760" fmla="*/ 3103563 h 7043687"/>
              <a:gd name="connsiteX10761" fmla="*/ 3731758 w 5143835"/>
              <a:gd name="connsiteY10761" fmla="*/ 3093859 h 7043687"/>
              <a:gd name="connsiteX10762" fmla="*/ 3723341 w 5143835"/>
              <a:gd name="connsiteY10762" fmla="*/ 3084173 h 7043687"/>
              <a:gd name="connsiteX10763" fmla="*/ 3714926 w 5143835"/>
              <a:gd name="connsiteY10763" fmla="*/ 3074490 h 7043687"/>
              <a:gd name="connsiteX10764" fmla="*/ 3713070 w 5143835"/>
              <a:gd name="connsiteY10764" fmla="*/ 3076101 h 7043687"/>
              <a:gd name="connsiteX10765" fmla="*/ 3719630 w 5143835"/>
              <a:gd name="connsiteY10765" fmla="*/ 3087398 h 7043687"/>
              <a:gd name="connsiteX10766" fmla="*/ 3734609 w 5143835"/>
              <a:gd name="connsiteY10766" fmla="*/ 3108382 h 7043687"/>
              <a:gd name="connsiteX10767" fmla="*/ 3729041 w 5143835"/>
              <a:gd name="connsiteY10767" fmla="*/ 3113220 h 7043687"/>
              <a:gd name="connsiteX10768" fmla="*/ 3712207 w 5143835"/>
              <a:gd name="connsiteY10768" fmla="*/ 3093849 h 7043687"/>
              <a:gd name="connsiteX10769" fmla="*/ 3715057 w 5143835"/>
              <a:gd name="connsiteY10769" fmla="*/ 3108373 h 7043687"/>
              <a:gd name="connsiteX10770" fmla="*/ 3704784 w 5143835"/>
              <a:gd name="connsiteY10770" fmla="*/ 3100300 h 7043687"/>
              <a:gd name="connsiteX10771" fmla="*/ 3726325 w 5143835"/>
              <a:gd name="connsiteY10771" fmla="*/ 3132582 h 7043687"/>
              <a:gd name="connsiteX10772" fmla="*/ 3764565 w 5143835"/>
              <a:gd name="connsiteY10772" fmla="*/ 3150348 h 7043687"/>
              <a:gd name="connsiteX10773" fmla="*/ 3773978 w 5143835"/>
              <a:gd name="connsiteY10773" fmla="*/ 3176170 h 7043687"/>
              <a:gd name="connsiteX10774" fmla="*/ 3763704 w 5143835"/>
              <a:gd name="connsiteY10774" fmla="*/ 3168097 h 7043687"/>
              <a:gd name="connsiteX10775" fmla="*/ 3774972 w 5143835"/>
              <a:gd name="connsiteY10775" fmla="*/ 3192307 h 7043687"/>
              <a:gd name="connsiteX10776" fmla="*/ 3754426 w 5143835"/>
              <a:gd name="connsiteY10776" fmla="*/ 3176162 h 7043687"/>
              <a:gd name="connsiteX10777" fmla="*/ 3762843 w 5143835"/>
              <a:gd name="connsiteY10777" fmla="*/ 3185847 h 7043687"/>
              <a:gd name="connsiteX10778" fmla="*/ 3773116 w 5143835"/>
              <a:gd name="connsiteY10778" fmla="*/ 3193920 h 7043687"/>
              <a:gd name="connsiteX10779" fmla="*/ 3797374 w 5143835"/>
              <a:gd name="connsiteY10779" fmla="*/ 3206840 h 7043687"/>
              <a:gd name="connsiteX10780" fmla="*/ 3771260 w 5143835"/>
              <a:gd name="connsiteY10780" fmla="*/ 3195533 h 7043687"/>
              <a:gd name="connsiteX10781" fmla="*/ 3760987 w 5143835"/>
              <a:gd name="connsiteY10781" fmla="*/ 3187460 h 7043687"/>
              <a:gd name="connsiteX10782" fmla="*/ 3753564 w 5143835"/>
              <a:gd name="connsiteY10782" fmla="*/ 3193911 h 7043687"/>
              <a:gd name="connsiteX10783" fmla="*/ 3760126 w 5143835"/>
              <a:gd name="connsiteY10783" fmla="*/ 3205209 h 7043687"/>
              <a:gd name="connsiteX10784" fmla="*/ 3736862 w 5143835"/>
              <a:gd name="connsiteY10784" fmla="*/ 3208426 h 7043687"/>
              <a:gd name="connsiteX10785" fmla="*/ 3711612 w 5143835"/>
              <a:gd name="connsiteY10785" fmla="*/ 3179371 h 7043687"/>
              <a:gd name="connsiteX10786" fmla="*/ 3700344 w 5143835"/>
              <a:gd name="connsiteY10786" fmla="*/ 3155161 h 7043687"/>
              <a:gd name="connsiteX10787" fmla="*/ 3691927 w 5143835"/>
              <a:gd name="connsiteY10787" fmla="*/ 3145475 h 7043687"/>
              <a:gd name="connsiteX10788" fmla="*/ 3681653 w 5143835"/>
              <a:gd name="connsiteY10788" fmla="*/ 3137402 h 7043687"/>
              <a:gd name="connsiteX10789" fmla="*/ 3666676 w 5143835"/>
              <a:gd name="connsiteY10789" fmla="*/ 3116420 h 7043687"/>
              <a:gd name="connsiteX10790" fmla="*/ 3632146 w 5143835"/>
              <a:gd name="connsiteY10790" fmla="*/ 3095427 h 7043687"/>
              <a:gd name="connsiteX10791" fmla="*/ 3669525 w 5143835"/>
              <a:gd name="connsiteY10791" fmla="*/ 3130942 h 7043687"/>
              <a:gd name="connsiteX10792" fmla="*/ 3663957 w 5143835"/>
              <a:gd name="connsiteY10792" fmla="*/ 3135781 h 7043687"/>
              <a:gd name="connsiteX10793" fmla="*/ 3618161 w 5143835"/>
              <a:gd name="connsiteY10793" fmla="*/ 3090580 h 7043687"/>
              <a:gd name="connsiteX10794" fmla="*/ 3620017 w 5143835"/>
              <a:gd name="connsiteY10794" fmla="*/ 3088967 h 7043687"/>
              <a:gd name="connsiteX10795" fmla="*/ 3601220 w 5143835"/>
              <a:gd name="connsiteY10795" fmla="*/ 3073428 h 7043687"/>
              <a:gd name="connsiteX10796" fmla="*/ 3592244 w 5143835"/>
              <a:gd name="connsiteY10796" fmla="*/ 3068858 h 7043687"/>
              <a:gd name="connsiteX10797" fmla="*/ 3590031 w 5143835"/>
              <a:gd name="connsiteY10797" fmla="*/ 3069810 h 7043687"/>
              <a:gd name="connsiteX10798" fmla="*/ 3597558 w 5143835"/>
              <a:gd name="connsiteY10798" fmla="*/ 3093496 h 7043687"/>
              <a:gd name="connsiteX10799" fmla="*/ 3578952 w 5143835"/>
              <a:gd name="connsiteY10799" fmla="*/ 3138527 h 7043687"/>
              <a:gd name="connsiteX10800" fmla="*/ 3582715 w 5143835"/>
              <a:gd name="connsiteY10800" fmla="*/ 3150370 h 7043687"/>
              <a:gd name="connsiteX10801" fmla="*/ 3599545 w 5143835"/>
              <a:gd name="connsiteY10801" fmla="*/ 3151542 h 7043687"/>
              <a:gd name="connsiteX10802" fmla="*/ 3584597 w 5143835"/>
              <a:gd name="connsiteY10802" fmla="*/ 3156292 h 7043687"/>
              <a:gd name="connsiteX10803" fmla="*/ 3569649 w 5143835"/>
              <a:gd name="connsiteY10803" fmla="*/ 3161042 h 7043687"/>
              <a:gd name="connsiteX10804" fmla="*/ 3588361 w 5143835"/>
              <a:gd name="connsiteY10804" fmla="*/ 3168135 h 7043687"/>
              <a:gd name="connsiteX10805" fmla="*/ 3577176 w 5143835"/>
              <a:gd name="connsiteY10805" fmla="*/ 3184728 h 7043687"/>
              <a:gd name="connsiteX10806" fmla="*/ 3625783 w 5143835"/>
              <a:gd name="connsiteY10806" fmla="*/ 3182322 h 7043687"/>
              <a:gd name="connsiteX10807" fmla="*/ 3627665 w 5143835"/>
              <a:gd name="connsiteY10807" fmla="*/ 3188244 h 7043687"/>
              <a:gd name="connsiteX10808" fmla="*/ 3633310 w 5143835"/>
              <a:gd name="connsiteY10808" fmla="*/ 3206009 h 7043687"/>
              <a:gd name="connsiteX10809" fmla="*/ 3601532 w 5143835"/>
              <a:gd name="connsiteY10809" fmla="*/ 3209587 h 7043687"/>
              <a:gd name="connsiteX10810" fmla="*/ 3607177 w 5143835"/>
              <a:gd name="connsiteY10810" fmla="*/ 3227351 h 7043687"/>
              <a:gd name="connsiteX10811" fmla="*/ 3596076 w 5143835"/>
              <a:gd name="connsiteY10811" fmla="*/ 3239835 h 7043687"/>
              <a:gd name="connsiteX10812" fmla="*/ 3608087 w 5143835"/>
              <a:gd name="connsiteY10812" fmla="*/ 3240003 h 7043687"/>
              <a:gd name="connsiteX10813" fmla="*/ 3592029 w 5143835"/>
              <a:gd name="connsiteY10813" fmla="*/ 3245106 h 7043687"/>
              <a:gd name="connsiteX10814" fmla="*/ 3591859 w 5143835"/>
              <a:gd name="connsiteY10814" fmla="*/ 3244573 h 7043687"/>
              <a:gd name="connsiteX10815" fmla="*/ 3582926 w 5143835"/>
              <a:gd name="connsiteY10815" fmla="*/ 3254616 h 7043687"/>
              <a:gd name="connsiteX10816" fmla="*/ 3586690 w 5143835"/>
              <a:gd name="connsiteY10816" fmla="*/ 3266460 h 7043687"/>
              <a:gd name="connsiteX10817" fmla="*/ 3618467 w 5143835"/>
              <a:gd name="connsiteY10817" fmla="*/ 3262882 h 7043687"/>
              <a:gd name="connsiteX10818" fmla="*/ 3624113 w 5143835"/>
              <a:gd name="connsiteY10818" fmla="*/ 3280647 h 7043687"/>
              <a:gd name="connsiteX10819" fmla="*/ 3639166 w 5143835"/>
              <a:gd name="connsiteY10819" fmla="*/ 3328021 h 7043687"/>
              <a:gd name="connsiteX10820" fmla="*/ 3641047 w 5143835"/>
              <a:gd name="connsiteY10820" fmla="*/ 3333942 h 7043687"/>
              <a:gd name="connsiteX10821" fmla="*/ 3629863 w 5143835"/>
              <a:gd name="connsiteY10821" fmla="*/ 3350536 h 7043687"/>
              <a:gd name="connsiteX10822" fmla="*/ 3652337 w 5143835"/>
              <a:gd name="connsiteY10822" fmla="*/ 3369472 h 7043687"/>
              <a:gd name="connsiteX10823" fmla="*/ 3611256 w 5143835"/>
              <a:gd name="connsiteY10823" fmla="*/ 3395566 h 7043687"/>
              <a:gd name="connsiteX10824" fmla="*/ 3629968 w 5143835"/>
              <a:gd name="connsiteY10824" fmla="*/ 3402659 h 7043687"/>
              <a:gd name="connsiteX10825" fmla="*/ 3603836 w 5143835"/>
              <a:gd name="connsiteY10825" fmla="*/ 3424003 h 7043687"/>
              <a:gd name="connsiteX10826" fmla="*/ 3605717 w 5143835"/>
              <a:gd name="connsiteY10826" fmla="*/ 3429924 h 7043687"/>
              <a:gd name="connsiteX10827" fmla="*/ 3633732 w 5143835"/>
              <a:gd name="connsiteY10827" fmla="*/ 3414503 h 7043687"/>
              <a:gd name="connsiteX10828" fmla="*/ 3661746 w 5143835"/>
              <a:gd name="connsiteY10828" fmla="*/ 3399082 h 7043687"/>
              <a:gd name="connsiteX10829" fmla="*/ 3652443 w 5143835"/>
              <a:gd name="connsiteY10829" fmla="*/ 3421596 h 7043687"/>
              <a:gd name="connsiteX10830" fmla="*/ 3637495 w 5143835"/>
              <a:gd name="connsiteY10830" fmla="*/ 3426346 h 7043687"/>
              <a:gd name="connsiteX10831" fmla="*/ 3643141 w 5143835"/>
              <a:gd name="connsiteY10831" fmla="*/ 3444112 h 7043687"/>
              <a:gd name="connsiteX10832" fmla="*/ 3673037 w 5143835"/>
              <a:gd name="connsiteY10832" fmla="*/ 3434612 h 7043687"/>
              <a:gd name="connsiteX10833" fmla="*/ 3676799 w 5143835"/>
              <a:gd name="connsiteY10833" fmla="*/ 3446454 h 7043687"/>
              <a:gd name="connsiteX10834" fmla="*/ 3650666 w 5143835"/>
              <a:gd name="connsiteY10834" fmla="*/ 3467798 h 7043687"/>
              <a:gd name="connsiteX10835" fmla="*/ 3673142 w 5143835"/>
              <a:gd name="connsiteY10835" fmla="*/ 3486734 h 7043687"/>
              <a:gd name="connsiteX10836" fmla="*/ 3675022 w 5143835"/>
              <a:gd name="connsiteY10836" fmla="*/ 3492656 h 7043687"/>
              <a:gd name="connsiteX10837" fmla="*/ 3676904 w 5143835"/>
              <a:gd name="connsiteY10837" fmla="*/ 3498577 h 7043687"/>
              <a:gd name="connsiteX10838" fmla="*/ 3682550 w 5143835"/>
              <a:gd name="connsiteY10838" fmla="*/ 3516343 h 7043687"/>
              <a:gd name="connsiteX10839" fmla="*/ 3665720 w 5143835"/>
              <a:gd name="connsiteY10839" fmla="*/ 3515172 h 7043687"/>
              <a:gd name="connsiteX10840" fmla="*/ 3667602 w 5143835"/>
              <a:gd name="connsiteY10840" fmla="*/ 3521093 h 7043687"/>
              <a:gd name="connsiteX10841" fmla="*/ 3693840 w 5143835"/>
              <a:gd name="connsiteY10841" fmla="*/ 3551872 h 7043687"/>
              <a:gd name="connsiteX10842" fmla="*/ 3708787 w 5143835"/>
              <a:gd name="connsiteY10842" fmla="*/ 3547123 h 7043687"/>
              <a:gd name="connsiteX10843" fmla="*/ 3710669 w 5143835"/>
              <a:gd name="connsiteY10843" fmla="*/ 3553044 h 7043687"/>
              <a:gd name="connsiteX10844" fmla="*/ 3695721 w 5143835"/>
              <a:gd name="connsiteY10844" fmla="*/ 3557795 h 7043687"/>
              <a:gd name="connsiteX10845" fmla="*/ 3678891 w 5143835"/>
              <a:gd name="connsiteY10845" fmla="*/ 3556623 h 7043687"/>
              <a:gd name="connsiteX10846" fmla="*/ 3701366 w 5143835"/>
              <a:gd name="connsiteY10846" fmla="*/ 3575559 h 7043687"/>
              <a:gd name="connsiteX10847" fmla="*/ 3677116 w 5143835"/>
              <a:gd name="connsiteY10847" fmla="*/ 3602826 h 7043687"/>
              <a:gd name="connsiteX10848" fmla="*/ 3693946 w 5143835"/>
              <a:gd name="connsiteY10848" fmla="*/ 3603998 h 7043687"/>
              <a:gd name="connsiteX10849" fmla="*/ 3707011 w 5143835"/>
              <a:gd name="connsiteY10849" fmla="*/ 3593326 h 7043687"/>
              <a:gd name="connsiteX10850" fmla="*/ 3735131 w 5143835"/>
              <a:gd name="connsiteY10850" fmla="*/ 3630028 h 7043687"/>
              <a:gd name="connsiteX10851" fmla="*/ 3742658 w 5143835"/>
              <a:gd name="connsiteY10851" fmla="*/ 3653715 h 7043687"/>
              <a:gd name="connsiteX10852" fmla="*/ 3714644 w 5143835"/>
              <a:gd name="connsiteY10852" fmla="*/ 3669136 h 7043687"/>
              <a:gd name="connsiteX10853" fmla="*/ 3708998 w 5143835"/>
              <a:gd name="connsiteY10853" fmla="*/ 3651371 h 7043687"/>
              <a:gd name="connsiteX10854" fmla="*/ 3718302 w 5143835"/>
              <a:gd name="connsiteY10854" fmla="*/ 3628856 h 7043687"/>
              <a:gd name="connsiteX10855" fmla="*/ 3697708 w 5143835"/>
              <a:gd name="connsiteY10855" fmla="*/ 3615840 h 7043687"/>
              <a:gd name="connsiteX10856" fmla="*/ 3701472 w 5143835"/>
              <a:gd name="connsiteY10856" fmla="*/ 3627685 h 7043687"/>
              <a:gd name="connsiteX10857" fmla="*/ 3705235 w 5143835"/>
              <a:gd name="connsiteY10857" fmla="*/ 3639527 h 7043687"/>
              <a:gd name="connsiteX10858" fmla="*/ 3680985 w 5143835"/>
              <a:gd name="connsiteY10858" fmla="*/ 3666793 h 7043687"/>
              <a:gd name="connsiteX10859" fmla="*/ 3682866 w 5143835"/>
              <a:gd name="connsiteY10859" fmla="*/ 3672714 h 7043687"/>
              <a:gd name="connsiteX10860" fmla="*/ 3686629 w 5143835"/>
              <a:gd name="connsiteY10860" fmla="*/ 3684557 h 7043687"/>
              <a:gd name="connsiteX10861" fmla="*/ 3707222 w 5143835"/>
              <a:gd name="connsiteY10861" fmla="*/ 3697572 h 7043687"/>
              <a:gd name="connsiteX10862" fmla="*/ 3712868 w 5143835"/>
              <a:gd name="connsiteY10862" fmla="*/ 3715337 h 7043687"/>
              <a:gd name="connsiteX10863" fmla="*/ 3725934 w 5143835"/>
              <a:gd name="connsiteY10863" fmla="*/ 3704666 h 7043687"/>
              <a:gd name="connsiteX10864" fmla="*/ 3724052 w 5143835"/>
              <a:gd name="connsiteY10864" fmla="*/ 3698744 h 7043687"/>
              <a:gd name="connsiteX10865" fmla="*/ 3737118 w 5143835"/>
              <a:gd name="connsiteY10865" fmla="*/ 3688074 h 7043687"/>
              <a:gd name="connsiteX10866" fmla="*/ 3738999 w 5143835"/>
              <a:gd name="connsiteY10866" fmla="*/ 3693995 h 7043687"/>
              <a:gd name="connsiteX10867" fmla="*/ 3740881 w 5143835"/>
              <a:gd name="connsiteY10867" fmla="*/ 3699916 h 7043687"/>
              <a:gd name="connsiteX10868" fmla="*/ 3727815 w 5143835"/>
              <a:gd name="connsiteY10868" fmla="*/ 3710588 h 7043687"/>
              <a:gd name="connsiteX10869" fmla="*/ 3714749 w 5143835"/>
              <a:gd name="connsiteY10869" fmla="*/ 3721260 h 7043687"/>
              <a:gd name="connsiteX10870" fmla="*/ 3731579 w 5143835"/>
              <a:gd name="connsiteY10870" fmla="*/ 3722431 h 7043687"/>
              <a:gd name="connsiteX10871" fmla="*/ 3733461 w 5143835"/>
              <a:gd name="connsiteY10871" fmla="*/ 3728353 h 7043687"/>
              <a:gd name="connsiteX10872" fmla="*/ 3731136 w 5143835"/>
              <a:gd name="connsiteY10872" fmla="*/ 3733982 h 7043687"/>
              <a:gd name="connsiteX10873" fmla="*/ 3718512 w 5143835"/>
              <a:gd name="connsiteY10873" fmla="*/ 3733103 h 7043687"/>
              <a:gd name="connsiteX10874" fmla="*/ 3724157 w 5143835"/>
              <a:gd name="connsiteY10874" fmla="*/ 3750867 h 7043687"/>
              <a:gd name="connsiteX10875" fmla="*/ 3731136 w 5143835"/>
              <a:gd name="connsiteY10875" fmla="*/ 3733982 h 7043687"/>
              <a:gd name="connsiteX10876" fmla="*/ 3735342 w 5143835"/>
              <a:gd name="connsiteY10876" fmla="*/ 3734275 h 7043687"/>
              <a:gd name="connsiteX10877" fmla="*/ 3733461 w 5143835"/>
              <a:gd name="connsiteY10877" fmla="*/ 3728353 h 7043687"/>
              <a:gd name="connsiteX10878" fmla="*/ 3765343 w 5143835"/>
              <a:gd name="connsiteY10878" fmla="*/ 3776899 h 7043687"/>
              <a:gd name="connsiteX10879" fmla="*/ 3778515 w 5143835"/>
              <a:gd name="connsiteY10879" fmla="*/ 3818350 h 7043687"/>
              <a:gd name="connsiteX10880" fmla="*/ 3780396 w 5143835"/>
              <a:gd name="connsiteY10880" fmla="*/ 3824271 h 7043687"/>
              <a:gd name="connsiteX10881" fmla="*/ 3765449 w 5143835"/>
              <a:gd name="connsiteY10881" fmla="*/ 3829021 h 7043687"/>
              <a:gd name="connsiteX10882" fmla="*/ 3767331 w 5143835"/>
              <a:gd name="connsiteY10882" fmla="*/ 3834943 h 7043687"/>
              <a:gd name="connsiteX10883" fmla="*/ 3752382 w 5143835"/>
              <a:gd name="connsiteY10883" fmla="*/ 3839693 h 7043687"/>
              <a:gd name="connsiteX10884" fmla="*/ 3765554 w 5143835"/>
              <a:gd name="connsiteY10884" fmla="*/ 3881145 h 7043687"/>
              <a:gd name="connsiteX10885" fmla="*/ 3773081 w 5143835"/>
              <a:gd name="connsiteY10885" fmla="*/ 3904833 h 7043687"/>
              <a:gd name="connsiteX10886" fmla="*/ 3758133 w 5143835"/>
              <a:gd name="connsiteY10886" fmla="*/ 3909583 h 7043687"/>
              <a:gd name="connsiteX10887" fmla="*/ 3760014 w 5143835"/>
              <a:gd name="connsiteY10887" fmla="*/ 3915504 h 7043687"/>
              <a:gd name="connsiteX10888" fmla="*/ 3765660 w 5143835"/>
              <a:gd name="connsiteY10888" fmla="*/ 3933269 h 7043687"/>
              <a:gd name="connsiteX10889" fmla="*/ 3803083 w 5143835"/>
              <a:gd name="connsiteY10889" fmla="*/ 3947455 h 7043687"/>
              <a:gd name="connsiteX10890" fmla="*/ 3819912 w 5143835"/>
              <a:gd name="connsiteY10890" fmla="*/ 3948627 h 7043687"/>
              <a:gd name="connsiteX10891" fmla="*/ 3834965 w 5143835"/>
              <a:gd name="connsiteY10891" fmla="*/ 3996002 h 7043687"/>
              <a:gd name="connsiteX10892" fmla="*/ 3818136 w 5143835"/>
              <a:gd name="connsiteY10892" fmla="*/ 3994828 h 7043687"/>
              <a:gd name="connsiteX10893" fmla="*/ 3827544 w 5143835"/>
              <a:gd name="connsiteY10893" fmla="*/ 4024438 h 7043687"/>
              <a:gd name="connsiteX10894" fmla="*/ 3863085 w 5143835"/>
              <a:gd name="connsiteY10894" fmla="*/ 4032703 h 7043687"/>
              <a:gd name="connsiteX10895" fmla="*/ 3863191 w 5143835"/>
              <a:gd name="connsiteY10895" fmla="*/ 4084827 h 7043687"/>
              <a:gd name="connsiteX10896" fmla="*/ 3855769 w 5143835"/>
              <a:gd name="connsiteY10896" fmla="*/ 4113263 h 7043687"/>
              <a:gd name="connsiteX10897" fmla="*/ 3810819 w 5143835"/>
              <a:gd name="connsiteY10897" fmla="*/ 4075389 h 7043687"/>
              <a:gd name="connsiteX10898" fmla="*/ 3803398 w 5143835"/>
              <a:gd name="connsiteY10898" fmla="*/ 4103826 h 7043687"/>
              <a:gd name="connsiteX10899" fmla="*/ 3831518 w 5143835"/>
              <a:gd name="connsiteY10899" fmla="*/ 4140528 h 7043687"/>
              <a:gd name="connsiteX10900" fmla="*/ 3840821 w 5143835"/>
              <a:gd name="connsiteY10900" fmla="*/ 4118012 h 7043687"/>
              <a:gd name="connsiteX10901" fmla="*/ 3878244 w 5143835"/>
              <a:gd name="connsiteY10901" fmla="*/ 4132200 h 7043687"/>
              <a:gd name="connsiteX10902" fmla="*/ 3870822 w 5143835"/>
              <a:gd name="connsiteY10902" fmla="*/ 4160637 h 7043687"/>
              <a:gd name="connsiteX10903" fmla="*/ 3885770 w 5143835"/>
              <a:gd name="connsiteY10903" fmla="*/ 4155887 h 7043687"/>
              <a:gd name="connsiteX10904" fmla="*/ 3902600 w 5143835"/>
              <a:gd name="connsiteY10904" fmla="*/ 4157058 h 7043687"/>
              <a:gd name="connsiteX10905" fmla="*/ 3891415 w 5143835"/>
              <a:gd name="connsiteY10905" fmla="*/ 4173652 h 7043687"/>
              <a:gd name="connsiteX10906" fmla="*/ 3895179 w 5143835"/>
              <a:gd name="connsiteY10906" fmla="*/ 4185495 h 7043687"/>
              <a:gd name="connsiteX10907" fmla="*/ 3882112 w 5143835"/>
              <a:gd name="connsiteY10907" fmla="*/ 4196167 h 7043687"/>
              <a:gd name="connsiteX10908" fmla="*/ 3878349 w 5143835"/>
              <a:gd name="connsiteY10908" fmla="*/ 4184323 h 7043687"/>
              <a:gd name="connsiteX10909" fmla="*/ 3840926 w 5143835"/>
              <a:gd name="connsiteY10909" fmla="*/ 4170137 h 7043687"/>
              <a:gd name="connsiteX10910" fmla="*/ 3861519 w 5143835"/>
              <a:gd name="connsiteY10910" fmla="*/ 4183151 h 7043687"/>
              <a:gd name="connsiteX10911" fmla="*/ 3850335 w 5143835"/>
              <a:gd name="connsiteY10911" fmla="*/ 4199745 h 7043687"/>
              <a:gd name="connsiteX10912" fmla="*/ 3852216 w 5143835"/>
              <a:gd name="connsiteY10912" fmla="*/ 4205666 h 7043687"/>
              <a:gd name="connsiteX10913" fmla="*/ 3887863 w 5143835"/>
              <a:gd name="connsiteY10913" fmla="*/ 4266055 h 7043687"/>
              <a:gd name="connsiteX10914" fmla="*/ 3874797 w 5143835"/>
              <a:gd name="connsiteY10914" fmla="*/ 4276726 h 7043687"/>
              <a:gd name="connsiteX10915" fmla="*/ 3886087 w 5143835"/>
              <a:gd name="connsiteY10915" fmla="*/ 4312258 h 7043687"/>
              <a:gd name="connsiteX10916" fmla="*/ 3871139 w 5143835"/>
              <a:gd name="connsiteY10916" fmla="*/ 4317008 h 7043687"/>
              <a:gd name="connsiteX10917" fmla="*/ 3895495 w 5143835"/>
              <a:gd name="connsiteY10917" fmla="*/ 4341866 h 7043687"/>
              <a:gd name="connsiteX10918" fmla="*/ 3908561 w 5143835"/>
              <a:gd name="connsiteY10918" fmla="*/ 4331194 h 7043687"/>
              <a:gd name="connsiteX10919" fmla="*/ 3938457 w 5143835"/>
              <a:gd name="connsiteY10919" fmla="*/ 4321694 h 7043687"/>
              <a:gd name="connsiteX10920" fmla="*/ 3929154 w 5143835"/>
              <a:gd name="connsiteY10920" fmla="*/ 4344209 h 7043687"/>
              <a:gd name="connsiteX10921" fmla="*/ 3927273 w 5143835"/>
              <a:gd name="connsiteY10921" fmla="*/ 4338288 h 7043687"/>
              <a:gd name="connsiteX10922" fmla="*/ 3916088 w 5143835"/>
              <a:gd name="connsiteY10922" fmla="*/ 4354881 h 7043687"/>
              <a:gd name="connsiteX10923" fmla="*/ 3936787 w 5143835"/>
              <a:gd name="connsiteY10923" fmla="*/ 4420020 h 7043687"/>
              <a:gd name="connsiteX10924" fmla="*/ 3938668 w 5143835"/>
              <a:gd name="connsiteY10924" fmla="*/ 4425940 h 7043687"/>
              <a:gd name="connsiteX10925" fmla="*/ 3940549 w 5143835"/>
              <a:gd name="connsiteY10925" fmla="*/ 4431863 h 7043687"/>
              <a:gd name="connsiteX10926" fmla="*/ 3961248 w 5143835"/>
              <a:gd name="connsiteY10926" fmla="*/ 4497002 h 7043687"/>
              <a:gd name="connsiteX10927" fmla="*/ 3950063 w 5143835"/>
              <a:gd name="connsiteY10927" fmla="*/ 4513594 h 7043687"/>
              <a:gd name="connsiteX10928" fmla="*/ 3968775 w 5143835"/>
              <a:gd name="connsiteY10928" fmla="*/ 4520689 h 7043687"/>
              <a:gd name="connsiteX10929" fmla="*/ 3981946 w 5143835"/>
              <a:gd name="connsiteY10929" fmla="*/ 4562140 h 7043687"/>
              <a:gd name="connsiteX10930" fmla="*/ 3970761 w 5143835"/>
              <a:gd name="connsiteY10930" fmla="*/ 4578734 h 7043687"/>
              <a:gd name="connsiteX10931" fmla="*/ 3997000 w 5143835"/>
              <a:gd name="connsiteY10931" fmla="*/ 4609514 h 7043687"/>
              <a:gd name="connsiteX10932" fmla="*/ 3982052 w 5143835"/>
              <a:gd name="connsiteY10932" fmla="*/ 4614264 h 7043687"/>
              <a:gd name="connsiteX10933" fmla="*/ 3976407 w 5143835"/>
              <a:gd name="connsiteY10933" fmla="*/ 4596499 h 7043687"/>
              <a:gd name="connsiteX10934" fmla="*/ 3942748 w 5143835"/>
              <a:gd name="connsiteY10934" fmla="*/ 4594156 h 7043687"/>
              <a:gd name="connsiteX10935" fmla="*/ 3950274 w 5143835"/>
              <a:gd name="connsiteY10935" fmla="*/ 4617842 h 7043687"/>
              <a:gd name="connsiteX10936" fmla="*/ 3946511 w 5143835"/>
              <a:gd name="connsiteY10936" fmla="*/ 4605999 h 7043687"/>
              <a:gd name="connsiteX10937" fmla="*/ 3965223 w 5143835"/>
              <a:gd name="connsiteY10937" fmla="*/ 4613092 h 7043687"/>
              <a:gd name="connsiteX10938" fmla="*/ 3968985 w 5143835"/>
              <a:gd name="connsiteY10938" fmla="*/ 4624936 h 7043687"/>
              <a:gd name="connsiteX10939" fmla="*/ 3970867 w 5143835"/>
              <a:gd name="connsiteY10939" fmla="*/ 4630857 h 7043687"/>
              <a:gd name="connsiteX10940" fmla="*/ 3955920 w 5143835"/>
              <a:gd name="connsiteY10940" fmla="*/ 4635607 h 7043687"/>
              <a:gd name="connsiteX10941" fmla="*/ 3957801 w 5143835"/>
              <a:gd name="connsiteY10941" fmla="*/ 4641528 h 7043687"/>
              <a:gd name="connsiteX10942" fmla="*/ 3959682 w 5143835"/>
              <a:gd name="connsiteY10942" fmla="*/ 4647450 h 7043687"/>
              <a:gd name="connsiteX10943" fmla="*/ 3944734 w 5143835"/>
              <a:gd name="connsiteY10943" fmla="*/ 4652200 h 7043687"/>
              <a:gd name="connsiteX10944" fmla="*/ 3942852 w 5143835"/>
              <a:gd name="connsiteY10944" fmla="*/ 4646278 h 7043687"/>
              <a:gd name="connsiteX10945" fmla="*/ 3933550 w 5143835"/>
              <a:gd name="connsiteY10945" fmla="*/ 4668794 h 7043687"/>
              <a:gd name="connsiteX10946" fmla="*/ 3970972 w 5143835"/>
              <a:gd name="connsiteY10946" fmla="*/ 4682980 h 7043687"/>
              <a:gd name="connsiteX10947" fmla="*/ 3984039 w 5143835"/>
              <a:gd name="connsiteY10947" fmla="*/ 4672308 h 7043687"/>
              <a:gd name="connsiteX10948" fmla="*/ 3989684 w 5143835"/>
              <a:gd name="connsiteY10948" fmla="*/ 4690074 h 7043687"/>
              <a:gd name="connsiteX10949" fmla="*/ 4002750 w 5143835"/>
              <a:gd name="connsiteY10949" fmla="*/ 4679402 h 7043687"/>
              <a:gd name="connsiteX10950" fmla="*/ 4010277 w 5143835"/>
              <a:gd name="connsiteY10950" fmla="*/ 4703089 h 7043687"/>
              <a:gd name="connsiteX10951" fmla="*/ 4030870 w 5143835"/>
              <a:gd name="connsiteY10951" fmla="*/ 4716105 h 7043687"/>
              <a:gd name="connsiteX10952" fmla="*/ 4043936 w 5143835"/>
              <a:gd name="connsiteY10952" fmla="*/ 4705433 h 7043687"/>
              <a:gd name="connsiteX10953" fmla="*/ 4047700 w 5143835"/>
              <a:gd name="connsiteY10953" fmla="*/ 4717277 h 7043687"/>
              <a:gd name="connsiteX10954" fmla="*/ 4032751 w 5143835"/>
              <a:gd name="connsiteY10954" fmla="*/ 4722026 h 7043687"/>
              <a:gd name="connsiteX10955" fmla="*/ 4038397 w 5143835"/>
              <a:gd name="connsiteY10955" fmla="*/ 4739792 h 7043687"/>
              <a:gd name="connsiteX10956" fmla="*/ 4051462 w 5143835"/>
              <a:gd name="connsiteY10956" fmla="*/ 4729119 h 7043687"/>
              <a:gd name="connsiteX10957" fmla="*/ 4062648 w 5143835"/>
              <a:gd name="connsiteY10957" fmla="*/ 4712526 h 7043687"/>
              <a:gd name="connsiteX10958" fmla="*/ 4057108 w 5143835"/>
              <a:gd name="connsiteY10958" fmla="*/ 4746884 h 7043687"/>
              <a:gd name="connsiteX10959" fmla="*/ 4062753 w 5143835"/>
              <a:gd name="connsiteY10959" fmla="*/ 4764651 h 7043687"/>
              <a:gd name="connsiteX10960" fmla="*/ 4045924 w 5143835"/>
              <a:gd name="connsiteY10960" fmla="*/ 4763479 h 7043687"/>
              <a:gd name="connsiteX10961" fmla="*/ 4034738 w 5143835"/>
              <a:gd name="connsiteY10961" fmla="*/ 4780071 h 7043687"/>
              <a:gd name="connsiteX10962" fmla="*/ 4042265 w 5143835"/>
              <a:gd name="connsiteY10962" fmla="*/ 4803758 h 7043687"/>
              <a:gd name="connsiteX10963" fmla="*/ 4029199 w 5143835"/>
              <a:gd name="connsiteY10963" fmla="*/ 4814429 h 7043687"/>
              <a:gd name="connsiteX10964" fmla="*/ 4018014 w 5143835"/>
              <a:gd name="connsiteY10964" fmla="*/ 4831022 h 7043687"/>
              <a:gd name="connsiteX10965" fmla="*/ 4034843 w 5143835"/>
              <a:gd name="connsiteY10965" fmla="*/ 4832194 h 7043687"/>
              <a:gd name="connsiteX10966" fmla="*/ 4027423 w 5143835"/>
              <a:gd name="connsiteY10966" fmla="*/ 4860632 h 7043687"/>
              <a:gd name="connsiteX10967" fmla="*/ 4048016 w 5143835"/>
              <a:gd name="connsiteY10967" fmla="*/ 4873647 h 7043687"/>
              <a:gd name="connsiteX10968" fmla="*/ 4021883 w 5143835"/>
              <a:gd name="connsiteY10968" fmla="*/ 4894989 h 7043687"/>
              <a:gd name="connsiteX10969" fmla="*/ 4042476 w 5143835"/>
              <a:gd name="connsiteY10969" fmla="*/ 4908006 h 7043687"/>
              <a:gd name="connsiteX10970" fmla="*/ 4070490 w 5143835"/>
              <a:gd name="connsiteY10970" fmla="*/ 4892584 h 7043687"/>
              <a:gd name="connsiteX10971" fmla="*/ 4062963 w 5143835"/>
              <a:gd name="connsiteY10971" fmla="*/ 4868897 h 7043687"/>
              <a:gd name="connsiteX10972" fmla="*/ 4096623 w 5143835"/>
              <a:gd name="connsiteY10972" fmla="*/ 4871241 h 7043687"/>
              <a:gd name="connsiteX10973" fmla="*/ 4100387 w 5143835"/>
              <a:gd name="connsiteY10973" fmla="*/ 4883085 h 7043687"/>
              <a:gd name="connsiteX10974" fmla="*/ 4085439 w 5143835"/>
              <a:gd name="connsiteY10974" fmla="*/ 4887835 h 7043687"/>
              <a:gd name="connsiteX10975" fmla="*/ 4061188 w 5143835"/>
              <a:gd name="connsiteY10975" fmla="*/ 4915098 h 7043687"/>
              <a:gd name="connsiteX10976" fmla="*/ 4079899 w 5143835"/>
              <a:gd name="connsiteY10976" fmla="*/ 4922191 h 7043687"/>
              <a:gd name="connsiteX10977" fmla="*/ 4064951 w 5143835"/>
              <a:gd name="connsiteY10977" fmla="*/ 4926941 h 7043687"/>
              <a:gd name="connsiteX10978" fmla="*/ 4083663 w 5143835"/>
              <a:gd name="connsiteY10978" fmla="*/ 4934035 h 7043687"/>
              <a:gd name="connsiteX10979" fmla="*/ 4085543 w 5143835"/>
              <a:gd name="connsiteY10979" fmla="*/ 4939957 h 7043687"/>
              <a:gd name="connsiteX10980" fmla="*/ 4076242 w 5143835"/>
              <a:gd name="connsiteY10980" fmla="*/ 4962472 h 7043687"/>
              <a:gd name="connsiteX10981" fmla="*/ 4087531 w 5143835"/>
              <a:gd name="connsiteY10981" fmla="*/ 4998003 h 7043687"/>
              <a:gd name="connsiteX10982" fmla="*/ 4089413 w 5143835"/>
              <a:gd name="connsiteY10982" fmla="*/ 5003924 h 7043687"/>
              <a:gd name="connsiteX10983" fmla="*/ 4091294 w 5143835"/>
              <a:gd name="connsiteY10983" fmla="*/ 5009845 h 7043687"/>
              <a:gd name="connsiteX10984" fmla="*/ 4110006 w 5143835"/>
              <a:gd name="connsiteY10984" fmla="*/ 5016940 h 7043687"/>
              <a:gd name="connsiteX10985" fmla="*/ 4111887 w 5143835"/>
              <a:gd name="connsiteY10985" fmla="*/ 5022861 h 7043687"/>
              <a:gd name="connsiteX10986" fmla="*/ 4095057 w 5143835"/>
              <a:gd name="connsiteY10986" fmla="*/ 5021689 h 7043687"/>
              <a:gd name="connsiteX10987" fmla="*/ 4093176 w 5143835"/>
              <a:gd name="connsiteY10987" fmla="*/ 5015767 h 7043687"/>
              <a:gd name="connsiteX10988" fmla="*/ 4080110 w 5143835"/>
              <a:gd name="connsiteY10988" fmla="*/ 5026439 h 7043687"/>
              <a:gd name="connsiteX10989" fmla="*/ 4083873 w 5143835"/>
              <a:gd name="connsiteY10989" fmla="*/ 5038282 h 7043687"/>
              <a:gd name="connsiteX10990" fmla="*/ 4072688 w 5143835"/>
              <a:gd name="connsiteY10990" fmla="*/ 5054876 h 7043687"/>
              <a:gd name="connsiteX10991" fmla="*/ 4100702 w 5143835"/>
              <a:gd name="connsiteY10991" fmla="*/ 5039454 h 7043687"/>
              <a:gd name="connsiteX10992" fmla="*/ 4104465 w 5143835"/>
              <a:gd name="connsiteY10992" fmla="*/ 5051297 h 7043687"/>
              <a:gd name="connsiteX10993" fmla="*/ 4115651 w 5143835"/>
              <a:gd name="connsiteY10993" fmla="*/ 5034704 h 7043687"/>
              <a:gd name="connsiteX10994" fmla="*/ 4132480 w 5143835"/>
              <a:gd name="connsiteY10994" fmla="*/ 5035876 h 7043687"/>
              <a:gd name="connsiteX10995" fmla="*/ 4123177 w 5143835"/>
              <a:gd name="connsiteY10995" fmla="*/ 5058391 h 7043687"/>
              <a:gd name="connsiteX10996" fmla="*/ 4141889 w 5143835"/>
              <a:gd name="connsiteY10996" fmla="*/ 5065484 h 7043687"/>
              <a:gd name="connsiteX10997" fmla="*/ 4128823 w 5143835"/>
              <a:gd name="connsiteY10997" fmla="*/ 5076157 h 7043687"/>
              <a:gd name="connsiteX10998" fmla="*/ 4106452 w 5143835"/>
              <a:gd name="connsiteY10998" fmla="*/ 5109342 h 7043687"/>
              <a:gd name="connsiteX10999" fmla="*/ 4091505 w 5143835"/>
              <a:gd name="connsiteY10999" fmla="*/ 5114092 h 7043687"/>
              <a:gd name="connsiteX11000" fmla="*/ 4113980 w 5143835"/>
              <a:gd name="connsiteY11000" fmla="*/ 5133030 h 7043687"/>
              <a:gd name="connsiteX11001" fmla="*/ 4102795 w 5143835"/>
              <a:gd name="connsiteY11001" fmla="*/ 5149623 h 7043687"/>
              <a:gd name="connsiteX11002" fmla="*/ 4127151 w 5143835"/>
              <a:gd name="connsiteY11002" fmla="*/ 5174481 h 7043687"/>
              <a:gd name="connsiteX11003" fmla="*/ 4119625 w 5143835"/>
              <a:gd name="connsiteY11003" fmla="*/ 5150795 h 7043687"/>
              <a:gd name="connsiteX11004" fmla="*/ 4134573 w 5143835"/>
              <a:gd name="connsiteY11004" fmla="*/ 5146045 h 7043687"/>
              <a:gd name="connsiteX11005" fmla="*/ 4128928 w 5143835"/>
              <a:gd name="connsiteY11005" fmla="*/ 5128279 h 7043687"/>
              <a:gd name="connsiteX11006" fmla="*/ 4164469 w 5143835"/>
              <a:gd name="connsiteY11006" fmla="*/ 5136545 h 7043687"/>
              <a:gd name="connsiteX11007" fmla="*/ 4170114 w 5143835"/>
              <a:gd name="connsiteY11007" fmla="*/ 5154310 h 7043687"/>
              <a:gd name="connsiteX11008" fmla="*/ 4181298 w 5143835"/>
              <a:gd name="connsiteY11008" fmla="*/ 5137717 h 7043687"/>
              <a:gd name="connsiteX11009" fmla="*/ 4179417 w 5143835"/>
              <a:gd name="connsiteY11009" fmla="*/ 5131795 h 7043687"/>
              <a:gd name="connsiteX11010" fmla="*/ 4209313 w 5143835"/>
              <a:gd name="connsiteY11010" fmla="*/ 5122296 h 7043687"/>
              <a:gd name="connsiteX11011" fmla="*/ 4216840 w 5143835"/>
              <a:gd name="connsiteY11011" fmla="*/ 5145982 h 7043687"/>
              <a:gd name="connsiteX11012" fmla="*/ 4196247 w 5143835"/>
              <a:gd name="connsiteY11012" fmla="*/ 5132967 h 7043687"/>
              <a:gd name="connsiteX11013" fmla="*/ 4203772 w 5143835"/>
              <a:gd name="connsiteY11013" fmla="*/ 5156653 h 7043687"/>
              <a:gd name="connsiteX11014" fmla="*/ 4158929 w 5143835"/>
              <a:gd name="connsiteY11014" fmla="*/ 5170903 h 7043687"/>
              <a:gd name="connsiteX11015" fmla="*/ 4177641 w 5143835"/>
              <a:gd name="connsiteY11015" fmla="*/ 5177997 h 7043687"/>
              <a:gd name="connsiteX11016" fmla="*/ 4162693 w 5143835"/>
              <a:gd name="connsiteY11016" fmla="*/ 5182747 h 7043687"/>
              <a:gd name="connsiteX11017" fmla="*/ 4151507 w 5143835"/>
              <a:gd name="connsiteY11017" fmla="*/ 5199340 h 7043687"/>
              <a:gd name="connsiteX11018" fmla="*/ 4153390 w 5143835"/>
              <a:gd name="connsiteY11018" fmla="*/ 5205262 h 7043687"/>
              <a:gd name="connsiteX11019" fmla="*/ 4162798 w 5143835"/>
              <a:gd name="connsiteY11019" fmla="*/ 5234870 h 7043687"/>
              <a:gd name="connsiteX11020" fmla="*/ 4164680 w 5143835"/>
              <a:gd name="connsiteY11020" fmla="*/ 5240793 h 7043687"/>
              <a:gd name="connsiteX11021" fmla="*/ 4147850 w 5143835"/>
              <a:gd name="connsiteY11021" fmla="*/ 5239620 h 7043687"/>
              <a:gd name="connsiteX11022" fmla="*/ 4153495 w 5143835"/>
              <a:gd name="connsiteY11022" fmla="*/ 5257385 h 7043687"/>
              <a:gd name="connsiteX11023" fmla="*/ 4155377 w 5143835"/>
              <a:gd name="connsiteY11023" fmla="*/ 5263306 h 7043687"/>
              <a:gd name="connsiteX11024" fmla="*/ 4142310 w 5143835"/>
              <a:gd name="connsiteY11024" fmla="*/ 5273978 h 7043687"/>
              <a:gd name="connsiteX11025" fmla="*/ 4166666 w 5143835"/>
              <a:gd name="connsiteY11025" fmla="*/ 5298836 h 7043687"/>
              <a:gd name="connsiteX11026" fmla="*/ 4147956 w 5143835"/>
              <a:gd name="connsiteY11026" fmla="*/ 5291743 h 7043687"/>
              <a:gd name="connsiteX11027" fmla="*/ 4142416 w 5143835"/>
              <a:gd name="connsiteY11027" fmla="*/ 5326102 h 7043687"/>
              <a:gd name="connsiteX11028" fmla="*/ 4163009 w 5143835"/>
              <a:gd name="connsiteY11028" fmla="*/ 5339117 h 7043687"/>
              <a:gd name="connsiteX11029" fmla="*/ 4174193 w 5143835"/>
              <a:gd name="connsiteY11029" fmla="*/ 5322523 h 7043687"/>
              <a:gd name="connsiteX11030" fmla="*/ 4189141 w 5143835"/>
              <a:gd name="connsiteY11030" fmla="*/ 5317773 h 7043687"/>
              <a:gd name="connsiteX11031" fmla="*/ 4194786 w 5143835"/>
              <a:gd name="connsiteY11031" fmla="*/ 5335539 h 7043687"/>
              <a:gd name="connsiteX11032" fmla="*/ 4202207 w 5143835"/>
              <a:gd name="connsiteY11032" fmla="*/ 5307102 h 7043687"/>
              <a:gd name="connsiteX11033" fmla="*/ 4232103 w 5143835"/>
              <a:gd name="connsiteY11033" fmla="*/ 5297602 h 7043687"/>
              <a:gd name="connsiteX11034" fmla="*/ 4239630 w 5143835"/>
              <a:gd name="connsiteY11034" fmla="*/ 5321289 h 7043687"/>
              <a:gd name="connsiteX11035" fmla="*/ 4213498 w 5143835"/>
              <a:gd name="connsiteY11035" fmla="*/ 5342632 h 7043687"/>
              <a:gd name="connsiteX11036" fmla="*/ 4217261 w 5143835"/>
              <a:gd name="connsiteY11036" fmla="*/ 5354475 h 7043687"/>
              <a:gd name="connsiteX11037" fmla="*/ 4219143 w 5143835"/>
              <a:gd name="connsiteY11037" fmla="*/ 5360398 h 7043687"/>
              <a:gd name="connsiteX11038" fmla="*/ 4235973 w 5143835"/>
              <a:gd name="connsiteY11038" fmla="*/ 5361569 h 7043687"/>
              <a:gd name="connsiteX11039" fmla="*/ 4239736 w 5143835"/>
              <a:gd name="connsiteY11039" fmla="*/ 5373413 h 7043687"/>
              <a:gd name="connsiteX11040" fmla="*/ 4241618 w 5143835"/>
              <a:gd name="connsiteY11040" fmla="*/ 5379336 h 7043687"/>
              <a:gd name="connsiteX11041" fmla="*/ 4243499 w 5143835"/>
              <a:gd name="connsiteY11041" fmla="*/ 5385256 h 7043687"/>
              <a:gd name="connsiteX11042" fmla="*/ 4234197 w 5143835"/>
              <a:gd name="connsiteY11042" fmla="*/ 5407771 h 7043687"/>
              <a:gd name="connsiteX11043" fmla="*/ 4219248 w 5143835"/>
              <a:gd name="connsiteY11043" fmla="*/ 5412521 h 7043687"/>
              <a:gd name="connsiteX11044" fmla="*/ 4224894 w 5143835"/>
              <a:gd name="connsiteY11044" fmla="*/ 5430286 h 7043687"/>
              <a:gd name="connsiteX11045" fmla="*/ 4226774 w 5143835"/>
              <a:gd name="connsiteY11045" fmla="*/ 5436208 h 7043687"/>
              <a:gd name="connsiteX11046" fmla="*/ 4211826 w 5143835"/>
              <a:gd name="connsiteY11046" fmla="*/ 5440958 h 7043687"/>
              <a:gd name="connsiteX11047" fmla="*/ 4217472 w 5143835"/>
              <a:gd name="connsiteY11047" fmla="*/ 5458724 h 7043687"/>
              <a:gd name="connsiteX11048" fmla="*/ 4206287 w 5143835"/>
              <a:gd name="connsiteY11048" fmla="*/ 5475316 h 7043687"/>
              <a:gd name="connsiteX11049" fmla="*/ 4163324 w 5143835"/>
              <a:gd name="connsiteY11049" fmla="*/ 5495487 h 7043687"/>
              <a:gd name="connsiteX11050" fmla="*/ 4180154 w 5143835"/>
              <a:gd name="connsiteY11050" fmla="*/ 5496659 h 7043687"/>
              <a:gd name="connsiteX11051" fmla="*/ 4195102 w 5143835"/>
              <a:gd name="connsiteY11051" fmla="*/ 5491908 h 7043687"/>
              <a:gd name="connsiteX11052" fmla="*/ 4208169 w 5143835"/>
              <a:gd name="connsiteY11052" fmla="*/ 5481238 h 7043687"/>
              <a:gd name="connsiteX11053" fmla="*/ 4224998 w 5143835"/>
              <a:gd name="connsiteY11053" fmla="*/ 5482408 h 7043687"/>
              <a:gd name="connsiteX11054" fmla="*/ 4232420 w 5143835"/>
              <a:gd name="connsiteY11054" fmla="*/ 5453974 h 7043687"/>
              <a:gd name="connsiteX11055" fmla="*/ 4234302 w 5143835"/>
              <a:gd name="connsiteY11055" fmla="*/ 5459895 h 7043687"/>
              <a:gd name="connsiteX11056" fmla="*/ 4260434 w 5143835"/>
              <a:gd name="connsiteY11056" fmla="*/ 5438552 h 7043687"/>
              <a:gd name="connsiteX11057" fmla="*/ 4282908 w 5143835"/>
              <a:gd name="connsiteY11057" fmla="*/ 5457488 h 7043687"/>
              <a:gd name="connsiteX11058" fmla="*/ 4295976 w 5143835"/>
              <a:gd name="connsiteY11058" fmla="*/ 5446817 h 7043687"/>
              <a:gd name="connsiteX11059" fmla="*/ 4301620 w 5143835"/>
              <a:gd name="connsiteY11059" fmla="*/ 5464581 h 7043687"/>
              <a:gd name="connsiteX11060" fmla="*/ 4275488 w 5143835"/>
              <a:gd name="connsiteY11060" fmla="*/ 5485924 h 7043687"/>
              <a:gd name="connsiteX11061" fmla="*/ 4279251 w 5143835"/>
              <a:gd name="connsiteY11061" fmla="*/ 5497768 h 7043687"/>
              <a:gd name="connsiteX11062" fmla="*/ 4264303 w 5143835"/>
              <a:gd name="connsiteY11062" fmla="*/ 5502518 h 7043687"/>
              <a:gd name="connsiteX11063" fmla="*/ 4255000 w 5143835"/>
              <a:gd name="connsiteY11063" fmla="*/ 5525033 h 7043687"/>
              <a:gd name="connsiteX11064" fmla="*/ 4275593 w 5143835"/>
              <a:gd name="connsiteY11064" fmla="*/ 5538048 h 7043687"/>
              <a:gd name="connsiteX11065" fmla="*/ 4262526 w 5143835"/>
              <a:gd name="connsiteY11065" fmla="*/ 5548720 h 7043687"/>
              <a:gd name="connsiteX11066" fmla="*/ 4273817 w 5143835"/>
              <a:gd name="connsiteY11066" fmla="*/ 5584250 h 7043687"/>
              <a:gd name="connsiteX11067" fmla="*/ 4290646 w 5143835"/>
              <a:gd name="connsiteY11067" fmla="*/ 5585422 h 7043687"/>
              <a:gd name="connsiteX11068" fmla="*/ 4313016 w 5143835"/>
              <a:gd name="connsiteY11068" fmla="*/ 5552235 h 7043687"/>
              <a:gd name="connsiteX11069" fmla="*/ 4290541 w 5143835"/>
              <a:gd name="connsiteY11069" fmla="*/ 5533298 h 7043687"/>
              <a:gd name="connsiteX11070" fmla="*/ 4318555 w 5143835"/>
              <a:gd name="connsiteY11070" fmla="*/ 5517877 h 7043687"/>
              <a:gd name="connsiteX11071" fmla="*/ 4322319 w 5143835"/>
              <a:gd name="connsiteY11071" fmla="*/ 5529721 h 7043687"/>
              <a:gd name="connsiteX11072" fmla="*/ 4357860 w 5143835"/>
              <a:gd name="connsiteY11072" fmla="*/ 5537985 h 7043687"/>
              <a:gd name="connsiteX11073" fmla="*/ 4361623 w 5143835"/>
              <a:gd name="connsiteY11073" fmla="*/ 5549830 h 7043687"/>
              <a:gd name="connsiteX11074" fmla="*/ 4371031 w 5143835"/>
              <a:gd name="connsiteY11074" fmla="*/ 5579437 h 7043687"/>
              <a:gd name="connsiteX11075" fmla="*/ 4378558 w 5143835"/>
              <a:gd name="connsiteY11075" fmla="*/ 5603125 h 7043687"/>
              <a:gd name="connsiteX11076" fmla="*/ 4423814 w 5143835"/>
              <a:gd name="connsiteY11076" fmla="*/ 5600884 h 7043687"/>
              <a:gd name="connsiteX11077" fmla="*/ 4431827 w 5143835"/>
              <a:gd name="connsiteY11077" fmla="*/ 5572685 h 7043687"/>
              <a:gd name="connsiteX11078" fmla="*/ 4449178 w 5143835"/>
              <a:gd name="connsiteY11078" fmla="*/ 5627287 h 7043687"/>
              <a:gd name="connsiteX11079" fmla="*/ 4451105 w 5143835"/>
              <a:gd name="connsiteY11079" fmla="*/ 5633355 h 7043687"/>
              <a:gd name="connsiteX11080" fmla="*/ 4454961 w 5143835"/>
              <a:gd name="connsiteY11080" fmla="*/ 5645489 h 7043687"/>
              <a:gd name="connsiteX11081" fmla="*/ 4438904 w 5143835"/>
              <a:gd name="connsiteY11081" fmla="*/ 5650591 h 7043687"/>
              <a:gd name="connsiteX11082" fmla="*/ 4436975 w 5143835"/>
              <a:gd name="connsiteY11082" fmla="*/ 5644524 h 7043687"/>
              <a:gd name="connsiteX11083" fmla="*/ 4435048 w 5143835"/>
              <a:gd name="connsiteY11083" fmla="*/ 5638457 h 7043687"/>
              <a:gd name="connsiteX11084" fmla="*/ 4433120 w 5143835"/>
              <a:gd name="connsiteY11084" fmla="*/ 5632390 h 7043687"/>
              <a:gd name="connsiteX11085" fmla="*/ 4425314 w 5143835"/>
              <a:gd name="connsiteY11085" fmla="*/ 5607825 h 7043687"/>
              <a:gd name="connsiteX11086" fmla="*/ 4419744 w 5143835"/>
              <a:gd name="connsiteY11086" fmla="*/ 5629154 h 7043687"/>
              <a:gd name="connsiteX11087" fmla="*/ 4406678 w 5143835"/>
              <a:gd name="connsiteY11087" fmla="*/ 5639826 h 7043687"/>
              <a:gd name="connsiteX11088" fmla="*/ 4417968 w 5143835"/>
              <a:gd name="connsiteY11088" fmla="*/ 5675356 h 7043687"/>
              <a:gd name="connsiteX11089" fmla="*/ 4419849 w 5143835"/>
              <a:gd name="connsiteY11089" fmla="*/ 5681279 h 7043687"/>
              <a:gd name="connsiteX11090" fmla="*/ 4404902 w 5143835"/>
              <a:gd name="connsiteY11090" fmla="*/ 5686028 h 7043687"/>
              <a:gd name="connsiteX11091" fmla="*/ 4421731 w 5143835"/>
              <a:gd name="connsiteY11091" fmla="*/ 5687200 h 7043687"/>
              <a:gd name="connsiteX11092" fmla="*/ 4449851 w 5143835"/>
              <a:gd name="connsiteY11092" fmla="*/ 5723902 h 7043687"/>
              <a:gd name="connsiteX11093" fmla="*/ 4412428 w 5143835"/>
              <a:gd name="connsiteY11093" fmla="*/ 5709715 h 7043687"/>
              <a:gd name="connsiteX11094" fmla="*/ 4397481 w 5143835"/>
              <a:gd name="connsiteY11094" fmla="*/ 5714465 h 7043687"/>
              <a:gd name="connsiteX11095" fmla="*/ 4360057 w 5143835"/>
              <a:gd name="connsiteY11095" fmla="*/ 5700278 h 7043687"/>
              <a:gd name="connsiteX11096" fmla="*/ 4359952 w 5143835"/>
              <a:gd name="connsiteY11096" fmla="*/ 5648154 h 7043687"/>
              <a:gd name="connsiteX11097" fmla="*/ 4339359 w 5143835"/>
              <a:gd name="connsiteY11097" fmla="*/ 5635139 h 7043687"/>
              <a:gd name="connsiteX11098" fmla="*/ 4330056 w 5143835"/>
              <a:gd name="connsiteY11098" fmla="*/ 5657654 h 7043687"/>
              <a:gd name="connsiteX11099" fmla="*/ 4348768 w 5143835"/>
              <a:gd name="connsiteY11099" fmla="*/ 5664748 h 7043687"/>
              <a:gd name="connsiteX11100" fmla="*/ 4333819 w 5143835"/>
              <a:gd name="connsiteY11100" fmla="*/ 5669498 h 7043687"/>
              <a:gd name="connsiteX11101" fmla="*/ 4326399 w 5143835"/>
              <a:gd name="connsiteY11101" fmla="*/ 5697935 h 7043687"/>
              <a:gd name="connsiteX11102" fmla="*/ 4292738 w 5143835"/>
              <a:gd name="connsiteY11102" fmla="*/ 5695591 h 7043687"/>
              <a:gd name="connsiteX11103" fmla="*/ 4305805 w 5143835"/>
              <a:gd name="connsiteY11103" fmla="*/ 5684919 h 7043687"/>
              <a:gd name="connsiteX11104" fmla="*/ 4288035 w 5143835"/>
              <a:gd name="connsiteY11104" fmla="*/ 5680786 h 7043687"/>
              <a:gd name="connsiteX11105" fmla="*/ 4287094 w 5143835"/>
              <a:gd name="connsiteY11105" fmla="*/ 5677826 h 7043687"/>
              <a:gd name="connsiteX11106" fmla="*/ 4282113 w 5143835"/>
              <a:gd name="connsiteY11106" fmla="*/ 5679408 h 7043687"/>
              <a:gd name="connsiteX11107" fmla="*/ 4270264 w 5143835"/>
              <a:gd name="connsiteY11107" fmla="*/ 5676652 h 7043687"/>
              <a:gd name="connsiteX11108" fmla="*/ 4272146 w 5143835"/>
              <a:gd name="connsiteY11108" fmla="*/ 5682576 h 7043687"/>
              <a:gd name="connsiteX11109" fmla="*/ 4282113 w 5143835"/>
              <a:gd name="connsiteY11109" fmla="*/ 5679408 h 7043687"/>
              <a:gd name="connsiteX11110" fmla="*/ 4288035 w 5143835"/>
              <a:gd name="connsiteY11110" fmla="*/ 5680786 h 7043687"/>
              <a:gd name="connsiteX11111" fmla="*/ 4288975 w 5143835"/>
              <a:gd name="connsiteY11111" fmla="*/ 5683747 h 7043687"/>
              <a:gd name="connsiteX11112" fmla="*/ 4281554 w 5143835"/>
              <a:gd name="connsiteY11112" fmla="*/ 5712185 h 7043687"/>
              <a:gd name="connsiteX11113" fmla="*/ 4283435 w 5143835"/>
              <a:gd name="connsiteY11113" fmla="*/ 5718106 h 7043687"/>
              <a:gd name="connsiteX11114" fmla="*/ 4298384 w 5143835"/>
              <a:gd name="connsiteY11114" fmla="*/ 5713356 h 7043687"/>
              <a:gd name="connsiteX11115" fmla="*/ 4294621 w 5143835"/>
              <a:gd name="connsiteY11115" fmla="*/ 5701513 h 7043687"/>
              <a:gd name="connsiteX11116" fmla="*/ 4311450 w 5143835"/>
              <a:gd name="connsiteY11116" fmla="*/ 5702685 h 7043687"/>
              <a:gd name="connsiteX11117" fmla="*/ 4330162 w 5143835"/>
              <a:gd name="connsiteY11117" fmla="*/ 5709777 h 7043687"/>
              <a:gd name="connsiteX11118" fmla="*/ 4318977 w 5143835"/>
              <a:gd name="connsiteY11118" fmla="*/ 5726371 h 7043687"/>
              <a:gd name="connsiteX11119" fmla="*/ 4320859 w 5143835"/>
              <a:gd name="connsiteY11119" fmla="*/ 5732293 h 7043687"/>
              <a:gd name="connsiteX11120" fmla="*/ 4339570 w 5143835"/>
              <a:gd name="connsiteY11120" fmla="*/ 5739386 h 7043687"/>
              <a:gd name="connsiteX11121" fmla="*/ 4341451 w 5143835"/>
              <a:gd name="connsiteY11121" fmla="*/ 5745308 h 7043687"/>
              <a:gd name="connsiteX11122" fmla="*/ 4326504 w 5143835"/>
              <a:gd name="connsiteY11122" fmla="*/ 5750057 h 7043687"/>
              <a:gd name="connsiteX11123" fmla="*/ 4305911 w 5143835"/>
              <a:gd name="connsiteY11123" fmla="*/ 5737043 h 7043687"/>
              <a:gd name="connsiteX11124" fmla="*/ 4328385 w 5143835"/>
              <a:gd name="connsiteY11124" fmla="*/ 5755980 h 7043687"/>
              <a:gd name="connsiteX11125" fmla="*/ 4315319 w 5143835"/>
              <a:gd name="connsiteY11125" fmla="*/ 5766651 h 7043687"/>
              <a:gd name="connsiteX11126" fmla="*/ 4319083 w 5143835"/>
              <a:gd name="connsiteY11126" fmla="*/ 5778494 h 7043687"/>
              <a:gd name="connsiteX11127" fmla="*/ 4349084 w 5143835"/>
              <a:gd name="connsiteY11127" fmla="*/ 5821118 h 7043687"/>
              <a:gd name="connsiteX11128" fmla="*/ 4336017 w 5143835"/>
              <a:gd name="connsiteY11128" fmla="*/ 5831790 h 7043687"/>
              <a:gd name="connsiteX11129" fmla="*/ 4354729 w 5143835"/>
              <a:gd name="connsiteY11129" fmla="*/ 5838883 h 7043687"/>
              <a:gd name="connsiteX11130" fmla="*/ 4369677 w 5143835"/>
              <a:gd name="connsiteY11130" fmla="*/ 5834134 h 7043687"/>
              <a:gd name="connsiteX11131" fmla="*/ 4420166 w 5143835"/>
              <a:gd name="connsiteY11131" fmla="*/ 5837650 h 7043687"/>
              <a:gd name="connsiteX11132" fmla="*/ 4427693 w 5143835"/>
              <a:gd name="connsiteY11132" fmla="*/ 5861337 h 7043687"/>
              <a:gd name="connsiteX11133" fmla="*/ 4414626 w 5143835"/>
              <a:gd name="connsiteY11133" fmla="*/ 5872007 h 7043687"/>
              <a:gd name="connsiteX11134" fmla="*/ 4431456 w 5143835"/>
              <a:gd name="connsiteY11134" fmla="*/ 5873179 h 7043687"/>
              <a:gd name="connsiteX11135" fmla="*/ 4450167 w 5143835"/>
              <a:gd name="connsiteY11135" fmla="*/ 5880272 h 7043687"/>
              <a:gd name="connsiteX11136" fmla="*/ 4470760 w 5143835"/>
              <a:gd name="connsiteY11136" fmla="*/ 5893288 h 7043687"/>
              <a:gd name="connsiteX11137" fmla="*/ 4459575 w 5143835"/>
              <a:gd name="connsiteY11137" fmla="*/ 5909880 h 7043687"/>
              <a:gd name="connsiteX11138" fmla="*/ 4478287 w 5143835"/>
              <a:gd name="connsiteY11138" fmla="*/ 5916975 h 7043687"/>
              <a:gd name="connsiteX11139" fmla="*/ 4465221 w 5143835"/>
              <a:gd name="connsiteY11139" fmla="*/ 5927646 h 7043687"/>
              <a:gd name="connsiteX11140" fmla="*/ 4463339 w 5143835"/>
              <a:gd name="connsiteY11140" fmla="*/ 5921724 h 7043687"/>
              <a:gd name="connsiteX11141" fmla="*/ 4461457 w 5143835"/>
              <a:gd name="connsiteY11141" fmla="*/ 5915803 h 7043687"/>
              <a:gd name="connsiteX11142" fmla="*/ 4446509 w 5143835"/>
              <a:gd name="connsiteY11142" fmla="*/ 5920553 h 7043687"/>
              <a:gd name="connsiteX11143" fmla="*/ 4465221 w 5143835"/>
              <a:gd name="connsiteY11143" fmla="*/ 5927646 h 7043687"/>
              <a:gd name="connsiteX11144" fmla="*/ 4459681 w 5143835"/>
              <a:gd name="connsiteY11144" fmla="*/ 5962004 h 7043687"/>
              <a:gd name="connsiteX11145" fmla="*/ 4461563 w 5143835"/>
              <a:gd name="connsiteY11145" fmla="*/ 5967926 h 7043687"/>
              <a:gd name="connsiteX11146" fmla="*/ 4478392 w 5143835"/>
              <a:gd name="connsiteY11146" fmla="*/ 5969098 h 7043687"/>
              <a:gd name="connsiteX11147" fmla="*/ 4463444 w 5143835"/>
              <a:gd name="connsiteY11147" fmla="*/ 5973847 h 7043687"/>
              <a:gd name="connsiteX11148" fmla="*/ 4459786 w 5143835"/>
              <a:gd name="connsiteY11148" fmla="*/ 6014127 h 7043687"/>
              <a:gd name="connsiteX11149" fmla="*/ 4487801 w 5143835"/>
              <a:gd name="connsiteY11149" fmla="*/ 5998706 h 7043687"/>
              <a:gd name="connsiteX11150" fmla="*/ 4484142 w 5143835"/>
              <a:gd name="connsiteY11150" fmla="*/ 6038986 h 7043687"/>
              <a:gd name="connsiteX11151" fmla="*/ 4487906 w 5143835"/>
              <a:gd name="connsiteY11151" fmla="*/ 6050831 h 7043687"/>
              <a:gd name="connsiteX11152" fmla="*/ 4480484 w 5143835"/>
              <a:gd name="connsiteY11152" fmla="*/ 6079266 h 7043687"/>
              <a:gd name="connsiteX11153" fmla="*/ 4463655 w 5143835"/>
              <a:gd name="connsiteY11153" fmla="*/ 6078095 h 7043687"/>
              <a:gd name="connsiteX11154" fmla="*/ 4471182 w 5143835"/>
              <a:gd name="connsiteY11154" fmla="*/ 6101781 h 7043687"/>
              <a:gd name="connsiteX11155" fmla="*/ 4458115 w 5143835"/>
              <a:gd name="connsiteY11155" fmla="*/ 6112452 h 7043687"/>
              <a:gd name="connsiteX11156" fmla="*/ 4474946 w 5143835"/>
              <a:gd name="connsiteY11156" fmla="*/ 6113626 h 7043687"/>
              <a:gd name="connsiteX11157" fmla="*/ 4489893 w 5143835"/>
              <a:gd name="connsiteY11157" fmla="*/ 6108876 h 7043687"/>
              <a:gd name="connsiteX11158" fmla="*/ 4491774 w 5143835"/>
              <a:gd name="connsiteY11158" fmla="*/ 6114797 h 7043687"/>
              <a:gd name="connsiteX11159" fmla="*/ 4476827 w 5143835"/>
              <a:gd name="connsiteY11159" fmla="*/ 6119547 h 7043687"/>
              <a:gd name="connsiteX11160" fmla="*/ 4461878 w 5143835"/>
              <a:gd name="connsiteY11160" fmla="*/ 6124297 h 7043687"/>
              <a:gd name="connsiteX11161" fmla="*/ 4463760 w 5143835"/>
              <a:gd name="connsiteY11161" fmla="*/ 6130219 h 7043687"/>
              <a:gd name="connsiteX11162" fmla="*/ 4465641 w 5143835"/>
              <a:gd name="connsiteY11162" fmla="*/ 6136140 h 7043687"/>
              <a:gd name="connsiteX11163" fmla="*/ 4469405 w 5143835"/>
              <a:gd name="connsiteY11163" fmla="*/ 6147983 h 7043687"/>
              <a:gd name="connsiteX11164" fmla="*/ 4452575 w 5143835"/>
              <a:gd name="connsiteY11164" fmla="*/ 6146811 h 7043687"/>
              <a:gd name="connsiteX11165" fmla="*/ 4456339 w 5143835"/>
              <a:gd name="connsiteY11165" fmla="*/ 6158654 h 7043687"/>
              <a:gd name="connsiteX11166" fmla="*/ 4452681 w 5143835"/>
              <a:gd name="connsiteY11166" fmla="*/ 6198934 h 7043687"/>
              <a:gd name="connsiteX11167" fmla="*/ 4439615 w 5143835"/>
              <a:gd name="connsiteY11167" fmla="*/ 6209606 h 7043687"/>
              <a:gd name="connsiteX11168" fmla="*/ 4456445 w 5143835"/>
              <a:gd name="connsiteY11168" fmla="*/ 6210778 h 7043687"/>
              <a:gd name="connsiteX11169" fmla="*/ 4454563 w 5143835"/>
              <a:gd name="connsiteY11169" fmla="*/ 6204856 h 7043687"/>
              <a:gd name="connsiteX11170" fmla="*/ 4488221 w 5143835"/>
              <a:gd name="connsiteY11170" fmla="*/ 6207199 h 7043687"/>
              <a:gd name="connsiteX11171" fmla="*/ 4497526 w 5143835"/>
              <a:gd name="connsiteY11171" fmla="*/ 6184686 h 7043687"/>
              <a:gd name="connsiteX11172" fmla="*/ 4503170 w 5143835"/>
              <a:gd name="connsiteY11172" fmla="*/ 6202450 h 7043687"/>
              <a:gd name="connsiteX11173" fmla="*/ 4527527 w 5143835"/>
              <a:gd name="connsiteY11173" fmla="*/ 6227308 h 7043687"/>
              <a:gd name="connsiteX11174" fmla="*/ 4548120 w 5143835"/>
              <a:gd name="connsiteY11174" fmla="*/ 6240325 h 7043687"/>
              <a:gd name="connsiteX11175" fmla="*/ 4533172 w 5143835"/>
              <a:gd name="connsiteY11175" fmla="*/ 6245075 h 7043687"/>
              <a:gd name="connsiteX11176" fmla="*/ 4553764 w 5143835"/>
              <a:gd name="connsiteY11176" fmla="*/ 6258088 h 7043687"/>
              <a:gd name="connsiteX11177" fmla="*/ 4561186 w 5143835"/>
              <a:gd name="connsiteY11177" fmla="*/ 6229653 h 7043687"/>
              <a:gd name="connsiteX11178" fmla="*/ 4544356 w 5143835"/>
              <a:gd name="connsiteY11178" fmla="*/ 6228482 h 7043687"/>
              <a:gd name="connsiteX11179" fmla="*/ 4534947 w 5143835"/>
              <a:gd name="connsiteY11179" fmla="*/ 6198872 h 7043687"/>
              <a:gd name="connsiteX11180" fmla="*/ 4518118 w 5143835"/>
              <a:gd name="connsiteY11180" fmla="*/ 6197700 h 7043687"/>
              <a:gd name="connsiteX11181" fmla="*/ 4529303 w 5143835"/>
              <a:gd name="connsiteY11181" fmla="*/ 6181106 h 7043687"/>
              <a:gd name="connsiteX11182" fmla="*/ 4527422 w 5143835"/>
              <a:gd name="connsiteY11182" fmla="*/ 6175186 h 7043687"/>
              <a:gd name="connsiteX11183" fmla="*/ 4540488 w 5143835"/>
              <a:gd name="connsiteY11183" fmla="*/ 6164515 h 7043687"/>
              <a:gd name="connsiteX11184" fmla="*/ 4535784 w 5143835"/>
              <a:gd name="connsiteY11184" fmla="*/ 6149709 h 7043687"/>
              <a:gd name="connsiteX11185" fmla="*/ 4532961 w 5143835"/>
              <a:gd name="connsiteY11185" fmla="*/ 6140827 h 7043687"/>
              <a:gd name="connsiteX11186" fmla="*/ 4531079 w 5143835"/>
              <a:gd name="connsiteY11186" fmla="*/ 6134905 h 7043687"/>
              <a:gd name="connsiteX11187" fmla="*/ 4532961 w 5143835"/>
              <a:gd name="connsiteY11187" fmla="*/ 6140827 h 7043687"/>
              <a:gd name="connsiteX11188" fmla="*/ 4518013 w 5143835"/>
              <a:gd name="connsiteY11188" fmla="*/ 6145577 h 7043687"/>
              <a:gd name="connsiteX11189" fmla="*/ 4514250 w 5143835"/>
              <a:gd name="connsiteY11189" fmla="*/ 6133733 h 7043687"/>
              <a:gd name="connsiteX11190" fmla="*/ 4504842 w 5143835"/>
              <a:gd name="connsiteY11190" fmla="*/ 6104126 h 7043687"/>
              <a:gd name="connsiteX11191" fmla="*/ 4517908 w 5143835"/>
              <a:gd name="connsiteY11191" fmla="*/ 6093453 h 7043687"/>
              <a:gd name="connsiteX11192" fmla="*/ 4521670 w 5143835"/>
              <a:gd name="connsiteY11192" fmla="*/ 6105297 h 7043687"/>
              <a:gd name="connsiteX11193" fmla="*/ 4549685 w 5143835"/>
              <a:gd name="connsiteY11193" fmla="*/ 6089876 h 7043687"/>
              <a:gd name="connsiteX11194" fmla="*/ 4538501 w 5143835"/>
              <a:gd name="connsiteY11194" fmla="*/ 6106469 h 7043687"/>
              <a:gd name="connsiteX11195" fmla="*/ 4546026 w 5143835"/>
              <a:gd name="connsiteY11195" fmla="*/ 6130155 h 7043687"/>
              <a:gd name="connsiteX11196" fmla="*/ 4560975 w 5143835"/>
              <a:gd name="connsiteY11196" fmla="*/ 6125405 h 7043687"/>
              <a:gd name="connsiteX11197" fmla="*/ 4574147 w 5143835"/>
              <a:gd name="connsiteY11197" fmla="*/ 6166857 h 7043687"/>
              <a:gd name="connsiteX11198" fmla="*/ 4568607 w 5143835"/>
              <a:gd name="connsiteY11198" fmla="*/ 6201216 h 7043687"/>
              <a:gd name="connsiteX11199" fmla="*/ 4572370 w 5143835"/>
              <a:gd name="connsiteY11199" fmla="*/ 6213059 h 7043687"/>
              <a:gd name="connsiteX11200" fmla="*/ 4578016 w 5143835"/>
              <a:gd name="connsiteY11200" fmla="*/ 6230825 h 7043687"/>
              <a:gd name="connsiteX11201" fmla="*/ 4598609 w 5143835"/>
              <a:gd name="connsiteY11201" fmla="*/ 6243839 h 7043687"/>
              <a:gd name="connsiteX11202" fmla="*/ 4566831 w 5143835"/>
              <a:gd name="connsiteY11202" fmla="*/ 6247417 h 7043687"/>
              <a:gd name="connsiteX11203" fmla="*/ 4555646 w 5143835"/>
              <a:gd name="connsiteY11203" fmla="*/ 6264011 h 7043687"/>
              <a:gd name="connsiteX11204" fmla="*/ 4563173 w 5143835"/>
              <a:gd name="connsiteY11204" fmla="*/ 6287699 h 7043687"/>
              <a:gd name="connsiteX11205" fmla="*/ 4533277 w 5143835"/>
              <a:gd name="connsiteY11205" fmla="*/ 6297199 h 7043687"/>
              <a:gd name="connsiteX11206" fmla="*/ 4557634 w 5143835"/>
              <a:gd name="connsiteY11206" fmla="*/ 6322056 h 7043687"/>
              <a:gd name="connsiteX11207" fmla="*/ 4531501 w 5143835"/>
              <a:gd name="connsiteY11207" fmla="*/ 6343399 h 7043687"/>
              <a:gd name="connsiteX11208" fmla="*/ 4516553 w 5143835"/>
              <a:gd name="connsiteY11208" fmla="*/ 6348149 h 7043687"/>
              <a:gd name="connsiteX11209" fmla="*/ 4514671 w 5143835"/>
              <a:gd name="connsiteY11209" fmla="*/ 6342226 h 7043687"/>
              <a:gd name="connsiteX11210" fmla="*/ 4499723 w 5143835"/>
              <a:gd name="connsiteY11210" fmla="*/ 6346977 h 7043687"/>
              <a:gd name="connsiteX11211" fmla="*/ 4497841 w 5143835"/>
              <a:gd name="connsiteY11211" fmla="*/ 6341055 h 7043687"/>
              <a:gd name="connsiteX11212" fmla="*/ 4512789 w 5143835"/>
              <a:gd name="connsiteY11212" fmla="*/ 6336305 h 7043687"/>
              <a:gd name="connsiteX11213" fmla="*/ 4479130 w 5143835"/>
              <a:gd name="connsiteY11213" fmla="*/ 6333961 h 7043687"/>
              <a:gd name="connsiteX11214" fmla="*/ 4490315 w 5143835"/>
              <a:gd name="connsiteY11214" fmla="*/ 6317369 h 7043687"/>
              <a:gd name="connsiteX11215" fmla="*/ 4458537 w 5143835"/>
              <a:gd name="connsiteY11215" fmla="*/ 6320948 h 7043687"/>
              <a:gd name="connsiteX11216" fmla="*/ 4464181 w 5143835"/>
              <a:gd name="connsiteY11216" fmla="*/ 6338712 h 7043687"/>
              <a:gd name="connsiteX11217" fmla="*/ 4447353 w 5143835"/>
              <a:gd name="connsiteY11217" fmla="*/ 6337541 h 7043687"/>
              <a:gd name="connsiteX11218" fmla="*/ 4434285 w 5143835"/>
              <a:gd name="connsiteY11218" fmla="*/ 6348212 h 7043687"/>
              <a:gd name="connsiteX11219" fmla="*/ 4424982 w 5143835"/>
              <a:gd name="connsiteY11219" fmla="*/ 6370726 h 7043687"/>
              <a:gd name="connsiteX11220" fmla="*/ 4423101 w 5143835"/>
              <a:gd name="connsiteY11220" fmla="*/ 6364804 h 7043687"/>
              <a:gd name="connsiteX11221" fmla="*/ 4410035 w 5143835"/>
              <a:gd name="connsiteY11221" fmla="*/ 6375475 h 7043687"/>
              <a:gd name="connsiteX11222" fmla="*/ 4396968 w 5143835"/>
              <a:gd name="connsiteY11222" fmla="*/ 6386149 h 7043687"/>
              <a:gd name="connsiteX11223" fmla="*/ 4387665 w 5143835"/>
              <a:gd name="connsiteY11223" fmla="*/ 6408663 h 7043687"/>
              <a:gd name="connsiteX11224" fmla="*/ 4428851 w 5143835"/>
              <a:gd name="connsiteY11224" fmla="*/ 6434693 h 7043687"/>
              <a:gd name="connsiteX11225" fmla="*/ 4413903 w 5143835"/>
              <a:gd name="connsiteY11225" fmla="*/ 6439443 h 7043687"/>
              <a:gd name="connsiteX11226" fmla="*/ 4432615 w 5143835"/>
              <a:gd name="connsiteY11226" fmla="*/ 6446536 h 7043687"/>
              <a:gd name="connsiteX11227" fmla="*/ 4434496 w 5143835"/>
              <a:gd name="connsiteY11227" fmla="*/ 6452458 h 7043687"/>
              <a:gd name="connsiteX11228" fmla="*/ 4438260 w 5143835"/>
              <a:gd name="connsiteY11228" fmla="*/ 6464303 h 7043687"/>
              <a:gd name="connsiteX11229" fmla="*/ 4451326 w 5143835"/>
              <a:gd name="connsiteY11229" fmla="*/ 6453630 h 7043687"/>
              <a:gd name="connsiteX11230" fmla="*/ 4470038 w 5143835"/>
              <a:gd name="connsiteY11230" fmla="*/ 6460724 h 7043687"/>
              <a:gd name="connsiteX11231" fmla="*/ 4471919 w 5143835"/>
              <a:gd name="connsiteY11231" fmla="*/ 6466646 h 7043687"/>
              <a:gd name="connsiteX11232" fmla="*/ 4484986 w 5143835"/>
              <a:gd name="connsiteY11232" fmla="*/ 6455974 h 7043687"/>
              <a:gd name="connsiteX11233" fmla="*/ 4503696 w 5143835"/>
              <a:gd name="connsiteY11233" fmla="*/ 6463068 h 7043687"/>
              <a:gd name="connsiteX11234" fmla="*/ 4492512 w 5143835"/>
              <a:gd name="connsiteY11234" fmla="*/ 6479660 h 7043687"/>
              <a:gd name="connsiteX11235" fmla="*/ 4496276 w 5143835"/>
              <a:gd name="connsiteY11235" fmla="*/ 6491504 h 7043687"/>
              <a:gd name="connsiteX11236" fmla="*/ 4509342 w 5143835"/>
              <a:gd name="connsiteY11236" fmla="*/ 6480832 h 7043687"/>
              <a:gd name="connsiteX11237" fmla="*/ 4528054 w 5143835"/>
              <a:gd name="connsiteY11237" fmla="*/ 6487926 h 7043687"/>
              <a:gd name="connsiteX11238" fmla="*/ 4529935 w 5143835"/>
              <a:gd name="connsiteY11238" fmla="*/ 6493848 h 7043687"/>
              <a:gd name="connsiteX11239" fmla="*/ 4548646 w 5143835"/>
              <a:gd name="connsiteY11239" fmla="*/ 6500942 h 7043687"/>
              <a:gd name="connsiteX11240" fmla="*/ 4557845 w 5143835"/>
              <a:gd name="connsiteY11240" fmla="*/ 6426303 h 7043687"/>
              <a:gd name="connsiteX11241" fmla="*/ 4578437 w 5143835"/>
              <a:gd name="connsiteY11241" fmla="*/ 6439319 h 7043687"/>
              <a:gd name="connsiteX11242" fmla="*/ 4563490 w 5143835"/>
              <a:gd name="connsiteY11242" fmla="*/ 6444068 h 7043687"/>
              <a:gd name="connsiteX11243" fmla="*/ 4567253 w 5143835"/>
              <a:gd name="connsiteY11243" fmla="*/ 6455911 h 7043687"/>
              <a:gd name="connsiteX11244" fmla="*/ 4582200 w 5143835"/>
              <a:gd name="connsiteY11244" fmla="*/ 6451161 h 7043687"/>
              <a:gd name="connsiteX11245" fmla="*/ 4584082 w 5143835"/>
              <a:gd name="connsiteY11245" fmla="*/ 6457082 h 7043687"/>
              <a:gd name="connsiteX11246" fmla="*/ 4585964 w 5143835"/>
              <a:gd name="connsiteY11246" fmla="*/ 6463006 h 7043687"/>
              <a:gd name="connsiteX11247" fmla="*/ 4569133 w 5143835"/>
              <a:gd name="connsiteY11247" fmla="*/ 6461832 h 7043687"/>
              <a:gd name="connsiteX11248" fmla="*/ 4572897 w 5143835"/>
              <a:gd name="connsiteY11248" fmla="*/ 6473676 h 7043687"/>
              <a:gd name="connsiteX11249" fmla="*/ 4557949 w 5143835"/>
              <a:gd name="connsiteY11249" fmla="*/ 6478427 h 7043687"/>
              <a:gd name="connsiteX11250" fmla="*/ 4589727 w 5143835"/>
              <a:gd name="connsiteY11250" fmla="*/ 6474848 h 7043687"/>
              <a:gd name="connsiteX11251" fmla="*/ 4591609 w 5143835"/>
              <a:gd name="connsiteY11251" fmla="*/ 6480769 h 7043687"/>
              <a:gd name="connsiteX11252" fmla="*/ 4597254 w 5143835"/>
              <a:gd name="connsiteY11252" fmla="*/ 6498535 h 7043687"/>
              <a:gd name="connsiteX11253" fmla="*/ 4584187 w 5143835"/>
              <a:gd name="connsiteY11253" fmla="*/ 6509207 h 7043687"/>
              <a:gd name="connsiteX11254" fmla="*/ 4587950 w 5143835"/>
              <a:gd name="connsiteY11254" fmla="*/ 6521049 h 7043687"/>
              <a:gd name="connsiteX11255" fmla="*/ 4602899 w 5143835"/>
              <a:gd name="connsiteY11255" fmla="*/ 6516299 h 7043687"/>
              <a:gd name="connsiteX11256" fmla="*/ 4584293 w 5143835"/>
              <a:gd name="connsiteY11256" fmla="*/ 6561330 h 7043687"/>
              <a:gd name="connsiteX11257" fmla="*/ 4578648 w 5143835"/>
              <a:gd name="connsiteY11257" fmla="*/ 6543564 h 7043687"/>
              <a:gd name="connsiteX11258" fmla="*/ 4569345 w 5143835"/>
              <a:gd name="connsiteY11258" fmla="*/ 6566080 h 7043687"/>
              <a:gd name="connsiteX11259" fmla="*/ 4573108 w 5143835"/>
              <a:gd name="connsiteY11259" fmla="*/ 6577924 h 7043687"/>
              <a:gd name="connsiteX11260" fmla="*/ 4588057 w 5143835"/>
              <a:gd name="connsiteY11260" fmla="*/ 6573173 h 7043687"/>
              <a:gd name="connsiteX11261" fmla="*/ 4589938 w 5143835"/>
              <a:gd name="connsiteY11261" fmla="*/ 6579094 h 7043687"/>
              <a:gd name="connsiteX11262" fmla="*/ 4591820 w 5143835"/>
              <a:gd name="connsiteY11262" fmla="*/ 6585016 h 7043687"/>
              <a:gd name="connsiteX11263" fmla="*/ 4597465 w 5143835"/>
              <a:gd name="connsiteY11263" fmla="*/ 6602782 h 7043687"/>
              <a:gd name="connsiteX11264" fmla="*/ 4591925 w 5143835"/>
              <a:gd name="connsiteY11264" fmla="*/ 6637140 h 7043687"/>
              <a:gd name="connsiteX11265" fmla="*/ 4614399 w 5143835"/>
              <a:gd name="connsiteY11265" fmla="*/ 6656077 h 7043687"/>
              <a:gd name="connsiteX11266" fmla="*/ 4560148 w 5143835"/>
              <a:gd name="connsiteY11266" fmla="*/ 6640718 h 7043687"/>
              <a:gd name="connsiteX11267" fmla="*/ 4543318 w 5143835"/>
              <a:gd name="connsiteY11267" fmla="*/ 6639547 h 7043687"/>
              <a:gd name="connsiteX11268" fmla="*/ 4573214 w 5143835"/>
              <a:gd name="connsiteY11268" fmla="*/ 6630047 h 7043687"/>
              <a:gd name="connsiteX11269" fmla="*/ 4524606 w 5143835"/>
              <a:gd name="connsiteY11269" fmla="*/ 6632452 h 7043687"/>
              <a:gd name="connsiteX11270" fmla="*/ 4543318 w 5143835"/>
              <a:gd name="connsiteY11270" fmla="*/ 6639547 h 7043687"/>
              <a:gd name="connsiteX11271" fmla="*/ 4550844 w 5143835"/>
              <a:gd name="connsiteY11271" fmla="*/ 6663232 h 7043687"/>
              <a:gd name="connsiteX11272" fmla="*/ 4534014 w 5143835"/>
              <a:gd name="connsiteY11272" fmla="*/ 6662061 h 7043687"/>
              <a:gd name="connsiteX11273" fmla="*/ 4528475 w 5143835"/>
              <a:gd name="connsiteY11273" fmla="*/ 6696419 h 7043687"/>
              <a:gd name="connsiteX11274" fmla="*/ 4549068 w 5143835"/>
              <a:gd name="connsiteY11274" fmla="*/ 6709435 h 7043687"/>
              <a:gd name="connsiteX11275" fmla="*/ 4564016 w 5143835"/>
              <a:gd name="connsiteY11275" fmla="*/ 6704685 h 7043687"/>
              <a:gd name="connsiteX11276" fmla="*/ 4571543 w 5143835"/>
              <a:gd name="connsiteY11276" fmla="*/ 6728371 h 7043687"/>
              <a:gd name="connsiteX11277" fmla="*/ 4554713 w 5143835"/>
              <a:gd name="connsiteY11277" fmla="*/ 6727199 h 7043687"/>
              <a:gd name="connsiteX11278" fmla="*/ 4549173 w 5143835"/>
              <a:gd name="connsiteY11278" fmla="*/ 6761558 h 7043687"/>
              <a:gd name="connsiteX11279" fmla="*/ 4567885 w 5143835"/>
              <a:gd name="connsiteY11279" fmla="*/ 6768653 h 7043687"/>
              <a:gd name="connsiteX11280" fmla="*/ 4569767 w 5143835"/>
              <a:gd name="connsiteY11280" fmla="*/ 6774574 h 7043687"/>
              <a:gd name="connsiteX11281" fmla="*/ 4571648 w 5143835"/>
              <a:gd name="connsiteY11281" fmla="*/ 6780495 h 7043687"/>
              <a:gd name="connsiteX11282" fmla="*/ 4556700 w 5143835"/>
              <a:gd name="connsiteY11282" fmla="*/ 6785245 h 7043687"/>
              <a:gd name="connsiteX11283" fmla="*/ 4560464 w 5143835"/>
              <a:gd name="connsiteY11283" fmla="*/ 6797088 h 7043687"/>
              <a:gd name="connsiteX11284" fmla="*/ 4496907 w 5143835"/>
              <a:gd name="connsiteY11284" fmla="*/ 6804244 h 7043687"/>
              <a:gd name="connsiteX11285" fmla="*/ 4485723 w 5143835"/>
              <a:gd name="connsiteY11285" fmla="*/ 6820838 h 7043687"/>
              <a:gd name="connsiteX11286" fmla="*/ 4504434 w 5143835"/>
              <a:gd name="connsiteY11286" fmla="*/ 6827932 h 7043687"/>
              <a:gd name="connsiteX11287" fmla="*/ 4474539 w 5143835"/>
              <a:gd name="connsiteY11287" fmla="*/ 6837431 h 7043687"/>
              <a:gd name="connsiteX11288" fmla="*/ 4470775 w 5143835"/>
              <a:gd name="connsiteY11288" fmla="*/ 6825587 h 7043687"/>
              <a:gd name="connsiteX11289" fmla="*/ 4459591 w 5143835"/>
              <a:gd name="connsiteY11289" fmla="*/ 6842182 h 7043687"/>
              <a:gd name="connsiteX11290" fmla="*/ 4427813 w 5143835"/>
              <a:gd name="connsiteY11290" fmla="*/ 6845758 h 7043687"/>
              <a:gd name="connsiteX11291" fmla="*/ 4407219 w 5143835"/>
              <a:gd name="connsiteY11291" fmla="*/ 6832744 h 7043687"/>
              <a:gd name="connsiteX11292" fmla="*/ 4416523 w 5143835"/>
              <a:gd name="connsiteY11292" fmla="*/ 6810229 h 7043687"/>
              <a:gd name="connsiteX11293" fmla="*/ 4395930 w 5143835"/>
              <a:gd name="connsiteY11293" fmla="*/ 6797214 h 7043687"/>
              <a:gd name="connsiteX11294" fmla="*/ 4373455 w 5143835"/>
              <a:gd name="connsiteY11294" fmla="*/ 6778277 h 7043687"/>
              <a:gd name="connsiteX11295" fmla="*/ 4375337 w 5143835"/>
              <a:gd name="connsiteY11295" fmla="*/ 6784198 h 7043687"/>
              <a:gd name="connsiteX11296" fmla="*/ 4395930 w 5143835"/>
              <a:gd name="connsiteY11296" fmla="*/ 6797214 h 7043687"/>
              <a:gd name="connsiteX11297" fmla="*/ 4384745 w 5143835"/>
              <a:gd name="connsiteY11297" fmla="*/ 6813807 h 7043687"/>
              <a:gd name="connsiteX11298" fmla="*/ 4328611 w 5143835"/>
              <a:gd name="connsiteY11298" fmla="*/ 6792526 h 7043687"/>
              <a:gd name="connsiteX11299" fmla="*/ 4341677 w 5143835"/>
              <a:gd name="connsiteY11299" fmla="*/ 6781855 h 7043687"/>
              <a:gd name="connsiteX11300" fmla="*/ 4324848 w 5143835"/>
              <a:gd name="connsiteY11300" fmla="*/ 6780683 h 7043687"/>
              <a:gd name="connsiteX11301" fmla="*/ 4306136 w 5143835"/>
              <a:gd name="connsiteY11301" fmla="*/ 6773589 h 7043687"/>
              <a:gd name="connsiteX11302" fmla="*/ 4332374 w 5143835"/>
              <a:gd name="connsiteY11302" fmla="*/ 6804369 h 7043687"/>
              <a:gd name="connsiteX11303" fmla="*/ 4323071 w 5143835"/>
              <a:gd name="connsiteY11303" fmla="*/ 6826884 h 7043687"/>
              <a:gd name="connsiteX11304" fmla="*/ 4289411 w 5143835"/>
              <a:gd name="connsiteY11304" fmla="*/ 6824542 h 7043687"/>
              <a:gd name="connsiteX11305" fmla="*/ 4274463 w 5143835"/>
              <a:gd name="connsiteY11305" fmla="*/ 6829291 h 7043687"/>
              <a:gd name="connsiteX11306" fmla="*/ 4287530 w 5143835"/>
              <a:gd name="connsiteY11306" fmla="*/ 6818618 h 7043687"/>
              <a:gd name="connsiteX11307" fmla="*/ 4285649 w 5143835"/>
              <a:gd name="connsiteY11307" fmla="*/ 6812697 h 7043687"/>
              <a:gd name="connsiteX11308" fmla="*/ 4250107 w 5143835"/>
              <a:gd name="connsiteY11308" fmla="*/ 6804433 h 7043687"/>
              <a:gd name="connsiteX11309" fmla="*/ 4223870 w 5143835"/>
              <a:gd name="connsiteY11309" fmla="*/ 6773651 h 7043687"/>
              <a:gd name="connsiteX11310" fmla="*/ 4253766 w 5143835"/>
              <a:gd name="connsiteY11310" fmla="*/ 6764151 h 7043687"/>
              <a:gd name="connsiteX11311" fmla="*/ 4272477 w 5143835"/>
              <a:gd name="connsiteY11311" fmla="*/ 6771246 h 7043687"/>
              <a:gd name="connsiteX11312" fmla="*/ 4285544 w 5143835"/>
              <a:gd name="connsiteY11312" fmla="*/ 6760574 h 7043687"/>
              <a:gd name="connsiteX11313" fmla="*/ 4251883 w 5143835"/>
              <a:gd name="connsiteY11313" fmla="*/ 6758230 h 7043687"/>
              <a:gd name="connsiteX11314" fmla="*/ 4238712 w 5143835"/>
              <a:gd name="connsiteY11314" fmla="*/ 6716779 h 7043687"/>
              <a:gd name="connsiteX11315" fmla="*/ 4272371 w 5143835"/>
              <a:gd name="connsiteY11315" fmla="*/ 6719123 h 7043687"/>
              <a:gd name="connsiteX11316" fmla="*/ 4270490 w 5143835"/>
              <a:gd name="connsiteY11316" fmla="*/ 6713200 h 7043687"/>
              <a:gd name="connsiteX11317" fmla="*/ 4300386 w 5143835"/>
              <a:gd name="connsiteY11317" fmla="*/ 6703700 h 7043687"/>
              <a:gd name="connsiteX11318" fmla="*/ 4311570 w 5143835"/>
              <a:gd name="connsiteY11318" fmla="*/ 6687107 h 7043687"/>
              <a:gd name="connsiteX11319" fmla="*/ 4279792 w 5143835"/>
              <a:gd name="connsiteY11319" fmla="*/ 6690686 h 7043687"/>
              <a:gd name="connsiteX11320" fmla="*/ 4242369 w 5143835"/>
              <a:gd name="connsiteY11320" fmla="*/ 6676499 h 7043687"/>
              <a:gd name="connsiteX11321" fmla="*/ 4227422 w 5143835"/>
              <a:gd name="connsiteY11321" fmla="*/ 6681249 h 7043687"/>
              <a:gd name="connsiteX11322" fmla="*/ 4201289 w 5143835"/>
              <a:gd name="connsiteY11322" fmla="*/ 6702591 h 7043687"/>
              <a:gd name="connsiteX11323" fmla="*/ 4238712 w 5143835"/>
              <a:gd name="connsiteY11323" fmla="*/ 6716779 h 7043687"/>
              <a:gd name="connsiteX11324" fmla="*/ 4231290 w 5143835"/>
              <a:gd name="connsiteY11324" fmla="*/ 6745215 h 7043687"/>
              <a:gd name="connsiteX11325" fmla="*/ 4235054 w 5143835"/>
              <a:gd name="connsiteY11325" fmla="*/ 6757058 h 7043687"/>
              <a:gd name="connsiteX11326" fmla="*/ 4216343 w 5143835"/>
              <a:gd name="connsiteY11326" fmla="*/ 6749965 h 7043687"/>
              <a:gd name="connsiteX11327" fmla="*/ 4221987 w 5143835"/>
              <a:gd name="connsiteY11327" fmla="*/ 6767729 h 7043687"/>
              <a:gd name="connsiteX11328" fmla="*/ 4212685 w 5143835"/>
              <a:gd name="connsiteY11328" fmla="*/ 6790245 h 7043687"/>
              <a:gd name="connsiteX11329" fmla="*/ 4195854 w 5143835"/>
              <a:gd name="connsiteY11329" fmla="*/ 6789074 h 7043687"/>
              <a:gd name="connsiteX11330" fmla="*/ 4188328 w 5143835"/>
              <a:gd name="connsiteY11330" fmla="*/ 6765387 h 7043687"/>
              <a:gd name="connsiteX11331" fmla="*/ 4154669 w 5143835"/>
              <a:gd name="connsiteY11331" fmla="*/ 6763043 h 7043687"/>
              <a:gd name="connsiteX11332" fmla="*/ 4135957 w 5143835"/>
              <a:gd name="connsiteY11332" fmla="*/ 6755949 h 7043687"/>
              <a:gd name="connsiteX11333" fmla="*/ 4143379 w 5143835"/>
              <a:gd name="connsiteY11333" fmla="*/ 6727512 h 7043687"/>
              <a:gd name="connsiteX11334" fmla="*/ 4124667 w 5143835"/>
              <a:gd name="connsiteY11334" fmla="*/ 6720419 h 7043687"/>
              <a:gd name="connsiteX11335" fmla="*/ 4111601 w 5143835"/>
              <a:gd name="connsiteY11335" fmla="*/ 6731090 h 7043687"/>
              <a:gd name="connsiteX11336" fmla="*/ 4107838 w 5143835"/>
              <a:gd name="connsiteY11336" fmla="*/ 6719248 h 7043687"/>
              <a:gd name="connsiteX11337" fmla="*/ 4064875 w 5143835"/>
              <a:gd name="connsiteY11337" fmla="*/ 6739419 h 7043687"/>
              <a:gd name="connsiteX11338" fmla="*/ 4020031 w 5143835"/>
              <a:gd name="connsiteY11338" fmla="*/ 6753668 h 7043687"/>
              <a:gd name="connsiteX11339" fmla="*/ 3988254 w 5143835"/>
              <a:gd name="connsiteY11339" fmla="*/ 6757248 h 7043687"/>
              <a:gd name="connsiteX11340" fmla="*/ 3984490 w 5143835"/>
              <a:gd name="connsiteY11340" fmla="*/ 6745404 h 7043687"/>
              <a:gd name="connsiteX11341" fmla="*/ 3999439 w 5143835"/>
              <a:gd name="connsiteY11341" fmla="*/ 6740654 h 7043687"/>
              <a:gd name="connsiteX11342" fmla="*/ 4025570 w 5143835"/>
              <a:gd name="connsiteY11342" fmla="*/ 6719310 h 7043687"/>
              <a:gd name="connsiteX11343" fmla="*/ 4036756 w 5143835"/>
              <a:gd name="connsiteY11343" fmla="*/ 6702717 h 7043687"/>
              <a:gd name="connsiteX11344" fmla="*/ 4068533 w 5143835"/>
              <a:gd name="connsiteY11344" fmla="*/ 6699139 h 7043687"/>
              <a:gd name="connsiteX11345" fmla="*/ 4079718 w 5143835"/>
              <a:gd name="connsiteY11345" fmla="*/ 6682546 h 7043687"/>
              <a:gd name="connsiteX11346" fmla="*/ 4083481 w 5143835"/>
              <a:gd name="connsiteY11346" fmla="*/ 6694389 h 7043687"/>
              <a:gd name="connsiteX11347" fmla="*/ 4085362 w 5143835"/>
              <a:gd name="connsiteY11347" fmla="*/ 6700310 h 7043687"/>
              <a:gd name="connsiteX11348" fmla="*/ 4100311 w 5143835"/>
              <a:gd name="connsiteY11348" fmla="*/ 6695560 h 7043687"/>
              <a:gd name="connsiteX11349" fmla="*/ 4120904 w 5143835"/>
              <a:gd name="connsiteY11349" fmla="*/ 6708576 h 7043687"/>
              <a:gd name="connsiteX11350" fmla="*/ 4119022 w 5143835"/>
              <a:gd name="connsiteY11350" fmla="*/ 6702655 h 7043687"/>
              <a:gd name="connsiteX11351" fmla="*/ 4127732 w 5143835"/>
              <a:gd name="connsiteY11351" fmla="*/ 6695541 h 7043687"/>
              <a:gd name="connsiteX11352" fmla="*/ 4133971 w 5143835"/>
              <a:gd name="connsiteY11352" fmla="*/ 6697905 h 7043687"/>
              <a:gd name="connsiteX11353" fmla="*/ 4177038 w 5143835"/>
              <a:gd name="connsiteY11353" fmla="*/ 6729856 h 7043687"/>
              <a:gd name="connsiteX11354" fmla="*/ 4191986 w 5143835"/>
              <a:gd name="connsiteY11354" fmla="*/ 6725106 h 7043687"/>
              <a:gd name="connsiteX11355" fmla="*/ 4161985 w 5143835"/>
              <a:gd name="connsiteY11355" fmla="*/ 6682483 h 7043687"/>
              <a:gd name="connsiteX11356" fmla="*/ 4193763 w 5143835"/>
              <a:gd name="connsiteY11356" fmla="*/ 6678905 h 7043687"/>
              <a:gd name="connsiteX11357" fmla="*/ 4191881 w 5143835"/>
              <a:gd name="connsiteY11357" fmla="*/ 6672983 h 7043687"/>
              <a:gd name="connsiteX11358" fmla="*/ 4189999 w 5143835"/>
              <a:gd name="connsiteY11358" fmla="*/ 6667062 h 7043687"/>
              <a:gd name="connsiteX11359" fmla="*/ 4171288 w 5143835"/>
              <a:gd name="connsiteY11359" fmla="*/ 6659968 h 7043687"/>
              <a:gd name="connsiteX11360" fmla="*/ 4161985 w 5143835"/>
              <a:gd name="connsiteY11360" fmla="*/ 6682483 h 7043687"/>
              <a:gd name="connsiteX11361" fmla="*/ 4117931 w 5143835"/>
              <a:gd name="connsiteY11361" fmla="*/ 6691824 h 7043687"/>
              <a:gd name="connsiteX11362" fmla="*/ 4115258 w 5143835"/>
              <a:gd name="connsiteY11362" fmla="*/ 6690810 h 7043687"/>
              <a:gd name="connsiteX11363" fmla="*/ 4115729 w 5143835"/>
              <a:gd name="connsiteY11363" fmla="*/ 6692291 h 7043687"/>
              <a:gd name="connsiteX11364" fmla="*/ 4100311 w 5143835"/>
              <a:gd name="connsiteY11364" fmla="*/ 6695560 h 7043687"/>
              <a:gd name="connsiteX11365" fmla="*/ 4092784 w 5143835"/>
              <a:gd name="connsiteY11365" fmla="*/ 6671873 h 7043687"/>
              <a:gd name="connsiteX11366" fmla="*/ 4107732 w 5143835"/>
              <a:gd name="connsiteY11366" fmla="*/ 6667124 h 7043687"/>
              <a:gd name="connsiteX11367" fmla="*/ 4111495 w 5143835"/>
              <a:gd name="connsiteY11367" fmla="*/ 6678967 h 7043687"/>
              <a:gd name="connsiteX11368" fmla="*/ 4118917 w 5143835"/>
              <a:gd name="connsiteY11368" fmla="*/ 6650531 h 7043687"/>
              <a:gd name="connsiteX11369" fmla="*/ 4079613 w 5143835"/>
              <a:gd name="connsiteY11369" fmla="*/ 6630422 h 7043687"/>
              <a:gd name="connsiteX11370" fmla="*/ 4047835 w 5143835"/>
              <a:gd name="connsiteY11370" fmla="*/ 6634000 h 7043687"/>
              <a:gd name="connsiteX11371" fmla="*/ 4055361 w 5143835"/>
              <a:gd name="connsiteY11371" fmla="*/ 6657687 h 7043687"/>
              <a:gd name="connsiteX11372" fmla="*/ 4044177 w 5143835"/>
              <a:gd name="connsiteY11372" fmla="*/ 6674280 h 7043687"/>
              <a:gd name="connsiteX11373" fmla="*/ 4021702 w 5143835"/>
              <a:gd name="connsiteY11373" fmla="*/ 6655343 h 7043687"/>
              <a:gd name="connsiteX11374" fmla="*/ 4029229 w 5143835"/>
              <a:gd name="connsiteY11374" fmla="*/ 6679030 h 7043687"/>
              <a:gd name="connsiteX11375" fmla="*/ 4012399 w 5143835"/>
              <a:gd name="connsiteY11375" fmla="*/ 6677858 h 7043687"/>
              <a:gd name="connsiteX11376" fmla="*/ 3991806 w 5143835"/>
              <a:gd name="connsiteY11376" fmla="*/ 6664843 h 7043687"/>
              <a:gd name="connsiteX11377" fmla="*/ 3978740 w 5143835"/>
              <a:gd name="connsiteY11377" fmla="*/ 6675514 h 7043687"/>
              <a:gd name="connsiteX11378" fmla="*/ 3986266 w 5143835"/>
              <a:gd name="connsiteY11378" fmla="*/ 6699201 h 7043687"/>
              <a:gd name="connsiteX11379" fmla="*/ 3965673 w 5143835"/>
              <a:gd name="connsiteY11379" fmla="*/ 6686186 h 7043687"/>
              <a:gd name="connsiteX11380" fmla="*/ 3958251 w 5143835"/>
              <a:gd name="connsiteY11380" fmla="*/ 6714622 h 7043687"/>
              <a:gd name="connsiteX11381" fmla="*/ 3963897 w 5143835"/>
              <a:gd name="connsiteY11381" fmla="*/ 6732388 h 7043687"/>
              <a:gd name="connsiteX11382" fmla="*/ 3932120 w 5143835"/>
              <a:gd name="connsiteY11382" fmla="*/ 6735966 h 7043687"/>
              <a:gd name="connsiteX11383" fmla="*/ 3894696 w 5143835"/>
              <a:gd name="connsiteY11383" fmla="*/ 6721779 h 7043687"/>
              <a:gd name="connsiteX11384" fmla="*/ 3901229 w 5143835"/>
              <a:gd name="connsiteY11384" fmla="*/ 6716444 h 7043687"/>
              <a:gd name="connsiteX11385" fmla="*/ 3906386 w 5143835"/>
              <a:gd name="connsiteY11385" fmla="*/ 6712231 h 7043687"/>
              <a:gd name="connsiteX11386" fmla="*/ 3906802 w 5143835"/>
              <a:gd name="connsiteY11386" fmla="*/ 6713096 h 7043687"/>
              <a:gd name="connsiteX11387" fmla="*/ 3904037 w 5143835"/>
              <a:gd name="connsiteY11387" fmla="*/ 6718812 h 7043687"/>
              <a:gd name="connsiteX11388" fmla="*/ 3911526 w 5143835"/>
              <a:gd name="connsiteY11388" fmla="*/ 6722950 h 7043687"/>
              <a:gd name="connsiteX11389" fmla="*/ 3906802 w 5143835"/>
              <a:gd name="connsiteY11389" fmla="*/ 6713096 h 7043687"/>
              <a:gd name="connsiteX11390" fmla="*/ 3907764 w 5143835"/>
              <a:gd name="connsiteY11390" fmla="*/ 6711108 h 7043687"/>
              <a:gd name="connsiteX11391" fmla="*/ 3906386 w 5143835"/>
              <a:gd name="connsiteY11391" fmla="*/ 6712231 h 7043687"/>
              <a:gd name="connsiteX11392" fmla="*/ 3905424 w 5143835"/>
              <a:gd name="connsiteY11392" fmla="*/ 6710221 h 7043687"/>
              <a:gd name="connsiteX11393" fmla="*/ 3890933 w 5143835"/>
              <a:gd name="connsiteY11393" fmla="*/ 6709936 h 7043687"/>
              <a:gd name="connsiteX11394" fmla="*/ 3875982 w 5143835"/>
              <a:gd name="connsiteY11394" fmla="*/ 6714688 h 7043687"/>
              <a:gd name="connsiteX11395" fmla="*/ 3885288 w 5143835"/>
              <a:gd name="connsiteY11395" fmla="*/ 6692171 h 7043687"/>
              <a:gd name="connsiteX11396" fmla="*/ 3836678 w 5143835"/>
              <a:gd name="connsiteY11396" fmla="*/ 6694577 h 7043687"/>
              <a:gd name="connsiteX11397" fmla="*/ 3874099 w 5143835"/>
              <a:gd name="connsiteY11397" fmla="*/ 6708764 h 7043687"/>
              <a:gd name="connsiteX11398" fmla="*/ 3875982 w 5143835"/>
              <a:gd name="connsiteY11398" fmla="*/ 6714688 h 7043687"/>
              <a:gd name="connsiteX11399" fmla="*/ 3877864 w 5143835"/>
              <a:gd name="connsiteY11399" fmla="*/ 6720608 h 7043687"/>
              <a:gd name="connsiteX11400" fmla="*/ 3816190 w 5143835"/>
              <a:gd name="connsiteY11400" fmla="*/ 6733686 h 7043687"/>
              <a:gd name="connsiteX11401" fmla="*/ 3823716 w 5143835"/>
              <a:gd name="connsiteY11401" fmla="*/ 6757372 h 7043687"/>
              <a:gd name="connsiteX11402" fmla="*/ 3791938 w 5143835"/>
              <a:gd name="connsiteY11402" fmla="*/ 6760950 h 7043687"/>
              <a:gd name="connsiteX11403" fmla="*/ 3773227 w 5143835"/>
              <a:gd name="connsiteY11403" fmla="*/ 6753858 h 7043687"/>
              <a:gd name="connsiteX11404" fmla="*/ 3752740 w 5143835"/>
              <a:gd name="connsiteY11404" fmla="*/ 6792965 h 7043687"/>
              <a:gd name="connsiteX11405" fmla="*/ 3797584 w 5143835"/>
              <a:gd name="connsiteY11405" fmla="*/ 6778716 h 7043687"/>
              <a:gd name="connsiteX11406" fmla="*/ 3812532 w 5143835"/>
              <a:gd name="connsiteY11406" fmla="*/ 6773966 h 7043687"/>
              <a:gd name="connsiteX11407" fmla="*/ 3814414 w 5143835"/>
              <a:gd name="connsiteY11407" fmla="*/ 6779888 h 7043687"/>
              <a:gd name="connsiteX11408" fmla="*/ 3827480 w 5143835"/>
              <a:gd name="connsiteY11408" fmla="*/ 6769216 h 7043687"/>
              <a:gd name="connsiteX11409" fmla="*/ 3833124 w 5143835"/>
              <a:gd name="connsiteY11409" fmla="*/ 6786981 h 7043687"/>
              <a:gd name="connsiteX11410" fmla="*/ 3821940 w 5143835"/>
              <a:gd name="connsiteY11410" fmla="*/ 6803575 h 7043687"/>
              <a:gd name="connsiteX11411" fmla="*/ 3808874 w 5143835"/>
              <a:gd name="connsiteY11411" fmla="*/ 6814246 h 7043687"/>
              <a:gd name="connsiteX11412" fmla="*/ 3825703 w 5143835"/>
              <a:gd name="connsiteY11412" fmla="*/ 6815418 h 7043687"/>
              <a:gd name="connsiteX11413" fmla="*/ 3812637 w 5143835"/>
              <a:gd name="connsiteY11413" fmla="*/ 6826089 h 7043687"/>
              <a:gd name="connsiteX11414" fmla="*/ 3814518 w 5143835"/>
              <a:gd name="connsiteY11414" fmla="*/ 6832010 h 7043687"/>
              <a:gd name="connsiteX11415" fmla="*/ 3793925 w 5143835"/>
              <a:gd name="connsiteY11415" fmla="*/ 6818996 h 7043687"/>
              <a:gd name="connsiteX11416" fmla="*/ 3756502 w 5143835"/>
              <a:gd name="connsiteY11416" fmla="*/ 6804808 h 7043687"/>
              <a:gd name="connsiteX11417" fmla="*/ 3745319 w 5143835"/>
              <a:gd name="connsiteY11417" fmla="*/ 6821403 h 7043687"/>
              <a:gd name="connsiteX11418" fmla="*/ 3726606 w 5143835"/>
              <a:gd name="connsiteY11418" fmla="*/ 6814308 h 7043687"/>
              <a:gd name="connsiteX11419" fmla="*/ 3692948 w 5143835"/>
              <a:gd name="connsiteY11419" fmla="*/ 6811965 h 7043687"/>
              <a:gd name="connsiteX11420" fmla="*/ 3694829 w 5143835"/>
              <a:gd name="connsiteY11420" fmla="*/ 6817887 h 7043687"/>
              <a:gd name="connsiteX11421" fmla="*/ 3681763 w 5143835"/>
              <a:gd name="connsiteY11421" fmla="*/ 6828558 h 7043687"/>
              <a:gd name="connsiteX11422" fmla="*/ 3687408 w 5143835"/>
              <a:gd name="connsiteY11422" fmla="*/ 6846323 h 7043687"/>
              <a:gd name="connsiteX11423" fmla="*/ 3668697 w 5143835"/>
              <a:gd name="connsiteY11423" fmla="*/ 6839229 h 7043687"/>
              <a:gd name="connsiteX11424" fmla="*/ 3655631 w 5143835"/>
              <a:gd name="connsiteY11424" fmla="*/ 6849902 h 7043687"/>
              <a:gd name="connsiteX11425" fmla="*/ 3638801 w 5143835"/>
              <a:gd name="connsiteY11425" fmla="*/ 6848729 h 7043687"/>
              <a:gd name="connsiteX11426" fmla="*/ 3659288 w 5143835"/>
              <a:gd name="connsiteY11426" fmla="*/ 6809621 h 7043687"/>
              <a:gd name="connsiteX11427" fmla="*/ 3674236 w 5143835"/>
              <a:gd name="connsiteY11427" fmla="*/ 6804871 h 7043687"/>
              <a:gd name="connsiteX11428" fmla="*/ 3649880 w 5143835"/>
              <a:gd name="connsiteY11428" fmla="*/ 6780012 h 7043687"/>
              <a:gd name="connsiteX11429" fmla="*/ 3662946 w 5143835"/>
              <a:gd name="connsiteY11429" fmla="*/ 6769342 h 7043687"/>
              <a:gd name="connsiteX11430" fmla="*/ 3671831 w 5143835"/>
              <a:gd name="connsiteY11430" fmla="*/ 6771407 h 7043687"/>
              <a:gd name="connsiteX11431" fmla="*/ 3676741 w 5143835"/>
              <a:gd name="connsiteY11431" fmla="*/ 6775999 h 7043687"/>
              <a:gd name="connsiteX11432" fmla="*/ 3677210 w 5143835"/>
              <a:gd name="connsiteY11432" fmla="*/ 6777476 h 7043687"/>
              <a:gd name="connsiteX11433" fmla="*/ 3678362 w 5143835"/>
              <a:gd name="connsiteY11433" fmla="*/ 6777516 h 7043687"/>
              <a:gd name="connsiteX11434" fmla="*/ 3683539 w 5143835"/>
              <a:gd name="connsiteY11434" fmla="*/ 6782357 h 7043687"/>
              <a:gd name="connsiteX11435" fmla="*/ 3687302 w 5143835"/>
              <a:gd name="connsiteY11435" fmla="*/ 6794199 h 7043687"/>
              <a:gd name="connsiteX11436" fmla="*/ 3720962 w 5143835"/>
              <a:gd name="connsiteY11436" fmla="*/ 6796543 h 7043687"/>
              <a:gd name="connsiteX11437" fmla="*/ 3700369 w 5143835"/>
              <a:gd name="connsiteY11437" fmla="*/ 6783528 h 7043687"/>
              <a:gd name="connsiteX11438" fmla="*/ 3713435 w 5143835"/>
              <a:gd name="connsiteY11438" fmla="*/ 6772857 h 7043687"/>
              <a:gd name="connsiteX11439" fmla="*/ 3711553 w 5143835"/>
              <a:gd name="connsiteY11439" fmla="*/ 6766935 h 7043687"/>
              <a:gd name="connsiteX11440" fmla="*/ 3705909 w 5143835"/>
              <a:gd name="connsiteY11440" fmla="*/ 6749170 h 7043687"/>
              <a:gd name="connsiteX11441" fmla="*/ 3720857 w 5143835"/>
              <a:gd name="connsiteY11441" fmla="*/ 6744420 h 7043687"/>
              <a:gd name="connsiteX11442" fmla="*/ 3718975 w 5143835"/>
              <a:gd name="connsiteY11442" fmla="*/ 6738500 h 7043687"/>
              <a:gd name="connsiteX11443" fmla="*/ 3733923 w 5143835"/>
              <a:gd name="connsiteY11443" fmla="*/ 6733749 h 7043687"/>
              <a:gd name="connsiteX11444" fmla="*/ 3748871 w 5143835"/>
              <a:gd name="connsiteY11444" fmla="*/ 6728999 h 7043687"/>
              <a:gd name="connsiteX11445" fmla="*/ 3789952 w 5143835"/>
              <a:gd name="connsiteY11445" fmla="*/ 6702905 h 7043687"/>
              <a:gd name="connsiteX11446" fmla="*/ 3786911 w 5143835"/>
              <a:gd name="connsiteY11446" fmla="*/ 6698937 h 7043687"/>
              <a:gd name="connsiteX11447" fmla="*/ 3794381 w 5143835"/>
              <a:gd name="connsiteY11447" fmla="*/ 6697423 h 7043687"/>
              <a:gd name="connsiteX11448" fmla="*/ 3803018 w 5143835"/>
              <a:gd name="connsiteY11448" fmla="*/ 6692234 h 7043687"/>
              <a:gd name="connsiteX11449" fmla="*/ 3808558 w 5143835"/>
              <a:gd name="connsiteY11449" fmla="*/ 6657876 h 7043687"/>
              <a:gd name="connsiteX11450" fmla="*/ 3853402 w 5143835"/>
              <a:gd name="connsiteY11450" fmla="*/ 6643627 h 7043687"/>
              <a:gd name="connsiteX11451" fmla="*/ 3778556 w 5143835"/>
              <a:gd name="connsiteY11451" fmla="*/ 6615252 h 7043687"/>
              <a:gd name="connsiteX11452" fmla="*/ 3757964 w 5143835"/>
              <a:gd name="connsiteY11452" fmla="*/ 6602236 h 7043687"/>
              <a:gd name="connsiteX11453" fmla="*/ 3746779 w 5143835"/>
              <a:gd name="connsiteY11453" fmla="*/ 6618831 h 7043687"/>
              <a:gd name="connsiteX11454" fmla="*/ 3750542 w 5143835"/>
              <a:gd name="connsiteY11454" fmla="*/ 6630675 h 7043687"/>
              <a:gd name="connsiteX11455" fmla="*/ 3765491 w 5143835"/>
              <a:gd name="connsiteY11455" fmla="*/ 6625924 h 7043687"/>
              <a:gd name="connsiteX11456" fmla="*/ 3756186 w 5143835"/>
              <a:gd name="connsiteY11456" fmla="*/ 6648438 h 7043687"/>
              <a:gd name="connsiteX11457" fmla="*/ 3728173 w 5143835"/>
              <a:gd name="connsiteY11457" fmla="*/ 6663860 h 7043687"/>
              <a:gd name="connsiteX11458" fmla="*/ 3731936 w 5143835"/>
              <a:gd name="connsiteY11458" fmla="*/ 6675703 h 7043687"/>
              <a:gd name="connsiteX11459" fmla="*/ 3715106 w 5143835"/>
              <a:gd name="connsiteY11459" fmla="*/ 6674531 h 7043687"/>
              <a:gd name="connsiteX11460" fmla="*/ 3675802 w 5143835"/>
              <a:gd name="connsiteY11460" fmla="*/ 6654423 h 7043687"/>
              <a:gd name="connsiteX11461" fmla="*/ 3701934 w 5143835"/>
              <a:gd name="connsiteY11461" fmla="*/ 6633080 h 7043687"/>
              <a:gd name="connsiteX11462" fmla="*/ 3679460 w 5143835"/>
              <a:gd name="connsiteY11462" fmla="*/ 6614143 h 7043687"/>
              <a:gd name="connsiteX11463" fmla="*/ 3664512 w 5143835"/>
              <a:gd name="connsiteY11463" fmla="*/ 6618893 h 7043687"/>
              <a:gd name="connsiteX11464" fmla="*/ 3668276 w 5143835"/>
              <a:gd name="connsiteY11464" fmla="*/ 6630736 h 7043687"/>
              <a:gd name="connsiteX11465" fmla="*/ 3645800 w 5143835"/>
              <a:gd name="connsiteY11465" fmla="*/ 6611799 h 7043687"/>
              <a:gd name="connsiteX11466" fmla="*/ 3634615 w 5143835"/>
              <a:gd name="connsiteY11466" fmla="*/ 6628392 h 7043687"/>
              <a:gd name="connsiteX11467" fmla="*/ 3619668 w 5143835"/>
              <a:gd name="connsiteY11467" fmla="*/ 6633142 h 7043687"/>
              <a:gd name="connsiteX11468" fmla="*/ 3627195 w 5143835"/>
              <a:gd name="connsiteY11468" fmla="*/ 6656830 h 7043687"/>
              <a:gd name="connsiteX11469" fmla="*/ 3587890 w 5143835"/>
              <a:gd name="connsiteY11469" fmla="*/ 6636719 h 7043687"/>
              <a:gd name="connsiteX11470" fmla="*/ 3599075 w 5143835"/>
              <a:gd name="connsiteY11470" fmla="*/ 6620127 h 7043687"/>
              <a:gd name="connsiteX11471" fmla="*/ 3565310 w 5143835"/>
              <a:gd name="connsiteY11471" fmla="*/ 6565659 h 7043687"/>
              <a:gd name="connsiteX11472" fmla="*/ 3550362 w 5143835"/>
              <a:gd name="connsiteY11472" fmla="*/ 6570410 h 7043687"/>
              <a:gd name="connsiteX11473" fmla="*/ 3546599 w 5143835"/>
              <a:gd name="connsiteY11473" fmla="*/ 6558566 h 7043687"/>
              <a:gd name="connsiteX11474" fmla="*/ 3484925 w 5143835"/>
              <a:gd name="connsiteY11474" fmla="*/ 6571645 h 7043687"/>
              <a:gd name="connsiteX11475" fmla="*/ 3460674 w 5143835"/>
              <a:gd name="connsiteY11475" fmla="*/ 6598910 h 7043687"/>
              <a:gd name="connsiteX11476" fmla="*/ 3440081 w 5143835"/>
              <a:gd name="connsiteY11476" fmla="*/ 6585894 h 7043687"/>
              <a:gd name="connsiteX11477" fmla="*/ 3453147 w 5143835"/>
              <a:gd name="connsiteY11477" fmla="*/ 6575223 h 7043687"/>
              <a:gd name="connsiteX11478" fmla="*/ 3455029 w 5143835"/>
              <a:gd name="connsiteY11478" fmla="*/ 6581144 h 7043687"/>
              <a:gd name="connsiteX11479" fmla="*/ 3483043 w 5143835"/>
              <a:gd name="connsiteY11479" fmla="*/ 6565723 h 7043687"/>
              <a:gd name="connsiteX11480" fmla="*/ 3492346 w 5143835"/>
              <a:gd name="connsiteY11480" fmla="*/ 6543207 h 7043687"/>
              <a:gd name="connsiteX11481" fmla="*/ 3482938 w 5143835"/>
              <a:gd name="connsiteY11481" fmla="*/ 6513599 h 7043687"/>
              <a:gd name="connsiteX11482" fmla="*/ 3503531 w 5143835"/>
              <a:gd name="connsiteY11482" fmla="*/ 6526614 h 7043687"/>
              <a:gd name="connsiteX11483" fmla="*/ 3542730 w 5143835"/>
              <a:gd name="connsiteY11483" fmla="*/ 6494600 h 7043687"/>
              <a:gd name="connsiteX11484" fmla="*/ 3540848 w 5143835"/>
              <a:gd name="connsiteY11484" fmla="*/ 6488678 h 7043687"/>
              <a:gd name="connsiteX11485" fmla="*/ 3509071 w 5143835"/>
              <a:gd name="connsiteY11485" fmla="*/ 6492257 h 7043687"/>
              <a:gd name="connsiteX11486" fmla="*/ 3503425 w 5143835"/>
              <a:gd name="connsiteY11486" fmla="*/ 6474492 h 7043687"/>
              <a:gd name="connsiteX11487" fmla="*/ 3497780 w 5143835"/>
              <a:gd name="connsiteY11487" fmla="*/ 6456725 h 7043687"/>
              <a:gd name="connsiteX11488" fmla="*/ 3525794 w 5143835"/>
              <a:gd name="connsiteY11488" fmla="*/ 6441304 h 7043687"/>
              <a:gd name="connsiteX11489" fmla="*/ 3520150 w 5143835"/>
              <a:gd name="connsiteY11489" fmla="*/ 6423540 h 7043687"/>
              <a:gd name="connsiteX11490" fmla="*/ 3508931 w 5143835"/>
              <a:gd name="connsiteY11490" fmla="*/ 6422758 h 7043687"/>
              <a:gd name="connsiteX11491" fmla="*/ 3506432 w 5143835"/>
              <a:gd name="connsiteY11491" fmla="*/ 6420654 h 7043687"/>
              <a:gd name="connsiteX11492" fmla="*/ 3531335 w 5143835"/>
              <a:gd name="connsiteY11492" fmla="*/ 6406946 h 7043687"/>
              <a:gd name="connsiteX11493" fmla="*/ 3570639 w 5143835"/>
              <a:gd name="connsiteY11493" fmla="*/ 6427055 h 7043687"/>
              <a:gd name="connsiteX11494" fmla="*/ 3585587 w 5143835"/>
              <a:gd name="connsiteY11494" fmla="*/ 6422304 h 7043687"/>
              <a:gd name="connsiteX11495" fmla="*/ 3617364 w 5143835"/>
              <a:gd name="connsiteY11495" fmla="*/ 6418727 h 7043687"/>
              <a:gd name="connsiteX11496" fmla="*/ 3636076 w 5143835"/>
              <a:gd name="connsiteY11496" fmla="*/ 6425821 h 7043687"/>
              <a:gd name="connsiteX11497" fmla="*/ 3617364 w 5143835"/>
              <a:gd name="connsiteY11497" fmla="*/ 6418727 h 7043687"/>
              <a:gd name="connsiteX11498" fmla="*/ 3598653 w 5143835"/>
              <a:gd name="connsiteY11498" fmla="*/ 6411633 h 7043687"/>
              <a:gd name="connsiteX11499" fmla="*/ 3594890 w 5143835"/>
              <a:gd name="connsiteY11499" fmla="*/ 6399791 h 7043687"/>
              <a:gd name="connsiteX11500" fmla="*/ 3628550 w 5143835"/>
              <a:gd name="connsiteY11500" fmla="*/ 6402134 h 7043687"/>
              <a:gd name="connsiteX11501" fmla="*/ 3637852 w 5143835"/>
              <a:gd name="connsiteY11501" fmla="*/ 6379620 h 7043687"/>
              <a:gd name="connsiteX11502" fmla="*/ 3613495 w 5143835"/>
              <a:gd name="connsiteY11502" fmla="*/ 6354759 h 7043687"/>
              <a:gd name="connsiteX11503" fmla="*/ 3598548 w 5143835"/>
              <a:gd name="connsiteY11503" fmla="*/ 6359509 h 7043687"/>
              <a:gd name="connsiteX11504" fmla="*/ 3617259 w 5143835"/>
              <a:gd name="connsiteY11504" fmla="*/ 6366604 h 7043687"/>
              <a:gd name="connsiteX11505" fmla="*/ 3583599 w 5143835"/>
              <a:gd name="connsiteY11505" fmla="*/ 6364259 h 7043687"/>
              <a:gd name="connsiteX11506" fmla="*/ 3551822 w 5143835"/>
              <a:gd name="connsiteY11506" fmla="*/ 6367838 h 7043687"/>
              <a:gd name="connsiteX11507" fmla="*/ 3534992 w 5143835"/>
              <a:gd name="connsiteY11507" fmla="*/ 6366666 h 7043687"/>
              <a:gd name="connsiteX11508" fmla="*/ 3505096 w 5143835"/>
              <a:gd name="connsiteY11508" fmla="*/ 6376166 h 7043687"/>
              <a:gd name="connsiteX11509" fmla="*/ 3482621 w 5143835"/>
              <a:gd name="connsiteY11509" fmla="*/ 6357228 h 7043687"/>
              <a:gd name="connsiteX11510" fmla="*/ 3508754 w 5143835"/>
              <a:gd name="connsiteY11510" fmla="*/ 6335886 h 7043687"/>
              <a:gd name="connsiteX11511" fmla="*/ 3504991 w 5143835"/>
              <a:gd name="connsiteY11511" fmla="*/ 6324042 h 7043687"/>
              <a:gd name="connsiteX11512" fmla="*/ 3521820 w 5143835"/>
              <a:gd name="connsiteY11512" fmla="*/ 6325215 h 7043687"/>
              <a:gd name="connsiteX11513" fmla="*/ 3531124 w 5143835"/>
              <a:gd name="connsiteY11513" fmla="*/ 6302700 h 7043687"/>
              <a:gd name="connsiteX11514" fmla="*/ 3495582 w 5143835"/>
              <a:gd name="connsiteY11514" fmla="*/ 6294435 h 7043687"/>
              <a:gd name="connsiteX11515" fmla="*/ 3525478 w 5143835"/>
              <a:gd name="connsiteY11515" fmla="*/ 6284935 h 7043687"/>
              <a:gd name="connsiteX11516" fmla="*/ 3542308 w 5143835"/>
              <a:gd name="connsiteY11516" fmla="*/ 6286106 h 7043687"/>
              <a:gd name="connsiteX11517" fmla="*/ 3570323 w 5143835"/>
              <a:gd name="connsiteY11517" fmla="*/ 6270685 h 7043687"/>
              <a:gd name="connsiteX11518" fmla="*/ 3572204 w 5143835"/>
              <a:gd name="connsiteY11518" fmla="*/ 6276606 h 7043687"/>
              <a:gd name="connsiteX11519" fmla="*/ 3581507 w 5143835"/>
              <a:gd name="connsiteY11519" fmla="*/ 6254091 h 7043687"/>
              <a:gd name="connsiteX11520" fmla="*/ 3542202 w 5143835"/>
              <a:gd name="connsiteY11520" fmla="*/ 6233983 h 7043687"/>
              <a:gd name="connsiteX11521" fmla="*/ 3527255 w 5143835"/>
              <a:gd name="connsiteY11521" fmla="*/ 6238732 h 7043687"/>
              <a:gd name="connsiteX11522" fmla="*/ 3517952 w 5143835"/>
              <a:gd name="connsiteY11522" fmla="*/ 6261248 h 7043687"/>
              <a:gd name="connsiteX11523" fmla="*/ 3534782 w 5143835"/>
              <a:gd name="connsiteY11523" fmla="*/ 6262419 h 7043687"/>
              <a:gd name="connsiteX11524" fmla="*/ 3536663 w 5143835"/>
              <a:gd name="connsiteY11524" fmla="*/ 6268341 h 7043687"/>
              <a:gd name="connsiteX11525" fmla="*/ 3519834 w 5143835"/>
              <a:gd name="connsiteY11525" fmla="*/ 6267169 h 7043687"/>
              <a:gd name="connsiteX11526" fmla="*/ 3501122 w 5143835"/>
              <a:gd name="connsiteY11526" fmla="*/ 6260075 h 7043687"/>
              <a:gd name="connsiteX11527" fmla="*/ 3503004 w 5143835"/>
              <a:gd name="connsiteY11527" fmla="*/ 6265997 h 7043687"/>
              <a:gd name="connsiteX11528" fmla="*/ 3486174 w 5143835"/>
              <a:gd name="connsiteY11528" fmla="*/ 6264825 h 7043687"/>
              <a:gd name="connsiteX11529" fmla="*/ 3459937 w 5143835"/>
              <a:gd name="connsiteY11529" fmla="*/ 6234046 h 7043687"/>
              <a:gd name="connsiteX11530" fmla="*/ 3426276 w 5143835"/>
              <a:gd name="connsiteY11530" fmla="*/ 6231701 h 7043687"/>
              <a:gd name="connsiteX11531" fmla="*/ 3411329 w 5143835"/>
              <a:gd name="connsiteY11531" fmla="*/ 6236451 h 7043687"/>
              <a:gd name="connsiteX11532" fmla="*/ 3420737 w 5143835"/>
              <a:gd name="connsiteY11532" fmla="*/ 6266060 h 7043687"/>
              <a:gd name="connsiteX11533" fmla="*/ 3448751 w 5143835"/>
              <a:gd name="connsiteY11533" fmla="*/ 6250638 h 7043687"/>
              <a:gd name="connsiteX11534" fmla="*/ 3437567 w 5143835"/>
              <a:gd name="connsiteY11534" fmla="*/ 6267231 h 7043687"/>
              <a:gd name="connsiteX11535" fmla="*/ 3409552 w 5143835"/>
              <a:gd name="connsiteY11535" fmla="*/ 6282653 h 7043687"/>
              <a:gd name="connsiteX11536" fmla="*/ 3435791 w 5143835"/>
              <a:gd name="connsiteY11536" fmla="*/ 6313434 h 7043687"/>
              <a:gd name="connsiteX11537" fmla="*/ 3420843 w 5143835"/>
              <a:gd name="connsiteY11537" fmla="*/ 6318184 h 7043687"/>
              <a:gd name="connsiteX11538" fmla="*/ 3418960 w 5143835"/>
              <a:gd name="connsiteY11538" fmla="*/ 6312261 h 7043687"/>
              <a:gd name="connsiteX11539" fmla="*/ 3417079 w 5143835"/>
              <a:gd name="connsiteY11539" fmla="*/ 6306340 h 7043687"/>
              <a:gd name="connsiteX11540" fmla="*/ 3400249 w 5143835"/>
              <a:gd name="connsiteY11540" fmla="*/ 6305169 h 7043687"/>
              <a:gd name="connsiteX11541" fmla="*/ 3387183 w 5143835"/>
              <a:gd name="connsiteY11541" fmla="*/ 6315840 h 7043687"/>
              <a:gd name="connsiteX11542" fmla="*/ 3338576 w 5143835"/>
              <a:gd name="connsiteY11542" fmla="*/ 6318246 h 7043687"/>
              <a:gd name="connsiteX11543" fmla="*/ 3331050 w 5143835"/>
              <a:gd name="connsiteY11543" fmla="*/ 6294559 h 7043687"/>
              <a:gd name="connsiteX11544" fmla="*/ 3329168 w 5143835"/>
              <a:gd name="connsiteY11544" fmla="*/ 6288637 h 7043687"/>
              <a:gd name="connsiteX11545" fmla="*/ 3289863 w 5143835"/>
              <a:gd name="connsiteY11545" fmla="*/ 6268529 h 7043687"/>
              <a:gd name="connsiteX11546" fmla="*/ 3304811 w 5143835"/>
              <a:gd name="connsiteY11546" fmla="*/ 6263779 h 7043687"/>
              <a:gd name="connsiteX11547" fmla="*/ 3273034 w 5143835"/>
              <a:gd name="connsiteY11547" fmla="*/ 6267357 h 7043687"/>
              <a:gd name="connsiteX11548" fmla="*/ 3254322 w 5143835"/>
              <a:gd name="connsiteY11548" fmla="*/ 6260263 h 7043687"/>
              <a:gd name="connsiteX11549" fmla="*/ 3250559 w 5143835"/>
              <a:gd name="connsiteY11549" fmla="*/ 6248420 h 7043687"/>
              <a:gd name="connsiteX11550" fmla="*/ 3233729 w 5143835"/>
              <a:gd name="connsiteY11550" fmla="*/ 6247248 h 7043687"/>
              <a:gd name="connsiteX11551" fmla="*/ 3231742 w 5143835"/>
              <a:gd name="connsiteY11551" fmla="*/ 6189203 h 7043687"/>
              <a:gd name="connsiteX11552" fmla="*/ 3213031 w 5143835"/>
              <a:gd name="connsiteY11552" fmla="*/ 6182110 h 7043687"/>
              <a:gd name="connsiteX11553" fmla="*/ 3198082 w 5143835"/>
              <a:gd name="connsiteY11553" fmla="*/ 6186860 h 7043687"/>
              <a:gd name="connsiteX11554" fmla="*/ 3196201 w 5143835"/>
              <a:gd name="connsiteY11554" fmla="*/ 6180937 h 7043687"/>
              <a:gd name="connsiteX11555" fmla="*/ 3211148 w 5143835"/>
              <a:gd name="connsiteY11555" fmla="*/ 6176187 h 7043687"/>
              <a:gd name="connsiteX11556" fmla="*/ 3207385 w 5143835"/>
              <a:gd name="connsiteY11556" fmla="*/ 6164345 h 7043687"/>
              <a:gd name="connsiteX11557" fmla="*/ 3254111 w 5143835"/>
              <a:gd name="connsiteY11557" fmla="*/ 6156017 h 7043687"/>
              <a:gd name="connsiteX11558" fmla="*/ 3269059 w 5143835"/>
              <a:gd name="connsiteY11558" fmla="*/ 6151266 h 7043687"/>
              <a:gd name="connsiteX11559" fmla="*/ 3270940 w 5143835"/>
              <a:gd name="connsiteY11559" fmla="*/ 6157187 h 7043687"/>
              <a:gd name="connsiteX11560" fmla="*/ 3287771 w 5143835"/>
              <a:gd name="connsiteY11560" fmla="*/ 6158361 h 7043687"/>
              <a:gd name="connsiteX11561" fmla="*/ 3289652 w 5143835"/>
              <a:gd name="connsiteY11561" fmla="*/ 6164282 h 7043687"/>
              <a:gd name="connsiteX11562" fmla="*/ 3291534 w 5143835"/>
              <a:gd name="connsiteY11562" fmla="*/ 6170203 h 7043687"/>
              <a:gd name="connsiteX11563" fmla="*/ 3308363 w 5143835"/>
              <a:gd name="connsiteY11563" fmla="*/ 6171375 h 7043687"/>
              <a:gd name="connsiteX11564" fmla="*/ 3310246 w 5143835"/>
              <a:gd name="connsiteY11564" fmla="*/ 6177296 h 7043687"/>
              <a:gd name="connsiteX11565" fmla="*/ 3293416 w 5143835"/>
              <a:gd name="connsiteY11565" fmla="*/ 6176125 h 7043687"/>
              <a:gd name="connsiteX11566" fmla="*/ 3295297 w 5143835"/>
              <a:gd name="connsiteY11566" fmla="*/ 6182047 h 7043687"/>
              <a:gd name="connsiteX11567" fmla="*/ 3297178 w 5143835"/>
              <a:gd name="connsiteY11567" fmla="*/ 6187967 h 7043687"/>
              <a:gd name="connsiteX11568" fmla="*/ 3319653 w 5143835"/>
              <a:gd name="connsiteY11568" fmla="*/ 6206904 h 7043687"/>
              <a:gd name="connsiteX11569" fmla="*/ 3351432 w 5143835"/>
              <a:gd name="connsiteY11569" fmla="*/ 6203328 h 7043687"/>
              <a:gd name="connsiteX11570" fmla="*/ 3315890 w 5143835"/>
              <a:gd name="connsiteY11570" fmla="*/ 6195062 h 7043687"/>
              <a:gd name="connsiteX11571" fmla="*/ 3356971 w 5143835"/>
              <a:gd name="connsiteY11571" fmla="*/ 6168968 h 7043687"/>
              <a:gd name="connsiteX11572" fmla="*/ 3385925 w 5143835"/>
              <a:gd name="connsiteY11572" fmla="*/ 6156508 h 7043687"/>
              <a:gd name="connsiteX11573" fmla="*/ 3371919 w 5143835"/>
              <a:gd name="connsiteY11573" fmla="*/ 6164219 h 7043687"/>
              <a:gd name="connsiteX11574" fmla="*/ 3381328 w 5143835"/>
              <a:gd name="connsiteY11574" fmla="*/ 6193828 h 7043687"/>
              <a:gd name="connsiteX11575" fmla="*/ 3392512 w 5143835"/>
              <a:gd name="connsiteY11575" fmla="*/ 6177234 h 7043687"/>
              <a:gd name="connsiteX11576" fmla="*/ 3444882 w 5143835"/>
              <a:gd name="connsiteY11576" fmla="*/ 6186672 h 7043687"/>
              <a:gd name="connsiteX11577" fmla="*/ 3465475 w 5143835"/>
              <a:gd name="connsiteY11577" fmla="*/ 6199686 h 7043687"/>
              <a:gd name="connsiteX11578" fmla="*/ 3469239 w 5143835"/>
              <a:gd name="connsiteY11578" fmla="*/ 6211531 h 7043687"/>
              <a:gd name="connsiteX11579" fmla="*/ 3502898 w 5143835"/>
              <a:gd name="connsiteY11579" fmla="*/ 6213874 h 7043687"/>
              <a:gd name="connsiteX11580" fmla="*/ 3521504 w 5143835"/>
              <a:gd name="connsiteY11580" fmla="*/ 6168843 h 7043687"/>
              <a:gd name="connsiteX11581" fmla="*/ 3555164 w 5143835"/>
              <a:gd name="connsiteY11581" fmla="*/ 6171187 h 7043687"/>
              <a:gd name="connsiteX11582" fmla="*/ 3541992 w 5143835"/>
              <a:gd name="connsiteY11582" fmla="*/ 6129736 h 7043687"/>
              <a:gd name="connsiteX11583" fmla="*/ 3534571 w 5143835"/>
              <a:gd name="connsiteY11583" fmla="*/ 6158173 h 7043687"/>
              <a:gd name="connsiteX11584" fmla="*/ 3515860 w 5143835"/>
              <a:gd name="connsiteY11584" fmla="*/ 6151079 h 7043687"/>
              <a:gd name="connsiteX11585" fmla="*/ 3500911 w 5143835"/>
              <a:gd name="connsiteY11585" fmla="*/ 6155830 h 7043687"/>
              <a:gd name="connsiteX11586" fmla="*/ 3497148 w 5143835"/>
              <a:gd name="connsiteY11586" fmla="*/ 6143985 h 7043687"/>
              <a:gd name="connsiteX11587" fmla="*/ 3510214 w 5143835"/>
              <a:gd name="connsiteY11587" fmla="*/ 6133314 h 7043687"/>
              <a:gd name="connsiteX11588" fmla="*/ 3461607 w 5143835"/>
              <a:gd name="connsiteY11588" fmla="*/ 6135718 h 7043687"/>
              <a:gd name="connsiteX11589" fmla="*/ 3441014 w 5143835"/>
              <a:gd name="connsiteY11589" fmla="*/ 6122704 h 7043687"/>
              <a:gd name="connsiteX11590" fmla="*/ 3426066 w 5143835"/>
              <a:gd name="connsiteY11590" fmla="*/ 6127454 h 7043687"/>
              <a:gd name="connsiteX11591" fmla="*/ 3407355 w 5143835"/>
              <a:gd name="connsiteY11591" fmla="*/ 6120362 h 7043687"/>
              <a:gd name="connsiteX11592" fmla="*/ 3390525 w 5143835"/>
              <a:gd name="connsiteY11592" fmla="*/ 6119188 h 7043687"/>
              <a:gd name="connsiteX11593" fmla="*/ 3405473 w 5143835"/>
              <a:gd name="connsiteY11593" fmla="*/ 6114439 h 7043687"/>
              <a:gd name="connsiteX11594" fmla="*/ 3420421 w 5143835"/>
              <a:gd name="connsiteY11594" fmla="*/ 6109689 h 7043687"/>
              <a:gd name="connsiteX11595" fmla="*/ 3414776 w 5143835"/>
              <a:gd name="connsiteY11595" fmla="*/ 6091924 h 7043687"/>
              <a:gd name="connsiteX11596" fmla="*/ 3368050 w 5143835"/>
              <a:gd name="connsiteY11596" fmla="*/ 6100251 h 7043687"/>
              <a:gd name="connsiteX11597" fmla="*/ 3366168 w 5143835"/>
              <a:gd name="connsiteY11597" fmla="*/ 6094329 h 7043687"/>
              <a:gd name="connsiteX11598" fmla="*/ 3412894 w 5143835"/>
              <a:gd name="connsiteY11598" fmla="*/ 6086002 h 7043687"/>
              <a:gd name="connsiteX11599" fmla="*/ 3392301 w 5143835"/>
              <a:gd name="connsiteY11599" fmla="*/ 6072987 h 7043687"/>
              <a:gd name="connsiteX11600" fmla="*/ 3418434 w 5143835"/>
              <a:gd name="connsiteY11600" fmla="*/ 6051645 h 7043687"/>
              <a:gd name="connsiteX11601" fmla="*/ 3397841 w 5143835"/>
              <a:gd name="connsiteY11601" fmla="*/ 6038628 h 7043687"/>
              <a:gd name="connsiteX11602" fmla="*/ 3382893 w 5143835"/>
              <a:gd name="connsiteY11602" fmla="*/ 6043379 h 7043687"/>
              <a:gd name="connsiteX11603" fmla="*/ 3369826 w 5143835"/>
              <a:gd name="connsiteY11603" fmla="*/ 6054051 h 7043687"/>
              <a:gd name="connsiteX11604" fmla="*/ 3367945 w 5143835"/>
              <a:gd name="connsiteY11604" fmla="*/ 6048128 h 7043687"/>
              <a:gd name="connsiteX11605" fmla="*/ 3352997 w 5143835"/>
              <a:gd name="connsiteY11605" fmla="*/ 6052879 h 7043687"/>
              <a:gd name="connsiteX11606" fmla="*/ 3351115 w 5143835"/>
              <a:gd name="connsiteY11606" fmla="*/ 6046958 h 7043687"/>
              <a:gd name="connsiteX11607" fmla="*/ 3319338 w 5143835"/>
              <a:gd name="connsiteY11607" fmla="*/ 6050535 h 7043687"/>
              <a:gd name="connsiteX11608" fmla="*/ 3345575 w 5143835"/>
              <a:gd name="connsiteY11608" fmla="*/ 6081316 h 7043687"/>
              <a:gd name="connsiteX11609" fmla="*/ 3356866 w 5143835"/>
              <a:gd name="connsiteY11609" fmla="*/ 6116845 h 7043687"/>
              <a:gd name="connsiteX11610" fmla="*/ 3379340 w 5143835"/>
              <a:gd name="connsiteY11610" fmla="*/ 6135783 h 7043687"/>
              <a:gd name="connsiteX11611" fmla="*/ 3351326 w 5143835"/>
              <a:gd name="connsiteY11611" fmla="*/ 6151203 h 7043687"/>
              <a:gd name="connsiteX11612" fmla="*/ 3355089 w 5143835"/>
              <a:gd name="connsiteY11612" fmla="*/ 6163047 h 7043687"/>
              <a:gd name="connsiteX11613" fmla="*/ 3340141 w 5143835"/>
              <a:gd name="connsiteY11613" fmla="*/ 6167797 h 7043687"/>
              <a:gd name="connsiteX11614" fmla="*/ 3312022 w 5143835"/>
              <a:gd name="connsiteY11614" fmla="*/ 6131096 h 7043687"/>
              <a:gd name="connsiteX11615" fmla="*/ 3308258 w 5143835"/>
              <a:gd name="connsiteY11615" fmla="*/ 6119251 h 7043687"/>
              <a:gd name="connsiteX11616" fmla="*/ 3257769 w 5143835"/>
              <a:gd name="connsiteY11616" fmla="*/ 6115736 h 7043687"/>
              <a:gd name="connsiteX11617" fmla="*/ 3280138 w 5143835"/>
              <a:gd name="connsiteY11617" fmla="*/ 6082549 h 7043687"/>
              <a:gd name="connsiteX11618" fmla="*/ 3317561 w 5143835"/>
              <a:gd name="connsiteY11618" fmla="*/ 6096737 h 7043687"/>
              <a:gd name="connsiteX11619" fmla="*/ 3308153 w 5143835"/>
              <a:gd name="connsiteY11619" fmla="*/ 6067128 h 7043687"/>
              <a:gd name="connsiteX11620" fmla="*/ 3295086 w 5143835"/>
              <a:gd name="connsiteY11620" fmla="*/ 6077800 h 7043687"/>
              <a:gd name="connsiteX11621" fmla="*/ 3287559 w 5143835"/>
              <a:gd name="connsiteY11621" fmla="*/ 6054112 h 7043687"/>
              <a:gd name="connsiteX11622" fmla="*/ 3252019 w 5143835"/>
              <a:gd name="connsiteY11622" fmla="*/ 6045848 h 7043687"/>
              <a:gd name="connsiteX11623" fmla="*/ 3237071 w 5143835"/>
              <a:gd name="connsiteY11623" fmla="*/ 6050598 h 7043687"/>
              <a:gd name="connsiteX11624" fmla="*/ 3233307 w 5143835"/>
              <a:gd name="connsiteY11624" fmla="*/ 6038755 h 7043687"/>
              <a:gd name="connsiteX11625" fmla="*/ 3197766 w 5143835"/>
              <a:gd name="connsiteY11625" fmla="*/ 6030488 h 7043687"/>
              <a:gd name="connsiteX11626" fmla="*/ 3167870 w 5143835"/>
              <a:gd name="connsiteY11626" fmla="*/ 6039988 h 7043687"/>
              <a:gd name="connsiteX11627" fmla="*/ 3154698 w 5143835"/>
              <a:gd name="connsiteY11627" fmla="*/ 5998538 h 7043687"/>
              <a:gd name="connsiteX11628" fmla="*/ 3208951 w 5143835"/>
              <a:gd name="connsiteY11628" fmla="*/ 6013895 h 7043687"/>
              <a:gd name="connsiteX11629" fmla="*/ 3253795 w 5143835"/>
              <a:gd name="connsiteY11629" fmla="*/ 5999645 h 7043687"/>
              <a:gd name="connsiteX11630" fmla="*/ 3255676 w 5143835"/>
              <a:gd name="connsiteY11630" fmla="*/ 6005568 h 7043687"/>
              <a:gd name="connsiteX11631" fmla="*/ 3259440 w 5143835"/>
              <a:gd name="connsiteY11631" fmla="*/ 6017411 h 7043687"/>
              <a:gd name="connsiteX11632" fmla="*/ 3263204 w 5143835"/>
              <a:gd name="connsiteY11632" fmla="*/ 6029255 h 7043687"/>
              <a:gd name="connsiteX11633" fmla="*/ 3294981 w 5143835"/>
              <a:gd name="connsiteY11633" fmla="*/ 6025676 h 7043687"/>
              <a:gd name="connsiteX11634" fmla="*/ 3293100 w 5143835"/>
              <a:gd name="connsiteY11634" fmla="*/ 6019755 h 7043687"/>
              <a:gd name="connsiteX11635" fmla="*/ 3326759 w 5143835"/>
              <a:gd name="connsiteY11635" fmla="*/ 6022099 h 7043687"/>
              <a:gd name="connsiteX11636" fmla="*/ 3324147 w 5143835"/>
              <a:gd name="connsiteY11636" fmla="*/ 6000924 h 7043687"/>
              <a:gd name="connsiteX11637" fmla="*/ 3306025 w 5143835"/>
              <a:gd name="connsiteY11637" fmla="*/ 5993556 h 7043687"/>
              <a:gd name="connsiteX11638" fmla="*/ 3307069 w 5143835"/>
              <a:gd name="connsiteY11638" fmla="*/ 5992497 h 7043687"/>
              <a:gd name="connsiteX11639" fmla="*/ 3300521 w 5143835"/>
              <a:gd name="connsiteY11639" fmla="*/ 5991318 h 7043687"/>
              <a:gd name="connsiteX11640" fmla="*/ 3306025 w 5143835"/>
              <a:gd name="connsiteY11640" fmla="*/ 5993556 h 7043687"/>
              <a:gd name="connsiteX11641" fmla="*/ 3302402 w 5143835"/>
              <a:gd name="connsiteY11641" fmla="*/ 5997240 h 7043687"/>
              <a:gd name="connsiteX11642" fmla="*/ 3283691 w 5143835"/>
              <a:gd name="connsiteY11642" fmla="*/ 5990145 h 7043687"/>
              <a:gd name="connsiteX11643" fmla="*/ 3268742 w 5143835"/>
              <a:gd name="connsiteY11643" fmla="*/ 5994895 h 7043687"/>
              <a:gd name="connsiteX11644" fmla="*/ 3266861 w 5143835"/>
              <a:gd name="connsiteY11644" fmla="*/ 5988974 h 7043687"/>
              <a:gd name="connsiteX11645" fmla="*/ 3278046 w 5143835"/>
              <a:gd name="connsiteY11645" fmla="*/ 5972381 h 7043687"/>
              <a:gd name="connsiteX11646" fmla="*/ 3218148 w 5143835"/>
              <a:gd name="connsiteY11646" fmla="*/ 5939257 h 7043687"/>
              <a:gd name="connsiteX11647" fmla="*/ 3216267 w 5143835"/>
              <a:gd name="connsiteY11647" fmla="*/ 5933335 h 7043687"/>
              <a:gd name="connsiteX11648" fmla="*/ 3203200 w 5143835"/>
              <a:gd name="connsiteY11648" fmla="*/ 5944006 h 7043687"/>
              <a:gd name="connsiteX11649" fmla="*/ 3188252 w 5143835"/>
              <a:gd name="connsiteY11649" fmla="*/ 5948756 h 7043687"/>
              <a:gd name="connsiteX11650" fmla="*/ 3186371 w 5143835"/>
              <a:gd name="connsiteY11650" fmla="*/ 5942835 h 7043687"/>
              <a:gd name="connsiteX11651" fmla="*/ 3201319 w 5143835"/>
              <a:gd name="connsiteY11651" fmla="*/ 5938085 h 7043687"/>
              <a:gd name="connsiteX11652" fmla="*/ 3214385 w 5143835"/>
              <a:gd name="connsiteY11652" fmla="*/ 5927413 h 7043687"/>
              <a:gd name="connsiteX11653" fmla="*/ 3193792 w 5143835"/>
              <a:gd name="connsiteY11653" fmla="*/ 5914400 h 7043687"/>
              <a:gd name="connsiteX11654" fmla="*/ 3190029 w 5143835"/>
              <a:gd name="connsiteY11654" fmla="*/ 5902555 h 7043687"/>
              <a:gd name="connsiteX11655" fmla="*/ 3188148 w 5143835"/>
              <a:gd name="connsiteY11655" fmla="*/ 5896634 h 7043687"/>
              <a:gd name="connsiteX11656" fmla="*/ 3173200 w 5143835"/>
              <a:gd name="connsiteY11656" fmla="*/ 5901383 h 7043687"/>
              <a:gd name="connsiteX11657" fmla="*/ 3162015 w 5143835"/>
              <a:gd name="connsiteY11657" fmla="*/ 5917977 h 7043687"/>
              <a:gd name="connsiteX11658" fmla="*/ 3178845 w 5143835"/>
              <a:gd name="connsiteY11658" fmla="*/ 5919149 h 7043687"/>
              <a:gd name="connsiteX11659" fmla="*/ 3184489 w 5143835"/>
              <a:gd name="connsiteY11659" fmla="*/ 5936913 h 7043687"/>
              <a:gd name="connsiteX11660" fmla="*/ 3137763 w 5143835"/>
              <a:gd name="connsiteY11660" fmla="*/ 5945241 h 7043687"/>
              <a:gd name="connsiteX11661" fmla="*/ 3117170 w 5143835"/>
              <a:gd name="connsiteY11661" fmla="*/ 5932226 h 7043687"/>
              <a:gd name="connsiteX11662" fmla="*/ 3113408 w 5143835"/>
              <a:gd name="connsiteY11662" fmla="*/ 5920383 h 7043687"/>
              <a:gd name="connsiteX11663" fmla="*/ 3160133 w 5143835"/>
              <a:gd name="connsiteY11663" fmla="*/ 5912055 h 7043687"/>
              <a:gd name="connsiteX11664" fmla="*/ 3165672 w 5143835"/>
              <a:gd name="connsiteY11664" fmla="*/ 5877696 h 7043687"/>
              <a:gd name="connsiteX11665" fmla="*/ 3148843 w 5143835"/>
              <a:gd name="connsiteY11665" fmla="*/ 5876524 h 7043687"/>
              <a:gd name="connsiteX11666" fmla="*/ 3139434 w 5143835"/>
              <a:gd name="connsiteY11666" fmla="*/ 5846916 h 7043687"/>
              <a:gd name="connsiteX11667" fmla="*/ 3141316 w 5143835"/>
              <a:gd name="connsiteY11667" fmla="*/ 5852838 h 7043687"/>
              <a:gd name="connsiteX11668" fmla="*/ 3145080 w 5143835"/>
              <a:gd name="connsiteY11668" fmla="*/ 5864682 h 7043687"/>
              <a:gd name="connsiteX11669" fmla="*/ 3111420 w 5143835"/>
              <a:gd name="connsiteY11669" fmla="*/ 5862338 h 7043687"/>
              <a:gd name="connsiteX11670" fmla="*/ 3126368 w 5143835"/>
              <a:gd name="connsiteY11670" fmla="*/ 5857588 h 7043687"/>
              <a:gd name="connsiteX11671" fmla="*/ 3124487 w 5143835"/>
              <a:gd name="connsiteY11671" fmla="*/ 5851666 h 7043687"/>
              <a:gd name="connsiteX11672" fmla="*/ 3116960 w 5143835"/>
              <a:gd name="connsiteY11672" fmla="*/ 5827979 h 7043687"/>
              <a:gd name="connsiteX11673" fmla="*/ 3135671 w 5143835"/>
              <a:gd name="connsiteY11673" fmla="*/ 5835072 h 7043687"/>
              <a:gd name="connsiteX11674" fmla="*/ 3156158 w 5143835"/>
              <a:gd name="connsiteY11674" fmla="*/ 5795966 h 7043687"/>
              <a:gd name="connsiteX11675" fmla="*/ 3109433 w 5143835"/>
              <a:gd name="connsiteY11675" fmla="*/ 5804294 h 7043687"/>
              <a:gd name="connsiteX11676" fmla="*/ 3103788 w 5143835"/>
              <a:gd name="connsiteY11676" fmla="*/ 5786528 h 7043687"/>
              <a:gd name="connsiteX11677" fmla="*/ 3086958 w 5143835"/>
              <a:gd name="connsiteY11677" fmla="*/ 5785357 h 7043687"/>
              <a:gd name="connsiteX11678" fmla="*/ 3111210 w 5143835"/>
              <a:gd name="connsiteY11678" fmla="*/ 5758091 h 7043687"/>
              <a:gd name="connsiteX11679" fmla="*/ 3096261 w 5143835"/>
              <a:gd name="connsiteY11679" fmla="*/ 5762840 h 7043687"/>
              <a:gd name="connsiteX11680" fmla="*/ 3109328 w 5143835"/>
              <a:gd name="connsiteY11680" fmla="*/ 5752169 h 7043687"/>
              <a:gd name="connsiteX11681" fmla="*/ 3107446 w 5143835"/>
              <a:gd name="connsiteY11681" fmla="*/ 5746248 h 7043687"/>
              <a:gd name="connsiteX11682" fmla="*/ 3120512 w 5143835"/>
              <a:gd name="connsiteY11682" fmla="*/ 5735576 h 7043687"/>
              <a:gd name="connsiteX11683" fmla="*/ 3129459 w 5143835"/>
              <a:gd name="connsiteY11683" fmla="*/ 5722302 h 7043687"/>
              <a:gd name="connsiteX11684" fmla="*/ 3133578 w 5143835"/>
              <a:gd name="connsiteY11684" fmla="*/ 5724904 h 7043687"/>
              <a:gd name="connsiteX11685" fmla="*/ 3137343 w 5143835"/>
              <a:gd name="connsiteY11685" fmla="*/ 5736749 h 7043687"/>
              <a:gd name="connsiteX11686" fmla="*/ 3182186 w 5143835"/>
              <a:gd name="connsiteY11686" fmla="*/ 5722499 h 7043687"/>
              <a:gd name="connsiteX11687" fmla="*/ 3155948 w 5143835"/>
              <a:gd name="connsiteY11687" fmla="*/ 5691717 h 7043687"/>
              <a:gd name="connsiteX11688" fmla="*/ 3133578 w 5143835"/>
              <a:gd name="connsiteY11688" fmla="*/ 5724904 h 7043687"/>
              <a:gd name="connsiteX11689" fmla="*/ 3131697 w 5143835"/>
              <a:gd name="connsiteY11689" fmla="*/ 5718983 h 7043687"/>
              <a:gd name="connsiteX11690" fmla="*/ 3129459 w 5143835"/>
              <a:gd name="connsiteY11690" fmla="*/ 5722302 h 7043687"/>
              <a:gd name="connsiteX11691" fmla="*/ 3112986 w 5143835"/>
              <a:gd name="connsiteY11691" fmla="*/ 5711889 h 7043687"/>
              <a:gd name="connsiteX11692" fmla="*/ 3086747 w 5143835"/>
              <a:gd name="connsiteY11692" fmla="*/ 5681109 h 7043687"/>
              <a:gd name="connsiteX11693" fmla="*/ 3116644 w 5143835"/>
              <a:gd name="connsiteY11693" fmla="*/ 5671610 h 7043687"/>
              <a:gd name="connsiteX11694" fmla="*/ 3109117 w 5143835"/>
              <a:gd name="connsiteY11694" fmla="*/ 5647922 h 7043687"/>
              <a:gd name="connsiteX11695" fmla="*/ 3096050 w 5143835"/>
              <a:gd name="connsiteY11695" fmla="*/ 5658594 h 7043687"/>
              <a:gd name="connsiteX11696" fmla="*/ 3086642 w 5143835"/>
              <a:gd name="connsiteY11696" fmla="*/ 5628985 h 7043687"/>
              <a:gd name="connsiteX11697" fmla="*/ 3084760 w 5143835"/>
              <a:gd name="connsiteY11697" fmla="*/ 5623063 h 7043687"/>
              <a:gd name="connsiteX11698" fmla="*/ 3067931 w 5143835"/>
              <a:gd name="connsiteY11698" fmla="*/ 5621893 h 7043687"/>
              <a:gd name="connsiteX11699" fmla="*/ 3071694 w 5143835"/>
              <a:gd name="connsiteY11699" fmla="*/ 5633735 h 7043687"/>
              <a:gd name="connsiteX11700" fmla="*/ 3052983 w 5143835"/>
              <a:gd name="connsiteY11700" fmla="*/ 5626642 h 7043687"/>
              <a:gd name="connsiteX11701" fmla="*/ 3038034 w 5143835"/>
              <a:gd name="connsiteY11701" fmla="*/ 5631392 h 7043687"/>
              <a:gd name="connsiteX11702" fmla="*/ 3021205 w 5143835"/>
              <a:gd name="connsiteY11702" fmla="*/ 5630220 h 7043687"/>
              <a:gd name="connsiteX11703" fmla="*/ 3032390 w 5143835"/>
              <a:gd name="connsiteY11703" fmla="*/ 5613626 h 7043687"/>
              <a:gd name="connsiteX11704" fmla="*/ 3036153 w 5143835"/>
              <a:gd name="connsiteY11704" fmla="*/ 5625471 h 7043687"/>
              <a:gd name="connsiteX11705" fmla="*/ 3062286 w 5143835"/>
              <a:gd name="connsiteY11705" fmla="*/ 5604126 h 7043687"/>
              <a:gd name="connsiteX11706" fmla="*/ 3080998 w 5143835"/>
              <a:gd name="connsiteY11706" fmla="*/ 5611221 h 7043687"/>
              <a:gd name="connsiteX11707" fmla="*/ 3077233 w 5143835"/>
              <a:gd name="connsiteY11707" fmla="*/ 5599377 h 7043687"/>
              <a:gd name="connsiteX11708" fmla="*/ 3056640 w 5143835"/>
              <a:gd name="connsiteY11708" fmla="*/ 5586361 h 7043687"/>
              <a:gd name="connsiteX11709" fmla="*/ 3088419 w 5143835"/>
              <a:gd name="connsiteY11709" fmla="*/ 5582784 h 7043687"/>
              <a:gd name="connsiteX11710" fmla="*/ 3097721 w 5143835"/>
              <a:gd name="connsiteY11710" fmla="*/ 5560268 h 7043687"/>
              <a:gd name="connsiteX11711" fmla="*/ 3069602 w 5143835"/>
              <a:gd name="connsiteY11711" fmla="*/ 5523567 h 7043687"/>
              <a:gd name="connsiteX11712" fmla="*/ 3101379 w 5143835"/>
              <a:gd name="connsiteY11712" fmla="*/ 5519989 h 7043687"/>
              <a:gd name="connsiteX11713" fmla="*/ 3120091 w 5143835"/>
              <a:gd name="connsiteY11713" fmla="*/ 5527082 h 7043687"/>
              <a:gd name="connsiteX11714" fmla="*/ 3091971 w 5143835"/>
              <a:gd name="connsiteY11714" fmla="*/ 5490380 h 7043687"/>
              <a:gd name="connsiteX11715" fmla="*/ 3103156 w 5143835"/>
              <a:gd name="connsiteY11715" fmla="*/ 5473787 h 7043687"/>
              <a:gd name="connsiteX11716" fmla="*/ 3101274 w 5143835"/>
              <a:gd name="connsiteY11716" fmla="*/ 5467866 h 7043687"/>
              <a:gd name="connsiteX11717" fmla="*/ 3071378 w 5143835"/>
              <a:gd name="connsiteY11717" fmla="*/ 5477366 h 7043687"/>
              <a:gd name="connsiteX11718" fmla="*/ 3082563 w 5143835"/>
              <a:gd name="connsiteY11718" fmla="*/ 5460771 h 7043687"/>
              <a:gd name="connsiteX11719" fmla="*/ 3088102 w 5143835"/>
              <a:gd name="connsiteY11719" fmla="*/ 5426413 h 7043687"/>
              <a:gd name="connsiteX11720" fmla="*/ 3035731 w 5143835"/>
              <a:gd name="connsiteY11720" fmla="*/ 5416976 h 7043687"/>
              <a:gd name="connsiteX11721" fmla="*/ 3048798 w 5143835"/>
              <a:gd name="connsiteY11721" fmla="*/ 5406304 h 7043687"/>
              <a:gd name="connsiteX11722" fmla="*/ 3063746 w 5143835"/>
              <a:gd name="connsiteY11722" fmla="*/ 5401554 h 7043687"/>
              <a:gd name="connsiteX11723" fmla="*/ 3061864 w 5143835"/>
              <a:gd name="connsiteY11723" fmla="*/ 5395633 h 7043687"/>
              <a:gd name="connsiteX11724" fmla="*/ 3074931 w 5143835"/>
              <a:gd name="connsiteY11724" fmla="*/ 5384961 h 7043687"/>
              <a:gd name="connsiteX11725" fmla="*/ 3052456 w 5143835"/>
              <a:gd name="connsiteY11725" fmla="*/ 5366024 h 7043687"/>
              <a:gd name="connsiteX11726" fmla="*/ 3028205 w 5143835"/>
              <a:gd name="connsiteY11726" fmla="*/ 5393289 h 7043687"/>
              <a:gd name="connsiteX11727" fmla="*/ 3048693 w 5143835"/>
              <a:gd name="connsiteY11727" fmla="*/ 5354181 h 7043687"/>
              <a:gd name="connsiteX11728" fmla="*/ 3082352 w 5143835"/>
              <a:gd name="connsiteY11728" fmla="*/ 5356525 h 7043687"/>
              <a:gd name="connsiteX11729" fmla="*/ 3078589 w 5143835"/>
              <a:gd name="connsiteY11729" fmla="*/ 5344681 h 7043687"/>
              <a:gd name="connsiteX11730" fmla="*/ 3048693 w 5143835"/>
              <a:gd name="connsiteY11730" fmla="*/ 5354181 h 7043687"/>
              <a:gd name="connsiteX11731" fmla="*/ 3072943 w 5143835"/>
              <a:gd name="connsiteY11731" fmla="*/ 5326916 h 7043687"/>
              <a:gd name="connsiteX11732" fmla="*/ 3115907 w 5143835"/>
              <a:gd name="connsiteY11732" fmla="*/ 5306745 h 7043687"/>
              <a:gd name="connsiteX11733" fmla="*/ 3108485 w 5143835"/>
              <a:gd name="connsiteY11733" fmla="*/ 5335183 h 7043687"/>
              <a:gd name="connsiteX11734" fmla="*/ 3119670 w 5143835"/>
              <a:gd name="connsiteY11734" fmla="*/ 5318588 h 7043687"/>
              <a:gd name="connsiteX11735" fmla="*/ 3132736 w 5143835"/>
              <a:gd name="connsiteY11735" fmla="*/ 5307917 h 7043687"/>
              <a:gd name="connsiteX11736" fmla="*/ 3082247 w 5143835"/>
              <a:gd name="connsiteY11736" fmla="*/ 5304401 h 7043687"/>
              <a:gd name="connsiteX11737" fmla="*/ 3080365 w 5143835"/>
              <a:gd name="connsiteY11737" fmla="*/ 5298479 h 7043687"/>
              <a:gd name="connsiteX11738" fmla="*/ 3065417 w 5143835"/>
              <a:gd name="connsiteY11738" fmla="*/ 5303229 h 7043687"/>
              <a:gd name="connsiteX11739" fmla="*/ 3063535 w 5143835"/>
              <a:gd name="connsiteY11739" fmla="*/ 5297308 h 7043687"/>
              <a:gd name="connsiteX11740" fmla="*/ 3078483 w 5143835"/>
              <a:gd name="connsiteY11740" fmla="*/ 5292558 h 7043687"/>
              <a:gd name="connsiteX11741" fmla="*/ 3061654 w 5143835"/>
              <a:gd name="connsiteY11741" fmla="*/ 5291386 h 7043687"/>
              <a:gd name="connsiteX11742" fmla="*/ 3031758 w 5143835"/>
              <a:gd name="connsiteY11742" fmla="*/ 5300886 h 7043687"/>
              <a:gd name="connsiteX11743" fmla="*/ 3024336 w 5143835"/>
              <a:gd name="connsiteY11743" fmla="*/ 5329322 h 7043687"/>
              <a:gd name="connsiteX11744" fmla="*/ 3003743 w 5143835"/>
              <a:gd name="connsiteY11744" fmla="*/ 5316308 h 7043687"/>
              <a:gd name="connsiteX11745" fmla="*/ 2986913 w 5143835"/>
              <a:gd name="connsiteY11745" fmla="*/ 5315136 h 7043687"/>
              <a:gd name="connsiteX11746" fmla="*/ 2985031 w 5143835"/>
              <a:gd name="connsiteY11746" fmla="*/ 5309215 h 7043687"/>
              <a:gd name="connsiteX11747" fmla="*/ 2983150 w 5143835"/>
              <a:gd name="connsiteY11747" fmla="*/ 5303292 h 7043687"/>
              <a:gd name="connsiteX11748" fmla="*/ 2998098 w 5143835"/>
              <a:gd name="connsiteY11748" fmla="*/ 5298543 h 7043687"/>
              <a:gd name="connsiteX11749" fmla="*/ 3014927 w 5143835"/>
              <a:gd name="connsiteY11749" fmla="*/ 5299715 h 7043687"/>
              <a:gd name="connsiteX11750" fmla="*/ 3029876 w 5143835"/>
              <a:gd name="connsiteY11750" fmla="*/ 5294964 h 7043687"/>
              <a:gd name="connsiteX11751" fmla="*/ 3026112 w 5143835"/>
              <a:gd name="connsiteY11751" fmla="*/ 5283121 h 7043687"/>
              <a:gd name="connsiteX11752" fmla="*/ 3072838 w 5143835"/>
              <a:gd name="connsiteY11752" fmla="*/ 5274794 h 7043687"/>
              <a:gd name="connsiteX11753" fmla="*/ 3070957 w 5143835"/>
              <a:gd name="connsiteY11753" fmla="*/ 5268871 h 7043687"/>
              <a:gd name="connsiteX11754" fmla="*/ 3067194 w 5143835"/>
              <a:gd name="connsiteY11754" fmla="*/ 5257028 h 7043687"/>
              <a:gd name="connsiteX11755" fmla="*/ 3063430 w 5143835"/>
              <a:gd name="connsiteY11755" fmla="*/ 5245184 h 7043687"/>
              <a:gd name="connsiteX11756" fmla="*/ 3046600 w 5143835"/>
              <a:gd name="connsiteY11756" fmla="*/ 5244012 h 7043687"/>
              <a:gd name="connsiteX11757" fmla="*/ 3057785 w 5143835"/>
              <a:gd name="connsiteY11757" fmla="*/ 5227420 h 7043687"/>
              <a:gd name="connsiteX11758" fmla="*/ 3018480 w 5143835"/>
              <a:gd name="connsiteY11758" fmla="*/ 5207310 h 7043687"/>
              <a:gd name="connsiteX11759" fmla="*/ 3003532 w 5143835"/>
              <a:gd name="connsiteY11759" fmla="*/ 5212060 h 7043687"/>
              <a:gd name="connsiteX11760" fmla="*/ 2966109 w 5143835"/>
              <a:gd name="connsiteY11760" fmla="*/ 5197873 h 7043687"/>
              <a:gd name="connsiteX11761" fmla="*/ 2945517 w 5143835"/>
              <a:gd name="connsiteY11761" fmla="*/ 5184859 h 7043687"/>
              <a:gd name="connsiteX11762" fmla="*/ 2954819 w 5143835"/>
              <a:gd name="connsiteY11762" fmla="*/ 5162343 h 7043687"/>
              <a:gd name="connsiteX11763" fmla="*/ 2996005 w 5143835"/>
              <a:gd name="connsiteY11763" fmla="*/ 5188373 h 7043687"/>
              <a:gd name="connsiteX11764" fmla="*/ 3024020 w 5143835"/>
              <a:gd name="connsiteY11764" fmla="*/ 5172953 h 7043687"/>
              <a:gd name="connsiteX11765" fmla="*/ 3027783 w 5143835"/>
              <a:gd name="connsiteY11765" fmla="*/ 5184795 h 7043687"/>
              <a:gd name="connsiteX11766" fmla="*/ 3042731 w 5143835"/>
              <a:gd name="connsiteY11766" fmla="*/ 5180045 h 7043687"/>
              <a:gd name="connsiteX11767" fmla="*/ 3065207 w 5143835"/>
              <a:gd name="connsiteY11767" fmla="*/ 5198982 h 7043687"/>
              <a:gd name="connsiteX11768" fmla="*/ 3074614 w 5143835"/>
              <a:gd name="connsiteY11768" fmla="*/ 5228590 h 7043687"/>
              <a:gd name="connsiteX11769" fmla="*/ 3087681 w 5143835"/>
              <a:gd name="connsiteY11769" fmla="*/ 5217920 h 7043687"/>
              <a:gd name="connsiteX11770" fmla="*/ 3076392 w 5143835"/>
              <a:gd name="connsiteY11770" fmla="*/ 5182390 h 7043687"/>
              <a:gd name="connsiteX11771" fmla="*/ 3052034 w 5143835"/>
              <a:gd name="connsiteY11771" fmla="*/ 5157531 h 7043687"/>
              <a:gd name="connsiteX11772" fmla="*/ 3031441 w 5143835"/>
              <a:gd name="connsiteY11772" fmla="*/ 5144516 h 7043687"/>
              <a:gd name="connsiteX11773" fmla="*/ 3001545 w 5143835"/>
              <a:gd name="connsiteY11773" fmla="*/ 5154015 h 7043687"/>
              <a:gd name="connsiteX11774" fmla="*/ 2995900 w 5143835"/>
              <a:gd name="connsiteY11774" fmla="*/ 5136249 h 7043687"/>
              <a:gd name="connsiteX11775" fmla="*/ 2971544 w 5143835"/>
              <a:gd name="connsiteY11775" fmla="*/ 5111392 h 7043687"/>
              <a:gd name="connsiteX11776" fmla="*/ 2973426 w 5143835"/>
              <a:gd name="connsiteY11776" fmla="*/ 5117313 h 7043687"/>
              <a:gd name="connsiteX11777" fmla="*/ 2939766 w 5143835"/>
              <a:gd name="connsiteY11777" fmla="*/ 5114971 h 7043687"/>
              <a:gd name="connsiteX11778" fmla="*/ 2950951 w 5143835"/>
              <a:gd name="connsiteY11778" fmla="*/ 5098377 h 7043687"/>
              <a:gd name="connsiteX11779" fmla="*/ 2960254 w 5143835"/>
              <a:gd name="connsiteY11779" fmla="*/ 5075860 h 7043687"/>
              <a:gd name="connsiteX11780" fmla="*/ 2924713 w 5143835"/>
              <a:gd name="connsiteY11780" fmla="*/ 5067596 h 7043687"/>
              <a:gd name="connsiteX11781" fmla="*/ 2941543 w 5143835"/>
              <a:gd name="connsiteY11781" fmla="*/ 5068768 h 7043687"/>
              <a:gd name="connsiteX11782" fmla="*/ 2937779 w 5143835"/>
              <a:gd name="connsiteY11782" fmla="*/ 5056925 h 7043687"/>
              <a:gd name="connsiteX11783" fmla="*/ 2935897 w 5143835"/>
              <a:gd name="connsiteY11783" fmla="*/ 5051003 h 7043687"/>
              <a:gd name="connsiteX11784" fmla="*/ 2934016 w 5143835"/>
              <a:gd name="connsiteY11784" fmla="*/ 5045081 h 7043687"/>
              <a:gd name="connsiteX11785" fmla="*/ 2928371 w 5143835"/>
              <a:gd name="connsiteY11785" fmla="*/ 5027316 h 7043687"/>
              <a:gd name="connsiteX11786" fmla="*/ 2939556 w 5143835"/>
              <a:gd name="connsiteY11786" fmla="*/ 5010722 h 7043687"/>
              <a:gd name="connsiteX11787" fmla="*/ 2922726 w 5143835"/>
              <a:gd name="connsiteY11787" fmla="*/ 5009550 h 7043687"/>
              <a:gd name="connsiteX11788" fmla="*/ 2918963 w 5143835"/>
              <a:gd name="connsiteY11788" fmla="*/ 4997708 h 7043687"/>
              <a:gd name="connsiteX11789" fmla="*/ 2917081 w 5143835"/>
              <a:gd name="connsiteY11789" fmla="*/ 4991787 h 7043687"/>
              <a:gd name="connsiteX11790" fmla="*/ 2877776 w 5143835"/>
              <a:gd name="connsiteY11790" fmla="*/ 4971677 h 7043687"/>
              <a:gd name="connsiteX11791" fmla="*/ 2879658 w 5143835"/>
              <a:gd name="connsiteY11791" fmla="*/ 4977599 h 7043687"/>
              <a:gd name="connsiteX11792" fmla="*/ 2874261 w 5143835"/>
              <a:gd name="connsiteY11792" fmla="*/ 4967089 h 7043687"/>
              <a:gd name="connsiteX11793" fmla="*/ 2859659 w 5143835"/>
              <a:gd name="connsiteY11793" fmla="*/ 4964682 h 7043687"/>
              <a:gd name="connsiteX11794" fmla="*/ 2859322 w 5143835"/>
              <a:gd name="connsiteY11794" fmla="*/ 4965393 h 7043687"/>
              <a:gd name="connsiteX11795" fmla="*/ 2860946 w 5143835"/>
              <a:gd name="connsiteY11795" fmla="*/ 4970504 h 7043687"/>
              <a:gd name="connsiteX11796" fmla="*/ 2856285 w 5143835"/>
              <a:gd name="connsiteY11796" fmla="*/ 4971803 h 7043687"/>
              <a:gd name="connsiteX11797" fmla="*/ 2852899 w 5143835"/>
              <a:gd name="connsiteY11797" fmla="*/ 4978951 h 7043687"/>
              <a:gd name="connsiteX11798" fmla="*/ 2832952 w 5143835"/>
              <a:gd name="connsiteY11798" fmla="*/ 5006475 h 7043687"/>
              <a:gd name="connsiteX11799" fmla="*/ 2812886 w 5143835"/>
              <a:gd name="connsiteY11799" fmla="*/ 4991979 h 7043687"/>
              <a:gd name="connsiteX11800" fmla="*/ 2809876 w 5143835"/>
              <a:gd name="connsiteY11800" fmla="*/ 4981682 h 7043687"/>
              <a:gd name="connsiteX11801" fmla="*/ 2799024 w 5143835"/>
              <a:gd name="connsiteY11801" fmla="*/ 4976328 h 7043687"/>
              <a:gd name="connsiteX11802" fmla="*/ 2795838 w 5143835"/>
              <a:gd name="connsiteY11802" fmla="*/ 4969135 h 7043687"/>
              <a:gd name="connsiteX11803" fmla="*/ 2791752 w 5143835"/>
              <a:gd name="connsiteY11803" fmla="*/ 4971079 h 7043687"/>
              <a:gd name="connsiteX11804" fmla="*/ 2794130 w 5143835"/>
              <a:gd name="connsiteY11804" fmla="*/ 5006230 h 7043687"/>
              <a:gd name="connsiteX11805" fmla="*/ 2826907 w 5143835"/>
              <a:gd name="connsiteY11805" fmla="*/ 5044915 h 7043687"/>
              <a:gd name="connsiteX11806" fmla="*/ 2784662 w 5143835"/>
              <a:gd name="connsiteY11806" fmla="*/ 5140604 h 7043687"/>
              <a:gd name="connsiteX11807" fmla="*/ 2767753 w 5143835"/>
              <a:gd name="connsiteY11807" fmla="*/ 5186804 h 7043687"/>
              <a:gd name="connsiteX11808" fmla="*/ 2764453 w 5143835"/>
              <a:gd name="connsiteY11808" fmla="*/ 5203492 h 7043687"/>
              <a:gd name="connsiteX11809" fmla="*/ 2755556 w 5143835"/>
              <a:gd name="connsiteY11809" fmla="*/ 5209164 h 7043687"/>
              <a:gd name="connsiteX11810" fmla="*/ 2752257 w 5143835"/>
              <a:gd name="connsiteY11810" fmla="*/ 5225852 h 7043687"/>
              <a:gd name="connsiteX11811" fmla="*/ 2721020 w 5143835"/>
              <a:gd name="connsiteY11811" fmla="*/ 5281605 h 7043687"/>
              <a:gd name="connsiteX11812" fmla="*/ 2642578 w 5143835"/>
              <a:gd name="connsiteY11812" fmla="*/ 5434545 h 7043687"/>
              <a:gd name="connsiteX11813" fmla="*/ 2626058 w 5143835"/>
              <a:gd name="connsiteY11813" fmla="*/ 5470913 h 7043687"/>
              <a:gd name="connsiteX11814" fmla="*/ 2602528 w 5143835"/>
              <a:gd name="connsiteY11814" fmla="*/ 5503417 h 7043687"/>
              <a:gd name="connsiteX11815" fmla="*/ 2583343 w 5143835"/>
              <a:gd name="connsiteY11815" fmla="*/ 5568985 h 7043687"/>
              <a:gd name="connsiteX11816" fmla="*/ 2577686 w 5143835"/>
              <a:gd name="connsiteY11816" fmla="*/ 5597593 h 7043687"/>
              <a:gd name="connsiteX11817" fmla="*/ 2570369 w 5143835"/>
              <a:gd name="connsiteY11817" fmla="*/ 5611010 h 7043687"/>
              <a:gd name="connsiteX11818" fmla="*/ 2548663 w 5143835"/>
              <a:gd name="connsiteY11818" fmla="*/ 5673601 h 7043687"/>
              <a:gd name="connsiteX11819" fmla="*/ 2532203 w 5143835"/>
              <a:gd name="connsiteY11819" fmla="*/ 5670347 h 7043687"/>
              <a:gd name="connsiteX11820" fmla="*/ 2521422 w 5143835"/>
              <a:gd name="connsiteY11820" fmla="*/ 5685554 h 7043687"/>
              <a:gd name="connsiteX11821" fmla="*/ 2506377 w 5143835"/>
              <a:gd name="connsiteY11821" fmla="*/ 5675148 h 7043687"/>
              <a:gd name="connsiteX11822" fmla="*/ 2498035 w 5143835"/>
              <a:gd name="connsiteY11822" fmla="*/ 5685884 h 7043687"/>
              <a:gd name="connsiteX11823" fmla="*/ 2446771 w 5143835"/>
              <a:gd name="connsiteY11823" fmla="*/ 5685656 h 7043687"/>
              <a:gd name="connsiteX11824" fmla="*/ 2378022 w 5143835"/>
              <a:gd name="connsiteY11824" fmla="*/ 5679494 h 7043687"/>
              <a:gd name="connsiteX11825" fmla="*/ 2374640 w 5143835"/>
              <a:gd name="connsiteY11825" fmla="*/ 5688734 h 7043687"/>
              <a:gd name="connsiteX11826" fmla="*/ 2340554 w 5143835"/>
              <a:gd name="connsiteY11826" fmla="*/ 5711720 h 7043687"/>
              <a:gd name="connsiteX11827" fmla="*/ 2320302 w 5143835"/>
              <a:gd name="connsiteY11827" fmla="*/ 5680466 h 7043687"/>
              <a:gd name="connsiteX11828" fmla="*/ 2321880 w 5143835"/>
              <a:gd name="connsiteY11828" fmla="*/ 5688209 h 7043687"/>
              <a:gd name="connsiteX11829" fmla="*/ 2318416 w 5143835"/>
              <a:gd name="connsiteY11829" fmla="*/ 5690002 h 7043687"/>
              <a:gd name="connsiteX11830" fmla="*/ 2317391 w 5143835"/>
              <a:gd name="connsiteY11830" fmla="*/ 5687322 h 7043687"/>
              <a:gd name="connsiteX11831" fmla="*/ 2316837 w 5143835"/>
              <a:gd name="connsiteY11831" fmla="*/ 5682257 h 7043687"/>
              <a:gd name="connsiteX11832" fmla="*/ 2315341 w 5143835"/>
              <a:gd name="connsiteY11832" fmla="*/ 5681963 h 7043687"/>
              <a:gd name="connsiteX11833" fmla="*/ 2311242 w 5143835"/>
              <a:gd name="connsiteY11833" fmla="*/ 5671243 h 7043687"/>
              <a:gd name="connsiteX11834" fmla="*/ 2309745 w 5143835"/>
              <a:gd name="connsiteY11834" fmla="*/ 5670948 h 7043687"/>
              <a:gd name="connsiteX11835" fmla="*/ 2309274 w 5143835"/>
              <a:gd name="connsiteY11835" fmla="*/ 5673331 h 7043687"/>
              <a:gd name="connsiteX11836" fmla="*/ 2305892 w 5143835"/>
              <a:gd name="connsiteY11836" fmla="*/ 5682571 h 7043687"/>
              <a:gd name="connsiteX11837" fmla="*/ 2304949 w 5143835"/>
              <a:gd name="connsiteY11837" fmla="*/ 5687339 h 7043687"/>
              <a:gd name="connsiteX11838" fmla="*/ 2304006 w 5143835"/>
              <a:gd name="connsiteY11838" fmla="*/ 5692107 h 7043687"/>
              <a:gd name="connsiteX11839" fmla="*/ 2302038 w 5143835"/>
              <a:gd name="connsiteY11839" fmla="*/ 5694195 h 7043687"/>
              <a:gd name="connsiteX11840" fmla="*/ 2303535 w 5143835"/>
              <a:gd name="connsiteY11840" fmla="*/ 5694491 h 7043687"/>
              <a:gd name="connsiteX11841" fmla="*/ 2302674 w 5143835"/>
              <a:gd name="connsiteY11841" fmla="*/ 5706707 h 7043687"/>
              <a:gd name="connsiteX11842" fmla="*/ 2297242 w 5143835"/>
              <a:gd name="connsiteY11842" fmla="*/ 5710586 h 7043687"/>
              <a:gd name="connsiteX11843" fmla="*/ 2294721 w 5143835"/>
              <a:gd name="connsiteY11843" fmla="*/ 5707612 h 7043687"/>
              <a:gd name="connsiteX11844" fmla="*/ 2295193 w 5143835"/>
              <a:gd name="connsiteY11844" fmla="*/ 5705228 h 7043687"/>
              <a:gd name="connsiteX11845" fmla="*/ 2295582 w 5143835"/>
              <a:gd name="connsiteY11845" fmla="*/ 5695396 h 7043687"/>
              <a:gd name="connsiteX11846" fmla="*/ 2294086 w 5143835"/>
              <a:gd name="connsiteY11846" fmla="*/ 5695100 h 7043687"/>
              <a:gd name="connsiteX11847" fmla="*/ 2290068 w 5143835"/>
              <a:gd name="connsiteY11847" fmla="*/ 5691828 h 7043687"/>
              <a:gd name="connsiteX11848" fmla="*/ 2265820 w 5143835"/>
              <a:gd name="connsiteY11848" fmla="*/ 5704373 h 7043687"/>
              <a:gd name="connsiteX11849" fmla="*/ 2262560 w 5143835"/>
              <a:gd name="connsiteY11849" fmla="*/ 5634368 h 7043687"/>
              <a:gd name="connsiteX11850" fmla="*/ 2248764 w 5143835"/>
              <a:gd name="connsiteY11850" fmla="*/ 5601913 h 7043687"/>
              <a:gd name="connsiteX11851" fmla="*/ 2237983 w 5143835"/>
              <a:gd name="connsiteY11851" fmla="*/ 5617122 h 7043687"/>
              <a:gd name="connsiteX11852" fmla="*/ 2253274 w 5143835"/>
              <a:gd name="connsiteY11852" fmla="*/ 5649871 h 7043687"/>
              <a:gd name="connsiteX11853" fmla="*/ 2236036 w 5143835"/>
              <a:gd name="connsiteY11853" fmla="*/ 5666280 h 7043687"/>
              <a:gd name="connsiteX11854" fmla="*/ 2244626 w 5143835"/>
              <a:gd name="connsiteY11854" fmla="*/ 5677888 h 7043687"/>
              <a:gd name="connsiteX11855" fmla="*/ 2245528 w 5143835"/>
              <a:gd name="connsiteY11855" fmla="*/ 5759814 h 7043687"/>
              <a:gd name="connsiteX11856" fmla="*/ 2233087 w 5143835"/>
              <a:gd name="connsiteY11856" fmla="*/ 5759831 h 7043687"/>
              <a:gd name="connsiteX11857" fmla="*/ 2224990 w 5143835"/>
              <a:gd name="connsiteY11857" fmla="*/ 5792910 h 7043687"/>
              <a:gd name="connsiteX11858" fmla="*/ 2226486 w 5143835"/>
              <a:gd name="connsiteY11858" fmla="*/ 5793206 h 7043687"/>
              <a:gd name="connsiteX11859" fmla="*/ 2227512 w 5143835"/>
              <a:gd name="connsiteY11859" fmla="*/ 5795887 h 7043687"/>
              <a:gd name="connsiteX11860" fmla="*/ 2224047 w 5143835"/>
              <a:gd name="connsiteY11860" fmla="*/ 5797679 h 7043687"/>
              <a:gd name="connsiteX11861" fmla="*/ 2220029 w 5143835"/>
              <a:gd name="connsiteY11861" fmla="*/ 5794407 h 7043687"/>
              <a:gd name="connsiteX11862" fmla="*/ 2208060 w 5143835"/>
              <a:gd name="connsiteY11862" fmla="*/ 5792040 h 7043687"/>
              <a:gd name="connsiteX11863" fmla="*/ 2212220 w 5143835"/>
              <a:gd name="connsiteY11863" fmla="*/ 5763136 h 7043687"/>
              <a:gd name="connsiteX11864" fmla="*/ 2213695 w 5143835"/>
              <a:gd name="connsiteY11864" fmla="*/ 5716361 h 7043687"/>
              <a:gd name="connsiteX11865" fmla="*/ 2205824 w 5143835"/>
              <a:gd name="connsiteY11865" fmla="*/ 5724714 h 7043687"/>
              <a:gd name="connsiteX11866" fmla="*/ 2202503 w 5143835"/>
              <a:gd name="connsiteY11866" fmla="*/ 5694331 h 7043687"/>
              <a:gd name="connsiteX11867" fmla="*/ 2214555 w 5143835"/>
              <a:gd name="connsiteY11867" fmla="*/ 5704145 h 7043687"/>
              <a:gd name="connsiteX11868" fmla="*/ 2216810 w 5143835"/>
              <a:gd name="connsiteY11868" fmla="*/ 5637706 h 7043687"/>
              <a:gd name="connsiteX11869" fmla="*/ 2224209 w 5143835"/>
              <a:gd name="connsiteY11869" fmla="*/ 5631738 h 7043687"/>
              <a:gd name="connsiteX11870" fmla="*/ 2227755 w 5143835"/>
              <a:gd name="connsiteY11870" fmla="*/ 5637394 h 7043687"/>
              <a:gd name="connsiteX11871" fmla="*/ 2232776 w 5143835"/>
              <a:gd name="connsiteY11871" fmla="*/ 5596275 h 7043687"/>
              <a:gd name="connsiteX11872" fmla="*/ 2241754 w 5143835"/>
              <a:gd name="connsiteY11872" fmla="*/ 5598050 h 7043687"/>
              <a:gd name="connsiteX11873" fmla="*/ 2231669 w 5143835"/>
              <a:gd name="connsiteY11873" fmla="*/ 5586148 h 7043687"/>
              <a:gd name="connsiteX11874" fmla="*/ 2224598 w 5143835"/>
              <a:gd name="connsiteY11874" fmla="*/ 5621906 h 7043687"/>
              <a:gd name="connsiteX11875" fmla="*/ 2213734 w 5143835"/>
              <a:gd name="connsiteY11875" fmla="*/ 5629668 h 7043687"/>
              <a:gd name="connsiteX11876" fmla="*/ 2181369 w 5143835"/>
              <a:gd name="connsiteY11876" fmla="*/ 5628222 h 7043687"/>
              <a:gd name="connsiteX11877" fmla="*/ 2178057 w 5143835"/>
              <a:gd name="connsiteY11877" fmla="*/ 5626256 h 7043687"/>
              <a:gd name="connsiteX11878" fmla="*/ 2176544 w 5143835"/>
              <a:gd name="connsiteY11878" fmla="*/ 5632494 h 7043687"/>
              <a:gd name="connsiteX11879" fmla="*/ 2168666 w 5143835"/>
              <a:gd name="connsiteY11879" fmla="*/ 5640359 h 7043687"/>
              <a:gd name="connsiteX11880" fmla="*/ 2169478 w 5143835"/>
              <a:gd name="connsiteY11880" fmla="*/ 5653421 h 7043687"/>
              <a:gd name="connsiteX11881" fmla="*/ 2158168 w 5143835"/>
              <a:gd name="connsiteY11881" fmla="*/ 5667237 h 7043687"/>
              <a:gd name="connsiteX11882" fmla="*/ 2152241 w 5143835"/>
              <a:gd name="connsiteY11882" fmla="*/ 5669792 h 7043687"/>
              <a:gd name="connsiteX11883" fmla="*/ 2158437 w 5143835"/>
              <a:gd name="connsiteY11883" fmla="*/ 5671591 h 7043687"/>
              <a:gd name="connsiteX11884" fmla="*/ 2154001 w 5143835"/>
              <a:gd name="connsiteY11884" fmla="*/ 5698092 h 7043687"/>
              <a:gd name="connsiteX11885" fmla="*/ 2137169 w 5143835"/>
              <a:gd name="connsiteY11885" fmla="*/ 5720993 h 7043687"/>
              <a:gd name="connsiteX11886" fmla="*/ 2143367 w 5143835"/>
              <a:gd name="connsiteY11886" fmla="*/ 5722792 h 7043687"/>
              <a:gd name="connsiteX11887" fmla="*/ 2155220 w 5143835"/>
              <a:gd name="connsiteY11887" fmla="*/ 5717685 h 7043687"/>
              <a:gd name="connsiteX11888" fmla="*/ 2160740 w 5143835"/>
              <a:gd name="connsiteY11888" fmla="*/ 5708599 h 7043687"/>
              <a:gd name="connsiteX11889" fmla="*/ 2160605 w 5143835"/>
              <a:gd name="connsiteY11889" fmla="*/ 5706423 h 7043687"/>
              <a:gd name="connsiteX11890" fmla="*/ 2160199 w 5143835"/>
              <a:gd name="connsiteY11890" fmla="*/ 5699892 h 7043687"/>
              <a:gd name="connsiteX11891" fmla="*/ 2165990 w 5143835"/>
              <a:gd name="connsiteY11891" fmla="*/ 5695160 h 7043687"/>
              <a:gd name="connsiteX11892" fmla="*/ 2178385 w 5143835"/>
              <a:gd name="connsiteY11892" fmla="*/ 5698760 h 7043687"/>
              <a:gd name="connsiteX11893" fmla="*/ 2172729 w 5143835"/>
              <a:gd name="connsiteY11893" fmla="*/ 5705668 h 7043687"/>
              <a:gd name="connsiteX11894" fmla="*/ 2172864 w 5143835"/>
              <a:gd name="connsiteY11894" fmla="*/ 5707845 h 7043687"/>
              <a:gd name="connsiteX11895" fmla="*/ 2167615 w 5143835"/>
              <a:gd name="connsiteY11895" fmla="*/ 5721283 h 7043687"/>
              <a:gd name="connsiteX11896" fmla="*/ 2162095 w 5143835"/>
              <a:gd name="connsiteY11896" fmla="*/ 5730368 h 7043687"/>
              <a:gd name="connsiteX11897" fmla="*/ 2162230 w 5143835"/>
              <a:gd name="connsiteY11897" fmla="*/ 5732545 h 7043687"/>
              <a:gd name="connsiteX11898" fmla="*/ 2162772 w 5143835"/>
              <a:gd name="connsiteY11898" fmla="*/ 5741253 h 7043687"/>
              <a:gd name="connsiteX11899" fmla="*/ 2159825 w 5143835"/>
              <a:gd name="connsiteY11899" fmla="*/ 5791700 h 7043687"/>
              <a:gd name="connsiteX11900" fmla="*/ 2168493 w 5143835"/>
              <a:gd name="connsiteY11900" fmla="*/ 5931025 h 7043687"/>
              <a:gd name="connsiteX11901" fmla="*/ 2181160 w 5143835"/>
              <a:gd name="connsiteY11901" fmla="*/ 5938977 h 7043687"/>
              <a:gd name="connsiteX11902" fmla="*/ 2185899 w 5143835"/>
              <a:gd name="connsiteY11902" fmla="*/ 6015170 h 7043687"/>
              <a:gd name="connsiteX11903" fmla="*/ 2174453 w 5143835"/>
              <a:gd name="connsiteY11903" fmla="*/ 6026810 h 7043687"/>
              <a:gd name="connsiteX11904" fmla="*/ 2178650 w 5143835"/>
              <a:gd name="connsiteY11904" fmla="*/ 6094295 h 7043687"/>
              <a:gd name="connsiteX11905" fmla="*/ 2172453 w 5143835"/>
              <a:gd name="connsiteY11905" fmla="*/ 6092495 h 7043687"/>
              <a:gd name="connsiteX11906" fmla="*/ 2166933 w 5143835"/>
              <a:gd name="connsiteY11906" fmla="*/ 6101580 h 7043687"/>
              <a:gd name="connsiteX11907" fmla="*/ 2172994 w 5143835"/>
              <a:gd name="connsiteY11907" fmla="*/ 6101203 h 7043687"/>
              <a:gd name="connsiteX11908" fmla="*/ 2186338 w 5143835"/>
              <a:gd name="connsiteY11908" fmla="*/ 6120041 h 7043687"/>
              <a:gd name="connsiteX11909" fmla="*/ 2180682 w 5143835"/>
              <a:gd name="connsiteY11909" fmla="*/ 6126949 h 7043687"/>
              <a:gd name="connsiteX11910" fmla="*/ 2158060 w 5143835"/>
              <a:gd name="connsiteY11910" fmla="*/ 6154581 h 7043687"/>
              <a:gd name="connsiteX11911" fmla="*/ 2140549 w 5143835"/>
              <a:gd name="connsiteY11911" fmla="*/ 6166597 h 7043687"/>
              <a:gd name="connsiteX11912" fmla="*/ 2118738 w 5143835"/>
              <a:gd name="connsiteY11912" fmla="*/ 6207291 h 7043687"/>
              <a:gd name="connsiteX11913" fmla="*/ 2100418 w 5143835"/>
              <a:gd name="connsiteY11913" fmla="*/ 6206244 h 7043687"/>
              <a:gd name="connsiteX11914" fmla="*/ 2048161 w 5143835"/>
              <a:gd name="connsiteY11914" fmla="*/ 6246647 h 7043687"/>
              <a:gd name="connsiteX11915" fmla="*/ 2007215 w 5143835"/>
              <a:gd name="connsiteY11915" fmla="*/ 6273233 h 7043687"/>
              <a:gd name="connsiteX11916" fmla="*/ 1952115 w 5143835"/>
              <a:gd name="connsiteY11916" fmla="*/ 6267920 h 7043687"/>
              <a:gd name="connsiteX11917" fmla="*/ 1946052 w 5143835"/>
              <a:gd name="connsiteY11917" fmla="*/ 6268298 h 7043687"/>
              <a:gd name="connsiteX11918" fmla="*/ 1928002 w 5143835"/>
              <a:gd name="connsiteY11918" fmla="*/ 6271606 h 7043687"/>
              <a:gd name="connsiteX11919" fmla="*/ 1965323 w 5143835"/>
              <a:gd name="connsiteY11919" fmla="*/ 6284581 h 7043687"/>
              <a:gd name="connsiteX11920" fmla="*/ 1916961 w 5143835"/>
              <a:gd name="connsiteY11920" fmla="*/ 6289775 h 7043687"/>
              <a:gd name="connsiteX11921" fmla="*/ 1879234 w 5143835"/>
              <a:gd name="connsiteY11921" fmla="*/ 6270269 h 7043687"/>
              <a:gd name="connsiteX11922" fmla="*/ 1849194 w 5143835"/>
              <a:gd name="connsiteY11922" fmla="*/ 6276508 h 7043687"/>
              <a:gd name="connsiteX11923" fmla="*/ 1850006 w 5143835"/>
              <a:gd name="connsiteY11923" fmla="*/ 6289570 h 7043687"/>
              <a:gd name="connsiteX11924" fmla="*/ 1814176 w 5143835"/>
              <a:gd name="connsiteY11924" fmla="*/ 6300541 h 7043687"/>
              <a:gd name="connsiteX11925" fmla="*/ 1797615 w 5143835"/>
              <a:gd name="connsiteY11925" fmla="*/ 6327796 h 7043687"/>
              <a:gd name="connsiteX11926" fmla="*/ 1779293 w 5143835"/>
              <a:gd name="connsiteY11926" fmla="*/ 6326750 h 7043687"/>
              <a:gd name="connsiteX11927" fmla="*/ 1741837 w 5143835"/>
              <a:gd name="connsiteY11927" fmla="*/ 6311597 h 7043687"/>
              <a:gd name="connsiteX11928" fmla="*/ 1705464 w 5143835"/>
              <a:gd name="connsiteY11928" fmla="*/ 6313860 h 7043687"/>
              <a:gd name="connsiteX11929" fmla="*/ 1717452 w 5143835"/>
              <a:gd name="connsiteY11929" fmla="*/ 6310930 h 7043687"/>
              <a:gd name="connsiteX11930" fmla="*/ 1687413 w 5143835"/>
              <a:gd name="connsiteY11930" fmla="*/ 6317169 h 7043687"/>
              <a:gd name="connsiteX11931" fmla="*/ 1693610 w 5143835"/>
              <a:gd name="connsiteY11931" fmla="*/ 6318968 h 7043687"/>
              <a:gd name="connsiteX11932" fmla="*/ 1693746 w 5143835"/>
              <a:gd name="connsiteY11932" fmla="*/ 6321145 h 7043687"/>
              <a:gd name="connsiteX11933" fmla="*/ 1681487 w 5143835"/>
              <a:gd name="connsiteY11933" fmla="*/ 6319723 h 7043687"/>
              <a:gd name="connsiteX11934" fmla="*/ 1640000 w 5143835"/>
              <a:gd name="connsiteY11934" fmla="*/ 6337601 h 7043687"/>
              <a:gd name="connsiteX11935" fmla="*/ 1627741 w 5143835"/>
              <a:gd name="connsiteY11935" fmla="*/ 6336179 h 7043687"/>
              <a:gd name="connsiteX11936" fmla="*/ 1620730 w 5143835"/>
              <a:gd name="connsiteY11936" fmla="*/ 6321316 h 7043687"/>
              <a:gd name="connsiteX11937" fmla="*/ 1602680 w 5143835"/>
              <a:gd name="connsiteY11937" fmla="*/ 6324626 h 7043687"/>
              <a:gd name="connsiteX11938" fmla="*/ 1527361 w 5143835"/>
              <a:gd name="connsiteY11938" fmla="*/ 6287790 h 7043687"/>
              <a:gd name="connsiteX11939" fmla="*/ 1515644 w 5143835"/>
              <a:gd name="connsiteY11939" fmla="*/ 6295076 h 7043687"/>
              <a:gd name="connsiteX11940" fmla="*/ 1502029 w 5143835"/>
              <a:gd name="connsiteY11940" fmla="*/ 6271883 h 7043687"/>
              <a:gd name="connsiteX11941" fmla="*/ 1470499 w 5143835"/>
              <a:gd name="connsiteY11941" fmla="*/ 6254176 h 7043687"/>
              <a:gd name="connsiteX11942" fmla="*/ 1399650 w 5143835"/>
              <a:gd name="connsiteY11942" fmla="*/ 6289179 h 7043687"/>
              <a:gd name="connsiteX11943" fmla="*/ 1398567 w 5143835"/>
              <a:gd name="connsiteY11943" fmla="*/ 6271763 h 7043687"/>
              <a:gd name="connsiteX11944" fmla="*/ 1362465 w 5143835"/>
              <a:gd name="connsiteY11944" fmla="*/ 6278380 h 7043687"/>
              <a:gd name="connsiteX11945" fmla="*/ 1299676 w 5143835"/>
              <a:gd name="connsiteY11945" fmla="*/ 6247321 h 7043687"/>
              <a:gd name="connsiteX11946" fmla="*/ 1293749 w 5143835"/>
              <a:gd name="connsiteY11946" fmla="*/ 6249875 h 7043687"/>
              <a:gd name="connsiteX11947" fmla="*/ 1287823 w 5143835"/>
              <a:gd name="connsiteY11947" fmla="*/ 6252428 h 7043687"/>
              <a:gd name="connsiteX11948" fmla="*/ 1287959 w 5143835"/>
              <a:gd name="connsiteY11948" fmla="*/ 6254606 h 7043687"/>
              <a:gd name="connsiteX11949" fmla="*/ 1270042 w 5143835"/>
              <a:gd name="connsiteY11949" fmla="*/ 6260091 h 7043687"/>
              <a:gd name="connsiteX11950" fmla="*/ 1263439 w 5143835"/>
              <a:gd name="connsiteY11950" fmla="*/ 6251761 h 7043687"/>
              <a:gd name="connsiteX11951" fmla="*/ 1263169 w 5143835"/>
              <a:gd name="connsiteY11951" fmla="*/ 6247406 h 7043687"/>
              <a:gd name="connsiteX11952" fmla="*/ 1262897 w 5143835"/>
              <a:gd name="connsiteY11952" fmla="*/ 6243053 h 7043687"/>
              <a:gd name="connsiteX11953" fmla="*/ 1244304 w 5143835"/>
              <a:gd name="connsiteY11953" fmla="*/ 6237653 h 7043687"/>
              <a:gd name="connsiteX11954" fmla="*/ 1238243 w 5143835"/>
              <a:gd name="connsiteY11954" fmla="*/ 6238031 h 7043687"/>
              <a:gd name="connsiteX11955" fmla="*/ 1151884 w 5143835"/>
              <a:gd name="connsiteY11955" fmla="*/ 6219365 h 7043687"/>
              <a:gd name="connsiteX11956" fmla="*/ 1100949 w 5143835"/>
              <a:gd name="connsiteY11956" fmla="*/ 6183196 h 7043687"/>
              <a:gd name="connsiteX11957" fmla="*/ 1106740 w 5143835"/>
              <a:gd name="connsiteY11957" fmla="*/ 6178465 h 7043687"/>
              <a:gd name="connsiteX11958" fmla="*/ 1087470 w 5143835"/>
              <a:gd name="connsiteY11958" fmla="*/ 6162181 h 7043687"/>
              <a:gd name="connsiteX11959" fmla="*/ 1071960 w 5143835"/>
              <a:gd name="connsiteY11959" fmla="*/ 6108512 h 7043687"/>
              <a:gd name="connsiteX11960" fmla="*/ 1112769 w 5143835"/>
              <a:gd name="connsiteY11960" fmla="*/ 6079749 h 7043687"/>
              <a:gd name="connsiteX11961" fmla="*/ 1112363 w 5143835"/>
              <a:gd name="connsiteY11961" fmla="*/ 6073218 h 7043687"/>
              <a:gd name="connsiteX11962" fmla="*/ 1112228 w 5143835"/>
              <a:gd name="connsiteY11962" fmla="*/ 6071041 h 7043687"/>
              <a:gd name="connsiteX11963" fmla="*/ 1075720 w 5143835"/>
              <a:gd name="connsiteY11963" fmla="*/ 6071126 h 7043687"/>
              <a:gd name="connsiteX11964" fmla="*/ 1069658 w 5143835"/>
              <a:gd name="connsiteY11964" fmla="*/ 6071503 h 7043687"/>
              <a:gd name="connsiteX11965" fmla="*/ 1056856 w 5143835"/>
              <a:gd name="connsiteY11965" fmla="*/ 6061373 h 7043687"/>
              <a:gd name="connsiteX11966" fmla="*/ 1055501 w 5143835"/>
              <a:gd name="connsiteY11966" fmla="*/ 6039605 h 7043687"/>
              <a:gd name="connsiteX11967" fmla="*/ 1096718 w 5143835"/>
              <a:gd name="connsiteY11967" fmla="*/ 6017372 h 7043687"/>
              <a:gd name="connsiteX11968" fmla="*/ 1096582 w 5143835"/>
              <a:gd name="connsiteY11968" fmla="*/ 6015195 h 7043687"/>
              <a:gd name="connsiteX11969" fmla="*/ 1071927 w 5143835"/>
              <a:gd name="connsiteY11969" fmla="*/ 6010172 h 7043687"/>
              <a:gd name="connsiteX11970" fmla="*/ 1066137 w 5143835"/>
              <a:gd name="connsiteY11970" fmla="*/ 6014903 h 7043687"/>
              <a:gd name="connsiteX11971" fmla="*/ 1060209 w 5143835"/>
              <a:gd name="connsiteY11971" fmla="*/ 6017457 h 7043687"/>
              <a:gd name="connsiteX11972" fmla="*/ 1054011 w 5143835"/>
              <a:gd name="connsiteY11972" fmla="*/ 6015658 h 7043687"/>
              <a:gd name="connsiteX11973" fmla="*/ 1053876 w 5143835"/>
              <a:gd name="connsiteY11973" fmla="*/ 6013481 h 7043687"/>
              <a:gd name="connsiteX11974" fmla="*/ 1059804 w 5143835"/>
              <a:gd name="connsiteY11974" fmla="*/ 6010927 h 7043687"/>
              <a:gd name="connsiteX11975" fmla="*/ 1052928 w 5143835"/>
              <a:gd name="connsiteY11975" fmla="*/ 5998243 h 7043687"/>
              <a:gd name="connsiteX11976" fmla="*/ 1082291 w 5143835"/>
              <a:gd name="connsiteY11976" fmla="*/ 5981118 h 7043687"/>
              <a:gd name="connsiteX11977" fmla="*/ 1088488 w 5143835"/>
              <a:gd name="connsiteY11977" fmla="*/ 5982918 h 7043687"/>
              <a:gd name="connsiteX11978" fmla="*/ 1088353 w 5143835"/>
              <a:gd name="connsiteY11978" fmla="*/ 5980741 h 7043687"/>
              <a:gd name="connsiteX11979" fmla="*/ 1082155 w 5143835"/>
              <a:gd name="connsiteY11979" fmla="*/ 5978941 h 7043687"/>
              <a:gd name="connsiteX11980" fmla="*/ 1074875 w 5143835"/>
              <a:gd name="connsiteY11980" fmla="*/ 5959726 h 7043687"/>
              <a:gd name="connsiteX11981" fmla="*/ 1051167 w 5143835"/>
              <a:gd name="connsiteY11981" fmla="*/ 5969943 h 7043687"/>
              <a:gd name="connsiteX11982" fmla="*/ 1029731 w 5143835"/>
              <a:gd name="connsiteY11982" fmla="*/ 5918827 h 7043687"/>
              <a:gd name="connsiteX11983" fmla="*/ 1025938 w 5143835"/>
              <a:gd name="connsiteY11983" fmla="*/ 5857872 h 7043687"/>
              <a:gd name="connsiteX11984" fmla="*/ 1043312 w 5143835"/>
              <a:gd name="connsiteY11984" fmla="*/ 5843680 h 7043687"/>
              <a:gd name="connsiteX11985" fmla="*/ 1041145 w 5143835"/>
              <a:gd name="connsiteY11985" fmla="*/ 5808848 h 7043687"/>
              <a:gd name="connsiteX11986" fmla="*/ 1038810 w 5143835"/>
              <a:gd name="connsiteY11986" fmla="*/ 5673501 h 7043687"/>
              <a:gd name="connsiteX11987" fmla="*/ 1043519 w 5143835"/>
              <a:gd name="connsiteY11987" fmla="*/ 5651354 h 7043687"/>
              <a:gd name="connsiteX11988" fmla="*/ 1043248 w 5143835"/>
              <a:gd name="connsiteY11988" fmla="*/ 5647000 h 7043687"/>
              <a:gd name="connsiteX11989" fmla="*/ 1029633 w 5143835"/>
              <a:gd name="connsiteY11989" fmla="*/ 5623809 h 7043687"/>
              <a:gd name="connsiteX11990" fmla="*/ 1036747 w 5143835"/>
              <a:gd name="connsiteY11990" fmla="*/ 5542508 h 7043687"/>
              <a:gd name="connsiteX11991" fmla="*/ 1049922 w 5143835"/>
              <a:gd name="connsiteY11991" fmla="*/ 5460830 h 7043687"/>
              <a:gd name="connsiteX11992" fmla="*/ 1053817 w 5143835"/>
              <a:gd name="connsiteY11992" fmla="*/ 5425621 h 7043687"/>
              <a:gd name="connsiteX11993" fmla="*/ 1053682 w 5143835"/>
              <a:gd name="connsiteY11993" fmla="*/ 5423444 h 7043687"/>
              <a:gd name="connsiteX11994" fmla="*/ 1053411 w 5143835"/>
              <a:gd name="connsiteY11994" fmla="*/ 5419090 h 7043687"/>
              <a:gd name="connsiteX11995" fmla="*/ 1053005 w 5143835"/>
              <a:gd name="connsiteY11995" fmla="*/ 5412559 h 7043687"/>
              <a:gd name="connsiteX11996" fmla="*/ 1052146 w 5143835"/>
              <a:gd name="connsiteY11996" fmla="*/ 5395014 h 7043687"/>
              <a:gd name="connsiteX11997" fmla="*/ 1048207 w 5143835"/>
              <a:gd name="connsiteY11997" fmla="*/ 5392928 h 7043687"/>
              <a:gd name="connsiteX11998" fmla="*/ 1044993 w 5143835"/>
              <a:gd name="connsiteY11998" fmla="*/ 5405641 h 7043687"/>
              <a:gd name="connsiteX11999" fmla="*/ 1043387 w 5143835"/>
              <a:gd name="connsiteY11999" fmla="*/ 5411996 h 7043687"/>
              <a:gd name="connsiteX12000" fmla="*/ 1040173 w 5143835"/>
              <a:gd name="connsiteY12000" fmla="*/ 5424710 h 7043687"/>
              <a:gd name="connsiteX12001" fmla="*/ 1038567 w 5143835"/>
              <a:gd name="connsiteY12001" fmla="*/ 5431066 h 7043687"/>
              <a:gd name="connsiteX12002" fmla="*/ 1015104 w 5143835"/>
              <a:gd name="connsiteY12002" fmla="*/ 5458948 h 7043687"/>
              <a:gd name="connsiteX12003" fmla="*/ 1002889 w 5143835"/>
              <a:gd name="connsiteY12003" fmla="*/ 5442336 h 7043687"/>
              <a:gd name="connsiteX12004" fmla="*/ 1007710 w 5143835"/>
              <a:gd name="connsiteY12004" fmla="*/ 5423265 h 7043687"/>
              <a:gd name="connsiteX12005" fmla="*/ 1023138 w 5143835"/>
              <a:gd name="connsiteY12005" fmla="*/ 5427165 h 7043687"/>
              <a:gd name="connsiteX12006" fmla="*/ 1024744 w 5143835"/>
              <a:gd name="connsiteY12006" fmla="*/ 5420810 h 7043687"/>
              <a:gd name="connsiteX12007" fmla="*/ 1007710 w 5143835"/>
              <a:gd name="connsiteY12007" fmla="*/ 5423265 h 7043687"/>
              <a:gd name="connsiteX12008" fmla="*/ 1014135 w 5143835"/>
              <a:gd name="connsiteY12008" fmla="*/ 5397841 h 7043687"/>
              <a:gd name="connsiteX12009" fmla="*/ 1031171 w 5143835"/>
              <a:gd name="connsiteY12009" fmla="*/ 5395385 h 7043687"/>
              <a:gd name="connsiteX12010" fmla="*/ 1032778 w 5143835"/>
              <a:gd name="connsiteY12010" fmla="*/ 5389028 h 7043687"/>
              <a:gd name="connsiteX12011" fmla="*/ 1034385 w 5143835"/>
              <a:gd name="connsiteY12011" fmla="*/ 5382672 h 7043687"/>
              <a:gd name="connsiteX12012" fmla="*/ 1037598 w 5143835"/>
              <a:gd name="connsiteY12012" fmla="*/ 5369959 h 7043687"/>
              <a:gd name="connsiteX12013" fmla="*/ 1006737 w 5143835"/>
              <a:gd name="connsiteY12013" fmla="*/ 5362159 h 7043687"/>
              <a:gd name="connsiteX12014" fmla="*/ 1039205 w 5143835"/>
              <a:gd name="connsiteY12014" fmla="*/ 5363602 h 7043687"/>
              <a:gd name="connsiteX12015" fmla="*/ 1026989 w 5143835"/>
              <a:gd name="connsiteY12015" fmla="*/ 5346991 h 7043687"/>
              <a:gd name="connsiteX12016" fmla="*/ 1028596 w 5143835"/>
              <a:gd name="connsiteY12016" fmla="*/ 5340634 h 7043687"/>
              <a:gd name="connsiteX12017" fmla="*/ 1030203 w 5143835"/>
              <a:gd name="connsiteY12017" fmla="*/ 5334278 h 7043687"/>
              <a:gd name="connsiteX12018" fmla="*/ 1044025 w 5143835"/>
              <a:gd name="connsiteY12018" fmla="*/ 5344534 h 7043687"/>
              <a:gd name="connsiteX12019" fmla="*/ 1047192 w 5143835"/>
              <a:gd name="connsiteY12019" fmla="*/ 5332004 h 7043687"/>
              <a:gd name="connsiteX12020" fmla="*/ 1042864 w 5143835"/>
              <a:gd name="connsiteY12020" fmla="*/ 5298459 h 7043687"/>
              <a:gd name="connsiteX12021" fmla="*/ 1037912 w 5143835"/>
              <a:gd name="connsiteY12021" fmla="*/ 5260091 h 7043687"/>
              <a:gd name="connsiteX12022" fmla="*/ 1032443 w 5143835"/>
              <a:gd name="connsiteY12022" fmla="*/ 5260456 h 7043687"/>
              <a:gd name="connsiteX12023" fmla="*/ 1034050 w 5143835"/>
              <a:gd name="connsiteY12023" fmla="*/ 5254102 h 7043687"/>
              <a:gd name="connsiteX12024" fmla="*/ 1015408 w 5143835"/>
              <a:gd name="connsiteY12024" fmla="*/ 5262913 h 7043687"/>
              <a:gd name="connsiteX12025" fmla="*/ 1003192 w 5143835"/>
              <a:gd name="connsiteY12025" fmla="*/ 5246302 h 7043687"/>
              <a:gd name="connsiteX12026" fmla="*/ 1004800 w 5143835"/>
              <a:gd name="connsiteY12026" fmla="*/ 5239945 h 7043687"/>
              <a:gd name="connsiteX12027" fmla="*/ 1008013 w 5143835"/>
              <a:gd name="connsiteY12027" fmla="*/ 5227232 h 7043687"/>
              <a:gd name="connsiteX12028" fmla="*/ 1033082 w 5143835"/>
              <a:gd name="connsiteY12028" fmla="*/ 5192995 h 7043687"/>
              <a:gd name="connsiteX12029" fmla="*/ 1019259 w 5143835"/>
              <a:gd name="connsiteY12029" fmla="*/ 5182738 h 7043687"/>
              <a:gd name="connsiteX12030" fmla="*/ 1022584 w 5143835"/>
              <a:gd name="connsiteY12030" fmla="*/ 5178718 h 7043687"/>
              <a:gd name="connsiteX12031" fmla="*/ 1023339 w 5143835"/>
              <a:gd name="connsiteY12031" fmla="*/ 5179250 h 7043687"/>
              <a:gd name="connsiteX12032" fmla="*/ 1026221 w 5143835"/>
              <a:gd name="connsiteY12032" fmla="*/ 5182595 h 7043687"/>
              <a:gd name="connsiteX12033" fmla="*/ 1025849 w 5143835"/>
              <a:gd name="connsiteY12033" fmla="*/ 5181023 h 7043687"/>
              <a:gd name="connsiteX12034" fmla="*/ 1023339 w 5143835"/>
              <a:gd name="connsiteY12034" fmla="*/ 5179250 h 7043687"/>
              <a:gd name="connsiteX12035" fmla="*/ 1020866 w 5143835"/>
              <a:gd name="connsiteY12035" fmla="*/ 5176381 h 7043687"/>
              <a:gd name="connsiteX12036" fmla="*/ 1022795 w 5143835"/>
              <a:gd name="connsiteY12036" fmla="*/ 5176868 h 7043687"/>
              <a:gd name="connsiteX12037" fmla="*/ 1032407 w 5143835"/>
              <a:gd name="connsiteY12037" fmla="*/ 5179298 h 7043687"/>
              <a:gd name="connsiteX12038" fmla="*/ 1032262 w 5143835"/>
              <a:gd name="connsiteY12038" fmla="*/ 5176968 h 7043687"/>
              <a:gd name="connsiteX12039" fmla="*/ 1024401 w 5143835"/>
              <a:gd name="connsiteY12039" fmla="*/ 5170513 h 7043687"/>
              <a:gd name="connsiteX12040" fmla="*/ 1024080 w 5143835"/>
              <a:gd name="connsiteY12040" fmla="*/ 5163669 h 7043687"/>
              <a:gd name="connsiteX12041" fmla="*/ 1026009 w 5143835"/>
              <a:gd name="connsiteY12041" fmla="*/ 5164156 h 7043687"/>
              <a:gd name="connsiteX12042" fmla="*/ 1031551 w 5143835"/>
              <a:gd name="connsiteY12042" fmla="*/ 5165557 h 7043687"/>
              <a:gd name="connsiteX12043" fmla="*/ 1031231 w 5143835"/>
              <a:gd name="connsiteY12043" fmla="*/ 5160411 h 7043687"/>
              <a:gd name="connsiteX12044" fmla="*/ 1025421 w 5143835"/>
              <a:gd name="connsiteY12044" fmla="*/ 5158361 h 7043687"/>
              <a:gd name="connsiteX12045" fmla="*/ 1024883 w 5143835"/>
              <a:gd name="connsiteY12045" fmla="*/ 5160491 h 7043687"/>
              <a:gd name="connsiteX12046" fmla="*/ 1024080 w 5143835"/>
              <a:gd name="connsiteY12046" fmla="*/ 5163669 h 7043687"/>
              <a:gd name="connsiteX12047" fmla="*/ 1022473 w 5143835"/>
              <a:gd name="connsiteY12047" fmla="*/ 5170026 h 7043687"/>
              <a:gd name="connsiteX12048" fmla="*/ 1010258 w 5143835"/>
              <a:gd name="connsiteY12048" fmla="*/ 5153413 h 7043687"/>
              <a:gd name="connsiteX12049" fmla="*/ 1011864 w 5143835"/>
              <a:gd name="connsiteY12049" fmla="*/ 5147057 h 7043687"/>
              <a:gd name="connsiteX12050" fmla="*/ 1017545 w 5143835"/>
              <a:gd name="connsiteY12050" fmla="*/ 5148493 h 7043687"/>
              <a:gd name="connsiteX12051" fmla="*/ 1014553 w 5143835"/>
              <a:gd name="connsiteY12051" fmla="*/ 5136864 h 7043687"/>
              <a:gd name="connsiteX12052" fmla="*/ 1010337 w 5143835"/>
              <a:gd name="connsiteY12052" fmla="*/ 5118004 h 7043687"/>
              <a:gd name="connsiteX12053" fmla="*/ 996856 w 5143835"/>
              <a:gd name="connsiteY12053" fmla="*/ 5096989 h 7043687"/>
              <a:gd name="connsiteX12054" fmla="*/ 1001429 w 5143835"/>
              <a:gd name="connsiteY12054" fmla="*/ 5072665 h 7043687"/>
              <a:gd name="connsiteX12055" fmla="*/ 988087 w 5143835"/>
              <a:gd name="connsiteY12055" fmla="*/ 5053827 h 7043687"/>
              <a:gd name="connsiteX12056" fmla="*/ 972983 w 5143835"/>
              <a:gd name="connsiteY12056" fmla="*/ 5006689 h 7043687"/>
              <a:gd name="connsiteX12057" fmla="*/ 990762 w 5143835"/>
              <a:gd name="connsiteY12057" fmla="*/ 4999027 h 7043687"/>
              <a:gd name="connsiteX12058" fmla="*/ 972576 w 5143835"/>
              <a:gd name="connsiteY12058" fmla="*/ 5000159 h 7043687"/>
              <a:gd name="connsiteX12059" fmla="*/ 958388 w 5143835"/>
              <a:gd name="connsiteY12059" fmla="*/ 4869919 h 7043687"/>
              <a:gd name="connsiteX12060" fmla="*/ 964450 w 5143835"/>
              <a:gd name="connsiteY12060" fmla="*/ 4869542 h 7043687"/>
              <a:gd name="connsiteX12061" fmla="*/ 963503 w 5143835"/>
              <a:gd name="connsiteY12061" fmla="*/ 4854303 h 7043687"/>
              <a:gd name="connsiteX12062" fmla="*/ 951107 w 5143835"/>
              <a:gd name="connsiteY12062" fmla="*/ 4850704 h 7043687"/>
              <a:gd name="connsiteX12063" fmla="*/ 962961 w 5143835"/>
              <a:gd name="connsiteY12063" fmla="*/ 4845596 h 7043687"/>
              <a:gd name="connsiteX12064" fmla="*/ 959629 w 5143835"/>
              <a:gd name="connsiteY12064" fmla="*/ 4839418 h 7043687"/>
              <a:gd name="connsiteX12065" fmla="*/ 952966 w 5143835"/>
              <a:gd name="connsiteY12065" fmla="*/ 4828185 h 7043687"/>
              <a:gd name="connsiteX12066" fmla="*/ 946058 w 5143835"/>
              <a:gd name="connsiteY12066" fmla="*/ 4832826 h 7043687"/>
              <a:gd name="connsiteX12067" fmla="*/ 930393 w 5143835"/>
              <a:gd name="connsiteY12067" fmla="*/ 4828866 h 7043687"/>
              <a:gd name="connsiteX12068" fmla="*/ 931997 w 5143835"/>
              <a:gd name="connsiteY12068" fmla="*/ 4822519 h 7043687"/>
              <a:gd name="connsiteX12069" fmla="*/ 946026 w 5143835"/>
              <a:gd name="connsiteY12069" fmla="*/ 4818531 h 7043687"/>
              <a:gd name="connsiteX12070" fmla="*/ 943058 w 5143835"/>
              <a:gd name="connsiteY12070" fmla="*/ 4814565 h 7043687"/>
              <a:gd name="connsiteX12071" fmla="*/ 936546 w 5143835"/>
              <a:gd name="connsiteY12071" fmla="*/ 4812273 h 7043687"/>
              <a:gd name="connsiteX12072" fmla="*/ 933714 w 5143835"/>
              <a:gd name="connsiteY12072" fmla="*/ 4802415 h 7043687"/>
              <a:gd name="connsiteX12073" fmla="*/ 930970 w 5143835"/>
              <a:gd name="connsiteY12073" fmla="*/ 4806218 h 7043687"/>
              <a:gd name="connsiteX12074" fmla="*/ 916266 w 5143835"/>
              <a:gd name="connsiteY12074" fmla="*/ 4803295 h 7043687"/>
              <a:gd name="connsiteX12075" fmla="*/ 917776 w 5143835"/>
              <a:gd name="connsiteY12075" fmla="*/ 4797321 h 7043687"/>
              <a:gd name="connsiteX12076" fmla="*/ 921548 w 5143835"/>
              <a:gd name="connsiteY12076" fmla="*/ 4791125 h 7043687"/>
              <a:gd name="connsiteX12077" fmla="*/ 927466 w 5143835"/>
              <a:gd name="connsiteY12077" fmla="*/ 4788556 h 7043687"/>
              <a:gd name="connsiteX12078" fmla="*/ 922389 w 5143835"/>
              <a:gd name="connsiteY12078" fmla="*/ 4780373 h 7043687"/>
              <a:gd name="connsiteX12079" fmla="*/ 928901 w 5143835"/>
              <a:gd name="connsiteY12079" fmla="*/ 4781067 h 7043687"/>
              <a:gd name="connsiteX12080" fmla="*/ 924380 w 5143835"/>
              <a:gd name="connsiteY12080" fmla="*/ 4779924 h 7043687"/>
              <a:gd name="connsiteX12081" fmla="*/ 922306 w 5143835"/>
              <a:gd name="connsiteY12081" fmla="*/ 4779400 h 7043687"/>
              <a:gd name="connsiteX12082" fmla="*/ 923816 w 5143835"/>
              <a:gd name="connsiteY12082" fmla="*/ 4773426 h 7043687"/>
              <a:gd name="connsiteX12083" fmla="*/ 931922 w 5143835"/>
              <a:gd name="connsiteY12083" fmla="*/ 4776269 h 7043687"/>
              <a:gd name="connsiteX12084" fmla="*/ 933119 w 5143835"/>
              <a:gd name="connsiteY12084" fmla="*/ 4777527 h 7043687"/>
              <a:gd name="connsiteX12085" fmla="*/ 934379 w 5143835"/>
              <a:gd name="connsiteY12085" fmla="*/ 4777442 h 7043687"/>
              <a:gd name="connsiteX12086" fmla="*/ 919952 w 5143835"/>
              <a:gd name="connsiteY12086" fmla="*/ 4741188 h 7043687"/>
              <a:gd name="connsiteX12087" fmla="*/ 916061 w 5143835"/>
              <a:gd name="connsiteY12087" fmla="*/ 4739792 h 7043687"/>
              <a:gd name="connsiteX12088" fmla="*/ 909264 w 5143835"/>
              <a:gd name="connsiteY12088" fmla="*/ 4741567 h 7043687"/>
              <a:gd name="connsiteX12089" fmla="*/ 909840 w 5143835"/>
              <a:gd name="connsiteY12089" fmla="*/ 4741821 h 7043687"/>
              <a:gd name="connsiteX12090" fmla="*/ 908274 w 5143835"/>
              <a:gd name="connsiteY12090" fmla="*/ 4744749 h 7043687"/>
              <a:gd name="connsiteX12091" fmla="*/ 899657 w 5143835"/>
              <a:gd name="connsiteY12091" fmla="*/ 4752653 h 7043687"/>
              <a:gd name="connsiteX12092" fmla="*/ 883073 w 5143835"/>
              <a:gd name="connsiteY12092" fmla="*/ 4748461 h 7043687"/>
              <a:gd name="connsiteX12093" fmla="*/ 903142 w 5143835"/>
              <a:gd name="connsiteY12093" fmla="*/ 4738867 h 7043687"/>
              <a:gd name="connsiteX12094" fmla="*/ 908520 w 5143835"/>
              <a:gd name="connsiteY12094" fmla="*/ 4741239 h 7043687"/>
              <a:gd name="connsiteX12095" fmla="*/ 912120 w 5143835"/>
              <a:gd name="connsiteY12095" fmla="*/ 4737578 h 7043687"/>
              <a:gd name="connsiteX12096" fmla="*/ 907421 w 5143835"/>
              <a:gd name="connsiteY12096" fmla="*/ 4735412 h 7043687"/>
              <a:gd name="connsiteX12097" fmla="*/ 907559 w 5143835"/>
              <a:gd name="connsiteY12097" fmla="*/ 4735326 h 7043687"/>
              <a:gd name="connsiteX12098" fmla="*/ 906207 w 5143835"/>
              <a:gd name="connsiteY12098" fmla="*/ 4734984 h 7043687"/>
              <a:gd name="connsiteX12099" fmla="*/ 904249 w 5143835"/>
              <a:gd name="connsiteY12099" fmla="*/ 4734490 h 7043687"/>
              <a:gd name="connsiteX12100" fmla="*/ 905853 w 5143835"/>
              <a:gd name="connsiteY12100" fmla="*/ 4728145 h 7043687"/>
              <a:gd name="connsiteX12101" fmla="*/ 908613 w 5143835"/>
              <a:gd name="connsiteY12101" fmla="*/ 4725467 h 7043687"/>
              <a:gd name="connsiteX12102" fmla="*/ 910739 w 5143835"/>
              <a:gd name="connsiteY12102" fmla="*/ 4725508 h 7043687"/>
              <a:gd name="connsiteX12103" fmla="*/ 912805 w 5143835"/>
              <a:gd name="connsiteY12103" fmla="*/ 4724150 h 7043687"/>
              <a:gd name="connsiteX12104" fmla="*/ 912535 w 5143835"/>
              <a:gd name="connsiteY12104" fmla="*/ 4719796 h 7043687"/>
              <a:gd name="connsiteX12105" fmla="*/ 912399 w 5143835"/>
              <a:gd name="connsiteY12105" fmla="*/ 4717620 h 7043687"/>
              <a:gd name="connsiteX12106" fmla="*/ 911586 w 5143835"/>
              <a:gd name="connsiteY12106" fmla="*/ 4704557 h 7043687"/>
              <a:gd name="connsiteX12107" fmla="*/ 914500 w 5143835"/>
              <a:gd name="connsiteY12107" fmla="*/ 4702464 h 7043687"/>
              <a:gd name="connsiteX12108" fmla="*/ 914808 w 5143835"/>
              <a:gd name="connsiteY12108" fmla="*/ 4702417 h 7043687"/>
              <a:gd name="connsiteX12109" fmla="*/ 914599 w 5143835"/>
              <a:gd name="connsiteY12109" fmla="*/ 4702270 h 7043687"/>
              <a:gd name="connsiteX12110" fmla="*/ 914487 w 5143835"/>
              <a:gd name="connsiteY12110" fmla="*/ 4702191 h 7043687"/>
              <a:gd name="connsiteX12111" fmla="*/ 911451 w 5143835"/>
              <a:gd name="connsiteY12111" fmla="*/ 4702380 h 7043687"/>
              <a:gd name="connsiteX12112" fmla="*/ 912557 w 5143835"/>
              <a:gd name="connsiteY12112" fmla="*/ 4700914 h 7043687"/>
              <a:gd name="connsiteX12113" fmla="*/ 910652 w 5143835"/>
              <a:gd name="connsiteY12113" fmla="*/ 4700433 h 7043687"/>
              <a:gd name="connsiteX12114" fmla="*/ 896137 w 5143835"/>
              <a:gd name="connsiteY12114" fmla="*/ 4696763 h 7043687"/>
              <a:gd name="connsiteX12115" fmla="*/ 899608 w 5143835"/>
              <a:gd name="connsiteY12115" fmla="*/ 4691758 h 7043687"/>
              <a:gd name="connsiteX12116" fmla="*/ 914322 w 5143835"/>
              <a:gd name="connsiteY12116" fmla="*/ 4694637 h 7043687"/>
              <a:gd name="connsiteX12117" fmla="*/ 922427 w 5143835"/>
              <a:gd name="connsiteY12117" fmla="*/ 4697650 h 7043687"/>
              <a:gd name="connsiteX12118" fmla="*/ 922564 w 5143835"/>
              <a:gd name="connsiteY12118" fmla="*/ 4697592 h 7043687"/>
              <a:gd name="connsiteX12119" fmla="*/ 923304 w 5143835"/>
              <a:gd name="connsiteY12119" fmla="*/ 4697272 h 7043687"/>
              <a:gd name="connsiteX12120" fmla="*/ 920606 w 5143835"/>
              <a:gd name="connsiteY12120" fmla="*/ 4693903 h 7043687"/>
              <a:gd name="connsiteX12121" fmla="*/ 914322 w 5143835"/>
              <a:gd name="connsiteY12121" fmla="*/ 4694637 h 7043687"/>
              <a:gd name="connsiteX12122" fmla="*/ 897734 w 5143835"/>
              <a:gd name="connsiteY12122" fmla="*/ 4690444 h 7043687"/>
              <a:gd name="connsiteX12123" fmla="*/ 884344 w 5143835"/>
              <a:gd name="connsiteY12123" fmla="*/ 4673615 h 7043687"/>
              <a:gd name="connsiteX12124" fmla="*/ 900928 w 5143835"/>
              <a:gd name="connsiteY12124" fmla="*/ 4677807 h 7043687"/>
              <a:gd name="connsiteX12125" fmla="*/ 885940 w 5143835"/>
              <a:gd name="connsiteY12125" fmla="*/ 4667296 h 7043687"/>
              <a:gd name="connsiteX12126" fmla="*/ 887538 w 5143835"/>
              <a:gd name="connsiteY12126" fmla="*/ 4660978 h 7043687"/>
              <a:gd name="connsiteX12127" fmla="*/ 889134 w 5143835"/>
              <a:gd name="connsiteY12127" fmla="*/ 4654660 h 7043687"/>
              <a:gd name="connsiteX12128" fmla="*/ 891208 w 5143835"/>
              <a:gd name="connsiteY12128" fmla="*/ 4655183 h 7043687"/>
              <a:gd name="connsiteX12129" fmla="*/ 896426 w 5143835"/>
              <a:gd name="connsiteY12129" fmla="*/ 4656502 h 7043687"/>
              <a:gd name="connsiteX12130" fmla="*/ 896348 w 5143835"/>
              <a:gd name="connsiteY12130" fmla="*/ 4655243 h 7043687"/>
              <a:gd name="connsiteX12131" fmla="*/ 896212 w 5143835"/>
              <a:gd name="connsiteY12131" fmla="*/ 4653065 h 7043687"/>
              <a:gd name="connsiteX12132" fmla="*/ 902275 w 5143835"/>
              <a:gd name="connsiteY12132" fmla="*/ 4652688 h 7043687"/>
              <a:gd name="connsiteX12133" fmla="*/ 902411 w 5143835"/>
              <a:gd name="connsiteY12133" fmla="*/ 4654865 h 7043687"/>
              <a:gd name="connsiteX12134" fmla="*/ 920866 w 5143835"/>
              <a:gd name="connsiteY12134" fmla="*/ 4658087 h 7043687"/>
              <a:gd name="connsiteX12135" fmla="*/ 933127 w 5143835"/>
              <a:gd name="connsiteY12135" fmla="*/ 4659510 h 7043687"/>
              <a:gd name="connsiteX12136" fmla="*/ 939189 w 5143835"/>
              <a:gd name="connsiteY12136" fmla="*/ 4659133 h 7043687"/>
              <a:gd name="connsiteX12137" fmla="*/ 929639 w 5143835"/>
              <a:gd name="connsiteY12137" fmla="*/ 4652351 h 7043687"/>
              <a:gd name="connsiteX12138" fmla="*/ 930450 w 5143835"/>
              <a:gd name="connsiteY12138" fmla="*/ 4651769 h 7043687"/>
              <a:gd name="connsiteX12139" fmla="*/ 923591 w 5143835"/>
              <a:gd name="connsiteY12139" fmla="*/ 4650036 h 7043687"/>
              <a:gd name="connsiteX12140" fmla="*/ 923291 w 5143835"/>
              <a:gd name="connsiteY12140" fmla="*/ 4650319 h 7043687"/>
              <a:gd name="connsiteX12141" fmla="*/ 914153 w 5143835"/>
              <a:gd name="connsiteY12141" fmla="*/ 4649567 h 7043687"/>
              <a:gd name="connsiteX12142" fmla="*/ 914032 w 5143835"/>
              <a:gd name="connsiteY12142" fmla="*/ 4647619 h 7043687"/>
              <a:gd name="connsiteX12143" fmla="*/ 907784 w 5143835"/>
              <a:gd name="connsiteY12143" fmla="*/ 4646040 h 7043687"/>
              <a:gd name="connsiteX12144" fmla="*/ 893886 w 5143835"/>
              <a:gd name="connsiteY12144" fmla="*/ 4635860 h 7043687"/>
              <a:gd name="connsiteX12145" fmla="*/ 910951 w 5143835"/>
              <a:gd name="connsiteY12145" fmla="*/ 4633507 h 7043687"/>
              <a:gd name="connsiteX12146" fmla="*/ 895470 w 5143835"/>
              <a:gd name="connsiteY12146" fmla="*/ 4629595 h 7043687"/>
              <a:gd name="connsiteX12147" fmla="*/ 898638 w 5143835"/>
              <a:gd name="connsiteY12147" fmla="*/ 4617062 h 7043687"/>
              <a:gd name="connsiteX12148" fmla="*/ 902138 w 5143835"/>
              <a:gd name="connsiteY12148" fmla="*/ 4617546 h 7043687"/>
              <a:gd name="connsiteX12149" fmla="*/ 903122 w 5143835"/>
              <a:gd name="connsiteY12149" fmla="*/ 4617396 h 7043687"/>
              <a:gd name="connsiteX12150" fmla="*/ 906034 w 5143835"/>
              <a:gd name="connsiteY12150" fmla="*/ 4615303 h 7043687"/>
              <a:gd name="connsiteX12151" fmla="*/ 905627 w 5143835"/>
              <a:gd name="connsiteY12151" fmla="*/ 4608772 h 7043687"/>
              <a:gd name="connsiteX12152" fmla="*/ 898211 w 5143835"/>
              <a:gd name="connsiteY12152" fmla="*/ 4587380 h 7043687"/>
              <a:gd name="connsiteX12153" fmla="*/ 916127 w 5143835"/>
              <a:gd name="connsiteY12153" fmla="*/ 4581894 h 7043687"/>
              <a:gd name="connsiteX12154" fmla="*/ 915991 w 5143835"/>
              <a:gd name="connsiteY12154" fmla="*/ 4579718 h 7043687"/>
              <a:gd name="connsiteX12155" fmla="*/ 909930 w 5143835"/>
              <a:gd name="connsiteY12155" fmla="*/ 4580095 h 7043687"/>
              <a:gd name="connsiteX12156" fmla="*/ 909795 w 5143835"/>
              <a:gd name="connsiteY12156" fmla="*/ 4577918 h 7043687"/>
              <a:gd name="connsiteX12157" fmla="*/ 903054 w 5143835"/>
              <a:gd name="connsiteY12157" fmla="*/ 4567410 h 7043687"/>
              <a:gd name="connsiteX12158" fmla="*/ 902918 w 5143835"/>
              <a:gd name="connsiteY12158" fmla="*/ 4565233 h 7043687"/>
              <a:gd name="connsiteX12159" fmla="*/ 908846 w 5143835"/>
              <a:gd name="connsiteY12159" fmla="*/ 4562679 h 7043687"/>
              <a:gd name="connsiteX12160" fmla="*/ 914231 w 5143835"/>
              <a:gd name="connsiteY12160" fmla="*/ 4551418 h 7043687"/>
              <a:gd name="connsiteX12161" fmla="*/ 901565 w 5143835"/>
              <a:gd name="connsiteY12161" fmla="*/ 4543464 h 7043687"/>
              <a:gd name="connsiteX12162" fmla="*/ 913553 w 5143835"/>
              <a:gd name="connsiteY12162" fmla="*/ 4540533 h 7043687"/>
              <a:gd name="connsiteX12163" fmla="*/ 892767 w 5143835"/>
              <a:gd name="connsiteY12163" fmla="*/ 4467762 h 7043687"/>
              <a:gd name="connsiteX12164" fmla="*/ 891544 w 5143835"/>
              <a:gd name="connsiteY12164" fmla="*/ 4458173 h 7043687"/>
              <a:gd name="connsiteX12165" fmla="*/ 886472 w 5143835"/>
              <a:gd name="connsiteY12165" fmla="*/ 4474438 h 7043687"/>
              <a:gd name="connsiteX12166" fmla="*/ 861772 w 5143835"/>
              <a:gd name="connsiteY12166" fmla="*/ 4581329 h 7043687"/>
              <a:gd name="connsiteX12167" fmla="*/ 843058 w 5143835"/>
              <a:gd name="connsiteY12167" fmla="*/ 4590121 h 7043687"/>
              <a:gd name="connsiteX12168" fmla="*/ 803467 w 5143835"/>
              <a:gd name="connsiteY12168" fmla="*/ 4681520 h 7043687"/>
              <a:gd name="connsiteX12169" fmla="*/ 798648 w 5143835"/>
              <a:gd name="connsiteY12169" fmla="*/ 4700584 h 7043687"/>
              <a:gd name="connsiteX12170" fmla="*/ 810933 w 5143835"/>
              <a:gd name="connsiteY12170" fmla="*/ 4717211 h 7043687"/>
              <a:gd name="connsiteX12171" fmla="*/ 792223 w 5143835"/>
              <a:gd name="connsiteY12171" fmla="*/ 4726003 h 7043687"/>
              <a:gd name="connsiteX12172" fmla="*/ 780979 w 5143835"/>
              <a:gd name="connsiteY12172" fmla="*/ 4770485 h 7043687"/>
              <a:gd name="connsiteX12173" fmla="*/ 760098 w 5143835"/>
              <a:gd name="connsiteY12173" fmla="*/ 4853094 h 7043687"/>
              <a:gd name="connsiteX12174" fmla="*/ 752067 w 5143835"/>
              <a:gd name="connsiteY12174" fmla="*/ 4884867 h 7043687"/>
              <a:gd name="connsiteX12175" fmla="*/ 745642 w 5143835"/>
              <a:gd name="connsiteY12175" fmla="*/ 4910285 h 7043687"/>
              <a:gd name="connsiteX12176" fmla="*/ 736005 w 5143835"/>
              <a:gd name="connsiteY12176" fmla="*/ 4948413 h 7043687"/>
              <a:gd name="connsiteX12177" fmla="*/ 734398 w 5143835"/>
              <a:gd name="connsiteY12177" fmla="*/ 4954768 h 7043687"/>
              <a:gd name="connsiteX12178" fmla="*/ 732792 w 5143835"/>
              <a:gd name="connsiteY12178" fmla="*/ 4961121 h 7043687"/>
              <a:gd name="connsiteX12179" fmla="*/ 731186 w 5143835"/>
              <a:gd name="connsiteY12179" fmla="*/ 4967478 h 7043687"/>
              <a:gd name="connsiteX12180" fmla="*/ 726367 w 5143835"/>
              <a:gd name="connsiteY12180" fmla="*/ 4986541 h 7043687"/>
              <a:gd name="connsiteX12181" fmla="*/ 718336 w 5143835"/>
              <a:gd name="connsiteY12181" fmla="*/ 5018314 h 7043687"/>
              <a:gd name="connsiteX12182" fmla="*/ 727410 w 5143835"/>
              <a:gd name="connsiteY12182" fmla="*/ 5047649 h 7043687"/>
              <a:gd name="connsiteX12183" fmla="*/ 720985 w 5143835"/>
              <a:gd name="connsiteY12183" fmla="*/ 5073067 h 7043687"/>
              <a:gd name="connsiteX12184" fmla="*/ 707093 w 5143835"/>
              <a:gd name="connsiteY12184" fmla="*/ 5062796 h 7043687"/>
              <a:gd name="connsiteX12185" fmla="*/ 703880 w 5143835"/>
              <a:gd name="connsiteY12185" fmla="*/ 5075505 h 7043687"/>
              <a:gd name="connsiteX12186" fmla="*/ 719378 w 5143835"/>
              <a:gd name="connsiteY12186" fmla="*/ 5079423 h 7043687"/>
              <a:gd name="connsiteX12187" fmla="*/ 712954 w 5143835"/>
              <a:gd name="connsiteY12187" fmla="*/ 5104841 h 7043687"/>
              <a:gd name="connsiteX12188" fmla="*/ 692637 w 5143835"/>
              <a:gd name="connsiteY12188" fmla="*/ 5119986 h 7043687"/>
              <a:gd name="connsiteX12189" fmla="*/ 706528 w 5143835"/>
              <a:gd name="connsiteY12189" fmla="*/ 5130259 h 7043687"/>
              <a:gd name="connsiteX12190" fmla="*/ 684606 w 5143835"/>
              <a:gd name="connsiteY12190" fmla="*/ 5151760 h 7043687"/>
              <a:gd name="connsiteX12191" fmla="*/ 681393 w 5143835"/>
              <a:gd name="connsiteY12191" fmla="*/ 5164469 h 7043687"/>
              <a:gd name="connsiteX12192" fmla="*/ 665895 w 5143835"/>
              <a:gd name="connsiteY12192" fmla="*/ 5160552 h 7043687"/>
              <a:gd name="connsiteX12193" fmla="*/ 679787 w 5143835"/>
              <a:gd name="connsiteY12193" fmla="*/ 5170822 h 7043687"/>
              <a:gd name="connsiteX12194" fmla="*/ 678180 w 5143835"/>
              <a:gd name="connsiteY12194" fmla="*/ 5177178 h 7043687"/>
              <a:gd name="connsiteX12195" fmla="*/ 662682 w 5143835"/>
              <a:gd name="connsiteY12195" fmla="*/ 5173260 h 7043687"/>
              <a:gd name="connsiteX12196" fmla="*/ 670149 w 5143835"/>
              <a:gd name="connsiteY12196" fmla="*/ 5208951 h 7043687"/>
              <a:gd name="connsiteX12197" fmla="*/ 668543 w 5143835"/>
              <a:gd name="connsiteY12197" fmla="*/ 5215305 h 7043687"/>
              <a:gd name="connsiteX12198" fmla="*/ 660512 w 5143835"/>
              <a:gd name="connsiteY12198" fmla="*/ 5247078 h 7043687"/>
              <a:gd name="connsiteX12199" fmla="*/ 658906 w 5143835"/>
              <a:gd name="connsiteY12199" fmla="*/ 5253432 h 7043687"/>
              <a:gd name="connsiteX12200" fmla="*/ 654087 w 5143835"/>
              <a:gd name="connsiteY12200" fmla="*/ 5272496 h 7043687"/>
              <a:gd name="connsiteX12201" fmla="*/ 638589 w 5143835"/>
              <a:gd name="connsiteY12201" fmla="*/ 5268579 h 7043687"/>
              <a:gd name="connsiteX12202" fmla="*/ 636982 w 5143835"/>
              <a:gd name="connsiteY12202" fmla="*/ 5274934 h 7043687"/>
              <a:gd name="connsiteX12203" fmla="*/ 652481 w 5143835"/>
              <a:gd name="connsiteY12203" fmla="*/ 5278851 h 7043687"/>
              <a:gd name="connsiteX12204" fmla="*/ 646056 w 5143835"/>
              <a:gd name="connsiteY12204" fmla="*/ 5304269 h 7043687"/>
              <a:gd name="connsiteX12205" fmla="*/ 628952 w 5143835"/>
              <a:gd name="connsiteY12205" fmla="*/ 5306706 h 7043687"/>
              <a:gd name="connsiteX12206" fmla="*/ 625739 w 5143835"/>
              <a:gd name="connsiteY12206" fmla="*/ 5319416 h 7043687"/>
              <a:gd name="connsiteX12207" fmla="*/ 624133 w 5143835"/>
              <a:gd name="connsiteY12207" fmla="*/ 5325771 h 7043687"/>
              <a:gd name="connsiteX12208" fmla="*/ 622527 w 5143835"/>
              <a:gd name="connsiteY12208" fmla="*/ 5332125 h 7043687"/>
              <a:gd name="connsiteX12209" fmla="*/ 639631 w 5143835"/>
              <a:gd name="connsiteY12209" fmla="*/ 5329689 h 7043687"/>
              <a:gd name="connsiteX12210" fmla="*/ 641237 w 5143835"/>
              <a:gd name="connsiteY12210" fmla="*/ 5323334 h 7043687"/>
              <a:gd name="connsiteX12211" fmla="*/ 655129 w 5143835"/>
              <a:gd name="connsiteY12211" fmla="*/ 5333606 h 7043687"/>
              <a:gd name="connsiteX12212" fmla="*/ 620920 w 5143835"/>
              <a:gd name="connsiteY12212" fmla="*/ 5338480 h 7043687"/>
              <a:gd name="connsiteX12213" fmla="*/ 634813 w 5143835"/>
              <a:gd name="connsiteY12213" fmla="*/ 5348751 h 7043687"/>
              <a:gd name="connsiteX12214" fmla="*/ 614495 w 5143835"/>
              <a:gd name="connsiteY12214" fmla="*/ 5363896 h 7043687"/>
              <a:gd name="connsiteX12215" fmla="*/ 628388 w 5143835"/>
              <a:gd name="connsiteY12215" fmla="*/ 5374170 h 7043687"/>
              <a:gd name="connsiteX12216" fmla="*/ 626781 w 5143835"/>
              <a:gd name="connsiteY12216" fmla="*/ 5380525 h 7043687"/>
              <a:gd name="connsiteX12217" fmla="*/ 625175 w 5143835"/>
              <a:gd name="connsiteY12217" fmla="*/ 5386878 h 7043687"/>
              <a:gd name="connsiteX12218" fmla="*/ 623569 w 5143835"/>
              <a:gd name="connsiteY12218" fmla="*/ 5393233 h 7043687"/>
              <a:gd name="connsiteX12219" fmla="*/ 608070 w 5143835"/>
              <a:gd name="connsiteY12219" fmla="*/ 5389315 h 7043687"/>
              <a:gd name="connsiteX12220" fmla="*/ 606465 w 5143835"/>
              <a:gd name="connsiteY12220" fmla="*/ 5395670 h 7043687"/>
              <a:gd name="connsiteX12221" fmla="*/ 603251 w 5143835"/>
              <a:gd name="connsiteY12221" fmla="*/ 5408379 h 7043687"/>
              <a:gd name="connsiteX12222" fmla="*/ 586146 w 5143835"/>
              <a:gd name="connsiteY12222" fmla="*/ 5410817 h 7043687"/>
              <a:gd name="connsiteX12223" fmla="*/ 584541 w 5143835"/>
              <a:gd name="connsiteY12223" fmla="*/ 5417170 h 7043687"/>
              <a:gd name="connsiteX12224" fmla="*/ 565827 w 5143835"/>
              <a:gd name="connsiteY12224" fmla="*/ 5425962 h 7043687"/>
              <a:gd name="connsiteX12225" fmla="*/ 576510 w 5143835"/>
              <a:gd name="connsiteY12225" fmla="*/ 5448944 h 7043687"/>
              <a:gd name="connsiteX12226" fmla="*/ 556190 w 5143835"/>
              <a:gd name="connsiteY12226" fmla="*/ 5464089 h 7043687"/>
              <a:gd name="connsiteX12227" fmla="*/ 574703 w 5143835"/>
              <a:gd name="connsiteY12227" fmla="*/ 5456092 h 7043687"/>
              <a:gd name="connsiteX12228" fmla="*/ 592008 w 5143835"/>
              <a:gd name="connsiteY12228" fmla="*/ 5452862 h 7043687"/>
              <a:gd name="connsiteX12229" fmla="*/ 591005 w 5143835"/>
              <a:gd name="connsiteY12229" fmla="*/ 5456833 h 7043687"/>
              <a:gd name="connsiteX12230" fmla="*/ 588796 w 5143835"/>
              <a:gd name="connsiteY12230" fmla="*/ 5465571 h 7043687"/>
              <a:gd name="connsiteX12231" fmla="*/ 604294 w 5143835"/>
              <a:gd name="connsiteY12231" fmla="*/ 5469489 h 7043687"/>
              <a:gd name="connsiteX12232" fmla="*/ 602688 w 5143835"/>
              <a:gd name="connsiteY12232" fmla="*/ 5475842 h 7043687"/>
              <a:gd name="connsiteX12233" fmla="*/ 599475 w 5143835"/>
              <a:gd name="connsiteY12233" fmla="*/ 5488552 h 7043687"/>
              <a:gd name="connsiteX12234" fmla="*/ 597869 w 5143835"/>
              <a:gd name="connsiteY12234" fmla="*/ 5494907 h 7043687"/>
              <a:gd name="connsiteX12235" fmla="*/ 582370 w 5143835"/>
              <a:gd name="connsiteY12235" fmla="*/ 5490988 h 7043687"/>
              <a:gd name="connsiteX12236" fmla="*/ 580764 w 5143835"/>
              <a:gd name="connsiteY12236" fmla="*/ 5497345 h 7043687"/>
              <a:gd name="connsiteX12237" fmla="*/ 596263 w 5143835"/>
              <a:gd name="connsiteY12237" fmla="*/ 5501262 h 7043687"/>
              <a:gd name="connsiteX12238" fmla="*/ 593051 w 5143835"/>
              <a:gd name="connsiteY12238" fmla="*/ 5513970 h 7043687"/>
              <a:gd name="connsiteX12239" fmla="*/ 577552 w 5143835"/>
              <a:gd name="connsiteY12239" fmla="*/ 5510052 h 7043687"/>
              <a:gd name="connsiteX12240" fmla="*/ 562054 w 5143835"/>
              <a:gd name="connsiteY12240" fmla="*/ 5506134 h 7043687"/>
              <a:gd name="connsiteX12241" fmla="*/ 544946 w 5143835"/>
              <a:gd name="connsiteY12241" fmla="*/ 5508572 h 7043687"/>
              <a:gd name="connsiteX12242" fmla="*/ 558841 w 5143835"/>
              <a:gd name="connsiteY12242" fmla="*/ 5518846 h 7043687"/>
              <a:gd name="connsiteX12243" fmla="*/ 572734 w 5143835"/>
              <a:gd name="connsiteY12243" fmla="*/ 5529116 h 7043687"/>
              <a:gd name="connsiteX12244" fmla="*/ 540126 w 5143835"/>
              <a:gd name="connsiteY12244" fmla="*/ 5527635 h 7043687"/>
              <a:gd name="connsiteX12245" fmla="*/ 523022 w 5143835"/>
              <a:gd name="connsiteY12245" fmla="*/ 5530072 h 7043687"/>
              <a:gd name="connsiteX12246" fmla="*/ 536914 w 5143835"/>
              <a:gd name="connsiteY12246" fmla="*/ 5540344 h 7043687"/>
              <a:gd name="connsiteX12247" fmla="*/ 535308 w 5143835"/>
              <a:gd name="connsiteY12247" fmla="*/ 5546699 h 7043687"/>
              <a:gd name="connsiteX12248" fmla="*/ 516597 w 5143835"/>
              <a:gd name="connsiteY12248" fmla="*/ 5555490 h 7043687"/>
              <a:gd name="connsiteX12249" fmla="*/ 533702 w 5143835"/>
              <a:gd name="connsiteY12249" fmla="*/ 5553052 h 7043687"/>
              <a:gd name="connsiteX12250" fmla="*/ 547888 w 5143835"/>
              <a:gd name="connsiteY12250" fmla="*/ 5553300 h 7043687"/>
              <a:gd name="connsiteX12251" fmla="*/ 544769 w 5143835"/>
              <a:gd name="connsiteY12251" fmla="*/ 5556167 h 7043687"/>
              <a:gd name="connsiteX12252" fmla="*/ 544385 w 5143835"/>
              <a:gd name="connsiteY12252" fmla="*/ 5576035 h 7043687"/>
              <a:gd name="connsiteX12253" fmla="*/ 553458 w 5143835"/>
              <a:gd name="connsiteY12253" fmla="*/ 5605371 h 7043687"/>
              <a:gd name="connsiteX12254" fmla="*/ 537960 w 5143835"/>
              <a:gd name="connsiteY12254" fmla="*/ 5601453 h 7043687"/>
              <a:gd name="connsiteX12255" fmla="*/ 534748 w 5143835"/>
              <a:gd name="connsiteY12255" fmla="*/ 5614163 h 7043687"/>
              <a:gd name="connsiteX12256" fmla="*/ 551853 w 5143835"/>
              <a:gd name="connsiteY12256" fmla="*/ 5611726 h 7043687"/>
              <a:gd name="connsiteX12257" fmla="*/ 547034 w 5143835"/>
              <a:gd name="connsiteY12257" fmla="*/ 5630790 h 7043687"/>
              <a:gd name="connsiteX12258" fmla="*/ 486079 w 5143835"/>
              <a:gd name="connsiteY12258" fmla="*/ 5676227 h 7043687"/>
              <a:gd name="connsiteX12259" fmla="*/ 501577 w 5143835"/>
              <a:gd name="connsiteY12259" fmla="*/ 5680144 h 7043687"/>
              <a:gd name="connsiteX12260" fmla="*/ 484473 w 5143835"/>
              <a:gd name="connsiteY12260" fmla="*/ 5682583 h 7043687"/>
              <a:gd name="connsiteX12261" fmla="*/ 465762 w 5143835"/>
              <a:gd name="connsiteY12261" fmla="*/ 5691373 h 7043687"/>
              <a:gd name="connsiteX12262" fmla="*/ 476442 w 5143835"/>
              <a:gd name="connsiteY12262" fmla="*/ 5714355 h 7043687"/>
              <a:gd name="connsiteX12263" fmla="*/ 473229 w 5143835"/>
              <a:gd name="connsiteY12263" fmla="*/ 5727063 h 7043687"/>
              <a:gd name="connsiteX12264" fmla="*/ 457731 w 5143835"/>
              <a:gd name="connsiteY12264" fmla="*/ 5723146 h 7043687"/>
              <a:gd name="connsiteX12265" fmla="*/ 470016 w 5143835"/>
              <a:gd name="connsiteY12265" fmla="*/ 5739773 h 7043687"/>
              <a:gd name="connsiteX12266" fmla="*/ 487121 w 5143835"/>
              <a:gd name="connsiteY12266" fmla="*/ 5737337 h 7043687"/>
              <a:gd name="connsiteX12267" fmla="*/ 485515 w 5143835"/>
              <a:gd name="connsiteY12267" fmla="*/ 5743690 h 7043687"/>
              <a:gd name="connsiteX12268" fmla="*/ 468410 w 5143835"/>
              <a:gd name="connsiteY12268" fmla="*/ 5746128 h 7043687"/>
              <a:gd name="connsiteX12269" fmla="*/ 451306 w 5143835"/>
              <a:gd name="connsiteY12269" fmla="*/ 5748565 h 7043687"/>
              <a:gd name="connsiteX12270" fmla="*/ 466805 w 5143835"/>
              <a:gd name="connsiteY12270" fmla="*/ 5752482 h 7043687"/>
              <a:gd name="connsiteX12271" fmla="*/ 479090 w 5143835"/>
              <a:gd name="connsiteY12271" fmla="*/ 5769108 h 7043687"/>
              <a:gd name="connsiteX12272" fmla="*/ 461986 w 5143835"/>
              <a:gd name="connsiteY12272" fmla="*/ 5771547 h 7043687"/>
              <a:gd name="connsiteX12273" fmla="*/ 474271 w 5143835"/>
              <a:gd name="connsiteY12273" fmla="*/ 5788173 h 7043687"/>
              <a:gd name="connsiteX12274" fmla="*/ 455561 w 5143835"/>
              <a:gd name="connsiteY12274" fmla="*/ 5796965 h 7043687"/>
              <a:gd name="connsiteX12275" fmla="*/ 472665 w 5143835"/>
              <a:gd name="connsiteY12275" fmla="*/ 5794527 h 7043687"/>
              <a:gd name="connsiteX12276" fmla="*/ 447530 w 5143835"/>
              <a:gd name="connsiteY12276" fmla="*/ 5828738 h 7043687"/>
              <a:gd name="connsiteX12277" fmla="*/ 445923 w 5143835"/>
              <a:gd name="connsiteY12277" fmla="*/ 5835092 h 7043687"/>
              <a:gd name="connsiteX12278" fmla="*/ 430424 w 5143835"/>
              <a:gd name="connsiteY12278" fmla="*/ 5831175 h 7043687"/>
              <a:gd name="connsiteX12279" fmla="*/ 432031 w 5143835"/>
              <a:gd name="connsiteY12279" fmla="*/ 5824820 h 7043687"/>
              <a:gd name="connsiteX12280" fmla="*/ 449136 w 5143835"/>
              <a:gd name="connsiteY12280" fmla="*/ 5822383 h 7043687"/>
              <a:gd name="connsiteX12281" fmla="*/ 435243 w 5143835"/>
              <a:gd name="connsiteY12281" fmla="*/ 5812110 h 7043687"/>
              <a:gd name="connsiteX12282" fmla="*/ 421352 w 5143835"/>
              <a:gd name="connsiteY12282" fmla="*/ 5801839 h 7043687"/>
              <a:gd name="connsiteX12283" fmla="*/ 404248 w 5143835"/>
              <a:gd name="connsiteY12283" fmla="*/ 5804275 h 7043687"/>
              <a:gd name="connsiteX12284" fmla="*/ 411714 w 5143835"/>
              <a:gd name="connsiteY12284" fmla="*/ 5839966 h 7043687"/>
              <a:gd name="connsiteX12285" fmla="*/ 410108 w 5143835"/>
              <a:gd name="connsiteY12285" fmla="*/ 5846321 h 7043687"/>
              <a:gd name="connsiteX12286" fmla="*/ 425606 w 5143835"/>
              <a:gd name="connsiteY12286" fmla="*/ 5850239 h 7043687"/>
              <a:gd name="connsiteX12287" fmla="*/ 436286 w 5143835"/>
              <a:gd name="connsiteY12287" fmla="*/ 5873220 h 7043687"/>
              <a:gd name="connsiteX12288" fmla="*/ 420788 w 5143835"/>
              <a:gd name="connsiteY12288" fmla="*/ 5869302 h 7043687"/>
              <a:gd name="connsiteX12289" fmla="*/ 434680 w 5143835"/>
              <a:gd name="connsiteY12289" fmla="*/ 5879574 h 7043687"/>
              <a:gd name="connsiteX12290" fmla="*/ 415970 w 5143835"/>
              <a:gd name="connsiteY12290" fmla="*/ 5888365 h 7043687"/>
              <a:gd name="connsiteX12291" fmla="*/ 414363 w 5143835"/>
              <a:gd name="connsiteY12291" fmla="*/ 5894719 h 7043687"/>
              <a:gd name="connsiteX12292" fmla="*/ 429861 w 5143835"/>
              <a:gd name="connsiteY12292" fmla="*/ 5898638 h 7043687"/>
              <a:gd name="connsiteX12293" fmla="*/ 426649 w 5143835"/>
              <a:gd name="connsiteY12293" fmla="*/ 5911346 h 7043687"/>
              <a:gd name="connsiteX12294" fmla="*/ 407938 w 5143835"/>
              <a:gd name="connsiteY12294" fmla="*/ 5920138 h 7043687"/>
              <a:gd name="connsiteX12295" fmla="*/ 390834 w 5143835"/>
              <a:gd name="connsiteY12295" fmla="*/ 5922576 h 7043687"/>
              <a:gd name="connsiteX12296" fmla="*/ 375335 w 5143835"/>
              <a:gd name="connsiteY12296" fmla="*/ 5918659 h 7043687"/>
              <a:gd name="connsiteX12297" fmla="*/ 344334 w 5143835"/>
              <a:gd name="connsiteY12297" fmla="*/ 5910823 h 7043687"/>
              <a:gd name="connsiteX12298" fmla="*/ 342728 w 5143835"/>
              <a:gd name="connsiteY12298" fmla="*/ 5917176 h 7043687"/>
              <a:gd name="connsiteX12299" fmla="*/ 339516 w 5143835"/>
              <a:gd name="connsiteY12299" fmla="*/ 5929885 h 7043687"/>
              <a:gd name="connsiteX12300" fmla="*/ 373729 w 5143835"/>
              <a:gd name="connsiteY12300" fmla="*/ 5925012 h 7043687"/>
              <a:gd name="connsiteX12301" fmla="*/ 355014 w 5143835"/>
              <a:gd name="connsiteY12301" fmla="*/ 5933803 h 7043687"/>
              <a:gd name="connsiteX12302" fmla="*/ 370516 w 5143835"/>
              <a:gd name="connsiteY12302" fmla="*/ 5937721 h 7043687"/>
              <a:gd name="connsiteX12303" fmla="*/ 373729 w 5143835"/>
              <a:gd name="connsiteY12303" fmla="*/ 5925012 h 7043687"/>
              <a:gd name="connsiteX12304" fmla="*/ 389227 w 5143835"/>
              <a:gd name="connsiteY12304" fmla="*/ 5928930 h 7043687"/>
              <a:gd name="connsiteX12305" fmla="*/ 401513 w 5143835"/>
              <a:gd name="connsiteY12305" fmla="*/ 5945557 h 7043687"/>
              <a:gd name="connsiteX12306" fmla="*/ 386015 w 5143835"/>
              <a:gd name="connsiteY12306" fmla="*/ 5941639 h 7043687"/>
              <a:gd name="connsiteX12307" fmla="*/ 364092 w 5143835"/>
              <a:gd name="connsiteY12307" fmla="*/ 5963140 h 7043687"/>
              <a:gd name="connsiteX12308" fmla="*/ 348589 w 5143835"/>
              <a:gd name="connsiteY12308" fmla="*/ 5959221 h 7043687"/>
              <a:gd name="connsiteX12309" fmla="*/ 346983 w 5143835"/>
              <a:gd name="connsiteY12309" fmla="*/ 5965576 h 7043687"/>
              <a:gd name="connsiteX12310" fmla="*/ 314380 w 5143835"/>
              <a:gd name="connsiteY12310" fmla="*/ 5964095 h 7043687"/>
              <a:gd name="connsiteX12311" fmla="*/ 326666 w 5143835"/>
              <a:gd name="connsiteY12311" fmla="*/ 5980722 h 7043687"/>
              <a:gd name="connsiteX12312" fmla="*/ 342165 w 5143835"/>
              <a:gd name="connsiteY12312" fmla="*/ 5984639 h 7043687"/>
              <a:gd name="connsiteX12313" fmla="*/ 337346 w 5143835"/>
              <a:gd name="connsiteY12313" fmla="*/ 6003704 h 7043687"/>
              <a:gd name="connsiteX12314" fmla="*/ 321847 w 5143835"/>
              <a:gd name="connsiteY12314" fmla="*/ 5999787 h 7043687"/>
              <a:gd name="connsiteX12315" fmla="*/ 335740 w 5143835"/>
              <a:gd name="connsiteY12315" fmla="*/ 6010058 h 7043687"/>
              <a:gd name="connsiteX12316" fmla="*/ 334134 w 5143835"/>
              <a:gd name="connsiteY12316" fmla="*/ 6016413 h 7043687"/>
              <a:gd name="connsiteX12317" fmla="*/ 320241 w 5143835"/>
              <a:gd name="connsiteY12317" fmla="*/ 6006142 h 7043687"/>
              <a:gd name="connsiteX12318" fmla="*/ 303137 w 5143835"/>
              <a:gd name="connsiteY12318" fmla="*/ 6008577 h 7043687"/>
              <a:gd name="connsiteX12319" fmla="*/ 304743 w 5143835"/>
              <a:gd name="connsiteY12319" fmla="*/ 6002224 h 7043687"/>
              <a:gd name="connsiteX12320" fmla="*/ 305307 w 5143835"/>
              <a:gd name="connsiteY12320" fmla="*/ 5934760 h 7043687"/>
              <a:gd name="connsiteX12321" fmla="*/ 326188 w 5143835"/>
              <a:gd name="connsiteY12321" fmla="*/ 5852152 h 7043687"/>
              <a:gd name="connsiteX12322" fmla="*/ 331007 w 5143835"/>
              <a:gd name="connsiteY12322" fmla="*/ 5833087 h 7043687"/>
              <a:gd name="connsiteX12323" fmla="*/ 334219 w 5143835"/>
              <a:gd name="connsiteY12323" fmla="*/ 5820378 h 7043687"/>
              <a:gd name="connsiteX12324" fmla="*/ 335826 w 5143835"/>
              <a:gd name="connsiteY12324" fmla="*/ 5814022 h 7043687"/>
              <a:gd name="connsiteX12325" fmla="*/ 333177 w 5143835"/>
              <a:gd name="connsiteY12325" fmla="*/ 5759269 h 7043687"/>
              <a:gd name="connsiteX12326" fmla="*/ 316069 w 5143835"/>
              <a:gd name="connsiteY12326" fmla="*/ 5761706 h 7043687"/>
              <a:gd name="connsiteX12327" fmla="*/ 302176 w 5143835"/>
              <a:gd name="connsiteY12327" fmla="*/ 5751432 h 7043687"/>
              <a:gd name="connsiteX12328" fmla="*/ 342814 w 5143835"/>
              <a:gd name="connsiteY12328" fmla="*/ 5721141 h 7043687"/>
              <a:gd name="connsiteX12329" fmla="*/ 346027 w 5143835"/>
              <a:gd name="connsiteY12329" fmla="*/ 5708433 h 7043687"/>
              <a:gd name="connsiteX12330" fmla="*/ 347632 w 5143835"/>
              <a:gd name="connsiteY12330" fmla="*/ 5702078 h 7043687"/>
              <a:gd name="connsiteX12331" fmla="*/ 349239 w 5143835"/>
              <a:gd name="connsiteY12331" fmla="*/ 5695723 h 7043687"/>
              <a:gd name="connsiteX12332" fmla="*/ 333737 w 5143835"/>
              <a:gd name="connsiteY12332" fmla="*/ 5691804 h 7043687"/>
              <a:gd name="connsiteX12333" fmla="*/ 321451 w 5143835"/>
              <a:gd name="connsiteY12333" fmla="*/ 5675178 h 7043687"/>
              <a:gd name="connsiteX12334" fmla="*/ 323057 w 5143835"/>
              <a:gd name="connsiteY12334" fmla="*/ 5668825 h 7043687"/>
              <a:gd name="connsiteX12335" fmla="*/ 326271 w 5143835"/>
              <a:gd name="connsiteY12335" fmla="*/ 5656114 h 7043687"/>
              <a:gd name="connsiteX12336" fmla="*/ 331088 w 5143835"/>
              <a:gd name="connsiteY12336" fmla="*/ 5637051 h 7043687"/>
              <a:gd name="connsiteX12337" fmla="*/ 346587 w 5143835"/>
              <a:gd name="connsiteY12337" fmla="*/ 5640968 h 7043687"/>
              <a:gd name="connsiteX12338" fmla="*/ 334301 w 5143835"/>
              <a:gd name="connsiteY12338" fmla="*/ 5624342 h 7043687"/>
              <a:gd name="connsiteX12339" fmla="*/ 349799 w 5143835"/>
              <a:gd name="connsiteY12339" fmla="*/ 5628259 h 7043687"/>
              <a:gd name="connsiteX12340" fmla="*/ 339119 w 5143835"/>
              <a:gd name="connsiteY12340" fmla="*/ 5605278 h 7043687"/>
              <a:gd name="connsiteX12341" fmla="*/ 359436 w 5143835"/>
              <a:gd name="connsiteY12341" fmla="*/ 5590132 h 7043687"/>
              <a:gd name="connsiteX12342" fmla="*/ 374939 w 5143835"/>
              <a:gd name="connsiteY12342" fmla="*/ 5594050 h 7043687"/>
              <a:gd name="connsiteX12343" fmla="*/ 371726 w 5143835"/>
              <a:gd name="connsiteY12343" fmla="*/ 5606760 h 7043687"/>
              <a:gd name="connsiteX12344" fmla="*/ 387224 w 5143835"/>
              <a:gd name="connsiteY12344" fmla="*/ 5610676 h 7043687"/>
              <a:gd name="connsiteX12345" fmla="*/ 388831 w 5143835"/>
              <a:gd name="connsiteY12345" fmla="*/ 5604322 h 7043687"/>
              <a:gd name="connsiteX12346" fmla="*/ 376546 w 5143835"/>
              <a:gd name="connsiteY12346" fmla="*/ 5587695 h 7043687"/>
              <a:gd name="connsiteX12347" fmla="*/ 361042 w 5143835"/>
              <a:gd name="connsiteY12347" fmla="*/ 5583777 h 7043687"/>
              <a:gd name="connsiteX12348" fmla="*/ 362649 w 5143835"/>
              <a:gd name="connsiteY12348" fmla="*/ 5577423 h 7043687"/>
              <a:gd name="connsiteX12349" fmla="*/ 364256 w 5143835"/>
              <a:gd name="connsiteY12349" fmla="*/ 5571068 h 7043687"/>
              <a:gd name="connsiteX12350" fmla="*/ 355183 w 5143835"/>
              <a:gd name="connsiteY12350" fmla="*/ 5541732 h 7043687"/>
              <a:gd name="connsiteX12351" fmla="*/ 370681 w 5143835"/>
              <a:gd name="connsiteY12351" fmla="*/ 5545650 h 7043687"/>
              <a:gd name="connsiteX12352" fmla="*/ 373893 w 5143835"/>
              <a:gd name="connsiteY12352" fmla="*/ 5532940 h 7043687"/>
              <a:gd name="connsiteX12353" fmla="*/ 378712 w 5143835"/>
              <a:gd name="connsiteY12353" fmla="*/ 5513876 h 7043687"/>
              <a:gd name="connsiteX12354" fmla="*/ 363213 w 5143835"/>
              <a:gd name="connsiteY12354" fmla="*/ 5509959 h 7043687"/>
              <a:gd name="connsiteX12355" fmla="*/ 366425 w 5143835"/>
              <a:gd name="connsiteY12355" fmla="*/ 5497250 h 7043687"/>
              <a:gd name="connsiteX12356" fmla="*/ 383530 w 5143835"/>
              <a:gd name="connsiteY12356" fmla="*/ 5494814 h 7043687"/>
              <a:gd name="connsiteX12357" fmla="*/ 385137 w 5143835"/>
              <a:gd name="connsiteY12357" fmla="*/ 5488457 h 7043687"/>
              <a:gd name="connsiteX12358" fmla="*/ 388349 w 5143835"/>
              <a:gd name="connsiteY12358" fmla="*/ 5475750 h 7043687"/>
              <a:gd name="connsiteX12359" fmla="*/ 405457 w 5143835"/>
              <a:gd name="connsiteY12359" fmla="*/ 5473314 h 7043687"/>
              <a:gd name="connsiteX12360" fmla="*/ 391562 w 5143835"/>
              <a:gd name="connsiteY12360" fmla="*/ 5463039 h 7043687"/>
              <a:gd name="connsiteX12361" fmla="*/ 389955 w 5143835"/>
              <a:gd name="connsiteY12361" fmla="*/ 5469395 h 7043687"/>
              <a:gd name="connsiteX12362" fmla="*/ 374457 w 5143835"/>
              <a:gd name="connsiteY12362" fmla="*/ 5465478 h 7043687"/>
              <a:gd name="connsiteX12363" fmla="*/ 376063 w 5143835"/>
              <a:gd name="connsiteY12363" fmla="*/ 5459122 h 7043687"/>
              <a:gd name="connsiteX12364" fmla="*/ 377669 w 5143835"/>
              <a:gd name="connsiteY12364" fmla="*/ 5452769 h 7043687"/>
              <a:gd name="connsiteX12365" fmla="*/ 394773 w 5143835"/>
              <a:gd name="connsiteY12365" fmla="*/ 5450333 h 7043687"/>
              <a:gd name="connsiteX12366" fmla="*/ 406017 w 5143835"/>
              <a:gd name="connsiteY12366" fmla="*/ 5405850 h 7043687"/>
              <a:gd name="connsiteX12367" fmla="*/ 421520 w 5143835"/>
              <a:gd name="connsiteY12367" fmla="*/ 5409768 h 7043687"/>
              <a:gd name="connsiteX12368" fmla="*/ 435975 w 5143835"/>
              <a:gd name="connsiteY12368" fmla="*/ 5352577 h 7043687"/>
              <a:gd name="connsiteX12369" fmla="*/ 425293 w 5143835"/>
              <a:gd name="connsiteY12369" fmla="*/ 5329595 h 7043687"/>
              <a:gd name="connsiteX12370" fmla="*/ 430111 w 5143835"/>
              <a:gd name="connsiteY12370" fmla="*/ 5310531 h 7043687"/>
              <a:gd name="connsiteX12371" fmla="*/ 433324 w 5143835"/>
              <a:gd name="connsiteY12371" fmla="*/ 5297821 h 7043687"/>
              <a:gd name="connsiteX12372" fmla="*/ 448826 w 5143835"/>
              <a:gd name="connsiteY12372" fmla="*/ 5301740 h 7043687"/>
              <a:gd name="connsiteX12373" fmla="*/ 458463 w 5143835"/>
              <a:gd name="connsiteY12373" fmla="*/ 5263613 h 7043687"/>
              <a:gd name="connsiteX12374" fmla="*/ 444567 w 5143835"/>
              <a:gd name="connsiteY12374" fmla="*/ 5253339 h 7043687"/>
              <a:gd name="connsiteX12375" fmla="*/ 461675 w 5143835"/>
              <a:gd name="connsiteY12375" fmla="*/ 5250903 h 7043687"/>
              <a:gd name="connsiteX12376" fmla="*/ 464888 w 5143835"/>
              <a:gd name="connsiteY12376" fmla="*/ 5238194 h 7043687"/>
              <a:gd name="connsiteX12377" fmla="*/ 455811 w 5143835"/>
              <a:gd name="connsiteY12377" fmla="*/ 5208858 h 7043687"/>
              <a:gd name="connsiteX12378" fmla="*/ 479343 w 5143835"/>
              <a:gd name="connsiteY12378" fmla="*/ 5181002 h 7043687"/>
              <a:gd name="connsiteX12379" fmla="*/ 465448 w 5143835"/>
              <a:gd name="connsiteY12379" fmla="*/ 5170729 h 7043687"/>
              <a:gd name="connsiteX12380" fmla="*/ 445132 w 5143835"/>
              <a:gd name="connsiteY12380" fmla="*/ 5185876 h 7043687"/>
              <a:gd name="connsiteX12381" fmla="*/ 437099 w 5143835"/>
              <a:gd name="connsiteY12381" fmla="*/ 5217650 h 7043687"/>
              <a:gd name="connsiteX12382" fmla="*/ 435493 w 5143835"/>
              <a:gd name="connsiteY12382" fmla="*/ 5224003 h 7043687"/>
              <a:gd name="connsiteX12383" fmla="*/ 452598 w 5143835"/>
              <a:gd name="connsiteY12383" fmla="*/ 5221567 h 7043687"/>
              <a:gd name="connsiteX12384" fmla="*/ 430675 w 5143835"/>
              <a:gd name="connsiteY12384" fmla="*/ 5243067 h 7043687"/>
              <a:gd name="connsiteX12385" fmla="*/ 429068 w 5143835"/>
              <a:gd name="connsiteY12385" fmla="*/ 5249422 h 7043687"/>
              <a:gd name="connsiteX12386" fmla="*/ 415176 w 5143835"/>
              <a:gd name="connsiteY12386" fmla="*/ 5239150 h 7043687"/>
              <a:gd name="connsiteX12387" fmla="*/ 401284 w 5143835"/>
              <a:gd name="connsiteY12387" fmla="*/ 5228877 h 7043687"/>
              <a:gd name="connsiteX12388" fmla="*/ 416783 w 5143835"/>
              <a:gd name="connsiteY12388" fmla="*/ 5232794 h 7043687"/>
              <a:gd name="connsiteX12389" fmla="*/ 421601 w 5143835"/>
              <a:gd name="connsiteY12389" fmla="*/ 5213732 h 7043687"/>
              <a:gd name="connsiteX12390" fmla="*/ 407709 w 5143835"/>
              <a:gd name="connsiteY12390" fmla="*/ 5203459 h 7043687"/>
              <a:gd name="connsiteX12391" fmla="*/ 405912 w 5143835"/>
              <a:gd name="connsiteY12391" fmla="*/ 5186104 h 7043687"/>
              <a:gd name="connsiteX12392" fmla="*/ 412714 w 5143835"/>
              <a:gd name="connsiteY12392" fmla="*/ 5176122 h 7043687"/>
              <a:gd name="connsiteX12393" fmla="*/ 414134 w 5143835"/>
              <a:gd name="connsiteY12393" fmla="*/ 5178041 h 7043687"/>
              <a:gd name="connsiteX12394" fmla="*/ 415741 w 5143835"/>
              <a:gd name="connsiteY12394" fmla="*/ 5171687 h 7043687"/>
              <a:gd name="connsiteX12395" fmla="*/ 412714 w 5143835"/>
              <a:gd name="connsiteY12395" fmla="*/ 5176122 h 7043687"/>
              <a:gd name="connsiteX12396" fmla="*/ 401845 w 5143835"/>
              <a:gd name="connsiteY12396" fmla="*/ 5161413 h 7043687"/>
              <a:gd name="connsiteX12397" fmla="*/ 418953 w 5143835"/>
              <a:gd name="connsiteY12397" fmla="*/ 5158976 h 7043687"/>
              <a:gd name="connsiteX12398" fmla="*/ 440876 w 5143835"/>
              <a:gd name="connsiteY12398" fmla="*/ 5137475 h 7043687"/>
              <a:gd name="connsiteX12399" fmla="*/ 428590 w 5143835"/>
              <a:gd name="connsiteY12399" fmla="*/ 5120851 h 7043687"/>
              <a:gd name="connsiteX12400" fmla="*/ 459586 w 5143835"/>
              <a:gd name="connsiteY12400" fmla="*/ 5128686 h 7043687"/>
              <a:gd name="connsiteX12401" fmla="*/ 437664 w 5143835"/>
              <a:gd name="connsiteY12401" fmla="*/ 5150186 h 7043687"/>
              <a:gd name="connsiteX12402" fmla="*/ 485768 w 5143835"/>
              <a:gd name="connsiteY12402" fmla="*/ 5155584 h 7043687"/>
              <a:gd name="connsiteX12403" fmla="*/ 490587 w 5143835"/>
              <a:gd name="connsiteY12403" fmla="*/ 5136521 h 7043687"/>
              <a:gd name="connsiteX12404" fmla="*/ 497012 w 5143835"/>
              <a:gd name="connsiteY12404" fmla="*/ 5111103 h 7043687"/>
              <a:gd name="connsiteX12405" fmla="*/ 503437 w 5143835"/>
              <a:gd name="connsiteY12405" fmla="*/ 5085683 h 7043687"/>
              <a:gd name="connsiteX12406" fmla="*/ 484723 w 5143835"/>
              <a:gd name="connsiteY12406" fmla="*/ 5094475 h 7043687"/>
              <a:gd name="connsiteX12407" fmla="*/ 466012 w 5143835"/>
              <a:gd name="connsiteY12407" fmla="*/ 5103268 h 7043687"/>
              <a:gd name="connsiteX12408" fmla="*/ 450514 w 5143835"/>
              <a:gd name="connsiteY12408" fmla="*/ 5099350 h 7043687"/>
              <a:gd name="connsiteX12409" fmla="*/ 448907 w 5143835"/>
              <a:gd name="connsiteY12409" fmla="*/ 5105704 h 7043687"/>
              <a:gd name="connsiteX12410" fmla="*/ 433409 w 5143835"/>
              <a:gd name="connsiteY12410" fmla="*/ 5101787 h 7043687"/>
              <a:gd name="connsiteX12411" fmla="*/ 436622 w 5143835"/>
              <a:gd name="connsiteY12411" fmla="*/ 5089077 h 7043687"/>
              <a:gd name="connsiteX12412" fmla="*/ 438228 w 5143835"/>
              <a:gd name="connsiteY12412" fmla="*/ 5082722 h 7043687"/>
              <a:gd name="connsiteX12413" fmla="*/ 455332 w 5143835"/>
              <a:gd name="connsiteY12413" fmla="*/ 5080286 h 7043687"/>
              <a:gd name="connsiteX12414" fmla="*/ 439834 w 5143835"/>
              <a:gd name="connsiteY12414" fmla="*/ 5076368 h 7043687"/>
              <a:gd name="connsiteX12415" fmla="*/ 424332 w 5143835"/>
              <a:gd name="connsiteY12415" fmla="*/ 5072450 h 7043687"/>
              <a:gd name="connsiteX12416" fmla="*/ 427544 w 5143835"/>
              <a:gd name="connsiteY12416" fmla="*/ 5059741 h 7043687"/>
              <a:gd name="connsiteX12417" fmla="*/ 474042 w 5143835"/>
              <a:gd name="connsiteY12417" fmla="*/ 5071494 h 7043687"/>
              <a:gd name="connsiteX12418" fmla="*/ 469224 w 5143835"/>
              <a:gd name="connsiteY12418" fmla="*/ 5090556 h 7043687"/>
              <a:gd name="connsiteX12419" fmla="*/ 467618 w 5143835"/>
              <a:gd name="connsiteY12419" fmla="*/ 5096913 h 7043687"/>
              <a:gd name="connsiteX12420" fmla="*/ 486329 w 5143835"/>
              <a:gd name="connsiteY12420" fmla="*/ 5088121 h 7043687"/>
              <a:gd name="connsiteX12421" fmla="*/ 505043 w 5143835"/>
              <a:gd name="connsiteY12421" fmla="*/ 5079330 h 7043687"/>
              <a:gd name="connsiteX12422" fmla="*/ 506649 w 5143835"/>
              <a:gd name="connsiteY12422" fmla="*/ 5072975 h 7043687"/>
              <a:gd name="connsiteX12423" fmla="*/ 497572 w 5143835"/>
              <a:gd name="connsiteY12423" fmla="*/ 5043639 h 7043687"/>
              <a:gd name="connsiteX12424" fmla="*/ 513074 w 5143835"/>
              <a:gd name="connsiteY12424" fmla="*/ 5047557 h 7043687"/>
              <a:gd name="connsiteX12425" fmla="*/ 532348 w 5143835"/>
              <a:gd name="connsiteY12425" fmla="*/ 4971302 h 7043687"/>
              <a:gd name="connsiteX12426" fmla="*/ 546241 w 5143835"/>
              <a:gd name="connsiteY12426" fmla="*/ 4981573 h 7043687"/>
              <a:gd name="connsiteX12427" fmla="*/ 547848 w 5143835"/>
              <a:gd name="connsiteY12427" fmla="*/ 4975219 h 7043687"/>
              <a:gd name="connsiteX12428" fmla="*/ 532348 w 5143835"/>
              <a:gd name="connsiteY12428" fmla="*/ 4971302 h 7043687"/>
              <a:gd name="connsiteX12429" fmla="*/ 535562 w 5143835"/>
              <a:gd name="connsiteY12429" fmla="*/ 4958593 h 7043687"/>
              <a:gd name="connsiteX12430" fmla="*/ 538774 w 5143835"/>
              <a:gd name="connsiteY12430" fmla="*/ 4945884 h 7043687"/>
              <a:gd name="connsiteX12431" fmla="*/ 541987 w 5143835"/>
              <a:gd name="connsiteY12431" fmla="*/ 4933174 h 7043687"/>
              <a:gd name="connsiteX12432" fmla="*/ 543593 w 5143835"/>
              <a:gd name="connsiteY12432" fmla="*/ 4926819 h 7043687"/>
              <a:gd name="connsiteX12433" fmla="*/ 559091 w 5143835"/>
              <a:gd name="connsiteY12433" fmla="*/ 4930737 h 7043687"/>
              <a:gd name="connsiteX12434" fmla="*/ 550017 w 5143835"/>
              <a:gd name="connsiteY12434" fmla="*/ 4901402 h 7043687"/>
              <a:gd name="connsiteX12435" fmla="*/ 576759 w 5143835"/>
              <a:gd name="connsiteY12435" fmla="*/ 4860838 h 7043687"/>
              <a:gd name="connsiteX12436" fmla="*/ 566079 w 5143835"/>
              <a:gd name="connsiteY12436" fmla="*/ 4837856 h 7043687"/>
              <a:gd name="connsiteX12437" fmla="*/ 550578 w 5143835"/>
              <a:gd name="connsiteY12437" fmla="*/ 4833938 h 7043687"/>
              <a:gd name="connsiteX12438" fmla="*/ 553790 w 5143835"/>
              <a:gd name="connsiteY12438" fmla="*/ 4821228 h 7043687"/>
              <a:gd name="connsiteX12439" fmla="*/ 569292 w 5143835"/>
              <a:gd name="connsiteY12439" fmla="*/ 4825146 h 7043687"/>
              <a:gd name="connsiteX12440" fmla="*/ 574696 w 5143835"/>
              <a:gd name="connsiteY12440" fmla="*/ 4810289 h 7043687"/>
              <a:gd name="connsiteX12441" fmla="*/ 583049 w 5143835"/>
              <a:gd name="connsiteY12441" fmla="*/ 4802097 h 7043687"/>
              <a:gd name="connsiteX12442" fmla="*/ 587418 w 5143835"/>
              <a:gd name="connsiteY12442" fmla="*/ 4799305 h 7043687"/>
              <a:gd name="connsiteX12443" fmla="*/ 594428 w 5143835"/>
              <a:gd name="connsiteY12443" fmla="*/ 4790937 h 7043687"/>
              <a:gd name="connsiteX12444" fmla="*/ 583049 w 5143835"/>
              <a:gd name="connsiteY12444" fmla="*/ 4802097 h 7043687"/>
              <a:gd name="connsiteX12445" fmla="*/ 576047 w 5143835"/>
              <a:gd name="connsiteY12445" fmla="*/ 4806572 h 7043687"/>
              <a:gd name="connsiteX12446" fmla="*/ 574696 w 5143835"/>
              <a:gd name="connsiteY12446" fmla="*/ 4810289 h 7043687"/>
              <a:gd name="connsiteX12447" fmla="*/ 572504 w 5143835"/>
              <a:gd name="connsiteY12447" fmla="*/ 4812438 h 7043687"/>
              <a:gd name="connsiteX12448" fmla="*/ 574112 w 5143835"/>
              <a:gd name="connsiteY12448" fmla="*/ 4806082 h 7043687"/>
              <a:gd name="connsiteX12449" fmla="*/ 558609 w 5143835"/>
              <a:gd name="connsiteY12449" fmla="*/ 4802164 h 7043687"/>
              <a:gd name="connsiteX12450" fmla="*/ 541504 w 5143835"/>
              <a:gd name="connsiteY12450" fmla="*/ 4804601 h 7043687"/>
              <a:gd name="connsiteX12451" fmla="*/ 539898 w 5143835"/>
              <a:gd name="connsiteY12451" fmla="*/ 4810957 h 7043687"/>
              <a:gd name="connsiteX12452" fmla="*/ 538292 w 5143835"/>
              <a:gd name="connsiteY12452" fmla="*/ 4817311 h 7043687"/>
              <a:gd name="connsiteX12453" fmla="*/ 524399 w 5143835"/>
              <a:gd name="connsiteY12453" fmla="*/ 4807039 h 7043687"/>
              <a:gd name="connsiteX12454" fmla="*/ 521188 w 5143835"/>
              <a:gd name="connsiteY12454" fmla="*/ 4819747 h 7043687"/>
              <a:gd name="connsiteX12455" fmla="*/ 519581 w 5143835"/>
              <a:gd name="connsiteY12455" fmla="*/ 4826102 h 7043687"/>
              <a:gd name="connsiteX12456" fmla="*/ 504083 w 5143835"/>
              <a:gd name="connsiteY12456" fmla="*/ 4822185 h 7043687"/>
              <a:gd name="connsiteX12457" fmla="*/ 490188 w 5143835"/>
              <a:gd name="connsiteY12457" fmla="*/ 4811911 h 7043687"/>
              <a:gd name="connsiteX12458" fmla="*/ 505689 w 5143835"/>
              <a:gd name="connsiteY12458" fmla="*/ 4815830 h 7043687"/>
              <a:gd name="connsiteX12459" fmla="*/ 507295 w 5143835"/>
              <a:gd name="connsiteY12459" fmla="*/ 4809476 h 7043687"/>
              <a:gd name="connsiteX12460" fmla="*/ 501884 w 5143835"/>
              <a:gd name="connsiteY12460" fmla="*/ 4806418 h 7043687"/>
              <a:gd name="connsiteX12461" fmla="*/ 500315 w 5143835"/>
              <a:gd name="connsiteY12461" fmla="*/ 4809587 h 7043687"/>
              <a:gd name="connsiteX12462" fmla="*/ 494535 w 5143835"/>
              <a:gd name="connsiteY12462" fmla="*/ 4802870 h 7043687"/>
              <a:gd name="connsiteX12463" fmla="*/ 495006 w 5143835"/>
              <a:gd name="connsiteY12463" fmla="*/ 4792848 h 7043687"/>
              <a:gd name="connsiteX12464" fmla="*/ 504695 w 5143835"/>
              <a:gd name="connsiteY12464" fmla="*/ 4795297 h 7043687"/>
              <a:gd name="connsiteX12465" fmla="*/ 510508 w 5143835"/>
              <a:gd name="connsiteY12465" fmla="*/ 4796766 h 7043687"/>
              <a:gd name="connsiteX12466" fmla="*/ 501431 w 5143835"/>
              <a:gd name="connsiteY12466" fmla="*/ 4767430 h 7043687"/>
              <a:gd name="connsiteX12467" fmla="*/ 485932 w 5143835"/>
              <a:gd name="connsiteY12467" fmla="*/ 4763512 h 7043687"/>
              <a:gd name="connsiteX12468" fmla="*/ 503037 w 5143835"/>
              <a:gd name="connsiteY12468" fmla="*/ 4761075 h 7043687"/>
              <a:gd name="connsiteX12469" fmla="*/ 523357 w 5143835"/>
              <a:gd name="connsiteY12469" fmla="*/ 4745931 h 7043687"/>
              <a:gd name="connsiteX12470" fmla="*/ 511068 w 5143835"/>
              <a:gd name="connsiteY12470" fmla="*/ 4729303 h 7043687"/>
              <a:gd name="connsiteX12471" fmla="*/ 529782 w 5143835"/>
              <a:gd name="connsiteY12471" fmla="*/ 4720512 h 7043687"/>
              <a:gd name="connsiteX12472" fmla="*/ 531389 w 5143835"/>
              <a:gd name="connsiteY12472" fmla="*/ 4714157 h 7043687"/>
              <a:gd name="connsiteX12473" fmla="*/ 534601 w 5143835"/>
              <a:gd name="connsiteY12473" fmla="*/ 4701448 h 7043687"/>
              <a:gd name="connsiteX12474" fmla="*/ 533556 w 5143835"/>
              <a:gd name="connsiteY12474" fmla="*/ 4640338 h 7043687"/>
              <a:gd name="connsiteX12475" fmla="*/ 552270 w 5143835"/>
              <a:gd name="connsiteY12475" fmla="*/ 4631548 h 7043687"/>
              <a:gd name="connsiteX12476" fmla="*/ 553876 w 5143835"/>
              <a:gd name="connsiteY12476" fmla="*/ 4625193 h 7043687"/>
              <a:gd name="connsiteX12477" fmla="*/ 539980 w 5143835"/>
              <a:gd name="connsiteY12477" fmla="*/ 4614919 h 7043687"/>
              <a:gd name="connsiteX12478" fmla="*/ 548041 w 5143835"/>
              <a:gd name="connsiteY12478" fmla="*/ 4583029 h 7043687"/>
              <a:gd name="connsiteX12479" fmla="*/ 540531 w 5143835"/>
              <a:gd name="connsiteY12479" fmla="*/ 4579378 h 7043687"/>
              <a:gd name="connsiteX12480" fmla="*/ 530057 w 5143835"/>
              <a:gd name="connsiteY12480" fmla="*/ 4585897 h 7043687"/>
              <a:gd name="connsiteX12481" fmla="*/ 533541 w 5143835"/>
              <a:gd name="connsiteY12481" fmla="*/ 4572111 h 7043687"/>
              <a:gd name="connsiteX12482" fmla="*/ 535284 w 5143835"/>
              <a:gd name="connsiteY12482" fmla="*/ 4565217 h 7043687"/>
              <a:gd name="connsiteX12483" fmla="*/ 551507 w 5143835"/>
              <a:gd name="connsiteY12483" fmla="*/ 4569318 h 7043687"/>
              <a:gd name="connsiteX12484" fmla="*/ 554437 w 5143835"/>
              <a:gd name="connsiteY12484" fmla="*/ 4557729 h 7043687"/>
              <a:gd name="connsiteX12485" fmla="*/ 571544 w 5143835"/>
              <a:gd name="connsiteY12485" fmla="*/ 4555293 h 7043687"/>
              <a:gd name="connsiteX12486" fmla="*/ 552909 w 5143835"/>
              <a:gd name="connsiteY12486" fmla="*/ 4537272 h 7043687"/>
              <a:gd name="connsiteX12487" fmla="*/ 558035 w 5143835"/>
              <a:gd name="connsiteY12487" fmla="*/ 4534075 h 7043687"/>
              <a:gd name="connsiteX12488" fmla="*/ 558322 w 5143835"/>
              <a:gd name="connsiteY12488" fmla="*/ 4534204 h 7043687"/>
              <a:gd name="connsiteX12489" fmla="*/ 560862 w 5143835"/>
              <a:gd name="connsiteY12489" fmla="*/ 4532311 h 7043687"/>
              <a:gd name="connsiteX12490" fmla="*/ 558035 w 5143835"/>
              <a:gd name="connsiteY12490" fmla="*/ 4534075 h 7043687"/>
              <a:gd name="connsiteX12491" fmla="*/ 545363 w 5143835"/>
              <a:gd name="connsiteY12491" fmla="*/ 4528394 h 7043687"/>
              <a:gd name="connsiteX12492" fmla="*/ 562468 w 5143835"/>
              <a:gd name="connsiteY12492" fmla="*/ 4525956 h 7043687"/>
              <a:gd name="connsiteX12493" fmla="*/ 548576 w 5143835"/>
              <a:gd name="connsiteY12493" fmla="*/ 4515684 h 7043687"/>
              <a:gd name="connsiteX12494" fmla="*/ 533077 w 5143835"/>
              <a:gd name="connsiteY12494" fmla="*/ 4511767 h 7043687"/>
              <a:gd name="connsiteX12495" fmla="*/ 534683 w 5143835"/>
              <a:gd name="connsiteY12495" fmla="*/ 4505412 h 7043687"/>
              <a:gd name="connsiteX12496" fmla="*/ 550182 w 5143835"/>
              <a:gd name="connsiteY12496" fmla="*/ 4509329 h 7043687"/>
              <a:gd name="connsiteX12497" fmla="*/ 565680 w 5143835"/>
              <a:gd name="connsiteY12497" fmla="*/ 4513247 h 7043687"/>
              <a:gd name="connsiteX12498" fmla="*/ 581182 w 5143835"/>
              <a:gd name="connsiteY12498" fmla="*/ 4517165 h 7043687"/>
              <a:gd name="connsiteX12499" fmla="*/ 579575 w 5143835"/>
              <a:gd name="connsiteY12499" fmla="*/ 4523520 h 7043687"/>
              <a:gd name="connsiteX12500" fmla="*/ 596680 w 5143835"/>
              <a:gd name="connsiteY12500" fmla="*/ 4521082 h 7043687"/>
              <a:gd name="connsiteX12501" fmla="*/ 588649 w 5143835"/>
              <a:gd name="connsiteY12501" fmla="*/ 4552856 h 7043687"/>
              <a:gd name="connsiteX12502" fmla="*/ 604148 w 5143835"/>
              <a:gd name="connsiteY12502" fmla="*/ 4556773 h 7043687"/>
              <a:gd name="connsiteX12503" fmla="*/ 607360 w 5143835"/>
              <a:gd name="connsiteY12503" fmla="*/ 4544064 h 7043687"/>
              <a:gd name="connsiteX12504" fmla="*/ 622858 w 5143835"/>
              <a:gd name="connsiteY12504" fmla="*/ 4547982 h 7043687"/>
              <a:gd name="connsiteX12505" fmla="*/ 619646 w 5143835"/>
              <a:gd name="connsiteY12505" fmla="*/ 4560691 h 7043687"/>
              <a:gd name="connsiteX12506" fmla="*/ 635147 w 5143835"/>
              <a:gd name="connsiteY12506" fmla="*/ 4564609 h 7043687"/>
              <a:gd name="connsiteX12507" fmla="*/ 650647 w 5143835"/>
              <a:gd name="connsiteY12507" fmla="*/ 4568527 h 7043687"/>
              <a:gd name="connsiteX12508" fmla="*/ 653858 w 5143835"/>
              <a:gd name="connsiteY12508" fmla="*/ 4555818 h 7043687"/>
              <a:gd name="connsiteX12509" fmla="*/ 638360 w 5143835"/>
              <a:gd name="connsiteY12509" fmla="*/ 4551901 h 7043687"/>
              <a:gd name="connsiteX12510" fmla="*/ 639967 w 5143835"/>
              <a:gd name="connsiteY12510" fmla="*/ 4545545 h 7043687"/>
              <a:gd name="connsiteX12511" fmla="*/ 634631 w 5143835"/>
              <a:gd name="connsiteY12511" fmla="*/ 4539126 h 7043687"/>
              <a:gd name="connsiteX12512" fmla="*/ 644785 w 5143835"/>
              <a:gd name="connsiteY12512" fmla="*/ 4526483 h 7043687"/>
              <a:gd name="connsiteX12513" fmla="*/ 663495 w 5143835"/>
              <a:gd name="connsiteY12513" fmla="*/ 4517690 h 7043687"/>
              <a:gd name="connsiteX12514" fmla="*/ 651210 w 5143835"/>
              <a:gd name="connsiteY12514" fmla="*/ 4501064 h 7043687"/>
              <a:gd name="connsiteX12515" fmla="*/ 669921 w 5143835"/>
              <a:gd name="connsiteY12515" fmla="*/ 4492271 h 7043687"/>
              <a:gd name="connsiteX12516" fmla="*/ 657635 w 5143835"/>
              <a:gd name="connsiteY12516" fmla="*/ 4475646 h 7043687"/>
              <a:gd name="connsiteX12517" fmla="*/ 640527 w 5143835"/>
              <a:gd name="connsiteY12517" fmla="*/ 4478080 h 7043687"/>
              <a:gd name="connsiteX12518" fmla="*/ 625028 w 5143835"/>
              <a:gd name="connsiteY12518" fmla="*/ 4474163 h 7043687"/>
              <a:gd name="connsiteX12519" fmla="*/ 628241 w 5143835"/>
              <a:gd name="connsiteY12519" fmla="*/ 4461454 h 7043687"/>
              <a:gd name="connsiteX12520" fmla="*/ 614349 w 5143835"/>
              <a:gd name="connsiteY12520" fmla="*/ 4451182 h 7043687"/>
              <a:gd name="connsiteX12521" fmla="*/ 612743 w 5143835"/>
              <a:gd name="connsiteY12521" fmla="*/ 4457537 h 7043687"/>
              <a:gd name="connsiteX12522" fmla="*/ 611136 w 5143835"/>
              <a:gd name="connsiteY12522" fmla="*/ 4463892 h 7043687"/>
              <a:gd name="connsiteX12523" fmla="*/ 594031 w 5143835"/>
              <a:gd name="connsiteY12523" fmla="*/ 4466329 h 7043687"/>
              <a:gd name="connsiteX12524" fmla="*/ 604711 w 5143835"/>
              <a:gd name="connsiteY12524" fmla="*/ 4489310 h 7043687"/>
              <a:gd name="connsiteX12525" fmla="*/ 603105 w 5143835"/>
              <a:gd name="connsiteY12525" fmla="*/ 4495664 h 7043687"/>
              <a:gd name="connsiteX12526" fmla="*/ 586000 w 5143835"/>
              <a:gd name="connsiteY12526" fmla="*/ 4498102 h 7043687"/>
              <a:gd name="connsiteX12527" fmla="*/ 584394 w 5143835"/>
              <a:gd name="connsiteY12527" fmla="*/ 4504456 h 7043687"/>
              <a:gd name="connsiteX12528" fmla="*/ 582788 w 5143835"/>
              <a:gd name="connsiteY12528" fmla="*/ 4510811 h 7043687"/>
              <a:gd name="connsiteX12529" fmla="*/ 568892 w 5143835"/>
              <a:gd name="connsiteY12529" fmla="*/ 4500537 h 7043687"/>
              <a:gd name="connsiteX12530" fmla="*/ 567286 w 5143835"/>
              <a:gd name="connsiteY12530" fmla="*/ 4506893 h 7043687"/>
              <a:gd name="connsiteX12531" fmla="*/ 573711 w 5143835"/>
              <a:gd name="connsiteY12531" fmla="*/ 4481475 h 7043687"/>
              <a:gd name="connsiteX12532" fmla="*/ 575317 w 5143835"/>
              <a:gd name="connsiteY12532" fmla="*/ 4475119 h 7043687"/>
              <a:gd name="connsiteX12533" fmla="*/ 576923 w 5143835"/>
              <a:gd name="connsiteY12533" fmla="*/ 4468764 h 7043687"/>
              <a:gd name="connsiteX12534" fmla="*/ 581742 w 5143835"/>
              <a:gd name="connsiteY12534" fmla="*/ 4449701 h 7043687"/>
              <a:gd name="connsiteX12535" fmla="*/ 583349 w 5143835"/>
              <a:gd name="connsiteY12535" fmla="*/ 4443345 h 7043687"/>
              <a:gd name="connsiteX12536" fmla="*/ 586561 w 5143835"/>
              <a:gd name="connsiteY12536" fmla="*/ 4430638 h 7043687"/>
              <a:gd name="connsiteX12537" fmla="*/ 588167 w 5143835"/>
              <a:gd name="connsiteY12537" fmla="*/ 4424283 h 7043687"/>
              <a:gd name="connsiteX12538" fmla="*/ 603668 w 5143835"/>
              <a:gd name="connsiteY12538" fmla="*/ 4428201 h 7043687"/>
              <a:gd name="connsiteX12539" fmla="*/ 605275 w 5143835"/>
              <a:gd name="connsiteY12539" fmla="*/ 4421846 h 7043687"/>
              <a:gd name="connsiteX12540" fmla="*/ 606882 w 5143835"/>
              <a:gd name="connsiteY12540" fmla="*/ 4415492 h 7043687"/>
              <a:gd name="connsiteX12541" fmla="*/ 608487 w 5143835"/>
              <a:gd name="connsiteY12541" fmla="*/ 4409138 h 7043687"/>
              <a:gd name="connsiteX12542" fmla="*/ 623986 w 5143835"/>
              <a:gd name="connsiteY12542" fmla="*/ 4413056 h 7043687"/>
              <a:gd name="connsiteX12543" fmla="*/ 622380 w 5143835"/>
              <a:gd name="connsiteY12543" fmla="*/ 4419410 h 7043687"/>
              <a:gd name="connsiteX12544" fmla="*/ 620773 w 5143835"/>
              <a:gd name="connsiteY12544" fmla="*/ 4425763 h 7043687"/>
              <a:gd name="connsiteX12545" fmla="*/ 619168 w 5143835"/>
              <a:gd name="connsiteY12545" fmla="*/ 4432119 h 7043687"/>
              <a:gd name="connsiteX12546" fmla="*/ 615954 w 5143835"/>
              <a:gd name="connsiteY12546" fmla="*/ 4444828 h 7043687"/>
              <a:gd name="connsiteX12547" fmla="*/ 631453 w 5143835"/>
              <a:gd name="connsiteY12547" fmla="*/ 4448745 h 7043687"/>
              <a:gd name="connsiteX12548" fmla="*/ 648557 w 5143835"/>
              <a:gd name="connsiteY12548" fmla="*/ 4446309 h 7043687"/>
              <a:gd name="connsiteX12549" fmla="*/ 650164 w 5143835"/>
              <a:gd name="connsiteY12549" fmla="*/ 4439954 h 7043687"/>
              <a:gd name="connsiteX12550" fmla="*/ 651771 w 5143835"/>
              <a:gd name="connsiteY12550" fmla="*/ 4433599 h 7043687"/>
              <a:gd name="connsiteX12551" fmla="*/ 653377 w 5143835"/>
              <a:gd name="connsiteY12551" fmla="*/ 4427245 h 7043687"/>
              <a:gd name="connsiteX12552" fmla="*/ 656589 w 5143835"/>
              <a:gd name="connsiteY12552" fmla="*/ 4414536 h 7043687"/>
              <a:gd name="connsiteX12553" fmla="*/ 644303 w 5143835"/>
              <a:gd name="connsiteY12553" fmla="*/ 4397908 h 7043687"/>
              <a:gd name="connsiteX12554" fmla="*/ 645910 w 5143835"/>
              <a:gd name="connsiteY12554" fmla="*/ 4391554 h 7043687"/>
              <a:gd name="connsiteX12555" fmla="*/ 647516 w 5143835"/>
              <a:gd name="connsiteY12555" fmla="*/ 4385200 h 7043687"/>
              <a:gd name="connsiteX12556" fmla="*/ 616519 w 5143835"/>
              <a:gd name="connsiteY12556" fmla="*/ 4377365 h 7043687"/>
              <a:gd name="connsiteX12557" fmla="*/ 635230 w 5143835"/>
              <a:gd name="connsiteY12557" fmla="*/ 4368573 h 7043687"/>
              <a:gd name="connsiteX12558" fmla="*/ 619731 w 5143835"/>
              <a:gd name="connsiteY12558" fmla="*/ 4364656 h 7043687"/>
              <a:gd name="connsiteX12559" fmla="*/ 621338 w 5143835"/>
              <a:gd name="connsiteY12559" fmla="*/ 4358301 h 7043687"/>
              <a:gd name="connsiteX12560" fmla="*/ 636836 w 5143835"/>
              <a:gd name="connsiteY12560" fmla="*/ 4362218 h 7043687"/>
              <a:gd name="connsiteX12561" fmla="*/ 639044 w 5143835"/>
              <a:gd name="connsiteY12561" fmla="*/ 4353481 h 7043687"/>
              <a:gd name="connsiteX12562" fmla="*/ 640049 w 5143835"/>
              <a:gd name="connsiteY12562" fmla="*/ 4349508 h 7043687"/>
              <a:gd name="connsiteX12563" fmla="*/ 632299 w 5143835"/>
              <a:gd name="connsiteY12563" fmla="*/ 4347549 h 7043687"/>
              <a:gd name="connsiteX12564" fmla="*/ 624550 w 5143835"/>
              <a:gd name="connsiteY12564" fmla="*/ 4345592 h 7043687"/>
              <a:gd name="connsiteX12565" fmla="*/ 610654 w 5143835"/>
              <a:gd name="connsiteY12565" fmla="*/ 4335319 h 7043687"/>
              <a:gd name="connsiteX12566" fmla="*/ 612260 w 5143835"/>
              <a:gd name="connsiteY12566" fmla="*/ 4328964 h 7043687"/>
              <a:gd name="connsiteX12567" fmla="*/ 613867 w 5143835"/>
              <a:gd name="connsiteY12567" fmla="*/ 4322610 h 7043687"/>
              <a:gd name="connsiteX12568" fmla="*/ 598369 w 5143835"/>
              <a:gd name="connsiteY12568" fmla="*/ 4318693 h 7043687"/>
              <a:gd name="connsiteX12569" fmla="*/ 599974 w 5143835"/>
              <a:gd name="connsiteY12569" fmla="*/ 4312337 h 7043687"/>
              <a:gd name="connsiteX12570" fmla="*/ 609612 w 5143835"/>
              <a:gd name="connsiteY12570" fmla="*/ 4274210 h 7043687"/>
              <a:gd name="connsiteX12571" fmla="*/ 594114 w 5143835"/>
              <a:gd name="connsiteY12571" fmla="*/ 4270293 h 7043687"/>
              <a:gd name="connsiteX12572" fmla="*/ 595720 w 5143835"/>
              <a:gd name="connsiteY12572" fmla="*/ 4263938 h 7043687"/>
              <a:gd name="connsiteX12573" fmla="*/ 611219 w 5143835"/>
              <a:gd name="connsiteY12573" fmla="*/ 4267855 h 7043687"/>
              <a:gd name="connsiteX12574" fmla="*/ 612825 w 5143835"/>
              <a:gd name="connsiteY12574" fmla="*/ 4261501 h 7043687"/>
              <a:gd name="connsiteX12575" fmla="*/ 647037 w 5143835"/>
              <a:gd name="connsiteY12575" fmla="*/ 4256628 h 7043687"/>
              <a:gd name="connsiteX12576" fmla="*/ 643825 w 5143835"/>
              <a:gd name="connsiteY12576" fmla="*/ 4269337 h 7043687"/>
              <a:gd name="connsiteX12577" fmla="*/ 662536 w 5143835"/>
              <a:gd name="connsiteY12577" fmla="*/ 4260546 h 7043687"/>
              <a:gd name="connsiteX12578" fmla="*/ 678034 w 5143835"/>
              <a:gd name="connsiteY12578" fmla="*/ 4264463 h 7043687"/>
              <a:gd name="connsiteX12579" fmla="*/ 691926 w 5143835"/>
              <a:gd name="connsiteY12579" fmla="*/ 4274735 h 7043687"/>
              <a:gd name="connsiteX12580" fmla="*/ 693532 w 5143835"/>
              <a:gd name="connsiteY12580" fmla="*/ 4268380 h 7043687"/>
              <a:gd name="connsiteX12581" fmla="*/ 695139 w 5143835"/>
              <a:gd name="connsiteY12581" fmla="*/ 4262026 h 7043687"/>
              <a:gd name="connsiteX12582" fmla="*/ 696745 w 5143835"/>
              <a:gd name="connsiteY12582" fmla="*/ 4255671 h 7043687"/>
              <a:gd name="connsiteX12583" fmla="*/ 712246 w 5143835"/>
              <a:gd name="connsiteY12583" fmla="*/ 4259589 h 7043687"/>
              <a:gd name="connsiteX12584" fmla="*/ 732564 w 5143835"/>
              <a:gd name="connsiteY12584" fmla="*/ 4244443 h 7043687"/>
              <a:gd name="connsiteX12585" fmla="*/ 687671 w 5143835"/>
              <a:gd name="connsiteY12585" fmla="*/ 4226335 h 7043687"/>
              <a:gd name="connsiteX12586" fmla="*/ 725097 w 5143835"/>
              <a:gd name="connsiteY12586" fmla="*/ 4208753 h 7043687"/>
              <a:gd name="connsiteX12587" fmla="*/ 709594 w 5143835"/>
              <a:gd name="connsiteY12587" fmla="*/ 4204835 h 7043687"/>
              <a:gd name="connsiteX12588" fmla="*/ 694096 w 5143835"/>
              <a:gd name="connsiteY12588" fmla="*/ 4200917 h 7043687"/>
              <a:gd name="connsiteX12589" fmla="*/ 673780 w 5143835"/>
              <a:gd name="connsiteY12589" fmla="*/ 4216063 h 7043687"/>
              <a:gd name="connsiteX12590" fmla="*/ 658280 w 5143835"/>
              <a:gd name="connsiteY12590" fmla="*/ 4212145 h 7043687"/>
              <a:gd name="connsiteX12591" fmla="*/ 636354 w 5143835"/>
              <a:gd name="connsiteY12591" fmla="*/ 4233646 h 7043687"/>
              <a:gd name="connsiteX12592" fmla="*/ 624068 w 5143835"/>
              <a:gd name="connsiteY12592" fmla="*/ 4217019 h 7043687"/>
              <a:gd name="connsiteX12593" fmla="*/ 630494 w 5143835"/>
              <a:gd name="connsiteY12593" fmla="*/ 4191601 h 7043687"/>
              <a:gd name="connsiteX12594" fmla="*/ 614995 w 5143835"/>
              <a:gd name="connsiteY12594" fmla="*/ 4187682 h 7043687"/>
              <a:gd name="connsiteX12595" fmla="*/ 613389 w 5143835"/>
              <a:gd name="connsiteY12595" fmla="*/ 4194039 h 7043687"/>
              <a:gd name="connsiteX12596" fmla="*/ 601102 w 5143835"/>
              <a:gd name="connsiteY12596" fmla="*/ 4177412 h 7043687"/>
              <a:gd name="connsiteX12597" fmla="*/ 599496 w 5143835"/>
              <a:gd name="connsiteY12597" fmla="*/ 4183765 h 7043687"/>
              <a:gd name="connsiteX12598" fmla="*/ 597890 w 5143835"/>
              <a:gd name="connsiteY12598" fmla="*/ 4190120 h 7043687"/>
              <a:gd name="connsiteX12599" fmla="*/ 596284 w 5143835"/>
              <a:gd name="connsiteY12599" fmla="*/ 4196475 h 7043687"/>
              <a:gd name="connsiteX12600" fmla="*/ 582391 w 5143835"/>
              <a:gd name="connsiteY12600" fmla="*/ 4186203 h 7043687"/>
              <a:gd name="connsiteX12601" fmla="*/ 583998 w 5143835"/>
              <a:gd name="connsiteY12601" fmla="*/ 4179848 h 7043687"/>
              <a:gd name="connsiteX12602" fmla="*/ 570102 w 5143835"/>
              <a:gd name="connsiteY12602" fmla="*/ 4169575 h 7043687"/>
              <a:gd name="connsiteX12603" fmla="*/ 587210 w 5143835"/>
              <a:gd name="connsiteY12603" fmla="*/ 4167139 h 7043687"/>
              <a:gd name="connsiteX12604" fmla="*/ 573315 w 5143835"/>
              <a:gd name="connsiteY12604" fmla="*/ 4156867 h 7043687"/>
              <a:gd name="connsiteX12605" fmla="*/ 590423 w 5143835"/>
              <a:gd name="connsiteY12605" fmla="*/ 4154430 h 7043687"/>
              <a:gd name="connsiteX12606" fmla="*/ 605921 w 5143835"/>
              <a:gd name="connsiteY12606" fmla="*/ 4158347 h 7043687"/>
              <a:gd name="connsiteX12607" fmla="*/ 607528 w 5143835"/>
              <a:gd name="connsiteY12607" fmla="*/ 4151994 h 7043687"/>
              <a:gd name="connsiteX12608" fmla="*/ 623025 w 5143835"/>
              <a:gd name="connsiteY12608" fmla="*/ 4155911 h 7043687"/>
              <a:gd name="connsiteX12609" fmla="*/ 619813 w 5143835"/>
              <a:gd name="connsiteY12609" fmla="*/ 4168620 h 7043687"/>
              <a:gd name="connsiteX12610" fmla="*/ 633705 w 5143835"/>
              <a:gd name="connsiteY12610" fmla="*/ 4178891 h 7043687"/>
              <a:gd name="connsiteX12611" fmla="*/ 635312 w 5143835"/>
              <a:gd name="connsiteY12611" fmla="*/ 4172538 h 7043687"/>
              <a:gd name="connsiteX12612" fmla="*/ 655629 w 5143835"/>
              <a:gd name="connsiteY12612" fmla="*/ 4157390 h 7043687"/>
              <a:gd name="connsiteX12613" fmla="*/ 657235 w 5143835"/>
              <a:gd name="connsiteY12613" fmla="*/ 4151037 h 7043687"/>
              <a:gd name="connsiteX12614" fmla="*/ 643343 w 5143835"/>
              <a:gd name="connsiteY12614" fmla="*/ 4140763 h 7043687"/>
              <a:gd name="connsiteX12615" fmla="*/ 648162 w 5143835"/>
              <a:gd name="connsiteY12615" fmla="*/ 4121700 h 7043687"/>
              <a:gd name="connsiteX12616" fmla="*/ 634269 w 5143835"/>
              <a:gd name="connsiteY12616" fmla="*/ 4111428 h 7043687"/>
              <a:gd name="connsiteX12617" fmla="*/ 652981 w 5143835"/>
              <a:gd name="connsiteY12617" fmla="*/ 4102637 h 7043687"/>
              <a:gd name="connsiteX12618" fmla="*/ 639088 w 5143835"/>
              <a:gd name="connsiteY12618" fmla="*/ 4092363 h 7043687"/>
              <a:gd name="connsiteX12619" fmla="*/ 642301 w 5143835"/>
              <a:gd name="connsiteY12619" fmla="*/ 4079656 h 7043687"/>
              <a:gd name="connsiteX12620" fmla="*/ 626802 w 5143835"/>
              <a:gd name="connsiteY12620" fmla="*/ 4075739 h 7043687"/>
              <a:gd name="connsiteX12621" fmla="*/ 643906 w 5143835"/>
              <a:gd name="connsiteY12621" fmla="*/ 4073301 h 7043687"/>
              <a:gd name="connsiteX12622" fmla="*/ 659406 w 5143835"/>
              <a:gd name="connsiteY12622" fmla="*/ 4077218 h 7043687"/>
              <a:gd name="connsiteX12623" fmla="*/ 674904 w 5143835"/>
              <a:gd name="connsiteY12623" fmla="*/ 4081136 h 7043687"/>
              <a:gd name="connsiteX12624" fmla="*/ 661012 w 5143835"/>
              <a:gd name="connsiteY12624" fmla="*/ 4070863 h 7043687"/>
              <a:gd name="connsiteX12625" fmla="*/ 662618 w 5143835"/>
              <a:gd name="connsiteY12625" fmla="*/ 4064509 h 7043687"/>
              <a:gd name="connsiteX12626" fmla="*/ 678116 w 5143835"/>
              <a:gd name="connsiteY12626" fmla="*/ 4068427 h 7043687"/>
              <a:gd name="connsiteX12627" fmla="*/ 679723 w 5143835"/>
              <a:gd name="connsiteY12627" fmla="*/ 4062073 h 7043687"/>
              <a:gd name="connsiteX12628" fmla="*/ 662618 w 5143835"/>
              <a:gd name="connsiteY12628" fmla="*/ 4064509 h 7043687"/>
              <a:gd name="connsiteX12629" fmla="*/ 633227 w 5143835"/>
              <a:gd name="connsiteY12629" fmla="*/ 4050320 h 7043687"/>
              <a:gd name="connsiteX12630" fmla="*/ 636440 w 5143835"/>
              <a:gd name="connsiteY12630" fmla="*/ 4037610 h 7043687"/>
              <a:gd name="connsiteX12631" fmla="*/ 639652 w 5143835"/>
              <a:gd name="connsiteY12631" fmla="*/ 4024901 h 7043687"/>
              <a:gd name="connsiteX12632" fmla="*/ 641258 w 5143835"/>
              <a:gd name="connsiteY12632" fmla="*/ 4018547 h 7043687"/>
              <a:gd name="connsiteX12633" fmla="*/ 644470 w 5143835"/>
              <a:gd name="connsiteY12633" fmla="*/ 4005839 h 7043687"/>
              <a:gd name="connsiteX12634" fmla="*/ 634781 w 5143835"/>
              <a:gd name="connsiteY12634" fmla="*/ 4003389 h 7043687"/>
              <a:gd name="connsiteX12635" fmla="*/ 630578 w 5143835"/>
              <a:gd name="connsiteY12635" fmla="*/ 3995566 h 7043687"/>
              <a:gd name="connsiteX12636" fmla="*/ 635397 w 5143835"/>
              <a:gd name="connsiteY12636" fmla="*/ 3976502 h 7043687"/>
              <a:gd name="connsiteX12637" fmla="*/ 637003 w 5143835"/>
              <a:gd name="connsiteY12637" fmla="*/ 3970147 h 7043687"/>
              <a:gd name="connsiteX12638" fmla="*/ 657321 w 5143835"/>
              <a:gd name="connsiteY12638" fmla="*/ 3955002 h 7043687"/>
              <a:gd name="connsiteX12639" fmla="*/ 658927 w 5143835"/>
              <a:gd name="connsiteY12639" fmla="*/ 3948646 h 7043687"/>
              <a:gd name="connsiteX12640" fmla="*/ 641822 w 5143835"/>
              <a:gd name="connsiteY12640" fmla="*/ 3951084 h 7043687"/>
              <a:gd name="connsiteX12641" fmla="*/ 643428 w 5143835"/>
              <a:gd name="connsiteY12641" fmla="*/ 3944729 h 7043687"/>
              <a:gd name="connsiteX12642" fmla="*/ 660533 w 5143835"/>
              <a:gd name="connsiteY12642" fmla="*/ 3942291 h 7043687"/>
              <a:gd name="connsiteX12643" fmla="*/ 645035 w 5143835"/>
              <a:gd name="connsiteY12643" fmla="*/ 3938373 h 7043687"/>
              <a:gd name="connsiteX12644" fmla="*/ 668564 w 5143835"/>
              <a:gd name="connsiteY12644" fmla="*/ 3910518 h 7043687"/>
              <a:gd name="connsiteX12645" fmla="*/ 653066 w 5143835"/>
              <a:gd name="connsiteY12645" fmla="*/ 3906601 h 7043687"/>
              <a:gd name="connsiteX12646" fmla="*/ 654672 w 5143835"/>
              <a:gd name="connsiteY12646" fmla="*/ 3900248 h 7043687"/>
              <a:gd name="connsiteX12647" fmla="*/ 670170 w 5143835"/>
              <a:gd name="connsiteY12647" fmla="*/ 3904165 h 7043687"/>
              <a:gd name="connsiteX12648" fmla="*/ 680128 w 5143835"/>
              <a:gd name="connsiteY12648" fmla="*/ 3897386 h 7043687"/>
              <a:gd name="connsiteX12649" fmla="*/ 680735 w 5143835"/>
              <a:gd name="connsiteY12649" fmla="*/ 3896137 h 7043687"/>
              <a:gd name="connsiteX12650" fmla="*/ 686612 w 5143835"/>
              <a:gd name="connsiteY12650" fmla="*/ 3895039 h 7043687"/>
              <a:gd name="connsiteX12651" fmla="*/ 688882 w 5143835"/>
              <a:gd name="connsiteY12651" fmla="*/ 3895372 h 7043687"/>
              <a:gd name="connsiteX12652" fmla="*/ 687510 w 5143835"/>
              <a:gd name="connsiteY12652" fmla="*/ 3894871 h 7043687"/>
              <a:gd name="connsiteX12653" fmla="*/ 689082 w 5143835"/>
              <a:gd name="connsiteY12653" fmla="*/ 3894578 h 7043687"/>
              <a:gd name="connsiteX12654" fmla="*/ 707592 w 5143835"/>
              <a:gd name="connsiteY12654" fmla="*/ 3886581 h 7043687"/>
              <a:gd name="connsiteX12655" fmla="*/ 673384 w 5143835"/>
              <a:gd name="connsiteY12655" fmla="*/ 3891454 h 7043687"/>
              <a:gd name="connsiteX12656" fmla="*/ 662703 w 5143835"/>
              <a:gd name="connsiteY12656" fmla="*/ 3868475 h 7043687"/>
              <a:gd name="connsiteX12657" fmla="*/ 678202 w 5143835"/>
              <a:gd name="connsiteY12657" fmla="*/ 3872392 h 7043687"/>
              <a:gd name="connsiteX12658" fmla="*/ 679808 w 5143835"/>
              <a:gd name="connsiteY12658" fmla="*/ 3866037 h 7043687"/>
              <a:gd name="connsiteX12659" fmla="*/ 671668 w 5143835"/>
              <a:gd name="connsiteY12659" fmla="*/ 3841162 h 7043687"/>
              <a:gd name="connsiteX12660" fmla="*/ 673063 w 5143835"/>
              <a:gd name="connsiteY12660" fmla="*/ 3830652 h 7043687"/>
              <a:gd name="connsiteX12661" fmla="*/ 673999 w 5143835"/>
              <a:gd name="connsiteY12661" fmla="*/ 3830277 h 7043687"/>
              <a:gd name="connsiteX12662" fmla="*/ 673142 w 5143835"/>
              <a:gd name="connsiteY12662" fmla="*/ 3830060 h 7043687"/>
              <a:gd name="connsiteX12663" fmla="*/ 673947 w 5143835"/>
              <a:gd name="connsiteY12663" fmla="*/ 3823992 h 7043687"/>
              <a:gd name="connsiteX12664" fmla="*/ 658446 w 5143835"/>
              <a:gd name="connsiteY12664" fmla="*/ 3820073 h 7043687"/>
              <a:gd name="connsiteX12665" fmla="*/ 664870 w 5143835"/>
              <a:gd name="connsiteY12665" fmla="*/ 3794656 h 7043687"/>
              <a:gd name="connsiteX12666" fmla="*/ 700689 w 5143835"/>
              <a:gd name="connsiteY12666" fmla="*/ 3783428 h 7043687"/>
              <a:gd name="connsiteX12667" fmla="*/ 703901 w 5143835"/>
              <a:gd name="connsiteY12667" fmla="*/ 3770718 h 7043687"/>
              <a:gd name="connsiteX12668" fmla="*/ 690009 w 5143835"/>
              <a:gd name="connsiteY12668" fmla="*/ 3760446 h 7043687"/>
              <a:gd name="connsiteX12669" fmla="*/ 691601 w 5143835"/>
              <a:gd name="connsiteY12669" fmla="*/ 3754150 h 7043687"/>
              <a:gd name="connsiteX12670" fmla="*/ 683897 w 5143835"/>
              <a:gd name="connsiteY12670" fmla="*/ 3756185 h 7043687"/>
              <a:gd name="connsiteX12671" fmla="*/ 676767 w 5143835"/>
              <a:gd name="connsiteY12671" fmla="*/ 3749494 h 7043687"/>
              <a:gd name="connsiteX12672" fmla="*/ 685834 w 5143835"/>
              <a:gd name="connsiteY12672" fmla="*/ 3748527 h 7043687"/>
              <a:gd name="connsiteX12673" fmla="*/ 693221 w 5143835"/>
              <a:gd name="connsiteY12673" fmla="*/ 3747740 h 7043687"/>
              <a:gd name="connsiteX12674" fmla="*/ 696433 w 5143835"/>
              <a:gd name="connsiteY12674" fmla="*/ 3735028 h 7043687"/>
              <a:gd name="connsiteX12675" fmla="*/ 680932 w 5143835"/>
              <a:gd name="connsiteY12675" fmla="*/ 3731110 h 7043687"/>
              <a:gd name="connsiteX12676" fmla="*/ 682538 w 5143835"/>
              <a:gd name="connsiteY12676" fmla="*/ 3724756 h 7043687"/>
              <a:gd name="connsiteX12677" fmla="*/ 701253 w 5143835"/>
              <a:gd name="connsiteY12677" fmla="*/ 3715964 h 7043687"/>
              <a:gd name="connsiteX12678" fmla="*/ 704465 w 5143835"/>
              <a:gd name="connsiteY12678" fmla="*/ 3703256 h 7043687"/>
              <a:gd name="connsiteX12679" fmla="*/ 706072 w 5143835"/>
              <a:gd name="connsiteY12679" fmla="*/ 3696901 h 7043687"/>
              <a:gd name="connsiteX12680" fmla="*/ 710891 w 5143835"/>
              <a:gd name="connsiteY12680" fmla="*/ 3677836 h 7043687"/>
              <a:gd name="connsiteX12681" fmla="*/ 700207 w 5143835"/>
              <a:gd name="connsiteY12681" fmla="*/ 3654855 h 7043687"/>
              <a:gd name="connsiteX12682" fmla="*/ 720528 w 5143835"/>
              <a:gd name="connsiteY12682" fmla="*/ 3639709 h 7043687"/>
              <a:gd name="connsiteX12683" fmla="*/ 722134 w 5143835"/>
              <a:gd name="connsiteY12683" fmla="*/ 3633355 h 7043687"/>
              <a:gd name="connsiteX12684" fmla="*/ 739239 w 5143835"/>
              <a:gd name="connsiteY12684" fmla="*/ 3630917 h 7043687"/>
              <a:gd name="connsiteX12685" fmla="*/ 709844 w 5143835"/>
              <a:gd name="connsiteY12685" fmla="*/ 3616728 h 7043687"/>
              <a:gd name="connsiteX12686" fmla="*/ 734984 w 5143835"/>
              <a:gd name="connsiteY12686" fmla="*/ 3582518 h 7043687"/>
              <a:gd name="connsiteX12687" fmla="*/ 727513 w 5143835"/>
              <a:gd name="connsiteY12687" fmla="*/ 3546827 h 7043687"/>
              <a:gd name="connsiteX12688" fmla="*/ 729119 w 5143835"/>
              <a:gd name="connsiteY12688" fmla="*/ 3540472 h 7043687"/>
              <a:gd name="connsiteX12689" fmla="*/ 713621 w 5143835"/>
              <a:gd name="connsiteY12689" fmla="*/ 3536554 h 7043687"/>
              <a:gd name="connsiteX12690" fmla="*/ 715226 w 5143835"/>
              <a:gd name="connsiteY12690" fmla="*/ 3530200 h 7043687"/>
              <a:gd name="connsiteX12691" fmla="*/ 716833 w 5143835"/>
              <a:gd name="connsiteY12691" fmla="*/ 3523846 h 7043687"/>
              <a:gd name="connsiteX12692" fmla="*/ 718440 w 5143835"/>
              <a:gd name="connsiteY12692" fmla="*/ 3517491 h 7043687"/>
              <a:gd name="connsiteX12693" fmla="*/ 720045 w 5143835"/>
              <a:gd name="connsiteY12693" fmla="*/ 3511135 h 7043687"/>
              <a:gd name="connsiteX12694" fmla="*/ 733938 w 5143835"/>
              <a:gd name="connsiteY12694" fmla="*/ 3521408 h 7043687"/>
              <a:gd name="connsiteX12695" fmla="*/ 749439 w 5143835"/>
              <a:gd name="connsiteY12695" fmla="*/ 3525327 h 7043687"/>
              <a:gd name="connsiteX12696" fmla="*/ 757470 w 5143835"/>
              <a:gd name="connsiteY12696" fmla="*/ 3493554 h 7043687"/>
              <a:gd name="connsiteX12697" fmla="*/ 741969 w 5143835"/>
              <a:gd name="connsiteY12697" fmla="*/ 3489635 h 7043687"/>
              <a:gd name="connsiteX12698" fmla="*/ 689049 w 5143835"/>
              <a:gd name="connsiteY12698" fmla="*/ 3503300 h 7043687"/>
              <a:gd name="connsiteX12699" fmla="*/ 684230 w 5143835"/>
              <a:gd name="connsiteY12699" fmla="*/ 3522365 h 7043687"/>
              <a:gd name="connsiteX12700" fmla="*/ 699729 w 5143835"/>
              <a:gd name="connsiteY12700" fmla="*/ 3526282 h 7043687"/>
              <a:gd name="connsiteX12701" fmla="*/ 682624 w 5143835"/>
              <a:gd name="connsiteY12701" fmla="*/ 3528719 h 7043687"/>
              <a:gd name="connsiteX12702" fmla="*/ 696516 w 5143835"/>
              <a:gd name="connsiteY12702" fmla="*/ 3538992 h 7043687"/>
              <a:gd name="connsiteX12703" fmla="*/ 694910 w 5143835"/>
              <a:gd name="connsiteY12703" fmla="*/ 3545347 h 7043687"/>
              <a:gd name="connsiteX12704" fmla="*/ 679412 w 5143835"/>
              <a:gd name="connsiteY12704" fmla="*/ 3541429 h 7043687"/>
              <a:gd name="connsiteX12705" fmla="*/ 676199 w 5143835"/>
              <a:gd name="connsiteY12705" fmla="*/ 3554136 h 7043687"/>
              <a:gd name="connsiteX12706" fmla="*/ 660701 w 5143835"/>
              <a:gd name="connsiteY12706" fmla="*/ 3550219 h 7043687"/>
              <a:gd name="connsiteX12707" fmla="*/ 672987 w 5143835"/>
              <a:gd name="connsiteY12707" fmla="*/ 3566848 h 7043687"/>
              <a:gd name="connsiteX12708" fmla="*/ 671380 w 5143835"/>
              <a:gd name="connsiteY12708" fmla="*/ 3573201 h 7043687"/>
              <a:gd name="connsiteX12709" fmla="*/ 683666 w 5143835"/>
              <a:gd name="connsiteY12709" fmla="*/ 3589828 h 7043687"/>
              <a:gd name="connsiteX12710" fmla="*/ 651064 w 5143835"/>
              <a:gd name="connsiteY12710" fmla="*/ 3588348 h 7043687"/>
              <a:gd name="connsiteX12711" fmla="*/ 661743 w 5143835"/>
              <a:gd name="connsiteY12711" fmla="*/ 3611330 h 7043687"/>
              <a:gd name="connsiteX12712" fmla="*/ 674030 w 5143835"/>
              <a:gd name="connsiteY12712" fmla="*/ 3627956 h 7043687"/>
              <a:gd name="connsiteX12713" fmla="*/ 689527 w 5143835"/>
              <a:gd name="connsiteY12713" fmla="*/ 3631873 h 7043687"/>
              <a:gd name="connsiteX12714" fmla="*/ 672422 w 5143835"/>
              <a:gd name="connsiteY12714" fmla="*/ 3634311 h 7043687"/>
              <a:gd name="connsiteX12715" fmla="*/ 686315 w 5143835"/>
              <a:gd name="connsiteY12715" fmla="*/ 3644582 h 7043687"/>
              <a:gd name="connsiteX12716" fmla="*/ 669211 w 5143835"/>
              <a:gd name="connsiteY12716" fmla="*/ 3647021 h 7043687"/>
              <a:gd name="connsiteX12717" fmla="*/ 684709 w 5143835"/>
              <a:gd name="connsiteY12717" fmla="*/ 3650938 h 7043687"/>
              <a:gd name="connsiteX12718" fmla="*/ 696994 w 5143835"/>
              <a:gd name="connsiteY12718" fmla="*/ 3667564 h 7043687"/>
              <a:gd name="connsiteX12719" fmla="*/ 695388 w 5143835"/>
              <a:gd name="connsiteY12719" fmla="*/ 3673918 h 7043687"/>
              <a:gd name="connsiteX12720" fmla="*/ 678284 w 5143835"/>
              <a:gd name="connsiteY12720" fmla="*/ 3676356 h 7043687"/>
              <a:gd name="connsiteX12721" fmla="*/ 679890 w 5143835"/>
              <a:gd name="connsiteY12721" fmla="*/ 3670000 h 7043687"/>
              <a:gd name="connsiteX12722" fmla="*/ 681496 w 5143835"/>
              <a:gd name="connsiteY12722" fmla="*/ 3663647 h 7043687"/>
              <a:gd name="connsiteX12723" fmla="*/ 664391 w 5143835"/>
              <a:gd name="connsiteY12723" fmla="*/ 3666083 h 7043687"/>
              <a:gd name="connsiteX12724" fmla="*/ 661179 w 5143835"/>
              <a:gd name="connsiteY12724" fmla="*/ 3678792 h 7043687"/>
              <a:gd name="connsiteX12725" fmla="*/ 657966 w 5143835"/>
              <a:gd name="connsiteY12725" fmla="*/ 3691503 h 7043687"/>
              <a:gd name="connsiteX12726" fmla="*/ 656361 w 5143835"/>
              <a:gd name="connsiteY12726" fmla="*/ 3697856 h 7043687"/>
              <a:gd name="connsiteX12727" fmla="*/ 670253 w 5143835"/>
              <a:gd name="connsiteY12727" fmla="*/ 3708128 h 7043687"/>
              <a:gd name="connsiteX12728" fmla="*/ 668646 w 5143835"/>
              <a:gd name="connsiteY12728" fmla="*/ 3714483 h 7043687"/>
              <a:gd name="connsiteX12729" fmla="*/ 653148 w 5143835"/>
              <a:gd name="connsiteY12729" fmla="*/ 3710566 h 7043687"/>
              <a:gd name="connsiteX12730" fmla="*/ 651542 w 5143835"/>
              <a:gd name="connsiteY12730" fmla="*/ 3716920 h 7043687"/>
              <a:gd name="connsiteX12731" fmla="*/ 649935 w 5143835"/>
              <a:gd name="connsiteY12731" fmla="*/ 3723275 h 7043687"/>
              <a:gd name="connsiteX12732" fmla="*/ 631225 w 5143835"/>
              <a:gd name="connsiteY12732" fmla="*/ 3732066 h 7043687"/>
              <a:gd name="connsiteX12733" fmla="*/ 646723 w 5143835"/>
              <a:gd name="connsiteY12733" fmla="*/ 3735984 h 7043687"/>
              <a:gd name="connsiteX12734" fmla="*/ 641905 w 5143835"/>
              <a:gd name="connsiteY12734" fmla="*/ 3755047 h 7043687"/>
              <a:gd name="connsiteX12735" fmla="*/ 638691 w 5143835"/>
              <a:gd name="connsiteY12735" fmla="*/ 3767757 h 7043687"/>
              <a:gd name="connsiteX12736" fmla="*/ 637086 w 5143835"/>
              <a:gd name="connsiteY12736" fmla="*/ 3774111 h 7043687"/>
              <a:gd name="connsiteX12737" fmla="*/ 635480 w 5143835"/>
              <a:gd name="connsiteY12737" fmla="*/ 3780466 h 7043687"/>
              <a:gd name="connsiteX12738" fmla="*/ 616768 w 5143835"/>
              <a:gd name="connsiteY12738" fmla="*/ 3789258 h 7043687"/>
              <a:gd name="connsiteX12739" fmla="*/ 615163 w 5143835"/>
              <a:gd name="connsiteY12739" fmla="*/ 3795612 h 7043687"/>
              <a:gd name="connsiteX12740" fmla="*/ 632266 w 5143835"/>
              <a:gd name="connsiteY12740" fmla="*/ 3793175 h 7043687"/>
              <a:gd name="connsiteX12741" fmla="*/ 630661 w 5143835"/>
              <a:gd name="connsiteY12741" fmla="*/ 3799530 h 7043687"/>
              <a:gd name="connsiteX12742" fmla="*/ 629054 w 5143835"/>
              <a:gd name="connsiteY12742" fmla="*/ 3805884 h 7043687"/>
              <a:gd name="connsiteX12743" fmla="*/ 625842 w 5143835"/>
              <a:gd name="connsiteY12743" fmla="*/ 3818594 h 7043687"/>
              <a:gd name="connsiteX12744" fmla="*/ 624236 w 5143835"/>
              <a:gd name="connsiteY12744" fmla="*/ 3824948 h 7043687"/>
              <a:gd name="connsiteX12745" fmla="*/ 622629 w 5143835"/>
              <a:gd name="connsiteY12745" fmla="*/ 3831303 h 7043687"/>
              <a:gd name="connsiteX12746" fmla="*/ 653627 w 5143835"/>
              <a:gd name="connsiteY12746" fmla="*/ 3839138 h 7043687"/>
              <a:gd name="connsiteX12747" fmla="*/ 652020 w 5143835"/>
              <a:gd name="connsiteY12747" fmla="*/ 3845492 h 7043687"/>
              <a:gd name="connsiteX12748" fmla="*/ 650414 w 5143835"/>
              <a:gd name="connsiteY12748" fmla="*/ 3851846 h 7043687"/>
              <a:gd name="connsiteX12749" fmla="*/ 634915 w 5143835"/>
              <a:gd name="connsiteY12749" fmla="*/ 3847930 h 7043687"/>
              <a:gd name="connsiteX12750" fmla="*/ 621024 w 5143835"/>
              <a:gd name="connsiteY12750" fmla="*/ 3837657 h 7043687"/>
              <a:gd name="connsiteX12751" fmla="*/ 607131 w 5143835"/>
              <a:gd name="connsiteY12751" fmla="*/ 3827385 h 7043687"/>
              <a:gd name="connsiteX12752" fmla="*/ 608738 w 5143835"/>
              <a:gd name="connsiteY12752" fmla="*/ 3821030 h 7043687"/>
              <a:gd name="connsiteX12753" fmla="*/ 591633 w 5143835"/>
              <a:gd name="connsiteY12753" fmla="*/ 3823468 h 7043687"/>
              <a:gd name="connsiteX12754" fmla="*/ 593239 w 5143835"/>
              <a:gd name="connsiteY12754" fmla="*/ 3817113 h 7043687"/>
              <a:gd name="connsiteX12755" fmla="*/ 577738 w 5143835"/>
              <a:gd name="connsiteY12755" fmla="*/ 3813195 h 7043687"/>
              <a:gd name="connsiteX12756" fmla="*/ 562239 w 5143835"/>
              <a:gd name="connsiteY12756" fmla="*/ 3809276 h 7043687"/>
              <a:gd name="connsiteX12757" fmla="*/ 563845 w 5143835"/>
              <a:gd name="connsiteY12757" fmla="*/ 3802923 h 7043687"/>
              <a:gd name="connsiteX12758" fmla="*/ 579343 w 5143835"/>
              <a:gd name="connsiteY12758" fmla="*/ 3806840 h 7043687"/>
              <a:gd name="connsiteX12759" fmla="*/ 580950 w 5143835"/>
              <a:gd name="connsiteY12759" fmla="*/ 3800485 h 7043687"/>
              <a:gd name="connsiteX12760" fmla="*/ 596452 w 5143835"/>
              <a:gd name="connsiteY12760" fmla="*/ 3804403 h 7043687"/>
              <a:gd name="connsiteX12761" fmla="*/ 598058 w 5143835"/>
              <a:gd name="connsiteY12761" fmla="*/ 3798050 h 7043687"/>
              <a:gd name="connsiteX12762" fmla="*/ 618375 w 5143835"/>
              <a:gd name="connsiteY12762" fmla="*/ 3782903 h 7043687"/>
              <a:gd name="connsiteX12763" fmla="*/ 619981 w 5143835"/>
              <a:gd name="connsiteY12763" fmla="*/ 3776549 h 7043687"/>
              <a:gd name="connsiteX12764" fmla="*/ 621587 w 5143835"/>
              <a:gd name="connsiteY12764" fmla="*/ 3770194 h 7043687"/>
              <a:gd name="connsiteX12765" fmla="*/ 604483 w 5143835"/>
              <a:gd name="connsiteY12765" fmla="*/ 3772632 h 7043687"/>
              <a:gd name="connsiteX12766" fmla="*/ 601270 w 5143835"/>
              <a:gd name="connsiteY12766" fmla="*/ 3785340 h 7043687"/>
              <a:gd name="connsiteX12767" fmla="*/ 599663 w 5143835"/>
              <a:gd name="connsiteY12767" fmla="*/ 3791694 h 7043687"/>
              <a:gd name="connsiteX12768" fmla="*/ 582556 w 5143835"/>
              <a:gd name="connsiteY12768" fmla="*/ 3794131 h 7043687"/>
              <a:gd name="connsiteX12769" fmla="*/ 584162 w 5143835"/>
              <a:gd name="connsiteY12769" fmla="*/ 3787776 h 7043687"/>
              <a:gd name="connsiteX12770" fmla="*/ 585768 w 5143835"/>
              <a:gd name="connsiteY12770" fmla="*/ 3781422 h 7043687"/>
              <a:gd name="connsiteX12771" fmla="*/ 588981 w 5143835"/>
              <a:gd name="connsiteY12771" fmla="*/ 3768712 h 7043687"/>
              <a:gd name="connsiteX12772" fmla="*/ 573482 w 5143835"/>
              <a:gd name="connsiteY12772" fmla="*/ 3764795 h 7043687"/>
              <a:gd name="connsiteX12773" fmla="*/ 571876 w 5143835"/>
              <a:gd name="connsiteY12773" fmla="*/ 3771149 h 7043687"/>
              <a:gd name="connsiteX12774" fmla="*/ 570270 w 5143835"/>
              <a:gd name="connsiteY12774" fmla="*/ 3777505 h 7043687"/>
              <a:gd name="connsiteX12775" fmla="*/ 567057 w 5143835"/>
              <a:gd name="connsiteY12775" fmla="*/ 3790214 h 7043687"/>
              <a:gd name="connsiteX12776" fmla="*/ 549953 w 5143835"/>
              <a:gd name="connsiteY12776" fmla="*/ 3792650 h 7043687"/>
              <a:gd name="connsiteX12777" fmla="*/ 545134 w 5143835"/>
              <a:gd name="connsiteY12777" fmla="*/ 3811714 h 7043687"/>
              <a:gd name="connsiteX12778" fmla="*/ 528029 w 5143835"/>
              <a:gd name="connsiteY12778" fmla="*/ 3814151 h 7043687"/>
              <a:gd name="connsiteX12779" fmla="*/ 526423 w 5143835"/>
              <a:gd name="connsiteY12779" fmla="*/ 3820506 h 7043687"/>
              <a:gd name="connsiteX12780" fmla="*/ 524817 w 5143835"/>
              <a:gd name="connsiteY12780" fmla="*/ 3826860 h 7043687"/>
              <a:gd name="connsiteX12781" fmla="*/ 541922 w 5143835"/>
              <a:gd name="connsiteY12781" fmla="*/ 3824423 h 7043687"/>
              <a:gd name="connsiteX12782" fmla="*/ 574525 w 5143835"/>
              <a:gd name="connsiteY12782" fmla="*/ 3825903 h 7043687"/>
              <a:gd name="connsiteX12783" fmla="*/ 571312 w 5143835"/>
              <a:gd name="connsiteY12783" fmla="*/ 3838612 h 7043687"/>
              <a:gd name="connsiteX12784" fmla="*/ 552601 w 5143835"/>
              <a:gd name="connsiteY12784" fmla="*/ 3847406 h 7043687"/>
              <a:gd name="connsiteX12785" fmla="*/ 540316 w 5143835"/>
              <a:gd name="connsiteY12785" fmla="*/ 3830777 h 7043687"/>
              <a:gd name="connsiteX12786" fmla="*/ 538709 w 5143835"/>
              <a:gd name="connsiteY12786" fmla="*/ 3837133 h 7043687"/>
              <a:gd name="connsiteX12787" fmla="*/ 537103 w 5143835"/>
              <a:gd name="connsiteY12787" fmla="*/ 3843488 h 7043687"/>
              <a:gd name="connsiteX12788" fmla="*/ 521605 w 5143835"/>
              <a:gd name="connsiteY12788" fmla="*/ 3839570 h 7043687"/>
              <a:gd name="connsiteX12789" fmla="*/ 523211 w 5143835"/>
              <a:gd name="connsiteY12789" fmla="*/ 3833215 h 7043687"/>
              <a:gd name="connsiteX12790" fmla="*/ 504500 w 5143835"/>
              <a:gd name="connsiteY12790" fmla="*/ 3842007 h 7043687"/>
              <a:gd name="connsiteX12791" fmla="*/ 521605 w 5143835"/>
              <a:gd name="connsiteY12791" fmla="*/ 3839570 h 7043687"/>
              <a:gd name="connsiteX12792" fmla="*/ 519998 w 5143835"/>
              <a:gd name="connsiteY12792" fmla="*/ 3845925 h 7043687"/>
              <a:gd name="connsiteX12793" fmla="*/ 535497 w 5143835"/>
              <a:gd name="connsiteY12793" fmla="*/ 3849842 h 7043687"/>
              <a:gd name="connsiteX12794" fmla="*/ 550995 w 5143835"/>
              <a:gd name="connsiteY12794" fmla="*/ 3853759 h 7043687"/>
              <a:gd name="connsiteX12795" fmla="*/ 549389 w 5143835"/>
              <a:gd name="connsiteY12795" fmla="*/ 3860113 h 7043687"/>
              <a:gd name="connsiteX12796" fmla="*/ 533891 w 5143835"/>
              <a:gd name="connsiteY12796" fmla="*/ 3856195 h 7043687"/>
              <a:gd name="connsiteX12797" fmla="*/ 532284 w 5143835"/>
              <a:gd name="connsiteY12797" fmla="*/ 3862551 h 7043687"/>
              <a:gd name="connsiteX12798" fmla="*/ 515180 w 5143835"/>
              <a:gd name="connsiteY12798" fmla="*/ 3864988 h 7043687"/>
              <a:gd name="connsiteX12799" fmla="*/ 513574 w 5143835"/>
              <a:gd name="connsiteY12799" fmla="*/ 3871343 h 7043687"/>
              <a:gd name="connsiteX12800" fmla="*/ 494863 w 5143835"/>
              <a:gd name="connsiteY12800" fmla="*/ 3880134 h 7043687"/>
              <a:gd name="connsiteX12801" fmla="*/ 522647 w 5143835"/>
              <a:gd name="connsiteY12801" fmla="*/ 3900678 h 7043687"/>
              <a:gd name="connsiteX12802" fmla="*/ 538146 w 5143835"/>
              <a:gd name="connsiteY12802" fmla="*/ 3904595 h 7043687"/>
              <a:gd name="connsiteX12803" fmla="*/ 552038 w 5143835"/>
              <a:gd name="connsiteY12803" fmla="*/ 3914867 h 7043687"/>
              <a:gd name="connsiteX12804" fmla="*/ 519435 w 5143835"/>
              <a:gd name="connsiteY12804" fmla="*/ 3913388 h 7043687"/>
              <a:gd name="connsiteX12805" fmla="*/ 517828 w 5143835"/>
              <a:gd name="connsiteY12805" fmla="*/ 3919743 h 7043687"/>
              <a:gd name="connsiteX12806" fmla="*/ 516222 w 5143835"/>
              <a:gd name="connsiteY12806" fmla="*/ 3926097 h 7043687"/>
              <a:gd name="connsiteX12807" fmla="*/ 514615 w 5143835"/>
              <a:gd name="connsiteY12807" fmla="*/ 3932452 h 7043687"/>
              <a:gd name="connsiteX12808" fmla="*/ 530114 w 5143835"/>
              <a:gd name="connsiteY12808" fmla="*/ 3936370 h 7043687"/>
              <a:gd name="connsiteX12809" fmla="*/ 548825 w 5143835"/>
              <a:gd name="connsiteY12809" fmla="*/ 3927578 h 7043687"/>
              <a:gd name="connsiteX12810" fmla="*/ 544007 w 5143835"/>
              <a:gd name="connsiteY12810" fmla="*/ 3946640 h 7043687"/>
              <a:gd name="connsiteX12811" fmla="*/ 528508 w 5143835"/>
              <a:gd name="connsiteY12811" fmla="*/ 3942723 h 7043687"/>
              <a:gd name="connsiteX12812" fmla="*/ 513009 w 5143835"/>
              <a:gd name="connsiteY12812" fmla="*/ 3938805 h 7043687"/>
              <a:gd name="connsiteX12813" fmla="*/ 526902 w 5143835"/>
              <a:gd name="connsiteY12813" fmla="*/ 3949078 h 7043687"/>
              <a:gd name="connsiteX12814" fmla="*/ 509797 w 5143835"/>
              <a:gd name="connsiteY12814" fmla="*/ 3951514 h 7043687"/>
              <a:gd name="connsiteX12815" fmla="*/ 506585 w 5143835"/>
              <a:gd name="connsiteY12815" fmla="*/ 3964224 h 7043687"/>
              <a:gd name="connsiteX12816" fmla="*/ 487874 w 5143835"/>
              <a:gd name="connsiteY12816" fmla="*/ 3973016 h 7043687"/>
              <a:gd name="connsiteX12817" fmla="*/ 517265 w 5143835"/>
              <a:gd name="connsiteY12817" fmla="*/ 3987206 h 7043687"/>
              <a:gd name="connsiteX12818" fmla="*/ 514052 w 5143835"/>
              <a:gd name="connsiteY12818" fmla="*/ 3999914 h 7043687"/>
              <a:gd name="connsiteX12819" fmla="*/ 527944 w 5143835"/>
              <a:gd name="connsiteY12819" fmla="*/ 4010186 h 7043687"/>
              <a:gd name="connsiteX12820" fmla="*/ 512446 w 5143835"/>
              <a:gd name="connsiteY12820" fmla="*/ 4006268 h 7043687"/>
              <a:gd name="connsiteX12821" fmla="*/ 509233 w 5143835"/>
              <a:gd name="connsiteY12821" fmla="*/ 4018979 h 7043687"/>
              <a:gd name="connsiteX12822" fmla="*/ 504414 w 5143835"/>
              <a:gd name="connsiteY12822" fmla="*/ 4038042 h 7043687"/>
              <a:gd name="connsiteX12823" fmla="*/ 521519 w 5143835"/>
              <a:gd name="connsiteY12823" fmla="*/ 4035604 h 7043687"/>
              <a:gd name="connsiteX12824" fmla="*/ 482491 w 5143835"/>
              <a:gd name="connsiteY12824" fmla="*/ 4059543 h 7043687"/>
              <a:gd name="connsiteX12825" fmla="*/ 496383 w 5143835"/>
              <a:gd name="connsiteY12825" fmla="*/ 4069816 h 7043687"/>
              <a:gd name="connsiteX12826" fmla="*/ 465387 w 5143835"/>
              <a:gd name="connsiteY12826" fmla="*/ 4061980 h 7043687"/>
              <a:gd name="connsiteX12827" fmla="*/ 460568 w 5143835"/>
              <a:gd name="connsiteY12827" fmla="*/ 4081044 h 7043687"/>
              <a:gd name="connsiteX12828" fmla="*/ 476066 w 5143835"/>
              <a:gd name="connsiteY12828" fmla="*/ 4084961 h 7043687"/>
              <a:gd name="connsiteX12829" fmla="*/ 491565 w 5143835"/>
              <a:gd name="connsiteY12829" fmla="*/ 4088878 h 7043687"/>
              <a:gd name="connsiteX12830" fmla="*/ 489959 w 5143835"/>
              <a:gd name="connsiteY12830" fmla="*/ 4095233 h 7043687"/>
              <a:gd name="connsiteX12831" fmla="*/ 474460 w 5143835"/>
              <a:gd name="connsiteY12831" fmla="*/ 4091316 h 7043687"/>
              <a:gd name="connsiteX12832" fmla="*/ 472854 w 5143835"/>
              <a:gd name="connsiteY12832" fmla="*/ 4097670 h 7043687"/>
              <a:gd name="connsiteX12833" fmla="*/ 455750 w 5143835"/>
              <a:gd name="connsiteY12833" fmla="*/ 4100108 h 7043687"/>
              <a:gd name="connsiteX12834" fmla="*/ 468035 w 5143835"/>
              <a:gd name="connsiteY12834" fmla="*/ 4116734 h 7043687"/>
              <a:gd name="connsiteX12835" fmla="*/ 469642 w 5143835"/>
              <a:gd name="connsiteY12835" fmla="*/ 4110379 h 7043687"/>
              <a:gd name="connsiteX12836" fmla="*/ 486746 w 5143835"/>
              <a:gd name="connsiteY12836" fmla="*/ 4107943 h 7043687"/>
              <a:gd name="connsiteX12837" fmla="*/ 485140 w 5143835"/>
              <a:gd name="connsiteY12837" fmla="*/ 4114297 h 7043687"/>
              <a:gd name="connsiteX12838" fmla="*/ 483534 w 5143835"/>
              <a:gd name="connsiteY12838" fmla="*/ 4120651 h 7043687"/>
              <a:gd name="connsiteX12839" fmla="*/ 480321 w 5143835"/>
              <a:gd name="connsiteY12839" fmla="*/ 4133361 h 7043687"/>
              <a:gd name="connsiteX12840" fmla="*/ 478715 w 5143835"/>
              <a:gd name="connsiteY12840" fmla="*/ 4139715 h 7043687"/>
              <a:gd name="connsiteX12841" fmla="*/ 461611 w 5143835"/>
              <a:gd name="connsiteY12841" fmla="*/ 4142152 h 7043687"/>
              <a:gd name="connsiteX12842" fmla="*/ 472290 w 5143835"/>
              <a:gd name="connsiteY12842" fmla="*/ 4165132 h 7043687"/>
              <a:gd name="connsiteX12843" fmla="*/ 456792 w 5143835"/>
              <a:gd name="connsiteY12843" fmla="*/ 4161215 h 7043687"/>
              <a:gd name="connsiteX12844" fmla="*/ 455186 w 5143835"/>
              <a:gd name="connsiteY12844" fmla="*/ 4167570 h 7043687"/>
              <a:gd name="connsiteX12845" fmla="*/ 438081 w 5143835"/>
              <a:gd name="connsiteY12845" fmla="*/ 4170007 h 7043687"/>
              <a:gd name="connsiteX12846" fmla="*/ 453579 w 5143835"/>
              <a:gd name="connsiteY12846" fmla="*/ 4173924 h 7043687"/>
              <a:gd name="connsiteX12847" fmla="*/ 434869 w 5143835"/>
              <a:gd name="connsiteY12847" fmla="*/ 4182718 h 7043687"/>
              <a:gd name="connsiteX12848" fmla="*/ 433263 w 5143835"/>
              <a:gd name="connsiteY12848" fmla="*/ 4189071 h 7043687"/>
              <a:gd name="connsiteX12849" fmla="*/ 431656 w 5143835"/>
              <a:gd name="connsiteY12849" fmla="*/ 4195426 h 7043687"/>
              <a:gd name="connsiteX12850" fmla="*/ 445549 w 5143835"/>
              <a:gd name="connsiteY12850" fmla="*/ 4205698 h 7043687"/>
              <a:gd name="connsiteX12851" fmla="*/ 443941 w 5143835"/>
              <a:gd name="connsiteY12851" fmla="*/ 4212053 h 7043687"/>
              <a:gd name="connsiteX12852" fmla="*/ 430050 w 5143835"/>
              <a:gd name="connsiteY12852" fmla="*/ 4201781 h 7043687"/>
              <a:gd name="connsiteX12853" fmla="*/ 412946 w 5143835"/>
              <a:gd name="connsiteY12853" fmla="*/ 4204218 h 7043687"/>
              <a:gd name="connsiteX12854" fmla="*/ 428444 w 5143835"/>
              <a:gd name="connsiteY12854" fmla="*/ 4208136 h 7043687"/>
              <a:gd name="connsiteX12855" fmla="*/ 426837 w 5143835"/>
              <a:gd name="connsiteY12855" fmla="*/ 4214489 h 7043687"/>
              <a:gd name="connsiteX12856" fmla="*/ 425231 w 5143835"/>
              <a:gd name="connsiteY12856" fmla="*/ 4220843 h 7043687"/>
              <a:gd name="connsiteX12857" fmla="*/ 436223 w 5143835"/>
              <a:gd name="connsiteY12857" fmla="*/ 4235717 h 7043687"/>
              <a:gd name="connsiteX12858" fmla="*/ 449803 w 5143835"/>
              <a:gd name="connsiteY12858" fmla="*/ 4254096 h 7043687"/>
              <a:gd name="connsiteX12859" fmla="*/ 432698 w 5143835"/>
              <a:gd name="connsiteY12859" fmla="*/ 4256534 h 7043687"/>
              <a:gd name="connsiteX12860" fmla="*/ 427880 w 5143835"/>
              <a:gd name="connsiteY12860" fmla="*/ 4275598 h 7043687"/>
              <a:gd name="connsiteX12861" fmla="*/ 441772 w 5143835"/>
              <a:gd name="connsiteY12861" fmla="*/ 4285870 h 7043687"/>
              <a:gd name="connsiteX12862" fmla="*/ 436953 w 5143835"/>
              <a:gd name="connsiteY12862" fmla="*/ 4304934 h 7043687"/>
              <a:gd name="connsiteX12863" fmla="*/ 450845 w 5143835"/>
              <a:gd name="connsiteY12863" fmla="*/ 4315206 h 7043687"/>
              <a:gd name="connsiteX12864" fmla="*/ 430528 w 5143835"/>
              <a:gd name="connsiteY12864" fmla="*/ 4330353 h 7043687"/>
              <a:gd name="connsiteX12865" fmla="*/ 425710 w 5143835"/>
              <a:gd name="connsiteY12865" fmla="*/ 4349415 h 7043687"/>
              <a:gd name="connsiteX12866" fmla="*/ 441208 w 5143835"/>
              <a:gd name="connsiteY12866" fmla="*/ 4353333 h 7043687"/>
              <a:gd name="connsiteX12867" fmla="*/ 437995 w 5143835"/>
              <a:gd name="connsiteY12867" fmla="*/ 4366043 h 7043687"/>
              <a:gd name="connsiteX12868" fmla="*/ 422497 w 5143835"/>
              <a:gd name="connsiteY12868" fmla="*/ 4362126 h 7043687"/>
              <a:gd name="connsiteX12869" fmla="*/ 420891 w 5143835"/>
              <a:gd name="connsiteY12869" fmla="*/ 4368480 h 7043687"/>
              <a:gd name="connsiteX12870" fmla="*/ 429965 w 5143835"/>
              <a:gd name="connsiteY12870" fmla="*/ 4397815 h 7043687"/>
              <a:gd name="connsiteX12871" fmla="*/ 416072 w 5143835"/>
              <a:gd name="connsiteY12871" fmla="*/ 4387545 h 7043687"/>
              <a:gd name="connsiteX12872" fmla="*/ 412860 w 5143835"/>
              <a:gd name="connsiteY12872" fmla="*/ 4400252 h 7043687"/>
              <a:gd name="connsiteX12873" fmla="*/ 398968 w 5143835"/>
              <a:gd name="connsiteY12873" fmla="*/ 4389981 h 7043687"/>
              <a:gd name="connsiteX12874" fmla="*/ 395755 w 5143835"/>
              <a:gd name="connsiteY12874" fmla="*/ 4402690 h 7043687"/>
              <a:gd name="connsiteX12875" fmla="*/ 387132 w 5143835"/>
              <a:gd name="connsiteY12875" fmla="*/ 4412341 h 7043687"/>
              <a:gd name="connsiteX12876" fmla="*/ 389360 w 5143835"/>
              <a:gd name="connsiteY12876" fmla="*/ 4417852 h 7043687"/>
              <a:gd name="connsiteX12877" fmla="*/ 389343 w 5143835"/>
              <a:gd name="connsiteY12877" fmla="*/ 4417865 h 7043687"/>
              <a:gd name="connsiteX12878" fmla="*/ 370619 w 5143835"/>
              <a:gd name="connsiteY12878" fmla="*/ 4436899 h 7043687"/>
              <a:gd name="connsiteX12879" fmla="*/ 369014 w 5143835"/>
              <a:gd name="connsiteY12879" fmla="*/ 4443255 h 7043687"/>
              <a:gd name="connsiteX12880" fmla="*/ 384511 w 5143835"/>
              <a:gd name="connsiteY12880" fmla="*/ 4447172 h 7043687"/>
              <a:gd name="connsiteX12881" fmla="*/ 369543 w 5143835"/>
              <a:gd name="connsiteY12881" fmla="*/ 4454204 h 7043687"/>
              <a:gd name="connsiteX12882" fmla="*/ 362168 w 5143835"/>
              <a:gd name="connsiteY12882" fmla="*/ 4454579 h 7043687"/>
              <a:gd name="connsiteX12883" fmla="*/ 352641 w 5143835"/>
              <a:gd name="connsiteY12883" fmla="*/ 4450947 h 7043687"/>
              <a:gd name="connsiteX12884" fmla="*/ 350403 w 5143835"/>
              <a:gd name="connsiteY12884" fmla="*/ 4455177 h 7043687"/>
              <a:gd name="connsiteX12885" fmla="*/ 338363 w 5143835"/>
              <a:gd name="connsiteY12885" fmla="*/ 4455788 h 7043687"/>
              <a:gd name="connsiteX12886" fmla="*/ 333195 w 5143835"/>
              <a:gd name="connsiteY12886" fmla="*/ 4454482 h 7043687"/>
              <a:gd name="connsiteX12887" fmla="*/ 332125 w 5143835"/>
              <a:gd name="connsiteY12887" fmla="*/ 4456105 h 7043687"/>
              <a:gd name="connsiteX12888" fmla="*/ 316089 w 5143835"/>
              <a:gd name="connsiteY12888" fmla="*/ 4456920 h 7043687"/>
              <a:gd name="connsiteX12889" fmla="*/ 329851 w 5143835"/>
              <a:gd name="connsiteY12889" fmla="*/ 4459553 h 7043687"/>
              <a:gd name="connsiteX12890" fmla="*/ 332125 w 5143835"/>
              <a:gd name="connsiteY12890" fmla="*/ 4456105 h 7043687"/>
              <a:gd name="connsiteX12891" fmla="*/ 338363 w 5143835"/>
              <a:gd name="connsiteY12891" fmla="*/ 4455788 h 7043687"/>
              <a:gd name="connsiteX12892" fmla="*/ 348696 w 5143835"/>
              <a:gd name="connsiteY12892" fmla="*/ 4458400 h 7043687"/>
              <a:gd name="connsiteX12893" fmla="*/ 350403 w 5143835"/>
              <a:gd name="connsiteY12893" fmla="*/ 4455177 h 7043687"/>
              <a:gd name="connsiteX12894" fmla="*/ 362168 w 5143835"/>
              <a:gd name="connsiteY12894" fmla="*/ 4454579 h 7043687"/>
              <a:gd name="connsiteX12895" fmla="*/ 365800 w 5143835"/>
              <a:gd name="connsiteY12895" fmla="*/ 4455964 h 7043687"/>
              <a:gd name="connsiteX12896" fmla="*/ 369543 w 5143835"/>
              <a:gd name="connsiteY12896" fmla="*/ 4454204 h 7043687"/>
              <a:gd name="connsiteX12897" fmla="*/ 382905 w 5143835"/>
              <a:gd name="connsiteY12897" fmla="*/ 4453526 h 7043687"/>
              <a:gd name="connsiteX12898" fmla="*/ 379693 w 5143835"/>
              <a:gd name="connsiteY12898" fmla="*/ 4466235 h 7043687"/>
              <a:gd name="connsiteX12899" fmla="*/ 395191 w 5143835"/>
              <a:gd name="connsiteY12899" fmla="*/ 4470152 h 7043687"/>
              <a:gd name="connsiteX12900" fmla="*/ 393584 w 5143835"/>
              <a:gd name="connsiteY12900" fmla="*/ 4476508 h 7043687"/>
              <a:gd name="connsiteX12901" fmla="*/ 378086 w 5143835"/>
              <a:gd name="connsiteY12901" fmla="*/ 4472590 h 7043687"/>
              <a:gd name="connsiteX12902" fmla="*/ 391979 w 5143835"/>
              <a:gd name="connsiteY12902" fmla="*/ 4482861 h 7043687"/>
              <a:gd name="connsiteX12903" fmla="*/ 393584 w 5143835"/>
              <a:gd name="connsiteY12903" fmla="*/ 4476508 h 7043687"/>
              <a:gd name="connsiteX12904" fmla="*/ 410690 w 5143835"/>
              <a:gd name="connsiteY12904" fmla="*/ 4474069 h 7043687"/>
              <a:gd name="connsiteX12905" fmla="*/ 390372 w 5143835"/>
              <a:gd name="connsiteY12905" fmla="*/ 4489217 h 7043687"/>
              <a:gd name="connsiteX12906" fmla="*/ 373268 w 5143835"/>
              <a:gd name="connsiteY12906" fmla="*/ 4491653 h 7043687"/>
              <a:gd name="connsiteX12907" fmla="*/ 388766 w 5143835"/>
              <a:gd name="connsiteY12907" fmla="*/ 4495571 h 7043687"/>
              <a:gd name="connsiteX12908" fmla="*/ 401052 w 5143835"/>
              <a:gd name="connsiteY12908" fmla="*/ 4512198 h 7043687"/>
              <a:gd name="connsiteX12909" fmla="*/ 399446 w 5143835"/>
              <a:gd name="connsiteY12909" fmla="*/ 4518552 h 7043687"/>
              <a:gd name="connsiteX12910" fmla="*/ 397840 w 5143835"/>
              <a:gd name="connsiteY12910" fmla="*/ 4524906 h 7043687"/>
              <a:gd name="connsiteX12911" fmla="*/ 382341 w 5143835"/>
              <a:gd name="connsiteY12911" fmla="*/ 4520989 h 7043687"/>
              <a:gd name="connsiteX12912" fmla="*/ 380735 w 5143835"/>
              <a:gd name="connsiteY12912" fmla="*/ 4527344 h 7043687"/>
              <a:gd name="connsiteX12913" fmla="*/ 396233 w 5143835"/>
              <a:gd name="connsiteY12913" fmla="*/ 4531262 h 7043687"/>
              <a:gd name="connsiteX12914" fmla="*/ 405310 w 5143835"/>
              <a:gd name="connsiteY12914" fmla="*/ 4560598 h 7043687"/>
              <a:gd name="connsiteX12915" fmla="*/ 362024 w 5143835"/>
              <a:gd name="connsiteY12915" fmla="*/ 4536136 h 7043687"/>
              <a:gd name="connsiteX12916" fmla="*/ 355600 w 5143835"/>
              <a:gd name="connsiteY12916" fmla="*/ 4561554 h 7043687"/>
              <a:gd name="connsiteX12917" fmla="*/ 341707 w 5143835"/>
              <a:gd name="connsiteY12917" fmla="*/ 4551283 h 7043687"/>
              <a:gd name="connsiteX12918" fmla="*/ 338495 w 5143835"/>
              <a:gd name="connsiteY12918" fmla="*/ 4563990 h 7043687"/>
              <a:gd name="connsiteX12919" fmla="*/ 353993 w 5143835"/>
              <a:gd name="connsiteY12919" fmla="*/ 4567908 h 7043687"/>
              <a:gd name="connsiteX12920" fmla="*/ 344355 w 5143835"/>
              <a:gd name="connsiteY12920" fmla="*/ 4606036 h 7043687"/>
              <a:gd name="connsiteX12921" fmla="*/ 328857 w 5143835"/>
              <a:gd name="connsiteY12921" fmla="*/ 4602118 h 7043687"/>
              <a:gd name="connsiteX12922" fmla="*/ 342750 w 5143835"/>
              <a:gd name="connsiteY12922" fmla="*/ 4612390 h 7043687"/>
              <a:gd name="connsiteX12923" fmla="*/ 324039 w 5143835"/>
              <a:gd name="connsiteY12923" fmla="*/ 4621182 h 7043687"/>
              <a:gd name="connsiteX12924" fmla="*/ 339537 w 5143835"/>
              <a:gd name="connsiteY12924" fmla="*/ 4625099 h 7043687"/>
              <a:gd name="connsiteX12925" fmla="*/ 341143 w 5143835"/>
              <a:gd name="connsiteY12925" fmla="*/ 4618746 h 7043687"/>
              <a:gd name="connsiteX12926" fmla="*/ 342750 w 5143835"/>
              <a:gd name="connsiteY12926" fmla="*/ 4612390 h 7043687"/>
              <a:gd name="connsiteX12927" fmla="*/ 359854 w 5143835"/>
              <a:gd name="connsiteY12927" fmla="*/ 4609954 h 7043687"/>
              <a:gd name="connsiteX12928" fmla="*/ 356641 w 5143835"/>
              <a:gd name="connsiteY12928" fmla="*/ 4622663 h 7043687"/>
              <a:gd name="connsiteX12929" fmla="*/ 355036 w 5143835"/>
              <a:gd name="connsiteY12929" fmla="*/ 4629017 h 7043687"/>
              <a:gd name="connsiteX12930" fmla="*/ 336325 w 5143835"/>
              <a:gd name="connsiteY12930" fmla="*/ 4637809 h 7043687"/>
              <a:gd name="connsiteX12931" fmla="*/ 312795 w 5143835"/>
              <a:gd name="connsiteY12931" fmla="*/ 4665665 h 7043687"/>
              <a:gd name="connsiteX12932" fmla="*/ 323475 w 5143835"/>
              <a:gd name="connsiteY12932" fmla="*/ 4688644 h 7043687"/>
              <a:gd name="connsiteX12933" fmla="*/ 304764 w 5143835"/>
              <a:gd name="connsiteY12933" fmla="*/ 4697437 h 7043687"/>
              <a:gd name="connsiteX12934" fmla="*/ 320262 w 5143835"/>
              <a:gd name="connsiteY12934" fmla="*/ 4701355 h 7043687"/>
              <a:gd name="connsiteX12935" fmla="*/ 335760 w 5143835"/>
              <a:gd name="connsiteY12935" fmla="*/ 4705273 h 7043687"/>
              <a:gd name="connsiteX12936" fmla="*/ 337367 w 5143835"/>
              <a:gd name="connsiteY12936" fmla="*/ 4698918 h 7043687"/>
              <a:gd name="connsiteX12937" fmla="*/ 338973 w 5143835"/>
              <a:gd name="connsiteY12937" fmla="*/ 4692562 h 7043687"/>
              <a:gd name="connsiteX12938" fmla="*/ 360897 w 5143835"/>
              <a:gd name="connsiteY12938" fmla="*/ 4671062 h 7043687"/>
              <a:gd name="connsiteX12939" fmla="*/ 362502 w 5143835"/>
              <a:gd name="connsiteY12939" fmla="*/ 4664708 h 7043687"/>
              <a:gd name="connsiteX12940" fmla="*/ 378005 w 5143835"/>
              <a:gd name="connsiteY12940" fmla="*/ 4668626 h 7043687"/>
              <a:gd name="connsiteX12941" fmla="*/ 373186 w 5143835"/>
              <a:gd name="connsiteY12941" fmla="*/ 4687689 h 7043687"/>
              <a:gd name="connsiteX12942" fmla="*/ 359291 w 5143835"/>
              <a:gd name="connsiteY12942" fmla="*/ 4677417 h 7043687"/>
              <a:gd name="connsiteX12943" fmla="*/ 354473 w 5143835"/>
              <a:gd name="connsiteY12943" fmla="*/ 4696480 h 7043687"/>
              <a:gd name="connsiteX12944" fmla="*/ 352865 w 5143835"/>
              <a:gd name="connsiteY12944" fmla="*/ 4702835 h 7043687"/>
              <a:gd name="connsiteX12945" fmla="*/ 351259 w 5143835"/>
              <a:gd name="connsiteY12945" fmla="*/ 4709190 h 7043687"/>
              <a:gd name="connsiteX12946" fmla="*/ 332549 w 5143835"/>
              <a:gd name="connsiteY12946" fmla="*/ 4717981 h 7043687"/>
              <a:gd name="connsiteX12947" fmla="*/ 343228 w 5143835"/>
              <a:gd name="connsiteY12947" fmla="*/ 4740963 h 7043687"/>
              <a:gd name="connsiteX12948" fmla="*/ 341622 w 5143835"/>
              <a:gd name="connsiteY12948" fmla="*/ 4747316 h 7043687"/>
              <a:gd name="connsiteX12949" fmla="*/ 324517 w 5143835"/>
              <a:gd name="connsiteY12949" fmla="*/ 4749754 h 7043687"/>
              <a:gd name="connsiteX12950" fmla="*/ 322910 w 5143835"/>
              <a:gd name="connsiteY12950" fmla="*/ 4756110 h 7043687"/>
              <a:gd name="connsiteX12951" fmla="*/ 321304 w 5143835"/>
              <a:gd name="connsiteY12951" fmla="*/ 4762463 h 7043687"/>
              <a:gd name="connsiteX12952" fmla="*/ 319699 w 5143835"/>
              <a:gd name="connsiteY12952" fmla="*/ 4768817 h 7043687"/>
              <a:gd name="connsiteX12953" fmla="*/ 316486 w 5143835"/>
              <a:gd name="connsiteY12953" fmla="*/ 4781527 h 7043687"/>
              <a:gd name="connsiteX12954" fmla="*/ 302594 w 5143835"/>
              <a:gd name="connsiteY12954" fmla="*/ 4771255 h 7043687"/>
              <a:gd name="connsiteX12955" fmla="*/ 282277 w 5143835"/>
              <a:gd name="connsiteY12955" fmla="*/ 4786401 h 7043687"/>
              <a:gd name="connsiteX12956" fmla="*/ 279064 w 5143835"/>
              <a:gd name="connsiteY12956" fmla="*/ 4799111 h 7043687"/>
              <a:gd name="connsiteX12957" fmla="*/ 277459 w 5143835"/>
              <a:gd name="connsiteY12957" fmla="*/ 4805464 h 7043687"/>
              <a:gd name="connsiteX12958" fmla="*/ 274246 w 5143835"/>
              <a:gd name="connsiteY12958" fmla="*/ 4818174 h 7043687"/>
              <a:gd name="connsiteX12959" fmla="*/ 289744 w 5143835"/>
              <a:gd name="connsiteY12959" fmla="*/ 4822092 h 7043687"/>
              <a:gd name="connsiteX12960" fmla="*/ 286531 w 5143835"/>
              <a:gd name="connsiteY12960" fmla="*/ 4834800 h 7043687"/>
              <a:gd name="connsiteX12961" fmla="*/ 284925 w 5143835"/>
              <a:gd name="connsiteY12961" fmla="*/ 4841156 h 7043687"/>
              <a:gd name="connsiteX12962" fmla="*/ 283320 w 5143835"/>
              <a:gd name="connsiteY12962" fmla="*/ 4847509 h 7043687"/>
              <a:gd name="connsiteX12963" fmla="*/ 266215 w 5143835"/>
              <a:gd name="connsiteY12963" fmla="*/ 4849947 h 7043687"/>
              <a:gd name="connsiteX12964" fmla="*/ 250716 w 5143835"/>
              <a:gd name="connsiteY12964" fmla="*/ 4846030 h 7043687"/>
              <a:gd name="connsiteX12965" fmla="*/ 252323 w 5143835"/>
              <a:gd name="connsiteY12965" fmla="*/ 4839675 h 7043687"/>
              <a:gd name="connsiteX12966" fmla="*/ 253929 w 5143835"/>
              <a:gd name="connsiteY12966" fmla="*/ 4833320 h 7043687"/>
              <a:gd name="connsiteX12967" fmla="*/ 238426 w 5143835"/>
              <a:gd name="connsiteY12967" fmla="*/ 4829402 h 7043687"/>
              <a:gd name="connsiteX12968" fmla="*/ 229353 w 5143835"/>
              <a:gd name="connsiteY12968" fmla="*/ 4800067 h 7043687"/>
              <a:gd name="connsiteX12969" fmla="*/ 230960 w 5143835"/>
              <a:gd name="connsiteY12969" fmla="*/ 4793712 h 7043687"/>
              <a:gd name="connsiteX12970" fmla="*/ 232565 w 5143835"/>
              <a:gd name="connsiteY12970" fmla="*/ 4787357 h 7043687"/>
              <a:gd name="connsiteX12971" fmla="*/ 234172 w 5143835"/>
              <a:gd name="connsiteY12971" fmla="*/ 4781002 h 7043687"/>
              <a:gd name="connsiteX12972" fmla="*/ 240597 w 5143835"/>
              <a:gd name="connsiteY12972" fmla="*/ 4755584 h 7043687"/>
              <a:gd name="connsiteX12973" fmla="*/ 243809 w 5143835"/>
              <a:gd name="connsiteY12973" fmla="*/ 4742874 h 7043687"/>
              <a:gd name="connsiteX12974" fmla="*/ 242203 w 5143835"/>
              <a:gd name="connsiteY12974" fmla="*/ 4749229 h 7043687"/>
              <a:gd name="connsiteX12975" fmla="*/ 236342 w 5143835"/>
              <a:gd name="connsiteY12975" fmla="*/ 4707186 h 7043687"/>
              <a:gd name="connsiteX12976" fmla="*/ 264690 w 5143835"/>
              <a:gd name="connsiteY12976" fmla="*/ 4660265 h 7043687"/>
              <a:gd name="connsiteX12977" fmla="*/ 250798 w 5143835"/>
              <a:gd name="connsiteY12977" fmla="*/ 4649993 h 7043687"/>
              <a:gd name="connsiteX12978" fmla="*/ 269509 w 5143835"/>
              <a:gd name="connsiteY12978" fmla="*/ 4641202 h 7043687"/>
              <a:gd name="connsiteX12979" fmla="*/ 255617 w 5143835"/>
              <a:gd name="connsiteY12979" fmla="*/ 4630930 h 7043687"/>
              <a:gd name="connsiteX12980" fmla="*/ 271115 w 5143835"/>
              <a:gd name="connsiteY12980" fmla="*/ 4634847 h 7043687"/>
              <a:gd name="connsiteX12981" fmla="*/ 274327 w 5143835"/>
              <a:gd name="connsiteY12981" fmla="*/ 4622138 h 7043687"/>
              <a:gd name="connsiteX12982" fmla="*/ 263648 w 5143835"/>
              <a:gd name="connsiteY12982" fmla="*/ 4599157 h 7043687"/>
              <a:gd name="connsiteX12983" fmla="*/ 287177 w 5143835"/>
              <a:gd name="connsiteY12983" fmla="*/ 4571301 h 7043687"/>
              <a:gd name="connsiteX12984" fmla="*/ 271679 w 5143835"/>
              <a:gd name="connsiteY12984" fmla="*/ 4567384 h 7043687"/>
              <a:gd name="connsiteX12985" fmla="*/ 270073 w 5143835"/>
              <a:gd name="connsiteY12985" fmla="*/ 4573738 h 7043687"/>
              <a:gd name="connsiteX12986" fmla="*/ 254575 w 5143835"/>
              <a:gd name="connsiteY12986" fmla="*/ 4569820 h 7043687"/>
              <a:gd name="connsiteX12987" fmla="*/ 256181 w 5143835"/>
              <a:gd name="connsiteY12987" fmla="*/ 4563467 h 7043687"/>
              <a:gd name="connsiteX12988" fmla="*/ 257786 w 5143835"/>
              <a:gd name="connsiteY12988" fmla="*/ 4557113 h 7043687"/>
              <a:gd name="connsiteX12989" fmla="*/ 243891 w 5143835"/>
              <a:gd name="connsiteY12989" fmla="*/ 4546839 h 7043687"/>
              <a:gd name="connsiteX12990" fmla="*/ 259393 w 5143835"/>
              <a:gd name="connsiteY12990" fmla="*/ 4550757 h 7043687"/>
              <a:gd name="connsiteX12991" fmla="*/ 274891 w 5143835"/>
              <a:gd name="connsiteY12991" fmla="*/ 4554675 h 7043687"/>
              <a:gd name="connsiteX12992" fmla="*/ 276498 w 5143835"/>
              <a:gd name="connsiteY12992" fmla="*/ 4548320 h 7043687"/>
              <a:gd name="connsiteX12993" fmla="*/ 262606 w 5143835"/>
              <a:gd name="connsiteY12993" fmla="*/ 4538049 h 7043687"/>
              <a:gd name="connsiteX12994" fmla="*/ 281317 w 5143835"/>
              <a:gd name="connsiteY12994" fmla="*/ 4529256 h 7043687"/>
              <a:gd name="connsiteX12995" fmla="*/ 286135 w 5143835"/>
              <a:gd name="connsiteY12995" fmla="*/ 4510194 h 7043687"/>
              <a:gd name="connsiteX12996" fmla="*/ 270637 w 5143835"/>
              <a:gd name="connsiteY12996" fmla="*/ 4506276 h 7043687"/>
              <a:gd name="connsiteX12997" fmla="*/ 275456 w 5143835"/>
              <a:gd name="connsiteY12997" fmla="*/ 4487211 h 7043687"/>
              <a:gd name="connsiteX12998" fmla="*/ 277062 w 5143835"/>
              <a:gd name="connsiteY12998" fmla="*/ 4480856 h 7043687"/>
              <a:gd name="connsiteX12999" fmla="*/ 278668 w 5143835"/>
              <a:gd name="connsiteY12999" fmla="*/ 4474503 h 7043687"/>
              <a:gd name="connsiteX13000" fmla="*/ 280274 w 5143835"/>
              <a:gd name="connsiteY13000" fmla="*/ 4468148 h 7043687"/>
              <a:gd name="connsiteX13001" fmla="*/ 281880 w 5143835"/>
              <a:gd name="connsiteY13001" fmla="*/ 4461794 h 7043687"/>
              <a:gd name="connsiteX13002" fmla="*/ 283487 w 5143835"/>
              <a:gd name="connsiteY13002" fmla="*/ 4455438 h 7043687"/>
              <a:gd name="connsiteX13003" fmla="*/ 285092 w 5143835"/>
              <a:gd name="connsiteY13003" fmla="*/ 4449085 h 7043687"/>
              <a:gd name="connsiteX13004" fmla="*/ 298635 w 5143835"/>
              <a:gd name="connsiteY13004" fmla="*/ 4438987 h 7043687"/>
              <a:gd name="connsiteX13005" fmla="*/ 303804 w 5143835"/>
              <a:gd name="connsiteY13005" fmla="*/ 4440293 h 7043687"/>
              <a:gd name="connsiteX13006" fmla="*/ 305410 w 5143835"/>
              <a:gd name="connsiteY13006" fmla="*/ 4433937 h 7043687"/>
              <a:gd name="connsiteX13007" fmla="*/ 307016 w 5143835"/>
              <a:gd name="connsiteY13007" fmla="*/ 4427584 h 7043687"/>
              <a:gd name="connsiteX13008" fmla="*/ 324120 w 5143835"/>
              <a:gd name="connsiteY13008" fmla="*/ 4425147 h 7043687"/>
              <a:gd name="connsiteX13009" fmla="*/ 296336 w 5143835"/>
              <a:gd name="connsiteY13009" fmla="*/ 4404602 h 7043687"/>
              <a:gd name="connsiteX13010" fmla="*/ 301155 w 5143835"/>
              <a:gd name="connsiteY13010" fmla="*/ 4385539 h 7043687"/>
              <a:gd name="connsiteX13011" fmla="*/ 302761 w 5143835"/>
              <a:gd name="connsiteY13011" fmla="*/ 4379184 h 7043687"/>
              <a:gd name="connsiteX13012" fmla="*/ 326292 w 5143835"/>
              <a:gd name="connsiteY13012" fmla="*/ 4351328 h 7043687"/>
              <a:gd name="connsiteX13013" fmla="*/ 314005 w 5143835"/>
              <a:gd name="connsiteY13013" fmla="*/ 4334703 h 7043687"/>
              <a:gd name="connsiteX13014" fmla="*/ 332716 w 5143835"/>
              <a:gd name="connsiteY13014" fmla="*/ 4325910 h 7043687"/>
              <a:gd name="connsiteX13015" fmla="*/ 335929 w 5143835"/>
              <a:gd name="connsiteY13015" fmla="*/ 4313200 h 7043687"/>
              <a:gd name="connsiteX13016" fmla="*/ 306535 w 5143835"/>
              <a:gd name="connsiteY13016" fmla="*/ 4299011 h 7043687"/>
              <a:gd name="connsiteX13017" fmla="*/ 342354 w 5143835"/>
              <a:gd name="connsiteY13017" fmla="*/ 4287782 h 7043687"/>
              <a:gd name="connsiteX13018" fmla="*/ 347172 w 5143835"/>
              <a:gd name="connsiteY13018" fmla="*/ 4268719 h 7043687"/>
              <a:gd name="connsiteX13019" fmla="*/ 348778 w 5143835"/>
              <a:gd name="connsiteY13019" fmla="*/ 4262364 h 7043687"/>
              <a:gd name="connsiteX13020" fmla="*/ 334886 w 5143835"/>
              <a:gd name="connsiteY13020" fmla="*/ 4252093 h 7043687"/>
              <a:gd name="connsiteX13021" fmla="*/ 353597 w 5143835"/>
              <a:gd name="connsiteY13021" fmla="*/ 4243301 h 7043687"/>
              <a:gd name="connsiteX13022" fmla="*/ 355203 w 5143835"/>
              <a:gd name="connsiteY13022" fmla="*/ 4236946 h 7043687"/>
              <a:gd name="connsiteX13023" fmla="*/ 324203 w 5143835"/>
              <a:gd name="connsiteY13023" fmla="*/ 4229111 h 7043687"/>
              <a:gd name="connsiteX13024" fmla="*/ 347736 w 5143835"/>
              <a:gd name="connsiteY13024" fmla="*/ 4201256 h 7043687"/>
              <a:gd name="connsiteX13025" fmla="*/ 350948 w 5143835"/>
              <a:gd name="connsiteY13025" fmla="*/ 4188547 h 7043687"/>
              <a:gd name="connsiteX13026" fmla="*/ 338659 w 5143835"/>
              <a:gd name="connsiteY13026" fmla="*/ 4171918 h 7043687"/>
              <a:gd name="connsiteX13027" fmla="*/ 357373 w 5143835"/>
              <a:gd name="connsiteY13027" fmla="*/ 4163129 h 7043687"/>
              <a:gd name="connsiteX13028" fmla="*/ 341871 w 5143835"/>
              <a:gd name="connsiteY13028" fmla="*/ 4159211 h 7043687"/>
              <a:gd name="connsiteX13029" fmla="*/ 343478 w 5143835"/>
              <a:gd name="connsiteY13029" fmla="*/ 4152855 h 7043687"/>
              <a:gd name="connsiteX13030" fmla="*/ 349902 w 5143835"/>
              <a:gd name="connsiteY13030" fmla="*/ 4127437 h 7043687"/>
              <a:gd name="connsiteX13031" fmla="*/ 331192 w 5143835"/>
              <a:gd name="connsiteY13031" fmla="*/ 4136229 h 7043687"/>
              <a:gd name="connsiteX13032" fmla="*/ 317299 w 5143835"/>
              <a:gd name="connsiteY13032" fmla="*/ 4125956 h 7043687"/>
              <a:gd name="connsiteX13033" fmla="*/ 332799 w 5143835"/>
              <a:gd name="connsiteY13033" fmla="*/ 4129874 h 7043687"/>
              <a:gd name="connsiteX13034" fmla="*/ 351509 w 5143835"/>
              <a:gd name="connsiteY13034" fmla="*/ 4121082 h 7043687"/>
              <a:gd name="connsiteX13035" fmla="*/ 354722 w 5143835"/>
              <a:gd name="connsiteY13035" fmla="*/ 4108373 h 7043687"/>
              <a:gd name="connsiteX13036" fmla="*/ 356327 w 5143835"/>
              <a:gd name="connsiteY13036" fmla="*/ 4102019 h 7043687"/>
              <a:gd name="connsiteX13037" fmla="*/ 326938 w 5143835"/>
              <a:gd name="connsiteY13037" fmla="*/ 4087829 h 7043687"/>
              <a:gd name="connsiteX13038" fmla="*/ 331756 w 5143835"/>
              <a:gd name="connsiteY13038" fmla="*/ 4068766 h 7043687"/>
              <a:gd name="connsiteX13039" fmla="*/ 317863 w 5143835"/>
              <a:gd name="connsiteY13039" fmla="*/ 4058493 h 7043687"/>
              <a:gd name="connsiteX13040" fmla="*/ 338181 w 5143835"/>
              <a:gd name="connsiteY13040" fmla="*/ 4043347 h 7043687"/>
              <a:gd name="connsiteX13041" fmla="*/ 355285 w 5143835"/>
              <a:gd name="connsiteY13041" fmla="*/ 4040911 h 7043687"/>
              <a:gd name="connsiteX13042" fmla="*/ 353679 w 5143835"/>
              <a:gd name="connsiteY13042" fmla="*/ 4047264 h 7043687"/>
              <a:gd name="connsiteX13043" fmla="*/ 367572 w 5143835"/>
              <a:gd name="connsiteY13043" fmla="*/ 4057537 h 7043687"/>
              <a:gd name="connsiteX13044" fmla="*/ 350467 w 5143835"/>
              <a:gd name="connsiteY13044" fmla="*/ 4059975 h 7043687"/>
              <a:gd name="connsiteX13045" fmla="*/ 367572 w 5143835"/>
              <a:gd name="connsiteY13045" fmla="*/ 4057537 h 7043687"/>
              <a:gd name="connsiteX13046" fmla="*/ 363066 w 5143835"/>
              <a:gd name="connsiteY13046" fmla="*/ 4047841 h 7043687"/>
              <a:gd name="connsiteX13047" fmla="*/ 370784 w 5143835"/>
              <a:gd name="connsiteY13047" fmla="*/ 4044828 h 7043687"/>
              <a:gd name="connsiteX13048" fmla="*/ 372390 w 5143835"/>
              <a:gd name="connsiteY13048" fmla="*/ 4038474 h 7043687"/>
              <a:gd name="connsiteX13049" fmla="*/ 356892 w 5143835"/>
              <a:gd name="connsiteY13049" fmla="*/ 4034557 h 7043687"/>
              <a:gd name="connsiteX13050" fmla="*/ 360104 w 5143835"/>
              <a:gd name="connsiteY13050" fmla="*/ 4021846 h 7043687"/>
              <a:gd name="connsiteX13051" fmla="*/ 378814 w 5143835"/>
              <a:gd name="connsiteY13051" fmla="*/ 4013055 h 7043687"/>
              <a:gd name="connsiteX13052" fmla="*/ 397529 w 5143835"/>
              <a:gd name="connsiteY13052" fmla="*/ 4004263 h 7043687"/>
              <a:gd name="connsiteX13053" fmla="*/ 382028 w 5143835"/>
              <a:gd name="connsiteY13053" fmla="*/ 4000345 h 7043687"/>
              <a:gd name="connsiteX13054" fmla="*/ 383634 w 5143835"/>
              <a:gd name="connsiteY13054" fmla="*/ 3993991 h 7043687"/>
              <a:gd name="connsiteX13055" fmla="*/ 372954 w 5143835"/>
              <a:gd name="connsiteY13055" fmla="*/ 3971009 h 7043687"/>
              <a:gd name="connsiteX13056" fmla="*/ 374560 w 5143835"/>
              <a:gd name="connsiteY13056" fmla="*/ 3964655 h 7043687"/>
              <a:gd name="connsiteX13057" fmla="*/ 377773 w 5143835"/>
              <a:gd name="connsiteY13057" fmla="*/ 3951946 h 7043687"/>
              <a:gd name="connsiteX13058" fmla="*/ 391665 w 5143835"/>
              <a:gd name="connsiteY13058" fmla="*/ 3962218 h 7043687"/>
              <a:gd name="connsiteX13059" fmla="*/ 396483 w 5143835"/>
              <a:gd name="connsiteY13059" fmla="*/ 3943155 h 7043687"/>
              <a:gd name="connsiteX13060" fmla="*/ 379378 w 5143835"/>
              <a:gd name="connsiteY13060" fmla="*/ 3945590 h 7043687"/>
              <a:gd name="connsiteX13061" fmla="*/ 377773 w 5143835"/>
              <a:gd name="connsiteY13061" fmla="*/ 3951946 h 7043687"/>
              <a:gd name="connsiteX13062" fmla="*/ 363880 w 5143835"/>
              <a:gd name="connsiteY13062" fmla="*/ 3941673 h 7043687"/>
              <a:gd name="connsiteX13063" fmla="*/ 380985 w 5143835"/>
              <a:gd name="connsiteY13063" fmla="*/ 3939238 h 7043687"/>
              <a:gd name="connsiteX13064" fmla="*/ 382591 w 5143835"/>
              <a:gd name="connsiteY13064" fmla="*/ 3932882 h 7043687"/>
              <a:gd name="connsiteX13065" fmla="*/ 368698 w 5143835"/>
              <a:gd name="connsiteY13065" fmla="*/ 3922610 h 7043687"/>
              <a:gd name="connsiteX13066" fmla="*/ 354807 w 5143835"/>
              <a:gd name="connsiteY13066" fmla="*/ 3912338 h 7043687"/>
              <a:gd name="connsiteX13067" fmla="*/ 370305 w 5143835"/>
              <a:gd name="connsiteY13067" fmla="*/ 3916255 h 7043687"/>
              <a:gd name="connsiteX13068" fmla="*/ 384198 w 5143835"/>
              <a:gd name="connsiteY13068" fmla="*/ 3926528 h 7043687"/>
              <a:gd name="connsiteX13069" fmla="*/ 399696 w 5143835"/>
              <a:gd name="connsiteY13069" fmla="*/ 3930445 h 7043687"/>
              <a:gd name="connsiteX13070" fmla="*/ 402908 w 5143835"/>
              <a:gd name="connsiteY13070" fmla="*/ 3917736 h 7043687"/>
              <a:gd name="connsiteX13071" fmla="*/ 387410 w 5143835"/>
              <a:gd name="connsiteY13071" fmla="*/ 3913819 h 7043687"/>
              <a:gd name="connsiteX13072" fmla="*/ 390622 w 5143835"/>
              <a:gd name="connsiteY13072" fmla="*/ 3901110 h 7043687"/>
              <a:gd name="connsiteX13073" fmla="*/ 375124 w 5143835"/>
              <a:gd name="connsiteY13073" fmla="*/ 3897192 h 7043687"/>
              <a:gd name="connsiteX13074" fmla="*/ 376731 w 5143835"/>
              <a:gd name="connsiteY13074" fmla="*/ 3890838 h 7043687"/>
              <a:gd name="connsiteX13075" fmla="*/ 361232 w 5143835"/>
              <a:gd name="connsiteY13075" fmla="*/ 3886919 h 7043687"/>
              <a:gd name="connsiteX13076" fmla="*/ 362838 w 5143835"/>
              <a:gd name="connsiteY13076" fmla="*/ 3880566 h 7043687"/>
              <a:gd name="connsiteX13077" fmla="*/ 364445 w 5143835"/>
              <a:gd name="connsiteY13077" fmla="*/ 3874211 h 7043687"/>
              <a:gd name="connsiteX13078" fmla="*/ 379942 w 5143835"/>
              <a:gd name="connsiteY13078" fmla="*/ 3878128 h 7043687"/>
              <a:gd name="connsiteX13079" fmla="*/ 378336 w 5143835"/>
              <a:gd name="connsiteY13079" fmla="*/ 3884483 h 7043687"/>
              <a:gd name="connsiteX13080" fmla="*/ 395442 w 5143835"/>
              <a:gd name="connsiteY13080" fmla="*/ 3882046 h 7043687"/>
              <a:gd name="connsiteX13081" fmla="*/ 397047 w 5143835"/>
              <a:gd name="connsiteY13081" fmla="*/ 3875691 h 7043687"/>
              <a:gd name="connsiteX13082" fmla="*/ 412545 w 5143835"/>
              <a:gd name="connsiteY13082" fmla="*/ 3879608 h 7043687"/>
              <a:gd name="connsiteX13083" fmla="*/ 415757 w 5143835"/>
              <a:gd name="connsiteY13083" fmla="*/ 3866900 h 7043687"/>
              <a:gd name="connsiteX13084" fmla="*/ 384761 w 5143835"/>
              <a:gd name="connsiteY13084" fmla="*/ 3859065 h 7043687"/>
              <a:gd name="connsiteX13085" fmla="*/ 386368 w 5143835"/>
              <a:gd name="connsiteY13085" fmla="*/ 3852710 h 7043687"/>
              <a:gd name="connsiteX13086" fmla="*/ 401866 w 5143835"/>
              <a:gd name="connsiteY13086" fmla="*/ 3856627 h 7043687"/>
              <a:gd name="connsiteX13087" fmla="*/ 389580 w 5143835"/>
              <a:gd name="connsiteY13087" fmla="*/ 3840000 h 7043687"/>
              <a:gd name="connsiteX13088" fmla="*/ 409898 w 5143835"/>
              <a:gd name="connsiteY13088" fmla="*/ 3824854 h 7043687"/>
              <a:gd name="connsiteX13089" fmla="*/ 396005 w 5143835"/>
              <a:gd name="connsiteY13089" fmla="*/ 3814583 h 7043687"/>
              <a:gd name="connsiteX13090" fmla="*/ 378900 w 5143835"/>
              <a:gd name="connsiteY13090" fmla="*/ 3817019 h 7043687"/>
              <a:gd name="connsiteX13091" fmla="*/ 397612 w 5143835"/>
              <a:gd name="connsiteY13091" fmla="*/ 3808229 h 7043687"/>
              <a:gd name="connsiteX13092" fmla="*/ 400824 w 5143835"/>
              <a:gd name="connsiteY13092" fmla="*/ 3795519 h 7043687"/>
              <a:gd name="connsiteX13093" fmla="*/ 385326 w 5143835"/>
              <a:gd name="connsiteY13093" fmla="*/ 3791600 h 7043687"/>
              <a:gd name="connsiteX13094" fmla="*/ 386932 w 5143835"/>
              <a:gd name="connsiteY13094" fmla="*/ 3785247 h 7043687"/>
              <a:gd name="connsiteX13095" fmla="*/ 402430 w 5143835"/>
              <a:gd name="connsiteY13095" fmla="*/ 3789164 h 7043687"/>
              <a:gd name="connsiteX13096" fmla="*/ 404036 w 5143835"/>
              <a:gd name="connsiteY13096" fmla="*/ 3782810 h 7043687"/>
              <a:gd name="connsiteX13097" fmla="*/ 390144 w 5143835"/>
              <a:gd name="connsiteY13097" fmla="*/ 3772538 h 7043687"/>
              <a:gd name="connsiteX13098" fmla="*/ 405643 w 5143835"/>
              <a:gd name="connsiteY13098" fmla="*/ 3776455 h 7043687"/>
              <a:gd name="connsiteX13099" fmla="*/ 410461 w 5143835"/>
              <a:gd name="connsiteY13099" fmla="*/ 3757391 h 7043687"/>
              <a:gd name="connsiteX13100" fmla="*/ 398175 w 5143835"/>
              <a:gd name="connsiteY13100" fmla="*/ 3740765 h 7043687"/>
              <a:gd name="connsiteX13101" fmla="*/ 399782 w 5143835"/>
              <a:gd name="connsiteY13101" fmla="*/ 3734410 h 7043687"/>
              <a:gd name="connsiteX13102" fmla="*/ 412066 w 5143835"/>
              <a:gd name="connsiteY13102" fmla="*/ 3751037 h 7043687"/>
              <a:gd name="connsiteX13103" fmla="*/ 429172 w 5143835"/>
              <a:gd name="connsiteY13103" fmla="*/ 3748600 h 7043687"/>
              <a:gd name="connsiteX13104" fmla="*/ 387495 w 5143835"/>
              <a:gd name="connsiteY13104" fmla="*/ 3717784 h 7043687"/>
              <a:gd name="connsiteX13105" fmla="*/ 406206 w 5143835"/>
              <a:gd name="connsiteY13105" fmla="*/ 3708993 h 7043687"/>
              <a:gd name="connsiteX13106" fmla="*/ 407813 w 5143835"/>
              <a:gd name="connsiteY13106" fmla="*/ 3702636 h 7043687"/>
              <a:gd name="connsiteX13107" fmla="*/ 392314 w 5143835"/>
              <a:gd name="connsiteY13107" fmla="*/ 3698719 h 7043687"/>
              <a:gd name="connsiteX13108" fmla="*/ 376812 w 5143835"/>
              <a:gd name="connsiteY13108" fmla="*/ 3694801 h 7043687"/>
              <a:gd name="connsiteX13109" fmla="*/ 361314 w 5143835"/>
              <a:gd name="connsiteY13109" fmla="*/ 3690884 h 7043687"/>
              <a:gd name="connsiteX13110" fmla="*/ 362920 w 5143835"/>
              <a:gd name="connsiteY13110" fmla="*/ 3684529 h 7043687"/>
              <a:gd name="connsiteX13111" fmla="*/ 364526 w 5143835"/>
              <a:gd name="connsiteY13111" fmla="*/ 3678175 h 7043687"/>
              <a:gd name="connsiteX13112" fmla="*/ 366133 w 5143835"/>
              <a:gd name="connsiteY13112" fmla="*/ 3671821 h 7043687"/>
              <a:gd name="connsiteX13113" fmla="*/ 353847 w 5143835"/>
              <a:gd name="connsiteY13113" fmla="*/ 3655192 h 7043687"/>
              <a:gd name="connsiteX13114" fmla="*/ 355453 w 5143835"/>
              <a:gd name="connsiteY13114" fmla="*/ 3648839 h 7043687"/>
              <a:gd name="connsiteX13115" fmla="*/ 363484 w 5143835"/>
              <a:gd name="connsiteY13115" fmla="*/ 3617066 h 7043687"/>
              <a:gd name="connsiteX13116" fmla="*/ 365090 w 5143835"/>
              <a:gd name="connsiteY13116" fmla="*/ 3610712 h 7043687"/>
              <a:gd name="connsiteX13117" fmla="*/ 382195 w 5143835"/>
              <a:gd name="connsiteY13117" fmla="*/ 3608274 h 7043687"/>
              <a:gd name="connsiteX13118" fmla="*/ 399299 w 5143835"/>
              <a:gd name="connsiteY13118" fmla="*/ 3605838 h 7043687"/>
              <a:gd name="connsiteX13119" fmla="*/ 402512 w 5143835"/>
              <a:gd name="connsiteY13119" fmla="*/ 3593128 h 7043687"/>
              <a:gd name="connsiteX13120" fmla="*/ 418014 w 5143835"/>
              <a:gd name="connsiteY13120" fmla="*/ 3597047 h 7043687"/>
              <a:gd name="connsiteX13121" fmla="*/ 438330 w 5143835"/>
              <a:gd name="connsiteY13121" fmla="*/ 3581899 h 7043687"/>
              <a:gd name="connsiteX13122" fmla="*/ 439937 w 5143835"/>
              <a:gd name="connsiteY13122" fmla="*/ 3575546 h 7043687"/>
              <a:gd name="connsiteX13123" fmla="*/ 422833 w 5143835"/>
              <a:gd name="connsiteY13123" fmla="*/ 3577982 h 7043687"/>
              <a:gd name="connsiteX13124" fmla="*/ 424439 w 5143835"/>
              <a:gd name="connsiteY13124" fmla="*/ 3571628 h 7043687"/>
              <a:gd name="connsiteX13125" fmla="*/ 408937 w 5143835"/>
              <a:gd name="connsiteY13125" fmla="*/ 3567710 h 7043687"/>
              <a:gd name="connsiteX13126" fmla="*/ 410543 w 5143835"/>
              <a:gd name="connsiteY13126" fmla="*/ 3561354 h 7043687"/>
              <a:gd name="connsiteX13127" fmla="*/ 395045 w 5143835"/>
              <a:gd name="connsiteY13127" fmla="*/ 3557436 h 7043687"/>
              <a:gd name="connsiteX13128" fmla="*/ 396650 w 5143835"/>
              <a:gd name="connsiteY13128" fmla="*/ 3551084 h 7043687"/>
              <a:gd name="connsiteX13129" fmla="*/ 412149 w 5143835"/>
              <a:gd name="connsiteY13129" fmla="*/ 3555001 h 7043687"/>
              <a:gd name="connsiteX13130" fmla="*/ 398258 w 5143835"/>
              <a:gd name="connsiteY13130" fmla="*/ 3544728 h 7043687"/>
              <a:gd name="connsiteX13131" fmla="*/ 385971 w 5143835"/>
              <a:gd name="connsiteY13131" fmla="*/ 3528101 h 7043687"/>
              <a:gd name="connsiteX13132" fmla="*/ 370474 w 5143835"/>
              <a:gd name="connsiteY13132" fmla="*/ 3524184 h 7043687"/>
              <a:gd name="connsiteX13133" fmla="*/ 376898 w 5143835"/>
              <a:gd name="connsiteY13133" fmla="*/ 3498766 h 7043687"/>
              <a:gd name="connsiteX13134" fmla="*/ 390790 w 5143835"/>
              <a:gd name="connsiteY13134" fmla="*/ 3509038 h 7043687"/>
              <a:gd name="connsiteX13135" fmla="*/ 380110 w 5143835"/>
              <a:gd name="connsiteY13135" fmla="*/ 3486057 h 7043687"/>
              <a:gd name="connsiteX13136" fmla="*/ 400427 w 5143835"/>
              <a:gd name="connsiteY13136" fmla="*/ 3470912 h 7043687"/>
              <a:gd name="connsiteX13137" fmla="*/ 402034 w 5143835"/>
              <a:gd name="connsiteY13137" fmla="*/ 3464556 h 7043687"/>
              <a:gd name="connsiteX13138" fmla="*/ 419138 w 5143835"/>
              <a:gd name="connsiteY13138" fmla="*/ 3462118 h 7043687"/>
              <a:gd name="connsiteX13139" fmla="*/ 434637 w 5143835"/>
              <a:gd name="connsiteY13139" fmla="*/ 3466036 h 7043687"/>
              <a:gd name="connsiteX13140" fmla="*/ 436243 w 5143835"/>
              <a:gd name="connsiteY13140" fmla="*/ 3459682 h 7043687"/>
              <a:gd name="connsiteX13141" fmla="*/ 437849 w 5143835"/>
              <a:gd name="connsiteY13141" fmla="*/ 3453328 h 7043687"/>
              <a:gd name="connsiteX13142" fmla="*/ 439455 w 5143835"/>
              <a:gd name="connsiteY13142" fmla="*/ 3446973 h 7043687"/>
              <a:gd name="connsiteX13143" fmla="*/ 423957 w 5143835"/>
              <a:gd name="connsiteY13143" fmla="*/ 3443056 h 7043687"/>
              <a:gd name="connsiteX13144" fmla="*/ 425563 w 5143835"/>
              <a:gd name="connsiteY13144" fmla="*/ 3436700 h 7043687"/>
              <a:gd name="connsiteX13145" fmla="*/ 428776 w 5143835"/>
              <a:gd name="connsiteY13145" fmla="*/ 3423991 h 7043687"/>
              <a:gd name="connsiteX13146" fmla="*/ 413277 w 5143835"/>
              <a:gd name="connsiteY13146" fmla="*/ 3420073 h 7043687"/>
              <a:gd name="connsiteX13147" fmla="*/ 431988 w 5143835"/>
              <a:gd name="connsiteY13147" fmla="*/ 3411282 h 7043687"/>
              <a:gd name="connsiteX13148" fmla="*/ 416490 w 5143835"/>
              <a:gd name="connsiteY13148" fmla="*/ 3407364 h 7043687"/>
              <a:gd name="connsiteX13149" fmla="*/ 402597 w 5143835"/>
              <a:gd name="connsiteY13149" fmla="*/ 3397093 h 7043687"/>
              <a:gd name="connsiteX13150" fmla="*/ 418095 w 5143835"/>
              <a:gd name="connsiteY13150" fmla="*/ 3401010 h 7043687"/>
              <a:gd name="connsiteX13151" fmla="*/ 433594 w 5143835"/>
              <a:gd name="connsiteY13151" fmla="*/ 3404928 h 7043687"/>
              <a:gd name="connsiteX13152" fmla="*/ 435200 w 5143835"/>
              <a:gd name="connsiteY13152" fmla="*/ 3398573 h 7043687"/>
              <a:gd name="connsiteX13153" fmla="*/ 419703 w 5143835"/>
              <a:gd name="connsiteY13153" fmla="*/ 3394656 h 7043687"/>
              <a:gd name="connsiteX13154" fmla="*/ 421308 w 5143835"/>
              <a:gd name="connsiteY13154" fmla="*/ 3388301 h 7043687"/>
              <a:gd name="connsiteX13155" fmla="*/ 436806 w 5143835"/>
              <a:gd name="connsiteY13155" fmla="*/ 3392219 h 7043687"/>
              <a:gd name="connsiteX13156" fmla="*/ 450699 w 5143835"/>
              <a:gd name="connsiteY13156" fmla="*/ 3402490 h 7043687"/>
              <a:gd name="connsiteX13157" fmla="*/ 409022 w 5143835"/>
              <a:gd name="connsiteY13157" fmla="*/ 3371675 h 7043687"/>
              <a:gd name="connsiteX13158" fmla="*/ 407416 w 5143835"/>
              <a:gd name="connsiteY13158" fmla="*/ 3378029 h 7043687"/>
              <a:gd name="connsiteX13159" fmla="*/ 391918 w 5143835"/>
              <a:gd name="connsiteY13159" fmla="*/ 3374111 h 7043687"/>
              <a:gd name="connsiteX13160" fmla="*/ 393524 w 5143835"/>
              <a:gd name="connsiteY13160" fmla="*/ 3367757 h 7043687"/>
              <a:gd name="connsiteX13161" fmla="*/ 395130 w 5143835"/>
              <a:gd name="connsiteY13161" fmla="*/ 3361402 h 7043687"/>
              <a:gd name="connsiteX13162" fmla="*/ 430946 w 5143835"/>
              <a:gd name="connsiteY13162" fmla="*/ 3350173 h 7043687"/>
              <a:gd name="connsiteX13163" fmla="*/ 415447 w 5143835"/>
              <a:gd name="connsiteY13163" fmla="*/ 3346256 h 7043687"/>
              <a:gd name="connsiteX13164" fmla="*/ 404767 w 5143835"/>
              <a:gd name="connsiteY13164" fmla="*/ 3323275 h 7043687"/>
              <a:gd name="connsiteX13165" fmla="*/ 406374 w 5143835"/>
              <a:gd name="connsiteY13165" fmla="*/ 3316921 h 7043687"/>
              <a:gd name="connsiteX13166" fmla="*/ 411192 w 5143835"/>
              <a:gd name="connsiteY13166" fmla="*/ 3297856 h 7043687"/>
              <a:gd name="connsiteX13167" fmla="*/ 417617 w 5143835"/>
              <a:gd name="connsiteY13167" fmla="*/ 3272438 h 7043687"/>
              <a:gd name="connsiteX13168" fmla="*/ 419224 w 5143835"/>
              <a:gd name="connsiteY13168" fmla="*/ 3266085 h 7043687"/>
              <a:gd name="connsiteX13169" fmla="*/ 420830 w 5143835"/>
              <a:gd name="connsiteY13169" fmla="*/ 3259730 h 7043687"/>
              <a:gd name="connsiteX13170" fmla="*/ 422436 w 5143835"/>
              <a:gd name="connsiteY13170" fmla="*/ 3253373 h 7043687"/>
              <a:gd name="connsiteX13171" fmla="*/ 437934 w 5143835"/>
              <a:gd name="connsiteY13171" fmla="*/ 3257291 h 7043687"/>
              <a:gd name="connsiteX13172" fmla="*/ 424043 w 5143835"/>
              <a:gd name="connsiteY13172" fmla="*/ 3247020 h 7043687"/>
              <a:gd name="connsiteX13173" fmla="*/ 436892 w 5143835"/>
              <a:gd name="connsiteY13173" fmla="*/ 3196184 h 7043687"/>
              <a:gd name="connsiteX13174" fmla="*/ 440104 w 5143835"/>
              <a:gd name="connsiteY13174" fmla="*/ 3183475 h 7043687"/>
              <a:gd name="connsiteX13175" fmla="*/ 441711 w 5143835"/>
              <a:gd name="connsiteY13175" fmla="*/ 3177119 h 7043687"/>
              <a:gd name="connsiteX13176" fmla="*/ 427815 w 5143835"/>
              <a:gd name="connsiteY13176" fmla="*/ 3166848 h 7043687"/>
              <a:gd name="connsiteX13177" fmla="*/ 431027 w 5143835"/>
              <a:gd name="connsiteY13177" fmla="*/ 3154138 h 7043687"/>
              <a:gd name="connsiteX13178" fmla="*/ 471665 w 5143835"/>
              <a:gd name="connsiteY13178" fmla="*/ 3123847 h 7043687"/>
              <a:gd name="connsiteX13179" fmla="*/ 473271 w 5143835"/>
              <a:gd name="connsiteY13179" fmla="*/ 3117492 h 7043687"/>
              <a:gd name="connsiteX13180" fmla="*/ 456166 w 5143835"/>
              <a:gd name="connsiteY13180" fmla="*/ 3119930 h 7043687"/>
              <a:gd name="connsiteX13181" fmla="*/ 457773 w 5143835"/>
              <a:gd name="connsiteY13181" fmla="*/ 3113574 h 7043687"/>
              <a:gd name="connsiteX13182" fmla="*/ 443878 w 5143835"/>
              <a:gd name="connsiteY13182" fmla="*/ 3103300 h 7043687"/>
              <a:gd name="connsiteX13183" fmla="*/ 445484 w 5143835"/>
              <a:gd name="connsiteY13183" fmla="*/ 3096947 h 7043687"/>
              <a:gd name="connsiteX13184" fmla="*/ 460985 w 5143835"/>
              <a:gd name="connsiteY13184" fmla="*/ 3100865 h 7043687"/>
              <a:gd name="connsiteX13185" fmla="*/ 462592 w 5143835"/>
              <a:gd name="connsiteY13185" fmla="*/ 3094511 h 7043687"/>
              <a:gd name="connsiteX13186" fmla="*/ 464198 w 5143835"/>
              <a:gd name="connsiteY13186" fmla="*/ 3088155 h 7043687"/>
              <a:gd name="connsiteX13187" fmla="*/ 478090 w 5143835"/>
              <a:gd name="connsiteY13187" fmla="*/ 3098429 h 7043687"/>
              <a:gd name="connsiteX13188" fmla="*/ 496801 w 5143835"/>
              <a:gd name="connsiteY13188" fmla="*/ 3089635 h 7043687"/>
              <a:gd name="connsiteX13189" fmla="*/ 482909 w 5143835"/>
              <a:gd name="connsiteY13189" fmla="*/ 3079364 h 7043687"/>
              <a:gd name="connsiteX13190" fmla="*/ 465804 w 5143835"/>
              <a:gd name="connsiteY13190" fmla="*/ 3081800 h 7043687"/>
              <a:gd name="connsiteX13191" fmla="*/ 463152 w 5143835"/>
              <a:gd name="connsiteY13191" fmla="*/ 3027046 h 7043687"/>
              <a:gd name="connsiteX13192" fmla="*/ 464759 w 5143835"/>
              <a:gd name="connsiteY13192" fmla="*/ 3020692 h 7043687"/>
              <a:gd name="connsiteX13193" fmla="*/ 447654 w 5143835"/>
              <a:gd name="connsiteY13193" fmla="*/ 3023129 h 7043687"/>
              <a:gd name="connsiteX13194" fmla="*/ 427336 w 5143835"/>
              <a:gd name="connsiteY13194" fmla="*/ 3038275 h 7043687"/>
              <a:gd name="connsiteX13195" fmla="*/ 410232 w 5143835"/>
              <a:gd name="connsiteY13195" fmla="*/ 3040711 h 7043687"/>
              <a:gd name="connsiteX13196" fmla="*/ 408626 w 5143835"/>
              <a:gd name="connsiteY13196" fmla="*/ 3047067 h 7043687"/>
              <a:gd name="connsiteX13197" fmla="*/ 393124 w 5143835"/>
              <a:gd name="connsiteY13197" fmla="*/ 3043148 h 7043687"/>
              <a:gd name="connsiteX13198" fmla="*/ 379232 w 5143835"/>
              <a:gd name="connsiteY13198" fmla="*/ 3032876 h 7043687"/>
              <a:gd name="connsiteX13199" fmla="*/ 356267 w 5143835"/>
              <a:gd name="connsiteY13199" fmla="*/ 2993268 h 7043687"/>
              <a:gd name="connsiteX13200" fmla="*/ 336510 w 5143835"/>
              <a:gd name="connsiteY13200" fmla="*/ 2940950 h 7043687"/>
              <a:gd name="connsiteX13201" fmla="*/ 387828 w 5143835"/>
              <a:gd name="connsiteY13201" fmla="*/ 2933639 h 7043687"/>
              <a:gd name="connsiteX13202" fmla="*/ 389433 w 5143835"/>
              <a:gd name="connsiteY13202" fmla="*/ 2927285 h 7043687"/>
              <a:gd name="connsiteX13203" fmla="*/ 395859 w 5143835"/>
              <a:gd name="connsiteY13203" fmla="*/ 2901868 h 7043687"/>
              <a:gd name="connsiteX13204" fmla="*/ 412962 w 5143835"/>
              <a:gd name="connsiteY13204" fmla="*/ 2899431 h 7043687"/>
              <a:gd name="connsiteX13205" fmla="*/ 405496 w 5143835"/>
              <a:gd name="connsiteY13205" fmla="*/ 2863740 h 7043687"/>
              <a:gd name="connsiteX13206" fmla="*/ 388392 w 5143835"/>
              <a:gd name="connsiteY13206" fmla="*/ 2866176 h 7043687"/>
              <a:gd name="connsiteX13207" fmla="*/ 367029 w 5143835"/>
              <a:gd name="connsiteY13207" fmla="*/ 2820213 h 7043687"/>
              <a:gd name="connsiteX13208" fmla="*/ 390561 w 5143835"/>
              <a:gd name="connsiteY13208" fmla="*/ 2792360 h 7043687"/>
              <a:gd name="connsiteX13209" fmla="*/ 395380 w 5143835"/>
              <a:gd name="connsiteY13209" fmla="*/ 2773295 h 7043687"/>
              <a:gd name="connsiteX13210" fmla="*/ 398592 w 5143835"/>
              <a:gd name="connsiteY13210" fmla="*/ 2760586 h 7043687"/>
              <a:gd name="connsiteX13211" fmla="*/ 395940 w 5143835"/>
              <a:gd name="connsiteY13211" fmla="*/ 2705831 h 7043687"/>
              <a:gd name="connsiteX13212" fmla="*/ 424292 w 5143835"/>
              <a:gd name="connsiteY13212" fmla="*/ 2658913 h 7043687"/>
              <a:gd name="connsiteX13213" fmla="*/ 408790 w 5143835"/>
              <a:gd name="connsiteY13213" fmla="*/ 2654995 h 7043687"/>
              <a:gd name="connsiteX13214" fmla="*/ 416821 w 5143835"/>
              <a:gd name="connsiteY13214" fmla="*/ 2623221 h 7043687"/>
              <a:gd name="connsiteX13215" fmla="*/ 433929 w 5143835"/>
              <a:gd name="connsiteY13215" fmla="*/ 2620785 h 7043687"/>
              <a:gd name="connsiteX13216" fmla="*/ 406141 w 5143835"/>
              <a:gd name="connsiteY13216" fmla="*/ 2600241 h 7043687"/>
              <a:gd name="connsiteX13217" fmla="*/ 426459 w 5143835"/>
              <a:gd name="connsiteY13217" fmla="*/ 2585094 h 7043687"/>
              <a:gd name="connsiteX13218" fmla="*/ 423810 w 5143835"/>
              <a:gd name="connsiteY13218" fmla="*/ 2530341 h 7043687"/>
              <a:gd name="connsiteX13219" fmla="*/ 439309 w 5143835"/>
              <a:gd name="connsiteY13219" fmla="*/ 2534258 h 7043687"/>
              <a:gd name="connsiteX13220" fmla="*/ 449510 w 5143835"/>
              <a:gd name="connsiteY13220" fmla="*/ 2428667 h 7043687"/>
              <a:gd name="connsiteX13221" fmla="*/ 494401 w 5143835"/>
              <a:gd name="connsiteY13221" fmla="*/ 2446775 h 7043687"/>
              <a:gd name="connsiteX13222" fmla="*/ 507252 w 5143835"/>
              <a:gd name="connsiteY13222" fmla="*/ 2395938 h 7043687"/>
              <a:gd name="connsiteX13223" fmla="*/ 476252 w 5143835"/>
              <a:gd name="connsiteY13223" fmla="*/ 2388103 h 7043687"/>
              <a:gd name="connsiteX13224" fmla="*/ 467179 w 5143835"/>
              <a:gd name="connsiteY13224" fmla="*/ 2358767 h 7043687"/>
              <a:gd name="connsiteX13225" fmla="*/ 482677 w 5143835"/>
              <a:gd name="connsiteY13225" fmla="*/ 2362685 h 7043687"/>
              <a:gd name="connsiteX13226" fmla="*/ 475209 w 5143835"/>
              <a:gd name="connsiteY13226" fmla="*/ 2326993 h 7043687"/>
              <a:gd name="connsiteX13227" fmla="*/ 493921 w 5143835"/>
              <a:gd name="connsiteY13227" fmla="*/ 2318202 h 7043687"/>
              <a:gd name="connsiteX13228" fmla="*/ 467742 w 5143835"/>
              <a:gd name="connsiteY13228" fmla="*/ 2291303 h 7043687"/>
              <a:gd name="connsiteX13229" fmla="*/ 468852 w 5143835"/>
              <a:gd name="connsiteY13229" fmla="*/ 2288173 h 7043687"/>
              <a:gd name="connsiteX13230" fmla="*/ 460562 w 5143835"/>
              <a:gd name="connsiteY13230" fmla="*/ 2254480 h 7043687"/>
              <a:gd name="connsiteX13231" fmla="*/ 477150 w 5143835"/>
              <a:gd name="connsiteY13231" fmla="*/ 2258673 h 7043687"/>
              <a:gd name="connsiteX13232" fmla="*/ 471769 w 5143835"/>
              <a:gd name="connsiteY13232" fmla="*/ 2279959 h 7043687"/>
              <a:gd name="connsiteX13233" fmla="*/ 482056 w 5143835"/>
              <a:gd name="connsiteY13233" fmla="*/ 2250977 h 7043687"/>
              <a:gd name="connsiteX13234" fmla="*/ 514801 w 5143835"/>
              <a:gd name="connsiteY13234" fmla="*/ 2235593 h 7043687"/>
              <a:gd name="connsiteX13235" fmla="*/ 504122 w 5143835"/>
              <a:gd name="connsiteY13235" fmla="*/ 2212613 h 7043687"/>
              <a:gd name="connsiteX13236" fmla="*/ 512152 w 5143835"/>
              <a:gd name="connsiteY13236" fmla="*/ 2180838 h 7043687"/>
              <a:gd name="connsiteX13237" fmla="*/ 530863 w 5143835"/>
              <a:gd name="connsiteY13237" fmla="*/ 2172046 h 7043687"/>
              <a:gd name="connsiteX13238" fmla="*/ 509505 w 5143835"/>
              <a:gd name="connsiteY13238" fmla="*/ 2126084 h 7043687"/>
              <a:gd name="connsiteX13239" fmla="*/ 545319 w 5143835"/>
              <a:gd name="connsiteY13239" fmla="*/ 2114856 h 7043687"/>
              <a:gd name="connsiteX13240" fmla="*/ 531428 w 5143835"/>
              <a:gd name="connsiteY13240" fmla="*/ 2104584 h 7043687"/>
              <a:gd name="connsiteX13241" fmla="*/ 550702 w 5143835"/>
              <a:gd name="connsiteY13241" fmla="*/ 2028330 h 7043687"/>
              <a:gd name="connsiteX13242" fmla="*/ 530949 w 5143835"/>
              <a:gd name="connsiteY13242" fmla="*/ 1976011 h 7043687"/>
              <a:gd name="connsiteX13243" fmla="*/ 537374 w 5143835"/>
              <a:gd name="connsiteY13243" fmla="*/ 1950593 h 7043687"/>
              <a:gd name="connsiteX13244" fmla="*/ 551266 w 5143835"/>
              <a:gd name="connsiteY13244" fmla="*/ 1960866 h 7043687"/>
              <a:gd name="connsiteX13245" fmla="*/ 581220 w 5143835"/>
              <a:gd name="connsiteY13245" fmla="*/ 1907592 h 7043687"/>
              <a:gd name="connsiteX13246" fmla="*/ 561468 w 5143835"/>
              <a:gd name="connsiteY13246" fmla="*/ 1855274 h 7043687"/>
              <a:gd name="connsiteX13247" fmla="*/ 574318 w 5143835"/>
              <a:gd name="connsiteY13247" fmla="*/ 1804439 h 7043687"/>
              <a:gd name="connsiteX13248" fmla="*/ 627237 w 5143835"/>
              <a:gd name="connsiteY13248" fmla="*/ 1790772 h 7043687"/>
              <a:gd name="connsiteX13249" fmla="*/ 636875 w 5143835"/>
              <a:gd name="connsiteY13249" fmla="*/ 1752645 h 7043687"/>
              <a:gd name="connsiteX13250" fmla="*/ 622983 w 5143835"/>
              <a:gd name="connsiteY13250" fmla="*/ 1742373 h 7043687"/>
              <a:gd name="connsiteX13251" fmla="*/ 627801 w 5143835"/>
              <a:gd name="connsiteY13251" fmla="*/ 1723309 h 7043687"/>
              <a:gd name="connsiteX13252" fmla="*/ 665787 w 5143835"/>
              <a:gd name="connsiteY13252" fmla="*/ 1638263 h 7043687"/>
              <a:gd name="connsiteX13253" fmla="*/ 666351 w 5143835"/>
              <a:gd name="connsiteY13253" fmla="*/ 1570799 h 7043687"/>
              <a:gd name="connsiteX13254" fmla="*/ 680806 w 5143835"/>
              <a:gd name="connsiteY13254" fmla="*/ 1513609 h 7043687"/>
              <a:gd name="connsiteX13255" fmla="*/ 699517 w 5143835"/>
              <a:gd name="connsiteY13255" fmla="*/ 1504817 h 7043687"/>
              <a:gd name="connsiteX13256" fmla="*/ 687231 w 5143835"/>
              <a:gd name="connsiteY13256" fmla="*/ 1488191 h 7043687"/>
              <a:gd name="connsiteX13257" fmla="*/ 702730 w 5143835"/>
              <a:gd name="connsiteY13257" fmla="*/ 1492108 h 7043687"/>
              <a:gd name="connsiteX13258" fmla="*/ 705942 w 5143835"/>
              <a:gd name="connsiteY13258" fmla="*/ 1479398 h 7043687"/>
              <a:gd name="connsiteX13259" fmla="*/ 723051 w 5143835"/>
              <a:gd name="connsiteY13259" fmla="*/ 1476962 h 7043687"/>
              <a:gd name="connsiteX13260" fmla="*/ 718792 w 5143835"/>
              <a:gd name="connsiteY13260" fmla="*/ 1428562 h 7043687"/>
              <a:gd name="connsiteX13261" fmla="*/ 745538 w 5143835"/>
              <a:gd name="connsiteY13261" fmla="*/ 1387999 h 7043687"/>
              <a:gd name="connsiteX13262" fmla="*/ 733249 w 5143835"/>
              <a:gd name="connsiteY13262" fmla="*/ 1371371 h 7043687"/>
              <a:gd name="connsiteX13263" fmla="*/ 741279 w 5143835"/>
              <a:gd name="connsiteY13263" fmla="*/ 1339596 h 7043687"/>
              <a:gd name="connsiteX13264" fmla="*/ 756782 w 5143835"/>
              <a:gd name="connsiteY13264" fmla="*/ 1343516 h 7043687"/>
              <a:gd name="connsiteX13265" fmla="*/ 754129 w 5143835"/>
              <a:gd name="connsiteY13265" fmla="*/ 1288761 h 7043687"/>
              <a:gd name="connsiteX13266" fmla="*/ 782481 w 5143835"/>
              <a:gd name="connsiteY13266" fmla="*/ 1241843 h 7043687"/>
              <a:gd name="connsiteX13267" fmla="*/ 799586 w 5143835"/>
              <a:gd name="connsiteY13267" fmla="*/ 1239405 h 7043687"/>
              <a:gd name="connsiteX13268" fmla="*/ 790512 w 5143835"/>
              <a:gd name="connsiteY13268" fmla="*/ 1210069 h 7043687"/>
              <a:gd name="connsiteX13269" fmla="*/ 885758 w 5143835"/>
              <a:gd name="connsiteY13269" fmla="*/ 963723 h 7043687"/>
              <a:gd name="connsiteX13270" fmla="*/ 884152 w 5143835"/>
              <a:gd name="connsiteY13270" fmla="*/ 970076 h 7043687"/>
              <a:gd name="connsiteX13271" fmla="*/ 929605 w 5143835"/>
              <a:gd name="connsiteY13271" fmla="*/ 920719 h 7043687"/>
              <a:gd name="connsiteX13272" fmla="*/ 997548 w 5143835"/>
              <a:gd name="connsiteY13272" fmla="*/ 782401 h 7043687"/>
              <a:gd name="connsiteX13273" fmla="*/ 1035534 w 5143835"/>
              <a:gd name="connsiteY13273" fmla="*/ 697354 h 7043687"/>
              <a:gd name="connsiteX13274" fmla="*/ 1159610 w 5143835"/>
              <a:gd name="connsiteY13274" fmla="*/ 532660 h 7043687"/>
              <a:gd name="connsiteX13275" fmla="*/ 1173502 w 5143835"/>
              <a:gd name="connsiteY13275" fmla="*/ 542933 h 7043687"/>
              <a:gd name="connsiteX13276" fmla="*/ 1168684 w 5143835"/>
              <a:gd name="connsiteY13276" fmla="*/ 561995 h 7043687"/>
              <a:gd name="connsiteX13277" fmla="*/ 1146196 w 5143835"/>
              <a:gd name="connsiteY13277" fmla="*/ 650960 h 7043687"/>
              <a:gd name="connsiteX13278" fmla="*/ 1116242 w 5143835"/>
              <a:gd name="connsiteY13278" fmla="*/ 704233 h 7043687"/>
              <a:gd name="connsiteX13279" fmla="*/ 1113029 w 5143835"/>
              <a:gd name="connsiteY13279" fmla="*/ 716943 h 7043687"/>
              <a:gd name="connsiteX13280" fmla="*/ 1091106 w 5143835"/>
              <a:gd name="connsiteY13280" fmla="*/ 738443 h 7043687"/>
              <a:gd name="connsiteX13281" fmla="*/ 1067576 w 5143835"/>
              <a:gd name="connsiteY13281" fmla="*/ 766299 h 7043687"/>
              <a:gd name="connsiteX13282" fmla="*/ 1057939 w 5143835"/>
              <a:gd name="connsiteY13282" fmla="*/ 804425 h 7043687"/>
              <a:gd name="connsiteX13283" fmla="*/ 1068618 w 5143835"/>
              <a:gd name="connsiteY13283" fmla="*/ 827408 h 7043687"/>
              <a:gd name="connsiteX13284" fmla="*/ 1036015 w 5143835"/>
              <a:gd name="connsiteY13284" fmla="*/ 825927 h 7043687"/>
              <a:gd name="connsiteX13285" fmla="*/ 1038665 w 5143835"/>
              <a:gd name="connsiteY13285" fmla="*/ 880681 h 7043687"/>
              <a:gd name="connsiteX13286" fmla="*/ 1084117 w 5143835"/>
              <a:gd name="connsiteY13286" fmla="*/ 831325 h 7043687"/>
              <a:gd name="connsiteX13287" fmla="*/ 1164346 w 5143835"/>
              <a:gd name="connsiteY13287" fmla="*/ 709632 h 7043687"/>
              <a:gd name="connsiteX13288" fmla="*/ 1204980 w 5143835"/>
              <a:gd name="connsiteY13288" fmla="*/ 679340 h 7043687"/>
              <a:gd name="connsiteX13289" fmla="*/ 1222085 w 5143835"/>
              <a:gd name="connsiteY13289" fmla="*/ 676902 h 7043687"/>
              <a:gd name="connsiteX13290" fmla="*/ 1215660 w 5143835"/>
              <a:gd name="connsiteY13290" fmla="*/ 702320 h 7043687"/>
              <a:gd name="connsiteX13291" fmla="*/ 1214055 w 5143835"/>
              <a:gd name="connsiteY13291" fmla="*/ 708676 h 7043687"/>
              <a:gd name="connsiteX13292" fmla="*/ 1212448 w 5143835"/>
              <a:gd name="connsiteY13292" fmla="*/ 715030 h 7043687"/>
              <a:gd name="connsiteX13293" fmla="*/ 1196949 w 5143835"/>
              <a:gd name="connsiteY13293" fmla="*/ 711112 h 7043687"/>
              <a:gd name="connsiteX13294" fmla="*/ 1191567 w 5143835"/>
              <a:gd name="connsiteY13294" fmla="*/ 797639 h 7043687"/>
              <a:gd name="connsiteX13295" fmla="*/ 1230598 w 5143835"/>
              <a:gd name="connsiteY13295" fmla="*/ 773702 h 7043687"/>
              <a:gd name="connsiteX13296" fmla="*/ 1249310 w 5143835"/>
              <a:gd name="connsiteY13296" fmla="*/ 764910 h 7043687"/>
              <a:gd name="connsiteX13297" fmla="*/ 1232205 w 5143835"/>
              <a:gd name="connsiteY13297" fmla="*/ 767348 h 7043687"/>
              <a:gd name="connsiteX13298" fmla="*/ 1274445 w 5143835"/>
              <a:gd name="connsiteY13298" fmla="*/ 730701 h 7043687"/>
              <a:gd name="connsiteX13299" fmla="*/ 1325762 w 5143835"/>
              <a:gd name="connsiteY13299" fmla="*/ 723391 h 7043687"/>
              <a:gd name="connsiteX13300" fmla="*/ 1327368 w 5143835"/>
              <a:gd name="connsiteY13300" fmla="*/ 717036 h 7043687"/>
              <a:gd name="connsiteX13301" fmla="*/ 1313476 w 5143835"/>
              <a:gd name="connsiteY13301" fmla="*/ 706764 h 7043687"/>
              <a:gd name="connsiteX13302" fmla="*/ 1330581 w 5143835"/>
              <a:gd name="connsiteY13302" fmla="*/ 704326 h 7043687"/>
              <a:gd name="connsiteX13303" fmla="*/ 1332187 w 5143835"/>
              <a:gd name="connsiteY13303" fmla="*/ 697973 h 7043687"/>
              <a:gd name="connsiteX13304" fmla="*/ 1316688 w 5143835"/>
              <a:gd name="connsiteY13304" fmla="*/ 694055 h 7043687"/>
              <a:gd name="connsiteX13305" fmla="*/ 1318295 w 5143835"/>
              <a:gd name="connsiteY13305" fmla="*/ 687701 h 7043687"/>
              <a:gd name="connsiteX13306" fmla="*/ 1333793 w 5143835"/>
              <a:gd name="connsiteY13306" fmla="*/ 691617 h 7043687"/>
              <a:gd name="connsiteX13307" fmla="*/ 1346079 w 5143835"/>
              <a:gd name="connsiteY13307" fmla="*/ 708244 h 7043687"/>
              <a:gd name="connsiteX13308" fmla="*/ 1363184 w 5143835"/>
              <a:gd name="connsiteY13308" fmla="*/ 705808 h 7043687"/>
              <a:gd name="connsiteX13309" fmla="*/ 1377080 w 5143835"/>
              <a:gd name="connsiteY13309" fmla="*/ 716080 h 7043687"/>
              <a:gd name="connsiteX13310" fmla="*/ 1389366 w 5143835"/>
              <a:gd name="connsiteY13310" fmla="*/ 732706 h 7043687"/>
              <a:gd name="connsiteX13311" fmla="*/ 1387759 w 5143835"/>
              <a:gd name="connsiteY13311" fmla="*/ 739062 h 7043687"/>
              <a:gd name="connsiteX13312" fmla="*/ 1370654 w 5143835"/>
              <a:gd name="connsiteY13312" fmla="*/ 741498 h 7043687"/>
              <a:gd name="connsiteX13313" fmla="*/ 1369048 w 5143835"/>
              <a:gd name="connsiteY13313" fmla="*/ 747853 h 7043687"/>
              <a:gd name="connsiteX13314" fmla="*/ 1381334 w 5143835"/>
              <a:gd name="connsiteY13314" fmla="*/ 764480 h 7043687"/>
              <a:gd name="connsiteX13315" fmla="*/ 1400045 w 5143835"/>
              <a:gd name="connsiteY13315" fmla="*/ 755688 h 7043687"/>
              <a:gd name="connsiteX13316" fmla="*/ 1376515 w 5143835"/>
              <a:gd name="connsiteY13316" fmla="*/ 783543 h 7043687"/>
              <a:gd name="connsiteX13317" fmla="*/ 1374909 w 5143835"/>
              <a:gd name="connsiteY13317" fmla="*/ 789898 h 7043687"/>
              <a:gd name="connsiteX13318" fmla="*/ 1392014 w 5143835"/>
              <a:gd name="connsiteY13318" fmla="*/ 787460 h 7043687"/>
              <a:gd name="connsiteX13319" fmla="*/ 1404300 w 5143835"/>
              <a:gd name="connsiteY13319" fmla="*/ 804087 h 7043687"/>
              <a:gd name="connsiteX13320" fmla="*/ 1416586 w 5143835"/>
              <a:gd name="connsiteY13320" fmla="*/ 820714 h 7043687"/>
              <a:gd name="connsiteX13321" fmla="*/ 1396268 w 5143835"/>
              <a:gd name="connsiteY13321" fmla="*/ 835861 h 7043687"/>
              <a:gd name="connsiteX13322" fmla="*/ 1403736 w 5143835"/>
              <a:gd name="connsiteY13322" fmla="*/ 871552 h 7043687"/>
              <a:gd name="connsiteX13323" fmla="*/ 1434736 w 5143835"/>
              <a:gd name="connsiteY13323" fmla="*/ 879387 h 7043687"/>
              <a:gd name="connsiteX13324" fmla="*/ 1486050 w 5143835"/>
              <a:gd name="connsiteY13324" fmla="*/ 872075 h 7043687"/>
              <a:gd name="connsiteX13325" fmla="*/ 1501552 w 5143835"/>
              <a:gd name="connsiteY13325" fmla="*/ 875994 h 7043687"/>
              <a:gd name="connsiteX13326" fmla="*/ 1527729 w 5143835"/>
              <a:gd name="connsiteY13326" fmla="*/ 902893 h 7043687"/>
              <a:gd name="connsiteX13327" fmla="*/ 1557124 w 5143835"/>
              <a:gd name="connsiteY13327" fmla="*/ 917083 h 7043687"/>
              <a:gd name="connsiteX13328" fmla="*/ 1583302 w 5143835"/>
              <a:gd name="connsiteY13328" fmla="*/ 943982 h 7043687"/>
              <a:gd name="connsiteX13329" fmla="*/ 1590769 w 5143835"/>
              <a:gd name="connsiteY13329" fmla="*/ 979672 h 7043687"/>
              <a:gd name="connsiteX13330" fmla="*/ 1607874 w 5143835"/>
              <a:gd name="connsiteY13330" fmla="*/ 977235 h 7043687"/>
              <a:gd name="connsiteX13331" fmla="*/ 1604661 w 5143835"/>
              <a:gd name="connsiteY13331" fmla="*/ 989944 h 7043687"/>
              <a:gd name="connsiteX13332" fmla="*/ 1620163 w 5143835"/>
              <a:gd name="connsiteY13332" fmla="*/ 993862 h 7043687"/>
              <a:gd name="connsiteX13333" fmla="*/ 1603055 w 5143835"/>
              <a:gd name="connsiteY13333" fmla="*/ 996299 h 7043687"/>
              <a:gd name="connsiteX13334" fmla="*/ 1616951 w 5143835"/>
              <a:gd name="connsiteY13334" fmla="*/ 1006572 h 7043687"/>
              <a:gd name="connsiteX13335" fmla="*/ 1615344 w 5143835"/>
              <a:gd name="connsiteY13335" fmla="*/ 1012926 h 7043687"/>
              <a:gd name="connsiteX13336" fmla="*/ 1598236 w 5143835"/>
              <a:gd name="connsiteY13336" fmla="*/ 1015362 h 7043687"/>
              <a:gd name="connsiteX13337" fmla="*/ 1595024 w 5143835"/>
              <a:gd name="connsiteY13337" fmla="*/ 1028072 h 7043687"/>
              <a:gd name="connsiteX13338" fmla="*/ 1612132 w 5143835"/>
              <a:gd name="connsiteY13338" fmla="*/ 1025635 h 7043687"/>
              <a:gd name="connsiteX13339" fmla="*/ 1586432 w 5143835"/>
              <a:gd name="connsiteY13339" fmla="*/ 1127309 h 7043687"/>
              <a:gd name="connsiteX13340" fmla="*/ 1573582 w 5143835"/>
              <a:gd name="connsiteY13340" fmla="*/ 1178146 h 7043687"/>
              <a:gd name="connsiteX13341" fmla="*/ 1547882 w 5143835"/>
              <a:gd name="connsiteY13341" fmla="*/ 1279818 h 7043687"/>
              <a:gd name="connsiteX13342" fmla="*/ 1561775 w 5143835"/>
              <a:gd name="connsiteY13342" fmla="*/ 1290091 h 7043687"/>
              <a:gd name="connsiteX13343" fmla="*/ 1552137 w 5143835"/>
              <a:gd name="connsiteY13343" fmla="*/ 1328218 h 7043687"/>
              <a:gd name="connsiteX13344" fmla="*/ 1531268 w 5143835"/>
              <a:gd name="connsiteY13344" fmla="*/ 1386323 h 7043687"/>
              <a:gd name="connsiteX13345" fmla="*/ 1525262 w 5143835"/>
              <a:gd name="connsiteY13345" fmla="*/ 1407791 h 7043687"/>
              <a:gd name="connsiteX13346" fmla="*/ 1537525 w 5143835"/>
              <a:gd name="connsiteY13346" fmla="*/ 1425810 h 7043687"/>
              <a:gd name="connsiteX13347" fmla="*/ 1550288 w 5143835"/>
              <a:gd name="connsiteY13347" fmla="*/ 1472001 h 7043687"/>
              <a:gd name="connsiteX13348" fmla="*/ 1556756 w 5143835"/>
              <a:gd name="connsiteY13348" fmla="*/ 1478155 h 7043687"/>
              <a:gd name="connsiteX13349" fmla="*/ 1565765 w 5143835"/>
              <a:gd name="connsiteY13349" fmla="*/ 1427331 h 7043687"/>
              <a:gd name="connsiteX13350" fmla="*/ 1558620 w 5143835"/>
              <a:gd name="connsiteY13350" fmla="*/ 1410293 h 7043687"/>
              <a:gd name="connsiteX13351" fmla="*/ 1582596 w 5143835"/>
              <a:gd name="connsiteY13351" fmla="*/ 1404430 h 7043687"/>
              <a:gd name="connsiteX13352" fmla="*/ 1604982 w 5143835"/>
              <a:gd name="connsiteY13352" fmla="*/ 1470783 h 7043687"/>
              <a:gd name="connsiteX13353" fmla="*/ 1608097 w 5143835"/>
              <a:gd name="connsiteY13353" fmla="*/ 1520854 h 7043687"/>
              <a:gd name="connsiteX13354" fmla="*/ 1646397 w 5143835"/>
              <a:gd name="connsiteY13354" fmla="*/ 1558730 h 7043687"/>
              <a:gd name="connsiteX13355" fmla="*/ 1650089 w 5143835"/>
              <a:gd name="connsiteY13355" fmla="*/ 1562407 h 7043687"/>
              <a:gd name="connsiteX13356" fmla="*/ 1658298 w 5143835"/>
              <a:gd name="connsiteY13356" fmla="*/ 1550536 h 7043687"/>
              <a:gd name="connsiteX13357" fmla="*/ 1728357 w 5143835"/>
              <a:gd name="connsiteY13357" fmla="*/ 1338321 h 7043687"/>
              <a:gd name="connsiteX13358" fmla="*/ 1717745 w 5143835"/>
              <a:gd name="connsiteY13358" fmla="*/ 1315351 h 7043687"/>
              <a:gd name="connsiteX13359" fmla="*/ 1742817 w 5143835"/>
              <a:gd name="connsiteY13359" fmla="*/ 1281115 h 7043687"/>
              <a:gd name="connsiteX13360" fmla="*/ 1730598 w 5143835"/>
              <a:gd name="connsiteY13360" fmla="*/ 1264501 h 7043687"/>
              <a:gd name="connsiteX13361" fmla="*/ 1765310 w 5143835"/>
              <a:gd name="connsiteY13361" fmla="*/ 1192126 h 7043687"/>
              <a:gd name="connsiteX13362" fmla="*/ 1778163 w 5143835"/>
              <a:gd name="connsiteY13362" fmla="*/ 1141276 h 7043687"/>
              <a:gd name="connsiteX13363" fmla="*/ 1795837 w 5143835"/>
              <a:gd name="connsiteY13363" fmla="*/ 1071357 h 7043687"/>
              <a:gd name="connsiteX13364" fmla="*/ 1802264 w 5143835"/>
              <a:gd name="connsiteY13364" fmla="*/ 1045931 h 7043687"/>
              <a:gd name="connsiteX13365" fmla="*/ 1805477 w 5143835"/>
              <a:gd name="connsiteY13365" fmla="*/ 1033218 h 7043687"/>
              <a:gd name="connsiteX13366" fmla="*/ 1830546 w 5143835"/>
              <a:gd name="connsiteY13366" fmla="*/ 998981 h 7043687"/>
              <a:gd name="connsiteX13367" fmla="*/ 1845006 w 5143835"/>
              <a:gd name="connsiteY13367" fmla="*/ 941773 h 7043687"/>
              <a:gd name="connsiteX13368" fmla="*/ 1880353 w 5143835"/>
              <a:gd name="connsiteY13368" fmla="*/ 801933 h 7043687"/>
              <a:gd name="connsiteX13369" fmla="*/ 1905421 w 5143835"/>
              <a:gd name="connsiteY13369" fmla="*/ 767696 h 7043687"/>
              <a:gd name="connsiteX13370" fmla="*/ 1891930 w 5143835"/>
              <a:gd name="connsiteY13370" fmla="*/ 886009 h 7043687"/>
              <a:gd name="connsiteX13371" fmla="*/ 1920216 w 5143835"/>
              <a:gd name="connsiteY13371" fmla="*/ 839060 h 7043687"/>
              <a:gd name="connsiteX13372" fmla="*/ 1931463 w 5143835"/>
              <a:gd name="connsiteY13372" fmla="*/ 794565 h 7043687"/>
              <a:gd name="connsiteX13373" fmla="*/ 1933069 w 5143835"/>
              <a:gd name="connsiteY13373" fmla="*/ 788209 h 7043687"/>
              <a:gd name="connsiteX13374" fmla="*/ 1946891 w 5143835"/>
              <a:gd name="connsiteY13374" fmla="*/ 798465 h 7043687"/>
              <a:gd name="connsiteX13375" fmla="*/ 1935645 w 5143835"/>
              <a:gd name="connsiteY13375" fmla="*/ 842959 h 7043687"/>
              <a:gd name="connsiteX13376" fmla="*/ 1919578 w 5143835"/>
              <a:gd name="connsiteY13376" fmla="*/ 906522 h 7043687"/>
              <a:gd name="connsiteX13377" fmla="*/ 1935006 w 5143835"/>
              <a:gd name="connsiteY13377" fmla="*/ 910422 h 7043687"/>
              <a:gd name="connsiteX13378" fmla="*/ 1960079 w 5143835"/>
              <a:gd name="connsiteY13378" fmla="*/ 876185 h 7043687"/>
              <a:gd name="connsiteX13379" fmla="*/ 1988361 w 5143835"/>
              <a:gd name="connsiteY13379" fmla="*/ 829235 h 7043687"/>
              <a:gd name="connsiteX13380" fmla="*/ 1990606 w 5143835"/>
              <a:gd name="connsiteY13380" fmla="*/ 755414 h 7043687"/>
              <a:gd name="connsiteX13381" fmla="*/ 2021463 w 5143835"/>
              <a:gd name="connsiteY13381" fmla="*/ 763215 h 7043687"/>
              <a:gd name="connsiteX13382" fmla="*/ 2038502 w 5143835"/>
              <a:gd name="connsiteY13382" fmla="*/ 760758 h 7043687"/>
              <a:gd name="connsiteX13383" fmla="*/ 2055537 w 5143835"/>
              <a:gd name="connsiteY13383" fmla="*/ 758303 h 7043687"/>
              <a:gd name="connsiteX13384" fmla="*/ 2053931 w 5143835"/>
              <a:gd name="connsiteY13384" fmla="*/ 764659 h 7043687"/>
              <a:gd name="connsiteX13385" fmla="*/ 2036895 w 5143835"/>
              <a:gd name="connsiteY13385" fmla="*/ 767116 h 7043687"/>
              <a:gd name="connsiteX13386" fmla="*/ 2049110 w 5143835"/>
              <a:gd name="connsiteY13386" fmla="*/ 783729 h 7043687"/>
              <a:gd name="connsiteX13387" fmla="*/ 2083181 w 5143835"/>
              <a:gd name="connsiteY13387" fmla="*/ 778815 h 7043687"/>
              <a:gd name="connsiteX13388" fmla="*/ 2084787 w 5143835"/>
              <a:gd name="connsiteY13388" fmla="*/ 772458 h 7043687"/>
              <a:gd name="connsiteX13389" fmla="*/ 2100216 w 5143835"/>
              <a:gd name="connsiteY13389" fmla="*/ 776358 h 7043687"/>
              <a:gd name="connsiteX13390" fmla="*/ 2115649 w 5143835"/>
              <a:gd name="connsiteY13390" fmla="*/ 780259 h 7043687"/>
              <a:gd name="connsiteX13391" fmla="*/ 2131078 w 5143835"/>
              <a:gd name="connsiteY13391" fmla="*/ 784158 h 7043687"/>
              <a:gd name="connsiteX13392" fmla="*/ 2132684 w 5143835"/>
              <a:gd name="connsiteY13392" fmla="*/ 777804 h 7043687"/>
              <a:gd name="connsiteX13393" fmla="*/ 2134291 w 5143835"/>
              <a:gd name="connsiteY13393" fmla="*/ 771446 h 7043687"/>
              <a:gd name="connsiteX13394" fmla="*/ 2151327 w 5143835"/>
              <a:gd name="connsiteY13394" fmla="*/ 768990 h 7043687"/>
              <a:gd name="connsiteX13395" fmla="*/ 2166755 w 5143835"/>
              <a:gd name="connsiteY13395" fmla="*/ 772890 h 7043687"/>
              <a:gd name="connsiteX13396" fmla="*/ 2165148 w 5143835"/>
              <a:gd name="connsiteY13396" fmla="*/ 779246 h 7043687"/>
              <a:gd name="connsiteX13397" fmla="*/ 2163542 w 5143835"/>
              <a:gd name="connsiteY13397" fmla="*/ 785603 h 7043687"/>
              <a:gd name="connsiteX13398" fmla="*/ 2161934 w 5143835"/>
              <a:gd name="connsiteY13398" fmla="*/ 791958 h 7043687"/>
              <a:gd name="connsiteX13399" fmla="*/ 2178973 w 5143835"/>
              <a:gd name="connsiteY13399" fmla="*/ 789504 h 7043687"/>
              <a:gd name="connsiteX13400" fmla="*/ 2168361 w 5143835"/>
              <a:gd name="connsiteY13400" fmla="*/ 766535 h 7043687"/>
              <a:gd name="connsiteX13401" fmla="*/ 2139111 w 5143835"/>
              <a:gd name="connsiteY13401" fmla="*/ 752378 h 7043687"/>
              <a:gd name="connsiteX13402" fmla="*/ 2140717 w 5143835"/>
              <a:gd name="connsiteY13402" fmla="*/ 746021 h 7043687"/>
              <a:gd name="connsiteX13403" fmla="*/ 2156147 w 5143835"/>
              <a:gd name="connsiteY13403" fmla="*/ 749922 h 7043687"/>
              <a:gd name="connsiteX13404" fmla="*/ 2154539 w 5143835"/>
              <a:gd name="connsiteY13404" fmla="*/ 756278 h 7043687"/>
              <a:gd name="connsiteX13405" fmla="*/ 2169969 w 5143835"/>
              <a:gd name="connsiteY13405" fmla="*/ 760178 h 7043687"/>
              <a:gd name="connsiteX13406" fmla="*/ 2202436 w 5143835"/>
              <a:gd name="connsiteY13406" fmla="*/ 761622 h 7043687"/>
              <a:gd name="connsiteX13407" fmla="*/ 2204042 w 5143835"/>
              <a:gd name="connsiteY13407" fmla="*/ 755265 h 7043687"/>
              <a:gd name="connsiteX13408" fmla="*/ 2219471 w 5143835"/>
              <a:gd name="connsiteY13408" fmla="*/ 759164 h 7043687"/>
              <a:gd name="connsiteX13409" fmla="*/ 2221077 w 5143835"/>
              <a:gd name="connsiteY13409" fmla="*/ 752809 h 7043687"/>
              <a:gd name="connsiteX13410" fmla="*/ 2222685 w 5143835"/>
              <a:gd name="connsiteY13410" fmla="*/ 746453 h 7043687"/>
              <a:gd name="connsiteX13411" fmla="*/ 2225898 w 5143835"/>
              <a:gd name="connsiteY13411" fmla="*/ 733739 h 7043687"/>
              <a:gd name="connsiteX13412" fmla="*/ 2253545 w 5143835"/>
              <a:gd name="connsiteY13412" fmla="*/ 754253 h 7043687"/>
              <a:gd name="connsiteX13413" fmla="*/ 2270581 w 5143835"/>
              <a:gd name="connsiteY13413" fmla="*/ 751797 h 7043687"/>
              <a:gd name="connsiteX13414" fmla="*/ 2260941 w 5143835"/>
              <a:gd name="connsiteY13414" fmla="*/ 789935 h 7043687"/>
              <a:gd name="connsiteX13415" fmla="*/ 2260302 w 5143835"/>
              <a:gd name="connsiteY13415" fmla="*/ 857398 h 7043687"/>
              <a:gd name="connsiteX13416" fmla="*/ 2244874 w 5143835"/>
              <a:gd name="connsiteY13416" fmla="*/ 853498 h 7043687"/>
              <a:gd name="connsiteX13417" fmla="*/ 2257089 w 5143835"/>
              <a:gd name="connsiteY13417" fmla="*/ 870110 h 7043687"/>
              <a:gd name="connsiteX13418" fmla="*/ 2289553 w 5143835"/>
              <a:gd name="connsiteY13418" fmla="*/ 871555 h 7043687"/>
              <a:gd name="connsiteX13419" fmla="*/ 2320414 w 5143835"/>
              <a:gd name="connsiteY13419" fmla="*/ 879355 h 7043687"/>
              <a:gd name="connsiteX13420" fmla="*/ 2312381 w 5143835"/>
              <a:gd name="connsiteY13420" fmla="*/ 911136 h 7043687"/>
              <a:gd name="connsiteX13421" fmla="*/ 2327810 w 5143835"/>
              <a:gd name="connsiteY13421" fmla="*/ 915036 h 7043687"/>
              <a:gd name="connsiteX13422" fmla="*/ 2326203 w 5143835"/>
              <a:gd name="connsiteY13422" fmla="*/ 921393 h 7043687"/>
              <a:gd name="connsiteX13423" fmla="*/ 2310774 w 5143835"/>
              <a:gd name="connsiteY13423" fmla="*/ 917493 h 7043687"/>
              <a:gd name="connsiteX13424" fmla="*/ 2338419 w 5143835"/>
              <a:gd name="connsiteY13424" fmla="*/ 938005 h 7043687"/>
              <a:gd name="connsiteX13425" fmla="*/ 2318169 w 5143835"/>
              <a:gd name="connsiteY13425" fmla="*/ 953175 h 7043687"/>
              <a:gd name="connsiteX13426" fmla="*/ 2328144 w 5143835"/>
              <a:gd name="connsiteY13426" fmla="*/ 1043607 h 7043687"/>
              <a:gd name="connsiteX13427" fmla="*/ 2341966 w 5143835"/>
              <a:gd name="connsiteY13427" fmla="*/ 1053863 h 7043687"/>
              <a:gd name="connsiteX13428" fmla="*/ 2338115 w 5143835"/>
              <a:gd name="connsiteY13428" fmla="*/ 1134039 h 7043687"/>
              <a:gd name="connsiteX13429" fmla="*/ 2335870 w 5143835"/>
              <a:gd name="connsiteY13429" fmla="*/ 1207859 h 7043687"/>
              <a:gd name="connsiteX13430" fmla="*/ 2303102 w 5143835"/>
              <a:gd name="connsiteY13430" fmla="*/ 1402449 h 7043687"/>
              <a:gd name="connsiteX13431" fmla="*/ 2291855 w 5143835"/>
              <a:gd name="connsiteY13431" fmla="*/ 1446944 h 7043687"/>
              <a:gd name="connsiteX13432" fmla="*/ 2288642 w 5143835"/>
              <a:gd name="connsiteY13432" fmla="*/ 1459656 h 7043687"/>
              <a:gd name="connsiteX13433" fmla="*/ 2271936 w 5143835"/>
              <a:gd name="connsiteY13433" fmla="*/ 1590683 h 7043687"/>
              <a:gd name="connsiteX13434" fmla="*/ 2254263 w 5143835"/>
              <a:gd name="connsiteY13434" fmla="*/ 1660602 h 7043687"/>
              <a:gd name="connsiteX13435" fmla="*/ 2243986 w 5143835"/>
              <a:gd name="connsiteY13435" fmla="*/ 1766203 h 7043687"/>
              <a:gd name="connsiteX13436" fmla="*/ 2240772 w 5143835"/>
              <a:gd name="connsiteY13436" fmla="*/ 1778916 h 7043687"/>
              <a:gd name="connsiteX13437" fmla="*/ 2169441 w 5143835"/>
              <a:gd name="connsiteY13437" fmla="*/ 2126057 h 7043687"/>
              <a:gd name="connsiteX13438" fmla="*/ 2119634 w 5143835"/>
              <a:gd name="connsiteY13438" fmla="*/ 2323104 h 7043687"/>
              <a:gd name="connsiteX13439" fmla="*/ 2099385 w 5143835"/>
              <a:gd name="connsiteY13439" fmla="*/ 2338273 h 7043687"/>
              <a:gd name="connsiteX13440" fmla="*/ 2091351 w 5143835"/>
              <a:gd name="connsiteY13440" fmla="*/ 2370054 h 7043687"/>
              <a:gd name="connsiteX13441" fmla="*/ 2088904 w 5143835"/>
              <a:gd name="connsiteY13441" fmla="*/ 2404092 h 7043687"/>
              <a:gd name="connsiteX13442" fmla="*/ 2087850 w 5143835"/>
              <a:gd name="connsiteY13442" fmla="*/ 2406418 h 7043687"/>
              <a:gd name="connsiteX13443" fmla="*/ 2086821 w 5143835"/>
              <a:gd name="connsiteY13443" fmla="*/ 2417392 h 7043687"/>
              <a:gd name="connsiteX13444" fmla="*/ 2084891 w 5143835"/>
              <a:gd name="connsiteY13444" fmla="*/ 2435269 h 7043687"/>
              <a:gd name="connsiteX13445" fmla="*/ 2096830 w 5143835"/>
              <a:gd name="connsiteY13445" fmla="*/ 2503365 h 7043687"/>
              <a:gd name="connsiteX13446" fmla="*/ 2090579 w 5143835"/>
              <a:gd name="connsiteY13446" fmla="*/ 2526700 h 7043687"/>
              <a:gd name="connsiteX13447" fmla="*/ 2065415 w 5143835"/>
              <a:gd name="connsiteY13447" fmla="*/ 2611309 h 7043687"/>
              <a:gd name="connsiteX13448" fmla="*/ 2066769 w 5143835"/>
              <a:gd name="connsiteY13448" fmla="*/ 2633079 h 7043687"/>
              <a:gd name="connsiteX13449" fmla="*/ 2061791 w 5143835"/>
              <a:gd name="connsiteY13449" fmla="*/ 2650871 h 7043687"/>
              <a:gd name="connsiteX13450" fmla="*/ 2011972 w 5143835"/>
              <a:gd name="connsiteY13450" fmla="*/ 2730459 h 7043687"/>
              <a:gd name="connsiteX13451" fmla="*/ 1993277 w 5143835"/>
              <a:gd name="connsiteY13451" fmla="*/ 2821221 h 7043687"/>
              <a:gd name="connsiteX13452" fmla="*/ 1994089 w 5143835"/>
              <a:gd name="connsiteY13452" fmla="*/ 2834283 h 7043687"/>
              <a:gd name="connsiteX13453" fmla="*/ 1996121 w 5143835"/>
              <a:gd name="connsiteY13453" fmla="*/ 2866937 h 7043687"/>
              <a:gd name="connsiteX13454" fmla="*/ 1972820 w 5143835"/>
              <a:gd name="connsiteY13454" fmla="*/ 2883685 h 7043687"/>
              <a:gd name="connsiteX13455" fmla="*/ 1966488 w 5143835"/>
              <a:gd name="connsiteY13455" fmla="*/ 2879708 h 7043687"/>
              <a:gd name="connsiteX13456" fmla="*/ 1968655 w 5143835"/>
              <a:gd name="connsiteY13456" fmla="*/ 2914539 h 7043687"/>
              <a:gd name="connsiteX13457" fmla="*/ 1974445 w 5143835"/>
              <a:gd name="connsiteY13457" fmla="*/ 2909808 h 7043687"/>
              <a:gd name="connsiteX13458" fmla="*/ 1980373 w 5143835"/>
              <a:gd name="connsiteY13458" fmla="*/ 2907254 h 7043687"/>
              <a:gd name="connsiteX13459" fmla="*/ 1986434 w 5143835"/>
              <a:gd name="connsiteY13459" fmla="*/ 2906877 h 7043687"/>
              <a:gd name="connsiteX13460" fmla="*/ 1980644 w 5143835"/>
              <a:gd name="connsiteY13460" fmla="*/ 2911608 h 7043687"/>
              <a:gd name="connsiteX13461" fmla="*/ 1981863 w 5143835"/>
              <a:gd name="connsiteY13461" fmla="*/ 2931201 h 7043687"/>
              <a:gd name="connsiteX13462" fmla="*/ 1969468 w 5143835"/>
              <a:gd name="connsiteY13462" fmla="*/ 2927601 h 7043687"/>
              <a:gd name="connsiteX13463" fmla="*/ 1920731 w 5143835"/>
              <a:gd name="connsiteY13463" fmla="*/ 3024603 h 7043687"/>
              <a:gd name="connsiteX13464" fmla="*/ 1922899 w 5143835"/>
              <a:gd name="connsiteY13464" fmla="*/ 3059434 h 7043687"/>
              <a:gd name="connsiteX13465" fmla="*/ 1946470 w 5143835"/>
              <a:gd name="connsiteY13465" fmla="*/ 3047041 h 7043687"/>
              <a:gd name="connsiteX13466" fmla="*/ 1966282 w 5143835"/>
              <a:gd name="connsiteY13466" fmla="*/ 3072032 h 7043687"/>
              <a:gd name="connsiteX13467" fmla="*/ 1951075 w 5143835"/>
              <a:gd name="connsiteY13467" fmla="*/ 3121057 h 7043687"/>
              <a:gd name="connsiteX13468" fmla="*/ 1953513 w 5143835"/>
              <a:gd name="connsiteY13468" fmla="*/ 3160242 h 7043687"/>
              <a:gd name="connsiteX13469" fmla="*/ 1950837 w 5143835"/>
              <a:gd name="connsiteY13469" fmla="*/ 3215043 h 7043687"/>
              <a:gd name="connsiteX13470" fmla="*/ 1939390 w 5143835"/>
              <a:gd name="connsiteY13470" fmla="*/ 3226681 h 7043687"/>
              <a:gd name="connsiteX13471" fmla="*/ 1946768 w 5143835"/>
              <a:gd name="connsiteY13471" fmla="*/ 3235237 h 7043687"/>
              <a:gd name="connsiteX13472" fmla="*/ 1950925 w 5143835"/>
              <a:gd name="connsiteY13472" fmla="*/ 3236444 h 7043687"/>
              <a:gd name="connsiteX13473" fmla="*/ 1953342 w 5143835"/>
              <a:gd name="connsiteY13473" fmla="*/ 3227318 h 7043687"/>
              <a:gd name="connsiteX13474" fmla="*/ 1960824 w 5143835"/>
              <a:gd name="connsiteY13474" fmla="*/ 3228797 h 7043687"/>
              <a:gd name="connsiteX13475" fmla="*/ 1955228 w 5143835"/>
              <a:gd name="connsiteY13475" fmla="*/ 3217782 h 7043687"/>
              <a:gd name="connsiteX13476" fmla="*/ 1972609 w 5143835"/>
              <a:gd name="connsiteY13476" fmla="*/ 3169198 h 7043687"/>
              <a:gd name="connsiteX13477" fmla="*/ 1978819 w 5143835"/>
              <a:gd name="connsiteY13477" fmla="*/ 3145654 h 7043687"/>
              <a:gd name="connsiteX13478" fmla="*/ 1983924 w 5143835"/>
              <a:gd name="connsiteY13478" fmla="*/ 3111982 h 7043687"/>
              <a:gd name="connsiteX13479" fmla="*/ 1987776 w 5143835"/>
              <a:gd name="connsiteY13479" fmla="*/ 3100358 h 7043687"/>
              <a:gd name="connsiteX13480" fmla="*/ 2001693 w 5143835"/>
              <a:gd name="connsiteY13480" fmla="*/ 3053566 h 7043687"/>
              <a:gd name="connsiteX13481" fmla="*/ 2007821 w 5143835"/>
              <a:gd name="connsiteY13481" fmla="*/ 3022574 h 7043687"/>
              <a:gd name="connsiteX13482" fmla="*/ 2006325 w 5143835"/>
              <a:gd name="connsiteY13482" fmla="*/ 3022278 h 7043687"/>
              <a:gd name="connsiteX13483" fmla="*/ 2021267 w 5143835"/>
              <a:gd name="connsiteY13483" fmla="*/ 2978166 h 7043687"/>
              <a:gd name="connsiteX13484" fmla="*/ 2028810 w 5143835"/>
              <a:gd name="connsiteY13484" fmla="*/ 2940022 h 7043687"/>
              <a:gd name="connsiteX13485" fmla="*/ 2042030 w 5143835"/>
              <a:gd name="connsiteY13485" fmla="*/ 2920342 h 7043687"/>
              <a:gd name="connsiteX13486" fmla="*/ 2051929 w 5143835"/>
              <a:gd name="connsiteY13486" fmla="*/ 2870279 h 7043687"/>
              <a:gd name="connsiteX13487" fmla="*/ 2074579 w 5143835"/>
              <a:gd name="connsiteY13487" fmla="*/ 2802918 h 7043687"/>
              <a:gd name="connsiteX13488" fmla="*/ 2092062 w 5143835"/>
              <a:gd name="connsiteY13488" fmla="*/ 2808853 h 7043687"/>
              <a:gd name="connsiteX13489" fmla="*/ 2095055 w 5143835"/>
              <a:gd name="connsiteY13489" fmla="*/ 2809445 h 7043687"/>
              <a:gd name="connsiteX13490" fmla="*/ 2098991 w 5143835"/>
              <a:gd name="connsiteY13490" fmla="*/ 2805269 h 7043687"/>
              <a:gd name="connsiteX13491" fmla="*/ 2074496 w 5143835"/>
              <a:gd name="connsiteY13491" fmla="*/ 2795470 h 7043687"/>
              <a:gd name="connsiteX13492" fmla="*/ 2087718 w 5143835"/>
              <a:gd name="connsiteY13492" fmla="*/ 2775790 h 7043687"/>
              <a:gd name="connsiteX13493" fmla="*/ 2103355 w 5143835"/>
              <a:gd name="connsiteY13493" fmla="*/ 2704566 h 7043687"/>
              <a:gd name="connsiteX13494" fmla="*/ 2127993 w 5143835"/>
              <a:gd name="connsiteY13494" fmla="*/ 2682189 h 7043687"/>
              <a:gd name="connsiteX13495" fmla="*/ 2136971 w 5143835"/>
              <a:gd name="connsiteY13495" fmla="*/ 2683965 h 7043687"/>
              <a:gd name="connsiteX13496" fmla="*/ 2153245 w 5143835"/>
              <a:gd name="connsiteY13496" fmla="*/ 2625252 h 7043687"/>
              <a:gd name="connsiteX13497" fmla="*/ 2149145 w 5143835"/>
              <a:gd name="connsiteY13497" fmla="*/ 2614533 h 7043687"/>
              <a:gd name="connsiteX13498" fmla="*/ 2187453 w 5143835"/>
              <a:gd name="connsiteY13498" fmla="*/ 2523020 h 7043687"/>
              <a:gd name="connsiteX13499" fmla="*/ 2177450 w 5143835"/>
              <a:gd name="connsiteY13499" fmla="*/ 2518565 h 7043687"/>
              <a:gd name="connsiteX13500" fmla="*/ 2200817 w 5143835"/>
              <a:gd name="connsiteY13500" fmla="*/ 2471163 h 7043687"/>
              <a:gd name="connsiteX13501" fmla="*/ 2174601 w 5143835"/>
              <a:gd name="connsiteY13501" fmla="*/ 2485798 h 7043687"/>
              <a:gd name="connsiteX13502" fmla="*/ 2173104 w 5143835"/>
              <a:gd name="connsiteY13502" fmla="*/ 2485502 h 7043687"/>
              <a:gd name="connsiteX13503" fmla="*/ 2171690 w 5143835"/>
              <a:gd name="connsiteY13503" fmla="*/ 2492654 h 7043687"/>
              <a:gd name="connsiteX13504" fmla="*/ 2167919 w 5143835"/>
              <a:gd name="connsiteY13504" fmla="*/ 2511726 h 7043687"/>
              <a:gd name="connsiteX13505" fmla="*/ 2160213 w 5143835"/>
              <a:gd name="connsiteY13505" fmla="*/ 2534974 h 7043687"/>
              <a:gd name="connsiteX13506" fmla="*/ 2151563 w 5143835"/>
              <a:gd name="connsiteY13506" fmla="*/ 2562991 h 7043687"/>
              <a:gd name="connsiteX13507" fmla="*/ 2149596 w 5143835"/>
              <a:gd name="connsiteY13507" fmla="*/ 2565078 h 7043687"/>
              <a:gd name="connsiteX13508" fmla="*/ 2145578 w 5143835"/>
              <a:gd name="connsiteY13508" fmla="*/ 2561807 h 7043687"/>
              <a:gd name="connsiteX13509" fmla="*/ 2154699 w 5143835"/>
              <a:gd name="connsiteY13509" fmla="*/ 2531407 h 7043687"/>
              <a:gd name="connsiteX13510" fmla="*/ 2162406 w 5143835"/>
              <a:gd name="connsiteY13510" fmla="*/ 2508158 h 7043687"/>
              <a:gd name="connsiteX13511" fmla="*/ 2160910 w 5143835"/>
              <a:gd name="connsiteY13511" fmla="*/ 2507863 h 7043687"/>
              <a:gd name="connsiteX13512" fmla="*/ 2165234 w 5143835"/>
              <a:gd name="connsiteY13512" fmla="*/ 2493855 h 7043687"/>
              <a:gd name="connsiteX13513" fmla="*/ 2166731 w 5143835"/>
              <a:gd name="connsiteY13513" fmla="*/ 2494150 h 7043687"/>
              <a:gd name="connsiteX13514" fmla="*/ 2168616 w 5143835"/>
              <a:gd name="connsiteY13514" fmla="*/ 2484615 h 7043687"/>
              <a:gd name="connsiteX13515" fmla="*/ 2167120 w 5143835"/>
              <a:gd name="connsiteY13515" fmla="*/ 2484318 h 7043687"/>
              <a:gd name="connsiteX13516" fmla="*/ 2189707 w 5143835"/>
              <a:gd name="connsiteY13516" fmla="*/ 2456582 h 7043687"/>
              <a:gd name="connsiteX13517" fmla="*/ 2195118 w 5143835"/>
              <a:gd name="connsiteY13517" fmla="*/ 2405631 h 7043687"/>
              <a:gd name="connsiteX13518" fmla="*/ 2219285 w 5143835"/>
              <a:gd name="connsiteY13518" fmla="*/ 2385637 h 7043687"/>
              <a:gd name="connsiteX13519" fmla="*/ 2205735 w 5143835"/>
              <a:gd name="connsiteY13519" fmla="*/ 2375526 h 7043687"/>
              <a:gd name="connsiteX13520" fmla="*/ 2215246 w 5143835"/>
              <a:gd name="connsiteY13520" fmla="*/ 2335294 h 7043687"/>
              <a:gd name="connsiteX13521" fmla="*/ 2237136 w 5143835"/>
              <a:gd name="connsiteY13521" fmla="*/ 2334669 h 7043687"/>
              <a:gd name="connsiteX13522" fmla="*/ 2240026 w 5143835"/>
              <a:gd name="connsiteY13522" fmla="*/ 2280742 h 7043687"/>
              <a:gd name="connsiteX13523" fmla="*/ 2240498 w 5143835"/>
              <a:gd name="connsiteY13523" fmla="*/ 2278358 h 7043687"/>
              <a:gd name="connsiteX13524" fmla="*/ 2236645 w 5143835"/>
              <a:gd name="connsiteY13524" fmla="*/ 2289982 h 7043687"/>
              <a:gd name="connsiteX13525" fmla="*/ 2233262 w 5143835"/>
              <a:gd name="connsiteY13525" fmla="*/ 2299222 h 7043687"/>
              <a:gd name="connsiteX13526" fmla="*/ 2229798 w 5143835"/>
              <a:gd name="connsiteY13526" fmla="*/ 2301014 h 7043687"/>
              <a:gd name="connsiteX13527" fmla="*/ 2229244 w 5143835"/>
              <a:gd name="connsiteY13527" fmla="*/ 2295951 h 7043687"/>
              <a:gd name="connsiteX13528" fmla="*/ 2230658 w 5143835"/>
              <a:gd name="connsiteY13528" fmla="*/ 2288798 h 7043687"/>
              <a:gd name="connsiteX13529" fmla="*/ 2234512 w 5143835"/>
              <a:gd name="connsiteY13529" fmla="*/ 2277175 h 7043687"/>
              <a:gd name="connsiteX13530" fmla="*/ 2254640 w 5143835"/>
              <a:gd name="connsiteY13530" fmla="*/ 2206839 h 7043687"/>
              <a:gd name="connsiteX13531" fmla="*/ 2269745 w 5143835"/>
              <a:gd name="connsiteY13531" fmla="*/ 2177622 h 7043687"/>
              <a:gd name="connsiteX13532" fmla="*/ 2279892 w 5143835"/>
              <a:gd name="connsiteY13532" fmla="*/ 2149903 h 7043687"/>
              <a:gd name="connsiteX13533" fmla="*/ 2284359 w 5143835"/>
              <a:gd name="connsiteY13533" fmla="*/ 2103719 h 7043687"/>
              <a:gd name="connsiteX13534" fmla="*/ 2293215 w 5143835"/>
              <a:gd name="connsiteY13534" fmla="*/ 2096204 h 7043687"/>
              <a:gd name="connsiteX13535" fmla="*/ 2292350 w 5143835"/>
              <a:gd name="connsiteY13535" fmla="*/ 2093482 h 7043687"/>
              <a:gd name="connsiteX13536" fmla="*/ 2297235 w 5143835"/>
              <a:gd name="connsiteY13536" fmla="*/ 2089492 h 7043687"/>
              <a:gd name="connsiteX13537" fmla="*/ 2299998 w 5143835"/>
              <a:gd name="connsiteY13537" fmla="*/ 2077704 h 7043687"/>
              <a:gd name="connsiteX13538" fmla="*/ 2300021 w 5143835"/>
              <a:gd name="connsiteY13538" fmla="*/ 2077589 h 7043687"/>
              <a:gd name="connsiteX13539" fmla="*/ 2293407 w 5143835"/>
              <a:gd name="connsiteY13539" fmla="*/ 2085516 h 7043687"/>
              <a:gd name="connsiteX13540" fmla="*/ 2291224 w 5143835"/>
              <a:gd name="connsiteY13540" fmla="*/ 2094248 h 7043687"/>
              <a:gd name="connsiteX13541" fmla="*/ 2285439 w 5143835"/>
              <a:gd name="connsiteY13541" fmla="*/ 2076045 h 7043687"/>
              <a:gd name="connsiteX13542" fmla="*/ 2241870 w 5143835"/>
              <a:gd name="connsiteY13542" fmla="*/ 2096570 h 7043687"/>
              <a:gd name="connsiteX13543" fmla="*/ 2226702 w 5143835"/>
              <a:gd name="connsiteY13543" fmla="*/ 2101389 h 7043687"/>
              <a:gd name="connsiteX13544" fmla="*/ 2224774 w 5143835"/>
              <a:gd name="connsiteY13544" fmla="*/ 2095322 h 7043687"/>
              <a:gd name="connsiteX13545" fmla="*/ 2268345 w 5143835"/>
              <a:gd name="connsiteY13545" fmla="*/ 2074799 h 7043687"/>
              <a:gd name="connsiteX13546" fmla="*/ 2279656 w 5143835"/>
              <a:gd name="connsiteY13546" fmla="*/ 2057845 h 7043687"/>
              <a:gd name="connsiteX13547" fmla="*/ 2296751 w 5143835"/>
              <a:gd name="connsiteY13547" fmla="*/ 2059093 h 7043687"/>
              <a:gd name="connsiteX13548" fmla="*/ 2302289 w 5143835"/>
              <a:gd name="connsiteY13548" fmla="*/ 2066120 h 7043687"/>
              <a:gd name="connsiteX13549" fmla="*/ 2303342 w 5143835"/>
              <a:gd name="connsiteY13549" fmla="*/ 2060793 h 7043687"/>
              <a:gd name="connsiteX13550" fmla="*/ 2314100 w 5143835"/>
              <a:gd name="connsiteY13550" fmla="*/ 2047669 h 7043687"/>
              <a:gd name="connsiteX13551" fmla="*/ 2326357 w 5143835"/>
              <a:gd name="connsiteY13551" fmla="*/ 1985687 h 7043687"/>
              <a:gd name="connsiteX13552" fmla="*/ 2323671 w 5143835"/>
              <a:gd name="connsiteY13552" fmla="*/ 1967814 h 7043687"/>
              <a:gd name="connsiteX13553" fmla="*/ 2326664 w 5143835"/>
              <a:gd name="connsiteY13553" fmla="*/ 1968406 h 7043687"/>
              <a:gd name="connsiteX13554" fmla="*/ 2348288 w 5143835"/>
              <a:gd name="connsiteY13554" fmla="*/ 1898367 h 7043687"/>
              <a:gd name="connsiteX13555" fmla="*/ 2349702 w 5143835"/>
              <a:gd name="connsiteY13555" fmla="*/ 1891214 h 7043687"/>
              <a:gd name="connsiteX13556" fmla="*/ 2355441 w 5143835"/>
              <a:gd name="connsiteY13556" fmla="*/ 1870055 h 7043687"/>
              <a:gd name="connsiteX13557" fmla="*/ 2350952 w 5143835"/>
              <a:gd name="connsiteY13557" fmla="*/ 1869168 h 7043687"/>
              <a:gd name="connsiteX13558" fmla="*/ 2360791 w 5143835"/>
              <a:gd name="connsiteY13558" fmla="*/ 1858727 h 7043687"/>
              <a:gd name="connsiteX13559" fmla="*/ 2362676 w 5143835"/>
              <a:gd name="connsiteY13559" fmla="*/ 1849191 h 7043687"/>
              <a:gd name="connsiteX13560" fmla="*/ 2377536 w 5143835"/>
              <a:gd name="connsiteY13560" fmla="*/ 1797631 h 7043687"/>
              <a:gd name="connsiteX13561" fmla="*/ 2376511 w 5143835"/>
              <a:gd name="connsiteY13561" fmla="*/ 1794952 h 7043687"/>
              <a:gd name="connsiteX13562" fmla="*/ 2380447 w 5143835"/>
              <a:gd name="connsiteY13562" fmla="*/ 1790775 h 7043687"/>
              <a:gd name="connsiteX13563" fmla="*/ 2382968 w 5143835"/>
              <a:gd name="connsiteY13563" fmla="*/ 1793751 h 7043687"/>
              <a:gd name="connsiteX13564" fmla="*/ 2383992 w 5143835"/>
              <a:gd name="connsiteY13564" fmla="*/ 1796431 h 7043687"/>
              <a:gd name="connsiteX13565" fmla="*/ 2416277 w 5143835"/>
              <a:gd name="connsiteY13565" fmla="*/ 1790428 h 7043687"/>
              <a:gd name="connsiteX13566" fmla="*/ 2409020 w 5143835"/>
              <a:gd name="connsiteY13566" fmla="*/ 1764221 h 7043687"/>
              <a:gd name="connsiteX13567" fmla="*/ 2388625 w 5143835"/>
              <a:gd name="connsiteY13567" fmla="*/ 1765142 h 7043687"/>
              <a:gd name="connsiteX13568" fmla="*/ 2388153 w 5143835"/>
              <a:gd name="connsiteY13568" fmla="*/ 1767526 h 7043687"/>
              <a:gd name="connsiteX13569" fmla="*/ 2386657 w 5143835"/>
              <a:gd name="connsiteY13569" fmla="*/ 1767230 h 7043687"/>
              <a:gd name="connsiteX13570" fmla="*/ 2383746 w 5143835"/>
              <a:gd name="connsiteY13570" fmla="*/ 1774087 h 7043687"/>
              <a:gd name="connsiteX13571" fmla="*/ 2385632 w 5143835"/>
              <a:gd name="connsiteY13571" fmla="*/ 1764550 h 7043687"/>
              <a:gd name="connsiteX13572" fmla="*/ 2380590 w 5143835"/>
              <a:gd name="connsiteY13572" fmla="*/ 1758599 h 7043687"/>
              <a:gd name="connsiteX13573" fmla="*/ 2404427 w 5143835"/>
              <a:gd name="connsiteY13573" fmla="*/ 1708815 h 7043687"/>
              <a:gd name="connsiteX13574" fmla="*/ 2405595 w 5143835"/>
              <a:gd name="connsiteY13574" fmla="*/ 1679319 h 7043687"/>
              <a:gd name="connsiteX13575" fmla="*/ 2413467 w 5143835"/>
              <a:gd name="connsiteY13575" fmla="*/ 1670966 h 7043687"/>
              <a:gd name="connsiteX13576" fmla="*/ 2420148 w 5143835"/>
              <a:gd name="connsiteY13576" fmla="*/ 1645039 h 7043687"/>
              <a:gd name="connsiteX13577" fmla="*/ 2418652 w 5143835"/>
              <a:gd name="connsiteY13577" fmla="*/ 1644743 h 7043687"/>
              <a:gd name="connsiteX13578" fmla="*/ 2428326 w 5143835"/>
              <a:gd name="connsiteY13578" fmla="*/ 1619407 h 7043687"/>
              <a:gd name="connsiteX13579" fmla="*/ 2425662 w 5143835"/>
              <a:gd name="connsiteY13579" fmla="*/ 1648607 h 7043687"/>
              <a:gd name="connsiteX13580" fmla="*/ 2421419 w 5143835"/>
              <a:gd name="connsiteY13580" fmla="*/ 1670063 h 7043687"/>
              <a:gd name="connsiteX13581" fmla="*/ 2427815 w 5143835"/>
              <a:gd name="connsiteY13581" fmla="*/ 1708485 h 7043687"/>
              <a:gd name="connsiteX13582" fmla="*/ 2430643 w 5143835"/>
              <a:gd name="connsiteY13582" fmla="*/ 1694181 h 7043687"/>
              <a:gd name="connsiteX13583" fmla="*/ 2445115 w 5143835"/>
              <a:gd name="connsiteY13583" fmla="*/ 1652452 h 7043687"/>
              <a:gd name="connsiteX13584" fmla="*/ 2462270 w 5143835"/>
              <a:gd name="connsiteY13584" fmla="*/ 1628596 h 7043687"/>
              <a:gd name="connsiteX13585" fmla="*/ 2454871 w 5143835"/>
              <a:gd name="connsiteY13585" fmla="*/ 1634564 h 7043687"/>
              <a:gd name="connsiteX13586" fmla="*/ 2452903 w 5143835"/>
              <a:gd name="connsiteY13586" fmla="*/ 1636652 h 7043687"/>
              <a:gd name="connsiteX13587" fmla="*/ 2451878 w 5143835"/>
              <a:gd name="connsiteY13587" fmla="*/ 1633972 h 7043687"/>
              <a:gd name="connsiteX13588" fmla="*/ 2458252 w 5143835"/>
              <a:gd name="connsiteY13588" fmla="*/ 1625325 h 7043687"/>
              <a:gd name="connsiteX13589" fmla="*/ 2456756 w 5143835"/>
              <a:gd name="connsiteY13589" fmla="*/ 1625028 h 7043687"/>
              <a:gd name="connsiteX13590" fmla="*/ 2454707 w 5143835"/>
              <a:gd name="connsiteY13590" fmla="*/ 1619668 h 7043687"/>
              <a:gd name="connsiteX13591" fmla="*/ 2453210 w 5143835"/>
              <a:gd name="connsiteY13591" fmla="*/ 1619373 h 7043687"/>
              <a:gd name="connsiteX13592" fmla="*/ 2457146 w 5143835"/>
              <a:gd name="connsiteY13592" fmla="*/ 1615197 h 7043687"/>
              <a:gd name="connsiteX13593" fmla="*/ 2459666 w 5143835"/>
              <a:gd name="connsiteY13593" fmla="*/ 1618172 h 7043687"/>
              <a:gd name="connsiteX13594" fmla="*/ 2461163 w 5143835"/>
              <a:gd name="connsiteY13594" fmla="*/ 1618468 h 7043687"/>
              <a:gd name="connsiteX13595" fmla="*/ 2463685 w 5143835"/>
              <a:gd name="connsiteY13595" fmla="*/ 1621444 h 7043687"/>
              <a:gd name="connsiteX13596" fmla="*/ 2464156 w 5143835"/>
              <a:gd name="connsiteY13596" fmla="*/ 1619060 h 7043687"/>
              <a:gd name="connsiteX13597" fmla="*/ 2491396 w 5143835"/>
              <a:gd name="connsiteY13597" fmla="*/ 1607107 h 7043687"/>
              <a:gd name="connsiteX13598" fmla="*/ 2491950 w 5143835"/>
              <a:gd name="connsiteY13598" fmla="*/ 1612170 h 7043687"/>
              <a:gd name="connsiteX13599" fmla="*/ 2509578 w 5143835"/>
              <a:gd name="connsiteY13599" fmla="*/ 1585929 h 7043687"/>
              <a:gd name="connsiteX13600" fmla="*/ 2503203 w 5143835"/>
              <a:gd name="connsiteY13600" fmla="*/ 1594578 h 7043687"/>
              <a:gd name="connsiteX13601" fmla="*/ 2503038 w 5143835"/>
              <a:gd name="connsiteY13601" fmla="*/ 1579682 h 7043687"/>
              <a:gd name="connsiteX13602" fmla="*/ 2483586 w 5143835"/>
              <a:gd name="connsiteY13602" fmla="*/ 1575836 h 7043687"/>
              <a:gd name="connsiteX13603" fmla="*/ 2482644 w 5143835"/>
              <a:gd name="connsiteY13603" fmla="*/ 1580604 h 7043687"/>
              <a:gd name="connsiteX13604" fmla="*/ 2480676 w 5143835"/>
              <a:gd name="connsiteY13604" fmla="*/ 1582692 h 7043687"/>
              <a:gd name="connsiteX13605" fmla="*/ 2478155 w 5143835"/>
              <a:gd name="connsiteY13605" fmla="*/ 1579716 h 7043687"/>
              <a:gd name="connsiteX13606" fmla="*/ 2479570 w 5143835"/>
              <a:gd name="connsiteY13606" fmla="*/ 1572564 h 7043687"/>
              <a:gd name="connsiteX13607" fmla="*/ 2488300 w 5143835"/>
              <a:gd name="connsiteY13607" fmla="*/ 1551996 h 7043687"/>
              <a:gd name="connsiteX13608" fmla="*/ 2495843 w 5143835"/>
              <a:gd name="connsiteY13608" fmla="*/ 1513852 h 7043687"/>
              <a:gd name="connsiteX13609" fmla="*/ 2518964 w 5143835"/>
              <a:gd name="connsiteY13609" fmla="*/ 1444107 h 7043687"/>
              <a:gd name="connsiteX13610" fmla="*/ 2514945 w 5143835"/>
              <a:gd name="connsiteY13610" fmla="*/ 1440836 h 7043687"/>
              <a:gd name="connsiteX13611" fmla="*/ 2518992 w 5143835"/>
              <a:gd name="connsiteY13611" fmla="*/ 1418412 h 7043687"/>
              <a:gd name="connsiteX13612" fmla="*/ 2515394 w 5143835"/>
              <a:gd name="connsiteY13612" fmla="*/ 1406454 h 7043687"/>
              <a:gd name="connsiteX13613" fmla="*/ 2515560 w 5143835"/>
              <a:gd name="connsiteY13613" fmla="*/ 1406278 h 7043687"/>
              <a:gd name="connsiteX13614" fmla="*/ 2515327 w 5143835"/>
              <a:gd name="connsiteY13614" fmla="*/ 1406231 h 7043687"/>
              <a:gd name="connsiteX13615" fmla="*/ 2514535 w 5143835"/>
              <a:gd name="connsiteY13615" fmla="*/ 1403598 h 7043687"/>
              <a:gd name="connsiteX13616" fmla="*/ 2512567 w 5143835"/>
              <a:gd name="connsiteY13616" fmla="*/ 1405686 h 7043687"/>
              <a:gd name="connsiteX13617" fmla="*/ 2514064 w 5143835"/>
              <a:gd name="connsiteY13617" fmla="*/ 1405982 h 7043687"/>
              <a:gd name="connsiteX13618" fmla="*/ 2515327 w 5143835"/>
              <a:gd name="connsiteY13618" fmla="*/ 1406231 h 7043687"/>
              <a:gd name="connsiteX13619" fmla="*/ 2515394 w 5143835"/>
              <a:gd name="connsiteY13619" fmla="*/ 1406454 h 7043687"/>
              <a:gd name="connsiteX13620" fmla="*/ 2513592 w 5143835"/>
              <a:gd name="connsiteY13620" fmla="*/ 1408365 h 7043687"/>
              <a:gd name="connsiteX13621" fmla="*/ 2512096 w 5143835"/>
              <a:gd name="connsiteY13621" fmla="*/ 1408069 h 7043687"/>
              <a:gd name="connsiteX13622" fmla="*/ 2504778 w 5143835"/>
              <a:gd name="connsiteY13622" fmla="*/ 1421485 h 7043687"/>
              <a:gd name="connsiteX13623" fmla="*/ 2504697 w 5143835"/>
              <a:gd name="connsiteY13623" fmla="*/ 1414037 h 7043687"/>
              <a:gd name="connsiteX13624" fmla="*/ 2498711 w 5143835"/>
              <a:gd name="connsiteY13624" fmla="*/ 1412855 h 7043687"/>
              <a:gd name="connsiteX13625" fmla="*/ 2495800 w 5143835"/>
              <a:gd name="connsiteY13625" fmla="*/ 1419710 h 7043687"/>
              <a:gd name="connsiteX13626" fmla="*/ 2493997 w 5143835"/>
              <a:gd name="connsiteY13626" fmla="*/ 1436694 h 7043687"/>
              <a:gd name="connsiteX13627" fmla="*/ 2495022 w 5143835"/>
              <a:gd name="connsiteY13627" fmla="*/ 1439373 h 7043687"/>
              <a:gd name="connsiteX13628" fmla="*/ 2491558 w 5143835"/>
              <a:gd name="connsiteY13628" fmla="*/ 1441166 h 7043687"/>
              <a:gd name="connsiteX13629" fmla="*/ 2485183 w 5143835"/>
              <a:gd name="connsiteY13629" fmla="*/ 1449814 h 7043687"/>
              <a:gd name="connsiteX13630" fmla="*/ 2483770 w 5143835"/>
              <a:gd name="connsiteY13630" fmla="*/ 1456966 h 7043687"/>
              <a:gd name="connsiteX13631" fmla="*/ 2483462 w 5143835"/>
              <a:gd name="connsiteY13631" fmla="*/ 1474246 h 7043687"/>
              <a:gd name="connsiteX13632" fmla="*/ 2467475 w 5143835"/>
              <a:gd name="connsiteY13632" fmla="*/ 1468607 h 7043687"/>
              <a:gd name="connsiteX13633" fmla="*/ 2478255 w 5143835"/>
              <a:gd name="connsiteY13633" fmla="*/ 1453400 h 7043687"/>
              <a:gd name="connsiteX13634" fmla="*/ 2480695 w 5143835"/>
              <a:gd name="connsiteY13634" fmla="*/ 1448927 h 7043687"/>
              <a:gd name="connsiteX13635" fmla="*/ 2487541 w 5143835"/>
              <a:gd name="connsiteY13635" fmla="*/ 1437894 h 7043687"/>
              <a:gd name="connsiteX13636" fmla="*/ 2491783 w 5143835"/>
              <a:gd name="connsiteY13636" fmla="*/ 1416438 h 7043687"/>
              <a:gd name="connsiteX13637" fmla="*/ 2494693 w 5143835"/>
              <a:gd name="connsiteY13637" fmla="*/ 1409583 h 7043687"/>
              <a:gd name="connsiteX13638" fmla="*/ 2493197 w 5143835"/>
              <a:gd name="connsiteY13638" fmla="*/ 1409287 h 7043687"/>
              <a:gd name="connsiteX13639" fmla="*/ 2490984 w 5143835"/>
              <a:gd name="connsiteY13639" fmla="*/ 1389031 h 7043687"/>
              <a:gd name="connsiteX13640" fmla="*/ 2499797 w 5143835"/>
              <a:gd name="connsiteY13640" fmla="*/ 1375912 h 7043687"/>
              <a:gd name="connsiteX13641" fmla="*/ 2500269 w 5143835"/>
              <a:gd name="connsiteY13641" fmla="*/ 1373528 h 7043687"/>
              <a:gd name="connsiteX13642" fmla="*/ 2503180 w 5143835"/>
              <a:gd name="connsiteY13642" fmla="*/ 1366672 h 7043687"/>
              <a:gd name="connsiteX13643" fmla="*/ 2502154 w 5143835"/>
              <a:gd name="connsiteY13643" fmla="*/ 1363991 h 7043687"/>
              <a:gd name="connsiteX13644" fmla="*/ 2502626 w 5143835"/>
              <a:gd name="connsiteY13644" fmla="*/ 1361608 h 7043687"/>
              <a:gd name="connsiteX13645" fmla="*/ 2505065 w 5143835"/>
              <a:gd name="connsiteY13645" fmla="*/ 1357135 h 7043687"/>
              <a:gd name="connsiteX13646" fmla="*/ 2507032 w 5143835"/>
              <a:gd name="connsiteY13646" fmla="*/ 1355047 h 7043687"/>
              <a:gd name="connsiteX13647" fmla="*/ 2521031 w 5143835"/>
              <a:gd name="connsiteY13647" fmla="*/ 1315703 h 7043687"/>
              <a:gd name="connsiteX13648" fmla="*/ 2521502 w 5143835"/>
              <a:gd name="connsiteY13648" fmla="*/ 1313319 h 7043687"/>
              <a:gd name="connsiteX13649" fmla="*/ 2522446 w 5143835"/>
              <a:gd name="connsiteY13649" fmla="*/ 1308551 h 7043687"/>
              <a:gd name="connsiteX13650" fmla="*/ 2525910 w 5143835"/>
              <a:gd name="connsiteY13650" fmla="*/ 1306759 h 7043687"/>
              <a:gd name="connsiteX13651" fmla="*/ 2529927 w 5143835"/>
              <a:gd name="connsiteY13651" fmla="*/ 1310031 h 7043687"/>
              <a:gd name="connsiteX13652" fmla="*/ 2527489 w 5143835"/>
              <a:gd name="connsiteY13652" fmla="*/ 1314503 h 7043687"/>
              <a:gd name="connsiteX13653" fmla="*/ 2528985 w 5143835"/>
              <a:gd name="connsiteY13653" fmla="*/ 1314799 h 7043687"/>
              <a:gd name="connsiteX13654" fmla="*/ 2530091 w 5143835"/>
              <a:gd name="connsiteY13654" fmla="*/ 1324926 h 7043687"/>
              <a:gd name="connsiteX13655" fmla="*/ 2567539 w 5143835"/>
              <a:gd name="connsiteY13655" fmla="*/ 1245629 h 7043687"/>
              <a:gd name="connsiteX13656" fmla="*/ 2579078 w 5143835"/>
              <a:gd name="connsiteY13656" fmla="*/ 1163686 h 7043687"/>
              <a:gd name="connsiteX13657" fmla="*/ 2631918 w 5143835"/>
              <a:gd name="connsiteY13657" fmla="*/ 990822 h 7043687"/>
              <a:gd name="connsiteX13658" fmla="*/ 2627736 w 5143835"/>
              <a:gd name="connsiteY13658" fmla="*/ 972655 h 7043687"/>
              <a:gd name="connsiteX13659" fmla="*/ 2638599 w 5143835"/>
              <a:gd name="connsiteY13659" fmla="*/ 964894 h 7043687"/>
              <a:gd name="connsiteX13660" fmla="*/ 2645670 w 5143835"/>
              <a:gd name="connsiteY13660" fmla="*/ 929134 h 7043687"/>
              <a:gd name="connsiteX13661" fmla="*/ 2639993 w 5143835"/>
              <a:gd name="connsiteY13661" fmla="*/ 910671 h 7043687"/>
              <a:gd name="connsiteX13662" fmla="*/ 2653931 w 5143835"/>
              <a:gd name="connsiteY13662" fmla="*/ 910950 h 7043687"/>
              <a:gd name="connsiteX13663" fmla="*/ 2667295 w 5143835"/>
              <a:gd name="connsiteY13663" fmla="*/ 859093 h 7043687"/>
              <a:gd name="connsiteX13664" fmla="*/ 2650057 w 5143835"/>
              <a:gd name="connsiteY13664" fmla="*/ 875502 h 7043687"/>
              <a:gd name="connsiteX13665" fmla="*/ 2670880 w 5143835"/>
              <a:gd name="connsiteY13665" fmla="*/ 778055 h 7043687"/>
              <a:gd name="connsiteX13666" fmla="*/ 2686151 w 5143835"/>
              <a:gd name="connsiteY13666" fmla="*/ 763735 h 7043687"/>
              <a:gd name="connsiteX13667" fmla="*/ 2681662 w 5143835"/>
              <a:gd name="connsiteY13667" fmla="*/ 762847 h 7043687"/>
              <a:gd name="connsiteX13668" fmla="*/ 2680247 w 5143835"/>
              <a:gd name="connsiteY13668" fmla="*/ 769999 h 7043687"/>
              <a:gd name="connsiteX13669" fmla="*/ 2678280 w 5143835"/>
              <a:gd name="connsiteY13669" fmla="*/ 772088 h 7043687"/>
              <a:gd name="connsiteX13670" fmla="*/ 2677256 w 5143835"/>
              <a:gd name="connsiteY13670" fmla="*/ 769407 h 7043687"/>
              <a:gd name="connsiteX13671" fmla="*/ 2680166 w 5143835"/>
              <a:gd name="connsiteY13671" fmla="*/ 762551 h 7043687"/>
              <a:gd name="connsiteX13672" fmla="*/ 2678669 w 5143835"/>
              <a:gd name="connsiteY13672" fmla="*/ 762255 h 7043687"/>
              <a:gd name="connsiteX13673" fmla="*/ 2684019 w 5143835"/>
              <a:gd name="connsiteY13673" fmla="*/ 750927 h 7043687"/>
              <a:gd name="connsiteX13674" fmla="*/ 2705663 w 5143835"/>
              <a:gd name="connsiteY13674" fmla="*/ 727958 h 7043687"/>
              <a:gd name="connsiteX13675" fmla="*/ 2707549 w 5143835"/>
              <a:gd name="connsiteY13675" fmla="*/ 718422 h 7043687"/>
              <a:gd name="connsiteX13676" fmla="*/ 2710849 w 5143835"/>
              <a:gd name="connsiteY13676" fmla="*/ 701734 h 7043687"/>
              <a:gd name="connsiteX13677" fmla="*/ 2688814 w 5143835"/>
              <a:gd name="connsiteY13677" fmla="*/ 734535 h 7043687"/>
              <a:gd name="connsiteX13678" fmla="*/ 2689983 w 5143835"/>
              <a:gd name="connsiteY13678" fmla="*/ 705040 h 7043687"/>
              <a:gd name="connsiteX13679" fmla="*/ 2709107 w 5143835"/>
              <a:gd name="connsiteY13679" fmla="*/ 679094 h 7043687"/>
              <a:gd name="connsiteX13680" fmla="*/ 2720277 w 5143835"/>
              <a:gd name="connsiteY13680" fmla="*/ 654055 h 7043687"/>
              <a:gd name="connsiteX13681" fmla="*/ 2731366 w 5143835"/>
              <a:gd name="connsiteY13681" fmla="*/ 621567 h 7043687"/>
              <a:gd name="connsiteX13682" fmla="*/ 2738991 w 5143835"/>
              <a:gd name="connsiteY13682" fmla="*/ 590871 h 7043687"/>
              <a:gd name="connsiteX13683" fmla="*/ 2742455 w 5143835"/>
              <a:gd name="connsiteY13683" fmla="*/ 589079 h 7043687"/>
              <a:gd name="connsiteX13684" fmla="*/ 2743480 w 5143835"/>
              <a:gd name="connsiteY13684" fmla="*/ 591759 h 7043687"/>
              <a:gd name="connsiteX13685" fmla="*/ 2743009 w 5143835"/>
              <a:gd name="connsiteY13685" fmla="*/ 594144 h 7043687"/>
              <a:gd name="connsiteX13686" fmla="*/ 2736327 w 5143835"/>
              <a:gd name="connsiteY13686" fmla="*/ 620071 h 7043687"/>
              <a:gd name="connsiteX13687" fmla="*/ 2724295 w 5143835"/>
              <a:gd name="connsiteY13687" fmla="*/ 657326 h 7043687"/>
              <a:gd name="connsiteX13688" fmla="*/ 2725791 w 5143835"/>
              <a:gd name="connsiteY13688" fmla="*/ 657622 h 7043687"/>
              <a:gd name="connsiteX13689" fmla="*/ 2729419 w 5143835"/>
              <a:gd name="connsiteY13689" fmla="*/ 670726 h 7043687"/>
              <a:gd name="connsiteX13690" fmla="*/ 2732412 w 5143835"/>
              <a:gd name="connsiteY13690" fmla="*/ 671318 h 7043687"/>
              <a:gd name="connsiteX13691" fmla="*/ 2733437 w 5143835"/>
              <a:gd name="connsiteY13691" fmla="*/ 673997 h 7043687"/>
              <a:gd name="connsiteX13692" fmla="*/ 2733909 w 5143835"/>
              <a:gd name="connsiteY13692" fmla="*/ 671613 h 7043687"/>
              <a:gd name="connsiteX13693" fmla="*/ 2753729 w 5143835"/>
              <a:gd name="connsiteY13693" fmla="*/ 618558 h 7043687"/>
              <a:gd name="connsiteX13694" fmla="*/ 2761846 w 5143835"/>
              <a:gd name="connsiteY13694" fmla="*/ 632549 h 7043687"/>
              <a:gd name="connsiteX13695" fmla="*/ 2759017 w 5143835"/>
              <a:gd name="connsiteY13695" fmla="*/ 646851 h 7043687"/>
              <a:gd name="connsiteX13696" fmla="*/ 2767442 w 5143835"/>
              <a:gd name="connsiteY13696" fmla="*/ 643564 h 7043687"/>
              <a:gd name="connsiteX13697" fmla="*/ 2770741 w 5143835"/>
              <a:gd name="connsiteY13697" fmla="*/ 626876 h 7043687"/>
              <a:gd name="connsiteX13698" fmla="*/ 2773734 w 5143835"/>
              <a:gd name="connsiteY13698" fmla="*/ 627468 h 7043687"/>
              <a:gd name="connsiteX13699" fmla="*/ 2773263 w 5143835"/>
              <a:gd name="connsiteY13699" fmla="*/ 629851 h 7043687"/>
              <a:gd name="connsiteX13700" fmla="*/ 2770905 w 5143835"/>
              <a:gd name="connsiteY13700" fmla="*/ 641772 h 7043687"/>
              <a:gd name="connsiteX13701" fmla="*/ 2770434 w 5143835"/>
              <a:gd name="connsiteY13701" fmla="*/ 644155 h 7043687"/>
              <a:gd name="connsiteX13702" fmla="*/ 2776973 w 5143835"/>
              <a:gd name="connsiteY13702" fmla="*/ 650402 h 7043687"/>
              <a:gd name="connsiteX13703" fmla="*/ 2782876 w 5143835"/>
              <a:gd name="connsiteY13703" fmla="*/ 644139 h 7043687"/>
              <a:gd name="connsiteX13704" fmla="*/ 2783347 w 5143835"/>
              <a:gd name="connsiteY13704" fmla="*/ 641754 h 7043687"/>
              <a:gd name="connsiteX13705" fmla="*/ 2779330 w 5143835"/>
              <a:gd name="connsiteY13705" fmla="*/ 638483 h 7043687"/>
              <a:gd name="connsiteX13706" fmla="*/ 2786176 w 5143835"/>
              <a:gd name="connsiteY13706" fmla="*/ 627450 h 7043687"/>
              <a:gd name="connsiteX13707" fmla="*/ 2784987 w 5143835"/>
              <a:gd name="connsiteY13707" fmla="*/ 609875 h 7043687"/>
              <a:gd name="connsiteX13708" fmla="*/ 2794825 w 5143835"/>
              <a:gd name="connsiteY13708" fmla="*/ 599435 h 7043687"/>
              <a:gd name="connsiteX13709" fmla="*/ 2795768 w 5143835"/>
              <a:gd name="connsiteY13709" fmla="*/ 594666 h 7043687"/>
              <a:gd name="connsiteX13710" fmla="*/ 2791750 w 5143835"/>
              <a:gd name="connsiteY13710" fmla="*/ 591395 h 7043687"/>
              <a:gd name="connsiteX13711" fmla="*/ 2787734 w 5143835"/>
              <a:gd name="connsiteY13711" fmla="*/ 588123 h 7043687"/>
              <a:gd name="connsiteX13712" fmla="*/ 2786237 w 5143835"/>
              <a:gd name="connsiteY13712" fmla="*/ 587828 h 7043687"/>
              <a:gd name="connsiteX13713" fmla="*/ 2786708 w 5143835"/>
              <a:gd name="connsiteY13713" fmla="*/ 585444 h 7043687"/>
              <a:gd name="connsiteX13714" fmla="*/ 2798597 w 5143835"/>
              <a:gd name="connsiteY13714" fmla="*/ 580363 h 7043687"/>
              <a:gd name="connsiteX13715" fmla="*/ 2800093 w 5143835"/>
              <a:gd name="connsiteY13715" fmla="*/ 580658 h 7043687"/>
              <a:gd name="connsiteX13716" fmla="*/ 2802697 w 5143835"/>
              <a:gd name="connsiteY13716" fmla="*/ 591083 h 7043687"/>
              <a:gd name="connsiteX13717" fmla="*/ 2802226 w 5143835"/>
              <a:gd name="connsiteY13717" fmla="*/ 593466 h 7043687"/>
              <a:gd name="connsiteX13718" fmla="*/ 2800811 w 5143835"/>
              <a:gd name="connsiteY13718" fmla="*/ 600618 h 7043687"/>
              <a:gd name="connsiteX13719" fmla="*/ 2805300 w 5143835"/>
              <a:gd name="connsiteY13719" fmla="*/ 601505 h 7043687"/>
              <a:gd name="connsiteX13720" fmla="*/ 2813581 w 5143835"/>
              <a:gd name="connsiteY13720" fmla="*/ 630392 h 7043687"/>
              <a:gd name="connsiteX13721" fmla="*/ 2814606 w 5143835"/>
              <a:gd name="connsiteY13721" fmla="*/ 633072 h 7043687"/>
              <a:gd name="connsiteX13722" fmla="*/ 2816103 w 5143835"/>
              <a:gd name="connsiteY13722" fmla="*/ 633367 h 7043687"/>
              <a:gd name="connsiteX13723" fmla="*/ 2814442 w 5143835"/>
              <a:gd name="connsiteY13723" fmla="*/ 618177 h 7043687"/>
              <a:gd name="connsiteX13724" fmla="*/ 2818520 w 5143835"/>
              <a:gd name="connsiteY13724" fmla="*/ 581825 h 7043687"/>
              <a:gd name="connsiteX13725" fmla="*/ 2846047 w 5143835"/>
              <a:gd name="connsiteY13725" fmla="*/ 505521 h 7043687"/>
              <a:gd name="connsiteX13726" fmla="*/ 2856275 w 5143835"/>
              <a:gd name="connsiteY13726" fmla="*/ 485249 h 7043687"/>
              <a:gd name="connsiteX13727" fmla="*/ 2866810 w 5143835"/>
              <a:gd name="connsiteY13727" fmla="*/ 447697 h 7043687"/>
              <a:gd name="connsiteX13728" fmla="*/ 2872243 w 5143835"/>
              <a:gd name="connsiteY13728" fmla="*/ 443816 h 7043687"/>
              <a:gd name="connsiteX13729" fmla="*/ 2874292 w 5143835"/>
              <a:gd name="connsiteY13729" fmla="*/ 449176 h 7043687"/>
              <a:gd name="connsiteX13730" fmla="*/ 2864700 w 5143835"/>
              <a:gd name="connsiteY13730" fmla="*/ 481960 h 7043687"/>
              <a:gd name="connsiteX13731" fmla="*/ 2886263 w 5143835"/>
              <a:gd name="connsiteY13731" fmla="*/ 451543 h 7043687"/>
              <a:gd name="connsiteX13732" fmla="*/ 2883024 w 5143835"/>
              <a:gd name="connsiteY13732" fmla="*/ 428608 h 7043687"/>
              <a:gd name="connsiteX13733" fmla="*/ 2875153 w 5143835"/>
              <a:gd name="connsiteY13733" fmla="*/ 436960 h 7043687"/>
              <a:gd name="connsiteX13734" fmla="*/ 2890955 w 5143835"/>
              <a:gd name="connsiteY13734" fmla="*/ 380631 h 7043687"/>
              <a:gd name="connsiteX13735" fmla="*/ 2895055 w 5143835"/>
              <a:gd name="connsiteY13735" fmla="*/ 391352 h 7043687"/>
              <a:gd name="connsiteX13736" fmla="*/ 2897022 w 5143835"/>
              <a:gd name="connsiteY13736" fmla="*/ 389263 h 7043687"/>
              <a:gd name="connsiteX13737" fmla="*/ 2900487 w 5143835"/>
              <a:gd name="connsiteY13737" fmla="*/ 387471 h 7043687"/>
              <a:gd name="connsiteX13738" fmla="*/ 2900958 w 5143835"/>
              <a:gd name="connsiteY13738" fmla="*/ 385087 h 7043687"/>
              <a:gd name="connsiteX13739" fmla="*/ 2912436 w 5143835"/>
              <a:gd name="connsiteY13739" fmla="*/ 342767 h 7043687"/>
              <a:gd name="connsiteX13740" fmla="*/ 2921721 w 5143835"/>
              <a:gd name="connsiteY13740" fmla="*/ 327263 h 7043687"/>
              <a:gd name="connsiteX13741" fmla="*/ 2920225 w 5143835"/>
              <a:gd name="connsiteY13741" fmla="*/ 326967 h 7043687"/>
              <a:gd name="connsiteX13742" fmla="*/ 2922582 w 5143835"/>
              <a:gd name="connsiteY13742" fmla="*/ 315047 h 7043687"/>
              <a:gd name="connsiteX13743" fmla="*/ 2927543 w 5143835"/>
              <a:gd name="connsiteY13743" fmla="*/ 313551 h 7043687"/>
              <a:gd name="connsiteX13744" fmla="*/ 2926599 w 5143835"/>
              <a:gd name="connsiteY13744" fmla="*/ 318319 h 7043687"/>
              <a:gd name="connsiteX13745" fmla="*/ 2926681 w 5143835"/>
              <a:gd name="connsiteY13745" fmla="*/ 325766 h 7043687"/>
              <a:gd name="connsiteX13746" fmla="*/ 2926210 w 5143835"/>
              <a:gd name="connsiteY13746" fmla="*/ 328151 h 7043687"/>
              <a:gd name="connsiteX13747" fmla="*/ 2936602 w 5143835"/>
              <a:gd name="connsiteY13747" fmla="*/ 322774 h 7043687"/>
              <a:gd name="connsiteX13748" fmla="*/ 2937074 w 5143835"/>
              <a:gd name="connsiteY13748" fmla="*/ 320390 h 7043687"/>
              <a:gd name="connsiteX13749" fmla="*/ 2932585 w 5143835"/>
              <a:gd name="connsiteY13749" fmla="*/ 319502 h 7043687"/>
              <a:gd name="connsiteX13750" fmla="*/ 2929592 w 5143835"/>
              <a:gd name="connsiteY13750" fmla="*/ 318911 h 7043687"/>
              <a:gd name="connsiteX13751" fmla="*/ 2932031 w 5143835"/>
              <a:gd name="connsiteY13751" fmla="*/ 314439 h 7043687"/>
              <a:gd name="connsiteX13752" fmla="*/ 2936521 w 5143835"/>
              <a:gd name="connsiteY13752" fmla="*/ 315326 h 7043687"/>
              <a:gd name="connsiteX13753" fmla="*/ 2945641 w 5143835"/>
              <a:gd name="connsiteY13753" fmla="*/ 284926 h 7043687"/>
              <a:gd name="connsiteX13754" fmla="*/ 2947998 w 5143835"/>
              <a:gd name="connsiteY13754" fmla="*/ 273006 h 7043687"/>
              <a:gd name="connsiteX13755" fmla="*/ 2949965 w 5143835"/>
              <a:gd name="connsiteY13755" fmla="*/ 270918 h 7043687"/>
              <a:gd name="connsiteX13756" fmla="*/ 2952487 w 5143835"/>
              <a:gd name="connsiteY13756" fmla="*/ 273894 h 7043687"/>
              <a:gd name="connsiteX13757" fmla="*/ 2950130 w 5143835"/>
              <a:gd name="connsiteY13757" fmla="*/ 285814 h 7043687"/>
              <a:gd name="connsiteX13758" fmla="*/ 2942505 w 5143835"/>
              <a:gd name="connsiteY13758" fmla="*/ 316510 h 7043687"/>
              <a:gd name="connsiteX13759" fmla="*/ 2941091 w 5143835"/>
              <a:gd name="connsiteY13759" fmla="*/ 323662 h 7043687"/>
              <a:gd name="connsiteX13760" fmla="*/ 2940620 w 5143835"/>
              <a:gd name="connsiteY13760" fmla="*/ 326046 h 7043687"/>
              <a:gd name="connsiteX13761" fmla="*/ 2938284 w 5143835"/>
              <a:gd name="connsiteY13761" fmla="*/ 385037 h 7043687"/>
              <a:gd name="connsiteX13762" fmla="*/ 2915307 w 5143835"/>
              <a:gd name="connsiteY13762" fmla="*/ 422606 h 7043687"/>
              <a:gd name="connsiteX13763" fmla="*/ 2913810 w 5143835"/>
              <a:gd name="connsiteY13763" fmla="*/ 422310 h 7043687"/>
              <a:gd name="connsiteX13764" fmla="*/ 2914364 w 5143835"/>
              <a:gd name="connsiteY13764" fmla="*/ 427373 h 7043687"/>
              <a:gd name="connsiteX13765" fmla="*/ 2913892 w 5143835"/>
              <a:gd name="connsiteY13765" fmla="*/ 429757 h 7043687"/>
              <a:gd name="connsiteX13766" fmla="*/ 2912396 w 5143835"/>
              <a:gd name="connsiteY13766" fmla="*/ 429461 h 7043687"/>
              <a:gd name="connsiteX13767" fmla="*/ 2910901 w 5143835"/>
              <a:gd name="connsiteY13767" fmla="*/ 429166 h 7043687"/>
              <a:gd name="connsiteX13768" fmla="*/ 2896962 w 5143835"/>
              <a:gd name="connsiteY13768" fmla="*/ 428887 h 7043687"/>
              <a:gd name="connsiteX13769" fmla="*/ 2901143 w 5143835"/>
              <a:gd name="connsiteY13769" fmla="*/ 447054 h 7043687"/>
              <a:gd name="connsiteX13770" fmla="*/ 2905162 w 5143835"/>
              <a:gd name="connsiteY13770" fmla="*/ 450326 h 7043687"/>
              <a:gd name="connsiteX13771" fmla="*/ 2909014 w 5143835"/>
              <a:gd name="connsiteY13771" fmla="*/ 438701 h 7043687"/>
              <a:gd name="connsiteX13772" fmla="*/ 2910510 w 5143835"/>
              <a:gd name="connsiteY13772" fmla="*/ 438998 h 7043687"/>
              <a:gd name="connsiteX13773" fmla="*/ 2909486 w 5143835"/>
              <a:gd name="connsiteY13773" fmla="*/ 436318 h 7043687"/>
              <a:gd name="connsiteX13774" fmla="*/ 2909958 w 5143835"/>
              <a:gd name="connsiteY13774" fmla="*/ 433933 h 7043687"/>
              <a:gd name="connsiteX13775" fmla="*/ 2912950 w 5143835"/>
              <a:gd name="connsiteY13775" fmla="*/ 434526 h 7043687"/>
              <a:gd name="connsiteX13776" fmla="*/ 2913975 w 5143835"/>
              <a:gd name="connsiteY13776" fmla="*/ 437205 h 7043687"/>
              <a:gd name="connsiteX13777" fmla="*/ 2919017 w 5143835"/>
              <a:gd name="connsiteY13777" fmla="*/ 443156 h 7043687"/>
              <a:gd name="connsiteX13778" fmla="*/ 2919489 w 5143835"/>
              <a:gd name="connsiteY13778" fmla="*/ 440772 h 7043687"/>
              <a:gd name="connsiteX13779" fmla="*/ 2922481 w 5143835"/>
              <a:gd name="connsiteY13779" fmla="*/ 441364 h 7043687"/>
              <a:gd name="connsiteX13780" fmla="*/ 2922009 w 5143835"/>
              <a:gd name="connsiteY13780" fmla="*/ 443749 h 7043687"/>
              <a:gd name="connsiteX13781" fmla="*/ 2920042 w 5143835"/>
              <a:gd name="connsiteY13781" fmla="*/ 445836 h 7043687"/>
              <a:gd name="connsiteX13782" fmla="*/ 2921538 w 5143835"/>
              <a:gd name="connsiteY13782" fmla="*/ 446132 h 7043687"/>
              <a:gd name="connsiteX13783" fmla="*/ 2915799 w 5143835"/>
              <a:gd name="connsiteY13783" fmla="*/ 467292 h 7043687"/>
              <a:gd name="connsiteX13784" fmla="*/ 2914693 w 5143835"/>
              <a:gd name="connsiteY13784" fmla="*/ 457165 h 7043687"/>
              <a:gd name="connsiteX13785" fmla="*/ 2906124 w 5143835"/>
              <a:gd name="connsiteY13785" fmla="*/ 492628 h 7043687"/>
              <a:gd name="connsiteX13786" fmla="*/ 2904629 w 5143835"/>
              <a:gd name="connsiteY13786" fmla="*/ 492333 h 7043687"/>
              <a:gd name="connsiteX13787" fmla="*/ 2905653 w 5143835"/>
              <a:gd name="connsiteY13787" fmla="*/ 495013 h 7043687"/>
              <a:gd name="connsiteX13788" fmla="*/ 2910142 w 5143835"/>
              <a:gd name="connsiteY13788" fmla="*/ 495899 h 7043687"/>
              <a:gd name="connsiteX13789" fmla="*/ 2913607 w 5143835"/>
              <a:gd name="connsiteY13789" fmla="*/ 494108 h 7043687"/>
              <a:gd name="connsiteX13790" fmla="*/ 2916046 w 5143835"/>
              <a:gd name="connsiteY13790" fmla="*/ 489636 h 7043687"/>
              <a:gd name="connsiteX13791" fmla="*/ 2915021 w 5143835"/>
              <a:gd name="connsiteY13791" fmla="*/ 486955 h 7043687"/>
              <a:gd name="connsiteX13792" fmla="*/ 2912500 w 5143835"/>
              <a:gd name="connsiteY13792" fmla="*/ 483981 h 7043687"/>
              <a:gd name="connsiteX13793" fmla="*/ 2916906 w 5143835"/>
              <a:gd name="connsiteY13793" fmla="*/ 477420 h 7043687"/>
              <a:gd name="connsiteX13794" fmla="*/ 2917849 w 5143835"/>
              <a:gd name="connsiteY13794" fmla="*/ 472652 h 7043687"/>
              <a:gd name="connsiteX13795" fmla="*/ 2919345 w 5143835"/>
              <a:gd name="connsiteY13795" fmla="*/ 472948 h 7043687"/>
              <a:gd name="connsiteX13796" fmla="*/ 2920842 w 5143835"/>
              <a:gd name="connsiteY13796" fmla="*/ 473244 h 7043687"/>
              <a:gd name="connsiteX13797" fmla="*/ 2919900 w 5143835"/>
              <a:gd name="connsiteY13797" fmla="*/ 478012 h 7043687"/>
              <a:gd name="connsiteX13798" fmla="*/ 2925413 w 5143835"/>
              <a:gd name="connsiteY13798" fmla="*/ 481579 h 7043687"/>
              <a:gd name="connsiteX13799" fmla="*/ 2927769 w 5143835"/>
              <a:gd name="connsiteY13799" fmla="*/ 469660 h 7043687"/>
              <a:gd name="connsiteX13800" fmla="*/ 2926274 w 5143835"/>
              <a:gd name="connsiteY13800" fmla="*/ 469363 h 7043687"/>
              <a:gd name="connsiteX13801" fmla="*/ 2923282 w 5143835"/>
              <a:gd name="connsiteY13801" fmla="*/ 468772 h 7043687"/>
              <a:gd name="connsiteX13802" fmla="*/ 2923752 w 5143835"/>
              <a:gd name="connsiteY13802" fmla="*/ 466388 h 7043687"/>
              <a:gd name="connsiteX13803" fmla="*/ 2930209 w 5143835"/>
              <a:gd name="connsiteY13803" fmla="*/ 465187 h 7043687"/>
              <a:gd name="connsiteX13804" fmla="*/ 2931706 w 5143835"/>
              <a:gd name="connsiteY13804" fmla="*/ 465483 h 7043687"/>
              <a:gd name="connsiteX13805" fmla="*/ 2932813 w 5143835"/>
              <a:gd name="connsiteY13805" fmla="*/ 475611 h 7043687"/>
              <a:gd name="connsiteX13806" fmla="*/ 2927934 w 5143835"/>
              <a:gd name="connsiteY13806" fmla="*/ 484555 h 7043687"/>
              <a:gd name="connsiteX13807" fmla="*/ 2925966 w 5143835"/>
              <a:gd name="connsiteY13807" fmla="*/ 486644 h 7043687"/>
              <a:gd name="connsiteX13808" fmla="*/ 2923999 w 5143835"/>
              <a:gd name="connsiteY13808" fmla="*/ 488731 h 7043687"/>
              <a:gd name="connsiteX13809" fmla="*/ 2923527 w 5143835"/>
              <a:gd name="connsiteY13809" fmla="*/ 491116 h 7043687"/>
              <a:gd name="connsiteX13810" fmla="*/ 2920616 w 5143835"/>
              <a:gd name="connsiteY13810" fmla="*/ 497971 h 7043687"/>
              <a:gd name="connsiteX13811" fmla="*/ 2920699 w 5143835"/>
              <a:gd name="connsiteY13811" fmla="*/ 505419 h 7043687"/>
              <a:gd name="connsiteX13812" fmla="*/ 2920227 w 5143835"/>
              <a:gd name="connsiteY13812" fmla="*/ 507803 h 7043687"/>
              <a:gd name="connsiteX13813" fmla="*/ 2921724 w 5143835"/>
              <a:gd name="connsiteY13813" fmla="*/ 508099 h 7043687"/>
              <a:gd name="connsiteX13814" fmla="*/ 2910942 w 5143835"/>
              <a:gd name="connsiteY13814" fmla="*/ 523307 h 7043687"/>
              <a:gd name="connsiteX13815" fmla="*/ 2908504 w 5143835"/>
              <a:gd name="connsiteY13815" fmla="*/ 527780 h 7043687"/>
              <a:gd name="connsiteX13816" fmla="*/ 2909528 w 5143835"/>
              <a:gd name="connsiteY13816" fmla="*/ 530460 h 7043687"/>
              <a:gd name="connsiteX13817" fmla="*/ 2907560 w 5143835"/>
              <a:gd name="connsiteY13817" fmla="*/ 532548 h 7043687"/>
              <a:gd name="connsiteX13818" fmla="*/ 2904096 w 5143835"/>
              <a:gd name="connsiteY13818" fmla="*/ 534339 h 7043687"/>
              <a:gd name="connsiteX13819" fmla="*/ 2902047 w 5143835"/>
              <a:gd name="connsiteY13819" fmla="*/ 528980 h 7043687"/>
              <a:gd name="connsiteX13820" fmla="*/ 2900551 w 5143835"/>
              <a:gd name="connsiteY13820" fmla="*/ 528684 h 7043687"/>
              <a:gd name="connsiteX13821" fmla="*/ 2885444 w 5143835"/>
              <a:gd name="connsiteY13821" fmla="*/ 557900 h 7043687"/>
              <a:gd name="connsiteX13822" fmla="*/ 2891511 w 5143835"/>
              <a:gd name="connsiteY13822" fmla="*/ 566532 h 7043687"/>
              <a:gd name="connsiteX13823" fmla="*/ 2903790 w 5143835"/>
              <a:gd name="connsiteY13823" fmla="*/ 551620 h 7043687"/>
              <a:gd name="connsiteX13824" fmla="*/ 2910635 w 5143835"/>
              <a:gd name="connsiteY13824" fmla="*/ 540587 h 7043687"/>
              <a:gd name="connsiteX13825" fmla="*/ 2914181 w 5143835"/>
              <a:gd name="connsiteY13825" fmla="*/ 546243 h 7043687"/>
              <a:gd name="connsiteX13826" fmla="*/ 2917645 w 5143835"/>
              <a:gd name="connsiteY13826" fmla="*/ 544451 h 7043687"/>
              <a:gd name="connsiteX13827" fmla="*/ 2935108 w 5143835"/>
              <a:gd name="connsiteY13827" fmla="*/ 503315 h 7043687"/>
              <a:gd name="connsiteX13828" fmla="*/ 2936605 w 5143835"/>
              <a:gd name="connsiteY13828" fmla="*/ 503610 h 7043687"/>
              <a:gd name="connsiteX13829" fmla="*/ 2935580 w 5143835"/>
              <a:gd name="connsiteY13829" fmla="*/ 500930 h 7043687"/>
              <a:gd name="connsiteX13830" fmla="*/ 2938490 w 5143835"/>
              <a:gd name="connsiteY13830" fmla="*/ 494074 h 7043687"/>
              <a:gd name="connsiteX13831" fmla="*/ 2936994 w 5143835"/>
              <a:gd name="connsiteY13831" fmla="*/ 493779 h 7043687"/>
              <a:gd name="connsiteX13832" fmla="*/ 2944701 w 5143835"/>
              <a:gd name="connsiteY13832" fmla="*/ 470530 h 7043687"/>
              <a:gd name="connsiteX13833" fmla="*/ 2943205 w 5143835"/>
              <a:gd name="connsiteY13833" fmla="*/ 470234 h 7043687"/>
              <a:gd name="connsiteX13834" fmla="*/ 2943677 w 5143835"/>
              <a:gd name="connsiteY13834" fmla="*/ 467849 h 7043687"/>
              <a:gd name="connsiteX13835" fmla="*/ 2942651 w 5143835"/>
              <a:gd name="connsiteY13835" fmla="*/ 465171 h 7043687"/>
              <a:gd name="connsiteX13836" fmla="*/ 2944619 w 5143835"/>
              <a:gd name="connsiteY13836" fmla="*/ 463083 h 7043687"/>
              <a:gd name="connsiteX13837" fmla="*/ 2946115 w 5143835"/>
              <a:gd name="connsiteY13837" fmla="*/ 463377 h 7043687"/>
              <a:gd name="connsiteX13838" fmla="*/ 2945173 w 5143835"/>
              <a:gd name="connsiteY13838" fmla="*/ 468146 h 7043687"/>
              <a:gd name="connsiteX13839" fmla="*/ 2946668 w 5143835"/>
              <a:gd name="connsiteY13839" fmla="*/ 468441 h 7043687"/>
              <a:gd name="connsiteX13840" fmla="*/ 2952100 w 5143835"/>
              <a:gd name="connsiteY13840" fmla="*/ 464562 h 7043687"/>
              <a:gd name="connsiteX13841" fmla="*/ 2950461 w 5143835"/>
              <a:gd name="connsiteY13841" fmla="*/ 496441 h 7043687"/>
              <a:gd name="connsiteX13842" fmla="*/ 2942508 w 5143835"/>
              <a:gd name="connsiteY13842" fmla="*/ 497345 h 7043687"/>
              <a:gd name="connsiteX13843" fmla="*/ 2941565 w 5143835"/>
              <a:gd name="connsiteY13843" fmla="*/ 502113 h 7043687"/>
              <a:gd name="connsiteX13844" fmla="*/ 2941175 w 5143835"/>
              <a:gd name="connsiteY13844" fmla="*/ 511946 h 7043687"/>
              <a:gd name="connsiteX13845" fmla="*/ 2962349 w 5143835"/>
              <a:gd name="connsiteY13845" fmla="*/ 491360 h 7043687"/>
              <a:gd name="connsiteX13846" fmla="*/ 2964317 w 5143835"/>
              <a:gd name="connsiteY13846" fmla="*/ 489272 h 7043687"/>
              <a:gd name="connsiteX13847" fmla="*/ 2967780 w 5143835"/>
              <a:gd name="connsiteY13847" fmla="*/ 487480 h 7043687"/>
              <a:gd name="connsiteX13848" fmla="*/ 2970302 w 5143835"/>
              <a:gd name="connsiteY13848" fmla="*/ 490455 h 7043687"/>
              <a:gd name="connsiteX13849" fmla="*/ 2969831 w 5143835"/>
              <a:gd name="connsiteY13849" fmla="*/ 492840 h 7043687"/>
              <a:gd name="connsiteX13850" fmla="*/ 2969359 w 5143835"/>
              <a:gd name="connsiteY13850" fmla="*/ 495224 h 7043687"/>
              <a:gd name="connsiteX13851" fmla="*/ 2958742 w 5143835"/>
              <a:gd name="connsiteY13851" fmla="*/ 525328 h 7043687"/>
              <a:gd name="connsiteX13852" fmla="*/ 2955197 w 5143835"/>
              <a:gd name="connsiteY13852" fmla="*/ 519672 h 7043687"/>
              <a:gd name="connsiteX13853" fmla="*/ 2951343 w 5143835"/>
              <a:gd name="connsiteY13853" fmla="*/ 531296 h 7043687"/>
              <a:gd name="connsiteX13854" fmla="*/ 2963231 w 5143835"/>
              <a:gd name="connsiteY13854" fmla="*/ 526216 h 7043687"/>
              <a:gd name="connsiteX13855" fmla="*/ 2965282 w 5143835"/>
              <a:gd name="connsiteY13855" fmla="*/ 531575 h 7043687"/>
              <a:gd name="connsiteX13856" fmla="*/ 2968191 w 5143835"/>
              <a:gd name="connsiteY13856" fmla="*/ 524719 h 7043687"/>
              <a:gd name="connsiteX13857" fmla="*/ 2964646 w 5143835"/>
              <a:gd name="connsiteY13857" fmla="*/ 519064 h 7043687"/>
              <a:gd name="connsiteX13858" fmla="*/ 2972598 w 5143835"/>
              <a:gd name="connsiteY13858" fmla="*/ 518159 h 7043687"/>
              <a:gd name="connsiteX13859" fmla="*/ 2973541 w 5143835"/>
              <a:gd name="connsiteY13859" fmla="*/ 513390 h 7043687"/>
              <a:gd name="connsiteX13860" fmla="*/ 2979445 w 5143835"/>
              <a:gd name="connsiteY13860" fmla="*/ 507127 h 7043687"/>
              <a:gd name="connsiteX13861" fmla="*/ 2981412 w 5143835"/>
              <a:gd name="connsiteY13861" fmla="*/ 505039 h 7043687"/>
              <a:gd name="connsiteX13862" fmla="*/ 2981884 w 5143835"/>
              <a:gd name="connsiteY13862" fmla="*/ 502655 h 7043687"/>
              <a:gd name="connsiteX13863" fmla="*/ 2981166 w 5143835"/>
              <a:gd name="connsiteY13863" fmla="*/ 482695 h 7043687"/>
              <a:gd name="connsiteX13864" fmla="*/ 2989037 w 5143835"/>
              <a:gd name="connsiteY13864" fmla="*/ 474342 h 7043687"/>
              <a:gd name="connsiteX13865" fmla="*/ 2988955 w 5143835"/>
              <a:gd name="connsiteY13865" fmla="*/ 466895 h 7043687"/>
              <a:gd name="connsiteX13866" fmla="*/ 2987458 w 5143835"/>
              <a:gd name="connsiteY13866" fmla="*/ 466599 h 7043687"/>
              <a:gd name="connsiteX13867" fmla="*/ 2986987 w 5143835"/>
              <a:gd name="connsiteY13867" fmla="*/ 468984 h 7043687"/>
              <a:gd name="connsiteX13868" fmla="*/ 2976677 w 5143835"/>
              <a:gd name="connsiteY13868" fmla="*/ 481807 h 7043687"/>
              <a:gd name="connsiteX13869" fmla="*/ 2973684 w 5143835"/>
              <a:gd name="connsiteY13869" fmla="*/ 481215 h 7043687"/>
              <a:gd name="connsiteX13870" fmla="*/ 2972659 w 5143835"/>
              <a:gd name="connsiteY13870" fmla="*/ 478536 h 7043687"/>
              <a:gd name="connsiteX13871" fmla="*/ 2982970 w 5143835"/>
              <a:gd name="connsiteY13871" fmla="*/ 465712 h 7043687"/>
              <a:gd name="connsiteX13872" fmla="*/ 2984937 w 5143835"/>
              <a:gd name="connsiteY13872" fmla="*/ 463623 h 7043687"/>
              <a:gd name="connsiteX13873" fmla="*/ 2992890 w 5143835"/>
              <a:gd name="connsiteY13873" fmla="*/ 462719 h 7043687"/>
              <a:gd name="connsiteX13874" fmla="*/ 2994386 w 5143835"/>
              <a:gd name="connsiteY13874" fmla="*/ 463015 h 7043687"/>
              <a:gd name="connsiteX13875" fmla="*/ 2993914 w 5143835"/>
              <a:gd name="connsiteY13875" fmla="*/ 465399 h 7043687"/>
              <a:gd name="connsiteX13876" fmla="*/ 2993997 w 5143835"/>
              <a:gd name="connsiteY13876" fmla="*/ 472846 h 7043687"/>
              <a:gd name="connsiteX13877" fmla="*/ 2995493 w 5143835"/>
              <a:gd name="connsiteY13877" fmla="*/ 473143 h 7043687"/>
              <a:gd name="connsiteX13878" fmla="*/ 3001007 w 5143835"/>
              <a:gd name="connsiteY13878" fmla="*/ 476710 h 7043687"/>
              <a:gd name="connsiteX13879" fmla="*/ 3003364 w 5143835"/>
              <a:gd name="connsiteY13879" fmla="*/ 464790 h 7043687"/>
              <a:gd name="connsiteX13880" fmla="*/ 3007218 w 5143835"/>
              <a:gd name="connsiteY13880" fmla="*/ 453165 h 7043687"/>
              <a:gd name="connsiteX13881" fmla="*/ 3010682 w 5143835"/>
              <a:gd name="connsiteY13881" fmla="*/ 451374 h 7043687"/>
              <a:gd name="connsiteX13882" fmla="*/ 3012732 w 5143835"/>
              <a:gd name="connsiteY13882" fmla="*/ 456733 h 7043687"/>
              <a:gd name="connsiteX13883" fmla="*/ 3010846 w 5143835"/>
              <a:gd name="connsiteY13883" fmla="*/ 466269 h 7043687"/>
              <a:gd name="connsiteX13884" fmla="*/ 3008018 w 5143835"/>
              <a:gd name="connsiteY13884" fmla="*/ 480573 h 7043687"/>
              <a:gd name="connsiteX13885" fmla="*/ 2992911 w 5143835"/>
              <a:gd name="connsiteY13885" fmla="*/ 509790 h 7043687"/>
              <a:gd name="connsiteX13886" fmla="*/ 2990943 w 5143835"/>
              <a:gd name="connsiteY13886" fmla="*/ 511877 h 7043687"/>
              <a:gd name="connsiteX13887" fmla="*/ 2989919 w 5143835"/>
              <a:gd name="connsiteY13887" fmla="*/ 509198 h 7043687"/>
              <a:gd name="connsiteX13888" fmla="*/ 2986843 w 5143835"/>
              <a:gd name="connsiteY13888" fmla="*/ 501158 h 7043687"/>
              <a:gd name="connsiteX13889" fmla="*/ 2986372 w 5143835"/>
              <a:gd name="connsiteY13889" fmla="*/ 503543 h 7043687"/>
              <a:gd name="connsiteX13890" fmla="*/ 2987397 w 5143835"/>
              <a:gd name="connsiteY13890" fmla="*/ 506222 h 7043687"/>
              <a:gd name="connsiteX13891" fmla="*/ 2986926 w 5143835"/>
              <a:gd name="connsiteY13891" fmla="*/ 508606 h 7043687"/>
              <a:gd name="connsiteX13892" fmla="*/ 2985430 w 5143835"/>
              <a:gd name="connsiteY13892" fmla="*/ 508310 h 7043687"/>
              <a:gd name="connsiteX13893" fmla="*/ 2981966 w 5143835"/>
              <a:gd name="connsiteY13893" fmla="*/ 510102 h 7043687"/>
              <a:gd name="connsiteX13894" fmla="*/ 2979527 w 5143835"/>
              <a:gd name="connsiteY13894" fmla="*/ 514575 h 7043687"/>
              <a:gd name="connsiteX13895" fmla="*/ 2979219 w 5143835"/>
              <a:gd name="connsiteY13895" fmla="*/ 531854 h 7043687"/>
              <a:gd name="connsiteX13896" fmla="*/ 2974730 w 5143835"/>
              <a:gd name="connsiteY13896" fmla="*/ 530966 h 7043687"/>
              <a:gd name="connsiteX13897" fmla="*/ 2970795 w 5143835"/>
              <a:gd name="connsiteY13897" fmla="*/ 535143 h 7043687"/>
              <a:gd name="connsiteX13898" fmla="*/ 2981187 w 5143835"/>
              <a:gd name="connsiteY13898" fmla="*/ 529767 h 7043687"/>
              <a:gd name="connsiteX13899" fmla="*/ 2991579 w 5143835"/>
              <a:gd name="connsiteY13899" fmla="*/ 524389 h 7043687"/>
              <a:gd name="connsiteX13900" fmla="*/ 3016381 w 5143835"/>
              <a:gd name="connsiteY13900" fmla="*/ 516908 h 7043687"/>
              <a:gd name="connsiteX13901" fmla="*/ 3030401 w 5143835"/>
              <a:gd name="connsiteY13901" fmla="*/ 524634 h 7043687"/>
              <a:gd name="connsiteX13902" fmla="*/ 3030872 w 5143835"/>
              <a:gd name="connsiteY13902" fmla="*/ 522251 h 7043687"/>
              <a:gd name="connsiteX13903" fmla="*/ 3028741 w 5143835"/>
              <a:gd name="connsiteY13903" fmla="*/ 509442 h 7043687"/>
              <a:gd name="connsiteX13904" fmla="*/ 3028187 w 5143835"/>
              <a:gd name="connsiteY13904" fmla="*/ 504380 h 7043687"/>
              <a:gd name="connsiteX13905" fmla="*/ 3025195 w 5143835"/>
              <a:gd name="connsiteY13905" fmla="*/ 503788 h 7043687"/>
              <a:gd name="connsiteX13906" fmla="*/ 3019209 w 5143835"/>
              <a:gd name="connsiteY13906" fmla="*/ 502604 h 7043687"/>
              <a:gd name="connsiteX13907" fmla="*/ 3015745 w 5143835"/>
              <a:gd name="connsiteY13907" fmla="*/ 504396 h 7043687"/>
              <a:gd name="connsiteX13908" fmla="*/ 3016689 w 5143835"/>
              <a:gd name="connsiteY13908" fmla="*/ 499628 h 7043687"/>
              <a:gd name="connsiteX13909" fmla="*/ 3027634 w 5143835"/>
              <a:gd name="connsiteY13909" fmla="*/ 499315 h 7043687"/>
              <a:gd name="connsiteX13910" fmla="*/ 3029130 w 5143835"/>
              <a:gd name="connsiteY13910" fmla="*/ 499610 h 7043687"/>
              <a:gd name="connsiteX13911" fmla="*/ 3034562 w 5143835"/>
              <a:gd name="connsiteY13911" fmla="*/ 495731 h 7043687"/>
              <a:gd name="connsiteX13912" fmla="*/ 3036694 w 5143835"/>
              <a:gd name="connsiteY13912" fmla="*/ 508538 h 7043687"/>
              <a:gd name="connsiteX13913" fmla="*/ 3035198 w 5143835"/>
              <a:gd name="connsiteY13913" fmla="*/ 508242 h 7043687"/>
              <a:gd name="connsiteX13914" fmla="*/ 3037801 w 5143835"/>
              <a:gd name="connsiteY13914" fmla="*/ 518666 h 7043687"/>
              <a:gd name="connsiteX13915" fmla="*/ 3039296 w 5143835"/>
              <a:gd name="connsiteY13915" fmla="*/ 518962 h 7043687"/>
              <a:gd name="connsiteX13916" fmla="*/ 3041736 w 5143835"/>
              <a:gd name="connsiteY13916" fmla="*/ 514490 h 7043687"/>
              <a:gd name="connsiteX13917" fmla="*/ 3055347 w 5143835"/>
              <a:gd name="connsiteY13917" fmla="*/ 484977 h 7043687"/>
              <a:gd name="connsiteX13918" fmla="*/ 3026998 w 5143835"/>
              <a:gd name="connsiteY13918" fmla="*/ 486803 h 7043687"/>
              <a:gd name="connsiteX13919" fmla="*/ 3023533 w 5143835"/>
              <a:gd name="connsiteY13919" fmla="*/ 488596 h 7043687"/>
              <a:gd name="connsiteX13920" fmla="*/ 3022038 w 5143835"/>
              <a:gd name="connsiteY13920" fmla="*/ 488300 h 7043687"/>
              <a:gd name="connsiteX13921" fmla="*/ 3022508 w 5143835"/>
              <a:gd name="connsiteY13921" fmla="*/ 485916 h 7043687"/>
              <a:gd name="connsiteX13922" fmla="*/ 3025973 w 5143835"/>
              <a:gd name="connsiteY13922" fmla="*/ 484124 h 7043687"/>
              <a:gd name="connsiteX13923" fmla="*/ 3024477 w 5143835"/>
              <a:gd name="connsiteY13923" fmla="*/ 483827 h 7043687"/>
              <a:gd name="connsiteX13924" fmla="*/ 3029827 w 5143835"/>
              <a:gd name="connsiteY13924" fmla="*/ 472499 h 7043687"/>
              <a:gd name="connsiteX13925" fmla="*/ 3046593 w 5143835"/>
              <a:gd name="connsiteY13925" fmla="*/ 458474 h 7043687"/>
              <a:gd name="connsiteX13926" fmla="*/ 3064774 w 5143835"/>
              <a:gd name="connsiteY13926" fmla="*/ 437298 h 7043687"/>
              <a:gd name="connsiteX13927" fmla="*/ 3071866 w 5143835"/>
              <a:gd name="connsiteY13927" fmla="*/ 448609 h 7043687"/>
              <a:gd name="connsiteX13928" fmla="*/ 3077298 w 5143835"/>
              <a:gd name="connsiteY13928" fmla="*/ 444729 h 7043687"/>
              <a:gd name="connsiteX13929" fmla="*/ 3074777 w 5143835"/>
              <a:gd name="connsiteY13929" fmla="*/ 441753 h 7043687"/>
              <a:gd name="connsiteX13930" fmla="*/ 3084144 w 5143835"/>
              <a:gd name="connsiteY13930" fmla="*/ 433696 h 7043687"/>
              <a:gd name="connsiteX13931" fmla="*/ 3084615 w 5143835"/>
              <a:gd name="connsiteY13931" fmla="*/ 431312 h 7043687"/>
              <a:gd name="connsiteX13932" fmla="*/ 3085169 w 5143835"/>
              <a:gd name="connsiteY13932" fmla="*/ 436375 h 7043687"/>
              <a:gd name="connsiteX13933" fmla="*/ 3082176 w 5143835"/>
              <a:gd name="connsiteY13933" fmla="*/ 435784 h 7043687"/>
              <a:gd name="connsiteX13934" fmla="*/ 3077770 w 5143835"/>
              <a:gd name="connsiteY13934" fmla="*/ 442345 h 7043687"/>
              <a:gd name="connsiteX13935" fmla="*/ 3079265 w 5143835"/>
              <a:gd name="connsiteY13935" fmla="*/ 442640 h 7043687"/>
              <a:gd name="connsiteX13936" fmla="*/ 3086748 w 5143835"/>
              <a:gd name="connsiteY13936" fmla="*/ 444120 h 7043687"/>
              <a:gd name="connsiteX13937" fmla="*/ 3085416 w 5143835"/>
              <a:gd name="connsiteY13937" fmla="*/ 458720 h 7043687"/>
              <a:gd name="connsiteX13938" fmla="*/ 3079430 w 5143835"/>
              <a:gd name="connsiteY13938" fmla="*/ 457536 h 7043687"/>
              <a:gd name="connsiteX13939" fmla="*/ 3082505 w 5143835"/>
              <a:gd name="connsiteY13939" fmla="*/ 465575 h 7043687"/>
              <a:gd name="connsiteX13940" fmla="*/ 3077155 w 5143835"/>
              <a:gd name="connsiteY13940" fmla="*/ 476904 h 7043687"/>
              <a:gd name="connsiteX13941" fmla="*/ 3078098 w 5143835"/>
              <a:gd name="connsiteY13941" fmla="*/ 472136 h 7043687"/>
              <a:gd name="connsiteX13942" fmla="*/ 3078569 w 5143835"/>
              <a:gd name="connsiteY13942" fmla="*/ 469752 h 7043687"/>
              <a:gd name="connsiteX13943" fmla="*/ 3080066 w 5143835"/>
              <a:gd name="connsiteY13943" fmla="*/ 470048 h 7043687"/>
              <a:gd name="connsiteX13944" fmla="*/ 3086604 w 5143835"/>
              <a:gd name="connsiteY13944" fmla="*/ 476296 h 7043687"/>
              <a:gd name="connsiteX13945" fmla="*/ 3089043 w 5143835"/>
              <a:gd name="connsiteY13945" fmla="*/ 471823 h 7043687"/>
              <a:gd name="connsiteX13946" fmla="*/ 3083530 w 5143835"/>
              <a:gd name="connsiteY13946" fmla="*/ 468255 h 7043687"/>
              <a:gd name="connsiteX13947" fmla="*/ 3084862 w 5143835"/>
              <a:gd name="connsiteY13947" fmla="*/ 453655 h 7043687"/>
              <a:gd name="connsiteX13948" fmla="*/ 3089822 w 5143835"/>
              <a:gd name="connsiteY13948" fmla="*/ 452160 h 7043687"/>
              <a:gd name="connsiteX13949" fmla="*/ 3091708 w 5143835"/>
              <a:gd name="connsiteY13949" fmla="*/ 442623 h 7043687"/>
              <a:gd name="connsiteX13950" fmla="*/ 3094618 w 5143835"/>
              <a:gd name="connsiteY13950" fmla="*/ 435767 h 7043687"/>
              <a:gd name="connsiteX13951" fmla="*/ 3093121 w 5143835"/>
              <a:gd name="connsiteY13951" fmla="*/ 435472 h 7043687"/>
              <a:gd name="connsiteX13952" fmla="*/ 3096503 w 5143835"/>
              <a:gd name="connsiteY13952" fmla="*/ 426231 h 7043687"/>
              <a:gd name="connsiteX13953" fmla="*/ 3096975 w 5143835"/>
              <a:gd name="connsiteY13953" fmla="*/ 423847 h 7043687"/>
              <a:gd name="connsiteX13954" fmla="*/ 3097446 w 5143835"/>
              <a:gd name="connsiteY13954" fmla="*/ 421464 h 7043687"/>
              <a:gd name="connsiteX13955" fmla="*/ 3092015 w 5143835"/>
              <a:gd name="connsiteY13955" fmla="*/ 425344 h 7043687"/>
              <a:gd name="connsiteX13956" fmla="*/ 3094372 w 5143835"/>
              <a:gd name="connsiteY13956" fmla="*/ 413424 h 7043687"/>
              <a:gd name="connsiteX13957" fmla="*/ 3086973 w 5143835"/>
              <a:gd name="connsiteY13957" fmla="*/ 419392 h 7043687"/>
              <a:gd name="connsiteX13958" fmla="*/ 3084923 w 5143835"/>
              <a:gd name="connsiteY13958" fmla="*/ 414032 h 7043687"/>
              <a:gd name="connsiteX13959" fmla="*/ 3077994 w 5143835"/>
              <a:gd name="connsiteY13959" fmla="*/ 417617 h 7043687"/>
              <a:gd name="connsiteX13960" fmla="*/ 3080351 w 5143835"/>
              <a:gd name="connsiteY13960" fmla="*/ 405697 h 7043687"/>
              <a:gd name="connsiteX13961" fmla="*/ 3077749 w 5143835"/>
              <a:gd name="connsiteY13961" fmla="*/ 395274 h 7043687"/>
              <a:gd name="connsiteX13962" fmla="*/ 3088836 w 5143835"/>
              <a:gd name="connsiteY13962" fmla="*/ 362785 h 7043687"/>
              <a:gd name="connsiteX13963" fmla="*/ 3114663 w 5143835"/>
              <a:gd name="connsiteY13963" fmla="*/ 357983 h 7043687"/>
              <a:gd name="connsiteX13964" fmla="*/ 3116078 w 5143835"/>
              <a:gd name="connsiteY13964" fmla="*/ 350832 h 7043687"/>
              <a:gd name="connsiteX13965" fmla="*/ 3114971 w 5143835"/>
              <a:gd name="connsiteY13965" fmla="*/ 340704 h 7043687"/>
              <a:gd name="connsiteX13966" fmla="*/ 3132844 w 5143835"/>
              <a:gd name="connsiteY13966" fmla="*/ 336807 h 7043687"/>
              <a:gd name="connsiteX13967" fmla="*/ 3138276 w 5143835"/>
              <a:gd name="connsiteY13967" fmla="*/ 332926 h 7043687"/>
              <a:gd name="connsiteX13968" fmla="*/ 3150883 w 5143835"/>
              <a:gd name="connsiteY13968" fmla="*/ 347805 h 7043687"/>
              <a:gd name="connsiteX13969" fmla="*/ 3150411 w 5143835"/>
              <a:gd name="connsiteY13969" fmla="*/ 350189 h 7043687"/>
              <a:gd name="connsiteX13970" fmla="*/ 3153875 w 5143835"/>
              <a:gd name="connsiteY13970" fmla="*/ 348397 h 7043687"/>
              <a:gd name="connsiteX13971" fmla="*/ 3155371 w 5143835"/>
              <a:gd name="connsiteY13971" fmla="*/ 348693 h 7043687"/>
              <a:gd name="connsiteX13972" fmla="*/ 3154900 w 5143835"/>
              <a:gd name="connsiteY13972" fmla="*/ 351076 h 7043687"/>
              <a:gd name="connsiteX13973" fmla="*/ 3153404 w 5143835"/>
              <a:gd name="connsiteY13973" fmla="*/ 350781 h 7043687"/>
              <a:gd name="connsiteX13974" fmla="*/ 3153958 w 5143835"/>
              <a:gd name="connsiteY13974" fmla="*/ 355845 h 7043687"/>
              <a:gd name="connsiteX13975" fmla="*/ 3157785 w 5143835"/>
              <a:gd name="connsiteY13975" fmla="*/ 353195 h 7043687"/>
              <a:gd name="connsiteX13976" fmla="*/ 3162233 w 5143835"/>
              <a:gd name="connsiteY13976" fmla="*/ 352577 h 7043687"/>
              <a:gd name="connsiteX13977" fmla="*/ 3162128 w 5143835"/>
              <a:gd name="connsiteY13977" fmla="*/ 352337 h 7043687"/>
              <a:gd name="connsiteX13978" fmla="*/ 3162555 w 5143835"/>
              <a:gd name="connsiteY13978" fmla="*/ 350177 h 7043687"/>
              <a:gd name="connsiteX13979" fmla="*/ 3164058 w 5143835"/>
              <a:gd name="connsiteY13979" fmla="*/ 350473 h 7043687"/>
              <a:gd name="connsiteX13980" fmla="*/ 3166636 w 5143835"/>
              <a:gd name="connsiteY13980" fmla="*/ 353229 h 7043687"/>
              <a:gd name="connsiteX13981" fmla="*/ 3166208 w 5143835"/>
              <a:gd name="connsiteY13981" fmla="*/ 355389 h 7043687"/>
              <a:gd name="connsiteX13982" fmla="*/ 3164706 w 5143835"/>
              <a:gd name="connsiteY13982" fmla="*/ 355091 h 7043687"/>
              <a:gd name="connsiteX13983" fmla="*/ 3163203 w 5143835"/>
              <a:gd name="connsiteY13983" fmla="*/ 354795 h 7043687"/>
              <a:gd name="connsiteX13984" fmla="*/ 3162354 w 5143835"/>
              <a:gd name="connsiteY13984" fmla="*/ 352855 h 7043687"/>
              <a:gd name="connsiteX13985" fmla="*/ 3161549 w 5143835"/>
              <a:gd name="connsiteY13985" fmla="*/ 361681 h 7043687"/>
              <a:gd name="connsiteX13986" fmla="*/ 3158056 w 5143835"/>
              <a:gd name="connsiteY13986" fmla="*/ 366565 h 7043687"/>
              <a:gd name="connsiteX13987" fmla="*/ 3158610 w 5143835"/>
              <a:gd name="connsiteY13987" fmla="*/ 371628 h 7043687"/>
              <a:gd name="connsiteX13988" fmla="*/ 3161214 w 5143835"/>
              <a:gd name="connsiteY13988" fmla="*/ 382052 h 7043687"/>
              <a:gd name="connsiteX13989" fmla="*/ 3162709 w 5143835"/>
              <a:gd name="connsiteY13989" fmla="*/ 382347 h 7043687"/>
              <a:gd name="connsiteX13990" fmla="*/ 3166174 w 5143835"/>
              <a:gd name="connsiteY13990" fmla="*/ 380555 h 7043687"/>
              <a:gd name="connsiteX13991" fmla="*/ 3166645 w 5143835"/>
              <a:gd name="connsiteY13991" fmla="*/ 378172 h 7043687"/>
              <a:gd name="connsiteX13992" fmla="*/ 3163100 w 5143835"/>
              <a:gd name="connsiteY13992" fmla="*/ 372515 h 7043687"/>
              <a:gd name="connsiteX13993" fmla="*/ 3169084 w 5143835"/>
              <a:gd name="connsiteY13993" fmla="*/ 373699 h 7043687"/>
              <a:gd name="connsiteX13994" fmla="*/ 3186076 w 5143835"/>
              <a:gd name="connsiteY13994" fmla="*/ 334947 h 7043687"/>
              <a:gd name="connsiteX13995" fmla="*/ 3184027 w 5143835"/>
              <a:gd name="connsiteY13995" fmla="*/ 329587 h 7043687"/>
              <a:gd name="connsiteX13996" fmla="*/ 3180480 w 5143835"/>
              <a:gd name="connsiteY13996" fmla="*/ 323931 h 7043687"/>
              <a:gd name="connsiteX13997" fmla="*/ 3177488 w 5143835"/>
              <a:gd name="connsiteY13997" fmla="*/ 323339 h 7043687"/>
              <a:gd name="connsiteX13998" fmla="*/ 3171974 w 5143835"/>
              <a:gd name="connsiteY13998" fmla="*/ 319771 h 7043687"/>
              <a:gd name="connsiteX13999" fmla="*/ 3170477 w 5143835"/>
              <a:gd name="connsiteY13999" fmla="*/ 319477 h 7043687"/>
              <a:gd name="connsiteX14000" fmla="*/ 3170949 w 5143835"/>
              <a:gd name="connsiteY14000" fmla="*/ 317092 h 7043687"/>
              <a:gd name="connsiteX14001" fmla="*/ 3178430 w 5143835"/>
              <a:gd name="connsiteY14001" fmla="*/ 318572 h 7043687"/>
              <a:gd name="connsiteX14002" fmla="*/ 3183391 w 5143835"/>
              <a:gd name="connsiteY14002" fmla="*/ 317076 h 7043687"/>
              <a:gd name="connsiteX14003" fmla="*/ 3185359 w 5143835"/>
              <a:gd name="connsiteY14003" fmla="*/ 314988 h 7043687"/>
              <a:gd name="connsiteX14004" fmla="*/ 3180869 w 5143835"/>
              <a:gd name="connsiteY14004" fmla="*/ 314099 h 7043687"/>
              <a:gd name="connsiteX14005" fmla="*/ 3190544 w 5143835"/>
              <a:gd name="connsiteY14005" fmla="*/ 288763 h 7043687"/>
              <a:gd name="connsiteX14006" fmla="*/ 3192041 w 5143835"/>
              <a:gd name="connsiteY14006" fmla="*/ 289060 h 7043687"/>
              <a:gd name="connsiteX14007" fmla="*/ 3195894 w 5143835"/>
              <a:gd name="connsiteY14007" fmla="*/ 277436 h 7043687"/>
              <a:gd name="connsiteX14008" fmla="*/ 3198886 w 5143835"/>
              <a:gd name="connsiteY14008" fmla="*/ 278027 h 7043687"/>
              <a:gd name="connsiteX14009" fmla="*/ 3198415 w 5143835"/>
              <a:gd name="connsiteY14009" fmla="*/ 280411 h 7043687"/>
              <a:gd name="connsiteX14010" fmla="*/ 3195504 w 5143835"/>
              <a:gd name="connsiteY14010" fmla="*/ 287267 h 7043687"/>
              <a:gd name="connsiteX14011" fmla="*/ 3198026 w 5143835"/>
              <a:gd name="connsiteY14011" fmla="*/ 290243 h 7043687"/>
              <a:gd name="connsiteX14012" fmla="*/ 3204565 w 5143835"/>
              <a:gd name="connsiteY14012" fmla="*/ 296490 h 7043687"/>
              <a:gd name="connsiteX14013" fmla="*/ 3209524 w 5143835"/>
              <a:gd name="connsiteY14013" fmla="*/ 294994 h 7043687"/>
              <a:gd name="connsiteX14014" fmla="*/ 3211021 w 5143835"/>
              <a:gd name="connsiteY14014" fmla="*/ 295289 h 7043687"/>
              <a:gd name="connsiteX14015" fmla="*/ 3218810 w 5143835"/>
              <a:gd name="connsiteY14015" fmla="*/ 279490 h 7043687"/>
              <a:gd name="connsiteX14016" fmla="*/ 3222663 w 5143835"/>
              <a:gd name="connsiteY14016" fmla="*/ 267866 h 7043687"/>
              <a:gd name="connsiteX14017" fmla="*/ 3227624 w 5143835"/>
              <a:gd name="connsiteY14017" fmla="*/ 266368 h 7043687"/>
              <a:gd name="connsiteX14018" fmla="*/ 3228648 w 5143835"/>
              <a:gd name="connsiteY14018" fmla="*/ 269049 h 7043687"/>
              <a:gd name="connsiteX14019" fmla="*/ 3228177 w 5143835"/>
              <a:gd name="connsiteY14019" fmla="*/ 271433 h 7043687"/>
              <a:gd name="connsiteX14020" fmla="*/ 3225266 w 5143835"/>
              <a:gd name="connsiteY14020" fmla="*/ 278289 h 7043687"/>
              <a:gd name="connsiteX14021" fmla="*/ 3228259 w 5143835"/>
              <a:gd name="connsiteY14021" fmla="*/ 278881 h 7043687"/>
              <a:gd name="connsiteX14022" fmla="*/ 3229285 w 5143835"/>
              <a:gd name="connsiteY14022" fmla="*/ 281560 h 7043687"/>
              <a:gd name="connsiteX14023" fmla="*/ 3227316 w 5143835"/>
              <a:gd name="connsiteY14023" fmla="*/ 283649 h 7043687"/>
              <a:gd name="connsiteX14024" fmla="*/ 3222827 w 5143835"/>
              <a:gd name="connsiteY14024" fmla="*/ 282762 h 7043687"/>
              <a:gd name="connsiteX14025" fmla="*/ 3215038 w 5143835"/>
              <a:gd name="connsiteY14025" fmla="*/ 298561 h 7043687"/>
              <a:gd name="connsiteX14026" fmla="*/ 3213543 w 5143835"/>
              <a:gd name="connsiteY14026" fmla="*/ 298266 h 7043687"/>
              <a:gd name="connsiteX14027" fmla="*/ 3213071 w 5143835"/>
              <a:gd name="connsiteY14027" fmla="*/ 300650 h 7043687"/>
              <a:gd name="connsiteX14028" fmla="*/ 3210078 w 5143835"/>
              <a:gd name="connsiteY14028" fmla="*/ 300057 h 7043687"/>
              <a:gd name="connsiteX14029" fmla="*/ 3206615 w 5143835"/>
              <a:gd name="connsiteY14029" fmla="*/ 301850 h 7043687"/>
              <a:gd name="connsiteX14030" fmla="*/ 3205118 w 5143835"/>
              <a:gd name="connsiteY14030" fmla="*/ 301554 h 7043687"/>
              <a:gd name="connsiteX14031" fmla="*/ 3199297 w 5143835"/>
              <a:gd name="connsiteY14031" fmla="*/ 315266 h 7043687"/>
              <a:gd name="connsiteX14032" fmla="*/ 3193311 w 5143835"/>
              <a:gd name="connsiteY14032" fmla="*/ 314083 h 7043687"/>
              <a:gd name="connsiteX14033" fmla="*/ 3191815 w 5143835"/>
              <a:gd name="connsiteY14033" fmla="*/ 313787 h 7043687"/>
              <a:gd name="connsiteX14034" fmla="*/ 3191343 w 5143835"/>
              <a:gd name="connsiteY14034" fmla="*/ 316171 h 7043687"/>
              <a:gd name="connsiteX14035" fmla="*/ 3190872 w 5143835"/>
              <a:gd name="connsiteY14035" fmla="*/ 318554 h 7043687"/>
              <a:gd name="connsiteX14036" fmla="*/ 3188905 w 5143835"/>
              <a:gd name="connsiteY14036" fmla="*/ 320643 h 7043687"/>
              <a:gd name="connsiteX14037" fmla="*/ 3194419 w 5143835"/>
              <a:gd name="connsiteY14037" fmla="*/ 324210 h 7043687"/>
              <a:gd name="connsiteX14038" fmla="*/ 3195444 w 5143835"/>
              <a:gd name="connsiteY14038" fmla="*/ 326890 h 7043687"/>
              <a:gd name="connsiteX14039" fmla="*/ 3192451 w 5143835"/>
              <a:gd name="connsiteY14039" fmla="*/ 326299 h 7043687"/>
              <a:gd name="connsiteX14040" fmla="*/ 3189458 w 5143835"/>
              <a:gd name="connsiteY14040" fmla="*/ 325707 h 7043687"/>
              <a:gd name="connsiteX14041" fmla="*/ 3192533 w 5143835"/>
              <a:gd name="connsiteY14041" fmla="*/ 333746 h 7043687"/>
              <a:gd name="connsiteX14042" fmla="*/ 3200568 w 5143835"/>
              <a:gd name="connsiteY14042" fmla="*/ 340290 h 7043687"/>
              <a:gd name="connsiteX14043" fmla="*/ 3193722 w 5143835"/>
              <a:gd name="connsiteY14043" fmla="*/ 351322 h 7043687"/>
              <a:gd name="connsiteX14044" fmla="*/ 3182305 w 5143835"/>
              <a:gd name="connsiteY14044" fmla="*/ 354019 h 7043687"/>
              <a:gd name="connsiteX14045" fmla="*/ 3183412 w 5143835"/>
              <a:gd name="connsiteY14045" fmla="*/ 364147 h 7043687"/>
              <a:gd name="connsiteX14046" fmla="*/ 3187512 w 5143835"/>
              <a:gd name="connsiteY14046" fmla="*/ 374865 h 7043687"/>
              <a:gd name="connsiteX14047" fmla="*/ 3193497 w 5143835"/>
              <a:gd name="connsiteY14047" fmla="*/ 376049 h 7043687"/>
              <a:gd name="connsiteX14048" fmla="*/ 3193968 w 5143835"/>
              <a:gd name="connsiteY14048" fmla="*/ 373666 h 7043687"/>
              <a:gd name="connsiteX14049" fmla="*/ 3195937 w 5143835"/>
              <a:gd name="connsiteY14049" fmla="*/ 371577 h 7043687"/>
              <a:gd name="connsiteX14050" fmla="*/ 3194440 w 5143835"/>
              <a:gd name="connsiteY14050" fmla="*/ 371281 h 7043687"/>
              <a:gd name="connsiteX14051" fmla="*/ 3201758 w 5143835"/>
              <a:gd name="connsiteY14051" fmla="*/ 357865 h 7043687"/>
              <a:gd name="connsiteX14052" fmla="*/ 3202700 w 5143835"/>
              <a:gd name="connsiteY14052" fmla="*/ 353097 h 7043687"/>
              <a:gd name="connsiteX14053" fmla="*/ 3203171 w 5143835"/>
              <a:gd name="connsiteY14053" fmla="*/ 350713 h 7043687"/>
              <a:gd name="connsiteX14054" fmla="*/ 3202147 w 5143835"/>
              <a:gd name="connsiteY14054" fmla="*/ 348033 h 7043687"/>
              <a:gd name="connsiteX14055" fmla="*/ 3204115 w 5143835"/>
              <a:gd name="connsiteY14055" fmla="*/ 345945 h 7043687"/>
              <a:gd name="connsiteX14056" fmla="*/ 3207107 w 5143835"/>
              <a:gd name="connsiteY14056" fmla="*/ 346536 h 7043687"/>
              <a:gd name="connsiteX14057" fmla="*/ 3208131 w 5143835"/>
              <a:gd name="connsiteY14057" fmla="*/ 349216 h 7043687"/>
              <a:gd name="connsiteX14058" fmla="*/ 3209628 w 5143835"/>
              <a:gd name="connsiteY14058" fmla="*/ 349513 h 7043687"/>
              <a:gd name="connsiteX14059" fmla="*/ 3211124 w 5143835"/>
              <a:gd name="connsiteY14059" fmla="*/ 349809 h 7043687"/>
              <a:gd name="connsiteX14060" fmla="*/ 3212621 w 5143835"/>
              <a:gd name="connsiteY14060" fmla="*/ 350105 h 7043687"/>
              <a:gd name="connsiteX14061" fmla="*/ 3213645 w 5143835"/>
              <a:gd name="connsiteY14061" fmla="*/ 352785 h 7043687"/>
              <a:gd name="connsiteX14062" fmla="*/ 3212149 w 5143835"/>
              <a:gd name="connsiteY14062" fmla="*/ 352489 h 7043687"/>
              <a:gd name="connsiteX14063" fmla="*/ 3210653 w 5143835"/>
              <a:gd name="connsiteY14063" fmla="*/ 352192 h 7043687"/>
              <a:gd name="connsiteX14064" fmla="*/ 3210182 w 5143835"/>
              <a:gd name="connsiteY14064" fmla="*/ 354576 h 7043687"/>
              <a:gd name="connsiteX14065" fmla="*/ 3208768 w 5143835"/>
              <a:gd name="connsiteY14065" fmla="*/ 361728 h 7043687"/>
              <a:gd name="connsiteX14066" fmla="*/ 3208296 w 5143835"/>
              <a:gd name="connsiteY14066" fmla="*/ 364112 h 7043687"/>
              <a:gd name="connsiteX14067" fmla="*/ 3211289 w 5143835"/>
              <a:gd name="connsiteY14067" fmla="*/ 364704 h 7043687"/>
              <a:gd name="connsiteX14068" fmla="*/ 3210817 w 5143835"/>
              <a:gd name="connsiteY14068" fmla="*/ 367088 h 7043687"/>
              <a:gd name="connsiteX14069" fmla="*/ 3209321 w 5143835"/>
              <a:gd name="connsiteY14069" fmla="*/ 366792 h 7043687"/>
              <a:gd name="connsiteX14070" fmla="*/ 3205857 w 5143835"/>
              <a:gd name="connsiteY14070" fmla="*/ 368585 h 7043687"/>
              <a:gd name="connsiteX14071" fmla="*/ 3207353 w 5143835"/>
              <a:gd name="connsiteY14071" fmla="*/ 368880 h 7043687"/>
              <a:gd name="connsiteX14072" fmla="*/ 3201450 w 5143835"/>
              <a:gd name="connsiteY14072" fmla="*/ 375145 h 7043687"/>
              <a:gd name="connsiteX14073" fmla="*/ 3202003 w 5143835"/>
              <a:gd name="connsiteY14073" fmla="*/ 380209 h 7043687"/>
              <a:gd name="connsiteX14074" fmla="*/ 3210428 w 5143835"/>
              <a:gd name="connsiteY14074" fmla="*/ 376920 h 7043687"/>
              <a:gd name="connsiteX14075" fmla="*/ 3207210 w 5143835"/>
              <a:gd name="connsiteY14075" fmla="*/ 401056 h 7043687"/>
              <a:gd name="connsiteX14076" fmla="*/ 3218709 w 5143835"/>
              <a:gd name="connsiteY14076" fmla="*/ 405807 h 7043687"/>
              <a:gd name="connsiteX14077" fmla="*/ 3220206 w 5143835"/>
              <a:gd name="connsiteY14077" fmla="*/ 406103 h 7043687"/>
              <a:gd name="connsiteX14078" fmla="*/ 3219734 w 5143835"/>
              <a:gd name="connsiteY14078" fmla="*/ 408487 h 7043687"/>
              <a:gd name="connsiteX14079" fmla="*/ 3219263 w 5143835"/>
              <a:gd name="connsiteY14079" fmla="*/ 410870 h 7043687"/>
              <a:gd name="connsiteX14080" fmla="*/ 3216824 w 5143835"/>
              <a:gd name="connsiteY14080" fmla="*/ 415343 h 7043687"/>
              <a:gd name="connsiteX14081" fmla="*/ 3218320 w 5143835"/>
              <a:gd name="connsiteY14081" fmla="*/ 415638 h 7043687"/>
              <a:gd name="connsiteX14082" fmla="*/ 3226826 w 5143835"/>
              <a:gd name="connsiteY14082" fmla="*/ 419799 h 7043687"/>
              <a:gd name="connsiteX14083" fmla="*/ 3219427 w 5143835"/>
              <a:gd name="connsiteY14083" fmla="*/ 425767 h 7043687"/>
              <a:gd name="connsiteX14084" fmla="*/ 3230290 w 5143835"/>
              <a:gd name="connsiteY14084" fmla="*/ 418006 h 7043687"/>
              <a:gd name="connsiteX14085" fmla="*/ 3234779 w 5143835"/>
              <a:gd name="connsiteY14085" fmla="*/ 418893 h 7043687"/>
              <a:gd name="connsiteX14086" fmla="*/ 3235250 w 5143835"/>
              <a:gd name="connsiteY14086" fmla="*/ 416509 h 7043687"/>
              <a:gd name="connsiteX14087" fmla="*/ 3234226 w 5143835"/>
              <a:gd name="connsiteY14087" fmla="*/ 413829 h 7043687"/>
              <a:gd name="connsiteX14088" fmla="*/ 3233201 w 5143835"/>
              <a:gd name="connsiteY14088" fmla="*/ 411149 h 7043687"/>
              <a:gd name="connsiteX14089" fmla="*/ 3235169 w 5143835"/>
              <a:gd name="connsiteY14089" fmla="*/ 409061 h 7043687"/>
              <a:gd name="connsiteX14090" fmla="*/ 3238715 w 5143835"/>
              <a:gd name="connsiteY14090" fmla="*/ 414717 h 7043687"/>
              <a:gd name="connsiteX14091" fmla="*/ 3240211 w 5143835"/>
              <a:gd name="connsiteY14091" fmla="*/ 415013 h 7043687"/>
              <a:gd name="connsiteX14092" fmla="*/ 3244229 w 5143835"/>
              <a:gd name="connsiteY14092" fmla="*/ 418285 h 7043687"/>
              <a:gd name="connsiteX14093" fmla="*/ 3242179 w 5143835"/>
              <a:gd name="connsiteY14093" fmla="*/ 412924 h 7043687"/>
              <a:gd name="connsiteX14094" fmla="*/ 3249496 w 5143835"/>
              <a:gd name="connsiteY14094" fmla="*/ 399509 h 7043687"/>
              <a:gd name="connsiteX14095" fmla="*/ 3249967 w 5143835"/>
              <a:gd name="connsiteY14095" fmla="*/ 397124 h 7043687"/>
              <a:gd name="connsiteX14096" fmla="*/ 3245007 w 5143835"/>
              <a:gd name="connsiteY14096" fmla="*/ 398621 h 7043687"/>
              <a:gd name="connsiteX14097" fmla="*/ 3242015 w 5143835"/>
              <a:gd name="connsiteY14097" fmla="*/ 398029 h 7043687"/>
              <a:gd name="connsiteX14098" fmla="*/ 3243982 w 5143835"/>
              <a:gd name="connsiteY14098" fmla="*/ 395941 h 7043687"/>
              <a:gd name="connsiteX14099" fmla="*/ 3245479 w 5143835"/>
              <a:gd name="connsiteY14099" fmla="*/ 396237 h 7043687"/>
              <a:gd name="connsiteX14100" fmla="*/ 3247447 w 5143835"/>
              <a:gd name="connsiteY14100" fmla="*/ 394149 h 7043687"/>
              <a:gd name="connsiteX14101" fmla="*/ 3246893 w 5143835"/>
              <a:gd name="connsiteY14101" fmla="*/ 389084 h 7043687"/>
              <a:gd name="connsiteX14102" fmla="*/ 3253972 w 5143835"/>
              <a:gd name="connsiteY14102" fmla="*/ 370977 h 7043687"/>
              <a:gd name="connsiteX14103" fmla="*/ 3259867 w 5143835"/>
              <a:gd name="connsiteY14103" fmla="*/ 347060 h 7043687"/>
              <a:gd name="connsiteX14104" fmla="*/ 3250417 w 5143835"/>
              <a:gd name="connsiteY14104" fmla="*/ 347669 h 7043687"/>
              <a:gd name="connsiteX14105" fmla="*/ 3256792 w 5143835"/>
              <a:gd name="connsiteY14105" fmla="*/ 339021 h 7043687"/>
              <a:gd name="connsiteX14106" fmla="*/ 3258842 w 5143835"/>
              <a:gd name="connsiteY14106" fmla="*/ 344382 h 7043687"/>
              <a:gd name="connsiteX14107" fmla="*/ 3267881 w 5143835"/>
              <a:gd name="connsiteY14107" fmla="*/ 306533 h 7043687"/>
              <a:gd name="connsiteX14108" fmla="*/ 3284730 w 5143835"/>
              <a:gd name="connsiteY14108" fmla="*/ 299956 h 7043687"/>
              <a:gd name="connsiteX14109" fmla="*/ 3290079 w 5143835"/>
              <a:gd name="connsiteY14109" fmla="*/ 288629 h 7043687"/>
              <a:gd name="connsiteX14110" fmla="*/ 3288029 w 5143835"/>
              <a:gd name="connsiteY14110" fmla="*/ 283268 h 7043687"/>
              <a:gd name="connsiteX14111" fmla="*/ 3286533 w 5143835"/>
              <a:gd name="connsiteY14111" fmla="*/ 282972 h 7043687"/>
              <a:gd name="connsiteX14112" fmla="*/ 3275670 w 5143835"/>
              <a:gd name="connsiteY14112" fmla="*/ 290733 h 7043687"/>
              <a:gd name="connsiteX14113" fmla="*/ 3273210 w 5143835"/>
              <a:gd name="connsiteY14113" fmla="*/ 248134 h 7043687"/>
              <a:gd name="connsiteX14114" fmla="*/ 3289034 w 5143835"/>
              <a:gd name="connsiteY14114" fmla="*/ 238877 h 7043687"/>
              <a:gd name="connsiteX14115" fmla="*/ 3287783 w 5143835"/>
              <a:gd name="connsiteY14115" fmla="*/ 260925 h 7043687"/>
              <a:gd name="connsiteX14116" fmla="*/ 3283376 w 5143835"/>
              <a:gd name="connsiteY14116" fmla="*/ 267485 h 7043687"/>
              <a:gd name="connsiteX14117" fmla="*/ 3285426 w 5143835"/>
              <a:gd name="connsiteY14117" fmla="*/ 272845 h 7043687"/>
              <a:gd name="connsiteX14118" fmla="*/ 3288419 w 5143835"/>
              <a:gd name="connsiteY14118" fmla="*/ 273437 h 7043687"/>
              <a:gd name="connsiteX14119" fmla="*/ 3291882 w 5143835"/>
              <a:gd name="connsiteY14119" fmla="*/ 271645 h 7043687"/>
              <a:gd name="connsiteX14120" fmla="*/ 3293851 w 5143835"/>
              <a:gd name="connsiteY14120" fmla="*/ 269556 h 7043687"/>
              <a:gd name="connsiteX14121" fmla="*/ 3296372 w 5143835"/>
              <a:gd name="connsiteY14121" fmla="*/ 272532 h 7043687"/>
              <a:gd name="connsiteX14122" fmla="*/ 3295900 w 5143835"/>
              <a:gd name="connsiteY14122" fmla="*/ 274916 h 7043687"/>
              <a:gd name="connsiteX14123" fmla="*/ 3293933 w 5143835"/>
              <a:gd name="connsiteY14123" fmla="*/ 277004 h 7043687"/>
              <a:gd name="connsiteX14124" fmla="*/ 3290469 w 5143835"/>
              <a:gd name="connsiteY14124" fmla="*/ 278796 h 7043687"/>
              <a:gd name="connsiteX14125" fmla="*/ 3291494 w 5143835"/>
              <a:gd name="connsiteY14125" fmla="*/ 281476 h 7043687"/>
              <a:gd name="connsiteX14126" fmla="*/ 3295040 w 5143835"/>
              <a:gd name="connsiteY14126" fmla="*/ 287132 h 7043687"/>
              <a:gd name="connsiteX14127" fmla="*/ 3299529 w 5143835"/>
              <a:gd name="connsiteY14127" fmla="*/ 288018 h 7043687"/>
              <a:gd name="connsiteX14128" fmla="*/ 3294651 w 5143835"/>
              <a:gd name="connsiteY14128" fmla="*/ 296964 h 7043687"/>
              <a:gd name="connsiteX14129" fmla="*/ 3301660 w 5143835"/>
              <a:gd name="connsiteY14129" fmla="*/ 300827 h 7043687"/>
              <a:gd name="connsiteX14130" fmla="*/ 3296229 w 5143835"/>
              <a:gd name="connsiteY14130" fmla="*/ 304707 h 7043687"/>
              <a:gd name="connsiteX14131" fmla="*/ 3300718 w 5143835"/>
              <a:gd name="connsiteY14131" fmla="*/ 305595 h 7043687"/>
              <a:gd name="connsiteX14132" fmla="*/ 3301742 w 5143835"/>
              <a:gd name="connsiteY14132" fmla="*/ 308275 h 7043687"/>
              <a:gd name="connsiteX14133" fmla="*/ 3304263 w 5143835"/>
              <a:gd name="connsiteY14133" fmla="*/ 311251 h 7043687"/>
              <a:gd name="connsiteX14134" fmla="*/ 3305207 w 5143835"/>
              <a:gd name="connsiteY14134" fmla="*/ 306482 h 7043687"/>
              <a:gd name="connsiteX14135" fmla="*/ 3303628 w 5143835"/>
              <a:gd name="connsiteY14135" fmla="*/ 298739 h 7043687"/>
              <a:gd name="connsiteX14136" fmla="*/ 3305125 w 5143835"/>
              <a:gd name="connsiteY14136" fmla="*/ 299035 h 7043687"/>
              <a:gd name="connsiteX14137" fmla="*/ 3306621 w 5143835"/>
              <a:gd name="connsiteY14137" fmla="*/ 299330 h 7043687"/>
              <a:gd name="connsiteX14138" fmla="*/ 3307175 w 5143835"/>
              <a:gd name="connsiteY14138" fmla="*/ 304395 h 7043687"/>
              <a:gd name="connsiteX14139" fmla="*/ 3312135 w 5143835"/>
              <a:gd name="connsiteY14139" fmla="*/ 302898 h 7043687"/>
              <a:gd name="connsiteX14140" fmla="*/ 3312771 w 5143835"/>
              <a:gd name="connsiteY14140" fmla="*/ 315410 h 7043687"/>
              <a:gd name="connsiteX14141" fmla="*/ 3326462 w 5143835"/>
              <a:gd name="connsiteY14141" fmla="*/ 293345 h 7043687"/>
              <a:gd name="connsiteX14142" fmla="*/ 3321809 w 5143835"/>
              <a:gd name="connsiteY14142" fmla="*/ 277562 h 7043687"/>
              <a:gd name="connsiteX14143" fmla="*/ 3323305 w 5143835"/>
              <a:gd name="connsiteY14143" fmla="*/ 277858 h 7043687"/>
              <a:gd name="connsiteX14144" fmla="*/ 3316767 w 5143835"/>
              <a:gd name="connsiteY14144" fmla="*/ 271611 h 7043687"/>
              <a:gd name="connsiteX14145" fmla="*/ 3317238 w 5143835"/>
              <a:gd name="connsiteY14145" fmla="*/ 269226 h 7043687"/>
              <a:gd name="connsiteX14146" fmla="*/ 3322670 w 5143835"/>
              <a:gd name="connsiteY14146" fmla="*/ 265346 h 7043687"/>
              <a:gd name="connsiteX14147" fmla="*/ 3324638 w 5143835"/>
              <a:gd name="connsiteY14147" fmla="*/ 263258 h 7043687"/>
              <a:gd name="connsiteX14148" fmla="*/ 3331237 w 5143835"/>
              <a:gd name="connsiteY14148" fmla="*/ 229882 h 7043687"/>
              <a:gd name="connsiteX14149" fmla="*/ 3335726 w 5143835"/>
              <a:gd name="connsiteY14149" fmla="*/ 230770 h 7043687"/>
              <a:gd name="connsiteX14150" fmla="*/ 3331155 w 5143835"/>
              <a:gd name="connsiteY14150" fmla="*/ 222434 h 7043687"/>
              <a:gd name="connsiteX14151" fmla="*/ 3338002 w 5143835"/>
              <a:gd name="connsiteY14151" fmla="*/ 211402 h 7043687"/>
              <a:gd name="connsiteX14152" fmla="*/ 3333984 w 5143835"/>
              <a:gd name="connsiteY14152" fmla="*/ 208130 h 7043687"/>
              <a:gd name="connsiteX14153" fmla="*/ 3335869 w 5143835"/>
              <a:gd name="connsiteY14153" fmla="*/ 198595 h 7043687"/>
              <a:gd name="connsiteX14154" fmla="*/ 3334373 w 5143835"/>
              <a:gd name="connsiteY14154" fmla="*/ 198298 h 7043687"/>
              <a:gd name="connsiteX14155" fmla="*/ 3333348 w 5143835"/>
              <a:gd name="connsiteY14155" fmla="*/ 195619 h 7043687"/>
              <a:gd name="connsiteX14156" fmla="*/ 3340748 w 5143835"/>
              <a:gd name="connsiteY14156" fmla="*/ 189651 h 7043687"/>
              <a:gd name="connsiteX14157" fmla="*/ 3186791 w 5143835"/>
              <a:gd name="connsiteY14157" fmla="*/ 188841 h 7043687"/>
              <a:gd name="connsiteX14158" fmla="*/ 3189327 w 5143835"/>
              <a:gd name="connsiteY14158" fmla="*/ 191813 h 7043687"/>
              <a:gd name="connsiteX14159" fmla="*/ 3193835 w 5143835"/>
              <a:gd name="connsiteY14159" fmla="*/ 192704 h 7043687"/>
              <a:gd name="connsiteX14160" fmla="*/ 3186037 w 5143835"/>
              <a:gd name="connsiteY14160" fmla="*/ 208448 h 7043687"/>
              <a:gd name="connsiteX14161" fmla="*/ 3183245 w 5143835"/>
              <a:gd name="connsiteY14161" fmla="*/ 199870 h 7043687"/>
              <a:gd name="connsiteX14162" fmla="*/ 3186791 w 5143835"/>
              <a:gd name="connsiteY14162" fmla="*/ 188841 h 7043687"/>
              <a:gd name="connsiteX14163" fmla="*/ 2905740 w 5143835"/>
              <a:gd name="connsiteY14163" fmla="*/ 187146 h 7043687"/>
              <a:gd name="connsiteX14164" fmla="*/ 2903873 w 5143835"/>
              <a:gd name="connsiteY14164" fmla="*/ 195435 h 7043687"/>
              <a:gd name="connsiteX14165" fmla="*/ 2905740 w 5143835"/>
              <a:gd name="connsiteY14165" fmla="*/ 187146 h 7043687"/>
              <a:gd name="connsiteX14166" fmla="*/ 3286620 w 5143835"/>
              <a:gd name="connsiteY14166" fmla="*/ 180788 h 7043687"/>
              <a:gd name="connsiteX14167" fmla="*/ 3281574 w 5143835"/>
              <a:gd name="connsiteY14167" fmla="*/ 182619 h 7043687"/>
              <a:gd name="connsiteX14168" fmla="*/ 3286620 w 5143835"/>
              <a:gd name="connsiteY14168" fmla="*/ 180788 h 7043687"/>
              <a:gd name="connsiteX14169" fmla="*/ 2859043 w 5143835"/>
              <a:gd name="connsiteY14169" fmla="*/ 180606 h 7043687"/>
              <a:gd name="connsiteX14170" fmla="*/ 2857559 w 5143835"/>
              <a:gd name="connsiteY14170" fmla="*/ 195578 h 7043687"/>
              <a:gd name="connsiteX14171" fmla="*/ 2856056 w 5143835"/>
              <a:gd name="connsiteY14171" fmla="*/ 193611 h 7043687"/>
              <a:gd name="connsiteX14172" fmla="*/ 2859043 w 5143835"/>
              <a:gd name="connsiteY14172" fmla="*/ 180606 h 7043687"/>
              <a:gd name="connsiteX14173" fmla="*/ 3465024 w 5143835"/>
              <a:gd name="connsiteY14173" fmla="*/ 173816 h 7043687"/>
              <a:gd name="connsiteX14174" fmla="*/ 3466390 w 5143835"/>
              <a:gd name="connsiteY14174" fmla="*/ 174085 h 7043687"/>
              <a:gd name="connsiteX14175" fmla="*/ 3467756 w 5143835"/>
              <a:gd name="connsiteY14175" fmla="*/ 174356 h 7043687"/>
              <a:gd name="connsiteX14176" fmla="*/ 3464477 w 5143835"/>
              <a:gd name="connsiteY14176" fmla="*/ 183765 h 7043687"/>
              <a:gd name="connsiteX14177" fmla="*/ 3460717 w 5143835"/>
              <a:gd name="connsiteY14177" fmla="*/ 195594 h 7043687"/>
              <a:gd name="connsiteX14178" fmla="*/ 3458874 w 5143835"/>
              <a:gd name="connsiteY14178" fmla="*/ 197743 h 7043687"/>
              <a:gd name="connsiteX14179" fmla="*/ 3457985 w 5143835"/>
              <a:gd name="connsiteY14179" fmla="*/ 195053 h 7043687"/>
              <a:gd name="connsiteX14180" fmla="*/ 3461744 w 5143835"/>
              <a:gd name="connsiteY14180" fmla="*/ 183224 h 7043687"/>
              <a:gd name="connsiteX14181" fmla="*/ 3465024 w 5143835"/>
              <a:gd name="connsiteY14181" fmla="*/ 173816 h 7043687"/>
              <a:gd name="connsiteX14182" fmla="*/ 2974489 w 5143835"/>
              <a:gd name="connsiteY14182" fmla="*/ 169099 h 7043687"/>
              <a:gd name="connsiteX14183" fmla="*/ 2977495 w 5143835"/>
              <a:gd name="connsiteY14183" fmla="*/ 169693 h 7043687"/>
              <a:gd name="connsiteX14184" fmla="*/ 2978526 w 5143835"/>
              <a:gd name="connsiteY14184" fmla="*/ 172378 h 7043687"/>
              <a:gd name="connsiteX14185" fmla="*/ 2974190 w 5143835"/>
              <a:gd name="connsiteY14185" fmla="*/ 186407 h 7043687"/>
              <a:gd name="connsiteX14186" fmla="*/ 2968437 w 5143835"/>
              <a:gd name="connsiteY14186" fmla="*/ 207602 h 7043687"/>
              <a:gd name="connsiteX14187" fmla="*/ 2969341 w 5143835"/>
              <a:gd name="connsiteY14187" fmla="*/ 242519 h 7043687"/>
              <a:gd name="connsiteX14188" fmla="*/ 2961826 w 5143835"/>
              <a:gd name="connsiteY14188" fmla="*/ 241033 h 7043687"/>
              <a:gd name="connsiteX14189" fmla="*/ 2956461 w 5143835"/>
              <a:gd name="connsiteY14189" fmla="*/ 252378 h 7043687"/>
              <a:gd name="connsiteX14190" fmla="*/ 2955988 w 5143835"/>
              <a:gd name="connsiteY14190" fmla="*/ 254766 h 7043687"/>
              <a:gd name="connsiteX14191" fmla="*/ 2952511 w 5143835"/>
              <a:gd name="connsiteY14191" fmla="*/ 256559 h 7043687"/>
              <a:gd name="connsiteX14192" fmla="*/ 2951480 w 5143835"/>
              <a:gd name="connsiteY14192" fmla="*/ 253875 h 7043687"/>
              <a:gd name="connsiteX14193" fmla="*/ 2953927 w 5143835"/>
              <a:gd name="connsiteY14193" fmla="*/ 249395 h 7043687"/>
              <a:gd name="connsiteX14194" fmla="*/ 2957318 w 5143835"/>
              <a:gd name="connsiteY14194" fmla="*/ 240141 h 7043687"/>
              <a:gd name="connsiteX14195" fmla="*/ 2953753 w 5143835"/>
              <a:gd name="connsiteY14195" fmla="*/ 234474 h 7043687"/>
              <a:gd name="connsiteX14196" fmla="*/ 2962426 w 5143835"/>
              <a:gd name="connsiteY14196" fmla="*/ 206413 h 7043687"/>
              <a:gd name="connsiteX14197" fmla="*/ 2970153 w 5143835"/>
              <a:gd name="connsiteY14197" fmla="*/ 183128 h 7043687"/>
              <a:gd name="connsiteX14198" fmla="*/ 2974489 w 5143835"/>
              <a:gd name="connsiteY14198" fmla="*/ 169099 h 7043687"/>
              <a:gd name="connsiteX14199" fmla="*/ 3248438 w 5143835"/>
              <a:gd name="connsiteY14199" fmla="*/ 168704 h 7043687"/>
              <a:gd name="connsiteX14200" fmla="*/ 3249386 w 5143835"/>
              <a:gd name="connsiteY14200" fmla="*/ 171373 h 7043687"/>
              <a:gd name="connsiteX14201" fmla="*/ 3247496 w 5143835"/>
              <a:gd name="connsiteY14201" fmla="*/ 180931 h 7043687"/>
              <a:gd name="connsiteX14202" fmla="*/ 3246555 w 5143835"/>
              <a:gd name="connsiteY14202" fmla="*/ 193158 h 7043687"/>
              <a:gd name="connsiteX14203" fmla="*/ 3240879 w 5143835"/>
              <a:gd name="connsiteY14203" fmla="*/ 206932 h 7043687"/>
              <a:gd name="connsiteX14204" fmla="*/ 3238037 w 5143835"/>
              <a:gd name="connsiteY14204" fmla="*/ 206370 h 7043687"/>
              <a:gd name="connsiteX14205" fmla="*/ 3237563 w 5143835"/>
              <a:gd name="connsiteY14205" fmla="*/ 205966 h 7043687"/>
              <a:gd name="connsiteX14206" fmla="*/ 3238509 w 5143835"/>
              <a:gd name="connsiteY14206" fmla="*/ 203980 h 7043687"/>
              <a:gd name="connsiteX14207" fmla="*/ 3244655 w 5143835"/>
              <a:gd name="connsiteY14207" fmla="*/ 180369 h 7043687"/>
              <a:gd name="connsiteX14208" fmla="*/ 3245123 w 5143835"/>
              <a:gd name="connsiteY14208" fmla="*/ 170531 h 7043687"/>
              <a:gd name="connsiteX14209" fmla="*/ 3248438 w 5143835"/>
              <a:gd name="connsiteY14209" fmla="*/ 168704 h 7043687"/>
              <a:gd name="connsiteX14210" fmla="*/ 3282319 w 5143835"/>
              <a:gd name="connsiteY14210" fmla="*/ 167621 h 7043687"/>
              <a:gd name="connsiteX14211" fmla="*/ 3288906 w 5143835"/>
              <a:gd name="connsiteY14211" fmla="*/ 168923 h 7043687"/>
              <a:gd name="connsiteX14212" fmla="*/ 3289044 w 5143835"/>
              <a:gd name="connsiteY14212" fmla="*/ 176433 h 7043687"/>
              <a:gd name="connsiteX14213" fmla="*/ 3277639 w 5143835"/>
              <a:gd name="connsiteY14213" fmla="*/ 176673 h 7043687"/>
              <a:gd name="connsiteX14214" fmla="*/ 3279063 w 5143835"/>
              <a:gd name="connsiteY14214" fmla="*/ 169471 h 7043687"/>
              <a:gd name="connsiteX14215" fmla="*/ 3282319 w 5143835"/>
              <a:gd name="connsiteY14215" fmla="*/ 167621 h 7043687"/>
              <a:gd name="connsiteX14216" fmla="*/ 2941079 w 5143835"/>
              <a:gd name="connsiteY14216" fmla="*/ 167195 h 7043687"/>
              <a:gd name="connsiteX14217" fmla="*/ 2940613 w 5143835"/>
              <a:gd name="connsiteY14217" fmla="*/ 169552 h 7043687"/>
              <a:gd name="connsiteX14218" fmla="*/ 2936885 w 5143835"/>
              <a:gd name="connsiteY14218" fmla="*/ 188406 h 7043687"/>
              <a:gd name="connsiteX14219" fmla="*/ 2936419 w 5143835"/>
              <a:gd name="connsiteY14219" fmla="*/ 190762 h 7043687"/>
              <a:gd name="connsiteX14220" fmla="*/ 2934314 w 5143835"/>
              <a:gd name="connsiteY14220" fmla="*/ 192796 h 7043687"/>
              <a:gd name="connsiteX14221" fmla="*/ 2933140 w 5143835"/>
              <a:gd name="connsiteY14221" fmla="*/ 190115 h 7043687"/>
              <a:gd name="connsiteX14222" fmla="*/ 2933605 w 5143835"/>
              <a:gd name="connsiteY14222" fmla="*/ 187758 h 7043687"/>
              <a:gd name="connsiteX14223" fmla="*/ 2937334 w 5143835"/>
              <a:gd name="connsiteY14223" fmla="*/ 168903 h 7043687"/>
              <a:gd name="connsiteX14224" fmla="*/ 2941079 w 5143835"/>
              <a:gd name="connsiteY14224" fmla="*/ 167195 h 7043687"/>
              <a:gd name="connsiteX14225" fmla="*/ 3222384 w 5143835"/>
              <a:gd name="connsiteY14225" fmla="*/ 166066 h 7043687"/>
              <a:gd name="connsiteX14226" fmla="*/ 3221427 w 5143835"/>
              <a:gd name="connsiteY14226" fmla="*/ 170906 h 7043687"/>
              <a:gd name="connsiteX14227" fmla="*/ 3218108 w 5143835"/>
              <a:gd name="connsiteY14227" fmla="*/ 172764 h 7043687"/>
              <a:gd name="connsiteX14228" fmla="*/ 3216516 w 5143835"/>
              <a:gd name="connsiteY14228" fmla="*/ 168677 h 7043687"/>
              <a:gd name="connsiteX14229" fmla="*/ 3222384 w 5143835"/>
              <a:gd name="connsiteY14229" fmla="*/ 166066 h 7043687"/>
              <a:gd name="connsiteX14230" fmla="*/ 3162003 w 5143835"/>
              <a:gd name="connsiteY14230" fmla="*/ 165981 h 7043687"/>
              <a:gd name="connsiteX14231" fmla="*/ 3169510 w 5143835"/>
              <a:gd name="connsiteY14231" fmla="*/ 175008 h 7043687"/>
              <a:gd name="connsiteX14232" fmla="*/ 3161689 w 5143835"/>
              <a:gd name="connsiteY14232" fmla="*/ 191061 h 7043687"/>
              <a:gd name="connsiteX14233" fmla="*/ 3160199 w 5143835"/>
              <a:gd name="connsiteY14233" fmla="*/ 190767 h 7043687"/>
              <a:gd name="connsiteX14234" fmla="*/ 3160254 w 5143835"/>
              <a:gd name="connsiteY14234" fmla="*/ 198321 h 7043687"/>
              <a:gd name="connsiteX14235" fmla="*/ 3156851 w 5143835"/>
              <a:gd name="connsiteY14235" fmla="*/ 207706 h 7043687"/>
              <a:gd name="connsiteX14236" fmla="*/ 3155894 w 5143835"/>
              <a:gd name="connsiteY14236" fmla="*/ 212545 h 7043687"/>
              <a:gd name="connsiteX14237" fmla="*/ 3154402 w 5143835"/>
              <a:gd name="connsiteY14237" fmla="*/ 212250 h 7043687"/>
              <a:gd name="connsiteX14238" fmla="*/ 3151900 w 5143835"/>
              <a:gd name="connsiteY14238" fmla="*/ 209242 h 7043687"/>
              <a:gd name="connsiteX14239" fmla="*/ 3153869 w 5143835"/>
              <a:gd name="connsiteY14239" fmla="*/ 207116 h 7043687"/>
              <a:gd name="connsiteX14240" fmla="*/ 3156740 w 5143835"/>
              <a:gd name="connsiteY14240" fmla="*/ 192597 h 7043687"/>
              <a:gd name="connsiteX14241" fmla="*/ 3152269 w 5143835"/>
              <a:gd name="connsiteY14241" fmla="*/ 191713 h 7043687"/>
              <a:gd name="connsiteX14242" fmla="*/ 3154901 w 5143835"/>
              <a:gd name="connsiteY14242" fmla="*/ 178404 h 7043687"/>
              <a:gd name="connsiteX14243" fmla="*/ 3162003 w 5143835"/>
              <a:gd name="connsiteY14243" fmla="*/ 165981 h 7043687"/>
              <a:gd name="connsiteX14244" fmla="*/ 3190165 w 5143835"/>
              <a:gd name="connsiteY14244" fmla="*/ 164364 h 7043687"/>
              <a:gd name="connsiteX14245" fmla="*/ 3184285 w 5143835"/>
              <a:gd name="connsiteY14245" fmla="*/ 177826 h 7043687"/>
              <a:gd name="connsiteX14246" fmla="*/ 3190165 w 5143835"/>
              <a:gd name="connsiteY14246" fmla="*/ 164364 h 7043687"/>
              <a:gd name="connsiteX14247" fmla="*/ 3090920 w 5143835"/>
              <a:gd name="connsiteY14247" fmla="*/ 161802 h 7043687"/>
              <a:gd name="connsiteX14248" fmla="*/ 3083131 w 5143835"/>
              <a:gd name="connsiteY14248" fmla="*/ 178221 h 7043687"/>
              <a:gd name="connsiteX14249" fmla="*/ 3080045 w 5143835"/>
              <a:gd name="connsiteY14249" fmla="*/ 173722 h 7043687"/>
              <a:gd name="connsiteX14250" fmla="*/ 3090920 w 5143835"/>
              <a:gd name="connsiteY14250" fmla="*/ 161802 h 7043687"/>
              <a:gd name="connsiteX14251" fmla="*/ 3177143 w 5143835"/>
              <a:gd name="connsiteY14251" fmla="*/ 157504 h 7043687"/>
              <a:gd name="connsiteX14252" fmla="*/ 3181484 w 5143835"/>
              <a:gd name="connsiteY14252" fmla="*/ 160402 h 7043687"/>
              <a:gd name="connsiteX14253" fmla="*/ 3178478 w 5143835"/>
              <a:gd name="connsiteY14253" fmla="*/ 159808 h 7043687"/>
              <a:gd name="connsiteX14254" fmla="*/ 3176506 w 5143835"/>
              <a:gd name="connsiteY14254" fmla="*/ 161888 h 7043687"/>
              <a:gd name="connsiteX14255" fmla="*/ 3174022 w 5143835"/>
              <a:gd name="connsiteY14255" fmla="*/ 159274 h 7043687"/>
              <a:gd name="connsiteX14256" fmla="*/ 3177143 w 5143835"/>
              <a:gd name="connsiteY14256" fmla="*/ 157504 h 7043687"/>
              <a:gd name="connsiteX14257" fmla="*/ 3350150 w 5143835"/>
              <a:gd name="connsiteY14257" fmla="*/ 156488 h 7043687"/>
              <a:gd name="connsiteX14258" fmla="*/ 3352609 w 5143835"/>
              <a:gd name="connsiteY14258" fmla="*/ 159369 h 7043687"/>
              <a:gd name="connsiteX14259" fmla="*/ 3346413 w 5143835"/>
              <a:gd name="connsiteY14259" fmla="*/ 167723 h 7043687"/>
              <a:gd name="connsiteX14260" fmla="*/ 3343044 w 5143835"/>
              <a:gd name="connsiteY14260" fmla="*/ 169451 h 7043687"/>
              <a:gd name="connsiteX14261" fmla="*/ 3342725 w 5143835"/>
              <a:gd name="connsiteY14261" fmla="*/ 168192 h 7043687"/>
              <a:gd name="connsiteX14262" fmla="*/ 3343499 w 5143835"/>
              <a:gd name="connsiteY14262" fmla="*/ 167146 h 7043687"/>
              <a:gd name="connsiteX14263" fmla="*/ 3348237 w 5143835"/>
              <a:gd name="connsiteY14263" fmla="*/ 158505 h 7043687"/>
              <a:gd name="connsiteX14264" fmla="*/ 3350150 w 5143835"/>
              <a:gd name="connsiteY14264" fmla="*/ 156488 h 7043687"/>
              <a:gd name="connsiteX14265" fmla="*/ 2981909 w 5143835"/>
              <a:gd name="connsiteY14265" fmla="*/ 148328 h 7043687"/>
              <a:gd name="connsiteX14266" fmla="*/ 2982896 w 5143835"/>
              <a:gd name="connsiteY14266" fmla="*/ 150993 h 7043687"/>
              <a:gd name="connsiteX14267" fmla="*/ 2980499 w 5143835"/>
              <a:gd name="connsiteY14267" fmla="*/ 155458 h 7043687"/>
              <a:gd name="connsiteX14268" fmla="*/ 2978571 w 5143835"/>
              <a:gd name="connsiteY14268" fmla="*/ 157546 h 7043687"/>
              <a:gd name="connsiteX14269" fmla="*/ 2977584 w 5143835"/>
              <a:gd name="connsiteY14269" fmla="*/ 154881 h 7043687"/>
              <a:gd name="connsiteX14270" fmla="*/ 2979982 w 5143835"/>
              <a:gd name="connsiteY14270" fmla="*/ 150417 h 7043687"/>
              <a:gd name="connsiteX14271" fmla="*/ 2981909 w 5143835"/>
              <a:gd name="connsiteY14271" fmla="*/ 148328 h 7043687"/>
              <a:gd name="connsiteX14272" fmla="*/ 3479858 w 5143835"/>
              <a:gd name="connsiteY14272" fmla="*/ 145318 h 7043687"/>
              <a:gd name="connsiteX14273" fmla="*/ 3484037 w 5143835"/>
              <a:gd name="connsiteY14273" fmla="*/ 163431 h 7043687"/>
              <a:gd name="connsiteX14274" fmla="*/ 3486085 w 5143835"/>
              <a:gd name="connsiteY14274" fmla="*/ 168776 h 7043687"/>
              <a:gd name="connsiteX14275" fmla="*/ 3485614 w 5143835"/>
              <a:gd name="connsiteY14275" fmla="*/ 171152 h 7043687"/>
              <a:gd name="connsiteX14276" fmla="*/ 3483651 w 5143835"/>
              <a:gd name="connsiteY14276" fmla="*/ 173233 h 7043687"/>
              <a:gd name="connsiteX14277" fmla="*/ 3479723 w 5143835"/>
              <a:gd name="connsiteY14277" fmla="*/ 177395 h 7043687"/>
              <a:gd name="connsiteX14278" fmla="*/ 3480746 w 5143835"/>
              <a:gd name="connsiteY14278" fmla="*/ 180067 h 7043687"/>
              <a:gd name="connsiteX14279" fmla="*/ 3485312 w 5143835"/>
              <a:gd name="connsiteY14279" fmla="*/ 188379 h 7043687"/>
              <a:gd name="connsiteX14280" fmla="*/ 3483348 w 5143835"/>
              <a:gd name="connsiteY14280" fmla="*/ 190460 h 7043687"/>
              <a:gd name="connsiteX14281" fmla="*/ 3484373 w 5143835"/>
              <a:gd name="connsiteY14281" fmla="*/ 193132 h 7043687"/>
              <a:gd name="connsiteX14282" fmla="*/ 3477542 w 5143835"/>
              <a:gd name="connsiteY14282" fmla="*/ 204128 h 7043687"/>
              <a:gd name="connsiteX14283" fmla="*/ 3469989 w 5143835"/>
              <a:gd name="connsiteY14283" fmla="*/ 195227 h 7043687"/>
              <a:gd name="connsiteX14284" fmla="*/ 3471483 w 5143835"/>
              <a:gd name="connsiteY14284" fmla="*/ 195522 h 7043687"/>
              <a:gd name="connsiteX14285" fmla="*/ 3472893 w 5143835"/>
              <a:gd name="connsiteY14285" fmla="*/ 188392 h 7043687"/>
              <a:gd name="connsiteX14286" fmla="*/ 3480832 w 5143835"/>
              <a:gd name="connsiteY14286" fmla="*/ 187493 h 7043687"/>
              <a:gd name="connsiteX14287" fmla="*/ 3478783 w 5143835"/>
              <a:gd name="connsiteY14287" fmla="*/ 182148 h 7043687"/>
              <a:gd name="connsiteX14288" fmla="*/ 3476266 w 5143835"/>
              <a:gd name="connsiteY14288" fmla="*/ 179182 h 7043687"/>
              <a:gd name="connsiteX14289" fmla="*/ 3479639 w 5143835"/>
              <a:gd name="connsiteY14289" fmla="*/ 169971 h 7043687"/>
              <a:gd name="connsiteX14290" fmla="*/ 3481602 w 5143835"/>
              <a:gd name="connsiteY14290" fmla="*/ 167890 h 7043687"/>
              <a:gd name="connsiteX14291" fmla="*/ 3479556 w 5143835"/>
              <a:gd name="connsiteY14291" fmla="*/ 162546 h 7043687"/>
              <a:gd name="connsiteX14292" fmla="*/ 3477593 w 5143835"/>
              <a:gd name="connsiteY14292" fmla="*/ 164627 h 7043687"/>
              <a:gd name="connsiteX14293" fmla="*/ 3472641 w 5143835"/>
              <a:gd name="connsiteY14293" fmla="*/ 166118 h 7043687"/>
              <a:gd name="connsiteX14294" fmla="*/ 3479858 w 5143835"/>
              <a:gd name="connsiteY14294" fmla="*/ 145318 h 7043687"/>
              <a:gd name="connsiteX14295" fmla="*/ 3523741 w 5143835"/>
              <a:gd name="connsiteY14295" fmla="*/ 140874 h 7043687"/>
              <a:gd name="connsiteX14296" fmla="*/ 3521212 w 5143835"/>
              <a:gd name="connsiteY14296" fmla="*/ 148109 h 7043687"/>
              <a:gd name="connsiteX14297" fmla="*/ 3520801 w 5143835"/>
              <a:gd name="connsiteY14297" fmla="*/ 141310 h 7043687"/>
              <a:gd name="connsiteX14298" fmla="*/ 3523741 w 5143835"/>
              <a:gd name="connsiteY14298" fmla="*/ 140874 h 7043687"/>
              <a:gd name="connsiteX14299" fmla="*/ 3259878 w 5143835"/>
              <a:gd name="connsiteY14299" fmla="*/ 133250 h 7043687"/>
              <a:gd name="connsiteX14300" fmla="*/ 3262340 w 5143835"/>
              <a:gd name="connsiteY14300" fmla="*/ 136303 h 7043687"/>
              <a:gd name="connsiteX14301" fmla="*/ 3257924 w 5143835"/>
              <a:gd name="connsiteY14301" fmla="*/ 143127 h 7043687"/>
              <a:gd name="connsiteX14302" fmla="*/ 3257436 w 5143835"/>
              <a:gd name="connsiteY14302" fmla="*/ 145596 h 7043687"/>
              <a:gd name="connsiteX14303" fmla="*/ 3255473 w 5143835"/>
              <a:gd name="connsiteY14303" fmla="*/ 147773 h 7043687"/>
              <a:gd name="connsiteX14304" fmla="*/ 3253508 w 5143835"/>
              <a:gd name="connsiteY14304" fmla="*/ 149950 h 7043687"/>
              <a:gd name="connsiteX14305" fmla="*/ 3252522 w 5143835"/>
              <a:gd name="connsiteY14305" fmla="*/ 147190 h 7043687"/>
              <a:gd name="connsiteX14306" fmla="*/ 3253010 w 5143835"/>
              <a:gd name="connsiteY14306" fmla="*/ 144721 h 7043687"/>
              <a:gd name="connsiteX14307" fmla="*/ 3252022 w 5143835"/>
              <a:gd name="connsiteY14307" fmla="*/ 141960 h 7043687"/>
              <a:gd name="connsiteX14308" fmla="*/ 3248583 w 5143835"/>
              <a:gd name="connsiteY14308" fmla="*/ 143845 h 7043687"/>
              <a:gd name="connsiteX14309" fmla="*/ 3247596 w 5143835"/>
              <a:gd name="connsiteY14309" fmla="*/ 141085 h 7043687"/>
              <a:gd name="connsiteX14310" fmla="*/ 3253987 w 5143835"/>
              <a:gd name="connsiteY14310" fmla="*/ 139782 h 7043687"/>
              <a:gd name="connsiteX14311" fmla="*/ 3254963 w 5143835"/>
              <a:gd name="connsiteY14311" fmla="*/ 134844 h 7043687"/>
              <a:gd name="connsiteX14312" fmla="*/ 3259878 w 5143835"/>
              <a:gd name="connsiteY14312" fmla="*/ 133250 h 7043687"/>
              <a:gd name="connsiteX14313" fmla="*/ 3479437 w 5143835"/>
              <a:gd name="connsiteY14313" fmla="*/ 132514 h 7043687"/>
              <a:gd name="connsiteX14314" fmla="*/ 3480899 w 5143835"/>
              <a:gd name="connsiteY14314" fmla="*/ 140437 h 7043687"/>
              <a:gd name="connsiteX14315" fmla="*/ 3479437 w 5143835"/>
              <a:gd name="connsiteY14315" fmla="*/ 132514 h 7043687"/>
              <a:gd name="connsiteX14316" fmla="*/ 3372365 w 5143835"/>
              <a:gd name="connsiteY14316" fmla="*/ 131247 h 7043687"/>
              <a:gd name="connsiteX14317" fmla="*/ 3380197 w 5143835"/>
              <a:gd name="connsiteY14317" fmla="*/ 137586 h 7043687"/>
              <a:gd name="connsiteX14318" fmla="*/ 3365259 w 5143835"/>
              <a:gd name="connsiteY14318" fmla="*/ 144209 h 7043687"/>
              <a:gd name="connsiteX14319" fmla="*/ 3372365 w 5143835"/>
              <a:gd name="connsiteY14319" fmla="*/ 131247 h 7043687"/>
              <a:gd name="connsiteX14320" fmla="*/ 2921656 w 5143835"/>
              <a:gd name="connsiteY14320" fmla="*/ 131026 h 7043687"/>
              <a:gd name="connsiteX14321" fmla="*/ 2923570 w 5143835"/>
              <a:gd name="connsiteY14321" fmla="*/ 136279 h 7043687"/>
              <a:gd name="connsiteX14322" fmla="*/ 2923106 w 5143835"/>
              <a:gd name="connsiteY14322" fmla="*/ 138625 h 7043687"/>
              <a:gd name="connsiteX14323" fmla="*/ 2923136 w 5143835"/>
              <a:gd name="connsiteY14323" fmla="*/ 145943 h 7043687"/>
              <a:gd name="connsiteX14324" fmla="*/ 2919830 w 5143835"/>
              <a:gd name="connsiteY14324" fmla="*/ 147726 h 7043687"/>
              <a:gd name="connsiteX14325" fmla="*/ 2917452 w 5143835"/>
              <a:gd name="connsiteY14325" fmla="*/ 144819 h 7043687"/>
              <a:gd name="connsiteX14326" fmla="*/ 2916959 w 5143835"/>
              <a:gd name="connsiteY14326" fmla="*/ 139846 h 7043687"/>
              <a:gd name="connsiteX14327" fmla="*/ 2917887 w 5143835"/>
              <a:gd name="connsiteY14327" fmla="*/ 135156 h 7043687"/>
              <a:gd name="connsiteX14328" fmla="*/ 2921656 w 5143835"/>
              <a:gd name="connsiteY14328" fmla="*/ 131026 h 7043687"/>
              <a:gd name="connsiteX14329" fmla="*/ 2951844 w 5143835"/>
              <a:gd name="connsiteY14329" fmla="*/ 119933 h 7043687"/>
              <a:gd name="connsiteX14330" fmla="*/ 2953348 w 5143835"/>
              <a:gd name="connsiteY14330" fmla="*/ 120230 h 7043687"/>
              <a:gd name="connsiteX14331" fmla="*/ 2954375 w 5143835"/>
              <a:gd name="connsiteY14331" fmla="*/ 122928 h 7043687"/>
              <a:gd name="connsiteX14332" fmla="*/ 2951449 w 5143835"/>
              <a:gd name="connsiteY14332" fmla="*/ 129832 h 7043687"/>
              <a:gd name="connsiteX14333" fmla="*/ 2948046 w 5143835"/>
              <a:gd name="connsiteY14333" fmla="*/ 139138 h 7043687"/>
              <a:gd name="connsiteX14334" fmla="*/ 2945041 w 5143835"/>
              <a:gd name="connsiteY14334" fmla="*/ 138543 h 7043687"/>
              <a:gd name="connsiteX14335" fmla="*/ 2945516 w 5143835"/>
              <a:gd name="connsiteY14335" fmla="*/ 136142 h 7043687"/>
              <a:gd name="connsiteX14336" fmla="*/ 2948443 w 5143835"/>
              <a:gd name="connsiteY14336" fmla="*/ 129238 h 7043687"/>
              <a:gd name="connsiteX14337" fmla="*/ 2951844 w 5143835"/>
              <a:gd name="connsiteY14337" fmla="*/ 119933 h 7043687"/>
              <a:gd name="connsiteX14338" fmla="*/ 2879549 w 5143835"/>
              <a:gd name="connsiteY14338" fmla="*/ 108332 h 7043687"/>
              <a:gd name="connsiteX14339" fmla="*/ 2875246 w 5143835"/>
              <a:gd name="connsiteY14339" fmla="*/ 122298 h 7043687"/>
              <a:gd name="connsiteX14340" fmla="*/ 2877294 w 5143835"/>
              <a:gd name="connsiteY14340" fmla="*/ 111937 h 7043687"/>
              <a:gd name="connsiteX14341" fmla="*/ 2879549 w 5143835"/>
              <a:gd name="connsiteY14341" fmla="*/ 108332 h 7043687"/>
              <a:gd name="connsiteX14342" fmla="*/ 2926673 w 5143835"/>
              <a:gd name="connsiteY14342" fmla="*/ 105078 h 7043687"/>
              <a:gd name="connsiteX14343" fmla="*/ 2931774 w 5143835"/>
              <a:gd name="connsiteY14343" fmla="*/ 110876 h 7043687"/>
              <a:gd name="connsiteX14344" fmla="*/ 2923940 w 5143835"/>
              <a:gd name="connsiteY14344" fmla="*/ 118906 h 7043687"/>
              <a:gd name="connsiteX14345" fmla="*/ 2921895 w 5143835"/>
              <a:gd name="connsiteY14345" fmla="*/ 115920 h 7043687"/>
              <a:gd name="connsiteX14346" fmla="*/ 2926673 w 5143835"/>
              <a:gd name="connsiteY14346" fmla="*/ 105078 h 7043687"/>
              <a:gd name="connsiteX14347" fmla="*/ 3612425 w 5143835"/>
              <a:gd name="connsiteY14347" fmla="*/ 104183 h 7043687"/>
              <a:gd name="connsiteX14348" fmla="*/ 3607359 w 5143835"/>
              <a:gd name="connsiteY14348" fmla="*/ 105876 h 7043687"/>
              <a:gd name="connsiteX14349" fmla="*/ 3610394 w 5143835"/>
              <a:gd name="connsiteY14349" fmla="*/ 106475 h 7043687"/>
              <a:gd name="connsiteX14350" fmla="*/ 3612425 w 5143835"/>
              <a:gd name="connsiteY14350" fmla="*/ 104183 h 7043687"/>
              <a:gd name="connsiteX14351" fmla="*/ 3524449 w 5143835"/>
              <a:gd name="connsiteY14351" fmla="*/ 103820 h 7043687"/>
              <a:gd name="connsiteX14352" fmla="*/ 3525130 w 5143835"/>
              <a:gd name="connsiteY14352" fmla="*/ 113943 h 7043687"/>
              <a:gd name="connsiteX14353" fmla="*/ 3520073 w 5143835"/>
              <a:gd name="connsiteY14353" fmla="*/ 115392 h 7043687"/>
              <a:gd name="connsiteX14354" fmla="*/ 3522668 w 5143835"/>
              <a:gd name="connsiteY14354" fmla="*/ 118354 h 7043687"/>
              <a:gd name="connsiteX14355" fmla="*/ 3518560 w 5143835"/>
              <a:gd name="connsiteY14355" fmla="*/ 116012 h 7043687"/>
              <a:gd name="connsiteX14356" fmla="*/ 3521937 w 5143835"/>
              <a:gd name="connsiteY14356" fmla="*/ 105964 h 7043687"/>
              <a:gd name="connsiteX14357" fmla="*/ 3524449 w 5143835"/>
              <a:gd name="connsiteY14357" fmla="*/ 103820 h 7043687"/>
              <a:gd name="connsiteX14358" fmla="*/ 3230789 w 5143835"/>
              <a:gd name="connsiteY14358" fmla="*/ 97821 h 7043687"/>
              <a:gd name="connsiteX14359" fmla="*/ 3231184 w 5143835"/>
              <a:gd name="connsiteY14359" fmla="*/ 98302 h 7043687"/>
              <a:gd name="connsiteX14360" fmla="*/ 3230543 w 5143835"/>
              <a:gd name="connsiteY14360" fmla="*/ 97941 h 7043687"/>
              <a:gd name="connsiteX14361" fmla="*/ 3228711 w 5143835"/>
              <a:gd name="connsiteY14361" fmla="*/ 95298 h 7043687"/>
              <a:gd name="connsiteX14362" fmla="*/ 3231120 w 5143835"/>
              <a:gd name="connsiteY14362" fmla="*/ 97661 h 7043687"/>
              <a:gd name="connsiteX14363" fmla="*/ 3230789 w 5143835"/>
              <a:gd name="connsiteY14363" fmla="*/ 97821 h 7043687"/>
              <a:gd name="connsiteX14364" fmla="*/ 3486927 w 5143835"/>
              <a:gd name="connsiteY14364" fmla="*/ 94634 h 7043687"/>
              <a:gd name="connsiteX14365" fmla="*/ 3488111 w 5143835"/>
              <a:gd name="connsiteY14365" fmla="*/ 97262 h 7043687"/>
              <a:gd name="connsiteX14366" fmla="*/ 3487199 w 5143835"/>
              <a:gd name="connsiteY14366" fmla="*/ 101871 h 7043687"/>
              <a:gd name="connsiteX14367" fmla="*/ 3485560 w 5143835"/>
              <a:gd name="connsiteY14367" fmla="*/ 101547 h 7043687"/>
              <a:gd name="connsiteX14368" fmla="*/ 3483920 w 5143835"/>
              <a:gd name="connsiteY14368" fmla="*/ 101223 h 7043687"/>
              <a:gd name="connsiteX14369" fmla="*/ 3484832 w 5143835"/>
              <a:gd name="connsiteY14369" fmla="*/ 96614 h 7043687"/>
              <a:gd name="connsiteX14370" fmla="*/ 3486927 w 5143835"/>
              <a:gd name="connsiteY14370" fmla="*/ 94634 h 7043687"/>
              <a:gd name="connsiteX14371" fmla="*/ 3224285 w 5143835"/>
              <a:gd name="connsiteY14371" fmla="*/ 94423 h 7043687"/>
              <a:gd name="connsiteX14372" fmla="*/ 3230543 w 5143835"/>
              <a:gd name="connsiteY14372" fmla="*/ 97941 h 7043687"/>
              <a:gd name="connsiteX14373" fmla="*/ 3222850 w 5143835"/>
              <a:gd name="connsiteY14373" fmla="*/ 101682 h 7043687"/>
              <a:gd name="connsiteX14374" fmla="*/ 3222104 w 5143835"/>
              <a:gd name="connsiteY14374" fmla="*/ 100003 h 7043687"/>
              <a:gd name="connsiteX14375" fmla="*/ 3224285 w 5143835"/>
              <a:gd name="connsiteY14375" fmla="*/ 94423 h 7043687"/>
              <a:gd name="connsiteX14376" fmla="*/ 2886030 w 5143835"/>
              <a:gd name="connsiteY14376" fmla="*/ 91654 h 7043687"/>
              <a:gd name="connsiteX14377" fmla="*/ 2881578 w 5143835"/>
              <a:gd name="connsiteY14377" fmla="*/ 100844 h 7043687"/>
              <a:gd name="connsiteX14378" fmla="*/ 2886030 w 5143835"/>
              <a:gd name="connsiteY14378" fmla="*/ 91654 h 7043687"/>
              <a:gd name="connsiteX14379" fmla="*/ 2939382 w 5143835"/>
              <a:gd name="connsiteY14379" fmla="*/ 87579 h 7043687"/>
              <a:gd name="connsiteX14380" fmla="*/ 2932148 w 5143835"/>
              <a:gd name="connsiteY14380" fmla="*/ 100773 h 7043687"/>
              <a:gd name="connsiteX14381" fmla="*/ 2931663 w 5143835"/>
              <a:gd name="connsiteY14381" fmla="*/ 91537 h 7043687"/>
              <a:gd name="connsiteX14382" fmla="*/ 2939382 w 5143835"/>
              <a:gd name="connsiteY14382" fmla="*/ 87579 h 7043687"/>
              <a:gd name="connsiteX14383" fmla="*/ 3603326 w 5143835"/>
              <a:gd name="connsiteY14383" fmla="*/ 72750 h 7043687"/>
              <a:gd name="connsiteX14384" fmla="*/ 3598977 w 5143835"/>
              <a:gd name="connsiteY14384" fmla="*/ 79075 h 7043687"/>
              <a:gd name="connsiteX14385" fmla="*/ 3597271 w 5143835"/>
              <a:gd name="connsiteY14385" fmla="*/ 76941 h 7043687"/>
              <a:gd name="connsiteX14386" fmla="*/ 3603326 w 5143835"/>
              <a:gd name="connsiteY14386" fmla="*/ 72750 h 7043687"/>
              <a:gd name="connsiteX14387" fmla="*/ 3368665 w 5143835"/>
              <a:gd name="connsiteY14387" fmla="*/ 70992 h 7043687"/>
              <a:gd name="connsiteX14388" fmla="*/ 3371207 w 5143835"/>
              <a:gd name="connsiteY14388" fmla="*/ 73932 h 7043687"/>
              <a:gd name="connsiteX14389" fmla="*/ 3370279 w 5143835"/>
              <a:gd name="connsiteY14389" fmla="*/ 78624 h 7043687"/>
              <a:gd name="connsiteX14390" fmla="*/ 3369351 w 5143835"/>
              <a:gd name="connsiteY14390" fmla="*/ 83315 h 7043687"/>
              <a:gd name="connsiteX14391" fmla="*/ 3364379 w 5143835"/>
              <a:gd name="connsiteY14391" fmla="*/ 84769 h 7043687"/>
              <a:gd name="connsiteX14392" fmla="*/ 3363804 w 5143835"/>
              <a:gd name="connsiteY14392" fmla="*/ 79781 h 7043687"/>
              <a:gd name="connsiteX14393" fmla="*/ 3364731 w 5143835"/>
              <a:gd name="connsiteY14393" fmla="*/ 75090 h 7043687"/>
              <a:gd name="connsiteX14394" fmla="*/ 3365195 w 5143835"/>
              <a:gd name="connsiteY14394" fmla="*/ 72744 h 7043687"/>
              <a:gd name="connsiteX14395" fmla="*/ 3368665 w 5143835"/>
              <a:gd name="connsiteY14395" fmla="*/ 70992 h 7043687"/>
              <a:gd name="connsiteX14396" fmla="*/ 3317793 w 5143835"/>
              <a:gd name="connsiteY14396" fmla="*/ 68373 h 7043687"/>
              <a:gd name="connsiteX14397" fmla="*/ 3324076 w 5143835"/>
              <a:gd name="connsiteY14397" fmla="*/ 76800 h 7043687"/>
              <a:gd name="connsiteX14398" fmla="*/ 3316425 w 5143835"/>
              <a:gd name="connsiteY14398" fmla="*/ 75286 h 7043687"/>
              <a:gd name="connsiteX14399" fmla="*/ 3317793 w 5143835"/>
              <a:gd name="connsiteY14399" fmla="*/ 68373 h 7043687"/>
              <a:gd name="connsiteX14400" fmla="*/ 3609535 w 5143835"/>
              <a:gd name="connsiteY14400" fmla="*/ 64115 h 7043687"/>
              <a:gd name="connsiteX14401" fmla="*/ 3608803 w 5143835"/>
              <a:gd name="connsiteY14401" fmla="*/ 68894 h 7043687"/>
              <a:gd name="connsiteX14402" fmla="*/ 3609535 w 5143835"/>
              <a:gd name="connsiteY14402" fmla="*/ 64115 h 7043687"/>
              <a:gd name="connsiteX14403" fmla="*/ 3275529 w 5143835"/>
              <a:gd name="connsiteY14403" fmla="*/ 62710 h 7043687"/>
              <a:gd name="connsiteX14404" fmla="*/ 3278590 w 5143835"/>
              <a:gd name="connsiteY14404" fmla="*/ 63314 h 7043687"/>
              <a:gd name="connsiteX14405" fmla="*/ 3279650 w 5143835"/>
              <a:gd name="connsiteY14405" fmla="*/ 65994 h 7043687"/>
              <a:gd name="connsiteX14406" fmla="*/ 3277650 w 5143835"/>
              <a:gd name="connsiteY14406" fmla="*/ 68069 h 7043687"/>
              <a:gd name="connsiteX14407" fmla="*/ 3275650 w 5143835"/>
              <a:gd name="connsiteY14407" fmla="*/ 70142 h 7043687"/>
              <a:gd name="connsiteX14408" fmla="*/ 3272589 w 5143835"/>
              <a:gd name="connsiteY14408" fmla="*/ 69537 h 7043687"/>
              <a:gd name="connsiteX14409" fmla="*/ 3272075 w 5143835"/>
              <a:gd name="connsiteY14409" fmla="*/ 69126 h 7043687"/>
              <a:gd name="connsiteX14410" fmla="*/ 3273059 w 5143835"/>
              <a:gd name="connsiteY14410" fmla="*/ 67161 h 7043687"/>
              <a:gd name="connsiteX14411" fmla="*/ 3275529 w 5143835"/>
              <a:gd name="connsiteY14411" fmla="*/ 62710 h 7043687"/>
              <a:gd name="connsiteX14412" fmla="*/ 3587564 w 5143835"/>
              <a:gd name="connsiteY14412" fmla="*/ 57062 h 7043687"/>
              <a:gd name="connsiteX14413" fmla="*/ 3582203 w 5143835"/>
              <a:gd name="connsiteY14413" fmla="*/ 60792 h 7043687"/>
              <a:gd name="connsiteX14414" fmla="*/ 3587564 w 5143835"/>
              <a:gd name="connsiteY14414" fmla="*/ 57062 h 7043687"/>
              <a:gd name="connsiteX14415" fmla="*/ 3330147 w 5143835"/>
              <a:gd name="connsiteY14415" fmla="*/ 53755 h 7043687"/>
              <a:gd name="connsiteX14416" fmla="*/ 3333061 w 5143835"/>
              <a:gd name="connsiteY14416" fmla="*/ 54330 h 7043687"/>
              <a:gd name="connsiteX14417" fmla="*/ 3334055 w 5143835"/>
              <a:gd name="connsiteY14417" fmla="*/ 56965 h 7043687"/>
              <a:gd name="connsiteX14418" fmla="*/ 3333657 w 5143835"/>
              <a:gd name="connsiteY14418" fmla="*/ 66636 h 7043687"/>
              <a:gd name="connsiteX14419" fmla="*/ 3334651 w 5143835"/>
              <a:gd name="connsiteY14419" fmla="*/ 69270 h 7043687"/>
              <a:gd name="connsiteX14420" fmla="*/ 3329816 w 5143835"/>
              <a:gd name="connsiteY14420" fmla="*/ 70751 h 7043687"/>
              <a:gd name="connsiteX14421" fmla="*/ 3327795 w 5143835"/>
              <a:gd name="connsiteY14421" fmla="*/ 61820 h 7043687"/>
              <a:gd name="connsiteX14422" fmla="*/ 3330147 w 5143835"/>
              <a:gd name="connsiteY14422" fmla="*/ 53755 h 7043687"/>
              <a:gd name="connsiteX14423" fmla="*/ 3460371 w 5143835"/>
              <a:gd name="connsiteY14423" fmla="*/ 48974 h 7043687"/>
              <a:gd name="connsiteX14424" fmla="*/ 3461317 w 5143835"/>
              <a:gd name="connsiteY14424" fmla="*/ 51854 h 7043687"/>
              <a:gd name="connsiteX14425" fmla="*/ 3459346 w 5143835"/>
              <a:gd name="connsiteY14425" fmla="*/ 54159 h 7043687"/>
              <a:gd name="connsiteX14426" fmla="*/ 3458833 w 5143835"/>
              <a:gd name="connsiteY14426" fmla="*/ 56751 h 7043687"/>
              <a:gd name="connsiteX14427" fmla="*/ 3456864 w 5143835"/>
              <a:gd name="connsiteY14427" fmla="*/ 59056 h 7043687"/>
              <a:gd name="connsiteX14428" fmla="*/ 3455919 w 5143835"/>
              <a:gd name="connsiteY14428" fmla="*/ 56175 h 7043687"/>
              <a:gd name="connsiteX14429" fmla="*/ 3456431 w 5143835"/>
              <a:gd name="connsiteY14429" fmla="*/ 53582 h 7043687"/>
              <a:gd name="connsiteX14430" fmla="*/ 3456945 w 5143835"/>
              <a:gd name="connsiteY14430" fmla="*/ 50990 h 7043687"/>
              <a:gd name="connsiteX14431" fmla="*/ 3460371 w 5143835"/>
              <a:gd name="connsiteY14431" fmla="*/ 48974 h 7043687"/>
              <a:gd name="connsiteX14432" fmla="*/ 3195805 w 5143835"/>
              <a:gd name="connsiteY14432" fmla="*/ 34374 h 7043687"/>
              <a:gd name="connsiteX14433" fmla="*/ 3198436 w 5143835"/>
              <a:gd name="connsiteY14433" fmla="*/ 37343 h 7043687"/>
              <a:gd name="connsiteX14434" fmla="*/ 3196887 w 5143835"/>
              <a:gd name="connsiteY14434" fmla="*/ 37037 h 7043687"/>
              <a:gd name="connsiteX14435" fmla="*/ 3196421 w 5143835"/>
              <a:gd name="connsiteY14435" fmla="*/ 39393 h 7043687"/>
              <a:gd name="connsiteX14436" fmla="*/ 3191610 w 5143835"/>
              <a:gd name="connsiteY14436" fmla="*/ 55585 h 7043687"/>
              <a:gd name="connsiteX14437" fmla="*/ 3189129 w 5143835"/>
              <a:gd name="connsiteY14437" fmla="*/ 59994 h 7043687"/>
              <a:gd name="connsiteX14438" fmla="*/ 3186499 w 5143835"/>
              <a:gd name="connsiteY14438" fmla="*/ 57024 h 7043687"/>
              <a:gd name="connsiteX14439" fmla="*/ 3188209 w 5143835"/>
              <a:gd name="connsiteY14439" fmla="*/ 46342 h 7043687"/>
              <a:gd name="connsiteX14440" fmla="*/ 3192242 w 5143835"/>
              <a:gd name="connsiteY14440" fmla="*/ 36118 h 7043687"/>
              <a:gd name="connsiteX14441" fmla="*/ 3193790 w 5143835"/>
              <a:gd name="connsiteY14441" fmla="*/ 36425 h 7043687"/>
              <a:gd name="connsiteX14442" fmla="*/ 3195805 w 5143835"/>
              <a:gd name="connsiteY14442" fmla="*/ 34374 h 7043687"/>
              <a:gd name="connsiteX14443" fmla="*/ 3333365 w 5143835"/>
              <a:gd name="connsiteY14443" fmla="*/ 29247 h 7043687"/>
              <a:gd name="connsiteX14444" fmla="*/ 3335442 w 5143835"/>
              <a:gd name="connsiteY14444" fmla="*/ 42005 h 7043687"/>
              <a:gd name="connsiteX14445" fmla="*/ 3330398 w 5143835"/>
              <a:gd name="connsiteY14445" fmla="*/ 33716 h 7043687"/>
              <a:gd name="connsiteX14446" fmla="*/ 3333365 w 5143835"/>
              <a:gd name="connsiteY14446" fmla="*/ 29247 h 7043687"/>
              <a:gd name="connsiteX14447" fmla="*/ 3207341 w 5143835"/>
              <a:gd name="connsiteY14447" fmla="*/ 13307 h 7043687"/>
              <a:gd name="connsiteX14448" fmla="*/ 3200167 w 5143835"/>
              <a:gd name="connsiteY14448" fmla="*/ 19970 h 7043687"/>
              <a:gd name="connsiteX14449" fmla="*/ 3207341 w 5143835"/>
              <a:gd name="connsiteY14449" fmla="*/ 13307 h 7043687"/>
              <a:gd name="connsiteX14450" fmla="*/ 3199227 w 5143835"/>
              <a:gd name="connsiteY14450" fmla="*/ 29 h 7043687"/>
              <a:gd name="connsiteX14451" fmla="*/ 3201330 w 5143835"/>
              <a:gd name="connsiteY14451" fmla="*/ 5474 h 7043687"/>
              <a:gd name="connsiteX14452" fmla="*/ 3200373 w 5143835"/>
              <a:gd name="connsiteY14452" fmla="*/ 10313 h 7043687"/>
              <a:gd name="connsiteX14453" fmla="*/ 3199416 w 5143835"/>
              <a:gd name="connsiteY14453" fmla="*/ 15153 h 7043687"/>
              <a:gd name="connsiteX14454" fmla="*/ 3196451 w 5143835"/>
              <a:gd name="connsiteY14454" fmla="*/ 22109 h 7043687"/>
              <a:gd name="connsiteX14455" fmla="*/ 3191382 w 5143835"/>
              <a:gd name="connsiteY14455" fmla="*/ 23621 h 7043687"/>
              <a:gd name="connsiteX14456" fmla="*/ 3192339 w 5143835"/>
              <a:gd name="connsiteY14456" fmla="*/ 18782 h 7043687"/>
              <a:gd name="connsiteX14457" fmla="*/ 3194253 w 5143835"/>
              <a:gd name="connsiteY14457" fmla="*/ 9103 h 7043687"/>
              <a:gd name="connsiteX14458" fmla="*/ 3195689 w 5143835"/>
              <a:gd name="connsiteY14458" fmla="*/ 1843 h 7043687"/>
              <a:gd name="connsiteX14459" fmla="*/ 3199227 w 5143835"/>
              <a:gd name="connsiteY14459" fmla="*/ 29 h 704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  <a:cxn ang="0">
                <a:pos x="connsiteX14024" y="connsiteY14024"/>
              </a:cxn>
              <a:cxn ang="0">
                <a:pos x="connsiteX14025" y="connsiteY14025"/>
              </a:cxn>
              <a:cxn ang="0">
                <a:pos x="connsiteX14026" y="connsiteY14026"/>
              </a:cxn>
              <a:cxn ang="0">
                <a:pos x="connsiteX14027" y="connsiteY14027"/>
              </a:cxn>
              <a:cxn ang="0">
                <a:pos x="connsiteX14028" y="connsiteY14028"/>
              </a:cxn>
              <a:cxn ang="0">
                <a:pos x="connsiteX14029" y="connsiteY14029"/>
              </a:cxn>
              <a:cxn ang="0">
                <a:pos x="connsiteX14030" y="connsiteY14030"/>
              </a:cxn>
              <a:cxn ang="0">
                <a:pos x="connsiteX14031" y="connsiteY14031"/>
              </a:cxn>
              <a:cxn ang="0">
                <a:pos x="connsiteX14032" y="connsiteY14032"/>
              </a:cxn>
              <a:cxn ang="0">
                <a:pos x="connsiteX14033" y="connsiteY14033"/>
              </a:cxn>
              <a:cxn ang="0">
                <a:pos x="connsiteX14034" y="connsiteY14034"/>
              </a:cxn>
              <a:cxn ang="0">
                <a:pos x="connsiteX14035" y="connsiteY14035"/>
              </a:cxn>
              <a:cxn ang="0">
                <a:pos x="connsiteX14036" y="connsiteY14036"/>
              </a:cxn>
              <a:cxn ang="0">
                <a:pos x="connsiteX14037" y="connsiteY14037"/>
              </a:cxn>
              <a:cxn ang="0">
                <a:pos x="connsiteX14038" y="connsiteY14038"/>
              </a:cxn>
              <a:cxn ang="0">
                <a:pos x="connsiteX14039" y="connsiteY14039"/>
              </a:cxn>
              <a:cxn ang="0">
                <a:pos x="connsiteX14040" y="connsiteY14040"/>
              </a:cxn>
              <a:cxn ang="0">
                <a:pos x="connsiteX14041" y="connsiteY14041"/>
              </a:cxn>
              <a:cxn ang="0">
                <a:pos x="connsiteX14042" y="connsiteY14042"/>
              </a:cxn>
              <a:cxn ang="0">
                <a:pos x="connsiteX14043" y="connsiteY14043"/>
              </a:cxn>
              <a:cxn ang="0">
                <a:pos x="connsiteX14044" y="connsiteY14044"/>
              </a:cxn>
              <a:cxn ang="0">
                <a:pos x="connsiteX14045" y="connsiteY14045"/>
              </a:cxn>
              <a:cxn ang="0">
                <a:pos x="connsiteX14046" y="connsiteY14046"/>
              </a:cxn>
              <a:cxn ang="0">
                <a:pos x="connsiteX14047" y="connsiteY14047"/>
              </a:cxn>
              <a:cxn ang="0">
                <a:pos x="connsiteX14048" y="connsiteY14048"/>
              </a:cxn>
              <a:cxn ang="0">
                <a:pos x="connsiteX14049" y="connsiteY14049"/>
              </a:cxn>
              <a:cxn ang="0">
                <a:pos x="connsiteX14050" y="connsiteY14050"/>
              </a:cxn>
              <a:cxn ang="0">
                <a:pos x="connsiteX14051" y="connsiteY14051"/>
              </a:cxn>
              <a:cxn ang="0">
                <a:pos x="connsiteX14052" y="connsiteY14052"/>
              </a:cxn>
              <a:cxn ang="0">
                <a:pos x="connsiteX14053" y="connsiteY14053"/>
              </a:cxn>
              <a:cxn ang="0">
                <a:pos x="connsiteX14054" y="connsiteY14054"/>
              </a:cxn>
              <a:cxn ang="0">
                <a:pos x="connsiteX14055" y="connsiteY14055"/>
              </a:cxn>
              <a:cxn ang="0">
                <a:pos x="connsiteX14056" y="connsiteY14056"/>
              </a:cxn>
              <a:cxn ang="0">
                <a:pos x="connsiteX14057" y="connsiteY14057"/>
              </a:cxn>
              <a:cxn ang="0">
                <a:pos x="connsiteX14058" y="connsiteY14058"/>
              </a:cxn>
              <a:cxn ang="0">
                <a:pos x="connsiteX14059" y="connsiteY14059"/>
              </a:cxn>
              <a:cxn ang="0">
                <a:pos x="connsiteX14060" y="connsiteY14060"/>
              </a:cxn>
              <a:cxn ang="0">
                <a:pos x="connsiteX14061" y="connsiteY14061"/>
              </a:cxn>
              <a:cxn ang="0">
                <a:pos x="connsiteX14062" y="connsiteY14062"/>
              </a:cxn>
              <a:cxn ang="0">
                <a:pos x="connsiteX14063" y="connsiteY14063"/>
              </a:cxn>
              <a:cxn ang="0">
                <a:pos x="connsiteX14064" y="connsiteY14064"/>
              </a:cxn>
              <a:cxn ang="0">
                <a:pos x="connsiteX14065" y="connsiteY14065"/>
              </a:cxn>
              <a:cxn ang="0">
                <a:pos x="connsiteX14066" y="connsiteY14066"/>
              </a:cxn>
              <a:cxn ang="0">
                <a:pos x="connsiteX14067" y="connsiteY14067"/>
              </a:cxn>
              <a:cxn ang="0">
                <a:pos x="connsiteX14068" y="connsiteY14068"/>
              </a:cxn>
              <a:cxn ang="0">
                <a:pos x="connsiteX14069" y="connsiteY14069"/>
              </a:cxn>
              <a:cxn ang="0">
                <a:pos x="connsiteX14070" y="connsiteY14070"/>
              </a:cxn>
              <a:cxn ang="0">
                <a:pos x="connsiteX14071" y="connsiteY14071"/>
              </a:cxn>
              <a:cxn ang="0">
                <a:pos x="connsiteX14072" y="connsiteY14072"/>
              </a:cxn>
              <a:cxn ang="0">
                <a:pos x="connsiteX14073" y="connsiteY14073"/>
              </a:cxn>
              <a:cxn ang="0">
                <a:pos x="connsiteX14074" y="connsiteY14074"/>
              </a:cxn>
              <a:cxn ang="0">
                <a:pos x="connsiteX14075" y="connsiteY14075"/>
              </a:cxn>
              <a:cxn ang="0">
                <a:pos x="connsiteX14076" y="connsiteY14076"/>
              </a:cxn>
              <a:cxn ang="0">
                <a:pos x="connsiteX14077" y="connsiteY14077"/>
              </a:cxn>
              <a:cxn ang="0">
                <a:pos x="connsiteX14078" y="connsiteY14078"/>
              </a:cxn>
              <a:cxn ang="0">
                <a:pos x="connsiteX14079" y="connsiteY14079"/>
              </a:cxn>
              <a:cxn ang="0">
                <a:pos x="connsiteX14080" y="connsiteY14080"/>
              </a:cxn>
              <a:cxn ang="0">
                <a:pos x="connsiteX14081" y="connsiteY14081"/>
              </a:cxn>
              <a:cxn ang="0">
                <a:pos x="connsiteX14082" y="connsiteY14082"/>
              </a:cxn>
              <a:cxn ang="0">
                <a:pos x="connsiteX14083" y="connsiteY14083"/>
              </a:cxn>
              <a:cxn ang="0">
                <a:pos x="connsiteX14084" y="connsiteY14084"/>
              </a:cxn>
              <a:cxn ang="0">
                <a:pos x="connsiteX14085" y="connsiteY14085"/>
              </a:cxn>
              <a:cxn ang="0">
                <a:pos x="connsiteX14086" y="connsiteY14086"/>
              </a:cxn>
              <a:cxn ang="0">
                <a:pos x="connsiteX14087" y="connsiteY14087"/>
              </a:cxn>
              <a:cxn ang="0">
                <a:pos x="connsiteX14088" y="connsiteY14088"/>
              </a:cxn>
              <a:cxn ang="0">
                <a:pos x="connsiteX14089" y="connsiteY14089"/>
              </a:cxn>
              <a:cxn ang="0">
                <a:pos x="connsiteX14090" y="connsiteY14090"/>
              </a:cxn>
              <a:cxn ang="0">
                <a:pos x="connsiteX14091" y="connsiteY14091"/>
              </a:cxn>
              <a:cxn ang="0">
                <a:pos x="connsiteX14092" y="connsiteY14092"/>
              </a:cxn>
              <a:cxn ang="0">
                <a:pos x="connsiteX14093" y="connsiteY14093"/>
              </a:cxn>
              <a:cxn ang="0">
                <a:pos x="connsiteX14094" y="connsiteY14094"/>
              </a:cxn>
              <a:cxn ang="0">
                <a:pos x="connsiteX14095" y="connsiteY14095"/>
              </a:cxn>
              <a:cxn ang="0">
                <a:pos x="connsiteX14096" y="connsiteY14096"/>
              </a:cxn>
              <a:cxn ang="0">
                <a:pos x="connsiteX14097" y="connsiteY14097"/>
              </a:cxn>
              <a:cxn ang="0">
                <a:pos x="connsiteX14098" y="connsiteY14098"/>
              </a:cxn>
              <a:cxn ang="0">
                <a:pos x="connsiteX14099" y="connsiteY14099"/>
              </a:cxn>
              <a:cxn ang="0">
                <a:pos x="connsiteX14100" y="connsiteY14100"/>
              </a:cxn>
              <a:cxn ang="0">
                <a:pos x="connsiteX14101" y="connsiteY14101"/>
              </a:cxn>
              <a:cxn ang="0">
                <a:pos x="connsiteX14102" y="connsiteY14102"/>
              </a:cxn>
              <a:cxn ang="0">
                <a:pos x="connsiteX14103" y="connsiteY14103"/>
              </a:cxn>
              <a:cxn ang="0">
                <a:pos x="connsiteX14104" y="connsiteY14104"/>
              </a:cxn>
              <a:cxn ang="0">
                <a:pos x="connsiteX14105" y="connsiteY14105"/>
              </a:cxn>
              <a:cxn ang="0">
                <a:pos x="connsiteX14106" y="connsiteY14106"/>
              </a:cxn>
              <a:cxn ang="0">
                <a:pos x="connsiteX14107" y="connsiteY14107"/>
              </a:cxn>
              <a:cxn ang="0">
                <a:pos x="connsiteX14108" y="connsiteY14108"/>
              </a:cxn>
              <a:cxn ang="0">
                <a:pos x="connsiteX14109" y="connsiteY14109"/>
              </a:cxn>
              <a:cxn ang="0">
                <a:pos x="connsiteX14110" y="connsiteY14110"/>
              </a:cxn>
              <a:cxn ang="0">
                <a:pos x="connsiteX14111" y="connsiteY14111"/>
              </a:cxn>
              <a:cxn ang="0">
                <a:pos x="connsiteX14112" y="connsiteY14112"/>
              </a:cxn>
              <a:cxn ang="0">
                <a:pos x="connsiteX14113" y="connsiteY14113"/>
              </a:cxn>
              <a:cxn ang="0">
                <a:pos x="connsiteX14114" y="connsiteY14114"/>
              </a:cxn>
              <a:cxn ang="0">
                <a:pos x="connsiteX14115" y="connsiteY14115"/>
              </a:cxn>
              <a:cxn ang="0">
                <a:pos x="connsiteX14116" y="connsiteY14116"/>
              </a:cxn>
              <a:cxn ang="0">
                <a:pos x="connsiteX14117" y="connsiteY14117"/>
              </a:cxn>
              <a:cxn ang="0">
                <a:pos x="connsiteX14118" y="connsiteY14118"/>
              </a:cxn>
              <a:cxn ang="0">
                <a:pos x="connsiteX14119" y="connsiteY14119"/>
              </a:cxn>
              <a:cxn ang="0">
                <a:pos x="connsiteX14120" y="connsiteY14120"/>
              </a:cxn>
              <a:cxn ang="0">
                <a:pos x="connsiteX14121" y="connsiteY14121"/>
              </a:cxn>
              <a:cxn ang="0">
                <a:pos x="connsiteX14122" y="connsiteY14122"/>
              </a:cxn>
              <a:cxn ang="0">
                <a:pos x="connsiteX14123" y="connsiteY14123"/>
              </a:cxn>
              <a:cxn ang="0">
                <a:pos x="connsiteX14124" y="connsiteY14124"/>
              </a:cxn>
              <a:cxn ang="0">
                <a:pos x="connsiteX14125" y="connsiteY14125"/>
              </a:cxn>
              <a:cxn ang="0">
                <a:pos x="connsiteX14126" y="connsiteY14126"/>
              </a:cxn>
              <a:cxn ang="0">
                <a:pos x="connsiteX14127" y="connsiteY14127"/>
              </a:cxn>
              <a:cxn ang="0">
                <a:pos x="connsiteX14128" y="connsiteY14128"/>
              </a:cxn>
              <a:cxn ang="0">
                <a:pos x="connsiteX14129" y="connsiteY14129"/>
              </a:cxn>
              <a:cxn ang="0">
                <a:pos x="connsiteX14130" y="connsiteY14130"/>
              </a:cxn>
              <a:cxn ang="0">
                <a:pos x="connsiteX14131" y="connsiteY14131"/>
              </a:cxn>
              <a:cxn ang="0">
                <a:pos x="connsiteX14132" y="connsiteY14132"/>
              </a:cxn>
              <a:cxn ang="0">
                <a:pos x="connsiteX14133" y="connsiteY14133"/>
              </a:cxn>
              <a:cxn ang="0">
                <a:pos x="connsiteX14134" y="connsiteY14134"/>
              </a:cxn>
              <a:cxn ang="0">
                <a:pos x="connsiteX14135" y="connsiteY14135"/>
              </a:cxn>
              <a:cxn ang="0">
                <a:pos x="connsiteX14136" y="connsiteY14136"/>
              </a:cxn>
              <a:cxn ang="0">
                <a:pos x="connsiteX14137" y="connsiteY14137"/>
              </a:cxn>
              <a:cxn ang="0">
                <a:pos x="connsiteX14138" y="connsiteY14138"/>
              </a:cxn>
              <a:cxn ang="0">
                <a:pos x="connsiteX14139" y="connsiteY14139"/>
              </a:cxn>
              <a:cxn ang="0">
                <a:pos x="connsiteX14140" y="connsiteY14140"/>
              </a:cxn>
              <a:cxn ang="0">
                <a:pos x="connsiteX14141" y="connsiteY14141"/>
              </a:cxn>
              <a:cxn ang="0">
                <a:pos x="connsiteX14142" y="connsiteY14142"/>
              </a:cxn>
              <a:cxn ang="0">
                <a:pos x="connsiteX14143" y="connsiteY14143"/>
              </a:cxn>
              <a:cxn ang="0">
                <a:pos x="connsiteX14144" y="connsiteY14144"/>
              </a:cxn>
              <a:cxn ang="0">
                <a:pos x="connsiteX14145" y="connsiteY14145"/>
              </a:cxn>
              <a:cxn ang="0">
                <a:pos x="connsiteX14146" y="connsiteY14146"/>
              </a:cxn>
              <a:cxn ang="0">
                <a:pos x="connsiteX14147" y="connsiteY14147"/>
              </a:cxn>
              <a:cxn ang="0">
                <a:pos x="connsiteX14148" y="connsiteY14148"/>
              </a:cxn>
              <a:cxn ang="0">
                <a:pos x="connsiteX14149" y="connsiteY14149"/>
              </a:cxn>
              <a:cxn ang="0">
                <a:pos x="connsiteX14150" y="connsiteY14150"/>
              </a:cxn>
              <a:cxn ang="0">
                <a:pos x="connsiteX14151" y="connsiteY14151"/>
              </a:cxn>
              <a:cxn ang="0">
                <a:pos x="connsiteX14152" y="connsiteY14152"/>
              </a:cxn>
              <a:cxn ang="0">
                <a:pos x="connsiteX14153" y="connsiteY14153"/>
              </a:cxn>
              <a:cxn ang="0">
                <a:pos x="connsiteX14154" y="connsiteY14154"/>
              </a:cxn>
              <a:cxn ang="0">
                <a:pos x="connsiteX14155" y="connsiteY14155"/>
              </a:cxn>
              <a:cxn ang="0">
                <a:pos x="connsiteX14156" y="connsiteY14156"/>
              </a:cxn>
              <a:cxn ang="0">
                <a:pos x="connsiteX14157" y="connsiteY14157"/>
              </a:cxn>
              <a:cxn ang="0">
                <a:pos x="connsiteX14158" y="connsiteY14158"/>
              </a:cxn>
              <a:cxn ang="0">
                <a:pos x="connsiteX14159" y="connsiteY14159"/>
              </a:cxn>
              <a:cxn ang="0">
                <a:pos x="connsiteX14160" y="connsiteY14160"/>
              </a:cxn>
              <a:cxn ang="0">
                <a:pos x="connsiteX14161" y="connsiteY14161"/>
              </a:cxn>
              <a:cxn ang="0">
                <a:pos x="connsiteX14162" y="connsiteY14162"/>
              </a:cxn>
              <a:cxn ang="0">
                <a:pos x="connsiteX14163" y="connsiteY14163"/>
              </a:cxn>
              <a:cxn ang="0">
                <a:pos x="connsiteX14164" y="connsiteY14164"/>
              </a:cxn>
              <a:cxn ang="0">
                <a:pos x="connsiteX14165" y="connsiteY14165"/>
              </a:cxn>
              <a:cxn ang="0">
                <a:pos x="connsiteX14166" y="connsiteY14166"/>
              </a:cxn>
              <a:cxn ang="0">
                <a:pos x="connsiteX14167" y="connsiteY14167"/>
              </a:cxn>
              <a:cxn ang="0">
                <a:pos x="connsiteX14168" y="connsiteY14168"/>
              </a:cxn>
              <a:cxn ang="0">
                <a:pos x="connsiteX14169" y="connsiteY14169"/>
              </a:cxn>
              <a:cxn ang="0">
                <a:pos x="connsiteX14170" y="connsiteY14170"/>
              </a:cxn>
              <a:cxn ang="0">
                <a:pos x="connsiteX14171" y="connsiteY14171"/>
              </a:cxn>
              <a:cxn ang="0">
                <a:pos x="connsiteX14172" y="connsiteY14172"/>
              </a:cxn>
              <a:cxn ang="0">
                <a:pos x="connsiteX14173" y="connsiteY14173"/>
              </a:cxn>
              <a:cxn ang="0">
                <a:pos x="connsiteX14174" y="connsiteY14174"/>
              </a:cxn>
              <a:cxn ang="0">
                <a:pos x="connsiteX14175" y="connsiteY14175"/>
              </a:cxn>
              <a:cxn ang="0">
                <a:pos x="connsiteX14176" y="connsiteY14176"/>
              </a:cxn>
              <a:cxn ang="0">
                <a:pos x="connsiteX14177" y="connsiteY14177"/>
              </a:cxn>
              <a:cxn ang="0">
                <a:pos x="connsiteX14178" y="connsiteY14178"/>
              </a:cxn>
              <a:cxn ang="0">
                <a:pos x="connsiteX14179" y="connsiteY14179"/>
              </a:cxn>
              <a:cxn ang="0">
                <a:pos x="connsiteX14180" y="connsiteY14180"/>
              </a:cxn>
              <a:cxn ang="0">
                <a:pos x="connsiteX14181" y="connsiteY14181"/>
              </a:cxn>
              <a:cxn ang="0">
                <a:pos x="connsiteX14182" y="connsiteY14182"/>
              </a:cxn>
              <a:cxn ang="0">
                <a:pos x="connsiteX14183" y="connsiteY14183"/>
              </a:cxn>
              <a:cxn ang="0">
                <a:pos x="connsiteX14184" y="connsiteY14184"/>
              </a:cxn>
              <a:cxn ang="0">
                <a:pos x="connsiteX14185" y="connsiteY14185"/>
              </a:cxn>
              <a:cxn ang="0">
                <a:pos x="connsiteX14186" y="connsiteY14186"/>
              </a:cxn>
              <a:cxn ang="0">
                <a:pos x="connsiteX14187" y="connsiteY14187"/>
              </a:cxn>
              <a:cxn ang="0">
                <a:pos x="connsiteX14188" y="connsiteY14188"/>
              </a:cxn>
              <a:cxn ang="0">
                <a:pos x="connsiteX14189" y="connsiteY14189"/>
              </a:cxn>
              <a:cxn ang="0">
                <a:pos x="connsiteX14190" y="connsiteY14190"/>
              </a:cxn>
              <a:cxn ang="0">
                <a:pos x="connsiteX14191" y="connsiteY14191"/>
              </a:cxn>
              <a:cxn ang="0">
                <a:pos x="connsiteX14192" y="connsiteY14192"/>
              </a:cxn>
              <a:cxn ang="0">
                <a:pos x="connsiteX14193" y="connsiteY14193"/>
              </a:cxn>
              <a:cxn ang="0">
                <a:pos x="connsiteX14194" y="connsiteY14194"/>
              </a:cxn>
              <a:cxn ang="0">
                <a:pos x="connsiteX14195" y="connsiteY14195"/>
              </a:cxn>
              <a:cxn ang="0">
                <a:pos x="connsiteX14196" y="connsiteY14196"/>
              </a:cxn>
              <a:cxn ang="0">
                <a:pos x="connsiteX14197" y="connsiteY14197"/>
              </a:cxn>
              <a:cxn ang="0">
                <a:pos x="connsiteX14198" y="connsiteY14198"/>
              </a:cxn>
              <a:cxn ang="0">
                <a:pos x="connsiteX14199" y="connsiteY14199"/>
              </a:cxn>
              <a:cxn ang="0">
                <a:pos x="connsiteX14200" y="connsiteY14200"/>
              </a:cxn>
              <a:cxn ang="0">
                <a:pos x="connsiteX14201" y="connsiteY14201"/>
              </a:cxn>
              <a:cxn ang="0">
                <a:pos x="connsiteX14202" y="connsiteY14202"/>
              </a:cxn>
              <a:cxn ang="0">
                <a:pos x="connsiteX14203" y="connsiteY14203"/>
              </a:cxn>
              <a:cxn ang="0">
                <a:pos x="connsiteX14204" y="connsiteY14204"/>
              </a:cxn>
              <a:cxn ang="0">
                <a:pos x="connsiteX14205" y="connsiteY14205"/>
              </a:cxn>
              <a:cxn ang="0">
                <a:pos x="connsiteX14206" y="connsiteY14206"/>
              </a:cxn>
              <a:cxn ang="0">
                <a:pos x="connsiteX14207" y="connsiteY14207"/>
              </a:cxn>
              <a:cxn ang="0">
                <a:pos x="connsiteX14208" y="connsiteY14208"/>
              </a:cxn>
              <a:cxn ang="0">
                <a:pos x="connsiteX14209" y="connsiteY14209"/>
              </a:cxn>
              <a:cxn ang="0">
                <a:pos x="connsiteX14210" y="connsiteY14210"/>
              </a:cxn>
              <a:cxn ang="0">
                <a:pos x="connsiteX14211" y="connsiteY14211"/>
              </a:cxn>
              <a:cxn ang="0">
                <a:pos x="connsiteX14212" y="connsiteY14212"/>
              </a:cxn>
              <a:cxn ang="0">
                <a:pos x="connsiteX14213" y="connsiteY14213"/>
              </a:cxn>
              <a:cxn ang="0">
                <a:pos x="connsiteX14214" y="connsiteY14214"/>
              </a:cxn>
              <a:cxn ang="0">
                <a:pos x="connsiteX14215" y="connsiteY14215"/>
              </a:cxn>
              <a:cxn ang="0">
                <a:pos x="connsiteX14216" y="connsiteY14216"/>
              </a:cxn>
              <a:cxn ang="0">
                <a:pos x="connsiteX14217" y="connsiteY14217"/>
              </a:cxn>
              <a:cxn ang="0">
                <a:pos x="connsiteX14218" y="connsiteY14218"/>
              </a:cxn>
              <a:cxn ang="0">
                <a:pos x="connsiteX14219" y="connsiteY14219"/>
              </a:cxn>
              <a:cxn ang="0">
                <a:pos x="connsiteX14220" y="connsiteY14220"/>
              </a:cxn>
              <a:cxn ang="0">
                <a:pos x="connsiteX14221" y="connsiteY14221"/>
              </a:cxn>
              <a:cxn ang="0">
                <a:pos x="connsiteX14222" y="connsiteY14222"/>
              </a:cxn>
              <a:cxn ang="0">
                <a:pos x="connsiteX14223" y="connsiteY14223"/>
              </a:cxn>
              <a:cxn ang="0">
                <a:pos x="connsiteX14224" y="connsiteY14224"/>
              </a:cxn>
              <a:cxn ang="0">
                <a:pos x="connsiteX14225" y="connsiteY14225"/>
              </a:cxn>
              <a:cxn ang="0">
                <a:pos x="connsiteX14226" y="connsiteY14226"/>
              </a:cxn>
              <a:cxn ang="0">
                <a:pos x="connsiteX14227" y="connsiteY14227"/>
              </a:cxn>
              <a:cxn ang="0">
                <a:pos x="connsiteX14228" y="connsiteY14228"/>
              </a:cxn>
              <a:cxn ang="0">
                <a:pos x="connsiteX14229" y="connsiteY14229"/>
              </a:cxn>
              <a:cxn ang="0">
                <a:pos x="connsiteX14230" y="connsiteY14230"/>
              </a:cxn>
              <a:cxn ang="0">
                <a:pos x="connsiteX14231" y="connsiteY14231"/>
              </a:cxn>
              <a:cxn ang="0">
                <a:pos x="connsiteX14232" y="connsiteY14232"/>
              </a:cxn>
              <a:cxn ang="0">
                <a:pos x="connsiteX14233" y="connsiteY14233"/>
              </a:cxn>
              <a:cxn ang="0">
                <a:pos x="connsiteX14234" y="connsiteY14234"/>
              </a:cxn>
              <a:cxn ang="0">
                <a:pos x="connsiteX14235" y="connsiteY14235"/>
              </a:cxn>
              <a:cxn ang="0">
                <a:pos x="connsiteX14236" y="connsiteY14236"/>
              </a:cxn>
              <a:cxn ang="0">
                <a:pos x="connsiteX14237" y="connsiteY14237"/>
              </a:cxn>
              <a:cxn ang="0">
                <a:pos x="connsiteX14238" y="connsiteY14238"/>
              </a:cxn>
              <a:cxn ang="0">
                <a:pos x="connsiteX14239" y="connsiteY14239"/>
              </a:cxn>
              <a:cxn ang="0">
                <a:pos x="connsiteX14240" y="connsiteY14240"/>
              </a:cxn>
              <a:cxn ang="0">
                <a:pos x="connsiteX14241" y="connsiteY14241"/>
              </a:cxn>
              <a:cxn ang="0">
                <a:pos x="connsiteX14242" y="connsiteY14242"/>
              </a:cxn>
              <a:cxn ang="0">
                <a:pos x="connsiteX14243" y="connsiteY14243"/>
              </a:cxn>
              <a:cxn ang="0">
                <a:pos x="connsiteX14244" y="connsiteY14244"/>
              </a:cxn>
              <a:cxn ang="0">
                <a:pos x="connsiteX14245" y="connsiteY14245"/>
              </a:cxn>
              <a:cxn ang="0">
                <a:pos x="connsiteX14246" y="connsiteY14246"/>
              </a:cxn>
              <a:cxn ang="0">
                <a:pos x="connsiteX14247" y="connsiteY14247"/>
              </a:cxn>
              <a:cxn ang="0">
                <a:pos x="connsiteX14248" y="connsiteY14248"/>
              </a:cxn>
              <a:cxn ang="0">
                <a:pos x="connsiteX14249" y="connsiteY14249"/>
              </a:cxn>
              <a:cxn ang="0">
                <a:pos x="connsiteX14250" y="connsiteY14250"/>
              </a:cxn>
              <a:cxn ang="0">
                <a:pos x="connsiteX14251" y="connsiteY14251"/>
              </a:cxn>
              <a:cxn ang="0">
                <a:pos x="connsiteX14252" y="connsiteY14252"/>
              </a:cxn>
              <a:cxn ang="0">
                <a:pos x="connsiteX14253" y="connsiteY14253"/>
              </a:cxn>
              <a:cxn ang="0">
                <a:pos x="connsiteX14254" y="connsiteY14254"/>
              </a:cxn>
              <a:cxn ang="0">
                <a:pos x="connsiteX14255" y="connsiteY14255"/>
              </a:cxn>
              <a:cxn ang="0">
                <a:pos x="connsiteX14256" y="connsiteY14256"/>
              </a:cxn>
              <a:cxn ang="0">
                <a:pos x="connsiteX14257" y="connsiteY14257"/>
              </a:cxn>
              <a:cxn ang="0">
                <a:pos x="connsiteX14258" y="connsiteY14258"/>
              </a:cxn>
              <a:cxn ang="0">
                <a:pos x="connsiteX14259" y="connsiteY14259"/>
              </a:cxn>
              <a:cxn ang="0">
                <a:pos x="connsiteX14260" y="connsiteY14260"/>
              </a:cxn>
              <a:cxn ang="0">
                <a:pos x="connsiteX14261" y="connsiteY14261"/>
              </a:cxn>
              <a:cxn ang="0">
                <a:pos x="connsiteX14262" y="connsiteY14262"/>
              </a:cxn>
              <a:cxn ang="0">
                <a:pos x="connsiteX14263" y="connsiteY14263"/>
              </a:cxn>
              <a:cxn ang="0">
                <a:pos x="connsiteX14264" y="connsiteY14264"/>
              </a:cxn>
              <a:cxn ang="0">
                <a:pos x="connsiteX14265" y="connsiteY14265"/>
              </a:cxn>
              <a:cxn ang="0">
                <a:pos x="connsiteX14266" y="connsiteY14266"/>
              </a:cxn>
              <a:cxn ang="0">
                <a:pos x="connsiteX14267" y="connsiteY14267"/>
              </a:cxn>
              <a:cxn ang="0">
                <a:pos x="connsiteX14268" y="connsiteY14268"/>
              </a:cxn>
              <a:cxn ang="0">
                <a:pos x="connsiteX14269" y="connsiteY14269"/>
              </a:cxn>
              <a:cxn ang="0">
                <a:pos x="connsiteX14270" y="connsiteY14270"/>
              </a:cxn>
              <a:cxn ang="0">
                <a:pos x="connsiteX14271" y="connsiteY14271"/>
              </a:cxn>
              <a:cxn ang="0">
                <a:pos x="connsiteX14272" y="connsiteY14272"/>
              </a:cxn>
              <a:cxn ang="0">
                <a:pos x="connsiteX14273" y="connsiteY14273"/>
              </a:cxn>
              <a:cxn ang="0">
                <a:pos x="connsiteX14274" y="connsiteY14274"/>
              </a:cxn>
              <a:cxn ang="0">
                <a:pos x="connsiteX14275" y="connsiteY14275"/>
              </a:cxn>
              <a:cxn ang="0">
                <a:pos x="connsiteX14276" y="connsiteY14276"/>
              </a:cxn>
              <a:cxn ang="0">
                <a:pos x="connsiteX14277" y="connsiteY14277"/>
              </a:cxn>
              <a:cxn ang="0">
                <a:pos x="connsiteX14278" y="connsiteY14278"/>
              </a:cxn>
              <a:cxn ang="0">
                <a:pos x="connsiteX14279" y="connsiteY14279"/>
              </a:cxn>
              <a:cxn ang="0">
                <a:pos x="connsiteX14280" y="connsiteY14280"/>
              </a:cxn>
              <a:cxn ang="0">
                <a:pos x="connsiteX14281" y="connsiteY14281"/>
              </a:cxn>
              <a:cxn ang="0">
                <a:pos x="connsiteX14282" y="connsiteY14282"/>
              </a:cxn>
              <a:cxn ang="0">
                <a:pos x="connsiteX14283" y="connsiteY14283"/>
              </a:cxn>
              <a:cxn ang="0">
                <a:pos x="connsiteX14284" y="connsiteY14284"/>
              </a:cxn>
              <a:cxn ang="0">
                <a:pos x="connsiteX14285" y="connsiteY14285"/>
              </a:cxn>
              <a:cxn ang="0">
                <a:pos x="connsiteX14286" y="connsiteY14286"/>
              </a:cxn>
              <a:cxn ang="0">
                <a:pos x="connsiteX14287" y="connsiteY14287"/>
              </a:cxn>
              <a:cxn ang="0">
                <a:pos x="connsiteX14288" y="connsiteY14288"/>
              </a:cxn>
              <a:cxn ang="0">
                <a:pos x="connsiteX14289" y="connsiteY14289"/>
              </a:cxn>
              <a:cxn ang="0">
                <a:pos x="connsiteX14290" y="connsiteY14290"/>
              </a:cxn>
              <a:cxn ang="0">
                <a:pos x="connsiteX14291" y="connsiteY14291"/>
              </a:cxn>
              <a:cxn ang="0">
                <a:pos x="connsiteX14292" y="connsiteY14292"/>
              </a:cxn>
              <a:cxn ang="0">
                <a:pos x="connsiteX14293" y="connsiteY14293"/>
              </a:cxn>
              <a:cxn ang="0">
                <a:pos x="connsiteX14294" y="connsiteY14294"/>
              </a:cxn>
              <a:cxn ang="0">
                <a:pos x="connsiteX14295" y="connsiteY14295"/>
              </a:cxn>
              <a:cxn ang="0">
                <a:pos x="connsiteX14296" y="connsiteY14296"/>
              </a:cxn>
              <a:cxn ang="0">
                <a:pos x="connsiteX14297" y="connsiteY14297"/>
              </a:cxn>
              <a:cxn ang="0">
                <a:pos x="connsiteX14298" y="connsiteY14298"/>
              </a:cxn>
              <a:cxn ang="0">
                <a:pos x="connsiteX14299" y="connsiteY14299"/>
              </a:cxn>
              <a:cxn ang="0">
                <a:pos x="connsiteX14300" y="connsiteY14300"/>
              </a:cxn>
              <a:cxn ang="0">
                <a:pos x="connsiteX14301" y="connsiteY14301"/>
              </a:cxn>
              <a:cxn ang="0">
                <a:pos x="connsiteX14302" y="connsiteY14302"/>
              </a:cxn>
              <a:cxn ang="0">
                <a:pos x="connsiteX14303" y="connsiteY14303"/>
              </a:cxn>
              <a:cxn ang="0">
                <a:pos x="connsiteX14304" y="connsiteY14304"/>
              </a:cxn>
              <a:cxn ang="0">
                <a:pos x="connsiteX14305" y="connsiteY14305"/>
              </a:cxn>
              <a:cxn ang="0">
                <a:pos x="connsiteX14306" y="connsiteY14306"/>
              </a:cxn>
              <a:cxn ang="0">
                <a:pos x="connsiteX14307" y="connsiteY14307"/>
              </a:cxn>
              <a:cxn ang="0">
                <a:pos x="connsiteX14308" y="connsiteY14308"/>
              </a:cxn>
              <a:cxn ang="0">
                <a:pos x="connsiteX14309" y="connsiteY14309"/>
              </a:cxn>
              <a:cxn ang="0">
                <a:pos x="connsiteX14310" y="connsiteY14310"/>
              </a:cxn>
              <a:cxn ang="0">
                <a:pos x="connsiteX14311" y="connsiteY14311"/>
              </a:cxn>
              <a:cxn ang="0">
                <a:pos x="connsiteX14312" y="connsiteY14312"/>
              </a:cxn>
              <a:cxn ang="0">
                <a:pos x="connsiteX14313" y="connsiteY14313"/>
              </a:cxn>
              <a:cxn ang="0">
                <a:pos x="connsiteX14314" y="connsiteY14314"/>
              </a:cxn>
              <a:cxn ang="0">
                <a:pos x="connsiteX14315" y="connsiteY14315"/>
              </a:cxn>
              <a:cxn ang="0">
                <a:pos x="connsiteX14316" y="connsiteY14316"/>
              </a:cxn>
              <a:cxn ang="0">
                <a:pos x="connsiteX14317" y="connsiteY14317"/>
              </a:cxn>
              <a:cxn ang="0">
                <a:pos x="connsiteX14318" y="connsiteY14318"/>
              </a:cxn>
              <a:cxn ang="0">
                <a:pos x="connsiteX14319" y="connsiteY14319"/>
              </a:cxn>
              <a:cxn ang="0">
                <a:pos x="connsiteX14320" y="connsiteY14320"/>
              </a:cxn>
              <a:cxn ang="0">
                <a:pos x="connsiteX14321" y="connsiteY14321"/>
              </a:cxn>
              <a:cxn ang="0">
                <a:pos x="connsiteX14322" y="connsiteY14322"/>
              </a:cxn>
              <a:cxn ang="0">
                <a:pos x="connsiteX14323" y="connsiteY14323"/>
              </a:cxn>
              <a:cxn ang="0">
                <a:pos x="connsiteX14324" y="connsiteY14324"/>
              </a:cxn>
              <a:cxn ang="0">
                <a:pos x="connsiteX14325" y="connsiteY14325"/>
              </a:cxn>
              <a:cxn ang="0">
                <a:pos x="connsiteX14326" y="connsiteY14326"/>
              </a:cxn>
              <a:cxn ang="0">
                <a:pos x="connsiteX14327" y="connsiteY14327"/>
              </a:cxn>
              <a:cxn ang="0">
                <a:pos x="connsiteX14328" y="connsiteY14328"/>
              </a:cxn>
              <a:cxn ang="0">
                <a:pos x="connsiteX14329" y="connsiteY14329"/>
              </a:cxn>
              <a:cxn ang="0">
                <a:pos x="connsiteX14330" y="connsiteY14330"/>
              </a:cxn>
              <a:cxn ang="0">
                <a:pos x="connsiteX14331" y="connsiteY14331"/>
              </a:cxn>
              <a:cxn ang="0">
                <a:pos x="connsiteX14332" y="connsiteY14332"/>
              </a:cxn>
              <a:cxn ang="0">
                <a:pos x="connsiteX14333" y="connsiteY14333"/>
              </a:cxn>
              <a:cxn ang="0">
                <a:pos x="connsiteX14334" y="connsiteY14334"/>
              </a:cxn>
              <a:cxn ang="0">
                <a:pos x="connsiteX14335" y="connsiteY14335"/>
              </a:cxn>
              <a:cxn ang="0">
                <a:pos x="connsiteX14336" y="connsiteY14336"/>
              </a:cxn>
              <a:cxn ang="0">
                <a:pos x="connsiteX14337" y="connsiteY14337"/>
              </a:cxn>
              <a:cxn ang="0">
                <a:pos x="connsiteX14338" y="connsiteY14338"/>
              </a:cxn>
              <a:cxn ang="0">
                <a:pos x="connsiteX14339" y="connsiteY14339"/>
              </a:cxn>
              <a:cxn ang="0">
                <a:pos x="connsiteX14340" y="connsiteY14340"/>
              </a:cxn>
              <a:cxn ang="0">
                <a:pos x="connsiteX14341" y="connsiteY14341"/>
              </a:cxn>
              <a:cxn ang="0">
                <a:pos x="connsiteX14342" y="connsiteY14342"/>
              </a:cxn>
              <a:cxn ang="0">
                <a:pos x="connsiteX14343" y="connsiteY14343"/>
              </a:cxn>
              <a:cxn ang="0">
                <a:pos x="connsiteX14344" y="connsiteY14344"/>
              </a:cxn>
              <a:cxn ang="0">
                <a:pos x="connsiteX14345" y="connsiteY14345"/>
              </a:cxn>
              <a:cxn ang="0">
                <a:pos x="connsiteX14346" y="connsiteY14346"/>
              </a:cxn>
              <a:cxn ang="0">
                <a:pos x="connsiteX14347" y="connsiteY14347"/>
              </a:cxn>
              <a:cxn ang="0">
                <a:pos x="connsiteX14348" y="connsiteY14348"/>
              </a:cxn>
              <a:cxn ang="0">
                <a:pos x="connsiteX14349" y="connsiteY14349"/>
              </a:cxn>
              <a:cxn ang="0">
                <a:pos x="connsiteX14350" y="connsiteY14350"/>
              </a:cxn>
              <a:cxn ang="0">
                <a:pos x="connsiteX14351" y="connsiteY14351"/>
              </a:cxn>
              <a:cxn ang="0">
                <a:pos x="connsiteX14352" y="connsiteY14352"/>
              </a:cxn>
              <a:cxn ang="0">
                <a:pos x="connsiteX14353" y="connsiteY14353"/>
              </a:cxn>
              <a:cxn ang="0">
                <a:pos x="connsiteX14354" y="connsiteY14354"/>
              </a:cxn>
              <a:cxn ang="0">
                <a:pos x="connsiteX14355" y="connsiteY14355"/>
              </a:cxn>
              <a:cxn ang="0">
                <a:pos x="connsiteX14356" y="connsiteY14356"/>
              </a:cxn>
              <a:cxn ang="0">
                <a:pos x="connsiteX14357" y="connsiteY14357"/>
              </a:cxn>
              <a:cxn ang="0">
                <a:pos x="connsiteX14358" y="connsiteY14358"/>
              </a:cxn>
              <a:cxn ang="0">
                <a:pos x="connsiteX14359" y="connsiteY14359"/>
              </a:cxn>
              <a:cxn ang="0">
                <a:pos x="connsiteX14360" y="connsiteY14360"/>
              </a:cxn>
              <a:cxn ang="0">
                <a:pos x="connsiteX14361" y="connsiteY14361"/>
              </a:cxn>
              <a:cxn ang="0">
                <a:pos x="connsiteX14362" y="connsiteY14362"/>
              </a:cxn>
              <a:cxn ang="0">
                <a:pos x="connsiteX14363" y="connsiteY14363"/>
              </a:cxn>
              <a:cxn ang="0">
                <a:pos x="connsiteX14364" y="connsiteY14364"/>
              </a:cxn>
              <a:cxn ang="0">
                <a:pos x="connsiteX14365" y="connsiteY14365"/>
              </a:cxn>
              <a:cxn ang="0">
                <a:pos x="connsiteX14366" y="connsiteY14366"/>
              </a:cxn>
              <a:cxn ang="0">
                <a:pos x="connsiteX14367" y="connsiteY14367"/>
              </a:cxn>
              <a:cxn ang="0">
                <a:pos x="connsiteX14368" y="connsiteY14368"/>
              </a:cxn>
              <a:cxn ang="0">
                <a:pos x="connsiteX14369" y="connsiteY14369"/>
              </a:cxn>
              <a:cxn ang="0">
                <a:pos x="connsiteX14370" y="connsiteY14370"/>
              </a:cxn>
              <a:cxn ang="0">
                <a:pos x="connsiteX14371" y="connsiteY14371"/>
              </a:cxn>
              <a:cxn ang="0">
                <a:pos x="connsiteX14372" y="connsiteY14372"/>
              </a:cxn>
              <a:cxn ang="0">
                <a:pos x="connsiteX14373" y="connsiteY14373"/>
              </a:cxn>
              <a:cxn ang="0">
                <a:pos x="connsiteX14374" y="connsiteY14374"/>
              </a:cxn>
              <a:cxn ang="0">
                <a:pos x="connsiteX14375" y="connsiteY14375"/>
              </a:cxn>
              <a:cxn ang="0">
                <a:pos x="connsiteX14376" y="connsiteY14376"/>
              </a:cxn>
              <a:cxn ang="0">
                <a:pos x="connsiteX14377" y="connsiteY14377"/>
              </a:cxn>
              <a:cxn ang="0">
                <a:pos x="connsiteX14378" y="connsiteY14378"/>
              </a:cxn>
              <a:cxn ang="0">
                <a:pos x="connsiteX14379" y="connsiteY14379"/>
              </a:cxn>
              <a:cxn ang="0">
                <a:pos x="connsiteX14380" y="connsiteY14380"/>
              </a:cxn>
              <a:cxn ang="0">
                <a:pos x="connsiteX14381" y="connsiteY14381"/>
              </a:cxn>
              <a:cxn ang="0">
                <a:pos x="connsiteX14382" y="connsiteY14382"/>
              </a:cxn>
              <a:cxn ang="0">
                <a:pos x="connsiteX14383" y="connsiteY14383"/>
              </a:cxn>
              <a:cxn ang="0">
                <a:pos x="connsiteX14384" y="connsiteY14384"/>
              </a:cxn>
              <a:cxn ang="0">
                <a:pos x="connsiteX14385" y="connsiteY14385"/>
              </a:cxn>
              <a:cxn ang="0">
                <a:pos x="connsiteX14386" y="connsiteY14386"/>
              </a:cxn>
              <a:cxn ang="0">
                <a:pos x="connsiteX14387" y="connsiteY14387"/>
              </a:cxn>
              <a:cxn ang="0">
                <a:pos x="connsiteX14388" y="connsiteY14388"/>
              </a:cxn>
              <a:cxn ang="0">
                <a:pos x="connsiteX14389" y="connsiteY14389"/>
              </a:cxn>
              <a:cxn ang="0">
                <a:pos x="connsiteX14390" y="connsiteY14390"/>
              </a:cxn>
              <a:cxn ang="0">
                <a:pos x="connsiteX14391" y="connsiteY14391"/>
              </a:cxn>
              <a:cxn ang="0">
                <a:pos x="connsiteX14392" y="connsiteY14392"/>
              </a:cxn>
              <a:cxn ang="0">
                <a:pos x="connsiteX14393" y="connsiteY14393"/>
              </a:cxn>
              <a:cxn ang="0">
                <a:pos x="connsiteX14394" y="connsiteY14394"/>
              </a:cxn>
              <a:cxn ang="0">
                <a:pos x="connsiteX14395" y="connsiteY14395"/>
              </a:cxn>
              <a:cxn ang="0">
                <a:pos x="connsiteX14396" y="connsiteY14396"/>
              </a:cxn>
              <a:cxn ang="0">
                <a:pos x="connsiteX14397" y="connsiteY14397"/>
              </a:cxn>
              <a:cxn ang="0">
                <a:pos x="connsiteX14398" y="connsiteY14398"/>
              </a:cxn>
              <a:cxn ang="0">
                <a:pos x="connsiteX14399" y="connsiteY14399"/>
              </a:cxn>
              <a:cxn ang="0">
                <a:pos x="connsiteX14400" y="connsiteY14400"/>
              </a:cxn>
              <a:cxn ang="0">
                <a:pos x="connsiteX14401" y="connsiteY14401"/>
              </a:cxn>
              <a:cxn ang="0">
                <a:pos x="connsiteX14402" y="connsiteY14402"/>
              </a:cxn>
              <a:cxn ang="0">
                <a:pos x="connsiteX14403" y="connsiteY14403"/>
              </a:cxn>
              <a:cxn ang="0">
                <a:pos x="connsiteX14404" y="connsiteY14404"/>
              </a:cxn>
              <a:cxn ang="0">
                <a:pos x="connsiteX14405" y="connsiteY14405"/>
              </a:cxn>
              <a:cxn ang="0">
                <a:pos x="connsiteX14406" y="connsiteY14406"/>
              </a:cxn>
              <a:cxn ang="0">
                <a:pos x="connsiteX14407" y="connsiteY14407"/>
              </a:cxn>
              <a:cxn ang="0">
                <a:pos x="connsiteX14408" y="connsiteY14408"/>
              </a:cxn>
              <a:cxn ang="0">
                <a:pos x="connsiteX14409" y="connsiteY14409"/>
              </a:cxn>
              <a:cxn ang="0">
                <a:pos x="connsiteX14410" y="connsiteY14410"/>
              </a:cxn>
              <a:cxn ang="0">
                <a:pos x="connsiteX14411" y="connsiteY14411"/>
              </a:cxn>
              <a:cxn ang="0">
                <a:pos x="connsiteX14412" y="connsiteY14412"/>
              </a:cxn>
              <a:cxn ang="0">
                <a:pos x="connsiteX14413" y="connsiteY14413"/>
              </a:cxn>
              <a:cxn ang="0">
                <a:pos x="connsiteX14414" y="connsiteY14414"/>
              </a:cxn>
              <a:cxn ang="0">
                <a:pos x="connsiteX14415" y="connsiteY14415"/>
              </a:cxn>
              <a:cxn ang="0">
                <a:pos x="connsiteX14416" y="connsiteY14416"/>
              </a:cxn>
              <a:cxn ang="0">
                <a:pos x="connsiteX14417" y="connsiteY14417"/>
              </a:cxn>
              <a:cxn ang="0">
                <a:pos x="connsiteX14418" y="connsiteY14418"/>
              </a:cxn>
              <a:cxn ang="0">
                <a:pos x="connsiteX14419" y="connsiteY14419"/>
              </a:cxn>
              <a:cxn ang="0">
                <a:pos x="connsiteX14420" y="connsiteY14420"/>
              </a:cxn>
              <a:cxn ang="0">
                <a:pos x="connsiteX14421" y="connsiteY14421"/>
              </a:cxn>
              <a:cxn ang="0">
                <a:pos x="connsiteX14422" y="connsiteY14422"/>
              </a:cxn>
              <a:cxn ang="0">
                <a:pos x="connsiteX14423" y="connsiteY14423"/>
              </a:cxn>
              <a:cxn ang="0">
                <a:pos x="connsiteX14424" y="connsiteY14424"/>
              </a:cxn>
              <a:cxn ang="0">
                <a:pos x="connsiteX14425" y="connsiteY14425"/>
              </a:cxn>
              <a:cxn ang="0">
                <a:pos x="connsiteX14426" y="connsiteY14426"/>
              </a:cxn>
              <a:cxn ang="0">
                <a:pos x="connsiteX14427" y="connsiteY14427"/>
              </a:cxn>
              <a:cxn ang="0">
                <a:pos x="connsiteX14428" y="connsiteY14428"/>
              </a:cxn>
              <a:cxn ang="0">
                <a:pos x="connsiteX14429" y="connsiteY14429"/>
              </a:cxn>
              <a:cxn ang="0">
                <a:pos x="connsiteX14430" y="connsiteY14430"/>
              </a:cxn>
              <a:cxn ang="0">
                <a:pos x="connsiteX14431" y="connsiteY14431"/>
              </a:cxn>
              <a:cxn ang="0">
                <a:pos x="connsiteX14432" y="connsiteY14432"/>
              </a:cxn>
              <a:cxn ang="0">
                <a:pos x="connsiteX14433" y="connsiteY14433"/>
              </a:cxn>
              <a:cxn ang="0">
                <a:pos x="connsiteX14434" y="connsiteY14434"/>
              </a:cxn>
              <a:cxn ang="0">
                <a:pos x="connsiteX14435" y="connsiteY14435"/>
              </a:cxn>
              <a:cxn ang="0">
                <a:pos x="connsiteX14436" y="connsiteY14436"/>
              </a:cxn>
              <a:cxn ang="0">
                <a:pos x="connsiteX14437" y="connsiteY14437"/>
              </a:cxn>
              <a:cxn ang="0">
                <a:pos x="connsiteX14438" y="connsiteY14438"/>
              </a:cxn>
              <a:cxn ang="0">
                <a:pos x="connsiteX14439" y="connsiteY14439"/>
              </a:cxn>
              <a:cxn ang="0">
                <a:pos x="connsiteX14440" y="connsiteY14440"/>
              </a:cxn>
              <a:cxn ang="0">
                <a:pos x="connsiteX14441" y="connsiteY14441"/>
              </a:cxn>
              <a:cxn ang="0">
                <a:pos x="connsiteX14442" y="connsiteY14442"/>
              </a:cxn>
              <a:cxn ang="0">
                <a:pos x="connsiteX14443" y="connsiteY14443"/>
              </a:cxn>
              <a:cxn ang="0">
                <a:pos x="connsiteX14444" y="connsiteY14444"/>
              </a:cxn>
              <a:cxn ang="0">
                <a:pos x="connsiteX14445" y="connsiteY14445"/>
              </a:cxn>
              <a:cxn ang="0">
                <a:pos x="connsiteX14446" y="connsiteY14446"/>
              </a:cxn>
              <a:cxn ang="0">
                <a:pos x="connsiteX14447" y="connsiteY14447"/>
              </a:cxn>
              <a:cxn ang="0">
                <a:pos x="connsiteX14448" y="connsiteY14448"/>
              </a:cxn>
              <a:cxn ang="0">
                <a:pos x="connsiteX14449" y="connsiteY14449"/>
              </a:cxn>
              <a:cxn ang="0">
                <a:pos x="connsiteX14450" y="connsiteY14450"/>
              </a:cxn>
              <a:cxn ang="0">
                <a:pos x="connsiteX14451" y="connsiteY14451"/>
              </a:cxn>
              <a:cxn ang="0">
                <a:pos x="connsiteX14452" y="connsiteY14452"/>
              </a:cxn>
              <a:cxn ang="0">
                <a:pos x="connsiteX14453" y="connsiteY14453"/>
              </a:cxn>
              <a:cxn ang="0">
                <a:pos x="connsiteX14454" y="connsiteY14454"/>
              </a:cxn>
              <a:cxn ang="0">
                <a:pos x="connsiteX14455" y="connsiteY14455"/>
              </a:cxn>
              <a:cxn ang="0">
                <a:pos x="connsiteX14456" y="connsiteY14456"/>
              </a:cxn>
              <a:cxn ang="0">
                <a:pos x="connsiteX14457" y="connsiteY14457"/>
              </a:cxn>
              <a:cxn ang="0">
                <a:pos x="connsiteX14458" y="connsiteY14458"/>
              </a:cxn>
              <a:cxn ang="0">
                <a:pos x="connsiteX14459" y="connsiteY14459"/>
              </a:cxn>
            </a:cxnLst>
            <a:rect l="l" t="t" r="r" b="b"/>
            <a:pathLst>
              <a:path w="5143835" h="7043687">
                <a:moveTo>
                  <a:pt x="4237138" y="7037263"/>
                </a:moveTo>
                <a:lnTo>
                  <a:pt x="4244178" y="7038561"/>
                </a:lnTo>
                <a:cubicBezTo>
                  <a:pt x="4246698" y="7039529"/>
                  <a:pt x="4247208" y="7041135"/>
                  <a:pt x="4239179" y="7043687"/>
                </a:cubicBezTo>
                <a:close/>
                <a:moveTo>
                  <a:pt x="4310036" y="7007026"/>
                </a:moveTo>
                <a:cubicBezTo>
                  <a:pt x="4312077" y="7013450"/>
                  <a:pt x="4312077" y="7013450"/>
                  <a:pt x="4312077" y="7013450"/>
                </a:cubicBezTo>
                <a:cubicBezTo>
                  <a:pt x="4312077" y="7013450"/>
                  <a:pt x="4312077" y="7013450"/>
                  <a:pt x="4301371" y="7016851"/>
                </a:cubicBezTo>
                <a:cubicBezTo>
                  <a:pt x="4301371" y="7016851"/>
                  <a:pt x="4301371" y="7016851"/>
                  <a:pt x="4299330" y="7010428"/>
                </a:cubicBezTo>
                <a:cubicBezTo>
                  <a:pt x="4299330" y="7010428"/>
                  <a:pt x="4310036" y="7007026"/>
                  <a:pt x="4310036" y="7007026"/>
                </a:cubicBezTo>
                <a:close/>
                <a:moveTo>
                  <a:pt x="4256425" y="6979268"/>
                </a:moveTo>
                <a:cubicBezTo>
                  <a:pt x="4260236" y="6991260"/>
                  <a:pt x="4275223" y="6986497"/>
                  <a:pt x="4292117" y="6987730"/>
                </a:cubicBezTo>
                <a:cubicBezTo>
                  <a:pt x="4277129" y="6992492"/>
                  <a:pt x="4294022" y="6993725"/>
                  <a:pt x="4279034" y="6998488"/>
                </a:cubicBezTo>
                <a:cubicBezTo>
                  <a:pt x="4264046" y="7003251"/>
                  <a:pt x="4262140" y="6997255"/>
                  <a:pt x="4247152" y="7002017"/>
                </a:cubicBezTo>
                <a:cubicBezTo>
                  <a:pt x="4247152" y="7002017"/>
                  <a:pt x="4249057" y="7008014"/>
                  <a:pt x="4249057" y="7008014"/>
                </a:cubicBezTo>
                <a:cubicBezTo>
                  <a:pt x="4249057" y="7008014"/>
                  <a:pt x="4249057" y="7008014"/>
                  <a:pt x="4250962" y="7014009"/>
                </a:cubicBezTo>
                <a:cubicBezTo>
                  <a:pt x="4234068" y="7012776"/>
                  <a:pt x="4220985" y="7023535"/>
                  <a:pt x="4220985" y="7023535"/>
                </a:cubicBezTo>
                <a:cubicBezTo>
                  <a:pt x="4219080" y="7017539"/>
                  <a:pt x="4234068" y="7012776"/>
                  <a:pt x="4232163" y="7006781"/>
                </a:cubicBezTo>
                <a:cubicBezTo>
                  <a:pt x="4247152" y="7002017"/>
                  <a:pt x="4247152" y="7002017"/>
                  <a:pt x="4245247" y="6996022"/>
                </a:cubicBezTo>
                <a:cubicBezTo>
                  <a:pt x="4245247" y="6996022"/>
                  <a:pt x="4245247" y="6996022"/>
                  <a:pt x="4243341" y="6990027"/>
                </a:cubicBezTo>
                <a:cubicBezTo>
                  <a:pt x="4260236" y="6991260"/>
                  <a:pt x="4256425" y="6979268"/>
                  <a:pt x="4256425" y="6979268"/>
                </a:cubicBezTo>
                <a:close/>
                <a:moveTo>
                  <a:pt x="4286402" y="6969744"/>
                </a:moveTo>
                <a:cubicBezTo>
                  <a:pt x="4298922" y="6972053"/>
                  <a:pt x="4298922" y="6972053"/>
                  <a:pt x="4300737" y="6977763"/>
                </a:cubicBezTo>
                <a:cubicBezTo>
                  <a:pt x="4302551" y="6983472"/>
                  <a:pt x="4290032" y="6981165"/>
                  <a:pt x="4290032" y="6981165"/>
                </a:cubicBezTo>
                <a:cubicBezTo>
                  <a:pt x="4288217" y="6975454"/>
                  <a:pt x="4288217" y="6975454"/>
                  <a:pt x="4286402" y="6969744"/>
                </a:cubicBezTo>
                <a:close/>
                <a:moveTo>
                  <a:pt x="4395596" y="6960980"/>
                </a:moveTo>
                <a:cubicBezTo>
                  <a:pt x="4399225" y="6972399"/>
                  <a:pt x="4383168" y="6977502"/>
                  <a:pt x="4401040" y="6978109"/>
                </a:cubicBezTo>
                <a:cubicBezTo>
                  <a:pt x="4384982" y="6983211"/>
                  <a:pt x="4384982" y="6983211"/>
                  <a:pt x="4383168" y="6977502"/>
                </a:cubicBezTo>
                <a:cubicBezTo>
                  <a:pt x="4399225" y="6972399"/>
                  <a:pt x="4379539" y="6966081"/>
                  <a:pt x="4395596" y="6960980"/>
                </a:cubicBezTo>
                <a:close/>
                <a:moveTo>
                  <a:pt x="4363386" y="6952354"/>
                </a:moveTo>
                <a:cubicBezTo>
                  <a:pt x="4365256" y="6958243"/>
                  <a:pt x="4365256" y="6958243"/>
                  <a:pt x="4367128" y="6964131"/>
                </a:cubicBezTo>
                <a:cubicBezTo>
                  <a:pt x="4368999" y="6970018"/>
                  <a:pt x="4351070" y="6969234"/>
                  <a:pt x="4370870" y="6975907"/>
                </a:cubicBezTo>
                <a:cubicBezTo>
                  <a:pt x="4354813" y="6981010"/>
                  <a:pt x="4367128" y="6964131"/>
                  <a:pt x="4349199" y="6963345"/>
                </a:cubicBezTo>
                <a:cubicBezTo>
                  <a:pt x="4349199" y="6963345"/>
                  <a:pt x="4347328" y="6957456"/>
                  <a:pt x="4363386" y="6952354"/>
                </a:cubicBezTo>
                <a:close/>
                <a:moveTo>
                  <a:pt x="4196587" y="6914297"/>
                </a:moveTo>
                <a:cubicBezTo>
                  <a:pt x="4198691" y="6916281"/>
                  <a:pt x="4199712" y="6919492"/>
                  <a:pt x="4199712" y="6919492"/>
                </a:cubicBezTo>
                <a:cubicBezTo>
                  <a:pt x="4199712" y="6919492"/>
                  <a:pt x="4199712" y="6919492"/>
                  <a:pt x="4189006" y="6922895"/>
                </a:cubicBezTo>
                <a:cubicBezTo>
                  <a:pt x="4189006" y="6922895"/>
                  <a:pt x="4186965" y="6916471"/>
                  <a:pt x="4186965" y="6916471"/>
                </a:cubicBezTo>
                <a:cubicBezTo>
                  <a:pt x="4191297" y="6911558"/>
                  <a:pt x="4194484" y="6912313"/>
                  <a:pt x="4196587" y="6914297"/>
                </a:cubicBezTo>
                <a:close/>
                <a:moveTo>
                  <a:pt x="3704030" y="6861878"/>
                </a:moveTo>
                <a:cubicBezTo>
                  <a:pt x="3705901" y="6867766"/>
                  <a:pt x="3705901" y="6867766"/>
                  <a:pt x="3723830" y="6868553"/>
                </a:cubicBezTo>
                <a:cubicBezTo>
                  <a:pt x="3723830" y="6868553"/>
                  <a:pt x="3725700" y="6874440"/>
                  <a:pt x="3725700" y="6874440"/>
                </a:cubicBezTo>
                <a:cubicBezTo>
                  <a:pt x="3725700" y="6874440"/>
                  <a:pt x="3709643" y="6879543"/>
                  <a:pt x="3709643" y="6879543"/>
                </a:cubicBezTo>
                <a:cubicBezTo>
                  <a:pt x="3709643" y="6879543"/>
                  <a:pt x="3709643" y="6879543"/>
                  <a:pt x="3707772" y="6873655"/>
                </a:cubicBezTo>
                <a:cubicBezTo>
                  <a:pt x="3707772" y="6873655"/>
                  <a:pt x="3705901" y="6867766"/>
                  <a:pt x="3704030" y="6861878"/>
                </a:cubicBezTo>
                <a:close/>
                <a:moveTo>
                  <a:pt x="4558547" y="6843189"/>
                </a:moveTo>
                <a:cubicBezTo>
                  <a:pt x="4558547" y="6843189"/>
                  <a:pt x="4560588" y="6849613"/>
                  <a:pt x="4560588" y="6849613"/>
                </a:cubicBezTo>
                <a:cubicBezTo>
                  <a:pt x="4544531" y="6854715"/>
                  <a:pt x="4544531" y="6854715"/>
                  <a:pt x="4544531" y="6854715"/>
                </a:cubicBezTo>
                <a:cubicBezTo>
                  <a:pt x="4542490" y="6848291"/>
                  <a:pt x="4542490" y="6848291"/>
                  <a:pt x="4558547" y="6843189"/>
                </a:cubicBezTo>
                <a:close/>
                <a:moveTo>
                  <a:pt x="4392272" y="6837494"/>
                </a:moveTo>
                <a:cubicBezTo>
                  <a:pt x="4392272" y="6837494"/>
                  <a:pt x="4392272" y="6837494"/>
                  <a:pt x="4394154" y="6843415"/>
                </a:cubicBezTo>
                <a:cubicBezTo>
                  <a:pt x="4396035" y="6849336"/>
                  <a:pt x="4396035" y="6849336"/>
                  <a:pt x="4399798" y="6861181"/>
                </a:cubicBezTo>
                <a:cubicBezTo>
                  <a:pt x="4399798" y="6861181"/>
                  <a:pt x="4414746" y="6856431"/>
                  <a:pt x="4414746" y="6856431"/>
                </a:cubicBezTo>
                <a:cubicBezTo>
                  <a:pt x="4414746" y="6856431"/>
                  <a:pt x="4416628" y="6862352"/>
                  <a:pt x="4416628" y="6862352"/>
                </a:cubicBezTo>
                <a:cubicBezTo>
                  <a:pt x="4416628" y="6862352"/>
                  <a:pt x="4401680" y="6867103"/>
                  <a:pt x="4401680" y="6867103"/>
                </a:cubicBezTo>
                <a:cubicBezTo>
                  <a:pt x="4386732" y="6871852"/>
                  <a:pt x="4366139" y="6858836"/>
                  <a:pt x="4354954" y="6875430"/>
                </a:cubicBezTo>
                <a:cubicBezTo>
                  <a:pt x="4353072" y="6869507"/>
                  <a:pt x="4340006" y="6880180"/>
                  <a:pt x="4340006" y="6880180"/>
                </a:cubicBezTo>
                <a:cubicBezTo>
                  <a:pt x="4319413" y="6867166"/>
                  <a:pt x="4304466" y="6871914"/>
                  <a:pt x="4300701" y="6860071"/>
                </a:cubicBezTo>
                <a:cubicBezTo>
                  <a:pt x="4332479" y="6856493"/>
                  <a:pt x="4334362" y="6862415"/>
                  <a:pt x="4364258" y="6852915"/>
                </a:cubicBezTo>
                <a:cubicBezTo>
                  <a:pt x="4364258" y="6852915"/>
                  <a:pt x="4362376" y="6846994"/>
                  <a:pt x="4360494" y="6841072"/>
                </a:cubicBezTo>
                <a:cubicBezTo>
                  <a:pt x="4362376" y="6846994"/>
                  <a:pt x="4377324" y="6842243"/>
                  <a:pt x="4379205" y="6848166"/>
                </a:cubicBezTo>
                <a:cubicBezTo>
                  <a:pt x="4379205" y="6848166"/>
                  <a:pt x="4392272" y="6837494"/>
                  <a:pt x="4392272" y="6837494"/>
                </a:cubicBezTo>
                <a:close/>
                <a:moveTo>
                  <a:pt x="4404410" y="6830377"/>
                </a:moveTo>
                <a:cubicBezTo>
                  <a:pt x="4406750" y="6831264"/>
                  <a:pt x="4407219" y="6832744"/>
                  <a:pt x="4407219" y="6832744"/>
                </a:cubicBezTo>
                <a:cubicBezTo>
                  <a:pt x="4407219" y="6832744"/>
                  <a:pt x="4407219" y="6832744"/>
                  <a:pt x="4392272" y="6837494"/>
                </a:cubicBezTo>
                <a:cubicBezTo>
                  <a:pt x="4392272" y="6837494"/>
                  <a:pt x="4392272" y="6837494"/>
                  <a:pt x="4390390" y="6831572"/>
                </a:cubicBezTo>
                <a:cubicBezTo>
                  <a:pt x="4397864" y="6829197"/>
                  <a:pt x="4402072" y="6829490"/>
                  <a:pt x="4404410" y="6830377"/>
                </a:cubicBezTo>
                <a:close/>
                <a:moveTo>
                  <a:pt x="4256239" y="6828449"/>
                </a:moveTo>
                <a:cubicBezTo>
                  <a:pt x="4257146" y="6831304"/>
                  <a:pt x="4261398" y="6833095"/>
                  <a:pt x="4263978" y="6835420"/>
                </a:cubicBezTo>
                <a:cubicBezTo>
                  <a:pt x="4266558" y="6837743"/>
                  <a:pt x="4267465" y="6840599"/>
                  <a:pt x="4261682" y="6845579"/>
                </a:cubicBezTo>
                <a:cubicBezTo>
                  <a:pt x="4248302" y="6849831"/>
                  <a:pt x="4248302" y="6849831"/>
                  <a:pt x="4246488" y="6844121"/>
                </a:cubicBezTo>
                <a:cubicBezTo>
                  <a:pt x="4244673" y="6838410"/>
                  <a:pt x="4242859" y="6832700"/>
                  <a:pt x="4256239" y="6828449"/>
                </a:cubicBezTo>
                <a:close/>
                <a:moveTo>
                  <a:pt x="3829467" y="6827261"/>
                </a:moveTo>
                <a:cubicBezTo>
                  <a:pt x="3837883" y="6827847"/>
                  <a:pt x="3839765" y="6833768"/>
                  <a:pt x="3839779" y="6840284"/>
                </a:cubicBezTo>
                <a:cubicBezTo>
                  <a:pt x="3839792" y="6846799"/>
                  <a:pt x="3837934" y="6853910"/>
                  <a:pt x="3838875" y="6856870"/>
                </a:cubicBezTo>
                <a:cubicBezTo>
                  <a:pt x="3836993" y="6850947"/>
                  <a:pt x="3818283" y="6843854"/>
                  <a:pt x="3816401" y="6837933"/>
                </a:cubicBezTo>
                <a:cubicBezTo>
                  <a:pt x="3814518" y="6832010"/>
                  <a:pt x="3814518" y="6832010"/>
                  <a:pt x="3814518" y="6832010"/>
                </a:cubicBezTo>
                <a:cubicBezTo>
                  <a:pt x="3814518" y="6832010"/>
                  <a:pt x="3814518" y="6832010"/>
                  <a:pt x="3829467" y="6827261"/>
                </a:cubicBezTo>
                <a:close/>
                <a:moveTo>
                  <a:pt x="4352049" y="6823936"/>
                </a:moveTo>
                <a:cubicBezTo>
                  <a:pt x="4352049" y="6823936"/>
                  <a:pt x="4354090" y="6830359"/>
                  <a:pt x="4354090" y="6830359"/>
                </a:cubicBezTo>
                <a:cubicBezTo>
                  <a:pt x="4335992" y="6829038"/>
                  <a:pt x="4354090" y="6830359"/>
                  <a:pt x="4352049" y="6823936"/>
                </a:cubicBezTo>
                <a:close/>
                <a:moveTo>
                  <a:pt x="4006192" y="6811245"/>
                </a:moveTo>
                <a:cubicBezTo>
                  <a:pt x="4006192" y="6811245"/>
                  <a:pt x="4008006" y="6816955"/>
                  <a:pt x="4009821" y="6822666"/>
                </a:cubicBezTo>
                <a:cubicBezTo>
                  <a:pt x="4009821" y="6822666"/>
                  <a:pt x="4011635" y="6828375"/>
                  <a:pt x="3993764" y="6827768"/>
                </a:cubicBezTo>
                <a:cubicBezTo>
                  <a:pt x="3990134" y="6816348"/>
                  <a:pt x="4008006" y="6816955"/>
                  <a:pt x="4006192" y="6811245"/>
                </a:cubicBezTo>
                <a:close/>
                <a:moveTo>
                  <a:pt x="4564807" y="6797979"/>
                </a:moveTo>
                <a:cubicBezTo>
                  <a:pt x="4568822" y="6796704"/>
                  <a:pt x="4573291" y="6796856"/>
                  <a:pt x="4574197" y="6799712"/>
                </a:cubicBezTo>
                <a:cubicBezTo>
                  <a:pt x="4574197" y="6799712"/>
                  <a:pt x="4576012" y="6805422"/>
                  <a:pt x="4577827" y="6811131"/>
                </a:cubicBezTo>
                <a:cubicBezTo>
                  <a:pt x="4561768" y="6816234"/>
                  <a:pt x="4559955" y="6810525"/>
                  <a:pt x="4559955" y="6810525"/>
                </a:cubicBezTo>
                <a:cubicBezTo>
                  <a:pt x="4558140" y="6804812"/>
                  <a:pt x="4558140" y="6804812"/>
                  <a:pt x="4558140" y="6804812"/>
                </a:cubicBezTo>
                <a:cubicBezTo>
                  <a:pt x="4557233" y="6801958"/>
                  <a:pt x="4560794" y="6799255"/>
                  <a:pt x="4564807" y="6797979"/>
                </a:cubicBezTo>
                <a:close/>
                <a:moveTo>
                  <a:pt x="4113341" y="6796057"/>
                </a:moveTo>
                <a:lnTo>
                  <a:pt x="4115382" y="6802482"/>
                </a:lnTo>
                <a:cubicBezTo>
                  <a:pt x="4097284" y="6801160"/>
                  <a:pt x="4111299" y="6789634"/>
                  <a:pt x="4113341" y="6796057"/>
                </a:cubicBezTo>
                <a:close/>
                <a:moveTo>
                  <a:pt x="4156165" y="6782450"/>
                </a:moveTo>
                <a:cubicBezTo>
                  <a:pt x="4156165" y="6782450"/>
                  <a:pt x="4156165" y="6782450"/>
                  <a:pt x="4158037" y="6788339"/>
                </a:cubicBezTo>
                <a:cubicBezTo>
                  <a:pt x="4159907" y="6794226"/>
                  <a:pt x="4159907" y="6794226"/>
                  <a:pt x="4161779" y="6800114"/>
                </a:cubicBezTo>
                <a:cubicBezTo>
                  <a:pt x="4148395" y="6804368"/>
                  <a:pt x="4150266" y="6810256"/>
                  <a:pt x="4136886" y="6814507"/>
                </a:cubicBezTo>
                <a:cubicBezTo>
                  <a:pt x="4133144" y="6802731"/>
                  <a:pt x="4146523" y="6798479"/>
                  <a:pt x="4144653" y="6792592"/>
                </a:cubicBezTo>
                <a:cubicBezTo>
                  <a:pt x="4144653" y="6792592"/>
                  <a:pt x="4142781" y="6786702"/>
                  <a:pt x="4142781" y="6786702"/>
                </a:cubicBezTo>
                <a:cubicBezTo>
                  <a:pt x="4142781" y="6786702"/>
                  <a:pt x="4156165" y="6782450"/>
                  <a:pt x="4156165" y="6782450"/>
                </a:cubicBezTo>
                <a:close/>
                <a:moveTo>
                  <a:pt x="3986945" y="6763924"/>
                </a:moveTo>
                <a:cubicBezTo>
                  <a:pt x="3986945" y="6763924"/>
                  <a:pt x="3986945" y="6763924"/>
                  <a:pt x="3988835" y="6769873"/>
                </a:cubicBezTo>
                <a:cubicBezTo>
                  <a:pt x="3990726" y="6775820"/>
                  <a:pt x="4005255" y="6771203"/>
                  <a:pt x="4009035" y="6783100"/>
                </a:cubicBezTo>
                <a:cubicBezTo>
                  <a:pt x="3992616" y="6781769"/>
                  <a:pt x="3992616" y="6781769"/>
                  <a:pt x="3990726" y="6775820"/>
                </a:cubicBezTo>
                <a:cubicBezTo>
                  <a:pt x="3990726" y="6775820"/>
                  <a:pt x="3990726" y="6775820"/>
                  <a:pt x="3976196" y="6780437"/>
                </a:cubicBezTo>
                <a:cubicBezTo>
                  <a:pt x="3978085" y="6786387"/>
                  <a:pt x="3978085" y="6786387"/>
                  <a:pt x="3979975" y="6792334"/>
                </a:cubicBezTo>
                <a:cubicBezTo>
                  <a:pt x="3967335" y="6802898"/>
                  <a:pt x="3967335" y="6802898"/>
                  <a:pt x="3969226" y="6808847"/>
                </a:cubicBezTo>
                <a:cubicBezTo>
                  <a:pt x="3952805" y="6807515"/>
                  <a:pt x="3950916" y="6801568"/>
                  <a:pt x="3947135" y="6789671"/>
                </a:cubicBezTo>
                <a:cubicBezTo>
                  <a:pt x="3945246" y="6783724"/>
                  <a:pt x="3945246" y="6783724"/>
                  <a:pt x="3943356" y="6777775"/>
                </a:cubicBezTo>
                <a:cubicBezTo>
                  <a:pt x="3934495" y="6800237"/>
                  <a:pt x="3926935" y="6776444"/>
                  <a:pt x="3895989" y="6779730"/>
                </a:cubicBezTo>
                <a:cubicBezTo>
                  <a:pt x="3908629" y="6769165"/>
                  <a:pt x="3937685" y="6759932"/>
                  <a:pt x="3955995" y="6767210"/>
                </a:cubicBezTo>
                <a:cubicBezTo>
                  <a:pt x="3955995" y="6767210"/>
                  <a:pt x="3957885" y="6773158"/>
                  <a:pt x="3959776" y="6779107"/>
                </a:cubicBezTo>
                <a:cubicBezTo>
                  <a:pt x="3957885" y="6773158"/>
                  <a:pt x="3972415" y="6768541"/>
                  <a:pt x="3972415" y="6768541"/>
                </a:cubicBezTo>
                <a:cubicBezTo>
                  <a:pt x="3986945" y="6763924"/>
                  <a:pt x="3986945" y="6763924"/>
                  <a:pt x="3986945" y="6763924"/>
                </a:cubicBezTo>
                <a:close/>
                <a:moveTo>
                  <a:pt x="3689639" y="6760953"/>
                </a:moveTo>
                <a:cubicBezTo>
                  <a:pt x="3691454" y="6766662"/>
                  <a:pt x="3691454" y="6766662"/>
                  <a:pt x="3691454" y="6766662"/>
                </a:cubicBezTo>
                <a:cubicBezTo>
                  <a:pt x="3691454" y="6766662"/>
                  <a:pt x="3691454" y="6766662"/>
                  <a:pt x="3693268" y="6772373"/>
                </a:cubicBezTo>
                <a:cubicBezTo>
                  <a:pt x="3693268" y="6772373"/>
                  <a:pt x="3695082" y="6778083"/>
                  <a:pt x="3695082" y="6778083"/>
                </a:cubicBezTo>
                <a:cubicBezTo>
                  <a:pt x="3695082" y="6778083"/>
                  <a:pt x="3690614" y="6777931"/>
                  <a:pt x="3686147" y="6777779"/>
                </a:cubicBezTo>
                <a:lnTo>
                  <a:pt x="3678362" y="6777516"/>
                </a:lnTo>
                <a:lnTo>
                  <a:pt x="3676741" y="6775999"/>
                </a:lnTo>
                <a:lnTo>
                  <a:pt x="3675396" y="6771765"/>
                </a:lnTo>
                <a:cubicBezTo>
                  <a:pt x="3675396" y="6771765"/>
                  <a:pt x="3673581" y="6766055"/>
                  <a:pt x="3689639" y="6760953"/>
                </a:cubicBezTo>
                <a:close/>
                <a:moveTo>
                  <a:pt x="3933518" y="6749469"/>
                </a:moveTo>
                <a:cubicBezTo>
                  <a:pt x="3933518" y="6749469"/>
                  <a:pt x="3933518" y="6749469"/>
                  <a:pt x="3951276" y="6749718"/>
                </a:cubicBezTo>
                <a:cubicBezTo>
                  <a:pt x="3951276" y="6749718"/>
                  <a:pt x="3952977" y="6755071"/>
                  <a:pt x="3952977" y="6755071"/>
                </a:cubicBezTo>
                <a:cubicBezTo>
                  <a:pt x="3952977" y="6755071"/>
                  <a:pt x="3935219" y="6754820"/>
                  <a:pt x="3935219" y="6754820"/>
                </a:cubicBezTo>
                <a:cubicBezTo>
                  <a:pt x="3935219" y="6754820"/>
                  <a:pt x="3933518" y="6749469"/>
                  <a:pt x="3933518" y="6749469"/>
                </a:cubicBezTo>
                <a:close/>
                <a:moveTo>
                  <a:pt x="3980975" y="6740815"/>
                </a:moveTo>
                <a:cubicBezTo>
                  <a:pt x="3983079" y="6740962"/>
                  <a:pt x="3983549" y="6742443"/>
                  <a:pt x="3984490" y="6745404"/>
                </a:cubicBezTo>
                <a:cubicBezTo>
                  <a:pt x="3986371" y="6751325"/>
                  <a:pt x="3988254" y="6757248"/>
                  <a:pt x="3971424" y="6756075"/>
                </a:cubicBezTo>
                <a:cubicBezTo>
                  <a:pt x="3971424" y="6756075"/>
                  <a:pt x="3971424" y="6756075"/>
                  <a:pt x="3969543" y="6750154"/>
                </a:cubicBezTo>
                <a:cubicBezTo>
                  <a:pt x="3969543" y="6750154"/>
                  <a:pt x="3967660" y="6744232"/>
                  <a:pt x="3967660" y="6744232"/>
                </a:cubicBezTo>
                <a:cubicBezTo>
                  <a:pt x="3975135" y="6741856"/>
                  <a:pt x="3978871" y="6740669"/>
                  <a:pt x="3980975" y="6740815"/>
                </a:cubicBezTo>
                <a:close/>
                <a:moveTo>
                  <a:pt x="4555376" y="6740467"/>
                </a:moveTo>
                <a:cubicBezTo>
                  <a:pt x="4564425" y="6741127"/>
                  <a:pt x="4564935" y="6742733"/>
                  <a:pt x="4563184" y="6744174"/>
                </a:cubicBezTo>
                <a:cubicBezTo>
                  <a:pt x="4561429" y="6745615"/>
                  <a:pt x="4557417" y="6746890"/>
                  <a:pt x="4557417" y="6746890"/>
                </a:cubicBezTo>
                <a:cubicBezTo>
                  <a:pt x="4555376" y="6740467"/>
                  <a:pt x="4555376" y="6740467"/>
                  <a:pt x="4555376" y="6740467"/>
                </a:cubicBezTo>
                <a:close/>
                <a:moveTo>
                  <a:pt x="3865110" y="6738200"/>
                </a:moveTo>
                <a:cubicBezTo>
                  <a:pt x="3867039" y="6744267"/>
                  <a:pt x="3868966" y="6750334"/>
                  <a:pt x="3886951" y="6751299"/>
                </a:cubicBezTo>
                <a:cubicBezTo>
                  <a:pt x="3888879" y="6757365"/>
                  <a:pt x="3888879" y="6757365"/>
                  <a:pt x="3872821" y="6762467"/>
                </a:cubicBezTo>
                <a:cubicBezTo>
                  <a:pt x="3872821" y="6762467"/>
                  <a:pt x="3872821" y="6762467"/>
                  <a:pt x="3870894" y="6756400"/>
                </a:cubicBezTo>
                <a:cubicBezTo>
                  <a:pt x="3868966" y="6750334"/>
                  <a:pt x="3868966" y="6750334"/>
                  <a:pt x="3867039" y="6744267"/>
                </a:cubicBezTo>
                <a:cubicBezTo>
                  <a:pt x="3867039" y="6744267"/>
                  <a:pt x="3865110" y="6738200"/>
                  <a:pt x="3865110" y="6738200"/>
                </a:cubicBezTo>
                <a:close/>
                <a:moveTo>
                  <a:pt x="3786437" y="6698317"/>
                </a:moveTo>
                <a:lnTo>
                  <a:pt x="3786911" y="6698937"/>
                </a:lnTo>
                <a:lnTo>
                  <a:pt x="3773121" y="6701733"/>
                </a:lnTo>
                <a:cubicBezTo>
                  <a:pt x="3780596" y="6699358"/>
                  <a:pt x="3784333" y="6698170"/>
                  <a:pt x="3786437" y="6698317"/>
                </a:cubicBezTo>
                <a:close/>
                <a:moveTo>
                  <a:pt x="4132089" y="6691982"/>
                </a:moveTo>
                <a:lnTo>
                  <a:pt x="4127732" y="6695541"/>
                </a:lnTo>
                <a:lnTo>
                  <a:pt x="4124612" y="6694358"/>
                </a:lnTo>
                <a:close/>
                <a:moveTo>
                  <a:pt x="4117931" y="6691824"/>
                </a:moveTo>
                <a:lnTo>
                  <a:pt x="4124612" y="6694358"/>
                </a:lnTo>
                <a:lnTo>
                  <a:pt x="4117141" y="6696732"/>
                </a:lnTo>
                <a:lnTo>
                  <a:pt x="4115729" y="6692291"/>
                </a:lnTo>
                <a:close/>
                <a:moveTo>
                  <a:pt x="3365651" y="6557427"/>
                </a:moveTo>
                <a:cubicBezTo>
                  <a:pt x="3365651" y="6557427"/>
                  <a:pt x="3378398" y="6560449"/>
                  <a:pt x="3378398" y="6560449"/>
                </a:cubicBezTo>
                <a:cubicBezTo>
                  <a:pt x="3378398" y="6560449"/>
                  <a:pt x="3367692" y="6563851"/>
                  <a:pt x="3367692" y="6563851"/>
                </a:cubicBezTo>
                <a:cubicBezTo>
                  <a:pt x="3367692" y="6563851"/>
                  <a:pt x="3367692" y="6563851"/>
                  <a:pt x="3365651" y="6557427"/>
                </a:cubicBezTo>
                <a:close/>
                <a:moveTo>
                  <a:pt x="3393379" y="6490715"/>
                </a:moveTo>
                <a:cubicBezTo>
                  <a:pt x="3397352" y="6490268"/>
                  <a:pt x="3401559" y="6490561"/>
                  <a:pt x="3409974" y="6491146"/>
                </a:cubicBezTo>
                <a:cubicBezTo>
                  <a:pt x="3411856" y="6497069"/>
                  <a:pt x="3396908" y="6501818"/>
                  <a:pt x="3398789" y="6507741"/>
                </a:cubicBezTo>
                <a:cubicBezTo>
                  <a:pt x="3381960" y="6506569"/>
                  <a:pt x="3380078" y="6500646"/>
                  <a:pt x="3378196" y="6494724"/>
                </a:cubicBezTo>
                <a:cubicBezTo>
                  <a:pt x="3385671" y="6492350"/>
                  <a:pt x="3389407" y="6491163"/>
                  <a:pt x="3393379" y="6490715"/>
                </a:cubicBezTo>
                <a:close/>
                <a:moveTo>
                  <a:pt x="3421159" y="6474553"/>
                </a:moveTo>
                <a:cubicBezTo>
                  <a:pt x="3423041" y="6480475"/>
                  <a:pt x="3423041" y="6480475"/>
                  <a:pt x="3424922" y="6486396"/>
                </a:cubicBezTo>
                <a:cubicBezTo>
                  <a:pt x="3409974" y="6491146"/>
                  <a:pt x="3408092" y="6485225"/>
                  <a:pt x="3408092" y="6485225"/>
                </a:cubicBezTo>
                <a:cubicBezTo>
                  <a:pt x="3406210" y="6479302"/>
                  <a:pt x="3406210" y="6479302"/>
                  <a:pt x="3421159" y="6474553"/>
                </a:cubicBezTo>
                <a:close/>
                <a:moveTo>
                  <a:pt x="4513053" y="6440367"/>
                </a:moveTo>
                <a:lnTo>
                  <a:pt x="4515093" y="6446790"/>
                </a:lnTo>
                <a:cubicBezTo>
                  <a:pt x="4515093" y="6446790"/>
                  <a:pt x="4515093" y="6446790"/>
                  <a:pt x="4499036" y="6451893"/>
                </a:cubicBezTo>
                <a:cubicBezTo>
                  <a:pt x="4499036" y="6451893"/>
                  <a:pt x="4496995" y="6445470"/>
                  <a:pt x="4496995" y="6445470"/>
                </a:cubicBezTo>
                <a:cubicBezTo>
                  <a:pt x="4496995" y="6445470"/>
                  <a:pt x="4496995" y="6445470"/>
                  <a:pt x="4513053" y="6440367"/>
                </a:cubicBezTo>
                <a:close/>
                <a:moveTo>
                  <a:pt x="4443996" y="6411138"/>
                </a:moveTo>
                <a:cubicBezTo>
                  <a:pt x="4449836" y="6410096"/>
                  <a:pt x="4454044" y="6410389"/>
                  <a:pt x="4454984" y="6413350"/>
                </a:cubicBezTo>
                <a:cubicBezTo>
                  <a:pt x="4456865" y="6419271"/>
                  <a:pt x="4473695" y="6420443"/>
                  <a:pt x="4475577" y="6426366"/>
                </a:cubicBezTo>
                <a:cubicBezTo>
                  <a:pt x="4475577" y="6426366"/>
                  <a:pt x="4475577" y="6426366"/>
                  <a:pt x="4460630" y="6431115"/>
                </a:cubicBezTo>
                <a:cubicBezTo>
                  <a:pt x="4458747" y="6425193"/>
                  <a:pt x="4458747" y="6425193"/>
                  <a:pt x="4456865" y="6419271"/>
                </a:cubicBezTo>
                <a:cubicBezTo>
                  <a:pt x="4441918" y="6424021"/>
                  <a:pt x="4441918" y="6424021"/>
                  <a:pt x="4443799" y="6429943"/>
                </a:cubicBezTo>
                <a:lnTo>
                  <a:pt x="4428851" y="6434693"/>
                </a:lnTo>
                <a:cubicBezTo>
                  <a:pt x="4441918" y="6424021"/>
                  <a:pt x="4426969" y="6428771"/>
                  <a:pt x="4423206" y="6416929"/>
                </a:cubicBezTo>
                <a:cubicBezTo>
                  <a:pt x="4430681" y="6414553"/>
                  <a:pt x="4438155" y="6412179"/>
                  <a:pt x="4443996" y="6411138"/>
                </a:cubicBezTo>
                <a:close/>
                <a:moveTo>
                  <a:pt x="4407156" y="6401524"/>
                </a:moveTo>
                <a:cubicBezTo>
                  <a:pt x="4409673" y="6402494"/>
                  <a:pt x="4410693" y="6405705"/>
                  <a:pt x="4403685" y="6411468"/>
                </a:cubicBezTo>
                <a:cubicBezTo>
                  <a:pt x="4403685" y="6411468"/>
                  <a:pt x="4401644" y="6405045"/>
                  <a:pt x="4401644" y="6405045"/>
                </a:cubicBezTo>
                <a:cubicBezTo>
                  <a:pt x="4400623" y="6401833"/>
                  <a:pt x="4404636" y="6400558"/>
                  <a:pt x="4407156" y="6401524"/>
                </a:cubicBezTo>
                <a:close/>
                <a:moveTo>
                  <a:pt x="4523598" y="6377717"/>
                </a:moveTo>
                <a:cubicBezTo>
                  <a:pt x="4527367" y="6389576"/>
                  <a:pt x="4542534" y="6384757"/>
                  <a:pt x="4544418" y="6390686"/>
                </a:cubicBezTo>
                <a:cubicBezTo>
                  <a:pt x="4529251" y="6395506"/>
                  <a:pt x="4533019" y="6407366"/>
                  <a:pt x="4519736" y="6418115"/>
                </a:cubicBezTo>
                <a:cubicBezTo>
                  <a:pt x="4519736" y="6418115"/>
                  <a:pt x="4521621" y="6424045"/>
                  <a:pt x="4523504" y="6429974"/>
                </a:cubicBezTo>
                <a:cubicBezTo>
                  <a:pt x="4508338" y="6434794"/>
                  <a:pt x="4506453" y="6428864"/>
                  <a:pt x="4504570" y="6422935"/>
                </a:cubicBezTo>
                <a:cubicBezTo>
                  <a:pt x="4491286" y="6433684"/>
                  <a:pt x="4493170" y="6439614"/>
                  <a:pt x="4476122" y="6438502"/>
                </a:cubicBezTo>
                <a:cubicBezTo>
                  <a:pt x="4474239" y="6432573"/>
                  <a:pt x="4485633" y="6415894"/>
                  <a:pt x="4468585" y="6414783"/>
                </a:cubicBezTo>
                <a:cubicBezTo>
                  <a:pt x="4466701" y="6408853"/>
                  <a:pt x="4483749" y="6409964"/>
                  <a:pt x="4481865" y="6404035"/>
                </a:cubicBezTo>
                <a:cubicBezTo>
                  <a:pt x="4481865" y="6404035"/>
                  <a:pt x="4479981" y="6398106"/>
                  <a:pt x="4479981" y="6398106"/>
                </a:cubicBezTo>
                <a:cubicBezTo>
                  <a:pt x="4495148" y="6393286"/>
                  <a:pt x="4497031" y="6399215"/>
                  <a:pt x="4498916" y="6405145"/>
                </a:cubicBezTo>
                <a:cubicBezTo>
                  <a:pt x="4514083" y="6400325"/>
                  <a:pt x="4529251" y="6395506"/>
                  <a:pt x="4523598" y="6377717"/>
                </a:cubicBezTo>
                <a:close/>
                <a:moveTo>
                  <a:pt x="3273244" y="6371604"/>
                </a:moveTo>
                <a:cubicBezTo>
                  <a:pt x="3290074" y="6372775"/>
                  <a:pt x="3306903" y="6373947"/>
                  <a:pt x="3310666" y="6385790"/>
                </a:cubicBezTo>
                <a:cubicBezTo>
                  <a:pt x="3295719" y="6390540"/>
                  <a:pt x="3295719" y="6390540"/>
                  <a:pt x="3280770" y="6395290"/>
                </a:cubicBezTo>
                <a:cubicBezTo>
                  <a:pt x="3278888" y="6389368"/>
                  <a:pt x="3277007" y="6383447"/>
                  <a:pt x="3260178" y="6382275"/>
                </a:cubicBezTo>
                <a:cubicBezTo>
                  <a:pt x="3260178" y="6382275"/>
                  <a:pt x="3275126" y="6377526"/>
                  <a:pt x="3273244" y="6371604"/>
                </a:cubicBezTo>
                <a:close/>
                <a:moveTo>
                  <a:pt x="4567996" y="6361141"/>
                </a:moveTo>
                <a:cubicBezTo>
                  <a:pt x="4570335" y="6362028"/>
                  <a:pt x="4570805" y="6363508"/>
                  <a:pt x="4570805" y="6363508"/>
                </a:cubicBezTo>
                <a:cubicBezTo>
                  <a:pt x="4570805" y="6363508"/>
                  <a:pt x="4572687" y="6369430"/>
                  <a:pt x="4572687" y="6369430"/>
                </a:cubicBezTo>
                <a:cubicBezTo>
                  <a:pt x="4572687" y="6369430"/>
                  <a:pt x="4561502" y="6386022"/>
                  <a:pt x="4576450" y="6381272"/>
                </a:cubicBezTo>
                <a:cubicBezTo>
                  <a:pt x="4576450" y="6381272"/>
                  <a:pt x="4563383" y="6391944"/>
                  <a:pt x="4563383" y="6391944"/>
                </a:cubicBezTo>
                <a:cubicBezTo>
                  <a:pt x="4544672" y="6384850"/>
                  <a:pt x="4557739" y="6374180"/>
                  <a:pt x="4555858" y="6368258"/>
                </a:cubicBezTo>
                <a:cubicBezTo>
                  <a:pt x="4553975" y="6362337"/>
                  <a:pt x="4553975" y="6362337"/>
                  <a:pt x="4553975" y="6362337"/>
                </a:cubicBezTo>
                <a:cubicBezTo>
                  <a:pt x="4561449" y="6359962"/>
                  <a:pt x="4565657" y="6360254"/>
                  <a:pt x="4567996" y="6361141"/>
                </a:cubicBezTo>
                <a:close/>
                <a:moveTo>
                  <a:pt x="4497226" y="6353455"/>
                </a:moveTo>
                <a:cubicBezTo>
                  <a:pt x="4497226" y="6353455"/>
                  <a:pt x="4499267" y="6359878"/>
                  <a:pt x="4515324" y="6354775"/>
                </a:cubicBezTo>
                <a:lnTo>
                  <a:pt x="4500420" y="6359512"/>
                </a:lnTo>
                <a:lnTo>
                  <a:pt x="4489495" y="6375496"/>
                </a:lnTo>
                <a:cubicBezTo>
                  <a:pt x="4489495" y="6375496"/>
                  <a:pt x="4487610" y="6369566"/>
                  <a:pt x="4474328" y="6380316"/>
                </a:cubicBezTo>
                <a:cubicBezTo>
                  <a:pt x="4476212" y="6386247"/>
                  <a:pt x="4476212" y="6386247"/>
                  <a:pt x="4478097" y="6392176"/>
                </a:cubicBezTo>
                <a:cubicBezTo>
                  <a:pt x="4461049" y="6391065"/>
                  <a:pt x="4461049" y="6391065"/>
                  <a:pt x="4447765" y="6401813"/>
                </a:cubicBezTo>
                <a:cubicBezTo>
                  <a:pt x="4443997" y="6389954"/>
                  <a:pt x="4442113" y="6384024"/>
                  <a:pt x="4438344" y="6372165"/>
                </a:cubicBezTo>
                <a:cubicBezTo>
                  <a:pt x="4440228" y="6378094"/>
                  <a:pt x="4453511" y="6367345"/>
                  <a:pt x="4472444" y="6374385"/>
                </a:cubicBezTo>
                <a:cubicBezTo>
                  <a:pt x="4472444" y="6374385"/>
                  <a:pt x="4470560" y="6368456"/>
                  <a:pt x="4470560" y="6368456"/>
                </a:cubicBezTo>
                <a:lnTo>
                  <a:pt x="4499110" y="6359384"/>
                </a:lnTo>
                <a:close/>
                <a:moveTo>
                  <a:pt x="4565159" y="6345742"/>
                </a:moveTo>
                <a:cubicBezTo>
                  <a:pt x="4550212" y="6350492"/>
                  <a:pt x="4550212" y="6350492"/>
                  <a:pt x="4553975" y="6362337"/>
                </a:cubicBezTo>
                <a:cubicBezTo>
                  <a:pt x="4539027" y="6367087"/>
                  <a:pt x="4537145" y="6361164"/>
                  <a:pt x="4539027" y="6367087"/>
                </a:cubicBezTo>
                <a:cubicBezTo>
                  <a:pt x="4537145" y="6361164"/>
                  <a:pt x="4535263" y="6355242"/>
                  <a:pt x="4535263" y="6355242"/>
                </a:cubicBezTo>
                <a:lnTo>
                  <a:pt x="4533382" y="6349321"/>
                </a:lnTo>
                <a:cubicBezTo>
                  <a:pt x="4548331" y="6344571"/>
                  <a:pt x="4550212" y="6350492"/>
                  <a:pt x="4565159" y="6345742"/>
                </a:cubicBezTo>
                <a:close/>
                <a:moveTo>
                  <a:pt x="3243988" y="6341477"/>
                </a:moveTo>
                <a:cubicBezTo>
                  <a:pt x="3246029" y="6347902"/>
                  <a:pt x="3246029" y="6347902"/>
                  <a:pt x="3248070" y="6354325"/>
                </a:cubicBezTo>
                <a:cubicBezTo>
                  <a:pt x="3248070" y="6354325"/>
                  <a:pt x="3232012" y="6359427"/>
                  <a:pt x="3232012" y="6359427"/>
                </a:cubicBezTo>
                <a:cubicBezTo>
                  <a:pt x="3229971" y="6353004"/>
                  <a:pt x="3227930" y="6346580"/>
                  <a:pt x="3243988" y="6341477"/>
                </a:cubicBezTo>
                <a:close/>
                <a:moveTo>
                  <a:pt x="3327390" y="6334839"/>
                </a:moveTo>
                <a:cubicBezTo>
                  <a:pt x="3344221" y="6336010"/>
                  <a:pt x="3344221" y="6336010"/>
                  <a:pt x="3344221" y="6336010"/>
                </a:cubicBezTo>
                <a:cubicBezTo>
                  <a:pt x="3346102" y="6341933"/>
                  <a:pt x="3346102" y="6341933"/>
                  <a:pt x="3346102" y="6341933"/>
                </a:cubicBezTo>
                <a:cubicBezTo>
                  <a:pt x="3331155" y="6346683"/>
                  <a:pt x="3331155" y="6346683"/>
                  <a:pt x="3331155" y="6346683"/>
                </a:cubicBezTo>
                <a:cubicBezTo>
                  <a:pt x="3329272" y="6340759"/>
                  <a:pt x="3329272" y="6340759"/>
                  <a:pt x="3327390" y="6334839"/>
                </a:cubicBezTo>
                <a:close/>
                <a:moveTo>
                  <a:pt x="3424606" y="6330026"/>
                </a:moveTo>
                <a:cubicBezTo>
                  <a:pt x="3426487" y="6335949"/>
                  <a:pt x="3441436" y="6331198"/>
                  <a:pt x="3441436" y="6331198"/>
                </a:cubicBezTo>
                <a:cubicBezTo>
                  <a:pt x="3441436" y="6331198"/>
                  <a:pt x="3443317" y="6337120"/>
                  <a:pt x="3443317" y="6337120"/>
                </a:cubicBezTo>
                <a:cubicBezTo>
                  <a:pt x="3443317" y="6337120"/>
                  <a:pt x="3445199" y="6343042"/>
                  <a:pt x="3445199" y="6343042"/>
                </a:cubicBezTo>
                <a:cubicBezTo>
                  <a:pt x="3460147" y="6338292"/>
                  <a:pt x="3463910" y="6350135"/>
                  <a:pt x="3482621" y="6357228"/>
                </a:cubicBezTo>
                <a:cubicBezTo>
                  <a:pt x="3482621" y="6357228"/>
                  <a:pt x="3482621" y="6357228"/>
                  <a:pt x="3484503" y="6363152"/>
                </a:cubicBezTo>
                <a:cubicBezTo>
                  <a:pt x="3469555" y="6367901"/>
                  <a:pt x="3469555" y="6367901"/>
                  <a:pt x="3467673" y="6361978"/>
                </a:cubicBezTo>
                <a:cubicBezTo>
                  <a:pt x="3454607" y="6372651"/>
                  <a:pt x="3456490" y="6378573"/>
                  <a:pt x="3460253" y="6390415"/>
                </a:cubicBezTo>
                <a:cubicBezTo>
                  <a:pt x="3475200" y="6385666"/>
                  <a:pt x="3490149" y="6380915"/>
                  <a:pt x="3506978" y="6382087"/>
                </a:cubicBezTo>
                <a:cubicBezTo>
                  <a:pt x="3495793" y="6398681"/>
                  <a:pt x="3480846" y="6403431"/>
                  <a:pt x="3484609" y="6415274"/>
                </a:cubicBezTo>
                <a:cubicBezTo>
                  <a:pt x="3486490" y="6421196"/>
                  <a:pt x="3486490" y="6421196"/>
                  <a:pt x="3501439" y="6416446"/>
                </a:cubicBezTo>
                <a:lnTo>
                  <a:pt x="3506432" y="6420654"/>
                </a:lnTo>
                <a:lnTo>
                  <a:pt x="3503320" y="6422369"/>
                </a:lnTo>
                <a:lnTo>
                  <a:pt x="3508931" y="6422758"/>
                </a:lnTo>
                <a:lnTo>
                  <a:pt x="3509869" y="6423547"/>
                </a:lnTo>
                <a:cubicBezTo>
                  <a:pt x="3512677" y="6425914"/>
                  <a:pt x="3513618" y="6428875"/>
                  <a:pt x="3507083" y="6434212"/>
                </a:cubicBezTo>
                <a:cubicBezTo>
                  <a:pt x="3508966" y="6440133"/>
                  <a:pt x="3507083" y="6434212"/>
                  <a:pt x="3490254" y="6433040"/>
                </a:cubicBezTo>
                <a:cubicBezTo>
                  <a:pt x="3475306" y="6437789"/>
                  <a:pt x="3475306" y="6437789"/>
                  <a:pt x="3458476" y="6436618"/>
                </a:cubicBezTo>
                <a:cubicBezTo>
                  <a:pt x="3458476" y="6436618"/>
                  <a:pt x="3458476" y="6436618"/>
                  <a:pt x="3460358" y="6442540"/>
                </a:cubicBezTo>
                <a:cubicBezTo>
                  <a:pt x="3460358" y="6442540"/>
                  <a:pt x="3462239" y="6448461"/>
                  <a:pt x="3462239" y="6448461"/>
                </a:cubicBezTo>
                <a:cubicBezTo>
                  <a:pt x="3467884" y="6466225"/>
                  <a:pt x="3484714" y="6467397"/>
                  <a:pt x="3503425" y="6474492"/>
                </a:cubicBezTo>
                <a:cubicBezTo>
                  <a:pt x="3492241" y="6491084"/>
                  <a:pt x="3475410" y="6489913"/>
                  <a:pt x="3481056" y="6507678"/>
                </a:cubicBezTo>
                <a:cubicBezTo>
                  <a:pt x="3466109" y="6512428"/>
                  <a:pt x="3447396" y="6505333"/>
                  <a:pt x="3430567" y="6504162"/>
                </a:cubicBezTo>
                <a:cubicBezTo>
                  <a:pt x="3432448" y="6510083"/>
                  <a:pt x="3449279" y="6511257"/>
                  <a:pt x="3434330" y="6516006"/>
                </a:cubicBezTo>
                <a:cubicBezTo>
                  <a:pt x="3434330" y="6516006"/>
                  <a:pt x="3419382" y="6520756"/>
                  <a:pt x="3417500" y="6514833"/>
                </a:cubicBezTo>
                <a:cubicBezTo>
                  <a:pt x="3417500" y="6514833"/>
                  <a:pt x="3400671" y="6513661"/>
                  <a:pt x="3398789" y="6507741"/>
                </a:cubicBezTo>
                <a:cubicBezTo>
                  <a:pt x="3400671" y="6513661"/>
                  <a:pt x="3415619" y="6508912"/>
                  <a:pt x="3415619" y="6508912"/>
                </a:cubicBezTo>
                <a:cubicBezTo>
                  <a:pt x="3413737" y="6502990"/>
                  <a:pt x="3428685" y="6498241"/>
                  <a:pt x="3411856" y="6497069"/>
                </a:cubicBezTo>
                <a:cubicBezTo>
                  <a:pt x="3411856" y="6497069"/>
                  <a:pt x="3411856" y="6497069"/>
                  <a:pt x="3426803" y="6492319"/>
                </a:cubicBezTo>
                <a:cubicBezTo>
                  <a:pt x="3426803" y="6492319"/>
                  <a:pt x="3441752" y="6487569"/>
                  <a:pt x="3441752" y="6487569"/>
                </a:cubicBezTo>
                <a:cubicBezTo>
                  <a:pt x="3437988" y="6475725"/>
                  <a:pt x="3434225" y="6463882"/>
                  <a:pt x="3432343" y="6457961"/>
                </a:cubicBezTo>
                <a:lnTo>
                  <a:pt x="3430033" y="6452677"/>
                </a:lnTo>
                <a:lnTo>
                  <a:pt x="3430462" y="6452039"/>
                </a:lnTo>
                <a:lnTo>
                  <a:pt x="3429612" y="6451716"/>
                </a:lnTo>
                <a:lnTo>
                  <a:pt x="3424831" y="6440790"/>
                </a:lnTo>
                <a:cubicBezTo>
                  <a:pt x="3424347" y="6432794"/>
                  <a:pt x="3421994" y="6425392"/>
                  <a:pt x="3406106" y="6427180"/>
                </a:cubicBezTo>
                <a:cubicBezTo>
                  <a:pt x="3407986" y="6433102"/>
                  <a:pt x="3409868" y="6439024"/>
                  <a:pt x="3411751" y="6444945"/>
                </a:cubicBezTo>
                <a:lnTo>
                  <a:pt x="3429612" y="6451716"/>
                </a:lnTo>
                <a:lnTo>
                  <a:pt x="3430033" y="6452677"/>
                </a:lnTo>
                <a:lnTo>
                  <a:pt x="3419277" y="6468632"/>
                </a:lnTo>
                <a:cubicBezTo>
                  <a:pt x="3415514" y="6456789"/>
                  <a:pt x="3398685" y="6455617"/>
                  <a:pt x="3394920" y="6443773"/>
                </a:cubicBezTo>
                <a:cubicBezTo>
                  <a:pt x="3376209" y="6436680"/>
                  <a:pt x="3357498" y="6429586"/>
                  <a:pt x="3340668" y="6428415"/>
                </a:cubicBezTo>
                <a:cubicBezTo>
                  <a:pt x="3338786" y="6422493"/>
                  <a:pt x="3336905" y="6416572"/>
                  <a:pt x="3336905" y="6416572"/>
                </a:cubicBezTo>
                <a:cubicBezTo>
                  <a:pt x="3318193" y="6409478"/>
                  <a:pt x="3316311" y="6403556"/>
                  <a:pt x="3310666" y="6385790"/>
                </a:cubicBezTo>
                <a:cubicBezTo>
                  <a:pt x="3314430" y="6397634"/>
                  <a:pt x="3333142" y="6404728"/>
                  <a:pt x="3349971" y="6405899"/>
                </a:cubicBezTo>
                <a:cubicBezTo>
                  <a:pt x="3351853" y="6411823"/>
                  <a:pt x="3351853" y="6411823"/>
                  <a:pt x="3353735" y="6417743"/>
                </a:cubicBezTo>
                <a:cubicBezTo>
                  <a:pt x="3364919" y="6401151"/>
                  <a:pt x="3383631" y="6408243"/>
                  <a:pt x="3398578" y="6403493"/>
                </a:cubicBezTo>
                <a:cubicBezTo>
                  <a:pt x="3396697" y="6397572"/>
                  <a:pt x="3394815" y="6391651"/>
                  <a:pt x="3392934" y="6385727"/>
                </a:cubicBezTo>
                <a:cubicBezTo>
                  <a:pt x="3391052" y="6379806"/>
                  <a:pt x="3406000" y="6375057"/>
                  <a:pt x="3404118" y="6369135"/>
                </a:cubicBezTo>
                <a:cubicBezTo>
                  <a:pt x="3385407" y="6362041"/>
                  <a:pt x="3355511" y="6371540"/>
                  <a:pt x="3321851" y="6369198"/>
                </a:cubicBezTo>
                <a:cubicBezTo>
                  <a:pt x="3334918" y="6358526"/>
                  <a:pt x="3349866" y="6353775"/>
                  <a:pt x="3331155" y="6346683"/>
                </a:cubicBezTo>
                <a:cubicBezTo>
                  <a:pt x="3349866" y="6353775"/>
                  <a:pt x="3379762" y="6344277"/>
                  <a:pt x="3394710" y="6339526"/>
                </a:cubicBezTo>
                <a:cubicBezTo>
                  <a:pt x="3396591" y="6345447"/>
                  <a:pt x="3430250" y="6347791"/>
                  <a:pt x="3419067" y="6364385"/>
                </a:cubicBezTo>
                <a:cubicBezTo>
                  <a:pt x="3420948" y="6370307"/>
                  <a:pt x="3432133" y="6353714"/>
                  <a:pt x="3432133" y="6353714"/>
                </a:cubicBezTo>
                <a:cubicBezTo>
                  <a:pt x="3432133" y="6353714"/>
                  <a:pt x="3430250" y="6347791"/>
                  <a:pt x="3430250" y="6347791"/>
                </a:cubicBezTo>
                <a:cubicBezTo>
                  <a:pt x="3428368" y="6341870"/>
                  <a:pt x="3428368" y="6341870"/>
                  <a:pt x="3426487" y="6335949"/>
                </a:cubicBezTo>
                <a:close/>
                <a:moveTo>
                  <a:pt x="4574842" y="6328791"/>
                </a:moveTo>
                <a:cubicBezTo>
                  <a:pt x="4582488" y="6329663"/>
                  <a:pt x="4583917" y="6334158"/>
                  <a:pt x="4583909" y="6339938"/>
                </a:cubicBezTo>
                <a:cubicBezTo>
                  <a:pt x="4583903" y="6345716"/>
                  <a:pt x="4582463" y="6352774"/>
                  <a:pt x="4584369" y="6358769"/>
                </a:cubicBezTo>
                <a:cubicBezTo>
                  <a:pt x="4569083" y="6357025"/>
                  <a:pt x="4578652" y="6340782"/>
                  <a:pt x="4574842" y="6328791"/>
                </a:cubicBezTo>
                <a:close/>
                <a:moveTo>
                  <a:pt x="3462211" y="6318892"/>
                </a:moveTo>
                <a:cubicBezTo>
                  <a:pt x="3466183" y="6318445"/>
                  <a:pt x="3470391" y="6318738"/>
                  <a:pt x="3471332" y="6321698"/>
                </a:cubicBezTo>
                <a:cubicBezTo>
                  <a:pt x="3471332" y="6321698"/>
                  <a:pt x="3456384" y="6326448"/>
                  <a:pt x="3456384" y="6326448"/>
                </a:cubicBezTo>
                <a:cubicBezTo>
                  <a:pt x="3456384" y="6326448"/>
                  <a:pt x="3456384" y="6326448"/>
                  <a:pt x="3441436" y="6331198"/>
                </a:cubicBezTo>
                <a:cubicBezTo>
                  <a:pt x="3441436" y="6331198"/>
                  <a:pt x="3441436" y="6331198"/>
                  <a:pt x="3439554" y="6325277"/>
                </a:cubicBezTo>
                <a:cubicBezTo>
                  <a:pt x="3439554" y="6325277"/>
                  <a:pt x="3439554" y="6325277"/>
                  <a:pt x="3454501" y="6320527"/>
                </a:cubicBezTo>
                <a:cubicBezTo>
                  <a:pt x="3454501" y="6320527"/>
                  <a:pt x="3458239" y="6319339"/>
                  <a:pt x="3462211" y="6318892"/>
                </a:cubicBezTo>
                <a:close/>
                <a:moveTo>
                  <a:pt x="3338576" y="6318246"/>
                </a:moveTo>
                <a:cubicBezTo>
                  <a:pt x="3338576" y="6318246"/>
                  <a:pt x="3338576" y="6318246"/>
                  <a:pt x="3340458" y="6324168"/>
                </a:cubicBezTo>
                <a:cubicBezTo>
                  <a:pt x="3340458" y="6324168"/>
                  <a:pt x="3340458" y="6324168"/>
                  <a:pt x="3325509" y="6328917"/>
                </a:cubicBezTo>
                <a:cubicBezTo>
                  <a:pt x="3325509" y="6328917"/>
                  <a:pt x="3323628" y="6322996"/>
                  <a:pt x="3338576" y="6318246"/>
                </a:cubicBezTo>
                <a:close/>
                <a:moveTo>
                  <a:pt x="1708534" y="6315656"/>
                </a:moveTo>
                <a:cubicBezTo>
                  <a:pt x="1710494" y="6315200"/>
                  <a:pt x="1712004" y="6315106"/>
                  <a:pt x="1712040" y="6315698"/>
                </a:cubicBezTo>
                <a:cubicBezTo>
                  <a:pt x="1712040" y="6315698"/>
                  <a:pt x="1700261" y="6321181"/>
                  <a:pt x="1706297" y="6320807"/>
                </a:cubicBezTo>
                <a:cubicBezTo>
                  <a:pt x="1692713" y="6321652"/>
                  <a:pt x="1702653" y="6317024"/>
                  <a:pt x="1708534" y="6315656"/>
                </a:cubicBezTo>
                <a:close/>
                <a:moveTo>
                  <a:pt x="4564684" y="6306088"/>
                </a:moveTo>
                <a:cubicBezTo>
                  <a:pt x="4580741" y="6300985"/>
                  <a:pt x="4584484" y="6312762"/>
                  <a:pt x="4588225" y="6324539"/>
                </a:cubicBezTo>
                <a:lnTo>
                  <a:pt x="4574842" y="6328791"/>
                </a:lnTo>
                <a:lnTo>
                  <a:pt x="4572168" y="6329641"/>
                </a:lnTo>
                <a:cubicBezTo>
                  <a:pt x="4568427" y="6317864"/>
                  <a:pt x="4568427" y="6317864"/>
                  <a:pt x="4564684" y="6306088"/>
                </a:cubicBezTo>
                <a:close/>
                <a:moveTo>
                  <a:pt x="4628451" y="6293486"/>
                </a:moveTo>
                <a:cubicBezTo>
                  <a:pt x="4630322" y="6299374"/>
                  <a:pt x="4632194" y="6305263"/>
                  <a:pt x="4647447" y="6306899"/>
                </a:cubicBezTo>
                <a:cubicBezTo>
                  <a:pt x="4632194" y="6305263"/>
                  <a:pt x="4637806" y="6322929"/>
                  <a:pt x="4624426" y="6327180"/>
                </a:cubicBezTo>
                <a:cubicBezTo>
                  <a:pt x="4618813" y="6309515"/>
                  <a:pt x="4616942" y="6303626"/>
                  <a:pt x="4628451" y="6293486"/>
                </a:cubicBezTo>
                <a:close/>
                <a:moveTo>
                  <a:pt x="4608045" y="6282583"/>
                </a:moveTo>
                <a:cubicBezTo>
                  <a:pt x="4610521" y="6283418"/>
                  <a:pt x="4610988" y="6284890"/>
                  <a:pt x="4610988" y="6284890"/>
                </a:cubicBezTo>
                <a:cubicBezTo>
                  <a:pt x="4610988" y="6284890"/>
                  <a:pt x="4610988" y="6284890"/>
                  <a:pt x="4612859" y="6290778"/>
                </a:cubicBezTo>
                <a:cubicBezTo>
                  <a:pt x="4612859" y="6290778"/>
                  <a:pt x="4594931" y="6289992"/>
                  <a:pt x="4594931" y="6289992"/>
                </a:cubicBezTo>
                <a:cubicBezTo>
                  <a:pt x="4594931" y="6289992"/>
                  <a:pt x="4594931" y="6289992"/>
                  <a:pt x="4593060" y="6284103"/>
                </a:cubicBezTo>
                <a:cubicBezTo>
                  <a:pt x="4601088" y="6281553"/>
                  <a:pt x="4605570" y="6281749"/>
                  <a:pt x="4608045" y="6282583"/>
                </a:cubicBezTo>
                <a:close/>
                <a:moveTo>
                  <a:pt x="4624709" y="6281709"/>
                </a:moveTo>
                <a:cubicBezTo>
                  <a:pt x="4624709" y="6281709"/>
                  <a:pt x="4626580" y="6287597"/>
                  <a:pt x="4626580" y="6287597"/>
                </a:cubicBezTo>
                <a:cubicBezTo>
                  <a:pt x="4626580" y="6287597"/>
                  <a:pt x="4626580" y="6287597"/>
                  <a:pt x="4628451" y="6293486"/>
                </a:cubicBezTo>
                <a:cubicBezTo>
                  <a:pt x="4628451" y="6293486"/>
                  <a:pt x="4626580" y="6287597"/>
                  <a:pt x="4613199" y="6291848"/>
                </a:cubicBezTo>
                <a:cubicBezTo>
                  <a:pt x="4624709" y="6281709"/>
                  <a:pt x="4624709" y="6281709"/>
                  <a:pt x="4624709" y="6281709"/>
                </a:cubicBezTo>
                <a:close/>
                <a:moveTo>
                  <a:pt x="3210192" y="6281491"/>
                </a:moveTo>
                <a:cubicBezTo>
                  <a:pt x="3210192" y="6281491"/>
                  <a:pt x="3210192" y="6281491"/>
                  <a:pt x="3212006" y="6287201"/>
                </a:cubicBezTo>
                <a:cubicBezTo>
                  <a:pt x="3212006" y="6287201"/>
                  <a:pt x="3227205" y="6288660"/>
                  <a:pt x="3227205" y="6288660"/>
                </a:cubicBezTo>
                <a:cubicBezTo>
                  <a:pt x="3229018" y="6294369"/>
                  <a:pt x="3229018" y="6294369"/>
                  <a:pt x="3215634" y="6298622"/>
                </a:cubicBezTo>
                <a:cubicBezTo>
                  <a:pt x="3213821" y="6292911"/>
                  <a:pt x="3213821" y="6292911"/>
                  <a:pt x="3213821" y="6292911"/>
                </a:cubicBezTo>
                <a:cubicBezTo>
                  <a:pt x="3200441" y="6297163"/>
                  <a:pt x="3196812" y="6285743"/>
                  <a:pt x="3196812" y="6285743"/>
                </a:cubicBezTo>
                <a:cubicBezTo>
                  <a:pt x="3196812" y="6285743"/>
                  <a:pt x="3196812" y="6285743"/>
                  <a:pt x="3210192" y="6281491"/>
                </a:cubicBezTo>
                <a:close/>
                <a:moveTo>
                  <a:pt x="3437567" y="6267231"/>
                </a:moveTo>
                <a:cubicBezTo>
                  <a:pt x="3454396" y="6268403"/>
                  <a:pt x="3454396" y="6268403"/>
                  <a:pt x="3454396" y="6268403"/>
                </a:cubicBezTo>
                <a:cubicBezTo>
                  <a:pt x="3456278" y="6274325"/>
                  <a:pt x="3456278" y="6274325"/>
                  <a:pt x="3473108" y="6275497"/>
                </a:cubicBezTo>
                <a:cubicBezTo>
                  <a:pt x="3458159" y="6280247"/>
                  <a:pt x="3458159" y="6280247"/>
                  <a:pt x="3458159" y="6280247"/>
                </a:cubicBezTo>
                <a:cubicBezTo>
                  <a:pt x="3458159" y="6280247"/>
                  <a:pt x="3456278" y="6274325"/>
                  <a:pt x="3456278" y="6274325"/>
                </a:cubicBezTo>
                <a:cubicBezTo>
                  <a:pt x="3441330" y="6279075"/>
                  <a:pt x="3439448" y="6273153"/>
                  <a:pt x="3439448" y="6273153"/>
                </a:cubicBezTo>
                <a:cubicBezTo>
                  <a:pt x="3439448" y="6273153"/>
                  <a:pt x="3437567" y="6267231"/>
                  <a:pt x="3437567" y="6267231"/>
                </a:cubicBezTo>
                <a:close/>
                <a:moveTo>
                  <a:pt x="4623296" y="6230883"/>
                </a:moveTo>
                <a:cubicBezTo>
                  <a:pt x="4625168" y="6236772"/>
                  <a:pt x="4625168" y="6236772"/>
                  <a:pt x="4625168" y="6236772"/>
                </a:cubicBezTo>
                <a:cubicBezTo>
                  <a:pt x="4627039" y="6242659"/>
                  <a:pt x="4628909" y="6248547"/>
                  <a:pt x="4618203" y="6251949"/>
                </a:cubicBezTo>
                <a:lnTo>
                  <a:pt x="4616333" y="6246062"/>
                </a:lnTo>
                <a:lnTo>
                  <a:pt x="4614462" y="6240174"/>
                </a:lnTo>
                <a:cubicBezTo>
                  <a:pt x="4614462" y="6240174"/>
                  <a:pt x="4612591" y="6234284"/>
                  <a:pt x="4623296" y="6230883"/>
                </a:cubicBezTo>
                <a:close/>
                <a:moveTo>
                  <a:pt x="503706" y="6195020"/>
                </a:moveTo>
                <a:cubicBezTo>
                  <a:pt x="518448" y="6198746"/>
                  <a:pt x="523885" y="6208268"/>
                  <a:pt x="521755" y="6216693"/>
                </a:cubicBezTo>
                <a:cubicBezTo>
                  <a:pt x="519627" y="6225117"/>
                  <a:pt x="509931" y="6232444"/>
                  <a:pt x="494413" y="6231781"/>
                </a:cubicBezTo>
                <a:cubicBezTo>
                  <a:pt x="481219" y="6221928"/>
                  <a:pt x="500609" y="6207274"/>
                  <a:pt x="503706" y="6195020"/>
                </a:cubicBezTo>
                <a:close/>
                <a:moveTo>
                  <a:pt x="4595580" y="6180751"/>
                </a:moveTo>
                <a:cubicBezTo>
                  <a:pt x="4597280" y="6186104"/>
                  <a:pt x="4597280" y="6186104"/>
                  <a:pt x="4598982" y="6191458"/>
                </a:cubicBezTo>
                <a:cubicBezTo>
                  <a:pt x="4582924" y="6196559"/>
                  <a:pt x="4582924" y="6196559"/>
                  <a:pt x="4581223" y="6191206"/>
                </a:cubicBezTo>
                <a:cubicBezTo>
                  <a:pt x="4581223" y="6191206"/>
                  <a:pt x="4579522" y="6185854"/>
                  <a:pt x="4595580" y="6180751"/>
                </a:cubicBezTo>
                <a:close/>
                <a:moveTo>
                  <a:pt x="4476952" y="6178370"/>
                </a:moveTo>
                <a:cubicBezTo>
                  <a:pt x="4476952" y="6178370"/>
                  <a:pt x="4476952" y="6178370"/>
                  <a:pt x="4478994" y="6184794"/>
                </a:cubicBezTo>
                <a:cubicBezTo>
                  <a:pt x="4481035" y="6191218"/>
                  <a:pt x="4462936" y="6189896"/>
                  <a:pt x="4476952" y="6178370"/>
                </a:cubicBezTo>
                <a:close/>
                <a:moveTo>
                  <a:pt x="587295" y="6174593"/>
                </a:moveTo>
                <a:cubicBezTo>
                  <a:pt x="594716" y="6180136"/>
                  <a:pt x="594281" y="6181859"/>
                  <a:pt x="591990" y="6182197"/>
                </a:cubicBezTo>
                <a:cubicBezTo>
                  <a:pt x="589697" y="6182534"/>
                  <a:pt x="585552" y="6181486"/>
                  <a:pt x="585552" y="6181486"/>
                </a:cubicBezTo>
                <a:cubicBezTo>
                  <a:pt x="585552" y="6181486"/>
                  <a:pt x="587295" y="6174593"/>
                  <a:pt x="587295" y="6174593"/>
                </a:cubicBezTo>
                <a:close/>
                <a:moveTo>
                  <a:pt x="3500911" y="6155830"/>
                </a:moveTo>
                <a:cubicBezTo>
                  <a:pt x="3500911" y="6155830"/>
                  <a:pt x="3500911" y="6155830"/>
                  <a:pt x="3502793" y="6161750"/>
                </a:cubicBezTo>
                <a:cubicBezTo>
                  <a:pt x="3502793" y="6161750"/>
                  <a:pt x="3504675" y="6167673"/>
                  <a:pt x="3489727" y="6172422"/>
                </a:cubicBezTo>
                <a:cubicBezTo>
                  <a:pt x="3485964" y="6160579"/>
                  <a:pt x="3485964" y="6160579"/>
                  <a:pt x="3500911" y="6155830"/>
                </a:cubicBezTo>
                <a:close/>
                <a:moveTo>
                  <a:pt x="3414881" y="6144048"/>
                </a:moveTo>
                <a:lnTo>
                  <a:pt x="3385925" y="6156508"/>
                </a:lnTo>
                <a:lnTo>
                  <a:pt x="3399934" y="6148798"/>
                </a:lnTo>
                <a:cubicBezTo>
                  <a:pt x="3399934" y="6148798"/>
                  <a:pt x="3399934" y="6148798"/>
                  <a:pt x="3414881" y="6144048"/>
                </a:cubicBezTo>
                <a:close/>
                <a:moveTo>
                  <a:pt x="4577539" y="6086880"/>
                </a:moveTo>
                <a:cubicBezTo>
                  <a:pt x="4577539" y="6086880"/>
                  <a:pt x="4577539" y="6086880"/>
                  <a:pt x="4595467" y="6087665"/>
                </a:cubicBezTo>
                <a:cubicBezTo>
                  <a:pt x="4579409" y="6092767"/>
                  <a:pt x="4597337" y="6093553"/>
                  <a:pt x="4597337" y="6093553"/>
                </a:cubicBezTo>
                <a:cubicBezTo>
                  <a:pt x="4597337" y="6093553"/>
                  <a:pt x="4597337" y="6093553"/>
                  <a:pt x="4599208" y="6099442"/>
                </a:cubicBezTo>
                <a:cubicBezTo>
                  <a:pt x="4583151" y="6104545"/>
                  <a:pt x="4583151" y="6104545"/>
                  <a:pt x="4583151" y="6104545"/>
                </a:cubicBezTo>
                <a:cubicBezTo>
                  <a:pt x="4581280" y="6098655"/>
                  <a:pt x="4581280" y="6098655"/>
                  <a:pt x="4579409" y="6092767"/>
                </a:cubicBezTo>
                <a:cubicBezTo>
                  <a:pt x="4579409" y="6092767"/>
                  <a:pt x="4579409" y="6092767"/>
                  <a:pt x="4577539" y="6086880"/>
                </a:cubicBezTo>
                <a:close/>
                <a:moveTo>
                  <a:pt x="609946" y="6084983"/>
                </a:moveTo>
                <a:cubicBezTo>
                  <a:pt x="609946" y="6084983"/>
                  <a:pt x="626534" y="6089177"/>
                  <a:pt x="626534" y="6089177"/>
                </a:cubicBezTo>
                <a:cubicBezTo>
                  <a:pt x="626534" y="6089177"/>
                  <a:pt x="626534" y="6089177"/>
                  <a:pt x="624792" y="6096069"/>
                </a:cubicBezTo>
                <a:cubicBezTo>
                  <a:pt x="624792" y="6096069"/>
                  <a:pt x="626534" y="6089177"/>
                  <a:pt x="609946" y="6084983"/>
                </a:cubicBezTo>
                <a:close/>
                <a:moveTo>
                  <a:pt x="4514144" y="6081610"/>
                </a:moveTo>
                <a:cubicBezTo>
                  <a:pt x="4522561" y="6082195"/>
                  <a:pt x="4523971" y="6086637"/>
                  <a:pt x="4523045" y="6090192"/>
                </a:cubicBezTo>
                <a:cubicBezTo>
                  <a:pt x="4522114" y="6093747"/>
                  <a:pt x="4518848" y="6096414"/>
                  <a:pt x="4517908" y="6093453"/>
                </a:cubicBezTo>
                <a:cubicBezTo>
                  <a:pt x="4501078" y="6092281"/>
                  <a:pt x="4516026" y="6087532"/>
                  <a:pt x="4514144" y="6081610"/>
                </a:cubicBezTo>
                <a:close/>
                <a:moveTo>
                  <a:pt x="1075720" y="6071126"/>
                </a:moveTo>
                <a:cubicBezTo>
                  <a:pt x="1075855" y="6073304"/>
                  <a:pt x="1081917" y="6072927"/>
                  <a:pt x="1082053" y="6075103"/>
                </a:cubicBezTo>
                <a:cubicBezTo>
                  <a:pt x="1082053" y="6075103"/>
                  <a:pt x="1082053" y="6075103"/>
                  <a:pt x="1075990" y="6075481"/>
                </a:cubicBezTo>
                <a:cubicBezTo>
                  <a:pt x="1075990" y="6075481"/>
                  <a:pt x="1075855" y="6073304"/>
                  <a:pt x="1075720" y="6071126"/>
                </a:cubicBezTo>
                <a:close/>
                <a:moveTo>
                  <a:pt x="680054" y="6063594"/>
                </a:moveTo>
                <a:cubicBezTo>
                  <a:pt x="680054" y="6063594"/>
                  <a:pt x="680054" y="6063594"/>
                  <a:pt x="696643" y="6067787"/>
                </a:cubicBezTo>
                <a:cubicBezTo>
                  <a:pt x="696643" y="6067787"/>
                  <a:pt x="695191" y="6073531"/>
                  <a:pt x="678602" y="6069338"/>
                </a:cubicBezTo>
                <a:cubicBezTo>
                  <a:pt x="678602" y="6069338"/>
                  <a:pt x="680054" y="6063594"/>
                  <a:pt x="680054" y="6063594"/>
                </a:cubicBezTo>
                <a:close/>
                <a:moveTo>
                  <a:pt x="584785" y="6062351"/>
                </a:moveTo>
                <a:cubicBezTo>
                  <a:pt x="590101" y="6061683"/>
                  <a:pt x="595240" y="6061711"/>
                  <a:pt x="599111" y="6062689"/>
                </a:cubicBezTo>
                <a:cubicBezTo>
                  <a:pt x="597500" y="6069061"/>
                  <a:pt x="597500" y="6069061"/>
                  <a:pt x="612981" y="6072973"/>
                </a:cubicBezTo>
                <a:lnTo>
                  <a:pt x="609946" y="6084983"/>
                </a:lnTo>
                <a:lnTo>
                  <a:pt x="609761" y="6085715"/>
                </a:lnTo>
                <a:cubicBezTo>
                  <a:pt x="609761" y="6085715"/>
                  <a:pt x="609761" y="6085715"/>
                  <a:pt x="594280" y="6081801"/>
                </a:cubicBezTo>
                <a:cubicBezTo>
                  <a:pt x="592670" y="6088173"/>
                  <a:pt x="608150" y="6092085"/>
                  <a:pt x="608150" y="6092085"/>
                </a:cubicBezTo>
                <a:cubicBezTo>
                  <a:pt x="606540" y="6098457"/>
                  <a:pt x="606540" y="6098457"/>
                  <a:pt x="606540" y="6098457"/>
                </a:cubicBezTo>
                <a:cubicBezTo>
                  <a:pt x="604930" y="6104826"/>
                  <a:pt x="604930" y="6104826"/>
                  <a:pt x="604930" y="6104826"/>
                </a:cubicBezTo>
                <a:lnTo>
                  <a:pt x="603319" y="6111198"/>
                </a:lnTo>
                <a:lnTo>
                  <a:pt x="601709" y="6117569"/>
                </a:lnTo>
                <a:cubicBezTo>
                  <a:pt x="600098" y="6123940"/>
                  <a:pt x="600098" y="6123940"/>
                  <a:pt x="598489" y="6130310"/>
                </a:cubicBezTo>
                <a:cubicBezTo>
                  <a:pt x="600098" y="6123940"/>
                  <a:pt x="584618" y="6120027"/>
                  <a:pt x="570747" y="6109743"/>
                </a:cubicBezTo>
                <a:cubicBezTo>
                  <a:pt x="572358" y="6103371"/>
                  <a:pt x="586228" y="6113656"/>
                  <a:pt x="589449" y="6100913"/>
                </a:cubicBezTo>
                <a:cubicBezTo>
                  <a:pt x="591059" y="6094544"/>
                  <a:pt x="591059" y="6094544"/>
                  <a:pt x="591059" y="6094544"/>
                </a:cubicBezTo>
                <a:cubicBezTo>
                  <a:pt x="589449" y="6100913"/>
                  <a:pt x="589449" y="6100913"/>
                  <a:pt x="573968" y="6097001"/>
                </a:cubicBezTo>
                <a:cubicBezTo>
                  <a:pt x="572358" y="6103371"/>
                  <a:pt x="572358" y="6103371"/>
                  <a:pt x="570747" y="6109743"/>
                </a:cubicBezTo>
                <a:cubicBezTo>
                  <a:pt x="570747" y="6109743"/>
                  <a:pt x="570747" y="6109743"/>
                  <a:pt x="555266" y="6105829"/>
                </a:cubicBezTo>
                <a:cubicBezTo>
                  <a:pt x="570747" y="6109743"/>
                  <a:pt x="570747" y="6109743"/>
                  <a:pt x="569137" y="6116115"/>
                </a:cubicBezTo>
                <a:cubicBezTo>
                  <a:pt x="569137" y="6116115"/>
                  <a:pt x="567526" y="6122484"/>
                  <a:pt x="567526" y="6122484"/>
                </a:cubicBezTo>
                <a:cubicBezTo>
                  <a:pt x="565917" y="6128855"/>
                  <a:pt x="565917" y="6128855"/>
                  <a:pt x="565917" y="6128855"/>
                </a:cubicBezTo>
                <a:cubicBezTo>
                  <a:pt x="564306" y="6135226"/>
                  <a:pt x="562695" y="6141596"/>
                  <a:pt x="562695" y="6141596"/>
                </a:cubicBezTo>
                <a:cubicBezTo>
                  <a:pt x="578177" y="6145508"/>
                  <a:pt x="578177" y="6145508"/>
                  <a:pt x="578177" y="6145508"/>
                </a:cubicBezTo>
                <a:cubicBezTo>
                  <a:pt x="578177" y="6145508"/>
                  <a:pt x="578177" y="6145508"/>
                  <a:pt x="576566" y="6151880"/>
                </a:cubicBezTo>
                <a:cubicBezTo>
                  <a:pt x="574956" y="6158252"/>
                  <a:pt x="557865" y="6160710"/>
                  <a:pt x="557865" y="6160710"/>
                </a:cubicBezTo>
                <a:cubicBezTo>
                  <a:pt x="557865" y="6160710"/>
                  <a:pt x="559475" y="6154338"/>
                  <a:pt x="559475" y="6154338"/>
                </a:cubicBezTo>
                <a:cubicBezTo>
                  <a:pt x="543994" y="6150426"/>
                  <a:pt x="556254" y="6167079"/>
                  <a:pt x="557865" y="6160710"/>
                </a:cubicBezTo>
                <a:cubicBezTo>
                  <a:pt x="554644" y="6173450"/>
                  <a:pt x="525293" y="6159254"/>
                  <a:pt x="535942" y="6182279"/>
                </a:cubicBezTo>
                <a:cubicBezTo>
                  <a:pt x="520461" y="6178366"/>
                  <a:pt x="520461" y="6178366"/>
                  <a:pt x="520461" y="6178366"/>
                </a:cubicBezTo>
                <a:cubicBezTo>
                  <a:pt x="520461" y="6178366"/>
                  <a:pt x="518851" y="6184737"/>
                  <a:pt x="518851" y="6184737"/>
                </a:cubicBezTo>
                <a:cubicBezTo>
                  <a:pt x="518851" y="6184737"/>
                  <a:pt x="517241" y="6191108"/>
                  <a:pt x="517241" y="6191108"/>
                </a:cubicBezTo>
                <a:cubicBezTo>
                  <a:pt x="517241" y="6191108"/>
                  <a:pt x="501759" y="6187195"/>
                  <a:pt x="503370" y="6180823"/>
                </a:cubicBezTo>
                <a:cubicBezTo>
                  <a:pt x="503370" y="6180823"/>
                  <a:pt x="504981" y="6174453"/>
                  <a:pt x="504981" y="6174453"/>
                </a:cubicBezTo>
                <a:cubicBezTo>
                  <a:pt x="504981" y="6174453"/>
                  <a:pt x="504981" y="6174453"/>
                  <a:pt x="506590" y="6168082"/>
                </a:cubicBezTo>
                <a:cubicBezTo>
                  <a:pt x="508201" y="6161712"/>
                  <a:pt x="511421" y="6148970"/>
                  <a:pt x="526903" y="6152883"/>
                </a:cubicBezTo>
                <a:cubicBezTo>
                  <a:pt x="526903" y="6152883"/>
                  <a:pt x="513032" y="6142599"/>
                  <a:pt x="514642" y="6136228"/>
                </a:cubicBezTo>
                <a:cubicBezTo>
                  <a:pt x="514642" y="6136228"/>
                  <a:pt x="514642" y="6136228"/>
                  <a:pt x="516252" y="6129856"/>
                </a:cubicBezTo>
                <a:cubicBezTo>
                  <a:pt x="517863" y="6123487"/>
                  <a:pt x="533344" y="6127399"/>
                  <a:pt x="533344" y="6127399"/>
                </a:cubicBezTo>
                <a:cubicBezTo>
                  <a:pt x="533344" y="6127399"/>
                  <a:pt x="533344" y="6127399"/>
                  <a:pt x="517863" y="6123487"/>
                </a:cubicBezTo>
                <a:cubicBezTo>
                  <a:pt x="517863" y="6123487"/>
                  <a:pt x="519473" y="6117116"/>
                  <a:pt x="519473" y="6117116"/>
                </a:cubicBezTo>
                <a:cubicBezTo>
                  <a:pt x="534954" y="6121029"/>
                  <a:pt x="536564" y="6114658"/>
                  <a:pt x="538175" y="6108287"/>
                </a:cubicBezTo>
                <a:cubicBezTo>
                  <a:pt x="536564" y="6114658"/>
                  <a:pt x="552046" y="6118571"/>
                  <a:pt x="550435" y="6124941"/>
                </a:cubicBezTo>
                <a:cubicBezTo>
                  <a:pt x="550435" y="6124941"/>
                  <a:pt x="552046" y="6118571"/>
                  <a:pt x="552046" y="6118571"/>
                </a:cubicBezTo>
                <a:cubicBezTo>
                  <a:pt x="552046" y="6118571"/>
                  <a:pt x="553656" y="6112201"/>
                  <a:pt x="538175" y="6108287"/>
                </a:cubicBezTo>
                <a:cubicBezTo>
                  <a:pt x="539785" y="6101917"/>
                  <a:pt x="539785" y="6101917"/>
                  <a:pt x="539785" y="6101917"/>
                </a:cubicBezTo>
                <a:cubicBezTo>
                  <a:pt x="541396" y="6095545"/>
                  <a:pt x="541396" y="6095545"/>
                  <a:pt x="541396" y="6095545"/>
                </a:cubicBezTo>
                <a:cubicBezTo>
                  <a:pt x="543006" y="6089175"/>
                  <a:pt x="556877" y="6099458"/>
                  <a:pt x="558487" y="6093087"/>
                </a:cubicBezTo>
                <a:cubicBezTo>
                  <a:pt x="543006" y="6089175"/>
                  <a:pt x="560097" y="6086718"/>
                  <a:pt x="561708" y="6080346"/>
                </a:cubicBezTo>
                <a:cubicBezTo>
                  <a:pt x="551304" y="6072633"/>
                  <a:pt x="568838" y="6064357"/>
                  <a:pt x="584785" y="6062351"/>
                </a:cubicBezTo>
                <a:close/>
                <a:moveTo>
                  <a:pt x="332079" y="6051385"/>
                </a:moveTo>
                <a:lnTo>
                  <a:pt x="333010" y="6051957"/>
                </a:lnTo>
                <a:cubicBezTo>
                  <a:pt x="336940" y="6053866"/>
                  <a:pt x="341086" y="6054914"/>
                  <a:pt x="341958" y="6051467"/>
                </a:cubicBezTo>
                <a:cubicBezTo>
                  <a:pt x="341958" y="6051467"/>
                  <a:pt x="338473" y="6065253"/>
                  <a:pt x="338473" y="6065253"/>
                </a:cubicBezTo>
                <a:cubicBezTo>
                  <a:pt x="330179" y="6063157"/>
                  <a:pt x="331050" y="6059710"/>
                  <a:pt x="331921" y="6056264"/>
                </a:cubicBezTo>
                <a:close/>
                <a:moveTo>
                  <a:pt x="3220241" y="6049427"/>
                </a:moveTo>
                <a:cubicBezTo>
                  <a:pt x="3222123" y="6055348"/>
                  <a:pt x="3222123" y="6055348"/>
                  <a:pt x="3237071" y="6050598"/>
                </a:cubicBezTo>
                <a:cubicBezTo>
                  <a:pt x="3237071" y="6050598"/>
                  <a:pt x="3238952" y="6056519"/>
                  <a:pt x="3238952" y="6056519"/>
                </a:cubicBezTo>
                <a:cubicBezTo>
                  <a:pt x="3225886" y="6067191"/>
                  <a:pt x="3227767" y="6073112"/>
                  <a:pt x="3210938" y="6071940"/>
                </a:cubicBezTo>
                <a:cubicBezTo>
                  <a:pt x="3209056" y="6066019"/>
                  <a:pt x="3222123" y="6055348"/>
                  <a:pt x="3220241" y="6049427"/>
                </a:cubicBezTo>
                <a:close/>
                <a:moveTo>
                  <a:pt x="3121285" y="6048058"/>
                </a:moveTo>
                <a:cubicBezTo>
                  <a:pt x="3121285" y="6048058"/>
                  <a:pt x="3123327" y="6054483"/>
                  <a:pt x="3123327" y="6054483"/>
                </a:cubicBezTo>
                <a:cubicBezTo>
                  <a:pt x="3107269" y="6059585"/>
                  <a:pt x="3107269" y="6059585"/>
                  <a:pt x="3107269" y="6059585"/>
                </a:cubicBezTo>
                <a:cubicBezTo>
                  <a:pt x="3107269" y="6059585"/>
                  <a:pt x="3107269" y="6059585"/>
                  <a:pt x="3105228" y="6053161"/>
                </a:cubicBezTo>
                <a:cubicBezTo>
                  <a:pt x="3121285" y="6048058"/>
                  <a:pt x="3121285" y="6048058"/>
                  <a:pt x="3121285" y="6048058"/>
                </a:cubicBezTo>
                <a:close/>
                <a:moveTo>
                  <a:pt x="325369" y="6047275"/>
                </a:moveTo>
                <a:cubicBezTo>
                  <a:pt x="329516" y="6048322"/>
                  <a:pt x="331373" y="6049708"/>
                  <a:pt x="332082" y="6051263"/>
                </a:cubicBezTo>
                <a:lnTo>
                  <a:pt x="332079" y="6051385"/>
                </a:lnTo>
                <a:close/>
                <a:moveTo>
                  <a:pt x="290457" y="6045784"/>
                </a:moveTo>
                <a:cubicBezTo>
                  <a:pt x="289004" y="6051528"/>
                  <a:pt x="289004" y="6051528"/>
                  <a:pt x="289004" y="6051528"/>
                </a:cubicBezTo>
                <a:cubicBezTo>
                  <a:pt x="289004" y="6051528"/>
                  <a:pt x="289004" y="6051528"/>
                  <a:pt x="287552" y="6057272"/>
                </a:cubicBezTo>
                <a:cubicBezTo>
                  <a:pt x="287552" y="6057272"/>
                  <a:pt x="287552" y="6057272"/>
                  <a:pt x="276495" y="6054477"/>
                </a:cubicBezTo>
                <a:cubicBezTo>
                  <a:pt x="277947" y="6048733"/>
                  <a:pt x="279398" y="6042989"/>
                  <a:pt x="290457" y="6045784"/>
                </a:cubicBezTo>
                <a:close/>
                <a:moveTo>
                  <a:pt x="709420" y="6017238"/>
                </a:moveTo>
                <a:cubicBezTo>
                  <a:pt x="707871" y="6023365"/>
                  <a:pt x="707871" y="6023365"/>
                  <a:pt x="707871" y="6023365"/>
                </a:cubicBezTo>
                <a:cubicBezTo>
                  <a:pt x="691282" y="6019172"/>
                  <a:pt x="691282" y="6019172"/>
                  <a:pt x="691282" y="6019172"/>
                </a:cubicBezTo>
                <a:cubicBezTo>
                  <a:pt x="709420" y="6017238"/>
                  <a:pt x="709420" y="6017238"/>
                  <a:pt x="709420" y="6017238"/>
                </a:cubicBezTo>
                <a:close/>
                <a:moveTo>
                  <a:pt x="4548803" y="5992745"/>
                </a:moveTo>
                <a:cubicBezTo>
                  <a:pt x="4550701" y="5998720"/>
                  <a:pt x="4567588" y="5999930"/>
                  <a:pt x="4569485" y="6005901"/>
                </a:cubicBezTo>
                <a:cubicBezTo>
                  <a:pt x="4554497" y="6010664"/>
                  <a:pt x="4539509" y="6015428"/>
                  <a:pt x="4539509" y="6015428"/>
                </a:cubicBezTo>
                <a:cubicBezTo>
                  <a:pt x="4539509" y="6015428"/>
                  <a:pt x="4541407" y="6021400"/>
                  <a:pt x="4541407" y="6021400"/>
                </a:cubicBezTo>
                <a:cubicBezTo>
                  <a:pt x="4543305" y="6027374"/>
                  <a:pt x="4545203" y="6033346"/>
                  <a:pt x="4545203" y="6033346"/>
                </a:cubicBezTo>
                <a:cubicBezTo>
                  <a:pt x="4547101" y="6039320"/>
                  <a:pt x="4547101" y="6039320"/>
                  <a:pt x="4547101" y="6039320"/>
                </a:cubicBezTo>
                <a:cubicBezTo>
                  <a:pt x="4560192" y="6028585"/>
                  <a:pt x="4560192" y="6028585"/>
                  <a:pt x="4556395" y="6016638"/>
                </a:cubicBezTo>
                <a:cubicBezTo>
                  <a:pt x="4575179" y="6023821"/>
                  <a:pt x="4580874" y="6041741"/>
                  <a:pt x="4586567" y="6059659"/>
                </a:cubicBezTo>
                <a:cubicBezTo>
                  <a:pt x="4586567" y="6059659"/>
                  <a:pt x="4588466" y="6065633"/>
                  <a:pt x="4588466" y="6065633"/>
                </a:cubicBezTo>
                <a:lnTo>
                  <a:pt x="4573477" y="6070395"/>
                </a:lnTo>
                <a:cubicBezTo>
                  <a:pt x="4573477" y="6070395"/>
                  <a:pt x="4573477" y="6070395"/>
                  <a:pt x="4571578" y="6064422"/>
                </a:cubicBezTo>
                <a:cubicBezTo>
                  <a:pt x="4571578" y="6064422"/>
                  <a:pt x="4569680" y="6058449"/>
                  <a:pt x="4567783" y="6052476"/>
                </a:cubicBezTo>
                <a:cubicBezTo>
                  <a:pt x="4567783" y="6052476"/>
                  <a:pt x="4567783" y="6052476"/>
                  <a:pt x="4552795" y="6057239"/>
                </a:cubicBezTo>
                <a:lnTo>
                  <a:pt x="4556591" y="6069185"/>
                </a:lnTo>
                <a:cubicBezTo>
                  <a:pt x="4573477" y="6070395"/>
                  <a:pt x="4573477" y="6070395"/>
                  <a:pt x="4573477" y="6070395"/>
                </a:cubicBezTo>
                <a:lnTo>
                  <a:pt x="4558489" y="6075159"/>
                </a:lnTo>
                <a:cubicBezTo>
                  <a:pt x="4558489" y="6075159"/>
                  <a:pt x="4545398" y="6085894"/>
                  <a:pt x="4545398" y="6085894"/>
                </a:cubicBezTo>
                <a:cubicBezTo>
                  <a:pt x="4543501" y="6079921"/>
                  <a:pt x="4543501" y="6079921"/>
                  <a:pt x="4541601" y="6073947"/>
                </a:cubicBezTo>
                <a:cubicBezTo>
                  <a:pt x="4539703" y="6067975"/>
                  <a:pt x="4524715" y="6072737"/>
                  <a:pt x="4524715" y="6072737"/>
                </a:cubicBezTo>
                <a:cubicBezTo>
                  <a:pt x="4522818" y="6066765"/>
                  <a:pt x="4519022" y="6054818"/>
                  <a:pt x="4519022" y="6054818"/>
                </a:cubicBezTo>
                <a:cubicBezTo>
                  <a:pt x="4517123" y="6048845"/>
                  <a:pt x="4534009" y="6050055"/>
                  <a:pt x="4550897" y="6051266"/>
                </a:cubicBezTo>
                <a:lnTo>
                  <a:pt x="4548999" y="6045292"/>
                </a:lnTo>
                <a:cubicBezTo>
                  <a:pt x="4548999" y="6045292"/>
                  <a:pt x="4548999" y="6045292"/>
                  <a:pt x="4532112" y="6044082"/>
                </a:cubicBezTo>
                <a:cubicBezTo>
                  <a:pt x="4532112" y="6044082"/>
                  <a:pt x="4530214" y="6038110"/>
                  <a:pt x="4530214" y="6038110"/>
                </a:cubicBezTo>
                <a:cubicBezTo>
                  <a:pt x="4528316" y="6032137"/>
                  <a:pt x="4528316" y="6032137"/>
                  <a:pt x="4526418" y="6026163"/>
                </a:cubicBezTo>
                <a:cubicBezTo>
                  <a:pt x="4524520" y="6020189"/>
                  <a:pt x="4524520" y="6020189"/>
                  <a:pt x="4522622" y="6014218"/>
                </a:cubicBezTo>
                <a:cubicBezTo>
                  <a:pt x="4522622" y="6014218"/>
                  <a:pt x="4535713" y="6003481"/>
                  <a:pt x="4535713" y="6003481"/>
                </a:cubicBezTo>
                <a:cubicBezTo>
                  <a:pt x="4533815" y="5997508"/>
                  <a:pt x="4548803" y="5992745"/>
                  <a:pt x="4548803" y="5992745"/>
                </a:cubicBezTo>
                <a:close/>
                <a:moveTo>
                  <a:pt x="388866" y="5989991"/>
                </a:moveTo>
                <a:cubicBezTo>
                  <a:pt x="402063" y="5999844"/>
                  <a:pt x="400515" y="6005973"/>
                  <a:pt x="398966" y="6012099"/>
                </a:cubicBezTo>
                <a:cubicBezTo>
                  <a:pt x="382671" y="6014498"/>
                  <a:pt x="382671" y="6014498"/>
                  <a:pt x="382671" y="6014498"/>
                </a:cubicBezTo>
                <a:cubicBezTo>
                  <a:pt x="381123" y="6020626"/>
                  <a:pt x="366379" y="6016900"/>
                  <a:pt x="366379" y="6016900"/>
                </a:cubicBezTo>
                <a:cubicBezTo>
                  <a:pt x="367928" y="6010772"/>
                  <a:pt x="367928" y="6010772"/>
                  <a:pt x="367928" y="6010772"/>
                </a:cubicBezTo>
                <a:cubicBezTo>
                  <a:pt x="367928" y="6010772"/>
                  <a:pt x="367928" y="6010772"/>
                  <a:pt x="369477" y="6004645"/>
                </a:cubicBezTo>
                <a:cubicBezTo>
                  <a:pt x="369477" y="6004645"/>
                  <a:pt x="354735" y="6000918"/>
                  <a:pt x="356283" y="5994792"/>
                </a:cubicBezTo>
                <a:cubicBezTo>
                  <a:pt x="356283" y="5994792"/>
                  <a:pt x="371025" y="5998519"/>
                  <a:pt x="371025" y="5998519"/>
                </a:cubicBezTo>
                <a:cubicBezTo>
                  <a:pt x="371025" y="5998519"/>
                  <a:pt x="371025" y="5998519"/>
                  <a:pt x="385769" y="6002245"/>
                </a:cubicBezTo>
                <a:cubicBezTo>
                  <a:pt x="372575" y="5992391"/>
                  <a:pt x="387318" y="5996117"/>
                  <a:pt x="388866" y="5989991"/>
                </a:cubicBezTo>
                <a:close/>
                <a:moveTo>
                  <a:pt x="696018" y="5988452"/>
                </a:moveTo>
                <a:cubicBezTo>
                  <a:pt x="702498" y="5990089"/>
                  <a:pt x="702395" y="6001407"/>
                  <a:pt x="712762" y="6004028"/>
                </a:cubicBezTo>
                <a:cubicBezTo>
                  <a:pt x="711166" y="6010347"/>
                  <a:pt x="698939" y="6000534"/>
                  <a:pt x="698939" y="6000534"/>
                </a:cubicBezTo>
                <a:cubicBezTo>
                  <a:pt x="698939" y="6000534"/>
                  <a:pt x="700536" y="5994216"/>
                  <a:pt x="686712" y="5990722"/>
                </a:cubicBezTo>
                <a:cubicBezTo>
                  <a:pt x="690967" y="5988436"/>
                  <a:pt x="693859" y="5987906"/>
                  <a:pt x="696018" y="5988452"/>
                </a:cubicBezTo>
                <a:close/>
                <a:moveTo>
                  <a:pt x="671577" y="5980785"/>
                </a:moveTo>
                <a:cubicBezTo>
                  <a:pt x="688165" y="5984978"/>
                  <a:pt x="683518" y="6003359"/>
                  <a:pt x="666931" y="5999166"/>
                </a:cubicBezTo>
                <a:cubicBezTo>
                  <a:pt x="668479" y="5993040"/>
                  <a:pt x="673014" y="5992555"/>
                  <a:pt x="675474" y="5991547"/>
                </a:cubicBezTo>
                <a:cubicBezTo>
                  <a:pt x="677937" y="5990541"/>
                  <a:pt x="678324" y="5989008"/>
                  <a:pt x="671577" y="5980785"/>
                </a:cubicBezTo>
                <a:close/>
                <a:moveTo>
                  <a:pt x="589526" y="5979601"/>
                </a:moveTo>
                <a:cubicBezTo>
                  <a:pt x="606114" y="5983793"/>
                  <a:pt x="587977" y="5985727"/>
                  <a:pt x="601467" y="6002174"/>
                </a:cubicBezTo>
                <a:cubicBezTo>
                  <a:pt x="584879" y="5997981"/>
                  <a:pt x="589526" y="5979601"/>
                  <a:pt x="589526" y="5979601"/>
                </a:cubicBezTo>
                <a:close/>
                <a:moveTo>
                  <a:pt x="4518966" y="5976745"/>
                </a:moveTo>
                <a:cubicBezTo>
                  <a:pt x="4522950" y="5976300"/>
                  <a:pt x="4527172" y="5976603"/>
                  <a:pt x="4528121" y="5979590"/>
                </a:cubicBezTo>
                <a:cubicBezTo>
                  <a:pt x="4530018" y="5985563"/>
                  <a:pt x="4531917" y="5991535"/>
                  <a:pt x="4531917" y="5991535"/>
                </a:cubicBezTo>
                <a:cubicBezTo>
                  <a:pt x="4533815" y="5997508"/>
                  <a:pt x="4533815" y="5997508"/>
                  <a:pt x="4535713" y="6003481"/>
                </a:cubicBezTo>
                <a:cubicBezTo>
                  <a:pt x="4520724" y="6008245"/>
                  <a:pt x="4518826" y="6002271"/>
                  <a:pt x="4518826" y="6002271"/>
                </a:cubicBezTo>
                <a:cubicBezTo>
                  <a:pt x="4516928" y="5996298"/>
                  <a:pt x="4515030" y="5990325"/>
                  <a:pt x="4511234" y="5978379"/>
                </a:cubicBezTo>
                <a:cubicBezTo>
                  <a:pt x="4511234" y="5978379"/>
                  <a:pt x="4514981" y="5977188"/>
                  <a:pt x="4518966" y="5976745"/>
                </a:cubicBezTo>
                <a:close/>
                <a:moveTo>
                  <a:pt x="33690" y="5967843"/>
                </a:moveTo>
                <a:cubicBezTo>
                  <a:pt x="50279" y="5972036"/>
                  <a:pt x="50279" y="5972036"/>
                  <a:pt x="50279" y="5972036"/>
                </a:cubicBezTo>
                <a:cubicBezTo>
                  <a:pt x="48731" y="5978163"/>
                  <a:pt x="48731" y="5978163"/>
                  <a:pt x="48731" y="5978163"/>
                </a:cubicBezTo>
                <a:cubicBezTo>
                  <a:pt x="48731" y="5978163"/>
                  <a:pt x="32142" y="5973970"/>
                  <a:pt x="32142" y="5973970"/>
                </a:cubicBezTo>
                <a:cubicBezTo>
                  <a:pt x="32142" y="5973970"/>
                  <a:pt x="33690" y="5967843"/>
                  <a:pt x="33690" y="5967843"/>
                </a:cubicBezTo>
                <a:close/>
                <a:moveTo>
                  <a:pt x="3216568" y="5966653"/>
                </a:moveTo>
                <a:cubicBezTo>
                  <a:pt x="3227087" y="5967386"/>
                  <a:pt x="3236913" y="5972412"/>
                  <a:pt x="3246268" y="5975959"/>
                </a:cubicBezTo>
                <a:cubicBezTo>
                  <a:pt x="3246268" y="5975959"/>
                  <a:pt x="3246268" y="5975959"/>
                  <a:pt x="3233202" y="5986631"/>
                </a:cubicBezTo>
                <a:cubicBezTo>
                  <a:pt x="3235084" y="5992552"/>
                  <a:pt x="3250032" y="5987803"/>
                  <a:pt x="3251914" y="5993724"/>
                </a:cubicBezTo>
                <a:lnTo>
                  <a:pt x="3253795" y="5999645"/>
                </a:lnTo>
                <a:cubicBezTo>
                  <a:pt x="3253795" y="5999645"/>
                  <a:pt x="3253795" y="5999645"/>
                  <a:pt x="3236965" y="5998474"/>
                </a:cubicBezTo>
                <a:cubicBezTo>
                  <a:pt x="3222017" y="6003223"/>
                  <a:pt x="3205188" y="6002051"/>
                  <a:pt x="3182713" y="5983117"/>
                </a:cubicBezTo>
                <a:cubicBezTo>
                  <a:pt x="3194838" y="5969483"/>
                  <a:pt x="3206050" y="5965921"/>
                  <a:pt x="3216568" y="5966653"/>
                </a:cubicBezTo>
                <a:close/>
                <a:moveTo>
                  <a:pt x="393606" y="5963484"/>
                </a:moveTo>
                <a:cubicBezTo>
                  <a:pt x="392057" y="5969612"/>
                  <a:pt x="392057" y="5969612"/>
                  <a:pt x="379450" y="5972944"/>
                </a:cubicBezTo>
                <a:cubicBezTo>
                  <a:pt x="379450" y="5972944"/>
                  <a:pt x="380999" y="5966817"/>
                  <a:pt x="380999" y="5966817"/>
                </a:cubicBezTo>
                <a:cubicBezTo>
                  <a:pt x="380999" y="5966817"/>
                  <a:pt x="392057" y="5969612"/>
                  <a:pt x="393606" y="5963484"/>
                </a:cubicBezTo>
                <a:close/>
                <a:moveTo>
                  <a:pt x="364092" y="5963140"/>
                </a:moveTo>
                <a:cubicBezTo>
                  <a:pt x="364092" y="5963140"/>
                  <a:pt x="362485" y="5969495"/>
                  <a:pt x="362485" y="5969495"/>
                </a:cubicBezTo>
                <a:cubicBezTo>
                  <a:pt x="360880" y="5975848"/>
                  <a:pt x="360880" y="5975848"/>
                  <a:pt x="360880" y="5975848"/>
                </a:cubicBezTo>
                <a:cubicBezTo>
                  <a:pt x="346983" y="5965576"/>
                  <a:pt x="346983" y="5965576"/>
                  <a:pt x="346983" y="5965576"/>
                </a:cubicBezTo>
                <a:cubicBezTo>
                  <a:pt x="346983" y="5965576"/>
                  <a:pt x="364092" y="5963140"/>
                  <a:pt x="364092" y="5963140"/>
                </a:cubicBezTo>
                <a:close/>
                <a:moveTo>
                  <a:pt x="632742" y="5959892"/>
                </a:moveTo>
                <a:cubicBezTo>
                  <a:pt x="636689" y="5961729"/>
                  <a:pt x="640436" y="5964357"/>
                  <a:pt x="640436" y="5964357"/>
                </a:cubicBezTo>
                <a:lnTo>
                  <a:pt x="637242" y="5976995"/>
                </a:lnTo>
                <a:cubicBezTo>
                  <a:pt x="638838" y="5970676"/>
                  <a:pt x="640436" y="5964357"/>
                  <a:pt x="623851" y="5960165"/>
                </a:cubicBezTo>
                <a:cubicBezTo>
                  <a:pt x="624650" y="5957005"/>
                  <a:pt x="628796" y="5958053"/>
                  <a:pt x="632742" y="5959892"/>
                </a:cubicBezTo>
                <a:close/>
                <a:moveTo>
                  <a:pt x="384097" y="5954563"/>
                </a:moveTo>
                <a:cubicBezTo>
                  <a:pt x="384097" y="5954563"/>
                  <a:pt x="395155" y="5957358"/>
                  <a:pt x="395155" y="5957358"/>
                </a:cubicBezTo>
                <a:cubicBezTo>
                  <a:pt x="395155" y="5957358"/>
                  <a:pt x="393606" y="5963484"/>
                  <a:pt x="393606" y="5963484"/>
                </a:cubicBezTo>
                <a:cubicBezTo>
                  <a:pt x="393606" y="5963484"/>
                  <a:pt x="384097" y="5954563"/>
                  <a:pt x="384097" y="5954563"/>
                </a:cubicBezTo>
                <a:close/>
                <a:moveTo>
                  <a:pt x="753831" y="5946269"/>
                </a:moveTo>
                <a:cubicBezTo>
                  <a:pt x="758196" y="5946456"/>
                  <a:pt x="762343" y="5947503"/>
                  <a:pt x="762343" y="5947503"/>
                </a:cubicBezTo>
                <a:cubicBezTo>
                  <a:pt x="760600" y="5954398"/>
                  <a:pt x="760600" y="5954398"/>
                  <a:pt x="760600" y="5954398"/>
                </a:cubicBezTo>
                <a:cubicBezTo>
                  <a:pt x="760600" y="5954398"/>
                  <a:pt x="760600" y="5954398"/>
                  <a:pt x="744012" y="5950205"/>
                </a:cubicBezTo>
                <a:cubicBezTo>
                  <a:pt x="744882" y="5946758"/>
                  <a:pt x="749466" y="5946082"/>
                  <a:pt x="753831" y="5946269"/>
                </a:cubicBezTo>
                <a:close/>
                <a:moveTo>
                  <a:pt x="720155" y="5945329"/>
                </a:moveTo>
                <a:cubicBezTo>
                  <a:pt x="721106" y="5944834"/>
                  <a:pt x="723280" y="5944963"/>
                  <a:pt x="727428" y="5946011"/>
                </a:cubicBezTo>
                <a:lnTo>
                  <a:pt x="724232" y="5958649"/>
                </a:lnTo>
                <a:cubicBezTo>
                  <a:pt x="725430" y="5953910"/>
                  <a:pt x="717297" y="5946811"/>
                  <a:pt x="720155" y="5945329"/>
                </a:cubicBezTo>
                <a:close/>
                <a:moveTo>
                  <a:pt x="4517376" y="5943920"/>
                </a:moveTo>
                <a:cubicBezTo>
                  <a:pt x="4530759" y="5939667"/>
                  <a:pt x="4534502" y="5951444"/>
                  <a:pt x="4524861" y="5967473"/>
                </a:cubicBezTo>
                <a:cubicBezTo>
                  <a:pt x="4524861" y="5967473"/>
                  <a:pt x="4522990" y="5961584"/>
                  <a:pt x="4509609" y="5965836"/>
                </a:cubicBezTo>
                <a:cubicBezTo>
                  <a:pt x="4507739" y="5959947"/>
                  <a:pt x="4521119" y="5955696"/>
                  <a:pt x="4517376" y="5943920"/>
                </a:cubicBezTo>
                <a:close/>
                <a:moveTo>
                  <a:pt x="4501952" y="5941748"/>
                </a:moveTo>
                <a:cubicBezTo>
                  <a:pt x="4501952" y="5941748"/>
                  <a:pt x="4503993" y="5948172"/>
                  <a:pt x="4503993" y="5948172"/>
                </a:cubicBezTo>
                <a:cubicBezTo>
                  <a:pt x="4506034" y="5954595"/>
                  <a:pt x="4485894" y="5946850"/>
                  <a:pt x="4501952" y="5941748"/>
                </a:cubicBezTo>
                <a:close/>
                <a:moveTo>
                  <a:pt x="553426" y="5936251"/>
                </a:moveTo>
                <a:cubicBezTo>
                  <a:pt x="553426" y="5936251"/>
                  <a:pt x="564483" y="5939046"/>
                  <a:pt x="564483" y="5939046"/>
                </a:cubicBezTo>
                <a:cubicBezTo>
                  <a:pt x="562740" y="5945940"/>
                  <a:pt x="562740" y="5945940"/>
                  <a:pt x="562740" y="5945940"/>
                </a:cubicBezTo>
                <a:cubicBezTo>
                  <a:pt x="562740" y="5945940"/>
                  <a:pt x="551683" y="5943145"/>
                  <a:pt x="551683" y="5943145"/>
                </a:cubicBezTo>
                <a:cubicBezTo>
                  <a:pt x="551683" y="5943145"/>
                  <a:pt x="551683" y="5943145"/>
                  <a:pt x="553426" y="5936251"/>
                </a:cubicBezTo>
                <a:close/>
                <a:moveTo>
                  <a:pt x="34358" y="5935760"/>
                </a:moveTo>
                <a:cubicBezTo>
                  <a:pt x="35310" y="5935266"/>
                  <a:pt x="37484" y="5935395"/>
                  <a:pt x="41631" y="5936443"/>
                </a:cubicBezTo>
                <a:cubicBezTo>
                  <a:pt x="40034" y="5942762"/>
                  <a:pt x="40034" y="5942762"/>
                  <a:pt x="40034" y="5942762"/>
                </a:cubicBezTo>
                <a:lnTo>
                  <a:pt x="38436" y="5949080"/>
                </a:lnTo>
                <a:cubicBezTo>
                  <a:pt x="39635" y="5944341"/>
                  <a:pt x="31502" y="5937244"/>
                  <a:pt x="34358" y="5935760"/>
                </a:cubicBezTo>
                <a:close/>
                <a:moveTo>
                  <a:pt x="683192" y="5934831"/>
                </a:moveTo>
                <a:cubicBezTo>
                  <a:pt x="699780" y="5939025"/>
                  <a:pt x="699780" y="5939025"/>
                  <a:pt x="699780" y="5939025"/>
                </a:cubicBezTo>
                <a:cubicBezTo>
                  <a:pt x="699780" y="5939025"/>
                  <a:pt x="698038" y="5945918"/>
                  <a:pt x="698038" y="5945918"/>
                </a:cubicBezTo>
                <a:cubicBezTo>
                  <a:pt x="681449" y="5941725"/>
                  <a:pt x="681449" y="5941725"/>
                  <a:pt x="681449" y="5941725"/>
                </a:cubicBezTo>
                <a:cubicBezTo>
                  <a:pt x="683192" y="5934831"/>
                  <a:pt x="683192" y="5934831"/>
                  <a:pt x="683192" y="5934831"/>
                </a:cubicBezTo>
                <a:close/>
                <a:moveTo>
                  <a:pt x="4508020" y="5914476"/>
                </a:moveTo>
                <a:cubicBezTo>
                  <a:pt x="4508020" y="5914476"/>
                  <a:pt x="4508020" y="5914476"/>
                  <a:pt x="4523275" y="5916112"/>
                </a:cubicBezTo>
                <a:cubicBezTo>
                  <a:pt x="4511762" y="5926253"/>
                  <a:pt x="4513634" y="5932141"/>
                  <a:pt x="4515505" y="5938030"/>
                </a:cubicBezTo>
                <a:cubicBezTo>
                  <a:pt x="4515505" y="5938030"/>
                  <a:pt x="4515505" y="5938030"/>
                  <a:pt x="4517376" y="5943920"/>
                </a:cubicBezTo>
                <a:cubicBezTo>
                  <a:pt x="4517376" y="5943920"/>
                  <a:pt x="4502125" y="5942282"/>
                  <a:pt x="4502125" y="5942282"/>
                </a:cubicBezTo>
                <a:cubicBezTo>
                  <a:pt x="4502125" y="5942282"/>
                  <a:pt x="4500253" y="5936393"/>
                  <a:pt x="4500253" y="5936393"/>
                </a:cubicBezTo>
                <a:cubicBezTo>
                  <a:pt x="4498383" y="5930505"/>
                  <a:pt x="4496511" y="5924616"/>
                  <a:pt x="4508020" y="5914476"/>
                </a:cubicBezTo>
                <a:close/>
                <a:moveTo>
                  <a:pt x="706166" y="5913748"/>
                </a:moveTo>
                <a:cubicBezTo>
                  <a:pt x="719989" y="5917242"/>
                  <a:pt x="718391" y="5923562"/>
                  <a:pt x="733812" y="5920737"/>
                </a:cubicBezTo>
                <a:cubicBezTo>
                  <a:pt x="732215" y="5927056"/>
                  <a:pt x="730617" y="5933376"/>
                  <a:pt x="730617" y="5933376"/>
                </a:cubicBezTo>
                <a:cubicBezTo>
                  <a:pt x="727423" y="5946012"/>
                  <a:pt x="716794" y="5929881"/>
                  <a:pt x="713600" y="5942518"/>
                </a:cubicBezTo>
                <a:cubicBezTo>
                  <a:pt x="715198" y="5936198"/>
                  <a:pt x="704568" y="5920067"/>
                  <a:pt x="706166" y="5913748"/>
                </a:cubicBezTo>
                <a:close/>
                <a:moveTo>
                  <a:pt x="753652" y="5912063"/>
                </a:moveTo>
                <a:cubicBezTo>
                  <a:pt x="753652" y="5912063"/>
                  <a:pt x="768615" y="5922690"/>
                  <a:pt x="768615" y="5922690"/>
                </a:cubicBezTo>
                <a:cubicBezTo>
                  <a:pt x="785201" y="5926882"/>
                  <a:pt x="786826" y="5920448"/>
                  <a:pt x="788453" y="5914015"/>
                </a:cubicBezTo>
                <a:cubicBezTo>
                  <a:pt x="786826" y="5920448"/>
                  <a:pt x="785201" y="5926882"/>
                  <a:pt x="783573" y="5933315"/>
                </a:cubicBezTo>
                <a:cubicBezTo>
                  <a:pt x="783573" y="5933315"/>
                  <a:pt x="783573" y="5933315"/>
                  <a:pt x="766989" y="5929123"/>
                </a:cubicBezTo>
                <a:cubicBezTo>
                  <a:pt x="766989" y="5929123"/>
                  <a:pt x="766989" y="5929123"/>
                  <a:pt x="750400" y="5924930"/>
                </a:cubicBezTo>
                <a:cubicBezTo>
                  <a:pt x="752027" y="5918496"/>
                  <a:pt x="752027" y="5918496"/>
                  <a:pt x="753652" y="5912063"/>
                </a:cubicBezTo>
                <a:close/>
                <a:moveTo>
                  <a:pt x="574252" y="5909129"/>
                </a:moveTo>
                <a:cubicBezTo>
                  <a:pt x="576761" y="5907929"/>
                  <a:pt x="580908" y="5908978"/>
                  <a:pt x="589202" y="5911073"/>
                </a:cubicBezTo>
                <a:cubicBezTo>
                  <a:pt x="589202" y="5911073"/>
                  <a:pt x="587459" y="5917967"/>
                  <a:pt x="585717" y="5924860"/>
                </a:cubicBezTo>
                <a:cubicBezTo>
                  <a:pt x="570871" y="5913774"/>
                  <a:pt x="569129" y="5920667"/>
                  <a:pt x="569129" y="5920667"/>
                </a:cubicBezTo>
                <a:cubicBezTo>
                  <a:pt x="570871" y="5913774"/>
                  <a:pt x="571743" y="5910327"/>
                  <a:pt x="574252" y="5909129"/>
                </a:cubicBezTo>
                <a:close/>
                <a:moveTo>
                  <a:pt x="526640" y="5902593"/>
                </a:moveTo>
                <a:cubicBezTo>
                  <a:pt x="541681" y="5912913"/>
                  <a:pt x="540131" y="5919041"/>
                  <a:pt x="538582" y="5925167"/>
                </a:cubicBezTo>
                <a:cubicBezTo>
                  <a:pt x="538582" y="5925167"/>
                  <a:pt x="538582" y="5925167"/>
                  <a:pt x="521994" y="5920974"/>
                </a:cubicBezTo>
                <a:cubicBezTo>
                  <a:pt x="523543" y="5914847"/>
                  <a:pt x="525091" y="5908720"/>
                  <a:pt x="525091" y="5908720"/>
                </a:cubicBezTo>
                <a:cubicBezTo>
                  <a:pt x="526640" y="5902593"/>
                  <a:pt x="526640" y="5902593"/>
                  <a:pt x="526640" y="5902593"/>
                </a:cubicBezTo>
                <a:close/>
                <a:moveTo>
                  <a:pt x="8730" y="5902341"/>
                </a:moveTo>
                <a:lnTo>
                  <a:pt x="13491" y="5908146"/>
                </a:lnTo>
                <a:cubicBezTo>
                  <a:pt x="5195" y="5906049"/>
                  <a:pt x="5582" y="5904517"/>
                  <a:pt x="8238" y="5902744"/>
                </a:cubicBezTo>
                <a:close/>
                <a:moveTo>
                  <a:pt x="0" y="5891698"/>
                </a:moveTo>
                <a:cubicBezTo>
                  <a:pt x="0" y="5891698"/>
                  <a:pt x="16588" y="5895891"/>
                  <a:pt x="16588" y="5895891"/>
                </a:cubicBezTo>
                <a:lnTo>
                  <a:pt x="8730" y="5902341"/>
                </a:lnTo>
                <a:close/>
                <a:moveTo>
                  <a:pt x="561888" y="5891131"/>
                </a:moveTo>
                <a:cubicBezTo>
                  <a:pt x="561888" y="5891131"/>
                  <a:pt x="560340" y="5897258"/>
                  <a:pt x="574163" y="5900753"/>
                </a:cubicBezTo>
                <a:cubicBezTo>
                  <a:pt x="574163" y="5900753"/>
                  <a:pt x="572614" y="5906880"/>
                  <a:pt x="558791" y="5903385"/>
                </a:cubicBezTo>
                <a:cubicBezTo>
                  <a:pt x="560340" y="5897258"/>
                  <a:pt x="560340" y="5897258"/>
                  <a:pt x="560340" y="5897258"/>
                </a:cubicBezTo>
                <a:cubicBezTo>
                  <a:pt x="560340" y="5897258"/>
                  <a:pt x="561888" y="5891131"/>
                  <a:pt x="561888" y="5891131"/>
                </a:cubicBezTo>
                <a:close/>
                <a:moveTo>
                  <a:pt x="53243" y="5890489"/>
                </a:moveTo>
                <a:lnTo>
                  <a:pt x="53246" y="5890490"/>
                </a:lnTo>
                <a:lnTo>
                  <a:pt x="69832" y="5894682"/>
                </a:lnTo>
                <a:cubicBezTo>
                  <a:pt x="68089" y="5901576"/>
                  <a:pt x="68089" y="5901576"/>
                  <a:pt x="68089" y="5901576"/>
                </a:cubicBezTo>
                <a:cubicBezTo>
                  <a:pt x="66346" y="5908468"/>
                  <a:pt x="66346" y="5908468"/>
                  <a:pt x="66346" y="5908468"/>
                </a:cubicBezTo>
                <a:cubicBezTo>
                  <a:pt x="66346" y="5908468"/>
                  <a:pt x="49758" y="5904275"/>
                  <a:pt x="49758" y="5904275"/>
                </a:cubicBezTo>
                <a:cubicBezTo>
                  <a:pt x="49758" y="5904275"/>
                  <a:pt x="49758" y="5904275"/>
                  <a:pt x="51501" y="5897383"/>
                </a:cubicBezTo>
                <a:cubicBezTo>
                  <a:pt x="51501" y="5897383"/>
                  <a:pt x="51501" y="5897383"/>
                  <a:pt x="53243" y="5890489"/>
                </a:cubicBezTo>
                <a:close/>
                <a:moveTo>
                  <a:pt x="548065" y="5887637"/>
                </a:moveTo>
                <a:cubicBezTo>
                  <a:pt x="548065" y="5887637"/>
                  <a:pt x="548065" y="5887637"/>
                  <a:pt x="561888" y="5891131"/>
                </a:cubicBezTo>
                <a:cubicBezTo>
                  <a:pt x="560340" y="5897258"/>
                  <a:pt x="544968" y="5899892"/>
                  <a:pt x="544968" y="5899892"/>
                </a:cubicBezTo>
                <a:cubicBezTo>
                  <a:pt x="544968" y="5899892"/>
                  <a:pt x="544968" y="5899892"/>
                  <a:pt x="546517" y="5893764"/>
                </a:cubicBezTo>
                <a:cubicBezTo>
                  <a:pt x="546517" y="5893764"/>
                  <a:pt x="548065" y="5887637"/>
                  <a:pt x="548065" y="5887637"/>
                </a:cubicBezTo>
                <a:close/>
                <a:moveTo>
                  <a:pt x="4531848" y="5887456"/>
                </a:moveTo>
                <a:cubicBezTo>
                  <a:pt x="4539880" y="5884904"/>
                  <a:pt x="4549355" y="5886902"/>
                  <a:pt x="4555536" y="5892452"/>
                </a:cubicBezTo>
                <a:cubicBezTo>
                  <a:pt x="4561721" y="5898001"/>
                  <a:pt x="4564613" y="5907101"/>
                  <a:pt x="4559476" y="5918754"/>
                </a:cubicBezTo>
                <a:cubicBezTo>
                  <a:pt x="4557548" y="5912686"/>
                  <a:pt x="4535704" y="5899590"/>
                  <a:pt x="4531848" y="5887456"/>
                </a:cubicBezTo>
                <a:close/>
                <a:moveTo>
                  <a:pt x="778020" y="5885466"/>
                </a:moveTo>
                <a:cubicBezTo>
                  <a:pt x="774923" y="5897720"/>
                  <a:pt x="793060" y="5895786"/>
                  <a:pt x="789962" y="5908041"/>
                </a:cubicBezTo>
                <a:cubicBezTo>
                  <a:pt x="789962" y="5908041"/>
                  <a:pt x="773374" y="5903847"/>
                  <a:pt x="773374" y="5903847"/>
                </a:cubicBezTo>
                <a:cubicBezTo>
                  <a:pt x="774923" y="5897720"/>
                  <a:pt x="776472" y="5891592"/>
                  <a:pt x="776472" y="5891592"/>
                </a:cubicBezTo>
                <a:cubicBezTo>
                  <a:pt x="778020" y="5885466"/>
                  <a:pt x="778020" y="5885466"/>
                  <a:pt x="778020" y="5885466"/>
                </a:cubicBezTo>
                <a:close/>
                <a:moveTo>
                  <a:pt x="4501848" y="5871865"/>
                </a:moveTo>
                <a:cubicBezTo>
                  <a:pt x="4505428" y="5871539"/>
                  <a:pt x="4509241" y="5871948"/>
                  <a:pt x="4510177" y="5874892"/>
                </a:cubicBezTo>
                <a:cubicBezTo>
                  <a:pt x="4512048" y="5880781"/>
                  <a:pt x="4513920" y="5886669"/>
                  <a:pt x="4515790" y="5892556"/>
                </a:cubicBezTo>
                <a:lnTo>
                  <a:pt x="4517661" y="5898446"/>
                </a:lnTo>
                <a:cubicBezTo>
                  <a:pt x="4517661" y="5898446"/>
                  <a:pt x="4517661" y="5898446"/>
                  <a:pt x="4502406" y="5896810"/>
                </a:cubicBezTo>
                <a:cubicBezTo>
                  <a:pt x="4504278" y="5902699"/>
                  <a:pt x="4504278" y="5902699"/>
                  <a:pt x="4504278" y="5902699"/>
                </a:cubicBezTo>
                <a:cubicBezTo>
                  <a:pt x="4504278" y="5902699"/>
                  <a:pt x="4504278" y="5902699"/>
                  <a:pt x="4506149" y="5908588"/>
                </a:cubicBezTo>
                <a:cubicBezTo>
                  <a:pt x="4506149" y="5908588"/>
                  <a:pt x="4506149" y="5908588"/>
                  <a:pt x="4508020" y="5914476"/>
                </a:cubicBezTo>
                <a:cubicBezTo>
                  <a:pt x="4492769" y="5912840"/>
                  <a:pt x="4492769" y="5912840"/>
                  <a:pt x="4492769" y="5912840"/>
                </a:cubicBezTo>
                <a:cubicBezTo>
                  <a:pt x="4490898" y="5906950"/>
                  <a:pt x="4489027" y="5901062"/>
                  <a:pt x="4489027" y="5901062"/>
                </a:cubicBezTo>
                <a:cubicBezTo>
                  <a:pt x="4487155" y="5895173"/>
                  <a:pt x="4487155" y="5895173"/>
                  <a:pt x="4485285" y="5889284"/>
                </a:cubicBezTo>
                <a:cubicBezTo>
                  <a:pt x="4485285" y="5889284"/>
                  <a:pt x="4485285" y="5889284"/>
                  <a:pt x="4498665" y="5885033"/>
                </a:cubicBezTo>
                <a:cubicBezTo>
                  <a:pt x="4483414" y="5883396"/>
                  <a:pt x="4496794" y="5879145"/>
                  <a:pt x="4494923" y="5873256"/>
                </a:cubicBezTo>
                <a:cubicBezTo>
                  <a:pt x="4494923" y="5873256"/>
                  <a:pt x="4498269" y="5872192"/>
                  <a:pt x="4501848" y="5871865"/>
                </a:cubicBezTo>
                <a:close/>
                <a:moveTo>
                  <a:pt x="524538" y="5869881"/>
                </a:moveTo>
                <a:lnTo>
                  <a:pt x="522591" y="5874986"/>
                </a:lnTo>
                <a:cubicBezTo>
                  <a:pt x="519572" y="5878195"/>
                  <a:pt x="515050" y="5878641"/>
                  <a:pt x="516560" y="5872667"/>
                </a:cubicBezTo>
                <a:close/>
                <a:moveTo>
                  <a:pt x="43046" y="5861022"/>
                </a:moveTo>
                <a:cubicBezTo>
                  <a:pt x="59636" y="5865215"/>
                  <a:pt x="38256" y="5879978"/>
                  <a:pt x="53246" y="5890490"/>
                </a:cubicBezTo>
                <a:cubicBezTo>
                  <a:pt x="38256" y="5879978"/>
                  <a:pt x="41449" y="5867342"/>
                  <a:pt x="43046" y="5861022"/>
                </a:cubicBezTo>
                <a:close/>
                <a:moveTo>
                  <a:pt x="519579" y="5860719"/>
                </a:moveTo>
                <a:cubicBezTo>
                  <a:pt x="528629" y="5859829"/>
                  <a:pt x="532022" y="5863864"/>
                  <a:pt x="531078" y="5867598"/>
                </a:cubicBezTo>
                <a:lnTo>
                  <a:pt x="524538" y="5869881"/>
                </a:lnTo>
                <a:lnTo>
                  <a:pt x="525044" y="5868554"/>
                </a:lnTo>
                <a:cubicBezTo>
                  <a:pt x="524856" y="5866024"/>
                  <a:pt x="523349" y="5863261"/>
                  <a:pt x="519579" y="5860719"/>
                </a:cubicBezTo>
                <a:close/>
                <a:moveTo>
                  <a:pt x="4439895" y="5857737"/>
                </a:moveTo>
                <a:cubicBezTo>
                  <a:pt x="4441937" y="5864161"/>
                  <a:pt x="4443977" y="5870584"/>
                  <a:pt x="4443977" y="5870584"/>
                </a:cubicBezTo>
                <a:cubicBezTo>
                  <a:pt x="4425880" y="5869264"/>
                  <a:pt x="4439895" y="5857737"/>
                  <a:pt x="4439895" y="5857737"/>
                </a:cubicBezTo>
                <a:close/>
                <a:moveTo>
                  <a:pt x="802836" y="5857109"/>
                </a:moveTo>
                <a:cubicBezTo>
                  <a:pt x="801190" y="5863620"/>
                  <a:pt x="799545" y="5870130"/>
                  <a:pt x="808958" y="5879435"/>
                </a:cubicBezTo>
                <a:cubicBezTo>
                  <a:pt x="808958" y="5879435"/>
                  <a:pt x="807312" y="5885945"/>
                  <a:pt x="805667" y="5892455"/>
                </a:cubicBezTo>
                <a:cubicBezTo>
                  <a:pt x="796254" y="5883150"/>
                  <a:pt x="796254" y="5883150"/>
                  <a:pt x="797900" y="5876640"/>
                </a:cubicBezTo>
                <a:cubicBezTo>
                  <a:pt x="799545" y="5870130"/>
                  <a:pt x="801190" y="5863620"/>
                  <a:pt x="802836" y="5857109"/>
                </a:cubicBezTo>
                <a:close/>
                <a:moveTo>
                  <a:pt x="589899" y="5850138"/>
                </a:moveTo>
                <a:cubicBezTo>
                  <a:pt x="596808" y="5851884"/>
                  <a:pt x="592917" y="5852735"/>
                  <a:pt x="589027" y="5853585"/>
                </a:cubicBezTo>
                <a:cubicBezTo>
                  <a:pt x="585133" y="5854433"/>
                  <a:pt x="581242" y="5855284"/>
                  <a:pt x="588156" y="5857032"/>
                </a:cubicBezTo>
                <a:cubicBezTo>
                  <a:pt x="572591" y="5860430"/>
                  <a:pt x="572591" y="5860430"/>
                  <a:pt x="572591" y="5860430"/>
                </a:cubicBezTo>
                <a:cubicBezTo>
                  <a:pt x="574333" y="5853537"/>
                  <a:pt x="574333" y="5853537"/>
                  <a:pt x="589899" y="5850138"/>
                </a:cubicBezTo>
                <a:close/>
                <a:moveTo>
                  <a:pt x="604884" y="5849036"/>
                </a:moveTo>
                <a:cubicBezTo>
                  <a:pt x="619923" y="5859357"/>
                  <a:pt x="618374" y="5865485"/>
                  <a:pt x="619923" y="5859357"/>
                </a:cubicBezTo>
                <a:cubicBezTo>
                  <a:pt x="618374" y="5865485"/>
                  <a:pt x="618374" y="5865485"/>
                  <a:pt x="616826" y="5871610"/>
                </a:cubicBezTo>
                <a:cubicBezTo>
                  <a:pt x="600237" y="5867418"/>
                  <a:pt x="603335" y="5855163"/>
                  <a:pt x="604884" y="5849036"/>
                </a:cubicBezTo>
                <a:close/>
                <a:moveTo>
                  <a:pt x="687515" y="5847924"/>
                </a:moveTo>
                <a:cubicBezTo>
                  <a:pt x="694939" y="5853469"/>
                  <a:pt x="694504" y="5855190"/>
                  <a:pt x="692210" y="5855529"/>
                </a:cubicBezTo>
                <a:cubicBezTo>
                  <a:pt x="689920" y="5855866"/>
                  <a:pt x="685772" y="5854818"/>
                  <a:pt x="685772" y="5854818"/>
                </a:cubicBezTo>
                <a:cubicBezTo>
                  <a:pt x="685772" y="5854818"/>
                  <a:pt x="687515" y="5847924"/>
                  <a:pt x="687515" y="5847924"/>
                </a:cubicBezTo>
                <a:close/>
                <a:moveTo>
                  <a:pt x="734647" y="5847613"/>
                </a:moveTo>
                <a:cubicBezTo>
                  <a:pt x="751235" y="5851807"/>
                  <a:pt x="751235" y="5851807"/>
                  <a:pt x="751235" y="5851807"/>
                </a:cubicBezTo>
                <a:cubicBezTo>
                  <a:pt x="750073" y="5856402"/>
                  <a:pt x="750073" y="5856402"/>
                  <a:pt x="750073" y="5856402"/>
                </a:cubicBezTo>
                <a:cubicBezTo>
                  <a:pt x="733485" y="5852210"/>
                  <a:pt x="733485" y="5852210"/>
                  <a:pt x="733485" y="5852210"/>
                </a:cubicBezTo>
                <a:cubicBezTo>
                  <a:pt x="734647" y="5847613"/>
                  <a:pt x="734647" y="5847613"/>
                  <a:pt x="734647" y="5847613"/>
                </a:cubicBezTo>
                <a:close/>
                <a:moveTo>
                  <a:pt x="541160" y="5845151"/>
                </a:moveTo>
                <a:cubicBezTo>
                  <a:pt x="541160" y="5845151"/>
                  <a:pt x="557749" y="5849344"/>
                  <a:pt x="556006" y="5856238"/>
                </a:cubicBezTo>
                <a:cubicBezTo>
                  <a:pt x="556006" y="5856238"/>
                  <a:pt x="554263" y="5863130"/>
                  <a:pt x="537675" y="5858937"/>
                </a:cubicBezTo>
                <a:cubicBezTo>
                  <a:pt x="537675" y="5858937"/>
                  <a:pt x="537675" y="5858937"/>
                  <a:pt x="539417" y="5852044"/>
                </a:cubicBezTo>
                <a:cubicBezTo>
                  <a:pt x="541160" y="5845151"/>
                  <a:pt x="541160" y="5845151"/>
                  <a:pt x="541160" y="5845151"/>
                </a:cubicBezTo>
                <a:close/>
                <a:moveTo>
                  <a:pt x="49074" y="5838269"/>
                </a:moveTo>
                <a:cubicBezTo>
                  <a:pt x="49470" y="5839973"/>
                  <a:pt x="49227" y="5854028"/>
                  <a:pt x="62888" y="5852348"/>
                </a:cubicBezTo>
                <a:cubicBezTo>
                  <a:pt x="59636" y="5865215"/>
                  <a:pt x="43046" y="5861022"/>
                  <a:pt x="43046" y="5861022"/>
                </a:cubicBezTo>
                <a:cubicBezTo>
                  <a:pt x="44673" y="5854589"/>
                  <a:pt x="44673" y="5854589"/>
                  <a:pt x="44673" y="5854589"/>
                </a:cubicBezTo>
                <a:cubicBezTo>
                  <a:pt x="46299" y="5848156"/>
                  <a:pt x="47925" y="5841721"/>
                  <a:pt x="47925" y="5841721"/>
                </a:cubicBezTo>
                <a:cubicBezTo>
                  <a:pt x="48739" y="5838505"/>
                  <a:pt x="48942" y="5837700"/>
                  <a:pt x="49074" y="5838269"/>
                </a:cubicBezTo>
                <a:close/>
                <a:moveTo>
                  <a:pt x="839871" y="5826953"/>
                </a:moveTo>
                <a:cubicBezTo>
                  <a:pt x="838259" y="5833335"/>
                  <a:pt x="820057" y="5835524"/>
                  <a:pt x="835032" y="5846100"/>
                </a:cubicBezTo>
                <a:cubicBezTo>
                  <a:pt x="835032" y="5846100"/>
                  <a:pt x="835032" y="5846100"/>
                  <a:pt x="818443" y="5841907"/>
                </a:cubicBezTo>
                <a:cubicBezTo>
                  <a:pt x="818443" y="5841907"/>
                  <a:pt x="818443" y="5841907"/>
                  <a:pt x="820057" y="5835524"/>
                </a:cubicBezTo>
                <a:cubicBezTo>
                  <a:pt x="821670" y="5829142"/>
                  <a:pt x="823283" y="5822760"/>
                  <a:pt x="839871" y="5826953"/>
                </a:cubicBezTo>
                <a:close/>
                <a:moveTo>
                  <a:pt x="554001" y="5823800"/>
                </a:moveTo>
                <a:cubicBezTo>
                  <a:pt x="554779" y="5823997"/>
                  <a:pt x="553933" y="5825158"/>
                  <a:pt x="552462" y="5826619"/>
                </a:cubicBezTo>
                <a:cubicBezTo>
                  <a:pt x="549515" y="5829541"/>
                  <a:pt x="544063" y="5833664"/>
                  <a:pt x="544063" y="5833664"/>
                </a:cubicBezTo>
                <a:cubicBezTo>
                  <a:pt x="544063" y="5833664"/>
                  <a:pt x="545806" y="5826770"/>
                  <a:pt x="545806" y="5826770"/>
                </a:cubicBezTo>
                <a:cubicBezTo>
                  <a:pt x="550823" y="5824372"/>
                  <a:pt x="553223" y="5823603"/>
                  <a:pt x="554001" y="5823800"/>
                </a:cubicBezTo>
                <a:close/>
                <a:moveTo>
                  <a:pt x="613014" y="5816870"/>
                </a:moveTo>
                <a:cubicBezTo>
                  <a:pt x="613014" y="5816870"/>
                  <a:pt x="613014" y="5816870"/>
                  <a:pt x="611416" y="5823188"/>
                </a:cubicBezTo>
                <a:cubicBezTo>
                  <a:pt x="611416" y="5823188"/>
                  <a:pt x="593231" y="5825313"/>
                  <a:pt x="591634" y="5831632"/>
                </a:cubicBezTo>
                <a:cubicBezTo>
                  <a:pt x="593231" y="5825313"/>
                  <a:pt x="596426" y="5812676"/>
                  <a:pt x="613014" y="5816870"/>
                </a:cubicBezTo>
                <a:close/>
                <a:moveTo>
                  <a:pt x="37496" y="5813176"/>
                </a:moveTo>
                <a:cubicBezTo>
                  <a:pt x="54081" y="5817367"/>
                  <a:pt x="54081" y="5817367"/>
                  <a:pt x="54081" y="5817367"/>
                </a:cubicBezTo>
                <a:cubicBezTo>
                  <a:pt x="62374" y="5819464"/>
                  <a:pt x="62011" y="5820900"/>
                  <a:pt x="59394" y="5822531"/>
                </a:cubicBezTo>
                <a:cubicBezTo>
                  <a:pt x="56777" y="5824160"/>
                  <a:pt x="51903" y="5825985"/>
                  <a:pt x="51178" y="5828856"/>
                </a:cubicBezTo>
                <a:cubicBezTo>
                  <a:pt x="51178" y="5828856"/>
                  <a:pt x="36044" y="5818920"/>
                  <a:pt x="37496" y="5813176"/>
                </a:cubicBezTo>
                <a:close/>
                <a:moveTo>
                  <a:pt x="4377347" y="5812953"/>
                </a:moveTo>
                <a:cubicBezTo>
                  <a:pt x="4379451" y="5813099"/>
                  <a:pt x="4379921" y="5814580"/>
                  <a:pt x="4380861" y="5817540"/>
                </a:cubicBezTo>
                <a:cubicBezTo>
                  <a:pt x="4380861" y="5817540"/>
                  <a:pt x="4380861" y="5817540"/>
                  <a:pt x="4365913" y="5822290"/>
                </a:cubicBezTo>
                <a:cubicBezTo>
                  <a:pt x="4365913" y="5822290"/>
                  <a:pt x="4364031" y="5816369"/>
                  <a:pt x="4364031" y="5816369"/>
                </a:cubicBezTo>
                <a:cubicBezTo>
                  <a:pt x="4371506" y="5813993"/>
                  <a:pt x="4375242" y="5812806"/>
                  <a:pt x="4377347" y="5812953"/>
                </a:cubicBezTo>
                <a:close/>
                <a:moveTo>
                  <a:pt x="604851" y="5787101"/>
                </a:moveTo>
                <a:cubicBezTo>
                  <a:pt x="619597" y="5790829"/>
                  <a:pt x="619597" y="5790829"/>
                  <a:pt x="619597" y="5790829"/>
                </a:cubicBezTo>
                <a:cubicBezTo>
                  <a:pt x="618047" y="5796957"/>
                  <a:pt x="618047" y="5796957"/>
                  <a:pt x="618047" y="5796957"/>
                </a:cubicBezTo>
                <a:cubicBezTo>
                  <a:pt x="603301" y="5793230"/>
                  <a:pt x="603301" y="5793230"/>
                  <a:pt x="604851" y="5787101"/>
                </a:cubicBezTo>
                <a:close/>
                <a:moveTo>
                  <a:pt x="832962" y="5784465"/>
                </a:moveTo>
                <a:cubicBezTo>
                  <a:pt x="847938" y="5795040"/>
                  <a:pt x="846325" y="5801423"/>
                  <a:pt x="846325" y="5801423"/>
                </a:cubicBezTo>
                <a:cubicBezTo>
                  <a:pt x="854617" y="5803520"/>
                  <a:pt x="853407" y="5808306"/>
                  <a:pt x="849923" y="5813367"/>
                </a:cubicBezTo>
                <a:cubicBezTo>
                  <a:pt x="846436" y="5818426"/>
                  <a:pt x="840678" y="5823761"/>
                  <a:pt x="839871" y="5826953"/>
                </a:cubicBezTo>
                <a:cubicBezTo>
                  <a:pt x="824896" y="5816377"/>
                  <a:pt x="826510" y="5809995"/>
                  <a:pt x="828123" y="5803611"/>
                </a:cubicBezTo>
                <a:cubicBezTo>
                  <a:pt x="828123" y="5803611"/>
                  <a:pt x="828123" y="5803611"/>
                  <a:pt x="829736" y="5797231"/>
                </a:cubicBezTo>
                <a:cubicBezTo>
                  <a:pt x="829736" y="5797231"/>
                  <a:pt x="831349" y="5790847"/>
                  <a:pt x="831349" y="5790847"/>
                </a:cubicBezTo>
                <a:cubicBezTo>
                  <a:pt x="832962" y="5784465"/>
                  <a:pt x="832962" y="5784465"/>
                  <a:pt x="832962" y="5784465"/>
                </a:cubicBezTo>
                <a:close/>
                <a:moveTo>
                  <a:pt x="590107" y="5783375"/>
                </a:moveTo>
                <a:cubicBezTo>
                  <a:pt x="588559" y="5789503"/>
                  <a:pt x="588559" y="5789503"/>
                  <a:pt x="601752" y="5799356"/>
                </a:cubicBezTo>
                <a:cubicBezTo>
                  <a:pt x="600204" y="5805483"/>
                  <a:pt x="600204" y="5805483"/>
                  <a:pt x="600204" y="5805483"/>
                </a:cubicBezTo>
                <a:cubicBezTo>
                  <a:pt x="600204" y="5805483"/>
                  <a:pt x="600204" y="5805483"/>
                  <a:pt x="598655" y="5811610"/>
                </a:cubicBezTo>
                <a:cubicBezTo>
                  <a:pt x="598655" y="5811610"/>
                  <a:pt x="583912" y="5807884"/>
                  <a:pt x="583912" y="5807884"/>
                </a:cubicBezTo>
                <a:cubicBezTo>
                  <a:pt x="583912" y="5807884"/>
                  <a:pt x="583912" y="5807884"/>
                  <a:pt x="585462" y="5801756"/>
                </a:cubicBezTo>
                <a:cubicBezTo>
                  <a:pt x="585462" y="5801756"/>
                  <a:pt x="587010" y="5795629"/>
                  <a:pt x="587010" y="5795629"/>
                </a:cubicBezTo>
                <a:cubicBezTo>
                  <a:pt x="588559" y="5789503"/>
                  <a:pt x="588559" y="5789503"/>
                  <a:pt x="590107" y="5783375"/>
                </a:cubicBezTo>
                <a:close/>
                <a:moveTo>
                  <a:pt x="670022" y="5777502"/>
                </a:moveTo>
                <a:cubicBezTo>
                  <a:pt x="686607" y="5781693"/>
                  <a:pt x="686607" y="5781693"/>
                  <a:pt x="686607" y="5781693"/>
                </a:cubicBezTo>
                <a:cubicBezTo>
                  <a:pt x="686607" y="5781693"/>
                  <a:pt x="686607" y="5781693"/>
                  <a:pt x="685156" y="5787438"/>
                </a:cubicBezTo>
                <a:cubicBezTo>
                  <a:pt x="685156" y="5787438"/>
                  <a:pt x="685156" y="5787438"/>
                  <a:pt x="701744" y="5791631"/>
                </a:cubicBezTo>
                <a:cubicBezTo>
                  <a:pt x="701744" y="5791631"/>
                  <a:pt x="700292" y="5797375"/>
                  <a:pt x="700292" y="5797375"/>
                </a:cubicBezTo>
                <a:cubicBezTo>
                  <a:pt x="683704" y="5793182"/>
                  <a:pt x="683704" y="5793182"/>
                  <a:pt x="668570" y="5783246"/>
                </a:cubicBezTo>
                <a:cubicBezTo>
                  <a:pt x="668570" y="5783246"/>
                  <a:pt x="668570" y="5783246"/>
                  <a:pt x="670022" y="5777502"/>
                </a:cubicBezTo>
                <a:close/>
                <a:moveTo>
                  <a:pt x="591656" y="5777248"/>
                </a:moveTo>
                <a:cubicBezTo>
                  <a:pt x="591656" y="5777248"/>
                  <a:pt x="606399" y="5780975"/>
                  <a:pt x="604851" y="5787101"/>
                </a:cubicBezTo>
                <a:cubicBezTo>
                  <a:pt x="604851" y="5787101"/>
                  <a:pt x="590107" y="5783375"/>
                  <a:pt x="590107" y="5783375"/>
                </a:cubicBezTo>
                <a:cubicBezTo>
                  <a:pt x="590107" y="5783375"/>
                  <a:pt x="590107" y="5783375"/>
                  <a:pt x="591656" y="5777248"/>
                </a:cubicBezTo>
                <a:close/>
                <a:moveTo>
                  <a:pt x="4478368" y="5774786"/>
                </a:moveTo>
                <a:cubicBezTo>
                  <a:pt x="4478368" y="5774786"/>
                  <a:pt x="4479729" y="5779069"/>
                  <a:pt x="4479729" y="5779069"/>
                </a:cubicBezTo>
                <a:cubicBezTo>
                  <a:pt x="4479729" y="5779069"/>
                  <a:pt x="4469022" y="5782471"/>
                  <a:pt x="4469022" y="5782471"/>
                </a:cubicBezTo>
                <a:cubicBezTo>
                  <a:pt x="4469022" y="5782471"/>
                  <a:pt x="4467661" y="5778187"/>
                  <a:pt x="4467661" y="5778187"/>
                </a:cubicBezTo>
                <a:cubicBezTo>
                  <a:pt x="4467661" y="5778187"/>
                  <a:pt x="4478368" y="5774786"/>
                  <a:pt x="4478368" y="5774786"/>
                </a:cubicBezTo>
                <a:close/>
                <a:moveTo>
                  <a:pt x="295265" y="5770775"/>
                </a:moveTo>
                <a:cubicBezTo>
                  <a:pt x="302976" y="5775169"/>
                  <a:pt x="302686" y="5776317"/>
                  <a:pt x="300469" y="5776368"/>
                </a:cubicBezTo>
                <a:cubicBezTo>
                  <a:pt x="298248" y="5776418"/>
                  <a:pt x="294103" y="5775370"/>
                  <a:pt x="294103" y="5775370"/>
                </a:cubicBezTo>
                <a:cubicBezTo>
                  <a:pt x="294103" y="5775370"/>
                  <a:pt x="295265" y="5770775"/>
                  <a:pt x="295265" y="5770775"/>
                </a:cubicBezTo>
                <a:close/>
                <a:moveTo>
                  <a:pt x="744500" y="5762104"/>
                </a:moveTo>
                <a:cubicBezTo>
                  <a:pt x="755558" y="5764899"/>
                  <a:pt x="755558" y="5764899"/>
                  <a:pt x="755558" y="5764899"/>
                </a:cubicBezTo>
                <a:cubicBezTo>
                  <a:pt x="754106" y="5770645"/>
                  <a:pt x="754106" y="5770645"/>
                  <a:pt x="754106" y="5770645"/>
                </a:cubicBezTo>
                <a:cubicBezTo>
                  <a:pt x="741595" y="5773593"/>
                  <a:pt x="741595" y="5773593"/>
                  <a:pt x="741595" y="5773593"/>
                </a:cubicBezTo>
                <a:cubicBezTo>
                  <a:pt x="741595" y="5773593"/>
                  <a:pt x="743048" y="5767849"/>
                  <a:pt x="743048" y="5767849"/>
                </a:cubicBezTo>
                <a:cubicBezTo>
                  <a:pt x="743048" y="5767849"/>
                  <a:pt x="744500" y="5762104"/>
                  <a:pt x="744500" y="5762104"/>
                </a:cubicBezTo>
                <a:close/>
                <a:moveTo>
                  <a:pt x="627534" y="5759429"/>
                </a:moveTo>
                <a:cubicBezTo>
                  <a:pt x="627534" y="5759429"/>
                  <a:pt x="644122" y="5763622"/>
                  <a:pt x="644122" y="5763622"/>
                </a:cubicBezTo>
                <a:cubicBezTo>
                  <a:pt x="642379" y="5770515"/>
                  <a:pt x="642379" y="5770515"/>
                  <a:pt x="642379" y="5770515"/>
                </a:cubicBezTo>
                <a:cubicBezTo>
                  <a:pt x="642379" y="5770515"/>
                  <a:pt x="625791" y="5766322"/>
                  <a:pt x="625791" y="5766322"/>
                </a:cubicBezTo>
                <a:cubicBezTo>
                  <a:pt x="625791" y="5766322"/>
                  <a:pt x="625791" y="5766322"/>
                  <a:pt x="627534" y="5759429"/>
                </a:cubicBezTo>
                <a:close/>
                <a:moveTo>
                  <a:pt x="33814" y="5757923"/>
                </a:moveTo>
                <a:cubicBezTo>
                  <a:pt x="49294" y="5761836"/>
                  <a:pt x="47682" y="5768219"/>
                  <a:pt x="47682" y="5768219"/>
                </a:cubicBezTo>
                <a:cubicBezTo>
                  <a:pt x="47682" y="5768219"/>
                  <a:pt x="47682" y="5768219"/>
                  <a:pt x="49294" y="5761836"/>
                </a:cubicBezTo>
                <a:cubicBezTo>
                  <a:pt x="49294" y="5761836"/>
                  <a:pt x="64776" y="5765749"/>
                  <a:pt x="64776" y="5765749"/>
                </a:cubicBezTo>
                <a:cubicBezTo>
                  <a:pt x="64776" y="5765749"/>
                  <a:pt x="66389" y="5759366"/>
                  <a:pt x="81870" y="5763280"/>
                </a:cubicBezTo>
                <a:cubicBezTo>
                  <a:pt x="81870" y="5763280"/>
                  <a:pt x="81870" y="5763280"/>
                  <a:pt x="97351" y="5767192"/>
                </a:cubicBezTo>
                <a:cubicBezTo>
                  <a:pt x="97351" y="5767192"/>
                  <a:pt x="112831" y="5771106"/>
                  <a:pt x="112831" y="5771106"/>
                </a:cubicBezTo>
                <a:cubicBezTo>
                  <a:pt x="112831" y="5771106"/>
                  <a:pt x="111218" y="5777488"/>
                  <a:pt x="111218" y="5777488"/>
                </a:cubicBezTo>
                <a:cubicBezTo>
                  <a:pt x="111218" y="5777488"/>
                  <a:pt x="111218" y="5777488"/>
                  <a:pt x="95738" y="5773575"/>
                </a:cubicBezTo>
                <a:cubicBezTo>
                  <a:pt x="94124" y="5779958"/>
                  <a:pt x="95738" y="5773575"/>
                  <a:pt x="80257" y="5769662"/>
                </a:cubicBezTo>
                <a:cubicBezTo>
                  <a:pt x="80257" y="5769662"/>
                  <a:pt x="80257" y="5769662"/>
                  <a:pt x="78643" y="5776045"/>
                </a:cubicBezTo>
                <a:cubicBezTo>
                  <a:pt x="63162" y="5772132"/>
                  <a:pt x="61550" y="5778513"/>
                  <a:pt x="61550" y="5778513"/>
                </a:cubicBezTo>
                <a:cubicBezTo>
                  <a:pt x="59936" y="5784896"/>
                  <a:pt x="75417" y="5788809"/>
                  <a:pt x="77030" y="5782426"/>
                </a:cubicBezTo>
                <a:cubicBezTo>
                  <a:pt x="77030" y="5782426"/>
                  <a:pt x="77030" y="5782426"/>
                  <a:pt x="75417" y="5788809"/>
                </a:cubicBezTo>
                <a:cubicBezTo>
                  <a:pt x="73803" y="5795192"/>
                  <a:pt x="58323" y="5791279"/>
                  <a:pt x="58323" y="5791279"/>
                </a:cubicBezTo>
                <a:cubicBezTo>
                  <a:pt x="58323" y="5791279"/>
                  <a:pt x="56709" y="5797661"/>
                  <a:pt x="56709" y="5797661"/>
                </a:cubicBezTo>
                <a:cubicBezTo>
                  <a:pt x="55096" y="5804043"/>
                  <a:pt x="70577" y="5807956"/>
                  <a:pt x="70577" y="5807956"/>
                </a:cubicBezTo>
                <a:cubicBezTo>
                  <a:pt x="86058" y="5811870"/>
                  <a:pt x="86058" y="5811870"/>
                  <a:pt x="84445" y="5818252"/>
                </a:cubicBezTo>
                <a:cubicBezTo>
                  <a:pt x="84445" y="5818252"/>
                  <a:pt x="84445" y="5818252"/>
                  <a:pt x="68964" y="5814339"/>
                </a:cubicBezTo>
                <a:cubicBezTo>
                  <a:pt x="51870" y="5816809"/>
                  <a:pt x="53483" y="5810426"/>
                  <a:pt x="39616" y="5800131"/>
                </a:cubicBezTo>
                <a:cubicBezTo>
                  <a:pt x="39616" y="5800131"/>
                  <a:pt x="39616" y="5800131"/>
                  <a:pt x="41228" y="5793749"/>
                </a:cubicBezTo>
                <a:cubicBezTo>
                  <a:pt x="41228" y="5793749"/>
                  <a:pt x="42841" y="5787366"/>
                  <a:pt x="42841" y="5787366"/>
                </a:cubicBezTo>
                <a:cubicBezTo>
                  <a:pt x="42841" y="5787366"/>
                  <a:pt x="41228" y="5793749"/>
                  <a:pt x="25747" y="5789836"/>
                </a:cubicBezTo>
                <a:cubicBezTo>
                  <a:pt x="42841" y="5787366"/>
                  <a:pt x="46068" y="5774599"/>
                  <a:pt x="46068" y="5774599"/>
                </a:cubicBezTo>
                <a:cubicBezTo>
                  <a:pt x="47682" y="5768219"/>
                  <a:pt x="47682" y="5768219"/>
                  <a:pt x="32201" y="5764306"/>
                </a:cubicBezTo>
                <a:cubicBezTo>
                  <a:pt x="32201" y="5764306"/>
                  <a:pt x="32201" y="5764306"/>
                  <a:pt x="33814" y="5757923"/>
                </a:cubicBezTo>
                <a:close/>
                <a:moveTo>
                  <a:pt x="912087" y="5750687"/>
                </a:moveTo>
                <a:cubicBezTo>
                  <a:pt x="908988" y="5762941"/>
                  <a:pt x="904343" y="5781323"/>
                  <a:pt x="904343" y="5781323"/>
                </a:cubicBezTo>
                <a:cubicBezTo>
                  <a:pt x="904343" y="5781323"/>
                  <a:pt x="887754" y="5777130"/>
                  <a:pt x="886206" y="5783256"/>
                </a:cubicBezTo>
                <a:cubicBezTo>
                  <a:pt x="887754" y="5777130"/>
                  <a:pt x="887754" y="5777130"/>
                  <a:pt x="887754" y="5777130"/>
                </a:cubicBezTo>
                <a:cubicBezTo>
                  <a:pt x="887754" y="5777130"/>
                  <a:pt x="890852" y="5764875"/>
                  <a:pt x="892400" y="5758748"/>
                </a:cubicBezTo>
                <a:cubicBezTo>
                  <a:pt x="908988" y="5762941"/>
                  <a:pt x="895498" y="5746494"/>
                  <a:pt x="912087" y="5750687"/>
                </a:cubicBezTo>
                <a:close/>
                <a:moveTo>
                  <a:pt x="647606" y="5749836"/>
                </a:moveTo>
                <a:cubicBezTo>
                  <a:pt x="647606" y="5749836"/>
                  <a:pt x="645863" y="5756729"/>
                  <a:pt x="645863" y="5756729"/>
                </a:cubicBezTo>
                <a:cubicBezTo>
                  <a:pt x="645863" y="5756729"/>
                  <a:pt x="644122" y="5763622"/>
                  <a:pt x="627534" y="5759429"/>
                </a:cubicBezTo>
                <a:cubicBezTo>
                  <a:pt x="629275" y="5752536"/>
                  <a:pt x="645863" y="5756729"/>
                  <a:pt x="647606" y="5749836"/>
                </a:cubicBezTo>
                <a:close/>
                <a:moveTo>
                  <a:pt x="2272103" y="5742524"/>
                </a:moveTo>
                <a:cubicBezTo>
                  <a:pt x="2276566" y="5743407"/>
                  <a:pt x="2277570" y="5746149"/>
                  <a:pt x="2278089" y="5751341"/>
                </a:cubicBezTo>
                <a:cubicBezTo>
                  <a:pt x="2272693" y="5762996"/>
                  <a:pt x="2263802" y="5768871"/>
                  <a:pt x="2249929" y="5768671"/>
                </a:cubicBezTo>
                <a:cubicBezTo>
                  <a:pt x="2249859" y="5753391"/>
                  <a:pt x="2263213" y="5748399"/>
                  <a:pt x="2272103" y="5742524"/>
                </a:cubicBezTo>
                <a:close/>
                <a:moveTo>
                  <a:pt x="4388177" y="5736980"/>
                </a:moveTo>
                <a:cubicBezTo>
                  <a:pt x="4405007" y="5738152"/>
                  <a:pt x="4405007" y="5738152"/>
                  <a:pt x="4408770" y="5749995"/>
                </a:cubicBezTo>
                <a:cubicBezTo>
                  <a:pt x="4408770" y="5749995"/>
                  <a:pt x="4393822" y="5754745"/>
                  <a:pt x="4393822" y="5754745"/>
                </a:cubicBezTo>
                <a:cubicBezTo>
                  <a:pt x="4399467" y="5772509"/>
                  <a:pt x="4418179" y="5779604"/>
                  <a:pt x="4406994" y="5796197"/>
                </a:cubicBezTo>
                <a:cubicBezTo>
                  <a:pt x="4406994" y="5796197"/>
                  <a:pt x="4403231" y="5784354"/>
                  <a:pt x="4390164" y="5795025"/>
                </a:cubicBezTo>
                <a:cubicBezTo>
                  <a:pt x="4390164" y="5795025"/>
                  <a:pt x="4378980" y="5811618"/>
                  <a:pt x="4393928" y="5806869"/>
                </a:cubicBezTo>
                <a:cubicBezTo>
                  <a:pt x="4395809" y="5812790"/>
                  <a:pt x="4393928" y="5806869"/>
                  <a:pt x="4410757" y="5808040"/>
                </a:cubicBezTo>
                <a:cubicBezTo>
                  <a:pt x="4397691" y="5818712"/>
                  <a:pt x="4399573" y="5824634"/>
                  <a:pt x="4382743" y="5823462"/>
                </a:cubicBezTo>
                <a:cubicBezTo>
                  <a:pt x="4382743" y="5823462"/>
                  <a:pt x="4382743" y="5823462"/>
                  <a:pt x="4380861" y="5817540"/>
                </a:cubicBezTo>
                <a:cubicBezTo>
                  <a:pt x="4380861" y="5817540"/>
                  <a:pt x="4380861" y="5817540"/>
                  <a:pt x="4378980" y="5811618"/>
                </a:cubicBezTo>
                <a:cubicBezTo>
                  <a:pt x="4375216" y="5799775"/>
                  <a:pt x="4375216" y="5799775"/>
                  <a:pt x="4373334" y="5793853"/>
                </a:cubicBezTo>
                <a:cubicBezTo>
                  <a:pt x="4354622" y="5786759"/>
                  <a:pt x="4322845" y="5790337"/>
                  <a:pt x="4330267" y="5761901"/>
                </a:cubicBezTo>
                <a:cubicBezTo>
                  <a:pt x="4330267" y="5761901"/>
                  <a:pt x="4345216" y="5757152"/>
                  <a:pt x="4343333" y="5751231"/>
                </a:cubicBezTo>
                <a:cubicBezTo>
                  <a:pt x="4343333" y="5751231"/>
                  <a:pt x="4343333" y="5751231"/>
                  <a:pt x="4341451" y="5745308"/>
                </a:cubicBezTo>
                <a:cubicBezTo>
                  <a:pt x="4339570" y="5739386"/>
                  <a:pt x="4354517" y="5734636"/>
                  <a:pt x="4356399" y="5740558"/>
                </a:cubicBezTo>
                <a:cubicBezTo>
                  <a:pt x="4356399" y="5740558"/>
                  <a:pt x="4358281" y="5746480"/>
                  <a:pt x="4375112" y="5747652"/>
                </a:cubicBezTo>
                <a:cubicBezTo>
                  <a:pt x="4373229" y="5741731"/>
                  <a:pt x="4390059" y="5742902"/>
                  <a:pt x="4388177" y="5736980"/>
                </a:cubicBezTo>
                <a:close/>
                <a:moveTo>
                  <a:pt x="4447471" y="5729719"/>
                </a:moveTo>
                <a:cubicBezTo>
                  <a:pt x="4449378" y="5729923"/>
                  <a:pt x="4449844" y="5731395"/>
                  <a:pt x="4449844" y="5731395"/>
                </a:cubicBezTo>
                <a:cubicBezTo>
                  <a:pt x="4451716" y="5737284"/>
                  <a:pt x="4455996" y="5739166"/>
                  <a:pt x="4458371" y="5740842"/>
                </a:cubicBezTo>
                <a:cubicBezTo>
                  <a:pt x="4460748" y="5742518"/>
                  <a:pt x="4461216" y="5743991"/>
                  <a:pt x="4455458" y="5749061"/>
                </a:cubicBezTo>
                <a:cubicBezTo>
                  <a:pt x="4455458" y="5749061"/>
                  <a:pt x="4453588" y="5743173"/>
                  <a:pt x="4440208" y="5747425"/>
                </a:cubicBezTo>
                <a:cubicBezTo>
                  <a:pt x="4451716" y="5737284"/>
                  <a:pt x="4451716" y="5737284"/>
                  <a:pt x="4436465" y="5735647"/>
                </a:cubicBezTo>
                <a:cubicBezTo>
                  <a:pt x="4442220" y="5730578"/>
                  <a:pt x="4445564" y="5729514"/>
                  <a:pt x="4447471" y="5729719"/>
                </a:cubicBezTo>
                <a:close/>
                <a:moveTo>
                  <a:pt x="619079" y="5723068"/>
                </a:moveTo>
                <a:cubicBezTo>
                  <a:pt x="617482" y="5729387"/>
                  <a:pt x="617482" y="5729387"/>
                  <a:pt x="617482" y="5729387"/>
                </a:cubicBezTo>
                <a:lnTo>
                  <a:pt x="613406" y="5726117"/>
                </a:lnTo>
                <a:close/>
                <a:moveTo>
                  <a:pt x="916818" y="5722149"/>
                </a:moveTo>
                <a:cubicBezTo>
                  <a:pt x="918182" y="5722207"/>
                  <a:pt x="919128" y="5722828"/>
                  <a:pt x="918765" y="5724264"/>
                </a:cubicBezTo>
                <a:cubicBezTo>
                  <a:pt x="917314" y="5730009"/>
                  <a:pt x="918765" y="5724264"/>
                  <a:pt x="917314" y="5730009"/>
                </a:cubicBezTo>
                <a:cubicBezTo>
                  <a:pt x="904872" y="5726864"/>
                  <a:pt x="912726" y="5721974"/>
                  <a:pt x="916818" y="5722149"/>
                </a:cubicBezTo>
                <a:close/>
                <a:moveTo>
                  <a:pt x="605256" y="5719574"/>
                </a:moveTo>
                <a:lnTo>
                  <a:pt x="613406" y="5726117"/>
                </a:lnTo>
                <a:lnTo>
                  <a:pt x="612696" y="5726496"/>
                </a:lnTo>
                <a:cubicBezTo>
                  <a:pt x="610170" y="5729218"/>
                  <a:pt x="608972" y="5733957"/>
                  <a:pt x="614288" y="5742024"/>
                </a:cubicBezTo>
                <a:cubicBezTo>
                  <a:pt x="600464" y="5738530"/>
                  <a:pt x="600464" y="5738530"/>
                  <a:pt x="598868" y="5744849"/>
                </a:cubicBezTo>
                <a:cubicBezTo>
                  <a:pt x="585045" y="5741355"/>
                  <a:pt x="600464" y="5738530"/>
                  <a:pt x="600464" y="5738530"/>
                </a:cubicBezTo>
                <a:cubicBezTo>
                  <a:pt x="589835" y="5722398"/>
                  <a:pt x="588239" y="5728719"/>
                  <a:pt x="605256" y="5719574"/>
                </a:cubicBezTo>
                <a:close/>
                <a:moveTo>
                  <a:pt x="117485" y="5711986"/>
                </a:moveTo>
                <a:cubicBezTo>
                  <a:pt x="119061" y="5711570"/>
                  <a:pt x="121825" y="5712268"/>
                  <a:pt x="127354" y="5713666"/>
                </a:cubicBezTo>
                <a:cubicBezTo>
                  <a:pt x="124257" y="5725921"/>
                  <a:pt x="124257" y="5725921"/>
                  <a:pt x="122708" y="5732047"/>
                </a:cubicBezTo>
                <a:cubicBezTo>
                  <a:pt x="111650" y="5729252"/>
                  <a:pt x="124257" y="5725921"/>
                  <a:pt x="113199" y="5723125"/>
                </a:cubicBezTo>
                <a:cubicBezTo>
                  <a:pt x="124257" y="5725921"/>
                  <a:pt x="125805" y="5719793"/>
                  <a:pt x="114747" y="5716998"/>
                </a:cubicBezTo>
                <a:cubicBezTo>
                  <a:pt x="115522" y="5713935"/>
                  <a:pt x="115909" y="5712403"/>
                  <a:pt x="117485" y="5711986"/>
                </a:cubicBezTo>
                <a:close/>
                <a:moveTo>
                  <a:pt x="2188431" y="5701732"/>
                </a:moveTo>
                <a:cubicBezTo>
                  <a:pt x="2189979" y="5702039"/>
                  <a:pt x="2193076" y="5702651"/>
                  <a:pt x="2192598" y="5705070"/>
                </a:cubicBezTo>
                <a:cubicBezTo>
                  <a:pt x="2192598" y="5705070"/>
                  <a:pt x="2192598" y="5705070"/>
                  <a:pt x="2194738" y="5710522"/>
                </a:cubicBezTo>
                <a:cubicBezTo>
                  <a:pt x="2194259" y="5712941"/>
                  <a:pt x="2194259" y="5712941"/>
                  <a:pt x="2192232" y="5715056"/>
                </a:cubicBezTo>
                <a:cubicBezTo>
                  <a:pt x="2190684" y="5714750"/>
                  <a:pt x="2187587" y="5714138"/>
                  <a:pt x="2188066" y="5711717"/>
                </a:cubicBezTo>
                <a:cubicBezTo>
                  <a:pt x="2188066" y="5711717"/>
                  <a:pt x="2188066" y="5711717"/>
                  <a:pt x="2185925" y="5706266"/>
                </a:cubicBezTo>
                <a:cubicBezTo>
                  <a:pt x="2186405" y="5703847"/>
                  <a:pt x="2186883" y="5701426"/>
                  <a:pt x="2188431" y="5701732"/>
                </a:cubicBezTo>
                <a:close/>
                <a:moveTo>
                  <a:pt x="807894" y="5697460"/>
                </a:moveTo>
                <a:cubicBezTo>
                  <a:pt x="807894" y="5697460"/>
                  <a:pt x="807894" y="5697460"/>
                  <a:pt x="824482" y="5701653"/>
                </a:cubicBezTo>
                <a:cubicBezTo>
                  <a:pt x="822933" y="5707780"/>
                  <a:pt x="822933" y="5707780"/>
                  <a:pt x="822933" y="5707780"/>
                </a:cubicBezTo>
                <a:cubicBezTo>
                  <a:pt x="822933" y="5707780"/>
                  <a:pt x="822933" y="5707780"/>
                  <a:pt x="821385" y="5713908"/>
                </a:cubicBezTo>
                <a:cubicBezTo>
                  <a:pt x="821385" y="5713908"/>
                  <a:pt x="821385" y="5713908"/>
                  <a:pt x="819836" y="5720035"/>
                </a:cubicBezTo>
                <a:cubicBezTo>
                  <a:pt x="819836" y="5720035"/>
                  <a:pt x="821385" y="5713908"/>
                  <a:pt x="804796" y="5709715"/>
                </a:cubicBezTo>
                <a:cubicBezTo>
                  <a:pt x="804796" y="5709715"/>
                  <a:pt x="804796" y="5709715"/>
                  <a:pt x="806345" y="5703587"/>
                </a:cubicBezTo>
                <a:cubicBezTo>
                  <a:pt x="806345" y="5703587"/>
                  <a:pt x="806345" y="5703587"/>
                  <a:pt x="807894" y="5697460"/>
                </a:cubicBezTo>
                <a:close/>
                <a:moveTo>
                  <a:pt x="4453703" y="5697164"/>
                </a:moveTo>
                <a:cubicBezTo>
                  <a:pt x="4454639" y="5700108"/>
                  <a:pt x="4459586" y="5701779"/>
                  <a:pt x="4462297" y="5703348"/>
                </a:cubicBezTo>
                <a:cubicBezTo>
                  <a:pt x="4465006" y="5704918"/>
                  <a:pt x="4465473" y="5706389"/>
                  <a:pt x="4457445" y="5708942"/>
                </a:cubicBezTo>
                <a:cubicBezTo>
                  <a:pt x="4455573" y="5703053"/>
                  <a:pt x="4455573" y="5703053"/>
                  <a:pt x="4453703" y="5697164"/>
                </a:cubicBezTo>
                <a:close/>
                <a:moveTo>
                  <a:pt x="135482" y="5681498"/>
                </a:moveTo>
                <a:cubicBezTo>
                  <a:pt x="143774" y="5683594"/>
                  <a:pt x="143339" y="5685318"/>
                  <a:pt x="140613" y="5687378"/>
                </a:cubicBezTo>
                <a:cubicBezTo>
                  <a:pt x="137885" y="5689438"/>
                  <a:pt x="132869" y="5691837"/>
                  <a:pt x="131997" y="5695284"/>
                </a:cubicBezTo>
                <a:cubicBezTo>
                  <a:pt x="131997" y="5695284"/>
                  <a:pt x="133740" y="5688390"/>
                  <a:pt x="135482" y="5681498"/>
                </a:cubicBezTo>
                <a:close/>
                <a:moveTo>
                  <a:pt x="2171513" y="5677354"/>
                </a:moveTo>
                <a:cubicBezTo>
                  <a:pt x="2174632" y="5678772"/>
                  <a:pt x="2175493" y="5680465"/>
                  <a:pt x="2175207" y="5681960"/>
                </a:cubicBezTo>
                <a:cubicBezTo>
                  <a:pt x="2174351" y="5686447"/>
                  <a:pt x="2163156" y="5689158"/>
                  <a:pt x="2171513" y="5677354"/>
                </a:cubicBezTo>
                <a:close/>
                <a:moveTo>
                  <a:pt x="4335153" y="5676487"/>
                </a:moveTo>
                <a:cubicBezTo>
                  <a:pt x="4340869" y="5694474"/>
                  <a:pt x="4344679" y="5706465"/>
                  <a:pt x="4344679" y="5706465"/>
                </a:cubicBezTo>
                <a:cubicBezTo>
                  <a:pt x="4340869" y="5694474"/>
                  <a:pt x="4321001" y="5687586"/>
                  <a:pt x="4335153" y="5676487"/>
                </a:cubicBezTo>
                <a:close/>
                <a:moveTo>
                  <a:pt x="880328" y="5666882"/>
                </a:moveTo>
                <a:cubicBezTo>
                  <a:pt x="880328" y="5666882"/>
                  <a:pt x="878780" y="5673009"/>
                  <a:pt x="895368" y="5677202"/>
                </a:cubicBezTo>
                <a:cubicBezTo>
                  <a:pt x="893819" y="5683330"/>
                  <a:pt x="893819" y="5683330"/>
                  <a:pt x="892271" y="5689456"/>
                </a:cubicBezTo>
                <a:cubicBezTo>
                  <a:pt x="875682" y="5685263"/>
                  <a:pt x="878780" y="5673009"/>
                  <a:pt x="880328" y="5666882"/>
                </a:cubicBezTo>
                <a:close/>
                <a:moveTo>
                  <a:pt x="4506631" y="5659719"/>
                </a:moveTo>
                <a:cubicBezTo>
                  <a:pt x="4508502" y="5665606"/>
                  <a:pt x="4510373" y="5671495"/>
                  <a:pt x="4501538" y="5680786"/>
                </a:cubicBezTo>
                <a:lnTo>
                  <a:pt x="4499667" y="5674897"/>
                </a:lnTo>
                <a:lnTo>
                  <a:pt x="4495925" y="5663121"/>
                </a:lnTo>
                <a:cubicBezTo>
                  <a:pt x="4495925" y="5663121"/>
                  <a:pt x="4506631" y="5659719"/>
                  <a:pt x="4506631" y="5659719"/>
                </a:cubicBezTo>
                <a:close/>
                <a:moveTo>
                  <a:pt x="2201301" y="5659379"/>
                </a:moveTo>
                <a:cubicBezTo>
                  <a:pt x="2201301" y="5659379"/>
                  <a:pt x="2202805" y="5659676"/>
                  <a:pt x="2202326" y="5662096"/>
                </a:cubicBezTo>
                <a:cubicBezTo>
                  <a:pt x="2201848" y="5664516"/>
                  <a:pt x="2203896" y="5669949"/>
                  <a:pt x="2204921" y="5672666"/>
                </a:cubicBezTo>
                <a:cubicBezTo>
                  <a:pt x="2205467" y="5677803"/>
                  <a:pt x="2206491" y="5680519"/>
                  <a:pt x="2207515" y="5683238"/>
                </a:cubicBezTo>
                <a:cubicBezTo>
                  <a:pt x="2207515" y="5683238"/>
                  <a:pt x="2207515" y="5683238"/>
                  <a:pt x="2207036" y="5685656"/>
                </a:cubicBezTo>
                <a:cubicBezTo>
                  <a:pt x="2207036" y="5685656"/>
                  <a:pt x="2207036" y="5685656"/>
                  <a:pt x="2205534" y="5685359"/>
                </a:cubicBezTo>
                <a:cubicBezTo>
                  <a:pt x="2205534" y="5685359"/>
                  <a:pt x="2204031" y="5685061"/>
                  <a:pt x="2204031" y="5685061"/>
                </a:cubicBezTo>
                <a:cubicBezTo>
                  <a:pt x="2203485" y="5679925"/>
                  <a:pt x="2202460" y="5677208"/>
                  <a:pt x="2201437" y="5674491"/>
                </a:cubicBezTo>
                <a:cubicBezTo>
                  <a:pt x="2200890" y="5669354"/>
                  <a:pt x="2199867" y="5666637"/>
                  <a:pt x="2199320" y="5661502"/>
                </a:cubicBezTo>
                <a:cubicBezTo>
                  <a:pt x="2199798" y="5659081"/>
                  <a:pt x="2199798" y="5659081"/>
                  <a:pt x="2201301" y="5659379"/>
                </a:cubicBezTo>
                <a:close/>
                <a:moveTo>
                  <a:pt x="3041631" y="5649019"/>
                </a:moveTo>
                <a:cubicBezTo>
                  <a:pt x="3043537" y="5655014"/>
                  <a:pt x="3043537" y="5655014"/>
                  <a:pt x="3045441" y="5661010"/>
                </a:cubicBezTo>
                <a:cubicBezTo>
                  <a:pt x="3045441" y="5661010"/>
                  <a:pt x="3045441" y="5661010"/>
                  <a:pt x="3047346" y="5667005"/>
                </a:cubicBezTo>
                <a:cubicBezTo>
                  <a:pt x="3047346" y="5667005"/>
                  <a:pt x="3047346" y="5667005"/>
                  <a:pt x="3063407" y="5661902"/>
                </a:cubicBezTo>
                <a:cubicBezTo>
                  <a:pt x="3063407" y="5661902"/>
                  <a:pt x="3065313" y="5667898"/>
                  <a:pt x="3065313" y="5667898"/>
                </a:cubicBezTo>
                <a:cubicBezTo>
                  <a:pt x="3069123" y="5679889"/>
                  <a:pt x="3071029" y="5685885"/>
                  <a:pt x="3074839" y="5697876"/>
                </a:cubicBezTo>
                <a:cubicBezTo>
                  <a:pt x="3074839" y="5697876"/>
                  <a:pt x="3074839" y="5697876"/>
                  <a:pt x="3060683" y="5708975"/>
                </a:cubicBezTo>
                <a:cubicBezTo>
                  <a:pt x="3058778" y="5702979"/>
                  <a:pt x="3058778" y="5702979"/>
                  <a:pt x="3056873" y="5696984"/>
                </a:cubicBezTo>
                <a:cubicBezTo>
                  <a:pt x="3054967" y="5690988"/>
                  <a:pt x="3053062" y="5684993"/>
                  <a:pt x="3049252" y="5673001"/>
                </a:cubicBezTo>
                <a:cubicBezTo>
                  <a:pt x="3047346" y="5667005"/>
                  <a:pt x="3031290" y="5672108"/>
                  <a:pt x="3029385" y="5666112"/>
                </a:cubicBezTo>
                <a:cubicBezTo>
                  <a:pt x="3027478" y="5660117"/>
                  <a:pt x="3027478" y="5660117"/>
                  <a:pt x="3025573" y="5654121"/>
                </a:cubicBezTo>
                <a:cubicBezTo>
                  <a:pt x="3041631" y="5649019"/>
                  <a:pt x="3041631" y="5649019"/>
                  <a:pt x="3041631" y="5649019"/>
                </a:cubicBezTo>
                <a:close/>
                <a:moveTo>
                  <a:pt x="903306" y="5645801"/>
                </a:moveTo>
                <a:cubicBezTo>
                  <a:pt x="910730" y="5651344"/>
                  <a:pt x="910295" y="5653067"/>
                  <a:pt x="907783" y="5654266"/>
                </a:cubicBezTo>
                <a:cubicBezTo>
                  <a:pt x="905276" y="5655466"/>
                  <a:pt x="900692" y="5656140"/>
                  <a:pt x="899821" y="5659587"/>
                </a:cubicBezTo>
                <a:cubicBezTo>
                  <a:pt x="899821" y="5659587"/>
                  <a:pt x="903306" y="5645801"/>
                  <a:pt x="903306" y="5645801"/>
                </a:cubicBezTo>
                <a:close/>
                <a:moveTo>
                  <a:pt x="952183" y="5638599"/>
                </a:moveTo>
                <a:cubicBezTo>
                  <a:pt x="950731" y="5644344"/>
                  <a:pt x="950731" y="5644344"/>
                  <a:pt x="950731" y="5644344"/>
                </a:cubicBezTo>
                <a:cubicBezTo>
                  <a:pt x="950731" y="5644344"/>
                  <a:pt x="950731" y="5644344"/>
                  <a:pt x="938221" y="5647293"/>
                </a:cubicBezTo>
                <a:cubicBezTo>
                  <a:pt x="939673" y="5641549"/>
                  <a:pt x="952183" y="5638599"/>
                  <a:pt x="952183" y="5638599"/>
                </a:cubicBezTo>
                <a:close/>
                <a:moveTo>
                  <a:pt x="119142" y="5632270"/>
                </a:moveTo>
                <a:lnTo>
                  <a:pt x="122764" y="5685269"/>
                </a:lnTo>
                <a:cubicBezTo>
                  <a:pt x="106176" y="5681075"/>
                  <a:pt x="106176" y="5681075"/>
                  <a:pt x="106176" y="5681075"/>
                </a:cubicBezTo>
                <a:cubicBezTo>
                  <a:pt x="102968" y="5693767"/>
                  <a:pt x="117952" y="5704305"/>
                  <a:pt x="99760" y="5706458"/>
                </a:cubicBezTo>
                <a:cubicBezTo>
                  <a:pt x="96552" y="5719150"/>
                  <a:pt x="116348" y="5710652"/>
                  <a:pt x="113141" y="5723343"/>
                </a:cubicBezTo>
                <a:cubicBezTo>
                  <a:pt x="96552" y="5719150"/>
                  <a:pt x="96552" y="5719150"/>
                  <a:pt x="96552" y="5719150"/>
                </a:cubicBezTo>
                <a:cubicBezTo>
                  <a:pt x="94947" y="5725495"/>
                  <a:pt x="91740" y="5738187"/>
                  <a:pt x="78363" y="5721303"/>
                </a:cubicBezTo>
                <a:cubicBezTo>
                  <a:pt x="93344" y="5731841"/>
                  <a:pt x="91740" y="5738187"/>
                  <a:pt x="90136" y="5744534"/>
                </a:cubicBezTo>
                <a:cubicBezTo>
                  <a:pt x="90136" y="5744534"/>
                  <a:pt x="70343" y="5753033"/>
                  <a:pt x="55359" y="5742494"/>
                </a:cubicBezTo>
                <a:lnTo>
                  <a:pt x="58567" y="5729802"/>
                </a:lnTo>
                <a:cubicBezTo>
                  <a:pt x="58567" y="5729802"/>
                  <a:pt x="41981" y="5725610"/>
                  <a:pt x="41981" y="5725610"/>
                </a:cubicBezTo>
                <a:cubicBezTo>
                  <a:pt x="41981" y="5725610"/>
                  <a:pt x="43586" y="5719265"/>
                  <a:pt x="43586" y="5719265"/>
                </a:cubicBezTo>
                <a:cubicBezTo>
                  <a:pt x="45191" y="5712918"/>
                  <a:pt x="45191" y="5712918"/>
                  <a:pt x="46793" y="5706573"/>
                </a:cubicBezTo>
                <a:cubicBezTo>
                  <a:pt x="63379" y="5710766"/>
                  <a:pt x="63379" y="5710766"/>
                  <a:pt x="61775" y="5717110"/>
                </a:cubicBezTo>
                <a:cubicBezTo>
                  <a:pt x="61775" y="5717110"/>
                  <a:pt x="61775" y="5717110"/>
                  <a:pt x="63379" y="5710766"/>
                </a:cubicBezTo>
                <a:cubicBezTo>
                  <a:pt x="73275" y="5706516"/>
                  <a:pt x="69130" y="5705469"/>
                  <a:pt x="65184" y="5703626"/>
                </a:cubicBezTo>
                <a:lnTo>
                  <a:pt x="66586" y="5698073"/>
                </a:lnTo>
                <a:cubicBezTo>
                  <a:pt x="68191" y="5691727"/>
                  <a:pt x="68191" y="5691727"/>
                  <a:pt x="68191" y="5691727"/>
                </a:cubicBezTo>
                <a:cubicBezTo>
                  <a:pt x="69795" y="5685381"/>
                  <a:pt x="71399" y="5679035"/>
                  <a:pt x="71399" y="5679035"/>
                </a:cubicBezTo>
                <a:cubicBezTo>
                  <a:pt x="73805" y="5669517"/>
                  <a:pt x="79155" y="5665805"/>
                  <a:pt x="84505" y="5662095"/>
                </a:cubicBezTo>
                <a:lnTo>
                  <a:pt x="93776" y="5650112"/>
                </a:lnTo>
                <a:lnTo>
                  <a:pt x="94134" y="5650182"/>
                </a:lnTo>
                <a:cubicBezTo>
                  <a:pt x="96409" y="5649913"/>
                  <a:pt x="96809" y="5648326"/>
                  <a:pt x="97611" y="5645153"/>
                </a:cubicBezTo>
                <a:lnTo>
                  <a:pt x="93776" y="5650112"/>
                </a:lnTo>
                <a:lnTo>
                  <a:pt x="79419" y="5647306"/>
                </a:lnTo>
                <a:cubicBezTo>
                  <a:pt x="97611" y="5645153"/>
                  <a:pt x="79419" y="5647306"/>
                  <a:pt x="81023" y="5640960"/>
                </a:cubicBezTo>
                <a:close/>
                <a:moveTo>
                  <a:pt x="119008" y="5630308"/>
                </a:moveTo>
                <a:lnTo>
                  <a:pt x="124235" y="5631110"/>
                </a:lnTo>
                <a:lnTo>
                  <a:pt x="119142" y="5632270"/>
                </a:lnTo>
                <a:close/>
                <a:moveTo>
                  <a:pt x="137201" y="5628154"/>
                </a:moveTo>
                <a:cubicBezTo>
                  <a:pt x="136398" y="5631328"/>
                  <a:pt x="131851" y="5631866"/>
                  <a:pt x="127503" y="5631611"/>
                </a:cubicBezTo>
                <a:lnTo>
                  <a:pt x="124235" y="5631110"/>
                </a:lnTo>
                <a:close/>
                <a:moveTo>
                  <a:pt x="548639" y="5624436"/>
                </a:moveTo>
                <a:cubicBezTo>
                  <a:pt x="548639" y="5624436"/>
                  <a:pt x="548639" y="5624436"/>
                  <a:pt x="564138" y="5628352"/>
                </a:cubicBezTo>
                <a:cubicBezTo>
                  <a:pt x="562532" y="5634707"/>
                  <a:pt x="547034" y="5630790"/>
                  <a:pt x="547034" y="5630790"/>
                </a:cubicBezTo>
                <a:cubicBezTo>
                  <a:pt x="548639" y="5624436"/>
                  <a:pt x="548639" y="5624436"/>
                  <a:pt x="548639" y="5624436"/>
                </a:cubicBezTo>
                <a:close/>
                <a:moveTo>
                  <a:pt x="623902" y="5622536"/>
                </a:moveTo>
                <a:cubicBezTo>
                  <a:pt x="628267" y="5622723"/>
                  <a:pt x="632413" y="5623771"/>
                  <a:pt x="632413" y="5623771"/>
                </a:cubicBezTo>
                <a:cubicBezTo>
                  <a:pt x="630671" y="5630665"/>
                  <a:pt x="628929" y="5637557"/>
                  <a:pt x="630671" y="5630665"/>
                </a:cubicBezTo>
                <a:cubicBezTo>
                  <a:pt x="630671" y="5630665"/>
                  <a:pt x="628929" y="5637557"/>
                  <a:pt x="627187" y="5644451"/>
                </a:cubicBezTo>
                <a:cubicBezTo>
                  <a:pt x="627187" y="5644451"/>
                  <a:pt x="630671" y="5630665"/>
                  <a:pt x="614083" y="5626471"/>
                </a:cubicBezTo>
                <a:cubicBezTo>
                  <a:pt x="614954" y="5623025"/>
                  <a:pt x="619537" y="5622350"/>
                  <a:pt x="623902" y="5622536"/>
                </a:cubicBezTo>
                <a:close/>
                <a:moveTo>
                  <a:pt x="2167856" y="5617306"/>
                </a:moveTo>
                <a:lnTo>
                  <a:pt x="2161521" y="5623322"/>
                </a:lnTo>
                <a:lnTo>
                  <a:pt x="2170662" y="5621869"/>
                </a:lnTo>
                <a:lnTo>
                  <a:pt x="2168846" y="5620791"/>
                </a:lnTo>
                <a:close/>
                <a:moveTo>
                  <a:pt x="958572" y="5613324"/>
                </a:moveTo>
                <a:cubicBezTo>
                  <a:pt x="957023" y="5619451"/>
                  <a:pt x="957023" y="5619451"/>
                  <a:pt x="957023" y="5619451"/>
                </a:cubicBezTo>
                <a:cubicBezTo>
                  <a:pt x="957023" y="5619451"/>
                  <a:pt x="944416" y="5622784"/>
                  <a:pt x="944416" y="5622784"/>
                </a:cubicBezTo>
                <a:cubicBezTo>
                  <a:pt x="945965" y="5616656"/>
                  <a:pt x="945965" y="5616656"/>
                  <a:pt x="958572" y="5613324"/>
                </a:cubicBezTo>
                <a:close/>
                <a:moveTo>
                  <a:pt x="930925" y="5606337"/>
                </a:moveTo>
                <a:cubicBezTo>
                  <a:pt x="930925" y="5606337"/>
                  <a:pt x="929377" y="5612463"/>
                  <a:pt x="929377" y="5612463"/>
                </a:cubicBezTo>
                <a:cubicBezTo>
                  <a:pt x="926279" y="5624717"/>
                  <a:pt x="908142" y="5626651"/>
                  <a:pt x="921633" y="5643099"/>
                </a:cubicBezTo>
                <a:cubicBezTo>
                  <a:pt x="905045" y="5638906"/>
                  <a:pt x="905045" y="5638906"/>
                  <a:pt x="905045" y="5638906"/>
                </a:cubicBezTo>
                <a:cubicBezTo>
                  <a:pt x="906593" y="5632779"/>
                  <a:pt x="906593" y="5632779"/>
                  <a:pt x="908142" y="5626651"/>
                </a:cubicBezTo>
                <a:cubicBezTo>
                  <a:pt x="909691" y="5620524"/>
                  <a:pt x="912788" y="5608270"/>
                  <a:pt x="930925" y="5606337"/>
                </a:cubicBezTo>
                <a:close/>
                <a:moveTo>
                  <a:pt x="2158794" y="5603823"/>
                </a:moveTo>
                <a:lnTo>
                  <a:pt x="2156513" y="5603964"/>
                </a:lnTo>
                <a:cubicBezTo>
                  <a:pt x="2154240" y="5604106"/>
                  <a:pt x="2151208" y="5604295"/>
                  <a:pt x="2148177" y="5604483"/>
                </a:cubicBezTo>
                <a:cubicBezTo>
                  <a:pt x="2148313" y="5606661"/>
                  <a:pt x="2148449" y="5608838"/>
                  <a:pt x="2148449" y="5608838"/>
                </a:cubicBezTo>
                <a:cubicBezTo>
                  <a:pt x="2154645" y="5610637"/>
                  <a:pt x="2154917" y="5614991"/>
                  <a:pt x="2161115" y="5616790"/>
                </a:cubicBezTo>
                <a:lnTo>
                  <a:pt x="2167818" y="5617173"/>
                </a:lnTo>
                <a:lnTo>
                  <a:pt x="2164978" y="5607175"/>
                </a:lnTo>
                <a:close/>
                <a:moveTo>
                  <a:pt x="63284" y="5594804"/>
                </a:moveTo>
                <a:cubicBezTo>
                  <a:pt x="63284" y="5594804"/>
                  <a:pt x="74342" y="5597599"/>
                  <a:pt x="74342" y="5597599"/>
                </a:cubicBezTo>
                <a:cubicBezTo>
                  <a:pt x="70858" y="5611385"/>
                  <a:pt x="70858" y="5611385"/>
                  <a:pt x="59800" y="5608590"/>
                </a:cubicBezTo>
                <a:cubicBezTo>
                  <a:pt x="61543" y="5601697"/>
                  <a:pt x="61543" y="5601697"/>
                  <a:pt x="63284" y="5594804"/>
                </a:cubicBezTo>
                <a:close/>
                <a:moveTo>
                  <a:pt x="4484817" y="5581780"/>
                </a:moveTo>
                <a:cubicBezTo>
                  <a:pt x="4498196" y="5577528"/>
                  <a:pt x="4502279" y="5590376"/>
                  <a:pt x="4490941" y="5601052"/>
                </a:cubicBezTo>
                <a:cubicBezTo>
                  <a:pt x="4488899" y="5594628"/>
                  <a:pt x="4475515" y="5598881"/>
                  <a:pt x="4473475" y="5592456"/>
                </a:cubicBezTo>
                <a:cubicBezTo>
                  <a:pt x="4484817" y="5581780"/>
                  <a:pt x="4484817" y="5581780"/>
                  <a:pt x="4484817" y="5581780"/>
                </a:cubicBezTo>
                <a:close/>
                <a:moveTo>
                  <a:pt x="4451970" y="5580429"/>
                </a:moveTo>
                <a:cubicBezTo>
                  <a:pt x="4454011" y="5586852"/>
                  <a:pt x="4454011" y="5586852"/>
                  <a:pt x="4454011" y="5586852"/>
                </a:cubicBezTo>
                <a:cubicBezTo>
                  <a:pt x="4437954" y="5591955"/>
                  <a:pt x="4451970" y="5580429"/>
                  <a:pt x="4451970" y="5580429"/>
                </a:cubicBezTo>
                <a:close/>
                <a:moveTo>
                  <a:pt x="978260" y="5570328"/>
                </a:moveTo>
                <a:cubicBezTo>
                  <a:pt x="982625" y="5570515"/>
                  <a:pt x="986772" y="5571564"/>
                  <a:pt x="986772" y="5571564"/>
                </a:cubicBezTo>
                <a:cubicBezTo>
                  <a:pt x="985030" y="5578455"/>
                  <a:pt x="985030" y="5578455"/>
                  <a:pt x="985030" y="5578455"/>
                </a:cubicBezTo>
                <a:cubicBezTo>
                  <a:pt x="985030" y="5578455"/>
                  <a:pt x="983288" y="5585349"/>
                  <a:pt x="983288" y="5585349"/>
                </a:cubicBezTo>
                <a:cubicBezTo>
                  <a:pt x="966699" y="5581156"/>
                  <a:pt x="966699" y="5581156"/>
                  <a:pt x="966699" y="5581156"/>
                </a:cubicBezTo>
                <a:cubicBezTo>
                  <a:pt x="968441" y="5574263"/>
                  <a:pt x="968441" y="5574263"/>
                  <a:pt x="968441" y="5574263"/>
                </a:cubicBezTo>
                <a:cubicBezTo>
                  <a:pt x="969313" y="5570816"/>
                  <a:pt x="973895" y="5570142"/>
                  <a:pt x="978260" y="5570328"/>
                </a:cubicBezTo>
                <a:close/>
                <a:moveTo>
                  <a:pt x="116660" y="5569796"/>
                </a:moveTo>
                <a:cubicBezTo>
                  <a:pt x="123358" y="5578210"/>
                  <a:pt x="125506" y="5587156"/>
                  <a:pt x="121837" y="5592951"/>
                </a:cubicBezTo>
                <a:cubicBezTo>
                  <a:pt x="118164" y="5598746"/>
                  <a:pt x="108674" y="5601388"/>
                  <a:pt x="92089" y="5597196"/>
                </a:cubicBezTo>
                <a:cubicBezTo>
                  <a:pt x="93686" y="5590877"/>
                  <a:pt x="98477" y="5571921"/>
                  <a:pt x="116660" y="5569796"/>
                </a:cubicBezTo>
                <a:close/>
                <a:moveTo>
                  <a:pt x="905882" y="5565785"/>
                </a:moveTo>
                <a:cubicBezTo>
                  <a:pt x="904334" y="5571912"/>
                  <a:pt x="902785" y="5578040"/>
                  <a:pt x="919373" y="5582233"/>
                </a:cubicBezTo>
                <a:cubicBezTo>
                  <a:pt x="917825" y="5588360"/>
                  <a:pt x="901236" y="5584167"/>
                  <a:pt x="901236" y="5584167"/>
                </a:cubicBezTo>
                <a:cubicBezTo>
                  <a:pt x="904334" y="5571912"/>
                  <a:pt x="902785" y="5578040"/>
                  <a:pt x="905882" y="5565785"/>
                </a:cubicBezTo>
                <a:close/>
                <a:moveTo>
                  <a:pt x="121451" y="5550840"/>
                </a:moveTo>
                <a:cubicBezTo>
                  <a:pt x="121451" y="5550840"/>
                  <a:pt x="121451" y="5550840"/>
                  <a:pt x="138039" y="5555033"/>
                </a:cubicBezTo>
                <a:cubicBezTo>
                  <a:pt x="138039" y="5555033"/>
                  <a:pt x="138039" y="5555033"/>
                  <a:pt x="119854" y="5557158"/>
                </a:cubicBezTo>
                <a:close/>
                <a:moveTo>
                  <a:pt x="550810" y="5550617"/>
                </a:moveTo>
                <a:cubicBezTo>
                  <a:pt x="550810" y="5550617"/>
                  <a:pt x="550409" y="5552205"/>
                  <a:pt x="548070" y="5553305"/>
                </a:cubicBezTo>
                <a:lnTo>
                  <a:pt x="547888" y="5553300"/>
                </a:lnTo>
                <a:close/>
                <a:moveTo>
                  <a:pt x="946900" y="5543153"/>
                </a:moveTo>
                <a:cubicBezTo>
                  <a:pt x="946900" y="5543153"/>
                  <a:pt x="963485" y="5547345"/>
                  <a:pt x="963485" y="5547345"/>
                </a:cubicBezTo>
                <a:cubicBezTo>
                  <a:pt x="963485" y="5547345"/>
                  <a:pt x="963485" y="5547345"/>
                  <a:pt x="961888" y="5553664"/>
                </a:cubicBezTo>
                <a:cubicBezTo>
                  <a:pt x="945302" y="5549471"/>
                  <a:pt x="945302" y="5549471"/>
                  <a:pt x="945302" y="5549471"/>
                </a:cubicBezTo>
                <a:cubicBezTo>
                  <a:pt x="946900" y="5543153"/>
                  <a:pt x="946900" y="5543153"/>
                  <a:pt x="946900" y="5543153"/>
                </a:cubicBezTo>
                <a:close/>
                <a:moveTo>
                  <a:pt x="106463" y="5540328"/>
                </a:moveTo>
                <a:cubicBezTo>
                  <a:pt x="106463" y="5540328"/>
                  <a:pt x="123048" y="5544521"/>
                  <a:pt x="123048" y="5544521"/>
                </a:cubicBezTo>
                <a:cubicBezTo>
                  <a:pt x="121451" y="5550840"/>
                  <a:pt x="121451" y="5550840"/>
                  <a:pt x="121451" y="5550840"/>
                </a:cubicBezTo>
                <a:cubicBezTo>
                  <a:pt x="104866" y="5546648"/>
                  <a:pt x="106463" y="5540328"/>
                  <a:pt x="106463" y="5540328"/>
                </a:cubicBezTo>
                <a:close/>
                <a:moveTo>
                  <a:pt x="4387417" y="5534932"/>
                </a:moveTo>
                <a:cubicBezTo>
                  <a:pt x="4388370" y="5537929"/>
                  <a:pt x="4393619" y="5542861"/>
                  <a:pt x="4397197" y="5548326"/>
                </a:cubicBezTo>
                <a:cubicBezTo>
                  <a:pt x="4400778" y="5553789"/>
                  <a:pt x="4402683" y="5559785"/>
                  <a:pt x="4396943" y="5564909"/>
                </a:cubicBezTo>
                <a:cubicBezTo>
                  <a:pt x="4396943" y="5564909"/>
                  <a:pt x="4395037" y="5558914"/>
                  <a:pt x="4381657" y="5563165"/>
                </a:cubicBezTo>
                <a:cubicBezTo>
                  <a:pt x="4379752" y="5557170"/>
                  <a:pt x="4391227" y="5546923"/>
                  <a:pt x="4387417" y="5534932"/>
                </a:cubicBezTo>
                <a:close/>
                <a:moveTo>
                  <a:pt x="913724" y="5534766"/>
                </a:moveTo>
                <a:cubicBezTo>
                  <a:pt x="913724" y="5534766"/>
                  <a:pt x="913724" y="5534766"/>
                  <a:pt x="930311" y="5538959"/>
                </a:cubicBezTo>
                <a:cubicBezTo>
                  <a:pt x="928714" y="5545278"/>
                  <a:pt x="928714" y="5545278"/>
                  <a:pt x="928714" y="5545278"/>
                </a:cubicBezTo>
                <a:cubicBezTo>
                  <a:pt x="927117" y="5551597"/>
                  <a:pt x="927117" y="5551597"/>
                  <a:pt x="943705" y="5555790"/>
                </a:cubicBezTo>
                <a:cubicBezTo>
                  <a:pt x="943705" y="5555790"/>
                  <a:pt x="958694" y="5566300"/>
                  <a:pt x="957097" y="5572620"/>
                </a:cubicBezTo>
                <a:cubicBezTo>
                  <a:pt x="957097" y="5572620"/>
                  <a:pt x="955500" y="5578937"/>
                  <a:pt x="955500" y="5578937"/>
                </a:cubicBezTo>
                <a:cubicBezTo>
                  <a:pt x="938914" y="5574745"/>
                  <a:pt x="938914" y="5574745"/>
                  <a:pt x="940512" y="5568427"/>
                </a:cubicBezTo>
                <a:cubicBezTo>
                  <a:pt x="940512" y="5568427"/>
                  <a:pt x="938914" y="5574745"/>
                  <a:pt x="938914" y="5574745"/>
                </a:cubicBezTo>
                <a:cubicBezTo>
                  <a:pt x="938914" y="5574745"/>
                  <a:pt x="937317" y="5581063"/>
                  <a:pt x="937317" y="5581063"/>
                </a:cubicBezTo>
                <a:cubicBezTo>
                  <a:pt x="920729" y="5576871"/>
                  <a:pt x="920729" y="5576871"/>
                  <a:pt x="922326" y="5570552"/>
                </a:cubicBezTo>
                <a:cubicBezTo>
                  <a:pt x="923923" y="5564234"/>
                  <a:pt x="923923" y="5564234"/>
                  <a:pt x="925520" y="5557915"/>
                </a:cubicBezTo>
                <a:cubicBezTo>
                  <a:pt x="925520" y="5557915"/>
                  <a:pt x="925520" y="5557915"/>
                  <a:pt x="927117" y="5551597"/>
                </a:cubicBezTo>
                <a:cubicBezTo>
                  <a:pt x="927117" y="5551597"/>
                  <a:pt x="912125" y="5541086"/>
                  <a:pt x="913724" y="5534766"/>
                </a:cubicBezTo>
                <a:close/>
                <a:moveTo>
                  <a:pt x="687463" y="5531048"/>
                </a:moveTo>
                <a:cubicBezTo>
                  <a:pt x="689754" y="5530710"/>
                  <a:pt x="693901" y="5531758"/>
                  <a:pt x="702195" y="5533854"/>
                </a:cubicBezTo>
                <a:cubicBezTo>
                  <a:pt x="702195" y="5533854"/>
                  <a:pt x="702195" y="5533854"/>
                  <a:pt x="700453" y="5540748"/>
                </a:cubicBezTo>
                <a:cubicBezTo>
                  <a:pt x="683865" y="5536554"/>
                  <a:pt x="683865" y="5536554"/>
                  <a:pt x="683865" y="5536554"/>
                </a:cubicBezTo>
                <a:cubicBezTo>
                  <a:pt x="684735" y="5533108"/>
                  <a:pt x="685172" y="5531384"/>
                  <a:pt x="687463" y="5531048"/>
                </a:cubicBezTo>
                <a:close/>
                <a:moveTo>
                  <a:pt x="933506" y="5526322"/>
                </a:moveTo>
                <a:cubicBezTo>
                  <a:pt x="950094" y="5530516"/>
                  <a:pt x="950094" y="5530516"/>
                  <a:pt x="950094" y="5530516"/>
                </a:cubicBezTo>
                <a:cubicBezTo>
                  <a:pt x="948497" y="5536834"/>
                  <a:pt x="948497" y="5536834"/>
                  <a:pt x="946900" y="5543153"/>
                </a:cubicBezTo>
                <a:cubicBezTo>
                  <a:pt x="946900" y="5543153"/>
                  <a:pt x="930311" y="5538959"/>
                  <a:pt x="931908" y="5532641"/>
                </a:cubicBezTo>
                <a:cubicBezTo>
                  <a:pt x="931908" y="5532641"/>
                  <a:pt x="931908" y="5532641"/>
                  <a:pt x="933506" y="5526322"/>
                </a:cubicBezTo>
                <a:close/>
                <a:moveTo>
                  <a:pt x="111254" y="5521372"/>
                </a:moveTo>
                <a:cubicBezTo>
                  <a:pt x="111254" y="5521372"/>
                  <a:pt x="114999" y="5524001"/>
                  <a:pt x="116676" y="5526104"/>
                </a:cubicBezTo>
                <a:cubicBezTo>
                  <a:pt x="118349" y="5528209"/>
                  <a:pt x="117949" y="5529788"/>
                  <a:pt x="109658" y="5527692"/>
                </a:cubicBezTo>
                <a:close/>
                <a:moveTo>
                  <a:pt x="82450" y="5518981"/>
                </a:moveTo>
                <a:cubicBezTo>
                  <a:pt x="82450" y="5518981"/>
                  <a:pt x="93508" y="5521776"/>
                  <a:pt x="93508" y="5521776"/>
                </a:cubicBezTo>
                <a:cubicBezTo>
                  <a:pt x="91766" y="5528670"/>
                  <a:pt x="91766" y="5528670"/>
                  <a:pt x="80708" y="5525874"/>
                </a:cubicBezTo>
                <a:cubicBezTo>
                  <a:pt x="80708" y="5525874"/>
                  <a:pt x="82450" y="5518981"/>
                  <a:pt x="82450" y="5518981"/>
                </a:cubicBezTo>
                <a:close/>
                <a:moveTo>
                  <a:pt x="3063957" y="5505801"/>
                </a:moveTo>
                <a:cubicBezTo>
                  <a:pt x="3063957" y="5505801"/>
                  <a:pt x="3065838" y="5511723"/>
                  <a:pt x="3065838" y="5511723"/>
                </a:cubicBezTo>
                <a:cubicBezTo>
                  <a:pt x="3065838" y="5511723"/>
                  <a:pt x="3050890" y="5516472"/>
                  <a:pt x="3050890" y="5516472"/>
                </a:cubicBezTo>
                <a:cubicBezTo>
                  <a:pt x="3050890" y="5516472"/>
                  <a:pt x="3063957" y="5505801"/>
                  <a:pt x="3063957" y="5505801"/>
                </a:cubicBezTo>
                <a:close/>
                <a:moveTo>
                  <a:pt x="118220" y="5493800"/>
                </a:moveTo>
                <a:cubicBezTo>
                  <a:pt x="118220" y="5493800"/>
                  <a:pt x="134809" y="5497992"/>
                  <a:pt x="134809" y="5497992"/>
                </a:cubicBezTo>
                <a:cubicBezTo>
                  <a:pt x="151397" y="5502185"/>
                  <a:pt x="151397" y="5502185"/>
                  <a:pt x="151397" y="5502185"/>
                </a:cubicBezTo>
                <a:cubicBezTo>
                  <a:pt x="149655" y="5509079"/>
                  <a:pt x="133066" y="5504887"/>
                  <a:pt x="133066" y="5504887"/>
                </a:cubicBezTo>
                <a:cubicBezTo>
                  <a:pt x="133066" y="5504887"/>
                  <a:pt x="116478" y="5500693"/>
                  <a:pt x="118220" y="5493800"/>
                </a:cubicBezTo>
                <a:close/>
                <a:moveTo>
                  <a:pt x="109710" y="5492566"/>
                </a:moveTo>
                <a:cubicBezTo>
                  <a:pt x="114075" y="5492752"/>
                  <a:pt x="118220" y="5493800"/>
                  <a:pt x="118220" y="5493800"/>
                </a:cubicBezTo>
                <a:cubicBezTo>
                  <a:pt x="118220" y="5493800"/>
                  <a:pt x="118220" y="5493800"/>
                  <a:pt x="116478" y="5500693"/>
                </a:cubicBezTo>
                <a:cubicBezTo>
                  <a:pt x="116478" y="5500693"/>
                  <a:pt x="116478" y="5500693"/>
                  <a:pt x="99892" y="5496502"/>
                </a:cubicBezTo>
                <a:cubicBezTo>
                  <a:pt x="100764" y="5493055"/>
                  <a:pt x="105347" y="5492379"/>
                  <a:pt x="109710" y="5492566"/>
                </a:cubicBezTo>
                <a:close/>
                <a:moveTo>
                  <a:pt x="664494" y="5485213"/>
                </a:moveTo>
                <a:cubicBezTo>
                  <a:pt x="670679" y="5489831"/>
                  <a:pt x="669953" y="5492705"/>
                  <a:pt x="666135" y="5493267"/>
                </a:cubicBezTo>
                <a:cubicBezTo>
                  <a:pt x="662317" y="5493829"/>
                  <a:pt x="655404" y="5492082"/>
                  <a:pt x="649220" y="5487464"/>
                </a:cubicBezTo>
                <a:cubicBezTo>
                  <a:pt x="650672" y="5481719"/>
                  <a:pt x="663043" y="5490958"/>
                  <a:pt x="663043" y="5490958"/>
                </a:cubicBezTo>
                <a:cubicBezTo>
                  <a:pt x="663043" y="5490958"/>
                  <a:pt x="663043" y="5490958"/>
                  <a:pt x="664494" y="5485213"/>
                </a:cubicBezTo>
                <a:close/>
                <a:moveTo>
                  <a:pt x="3073260" y="5483287"/>
                </a:moveTo>
                <a:cubicBezTo>
                  <a:pt x="3090089" y="5484459"/>
                  <a:pt x="3091971" y="5490380"/>
                  <a:pt x="3095734" y="5502224"/>
                </a:cubicBezTo>
                <a:cubicBezTo>
                  <a:pt x="3080786" y="5506972"/>
                  <a:pt x="3095734" y="5502224"/>
                  <a:pt x="3080786" y="5506972"/>
                </a:cubicBezTo>
                <a:cubicBezTo>
                  <a:pt x="3078905" y="5501052"/>
                  <a:pt x="3058312" y="5488036"/>
                  <a:pt x="3058312" y="5488036"/>
                </a:cubicBezTo>
                <a:cubicBezTo>
                  <a:pt x="3058312" y="5488036"/>
                  <a:pt x="3058312" y="5488036"/>
                  <a:pt x="3073260" y="5483287"/>
                </a:cubicBezTo>
                <a:close/>
                <a:moveTo>
                  <a:pt x="1010713" y="5476849"/>
                </a:moveTo>
                <a:lnTo>
                  <a:pt x="1005873" y="5495997"/>
                </a:lnTo>
                <a:cubicBezTo>
                  <a:pt x="1005873" y="5495997"/>
                  <a:pt x="1004259" y="5502380"/>
                  <a:pt x="1004259" y="5502380"/>
                </a:cubicBezTo>
                <a:cubicBezTo>
                  <a:pt x="1001033" y="5515144"/>
                  <a:pt x="1001033" y="5515144"/>
                  <a:pt x="997807" y="5527909"/>
                </a:cubicBezTo>
                <a:cubicBezTo>
                  <a:pt x="985597" y="5518032"/>
                  <a:pt x="1001033" y="5515144"/>
                  <a:pt x="987210" y="5511649"/>
                </a:cubicBezTo>
                <a:cubicBezTo>
                  <a:pt x="975000" y="5501774"/>
                  <a:pt x="988823" y="5505268"/>
                  <a:pt x="990437" y="5498885"/>
                </a:cubicBezTo>
                <a:cubicBezTo>
                  <a:pt x="990437" y="5498885"/>
                  <a:pt x="992050" y="5492503"/>
                  <a:pt x="993664" y="5486120"/>
                </a:cubicBezTo>
                <a:cubicBezTo>
                  <a:pt x="1009100" y="5483233"/>
                  <a:pt x="1009100" y="5483233"/>
                  <a:pt x="1010713" y="5476849"/>
                </a:cubicBezTo>
                <a:close/>
                <a:moveTo>
                  <a:pt x="122866" y="5475419"/>
                </a:moveTo>
                <a:cubicBezTo>
                  <a:pt x="122866" y="5475419"/>
                  <a:pt x="126623" y="5477998"/>
                  <a:pt x="128312" y="5480054"/>
                </a:cubicBezTo>
                <a:cubicBezTo>
                  <a:pt x="129998" y="5482110"/>
                  <a:pt x="129611" y="5483641"/>
                  <a:pt x="121317" y="5481545"/>
                </a:cubicBezTo>
                <a:close/>
                <a:moveTo>
                  <a:pt x="948408" y="5467348"/>
                </a:moveTo>
                <a:cubicBezTo>
                  <a:pt x="964997" y="5471541"/>
                  <a:pt x="964997" y="5471541"/>
                  <a:pt x="964997" y="5471541"/>
                </a:cubicBezTo>
                <a:lnTo>
                  <a:pt x="963449" y="5477668"/>
                </a:lnTo>
                <a:cubicBezTo>
                  <a:pt x="963449" y="5477668"/>
                  <a:pt x="946860" y="5473474"/>
                  <a:pt x="948408" y="5467348"/>
                </a:cubicBezTo>
                <a:close/>
                <a:moveTo>
                  <a:pt x="719618" y="5464926"/>
                </a:moveTo>
                <a:cubicBezTo>
                  <a:pt x="727911" y="5467022"/>
                  <a:pt x="727475" y="5468747"/>
                  <a:pt x="724968" y="5469946"/>
                </a:cubicBezTo>
                <a:cubicBezTo>
                  <a:pt x="722459" y="5471145"/>
                  <a:pt x="717876" y="5471820"/>
                  <a:pt x="717876" y="5471820"/>
                </a:cubicBezTo>
                <a:cubicBezTo>
                  <a:pt x="701290" y="5467628"/>
                  <a:pt x="719618" y="5464926"/>
                  <a:pt x="719618" y="5464926"/>
                </a:cubicBezTo>
                <a:close/>
                <a:moveTo>
                  <a:pt x="96676" y="5462687"/>
                </a:moveTo>
                <a:cubicBezTo>
                  <a:pt x="96676" y="5462687"/>
                  <a:pt x="98638" y="5466545"/>
                  <a:pt x="99223" y="5470054"/>
                </a:cubicBezTo>
                <a:cubicBezTo>
                  <a:pt x="99807" y="5473563"/>
                  <a:pt x="99008" y="5476723"/>
                  <a:pt x="93481" y="5475326"/>
                </a:cubicBezTo>
                <a:cubicBezTo>
                  <a:pt x="95078" y="5469006"/>
                  <a:pt x="96676" y="5462687"/>
                  <a:pt x="96676" y="5462687"/>
                </a:cubicBezTo>
                <a:close/>
                <a:moveTo>
                  <a:pt x="4316696" y="5460747"/>
                </a:moveTo>
                <a:cubicBezTo>
                  <a:pt x="4316696" y="5460747"/>
                  <a:pt x="4333286" y="5461959"/>
                  <a:pt x="4337028" y="5473736"/>
                </a:cubicBezTo>
                <a:cubicBezTo>
                  <a:pt x="4337028" y="5473736"/>
                  <a:pt x="4324181" y="5484301"/>
                  <a:pt x="4326051" y="5490190"/>
                </a:cubicBezTo>
                <a:cubicBezTo>
                  <a:pt x="4327923" y="5496079"/>
                  <a:pt x="4338898" y="5479624"/>
                  <a:pt x="4340770" y="5485513"/>
                </a:cubicBezTo>
                <a:cubicBezTo>
                  <a:pt x="4340770" y="5485513"/>
                  <a:pt x="4340770" y="5485513"/>
                  <a:pt x="4338898" y="5479624"/>
                </a:cubicBezTo>
                <a:cubicBezTo>
                  <a:pt x="4338898" y="5479624"/>
                  <a:pt x="4338898" y="5479624"/>
                  <a:pt x="4353621" y="5474945"/>
                </a:cubicBezTo>
                <a:cubicBezTo>
                  <a:pt x="4353621" y="5474945"/>
                  <a:pt x="4355493" y="5480834"/>
                  <a:pt x="4355493" y="5480834"/>
                </a:cubicBezTo>
                <a:cubicBezTo>
                  <a:pt x="4359235" y="5492612"/>
                  <a:pt x="4344512" y="5497290"/>
                  <a:pt x="4346384" y="5503178"/>
                </a:cubicBezTo>
                <a:cubicBezTo>
                  <a:pt x="4346384" y="5503178"/>
                  <a:pt x="4344512" y="5497290"/>
                  <a:pt x="4344512" y="5497290"/>
                </a:cubicBezTo>
                <a:cubicBezTo>
                  <a:pt x="4327923" y="5496079"/>
                  <a:pt x="4346384" y="5503178"/>
                  <a:pt x="4331664" y="5507855"/>
                </a:cubicBezTo>
                <a:cubicBezTo>
                  <a:pt x="4331664" y="5507855"/>
                  <a:pt x="4313201" y="5500757"/>
                  <a:pt x="4311329" y="5494868"/>
                </a:cubicBezTo>
                <a:cubicBezTo>
                  <a:pt x="4311329" y="5494868"/>
                  <a:pt x="4296611" y="5499545"/>
                  <a:pt x="4296611" y="5499545"/>
                </a:cubicBezTo>
                <a:cubicBezTo>
                  <a:pt x="4292868" y="5487768"/>
                  <a:pt x="4290997" y="5481879"/>
                  <a:pt x="4289126" y="5475991"/>
                </a:cubicBezTo>
                <a:cubicBezTo>
                  <a:pt x="4305716" y="5477202"/>
                  <a:pt x="4320438" y="5472524"/>
                  <a:pt x="4316696" y="5460747"/>
                </a:cubicBezTo>
                <a:close/>
                <a:moveTo>
                  <a:pt x="951506" y="5455094"/>
                </a:moveTo>
                <a:cubicBezTo>
                  <a:pt x="951506" y="5455094"/>
                  <a:pt x="955267" y="5457674"/>
                  <a:pt x="956758" y="5460496"/>
                </a:cubicBezTo>
                <a:cubicBezTo>
                  <a:pt x="958253" y="5463317"/>
                  <a:pt x="957479" y="5466381"/>
                  <a:pt x="948408" y="5467348"/>
                </a:cubicBezTo>
                <a:cubicBezTo>
                  <a:pt x="949957" y="5461220"/>
                  <a:pt x="949957" y="5461220"/>
                  <a:pt x="951506" y="5455094"/>
                </a:cubicBezTo>
                <a:close/>
                <a:moveTo>
                  <a:pt x="130610" y="5444782"/>
                </a:moveTo>
                <a:cubicBezTo>
                  <a:pt x="130610" y="5444782"/>
                  <a:pt x="130610" y="5444782"/>
                  <a:pt x="147199" y="5448976"/>
                </a:cubicBezTo>
                <a:cubicBezTo>
                  <a:pt x="147199" y="5448976"/>
                  <a:pt x="147199" y="5448976"/>
                  <a:pt x="145650" y="5455104"/>
                </a:cubicBezTo>
                <a:cubicBezTo>
                  <a:pt x="145650" y="5455104"/>
                  <a:pt x="145650" y="5455104"/>
                  <a:pt x="162238" y="5459297"/>
                </a:cubicBezTo>
                <a:cubicBezTo>
                  <a:pt x="160689" y="5465424"/>
                  <a:pt x="159142" y="5471550"/>
                  <a:pt x="159142" y="5471550"/>
                </a:cubicBezTo>
                <a:cubicBezTo>
                  <a:pt x="157592" y="5477678"/>
                  <a:pt x="157592" y="5477678"/>
                  <a:pt x="157592" y="5477678"/>
                </a:cubicBezTo>
                <a:cubicBezTo>
                  <a:pt x="157592" y="5477678"/>
                  <a:pt x="157592" y="5477678"/>
                  <a:pt x="156043" y="5483805"/>
                </a:cubicBezTo>
                <a:cubicBezTo>
                  <a:pt x="156043" y="5483805"/>
                  <a:pt x="156043" y="5483805"/>
                  <a:pt x="139454" y="5479612"/>
                </a:cubicBezTo>
                <a:cubicBezTo>
                  <a:pt x="125963" y="5463165"/>
                  <a:pt x="124416" y="5469293"/>
                  <a:pt x="112477" y="5446719"/>
                </a:cubicBezTo>
                <a:cubicBezTo>
                  <a:pt x="127513" y="5457038"/>
                  <a:pt x="129061" y="5450911"/>
                  <a:pt x="129061" y="5450911"/>
                </a:cubicBezTo>
                <a:cubicBezTo>
                  <a:pt x="129061" y="5450911"/>
                  <a:pt x="130610" y="5444782"/>
                  <a:pt x="130610" y="5444782"/>
                </a:cubicBezTo>
                <a:close/>
                <a:moveTo>
                  <a:pt x="4323955" y="5437222"/>
                </a:moveTo>
                <a:cubicBezTo>
                  <a:pt x="4333005" y="5437882"/>
                  <a:pt x="4334024" y="5441094"/>
                  <a:pt x="4332781" y="5444142"/>
                </a:cubicBezTo>
                <a:cubicBezTo>
                  <a:pt x="4331540" y="5447188"/>
                  <a:pt x="4328037" y="5450070"/>
                  <a:pt x="4328037" y="5450070"/>
                </a:cubicBezTo>
                <a:cubicBezTo>
                  <a:pt x="4325997" y="5443646"/>
                  <a:pt x="4325997" y="5443646"/>
                  <a:pt x="4325997" y="5443646"/>
                </a:cubicBezTo>
                <a:cubicBezTo>
                  <a:pt x="4323955" y="5437222"/>
                  <a:pt x="4323955" y="5437222"/>
                  <a:pt x="4323955" y="5437222"/>
                </a:cubicBezTo>
                <a:close/>
                <a:moveTo>
                  <a:pt x="694254" y="5434374"/>
                </a:moveTo>
                <a:cubicBezTo>
                  <a:pt x="696727" y="5433318"/>
                  <a:pt x="701274" y="5432788"/>
                  <a:pt x="709568" y="5434884"/>
                </a:cubicBezTo>
                <a:cubicBezTo>
                  <a:pt x="707971" y="5441202"/>
                  <a:pt x="707971" y="5441202"/>
                  <a:pt x="706373" y="5447522"/>
                </a:cubicBezTo>
                <a:cubicBezTo>
                  <a:pt x="704776" y="5453840"/>
                  <a:pt x="704776" y="5453840"/>
                  <a:pt x="704776" y="5453840"/>
                </a:cubicBezTo>
                <a:cubicBezTo>
                  <a:pt x="704776" y="5453840"/>
                  <a:pt x="706373" y="5447522"/>
                  <a:pt x="689785" y="5443329"/>
                </a:cubicBezTo>
                <a:cubicBezTo>
                  <a:pt x="689785" y="5443329"/>
                  <a:pt x="691382" y="5437009"/>
                  <a:pt x="691382" y="5437009"/>
                </a:cubicBezTo>
                <a:cubicBezTo>
                  <a:pt x="691382" y="5437009"/>
                  <a:pt x="691781" y="5435429"/>
                  <a:pt x="694254" y="5434374"/>
                </a:cubicBezTo>
                <a:close/>
                <a:moveTo>
                  <a:pt x="732779" y="5432501"/>
                </a:moveTo>
                <a:cubicBezTo>
                  <a:pt x="736625" y="5432557"/>
                  <a:pt x="740772" y="5433605"/>
                  <a:pt x="744532" y="5436185"/>
                </a:cubicBezTo>
                <a:cubicBezTo>
                  <a:pt x="741434" y="5448440"/>
                  <a:pt x="729492" y="5425865"/>
                  <a:pt x="724846" y="5444247"/>
                </a:cubicBezTo>
                <a:cubicBezTo>
                  <a:pt x="712407" y="5441103"/>
                  <a:pt x="721240" y="5432334"/>
                  <a:pt x="732779" y="5432501"/>
                </a:cubicBezTo>
                <a:close/>
                <a:moveTo>
                  <a:pt x="87927" y="5427476"/>
                </a:moveTo>
                <a:cubicBezTo>
                  <a:pt x="103064" y="5437414"/>
                  <a:pt x="103064" y="5437414"/>
                  <a:pt x="101612" y="5443158"/>
                </a:cubicBezTo>
                <a:cubicBezTo>
                  <a:pt x="85023" y="5438965"/>
                  <a:pt x="103064" y="5437414"/>
                  <a:pt x="87927" y="5427476"/>
                </a:cubicBezTo>
                <a:close/>
                <a:moveTo>
                  <a:pt x="811547" y="5427050"/>
                </a:moveTo>
                <a:cubicBezTo>
                  <a:pt x="810094" y="5432794"/>
                  <a:pt x="810094" y="5432794"/>
                  <a:pt x="808642" y="5438540"/>
                </a:cubicBezTo>
                <a:cubicBezTo>
                  <a:pt x="808642" y="5438540"/>
                  <a:pt x="794958" y="5422858"/>
                  <a:pt x="811547" y="5427050"/>
                </a:cubicBezTo>
                <a:close/>
                <a:moveTo>
                  <a:pt x="4402809" y="5425720"/>
                </a:moveTo>
                <a:cubicBezTo>
                  <a:pt x="4388624" y="5436712"/>
                  <a:pt x="4390496" y="5442601"/>
                  <a:pt x="4392366" y="5448489"/>
                </a:cubicBezTo>
                <a:cubicBezTo>
                  <a:pt x="4374434" y="5447705"/>
                  <a:pt x="4374434" y="5447705"/>
                  <a:pt x="4372563" y="5441815"/>
                </a:cubicBezTo>
                <a:cubicBezTo>
                  <a:pt x="4374434" y="5447705"/>
                  <a:pt x="4368821" y="5430039"/>
                  <a:pt x="4368821" y="5430039"/>
                </a:cubicBezTo>
                <a:cubicBezTo>
                  <a:pt x="4384882" y="5424936"/>
                  <a:pt x="4388624" y="5436712"/>
                  <a:pt x="4402809" y="5425720"/>
                </a:cubicBezTo>
                <a:close/>
                <a:moveTo>
                  <a:pt x="845439" y="5420951"/>
                </a:moveTo>
                <a:cubicBezTo>
                  <a:pt x="859262" y="5424444"/>
                  <a:pt x="859262" y="5424444"/>
                  <a:pt x="859262" y="5424444"/>
                </a:cubicBezTo>
                <a:cubicBezTo>
                  <a:pt x="857520" y="5431338"/>
                  <a:pt x="841955" y="5434737"/>
                  <a:pt x="840212" y="5441630"/>
                </a:cubicBezTo>
                <a:cubicBezTo>
                  <a:pt x="828131" y="5431243"/>
                  <a:pt x="843696" y="5427844"/>
                  <a:pt x="845439" y="5420951"/>
                </a:cubicBezTo>
                <a:close/>
                <a:moveTo>
                  <a:pt x="718378" y="5410936"/>
                </a:moveTo>
                <a:cubicBezTo>
                  <a:pt x="723550" y="5410104"/>
                  <a:pt x="731428" y="5418206"/>
                  <a:pt x="732589" y="5413611"/>
                </a:cubicBezTo>
                <a:cubicBezTo>
                  <a:pt x="740107" y="5418771"/>
                  <a:pt x="739720" y="5420304"/>
                  <a:pt x="735188" y="5420786"/>
                </a:cubicBezTo>
                <a:cubicBezTo>
                  <a:pt x="730653" y="5421270"/>
                  <a:pt x="721973" y="5420706"/>
                  <a:pt x="712907" y="5421674"/>
                </a:cubicBezTo>
                <a:cubicBezTo>
                  <a:pt x="712907" y="5421674"/>
                  <a:pt x="714455" y="5415547"/>
                  <a:pt x="714455" y="5415547"/>
                </a:cubicBezTo>
                <a:cubicBezTo>
                  <a:pt x="715230" y="5412483"/>
                  <a:pt x="716654" y="5411213"/>
                  <a:pt x="718378" y="5410936"/>
                </a:cubicBezTo>
                <a:close/>
                <a:moveTo>
                  <a:pt x="94360" y="5410768"/>
                </a:moveTo>
                <a:cubicBezTo>
                  <a:pt x="96434" y="5411293"/>
                  <a:pt x="100581" y="5412342"/>
                  <a:pt x="109746" y="5410991"/>
                </a:cubicBezTo>
                <a:cubicBezTo>
                  <a:pt x="108005" y="5417884"/>
                  <a:pt x="108005" y="5417884"/>
                  <a:pt x="106262" y="5424777"/>
                </a:cubicBezTo>
                <a:cubicBezTo>
                  <a:pt x="89673" y="5420585"/>
                  <a:pt x="91415" y="5413691"/>
                  <a:pt x="91415" y="5413691"/>
                </a:cubicBezTo>
                <a:cubicBezTo>
                  <a:pt x="92287" y="5410245"/>
                  <a:pt x="92287" y="5410245"/>
                  <a:pt x="94360" y="5410768"/>
                </a:cubicBezTo>
                <a:close/>
                <a:moveTo>
                  <a:pt x="834520" y="5405968"/>
                </a:moveTo>
                <a:cubicBezTo>
                  <a:pt x="832971" y="5412094"/>
                  <a:pt x="842480" y="5421017"/>
                  <a:pt x="842480" y="5421017"/>
                </a:cubicBezTo>
                <a:cubicBezTo>
                  <a:pt x="840931" y="5427144"/>
                  <a:pt x="840931" y="5427144"/>
                  <a:pt x="829874" y="5424349"/>
                </a:cubicBezTo>
                <a:cubicBezTo>
                  <a:pt x="829874" y="5424349"/>
                  <a:pt x="829874" y="5424349"/>
                  <a:pt x="831422" y="5418222"/>
                </a:cubicBezTo>
                <a:cubicBezTo>
                  <a:pt x="831422" y="5418222"/>
                  <a:pt x="832971" y="5412094"/>
                  <a:pt x="832971" y="5412094"/>
                </a:cubicBezTo>
                <a:cubicBezTo>
                  <a:pt x="832971" y="5412094"/>
                  <a:pt x="834520" y="5405968"/>
                  <a:pt x="834520" y="5405968"/>
                </a:cubicBezTo>
                <a:close/>
                <a:moveTo>
                  <a:pt x="689792" y="5404047"/>
                </a:moveTo>
                <a:cubicBezTo>
                  <a:pt x="693351" y="5403057"/>
                  <a:pt x="697774" y="5411737"/>
                  <a:pt x="697774" y="5411737"/>
                </a:cubicBezTo>
                <a:cubicBezTo>
                  <a:pt x="696177" y="5418055"/>
                  <a:pt x="694580" y="5424375"/>
                  <a:pt x="683521" y="5421579"/>
                </a:cubicBezTo>
                <a:cubicBezTo>
                  <a:pt x="685119" y="5415260"/>
                  <a:pt x="685119" y="5415260"/>
                  <a:pt x="686716" y="5408942"/>
                </a:cubicBezTo>
                <a:cubicBezTo>
                  <a:pt x="687514" y="5405782"/>
                  <a:pt x="688605" y="5404377"/>
                  <a:pt x="689792" y="5404047"/>
                </a:cubicBezTo>
                <a:close/>
                <a:moveTo>
                  <a:pt x="857139" y="5397934"/>
                </a:moveTo>
                <a:cubicBezTo>
                  <a:pt x="861504" y="5398122"/>
                  <a:pt x="865651" y="5399170"/>
                  <a:pt x="865651" y="5399170"/>
                </a:cubicBezTo>
                <a:cubicBezTo>
                  <a:pt x="863908" y="5406063"/>
                  <a:pt x="863908" y="5406063"/>
                  <a:pt x="863908" y="5406063"/>
                </a:cubicBezTo>
                <a:cubicBezTo>
                  <a:pt x="863908" y="5406063"/>
                  <a:pt x="847320" y="5401870"/>
                  <a:pt x="847320" y="5401870"/>
                </a:cubicBezTo>
                <a:cubicBezTo>
                  <a:pt x="848191" y="5398424"/>
                  <a:pt x="852773" y="5397748"/>
                  <a:pt x="857139" y="5397934"/>
                </a:cubicBezTo>
                <a:close/>
                <a:moveTo>
                  <a:pt x="143525" y="5393689"/>
                </a:moveTo>
                <a:cubicBezTo>
                  <a:pt x="141865" y="5400253"/>
                  <a:pt x="141865" y="5400253"/>
                  <a:pt x="141865" y="5400253"/>
                </a:cubicBezTo>
                <a:cubicBezTo>
                  <a:pt x="125280" y="5396062"/>
                  <a:pt x="123622" y="5402625"/>
                  <a:pt x="123622" y="5402625"/>
                </a:cubicBezTo>
                <a:cubicBezTo>
                  <a:pt x="125280" y="5396062"/>
                  <a:pt x="126940" y="5389497"/>
                  <a:pt x="143525" y="5393689"/>
                </a:cubicBezTo>
                <a:close/>
                <a:moveTo>
                  <a:pt x="949444" y="5393462"/>
                </a:moveTo>
                <a:lnTo>
                  <a:pt x="947702" y="5400354"/>
                </a:lnTo>
                <a:lnTo>
                  <a:pt x="964287" y="5404546"/>
                </a:lnTo>
                <a:lnTo>
                  <a:pt x="946153" y="5406481"/>
                </a:lnTo>
                <a:lnTo>
                  <a:pt x="945959" y="5407247"/>
                </a:lnTo>
                <a:lnTo>
                  <a:pt x="945960" y="5407247"/>
                </a:lnTo>
                <a:lnTo>
                  <a:pt x="944605" y="5412608"/>
                </a:lnTo>
                <a:cubicBezTo>
                  <a:pt x="944605" y="5412608"/>
                  <a:pt x="944605" y="5412608"/>
                  <a:pt x="928015" y="5408415"/>
                </a:cubicBezTo>
                <a:cubicBezTo>
                  <a:pt x="928015" y="5408415"/>
                  <a:pt x="929564" y="5402287"/>
                  <a:pt x="929564" y="5402287"/>
                </a:cubicBezTo>
                <a:lnTo>
                  <a:pt x="945460" y="5406306"/>
                </a:lnTo>
                <a:lnTo>
                  <a:pt x="941481" y="5398783"/>
                </a:lnTo>
                <a:cubicBezTo>
                  <a:pt x="939845" y="5396535"/>
                  <a:pt x="940280" y="5394813"/>
                  <a:pt x="949444" y="5393462"/>
                </a:cubicBezTo>
                <a:close/>
                <a:moveTo>
                  <a:pt x="739074" y="5387954"/>
                </a:moveTo>
                <a:cubicBezTo>
                  <a:pt x="739074" y="5387954"/>
                  <a:pt x="737623" y="5393698"/>
                  <a:pt x="754211" y="5397891"/>
                </a:cubicBezTo>
                <a:cubicBezTo>
                  <a:pt x="754211" y="5397891"/>
                  <a:pt x="754211" y="5397891"/>
                  <a:pt x="737623" y="5393698"/>
                </a:cubicBezTo>
                <a:cubicBezTo>
                  <a:pt x="737623" y="5393698"/>
                  <a:pt x="739074" y="5387954"/>
                  <a:pt x="739074" y="5387954"/>
                </a:cubicBezTo>
                <a:close/>
                <a:moveTo>
                  <a:pt x="1051422" y="5380206"/>
                </a:moveTo>
                <a:lnTo>
                  <a:pt x="1051420" y="5380215"/>
                </a:lnTo>
                <a:lnTo>
                  <a:pt x="1051423" y="5380227"/>
                </a:lnTo>
                <a:close/>
                <a:moveTo>
                  <a:pt x="101288" y="5374632"/>
                </a:moveTo>
                <a:cubicBezTo>
                  <a:pt x="101288" y="5374632"/>
                  <a:pt x="101288" y="5374632"/>
                  <a:pt x="117877" y="5378825"/>
                </a:cubicBezTo>
                <a:cubicBezTo>
                  <a:pt x="116135" y="5385719"/>
                  <a:pt x="82961" y="5377333"/>
                  <a:pt x="101288" y="5374632"/>
                </a:cubicBezTo>
                <a:close/>
                <a:moveTo>
                  <a:pt x="119039" y="5374230"/>
                </a:moveTo>
                <a:cubicBezTo>
                  <a:pt x="130096" y="5377024"/>
                  <a:pt x="130096" y="5377024"/>
                  <a:pt x="130096" y="5377024"/>
                </a:cubicBezTo>
                <a:cubicBezTo>
                  <a:pt x="128935" y="5381619"/>
                  <a:pt x="128935" y="5381619"/>
                  <a:pt x="128935" y="5381619"/>
                </a:cubicBezTo>
                <a:cubicBezTo>
                  <a:pt x="128935" y="5381619"/>
                  <a:pt x="128935" y="5381619"/>
                  <a:pt x="117877" y="5378825"/>
                </a:cubicBezTo>
                <a:cubicBezTo>
                  <a:pt x="117877" y="5378825"/>
                  <a:pt x="117877" y="5378825"/>
                  <a:pt x="119039" y="5374230"/>
                </a:cubicBezTo>
                <a:close/>
                <a:moveTo>
                  <a:pt x="687934" y="5370176"/>
                </a:moveTo>
                <a:cubicBezTo>
                  <a:pt x="688825" y="5369561"/>
                  <a:pt x="690767" y="5369631"/>
                  <a:pt x="694453" y="5370564"/>
                </a:cubicBezTo>
                <a:cubicBezTo>
                  <a:pt x="692856" y="5376882"/>
                  <a:pt x="707598" y="5380609"/>
                  <a:pt x="709196" y="5374290"/>
                </a:cubicBezTo>
                <a:cubicBezTo>
                  <a:pt x="715770" y="5379313"/>
                  <a:pt x="714572" y="5384051"/>
                  <a:pt x="711532" y="5388326"/>
                </a:cubicBezTo>
                <a:cubicBezTo>
                  <a:pt x="708492" y="5392598"/>
                  <a:pt x="703605" y="5396405"/>
                  <a:pt x="702807" y="5399565"/>
                </a:cubicBezTo>
                <a:cubicBezTo>
                  <a:pt x="688064" y="5395838"/>
                  <a:pt x="689662" y="5389519"/>
                  <a:pt x="689662" y="5389519"/>
                </a:cubicBezTo>
                <a:cubicBezTo>
                  <a:pt x="692057" y="5380042"/>
                  <a:pt x="685262" y="5372021"/>
                  <a:pt x="687934" y="5370176"/>
                </a:cubicBezTo>
                <a:close/>
                <a:moveTo>
                  <a:pt x="811773" y="5367256"/>
                </a:moveTo>
                <a:cubicBezTo>
                  <a:pt x="816845" y="5366820"/>
                  <a:pt x="823887" y="5378225"/>
                  <a:pt x="822581" y="5383396"/>
                </a:cubicBezTo>
                <a:cubicBezTo>
                  <a:pt x="822581" y="5383396"/>
                  <a:pt x="791150" y="5368117"/>
                  <a:pt x="807738" y="5372310"/>
                </a:cubicBezTo>
                <a:cubicBezTo>
                  <a:pt x="808609" y="5368864"/>
                  <a:pt x="810082" y="5367402"/>
                  <a:pt x="811773" y="5367256"/>
                </a:cubicBezTo>
                <a:close/>
                <a:moveTo>
                  <a:pt x="133577" y="5363238"/>
                </a:moveTo>
                <a:cubicBezTo>
                  <a:pt x="133577" y="5363238"/>
                  <a:pt x="133577" y="5363238"/>
                  <a:pt x="148503" y="5373995"/>
                </a:cubicBezTo>
                <a:cubicBezTo>
                  <a:pt x="148503" y="5373995"/>
                  <a:pt x="148503" y="5373995"/>
                  <a:pt x="165091" y="5378188"/>
                </a:cubicBezTo>
                <a:cubicBezTo>
                  <a:pt x="163432" y="5384752"/>
                  <a:pt x="146843" y="5380559"/>
                  <a:pt x="146843" y="5380559"/>
                </a:cubicBezTo>
                <a:cubicBezTo>
                  <a:pt x="146843" y="5380559"/>
                  <a:pt x="146843" y="5380559"/>
                  <a:pt x="130259" y="5376367"/>
                </a:cubicBezTo>
                <a:cubicBezTo>
                  <a:pt x="130259" y="5376367"/>
                  <a:pt x="131918" y="5369803"/>
                  <a:pt x="131918" y="5369803"/>
                </a:cubicBezTo>
                <a:cubicBezTo>
                  <a:pt x="131918" y="5369803"/>
                  <a:pt x="131918" y="5369803"/>
                  <a:pt x="133577" y="5363238"/>
                </a:cubicBezTo>
                <a:close/>
                <a:moveTo>
                  <a:pt x="101596" y="5362487"/>
                </a:moveTo>
                <a:lnTo>
                  <a:pt x="101600" y="5362487"/>
                </a:lnTo>
                <a:lnTo>
                  <a:pt x="101601" y="5362488"/>
                </a:lnTo>
                <a:close/>
                <a:moveTo>
                  <a:pt x="975325" y="5360892"/>
                </a:moveTo>
                <a:cubicBezTo>
                  <a:pt x="975325" y="5360892"/>
                  <a:pt x="975325" y="5360892"/>
                  <a:pt x="991910" y="5365084"/>
                </a:cubicBezTo>
                <a:cubicBezTo>
                  <a:pt x="990334" y="5371321"/>
                  <a:pt x="990334" y="5371321"/>
                  <a:pt x="990334" y="5371321"/>
                </a:cubicBezTo>
                <a:lnTo>
                  <a:pt x="988757" y="5377558"/>
                </a:lnTo>
                <a:cubicBezTo>
                  <a:pt x="987180" y="5383794"/>
                  <a:pt x="987180" y="5383794"/>
                  <a:pt x="987180" y="5383794"/>
                </a:cubicBezTo>
                <a:cubicBezTo>
                  <a:pt x="985604" y="5390031"/>
                  <a:pt x="984027" y="5396268"/>
                  <a:pt x="982451" y="5402504"/>
                </a:cubicBezTo>
                <a:lnTo>
                  <a:pt x="964290" y="5404548"/>
                </a:lnTo>
                <a:lnTo>
                  <a:pt x="979326" y="5414866"/>
                </a:lnTo>
                <a:cubicBezTo>
                  <a:pt x="979326" y="5414866"/>
                  <a:pt x="979326" y="5414866"/>
                  <a:pt x="995912" y="5419057"/>
                </a:cubicBezTo>
                <a:lnTo>
                  <a:pt x="977779" y="5420992"/>
                </a:lnTo>
                <a:lnTo>
                  <a:pt x="959641" y="5422928"/>
                </a:lnTo>
                <a:cubicBezTo>
                  <a:pt x="961189" y="5416801"/>
                  <a:pt x="961189" y="5416801"/>
                  <a:pt x="943056" y="5418736"/>
                </a:cubicBezTo>
                <a:cubicBezTo>
                  <a:pt x="943056" y="5418736"/>
                  <a:pt x="943056" y="5418736"/>
                  <a:pt x="944605" y="5412608"/>
                </a:cubicBezTo>
                <a:cubicBezTo>
                  <a:pt x="962738" y="5410673"/>
                  <a:pt x="962738" y="5410673"/>
                  <a:pt x="961189" y="5416801"/>
                </a:cubicBezTo>
                <a:cubicBezTo>
                  <a:pt x="961189" y="5416801"/>
                  <a:pt x="961189" y="5416801"/>
                  <a:pt x="962738" y="5410673"/>
                </a:cubicBezTo>
                <a:cubicBezTo>
                  <a:pt x="962738" y="5410673"/>
                  <a:pt x="964287" y="5404546"/>
                  <a:pt x="964287" y="5404546"/>
                </a:cubicBezTo>
                <a:lnTo>
                  <a:pt x="964290" y="5404547"/>
                </a:lnTo>
                <a:lnTo>
                  <a:pt x="965866" y="5398312"/>
                </a:lnTo>
                <a:cubicBezTo>
                  <a:pt x="967443" y="5392076"/>
                  <a:pt x="967443" y="5392076"/>
                  <a:pt x="950854" y="5387882"/>
                </a:cubicBezTo>
                <a:cubicBezTo>
                  <a:pt x="972172" y="5373366"/>
                  <a:pt x="970596" y="5379602"/>
                  <a:pt x="975325" y="5360892"/>
                </a:cubicBezTo>
                <a:close/>
                <a:moveTo>
                  <a:pt x="87604" y="5358950"/>
                </a:moveTo>
                <a:cubicBezTo>
                  <a:pt x="87604" y="5358950"/>
                  <a:pt x="91752" y="5359998"/>
                  <a:pt x="95899" y="5361046"/>
                </a:cubicBezTo>
                <a:lnTo>
                  <a:pt x="101596" y="5362487"/>
                </a:lnTo>
                <a:lnTo>
                  <a:pt x="92485" y="5361731"/>
                </a:lnTo>
                <a:cubicBezTo>
                  <a:pt x="89692" y="5360509"/>
                  <a:pt x="87604" y="5358950"/>
                  <a:pt x="87604" y="5358950"/>
                </a:cubicBezTo>
                <a:close/>
                <a:moveTo>
                  <a:pt x="105935" y="5356250"/>
                </a:moveTo>
                <a:cubicBezTo>
                  <a:pt x="122523" y="5360444"/>
                  <a:pt x="120975" y="5366570"/>
                  <a:pt x="120975" y="5366570"/>
                </a:cubicBezTo>
                <a:cubicBezTo>
                  <a:pt x="120975" y="5366570"/>
                  <a:pt x="117877" y="5378825"/>
                  <a:pt x="102837" y="5368505"/>
                </a:cubicBezTo>
                <a:lnTo>
                  <a:pt x="104193" y="5363143"/>
                </a:lnTo>
                <a:lnTo>
                  <a:pt x="101601" y="5362488"/>
                </a:lnTo>
                <a:close/>
                <a:moveTo>
                  <a:pt x="386989" y="5353583"/>
                </a:moveTo>
                <a:cubicBezTo>
                  <a:pt x="386989" y="5353583"/>
                  <a:pt x="401731" y="5357310"/>
                  <a:pt x="401731" y="5357310"/>
                </a:cubicBezTo>
                <a:cubicBezTo>
                  <a:pt x="401731" y="5357310"/>
                  <a:pt x="401731" y="5357310"/>
                  <a:pt x="400123" y="5363672"/>
                </a:cubicBezTo>
                <a:cubicBezTo>
                  <a:pt x="400123" y="5363672"/>
                  <a:pt x="400123" y="5363672"/>
                  <a:pt x="385381" y="5359945"/>
                </a:cubicBezTo>
                <a:cubicBezTo>
                  <a:pt x="385381" y="5359945"/>
                  <a:pt x="386989" y="5353583"/>
                  <a:pt x="386989" y="5353583"/>
                </a:cubicBezTo>
                <a:close/>
                <a:moveTo>
                  <a:pt x="372246" y="5349856"/>
                </a:moveTo>
                <a:cubicBezTo>
                  <a:pt x="372246" y="5349856"/>
                  <a:pt x="370637" y="5356219"/>
                  <a:pt x="385381" y="5359945"/>
                </a:cubicBezTo>
                <a:cubicBezTo>
                  <a:pt x="385381" y="5359945"/>
                  <a:pt x="383772" y="5366308"/>
                  <a:pt x="383772" y="5366308"/>
                </a:cubicBezTo>
                <a:cubicBezTo>
                  <a:pt x="383772" y="5366308"/>
                  <a:pt x="382164" y="5372670"/>
                  <a:pt x="380556" y="5379032"/>
                </a:cubicBezTo>
                <a:cubicBezTo>
                  <a:pt x="365814" y="5375306"/>
                  <a:pt x="367422" y="5368943"/>
                  <a:pt x="369030" y="5362582"/>
                </a:cubicBezTo>
                <a:cubicBezTo>
                  <a:pt x="370637" y="5356219"/>
                  <a:pt x="370637" y="5356219"/>
                  <a:pt x="372246" y="5349856"/>
                </a:cubicBezTo>
                <a:close/>
                <a:moveTo>
                  <a:pt x="154812" y="5349049"/>
                </a:moveTo>
                <a:cubicBezTo>
                  <a:pt x="154812" y="5349049"/>
                  <a:pt x="154812" y="5349049"/>
                  <a:pt x="171401" y="5353242"/>
                </a:cubicBezTo>
                <a:cubicBezTo>
                  <a:pt x="153360" y="5354795"/>
                  <a:pt x="153360" y="5354795"/>
                  <a:pt x="151908" y="5360539"/>
                </a:cubicBezTo>
                <a:cubicBezTo>
                  <a:pt x="151908" y="5360539"/>
                  <a:pt x="153360" y="5354795"/>
                  <a:pt x="153360" y="5354795"/>
                </a:cubicBezTo>
                <a:cubicBezTo>
                  <a:pt x="154812" y="5349049"/>
                  <a:pt x="154812" y="5349049"/>
                  <a:pt x="154812" y="5349049"/>
                </a:cubicBezTo>
                <a:close/>
                <a:moveTo>
                  <a:pt x="121311" y="5347763"/>
                </a:moveTo>
                <a:lnTo>
                  <a:pt x="124262" y="5353551"/>
                </a:lnTo>
                <a:cubicBezTo>
                  <a:pt x="107674" y="5349357"/>
                  <a:pt x="107674" y="5349357"/>
                  <a:pt x="107674" y="5349357"/>
                </a:cubicBezTo>
                <a:close/>
                <a:moveTo>
                  <a:pt x="119543" y="5344290"/>
                </a:moveTo>
                <a:lnTo>
                  <a:pt x="125860" y="5347232"/>
                </a:lnTo>
                <a:lnTo>
                  <a:pt x="121311" y="5347763"/>
                </a:lnTo>
                <a:close/>
                <a:moveTo>
                  <a:pt x="980699" y="5335290"/>
                </a:moveTo>
                <a:cubicBezTo>
                  <a:pt x="996128" y="5339191"/>
                  <a:pt x="994522" y="5345546"/>
                  <a:pt x="994522" y="5345546"/>
                </a:cubicBezTo>
                <a:cubicBezTo>
                  <a:pt x="1008344" y="5355802"/>
                  <a:pt x="1006737" y="5362159"/>
                  <a:pt x="1006737" y="5362159"/>
                </a:cubicBezTo>
                <a:cubicBezTo>
                  <a:pt x="1005130" y="5368514"/>
                  <a:pt x="991308" y="5358259"/>
                  <a:pt x="992916" y="5351902"/>
                </a:cubicBezTo>
                <a:cubicBezTo>
                  <a:pt x="994522" y="5345546"/>
                  <a:pt x="994522" y="5345546"/>
                  <a:pt x="979093" y="5341645"/>
                </a:cubicBezTo>
                <a:cubicBezTo>
                  <a:pt x="979093" y="5341645"/>
                  <a:pt x="979093" y="5341645"/>
                  <a:pt x="980699" y="5335290"/>
                </a:cubicBezTo>
                <a:close/>
                <a:moveTo>
                  <a:pt x="706168" y="5331969"/>
                </a:moveTo>
                <a:cubicBezTo>
                  <a:pt x="717226" y="5334765"/>
                  <a:pt x="717226" y="5334765"/>
                  <a:pt x="717226" y="5334765"/>
                </a:cubicBezTo>
                <a:cubicBezTo>
                  <a:pt x="715484" y="5341658"/>
                  <a:pt x="715484" y="5341658"/>
                  <a:pt x="702684" y="5345755"/>
                </a:cubicBezTo>
                <a:cubicBezTo>
                  <a:pt x="704426" y="5338863"/>
                  <a:pt x="706168" y="5331969"/>
                  <a:pt x="706168" y="5331969"/>
                </a:cubicBezTo>
                <a:close/>
                <a:moveTo>
                  <a:pt x="112465" y="5330401"/>
                </a:moveTo>
                <a:lnTo>
                  <a:pt x="119543" y="5344290"/>
                </a:lnTo>
                <a:lnTo>
                  <a:pt x="106124" y="5338042"/>
                </a:lnTo>
                <a:cubicBezTo>
                  <a:pt x="102176" y="5336204"/>
                  <a:pt x="102576" y="5334623"/>
                  <a:pt x="112465" y="5330401"/>
                </a:cubicBezTo>
                <a:close/>
                <a:moveTo>
                  <a:pt x="718582" y="5329402"/>
                </a:moveTo>
                <a:cubicBezTo>
                  <a:pt x="735166" y="5333594"/>
                  <a:pt x="735166" y="5333594"/>
                  <a:pt x="735166" y="5333594"/>
                </a:cubicBezTo>
                <a:cubicBezTo>
                  <a:pt x="733617" y="5339723"/>
                  <a:pt x="751755" y="5337787"/>
                  <a:pt x="753304" y="5331660"/>
                </a:cubicBezTo>
                <a:cubicBezTo>
                  <a:pt x="768343" y="5341980"/>
                  <a:pt x="768343" y="5341980"/>
                  <a:pt x="751755" y="5337787"/>
                </a:cubicBezTo>
                <a:cubicBezTo>
                  <a:pt x="750206" y="5343915"/>
                  <a:pt x="748658" y="5350042"/>
                  <a:pt x="732069" y="5345848"/>
                </a:cubicBezTo>
                <a:cubicBezTo>
                  <a:pt x="732069" y="5345848"/>
                  <a:pt x="733617" y="5339723"/>
                  <a:pt x="717032" y="5335530"/>
                </a:cubicBezTo>
                <a:lnTo>
                  <a:pt x="717226" y="5334765"/>
                </a:lnTo>
                <a:close/>
                <a:moveTo>
                  <a:pt x="4258342" y="5328383"/>
                </a:moveTo>
                <a:cubicBezTo>
                  <a:pt x="4260223" y="5334304"/>
                  <a:pt x="4260223" y="5334304"/>
                  <a:pt x="4260223" y="5334304"/>
                </a:cubicBezTo>
                <a:cubicBezTo>
                  <a:pt x="4261164" y="5337264"/>
                  <a:pt x="4261164" y="5337264"/>
                  <a:pt x="4259060" y="5337118"/>
                </a:cubicBezTo>
                <a:lnTo>
                  <a:pt x="4254216" y="5337798"/>
                </a:lnTo>
                <a:lnTo>
                  <a:pt x="4252984" y="5337419"/>
                </a:lnTo>
                <a:cubicBezTo>
                  <a:pt x="4249012" y="5337867"/>
                  <a:pt x="4245276" y="5339054"/>
                  <a:pt x="4245276" y="5339054"/>
                </a:cubicBezTo>
                <a:lnTo>
                  <a:pt x="4254216" y="5337798"/>
                </a:lnTo>
                <a:lnTo>
                  <a:pt x="4262105" y="5340225"/>
                </a:lnTo>
                <a:cubicBezTo>
                  <a:pt x="4262105" y="5340225"/>
                  <a:pt x="4263986" y="5346148"/>
                  <a:pt x="4263986" y="5346148"/>
                </a:cubicBezTo>
                <a:cubicBezTo>
                  <a:pt x="4263986" y="5346148"/>
                  <a:pt x="4265869" y="5352069"/>
                  <a:pt x="4265869" y="5352069"/>
                </a:cubicBezTo>
                <a:cubicBezTo>
                  <a:pt x="4267750" y="5357992"/>
                  <a:pt x="4271514" y="5369836"/>
                  <a:pt x="4286462" y="5365086"/>
                </a:cubicBezTo>
                <a:cubicBezTo>
                  <a:pt x="4288343" y="5371007"/>
                  <a:pt x="4279040" y="5393521"/>
                  <a:pt x="4293988" y="5388772"/>
                </a:cubicBezTo>
                <a:cubicBezTo>
                  <a:pt x="4292106" y="5382850"/>
                  <a:pt x="4292106" y="5382850"/>
                  <a:pt x="4290224" y="5376928"/>
                </a:cubicBezTo>
                <a:cubicBezTo>
                  <a:pt x="4305173" y="5372178"/>
                  <a:pt x="4303292" y="5366257"/>
                  <a:pt x="4303292" y="5366257"/>
                </a:cubicBezTo>
                <a:cubicBezTo>
                  <a:pt x="4303292" y="5366257"/>
                  <a:pt x="4301410" y="5360336"/>
                  <a:pt x="4301410" y="5360336"/>
                </a:cubicBezTo>
                <a:cubicBezTo>
                  <a:pt x="4301410" y="5360336"/>
                  <a:pt x="4301410" y="5360336"/>
                  <a:pt x="4299528" y="5354413"/>
                </a:cubicBezTo>
                <a:cubicBezTo>
                  <a:pt x="4314476" y="5349663"/>
                  <a:pt x="4314476" y="5349663"/>
                  <a:pt x="4314476" y="5349663"/>
                </a:cubicBezTo>
                <a:cubicBezTo>
                  <a:pt x="4314476" y="5349663"/>
                  <a:pt x="4316358" y="5355586"/>
                  <a:pt x="4316358" y="5355586"/>
                </a:cubicBezTo>
                <a:cubicBezTo>
                  <a:pt x="4333188" y="5356757"/>
                  <a:pt x="4307055" y="5378100"/>
                  <a:pt x="4310818" y="5389943"/>
                </a:cubicBezTo>
                <a:cubicBezTo>
                  <a:pt x="4310818" y="5389943"/>
                  <a:pt x="4310818" y="5389943"/>
                  <a:pt x="4295870" y="5394693"/>
                </a:cubicBezTo>
                <a:cubicBezTo>
                  <a:pt x="4310818" y="5389943"/>
                  <a:pt x="4297752" y="5400615"/>
                  <a:pt x="4312699" y="5395865"/>
                </a:cubicBezTo>
                <a:cubicBezTo>
                  <a:pt x="4312699" y="5395865"/>
                  <a:pt x="4310818" y="5389943"/>
                  <a:pt x="4327648" y="5391116"/>
                </a:cubicBezTo>
                <a:cubicBezTo>
                  <a:pt x="4327648" y="5391116"/>
                  <a:pt x="4312699" y="5395865"/>
                  <a:pt x="4314581" y="5401787"/>
                </a:cubicBezTo>
                <a:cubicBezTo>
                  <a:pt x="4314581" y="5401787"/>
                  <a:pt x="4314581" y="5401787"/>
                  <a:pt x="4299633" y="5406537"/>
                </a:cubicBezTo>
                <a:cubicBezTo>
                  <a:pt x="4305279" y="5424302"/>
                  <a:pt x="4286567" y="5417209"/>
                  <a:pt x="4273500" y="5427879"/>
                </a:cubicBezTo>
                <a:cubicBezTo>
                  <a:pt x="4269737" y="5416037"/>
                  <a:pt x="4284685" y="5411287"/>
                  <a:pt x="4267856" y="5410115"/>
                </a:cubicBezTo>
                <a:lnTo>
                  <a:pt x="4266195" y="5404889"/>
                </a:lnTo>
                <a:lnTo>
                  <a:pt x="4250444" y="5409894"/>
                </a:lnTo>
                <a:cubicBezTo>
                  <a:pt x="4248744" y="5404541"/>
                  <a:pt x="4248744" y="5404541"/>
                  <a:pt x="4248744" y="5404541"/>
                </a:cubicBezTo>
                <a:lnTo>
                  <a:pt x="4266163" y="5404787"/>
                </a:lnTo>
                <a:lnTo>
                  <a:pt x="4260329" y="5386428"/>
                </a:lnTo>
                <a:cubicBezTo>
                  <a:pt x="4254684" y="5368663"/>
                  <a:pt x="4237855" y="5367491"/>
                  <a:pt x="4234091" y="5355648"/>
                </a:cubicBezTo>
                <a:cubicBezTo>
                  <a:pt x="4234091" y="5355648"/>
                  <a:pt x="4232209" y="5349725"/>
                  <a:pt x="4217261" y="5354475"/>
                </a:cubicBezTo>
                <a:cubicBezTo>
                  <a:pt x="4217261" y="5354475"/>
                  <a:pt x="4217261" y="5354475"/>
                  <a:pt x="4232209" y="5349725"/>
                </a:cubicBezTo>
                <a:cubicBezTo>
                  <a:pt x="4232209" y="5349725"/>
                  <a:pt x="4228446" y="5337883"/>
                  <a:pt x="4243394" y="5333132"/>
                </a:cubicBezTo>
                <a:cubicBezTo>
                  <a:pt x="4243394" y="5333132"/>
                  <a:pt x="4243394" y="5333132"/>
                  <a:pt x="4258342" y="5328383"/>
                </a:cubicBezTo>
                <a:close/>
                <a:moveTo>
                  <a:pt x="409773" y="5325495"/>
                </a:moveTo>
                <a:cubicBezTo>
                  <a:pt x="409773" y="5325495"/>
                  <a:pt x="409773" y="5325495"/>
                  <a:pt x="408165" y="5331858"/>
                </a:cubicBezTo>
                <a:cubicBezTo>
                  <a:pt x="408165" y="5331858"/>
                  <a:pt x="406556" y="5338220"/>
                  <a:pt x="406556" y="5338220"/>
                </a:cubicBezTo>
                <a:cubicBezTo>
                  <a:pt x="406556" y="5338220"/>
                  <a:pt x="421303" y="5341947"/>
                  <a:pt x="421303" y="5341947"/>
                </a:cubicBezTo>
                <a:cubicBezTo>
                  <a:pt x="421303" y="5341947"/>
                  <a:pt x="419695" y="5348310"/>
                  <a:pt x="419695" y="5348310"/>
                </a:cubicBezTo>
                <a:cubicBezTo>
                  <a:pt x="419695" y="5348310"/>
                  <a:pt x="404949" y="5344583"/>
                  <a:pt x="404949" y="5344583"/>
                </a:cubicBezTo>
                <a:cubicBezTo>
                  <a:pt x="404949" y="5344583"/>
                  <a:pt x="404949" y="5344583"/>
                  <a:pt x="391814" y="5334494"/>
                </a:cubicBezTo>
                <a:cubicBezTo>
                  <a:pt x="393422" y="5328132"/>
                  <a:pt x="408165" y="5331858"/>
                  <a:pt x="409773" y="5325495"/>
                </a:cubicBezTo>
                <a:close/>
                <a:moveTo>
                  <a:pt x="378549" y="5324935"/>
                </a:moveTo>
                <a:cubicBezTo>
                  <a:pt x="384076" y="5326332"/>
                  <a:pt x="383350" y="5329205"/>
                  <a:pt x="381423" y="5331010"/>
                </a:cubicBezTo>
                <a:cubicBezTo>
                  <a:pt x="379496" y="5332814"/>
                  <a:pt x="376371" y="5333552"/>
                  <a:pt x="377097" y="5330680"/>
                </a:cubicBezTo>
                <a:cubicBezTo>
                  <a:pt x="378549" y="5324935"/>
                  <a:pt x="378549" y="5324935"/>
                  <a:pt x="378549" y="5324935"/>
                </a:cubicBezTo>
                <a:close/>
                <a:moveTo>
                  <a:pt x="4304631" y="5320773"/>
                </a:moveTo>
                <a:cubicBezTo>
                  <a:pt x="4313513" y="5320896"/>
                  <a:pt x="4313939" y="5322233"/>
                  <a:pt x="4312354" y="5324211"/>
                </a:cubicBezTo>
                <a:cubicBezTo>
                  <a:pt x="4310772" y="5326187"/>
                  <a:pt x="4307183" y="5328800"/>
                  <a:pt x="4308033" y="5331478"/>
                </a:cubicBezTo>
                <a:cubicBezTo>
                  <a:pt x="4306332" y="5326124"/>
                  <a:pt x="4291975" y="5336581"/>
                  <a:pt x="4290274" y="5331227"/>
                </a:cubicBezTo>
                <a:cubicBezTo>
                  <a:pt x="4306332" y="5326124"/>
                  <a:pt x="4306332" y="5326124"/>
                  <a:pt x="4304631" y="5320773"/>
                </a:cubicBezTo>
                <a:close/>
                <a:moveTo>
                  <a:pt x="743107" y="5302195"/>
                </a:moveTo>
                <a:cubicBezTo>
                  <a:pt x="750819" y="5306590"/>
                  <a:pt x="750528" y="5307738"/>
                  <a:pt x="748311" y="5307788"/>
                </a:cubicBezTo>
                <a:cubicBezTo>
                  <a:pt x="746090" y="5307838"/>
                  <a:pt x="741946" y="5306791"/>
                  <a:pt x="741946" y="5306791"/>
                </a:cubicBezTo>
                <a:cubicBezTo>
                  <a:pt x="743107" y="5302195"/>
                  <a:pt x="743107" y="5302195"/>
                  <a:pt x="743107" y="5302195"/>
                </a:cubicBezTo>
                <a:close/>
                <a:moveTo>
                  <a:pt x="761434" y="5299494"/>
                </a:moveTo>
                <a:cubicBezTo>
                  <a:pt x="761434" y="5299494"/>
                  <a:pt x="778023" y="5303687"/>
                  <a:pt x="778023" y="5303687"/>
                </a:cubicBezTo>
                <a:cubicBezTo>
                  <a:pt x="776571" y="5309431"/>
                  <a:pt x="776571" y="5309431"/>
                  <a:pt x="775119" y="5315175"/>
                </a:cubicBezTo>
                <a:cubicBezTo>
                  <a:pt x="758531" y="5310982"/>
                  <a:pt x="758531" y="5310982"/>
                  <a:pt x="758531" y="5310982"/>
                </a:cubicBezTo>
                <a:cubicBezTo>
                  <a:pt x="759982" y="5305239"/>
                  <a:pt x="759982" y="5305239"/>
                  <a:pt x="759982" y="5305239"/>
                </a:cubicBezTo>
                <a:cubicBezTo>
                  <a:pt x="759982" y="5305239"/>
                  <a:pt x="759982" y="5305239"/>
                  <a:pt x="761434" y="5299494"/>
                </a:cubicBezTo>
                <a:close/>
                <a:moveTo>
                  <a:pt x="4379573" y="5296958"/>
                </a:moveTo>
                <a:cubicBezTo>
                  <a:pt x="4390279" y="5293557"/>
                  <a:pt x="4391981" y="5298909"/>
                  <a:pt x="4393681" y="5304262"/>
                </a:cubicBezTo>
                <a:cubicBezTo>
                  <a:pt x="4382975" y="5307665"/>
                  <a:pt x="4382975" y="5307665"/>
                  <a:pt x="4382975" y="5307665"/>
                </a:cubicBezTo>
                <a:cubicBezTo>
                  <a:pt x="4381274" y="5302311"/>
                  <a:pt x="4379573" y="5296958"/>
                  <a:pt x="4379573" y="5296958"/>
                </a:cubicBezTo>
                <a:close/>
                <a:moveTo>
                  <a:pt x="4376546" y="5294385"/>
                </a:moveTo>
                <a:cubicBezTo>
                  <a:pt x="4379063" y="5295353"/>
                  <a:pt x="4379573" y="5296958"/>
                  <a:pt x="4379573" y="5296958"/>
                </a:cubicBezTo>
                <a:cubicBezTo>
                  <a:pt x="4381615" y="5303383"/>
                  <a:pt x="4363516" y="5302061"/>
                  <a:pt x="4363516" y="5302061"/>
                </a:cubicBezTo>
                <a:cubicBezTo>
                  <a:pt x="4363516" y="5302061"/>
                  <a:pt x="4363516" y="5302061"/>
                  <a:pt x="4361475" y="5295638"/>
                </a:cubicBezTo>
                <a:cubicBezTo>
                  <a:pt x="4369503" y="5293087"/>
                  <a:pt x="4374028" y="5293417"/>
                  <a:pt x="4376546" y="5294385"/>
                </a:cubicBezTo>
                <a:close/>
                <a:moveTo>
                  <a:pt x="402241" y="5289369"/>
                </a:moveTo>
                <a:cubicBezTo>
                  <a:pt x="414419" y="5299372"/>
                  <a:pt x="411129" y="5312391"/>
                  <a:pt x="409483" y="5318902"/>
                </a:cubicBezTo>
                <a:cubicBezTo>
                  <a:pt x="394014" y="5321918"/>
                  <a:pt x="394014" y="5321918"/>
                  <a:pt x="392370" y="5328428"/>
                </a:cubicBezTo>
                <a:cubicBezTo>
                  <a:pt x="378546" y="5324934"/>
                  <a:pt x="380191" y="5318424"/>
                  <a:pt x="380191" y="5318424"/>
                </a:cubicBezTo>
                <a:cubicBezTo>
                  <a:pt x="380191" y="5318424"/>
                  <a:pt x="381837" y="5311915"/>
                  <a:pt x="395660" y="5315408"/>
                </a:cubicBezTo>
                <a:cubicBezTo>
                  <a:pt x="397306" y="5308898"/>
                  <a:pt x="400596" y="5295878"/>
                  <a:pt x="400596" y="5295878"/>
                </a:cubicBezTo>
                <a:cubicBezTo>
                  <a:pt x="400596" y="5295878"/>
                  <a:pt x="400596" y="5295878"/>
                  <a:pt x="402241" y="5289369"/>
                </a:cubicBezTo>
                <a:close/>
                <a:moveTo>
                  <a:pt x="997496" y="5281892"/>
                </a:moveTo>
                <a:cubicBezTo>
                  <a:pt x="999973" y="5280820"/>
                  <a:pt x="1004523" y="5280272"/>
                  <a:pt x="1012818" y="5282369"/>
                </a:cubicBezTo>
                <a:cubicBezTo>
                  <a:pt x="1011204" y="5288752"/>
                  <a:pt x="1011204" y="5288752"/>
                  <a:pt x="1009591" y="5295134"/>
                </a:cubicBezTo>
                <a:cubicBezTo>
                  <a:pt x="1024563" y="5305707"/>
                  <a:pt x="1022950" y="5312091"/>
                  <a:pt x="1022950" y="5312091"/>
                </a:cubicBezTo>
                <a:cubicBezTo>
                  <a:pt x="1019723" y="5324856"/>
                  <a:pt x="1018109" y="5331238"/>
                  <a:pt x="1016496" y="5337620"/>
                </a:cubicBezTo>
                <a:cubicBezTo>
                  <a:pt x="1014882" y="5344003"/>
                  <a:pt x="999911" y="5333428"/>
                  <a:pt x="998298" y="5339810"/>
                </a:cubicBezTo>
                <a:cubicBezTo>
                  <a:pt x="981709" y="5335618"/>
                  <a:pt x="1001525" y="5327046"/>
                  <a:pt x="1003137" y="5320664"/>
                </a:cubicBezTo>
                <a:cubicBezTo>
                  <a:pt x="1003137" y="5320664"/>
                  <a:pt x="988163" y="5310088"/>
                  <a:pt x="1006364" y="5307899"/>
                </a:cubicBezTo>
                <a:cubicBezTo>
                  <a:pt x="1006364" y="5307899"/>
                  <a:pt x="1007978" y="5301516"/>
                  <a:pt x="1007978" y="5301516"/>
                </a:cubicBezTo>
                <a:cubicBezTo>
                  <a:pt x="1009591" y="5295134"/>
                  <a:pt x="1009591" y="5295134"/>
                  <a:pt x="993002" y="5290941"/>
                </a:cubicBezTo>
                <a:cubicBezTo>
                  <a:pt x="993002" y="5290941"/>
                  <a:pt x="994616" y="5284559"/>
                  <a:pt x="994616" y="5284559"/>
                </a:cubicBezTo>
                <a:cubicBezTo>
                  <a:pt x="994616" y="5284559"/>
                  <a:pt x="995019" y="5282963"/>
                  <a:pt x="997496" y="5281892"/>
                </a:cubicBezTo>
                <a:close/>
                <a:moveTo>
                  <a:pt x="766084" y="5281113"/>
                </a:moveTo>
                <a:cubicBezTo>
                  <a:pt x="766084" y="5281113"/>
                  <a:pt x="764632" y="5286858"/>
                  <a:pt x="764632" y="5286858"/>
                </a:cubicBezTo>
                <a:cubicBezTo>
                  <a:pt x="763181" y="5292602"/>
                  <a:pt x="763181" y="5292602"/>
                  <a:pt x="746592" y="5288410"/>
                </a:cubicBezTo>
                <a:cubicBezTo>
                  <a:pt x="764632" y="5286858"/>
                  <a:pt x="764632" y="5286858"/>
                  <a:pt x="766084" y="5281113"/>
                </a:cubicBezTo>
                <a:close/>
                <a:moveTo>
                  <a:pt x="4273604" y="5278766"/>
                </a:moveTo>
                <a:cubicBezTo>
                  <a:pt x="4282541" y="5279071"/>
                  <a:pt x="4291023" y="5277946"/>
                  <a:pt x="4295718" y="5278811"/>
                </a:cubicBezTo>
                <a:cubicBezTo>
                  <a:pt x="4300415" y="5279677"/>
                  <a:pt x="4301323" y="5282531"/>
                  <a:pt x="4295105" y="5290795"/>
                </a:cubicBezTo>
                <a:cubicBezTo>
                  <a:pt x="4295105" y="5290795"/>
                  <a:pt x="4295105" y="5290795"/>
                  <a:pt x="4279048" y="5295896"/>
                </a:cubicBezTo>
                <a:cubicBezTo>
                  <a:pt x="4275419" y="5284476"/>
                  <a:pt x="4275419" y="5284476"/>
                  <a:pt x="4273604" y="5278766"/>
                </a:cubicBezTo>
                <a:close/>
                <a:moveTo>
                  <a:pt x="1016299" y="5268582"/>
                </a:moveTo>
                <a:cubicBezTo>
                  <a:pt x="1032887" y="5272775"/>
                  <a:pt x="1032887" y="5272775"/>
                  <a:pt x="1032887" y="5272775"/>
                </a:cubicBezTo>
                <a:cubicBezTo>
                  <a:pt x="1032887" y="5272775"/>
                  <a:pt x="1031145" y="5279668"/>
                  <a:pt x="1031145" y="5279668"/>
                </a:cubicBezTo>
                <a:cubicBezTo>
                  <a:pt x="1031145" y="5279668"/>
                  <a:pt x="1014556" y="5275474"/>
                  <a:pt x="1014556" y="5275474"/>
                </a:cubicBezTo>
                <a:cubicBezTo>
                  <a:pt x="1016299" y="5268582"/>
                  <a:pt x="1016299" y="5268582"/>
                  <a:pt x="1016299" y="5268582"/>
                </a:cubicBezTo>
                <a:close/>
                <a:moveTo>
                  <a:pt x="4316429" y="5265158"/>
                </a:moveTo>
                <a:cubicBezTo>
                  <a:pt x="4318130" y="5270512"/>
                  <a:pt x="4318130" y="5270512"/>
                  <a:pt x="4319831" y="5275864"/>
                </a:cubicBezTo>
                <a:cubicBezTo>
                  <a:pt x="4309124" y="5279266"/>
                  <a:pt x="4307423" y="5273914"/>
                  <a:pt x="4305722" y="5268560"/>
                </a:cubicBezTo>
                <a:cubicBezTo>
                  <a:pt x="4305722" y="5268560"/>
                  <a:pt x="4316429" y="5265158"/>
                  <a:pt x="4316429" y="5265158"/>
                </a:cubicBezTo>
                <a:close/>
                <a:moveTo>
                  <a:pt x="144254" y="5264491"/>
                </a:moveTo>
                <a:cubicBezTo>
                  <a:pt x="161649" y="5262166"/>
                  <a:pt x="158454" y="5274803"/>
                  <a:pt x="160051" y="5268485"/>
                </a:cubicBezTo>
                <a:cubicBezTo>
                  <a:pt x="177443" y="5266158"/>
                  <a:pt x="177443" y="5266158"/>
                  <a:pt x="177443" y="5266158"/>
                </a:cubicBezTo>
                <a:lnTo>
                  <a:pt x="175846" y="5272478"/>
                </a:lnTo>
                <a:cubicBezTo>
                  <a:pt x="174248" y="5278796"/>
                  <a:pt x="172651" y="5285114"/>
                  <a:pt x="171054" y="5291434"/>
                </a:cubicBezTo>
                <a:cubicBezTo>
                  <a:pt x="190046" y="5282789"/>
                  <a:pt x="164666" y="5316706"/>
                  <a:pt x="180464" y="5320700"/>
                </a:cubicBezTo>
                <a:cubicBezTo>
                  <a:pt x="180464" y="5320700"/>
                  <a:pt x="178866" y="5327019"/>
                  <a:pt x="178866" y="5327019"/>
                </a:cubicBezTo>
                <a:cubicBezTo>
                  <a:pt x="178866" y="5327019"/>
                  <a:pt x="175672" y="5339656"/>
                  <a:pt x="191470" y="5343649"/>
                </a:cubicBezTo>
                <a:cubicBezTo>
                  <a:pt x="189873" y="5349968"/>
                  <a:pt x="174075" y="5345975"/>
                  <a:pt x="189873" y="5349968"/>
                </a:cubicBezTo>
                <a:cubicBezTo>
                  <a:pt x="169284" y="5364930"/>
                  <a:pt x="159874" y="5335662"/>
                  <a:pt x="140885" y="5344308"/>
                </a:cubicBezTo>
                <a:cubicBezTo>
                  <a:pt x="128282" y="5327676"/>
                  <a:pt x="144080" y="5331670"/>
                  <a:pt x="129879" y="5321359"/>
                </a:cubicBezTo>
                <a:lnTo>
                  <a:pt x="133074" y="5308720"/>
                </a:lnTo>
                <a:cubicBezTo>
                  <a:pt x="133074" y="5308720"/>
                  <a:pt x="134670" y="5302404"/>
                  <a:pt x="134670" y="5302404"/>
                </a:cubicBezTo>
                <a:cubicBezTo>
                  <a:pt x="118873" y="5298410"/>
                  <a:pt x="118873" y="5298410"/>
                  <a:pt x="118873" y="5298410"/>
                </a:cubicBezTo>
                <a:lnTo>
                  <a:pt x="117276" y="5304728"/>
                </a:lnTo>
                <a:lnTo>
                  <a:pt x="115679" y="5311047"/>
                </a:lnTo>
                <a:cubicBezTo>
                  <a:pt x="99881" y="5307054"/>
                  <a:pt x="99881" y="5307054"/>
                  <a:pt x="85683" y="5296742"/>
                </a:cubicBezTo>
                <a:cubicBezTo>
                  <a:pt x="88877" y="5284106"/>
                  <a:pt x="104672" y="5288098"/>
                  <a:pt x="123663" y="5279455"/>
                </a:cubicBezTo>
                <a:cubicBezTo>
                  <a:pt x="123663" y="5279455"/>
                  <a:pt x="125261" y="5273136"/>
                  <a:pt x="125261" y="5273136"/>
                </a:cubicBezTo>
                <a:cubicBezTo>
                  <a:pt x="125261" y="5273136"/>
                  <a:pt x="141060" y="5277128"/>
                  <a:pt x="137865" y="5289766"/>
                </a:cubicBezTo>
                <a:cubicBezTo>
                  <a:pt x="137865" y="5289766"/>
                  <a:pt x="122068" y="5285772"/>
                  <a:pt x="122068" y="5285772"/>
                </a:cubicBezTo>
                <a:cubicBezTo>
                  <a:pt x="122068" y="5285772"/>
                  <a:pt x="120469" y="5292092"/>
                  <a:pt x="136268" y="5296084"/>
                </a:cubicBezTo>
                <a:cubicBezTo>
                  <a:pt x="139462" y="5283448"/>
                  <a:pt x="153662" y="5293758"/>
                  <a:pt x="155260" y="5287441"/>
                </a:cubicBezTo>
                <a:cubicBezTo>
                  <a:pt x="155260" y="5287441"/>
                  <a:pt x="156857" y="5281122"/>
                  <a:pt x="142656" y="5270811"/>
                </a:cubicBezTo>
                <a:cubicBezTo>
                  <a:pt x="144254" y="5264491"/>
                  <a:pt x="160051" y="5268485"/>
                  <a:pt x="144254" y="5264491"/>
                </a:cubicBezTo>
                <a:close/>
                <a:moveTo>
                  <a:pt x="993980" y="5256525"/>
                </a:moveTo>
                <a:cubicBezTo>
                  <a:pt x="995236" y="5255925"/>
                  <a:pt x="997309" y="5256450"/>
                  <a:pt x="1001069" y="5259029"/>
                </a:cubicBezTo>
                <a:cubicBezTo>
                  <a:pt x="1001069" y="5259029"/>
                  <a:pt x="999520" y="5265157"/>
                  <a:pt x="999520" y="5265157"/>
                </a:cubicBezTo>
                <a:cubicBezTo>
                  <a:pt x="997971" y="5271284"/>
                  <a:pt x="997971" y="5271284"/>
                  <a:pt x="981383" y="5267091"/>
                </a:cubicBezTo>
                <a:cubicBezTo>
                  <a:pt x="993824" y="5270235"/>
                  <a:pt x="990216" y="5258324"/>
                  <a:pt x="993980" y="5256525"/>
                </a:cubicBezTo>
                <a:close/>
                <a:moveTo>
                  <a:pt x="396646" y="5253324"/>
                </a:moveTo>
                <a:cubicBezTo>
                  <a:pt x="395000" y="5259835"/>
                  <a:pt x="408824" y="5263329"/>
                  <a:pt x="407178" y="5269839"/>
                </a:cubicBezTo>
                <a:cubicBezTo>
                  <a:pt x="407178" y="5269839"/>
                  <a:pt x="407178" y="5269839"/>
                  <a:pt x="405534" y="5276349"/>
                </a:cubicBezTo>
                <a:cubicBezTo>
                  <a:pt x="405534" y="5276349"/>
                  <a:pt x="403887" y="5282859"/>
                  <a:pt x="403887" y="5282859"/>
                </a:cubicBezTo>
                <a:cubicBezTo>
                  <a:pt x="403887" y="5282859"/>
                  <a:pt x="402241" y="5289369"/>
                  <a:pt x="402241" y="5289369"/>
                </a:cubicBezTo>
                <a:cubicBezTo>
                  <a:pt x="402241" y="5289369"/>
                  <a:pt x="388419" y="5285875"/>
                  <a:pt x="388419" y="5285875"/>
                </a:cubicBezTo>
                <a:cubicBezTo>
                  <a:pt x="388419" y="5285875"/>
                  <a:pt x="390064" y="5279365"/>
                  <a:pt x="390064" y="5279365"/>
                </a:cubicBezTo>
                <a:cubicBezTo>
                  <a:pt x="391710" y="5272855"/>
                  <a:pt x="391710" y="5272855"/>
                  <a:pt x="391710" y="5272855"/>
                </a:cubicBezTo>
                <a:cubicBezTo>
                  <a:pt x="393356" y="5266344"/>
                  <a:pt x="395000" y="5259835"/>
                  <a:pt x="396646" y="5253324"/>
                </a:cubicBezTo>
                <a:close/>
                <a:moveTo>
                  <a:pt x="134682" y="5242517"/>
                </a:moveTo>
                <a:cubicBezTo>
                  <a:pt x="133231" y="5248262"/>
                  <a:pt x="133231" y="5248262"/>
                  <a:pt x="133231" y="5248262"/>
                </a:cubicBezTo>
                <a:lnTo>
                  <a:pt x="128668" y="5243033"/>
                </a:lnTo>
                <a:close/>
                <a:moveTo>
                  <a:pt x="4164680" y="5240793"/>
                </a:moveTo>
                <a:cubicBezTo>
                  <a:pt x="4164680" y="5240793"/>
                  <a:pt x="4164680" y="5240793"/>
                  <a:pt x="4166562" y="5246714"/>
                </a:cubicBezTo>
                <a:cubicBezTo>
                  <a:pt x="4166562" y="5246714"/>
                  <a:pt x="4166562" y="5246714"/>
                  <a:pt x="4151613" y="5251463"/>
                </a:cubicBezTo>
                <a:cubicBezTo>
                  <a:pt x="4149732" y="5245541"/>
                  <a:pt x="4149732" y="5245541"/>
                  <a:pt x="4164680" y="5240793"/>
                </a:cubicBezTo>
                <a:close/>
                <a:moveTo>
                  <a:pt x="4195838" y="5238056"/>
                </a:moveTo>
                <a:lnTo>
                  <a:pt x="4197709" y="5243944"/>
                </a:lnTo>
                <a:cubicBezTo>
                  <a:pt x="4197709" y="5243944"/>
                  <a:pt x="4181651" y="5249047"/>
                  <a:pt x="4181651" y="5249047"/>
                </a:cubicBezTo>
                <a:cubicBezTo>
                  <a:pt x="4181651" y="5249047"/>
                  <a:pt x="4179780" y="5243158"/>
                  <a:pt x="4179780" y="5243158"/>
                </a:cubicBezTo>
                <a:cubicBezTo>
                  <a:pt x="4179780" y="5243158"/>
                  <a:pt x="4179780" y="5243158"/>
                  <a:pt x="4195838" y="5238056"/>
                </a:cubicBezTo>
                <a:close/>
                <a:moveTo>
                  <a:pt x="4360522" y="5237003"/>
                </a:moveTo>
                <a:cubicBezTo>
                  <a:pt x="4362562" y="5243425"/>
                  <a:pt x="4362562" y="5243425"/>
                  <a:pt x="4362562" y="5243425"/>
                </a:cubicBezTo>
                <a:cubicBezTo>
                  <a:pt x="4362562" y="5243425"/>
                  <a:pt x="4362562" y="5243425"/>
                  <a:pt x="4346505" y="5248528"/>
                </a:cubicBezTo>
                <a:cubicBezTo>
                  <a:pt x="4344465" y="5242105"/>
                  <a:pt x="4360522" y="5237003"/>
                  <a:pt x="4360522" y="5237003"/>
                </a:cubicBezTo>
                <a:close/>
                <a:moveTo>
                  <a:pt x="185428" y="5234566"/>
                </a:moveTo>
                <a:cubicBezTo>
                  <a:pt x="183831" y="5240885"/>
                  <a:pt x="183831" y="5240885"/>
                  <a:pt x="183831" y="5240885"/>
                </a:cubicBezTo>
                <a:cubicBezTo>
                  <a:pt x="182235" y="5247202"/>
                  <a:pt x="182235" y="5247202"/>
                  <a:pt x="180637" y="5253521"/>
                </a:cubicBezTo>
                <a:cubicBezTo>
                  <a:pt x="180637" y="5253521"/>
                  <a:pt x="180637" y="5253521"/>
                  <a:pt x="196435" y="5257515"/>
                </a:cubicBezTo>
                <a:cubicBezTo>
                  <a:pt x="194838" y="5263834"/>
                  <a:pt x="194838" y="5263834"/>
                  <a:pt x="194838" y="5263834"/>
                </a:cubicBezTo>
                <a:cubicBezTo>
                  <a:pt x="194838" y="5263834"/>
                  <a:pt x="179040" y="5259841"/>
                  <a:pt x="179040" y="5259841"/>
                </a:cubicBezTo>
                <a:lnTo>
                  <a:pt x="177443" y="5266158"/>
                </a:lnTo>
                <a:cubicBezTo>
                  <a:pt x="161649" y="5262166"/>
                  <a:pt x="163245" y="5255849"/>
                  <a:pt x="164843" y="5249529"/>
                </a:cubicBezTo>
                <a:cubicBezTo>
                  <a:pt x="164843" y="5249529"/>
                  <a:pt x="164843" y="5249529"/>
                  <a:pt x="166440" y="5243210"/>
                </a:cubicBezTo>
                <a:cubicBezTo>
                  <a:pt x="166440" y="5243210"/>
                  <a:pt x="166440" y="5243210"/>
                  <a:pt x="168036" y="5236893"/>
                </a:cubicBezTo>
                <a:cubicBezTo>
                  <a:pt x="168036" y="5236893"/>
                  <a:pt x="185428" y="5234566"/>
                  <a:pt x="185428" y="5234566"/>
                </a:cubicBezTo>
                <a:close/>
                <a:moveTo>
                  <a:pt x="119546" y="5232580"/>
                </a:moveTo>
                <a:lnTo>
                  <a:pt x="128668" y="5243033"/>
                </a:lnTo>
                <a:lnTo>
                  <a:pt x="116643" y="5244068"/>
                </a:lnTo>
                <a:cubicBezTo>
                  <a:pt x="100057" y="5239876"/>
                  <a:pt x="118094" y="5238324"/>
                  <a:pt x="119546" y="5232580"/>
                </a:cubicBezTo>
                <a:close/>
                <a:moveTo>
                  <a:pt x="3020362" y="5213232"/>
                </a:moveTo>
                <a:cubicBezTo>
                  <a:pt x="3022244" y="5219154"/>
                  <a:pt x="3024126" y="5225076"/>
                  <a:pt x="3039074" y="5220326"/>
                </a:cubicBezTo>
                <a:cubicBezTo>
                  <a:pt x="3039074" y="5220326"/>
                  <a:pt x="3039074" y="5220326"/>
                  <a:pt x="3040955" y="5226248"/>
                </a:cubicBezTo>
                <a:cubicBezTo>
                  <a:pt x="3040955" y="5226248"/>
                  <a:pt x="3026007" y="5230998"/>
                  <a:pt x="3026007" y="5230998"/>
                </a:cubicBezTo>
                <a:cubicBezTo>
                  <a:pt x="3024126" y="5225076"/>
                  <a:pt x="3024126" y="5225076"/>
                  <a:pt x="3022244" y="5219154"/>
                </a:cubicBezTo>
                <a:close/>
                <a:moveTo>
                  <a:pt x="147750" y="5190819"/>
                </a:moveTo>
                <a:cubicBezTo>
                  <a:pt x="147750" y="5190819"/>
                  <a:pt x="147750" y="5190819"/>
                  <a:pt x="164339" y="5195012"/>
                </a:cubicBezTo>
                <a:cubicBezTo>
                  <a:pt x="164339" y="5195012"/>
                  <a:pt x="164339" y="5195012"/>
                  <a:pt x="162596" y="5201907"/>
                </a:cubicBezTo>
                <a:cubicBezTo>
                  <a:pt x="146008" y="5197713"/>
                  <a:pt x="146008" y="5197713"/>
                  <a:pt x="146008" y="5197713"/>
                </a:cubicBezTo>
                <a:cubicBezTo>
                  <a:pt x="147750" y="5190819"/>
                  <a:pt x="147750" y="5190819"/>
                  <a:pt x="147750" y="5190819"/>
                </a:cubicBezTo>
                <a:close/>
                <a:moveTo>
                  <a:pt x="4245027" y="5188832"/>
                </a:moveTo>
                <a:cubicBezTo>
                  <a:pt x="4245027" y="5188832"/>
                  <a:pt x="4247067" y="5195254"/>
                  <a:pt x="4249110" y="5201679"/>
                </a:cubicBezTo>
                <a:cubicBezTo>
                  <a:pt x="4249110" y="5201679"/>
                  <a:pt x="4231011" y="5200357"/>
                  <a:pt x="4245027" y="5188832"/>
                </a:cubicBezTo>
                <a:close/>
                <a:moveTo>
                  <a:pt x="807061" y="5188805"/>
                </a:moveTo>
                <a:cubicBezTo>
                  <a:pt x="805319" y="5195698"/>
                  <a:pt x="805319" y="5195698"/>
                  <a:pt x="816376" y="5198493"/>
                </a:cubicBezTo>
                <a:cubicBezTo>
                  <a:pt x="816376" y="5198493"/>
                  <a:pt x="814634" y="5205386"/>
                  <a:pt x="814634" y="5205386"/>
                </a:cubicBezTo>
                <a:cubicBezTo>
                  <a:pt x="814634" y="5205386"/>
                  <a:pt x="803576" y="5202591"/>
                  <a:pt x="803576" y="5202591"/>
                </a:cubicBezTo>
                <a:cubicBezTo>
                  <a:pt x="803576" y="5202591"/>
                  <a:pt x="805319" y="5195698"/>
                  <a:pt x="805319" y="5195698"/>
                </a:cubicBezTo>
                <a:cubicBezTo>
                  <a:pt x="807061" y="5188805"/>
                  <a:pt x="807061" y="5188805"/>
                  <a:pt x="807061" y="5188805"/>
                </a:cubicBezTo>
                <a:close/>
                <a:moveTo>
                  <a:pt x="4225568" y="5183228"/>
                </a:moveTo>
                <a:cubicBezTo>
                  <a:pt x="4243326" y="5183479"/>
                  <a:pt x="4227269" y="5188582"/>
                  <a:pt x="4245027" y="5188832"/>
                </a:cubicBezTo>
                <a:cubicBezTo>
                  <a:pt x="4227269" y="5188582"/>
                  <a:pt x="4228970" y="5193934"/>
                  <a:pt x="4227269" y="5188582"/>
                </a:cubicBezTo>
                <a:cubicBezTo>
                  <a:pt x="4227269" y="5188582"/>
                  <a:pt x="4227269" y="5188582"/>
                  <a:pt x="4225568" y="5183228"/>
                </a:cubicBezTo>
                <a:close/>
                <a:moveTo>
                  <a:pt x="773885" y="5180419"/>
                </a:moveTo>
                <a:cubicBezTo>
                  <a:pt x="790473" y="5184612"/>
                  <a:pt x="790473" y="5184612"/>
                  <a:pt x="790473" y="5184612"/>
                </a:cubicBezTo>
                <a:cubicBezTo>
                  <a:pt x="790473" y="5184612"/>
                  <a:pt x="788731" y="5191505"/>
                  <a:pt x="788731" y="5191505"/>
                </a:cubicBezTo>
                <a:cubicBezTo>
                  <a:pt x="790473" y="5184612"/>
                  <a:pt x="790473" y="5184612"/>
                  <a:pt x="772143" y="5187312"/>
                </a:cubicBezTo>
                <a:close/>
                <a:moveTo>
                  <a:pt x="141719" y="5177440"/>
                </a:moveTo>
                <a:cubicBezTo>
                  <a:pt x="145793" y="5177614"/>
                  <a:pt x="149662" y="5178592"/>
                  <a:pt x="149662" y="5178592"/>
                </a:cubicBezTo>
                <a:cubicBezTo>
                  <a:pt x="149662" y="5178592"/>
                  <a:pt x="149662" y="5178592"/>
                  <a:pt x="148036" y="5185025"/>
                </a:cubicBezTo>
                <a:cubicBezTo>
                  <a:pt x="148036" y="5185025"/>
                  <a:pt x="132556" y="5181112"/>
                  <a:pt x="132556" y="5181112"/>
                </a:cubicBezTo>
                <a:cubicBezTo>
                  <a:pt x="133369" y="5177896"/>
                  <a:pt x="137645" y="5177265"/>
                  <a:pt x="141719" y="5177440"/>
                </a:cubicBezTo>
                <a:close/>
                <a:moveTo>
                  <a:pt x="4321279" y="5176096"/>
                </a:moveTo>
                <a:cubicBezTo>
                  <a:pt x="4324052" y="5177867"/>
                  <a:pt x="4325073" y="5181079"/>
                  <a:pt x="4326093" y="5184291"/>
                </a:cubicBezTo>
                <a:cubicBezTo>
                  <a:pt x="4310035" y="5189393"/>
                  <a:pt x="4307995" y="5182969"/>
                  <a:pt x="4307995" y="5182969"/>
                </a:cubicBezTo>
                <a:cubicBezTo>
                  <a:pt x="4305953" y="5176545"/>
                  <a:pt x="4305953" y="5176545"/>
                  <a:pt x="4305953" y="5176545"/>
                </a:cubicBezTo>
                <a:cubicBezTo>
                  <a:pt x="4313982" y="5173994"/>
                  <a:pt x="4318506" y="5174324"/>
                  <a:pt x="4321279" y="5176096"/>
                </a:cubicBezTo>
                <a:close/>
                <a:moveTo>
                  <a:pt x="152915" y="5165725"/>
                </a:moveTo>
                <a:cubicBezTo>
                  <a:pt x="152102" y="5168941"/>
                  <a:pt x="155564" y="5171528"/>
                  <a:pt x="157094" y="5173626"/>
                </a:cubicBezTo>
                <a:cubicBezTo>
                  <a:pt x="158621" y="5175723"/>
                  <a:pt x="158215" y="5177332"/>
                  <a:pt x="149662" y="5178592"/>
                </a:cubicBezTo>
                <a:cubicBezTo>
                  <a:pt x="151289" y="5172158"/>
                  <a:pt x="151289" y="5172158"/>
                  <a:pt x="152915" y="5165725"/>
                </a:cubicBezTo>
                <a:close/>
                <a:moveTo>
                  <a:pt x="778534" y="5162039"/>
                </a:moveTo>
                <a:lnTo>
                  <a:pt x="795119" y="5166231"/>
                </a:lnTo>
                <a:lnTo>
                  <a:pt x="795123" y="5166232"/>
                </a:lnTo>
                <a:lnTo>
                  <a:pt x="795121" y="5166233"/>
                </a:lnTo>
                <a:lnTo>
                  <a:pt x="799888" y="5173548"/>
                </a:lnTo>
                <a:cubicBezTo>
                  <a:pt x="797452" y="5174461"/>
                  <a:pt x="792941" y="5174848"/>
                  <a:pt x="792215" y="5177720"/>
                </a:cubicBezTo>
                <a:cubicBezTo>
                  <a:pt x="783922" y="5175624"/>
                  <a:pt x="784285" y="5174188"/>
                  <a:pt x="786902" y="5172557"/>
                </a:cubicBezTo>
                <a:lnTo>
                  <a:pt x="787950" y="5171754"/>
                </a:lnTo>
                <a:lnTo>
                  <a:pt x="776792" y="5168933"/>
                </a:lnTo>
                <a:cubicBezTo>
                  <a:pt x="778534" y="5162039"/>
                  <a:pt x="778534" y="5162039"/>
                  <a:pt x="778534" y="5162039"/>
                </a:cubicBezTo>
                <a:close/>
                <a:moveTo>
                  <a:pt x="816934" y="5149745"/>
                </a:moveTo>
                <a:cubicBezTo>
                  <a:pt x="815192" y="5156638"/>
                  <a:pt x="815192" y="5156638"/>
                  <a:pt x="815192" y="5156638"/>
                </a:cubicBezTo>
                <a:cubicBezTo>
                  <a:pt x="813450" y="5163531"/>
                  <a:pt x="811707" y="5170424"/>
                  <a:pt x="795119" y="5166231"/>
                </a:cubicBezTo>
                <a:cubicBezTo>
                  <a:pt x="813450" y="5163531"/>
                  <a:pt x="800346" y="5145552"/>
                  <a:pt x="816934" y="5149745"/>
                </a:cubicBezTo>
                <a:close/>
                <a:moveTo>
                  <a:pt x="767173" y="5137166"/>
                </a:moveTo>
                <a:cubicBezTo>
                  <a:pt x="783760" y="5141359"/>
                  <a:pt x="783760" y="5141359"/>
                  <a:pt x="783760" y="5141359"/>
                </a:cubicBezTo>
                <a:cubicBezTo>
                  <a:pt x="783760" y="5141359"/>
                  <a:pt x="782019" y="5148251"/>
                  <a:pt x="782019" y="5148251"/>
                </a:cubicBezTo>
                <a:cubicBezTo>
                  <a:pt x="782019" y="5148251"/>
                  <a:pt x="782019" y="5148251"/>
                  <a:pt x="765430" y="5144058"/>
                </a:cubicBezTo>
                <a:cubicBezTo>
                  <a:pt x="767173" y="5137166"/>
                  <a:pt x="767173" y="5137166"/>
                  <a:pt x="767173" y="5137166"/>
                </a:cubicBezTo>
                <a:close/>
                <a:moveTo>
                  <a:pt x="195260" y="5128517"/>
                </a:moveTo>
                <a:cubicBezTo>
                  <a:pt x="193634" y="5134951"/>
                  <a:pt x="192008" y="5141384"/>
                  <a:pt x="207488" y="5145297"/>
                </a:cubicBezTo>
                <a:cubicBezTo>
                  <a:pt x="207488" y="5145297"/>
                  <a:pt x="207488" y="5145297"/>
                  <a:pt x="205863" y="5151730"/>
                </a:cubicBezTo>
                <a:cubicBezTo>
                  <a:pt x="205863" y="5151730"/>
                  <a:pt x="188755" y="5154251"/>
                  <a:pt x="188755" y="5154251"/>
                </a:cubicBezTo>
                <a:cubicBezTo>
                  <a:pt x="187130" y="5160685"/>
                  <a:pt x="204236" y="5158164"/>
                  <a:pt x="202611" y="5164597"/>
                </a:cubicBezTo>
                <a:cubicBezTo>
                  <a:pt x="200984" y="5171030"/>
                  <a:pt x="202611" y="5164597"/>
                  <a:pt x="185503" y="5167117"/>
                </a:cubicBezTo>
                <a:cubicBezTo>
                  <a:pt x="192429" y="5172291"/>
                  <a:pt x="198951" y="5179072"/>
                  <a:pt x="201398" y="5185680"/>
                </a:cubicBezTo>
                <a:cubicBezTo>
                  <a:pt x="203845" y="5192287"/>
                  <a:pt x="202219" y="5198720"/>
                  <a:pt x="192853" y="5203198"/>
                </a:cubicBezTo>
                <a:cubicBezTo>
                  <a:pt x="192853" y="5203198"/>
                  <a:pt x="192853" y="5203198"/>
                  <a:pt x="177373" y="5199285"/>
                </a:cubicBezTo>
                <a:cubicBezTo>
                  <a:pt x="177373" y="5199285"/>
                  <a:pt x="177373" y="5199285"/>
                  <a:pt x="175746" y="5205718"/>
                </a:cubicBezTo>
                <a:cubicBezTo>
                  <a:pt x="161891" y="5195372"/>
                  <a:pt x="178999" y="5192852"/>
                  <a:pt x="178999" y="5192852"/>
                </a:cubicBezTo>
                <a:cubicBezTo>
                  <a:pt x="178999" y="5192852"/>
                  <a:pt x="165143" y="5182505"/>
                  <a:pt x="163517" y="5188938"/>
                </a:cubicBezTo>
                <a:cubicBezTo>
                  <a:pt x="165143" y="5182505"/>
                  <a:pt x="183877" y="5173551"/>
                  <a:pt x="168396" y="5169637"/>
                </a:cubicBezTo>
                <a:cubicBezTo>
                  <a:pt x="170022" y="5163205"/>
                  <a:pt x="171648" y="5156772"/>
                  <a:pt x="171648" y="5156772"/>
                </a:cubicBezTo>
                <a:cubicBezTo>
                  <a:pt x="171648" y="5156772"/>
                  <a:pt x="171648" y="5156772"/>
                  <a:pt x="156167" y="5152858"/>
                </a:cubicBezTo>
                <a:cubicBezTo>
                  <a:pt x="156167" y="5152858"/>
                  <a:pt x="157794" y="5146424"/>
                  <a:pt x="173275" y="5150338"/>
                </a:cubicBezTo>
                <a:cubicBezTo>
                  <a:pt x="159419" y="5139991"/>
                  <a:pt x="176527" y="5137471"/>
                  <a:pt x="176527" y="5137471"/>
                </a:cubicBezTo>
                <a:cubicBezTo>
                  <a:pt x="178153" y="5131038"/>
                  <a:pt x="192008" y="5141384"/>
                  <a:pt x="190382" y="5147817"/>
                </a:cubicBezTo>
                <a:cubicBezTo>
                  <a:pt x="192008" y="5141384"/>
                  <a:pt x="193634" y="5134951"/>
                  <a:pt x="193634" y="5134951"/>
                </a:cubicBezTo>
                <a:cubicBezTo>
                  <a:pt x="195260" y="5128517"/>
                  <a:pt x="195260" y="5128517"/>
                  <a:pt x="195260" y="5128517"/>
                </a:cubicBezTo>
                <a:close/>
                <a:moveTo>
                  <a:pt x="807896" y="5115683"/>
                </a:moveTo>
                <a:cubicBezTo>
                  <a:pt x="807896" y="5115683"/>
                  <a:pt x="822935" y="5126003"/>
                  <a:pt x="822935" y="5126003"/>
                </a:cubicBezTo>
                <a:cubicBezTo>
                  <a:pt x="821387" y="5132130"/>
                  <a:pt x="804799" y="5127937"/>
                  <a:pt x="803250" y="5134064"/>
                </a:cubicBezTo>
                <a:cubicBezTo>
                  <a:pt x="786664" y="5129872"/>
                  <a:pt x="804799" y="5127937"/>
                  <a:pt x="807896" y="5115683"/>
                </a:cubicBezTo>
                <a:close/>
                <a:moveTo>
                  <a:pt x="183031" y="5111737"/>
                </a:moveTo>
                <a:cubicBezTo>
                  <a:pt x="183031" y="5111737"/>
                  <a:pt x="183031" y="5111737"/>
                  <a:pt x="198513" y="5115651"/>
                </a:cubicBezTo>
                <a:cubicBezTo>
                  <a:pt x="196886" y="5122084"/>
                  <a:pt x="195260" y="5128517"/>
                  <a:pt x="195260" y="5128517"/>
                </a:cubicBezTo>
                <a:cubicBezTo>
                  <a:pt x="179779" y="5124604"/>
                  <a:pt x="179779" y="5124604"/>
                  <a:pt x="179779" y="5124604"/>
                </a:cubicBezTo>
                <a:cubicBezTo>
                  <a:pt x="179779" y="5124604"/>
                  <a:pt x="179779" y="5124604"/>
                  <a:pt x="181405" y="5118171"/>
                </a:cubicBezTo>
                <a:cubicBezTo>
                  <a:pt x="181405" y="5118171"/>
                  <a:pt x="183031" y="5111737"/>
                  <a:pt x="183031" y="5111737"/>
                </a:cubicBezTo>
                <a:close/>
                <a:moveTo>
                  <a:pt x="4121636" y="5105332"/>
                </a:moveTo>
                <a:cubicBezTo>
                  <a:pt x="4125608" y="5104885"/>
                  <a:pt x="4129816" y="5105177"/>
                  <a:pt x="4138231" y="5105763"/>
                </a:cubicBezTo>
                <a:cubicBezTo>
                  <a:pt x="4125164" y="5116435"/>
                  <a:pt x="4110217" y="5121185"/>
                  <a:pt x="4108335" y="5115263"/>
                </a:cubicBezTo>
                <a:cubicBezTo>
                  <a:pt x="4108335" y="5115263"/>
                  <a:pt x="4106452" y="5109342"/>
                  <a:pt x="4106452" y="5109342"/>
                </a:cubicBezTo>
                <a:cubicBezTo>
                  <a:pt x="4113927" y="5106967"/>
                  <a:pt x="4117663" y="5105780"/>
                  <a:pt x="4121636" y="5105332"/>
                </a:cubicBezTo>
                <a:close/>
                <a:moveTo>
                  <a:pt x="4235229" y="5102360"/>
                </a:moveTo>
                <a:cubicBezTo>
                  <a:pt x="4235229" y="5102360"/>
                  <a:pt x="4237043" y="5108070"/>
                  <a:pt x="4253104" y="5102967"/>
                </a:cubicBezTo>
                <a:cubicBezTo>
                  <a:pt x="4254919" y="5108677"/>
                  <a:pt x="4237043" y="5108070"/>
                  <a:pt x="4240672" y="5119490"/>
                </a:cubicBezTo>
                <a:cubicBezTo>
                  <a:pt x="4222801" y="5118883"/>
                  <a:pt x="4238858" y="5113781"/>
                  <a:pt x="4235229" y="5102360"/>
                </a:cubicBezTo>
                <a:close/>
                <a:moveTo>
                  <a:pt x="4164852" y="5099969"/>
                </a:moveTo>
                <a:cubicBezTo>
                  <a:pt x="4167036" y="5101043"/>
                  <a:pt x="4167546" y="5102649"/>
                  <a:pt x="4167546" y="5102649"/>
                </a:cubicBezTo>
                <a:cubicBezTo>
                  <a:pt x="4182970" y="5104821"/>
                  <a:pt x="4154166" y="5106900"/>
                  <a:pt x="4169587" y="5109074"/>
                </a:cubicBezTo>
                <a:cubicBezTo>
                  <a:pt x="4158248" y="5119748"/>
                  <a:pt x="4154166" y="5106900"/>
                  <a:pt x="4156207" y="5113325"/>
                </a:cubicBezTo>
                <a:cubicBezTo>
                  <a:pt x="4154166" y="5106900"/>
                  <a:pt x="4152124" y="5100478"/>
                  <a:pt x="4152124" y="5100478"/>
                </a:cubicBezTo>
                <a:cubicBezTo>
                  <a:pt x="4158815" y="5098351"/>
                  <a:pt x="4162669" y="5098894"/>
                  <a:pt x="4164852" y="5099969"/>
                </a:cubicBezTo>
                <a:close/>
                <a:moveTo>
                  <a:pt x="832615" y="5087708"/>
                </a:moveTo>
                <a:cubicBezTo>
                  <a:pt x="843673" y="5090504"/>
                  <a:pt x="843673" y="5090504"/>
                  <a:pt x="841931" y="5097397"/>
                </a:cubicBezTo>
                <a:cubicBezTo>
                  <a:pt x="830873" y="5094602"/>
                  <a:pt x="830873" y="5094602"/>
                  <a:pt x="830873" y="5094602"/>
                </a:cubicBezTo>
                <a:cubicBezTo>
                  <a:pt x="832615" y="5087708"/>
                  <a:pt x="832615" y="5087708"/>
                  <a:pt x="832615" y="5087708"/>
                </a:cubicBezTo>
                <a:close/>
                <a:moveTo>
                  <a:pt x="4193415" y="5082054"/>
                </a:moveTo>
                <a:cubicBezTo>
                  <a:pt x="4193415" y="5082054"/>
                  <a:pt x="4193415" y="5082054"/>
                  <a:pt x="4195286" y="5087942"/>
                </a:cubicBezTo>
                <a:cubicBezTo>
                  <a:pt x="4195286" y="5087942"/>
                  <a:pt x="4197156" y="5093829"/>
                  <a:pt x="4199028" y="5099718"/>
                </a:cubicBezTo>
                <a:cubicBezTo>
                  <a:pt x="4182970" y="5104821"/>
                  <a:pt x="4179228" y="5093044"/>
                  <a:pt x="4179228" y="5093044"/>
                </a:cubicBezTo>
                <a:cubicBezTo>
                  <a:pt x="4179228" y="5093044"/>
                  <a:pt x="4191544" y="5076165"/>
                  <a:pt x="4193415" y="5082054"/>
                </a:cubicBezTo>
                <a:close/>
                <a:moveTo>
                  <a:pt x="4175487" y="5081268"/>
                </a:moveTo>
                <a:cubicBezTo>
                  <a:pt x="4175487" y="5081268"/>
                  <a:pt x="4175487" y="5081268"/>
                  <a:pt x="4166822" y="5091092"/>
                </a:cubicBezTo>
                <a:cubicBezTo>
                  <a:pt x="4164780" y="5084668"/>
                  <a:pt x="4164780" y="5084668"/>
                  <a:pt x="4164780" y="5084668"/>
                </a:cubicBezTo>
                <a:cubicBezTo>
                  <a:pt x="4164780" y="5084668"/>
                  <a:pt x="4175487" y="5081268"/>
                  <a:pt x="4175487" y="5081268"/>
                </a:cubicBezTo>
                <a:close/>
                <a:moveTo>
                  <a:pt x="4157791" y="5070211"/>
                </a:moveTo>
                <a:cubicBezTo>
                  <a:pt x="4160130" y="5071099"/>
                  <a:pt x="4160600" y="5072579"/>
                  <a:pt x="4160600" y="5072579"/>
                </a:cubicBezTo>
                <a:cubicBezTo>
                  <a:pt x="4162481" y="5078500"/>
                  <a:pt x="4162481" y="5078500"/>
                  <a:pt x="4164363" y="5084422"/>
                </a:cubicBezTo>
                <a:cubicBezTo>
                  <a:pt x="4166246" y="5090343"/>
                  <a:pt x="4147534" y="5083250"/>
                  <a:pt x="4147534" y="5083250"/>
                </a:cubicBezTo>
                <a:cubicBezTo>
                  <a:pt x="4145653" y="5077329"/>
                  <a:pt x="4145653" y="5077329"/>
                  <a:pt x="4143771" y="5071407"/>
                </a:cubicBezTo>
                <a:cubicBezTo>
                  <a:pt x="4151245" y="5069032"/>
                  <a:pt x="4155452" y="5069325"/>
                  <a:pt x="4157791" y="5070211"/>
                </a:cubicBezTo>
                <a:close/>
                <a:moveTo>
                  <a:pt x="786088" y="5062329"/>
                </a:moveTo>
                <a:cubicBezTo>
                  <a:pt x="802674" y="5066522"/>
                  <a:pt x="801098" y="5072757"/>
                  <a:pt x="819262" y="5070714"/>
                </a:cubicBezTo>
                <a:lnTo>
                  <a:pt x="817686" y="5076950"/>
                </a:lnTo>
                <a:cubicBezTo>
                  <a:pt x="832698" y="5087380"/>
                  <a:pt x="816109" y="5083188"/>
                  <a:pt x="814533" y="5089424"/>
                </a:cubicBezTo>
                <a:cubicBezTo>
                  <a:pt x="812957" y="5095660"/>
                  <a:pt x="812957" y="5095660"/>
                  <a:pt x="829545" y="5099854"/>
                </a:cubicBezTo>
                <a:cubicBezTo>
                  <a:pt x="829545" y="5099854"/>
                  <a:pt x="829545" y="5099854"/>
                  <a:pt x="827969" y="5106090"/>
                </a:cubicBezTo>
                <a:cubicBezTo>
                  <a:pt x="811380" y="5101897"/>
                  <a:pt x="812957" y="5095660"/>
                  <a:pt x="797945" y="5085231"/>
                </a:cubicBezTo>
                <a:cubicBezTo>
                  <a:pt x="797945" y="5085231"/>
                  <a:pt x="796369" y="5091467"/>
                  <a:pt x="796369" y="5091467"/>
                </a:cubicBezTo>
                <a:cubicBezTo>
                  <a:pt x="797945" y="5085231"/>
                  <a:pt x="797945" y="5085231"/>
                  <a:pt x="782936" y="5074802"/>
                </a:cubicBezTo>
                <a:cubicBezTo>
                  <a:pt x="784513" y="5068565"/>
                  <a:pt x="784513" y="5068565"/>
                  <a:pt x="786088" y="5062329"/>
                </a:cubicBezTo>
                <a:close/>
                <a:moveTo>
                  <a:pt x="790702" y="5046527"/>
                </a:moveTo>
                <a:lnTo>
                  <a:pt x="792297" y="5049406"/>
                </a:lnTo>
                <a:cubicBezTo>
                  <a:pt x="798408" y="5054313"/>
                  <a:pt x="798009" y="5055892"/>
                  <a:pt x="795883" y="5057034"/>
                </a:cubicBezTo>
                <a:cubicBezTo>
                  <a:pt x="793756" y="5058178"/>
                  <a:pt x="789902" y="5058884"/>
                  <a:pt x="789103" y="5062043"/>
                </a:cubicBezTo>
                <a:cubicBezTo>
                  <a:pt x="782989" y="5057137"/>
                  <a:pt x="783787" y="5053978"/>
                  <a:pt x="786313" y="5051255"/>
                </a:cubicBezTo>
                <a:close/>
                <a:moveTo>
                  <a:pt x="788485" y="5039934"/>
                </a:moveTo>
                <a:cubicBezTo>
                  <a:pt x="789209" y="5039802"/>
                  <a:pt x="790837" y="5040634"/>
                  <a:pt x="793895" y="5043087"/>
                </a:cubicBezTo>
                <a:lnTo>
                  <a:pt x="790702" y="5046527"/>
                </a:lnTo>
                <a:lnTo>
                  <a:pt x="788509" y="5042567"/>
                </a:lnTo>
                <a:cubicBezTo>
                  <a:pt x="787945" y="5041163"/>
                  <a:pt x="787762" y="5040067"/>
                  <a:pt x="788485" y="5039934"/>
                </a:cubicBezTo>
                <a:close/>
                <a:moveTo>
                  <a:pt x="813958" y="5021880"/>
                </a:moveTo>
                <a:cubicBezTo>
                  <a:pt x="830546" y="5026074"/>
                  <a:pt x="830546" y="5026074"/>
                  <a:pt x="828949" y="5032392"/>
                </a:cubicBezTo>
                <a:cubicBezTo>
                  <a:pt x="810764" y="5034519"/>
                  <a:pt x="810764" y="5034519"/>
                  <a:pt x="810764" y="5034519"/>
                </a:cubicBezTo>
                <a:cubicBezTo>
                  <a:pt x="810764" y="5034519"/>
                  <a:pt x="809166" y="5040837"/>
                  <a:pt x="809166" y="5040837"/>
                </a:cubicBezTo>
                <a:cubicBezTo>
                  <a:pt x="807569" y="5047156"/>
                  <a:pt x="807569" y="5047156"/>
                  <a:pt x="807569" y="5047156"/>
                </a:cubicBezTo>
                <a:cubicBezTo>
                  <a:pt x="790984" y="5042963"/>
                  <a:pt x="790984" y="5042963"/>
                  <a:pt x="792582" y="5036644"/>
                </a:cubicBezTo>
                <a:cubicBezTo>
                  <a:pt x="794178" y="5030326"/>
                  <a:pt x="795776" y="5024008"/>
                  <a:pt x="795776" y="5024008"/>
                </a:cubicBezTo>
                <a:cubicBezTo>
                  <a:pt x="795776" y="5024008"/>
                  <a:pt x="795776" y="5024008"/>
                  <a:pt x="812360" y="5028200"/>
                </a:cubicBezTo>
                <a:cubicBezTo>
                  <a:pt x="812360" y="5028200"/>
                  <a:pt x="812360" y="5028200"/>
                  <a:pt x="813958" y="5021880"/>
                </a:cubicBezTo>
                <a:close/>
                <a:moveTo>
                  <a:pt x="464242" y="5014990"/>
                </a:moveTo>
                <a:cubicBezTo>
                  <a:pt x="467898" y="5015075"/>
                  <a:pt x="471354" y="5015948"/>
                  <a:pt x="471354" y="5015948"/>
                </a:cubicBezTo>
                <a:cubicBezTo>
                  <a:pt x="469756" y="5022266"/>
                  <a:pt x="469756" y="5022266"/>
                  <a:pt x="468159" y="5028584"/>
                </a:cubicBezTo>
                <a:cubicBezTo>
                  <a:pt x="466562" y="5034903"/>
                  <a:pt x="466562" y="5034903"/>
                  <a:pt x="466562" y="5034903"/>
                </a:cubicBezTo>
                <a:cubicBezTo>
                  <a:pt x="480386" y="5038397"/>
                  <a:pt x="480386" y="5038397"/>
                  <a:pt x="480386" y="5038397"/>
                </a:cubicBezTo>
                <a:cubicBezTo>
                  <a:pt x="477192" y="5051034"/>
                  <a:pt x="477192" y="5051034"/>
                  <a:pt x="475594" y="5057353"/>
                </a:cubicBezTo>
                <a:cubicBezTo>
                  <a:pt x="461771" y="5053859"/>
                  <a:pt x="472400" y="5069990"/>
                  <a:pt x="447948" y="5050366"/>
                </a:cubicBezTo>
                <a:cubicBezTo>
                  <a:pt x="447948" y="5050366"/>
                  <a:pt x="447948" y="5050366"/>
                  <a:pt x="461771" y="5053859"/>
                </a:cubicBezTo>
                <a:cubicBezTo>
                  <a:pt x="447948" y="5050366"/>
                  <a:pt x="449545" y="5044046"/>
                  <a:pt x="449545" y="5044046"/>
                </a:cubicBezTo>
                <a:cubicBezTo>
                  <a:pt x="449545" y="5044046"/>
                  <a:pt x="451142" y="5037729"/>
                  <a:pt x="451142" y="5037729"/>
                </a:cubicBezTo>
                <a:cubicBezTo>
                  <a:pt x="451142" y="5037729"/>
                  <a:pt x="451142" y="5037729"/>
                  <a:pt x="452739" y="5031410"/>
                </a:cubicBezTo>
                <a:cubicBezTo>
                  <a:pt x="452739" y="5031410"/>
                  <a:pt x="452739" y="5031410"/>
                  <a:pt x="454337" y="5025090"/>
                </a:cubicBezTo>
                <a:cubicBezTo>
                  <a:pt x="455934" y="5018773"/>
                  <a:pt x="455934" y="5018773"/>
                  <a:pt x="455934" y="5018773"/>
                </a:cubicBezTo>
                <a:cubicBezTo>
                  <a:pt x="456733" y="5015613"/>
                  <a:pt x="460587" y="5014906"/>
                  <a:pt x="464242" y="5014990"/>
                </a:cubicBezTo>
                <a:close/>
                <a:moveTo>
                  <a:pt x="275098" y="5012786"/>
                </a:moveTo>
                <a:cubicBezTo>
                  <a:pt x="275098" y="5012786"/>
                  <a:pt x="273356" y="5019677"/>
                  <a:pt x="289945" y="5023871"/>
                </a:cubicBezTo>
                <a:cubicBezTo>
                  <a:pt x="271613" y="5026572"/>
                  <a:pt x="273356" y="5019677"/>
                  <a:pt x="273356" y="5019677"/>
                </a:cubicBezTo>
                <a:cubicBezTo>
                  <a:pt x="275098" y="5012786"/>
                  <a:pt x="275098" y="5012786"/>
                  <a:pt x="275098" y="5012786"/>
                </a:cubicBezTo>
                <a:close/>
                <a:moveTo>
                  <a:pt x="4134842" y="4990453"/>
                </a:moveTo>
                <a:cubicBezTo>
                  <a:pt x="4136747" y="4996448"/>
                  <a:pt x="4124497" y="5013542"/>
                  <a:pt x="4140557" y="5008439"/>
                </a:cubicBezTo>
                <a:cubicBezTo>
                  <a:pt x="4142462" y="5014435"/>
                  <a:pt x="4142462" y="5014435"/>
                  <a:pt x="4144368" y="5020431"/>
                </a:cubicBezTo>
                <a:cubicBezTo>
                  <a:pt x="4128307" y="5025533"/>
                  <a:pt x="4108439" y="5018645"/>
                  <a:pt x="4118781" y="4995556"/>
                </a:cubicBezTo>
                <a:cubicBezTo>
                  <a:pt x="4120686" y="5001552"/>
                  <a:pt x="4134842" y="4990453"/>
                  <a:pt x="4134842" y="4990453"/>
                </a:cubicBezTo>
                <a:close/>
                <a:moveTo>
                  <a:pt x="805620" y="4985061"/>
                </a:moveTo>
                <a:cubicBezTo>
                  <a:pt x="823834" y="4982820"/>
                  <a:pt x="822208" y="4989254"/>
                  <a:pt x="822208" y="4989254"/>
                </a:cubicBezTo>
                <a:cubicBezTo>
                  <a:pt x="822208" y="4989254"/>
                  <a:pt x="822208" y="4989254"/>
                  <a:pt x="820582" y="4995687"/>
                </a:cubicBezTo>
                <a:cubicBezTo>
                  <a:pt x="818956" y="5002121"/>
                  <a:pt x="818956" y="5002121"/>
                  <a:pt x="817330" y="5008555"/>
                </a:cubicBezTo>
                <a:cubicBezTo>
                  <a:pt x="817330" y="5008555"/>
                  <a:pt x="815704" y="5014988"/>
                  <a:pt x="815704" y="5014988"/>
                </a:cubicBezTo>
                <a:cubicBezTo>
                  <a:pt x="800741" y="5004361"/>
                  <a:pt x="800741" y="5004361"/>
                  <a:pt x="800741" y="5004361"/>
                </a:cubicBezTo>
                <a:cubicBezTo>
                  <a:pt x="802368" y="4997928"/>
                  <a:pt x="802368" y="4997928"/>
                  <a:pt x="803994" y="4991495"/>
                </a:cubicBezTo>
                <a:cubicBezTo>
                  <a:pt x="803994" y="4991495"/>
                  <a:pt x="805620" y="4985061"/>
                  <a:pt x="805620" y="4985061"/>
                </a:cubicBezTo>
                <a:close/>
                <a:moveTo>
                  <a:pt x="284394" y="4976024"/>
                </a:moveTo>
                <a:cubicBezTo>
                  <a:pt x="284394" y="4976024"/>
                  <a:pt x="282942" y="4981769"/>
                  <a:pt x="299530" y="4985962"/>
                </a:cubicBezTo>
                <a:cubicBezTo>
                  <a:pt x="298078" y="4991706"/>
                  <a:pt x="282942" y="4981769"/>
                  <a:pt x="281490" y="4987513"/>
                </a:cubicBezTo>
                <a:cubicBezTo>
                  <a:pt x="264904" y="4983321"/>
                  <a:pt x="282942" y="4981769"/>
                  <a:pt x="284394" y="4976024"/>
                </a:cubicBezTo>
                <a:close/>
                <a:moveTo>
                  <a:pt x="843323" y="4975525"/>
                </a:moveTo>
                <a:cubicBezTo>
                  <a:pt x="851615" y="4977621"/>
                  <a:pt x="851252" y="4979057"/>
                  <a:pt x="848636" y="4980689"/>
                </a:cubicBezTo>
                <a:cubicBezTo>
                  <a:pt x="846019" y="4982319"/>
                  <a:pt x="841145" y="4984142"/>
                  <a:pt x="840419" y="4987014"/>
                </a:cubicBezTo>
                <a:cubicBezTo>
                  <a:pt x="823834" y="4982821"/>
                  <a:pt x="823834" y="4982821"/>
                  <a:pt x="825286" y="4977078"/>
                </a:cubicBezTo>
                <a:cubicBezTo>
                  <a:pt x="841871" y="4981270"/>
                  <a:pt x="843323" y="4975525"/>
                  <a:pt x="843323" y="4975525"/>
                </a:cubicBezTo>
                <a:close/>
                <a:moveTo>
                  <a:pt x="463033" y="4967417"/>
                </a:moveTo>
                <a:cubicBezTo>
                  <a:pt x="463231" y="4966636"/>
                  <a:pt x="466917" y="4967568"/>
                  <a:pt x="481659" y="4971294"/>
                </a:cubicBezTo>
                <a:cubicBezTo>
                  <a:pt x="478497" y="4983804"/>
                  <a:pt x="493243" y="4987531"/>
                  <a:pt x="490081" y="5000040"/>
                </a:cubicBezTo>
                <a:cubicBezTo>
                  <a:pt x="475335" y="4996312"/>
                  <a:pt x="475335" y="4996312"/>
                  <a:pt x="475335" y="4996312"/>
                </a:cubicBezTo>
                <a:cubicBezTo>
                  <a:pt x="475335" y="4996312"/>
                  <a:pt x="475335" y="4996312"/>
                  <a:pt x="473754" y="5002566"/>
                </a:cubicBezTo>
                <a:cubicBezTo>
                  <a:pt x="473754" y="5002566"/>
                  <a:pt x="472173" y="5008822"/>
                  <a:pt x="472173" y="5008822"/>
                </a:cubicBezTo>
                <a:cubicBezTo>
                  <a:pt x="472173" y="5008822"/>
                  <a:pt x="472173" y="5008822"/>
                  <a:pt x="457431" y="5005096"/>
                </a:cubicBezTo>
                <a:cubicBezTo>
                  <a:pt x="457431" y="5005096"/>
                  <a:pt x="459011" y="4998841"/>
                  <a:pt x="459011" y="4998841"/>
                </a:cubicBezTo>
                <a:cubicBezTo>
                  <a:pt x="460592" y="4992586"/>
                  <a:pt x="460592" y="4992586"/>
                  <a:pt x="476916" y="4990057"/>
                </a:cubicBezTo>
                <a:cubicBezTo>
                  <a:pt x="476916" y="4990057"/>
                  <a:pt x="476916" y="4990057"/>
                  <a:pt x="462174" y="4986331"/>
                </a:cubicBezTo>
                <a:cubicBezTo>
                  <a:pt x="463754" y="4980077"/>
                  <a:pt x="463754" y="4980077"/>
                  <a:pt x="465335" y="4973821"/>
                </a:cubicBezTo>
                <a:cubicBezTo>
                  <a:pt x="466127" y="4970695"/>
                  <a:pt x="462836" y="4968200"/>
                  <a:pt x="463033" y="4967417"/>
                </a:cubicBezTo>
                <a:close/>
                <a:moveTo>
                  <a:pt x="491997" y="4961430"/>
                </a:moveTo>
                <a:cubicBezTo>
                  <a:pt x="495881" y="4961580"/>
                  <a:pt x="499566" y="4962512"/>
                  <a:pt x="499566" y="4962512"/>
                </a:cubicBezTo>
                <a:cubicBezTo>
                  <a:pt x="497986" y="4968766"/>
                  <a:pt x="496405" y="4975021"/>
                  <a:pt x="481659" y="4971294"/>
                </a:cubicBezTo>
                <a:cubicBezTo>
                  <a:pt x="483240" y="4965039"/>
                  <a:pt x="483240" y="4965039"/>
                  <a:pt x="483240" y="4965039"/>
                </a:cubicBezTo>
                <a:cubicBezTo>
                  <a:pt x="484030" y="4961912"/>
                  <a:pt x="488112" y="4961281"/>
                  <a:pt x="491997" y="4961430"/>
                </a:cubicBezTo>
                <a:close/>
                <a:moveTo>
                  <a:pt x="4136621" y="4955481"/>
                </a:moveTo>
                <a:cubicBezTo>
                  <a:pt x="4141872" y="4954622"/>
                  <a:pt x="4147088" y="4959449"/>
                  <a:pt x="4144138" y="4973351"/>
                </a:cubicBezTo>
                <a:cubicBezTo>
                  <a:pt x="4130759" y="4977603"/>
                  <a:pt x="4128888" y="4971714"/>
                  <a:pt x="4128888" y="4971714"/>
                </a:cubicBezTo>
                <a:cubicBezTo>
                  <a:pt x="4126080" y="4962881"/>
                  <a:pt x="4131368" y="4956340"/>
                  <a:pt x="4136621" y="4955481"/>
                </a:cubicBezTo>
                <a:close/>
                <a:moveTo>
                  <a:pt x="470360" y="4953939"/>
                </a:moveTo>
                <a:lnTo>
                  <a:pt x="470292" y="4954212"/>
                </a:lnTo>
                <a:lnTo>
                  <a:pt x="470288" y="4954226"/>
                </a:lnTo>
                <a:close/>
                <a:moveTo>
                  <a:pt x="813489" y="4953929"/>
                </a:moveTo>
                <a:cubicBezTo>
                  <a:pt x="813489" y="4953929"/>
                  <a:pt x="830074" y="4958121"/>
                  <a:pt x="830074" y="4958121"/>
                </a:cubicBezTo>
                <a:cubicBezTo>
                  <a:pt x="830074" y="4958121"/>
                  <a:pt x="846662" y="4962313"/>
                  <a:pt x="846662" y="4962313"/>
                </a:cubicBezTo>
                <a:cubicBezTo>
                  <a:pt x="846662" y="4962313"/>
                  <a:pt x="846662" y="4962313"/>
                  <a:pt x="845066" y="4968634"/>
                </a:cubicBezTo>
                <a:cubicBezTo>
                  <a:pt x="845066" y="4968634"/>
                  <a:pt x="845066" y="4968634"/>
                  <a:pt x="828476" y="4964440"/>
                </a:cubicBezTo>
                <a:cubicBezTo>
                  <a:pt x="828476" y="4964440"/>
                  <a:pt x="828476" y="4964440"/>
                  <a:pt x="813489" y="4953929"/>
                </a:cubicBezTo>
                <a:close/>
                <a:moveTo>
                  <a:pt x="190804" y="4952576"/>
                </a:moveTo>
                <a:cubicBezTo>
                  <a:pt x="190804" y="4952576"/>
                  <a:pt x="206302" y="4956493"/>
                  <a:pt x="206302" y="4956493"/>
                </a:cubicBezTo>
                <a:cubicBezTo>
                  <a:pt x="204696" y="4962849"/>
                  <a:pt x="204696" y="4962849"/>
                  <a:pt x="189197" y="4958930"/>
                </a:cubicBezTo>
                <a:cubicBezTo>
                  <a:pt x="189197" y="4958930"/>
                  <a:pt x="189197" y="4958930"/>
                  <a:pt x="190804" y="4952576"/>
                </a:cubicBezTo>
                <a:close/>
                <a:moveTo>
                  <a:pt x="834865" y="4939165"/>
                </a:moveTo>
                <a:cubicBezTo>
                  <a:pt x="834865" y="4939165"/>
                  <a:pt x="851454" y="4943359"/>
                  <a:pt x="851454" y="4943359"/>
                </a:cubicBezTo>
                <a:cubicBezTo>
                  <a:pt x="851454" y="4943359"/>
                  <a:pt x="849857" y="4949677"/>
                  <a:pt x="849857" y="4949677"/>
                </a:cubicBezTo>
                <a:cubicBezTo>
                  <a:pt x="848259" y="4955996"/>
                  <a:pt x="848259" y="4955996"/>
                  <a:pt x="848259" y="4955996"/>
                </a:cubicBezTo>
                <a:cubicBezTo>
                  <a:pt x="849857" y="4949677"/>
                  <a:pt x="849857" y="4949677"/>
                  <a:pt x="833268" y="4945484"/>
                </a:cubicBezTo>
                <a:cubicBezTo>
                  <a:pt x="834865" y="4939165"/>
                  <a:pt x="834865" y="4939165"/>
                  <a:pt x="834865" y="4939165"/>
                </a:cubicBezTo>
                <a:close/>
                <a:moveTo>
                  <a:pt x="882294" y="4937708"/>
                </a:moveTo>
                <a:lnTo>
                  <a:pt x="885057" y="4938406"/>
                </a:lnTo>
                <a:lnTo>
                  <a:pt x="915468" y="4946093"/>
                </a:lnTo>
                <a:cubicBezTo>
                  <a:pt x="912274" y="4958732"/>
                  <a:pt x="900476" y="4935582"/>
                  <a:pt x="897283" y="4948220"/>
                </a:cubicBezTo>
                <a:cubicBezTo>
                  <a:pt x="888990" y="4946123"/>
                  <a:pt x="889389" y="4944544"/>
                  <a:pt x="889789" y="4942964"/>
                </a:cubicBezTo>
                <a:lnTo>
                  <a:pt x="884791" y="4939459"/>
                </a:lnTo>
                <a:close/>
                <a:moveTo>
                  <a:pt x="262438" y="4930119"/>
                </a:moveTo>
                <a:cubicBezTo>
                  <a:pt x="260832" y="4936474"/>
                  <a:pt x="276330" y="4940391"/>
                  <a:pt x="273118" y="4953101"/>
                </a:cubicBezTo>
                <a:cubicBezTo>
                  <a:pt x="257619" y="4949184"/>
                  <a:pt x="260832" y="4936474"/>
                  <a:pt x="260832" y="4936474"/>
                </a:cubicBezTo>
                <a:cubicBezTo>
                  <a:pt x="260832" y="4936474"/>
                  <a:pt x="260832" y="4936474"/>
                  <a:pt x="262438" y="4930119"/>
                </a:cubicBezTo>
                <a:close/>
                <a:moveTo>
                  <a:pt x="233047" y="4915930"/>
                </a:moveTo>
                <a:cubicBezTo>
                  <a:pt x="246939" y="4926202"/>
                  <a:pt x="246939" y="4926202"/>
                  <a:pt x="260832" y="4936474"/>
                </a:cubicBezTo>
                <a:cubicBezTo>
                  <a:pt x="257619" y="4949184"/>
                  <a:pt x="257619" y="4949184"/>
                  <a:pt x="271511" y="4959455"/>
                </a:cubicBezTo>
                <a:cubicBezTo>
                  <a:pt x="271511" y="4959455"/>
                  <a:pt x="238908" y="4957975"/>
                  <a:pt x="257619" y="4949184"/>
                </a:cubicBezTo>
                <a:cubicBezTo>
                  <a:pt x="240514" y="4951620"/>
                  <a:pt x="254407" y="4961893"/>
                  <a:pt x="238908" y="4957975"/>
                </a:cubicBezTo>
                <a:cubicBezTo>
                  <a:pt x="237302" y="4964329"/>
                  <a:pt x="252801" y="4968246"/>
                  <a:pt x="252801" y="4968246"/>
                </a:cubicBezTo>
                <a:cubicBezTo>
                  <a:pt x="235696" y="4970684"/>
                  <a:pt x="251194" y="4974602"/>
                  <a:pt x="249589" y="4980956"/>
                </a:cubicBezTo>
                <a:cubicBezTo>
                  <a:pt x="249589" y="4980956"/>
                  <a:pt x="249589" y="4980956"/>
                  <a:pt x="263480" y="4991229"/>
                </a:cubicBezTo>
                <a:cubicBezTo>
                  <a:pt x="263480" y="4991229"/>
                  <a:pt x="247982" y="4987311"/>
                  <a:pt x="247982" y="4987311"/>
                </a:cubicBezTo>
                <a:cubicBezTo>
                  <a:pt x="229271" y="4996103"/>
                  <a:pt x="208954" y="5011248"/>
                  <a:pt x="221240" y="5027874"/>
                </a:cubicBezTo>
                <a:cubicBezTo>
                  <a:pt x="236738" y="5031791"/>
                  <a:pt x="236738" y="5031791"/>
                  <a:pt x="236738" y="5031791"/>
                </a:cubicBezTo>
                <a:cubicBezTo>
                  <a:pt x="236738" y="5031791"/>
                  <a:pt x="235132" y="5038148"/>
                  <a:pt x="235132" y="5038148"/>
                </a:cubicBezTo>
                <a:cubicBezTo>
                  <a:pt x="235132" y="5038148"/>
                  <a:pt x="235132" y="5038148"/>
                  <a:pt x="219634" y="5034230"/>
                </a:cubicBezTo>
                <a:cubicBezTo>
                  <a:pt x="214815" y="5053292"/>
                  <a:pt x="244206" y="5067483"/>
                  <a:pt x="222282" y="5088984"/>
                </a:cubicBezTo>
                <a:cubicBezTo>
                  <a:pt x="205177" y="5091421"/>
                  <a:pt x="222282" y="5088984"/>
                  <a:pt x="205177" y="5091421"/>
                </a:cubicBezTo>
                <a:cubicBezTo>
                  <a:pt x="205177" y="5091421"/>
                  <a:pt x="203571" y="5097775"/>
                  <a:pt x="201966" y="5104129"/>
                </a:cubicBezTo>
                <a:cubicBezTo>
                  <a:pt x="201966" y="5104129"/>
                  <a:pt x="186467" y="5100212"/>
                  <a:pt x="186467" y="5100212"/>
                </a:cubicBezTo>
                <a:cubicBezTo>
                  <a:pt x="186467" y="5100212"/>
                  <a:pt x="184861" y="5106567"/>
                  <a:pt x="184861" y="5106567"/>
                </a:cubicBezTo>
                <a:cubicBezTo>
                  <a:pt x="169359" y="5102649"/>
                  <a:pt x="169359" y="5102649"/>
                  <a:pt x="169359" y="5102649"/>
                </a:cubicBezTo>
                <a:cubicBezTo>
                  <a:pt x="169359" y="5102649"/>
                  <a:pt x="170966" y="5096294"/>
                  <a:pt x="170966" y="5096294"/>
                </a:cubicBezTo>
                <a:cubicBezTo>
                  <a:pt x="170966" y="5096294"/>
                  <a:pt x="191286" y="5081149"/>
                  <a:pt x="175783" y="5077230"/>
                </a:cubicBezTo>
                <a:cubicBezTo>
                  <a:pt x="177391" y="5070875"/>
                  <a:pt x="177391" y="5070875"/>
                  <a:pt x="178996" y="5064521"/>
                </a:cubicBezTo>
                <a:cubicBezTo>
                  <a:pt x="178996" y="5064521"/>
                  <a:pt x="180602" y="5058168"/>
                  <a:pt x="182208" y="5051812"/>
                </a:cubicBezTo>
                <a:cubicBezTo>
                  <a:pt x="182208" y="5051812"/>
                  <a:pt x="183815" y="5045456"/>
                  <a:pt x="168316" y="5041540"/>
                </a:cubicBezTo>
                <a:cubicBezTo>
                  <a:pt x="187028" y="5032749"/>
                  <a:pt x="187028" y="5032749"/>
                  <a:pt x="191847" y="5013685"/>
                </a:cubicBezTo>
                <a:cubicBezTo>
                  <a:pt x="208954" y="5011248"/>
                  <a:pt x="196665" y="4994621"/>
                  <a:pt x="199878" y="4981912"/>
                </a:cubicBezTo>
                <a:cubicBezTo>
                  <a:pt x="185985" y="4971640"/>
                  <a:pt x="203090" y="4969202"/>
                  <a:pt x="218591" y="4973121"/>
                </a:cubicBezTo>
                <a:cubicBezTo>
                  <a:pt x="220197" y="4966767"/>
                  <a:pt x="203090" y="4969202"/>
                  <a:pt x="204696" y="4962849"/>
                </a:cubicBezTo>
                <a:cubicBezTo>
                  <a:pt x="204696" y="4962849"/>
                  <a:pt x="204696" y="4962849"/>
                  <a:pt x="206302" y="4956493"/>
                </a:cubicBezTo>
                <a:cubicBezTo>
                  <a:pt x="209514" y="4943785"/>
                  <a:pt x="215940" y="4918366"/>
                  <a:pt x="233047" y="4915930"/>
                </a:cubicBezTo>
                <a:close/>
                <a:moveTo>
                  <a:pt x="891735" y="4911984"/>
                </a:moveTo>
                <a:cubicBezTo>
                  <a:pt x="890090" y="4918493"/>
                  <a:pt x="888444" y="4925004"/>
                  <a:pt x="903912" y="4921988"/>
                </a:cubicBezTo>
                <a:cubicBezTo>
                  <a:pt x="900621" y="4935008"/>
                  <a:pt x="886798" y="4931514"/>
                  <a:pt x="885153" y="4938024"/>
                </a:cubicBezTo>
                <a:cubicBezTo>
                  <a:pt x="872976" y="4928020"/>
                  <a:pt x="874621" y="4921509"/>
                  <a:pt x="876267" y="4915000"/>
                </a:cubicBezTo>
                <a:cubicBezTo>
                  <a:pt x="876267" y="4915000"/>
                  <a:pt x="890090" y="4918493"/>
                  <a:pt x="891735" y="4911984"/>
                </a:cubicBezTo>
                <a:close/>
                <a:moveTo>
                  <a:pt x="866906" y="4910586"/>
                </a:moveTo>
                <a:cubicBezTo>
                  <a:pt x="867299" y="4911211"/>
                  <a:pt x="865815" y="4912726"/>
                  <a:pt x="863243" y="4914177"/>
                </a:cubicBezTo>
                <a:cubicBezTo>
                  <a:pt x="858096" y="4917079"/>
                  <a:pt x="848607" y="4919721"/>
                  <a:pt x="841112" y="4914466"/>
                </a:cubicBezTo>
                <a:cubicBezTo>
                  <a:pt x="857697" y="4918658"/>
                  <a:pt x="859295" y="4912339"/>
                  <a:pt x="859295" y="4912339"/>
                </a:cubicBezTo>
                <a:cubicBezTo>
                  <a:pt x="864240" y="4910227"/>
                  <a:pt x="866513" y="4909961"/>
                  <a:pt x="866906" y="4910586"/>
                </a:cubicBezTo>
                <a:close/>
                <a:moveTo>
                  <a:pt x="265740" y="4910197"/>
                </a:moveTo>
                <a:cubicBezTo>
                  <a:pt x="265740" y="4910197"/>
                  <a:pt x="265740" y="4910197"/>
                  <a:pt x="263997" y="4917089"/>
                </a:cubicBezTo>
                <a:cubicBezTo>
                  <a:pt x="263997" y="4917089"/>
                  <a:pt x="262255" y="4923983"/>
                  <a:pt x="245667" y="4919791"/>
                </a:cubicBezTo>
                <a:cubicBezTo>
                  <a:pt x="247409" y="4912897"/>
                  <a:pt x="247409" y="4912897"/>
                  <a:pt x="265740" y="4910197"/>
                </a:cubicBezTo>
                <a:close/>
                <a:moveTo>
                  <a:pt x="824669" y="4909698"/>
                </a:moveTo>
                <a:cubicBezTo>
                  <a:pt x="841258" y="4913891"/>
                  <a:pt x="841258" y="4913891"/>
                  <a:pt x="841258" y="4913891"/>
                </a:cubicBezTo>
                <a:lnTo>
                  <a:pt x="841112" y="4914466"/>
                </a:lnTo>
                <a:lnTo>
                  <a:pt x="838160" y="4926146"/>
                </a:lnTo>
                <a:cubicBezTo>
                  <a:pt x="839709" y="4920017"/>
                  <a:pt x="839709" y="4920017"/>
                  <a:pt x="824669" y="4909698"/>
                </a:cubicBezTo>
                <a:close/>
                <a:moveTo>
                  <a:pt x="530800" y="4908752"/>
                </a:moveTo>
                <a:cubicBezTo>
                  <a:pt x="547389" y="4912945"/>
                  <a:pt x="547389" y="4912945"/>
                  <a:pt x="547389" y="4912945"/>
                </a:cubicBezTo>
                <a:cubicBezTo>
                  <a:pt x="545646" y="4919839"/>
                  <a:pt x="530800" y="4908752"/>
                  <a:pt x="529058" y="4915646"/>
                </a:cubicBezTo>
                <a:cubicBezTo>
                  <a:pt x="530800" y="4908752"/>
                  <a:pt x="530800" y="4908752"/>
                  <a:pt x="530800" y="4908752"/>
                </a:cubicBezTo>
                <a:close/>
                <a:moveTo>
                  <a:pt x="250893" y="4899112"/>
                </a:moveTo>
                <a:cubicBezTo>
                  <a:pt x="250893" y="4899112"/>
                  <a:pt x="250893" y="4899112"/>
                  <a:pt x="267482" y="4903304"/>
                </a:cubicBezTo>
                <a:cubicBezTo>
                  <a:pt x="267482" y="4903304"/>
                  <a:pt x="267482" y="4903304"/>
                  <a:pt x="265740" y="4910197"/>
                </a:cubicBezTo>
                <a:cubicBezTo>
                  <a:pt x="249151" y="4906005"/>
                  <a:pt x="249151" y="4906005"/>
                  <a:pt x="249151" y="4906005"/>
                </a:cubicBezTo>
                <a:cubicBezTo>
                  <a:pt x="249151" y="4906005"/>
                  <a:pt x="249151" y="4906005"/>
                  <a:pt x="250893" y="4899112"/>
                </a:cubicBezTo>
                <a:close/>
                <a:moveTo>
                  <a:pt x="485888" y="4892510"/>
                </a:moveTo>
                <a:cubicBezTo>
                  <a:pt x="500630" y="4896236"/>
                  <a:pt x="500630" y="4896236"/>
                  <a:pt x="499050" y="4902492"/>
                </a:cubicBezTo>
                <a:cubicBezTo>
                  <a:pt x="499050" y="4902492"/>
                  <a:pt x="497469" y="4908746"/>
                  <a:pt x="497469" y="4908746"/>
                </a:cubicBezTo>
                <a:cubicBezTo>
                  <a:pt x="497469" y="4908746"/>
                  <a:pt x="497469" y="4908746"/>
                  <a:pt x="512215" y="4912472"/>
                </a:cubicBezTo>
                <a:cubicBezTo>
                  <a:pt x="512215" y="4912472"/>
                  <a:pt x="510634" y="4918728"/>
                  <a:pt x="510634" y="4918728"/>
                </a:cubicBezTo>
                <a:cubicBezTo>
                  <a:pt x="510634" y="4918728"/>
                  <a:pt x="510634" y="4918728"/>
                  <a:pt x="495887" y="4915002"/>
                </a:cubicBezTo>
                <a:cubicBezTo>
                  <a:pt x="494307" y="4921256"/>
                  <a:pt x="494307" y="4921256"/>
                  <a:pt x="494307" y="4921256"/>
                </a:cubicBezTo>
                <a:cubicBezTo>
                  <a:pt x="494307" y="4921256"/>
                  <a:pt x="507472" y="4931238"/>
                  <a:pt x="507472" y="4931238"/>
                </a:cubicBezTo>
                <a:cubicBezTo>
                  <a:pt x="507472" y="4931238"/>
                  <a:pt x="492726" y="4927511"/>
                  <a:pt x="492726" y="4927511"/>
                </a:cubicBezTo>
                <a:cubicBezTo>
                  <a:pt x="492726" y="4927511"/>
                  <a:pt x="492726" y="4927511"/>
                  <a:pt x="491145" y="4933766"/>
                </a:cubicBezTo>
                <a:cubicBezTo>
                  <a:pt x="491145" y="4933766"/>
                  <a:pt x="491145" y="4933766"/>
                  <a:pt x="489564" y="4940020"/>
                </a:cubicBezTo>
                <a:cubicBezTo>
                  <a:pt x="489564" y="4940020"/>
                  <a:pt x="501148" y="4956257"/>
                  <a:pt x="486402" y="4952529"/>
                </a:cubicBezTo>
                <a:lnTo>
                  <a:pt x="484821" y="4958785"/>
                </a:lnTo>
                <a:cubicBezTo>
                  <a:pt x="470078" y="4955058"/>
                  <a:pt x="470078" y="4955058"/>
                  <a:pt x="468497" y="4961312"/>
                </a:cubicBezTo>
                <a:lnTo>
                  <a:pt x="470288" y="4954226"/>
                </a:lnTo>
                <a:lnTo>
                  <a:pt x="470078" y="4955058"/>
                </a:lnTo>
                <a:lnTo>
                  <a:pt x="470292" y="4954212"/>
                </a:lnTo>
                <a:lnTo>
                  <a:pt x="470474" y="4953495"/>
                </a:lnTo>
                <a:lnTo>
                  <a:pt x="470360" y="4953939"/>
                </a:lnTo>
                <a:lnTo>
                  <a:pt x="471857" y="4948021"/>
                </a:lnTo>
                <a:cubicBezTo>
                  <a:pt x="472450" y="4945675"/>
                  <a:pt x="473240" y="4942548"/>
                  <a:pt x="474821" y="4936293"/>
                </a:cubicBezTo>
                <a:cubicBezTo>
                  <a:pt x="476402" y="4930038"/>
                  <a:pt x="476402" y="4930038"/>
                  <a:pt x="463241" y="4920057"/>
                </a:cubicBezTo>
                <a:cubicBezTo>
                  <a:pt x="464822" y="4913802"/>
                  <a:pt x="479564" y="4917528"/>
                  <a:pt x="479564" y="4917528"/>
                </a:cubicBezTo>
                <a:cubicBezTo>
                  <a:pt x="479564" y="4917528"/>
                  <a:pt x="481145" y="4911275"/>
                  <a:pt x="481145" y="4911275"/>
                </a:cubicBezTo>
                <a:cubicBezTo>
                  <a:pt x="481145" y="4911275"/>
                  <a:pt x="481145" y="4911275"/>
                  <a:pt x="482726" y="4905019"/>
                </a:cubicBezTo>
                <a:cubicBezTo>
                  <a:pt x="484307" y="4898766"/>
                  <a:pt x="485888" y="4892510"/>
                  <a:pt x="485888" y="4892510"/>
                </a:cubicBezTo>
                <a:close/>
                <a:moveTo>
                  <a:pt x="898262" y="4874522"/>
                </a:moveTo>
                <a:cubicBezTo>
                  <a:pt x="898262" y="4874522"/>
                  <a:pt x="914851" y="4878715"/>
                  <a:pt x="914851" y="4878715"/>
                </a:cubicBezTo>
                <a:cubicBezTo>
                  <a:pt x="913399" y="4884459"/>
                  <a:pt x="913399" y="4884459"/>
                  <a:pt x="913399" y="4884459"/>
                </a:cubicBezTo>
                <a:cubicBezTo>
                  <a:pt x="911947" y="4890204"/>
                  <a:pt x="911947" y="4890204"/>
                  <a:pt x="911947" y="4890204"/>
                </a:cubicBezTo>
                <a:cubicBezTo>
                  <a:pt x="913399" y="4884459"/>
                  <a:pt x="896810" y="4880266"/>
                  <a:pt x="898262" y="4874522"/>
                </a:cubicBezTo>
                <a:close/>
                <a:moveTo>
                  <a:pt x="309505" y="4859231"/>
                </a:moveTo>
                <a:cubicBezTo>
                  <a:pt x="314305" y="4857695"/>
                  <a:pt x="322598" y="4859792"/>
                  <a:pt x="330021" y="4865335"/>
                </a:cubicBezTo>
                <a:cubicBezTo>
                  <a:pt x="328279" y="4872227"/>
                  <a:pt x="315175" y="4854248"/>
                  <a:pt x="311690" y="4868034"/>
                </a:cubicBezTo>
                <a:cubicBezTo>
                  <a:pt x="311690" y="4868034"/>
                  <a:pt x="311690" y="4868034"/>
                  <a:pt x="309947" y="4874928"/>
                </a:cubicBezTo>
                <a:cubicBezTo>
                  <a:pt x="303398" y="4865939"/>
                  <a:pt x="304705" y="4860768"/>
                  <a:pt x="309505" y="4859231"/>
                </a:cubicBezTo>
                <a:close/>
                <a:moveTo>
                  <a:pt x="232002" y="4854820"/>
                </a:moveTo>
                <a:cubicBezTo>
                  <a:pt x="232002" y="4854820"/>
                  <a:pt x="247504" y="4858739"/>
                  <a:pt x="245897" y="4865094"/>
                </a:cubicBezTo>
                <a:cubicBezTo>
                  <a:pt x="245897" y="4865094"/>
                  <a:pt x="245897" y="4865094"/>
                  <a:pt x="244292" y="4871448"/>
                </a:cubicBezTo>
                <a:cubicBezTo>
                  <a:pt x="242685" y="4877802"/>
                  <a:pt x="242685" y="4877802"/>
                  <a:pt x="225577" y="4880238"/>
                </a:cubicBezTo>
                <a:cubicBezTo>
                  <a:pt x="241078" y="4884157"/>
                  <a:pt x="241078" y="4884157"/>
                  <a:pt x="242685" y="4877802"/>
                </a:cubicBezTo>
                <a:cubicBezTo>
                  <a:pt x="242685" y="4877802"/>
                  <a:pt x="242685" y="4877802"/>
                  <a:pt x="258183" y="4881719"/>
                </a:cubicBezTo>
                <a:cubicBezTo>
                  <a:pt x="259790" y="4875365"/>
                  <a:pt x="259790" y="4875365"/>
                  <a:pt x="259790" y="4875365"/>
                </a:cubicBezTo>
                <a:cubicBezTo>
                  <a:pt x="275288" y="4879283"/>
                  <a:pt x="275288" y="4879283"/>
                  <a:pt x="275288" y="4879283"/>
                </a:cubicBezTo>
                <a:cubicBezTo>
                  <a:pt x="275288" y="4879283"/>
                  <a:pt x="273682" y="4885637"/>
                  <a:pt x="273682" y="4885637"/>
                </a:cubicBezTo>
                <a:cubicBezTo>
                  <a:pt x="258183" y="4881719"/>
                  <a:pt x="258183" y="4881719"/>
                  <a:pt x="256577" y="4888074"/>
                </a:cubicBezTo>
                <a:cubicBezTo>
                  <a:pt x="254971" y="4894430"/>
                  <a:pt x="254971" y="4894430"/>
                  <a:pt x="254971" y="4894430"/>
                </a:cubicBezTo>
                <a:cubicBezTo>
                  <a:pt x="253364" y="4900784"/>
                  <a:pt x="237867" y="4896866"/>
                  <a:pt x="236260" y="4903220"/>
                </a:cubicBezTo>
                <a:cubicBezTo>
                  <a:pt x="234653" y="4909575"/>
                  <a:pt x="234653" y="4909575"/>
                  <a:pt x="234653" y="4909575"/>
                </a:cubicBezTo>
                <a:cubicBezTo>
                  <a:pt x="233047" y="4915930"/>
                  <a:pt x="233047" y="4915930"/>
                  <a:pt x="233047" y="4915930"/>
                </a:cubicBezTo>
                <a:cubicBezTo>
                  <a:pt x="234653" y="4909575"/>
                  <a:pt x="219152" y="4905657"/>
                  <a:pt x="220758" y="4899302"/>
                </a:cubicBezTo>
                <a:cubicBezTo>
                  <a:pt x="220758" y="4899302"/>
                  <a:pt x="220758" y="4899302"/>
                  <a:pt x="222365" y="4892948"/>
                </a:cubicBezTo>
                <a:cubicBezTo>
                  <a:pt x="223971" y="4886593"/>
                  <a:pt x="223971" y="4886593"/>
                  <a:pt x="223971" y="4886593"/>
                </a:cubicBezTo>
                <a:cubicBezTo>
                  <a:pt x="210079" y="4876321"/>
                  <a:pt x="227183" y="4873883"/>
                  <a:pt x="211685" y="4869966"/>
                </a:cubicBezTo>
                <a:cubicBezTo>
                  <a:pt x="213291" y="4863612"/>
                  <a:pt x="228789" y="4867530"/>
                  <a:pt x="230396" y="4861175"/>
                </a:cubicBezTo>
                <a:cubicBezTo>
                  <a:pt x="230396" y="4861175"/>
                  <a:pt x="230396" y="4861175"/>
                  <a:pt x="232002" y="4854820"/>
                </a:cubicBezTo>
                <a:close/>
                <a:moveTo>
                  <a:pt x="527137" y="4853437"/>
                </a:moveTo>
                <a:cubicBezTo>
                  <a:pt x="527935" y="4850278"/>
                  <a:pt x="530883" y="4856064"/>
                  <a:pt x="531760" y="4861327"/>
                </a:cubicBezTo>
                <a:cubicBezTo>
                  <a:pt x="532635" y="4866591"/>
                  <a:pt x="531437" y="4871330"/>
                  <a:pt x="523943" y="4866074"/>
                </a:cubicBezTo>
                <a:cubicBezTo>
                  <a:pt x="523943" y="4866074"/>
                  <a:pt x="523943" y="4866074"/>
                  <a:pt x="525541" y="4859755"/>
                </a:cubicBezTo>
                <a:cubicBezTo>
                  <a:pt x="525541" y="4859755"/>
                  <a:pt x="527137" y="4853437"/>
                  <a:pt x="527137" y="4853437"/>
                </a:cubicBezTo>
                <a:close/>
                <a:moveTo>
                  <a:pt x="266215" y="4849947"/>
                </a:moveTo>
                <a:cubicBezTo>
                  <a:pt x="281713" y="4853865"/>
                  <a:pt x="281713" y="4853865"/>
                  <a:pt x="281713" y="4853865"/>
                </a:cubicBezTo>
                <a:cubicBezTo>
                  <a:pt x="281713" y="4853865"/>
                  <a:pt x="280106" y="4860218"/>
                  <a:pt x="280106" y="4860218"/>
                </a:cubicBezTo>
                <a:cubicBezTo>
                  <a:pt x="280106" y="4860218"/>
                  <a:pt x="278501" y="4866574"/>
                  <a:pt x="278501" y="4866574"/>
                </a:cubicBezTo>
                <a:cubicBezTo>
                  <a:pt x="278501" y="4866574"/>
                  <a:pt x="278501" y="4866574"/>
                  <a:pt x="263001" y="4862656"/>
                </a:cubicBezTo>
                <a:cubicBezTo>
                  <a:pt x="263001" y="4862656"/>
                  <a:pt x="263001" y="4862656"/>
                  <a:pt x="264609" y="4856301"/>
                </a:cubicBezTo>
                <a:cubicBezTo>
                  <a:pt x="264609" y="4856301"/>
                  <a:pt x="266215" y="4849947"/>
                  <a:pt x="266215" y="4849947"/>
                </a:cubicBezTo>
                <a:close/>
                <a:moveTo>
                  <a:pt x="318079" y="4842760"/>
                </a:moveTo>
                <a:cubicBezTo>
                  <a:pt x="318079" y="4842760"/>
                  <a:pt x="316529" y="4848887"/>
                  <a:pt x="316529" y="4848887"/>
                </a:cubicBezTo>
                <a:cubicBezTo>
                  <a:pt x="298392" y="4850823"/>
                  <a:pt x="298392" y="4850823"/>
                  <a:pt x="296844" y="4856948"/>
                </a:cubicBezTo>
                <a:cubicBezTo>
                  <a:pt x="296844" y="4856948"/>
                  <a:pt x="296844" y="4856948"/>
                  <a:pt x="298392" y="4850823"/>
                </a:cubicBezTo>
                <a:cubicBezTo>
                  <a:pt x="298392" y="4850823"/>
                  <a:pt x="299941" y="4844693"/>
                  <a:pt x="299941" y="4844693"/>
                </a:cubicBezTo>
                <a:cubicBezTo>
                  <a:pt x="299941" y="4844693"/>
                  <a:pt x="318079" y="4842760"/>
                  <a:pt x="318079" y="4842760"/>
                </a:cubicBezTo>
                <a:close/>
                <a:moveTo>
                  <a:pt x="2885812" y="4841593"/>
                </a:moveTo>
                <a:lnTo>
                  <a:pt x="2885365" y="4845488"/>
                </a:lnTo>
                <a:lnTo>
                  <a:pt x="2886869" y="4844915"/>
                </a:lnTo>
                <a:close/>
                <a:moveTo>
                  <a:pt x="860994" y="4829992"/>
                </a:moveTo>
                <a:cubicBezTo>
                  <a:pt x="876196" y="4833834"/>
                  <a:pt x="874559" y="4840309"/>
                  <a:pt x="874559" y="4840309"/>
                </a:cubicBezTo>
                <a:cubicBezTo>
                  <a:pt x="869650" y="4859734"/>
                  <a:pt x="869650" y="4859734"/>
                  <a:pt x="866376" y="4872684"/>
                </a:cubicBezTo>
                <a:cubicBezTo>
                  <a:pt x="881582" y="4876528"/>
                  <a:pt x="881582" y="4876528"/>
                  <a:pt x="881582" y="4876528"/>
                </a:cubicBezTo>
                <a:cubicBezTo>
                  <a:pt x="879944" y="4883004"/>
                  <a:pt x="878308" y="4889479"/>
                  <a:pt x="893514" y="4893323"/>
                </a:cubicBezTo>
                <a:cubicBezTo>
                  <a:pt x="878308" y="4889479"/>
                  <a:pt x="861465" y="4892111"/>
                  <a:pt x="863102" y="4885636"/>
                </a:cubicBezTo>
                <a:cubicBezTo>
                  <a:pt x="861465" y="4892111"/>
                  <a:pt x="861465" y="4892111"/>
                  <a:pt x="846263" y="4888268"/>
                </a:cubicBezTo>
                <a:cubicBezTo>
                  <a:pt x="847900" y="4881793"/>
                  <a:pt x="847900" y="4881793"/>
                  <a:pt x="847900" y="4881793"/>
                </a:cubicBezTo>
                <a:cubicBezTo>
                  <a:pt x="847900" y="4881793"/>
                  <a:pt x="847900" y="4881793"/>
                  <a:pt x="849536" y="4875318"/>
                </a:cubicBezTo>
                <a:cubicBezTo>
                  <a:pt x="847900" y="4881793"/>
                  <a:pt x="846263" y="4888268"/>
                  <a:pt x="832694" y="4877950"/>
                </a:cubicBezTo>
                <a:cubicBezTo>
                  <a:pt x="852811" y="4862366"/>
                  <a:pt x="840878" y="4845574"/>
                  <a:pt x="860994" y="4829992"/>
                </a:cubicBezTo>
                <a:close/>
                <a:moveTo>
                  <a:pt x="504083" y="4822185"/>
                </a:moveTo>
                <a:cubicBezTo>
                  <a:pt x="502476" y="4828541"/>
                  <a:pt x="502476" y="4828541"/>
                  <a:pt x="502476" y="4828541"/>
                </a:cubicBezTo>
                <a:cubicBezTo>
                  <a:pt x="502476" y="4828541"/>
                  <a:pt x="500871" y="4834894"/>
                  <a:pt x="499264" y="4841249"/>
                </a:cubicBezTo>
                <a:lnTo>
                  <a:pt x="497951" y="4840917"/>
                </a:lnTo>
                <a:lnTo>
                  <a:pt x="496657" y="4846038"/>
                </a:lnTo>
                <a:cubicBezTo>
                  <a:pt x="496657" y="4846038"/>
                  <a:pt x="510480" y="4849532"/>
                  <a:pt x="512149" y="4842926"/>
                </a:cubicBezTo>
                <a:cubicBezTo>
                  <a:pt x="512149" y="4842926"/>
                  <a:pt x="512149" y="4842926"/>
                  <a:pt x="510480" y="4849532"/>
                </a:cubicBezTo>
                <a:cubicBezTo>
                  <a:pt x="510480" y="4849532"/>
                  <a:pt x="508810" y="4856138"/>
                  <a:pt x="494987" y="4852644"/>
                </a:cubicBezTo>
                <a:cubicBezTo>
                  <a:pt x="494987" y="4852644"/>
                  <a:pt x="508810" y="4856138"/>
                  <a:pt x="508810" y="4856138"/>
                </a:cubicBezTo>
                <a:cubicBezTo>
                  <a:pt x="505471" y="4869350"/>
                  <a:pt x="505471" y="4869350"/>
                  <a:pt x="503800" y="4875956"/>
                </a:cubicBezTo>
                <a:cubicBezTo>
                  <a:pt x="502131" y="4882562"/>
                  <a:pt x="486638" y="4885673"/>
                  <a:pt x="484968" y="4892280"/>
                </a:cubicBezTo>
                <a:cubicBezTo>
                  <a:pt x="472815" y="4882179"/>
                  <a:pt x="479494" y="4855756"/>
                  <a:pt x="482833" y="4842544"/>
                </a:cubicBezTo>
                <a:lnTo>
                  <a:pt x="494840" y="4840131"/>
                </a:lnTo>
                <a:lnTo>
                  <a:pt x="483762" y="4837330"/>
                </a:lnTo>
                <a:cubicBezTo>
                  <a:pt x="483762" y="4837330"/>
                  <a:pt x="485368" y="4830975"/>
                  <a:pt x="485368" y="4830975"/>
                </a:cubicBezTo>
                <a:cubicBezTo>
                  <a:pt x="486974" y="4824622"/>
                  <a:pt x="502476" y="4828541"/>
                  <a:pt x="504083" y="4822185"/>
                </a:cubicBezTo>
                <a:close/>
                <a:moveTo>
                  <a:pt x="4044207" y="4816507"/>
                </a:moveTo>
                <a:cubicBezTo>
                  <a:pt x="4046249" y="4822931"/>
                  <a:pt x="4046249" y="4822931"/>
                  <a:pt x="4046249" y="4822931"/>
                </a:cubicBezTo>
                <a:cubicBezTo>
                  <a:pt x="4048290" y="4829354"/>
                  <a:pt x="4030192" y="4828034"/>
                  <a:pt x="4030192" y="4828034"/>
                </a:cubicBezTo>
                <a:cubicBezTo>
                  <a:pt x="4028150" y="4821609"/>
                  <a:pt x="4028150" y="4821609"/>
                  <a:pt x="4044207" y="4816507"/>
                </a:cubicBezTo>
                <a:close/>
                <a:moveTo>
                  <a:pt x="500315" y="4809587"/>
                </a:moveTo>
                <a:lnTo>
                  <a:pt x="505689" y="4815830"/>
                </a:lnTo>
                <a:cubicBezTo>
                  <a:pt x="502216" y="4813261"/>
                  <a:pt x="500679" y="4811184"/>
                  <a:pt x="500303" y="4809609"/>
                </a:cubicBezTo>
                <a:close/>
                <a:moveTo>
                  <a:pt x="220278" y="4764262"/>
                </a:moveTo>
                <a:cubicBezTo>
                  <a:pt x="220278" y="4764262"/>
                  <a:pt x="218824" y="4770006"/>
                  <a:pt x="218824" y="4770006"/>
                </a:cubicBezTo>
                <a:cubicBezTo>
                  <a:pt x="217374" y="4775751"/>
                  <a:pt x="218824" y="4770006"/>
                  <a:pt x="202237" y="4765813"/>
                </a:cubicBezTo>
                <a:cubicBezTo>
                  <a:pt x="203690" y="4760068"/>
                  <a:pt x="218824" y="4770006"/>
                  <a:pt x="220278" y="4764262"/>
                </a:cubicBezTo>
                <a:close/>
                <a:moveTo>
                  <a:pt x="192824" y="4756506"/>
                </a:moveTo>
                <a:lnTo>
                  <a:pt x="192825" y="4756506"/>
                </a:lnTo>
                <a:lnTo>
                  <a:pt x="192437" y="4758038"/>
                </a:lnTo>
                <a:cubicBezTo>
                  <a:pt x="192050" y="4759570"/>
                  <a:pt x="192050" y="4759570"/>
                  <a:pt x="192824" y="4756506"/>
                </a:cubicBezTo>
                <a:close/>
                <a:moveTo>
                  <a:pt x="194374" y="4750380"/>
                </a:moveTo>
                <a:cubicBezTo>
                  <a:pt x="203883" y="4759302"/>
                  <a:pt x="203883" y="4759302"/>
                  <a:pt x="203883" y="4759302"/>
                </a:cubicBezTo>
                <a:cubicBezTo>
                  <a:pt x="202334" y="4765429"/>
                  <a:pt x="199569" y="4764730"/>
                  <a:pt x="197192" y="4762499"/>
                </a:cubicBezTo>
                <a:lnTo>
                  <a:pt x="192825" y="4756506"/>
                </a:lnTo>
                <a:close/>
                <a:moveTo>
                  <a:pt x="2927468" y="4736618"/>
                </a:moveTo>
                <a:lnTo>
                  <a:pt x="2914180" y="4745091"/>
                </a:lnTo>
                <a:lnTo>
                  <a:pt x="2919321" y="4756992"/>
                </a:lnTo>
                <a:lnTo>
                  <a:pt x="2922447" y="4756189"/>
                </a:lnTo>
                <a:cubicBezTo>
                  <a:pt x="2925022" y="4757816"/>
                  <a:pt x="2925962" y="4760778"/>
                  <a:pt x="2925962" y="4760778"/>
                </a:cubicBezTo>
                <a:cubicBezTo>
                  <a:pt x="2925962" y="4760778"/>
                  <a:pt x="2925962" y="4760778"/>
                  <a:pt x="2927843" y="4766699"/>
                </a:cubicBezTo>
                <a:lnTo>
                  <a:pt x="2923947" y="4767699"/>
                </a:lnTo>
                <a:lnTo>
                  <a:pt x="2923980" y="4767775"/>
                </a:lnTo>
                <a:lnTo>
                  <a:pt x="2922619" y="4775888"/>
                </a:lnTo>
                <a:lnTo>
                  <a:pt x="2927843" y="4766699"/>
                </a:lnTo>
                <a:cubicBezTo>
                  <a:pt x="2934378" y="4761363"/>
                  <a:pt x="2932496" y="4755442"/>
                  <a:pt x="2930143" y="4748039"/>
                </a:cubicBezTo>
                <a:close/>
                <a:moveTo>
                  <a:pt x="427243" y="4666853"/>
                </a:moveTo>
                <a:cubicBezTo>
                  <a:pt x="445429" y="4664728"/>
                  <a:pt x="425646" y="4673173"/>
                  <a:pt x="442235" y="4677366"/>
                </a:cubicBezTo>
                <a:cubicBezTo>
                  <a:pt x="422452" y="4685809"/>
                  <a:pt x="425646" y="4673173"/>
                  <a:pt x="427243" y="4666853"/>
                </a:cubicBezTo>
                <a:close/>
                <a:moveTo>
                  <a:pt x="905584" y="4659385"/>
                </a:moveTo>
                <a:lnTo>
                  <a:pt x="904322" y="4664381"/>
                </a:lnTo>
                <a:cubicBezTo>
                  <a:pt x="904122" y="4665171"/>
                  <a:pt x="904122" y="4665171"/>
                  <a:pt x="904122" y="4665171"/>
                </a:cubicBezTo>
                <a:cubicBezTo>
                  <a:pt x="902526" y="4671488"/>
                  <a:pt x="902526" y="4671488"/>
                  <a:pt x="902526" y="4671488"/>
                </a:cubicBezTo>
                <a:cubicBezTo>
                  <a:pt x="902526" y="4671488"/>
                  <a:pt x="906672" y="4672537"/>
                  <a:pt x="911019" y="4672795"/>
                </a:cubicBezTo>
                <a:lnTo>
                  <a:pt x="916068" y="4671008"/>
                </a:lnTo>
                <a:lnTo>
                  <a:pt x="915211" y="4664996"/>
                </a:lnTo>
                <a:cubicBezTo>
                  <a:pt x="921207" y="4663529"/>
                  <a:pt x="924271" y="4663886"/>
                  <a:pt x="926595" y="4664560"/>
                </a:cubicBezTo>
                <a:lnTo>
                  <a:pt x="928776" y="4665025"/>
                </a:lnTo>
                <a:lnTo>
                  <a:pt x="930485" y="4665957"/>
                </a:lnTo>
                <a:cubicBezTo>
                  <a:pt x="932018" y="4666135"/>
                  <a:pt x="933533" y="4666041"/>
                  <a:pt x="933533" y="4666041"/>
                </a:cubicBezTo>
                <a:lnTo>
                  <a:pt x="928776" y="4665025"/>
                </a:lnTo>
                <a:lnTo>
                  <a:pt x="927337" y="4664241"/>
                </a:lnTo>
                <a:cubicBezTo>
                  <a:pt x="927200" y="4662064"/>
                  <a:pt x="921138" y="4662441"/>
                  <a:pt x="921002" y="4660264"/>
                </a:cubicBezTo>
                <a:close/>
                <a:moveTo>
                  <a:pt x="923675" y="4637801"/>
                </a:moveTo>
                <a:lnTo>
                  <a:pt x="917900" y="4638597"/>
                </a:lnTo>
                <a:cubicBezTo>
                  <a:pt x="914030" y="4637619"/>
                  <a:pt x="910160" y="4636640"/>
                  <a:pt x="909368" y="4639773"/>
                </a:cubicBezTo>
                <a:cubicBezTo>
                  <a:pt x="909368" y="4639773"/>
                  <a:pt x="912842" y="4642318"/>
                  <a:pt x="916316" y="4644862"/>
                </a:cubicBezTo>
                <a:lnTo>
                  <a:pt x="918271" y="4646295"/>
                </a:lnTo>
                <a:lnTo>
                  <a:pt x="920592" y="4646790"/>
                </a:lnTo>
                <a:lnTo>
                  <a:pt x="924083" y="4646713"/>
                </a:lnTo>
                <a:lnTo>
                  <a:pt x="924848" y="4643686"/>
                </a:lnTo>
                <a:lnTo>
                  <a:pt x="927888" y="4644135"/>
                </a:lnTo>
                <a:lnTo>
                  <a:pt x="924262" y="4639301"/>
                </a:lnTo>
                <a:close/>
                <a:moveTo>
                  <a:pt x="4036420" y="4637452"/>
                </a:moveTo>
                <a:cubicBezTo>
                  <a:pt x="4052512" y="4638626"/>
                  <a:pt x="4054326" y="4644337"/>
                  <a:pt x="4056140" y="4650047"/>
                </a:cubicBezTo>
                <a:cubicBezTo>
                  <a:pt x="4057955" y="4655757"/>
                  <a:pt x="4057955" y="4655757"/>
                  <a:pt x="4059770" y="4661468"/>
                </a:cubicBezTo>
                <a:cubicBezTo>
                  <a:pt x="4045493" y="4666004"/>
                  <a:pt x="4045493" y="4666004"/>
                  <a:pt x="4045493" y="4666004"/>
                </a:cubicBezTo>
                <a:cubicBezTo>
                  <a:pt x="4043678" y="4660293"/>
                  <a:pt x="4043678" y="4660293"/>
                  <a:pt x="4043678" y="4660293"/>
                </a:cubicBezTo>
                <a:cubicBezTo>
                  <a:pt x="4043678" y="4660293"/>
                  <a:pt x="4043678" y="4660293"/>
                  <a:pt x="4041863" y="4654583"/>
                </a:cubicBezTo>
                <a:cubicBezTo>
                  <a:pt x="4029404" y="4664828"/>
                  <a:pt x="4033033" y="4676249"/>
                  <a:pt x="4016945" y="4675075"/>
                </a:cubicBezTo>
                <a:cubicBezTo>
                  <a:pt x="4013316" y="4663654"/>
                  <a:pt x="4022147" y="4641988"/>
                  <a:pt x="4040049" y="4648874"/>
                </a:cubicBezTo>
                <a:cubicBezTo>
                  <a:pt x="4040049" y="4648874"/>
                  <a:pt x="4038235" y="4643163"/>
                  <a:pt x="4036420" y="4637452"/>
                </a:cubicBezTo>
                <a:close/>
                <a:moveTo>
                  <a:pt x="238513" y="4633367"/>
                </a:moveTo>
                <a:cubicBezTo>
                  <a:pt x="238513" y="4633367"/>
                  <a:pt x="238513" y="4633367"/>
                  <a:pt x="252404" y="4643639"/>
                </a:cubicBezTo>
                <a:cubicBezTo>
                  <a:pt x="252404" y="4643639"/>
                  <a:pt x="252404" y="4643639"/>
                  <a:pt x="236906" y="4639721"/>
                </a:cubicBezTo>
                <a:cubicBezTo>
                  <a:pt x="236906" y="4639721"/>
                  <a:pt x="236906" y="4639721"/>
                  <a:pt x="238513" y="4633367"/>
                </a:cubicBezTo>
                <a:close/>
                <a:moveTo>
                  <a:pt x="507203" y="4617398"/>
                </a:moveTo>
                <a:cubicBezTo>
                  <a:pt x="511543" y="4619869"/>
                  <a:pt x="518588" y="4631275"/>
                  <a:pt x="517281" y="4636446"/>
                </a:cubicBezTo>
                <a:cubicBezTo>
                  <a:pt x="500691" y="4632252"/>
                  <a:pt x="520765" y="4622660"/>
                  <a:pt x="504176" y="4618467"/>
                </a:cubicBezTo>
                <a:cubicBezTo>
                  <a:pt x="504612" y="4616743"/>
                  <a:pt x="505758" y="4616575"/>
                  <a:pt x="507203" y="4617398"/>
                </a:cubicBezTo>
                <a:close/>
                <a:moveTo>
                  <a:pt x="3998347" y="4616546"/>
                </a:moveTo>
                <a:cubicBezTo>
                  <a:pt x="4002126" y="4628441"/>
                  <a:pt x="4021968" y="4635235"/>
                  <a:pt x="4021968" y="4635235"/>
                </a:cubicBezTo>
                <a:cubicBezTo>
                  <a:pt x="4025748" y="4647131"/>
                  <a:pt x="4011578" y="4658182"/>
                  <a:pt x="3997409" y="4669231"/>
                </a:cubicBezTo>
                <a:cubicBezTo>
                  <a:pt x="3997409" y="4669231"/>
                  <a:pt x="3997409" y="4669231"/>
                  <a:pt x="3995520" y="4663284"/>
                </a:cubicBezTo>
                <a:cubicBezTo>
                  <a:pt x="3995520" y="4663284"/>
                  <a:pt x="3995520" y="4663284"/>
                  <a:pt x="3993630" y="4657336"/>
                </a:cubicBezTo>
                <a:cubicBezTo>
                  <a:pt x="4009687" y="4652234"/>
                  <a:pt x="3984180" y="4627597"/>
                  <a:pt x="3998347" y="4616546"/>
                </a:cubicBezTo>
                <a:close/>
                <a:moveTo>
                  <a:pt x="406706" y="4608495"/>
                </a:moveTo>
                <a:cubicBezTo>
                  <a:pt x="423291" y="4612686"/>
                  <a:pt x="421839" y="4618431"/>
                  <a:pt x="423291" y="4612686"/>
                </a:cubicBezTo>
                <a:cubicBezTo>
                  <a:pt x="438427" y="4622624"/>
                  <a:pt x="405253" y="4614239"/>
                  <a:pt x="403802" y="4619983"/>
                </a:cubicBezTo>
                <a:cubicBezTo>
                  <a:pt x="403802" y="4619983"/>
                  <a:pt x="405253" y="4614239"/>
                  <a:pt x="405253" y="4614239"/>
                </a:cubicBezTo>
                <a:cubicBezTo>
                  <a:pt x="405253" y="4614239"/>
                  <a:pt x="406706" y="4608495"/>
                  <a:pt x="406706" y="4608495"/>
                </a:cubicBezTo>
                <a:close/>
                <a:moveTo>
                  <a:pt x="511005" y="4591469"/>
                </a:moveTo>
                <a:cubicBezTo>
                  <a:pt x="515586" y="4590794"/>
                  <a:pt x="519734" y="4591842"/>
                  <a:pt x="527157" y="4597385"/>
                </a:cubicBezTo>
                <a:cubicBezTo>
                  <a:pt x="510568" y="4593193"/>
                  <a:pt x="508827" y="4600085"/>
                  <a:pt x="507084" y="4606979"/>
                </a:cubicBezTo>
                <a:cubicBezTo>
                  <a:pt x="508827" y="4600085"/>
                  <a:pt x="508827" y="4600085"/>
                  <a:pt x="492242" y="4595892"/>
                </a:cubicBezTo>
                <a:cubicBezTo>
                  <a:pt x="501405" y="4594542"/>
                  <a:pt x="506422" y="4592144"/>
                  <a:pt x="511005" y="4591469"/>
                </a:cubicBezTo>
                <a:close/>
                <a:moveTo>
                  <a:pt x="249756" y="4588885"/>
                </a:moveTo>
                <a:cubicBezTo>
                  <a:pt x="248149" y="4595240"/>
                  <a:pt x="263648" y="4599157"/>
                  <a:pt x="263648" y="4599157"/>
                </a:cubicBezTo>
                <a:cubicBezTo>
                  <a:pt x="248149" y="4595240"/>
                  <a:pt x="248149" y="4595240"/>
                  <a:pt x="248149" y="4595240"/>
                </a:cubicBezTo>
                <a:cubicBezTo>
                  <a:pt x="248149" y="4595240"/>
                  <a:pt x="249756" y="4588885"/>
                  <a:pt x="249756" y="4588885"/>
                </a:cubicBezTo>
                <a:close/>
                <a:moveTo>
                  <a:pt x="351113" y="4572443"/>
                </a:moveTo>
                <a:cubicBezTo>
                  <a:pt x="367702" y="4576636"/>
                  <a:pt x="367702" y="4576636"/>
                  <a:pt x="367702" y="4576636"/>
                </a:cubicBezTo>
                <a:cubicBezTo>
                  <a:pt x="367702" y="4576636"/>
                  <a:pt x="364507" y="4589274"/>
                  <a:pt x="364507" y="4589274"/>
                </a:cubicBezTo>
                <a:cubicBezTo>
                  <a:pt x="361313" y="4601911"/>
                  <a:pt x="367702" y="4576636"/>
                  <a:pt x="349516" y="4578762"/>
                </a:cubicBezTo>
                <a:cubicBezTo>
                  <a:pt x="351113" y="4572443"/>
                  <a:pt x="351113" y="4572443"/>
                  <a:pt x="351113" y="4572443"/>
                </a:cubicBezTo>
                <a:close/>
                <a:moveTo>
                  <a:pt x="915043" y="4564479"/>
                </a:moveTo>
                <a:cubicBezTo>
                  <a:pt x="908981" y="4564856"/>
                  <a:pt x="908981" y="4564856"/>
                  <a:pt x="909116" y="4567033"/>
                </a:cubicBezTo>
                <a:cubicBezTo>
                  <a:pt x="903189" y="4569587"/>
                  <a:pt x="909523" y="4573564"/>
                  <a:pt x="909659" y="4575741"/>
                </a:cubicBezTo>
                <a:cubicBezTo>
                  <a:pt x="915720" y="4575364"/>
                  <a:pt x="915856" y="4577541"/>
                  <a:pt x="915856" y="4577541"/>
                </a:cubicBezTo>
                <a:close/>
                <a:moveTo>
                  <a:pt x="247104" y="4534130"/>
                </a:moveTo>
                <a:cubicBezTo>
                  <a:pt x="247104" y="4534130"/>
                  <a:pt x="247104" y="4534130"/>
                  <a:pt x="262606" y="4538049"/>
                </a:cubicBezTo>
                <a:lnTo>
                  <a:pt x="261000" y="4544402"/>
                </a:lnTo>
                <a:cubicBezTo>
                  <a:pt x="262606" y="4538049"/>
                  <a:pt x="247104" y="4534130"/>
                  <a:pt x="247104" y="4534130"/>
                </a:cubicBezTo>
                <a:close/>
                <a:moveTo>
                  <a:pt x="462525" y="4527271"/>
                </a:moveTo>
                <a:cubicBezTo>
                  <a:pt x="462525" y="4527271"/>
                  <a:pt x="479114" y="4531464"/>
                  <a:pt x="479114" y="4531464"/>
                </a:cubicBezTo>
                <a:cubicBezTo>
                  <a:pt x="479114" y="4531464"/>
                  <a:pt x="479114" y="4531464"/>
                  <a:pt x="477372" y="4538357"/>
                </a:cubicBezTo>
                <a:cubicBezTo>
                  <a:pt x="460783" y="4534165"/>
                  <a:pt x="460783" y="4534165"/>
                  <a:pt x="460783" y="4534165"/>
                </a:cubicBezTo>
                <a:cubicBezTo>
                  <a:pt x="460783" y="4534165"/>
                  <a:pt x="462525" y="4527271"/>
                  <a:pt x="462525" y="4527271"/>
                </a:cubicBezTo>
                <a:close/>
                <a:moveTo>
                  <a:pt x="582788" y="4510811"/>
                </a:moveTo>
                <a:cubicBezTo>
                  <a:pt x="582788" y="4510811"/>
                  <a:pt x="586259" y="4513379"/>
                  <a:pt x="587797" y="4515458"/>
                </a:cubicBezTo>
                <a:cubicBezTo>
                  <a:pt x="589332" y="4517536"/>
                  <a:pt x="588931" y="4519124"/>
                  <a:pt x="581182" y="4517165"/>
                </a:cubicBezTo>
                <a:cubicBezTo>
                  <a:pt x="581182" y="4517165"/>
                  <a:pt x="581182" y="4517165"/>
                  <a:pt x="582788" y="4510811"/>
                </a:cubicBezTo>
                <a:close/>
                <a:moveTo>
                  <a:pt x="618173" y="4493280"/>
                </a:moveTo>
                <a:cubicBezTo>
                  <a:pt x="634762" y="4497473"/>
                  <a:pt x="634762" y="4497473"/>
                  <a:pt x="634762" y="4497473"/>
                </a:cubicBezTo>
                <a:cubicBezTo>
                  <a:pt x="633310" y="4503217"/>
                  <a:pt x="633310" y="4503217"/>
                  <a:pt x="633310" y="4503217"/>
                </a:cubicBezTo>
                <a:cubicBezTo>
                  <a:pt x="631858" y="4508962"/>
                  <a:pt x="633310" y="4503217"/>
                  <a:pt x="616721" y="4499024"/>
                </a:cubicBezTo>
                <a:cubicBezTo>
                  <a:pt x="616721" y="4499024"/>
                  <a:pt x="618173" y="4493280"/>
                  <a:pt x="618173" y="4493280"/>
                </a:cubicBezTo>
                <a:close/>
                <a:moveTo>
                  <a:pt x="242251" y="4491148"/>
                </a:moveTo>
                <a:cubicBezTo>
                  <a:pt x="258839" y="4495341"/>
                  <a:pt x="258839" y="4495341"/>
                  <a:pt x="257242" y="4501659"/>
                </a:cubicBezTo>
                <a:cubicBezTo>
                  <a:pt x="257242" y="4501659"/>
                  <a:pt x="257242" y="4501659"/>
                  <a:pt x="255645" y="4507977"/>
                </a:cubicBezTo>
                <a:cubicBezTo>
                  <a:pt x="255645" y="4507977"/>
                  <a:pt x="239056" y="4503785"/>
                  <a:pt x="239056" y="4503785"/>
                </a:cubicBezTo>
                <a:cubicBezTo>
                  <a:pt x="255645" y="4507977"/>
                  <a:pt x="254047" y="4514297"/>
                  <a:pt x="254047" y="4514297"/>
                </a:cubicBezTo>
                <a:cubicBezTo>
                  <a:pt x="237459" y="4510104"/>
                  <a:pt x="237459" y="4510104"/>
                  <a:pt x="237459" y="4510104"/>
                </a:cubicBezTo>
                <a:cubicBezTo>
                  <a:pt x="237459" y="4510104"/>
                  <a:pt x="237459" y="4510104"/>
                  <a:pt x="220874" y="4505912"/>
                </a:cubicBezTo>
                <a:cubicBezTo>
                  <a:pt x="220874" y="4505912"/>
                  <a:pt x="220874" y="4505912"/>
                  <a:pt x="222471" y="4499593"/>
                </a:cubicBezTo>
                <a:cubicBezTo>
                  <a:pt x="224069" y="4493275"/>
                  <a:pt x="224069" y="4493275"/>
                  <a:pt x="242251" y="4491148"/>
                </a:cubicBezTo>
                <a:close/>
                <a:moveTo>
                  <a:pt x="424683" y="4490816"/>
                </a:moveTo>
                <a:lnTo>
                  <a:pt x="437809" y="4497067"/>
                </a:lnTo>
                <a:lnTo>
                  <a:pt x="441090" y="4498630"/>
                </a:lnTo>
                <a:cubicBezTo>
                  <a:pt x="444110" y="4501227"/>
                  <a:pt x="443674" y="4502950"/>
                  <a:pt x="436764" y="4501203"/>
                </a:cubicBezTo>
                <a:cubicBezTo>
                  <a:pt x="422941" y="4497709"/>
                  <a:pt x="436764" y="4501203"/>
                  <a:pt x="424683" y="4490816"/>
                </a:cubicBezTo>
                <a:close/>
                <a:moveTo>
                  <a:pt x="1082331" y="4488633"/>
                </a:moveTo>
                <a:cubicBezTo>
                  <a:pt x="1086223" y="4487895"/>
                  <a:pt x="1083020" y="4492266"/>
                  <a:pt x="1083020" y="4492266"/>
                </a:cubicBezTo>
                <a:cubicBezTo>
                  <a:pt x="1079130" y="4493005"/>
                  <a:pt x="1078785" y="4491188"/>
                  <a:pt x="1078785" y="4491188"/>
                </a:cubicBezTo>
                <a:cubicBezTo>
                  <a:pt x="1078785" y="4491188"/>
                  <a:pt x="1082676" y="4490450"/>
                  <a:pt x="1082331" y="4488633"/>
                </a:cubicBezTo>
                <a:close/>
                <a:moveTo>
                  <a:pt x="537865" y="4485201"/>
                </a:moveTo>
                <a:cubicBezTo>
                  <a:pt x="545290" y="4490745"/>
                  <a:pt x="544854" y="4492469"/>
                  <a:pt x="542560" y="4492807"/>
                </a:cubicBezTo>
                <a:cubicBezTo>
                  <a:pt x="540270" y="4493144"/>
                  <a:pt x="536122" y="4492096"/>
                  <a:pt x="536122" y="4492096"/>
                </a:cubicBezTo>
                <a:cubicBezTo>
                  <a:pt x="519538" y="4487904"/>
                  <a:pt x="521280" y="4481010"/>
                  <a:pt x="537865" y="4485201"/>
                </a:cubicBezTo>
                <a:close/>
                <a:moveTo>
                  <a:pt x="1084373" y="4470535"/>
                </a:moveTo>
                <a:lnTo>
                  <a:pt x="1084210" y="4471182"/>
                </a:lnTo>
                <a:lnTo>
                  <a:pt x="1085698" y="4470818"/>
                </a:lnTo>
                <a:close/>
                <a:moveTo>
                  <a:pt x="1084945" y="4468270"/>
                </a:moveTo>
                <a:lnTo>
                  <a:pt x="1084840" y="4468689"/>
                </a:lnTo>
                <a:lnTo>
                  <a:pt x="1085563" y="4468641"/>
                </a:lnTo>
                <a:close/>
                <a:moveTo>
                  <a:pt x="4015727" y="4467216"/>
                </a:moveTo>
                <a:cubicBezTo>
                  <a:pt x="4015727" y="4467216"/>
                  <a:pt x="4017428" y="4472570"/>
                  <a:pt x="4019129" y="4477922"/>
                </a:cubicBezTo>
                <a:cubicBezTo>
                  <a:pt x="4001371" y="4477673"/>
                  <a:pt x="4017428" y="4472570"/>
                  <a:pt x="4015727" y="4467216"/>
                </a:cubicBezTo>
                <a:close/>
                <a:moveTo>
                  <a:pt x="1071948" y="4445449"/>
                </a:moveTo>
                <a:lnTo>
                  <a:pt x="1055364" y="4448489"/>
                </a:lnTo>
                <a:lnTo>
                  <a:pt x="1054252" y="4452890"/>
                </a:lnTo>
                <a:cubicBezTo>
                  <a:pt x="1054252" y="4452890"/>
                  <a:pt x="1052643" y="4459252"/>
                  <a:pt x="1052643" y="4459252"/>
                </a:cubicBezTo>
                <a:lnTo>
                  <a:pt x="1052521" y="4459735"/>
                </a:lnTo>
                <a:lnTo>
                  <a:pt x="1054711" y="4461820"/>
                </a:lnTo>
                <a:lnTo>
                  <a:pt x="1057531" y="4465280"/>
                </a:lnTo>
                <a:lnTo>
                  <a:pt x="1059379" y="4465186"/>
                </a:lnTo>
                <a:cubicBezTo>
                  <a:pt x="1063047" y="4466959"/>
                  <a:pt x="1066516" y="4469528"/>
                  <a:pt x="1066516" y="4469528"/>
                </a:cubicBezTo>
                <a:cubicBezTo>
                  <a:pt x="1066516" y="4469528"/>
                  <a:pt x="1066114" y="4471118"/>
                  <a:pt x="1065711" y="4472710"/>
                </a:cubicBezTo>
                <a:lnTo>
                  <a:pt x="1065207" y="4474705"/>
                </a:lnTo>
                <a:lnTo>
                  <a:pt x="1066123" y="4475829"/>
                </a:lnTo>
                <a:lnTo>
                  <a:pt x="1073251" y="4475462"/>
                </a:lnTo>
                <a:cubicBezTo>
                  <a:pt x="1077322" y="4475645"/>
                  <a:pt x="1081193" y="4476623"/>
                  <a:pt x="1080389" y="4479804"/>
                </a:cubicBezTo>
                <a:cubicBezTo>
                  <a:pt x="1080389" y="4479804"/>
                  <a:pt x="1080389" y="4479804"/>
                  <a:pt x="1078781" y="4486168"/>
                </a:cubicBezTo>
                <a:cubicBezTo>
                  <a:pt x="1078781" y="4486168"/>
                  <a:pt x="1078378" y="4487758"/>
                  <a:pt x="1077976" y="4489349"/>
                </a:cubicBezTo>
                <a:lnTo>
                  <a:pt x="1077716" y="4490379"/>
                </a:lnTo>
                <a:lnTo>
                  <a:pt x="1094741" y="4518334"/>
                </a:lnTo>
                <a:cubicBezTo>
                  <a:pt x="1100666" y="4515780"/>
                  <a:pt x="1100666" y="4515780"/>
                  <a:pt x="1100937" y="4520133"/>
                </a:cubicBezTo>
                <a:lnTo>
                  <a:pt x="1102397" y="4520108"/>
                </a:lnTo>
                <a:lnTo>
                  <a:pt x="1106924" y="4519102"/>
                </a:lnTo>
                <a:lnTo>
                  <a:pt x="1105123" y="4520061"/>
                </a:lnTo>
                <a:lnTo>
                  <a:pt x="1107017" y="4520028"/>
                </a:lnTo>
                <a:lnTo>
                  <a:pt x="1112601" y="4521409"/>
                </a:lnTo>
                <a:lnTo>
                  <a:pt x="1110815" y="4518364"/>
                </a:lnTo>
                <a:lnTo>
                  <a:pt x="1111045" y="4518336"/>
                </a:lnTo>
                <a:lnTo>
                  <a:pt x="1105989" y="4515721"/>
                </a:lnTo>
                <a:cubicBezTo>
                  <a:pt x="1103631" y="4514502"/>
                  <a:pt x="1103563" y="4513414"/>
                  <a:pt x="1112655" y="4512848"/>
                </a:cubicBezTo>
                <a:cubicBezTo>
                  <a:pt x="1112520" y="4510671"/>
                  <a:pt x="1100531" y="4513602"/>
                  <a:pt x="1100396" y="4511425"/>
                </a:cubicBezTo>
                <a:cubicBezTo>
                  <a:pt x="1094199" y="4509626"/>
                  <a:pt x="1106459" y="4511048"/>
                  <a:pt x="1106323" y="4508872"/>
                </a:cubicBezTo>
                <a:cubicBezTo>
                  <a:pt x="1106188" y="4506695"/>
                  <a:pt x="1093657" y="4500918"/>
                  <a:pt x="1093657" y="4500918"/>
                </a:cubicBezTo>
                <a:cubicBezTo>
                  <a:pt x="1087053" y="4492587"/>
                  <a:pt x="1092438" y="4481325"/>
                  <a:pt x="1086105" y="4477349"/>
                </a:cubicBezTo>
                <a:cubicBezTo>
                  <a:pt x="1086105" y="4477349"/>
                  <a:pt x="1086240" y="4479526"/>
                  <a:pt x="1086240" y="4479526"/>
                </a:cubicBezTo>
                <a:cubicBezTo>
                  <a:pt x="1080179" y="4479902"/>
                  <a:pt x="1085969" y="4475172"/>
                  <a:pt x="1085969" y="4475172"/>
                </a:cubicBezTo>
                <a:lnTo>
                  <a:pt x="1083279" y="4474860"/>
                </a:lnTo>
                <a:lnTo>
                  <a:pt x="1083166" y="4475310"/>
                </a:lnTo>
                <a:lnTo>
                  <a:pt x="1082426" y="4474760"/>
                </a:lnTo>
                <a:lnTo>
                  <a:pt x="1079839" y="4474461"/>
                </a:lnTo>
                <a:cubicBezTo>
                  <a:pt x="1076774" y="4474105"/>
                  <a:pt x="1073709" y="4473749"/>
                  <a:pt x="1073709" y="4473749"/>
                </a:cubicBezTo>
                <a:lnTo>
                  <a:pt x="1079240" y="4472397"/>
                </a:lnTo>
                <a:lnTo>
                  <a:pt x="1071072" y="4466337"/>
                </a:lnTo>
                <a:cubicBezTo>
                  <a:pt x="1069344" y="4465055"/>
                  <a:pt x="1069344" y="4465055"/>
                  <a:pt x="1069344" y="4465055"/>
                </a:cubicBezTo>
                <a:lnTo>
                  <a:pt x="1070690" y="4459729"/>
                </a:lnTo>
                <a:lnTo>
                  <a:pt x="1067390" y="4457752"/>
                </a:lnTo>
                <a:cubicBezTo>
                  <a:pt x="1063297" y="4453089"/>
                  <a:pt x="1062992" y="4448191"/>
                  <a:pt x="1071948" y="4445449"/>
                </a:cubicBezTo>
                <a:close/>
                <a:moveTo>
                  <a:pt x="1040722" y="4441254"/>
                </a:moveTo>
                <a:lnTo>
                  <a:pt x="1040249" y="4441674"/>
                </a:lnTo>
                <a:lnTo>
                  <a:pt x="1040379" y="4442614"/>
                </a:lnTo>
                <a:close/>
                <a:moveTo>
                  <a:pt x="468587" y="4433469"/>
                </a:moveTo>
                <a:cubicBezTo>
                  <a:pt x="466845" y="4440361"/>
                  <a:pt x="483434" y="4444554"/>
                  <a:pt x="483434" y="4444554"/>
                </a:cubicBezTo>
                <a:cubicBezTo>
                  <a:pt x="481691" y="4451448"/>
                  <a:pt x="481691" y="4451448"/>
                  <a:pt x="481691" y="4451448"/>
                </a:cubicBezTo>
                <a:cubicBezTo>
                  <a:pt x="481691" y="4451448"/>
                  <a:pt x="465103" y="4447255"/>
                  <a:pt x="465103" y="4447255"/>
                </a:cubicBezTo>
                <a:cubicBezTo>
                  <a:pt x="466845" y="4440361"/>
                  <a:pt x="466845" y="4440361"/>
                  <a:pt x="466845" y="4440361"/>
                </a:cubicBezTo>
                <a:cubicBezTo>
                  <a:pt x="466845" y="4440361"/>
                  <a:pt x="468587" y="4433469"/>
                  <a:pt x="468587" y="4433469"/>
                </a:cubicBezTo>
                <a:close/>
                <a:moveTo>
                  <a:pt x="289911" y="4430020"/>
                </a:moveTo>
                <a:cubicBezTo>
                  <a:pt x="305410" y="4433937"/>
                  <a:pt x="305410" y="4433937"/>
                  <a:pt x="305410" y="4433937"/>
                </a:cubicBezTo>
                <a:lnTo>
                  <a:pt x="298635" y="4438987"/>
                </a:lnTo>
                <a:lnTo>
                  <a:pt x="288305" y="4436375"/>
                </a:lnTo>
                <a:cubicBezTo>
                  <a:pt x="289911" y="4430020"/>
                  <a:pt x="289911" y="4430020"/>
                  <a:pt x="289911" y="4430020"/>
                </a:cubicBezTo>
                <a:close/>
                <a:moveTo>
                  <a:pt x="1028140" y="4425982"/>
                </a:moveTo>
                <a:lnTo>
                  <a:pt x="1028431" y="4430673"/>
                </a:lnTo>
                <a:cubicBezTo>
                  <a:pt x="1031597" y="4432662"/>
                  <a:pt x="1033215" y="4434200"/>
                  <a:pt x="1034815" y="4435466"/>
                </a:cubicBezTo>
                <a:lnTo>
                  <a:pt x="1038732" y="4437437"/>
                </a:lnTo>
                <a:lnTo>
                  <a:pt x="1039650" y="4437353"/>
                </a:lnTo>
                <a:lnTo>
                  <a:pt x="1039731" y="4437940"/>
                </a:lnTo>
                <a:lnTo>
                  <a:pt x="1041097" y="4438627"/>
                </a:lnTo>
                <a:lnTo>
                  <a:pt x="1041154" y="4439546"/>
                </a:lnTo>
                <a:lnTo>
                  <a:pt x="1041384" y="4438638"/>
                </a:lnTo>
                <a:cubicBezTo>
                  <a:pt x="1041987" y="4436251"/>
                  <a:pt x="1042791" y="4433071"/>
                  <a:pt x="1043595" y="4429889"/>
                </a:cubicBezTo>
                <a:cubicBezTo>
                  <a:pt x="1035855" y="4427932"/>
                  <a:pt x="1031984" y="4426955"/>
                  <a:pt x="1030050" y="4426465"/>
                </a:cubicBezTo>
                <a:close/>
                <a:moveTo>
                  <a:pt x="407771" y="4418096"/>
                </a:moveTo>
                <a:cubicBezTo>
                  <a:pt x="424361" y="4422289"/>
                  <a:pt x="422617" y="4429183"/>
                  <a:pt x="419132" y="4442969"/>
                </a:cubicBezTo>
                <a:cubicBezTo>
                  <a:pt x="402544" y="4438775"/>
                  <a:pt x="406029" y="4424990"/>
                  <a:pt x="387702" y="4427691"/>
                </a:cubicBezTo>
                <a:cubicBezTo>
                  <a:pt x="389443" y="4420798"/>
                  <a:pt x="406029" y="4424990"/>
                  <a:pt x="406029" y="4424990"/>
                </a:cubicBezTo>
                <a:cubicBezTo>
                  <a:pt x="406029" y="4424990"/>
                  <a:pt x="406029" y="4424990"/>
                  <a:pt x="407771" y="4418096"/>
                </a:cubicBezTo>
                <a:close/>
                <a:moveTo>
                  <a:pt x="392543" y="4415399"/>
                </a:moveTo>
                <a:cubicBezTo>
                  <a:pt x="391740" y="4418576"/>
                  <a:pt x="390571" y="4419125"/>
                  <a:pt x="389510" y="4418224"/>
                </a:cubicBezTo>
                <a:lnTo>
                  <a:pt x="389360" y="4417852"/>
                </a:lnTo>
                <a:close/>
                <a:moveTo>
                  <a:pt x="3951734" y="4415270"/>
                </a:moveTo>
                <a:cubicBezTo>
                  <a:pt x="3951734" y="4415270"/>
                  <a:pt x="3953615" y="4421191"/>
                  <a:pt x="3953615" y="4421191"/>
                </a:cubicBezTo>
                <a:cubicBezTo>
                  <a:pt x="3968564" y="4416440"/>
                  <a:pt x="3955498" y="4427113"/>
                  <a:pt x="3970445" y="4422363"/>
                </a:cubicBezTo>
                <a:cubicBezTo>
                  <a:pt x="3972327" y="4428285"/>
                  <a:pt x="3955498" y="4427113"/>
                  <a:pt x="3955498" y="4427113"/>
                </a:cubicBezTo>
                <a:cubicBezTo>
                  <a:pt x="3940549" y="4431863"/>
                  <a:pt x="3940549" y="4431863"/>
                  <a:pt x="3940549" y="4431863"/>
                </a:cubicBezTo>
                <a:cubicBezTo>
                  <a:pt x="3936787" y="4420020"/>
                  <a:pt x="3953615" y="4421191"/>
                  <a:pt x="3951734" y="4415270"/>
                </a:cubicBezTo>
                <a:close/>
                <a:moveTo>
                  <a:pt x="506331" y="4406342"/>
                </a:moveTo>
                <a:cubicBezTo>
                  <a:pt x="510767" y="4406241"/>
                  <a:pt x="519351" y="4407189"/>
                  <a:pt x="527645" y="4409285"/>
                </a:cubicBezTo>
                <a:cubicBezTo>
                  <a:pt x="509895" y="4409687"/>
                  <a:pt x="509895" y="4409687"/>
                  <a:pt x="509895" y="4409687"/>
                </a:cubicBezTo>
                <a:cubicBezTo>
                  <a:pt x="501603" y="4407591"/>
                  <a:pt x="501893" y="4406443"/>
                  <a:pt x="506331" y="4406342"/>
                </a:cubicBezTo>
                <a:close/>
                <a:moveTo>
                  <a:pt x="494856" y="4399368"/>
                </a:moveTo>
                <a:cubicBezTo>
                  <a:pt x="495050" y="4398602"/>
                  <a:pt x="495050" y="4398602"/>
                  <a:pt x="494662" y="4400134"/>
                </a:cubicBezTo>
                <a:cubicBezTo>
                  <a:pt x="494662" y="4400134"/>
                  <a:pt x="498423" y="4402713"/>
                  <a:pt x="500107" y="4404769"/>
                </a:cubicBezTo>
                <a:cubicBezTo>
                  <a:pt x="501793" y="4406825"/>
                  <a:pt x="501406" y="4408358"/>
                  <a:pt x="493113" y="4406261"/>
                </a:cubicBezTo>
                <a:cubicBezTo>
                  <a:pt x="491952" y="4410857"/>
                  <a:pt x="494274" y="4401666"/>
                  <a:pt x="494856" y="4399368"/>
                </a:cubicBezTo>
                <a:close/>
                <a:moveTo>
                  <a:pt x="463038" y="4385622"/>
                </a:moveTo>
                <a:cubicBezTo>
                  <a:pt x="463038" y="4385622"/>
                  <a:pt x="463038" y="4385622"/>
                  <a:pt x="479626" y="4389815"/>
                </a:cubicBezTo>
                <a:cubicBezTo>
                  <a:pt x="461411" y="4392055"/>
                  <a:pt x="459785" y="4398488"/>
                  <a:pt x="458158" y="4404922"/>
                </a:cubicBezTo>
                <a:cubicBezTo>
                  <a:pt x="458158" y="4404922"/>
                  <a:pt x="459785" y="4398488"/>
                  <a:pt x="459785" y="4398488"/>
                </a:cubicBezTo>
                <a:cubicBezTo>
                  <a:pt x="461411" y="4392055"/>
                  <a:pt x="463038" y="4385622"/>
                  <a:pt x="463038" y="4385622"/>
                </a:cubicBezTo>
                <a:close/>
                <a:moveTo>
                  <a:pt x="599842" y="4379623"/>
                </a:moveTo>
                <a:cubicBezTo>
                  <a:pt x="613664" y="4383116"/>
                  <a:pt x="613664" y="4383116"/>
                  <a:pt x="613664" y="4383116"/>
                </a:cubicBezTo>
                <a:cubicBezTo>
                  <a:pt x="613664" y="4383116"/>
                  <a:pt x="617120" y="4383990"/>
                  <a:pt x="618643" y="4385231"/>
                </a:cubicBezTo>
                <a:cubicBezTo>
                  <a:pt x="620168" y="4386471"/>
                  <a:pt x="619761" y="4388081"/>
                  <a:pt x="612038" y="4389551"/>
                </a:cubicBezTo>
                <a:cubicBezTo>
                  <a:pt x="610412" y="4395984"/>
                  <a:pt x="610412" y="4395984"/>
                  <a:pt x="598216" y="4386056"/>
                </a:cubicBezTo>
                <a:close/>
                <a:moveTo>
                  <a:pt x="905822" y="4379570"/>
                </a:moveTo>
                <a:lnTo>
                  <a:pt x="897914" y="4379803"/>
                </a:lnTo>
                <a:lnTo>
                  <a:pt x="883214" y="4431256"/>
                </a:lnTo>
                <a:cubicBezTo>
                  <a:pt x="882009" y="4436021"/>
                  <a:pt x="883516" y="4430063"/>
                  <a:pt x="890206" y="4431121"/>
                </a:cubicBezTo>
                <a:lnTo>
                  <a:pt x="896991" y="4434352"/>
                </a:lnTo>
                <a:lnTo>
                  <a:pt x="896177" y="4430878"/>
                </a:lnTo>
                <a:cubicBezTo>
                  <a:pt x="896383" y="4429600"/>
                  <a:pt x="897452" y="4428442"/>
                  <a:pt x="900449" y="4427709"/>
                </a:cubicBezTo>
                <a:cubicBezTo>
                  <a:pt x="876201" y="4429217"/>
                  <a:pt x="905563" y="4412093"/>
                  <a:pt x="905833" y="4416447"/>
                </a:cubicBezTo>
                <a:cubicBezTo>
                  <a:pt x="905698" y="4414270"/>
                  <a:pt x="899636" y="4414648"/>
                  <a:pt x="893438" y="4412847"/>
                </a:cubicBezTo>
                <a:cubicBezTo>
                  <a:pt x="893302" y="4410671"/>
                  <a:pt x="905563" y="4412093"/>
                  <a:pt x="905427" y="4409916"/>
                </a:cubicBezTo>
                <a:cubicBezTo>
                  <a:pt x="911354" y="4407362"/>
                  <a:pt x="898959" y="4403763"/>
                  <a:pt x="892625" y="4399786"/>
                </a:cubicBezTo>
                <a:cubicBezTo>
                  <a:pt x="917416" y="4406985"/>
                  <a:pt x="885480" y="4382748"/>
                  <a:pt x="909730" y="4381239"/>
                </a:cubicBezTo>
                <a:cubicBezTo>
                  <a:pt x="909661" y="4380150"/>
                  <a:pt x="908111" y="4379700"/>
                  <a:pt x="905822" y="4379570"/>
                </a:cubicBezTo>
                <a:close/>
                <a:moveTo>
                  <a:pt x="274197" y="4364777"/>
                </a:moveTo>
                <a:cubicBezTo>
                  <a:pt x="274197" y="4364777"/>
                  <a:pt x="290785" y="4368970"/>
                  <a:pt x="290785" y="4368970"/>
                </a:cubicBezTo>
                <a:cubicBezTo>
                  <a:pt x="289333" y="4374714"/>
                  <a:pt x="289333" y="4374714"/>
                  <a:pt x="289333" y="4374714"/>
                </a:cubicBezTo>
                <a:cubicBezTo>
                  <a:pt x="271292" y="4376266"/>
                  <a:pt x="272744" y="4370522"/>
                  <a:pt x="274197" y="4364777"/>
                </a:cubicBezTo>
                <a:close/>
                <a:moveTo>
                  <a:pt x="1013080" y="4362921"/>
                </a:moveTo>
                <a:cubicBezTo>
                  <a:pt x="1012276" y="4366099"/>
                  <a:pt x="1008018" y="4366713"/>
                  <a:pt x="1003960" y="4366533"/>
                </a:cubicBezTo>
                <a:lnTo>
                  <a:pt x="1000063" y="4365964"/>
                </a:lnTo>
                <a:lnTo>
                  <a:pt x="1000526" y="4373404"/>
                </a:lnTo>
                <a:cubicBezTo>
                  <a:pt x="1000526" y="4373404"/>
                  <a:pt x="1000526" y="4373404"/>
                  <a:pt x="1006723" y="4375205"/>
                </a:cubicBezTo>
                <a:cubicBezTo>
                  <a:pt x="1006723" y="4375205"/>
                  <a:pt x="1006859" y="4377382"/>
                  <a:pt x="1006994" y="4379559"/>
                </a:cubicBezTo>
                <a:cubicBezTo>
                  <a:pt x="1007129" y="4381736"/>
                  <a:pt x="1007264" y="4383912"/>
                  <a:pt x="1007400" y="4386089"/>
                </a:cubicBezTo>
                <a:cubicBezTo>
                  <a:pt x="1019118" y="4378804"/>
                  <a:pt x="1014140" y="4396597"/>
                  <a:pt x="1014411" y="4400951"/>
                </a:cubicBezTo>
                <a:cubicBezTo>
                  <a:pt x="1014547" y="4403127"/>
                  <a:pt x="1014682" y="4405304"/>
                  <a:pt x="1014817" y="4407482"/>
                </a:cubicBezTo>
                <a:cubicBezTo>
                  <a:pt x="1021013" y="4409282"/>
                  <a:pt x="1021149" y="4411458"/>
                  <a:pt x="1021285" y="4413635"/>
                </a:cubicBezTo>
                <a:lnTo>
                  <a:pt x="1021324" y="4413687"/>
                </a:lnTo>
                <a:lnTo>
                  <a:pt x="1021728" y="4413572"/>
                </a:lnTo>
                <a:cubicBezTo>
                  <a:pt x="1024659" y="4411139"/>
                  <a:pt x="1016252" y="4407745"/>
                  <a:pt x="1017458" y="4402974"/>
                </a:cubicBezTo>
                <a:cubicBezTo>
                  <a:pt x="1017458" y="4402974"/>
                  <a:pt x="1019067" y="4396611"/>
                  <a:pt x="1019067" y="4396611"/>
                </a:cubicBezTo>
                <a:cubicBezTo>
                  <a:pt x="1017458" y="4402974"/>
                  <a:pt x="1032939" y="4406887"/>
                  <a:pt x="1029722" y="4419612"/>
                </a:cubicBezTo>
                <a:cubicBezTo>
                  <a:pt x="1029722" y="4419612"/>
                  <a:pt x="1029722" y="4419612"/>
                  <a:pt x="1031658" y="4420101"/>
                </a:cubicBezTo>
                <a:lnTo>
                  <a:pt x="1044337" y="4423306"/>
                </a:lnTo>
                <a:lnTo>
                  <a:pt x="1039472" y="4412504"/>
                </a:lnTo>
                <a:lnTo>
                  <a:pt x="1037717" y="4402084"/>
                </a:lnTo>
                <a:lnTo>
                  <a:pt x="1035907" y="4402503"/>
                </a:lnTo>
                <a:cubicBezTo>
                  <a:pt x="1028996" y="4397376"/>
                  <a:pt x="1029398" y="4395786"/>
                  <a:pt x="1031928" y="4393890"/>
                </a:cubicBezTo>
                <a:lnTo>
                  <a:pt x="1034920" y="4390335"/>
                </a:lnTo>
                <a:lnTo>
                  <a:pt x="1034595" y="4389144"/>
                </a:lnTo>
                <a:cubicBezTo>
                  <a:pt x="1032904" y="4386415"/>
                  <a:pt x="1030099" y="4384131"/>
                  <a:pt x="1025452" y="4382780"/>
                </a:cubicBezTo>
                <a:cubicBezTo>
                  <a:pt x="1025316" y="4380604"/>
                  <a:pt x="1025452" y="4382780"/>
                  <a:pt x="1031513" y="4382404"/>
                </a:cubicBezTo>
                <a:lnTo>
                  <a:pt x="1030096" y="4380746"/>
                </a:lnTo>
                <a:lnTo>
                  <a:pt x="1025299" y="4379533"/>
                </a:lnTo>
                <a:cubicBezTo>
                  <a:pt x="1025299" y="4379533"/>
                  <a:pt x="1025299" y="4379533"/>
                  <a:pt x="1025500" y="4378739"/>
                </a:cubicBezTo>
                <a:lnTo>
                  <a:pt x="1026157" y="4376138"/>
                </a:lnTo>
                <a:lnTo>
                  <a:pt x="1023309" y="4372807"/>
                </a:lnTo>
                <a:lnTo>
                  <a:pt x="1023345" y="4372278"/>
                </a:lnTo>
                <a:lnTo>
                  <a:pt x="1013402" y="4369765"/>
                </a:lnTo>
                <a:cubicBezTo>
                  <a:pt x="1011473" y="4369278"/>
                  <a:pt x="1011473" y="4369278"/>
                  <a:pt x="1011473" y="4369278"/>
                </a:cubicBezTo>
                <a:cubicBezTo>
                  <a:pt x="1011473" y="4369278"/>
                  <a:pt x="1011473" y="4369278"/>
                  <a:pt x="1013080" y="4362921"/>
                </a:cubicBezTo>
                <a:close/>
                <a:moveTo>
                  <a:pt x="1029862" y="4361481"/>
                </a:moveTo>
                <a:lnTo>
                  <a:pt x="1029417" y="4363239"/>
                </a:lnTo>
                <a:lnTo>
                  <a:pt x="1030346" y="4363628"/>
                </a:lnTo>
                <a:cubicBezTo>
                  <a:pt x="1031911" y="4364350"/>
                  <a:pt x="1033460" y="4364800"/>
                  <a:pt x="1036492" y="4364612"/>
                </a:cubicBezTo>
                <a:close/>
                <a:moveTo>
                  <a:pt x="604719" y="4360323"/>
                </a:moveTo>
                <a:cubicBezTo>
                  <a:pt x="604719" y="4360323"/>
                  <a:pt x="608175" y="4361196"/>
                  <a:pt x="609698" y="4362437"/>
                </a:cubicBezTo>
                <a:cubicBezTo>
                  <a:pt x="611223" y="4363677"/>
                  <a:pt x="610816" y="4365286"/>
                  <a:pt x="603094" y="4366756"/>
                </a:cubicBezTo>
                <a:cubicBezTo>
                  <a:pt x="603094" y="4366756"/>
                  <a:pt x="604719" y="4360323"/>
                  <a:pt x="604719" y="4360323"/>
                </a:cubicBezTo>
                <a:close/>
                <a:moveTo>
                  <a:pt x="4111039" y="4359132"/>
                </a:moveTo>
                <a:cubicBezTo>
                  <a:pt x="4112741" y="4364485"/>
                  <a:pt x="4112741" y="4364485"/>
                  <a:pt x="4114442" y="4369837"/>
                </a:cubicBezTo>
                <a:cubicBezTo>
                  <a:pt x="4114442" y="4369837"/>
                  <a:pt x="4096684" y="4369587"/>
                  <a:pt x="4096684" y="4369587"/>
                </a:cubicBezTo>
                <a:cubicBezTo>
                  <a:pt x="4094982" y="4364233"/>
                  <a:pt x="4112741" y="4364485"/>
                  <a:pt x="4111039" y="4359132"/>
                </a:cubicBezTo>
                <a:close/>
                <a:moveTo>
                  <a:pt x="294270" y="4355184"/>
                </a:moveTo>
                <a:cubicBezTo>
                  <a:pt x="294270" y="4355184"/>
                  <a:pt x="294270" y="4355184"/>
                  <a:pt x="305327" y="4357979"/>
                </a:cubicBezTo>
                <a:cubicBezTo>
                  <a:pt x="303585" y="4364873"/>
                  <a:pt x="292527" y="4362078"/>
                  <a:pt x="290785" y="4368970"/>
                </a:cubicBezTo>
                <a:cubicBezTo>
                  <a:pt x="290785" y="4368970"/>
                  <a:pt x="290785" y="4368970"/>
                  <a:pt x="292527" y="4362078"/>
                </a:cubicBezTo>
                <a:cubicBezTo>
                  <a:pt x="292527" y="4362078"/>
                  <a:pt x="292527" y="4362078"/>
                  <a:pt x="294270" y="4355184"/>
                </a:cubicBezTo>
                <a:close/>
                <a:moveTo>
                  <a:pt x="3944145" y="4353227"/>
                </a:moveTo>
                <a:cubicBezTo>
                  <a:pt x="3944145" y="4353227"/>
                  <a:pt x="3944145" y="4353227"/>
                  <a:pt x="3946186" y="4359650"/>
                </a:cubicBezTo>
                <a:cubicBezTo>
                  <a:pt x="3946186" y="4359650"/>
                  <a:pt x="3946186" y="4359650"/>
                  <a:pt x="3935480" y="4363052"/>
                </a:cubicBezTo>
                <a:cubicBezTo>
                  <a:pt x="3933438" y="4356629"/>
                  <a:pt x="3933438" y="4356629"/>
                  <a:pt x="3933438" y="4356629"/>
                </a:cubicBezTo>
                <a:cubicBezTo>
                  <a:pt x="3944145" y="4353227"/>
                  <a:pt x="3944145" y="4353227"/>
                  <a:pt x="3944145" y="4353227"/>
                </a:cubicBezTo>
                <a:close/>
                <a:moveTo>
                  <a:pt x="906791" y="4349430"/>
                </a:moveTo>
                <a:lnTo>
                  <a:pt x="903338" y="4360814"/>
                </a:lnTo>
                <a:lnTo>
                  <a:pt x="898564" y="4377527"/>
                </a:lnTo>
                <a:lnTo>
                  <a:pt x="906893" y="4360108"/>
                </a:lnTo>
                <a:close/>
                <a:moveTo>
                  <a:pt x="461853" y="4343766"/>
                </a:moveTo>
                <a:cubicBezTo>
                  <a:pt x="461853" y="4343766"/>
                  <a:pt x="472910" y="4346561"/>
                  <a:pt x="472910" y="4346561"/>
                </a:cubicBezTo>
                <a:cubicBezTo>
                  <a:pt x="472910" y="4346561"/>
                  <a:pt x="472910" y="4346561"/>
                  <a:pt x="471168" y="4353455"/>
                </a:cubicBezTo>
                <a:cubicBezTo>
                  <a:pt x="460110" y="4350659"/>
                  <a:pt x="460110" y="4350659"/>
                  <a:pt x="460110" y="4350659"/>
                </a:cubicBezTo>
                <a:cubicBezTo>
                  <a:pt x="460110" y="4350659"/>
                  <a:pt x="461853" y="4343766"/>
                  <a:pt x="461853" y="4343766"/>
                </a:cubicBezTo>
                <a:close/>
                <a:moveTo>
                  <a:pt x="1022743" y="4339242"/>
                </a:moveTo>
                <a:cubicBezTo>
                  <a:pt x="1022743" y="4339242"/>
                  <a:pt x="1022743" y="4339242"/>
                  <a:pt x="1021985" y="4339290"/>
                </a:cubicBezTo>
                <a:lnTo>
                  <a:pt x="1017311" y="4339580"/>
                </a:lnTo>
                <a:lnTo>
                  <a:pt x="1017899" y="4343852"/>
                </a:lnTo>
                <a:cubicBezTo>
                  <a:pt x="1017899" y="4343852"/>
                  <a:pt x="1018302" y="4342263"/>
                  <a:pt x="1020633" y="4341161"/>
                </a:cubicBezTo>
                <a:lnTo>
                  <a:pt x="1021353" y="4341172"/>
                </a:lnTo>
                <a:close/>
                <a:moveTo>
                  <a:pt x="924665" y="4327861"/>
                </a:moveTo>
                <a:cubicBezTo>
                  <a:pt x="924665" y="4327861"/>
                  <a:pt x="924665" y="4327861"/>
                  <a:pt x="918738" y="4330414"/>
                </a:cubicBezTo>
                <a:cubicBezTo>
                  <a:pt x="918738" y="4330414"/>
                  <a:pt x="917189" y="4329965"/>
                  <a:pt x="915639" y="4329516"/>
                </a:cubicBezTo>
                <a:lnTo>
                  <a:pt x="913056" y="4328765"/>
                </a:lnTo>
                <a:lnTo>
                  <a:pt x="912133" y="4331809"/>
                </a:lnTo>
                <a:lnTo>
                  <a:pt x="912743" y="4331880"/>
                </a:lnTo>
                <a:cubicBezTo>
                  <a:pt x="914293" y="4332331"/>
                  <a:pt x="915843" y="4332781"/>
                  <a:pt x="918874" y="4332591"/>
                </a:cubicBezTo>
                <a:cubicBezTo>
                  <a:pt x="918738" y="4330414"/>
                  <a:pt x="918738" y="4330414"/>
                  <a:pt x="924665" y="4327861"/>
                </a:cubicBezTo>
                <a:close/>
                <a:moveTo>
                  <a:pt x="598369" y="4318693"/>
                </a:moveTo>
                <a:cubicBezTo>
                  <a:pt x="613867" y="4322610"/>
                  <a:pt x="612260" y="4328964"/>
                  <a:pt x="610654" y="4335319"/>
                </a:cubicBezTo>
                <a:cubicBezTo>
                  <a:pt x="595155" y="4331402"/>
                  <a:pt x="593550" y="4337755"/>
                  <a:pt x="609049" y="4341673"/>
                </a:cubicBezTo>
                <a:cubicBezTo>
                  <a:pt x="609049" y="4341673"/>
                  <a:pt x="609049" y="4341673"/>
                  <a:pt x="607441" y="4348029"/>
                </a:cubicBezTo>
                <a:cubicBezTo>
                  <a:pt x="593550" y="4337755"/>
                  <a:pt x="595155" y="4331402"/>
                  <a:pt x="596762" y="4325046"/>
                </a:cubicBezTo>
                <a:cubicBezTo>
                  <a:pt x="596762" y="4325046"/>
                  <a:pt x="598369" y="4318693"/>
                  <a:pt x="598369" y="4318693"/>
                </a:cubicBezTo>
                <a:close/>
                <a:moveTo>
                  <a:pt x="3930559" y="4315109"/>
                </a:moveTo>
                <a:cubicBezTo>
                  <a:pt x="3932351" y="4316111"/>
                  <a:pt x="3932804" y="4317539"/>
                  <a:pt x="3932804" y="4317539"/>
                </a:cubicBezTo>
                <a:cubicBezTo>
                  <a:pt x="3934619" y="4323249"/>
                  <a:pt x="3923913" y="4326651"/>
                  <a:pt x="3922099" y="4320942"/>
                </a:cubicBezTo>
                <a:cubicBezTo>
                  <a:pt x="3922099" y="4320942"/>
                  <a:pt x="3922099" y="4320942"/>
                  <a:pt x="3920283" y="4315230"/>
                </a:cubicBezTo>
                <a:cubicBezTo>
                  <a:pt x="3925637" y="4313530"/>
                  <a:pt x="3928766" y="4314106"/>
                  <a:pt x="3930559" y="4315109"/>
                </a:cubicBezTo>
                <a:close/>
                <a:moveTo>
                  <a:pt x="923446" y="4308268"/>
                </a:moveTo>
                <a:cubicBezTo>
                  <a:pt x="923446" y="4308268"/>
                  <a:pt x="923446" y="4308268"/>
                  <a:pt x="922688" y="4308315"/>
                </a:cubicBezTo>
                <a:lnTo>
                  <a:pt x="919191" y="4308533"/>
                </a:lnTo>
                <a:lnTo>
                  <a:pt x="913833" y="4326204"/>
                </a:lnTo>
                <a:lnTo>
                  <a:pt x="915267" y="4323528"/>
                </a:lnTo>
                <a:cubicBezTo>
                  <a:pt x="916715" y="4322345"/>
                  <a:pt x="918197" y="4321706"/>
                  <a:pt x="918197" y="4321706"/>
                </a:cubicBezTo>
                <a:cubicBezTo>
                  <a:pt x="918197" y="4321706"/>
                  <a:pt x="918061" y="4319531"/>
                  <a:pt x="918061" y="4319531"/>
                </a:cubicBezTo>
                <a:cubicBezTo>
                  <a:pt x="918061" y="4319531"/>
                  <a:pt x="917925" y="4317353"/>
                  <a:pt x="917925" y="4317353"/>
                </a:cubicBezTo>
                <a:cubicBezTo>
                  <a:pt x="917790" y="4315176"/>
                  <a:pt x="917790" y="4315176"/>
                  <a:pt x="917790" y="4315176"/>
                </a:cubicBezTo>
                <a:cubicBezTo>
                  <a:pt x="917656" y="4312999"/>
                  <a:pt x="917519" y="4310822"/>
                  <a:pt x="923446" y="4308268"/>
                </a:cubicBezTo>
                <a:close/>
                <a:moveTo>
                  <a:pt x="489226" y="4297519"/>
                </a:moveTo>
                <a:cubicBezTo>
                  <a:pt x="489226" y="4297519"/>
                  <a:pt x="503970" y="4301245"/>
                  <a:pt x="503970" y="4301245"/>
                </a:cubicBezTo>
                <a:cubicBezTo>
                  <a:pt x="503970" y="4301245"/>
                  <a:pt x="503970" y="4301245"/>
                  <a:pt x="502372" y="4307565"/>
                </a:cubicBezTo>
                <a:cubicBezTo>
                  <a:pt x="517118" y="4311291"/>
                  <a:pt x="517118" y="4311291"/>
                  <a:pt x="517118" y="4311291"/>
                </a:cubicBezTo>
                <a:cubicBezTo>
                  <a:pt x="515521" y="4317609"/>
                  <a:pt x="513924" y="4323928"/>
                  <a:pt x="512327" y="4330245"/>
                </a:cubicBezTo>
                <a:cubicBezTo>
                  <a:pt x="497581" y="4326518"/>
                  <a:pt x="499178" y="4320201"/>
                  <a:pt x="495984" y="4332837"/>
                </a:cubicBezTo>
                <a:cubicBezTo>
                  <a:pt x="481241" y="4329112"/>
                  <a:pt x="481241" y="4329112"/>
                  <a:pt x="482838" y="4322792"/>
                </a:cubicBezTo>
                <a:cubicBezTo>
                  <a:pt x="468096" y="4319066"/>
                  <a:pt x="484436" y="4316474"/>
                  <a:pt x="484436" y="4316474"/>
                </a:cubicBezTo>
                <a:cubicBezTo>
                  <a:pt x="486032" y="4310156"/>
                  <a:pt x="487630" y="4303838"/>
                  <a:pt x="489226" y="4297519"/>
                </a:cubicBezTo>
                <a:close/>
                <a:moveTo>
                  <a:pt x="998647" y="4291228"/>
                </a:moveTo>
                <a:cubicBezTo>
                  <a:pt x="997194" y="4296972"/>
                  <a:pt x="997194" y="4296972"/>
                  <a:pt x="995743" y="4302717"/>
                </a:cubicBezTo>
                <a:cubicBezTo>
                  <a:pt x="995743" y="4302717"/>
                  <a:pt x="997194" y="4296972"/>
                  <a:pt x="980606" y="4292780"/>
                </a:cubicBezTo>
                <a:cubicBezTo>
                  <a:pt x="997194" y="4296972"/>
                  <a:pt x="997194" y="4296972"/>
                  <a:pt x="998647" y="4291228"/>
                </a:cubicBezTo>
                <a:close/>
                <a:moveTo>
                  <a:pt x="447844" y="4259559"/>
                </a:moveTo>
                <a:cubicBezTo>
                  <a:pt x="464433" y="4263752"/>
                  <a:pt x="446102" y="4266453"/>
                  <a:pt x="462690" y="4270646"/>
                </a:cubicBezTo>
                <a:cubicBezTo>
                  <a:pt x="460949" y="4277537"/>
                  <a:pt x="444360" y="4273345"/>
                  <a:pt x="444360" y="4273345"/>
                </a:cubicBezTo>
                <a:cubicBezTo>
                  <a:pt x="446102" y="4266453"/>
                  <a:pt x="447844" y="4259559"/>
                  <a:pt x="447844" y="4259559"/>
                </a:cubicBezTo>
                <a:close/>
                <a:moveTo>
                  <a:pt x="1005066" y="4250742"/>
                </a:moveTo>
                <a:cubicBezTo>
                  <a:pt x="1005201" y="4252918"/>
                  <a:pt x="1005337" y="4255096"/>
                  <a:pt x="1005337" y="4255096"/>
                </a:cubicBezTo>
                <a:lnTo>
                  <a:pt x="1005472" y="4257273"/>
                </a:lnTo>
                <a:lnTo>
                  <a:pt x="1006920" y="4256090"/>
                </a:lnTo>
                <a:cubicBezTo>
                  <a:pt x="1009816" y="4253725"/>
                  <a:pt x="1011196" y="4251452"/>
                  <a:pt x="1005066" y="4250742"/>
                </a:cubicBezTo>
                <a:close/>
                <a:moveTo>
                  <a:pt x="533235" y="4247532"/>
                </a:moveTo>
                <a:cubicBezTo>
                  <a:pt x="533235" y="4247532"/>
                  <a:pt x="533235" y="4247532"/>
                  <a:pt x="549823" y="4251725"/>
                </a:cubicBezTo>
                <a:cubicBezTo>
                  <a:pt x="549823" y="4251725"/>
                  <a:pt x="549823" y="4251725"/>
                  <a:pt x="548226" y="4258044"/>
                </a:cubicBezTo>
                <a:cubicBezTo>
                  <a:pt x="548226" y="4258044"/>
                  <a:pt x="531638" y="4253851"/>
                  <a:pt x="531638" y="4253851"/>
                </a:cubicBezTo>
                <a:cubicBezTo>
                  <a:pt x="533235" y="4247532"/>
                  <a:pt x="533235" y="4247532"/>
                  <a:pt x="533235" y="4247532"/>
                </a:cubicBezTo>
                <a:close/>
                <a:moveTo>
                  <a:pt x="321566" y="4247195"/>
                </a:moveTo>
                <a:cubicBezTo>
                  <a:pt x="321566" y="4247195"/>
                  <a:pt x="321566" y="4247195"/>
                  <a:pt x="332624" y="4249990"/>
                </a:cubicBezTo>
                <a:cubicBezTo>
                  <a:pt x="332624" y="4249990"/>
                  <a:pt x="330881" y="4256884"/>
                  <a:pt x="330881" y="4256884"/>
                </a:cubicBezTo>
                <a:cubicBezTo>
                  <a:pt x="319823" y="4254089"/>
                  <a:pt x="321566" y="4247195"/>
                  <a:pt x="321566" y="4247195"/>
                </a:cubicBezTo>
                <a:close/>
                <a:moveTo>
                  <a:pt x="684459" y="4239044"/>
                </a:moveTo>
                <a:cubicBezTo>
                  <a:pt x="684459" y="4239044"/>
                  <a:pt x="698351" y="4249317"/>
                  <a:pt x="698351" y="4249317"/>
                </a:cubicBezTo>
                <a:cubicBezTo>
                  <a:pt x="698351" y="4249317"/>
                  <a:pt x="698351" y="4249317"/>
                  <a:pt x="696745" y="4255671"/>
                </a:cubicBezTo>
                <a:cubicBezTo>
                  <a:pt x="696745" y="4255671"/>
                  <a:pt x="696745" y="4255671"/>
                  <a:pt x="682852" y="4245400"/>
                </a:cubicBezTo>
                <a:cubicBezTo>
                  <a:pt x="682852" y="4245400"/>
                  <a:pt x="684459" y="4239044"/>
                  <a:pt x="684459" y="4239044"/>
                </a:cubicBezTo>
                <a:close/>
                <a:moveTo>
                  <a:pt x="292228" y="4234528"/>
                </a:moveTo>
                <a:cubicBezTo>
                  <a:pt x="297369" y="4233821"/>
                  <a:pt x="305337" y="4241565"/>
                  <a:pt x="306426" y="4237257"/>
                </a:cubicBezTo>
                <a:cubicBezTo>
                  <a:pt x="314722" y="4239353"/>
                  <a:pt x="314358" y="4240790"/>
                  <a:pt x="309848" y="4241178"/>
                </a:cubicBezTo>
                <a:cubicBezTo>
                  <a:pt x="305337" y="4241566"/>
                  <a:pt x="296681" y="4240905"/>
                  <a:pt x="288389" y="4238809"/>
                </a:cubicBezTo>
                <a:cubicBezTo>
                  <a:pt x="289114" y="4235937"/>
                  <a:pt x="290514" y="4234763"/>
                  <a:pt x="292228" y="4234528"/>
                </a:cubicBezTo>
                <a:close/>
                <a:moveTo>
                  <a:pt x="636662" y="4233952"/>
                </a:moveTo>
                <a:cubicBezTo>
                  <a:pt x="653250" y="4238145"/>
                  <a:pt x="653250" y="4238145"/>
                  <a:pt x="653250" y="4238145"/>
                </a:cubicBezTo>
                <a:cubicBezTo>
                  <a:pt x="653250" y="4238145"/>
                  <a:pt x="652089" y="4242741"/>
                  <a:pt x="652089" y="4242741"/>
                </a:cubicBezTo>
                <a:cubicBezTo>
                  <a:pt x="652089" y="4242741"/>
                  <a:pt x="635501" y="4238548"/>
                  <a:pt x="635501" y="4238548"/>
                </a:cubicBezTo>
                <a:cubicBezTo>
                  <a:pt x="635501" y="4238548"/>
                  <a:pt x="635501" y="4238548"/>
                  <a:pt x="636662" y="4233952"/>
                </a:cubicBezTo>
                <a:close/>
                <a:moveTo>
                  <a:pt x="500507" y="4219933"/>
                </a:moveTo>
                <a:cubicBezTo>
                  <a:pt x="504162" y="4220017"/>
                  <a:pt x="507618" y="4220890"/>
                  <a:pt x="507618" y="4220890"/>
                </a:cubicBezTo>
                <a:cubicBezTo>
                  <a:pt x="506021" y="4227209"/>
                  <a:pt x="519843" y="4230703"/>
                  <a:pt x="516650" y="4243340"/>
                </a:cubicBezTo>
                <a:cubicBezTo>
                  <a:pt x="518247" y="4237022"/>
                  <a:pt x="504424" y="4233528"/>
                  <a:pt x="492197" y="4223715"/>
                </a:cubicBezTo>
                <a:cubicBezTo>
                  <a:pt x="492996" y="4220555"/>
                  <a:pt x="496851" y="4219850"/>
                  <a:pt x="500507" y="4219933"/>
                </a:cubicBezTo>
                <a:close/>
                <a:moveTo>
                  <a:pt x="441129" y="4216304"/>
                </a:moveTo>
                <a:cubicBezTo>
                  <a:pt x="441129" y="4216304"/>
                  <a:pt x="457717" y="4220498"/>
                  <a:pt x="457717" y="4220498"/>
                </a:cubicBezTo>
                <a:cubicBezTo>
                  <a:pt x="457717" y="4220498"/>
                  <a:pt x="457717" y="4220498"/>
                  <a:pt x="455975" y="4227392"/>
                </a:cubicBezTo>
                <a:cubicBezTo>
                  <a:pt x="455975" y="4227392"/>
                  <a:pt x="439387" y="4223199"/>
                  <a:pt x="439387" y="4223199"/>
                </a:cubicBezTo>
                <a:close/>
                <a:moveTo>
                  <a:pt x="590389" y="4207589"/>
                </a:moveTo>
                <a:cubicBezTo>
                  <a:pt x="606977" y="4211782"/>
                  <a:pt x="605234" y="4218676"/>
                  <a:pt x="605234" y="4218676"/>
                </a:cubicBezTo>
                <a:cubicBezTo>
                  <a:pt x="588646" y="4214483"/>
                  <a:pt x="586904" y="4221375"/>
                  <a:pt x="588646" y="4214483"/>
                </a:cubicBezTo>
                <a:cubicBezTo>
                  <a:pt x="588646" y="4214483"/>
                  <a:pt x="588646" y="4214483"/>
                  <a:pt x="590389" y="4207589"/>
                </a:cubicBezTo>
                <a:close/>
                <a:moveTo>
                  <a:pt x="4033241" y="4207041"/>
                </a:moveTo>
                <a:cubicBezTo>
                  <a:pt x="4033241" y="4207041"/>
                  <a:pt x="4035283" y="4213466"/>
                  <a:pt x="4035283" y="4213466"/>
                </a:cubicBezTo>
                <a:cubicBezTo>
                  <a:pt x="4037324" y="4219888"/>
                  <a:pt x="4017184" y="4212142"/>
                  <a:pt x="4033241" y="4207041"/>
                </a:cubicBezTo>
                <a:close/>
                <a:moveTo>
                  <a:pt x="528120" y="4205700"/>
                </a:moveTo>
                <a:cubicBezTo>
                  <a:pt x="528120" y="4205700"/>
                  <a:pt x="542866" y="4209428"/>
                  <a:pt x="542866" y="4209428"/>
                </a:cubicBezTo>
                <a:cubicBezTo>
                  <a:pt x="542866" y="4209428"/>
                  <a:pt x="541317" y="4215556"/>
                  <a:pt x="526571" y="4211829"/>
                </a:cubicBezTo>
                <a:cubicBezTo>
                  <a:pt x="526571" y="4211829"/>
                  <a:pt x="528120" y="4205700"/>
                  <a:pt x="528120" y="4205700"/>
                </a:cubicBezTo>
                <a:close/>
                <a:moveTo>
                  <a:pt x="513377" y="4201974"/>
                </a:moveTo>
                <a:cubicBezTo>
                  <a:pt x="513377" y="4201974"/>
                  <a:pt x="513377" y="4201974"/>
                  <a:pt x="526571" y="4211829"/>
                </a:cubicBezTo>
                <a:cubicBezTo>
                  <a:pt x="526571" y="4211829"/>
                  <a:pt x="526571" y="4211829"/>
                  <a:pt x="525023" y="4217954"/>
                </a:cubicBezTo>
                <a:cubicBezTo>
                  <a:pt x="525023" y="4217954"/>
                  <a:pt x="525023" y="4217954"/>
                  <a:pt x="510280" y="4214229"/>
                </a:cubicBezTo>
                <a:cubicBezTo>
                  <a:pt x="511829" y="4208102"/>
                  <a:pt x="511829" y="4208102"/>
                  <a:pt x="513377" y="4201974"/>
                </a:cubicBezTo>
                <a:close/>
                <a:moveTo>
                  <a:pt x="500183" y="4192121"/>
                </a:moveTo>
                <a:cubicBezTo>
                  <a:pt x="500183" y="4192121"/>
                  <a:pt x="514926" y="4195848"/>
                  <a:pt x="514926" y="4195848"/>
                </a:cubicBezTo>
                <a:cubicBezTo>
                  <a:pt x="513377" y="4201974"/>
                  <a:pt x="513377" y="4201974"/>
                  <a:pt x="513377" y="4201974"/>
                </a:cubicBezTo>
                <a:cubicBezTo>
                  <a:pt x="513377" y="4201974"/>
                  <a:pt x="513377" y="4201974"/>
                  <a:pt x="498634" y="4198248"/>
                </a:cubicBezTo>
                <a:cubicBezTo>
                  <a:pt x="498634" y="4198248"/>
                  <a:pt x="498634" y="4198248"/>
                  <a:pt x="500183" y="4192121"/>
                </a:cubicBezTo>
                <a:close/>
                <a:moveTo>
                  <a:pt x="3927103" y="4188311"/>
                </a:moveTo>
                <a:cubicBezTo>
                  <a:pt x="3925231" y="4182424"/>
                  <a:pt x="3932716" y="4205978"/>
                  <a:pt x="3930844" y="4200090"/>
                </a:cubicBezTo>
                <a:cubicBezTo>
                  <a:pt x="3912916" y="4199303"/>
                  <a:pt x="3927103" y="4188311"/>
                  <a:pt x="3927103" y="4188311"/>
                </a:cubicBezTo>
                <a:close/>
                <a:moveTo>
                  <a:pt x="336365" y="4176992"/>
                </a:moveTo>
                <a:cubicBezTo>
                  <a:pt x="336365" y="4176992"/>
                  <a:pt x="339421" y="4179444"/>
                  <a:pt x="340350" y="4183040"/>
                </a:cubicBezTo>
                <a:cubicBezTo>
                  <a:pt x="341279" y="4186635"/>
                  <a:pt x="340081" y="4191375"/>
                  <a:pt x="331574" y="4195946"/>
                </a:cubicBezTo>
                <a:cubicBezTo>
                  <a:pt x="333171" y="4189628"/>
                  <a:pt x="334769" y="4183309"/>
                  <a:pt x="336365" y="4176992"/>
                </a:cubicBezTo>
                <a:close/>
                <a:moveTo>
                  <a:pt x="453579" y="4173924"/>
                </a:moveTo>
                <a:cubicBezTo>
                  <a:pt x="469078" y="4177842"/>
                  <a:pt x="467472" y="4184197"/>
                  <a:pt x="469078" y="4177842"/>
                </a:cubicBezTo>
                <a:cubicBezTo>
                  <a:pt x="465865" y="4190552"/>
                  <a:pt x="479758" y="4200824"/>
                  <a:pt x="479758" y="4200824"/>
                </a:cubicBezTo>
                <a:cubicBezTo>
                  <a:pt x="462654" y="4203260"/>
                  <a:pt x="464258" y="4196906"/>
                  <a:pt x="448760" y="4192989"/>
                </a:cubicBezTo>
                <a:cubicBezTo>
                  <a:pt x="450367" y="4186635"/>
                  <a:pt x="450367" y="4186635"/>
                  <a:pt x="450367" y="4186635"/>
                </a:cubicBezTo>
                <a:cubicBezTo>
                  <a:pt x="451973" y="4180280"/>
                  <a:pt x="451973" y="4180280"/>
                  <a:pt x="453579" y="4173924"/>
                </a:cubicBezTo>
                <a:close/>
                <a:moveTo>
                  <a:pt x="470684" y="4171489"/>
                </a:moveTo>
                <a:cubicBezTo>
                  <a:pt x="486182" y="4175406"/>
                  <a:pt x="486182" y="4175406"/>
                  <a:pt x="486182" y="4175406"/>
                </a:cubicBezTo>
                <a:cubicBezTo>
                  <a:pt x="486182" y="4175406"/>
                  <a:pt x="486182" y="4175406"/>
                  <a:pt x="484576" y="4181760"/>
                </a:cubicBezTo>
                <a:cubicBezTo>
                  <a:pt x="469078" y="4177842"/>
                  <a:pt x="469078" y="4177842"/>
                  <a:pt x="469078" y="4177842"/>
                </a:cubicBezTo>
                <a:cubicBezTo>
                  <a:pt x="469078" y="4177842"/>
                  <a:pt x="469078" y="4177842"/>
                  <a:pt x="470684" y="4171489"/>
                </a:cubicBezTo>
                <a:close/>
                <a:moveTo>
                  <a:pt x="309537" y="4163871"/>
                </a:moveTo>
                <a:cubicBezTo>
                  <a:pt x="310674" y="4163737"/>
                  <a:pt x="311411" y="4165184"/>
                  <a:pt x="311012" y="4166765"/>
                </a:cubicBezTo>
                <a:cubicBezTo>
                  <a:pt x="310214" y="4169924"/>
                  <a:pt x="304868" y="4173613"/>
                  <a:pt x="289082" y="4166262"/>
                </a:cubicBezTo>
                <a:cubicBezTo>
                  <a:pt x="290678" y="4159944"/>
                  <a:pt x="305666" y="4170454"/>
                  <a:pt x="305666" y="4170454"/>
                </a:cubicBezTo>
                <a:cubicBezTo>
                  <a:pt x="306865" y="4165716"/>
                  <a:pt x="308401" y="4164004"/>
                  <a:pt x="309537" y="4163871"/>
                </a:cubicBezTo>
                <a:close/>
                <a:moveTo>
                  <a:pt x="508301" y="4154190"/>
                </a:moveTo>
                <a:cubicBezTo>
                  <a:pt x="523502" y="4158032"/>
                  <a:pt x="523502" y="4158032"/>
                  <a:pt x="523502" y="4158032"/>
                </a:cubicBezTo>
                <a:cubicBezTo>
                  <a:pt x="537091" y="4168276"/>
                  <a:pt x="535472" y="4174677"/>
                  <a:pt x="549061" y="4184922"/>
                </a:cubicBezTo>
                <a:cubicBezTo>
                  <a:pt x="533855" y="4181078"/>
                  <a:pt x="520266" y="4170834"/>
                  <a:pt x="521885" y="4164432"/>
                </a:cubicBezTo>
                <a:cubicBezTo>
                  <a:pt x="521885" y="4164432"/>
                  <a:pt x="521885" y="4164432"/>
                  <a:pt x="520266" y="4170834"/>
                </a:cubicBezTo>
                <a:cubicBezTo>
                  <a:pt x="505064" y="4166991"/>
                  <a:pt x="505064" y="4166991"/>
                  <a:pt x="505064" y="4166991"/>
                </a:cubicBezTo>
                <a:cubicBezTo>
                  <a:pt x="505064" y="4166991"/>
                  <a:pt x="506683" y="4160590"/>
                  <a:pt x="506683" y="4160590"/>
                </a:cubicBezTo>
                <a:cubicBezTo>
                  <a:pt x="508301" y="4154190"/>
                  <a:pt x="508301" y="4154190"/>
                  <a:pt x="508301" y="4154190"/>
                </a:cubicBezTo>
                <a:close/>
                <a:moveTo>
                  <a:pt x="957579" y="4145518"/>
                </a:moveTo>
                <a:lnTo>
                  <a:pt x="947804" y="4203250"/>
                </a:lnTo>
                <a:lnTo>
                  <a:pt x="927027" y="4282456"/>
                </a:lnTo>
                <a:lnTo>
                  <a:pt x="944714" y="4258868"/>
                </a:lnTo>
                <a:cubicBezTo>
                  <a:pt x="944578" y="4256690"/>
                  <a:pt x="944444" y="4254514"/>
                  <a:pt x="950506" y="4254137"/>
                </a:cubicBezTo>
                <a:cubicBezTo>
                  <a:pt x="950100" y="4247605"/>
                  <a:pt x="949694" y="4241075"/>
                  <a:pt x="949287" y="4234544"/>
                </a:cubicBezTo>
                <a:cubicBezTo>
                  <a:pt x="954943" y="4227636"/>
                  <a:pt x="954673" y="4223281"/>
                  <a:pt x="954402" y="4218928"/>
                </a:cubicBezTo>
                <a:cubicBezTo>
                  <a:pt x="954266" y="4216751"/>
                  <a:pt x="960328" y="4216374"/>
                  <a:pt x="960328" y="4216374"/>
                </a:cubicBezTo>
                <a:cubicBezTo>
                  <a:pt x="960328" y="4216374"/>
                  <a:pt x="966526" y="4218174"/>
                  <a:pt x="960464" y="4218551"/>
                </a:cubicBezTo>
                <a:cubicBezTo>
                  <a:pt x="960734" y="4222905"/>
                  <a:pt x="961141" y="4229436"/>
                  <a:pt x="961411" y="4233790"/>
                </a:cubicBezTo>
                <a:cubicBezTo>
                  <a:pt x="961818" y="4240321"/>
                  <a:pt x="962224" y="4246851"/>
                  <a:pt x="956569" y="4253759"/>
                </a:cubicBezTo>
                <a:cubicBezTo>
                  <a:pt x="962766" y="4255558"/>
                  <a:pt x="968964" y="4257358"/>
                  <a:pt x="969235" y="4261713"/>
                </a:cubicBezTo>
                <a:cubicBezTo>
                  <a:pt x="969370" y="4263888"/>
                  <a:pt x="969506" y="4266066"/>
                  <a:pt x="963578" y="4268620"/>
                </a:cubicBezTo>
                <a:cubicBezTo>
                  <a:pt x="963578" y="4268620"/>
                  <a:pt x="963578" y="4268620"/>
                  <a:pt x="969641" y="4268243"/>
                </a:cubicBezTo>
                <a:cubicBezTo>
                  <a:pt x="975838" y="4270043"/>
                  <a:pt x="976245" y="4276573"/>
                  <a:pt x="982442" y="4278374"/>
                </a:cubicBezTo>
                <a:cubicBezTo>
                  <a:pt x="982713" y="4282728"/>
                  <a:pt x="970047" y="4274775"/>
                  <a:pt x="976651" y="4283105"/>
                </a:cubicBezTo>
                <a:cubicBezTo>
                  <a:pt x="982578" y="4280551"/>
                  <a:pt x="983119" y="4289258"/>
                  <a:pt x="977192" y="4291813"/>
                </a:cubicBezTo>
                <a:cubicBezTo>
                  <a:pt x="977192" y="4291813"/>
                  <a:pt x="977192" y="4291813"/>
                  <a:pt x="971131" y="4292189"/>
                </a:cubicBezTo>
                <a:cubicBezTo>
                  <a:pt x="971131" y="4292189"/>
                  <a:pt x="971131" y="4292189"/>
                  <a:pt x="977328" y="4293990"/>
                </a:cubicBezTo>
                <a:cubicBezTo>
                  <a:pt x="977328" y="4293990"/>
                  <a:pt x="977328" y="4293990"/>
                  <a:pt x="977734" y="4300520"/>
                </a:cubicBezTo>
                <a:cubicBezTo>
                  <a:pt x="984609" y="4313205"/>
                  <a:pt x="985558" y="4328443"/>
                  <a:pt x="986370" y="4341505"/>
                </a:cubicBezTo>
                <a:cubicBezTo>
                  <a:pt x="989605" y="4344582"/>
                  <a:pt x="991323" y="4347752"/>
                  <a:pt x="993041" y="4350924"/>
                </a:cubicBezTo>
                <a:lnTo>
                  <a:pt x="997947" y="4357850"/>
                </a:lnTo>
                <a:lnTo>
                  <a:pt x="998454" y="4355842"/>
                </a:lnTo>
                <a:cubicBezTo>
                  <a:pt x="998856" y="4354253"/>
                  <a:pt x="999258" y="4352664"/>
                  <a:pt x="999258" y="4352664"/>
                </a:cubicBezTo>
                <a:cubicBezTo>
                  <a:pt x="999258" y="4352664"/>
                  <a:pt x="999258" y="4352664"/>
                  <a:pt x="1000864" y="4346309"/>
                </a:cubicBezTo>
                <a:cubicBezTo>
                  <a:pt x="1000864" y="4346309"/>
                  <a:pt x="1000864" y="4346309"/>
                  <a:pt x="1002471" y="4339952"/>
                </a:cubicBezTo>
                <a:lnTo>
                  <a:pt x="1016619" y="4338648"/>
                </a:lnTo>
                <a:lnTo>
                  <a:pt x="1016545" y="4337442"/>
                </a:lnTo>
                <a:cubicBezTo>
                  <a:pt x="1016409" y="4335266"/>
                  <a:pt x="1016409" y="4335266"/>
                  <a:pt x="1016274" y="4333089"/>
                </a:cubicBezTo>
                <a:cubicBezTo>
                  <a:pt x="1016274" y="4333089"/>
                  <a:pt x="1010076" y="4331289"/>
                  <a:pt x="1010076" y="4331289"/>
                </a:cubicBezTo>
                <a:cubicBezTo>
                  <a:pt x="1010076" y="4331289"/>
                  <a:pt x="1010076" y="4331289"/>
                  <a:pt x="1009941" y="4329112"/>
                </a:cubicBezTo>
                <a:cubicBezTo>
                  <a:pt x="1009806" y="4326934"/>
                  <a:pt x="1009806" y="4326934"/>
                  <a:pt x="1009671" y="4324757"/>
                </a:cubicBezTo>
                <a:cubicBezTo>
                  <a:pt x="1009671" y="4324757"/>
                  <a:pt x="1009671" y="4324757"/>
                  <a:pt x="1003608" y="4325135"/>
                </a:cubicBezTo>
                <a:cubicBezTo>
                  <a:pt x="1003608" y="4325135"/>
                  <a:pt x="1003608" y="4325135"/>
                  <a:pt x="997546" y="4325511"/>
                </a:cubicBezTo>
                <a:cubicBezTo>
                  <a:pt x="1009264" y="4318227"/>
                  <a:pt x="990128" y="4304120"/>
                  <a:pt x="1001577" y="4292480"/>
                </a:cubicBezTo>
                <a:cubicBezTo>
                  <a:pt x="995514" y="4292858"/>
                  <a:pt x="993762" y="4289142"/>
                  <a:pt x="994955" y="4283878"/>
                </a:cubicBezTo>
                <a:lnTo>
                  <a:pt x="1003882" y="4269431"/>
                </a:lnTo>
                <a:lnTo>
                  <a:pt x="1004716" y="4266132"/>
                </a:lnTo>
                <a:lnTo>
                  <a:pt x="1004764" y="4266058"/>
                </a:lnTo>
                <a:lnTo>
                  <a:pt x="999951" y="4266357"/>
                </a:lnTo>
                <a:cubicBezTo>
                  <a:pt x="993890" y="4266735"/>
                  <a:pt x="993890" y="4266735"/>
                  <a:pt x="993890" y="4266735"/>
                </a:cubicBezTo>
                <a:cubicBezTo>
                  <a:pt x="993754" y="4264558"/>
                  <a:pt x="999816" y="4264181"/>
                  <a:pt x="999816" y="4264181"/>
                </a:cubicBezTo>
                <a:cubicBezTo>
                  <a:pt x="999816" y="4264181"/>
                  <a:pt x="999680" y="4262003"/>
                  <a:pt x="1005743" y="4261626"/>
                </a:cubicBezTo>
                <a:cubicBezTo>
                  <a:pt x="1005743" y="4261626"/>
                  <a:pt x="1005743" y="4261626"/>
                  <a:pt x="999680" y="4262003"/>
                </a:cubicBezTo>
                <a:lnTo>
                  <a:pt x="1005471" y="4257272"/>
                </a:lnTo>
                <a:lnTo>
                  <a:pt x="1002508" y="4258549"/>
                </a:lnTo>
                <a:cubicBezTo>
                  <a:pt x="1001027" y="4259189"/>
                  <a:pt x="999545" y="4259826"/>
                  <a:pt x="999545" y="4259826"/>
                </a:cubicBezTo>
                <a:cubicBezTo>
                  <a:pt x="999545" y="4259826"/>
                  <a:pt x="993348" y="4258027"/>
                  <a:pt x="993348" y="4258027"/>
                </a:cubicBezTo>
                <a:cubicBezTo>
                  <a:pt x="993213" y="4255850"/>
                  <a:pt x="999274" y="4255473"/>
                  <a:pt x="999274" y="4255473"/>
                </a:cubicBezTo>
                <a:cubicBezTo>
                  <a:pt x="999138" y="4253296"/>
                  <a:pt x="999003" y="4251118"/>
                  <a:pt x="998867" y="4248941"/>
                </a:cubicBezTo>
                <a:cubicBezTo>
                  <a:pt x="998867" y="4248941"/>
                  <a:pt x="998867" y="4248941"/>
                  <a:pt x="1004930" y="4248564"/>
                </a:cubicBezTo>
                <a:cubicBezTo>
                  <a:pt x="1010586" y="4241657"/>
                  <a:pt x="992264" y="4240611"/>
                  <a:pt x="1004253" y="4237680"/>
                </a:cubicBezTo>
                <a:cubicBezTo>
                  <a:pt x="1004253" y="4237680"/>
                  <a:pt x="1004253" y="4237680"/>
                  <a:pt x="1004118" y="4235503"/>
                </a:cubicBezTo>
                <a:cubicBezTo>
                  <a:pt x="991722" y="4231904"/>
                  <a:pt x="997513" y="4227173"/>
                  <a:pt x="997107" y="4220642"/>
                </a:cubicBezTo>
                <a:cubicBezTo>
                  <a:pt x="985660" y="4232281"/>
                  <a:pt x="991045" y="4221019"/>
                  <a:pt x="972723" y="4219973"/>
                </a:cubicBezTo>
                <a:cubicBezTo>
                  <a:pt x="978650" y="4217420"/>
                  <a:pt x="978786" y="4219596"/>
                  <a:pt x="984847" y="4219219"/>
                </a:cubicBezTo>
                <a:cubicBezTo>
                  <a:pt x="978650" y="4217420"/>
                  <a:pt x="978380" y="4213066"/>
                  <a:pt x="978245" y="4210889"/>
                </a:cubicBezTo>
                <a:cubicBezTo>
                  <a:pt x="978109" y="4208711"/>
                  <a:pt x="978109" y="4208711"/>
                  <a:pt x="977973" y="4206534"/>
                </a:cubicBezTo>
                <a:cubicBezTo>
                  <a:pt x="971707" y="4203646"/>
                  <a:pt x="969785" y="4197209"/>
                  <a:pt x="970911" y="4190857"/>
                </a:cubicBezTo>
                <a:lnTo>
                  <a:pt x="972073" y="4189287"/>
                </a:lnTo>
                <a:lnTo>
                  <a:pt x="963993" y="4185359"/>
                </a:lnTo>
                <a:cubicBezTo>
                  <a:pt x="963118" y="4183473"/>
                  <a:pt x="962980" y="4181264"/>
                  <a:pt x="959824" y="4179244"/>
                </a:cubicBezTo>
                <a:cubicBezTo>
                  <a:pt x="966000" y="4181077"/>
                  <a:pt x="966137" y="4183287"/>
                  <a:pt x="971900" y="4178492"/>
                </a:cubicBezTo>
                <a:cubicBezTo>
                  <a:pt x="974953" y="4178857"/>
                  <a:pt x="976127" y="4179476"/>
                  <a:pt x="976271" y="4180265"/>
                </a:cubicBezTo>
                <a:cubicBezTo>
                  <a:pt x="976488" y="4181446"/>
                  <a:pt x="974383" y="4183007"/>
                  <a:pt x="972816" y="4184650"/>
                </a:cubicBezTo>
                <a:lnTo>
                  <a:pt x="972634" y="4188529"/>
                </a:lnTo>
                <a:lnTo>
                  <a:pt x="982139" y="4175681"/>
                </a:lnTo>
                <a:cubicBezTo>
                  <a:pt x="982003" y="4173503"/>
                  <a:pt x="982003" y="4173503"/>
                  <a:pt x="982003" y="4173503"/>
                </a:cubicBezTo>
                <a:cubicBezTo>
                  <a:pt x="982003" y="4173503"/>
                  <a:pt x="982003" y="4173503"/>
                  <a:pt x="975806" y="4171704"/>
                </a:cubicBezTo>
                <a:cubicBezTo>
                  <a:pt x="975806" y="4171704"/>
                  <a:pt x="975806" y="4171704"/>
                  <a:pt x="969744" y="4172081"/>
                </a:cubicBezTo>
                <a:cubicBezTo>
                  <a:pt x="963412" y="4168104"/>
                  <a:pt x="963276" y="4165926"/>
                  <a:pt x="963005" y="4161573"/>
                </a:cubicBezTo>
                <a:cubicBezTo>
                  <a:pt x="962733" y="4157219"/>
                  <a:pt x="962598" y="4155042"/>
                  <a:pt x="962328" y="4150688"/>
                </a:cubicBezTo>
                <a:cubicBezTo>
                  <a:pt x="959229" y="4149789"/>
                  <a:pt x="959194" y="4149244"/>
                  <a:pt x="959127" y="4148156"/>
                </a:cubicBezTo>
                <a:close/>
                <a:moveTo>
                  <a:pt x="265069" y="4144915"/>
                </a:moveTo>
                <a:cubicBezTo>
                  <a:pt x="265069" y="4144915"/>
                  <a:pt x="276127" y="4147710"/>
                  <a:pt x="276127" y="4147710"/>
                </a:cubicBezTo>
                <a:cubicBezTo>
                  <a:pt x="274384" y="4154603"/>
                  <a:pt x="274384" y="4154603"/>
                  <a:pt x="274384" y="4154603"/>
                </a:cubicBezTo>
                <a:cubicBezTo>
                  <a:pt x="272643" y="4161496"/>
                  <a:pt x="261584" y="4158700"/>
                  <a:pt x="265069" y="4144915"/>
                </a:cubicBezTo>
                <a:close/>
                <a:moveTo>
                  <a:pt x="958818" y="4138197"/>
                </a:moveTo>
                <a:lnTo>
                  <a:pt x="958103" y="4142423"/>
                </a:lnTo>
                <a:lnTo>
                  <a:pt x="961820" y="4142526"/>
                </a:lnTo>
                <a:cubicBezTo>
                  <a:pt x="963301" y="4141887"/>
                  <a:pt x="964749" y="4140704"/>
                  <a:pt x="967712" y="4139427"/>
                </a:cubicBezTo>
                <a:cubicBezTo>
                  <a:pt x="967644" y="4138338"/>
                  <a:pt x="963098" y="4138621"/>
                  <a:pt x="959275" y="4138313"/>
                </a:cubicBezTo>
                <a:close/>
                <a:moveTo>
                  <a:pt x="966764" y="4124188"/>
                </a:moveTo>
                <a:cubicBezTo>
                  <a:pt x="966764" y="4124188"/>
                  <a:pt x="966764" y="4124188"/>
                  <a:pt x="965249" y="4124282"/>
                </a:cubicBezTo>
                <a:lnTo>
                  <a:pt x="961131" y="4124538"/>
                </a:lnTo>
                <a:lnTo>
                  <a:pt x="959546" y="4133899"/>
                </a:lnTo>
                <a:lnTo>
                  <a:pt x="973504" y="4134696"/>
                </a:lnTo>
                <a:cubicBezTo>
                  <a:pt x="973233" y="4130341"/>
                  <a:pt x="967035" y="4128542"/>
                  <a:pt x="966900" y="4126365"/>
                </a:cubicBezTo>
                <a:cubicBezTo>
                  <a:pt x="966764" y="4124188"/>
                  <a:pt x="966764" y="4124188"/>
                  <a:pt x="966764" y="4124188"/>
                </a:cubicBezTo>
                <a:close/>
                <a:moveTo>
                  <a:pt x="966449" y="4119121"/>
                </a:moveTo>
                <a:lnTo>
                  <a:pt x="961919" y="4119881"/>
                </a:lnTo>
                <a:lnTo>
                  <a:pt x="961744" y="4120916"/>
                </a:lnTo>
                <a:lnTo>
                  <a:pt x="966493" y="4119834"/>
                </a:lnTo>
                <a:close/>
                <a:moveTo>
                  <a:pt x="511578" y="4115224"/>
                </a:moveTo>
                <a:cubicBezTo>
                  <a:pt x="519160" y="4115225"/>
                  <a:pt x="520190" y="4123147"/>
                  <a:pt x="531592" y="4126029"/>
                </a:cubicBezTo>
                <a:cubicBezTo>
                  <a:pt x="531592" y="4126029"/>
                  <a:pt x="531592" y="4126029"/>
                  <a:pt x="533210" y="4119629"/>
                </a:cubicBezTo>
                <a:cubicBezTo>
                  <a:pt x="533210" y="4119629"/>
                  <a:pt x="533210" y="4119629"/>
                  <a:pt x="548415" y="4123472"/>
                </a:cubicBezTo>
                <a:cubicBezTo>
                  <a:pt x="546798" y="4129873"/>
                  <a:pt x="545180" y="4136273"/>
                  <a:pt x="543562" y="4142674"/>
                </a:cubicBezTo>
                <a:cubicBezTo>
                  <a:pt x="541945" y="4149075"/>
                  <a:pt x="541945" y="4149075"/>
                  <a:pt x="540326" y="4155476"/>
                </a:cubicBezTo>
                <a:cubicBezTo>
                  <a:pt x="525120" y="4151632"/>
                  <a:pt x="523502" y="4158032"/>
                  <a:pt x="523502" y="4158032"/>
                </a:cubicBezTo>
                <a:cubicBezTo>
                  <a:pt x="525120" y="4151632"/>
                  <a:pt x="525120" y="4151632"/>
                  <a:pt x="525120" y="4151632"/>
                </a:cubicBezTo>
                <a:cubicBezTo>
                  <a:pt x="525120" y="4151632"/>
                  <a:pt x="526739" y="4145231"/>
                  <a:pt x="526739" y="4145231"/>
                </a:cubicBezTo>
                <a:cubicBezTo>
                  <a:pt x="511536" y="4141388"/>
                  <a:pt x="511536" y="4141388"/>
                  <a:pt x="511536" y="4141388"/>
                </a:cubicBezTo>
                <a:cubicBezTo>
                  <a:pt x="497948" y="4131144"/>
                  <a:pt x="516390" y="4122186"/>
                  <a:pt x="501184" y="4118342"/>
                </a:cubicBezTo>
                <a:cubicBezTo>
                  <a:pt x="505794" y="4116103"/>
                  <a:pt x="509050" y="4115224"/>
                  <a:pt x="511578" y="4115224"/>
                </a:cubicBezTo>
                <a:close/>
                <a:moveTo>
                  <a:pt x="974435" y="4106648"/>
                </a:moveTo>
                <a:lnTo>
                  <a:pt x="972107" y="4112243"/>
                </a:lnTo>
                <a:lnTo>
                  <a:pt x="972149" y="4112926"/>
                </a:lnTo>
                <a:cubicBezTo>
                  <a:pt x="978346" y="4114725"/>
                  <a:pt x="984544" y="4116526"/>
                  <a:pt x="984816" y="4120880"/>
                </a:cubicBezTo>
                <a:cubicBezTo>
                  <a:pt x="990876" y="4120503"/>
                  <a:pt x="990876" y="4120503"/>
                  <a:pt x="990741" y="4118325"/>
                </a:cubicBezTo>
                <a:cubicBezTo>
                  <a:pt x="990741" y="4118325"/>
                  <a:pt x="990741" y="4118325"/>
                  <a:pt x="990606" y="4116148"/>
                </a:cubicBezTo>
                <a:cubicBezTo>
                  <a:pt x="996669" y="4115771"/>
                  <a:pt x="996669" y="4115771"/>
                  <a:pt x="1002730" y="4115394"/>
                </a:cubicBezTo>
                <a:cubicBezTo>
                  <a:pt x="1008658" y="4112840"/>
                  <a:pt x="1008387" y="4108486"/>
                  <a:pt x="1002188" y="4106687"/>
                </a:cubicBezTo>
                <a:cubicBezTo>
                  <a:pt x="1002188" y="4106687"/>
                  <a:pt x="996127" y="4107064"/>
                  <a:pt x="996127" y="4107064"/>
                </a:cubicBezTo>
                <a:cubicBezTo>
                  <a:pt x="993095" y="4107253"/>
                  <a:pt x="988549" y="4107536"/>
                  <a:pt x="983985" y="4107547"/>
                </a:cubicBezTo>
                <a:close/>
                <a:moveTo>
                  <a:pt x="325330" y="4094185"/>
                </a:moveTo>
                <a:lnTo>
                  <a:pt x="323724" y="4100538"/>
                </a:lnTo>
                <a:cubicBezTo>
                  <a:pt x="323724" y="4100538"/>
                  <a:pt x="323724" y="4100538"/>
                  <a:pt x="322118" y="4106893"/>
                </a:cubicBezTo>
                <a:cubicBezTo>
                  <a:pt x="306620" y="4102975"/>
                  <a:pt x="306620" y="4102975"/>
                  <a:pt x="306620" y="4102975"/>
                </a:cubicBezTo>
                <a:cubicBezTo>
                  <a:pt x="306620" y="4102975"/>
                  <a:pt x="306620" y="4102975"/>
                  <a:pt x="308226" y="4096621"/>
                </a:cubicBezTo>
                <a:cubicBezTo>
                  <a:pt x="308226" y="4096621"/>
                  <a:pt x="308226" y="4096621"/>
                  <a:pt x="325330" y="4094185"/>
                </a:cubicBezTo>
                <a:close/>
                <a:moveTo>
                  <a:pt x="526097" y="4083782"/>
                </a:moveTo>
                <a:cubicBezTo>
                  <a:pt x="541299" y="4087625"/>
                  <a:pt x="556505" y="4091469"/>
                  <a:pt x="556505" y="4091469"/>
                </a:cubicBezTo>
                <a:cubicBezTo>
                  <a:pt x="554887" y="4097869"/>
                  <a:pt x="551651" y="4110671"/>
                  <a:pt x="553269" y="4104270"/>
                </a:cubicBezTo>
                <a:cubicBezTo>
                  <a:pt x="551651" y="4110671"/>
                  <a:pt x="551651" y="4110671"/>
                  <a:pt x="551651" y="4110671"/>
                </a:cubicBezTo>
                <a:cubicBezTo>
                  <a:pt x="550033" y="4117070"/>
                  <a:pt x="550033" y="4117070"/>
                  <a:pt x="550033" y="4117070"/>
                </a:cubicBezTo>
                <a:cubicBezTo>
                  <a:pt x="534828" y="4113227"/>
                  <a:pt x="533210" y="4119629"/>
                  <a:pt x="533210" y="4119629"/>
                </a:cubicBezTo>
                <a:cubicBezTo>
                  <a:pt x="534828" y="4113227"/>
                  <a:pt x="534828" y="4113227"/>
                  <a:pt x="536445" y="4106827"/>
                </a:cubicBezTo>
                <a:cubicBezTo>
                  <a:pt x="536445" y="4106827"/>
                  <a:pt x="538063" y="4100427"/>
                  <a:pt x="522860" y="4096584"/>
                </a:cubicBezTo>
                <a:cubicBezTo>
                  <a:pt x="522860" y="4096584"/>
                  <a:pt x="539681" y="4094025"/>
                  <a:pt x="539681" y="4094025"/>
                </a:cubicBezTo>
                <a:cubicBezTo>
                  <a:pt x="541299" y="4087625"/>
                  <a:pt x="522860" y="4096584"/>
                  <a:pt x="526097" y="4083782"/>
                </a:cubicBezTo>
                <a:close/>
                <a:moveTo>
                  <a:pt x="988089" y="4072725"/>
                </a:moveTo>
                <a:lnTo>
                  <a:pt x="984333" y="4081573"/>
                </a:lnTo>
                <a:lnTo>
                  <a:pt x="988439" y="4081318"/>
                </a:lnTo>
                <a:cubicBezTo>
                  <a:pt x="988574" y="4083494"/>
                  <a:pt x="988574" y="4083494"/>
                  <a:pt x="988574" y="4083494"/>
                </a:cubicBezTo>
                <a:cubicBezTo>
                  <a:pt x="997600" y="4081840"/>
                  <a:pt x="999014" y="4080114"/>
                  <a:pt x="997381" y="4078302"/>
                </a:cubicBezTo>
                <a:close/>
                <a:moveTo>
                  <a:pt x="999615" y="4065324"/>
                </a:moveTo>
                <a:cubicBezTo>
                  <a:pt x="999615" y="4065324"/>
                  <a:pt x="993553" y="4065701"/>
                  <a:pt x="993689" y="4067879"/>
                </a:cubicBezTo>
                <a:cubicBezTo>
                  <a:pt x="993689" y="4067879"/>
                  <a:pt x="992140" y="4067429"/>
                  <a:pt x="990590" y="4066978"/>
                </a:cubicBezTo>
                <a:lnTo>
                  <a:pt x="989715" y="4066724"/>
                </a:lnTo>
                <a:lnTo>
                  <a:pt x="988533" y="4071678"/>
                </a:lnTo>
                <a:lnTo>
                  <a:pt x="988224" y="4072407"/>
                </a:lnTo>
                <a:lnTo>
                  <a:pt x="993757" y="4068968"/>
                </a:lnTo>
                <a:cubicBezTo>
                  <a:pt x="996753" y="4068234"/>
                  <a:pt x="999751" y="4067501"/>
                  <a:pt x="999615" y="4065324"/>
                </a:cubicBezTo>
                <a:close/>
                <a:moveTo>
                  <a:pt x="991240" y="4060343"/>
                </a:moveTo>
                <a:lnTo>
                  <a:pt x="990276" y="4064376"/>
                </a:lnTo>
                <a:lnTo>
                  <a:pt x="993419" y="4063525"/>
                </a:lnTo>
                <a:cubicBezTo>
                  <a:pt x="993351" y="4062436"/>
                  <a:pt x="993283" y="4061348"/>
                  <a:pt x="992475" y="4060579"/>
                </a:cubicBezTo>
                <a:close/>
                <a:moveTo>
                  <a:pt x="992245" y="4051443"/>
                </a:moveTo>
                <a:lnTo>
                  <a:pt x="992934" y="4053248"/>
                </a:lnTo>
                <a:lnTo>
                  <a:pt x="992001" y="4057154"/>
                </a:lnTo>
                <a:lnTo>
                  <a:pt x="999209" y="4058793"/>
                </a:lnTo>
                <a:cubicBezTo>
                  <a:pt x="1001969" y="4054251"/>
                  <a:pt x="998871" y="4053351"/>
                  <a:pt x="995031" y="4052771"/>
                </a:cubicBezTo>
                <a:close/>
                <a:moveTo>
                  <a:pt x="537159" y="4045836"/>
                </a:moveTo>
                <a:cubicBezTo>
                  <a:pt x="535546" y="4052220"/>
                  <a:pt x="549369" y="4055713"/>
                  <a:pt x="549369" y="4055713"/>
                </a:cubicBezTo>
                <a:cubicBezTo>
                  <a:pt x="561579" y="4065591"/>
                  <a:pt x="559966" y="4071973"/>
                  <a:pt x="556739" y="4084738"/>
                </a:cubicBezTo>
                <a:lnTo>
                  <a:pt x="542916" y="4081243"/>
                </a:lnTo>
                <a:cubicBezTo>
                  <a:pt x="546142" y="4068479"/>
                  <a:pt x="547755" y="4062097"/>
                  <a:pt x="547755" y="4062097"/>
                </a:cubicBezTo>
                <a:cubicBezTo>
                  <a:pt x="533933" y="4058602"/>
                  <a:pt x="533933" y="4058602"/>
                  <a:pt x="533933" y="4058602"/>
                </a:cubicBezTo>
                <a:cubicBezTo>
                  <a:pt x="535546" y="4052220"/>
                  <a:pt x="535546" y="4052220"/>
                  <a:pt x="535546" y="4052220"/>
                </a:cubicBezTo>
                <a:cubicBezTo>
                  <a:pt x="537159" y="4045836"/>
                  <a:pt x="537159" y="4045836"/>
                  <a:pt x="537159" y="4045836"/>
                </a:cubicBezTo>
                <a:close/>
                <a:moveTo>
                  <a:pt x="998261" y="4043556"/>
                </a:moveTo>
                <a:cubicBezTo>
                  <a:pt x="998396" y="4045732"/>
                  <a:pt x="992335" y="4046109"/>
                  <a:pt x="992335" y="4046109"/>
                </a:cubicBezTo>
                <a:lnTo>
                  <a:pt x="989981" y="4045517"/>
                </a:lnTo>
                <a:lnTo>
                  <a:pt x="991016" y="4048226"/>
                </a:lnTo>
                <a:lnTo>
                  <a:pt x="994726" y="4047873"/>
                </a:lnTo>
                <a:cubicBezTo>
                  <a:pt x="996982" y="4047460"/>
                  <a:pt x="998463" y="4046821"/>
                  <a:pt x="998396" y="4045732"/>
                </a:cubicBezTo>
                <a:cubicBezTo>
                  <a:pt x="998396" y="4045732"/>
                  <a:pt x="998396" y="4045732"/>
                  <a:pt x="998261" y="4043556"/>
                </a:cubicBezTo>
                <a:close/>
                <a:moveTo>
                  <a:pt x="543446" y="4014105"/>
                </a:moveTo>
                <a:cubicBezTo>
                  <a:pt x="558945" y="4018022"/>
                  <a:pt x="558945" y="4018022"/>
                  <a:pt x="558945" y="4018022"/>
                </a:cubicBezTo>
                <a:cubicBezTo>
                  <a:pt x="572836" y="4028294"/>
                  <a:pt x="572836" y="4028294"/>
                  <a:pt x="588334" y="4032212"/>
                </a:cubicBezTo>
                <a:cubicBezTo>
                  <a:pt x="586729" y="4038567"/>
                  <a:pt x="586729" y="4038567"/>
                  <a:pt x="586729" y="4038567"/>
                </a:cubicBezTo>
                <a:cubicBezTo>
                  <a:pt x="586729" y="4038567"/>
                  <a:pt x="585122" y="4044921"/>
                  <a:pt x="571230" y="4034650"/>
                </a:cubicBezTo>
                <a:lnTo>
                  <a:pt x="555920" y="4030780"/>
                </a:lnTo>
                <a:lnTo>
                  <a:pt x="557980" y="4043462"/>
                </a:lnTo>
                <a:cubicBezTo>
                  <a:pt x="555647" y="4045418"/>
                  <a:pt x="551789" y="4046140"/>
                  <a:pt x="550983" y="4049330"/>
                </a:cubicBezTo>
                <a:cubicBezTo>
                  <a:pt x="538772" y="4039456"/>
                  <a:pt x="540386" y="4033073"/>
                  <a:pt x="540386" y="4033073"/>
                </a:cubicBezTo>
                <a:lnTo>
                  <a:pt x="555158" y="4030308"/>
                </a:lnTo>
                <a:lnTo>
                  <a:pt x="541840" y="4020460"/>
                </a:lnTo>
                <a:cubicBezTo>
                  <a:pt x="541840" y="4020460"/>
                  <a:pt x="543446" y="4014105"/>
                  <a:pt x="543446" y="4014105"/>
                </a:cubicBezTo>
                <a:close/>
                <a:moveTo>
                  <a:pt x="332433" y="4005650"/>
                </a:moveTo>
                <a:cubicBezTo>
                  <a:pt x="336799" y="4008014"/>
                  <a:pt x="344034" y="4018667"/>
                  <a:pt x="342836" y="4023404"/>
                </a:cubicBezTo>
                <a:cubicBezTo>
                  <a:pt x="324650" y="4025530"/>
                  <a:pt x="344432" y="4017087"/>
                  <a:pt x="329442" y="4006574"/>
                </a:cubicBezTo>
                <a:cubicBezTo>
                  <a:pt x="329841" y="4004995"/>
                  <a:pt x="330977" y="4004862"/>
                  <a:pt x="332433" y="4005650"/>
                </a:cubicBezTo>
                <a:close/>
                <a:moveTo>
                  <a:pt x="529550" y="4003832"/>
                </a:moveTo>
                <a:cubicBezTo>
                  <a:pt x="529550" y="4003832"/>
                  <a:pt x="545052" y="4007750"/>
                  <a:pt x="545052" y="4007750"/>
                </a:cubicBezTo>
                <a:cubicBezTo>
                  <a:pt x="545052" y="4007750"/>
                  <a:pt x="543446" y="4014105"/>
                  <a:pt x="543446" y="4014105"/>
                </a:cubicBezTo>
                <a:cubicBezTo>
                  <a:pt x="543446" y="4014105"/>
                  <a:pt x="527944" y="4010186"/>
                  <a:pt x="526338" y="4016541"/>
                </a:cubicBezTo>
                <a:cubicBezTo>
                  <a:pt x="526338" y="4016541"/>
                  <a:pt x="526338" y="4016541"/>
                  <a:pt x="527944" y="4010186"/>
                </a:cubicBezTo>
                <a:cubicBezTo>
                  <a:pt x="527944" y="4010186"/>
                  <a:pt x="529550" y="4003832"/>
                  <a:pt x="529550" y="4003832"/>
                </a:cubicBezTo>
                <a:close/>
                <a:moveTo>
                  <a:pt x="628973" y="4001921"/>
                </a:moveTo>
                <a:lnTo>
                  <a:pt x="634781" y="4003389"/>
                </a:lnTo>
                <a:lnTo>
                  <a:pt x="627366" y="4008275"/>
                </a:lnTo>
                <a:cubicBezTo>
                  <a:pt x="628973" y="4001921"/>
                  <a:pt x="628973" y="4001921"/>
                  <a:pt x="628973" y="4001921"/>
                </a:cubicBezTo>
                <a:close/>
                <a:moveTo>
                  <a:pt x="563763" y="3998959"/>
                </a:moveTo>
                <a:cubicBezTo>
                  <a:pt x="562157" y="4005313"/>
                  <a:pt x="562157" y="4005313"/>
                  <a:pt x="562157" y="4005313"/>
                </a:cubicBezTo>
                <a:cubicBezTo>
                  <a:pt x="546658" y="4001395"/>
                  <a:pt x="545052" y="4007750"/>
                  <a:pt x="545052" y="4007750"/>
                </a:cubicBezTo>
                <a:cubicBezTo>
                  <a:pt x="546658" y="4001395"/>
                  <a:pt x="548265" y="3995041"/>
                  <a:pt x="563763" y="3998959"/>
                </a:cubicBezTo>
                <a:close/>
                <a:moveTo>
                  <a:pt x="537243" y="3983593"/>
                </a:moveTo>
                <a:cubicBezTo>
                  <a:pt x="541453" y="3985291"/>
                  <a:pt x="548666" y="3993453"/>
                  <a:pt x="549871" y="3988686"/>
                </a:cubicBezTo>
                <a:cubicBezTo>
                  <a:pt x="549871" y="3988686"/>
                  <a:pt x="548265" y="3995041"/>
                  <a:pt x="546658" y="4001395"/>
                </a:cubicBezTo>
                <a:cubicBezTo>
                  <a:pt x="531156" y="3997477"/>
                  <a:pt x="549871" y="3988686"/>
                  <a:pt x="534370" y="3984768"/>
                </a:cubicBezTo>
                <a:cubicBezTo>
                  <a:pt x="534771" y="3983179"/>
                  <a:pt x="535840" y="3983028"/>
                  <a:pt x="537243" y="3983593"/>
                </a:cubicBezTo>
                <a:close/>
                <a:moveTo>
                  <a:pt x="542837" y="3953568"/>
                </a:moveTo>
                <a:cubicBezTo>
                  <a:pt x="546621" y="3956052"/>
                  <a:pt x="547295" y="3957751"/>
                  <a:pt x="546201" y="3958810"/>
                </a:cubicBezTo>
                <a:lnTo>
                  <a:pt x="542893" y="3959455"/>
                </a:lnTo>
                <a:lnTo>
                  <a:pt x="540794" y="3959349"/>
                </a:lnTo>
                <a:lnTo>
                  <a:pt x="540786" y="3959867"/>
                </a:lnTo>
                <a:lnTo>
                  <a:pt x="538951" y="3960225"/>
                </a:lnTo>
                <a:cubicBezTo>
                  <a:pt x="532367" y="3960089"/>
                  <a:pt x="524074" y="3957993"/>
                  <a:pt x="524800" y="3955120"/>
                </a:cubicBezTo>
                <a:cubicBezTo>
                  <a:pt x="526253" y="3949376"/>
                  <a:pt x="541385" y="3959312"/>
                  <a:pt x="542837" y="3953568"/>
                </a:cubicBezTo>
                <a:close/>
                <a:moveTo>
                  <a:pt x="561115" y="3944205"/>
                </a:moveTo>
                <a:cubicBezTo>
                  <a:pt x="561115" y="3944205"/>
                  <a:pt x="559508" y="3950559"/>
                  <a:pt x="575007" y="3954476"/>
                </a:cubicBezTo>
                <a:cubicBezTo>
                  <a:pt x="573400" y="3960831"/>
                  <a:pt x="571794" y="3967186"/>
                  <a:pt x="570188" y="3973541"/>
                </a:cubicBezTo>
                <a:cubicBezTo>
                  <a:pt x="585686" y="3977458"/>
                  <a:pt x="570188" y="3973541"/>
                  <a:pt x="568582" y="3979894"/>
                </a:cubicBezTo>
                <a:cubicBezTo>
                  <a:pt x="568582" y="3979894"/>
                  <a:pt x="582474" y="3990167"/>
                  <a:pt x="565370" y="3992603"/>
                </a:cubicBezTo>
                <a:cubicBezTo>
                  <a:pt x="580868" y="3996521"/>
                  <a:pt x="580868" y="3996521"/>
                  <a:pt x="594760" y="4006794"/>
                </a:cubicBezTo>
                <a:cubicBezTo>
                  <a:pt x="594760" y="4006794"/>
                  <a:pt x="593154" y="4013148"/>
                  <a:pt x="593154" y="4013148"/>
                </a:cubicBezTo>
                <a:cubicBezTo>
                  <a:pt x="608652" y="4017065"/>
                  <a:pt x="608652" y="4017065"/>
                  <a:pt x="608652" y="4017065"/>
                </a:cubicBezTo>
                <a:cubicBezTo>
                  <a:pt x="607045" y="4023420"/>
                  <a:pt x="607045" y="4023420"/>
                  <a:pt x="591547" y="4019503"/>
                </a:cubicBezTo>
                <a:cubicBezTo>
                  <a:pt x="591547" y="4019503"/>
                  <a:pt x="593154" y="4013148"/>
                  <a:pt x="577655" y="4009231"/>
                </a:cubicBezTo>
                <a:cubicBezTo>
                  <a:pt x="579261" y="4002876"/>
                  <a:pt x="579261" y="4002876"/>
                  <a:pt x="563763" y="3998959"/>
                </a:cubicBezTo>
                <a:cubicBezTo>
                  <a:pt x="563763" y="3998959"/>
                  <a:pt x="549871" y="3988686"/>
                  <a:pt x="549871" y="3988686"/>
                </a:cubicBezTo>
                <a:cubicBezTo>
                  <a:pt x="552280" y="3979153"/>
                  <a:pt x="543259" y="3978142"/>
                  <a:pt x="540631" y="3970189"/>
                </a:cubicBezTo>
                <a:lnTo>
                  <a:pt x="540786" y="3959867"/>
                </a:lnTo>
                <a:lnTo>
                  <a:pt x="542893" y="3959455"/>
                </a:lnTo>
                <a:lnTo>
                  <a:pt x="550208" y="3959828"/>
                </a:lnTo>
                <a:cubicBezTo>
                  <a:pt x="556596" y="3962077"/>
                  <a:pt x="555091" y="3968034"/>
                  <a:pt x="556296" y="3963268"/>
                </a:cubicBezTo>
                <a:cubicBezTo>
                  <a:pt x="556296" y="3963268"/>
                  <a:pt x="557902" y="3956914"/>
                  <a:pt x="557902" y="3956914"/>
                </a:cubicBezTo>
                <a:cubicBezTo>
                  <a:pt x="557902" y="3956914"/>
                  <a:pt x="557902" y="3956914"/>
                  <a:pt x="559508" y="3950559"/>
                </a:cubicBezTo>
                <a:cubicBezTo>
                  <a:pt x="559508" y="3950559"/>
                  <a:pt x="561115" y="3944205"/>
                  <a:pt x="561115" y="3944205"/>
                </a:cubicBezTo>
                <a:close/>
                <a:moveTo>
                  <a:pt x="314331" y="3942254"/>
                </a:moveTo>
                <a:cubicBezTo>
                  <a:pt x="321317" y="3945650"/>
                  <a:pt x="323598" y="3948263"/>
                  <a:pt x="323392" y="3950044"/>
                </a:cubicBezTo>
                <a:cubicBezTo>
                  <a:pt x="322775" y="3955390"/>
                  <a:pt x="299788" y="3953246"/>
                  <a:pt x="314331" y="3942254"/>
                </a:cubicBezTo>
                <a:close/>
                <a:moveTo>
                  <a:pt x="555780" y="3902364"/>
                </a:moveTo>
                <a:cubicBezTo>
                  <a:pt x="571180" y="3899621"/>
                  <a:pt x="581849" y="3915589"/>
                  <a:pt x="580273" y="3921825"/>
                </a:cubicBezTo>
                <a:cubicBezTo>
                  <a:pt x="578697" y="3928061"/>
                  <a:pt x="563297" y="3930805"/>
                  <a:pt x="561721" y="3937042"/>
                </a:cubicBezTo>
                <a:cubicBezTo>
                  <a:pt x="561721" y="3937042"/>
                  <a:pt x="561721" y="3937042"/>
                  <a:pt x="560144" y="3943278"/>
                </a:cubicBezTo>
                <a:cubicBezTo>
                  <a:pt x="549474" y="3927310"/>
                  <a:pt x="568027" y="3912094"/>
                  <a:pt x="555780" y="3902364"/>
                </a:cubicBezTo>
                <a:close/>
                <a:moveTo>
                  <a:pt x="680931" y="3894208"/>
                </a:moveTo>
                <a:lnTo>
                  <a:pt x="681623" y="3894309"/>
                </a:lnTo>
                <a:lnTo>
                  <a:pt x="680735" y="3896137"/>
                </a:lnTo>
                <a:lnTo>
                  <a:pt x="671777" y="3897810"/>
                </a:lnTo>
                <a:cubicBezTo>
                  <a:pt x="672580" y="3894632"/>
                  <a:pt x="676856" y="3894023"/>
                  <a:pt x="680931" y="3894208"/>
                </a:cubicBezTo>
                <a:close/>
                <a:moveTo>
                  <a:pt x="682277" y="3892964"/>
                </a:moveTo>
                <a:lnTo>
                  <a:pt x="687510" y="3894871"/>
                </a:lnTo>
                <a:lnTo>
                  <a:pt x="686612" y="3895039"/>
                </a:lnTo>
                <a:lnTo>
                  <a:pt x="681623" y="3894309"/>
                </a:lnTo>
                <a:close/>
                <a:moveTo>
                  <a:pt x="542513" y="3885042"/>
                </a:moveTo>
                <a:cubicBezTo>
                  <a:pt x="540965" y="3891168"/>
                  <a:pt x="540965" y="3891168"/>
                  <a:pt x="539416" y="3897296"/>
                </a:cubicBezTo>
                <a:cubicBezTo>
                  <a:pt x="537868" y="3903423"/>
                  <a:pt x="522827" y="3893104"/>
                  <a:pt x="522827" y="3893104"/>
                </a:cubicBezTo>
                <a:cubicBezTo>
                  <a:pt x="522827" y="3893104"/>
                  <a:pt x="525925" y="3880849"/>
                  <a:pt x="542513" y="3885042"/>
                </a:cubicBezTo>
                <a:close/>
                <a:moveTo>
                  <a:pt x="345733" y="3883002"/>
                </a:moveTo>
                <a:cubicBezTo>
                  <a:pt x="345733" y="3883002"/>
                  <a:pt x="361232" y="3886919"/>
                  <a:pt x="361232" y="3886919"/>
                </a:cubicBezTo>
                <a:cubicBezTo>
                  <a:pt x="361232" y="3886919"/>
                  <a:pt x="361232" y="3886919"/>
                  <a:pt x="359625" y="3893275"/>
                </a:cubicBezTo>
                <a:cubicBezTo>
                  <a:pt x="344127" y="3889357"/>
                  <a:pt x="344127" y="3889357"/>
                  <a:pt x="345733" y="3883002"/>
                </a:cubicBezTo>
                <a:close/>
                <a:moveTo>
                  <a:pt x="330232" y="3879084"/>
                </a:moveTo>
                <a:cubicBezTo>
                  <a:pt x="345733" y="3883002"/>
                  <a:pt x="345733" y="3883002"/>
                  <a:pt x="345733" y="3883002"/>
                </a:cubicBezTo>
                <a:cubicBezTo>
                  <a:pt x="344127" y="3889357"/>
                  <a:pt x="344127" y="3889357"/>
                  <a:pt x="344127" y="3889357"/>
                </a:cubicBezTo>
                <a:cubicBezTo>
                  <a:pt x="328625" y="3885439"/>
                  <a:pt x="328625" y="3885439"/>
                  <a:pt x="328625" y="3885439"/>
                </a:cubicBezTo>
                <a:cubicBezTo>
                  <a:pt x="330232" y="3879084"/>
                  <a:pt x="330232" y="3879084"/>
                  <a:pt x="330232" y="3879084"/>
                </a:cubicBezTo>
                <a:close/>
                <a:moveTo>
                  <a:pt x="578783" y="3874304"/>
                </a:moveTo>
                <a:cubicBezTo>
                  <a:pt x="592675" y="3884577"/>
                  <a:pt x="595887" y="3871867"/>
                  <a:pt x="594281" y="3878222"/>
                </a:cubicBezTo>
                <a:cubicBezTo>
                  <a:pt x="609779" y="3882139"/>
                  <a:pt x="609779" y="3882139"/>
                  <a:pt x="609779" y="3882139"/>
                </a:cubicBezTo>
                <a:cubicBezTo>
                  <a:pt x="609779" y="3882139"/>
                  <a:pt x="609779" y="3882139"/>
                  <a:pt x="608173" y="3888494"/>
                </a:cubicBezTo>
                <a:cubicBezTo>
                  <a:pt x="608173" y="3888494"/>
                  <a:pt x="592675" y="3884577"/>
                  <a:pt x="592675" y="3884577"/>
                </a:cubicBezTo>
                <a:cubicBezTo>
                  <a:pt x="589463" y="3897284"/>
                  <a:pt x="575571" y="3887014"/>
                  <a:pt x="573964" y="3893367"/>
                </a:cubicBezTo>
                <a:cubicBezTo>
                  <a:pt x="558463" y="3889449"/>
                  <a:pt x="561675" y="3876741"/>
                  <a:pt x="577177" y="3880659"/>
                </a:cubicBezTo>
                <a:cubicBezTo>
                  <a:pt x="577177" y="3880659"/>
                  <a:pt x="577177" y="3880659"/>
                  <a:pt x="578783" y="3874304"/>
                </a:cubicBezTo>
                <a:close/>
                <a:moveTo>
                  <a:pt x="532284" y="3862551"/>
                </a:moveTo>
                <a:cubicBezTo>
                  <a:pt x="547783" y="3866468"/>
                  <a:pt x="546176" y="3872824"/>
                  <a:pt x="546176" y="3872824"/>
                </a:cubicBezTo>
                <a:cubicBezTo>
                  <a:pt x="544571" y="3879177"/>
                  <a:pt x="529072" y="3875260"/>
                  <a:pt x="527466" y="3881614"/>
                </a:cubicBezTo>
                <a:cubicBezTo>
                  <a:pt x="527466" y="3881614"/>
                  <a:pt x="529072" y="3875260"/>
                  <a:pt x="532284" y="3862551"/>
                </a:cubicBezTo>
                <a:close/>
                <a:moveTo>
                  <a:pt x="3803706" y="3855628"/>
                </a:moveTo>
                <a:cubicBezTo>
                  <a:pt x="3807517" y="3867618"/>
                  <a:pt x="3796038" y="3877867"/>
                  <a:pt x="3799849" y="3889857"/>
                </a:cubicBezTo>
                <a:cubicBezTo>
                  <a:pt x="3801754" y="3895853"/>
                  <a:pt x="3820852" y="3909588"/>
                  <a:pt x="3809375" y="3919837"/>
                </a:cubicBezTo>
                <a:cubicBezTo>
                  <a:pt x="3795995" y="3924088"/>
                  <a:pt x="3794090" y="3918092"/>
                  <a:pt x="3794090" y="3918092"/>
                </a:cubicBezTo>
                <a:cubicBezTo>
                  <a:pt x="3788374" y="3900106"/>
                  <a:pt x="3788374" y="3900106"/>
                  <a:pt x="3784564" y="3888114"/>
                </a:cubicBezTo>
                <a:cubicBezTo>
                  <a:pt x="3782658" y="3882118"/>
                  <a:pt x="3780753" y="3876122"/>
                  <a:pt x="3776943" y="3864131"/>
                </a:cubicBezTo>
                <a:cubicBezTo>
                  <a:pt x="3790323" y="3859880"/>
                  <a:pt x="3792228" y="3865876"/>
                  <a:pt x="3803706" y="3855628"/>
                </a:cubicBezTo>
                <a:close/>
                <a:moveTo>
                  <a:pt x="570129" y="3845578"/>
                </a:moveTo>
                <a:cubicBezTo>
                  <a:pt x="577700" y="3850547"/>
                  <a:pt x="577337" y="3851984"/>
                  <a:pt x="574898" y="3852895"/>
                </a:cubicBezTo>
                <a:cubicBezTo>
                  <a:pt x="572462" y="3853807"/>
                  <a:pt x="567952" y="3854194"/>
                  <a:pt x="567225" y="3857067"/>
                </a:cubicBezTo>
                <a:cubicBezTo>
                  <a:pt x="550640" y="3852875"/>
                  <a:pt x="568678" y="3851323"/>
                  <a:pt x="570129" y="3845578"/>
                </a:cubicBezTo>
                <a:close/>
                <a:moveTo>
                  <a:pt x="590027" y="3829822"/>
                </a:moveTo>
                <a:cubicBezTo>
                  <a:pt x="605524" y="3833739"/>
                  <a:pt x="605524" y="3833739"/>
                  <a:pt x="605524" y="3833739"/>
                </a:cubicBezTo>
                <a:cubicBezTo>
                  <a:pt x="605524" y="3833739"/>
                  <a:pt x="605524" y="3833739"/>
                  <a:pt x="603918" y="3840094"/>
                </a:cubicBezTo>
                <a:cubicBezTo>
                  <a:pt x="603918" y="3840094"/>
                  <a:pt x="603918" y="3840094"/>
                  <a:pt x="619417" y="3844012"/>
                </a:cubicBezTo>
                <a:cubicBezTo>
                  <a:pt x="617811" y="3850366"/>
                  <a:pt x="617811" y="3850366"/>
                  <a:pt x="617811" y="3850366"/>
                </a:cubicBezTo>
                <a:cubicBezTo>
                  <a:pt x="617811" y="3850366"/>
                  <a:pt x="616204" y="3856721"/>
                  <a:pt x="616204" y="3856721"/>
                </a:cubicBezTo>
                <a:cubicBezTo>
                  <a:pt x="614598" y="3863076"/>
                  <a:pt x="614598" y="3863076"/>
                  <a:pt x="597494" y="3865513"/>
                </a:cubicBezTo>
                <a:cubicBezTo>
                  <a:pt x="580390" y="3867949"/>
                  <a:pt x="580390" y="3867949"/>
                  <a:pt x="578783" y="3874304"/>
                </a:cubicBezTo>
                <a:cubicBezTo>
                  <a:pt x="578783" y="3874304"/>
                  <a:pt x="578783" y="3874304"/>
                  <a:pt x="563281" y="3870386"/>
                </a:cubicBezTo>
                <a:cubicBezTo>
                  <a:pt x="563281" y="3870386"/>
                  <a:pt x="563281" y="3870386"/>
                  <a:pt x="564887" y="3864030"/>
                </a:cubicBezTo>
                <a:cubicBezTo>
                  <a:pt x="580390" y="3867949"/>
                  <a:pt x="581996" y="3861596"/>
                  <a:pt x="581996" y="3861596"/>
                </a:cubicBezTo>
                <a:cubicBezTo>
                  <a:pt x="583601" y="3855241"/>
                  <a:pt x="583601" y="3855241"/>
                  <a:pt x="583601" y="3855241"/>
                </a:cubicBezTo>
                <a:cubicBezTo>
                  <a:pt x="585208" y="3848886"/>
                  <a:pt x="585208" y="3848886"/>
                  <a:pt x="585208" y="3848886"/>
                </a:cubicBezTo>
                <a:cubicBezTo>
                  <a:pt x="585208" y="3848886"/>
                  <a:pt x="600706" y="3852803"/>
                  <a:pt x="600706" y="3852803"/>
                </a:cubicBezTo>
                <a:cubicBezTo>
                  <a:pt x="602313" y="3846449"/>
                  <a:pt x="602313" y="3846449"/>
                  <a:pt x="602313" y="3846449"/>
                </a:cubicBezTo>
                <a:cubicBezTo>
                  <a:pt x="603918" y="3840094"/>
                  <a:pt x="588420" y="3836177"/>
                  <a:pt x="588420" y="3836177"/>
                </a:cubicBezTo>
                <a:cubicBezTo>
                  <a:pt x="590027" y="3829822"/>
                  <a:pt x="590027" y="3829822"/>
                  <a:pt x="590027" y="3829822"/>
                </a:cubicBezTo>
                <a:close/>
                <a:moveTo>
                  <a:pt x="657411" y="3826083"/>
                </a:moveTo>
                <a:cubicBezTo>
                  <a:pt x="657411" y="3826083"/>
                  <a:pt x="661558" y="3827132"/>
                  <a:pt x="665706" y="3828181"/>
                </a:cubicBezTo>
                <a:lnTo>
                  <a:pt x="673142" y="3830060"/>
                </a:lnTo>
                <a:lnTo>
                  <a:pt x="673063" y="3830652"/>
                </a:lnTo>
                <a:lnTo>
                  <a:pt x="664180" y="3834212"/>
                </a:lnTo>
                <a:cubicBezTo>
                  <a:pt x="659816" y="3834026"/>
                  <a:pt x="655669" y="3832977"/>
                  <a:pt x="655669" y="3832977"/>
                </a:cubicBezTo>
                <a:cubicBezTo>
                  <a:pt x="657411" y="3826083"/>
                  <a:pt x="657411" y="3826083"/>
                  <a:pt x="657411" y="3826083"/>
                </a:cubicBezTo>
                <a:close/>
                <a:moveTo>
                  <a:pt x="385546" y="3824995"/>
                </a:moveTo>
                <a:lnTo>
                  <a:pt x="389416" y="3825535"/>
                </a:lnTo>
                <a:lnTo>
                  <a:pt x="386130" y="3825958"/>
                </a:lnTo>
                <a:cubicBezTo>
                  <a:pt x="385093" y="3825695"/>
                  <a:pt x="384672" y="3825181"/>
                  <a:pt x="385546" y="3824995"/>
                </a:cubicBezTo>
                <a:close/>
                <a:moveTo>
                  <a:pt x="346959" y="3820945"/>
                </a:moveTo>
                <a:cubicBezTo>
                  <a:pt x="358016" y="3823740"/>
                  <a:pt x="358016" y="3823740"/>
                  <a:pt x="358016" y="3823740"/>
                </a:cubicBezTo>
                <a:cubicBezTo>
                  <a:pt x="356273" y="3830634"/>
                  <a:pt x="356273" y="3830634"/>
                  <a:pt x="356273" y="3830634"/>
                </a:cubicBezTo>
                <a:cubicBezTo>
                  <a:pt x="356273" y="3830634"/>
                  <a:pt x="356273" y="3830634"/>
                  <a:pt x="345215" y="3827839"/>
                </a:cubicBezTo>
                <a:cubicBezTo>
                  <a:pt x="345215" y="3827839"/>
                  <a:pt x="345215" y="3827839"/>
                  <a:pt x="346959" y="3820945"/>
                </a:cubicBezTo>
                <a:close/>
                <a:moveTo>
                  <a:pt x="394287" y="3819870"/>
                </a:moveTo>
                <a:lnTo>
                  <a:pt x="392737" y="3825998"/>
                </a:lnTo>
                <a:lnTo>
                  <a:pt x="389416" y="3825535"/>
                </a:lnTo>
                <a:lnTo>
                  <a:pt x="390405" y="3825408"/>
                </a:lnTo>
                <a:cubicBezTo>
                  <a:pt x="391992" y="3824587"/>
                  <a:pt x="393513" y="3822934"/>
                  <a:pt x="394287" y="3819870"/>
                </a:cubicBezTo>
                <a:close/>
                <a:moveTo>
                  <a:pt x="362659" y="3805358"/>
                </a:moveTo>
                <a:cubicBezTo>
                  <a:pt x="362659" y="3805358"/>
                  <a:pt x="360915" y="3812251"/>
                  <a:pt x="360915" y="3812251"/>
                </a:cubicBezTo>
                <a:cubicBezTo>
                  <a:pt x="360915" y="3812251"/>
                  <a:pt x="360915" y="3812251"/>
                  <a:pt x="359174" y="3819143"/>
                </a:cubicBezTo>
                <a:cubicBezTo>
                  <a:pt x="359174" y="3819143"/>
                  <a:pt x="349857" y="3809456"/>
                  <a:pt x="349857" y="3809456"/>
                </a:cubicBezTo>
                <a:cubicBezTo>
                  <a:pt x="362659" y="3805358"/>
                  <a:pt x="362659" y="3805358"/>
                  <a:pt x="362659" y="3805358"/>
                </a:cubicBezTo>
                <a:close/>
                <a:moveTo>
                  <a:pt x="269691" y="3789193"/>
                </a:moveTo>
                <a:cubicBezTo>
                  <a:pt x="268142" y="3795320"/>
                  <a:pt x="268142" y="3795320"/>
                  <a:pt x="281966" y="3798814"/>
                </a:cubicBezTo>
                <a:cubicBezTo>
                  <a:pt x="280417" y="3804942"/>
                  <a:pt x="266593" y="3801448"/>
                  <a:pt x="265045" y="3807574"/>
                </a:cubicBezTo>
                <a:cubicBezTo>
                  <a:pt x="252770" y="3797953"/>
                  <a:pt x="266593" y="3801448"/>
                  <a:pt x="269691" y="3789193"/>
                </a:cubicBezTo>
                <a:close/>
                <a:moveTo>
                  <a:pt x="337919" y="3786883"/>
                </a:moveTo>
                <a:cubicBezTo>
                  <a:pt x="353056" y="3796820"/>
                  <a:pt x="336467" y="3792628"/>
                  <a:pt x="353056" y="3796820"/>
                </a:cubicBezTo>
                <a:cubicBezTo>
                  <a:pt x="351604" y="3802565"/>
                  <a:pt x="335015" y="3798372"/>
                  <a:pt x="335015" y="3798372"/>
                </a:cubicBezTo>
                <a:cubicBezTo>
                  <a:pt x="336467" y="3792628"/>
                  <a:pt x="336467" y="3792628"/>
                  <a:pt x="337919" y="3786883"/>
                </a:cubicBezTo>
                <a:close/>
                <a:moveTo>
                  <a:pt x="361314" y="3690884"/>
                </a:moveTo>
                <a:cubicBezTo>
                  <a:pt x="361314" y="3690884"/>
                  <a:pt x="359707" y="3697239"/>
                  <a:pt x="375206" y="3701157"/>
                </a:cubicBezTo>
                <a:cubicBezTo>
                  <a:pt x="373600" y="3707511"/>
                  <a:pt x="373600" y="3707511"/>
                  <a:pt x="373600" y="3707511"/>
                </a:cubicBezTo>
                <a:cubicBezTo>
                  <a:pt x="373600" y="3707511"/>
                  <a:pt x="373600" y="3707511"/>
                  <a:pt x="371994" y="3713866"/>
                </a:cubicBezTo>
                <a:cubicBezTo>
                  <a:pt x="356495" y="3709949"/>
                  <a:pt x="356495" y="3709949"/>
                  <a:pt x="354890" y="3716302"/>
                </a:cubicBezTo>
                <a:cubicBezTo>
                  <a:pt x="354890" y="3716302"/>
                  <a:pt x="354890" y="3716302"/>
                  <a:pt x="370387" y="3720219"/>
                </a:cubicBezTo>
                <a:cubicBezTo>
                  <a:pt x="370387" y="3720219"/>
                  <a:pt x="368782" y="3726575"/>
                  <a:pt x="368782" y="3726575"/>
                </a:cubicBezTo>
                <a:cubicBezTo>
                  <a:pt x="368782" y="3726575"/>
                  <a:pt x="384282" y="3730493"/>
                  <a:pt x="382677" y="3736847"/>
                </a:cubicBezTo>
                <a:cubicBezTo>
                  <a:pt x="382677" y="3736847"/>
                  <a:pt x="367175" y="3732928"/>
                  <a:pt x="367175" y="3732928"/>
                </a:cubicBezTo>
                <a:cubicBezTo>
                  <a:pt x="367175" y="3732928"/>
                  <a:pt x="351677" y="3729011"/>
                  <a:pt x="350071" y="3735366"/>
                </a:cubicBezTo>
                <a:cubicBezTo>
                  <a:pt x="350071" y="3735366"/>
                  <a:pt x="351677" y="3729011"/>
                  <a:pt x="351677" y="3729011"/>
                </a:cubicBezTo>
                <a:cubicBezTo>
                  <a:pt x="351677" y="3729011"/>
                  <a:pt x="351677" y="3729011"/>
                  <a:pt x="336179" y="3725094"/>
                </a:cubicBezTo>
                <a:cubicBezTo>
                  <a:pt x="337785" y="3718740"/>
                  <a:pt x="337785" y="3718740"/>
                  <a:pt x="337785" y="3718740"/>
                </a:cubicBezTo>
                <a:cubicBezTo>
                  <a:pt x="337785" y="3718740"/>
                  <a:pt x="339391" y="3712385"/>
                  <a:pt x="339391" y="3712385"/>
                </a:cubicBezTo>
                <a:cubicBezTo>
                  <a:pt x="354890" y="3716302"/>
                  <a:pt x="354890" y="3716302"/>
                  <a:pt x="356495" y="3709949"/>
                </a:cubicBezTo>
                <a:cubicBezTo>
                  <a:pt x="356495" y="3709949"/>
                  <a:pt x="356495" y="3709949"/>
                  <a:pt x="358101" y="3703592"/>
                </a:cubicBezTo>
                <a:cubicBezTo>
                  <a:pt x="358101" y="3703592"/>
                  <a:pt x="358101" y="3703592"/>
                  <a:pt x="359707" y="3697239"/>
                </a:cubicBezTo>
                <a:cubicBezTo>
                  <a:pt x="359707" y="3697239"/>
                  <a:pt x="359707" y="3697239"/>
                  <a:pt x="361314" y="3690884"/>
                </a:cubicBezTo>
                <a:close/>
                <a:moveTo>
                  <a:pt x="3755538" y="3676217"/>
                </a:moveTo>
                <a:cubicBezTo>
                  <a:pt x="3760255" y="3677149"/>
                  <a:pt x="3765674" y="3680290"/>
                  <a:pt x="3767545" y="3686179"/>
                </a:cubicBezTo>
                <a:cubicBezTo>
                  <a:pt x="3767545" y="3686179"/>
                  <a:pt x="3767545" y="3686179"/>
                  <a:pt x="3751484" y="3691282"/>
                </a:cubicBezTo>
                <a:cubicBezTo>
                  <a:pt x="3735427" y="3696385"/>
                  <a:pt x="3747742" y="3679504"/>
                  <a:pt x="3747742" y="3679504"/>
                </a:cubicBezTo>
                <a:cubicBezTo>
                  <a:pt x="3746807" y="3676561"/>
                  <a:pt x="3750822" y="3675284"/>
                  <a:pt x="3755538" y="3676217"/>
                </a:cubicBezTo>
                <a:close/>
                <a:moveTo>
                  <a:pt x="243253" y="3579619"/>
                </a:moveTo>
                <a:cubicBezTo>
                  <a:pt x="250162" y="3581365"/>
                  <a:pt x="255915" y="3587708"/>
                  <a:pt x="256480" y="3592740"/>
                </a:cubicBezTo>
                <a:cubicBezTo>
                  <a:pt x="257046" y="3597773"/>
                  <a:pt x="252430" y="3601495"/>
                  <a:pt x="238607" y="3598000"/>
                </a:cubicBezTo>
                <a:cubicBezTo>
                  <a:pt x="255527" y="3589240"/>
                  <a:pt x="240155" y="3591874"/>
                  <a:pt x="243253" y="3579619"/>
                </a:cubicBezTo>
                <a:close/>
                <a:moveTo>
                  <a:pt x="711623" y="3576702"/>
                </a:moveTo>
                <a:cubicBezTo>
                  <a:pt x="715988" y="3576888"/>
                  <a:pt x="720134" y="3577937"/>
                  <a:pt x="720134" y="3577937"/>
                </a:cubicBezTo>
                <a:cubicBezTo>
                  <a:pt x="720134" y="3577937"/>
                  <a:pt x="718392" y="3584831"/>
                  <a:pt x="718392" y="3584831"/>
                </a:cubicBezTo>
                <a:cubicBezTo>
                  <a:pt x="718392" y="3584831"/>
                  <a:pt x="718392" y="3584831"/>
                  <a:pt x="701803" y="3580637"/>
                </a:cubicBezTo>
                <a:cubicBezTo>
                  <a:pt x="702675" y="3577190"/>
                  <a:pt x="707258" y="3576516"/>
                  <a:pt x="711623" y="3576702"/>
                </a:cubicBezTo>
                <a:close/>
                <a:moveTo>
                  <a:pt x="376334" y="3566228"/>
                </a:moveTo>
                <a:cubicBezTo>
                  <a:pt x="374727" y="3572584"/>
                  <a:pt x="390226" y="3576501"/>
                  <a:pt x="390226" y="3576501"/>
                </a:cubicBezTo>
                <a:cubicBezTo>
                  <a:pt x="390226" y="3576501"/>
                  <a:pt x="393439" y="3563793"/>
                  <a:pt x="407331" y="3574063"/>
                </a:cubicBezTo>
                <a:cubicBezTo>
                  <a:pt x="407331" y="3574063"/>
                  <a:pt x="405724" y="3580419"/>
                  <a:pt x="405724" y="3580419"/>
                </a:cubicBezTo>
                <a:cubicBezTo>
                  <a:pt x="405724" y="3580419"/>
                  <a:pt x="405724" y="3580419"/>
                  <a:pt x="421226" y="3584337"/>
                </a:cubicBezTo>
                <a:cubicBezTo>
                  <a:pt x="419620" y="3590692"/>
                  <a:pt x="388620" y="3582855"/>
                  <a:pt x="402512" y="3593128"/>
                </a:cubicBezTo>
                <a:cubicBezTo>
                  <a:pt x="387014" y="3589210"/>
                  <a:pt x="371515" y="3585293"/>
                  <a:pt x="373121" y="3578938"/>
                </a:cubicBezTo>
                <a:cubicBezTo>
                  <a:pt x="374727" y="3572584"/>
                  <a:pt x="374727" y="3572584"/>
                  <a:pt x="376334" y="3566228"/>
                </a:cubicBezTo>
                <a:close/>
                <a:moveTo>
                  <a:pt x="3840868" y="3558346"/>
                </a:moveTo>
                <a:lnTo>
                  <a:pt x="3853857" y="3599225"/>
                </a:lnTo>
                <a:cubicBezTo>
                  <a:pt x="3852003" y="3593385"/>
                  <a:pt x="3850146" y="3587546"/>
                  <a:pt x="3832162" y="3580402"/>
                </a:cubicBezTo>
                <a:cubicBezTo>
                  <a:pt x="3834017" y="3586241"/>
                  <a:pt x="3832162" y="3580402"/>
                  <a:pt x="3817885" y="3584938"/>
                </a:cubicBezTo>
                <a:cubicBezTo>
                  <a:pt x="3830306" y="3574561"/>
                  <a:pt x="3828450" y="3568722"/>
                  <a:pt x="3840868" y="3558346"/>
                </a:cubicBezTo>
                <a:close/>
                <a:moveTo>
                  <a:pt x="3764639" y="3557636"/>
                </a:moveTo>
                <a:cubicBezTo>
                  <a:pt x="3769884" y="3556755"/>
                  <a:pt x="3773684" y="3557119"/>
                  <a:pt x="3774591" y="3559974"/>
                </a:cubicBezTo>
                <a:cubicBezTo>
                  <a:pt x="3763022" y="3569938"/>
                  <a:pt x="3763022" y="3569938"/>
                  <a:pt x="3763022" y="3569938"/>
                </a:cubicBezTo>
                <a:cubicBezTo>
                  <a:pt x="3749642" y="3574190"/>
                  <a:pt x="3749642" y="3574190"/>
                  <a:pt x="3749642" y="3574190"/>
                </a:cubicBezTo>
                <a:cubicBezTo>
                  <a:pt x="3749642" y="3574190"/>
                  <a:pt x="3749642" y="3574190"/>
                  <a:pt x="3747827" y="3568479"/>
                </a:cubicBezTo>
                <a:cubicBezTo>
                  <a:pt x="3746013" y="3562768"/>
                  <a:pt x="3746013" y="3562768"/>
                  <a:pt x="3746013" y="3562768"/>
                </a:cubicBezTo>
                <a:cubicBezTo>
                  <a:pt x="3752703" y="3560643"/>
                  <a:pt x="3759394" y="3558518"/>
                  <a:pt x="3764639" y="3557636"/>
                </a:cubicBezTo>
                <a:close/>
                <a:moveTo>
                  <a:pt x="3833445" y="3534986"/>
                </a:moveTo>
                <a:lnTo>
                  <a:pt x="3840868" y="3558346"/>
                </a:lnTo>
                <a:cubicBezTo>
                  <a:pt x="3839013" y="3552507"/>
                  <a:pt x="3824739" y="3557042"/>
                  <a:pt x="3822883" y="3551202"/>
                </a:cubicBezTo>
                <a:cubicBezTo>
                  <a:pt x="3821028" y="3545363"/>
                  <a:pt x="3833445" y="3534986"/>
                  <a:pt x="3833445" y="3534986"/>
                </a:cubicBezTo>
                <a:close/>
                <a:moveTo>
                  <a:pt x="3748462" y="3514841"/>
                </a:moveTo>
                <a:cubicBezTo>
                  <a:pt x="3734446" y="3526366"/>
                  <a:pt x="3734446" y="3526366"/>
                  <a:pt x="3734446" y="3526366"/>
                </a:cubicBezTo>
                <a:cubicBezTo>
                  <a:pt x="3734446" y="3526366"/>
                  <a:pt x="3734446" y="3526366"/>
                  <a:pt x="3732405" y="3519943"/>
                </a:cubicBezTo>
                <a:cubicBezTo>
                  <a:pt x="3732405" y="3519943"/>
                  <a:pt x="3732405" y="3519943"/>
                  <a:pt x="3748462" y="3514841"/>
                </a:cubicBezTo>
                <a:close/>
                <a:moveTo>
                  <a:pt x="245829" y="3499604"/>
                </a:moveTo>
                <a:cubicBezTo>
                  <a:pt x="245829" y="3499604"/>
                  <a:pt x="260820" y="3510116"/>
                  <a:pt x="260820" y="3510116"/>
                </a:cubicBezTo>
                <a:cubicBezTo>
                  <a:pt x="260820" y="3510116"/>
                  <a:pt x="260820" y="3510116"/>
                  <a:pt x="259224" y="3516435"/>
                </a:cubicBezTo>
                <a:cubicBezTo>
                  <a:pt x="242635" y="3512243"/>
                  <a:pt x="241038" y="3518560"/>
                  <a:pt x="257626" y="3522753"/>
                </a:cubicBezTo>
                <a:cubicBezTo>
                  <a:pt x="257626" y="3522753"/>
                  <a:pt x="256029" y="3529072"/>
                  <a:pt x="256029" y="3529072"/>
                </a:cubicBezTo>
                <a:cubicBezTo>
                  <a:pt x="256029" y="3529072"/>
                  <a:pt x="239441" y="3524879"/>
                  <a:pt x="239441" y="3524879"/>
                </a:cubicBezTo>
                <a:cubicBezTo>
                  <a:pt x="241038" y="3518560"/>
                  <a:pt x="241038" y="3518560"/>
                  <a:pt x="242635" y="3512243"/>
                </a:cubicBezTo>
                <a:cubicBezTo>
                  <a:pt x="244233" y="3505923"/>
                  <a:pt x="244233" y="3505923"/>
                  <a:pt x="244233" y="3505923"/>
                </a:cubicBezTo>
                <a:cubicBezTo>
                  <a:pt x="244233" y="3505923"/>
                  <a:pt x="245829" y="3499604"/>
                  <a:pt x="245829" y="3499604"/>
                </a:cubicBezTo>
                <a:close/>
                <a:moveTo>
                  <a:pt x="3719473" y="3479259"/>
                </a:moveTo>
                <a:cubicBezTo>
                  <a:pt x="3735534" y="3474155"/>
                  <a:pt x="3739163" y="3485576"/>
                  <a:pt x="3724917" y="3496390"/>
                </a:cubicBezTo>
                <a:cubicBezTo>
                  <a:pt x="3723102" y="3490680"/>
                  <a:pt x="3705230" y="3490070"/>
                  <a:pt x="3719473" y="3479259"/>
                </a:cubicBezTo>
                <a:close/>
                <a:moveTo>
                  <a:pt x="323193" y="3470270"/>
                </a:moveTo>
                <a:cubicBezTo>
                  <a:pt x="331454" y="3473581"/>
                  <a:pt x="344972" y="3485554"/>
                  <a:pt x="331368" y="3487004"/>
                </a:cubicBezTo>
                <a:cubicBezTo>
                  <a:pt x="314784" y="3482811"/>
                  <a:pt x="334466" y="3474749"/>
                  <a:pt x="317881" y="3470556"/>
                </a:cubicBezTo>
                <a:cubicBezTo>
                  <a:pt x="318268" y="3469025"/>
                  <a:pt x="320438" y="3469166"/>
                  <a:pt x="323193" y="3470270"/>
                </a:cubicBezTo>
                <a:close/>
                <a:moveTo>
                  <a:pt x="337757" y="3461728"/>
                </a:moveTo>
                <a:cubicBezTo>
                  <a:pt x="336305" y="3467473"/>
                  <a:pt x="337757" y="3461728"/>
                  <a:pt x="354346" y="3465921"/>
                </a:cubicBezTo>
                <a:cubicBezTo>
                  <a:pt x="352894" y="3471665"/>
                  <a:pt x="352894" y="3471665"/>
                  <a:pt x="334853" y="3473217"/>
                </a:cubicBezTo>
                <a:cubicBezTo>
                  <a:pt x="334853" y="3473217"/>
                  <a:pt x="336305" y="3467473"/>
                  <a:pt x="337757" y="3461728"/>
                </a:cubicBezTo>
                <a:close/>
                <a:moveTo>
                  <a:pt x="4122083" y="3447985"/>
                </a:moveTo>
                <a:cubicBezTo>
                  <a:pt x="4122083" y="3447985"/>
                  <a:pt x="4106025" y="3453087"/>
                  <a:pt x="4106025" y="3453087"/>
                </a:cubicBezTo>
                <a:cubicBezTo>
                  <a:pt x="4106025" y="3453087"/>
                  <a:pt x="4106025" y="3453087"/>
                  <a:pt x="4104664" y="3448804"/>
                </a:cubicBezTo>
                <a:cubicBezTo>
                  <a:pt x="4104664" y="3448804"/>
                  <a:pt x="4106025" y="3453087"/>
                  <a:pt x="4122083" y="3447985"/>
                </a:cubicBezTo>
                <a:close/>
                <a:moveTo>
                  <a:pt x="408447" y="3438041"/>
                </a:moveTo>
                <a:cubicBezTo>
                  <a:pt x="416739" y="3440137"/>
                  <a:pt x="415577" y="3444733"/>
                  <a:pt x="410271" y="3448280"/>
                </a:cubicBezTo>
                <a:cubicBezTo>
                  <a:pt x="404962" y="3451827"/>
                  <a:pt x="395508" y="3454327"/>
                  <a:pt x="387215" y="3452231"/>
                </a:cubicBezTo>
                <a:cubicBezTo>
                  <a:pt x="390313" y="3439976"/>
                  <a:pt x="406898" y="3444168"/>
                  <a:pt x="408447" y="3438041"/>
                </a:cubicBezTo>
                <a:close/>
                <a:moveTo>
                  <a:pt x="326396" y="3436857"/>
                </a:moveTo>
                <a:cubicBezTo>
                  <a:pt x="326396" y="3436857"/>
                  <a:pt x="326396" y="3436857"/>
                  <a:pt x="342984" y="3441050"/>
                </a:cubicBezTo>
                <a:cubicBezTo>
                  <a:pt x="342984" y="3441050"/>
                  <a:pt x="342984" y="3441050"/>
                  <a:pt x="341241" y="3447944"/>
                </a:cubicBezTo>
                <a:cubicBezTo>
                  <a:pt x="341241" y="3447944"/>
                  <a:pt x="341241" y="3447944"/>
                  <a:pt x="324653" y="3443750"/>
                </a:cubicBezTo>
                <a:cubicBezTo>
                  <a:pt x="326396" y="3436857"/>
                  <a:pt x="326396" y="3436857"/>
                  <a:pt x="326396" y="3436857"/>
                </a:cubicBezTo>
                <a:close/>
                <a:moveTo>
                  <a:pt x="411408" y="3417604"/>
                </a:moveTo>
                <a:cubicBezTo>
                  <a:pt x="418209" y="3416878"/>
                  <a:pt x="422354" y="3417926"/>
                  <a:pt x="413286" y="3418894"/>
                </a:cubicBezTo>
                <a:lnTo>
                  <a:pt x="410361" y="3418154"/>
                </a:lnTo>
                <a:close/>
                <a:moveTo>
                  <a:pt x="396701" y="3414701"/>
                </a:moveTo>
                <a:lnTo>
                  <a:pt x="410361" y="3418154"/>
                </a:lnTo>
                <a:lnTo>
                  <a:pt x="393604" y="3426955"/>
                </a:lnTo>
                <a:cubicBezTo>
                  <a:pt x="393604" y="3426955"/>
                  <a:pt x="395153" y="3420829"/>
                  <a:pt x="396701" y="3414701"/>
                </a:cubicBezTo>
                <a:close/>
                <a:moveTo>
                  <a:pt x="3809615" y="3410537"/>
                </a:moveTo>
                <a:cubicBezTo>
                  <a:pt x="3795599" y="3422065"/>
                  <a:pt x="3795599" y="3422065"/>
                  <a:pt x="3795599" y="3422065"/>
                </a:cubicBezTo>
                <a:cubicBezTo>
                  <a:pt x="3795599" y="3422065"/>
                  <a:pt x="3793558" y="3415639"/>
                  <a:pt x="3793558" y="3415639"/>
                </a:cubicBezTo>
                <a:cubicBezTo>
                  <a:pt x="3791517" y="3409216"/>
                  <a:pt x="3793558" y="3415639"/>
                  <a:pt x="3809615" y="3410537"/>
                </a:cubicBezTo>
                <a:close/>
                <a:moveTo>
                  <a:pt x="328564" y="3398839"/>
                </a:moveTo>
                <a:cubicBezTo>
                  <a:pt x="335937" y="3399126"/>
                  <a:pt x="333840" y="3407420"/>
                  <a:pt x="332643" y="3412158"/>
                </a:cubicBezTo>
                <a:cubicBezTo>
                  <a:pt x="314457" y="3414283"/>
                  <a:pt x="334239" y="3405841"/>
                  <a:pt x="317651" y="3401647"/>
                </a:cubicBezTo>
                <a:cubicBezTo>
                  <a:pt x="322597" y="3399536"/>
                  <a:pt x="326106" y="3398742"/>
                  <a:pt x="328564" y="3398839"/>
                </a:cubicBezTo>
                <a:close/>
                <a:moveTo>
                  <a:pt x="3710903" y="3396641"/>
                </a:moveTo>
                <a:cubicBezTo>
                  <a:pt x="3712808" y="3402636"/>
                  <a:pt x="3714714" y="3408633"/>
                  <a:pt x="3718524" y="3420624"/>
                </a:cubicBezTo>
                <a:cubicBezTo>
                  <a:pt x="3702463" y="3425727"/>
                  <a:pt x="3700558" y="3419732"/>
                  <a:pt x="3682595" y="3418839"/>
                </a:cubicBezTo>
                <a:cubicBezTo>
                  <a:pt x="3696748" y="3407740"/>
                  <a:pt x="3692937" y="3395749"/>
                  <a:pt x="3710903" y="3396641"/>
                </a:cubicBezTo>
                <a:close/>
                <a:moveTo>
                  <a:pt x="291457" y="3388914"/>
                </a:moveTo>
                <a:cubicBezTo>
                  <a:pt x="298878" y="3394457"/>
                  <a:pt x="298442" y="3396180"/>
                  <a:pt x="296152" y="3396520"/>
                </a:cubicBezTo>
                <a:cubicBezTo>
                  <a:pt x="293858" y="3396856"/>
                  <a:pt x="289714" y="3395809"/>
                  <a:pt x="289714" y="3395809"/>
                </a:cubicBezTo>
                <a:cubicBezTo>
                  <a:pt x="289714" y="3395809"/>
                  <a:pt x="289714" y="3395809"/>
                  <a:pt x="291457" y="3388914"/>
                </a:cubicBezTo>
                <a:close/>
                <a:moveTo>
                  <a:pt x="343818" y="3367928"/>
                </a:moveTo>
                <a:cubicBezTo>
                  <a:pt x="343818" y="3367928"/>
                  <a:pt x="360407" y="3372121"/>
                  <a:pt x="360407" y="3372121"/>
                </a:cubicBezTo>
                <a:cubicBezTo>
                  <a:pt x="358809" y="3378440"/>
                  <a:pt x="357213" y="3384759"/>
                  <a:pt x="355615" y="3391077"/>
                </a:cubicBezTo>
                <a:cubicBezTo>
                  <a:pt x="354019" y="3397395"/>
                  <a:pt x="337430" y="3393203"/>
                  <a:pt x="337430" y="3393203"/>
                </a:cubicBezTo>
                <a:cubicBezTo>
                  <a:pt x="337430" y="3393203"/>
                  <a:pt x="337430" y="3393203"/>
                  <a:pt x="339027" y="3386884"/>
                </a:cubicBezTo>
                <a:cubicBezTo>
                  <a:pt x="339027" y="3386884"/>
                  <a:pt x="340624" y="3380566"/>
                  <a:pt x="340624" y="3380566"/>
                </a:cubicBezTo>
                <a:cubicBezTo>
                  <a:pt x="340624" y="3380566"/>
                  <a:pt x="342221" y="3374247"/>
                  <a:pt x="342221" y="3374247"/>
                </a:cubicBezTo>
                <a:cubicBezTo>
                  <a:pt x="342221" y="3374247"/>
                  <a:pt x="343818" y="3367928"/>
                  <a:pt x="343818" y="3367928"/>
                </a:cubicBezTo>
                <a:close/>
                <a:moveTo>
                  <a:pt x="1925284" y="3357523"/>
                </a:moveTo>
                <a:lnTo>
                  <a:pt x="1923268" y="3358806"/>
                </a:lnTo>
                <a:lnTo>
                  <a:pt x="1925661" y="3359323"/>
                </a:lnTo>
                <a:close/>
                <a:moveTo>
                  <a:pt x="1947363" y="3351171"/>
                </a:moveTo>
                <a:lnTo>
                  <a:pt x="1947245" y="3352944"/>
                </a:lnTo>
                <a:cubicBezTo>
                  <a:pt x="1944078" y="3350956"/>
                  <a:pt x="1938016" y="3351333"/>
                  <a:pt x="1932779" y="3352751"/>
                </a:cubicBezTo>
                <a:lnTo>
                  <a:pt x="1931942" y="3353284"/>
                </a:lnTo>
                <a:lnTo>
                  <a:pt x="1928298" y="3359894"/>
                </a:lnTo>
                <a:lnTo>
                  <a:pt x="1934062" y="3361140"/>
                </a:lnTo>
                <a:cubicBezTo>
                  <a:pt x="1940142" y="3361035"/>
                  <a:pt x="1947719" y="3360563"/>
                  <a:pt x="1953849" y="3361275"/>
                </a:cubicBezTo>
                <a:cubicBezTo>
                  <a:pt x="1954932" y="3378690"/>
                  <a:pt x="1912634" y="3383508"/>
                  <a:pt x="1932038" y="3401968"/>
                </a:cubicBezTo>
                <a:cubicBezTo>
                  <a:pt x="1932444" y="3408499"/>
                  <a:pt x="1914123" y="3407453"/>
                  <a:pt x="1920862" y="3417960"/>
                </a:cubicBezTo>
                <a:cubicBezTo>
                  <a:pt x="1926856" y="3416495"/>
                  <a:pt x="1932850" y="3415030"/>
                  <a:pt x="1938155" y="3414700"/>
                </a:cubicBezTo>
                <a:lnTo>
                  <a:pt x="1942332" y="3415828"/>
                </a:lnTo>
                <a:lnTo>
                  <a:pt x="1947435" y="3398237"/>
                </a:lnTo>
                <a:cubicBezTo>
                  <a:pt x="1949996" y="3392164"/>
                  <a:pt x="1953611" y="3387151"/>
                  <a:pt x="1959555" y="3384610"/>
                </a:cubicBezTo>
                <a:cubicBezTo>
                  <a:pt x="1958530" y="3381929"/>
                  <a:pt x="1952463" y="3373299"/>
                  <a:pt x="1953570" y="3383426"/>
                </a:cubicBezTo>
                <a:cubicBezTo>
                  <a:pt x="1950495" y="3375387"/>
                  <a:pt x="1954349" y="3363763"/>
                  <a:pt x="1963245" y="3358090"/>
                </a:cubicBezTo>
                <a:cubicBezTo>
                  <a:pt x="1961609" y="3356528"/>
                  <a:pt x="1958666" y="3354707"/>
                  <a:pt x="1955126" y="3353195"/>
                </a:cubicBezTo>
                <a:close/>
                <a:moveTo>
                  <a:pt x="3694512" y="3321870"/>
                </a:moveTo>
                <a:cubicBezTo>
                  <a:pt x="3695423" y="3320107"/>
                  <a:pt x="3698101" y="3319257"/>
                  <a:pt x="3698951" y="3321932"/>
                </a:cubicBezTo>
                <a:cubicBezTo>
                  <a:pt x="3698951" y="3321932"/>
                  <a:pt x="3698951" y="3321932"/>
                  <a:pt x="3700652" y="3327286"/>
                </a:cubicBezTo>
                <a:cubicBezTo>
                  <a:pt x="3694449" y="3326310"/>
                  <a:pt x="3693598" y="3323634"/>
                  <a:pt x="3694512" y="3321870"/>
                </a:cubicBezTo>
                <a:close/>
                <a:moveTo>
                  <a:pt x="3837154" y="3309234"/>
                </a:moveTo>
                <a:cubicBezTo>
                  <a:pt x="3846149" y="3319584"/>
                  <a:pt x="3846149" y="3319584"/>
                  <a:pt x="3846149" y="3319584"/>
                </a:cubicBezTo>
                <a:cubicBezTo>
                  <a:pt x="3844270" y="3321218"/>
                  <a:pt x="3844270" y="3321218"/>
                  <a:pt x="3844270" y="3321218"/>
                </a:cubicBezTo>
                <a:cubicBezTo>
                  <a:pt x="3844270" y="3321218"/>
                  <a:pt x="3844270" y="3321218"/>
                  <a:pt x="3835275" y="3310867"/>
                </a:cubicBezTo>
                <a:cubicBezTo>
                  <a:pt x="3837154" y="3309234"/>
                  <a:pt x="3837154" y="3309234"/>
                  <a:pt x="3837154" y="3309234"/>
                </a:cubicBezTo>
                <a:close/>
                <a:moveTo>
                  <a:pt x="3726833" y="3283969"/>
                </a:moveTo>
                <a:lnTo>
                  <a:pt x="3732457" y="3290440"/>
                </a:lnTo>
                <a:cubicBezTo>
                  <a:pt x="3733581" y="3291734"/>
                  <a:pt x="3735832" y="3294322"/>
                  <a:pt x="3735832" y="3294322"/>
                </a:cubicBezTo>
                <a:cubicBezTo>
                  <a:pt x="3735832" y="3294322"/>
                  <a:pt x="3734489" y="3295489"/>
                  <a:pt x="3734489" y="3295489"/>
                </a:cubicBezTo>
                <a:cubicBezTo>
                  <a:pt x="3734489" y="3295489"/>
                  <a:pt x="3725492" y="3285136"/>
                  <a:pt x="3725492" y="3285136"/>
                </a:cubicBezTo>
                <a:cubicBezTo>
                  <a:pt x="3725492" y="3285136"/>
                  <a:pt x="3726833" y="3283969"/>
                  <a:pt x="3726833" y="3283969"/>
                </a:cubicBezTo>
                <a:close/>
                <a:moveTo>
                  <a:pt x="3804525" y="3283076"/>
                </a:moveTo>
                <a:cubicBezTo>
                  <a:pt x="3808285" y="3279810"/>
                  <a:pt x="3824397" y="3302148"/>
                  <a:pt x="3835275" y="3310867"/>
                </a:cubicBezTo>
                <a:cubicBezTo>
                  <a:pt x="3833395" y="3312500"/>
                  <a:pt x="3842390" y="3322851"/>
                  <a:pt x="3838632" y="3326118"/>
                </a:cubicBezTo>
                <a:cubicBezTo>
                  <a:pt x="3818759" y="3307047"/>
                  <a:pt x="3811643" y="3295063"/>
                  <a:pt x="3804525" y="3283076"/>
                </a:cubicBezTo>
                <a:close/>
                <a:moveTo>
                  <a:pt x="236702" y="3279740"/>
                </a:moveTo>
                <a:cubicBezTo>
                  <a:pt x="250525" y="3283234"/>
                  <a:pt x="248977" y="3289361"/>
                  <a:pt x="248977" y="3289361"/>
                </a:cubicBezTo>
                <a:cubicBezTo>
                  <a:pt x="248201" y="3292425"/>
                  <a:pt x="251270" y="3294830"/>
                  <a:pt x="252610" y="3296798"/>
                </a:cubicBezTo>
                <a:cubicBezTo>
                  <a:pt x="253951" y="3298766"/>
                  <a:pt x="253563" y="3300299"/>
                  <a:pt x="245878" y="3301615"/>
                </a:cubicBezTo>
                <a:cubicBezTo>
                  <a:pt x="245878" y="3301615"/>
                  <a:pt x="233605" y="3291994"/>
                  <a:pt x="236702" y="3279740"/>
                </a:cubicBezTo>
                <a:close/>
                <a:moveTo>
                  <a:pt x="3802551" y="3254507"/>
                </a:moveTo>
                <a:cubicBezTo>
                  <a:pt x="3804342" y="3252951"/>
                  <a:pt x="3814130" y="3260599"/>
                  <a:pt x="3815920" y="3259043"/>
                </a:cubicBezTo>
                <a:cubicBezTo>
                  <a:pt x="3830122" y="3279000"/>
                  <a:pt x="3831912" y="3277445"/>
                  <a:pt x="3830122" y="3279000"/>
                </a:cubicBezTo>
                <a:cubicBezTo>
                  <a:pt x="3826542" y="3282112"/>
                  <a:pt x="3818547" y="3272910"/>
                  <a:pt x="3802551" y="3254507"/>
                </a:cubicBezTo>
                <a:close/>
                <a:moveTo>
                  <a:pt x="1948669" y="3244968"/>
                </a:moveTo>
                <a:lnTo>
                  <a:pt x="1946671" y="3245897"/>
                </a:lnTo>
                <a:lnTo>
                  <a:pt x="1947948" y="3247689"/>
                </a:lnTo>
                <a:close/>
                <a:moveTo>
                  <a:pt x="3725186" y="3232124"/>
                </a:moveTo>
                <a:cubicBezTo>
                  <a:pt x="3725204" y="3231256"/>
                  <a:pt x="3726271" y="3231465"/>
                  <a:pt x="3729023" y="3233615"/>
                </a:cubicBezTo>
                <a:cubicBezTo>
                  <a:pt x="3729023" y="3233615"/>
                  <a:pt x="3727009" y="3235366"/>
                  <a:pt x="3736005" y="3245717"/>
                </a:cubicBezTo>
                <a:cubicBezTo>
                  <a:pt x="3734495" y="3247029"/>
                  <a:pt x="3725129" y="3234728"/>
                  <a:pt x="3725186" y="3232124"/>
                </a:cubicBezTo>
                <a:close/>
                <a:moveTo>
                  <a:pt x="3926425" y="3231649"/>
                </a:moveTo>
                <a:cubicBezTo>
                  <a:pt x="3935422" y="3242001"/>
                  <a:pt x="3924411" y="3233399"/>
                  <a:pt x="3933408" y="3243752"/>
                </a:cubicBezTo>
                <a:cubicBezTo>
                  <a:pt x="3933408" y="3243752"/>
                  <a:pt x="3924411" y="3233399"/>
                  <a:pt x="3924411" y="3233399"/>
                </a:cubicBezTo>
                <a:cubicBezTo>
                  <a:pt x="3924411" y="3233399"/>
                  <a:pt x="3924411" y="3233399"/>
                  <a:pt x="3926425" y="3231649"/>
                </a:cubicBezTo>
                <a:close/>
                <a:moveTo>
                  <a:pt x="362658" y="3223578"/>
                </a:moveTo>
                <a:cubicBezTo>
                  <a:pt x="362658" y="3223578"/>
                  <a:pt x="377697" y="3233897"/>
                  <a:pt x="377697" y="3233897"/>
                </a:cubicBezTo>
                <a:cubicBezTo>
                  <a:pt x="376148" y="3240025"/>
                  <a:pt x="359560" y="3235831"/>
                  <a:pt x="358012" y="3241959"/>
                </a:cubicBezTo>
                <a:cubicBezTo>
                  <a:pt x="358012" y="3241959"/>
                  <a:pt x="361109" y="3229704"/>
                  <a:pt x="362658" y="3223578"/>
                </a:cubicBezTo>
                <a:close/>
                <a:moveTo>
                  <a:pt x="3635859" y="3223076"/>
                </a:moveTo>
                <a:cubicBezTo>
                  <a:pt x="3638334" y="3223910"/>
                  <a:pt x="3639270" y="3226855"/>
                  <a:pt x="3640205" y="3229798"/>
                </a:cubicBezTo>
                <a:cubicBezTo>
                  <a:pt x="3640205" y="3229798"/>
                  <a:pt x="3645818" y="3247464"/>
                  <a:pt x="3661880" y="3242360"/>
                </a:cubicBezTo>
                <a:cubicBezTo>
                  <a:pt x="3663750" y="3248249"/>
                  <a:pt x="3649561" y="3259240"/>
                  <a:pt x="3649561" y="3259240"/>
                </a:cubicBezTo>
                <a:cubicBezTo>
                  <a:pt x="3633502" y="3264343"/>
                  <a:pt x="3631632" y="3258455"/>
                  <a:pt x="3631632" y="3258455"/>
                </a:cubicBezTo>
                <a:cubicBezTo>
                  <a:pt x="3629760" y="3252566"/>
                  <a:pt x="3643947" y="3241576"/>
                  <a:pt x="3626019" y="3240789"/>
                </a:cubicBezTo>
                <a:cubicBezTo>
                  <a:pt x="3626019" y="3240789"/>
                  <a:pt x="3626019" y="3240789"/>
                  <a:pt x="3624147" y="3234900"/>
                </a:cubicBezTo>
                <a:cubicBezTo>
                  <a:pt x="3624147" y="3234900"/>
                  <a:pt x="3622276" y="3229013"/>
                  <a:pt x="3622276" y="3229013"/>
                </a:cubicBezTo>
                <a:cubicBezTo>
                  <a:pt x="3629370" y="3223517"/>
                  <a:pt x="3633384" y="3222241"/>
                  <a:pt x="3635859" y="3223076"/>
                </a:cubicBezTo>
                <a:close/>
                <a:moveTo>
                  <a:pt x="3767161" y="3221284"/>
                </a:moveTo>
                <a:cubicBezTo>
                  <a:pt x="3767161" y="3221284"/>
                  <a:pt x="3769202" y="3227707"/>
                  <a:pt x="3785259" y="3222604"/>
                </a:cubicBezTo>
                <a:cubicBezTo>
                  <a:pt x="3787301" y="3229029"/>
                  <a:pt x="3771243" y="3234131"/>
                  <a:pt x="3773284" y="3240555"/>
                </a:cubicBezTo>
                <a:cubicBezTo>
                  <a:pt x="3773284" y="3240555"/>
                  <a:pt x="3771243" y="3234131"/>
                  <a:pt x="3755182" y="3239235"/>
                </a:cubicBezTo>
                <a:cubicBezTo>
                  <a:pt x="3753141" y="3232810"/>
                  <a:pt x="3767161" y="3221284"/>
                  <a:pt x="3767161" y="3221284"/>
                </a:cubicBezTo>
                <a:close/>
                <a:moveTo>
                  <a:pt x="385817" y="3209527"/>
                </a:moveTo>
                <a:lnTo>
                  <a:pt x="382664" y="3222001"/>
                </a:lnTo>
                <a:cubicBezTo>
                  <a:pt x="366345" y="3224511"/>
                  <a:pt x="367922" y="3218274"/>
                  <a:pt x="367922" y="3218274"/>
                </a:cubicBezTo>
                <a:cubicBezTo>
                  <a:pt x="369498" y="3212038"/>
                  <a:pt x="369498" y="3212038"/>
                  <a:pt x="369498" y="3212038"/>
                </a:cubicBezTo>
                <a:cubicBezTo>
                  <a:pt x="384241" y="3215764"/>
                  <a:pt x="385817" y="3209527"/>
                  <a:pt x="385817" y="3209527"/>
                </a:cubicBezTo>
                <a:close/>
                <a:moveTo>
                  <a:pt x="372651" y="3199564"/>
                </a:moveTo>
                <a:cubicBezTo>
                  <a:pt x="372651" y="3199564"/>
                  <a:pt x="372651" y="3199564"/>
                  <a:pt x="387393" y="3203291"/>
                </a:cubicBezTo>
                <a:cubicBezTo>
                  <a:pt x="387393" y="3203291"/>
                  <a:pt x="387393" y="3203291"/>
                  <a:pt x="385817" y="3209527"/>
                </a:cubicBezTo>
                <a:cubicBezTo>
                  <a:pt x="371075" y="3205801"/>
                  <a:pt x="371075" y="3205801"/>
                  <a:pt x="372651" y="3199564"/>
                </a:cubicBezTo>
                <a:close/>
                <a:moveTo>
                  <a:pt x="229069" y="3184284"/>
                </a:moveTo>
                <a:cubicBezTo>
                  <a:pt x="242934" y="3194590"/>
                  <a:pt x="242934" y="3194590"/>
                  <a:pt x="241317" y="3200984"/>
                </a:cubicBezTo>
                <a:cubicBezTo>
                  <a:pt x="256798" y="3204898"/>
                  <a:pt x="256798" y="3204898"/>
                  <a:pt x="256798" y="3204898"/>
                </a:cubicBezTo>
                <a:cubicBezTo>
                  <a:pt x="256798" y="3204898"/>
                  <a:pt x="272280" y="3208810"/>
                  <a:pt x="272280" y="3208810"/>
                </a:cubicBezTo>
                <a:cubicBezTo>
                  <a:pt x="270663" y="3215203"/>
                  <a:pt x="269047" y="3221596"/>
                  <a:pt x="267431" y="3227990"/>
                </a:cubicBezTo>
                <a:cubicBezTo>
                  <a:pt x="265815" y="3234383"/>
                  <a:pt x="264198" y="3240778"/>
                  <a:pt x="264198" y="3240778"/>
                </a:cubicBezTo>
                <a:cubicBezTo>
                  <a:pt x="262583" y="3247171"/>
                  <a:pt x="262583" y="3247171"/>
                  <a:pt x="262583" y="3247171"/>
                </a:cubicBezTo>
                <a:cubicBezTo>
                  <a:pt x="262583" y="3247171"/>
                  <a:pt x="247102" y="3243257"/>
                  <a:pt x="248719" y="3236864"/>
                </a:cubicBezTo>
                <a:cubicBezTo>
                  <a:pt x="248719" y="3236864"/>
                  <a:pt x="250334" y="3230471"/>
                  <a:pt x="250334" y="3230471"/>
                </a:cubicBezTo>
                <a:cubicBezTo>
                  <a:pt x="250334" y="3230471"/>
                  <a:pt x="251950" y="3224077"/>
                  <a:pt x="251950" y="3224077"/>
                </a:cubicBezTo>
                <a:cubicBezTo>
                  <a:pt x="251950" y="3224077"/>
                  <a:pt x="238086" y="3213770"/>
                  <a:pt x="239701" y="3207377"/>
                </a:cubicBezTo>
                <a:cubicBezTo>
                  <a:pt x="241317" y="3200984"/>
                  <a:pt x="227453" y="3190676"/>
                  <a:pt x="229069" y="3184284"/>
                </a:cubicBezTo>
                <a:close/>
                <a:moveTo>
                  <a:pt x="3692744" y="3180346"/>
                </a:moveTo>
                <a:cubicBezTo>
                  <a:pt x="3694422" y="3178888"/>
                  <a:pt x="3703419" y="3189241"/>
                  <a:pt x="3703419" y="3189241"/>
                </a:cubicBezTo>
                <a:cubicBezTo>
                  <a:pt x="3701741" y="3190699"/>
                  <a:pt x="3701741" y="3190699"/>
                  <a:pt x="3700063" y="3192158"/>
                </a:cubicBezTo>
                <a:cubicBezTo>
                  <a:pt x="3700063" y="3192158"/>
                  <a:pt x="3691066" y="3181805"/>
                  <a:pt x="3692744" y="3180346"/>
                </a:cubicBezTo>
                <a:close/>
                <a:moveTo>
                  <a:pt x="369812" y="3179772"/>
                </a:moveTo>
                <a:cubicBezTo>
                  <a:pt x="373695" y="3179924"/>
                  <a:pt x="377380" y="3180855"/>
                  <a:pt x="377380" y="3180855"/>
                </a:cubicBezTo>
                <a:cubicBezTo>
                  <a:pt x="377380" y="3180855"/>
                  <a:pt x="375803" y="3187091"/>
                  <a:pt x="375803" y="3187091"/>
                </a:cubicBezTo>
                <a:cubicBezTo>
                  <a:pt x="374228" y="3193328"/>
                  <a:pt x="374228" y="3193328"/>
                  <a:pt x="372651" y="3199564"/>
                </a:cubicBezTo>
                <a:cubicBezTo>
                  <a:pt x="372651" y="3199564"/>
                  <a:pt x="359485" y="3189602"/>
                  <a:pt x="361061" y="3183365"/>
                </a:cubicBezTo>
                <a:cubicBezTo>
                  <a:pt x="361849" y="3180247"/>
                  <a:pt x="365930" y="3179619"/>
                  <a:pt x="369812" y="3179772"/>
                </a:cubicBezTo>
                <a:close/>
                <a:moveTo>
                  <a:pt x="3687857" y="3163348"/>
                </a:moveTo>
                <a:cubicBezTo>
                  <a:pt x="3693138" y="3166566"/>
                  <a:pt x="3708601" y="3184358"/>
                  <a:pt x="3714787" y="3191476"/>
                </a:cubicBezTo>
                <a:cubicBezTo>
                  <a:pt x="3713108" y="3192934"/>
                  <a:pt x="3696616" y="3173957"/>
                  <a:pt x="3704861" y="3183444"/>
                </a:cubicBezTo>
                <a:cubicBezTo>
                  <a:pt x="3703182" y="3184902"/>
                  <a:pt x="3694937" y="3175415"/>
                  <a:pt x="3686690" y="3165924"/>
                </a:cubicBezTo>
                <a:cubicBezTo>
                  <a:pt x="3685467" y="3162823"/>
                  <a:pt x="3686097" y="3162276"/>
                  <a:pt x="3687857" y="3163348"/>
                </a:cubicBezTo>
                <a:close/>
                <a:moveTo>
                  <a:pt x="3669374" y="3149732"/>
                </a:moveTo>
                <a:cubicBezTo>
                  <a:pt x="3670317" y="3150095"/>
                  <a:pt x="3670071" y="3151057"/>
                  <a:pt x="3669323" y="3152178"/>
                </a:cubicBezTo>
                <a:cubicBezTo>
                  <a:pt x="3667824" y="3154423"/>
                  <a:pt x="3664321" y="3157304"/>
                  <a:pt x="3664321" y="3157304"/>
                </a:cubicBezTo>
                <a:cubicBezTo>
                  <a:pt x="3666363" y="3163729"/>
                  <a:pt x="3650302" y="3168831"/>
                  <a:pt x="3648260" y="3162407"/>
                </a:cubicBezTo>
                <a:cubicBezTo>
                  <a:pt x="3646219" y="3155984"/>
                  <a:pt x="3662280" y="3150881"/>
                  <a:pt x="3662280" y="3150881"/>
                </a:cubicBezTo>
                <a:cubicBezTo>
                  <a:pt x="3666294" y="3149604"/>
                  <a:pt x="3668429" y="3149369"/>
                  <a:pt x="3669374" y="3149732"/>
                </a:cubicBezTo>
                <a:close/>
                <a:moveTo>
                  <a:pt x="317522" y="3146169"/>
                </a:moveTo>
                <a:cubicBezTo>
                  <a:pt x="334110" y="3150362"/>
                  <a:pt x="332514" y="3156681"/>
                  <a:pt x="350695" y="3154554"/>
                </a:cubicBezTo>
                <a:cubicBezTo>
                  <a:pt x="347501" y="3167191"/>
                  <a:pt x="345904" y="3173510"/>
                  <a:pt x="342710" y="3186146"/>
                </a:cubicBezTo>
                <a:cubicBezTo>
                  <a:pt x="357701" y="3196659"/>
                  <a:pt x="341112" y="3192466"/>
                  <a:pt x="341112" y="3192466"/>
                </a:cubicBezTo>
                <a:cubicBezTo>
                  <a:pt x="339515" y="3198785"/>
                  <a:pt x="337919" y="3205102"/>
                  <a:pt x="354506" y="3209296"/>
                </a:cubicBezTo>
                <a:cubicBezTo>
                  <a:pt x="334724" y="3217740"/>
                  <a:pt x="316541" y="3219866"/>
                  <a:pt x="298357" y="3221992"/>
                </a:cubicBezTo>
                <a:cubicBezTo>
                  <a:pt x="303147" y="3203036"/>
                  <a:pt x="289757" y="3186208"/>
                  <a:pt x="309536" y="3177761"/>
                </a:cubicBezTo>
                <a:cubicBezTo>
                  <a:pt x="312731" y="3165125"/>
                  <a:pt x="296146" y="3160932"/>
                  <a:pt x="317522" y="3146169"/>
                </a:cubicBezTo>
                <a:close/>
                <a:moveTo>
                  <a:pt x="3778135" y="3140459"/>
                </a:moveTo>
                <a:cubicBezTo>
                  <a:pt x="3786632" y="3150237"/>
                  <a:pt x="3788377" y="3148720"/>
                  <a:pt x="3795129" y="3160013"/>
                </a:cubicBezTo>
                <a:cubicBezTo>
                  <a:pt x="3802637" y="3179229"/>
                  <a:pt x="3775839" y="3151035"/>
                  <a:pt x="3772085" y="3141428"/>
                </a:cubicBezTo>
                <a:cubicBezTo>
                  <a:pt x="3770833" y="3138225"/>
                  <a:pt x="3772142" y="3137087"/>
                  <a:pt x="3778135" y="3140459"/>
                </a:cubicBezTo>
                <a:close/>
                <a:moveTo>
                  <a:pt x="3785601" y="3129934"/>
                </a:moveTo>
                <a:cubicBezTo>
                  <a:pt x="3787278" y="3128476"/>
                  <a:pt x="3796276" y="3138829"/>
                  <a:pt x="3796276" y="3138829"/>
                </a:cubicBezTo>
                <a:cubicBezTo>
                  <a:pt x="3794598" y="3140288"/>
                  <a:pt x="3794598" y="3140288"/>
                  <a:pt x="3794598" y="3140288"/>
                </a:cubicBezTo>
                <a:cubicBezTo>
                  <a:pt x="3783922" y="3131393"/>
                  <a:pt x="3794598" y="3140288"/>
                  <a:pt x="3785601" y="3129934"/>
                </a:cubicBezTo>
                <a:close/>
                <a:moveTo>
                  <a:pt x="275033" y="3128095"/>
                </a:moveTo>
                <a:cubicBezTo>
                  <a:pt x="282530" y="3133351"/>
                  <a:pt x="281333" y="3138090"/>
                  <a:pt x="278059" y="3142305"/>
                </a:cubicBezTo>
                <a:cubicBezTo>
                  <a:pt x="274789" y="3146521"/>
                  <a:pt x="269443" y="3150211"/>
                  <a:pt x="268644" y="3153369"/>
                </a:cubicBezTo>
                <a:cubicBezTo>
                  <a:pt x="268644" y="3153369"/>
                  <a:pt x="268644" y="3153369"/>
                  <a:pt x="252060" y="3149177"/>
                </a:cubicBezTo>
                <a:cubicBezTo>
                  <a:pt x="253657" y="3142858"/>
                  <a:pt x="255254" y="3136539"/>
                  <a:pt x="256850" y="3130222"/>
                </a:cubicBezTo>
                <a:cubicBezTo>
                  <a:pt x="273436" y="3134413"/>
                  <a:pt x="273436" y="3134413"/>
                  <a:pt x="275033" y="3128095"/>
                </a:cubicBezTo>
                <a:close/>
                <a:moveTo>
                  <a:pt x="388212" y="3122480"/>
                </a:moveTo>
                <a:cubicBezTo>
                  <a:pt x="404800" y="3126674"/>
                  <a:pt x="403348" y="3132418"/>
                  <a:pt x="403348" y="3132418"/>
                </a:cubicBezTo>
                <a:cubicBezTo>
                  <a:pt x="403348" y="3132418"/>
                  <a:pt x="401896" y="3138162"/>
                  <a:pt x="401896" y="3138162"/>
                </a:cubicBezTo>
                <a:cubicBezTo>
                  <a:pt x="401896" y="3138162"/>
                  <a:pt x="401896" y="3138162"/>
                  <a:pt x="385308" y="3133969"/>
                </a:cubicBezTo>
                <a:cubicBezTo>
                  <a:pt x="386759" y="3128225"/>
                  <a:pt x="386759" y="3128225"/>
                  <a:pt x="386759" y="3128225"/>
                </a:cubicBezTo>
                <a:cubicBezTo>
                  <a:pt x="386759" y="3128225"/>
                  <a:pt x="388212" y="3122480"/>
                  <a:pt x="388212" y="3122480"/>
                </a:cubicBezTo>
                <a:close/>
                <a:moveTo>
                  <a:pt x="3859239" y="3120448"/>
                </a:moveTo>
                <a:cubicBezTo>
                  <a:pt x="3860581" y="3119281"/>
                  <a:pt x="3869579" y="3129634"/>
                  <a:pt x="3869579" y="3129634"/>
                </a:cubicBezTo>
                <a:cubicBezTo>
                  <a:pt x="3868237" y="3130801"/>
                  <a:pt x="3868237" y="3130801"/>
                  <a:pt x="3868237" y="3130801"/>
                </a:cubicBezTo>
                <a:cubicBezTo>
                  <a:pt x="3868237" y="3130801"/>
                  <a:pt x="3859239" y="3120448"/>
                  <a:pt x="3859239" y="3120448"/>
                </a:cubicBezTo>
                <a:close/>
                <a:moveTo>
                  <a:pt x="440665" y="3116011"/>
                </a:moveTo>
                <a:cubicBezTo>
                  <a:pt x="440665" y="3116011"/>
                  <a:pt x="456166" y="3119930"/>
                  <a:pt x="456166" y="3119930"/>
                </a:cubicBezTo>
                <a:cubicBezTo>
                  <a:pt x="456166" y="3119930"/>
                  <a:pt x="456166" y="3119930"/>
                  <a:pt x="454561" y="3126283"/>
                </a:cubicBezTo>
                <a:cubicBezTo>
                  <a:pt x="454561" y="3126283"/>
                  <a:pt x="454561" y="3126283"/>
                  <a:pt x="439059" y="3122365"/>
                </a:cubicBezTo>
                <a:cubicBezTo>
                  <a:pt x="440665" y="3116011"/>
                  <a:pt x="440665" y="3116011"/>
                  <a:pt x="440665" y="3116011"/>
                </a:cubicBezTo>
                <a:close/>
                <a:moveTo>
                  <a:pt x="3794062" y="3101932"/>
                </a:moveTo>
                <a:lnTo>
                  <a:pt x="3799247" y="3118244"/>
                </a:lnTo>
                <a:lnTo>
                  <a:pt x="3813443" y="3109778"/>
                </a:lnTo>
                <a:cubicBezTo>
                  <a:pt x="3821439" y="3118979"/>
                  <a:pt x="3821439" y="3118979"/>
                  <a:pt x="3829435" y="3128180"/>
                </a:cubicBezTo>
                <a:cubicBezTo>
                  <a:pt x="3827604" y="3129771"/>
                  <a:pt x="3817778" y="3122161"/>
                  <a:pt x="3815947" y="3123752"/>
                </a:cubicBezTo>
                <a:cubicBezTo>
                  <a:pt x="3812286" y="3126934"/>
                  <a:pt x="3818451" y="3137726"/>
                  <a:pt x="3824619" y="3148520"/>
                </a:cubicBezTo>
                <a:cubicBezTo>
                  <a:pt x="3832615" y="3157721"/>
                  <a:pt x="3828280" y="3145338"/>
                  <a:pt x="3834445" y="3156130"/>
                </a:cubicBezTo>
                <a:cubicBezTo>
                  <a:pt x="3842442" y="3165331"/>
                  <a:pt x="3838781" y="3168513"/>
                  <a:pt x="3828954" y="3160902"/>
                </a:cubicBezTo>
                <a:cubicBezTo>
                  <a:pt x="3822788" y="3150111"/>
                  <a:pt x="3822788" y="3150111"/>
                  <a:pt x="3812960" y="3142498"/>
                </a:cubicBezTo>
                <a:cubicBezTo>
                  <a:pt x="3804964" y="3133297"/>
                  <a:pt x="3809298" y="3145680"/>
                  <a:pt x="3801302" y="3136479"/>
                </a:cubicBezTo>
                <a:cubicBezTo>
                  <a:pt x="3797304" y="3131879"/>
                  <a:pt x="3795606" y="3128307"/>
                  <a:pt x="3795422" y="3125438"/>
                </a:cubicBezTo>
                <a:lnTo>
                  <a:pt x="3797390" y="3121249"/>
                </a:lnTo>
                <a:lnTo>
                  <a:pt x="3785530" y="3121441"/>
                </a:lnTo>
                <a:cubicBezTo>
                  <a:pt x="3781419" y="3120094"/>
                  <a:pt x="3777053" y="3117945"/>
                  <a:pt x="3769341" y="3116860"/>
                </a:cubicBezTo>
                <a:cubicBezTo>
                  <a:pt x="3767299" y="3110436"/>
                  <a:pt x="3780683" y="3106184"/>
                  <a:pt x="3794062" y="3101932"/>
                </a:cubicBezTo>
                <a:close/>
                <a:moveTo>
                  <a:pt x="3881390" y="3101198"/>
                </a:moveTo>
                <a:cubicBezTo>
                  <a:pt x="3881390" y="3101198"/>
                  <a:pt x="3888372" y="3113301"/>
                  <a:pt x="3877362" y="3104698"/>
                </a:cubicBezTo>
                <a:cubicBezTo>
                  <a:pt x="3877362" y="3104698"/>
                  <a:pt x="3879375" y="3102947"/>
                  <a:pt x="3881390" y="3101198"/>
                </a:cubicBezTo>
                <a:close/>
                <a:moveTo>
                  <a:pt x="3820614" y="3087392"/>
                </a:moveTo>
                <a:cubicBezTo>
                  <a:pt x="3830607" y="3095365"/>
                  <a:pt x="3832352" y="3093848"/>
                  <a:pt x="3835843" y="3090815"/>
                </a:cubicBezTo>
                <a:cubicBezTo>
                  <a:pt x="3844090" y="3100305"/>
                  <a:pt x="3860583" y="3119284"/>
                  <a:pt x="3850590" y="3111309"/>
                </a:cubicBezTo>
                <a:cubicBezTo>
                  <a:pt x="3850590" y="3111309"/>
                  <a:pt x="3848845" y="3112826"/>
                  <a:pt x="3840600" y="3103338"/>
                </a:cubicBezTo>
                <a:cubicBezTo>
                  <a:pt x="3838855" y="3104855"/>
                  <a:pt x="3838855" y="3104855"/>
                  <a:pt x="3835364" y="3107889"/>
                </a:cubicBezTo>
                <a:cubicBezTo>
                  <a:pt x="3827116" y="3098399"/>
                  <a:pt x="3828862" y="3096882"/>
                  <a:pt x="3820614" y="3087392"/>
                </a:cubicBezTo>
                <a:close/>
                <a:moveTo>
                  <a:pt x="222347" y="3080555"/>
                </a:moveTo>
                <a:cubicBezTo>
                  <a:pt x="222347" y="3080555"/>
                  <a:pt x="222347" y="3080555"/>
                  <a:pt x="237829" y="3084468"/>
                </a:cubicBezTo>
                <a:cubicBezTo>
                  <a:pt x="237829" y="3084468"/>
                  <a:pt x="237829" y="3084468"/>
                  <a:pt x="236212" y="3090861"/>
                </a:cubicBezTo>
                <a:cubicBezTo>
                  <a:pt x="263942" y="3111475"/>
                  <a:pt x="254245" y="3149836"/>
                  <a:pt x="244549" y="3188196"/>
                </a:cubicBezTo>
                <a:cubicBezTo>
                  <a:pt x="244549" y="3188196"/>
                  <a:pt x="244549" y="3188196"/>
                  <a:pt x="229069" y="3184284"/>
                </a:cubicBezTo>
                <a:cubicBezTo>
                  <a:pt x="229069" y="3184284"/>
                  <a:pt x="229069" y="3184284"/>
                  <a:pt x="227453" y="3190676"/>
                </a:cubicBezTo>
                <a:cubicBezTo>
                  <a:pt x="229069" y="3184284"/>
                  <a:pt x="232300" y="3171496"/>
                  <a:pt x="215204" y="3173976"/>
                </a:cubicBezTo>
                <a:cubicBezTo>
                  <a:pt x="224900" y="3135617"/>
                  <a:pt x="228132" y="3122829"/>
                  <a:pt x="220732" y="3086949"/>
                </a:cubicBezTo>
                <a:cubicBezTo>
                  <a:pt x="220732" y="3086949"/>
                  <a:pt x="220732" y="3086949"/>
                  <a:pt x="222347" y="3080555"/>
                </a:cubicBezTo>
                <a:close/>
                <a:moveTo>
                  <a:pt x="318941" y="3070749"/>
                </a:moveTo>
                <a:cubicBezTo>
                  <a:pt x="335526" y="3074941"/>
                  <a:pt x="365550" y="3095800"/>
                  <a:pt x="362397" y="3108274"/>
                </a:cubicBezTo>
                <a:cubicBezTo>
                  <a:pt x="360821" y="3114510"/>
                  <a:pt x="359245" y="3120747"/>
                  <a:pt x="359245" y="3120747"/>
                </a:cubicBezTo>
                <a:cubicBezTo>
                  <a:pt x="357668" y="3126983"/>
                  <a:pt x="357668" y="3126983"/>
                  <a:pt x="341080" y="3122789"/>
                </a:cubicBezTo>
                <a:cubicBezTo>
                  <a:pt x="342656" y="3116554"/>
                  <a:pt x="342656" y="3116554"/>
                  <a:pt x="342656" y="3116554"/>
                </a:cubicBezTo>
                <a:cubicBezTo>
                  <a:pt x="342656" y="3116554"/>
                  <a:pt x="344232" y="3110317"/>
                  <a:pt x="344232" y="3110317"/>
                </a:cubicBezTo>
                <a:cubicBezTo>
                  <a:pt x="324492" y="3118596"/>
                  <a:pt x="315789" y="3083222"/>
                  <a:pt x="318941" y="3070749"/>
                </a:cubicBezTo>
                <a:close/>
                <a:moveTo>
                  <a:pt x="3881520" y="3064744"/>
                </a:moveTo>
                <a:cubicBezTo>
                  <a:pt x="3885547" y="3061244"/>
                  <a:pt x="3901526" y="3083698"/>
                  <a:pt x="3899512" y="3085448"/>
                </a:cubicBezTo>
                <a:cubicBezTo>
                  <a:pt x="3890517" y="3075097"/>
                  <a:pt x="3881520" y="3064744"/>
                  <a:pt x="3881520" y="3064744"/>
                </a:cubicBezTo>
                <a:close/>
                <a:moveTo>
                  <a:pt x="3552348" y="3054799"/>
                </a:moveTo>
                <a:lnTo>
                  <a:pt x="3552609" y="3055623"/>
                </a:lnTo>
                <a:lnTo>
                  <a:pt x="3552836" y="3055550"/>
                </a:lnTo>
                <a:close/>
                <a:moveTo>
                  <a:pt x="3844163" y="3047245"/>
                </a:moveTo>
                <a:cubicBezTo>
                  <a:pt x="3860655" y="3066223"/>
                  <a:pt x="3862535" y="3064590"/>
                  <a:pt x="3870782" y="3074080"/>
                </a:cubicBezTo>
                <a:cubicBezTo>
                  <a:pt x="3867023" y="3077346"/>
                  <a:pt x="3867023" y="3077346"/>
                  <a:pt x="3861385" y="3082246"/>
                </a:cubicBezTo>
                <a:cubicBezTo>
                  <a:pt x="3855017" y="3071123"/>
                  <a:pt x="3856896" y="3069490"/>
                  <a:pt x="3848651" y="3060002"/>
                </a:cubicBezTo>
                <a:lnTo>
                  <a:pt x="3840404" y="3050512"/>
                </a:lnTo>
                <a:cubicBezTo>
                  <a:pt x="3840404" y="3050512"/>
                  <a:pt x="3842282" y="3048878"/>
                  <a:pt x="3842282" y="3048878"/>
                </a:cubicBezTo>
                <a:cubicBezTo>
                  <a:pt x="3842282" y="3048878"/>
                  <a:pt x="3844163" y="3047245"/>
                  <a:pt x="3844163" y="3047245"/>
                </a:cubicBezTo>
                <a:close/>
                <a:moveTo>
                  <a:pt x="3776886" y="3040600"/>
                </a:moveTo>
                <a:cubicBezTo>
                  <a:pt x="3784383" y="3049227"/>
                  <a:pt x="3782370" y="3050977"/>
                  <a:pt x="3791881" y="3057854"/>
                </a:cubicBezTo>
                <a:cubicBezTo>
                  <a:pt x="3789867" y="3059604"/>
                  <a:pt x="3780356" y="3052727"/>
                  <a:pt x="3780356" y="3052727"/>
                </a:cubicBezTo>
                <a:cubicBezTo>
                  <a:pt x="3772859" y="3044100"/>
                  <a:pt x="3774873" y="3042350"/>
                  <a:pt x="3776886" y="3040600"/>
                </a:cubicBezTo>
                <a:close/>
                <a:moveTo>
                  <a:pt x="3793623" y="3038168"/>
                </a:moveTo>
                <a:cubicBezTo>
                  <a:pt x="3793623" y="3038168"/>
                  <a:pt x="3793623" y="3038168"/>
                  <a:pt x="3802621" y="3048520"/>
                </a:cubicBezTo>
                <a:cubicBezTo>
                  <a:pt x="3795413" y="3036612"/>
                  <a:pt x="3795413" y="3036612"/>
                  <a:pt x="3806200" y="3045410"/>
                </a:cubicBezTo>
                <a:cubicBezTo>
                  <a:pt x="3816986" y="3054204"/>
                  <a:pt x="3825984" y="3064558"/>
                  <a:pt x="3834979" y="3074908"/>
                </a:cubicBezTo>
                <a:cubicBezTo>
                  <a:pt x="3831399" y="3078020"/>
                  <a:pt x="3820614" y="3069224"/>
                  <a:pt x="3808037" y="3061983"/>
                </a:cubicBezTo>
                <a:cubicBezTo>
                  <a:pt x="3808037" y="3061983"/>
                  <a:pt x="3806246" y="3063537"/>
                  <a:pt x="3797251" y="3053187"/>
                </a:cubicBezTo>
                <a:cubicBezTo>
                  <a:pt x="3797251" y="3053187"/>
                  <a:pt x="3797251" y="3053187"/>
                  <a:pt x="3788254" y="3042834"/>
                </a:cubicBezTo>
                <a:cubicBezTo>
                  <a:pt x="3788254" y="3042834"/>
                  <a:pt x="3790044" y="3041279"/>
                  <a:pt x="3799041" y="3051632"/>
                </a:cubicBezTo>
                <a:lnTo>
                  <a:pt x="3800831" y="3050076"/>
                </a:lnTo>
                <a:cubicBezTo>
                  <a:pt x="3800831" y="3050076"/>
                  <a:pt x="3791833" y="3039723"/>
                  <a:pt x="3791833" y="3039723"/>
                </a:cubicBezTo>
                <a:cubicBezTo>
                  <a:pt x="3793623" y="3038168"/>
                  <a:pt x="3793623" y="3038168"/>
                  <a:pt x="3793623" y="3038168"/>
                </a:cubicBezTo>
                <a:close/>
                <a:moveTo>
                  <a:pt x="3549963" y="3030845"/>
                </a:moveTo>
                <a:lnTo>
                  <a:pt x="3545866" y="3034405"/>
                </a:lnTo>
                <a:lnTo>
                  <a:pt x="3547199" y="3038598"/>
                </a:lnTo>
                <a:lnTo>
                  <a:pt x="3547356" y="3039090"/>
                </a:lnTo>
                <a:lnTo>
                  <a:pt x="3552813" y="3045369"/>
                </a:lnTo>
                <a:lnTo>
                  <a:pt x="3559751" y="3053353"/>
                </a:lnTo>
                <a:lnTo>
                  <a:pt x="3565688" y="3051466"/>
                </a:lnTo>
                <a:cubicBezTo>
                  <a:pt x="3567557" y="3050872"/>
                  <a:pt x="3567557" y="3050872"/>
                  <a:pt x="3567557" y="3050872"/>
                </a:cubicBezTo>
                <a:lnTo>
                  <a:pt x="3572851" y="3053907"/>
                </a:lnTo>
                <a:lnTo>
                  <a:pt x="3560360" y="3040936"/>
                </a:lnTo>
                <a:cubicBezTo>
                  <a:pt x="3556739" y="3037706"/>
                  <a:pt x="3554171" y="3035689"/>
                  <a:pt x="3549963" y="3030845"/>
                </a:cubicBezTo>
                <a:close/>
                <a:moveTo>
                  <a:pt x="3741901" y="3029839"/>
                </a:moveTo>
                <a:cubicBezTo>
                  <a:pt x="3741820" y="3029058"/>
                  <a:pt x="3742802" y="3029341"/>
                  <a:pt x="3745471" y="3031565"/>
                </a:cubicBezTo>
                <a:cubicBezTo>
                  <a:pt x="3745471" y="3031565"/>
                  <a:pt x="3745471" y="3031565"/>
                  <a:pt x="3754466" y="3041915"/>
                </a:cubicBezTo>
                <a:cubicBezTo>
                  <a:pt x="3751949" y="3044103"/>
                  <a:pt x="3742143" y="3032183"/>
                  <a:pt x="3741901" y="3029839"/>
                </a:cubicBezTo>
                <a:close/>
                <a:moveTo>
                  <a:pt x="3831788" y="3025596"/>
                </a:moveTo>
                <a:cubicBezTo>
                  <a:pt x="3840184" y="3035257"/>
                  <a:pt x="3840184" y="3035257"/>
                  <a:pt x="3840184" y="3035257"/>
                </a:cubicBezTo>
                <a:cubicBezTo>
                  <a:pt x="3831788" y="3025596"/>
                  <a:pt x="3829924" y="3027216"/>
                  <a:pt x="3829924" y="3027216"/>
                </a:cubicBezTo>
                <a:cubicBezTo>
                  <a:pt x="3829924" y="3027216"/>
                  <a:pt x="3831788" y="3025596"/>
                  <a:pt x="3831788" y="3025596"/>
                </a:cubicBezTo>
                <a:close/>
                <a:moveTo>
                  <a:pt x="3808391" y="3025334"/>
                </a:moveTo>
                <a:cubicBezTo>
                  <a:pt x="3810404" y="3023584"/>
                  <a:pt x="3819402" y="3033937"/>
                  <a:pt x="3819402" y="3033937"/>
                </a:cubicBezTo>
                <a:cubicBezTo>
                  <a:pt x="3817388" y="3035687"/>
                  <a:pt x="3819402" y="3033937"/>
                  <a:pt x="3817388" y="3035687"/>
                </a:cubicBezTo>
                <a:cubicBezTo>
                  <a:pt x="3817388" y="3035687"/>
                  <a:pt x="3817388" y="3035687"/>
                  <a:pt x="3808391" y="3025334"/>
                </a:cubicBezTo>
                <a:close/>
                <a:moveTo>
                  <a:pt x="3850548" y="3025038"/>
                </a:moveTo>
                <a:cubicBezTo>
                  <a:pt x="3850548" y="3025038"/>
                  <a:pt x="3848533" y="3026788"/>
                  <a:pt x="3857532" y="3037141"/>
                </a:cubicBezTo>
                <a:cubicBezTo>
                  <a:pt x="3857532" y="3037141"/>
                  <a:pt x="3848533" y="3026788"/>
                  <a:pt x="3848533" y="3026788"/>
                </a:cubicBezTo>
                <a:cubicBezTo>
                  <a:pt x="3848533" y="3026788"/>
                  <a:pt x="3848533" y="3026788"/>
                  <a:pt x="3850548" y="3025038"/>
                </a:cubicBezTo>
                <a:close/>
                <a:moveTo>
                  <a:pt x="3782321" y="3017705"/>
                </a:moveTo>
                <a:cubicBezTo>
                  <a:pt x="3791318" y="3028058"/>
                  <a:pt x="3791318" y="3028058"/>
                  <a:pt x="3792997" y="3026599"/>
                </a:cubicBezTo>
                <a:cubicBezTo>
                  <a:pt x="3792997" y="3026599"/>
                  <a:pt x="3792997" y="3026599"/>
                  <a:pt x="3791318" y="3028058"/>
                </a:cubicBezTo>
                <a:cubicBezTo>
                  <a:pt x="3791318" y="3028058"/>
                  <a:pt x="3789640" y="3029516"/>
                  <a:pt x="3789640" y="3029516"/>
                </a:cubicBezTo>
                <a:cubicBezTo>
                  <a:pt x="3789640" y="3029516"/>
                  <a:pt x="3780642" y="3019163"/>
                  <a:pt x="3780642" y="3019163"/>
                </a:cubicBezTo>
                <a:cubicBezTo>
                  <a:pt x="3780642" y="3019163"/>
                  <a:pt x="3782321" y="3017705"/>
                  <a:pt x="3782321" y="3017705"/>
                </a:cubicBezTo>
                <a:close/>
                <a:moveTo>
                  <a:pt x="3911498" y="3008409"/>
                </a:moveTo>
                <a:cubicBezTo>
                  <a:pt x="3917496" y="3015310"/>
                  <a:pt x="3917496" y="3015310"/>
                  <a:pt x="3917496" y="3015310"/>
                </a:cubicBezTo>
                <a:cubicBezTo>
                  <a:pt x="3915482" y="3017060"/>
                  <a:pt x="3915482" y="3017060"/>
                  <a:pt x="3909485" y="3010159"/>
                </a:cubicBezTo>
                <a:cubicBezTo>
                  <a:pt x="3909485" y="3010159"/>
                  <a:pt x="3911498" y="3008409"/>
                  <a:pt x="3911498" y="3008409"/>
                </a:cubicBezTo>
                <a:close/>
                <a:moveTo>
                  <a:pt x="3697784" y="3006508"/>
                </a:moveTo>
                <a:cubicBezTo>
                  <a:pt x="3699068" y="3007517"/>
                  <a:pt x="3701173" y="3009938"/>
                  <a:pt x="3705381" y="3014781"/>
                </a:cubicBezTo>
                <a:cubicBezTo>
                  <a:pt x="3703525" y="3016393"/>
                  <a:pt x="3703525" y="3016393"/>
                  <a:pt x="3703525" y="3016393"/>
                </a:cubicBezTo>
                <a:cubicBezTo>
                  <a:pt x="3695108" y="3006708"/>
                  <a:pt x="3695108" y="3006708"/>
                  <a:pt x="3695108" y="3006708"/>
                </a:cubicBezTo>
                <a:cubicBezTo>
                  <a:pt x="3696035" y="3005901"/>
                  <a:pt x="3696499" y="3005499"/>
                  <a:pt x="3697784" y="3006508"/>
                </a:cubicBezTo>
                <a:close/>
                <a:moveTo>
                  <a:pt x="3522499" y="3005630"/>
                </a:moveTo>
                <a:lnTo>
                  <a:pt x="3520726" y="3007078"/>
                </a:lnTo>
                <a:lnTo>
                  <a:pt x="3523173" y="3006514"/>
                </a:lnTo>
                <a:close/>
                <a:moveTo>
                  <a:pt x="3930249" y="3004227"/>
                </a:moveTo>
                <a:cubicBezTo>
                  <a:pt x="3930249" y="3004227"/>
                  <a:pt x="3939247" y="3014580"/>
                  <a:pt x="3939247" y="3014580"/>
                </a:cubicBezTo>
                <a:cubicBezTo>
                  <a:pt x="3939247" y="3014580"/>
                  <a:pt x="3939247" y="3014580"/>
                  <a:pt x="3937233" y="3016330"/>
                </a:cubicBezTo>
                <a:cubicBezTo>
                  <a:pt x="3928235" y="3005977"/>
                  <a:pt x="3928235" y="3005977"/>
                  <a:pt x="3928235" y="3005977"/>
                </a:cubicBezTo>
                <a:cubicBezTo>
                  <a:pt x="3930249" y="3004227"/>
                  <a:pt x="3930249" y="3004227"/>
                  <a:pt x="3930249" y="3004227"/>
                </a:cubicBezTo>
                <a:close/>
                <a:moveTo>
                  <a:pt x="1967827" y="3002073"/>
                </a:moveTo>
                <a:cubicBezTo>
                  <a:pt x="1967549" y="2997603"/>
                  <a:pt x="1968105" y="3006543"/>
                  <a:pt x="1986547" y="3005396"/>
                </a:cubicBezTo>
                <a:cubicBezTo>
                  <a:pt x="1980677" y="3010248"/>
                  <a:pt x="1974113" y="3003926"/>
                  <a:pt x="1962097" y="3009161"/>
                </a:cubicBezTo>
                <a:cubicBezTo>
                  <a:pt x="1974252" y="3006160"/>
                  <a:pt x="1955672" y="3005073"/>
                  <a:pt x="1967827" y="3002073"/>
                </a:cubicBezTo>
                <a:close/>
                <a:moveTo>
                  <a:pt x="3825628" y="2999754"/>
                </a:moveTo>
                <a:cubicBezTo>
                  <a:pt x="3827217" y="2999887"/>
                  <a:pt x="3829556" y="3000884"/>
                  <a:pt x="3832555" y="3004334"/>
                </a:cubicBezTo>
                <a:cubicBezTo>
                  <a:pt x="3832555" y="3004334"/>
                  <a:pt x="3830877" y="3005793"/>
                  <a:pt x="3829199" y="3007251"/>
                </a:cubicBezTo>
                <a:cubicBezTo>
                  <a:pt x="3829199" y="3007251"/>
                  <a:pt x="3829199" y="3007251"/>
                  <a:pt x="3823201" y="3000350"/>
                </a:cubicBezTo>
                <a:cubicBezTo>
                  <a:pt x="3823201" y="3000350"/>
                  <a:pt x="3824040" y="2999621"/>
                  <a:pt x="3825628" y="2999754"/>
                </a:cubicBezTo>
                <a:close/>
                <a:moveTo>
                  <a:pt x="3806598" y="2996610"/>
                </a:moveTo>
                <a:cubicBezTo>
                  <a:pt x="3814995" y="3006272"/>
                  <a:pt x="3825256" y="3014313"/>
                  <a:pt x="3820589" y="3001411"/>
                </a:cubicBezTo>
                <a:cubicBezTo>
                  <a:pt x="3828985" y="3011072"/>
                  <a:pt x="3828985" y="3011072"/>
                  <a:pt x="3827121" y="3012692"/>
                </a:cubicBezTo>
                <a:cubicBezTo>
                  <a:pt x="3835518" y="3022354"/>
                  <a:pt x="3835518" y="3022354"/>
                  <a:pt x="3835518" y="3022354"/>
                </a:cubicBezTo>
                <a:cubicBezTo>
                  <a:pt x="3833653" y="3023975"/>
                  <a:pt x="3825256" y="3014313"/>
                  <a:pt x="3825256" y="3014313"/>
                </a:cubicBezTo>
                <a:cubicBezTo>
                  <a:pt x="3833653" y="3023975"/>
                  <a:pt x="3833653" y="3023975"/>
                  <a:pt x="3833653" y="3023975"/>
                </a:cubicBezTo>
                <a:cubicBezTo>
                  <a:pt x="3833653" y="3023975"/>
                  <a:pt x="3833653" y="3023975"/>
                  <a:pt x="3831788" y="3025596"/>
                </a:cubicBezTo>
                <a:cubicBezTo>
                  <a:pt x="3831788" y="3025596"/>
                  <a:pt x="3831788" y="3025596"/>
                  <a:pt x="3823391" y="3015933"/>
                </a:cubicBezTo>
                <a:cubicBezTo>
                  <a:pt x="3822459" y="3016744"/>
                  <a:pt x="3819894" y="3014733"/>
                  <a:pt x="3818379" y="3013931"/>
                </a:cubicBezTo>
                <a:lnTo>
                  <a:pt x="3818708" y="3015277"/>
                </a:lnTo>
                <a:lnTo>
                  <a:pt x="3820124" y="3017032"/>
                </a:lnTo>
                <a:lnTo>
                  <a:pt x="3821464" y="3021247"/>
                </a:lnTo>
                <a:lnTo>
                  <a:pt x="3828059" y="3028836"/>
                </a:lnTo>
                <a:cubicBezTo>
                  <a:pt x="3840184" y="3035257"/>
                  <a:pt x="3837395" y="3054641"/>
                  <a:pt x="3822466" y="3033697"/>
                </a:cubicBezTo>
                <a:cubicBezTo>
                  <a:pt x="3822466" y="3033697"/>
                  <a:pt x="3820367" y="3031281"/>
                  <a:pt x="3818501" y="3028664"/>
                </a:cubicBezTo>
                <a:lnTo>
                  <a:pt x="3817928" y="3027270"/>
                </a:lnTo>
                <a:lnTo>
                  <a:pt x="3807009" y="3024440"/>
                </a:lnTo>
                <a:cubicBezTo>
                  <a:pt x="3804068" y="3022134"/>
                  <a:pt x="3803132" y="3019190"/>
                  <a:pt x="3802196" y="3016246"/>
                </a:cubicBezTo>
                <a:lnTo>
                  <a:pt x="3809838" y="3014251"/>
                </a:lnTo>
                <a:lnTo>
                  <a:pt x="3807770" y="3012551"/>
                </a:lnTo>
                <a:cubicBezTo>
                  <a:pt x="3805438" y="3010338"/>
                  <a:pt x="3803339" y="3007923"/>
                  <a:pt x="3799140" y="3003091"/>
                </a:cubicBezTo>
                <a:cubicBezTo>
                  <a:pt x="3801005" y="3001471"/>
                  <a:pt x="3802869" y="2999850"/>
                  <a:pt x="3806598" y="2996610"/>
                </a:cubicBezTo>
                <a:close/>
                <a:moveTo>
                  <a:pt x="3735737" y="2993080"/>
                </a:moveTo>
                <a:cubicBezTo>
                  <a:pt x="3736907" y="2993578"/>
                  <a:pt x="3738406" y="2995304"/>
                  <a:pt x="3740565" y="2999483"/>
                </a:cubicBezTo>
                <a:cubicBezTo>
                  <a:pt x="3740565" y="2999483"/>
                  <a:pt x="3740565" y="2999483"/>
                  <a:pt x="3738887" y="3000941"/>
                </a:cubicBezTo>
                <a:cubicBezTo>
                  <a:pt x="3738887" y="3000941"/>
                  <a:pt x="3732890" y="2994040"/>
                  <a:pt x="3732890" y="2994040"/>
                </a:cubicBezTo>
                <a:cubicBezTo>
                  <a:pt x="3733728" y="2993312"/>
                  <a:pt x="3734568" y="2992582"/>
                  <a:pt x="3735737" y="2993080"/>
                </a:cubicBezTo>
                <a:close/>
                <a:moveTo>
                  <a:pt x="3915254" y="2986973"/>
                </a:moveTo>
                <a:cubicBezTo>
                  <a:pt x="3927280" y="2992676"/>
                  <a:pt x="3941258" y="3012828"/>
                  <a:pt x="3921239" y="2997926"/>
                </a:cubicBezTo>
                <a:cubicBezTo>
                  <a:pt x="3913240" y="2988723"/>
                  <a:pt x="3923252" y="2996176"/>
                  <a:pt x="3915254" y="2986973"/>
                </a:cubicBezTo>
                <a:close/>
                <a:moveTo>
                  <a:pt x="3761038" y="2981692"/>
                </a:moveTo>
                <a:cubicBezTo>
                  <a:pt x="3761038" y="2981692"/>
                  <a:pt x="3761038" y="2981692"/>
                  <a:pt x="3770035" y="2992045"/>
                </a:cubicBezTo>
                <a:cubicBezTo>
                  <a:pt x="3768021" y="2993795"/>
                  <a:pt x="3759024" y="2983442"/>
                  <a:pt x="3759024" y="2983442"/>
                </a:cubicBezTo>
                <a:cubicBezTo>
                  <a:pt x="3759024" y="2983442"/>
                  <a:pt x="3759024" y="2983442"/>
                  <a:pt x="3761038" y="2981692"/>
                </a:cubicBezTo>
                <a:close/>
                <a:moveTo>
                  <a:pt x="3849043" y="2977892"/>
                </a:moveTo>
                <a:cubicBezTo>
                  <a:pt x="3850855" y="2976316"/>
                  <a:pt x="3857440" y="2987553"/>
                  <a:pt x="3865837" y="2997215"/>
                </a:cubicBezTo>
                <a:cubicBezTo>
                  <a:pt x="3884441" y="3014963"/>
                  <a:pt x="3894651" y="3023050"/>
                  <a:pt x="3900087" y="3018325"/>
                </a:cubicBezTo>
                <a:cubicBezTo>
                  <a:pt x="3916881" y="3037649"/>
                  <a:pt x="3909632" y="3043949"/>
                  <a:pt x="3907820" y="3045524"/>
                </a:cubicBezTo>
                <a:cubicBezTo>
                  <a:pt x="3918028" y="3053611"/>
                  <a:pt x="3918028" y="3053611"/>
                  <a:pt x="3926425" y="3063272"/>
                </a:cubicBezTo>
                <a:cubicBezTo>
                  <a:pt x="3916216" y="3055186"/>
                  <a:pt x="3929385" y="3077659"/>
                  <a:pt x="3910779" y="3059911"/>
                </a:cubicBezTo>
                <a:cubicBezTo>
                  <a:pt x="3902382" y="3050249"/>
                  <a:pt x="3914404" y="3056761"/>
                  <a:pt x="3906007" y="3047099"/>
                </a:cubicBezTo>
                <a:cubicBezTo>
                  <a:pt x="3895798" y="3039012"/>
                  <a:pt x="3890362" y="3043737"/>
                  <a:pt x="3875380" y="3022839"/>
                </a:cubicBezTo>
                <a:cubicBezTo>
                  <a:pt x="3877192" y="3021264"/>
                  <a:pt x="3868796" y="3011601"/>
                  <a:pt x="3870608" y="3010027"/>
                </a:cubicBezTo>
                <a:cubicBezTo>
                  <a:pt x="3862212" y="3000365"/>
                  <a:pt x="3853815" y="2990703"/>
                  <a:pt x="3853815" y="2990703"/>
                </a:cubicBezTo>
                <a:cubicBezTo>
                  <a:pt x="3853815" y="2990703"/>
                  <a:pt x="3845418" y="2981041"/>
                  <a:pt x="3845418" y="2981041"/>
                </a:cubicBezTo>
                <a:cubicBezTo>
                  <a:pt x="3855627" y="2989128"/>
                  <a:pt x="3855627" y="2989128"/>
                  <a:pt x="3855627" y="2989128"/>
                </a:cubicBezTo>
                <a:cubicBezTo>
                  <a:pt x="3857440" y="2987553"/>
                  <a:pt x="3847231" y="2979467"/>
                  <a:pt x="3849043" y="2977892"/>
                </a:cubicBezTo>
                <a:close/>
                <a:moveTo>
                  <a:pt x="3868130" y="2973418"/>
                </a:moveTo>
                <a:cubicBezTo>
                  <a:pt x="3870143" y="2971668"/>
                  <a:pt x="3886121" y="2994122"/>
                  <a:pt x="3875113" y="2985521"/>
                </a:cubicBezTo>
                <a:cubicBezTo>
                  <a:pt x="3875113" y="2985521"/>
                  <a:pt x="3877126" y="2983771"/>
                  <a:pt x="3868130" y="2973418"/>
                </a:cubicBezTo>
                <a:close/>
                <a:moveTo>
                  <a:pt x="3955800" y="2969908"/>
                </a:moveTo>
                <a:cubicBezTo>
                  <a:pt x="3963297" y="2978536"/>
                  <a:pt x="3963297" y="2978536"/>
                  <a:pt x="3963297" y="2978536"/>
                </a:cubicBezTo>
                <a:cubicBezTo>
                  <a:pt x="3970795" y="2987163"/>
                  <a:pt x="3967102" y="2990371"/>
                  <a:pt x="3965257" y="2991976"/>
                </a:cubicBezTo>
                <a:cubicBezTo>
                  <a:pt x="3955913" y="2984953"/>
                  <a:pt x="3957759" y="2983348"/>
                  <a:pt x="3950262" y="2974721"/>
                </a:cubicBezTo>
                <a:cubicBezTo>
                  <a:pt x="3952107" y="2973117"/>
                  <a:pt x="3953953" y="2971513"/>
                  <a:pt x="3955800" y="2969908"/>
                </a:cubicBezTo>
                <a:close/>
                <a:moveTo>
                  <a:pt x="3873499" y="2968751"/>
                </a:moveTo>
                <a:cubicBezTo>
                  <a:pt x="3875513" y="2967001"/>
                  <a:pt x="3884510" y="2977354"/>
                  <a:pt x="3884510" y="2977354"/>
                </a:cubicBezTo>
                <a:cubicBezTo>
                  <a:pt x="3884510" y="2977354"/>
                  <a:pt x="3882496" y="2979104"/>
                  <a:pt x="3882496" y="2979104"/>
                </a:cubicBezTo>
                <a:cubicBezTo>
                  <a:pt x="3873499" y="2968751"/>
                  <a:pt x="3873499" y="2968751"/>
                  <a:pt x="3873499" y="2968751"/>
                </a:cubicBezTo>
                <a:close/>
                <a:moveTo>
                  <a:pt x="3705899" y="2962984"/>
                </a:moveTo>
                <a:cubicBezTo>
                  <a:pt x="3705899" y="2962984"/>
                  <a:pt x="3714896" y="2973337"/>
                  <a:pt x="3716742" y="2971732"/>
                </a:cubicBezTo>
                <a:cubicBezTo>
                  <a:pt x="3716742" y="2971732"/>
                  <a:pt x="3716742" y="2971732"/>
                  <a:pt x="3725740" y="2982086"/>
                </a:cubicBezTo>
                <a:cubicBezTo>
                  <a:pt x="3732889" y="2994041"/>
                  <a:pt x="3727352" y="2998853"/>
                  <a:pt x="3716511" y="2990106"/>
                </a:cubicBezTo>
                <a:cubicBezTo>
                  <a:pt x="3709359" y="2978149"/>
                  <a:pt x="3702207" y="2966192"/>
                  <a:pt x="3705899" y="2962984"/>
                </a:cubicBezTo>
                <a:close/>
                <a:moveTo>
                  <a:pt x="3733337" y="2961476"/>
                </a:moveTo>
                <a:cubicBezTo>
                  <a:pt x="3734747" y="2960251"/>
                  <a:pt x="3738218" y="2961399"/>
                  <a:pt x="3743281" y="2965327"/>
                </a:cubicBezTo>
                <a:cubicBezTo>
                  <a:pt x="3749649" y="2976451"/>
                  <a:pt x="3757895" y="2985939"/>
                  <a:pt x="3766142" y="2995429"/>
                </a:cubicBezTo>
                <a:cubicBezTo>
                  <a:pt x="3756015" y="2987572"/>
                  <a:pt x="3754136" y="2989205"/>
                  <a:pt x="3752256" y="2990839"/>
                </a:cubicBezTo>
                <a:cubicBezTo>
                  <a:pt x="3745890" y="2979717"/>
                  <a:pt x="3742131" y="2982983"/>
                  <a:pt x="3735763" y="2971860"/>
                </a:cubicBezTo>
                <a:cubicBezTo>
                  <a:pt x="3732579" y="2966299"/>
                  <a:pt x="3731928" y="2962701"/>
                  <a:pt x="3733337" y="2961476"/>
                </a:cubicBezTo>
                <a:close/>
                <a:moveTo>
                  <a:pt x="3903137" y="2961166"/>
                </a:moveTo>
                <a:cubicBezTo>
                  <a:pt x="3913980" y="2969915"/>
                  <a:pt x="3924824" y="2978664"/>
                  <a:pt x="3935664" y="2987411"/>
                </a:cubicBezTo>
                <a:cubicBezTo>
                  <a:pt x="3933819" y="2989015"/>
                  <a:pt x="3931973" y="2990619"/>
                  <a:pt x="3930127" y="2992223"/>
                </a:cubicBezTo>
                <a:cubicBezTo>
                  <a:pt x="3921132" y="2981873"/>
                  <a:pt x="3919286" y="2983477"/>
                  <a:pt x="3901291" y="2962771"/>
                </a:cubicBezTo>
                <a:cubicBezTo>
                  <a:pt x="3901291" y="2962771"/>
                  <a:pt x="3903137" y="2961166"/>
                  <a:pt x="3903137" y="2961166"/>
                </a:cubicBezTo>
                <a:close/>
                <a:moveTo>
                  <a:pt x="3709592" y="2959775"/>
                </a:moveTo>
                <a:cubicBezTo>
                  <a:pt x="3713282" y="2956568"/>
                  <a:pt x="3720434" y="2968524"/>
                  <a:pt x="3731278" y="2977273"/>
                </a:cubicBezTo>
                <a:cubicBezTo>
                  <a:pt x="3729432" y="2978878"/>
                  <a:pt x="3727586" y="2980481"/>
                  <a:pt x="3716742" y="2971732"/>
                </a:cubicBezTo>
                <a:cubicBezTo>
                  <a:pt x="3716742" y="2971732"/>
                  <a:pt x="3709592" y="2959775"/>
                  <a:pt x="3709592" y="2959775"/>
                </a:cubicBezTo>
                <a:close/>
                <a:moveTo>
                  <a:pt x="3939067" y="2959467"/>
                </a:moveTo>
                <a:cubicBezTo>
                  <a:pt x="3940696" y="2960326"/>
                  <a:pt x="3943448" y="2962475"/>
                  <a:pt x="3943448" y="2962475"/>
                </a:cubicBezTo>
                <a:cubicBezTo>
                  <a:pt x="3943448" y="2962475"/>
                  <a:pt x="3941434" y="2964225"/>
                  <a:pt x="3941434" y="2964225"/>
                </a:cubicBezTo>
                <a:cubicBezTo>
                  <a:pt x="3936936" y="2959049"/>
                  <a:pt x="3937440" y="2958612"/>
                  <a:pt x="3939067" y="2959467"/>
                </a:cubicBezTo>
                <a:close/>
                <a:moveTo>
                  <a:pt x="3839299" y="2954562"/>
                </a:moveTo>
                <a:cubicBezTo>
                  <a:pt x="3839928" y="2954015"/>
                  <a:pt x="3842597" y="2956239"/>
                  <a:pt x="3847096" y="2961415"/>
                </a:cubicBezTo>
                <a:cubicBezTo>
                  <a:pt x="3856092" y="2971766"/>
                  <a:pt x="3845418" y="2962873"/>
                  <a:pt x="3843739" y="2964332"/>
                </a:cubicBezTo>
                <a:cubicBezTo>
                  <a:pt x="3840079" y="2958427"/>
                  <a:pt x="3838669" y="2955109"/>
                  <a:pt x="3839299" y="2954562"/>
                </a:cubicBezTo>
                <a:close/>
                <a:moveTo>
                  <a:pt x="3684116" y="2950118"/>
                </a:moveTo>
                <a:cubicBezTo>
                  <a:pt x="3700609" y="2969096"/>
                  <a:pt x="3715289" y="2989650"/>
                  <a:pt x="3701607" y="2984886"/>
                </a:cubicBezTo>
                <a:cubicBezTo>
                  <a:pt x="3708040" y="2995950"/>
                  <a:pt x="3709852" y="2994374"/>
                  <a:pt x="3716288" y="3005440"/>
                </a:cubicBezTo>
                <a:lnTo>
                  <a:pt x="3716122" y="3004776"/>
                </a:lnTo>
                <a:lnTo>
                  <a:pt x="3715857" y="3004193"/>
                </a:lnTo>
                <a:lnTo>
                  <a:pt x="3715978" y="3004200"/>
                </a:lnTo>
                <a:lnTo>
                  <a:pt x="3715007" y="3000306"/>
                </a:lnTo>
                <a:cubicBezTo>
                  <a:pt x="3714429" y="2998726"/>
                  <a:pt x="3714882" y="2998332"/>
                  <a:pt x="3719913" y="3002289"/>
                </a:cubicBezTo>
                <a:cubicBezTo>
                  <a:pt x="3719913" y="3002289"/>
                  <a:pt x="3720366" y="3001896"/>
                  <a:pt x="3721849" y="3002688"/>
                </a:cubicBezTo>
                <a:lnTo>
                  <a:pt x="3724002" y="3004680"/>
                </a:lnTo>
                <a:lnTo>
                  <a:pt x="3730877" y="3005092"/>
                </a:lnTo>
                <a:cubicBezTo>
                  <a:pt x="3734456" y="3004765"/>
                  <a:pt x="3737802" y="3003701"/>
                  <a:pt x="3744492" y="3001576"/>
                </a:cubicBezTo>
                <a:cubicBezTo>
                  <a:pt x="3748234" y="3013354"/>
                  <a:pt x="3732983" y="3011717"/>
                  <a:pt x="3736725" y="3023493"/>
                </a:cubicBezTo>
                <a:lnTo>
                  <a:pt x="3733280" y="3022128"/>
                </a:lnTo>
                <a:lnTo>
                  <a:pt x="3730968" y="3025992"/>
                </a:lnTo>
                <a:cubicBezTo>
                  <a:pt x="3729156" y="3027568"/>
                  <a:pt x="3725531" y="3030718"/>
                  <a:pt x="3715474" y="3022805"/>
                </a:cubicBezTo>
                <a:cubicBezTo>
                  <a:pt x="3707226" y="3013314"/>
                  <a:pt x="3712662" y="3008589"/>
                  <a:pt x="3720910" y="3018079"/>
                </a:cubicBezTo>
                <a:cubicBezTo>
                  <a:pt x="3722723" y="3016505"/>
                  <a:pt x="3704415" y="2999099"/>
                  <a:pt x="3706227" y="2997524"/>
                </a:cubicBezTo>
                <a:cubicBezTo>
                  <a:pt x="3694357" y="2991187"/>
                  <a:pt x="3689735" y="2978546"/>
                  <a:pt x="3679675" y="2970631"/>
                </a:cubicBezTo>
                <a:cubicBezTo>
                  <a:pt x="3673242" y="2959568"/>
                  <a:pt x="3673897" y="2954833"/>
                  <a:pt x="3676389" y="2952667"/>
                </a:cubicBezTo>
                <a:cubicBezTo>
                  <a:pt x="3678881" y="2950501"/>
                  <a:pt x="3683210" y="2950906"/>
                  <a:pt x="3684116" y="2950118"/>
                </a:cubicBezTo>
                <a:close/>
                <a:moveTo>
                  <a:pt x="3799968" y="2947859"/>
                </a:moveTo>
                <a:lnTo>
                  <a:pt x="3808966" y="2958211"/>
                </a:lnTo>
                <a:cubicBezTo>
                  <a:pt x="3806952" y="2959962"/>
                  <a:pt x="3806952" y="2959962"/>
                  <a:pt x="3806952" y="2959962"/>
                </a:cubicBezTo>
                <a:cubicBezTo>
                  <a:pt x="3806952" y="2959962"/>
                  <a:pt x="3806952" y="2959962"/>
                  <a:pt x="3797955" y="2949609"/>
                </a:cubicBezTo>
                <a:cubicBezTo>
                  <a:pt x="3797955" y="2949609"/>
                  <a:pt x="3799968" y="2947859"/>
                  <a:pt x="3799968" y="2947859"/>
                </a:cubicBezTo>
                <a:close/>
                <a:moveTo>
                  <a:pt x="303744" y="2944685"/>
                </a:moveTo>
                <a:cubicBezTo>
                  <a:pt x="303744" y="2944685"/>
                  <a:pt x="320333" y="2948877"/>
                  <a:pt x="320333" y="2948877"/>
                </a:cubicBezTo>
                <a:cubicBezTo>
                  <a:pt x="302099" y="2951196"/>
                  <a:pt x="302099" y="2951196"/>
                  <a:pt x="317042" y="2961898"/>
                </a:cubicBezTo>
                <a:cubicBezTo>
                  <a:pt x="317042" y="2961898"/>
                  <a:pt x="315397" y="2968409"/>
                  <a:pt x="297163" y="2970725"/>
                </a:cubicBezTo>
                <a:cubicBezTo>
                  <a:pt x="298809" y="2964216"/>
                  <a:pt x="298809" y="2964216"/>
                  <a:pt x="298809" y="2964216"/>
                </a:cubicBezTo>
                <a:cubicBezTo>
                  <a:pt x="298809" y="2964216"/>
                  <a:pt x="300453" y="2957705"/>
                  <a:pt x="300453" y="2957705"/>
                </a:cubicBezTo>
                <a:cubicBezTo>
                  <a:pt x="302099" y="2951196"/>
                  <a:pt x="302099" y="2951196"/>
                  <a:pt x="303744" y="2944685"/>
                </a:cubicBezTo>
                <a:close/>
                <a:moveTo>
                  <a:pt x="3847495" y="2942896"/>
                </a:moveTo>
                <a:cubicBezTo>
                  <a:pt x="3856492" y="2953249"/>
                  <a:pt x="3856492" y="2953249"/>
                  <a:pt x="3856492" y="2953249"/>
                </a:cubicBezTo>
                <a:cubicBezTo>
                  <a:pt x="3855150" y="2954415"/>
                  <a:pt x="3846153" y="2944063"/>
                  <a:pt x="3846153" y="2944063"/>
                </a:cubicBezTo>
                <a:cubicBezTo>
                  <a:pt x="3847495" y="2942896"/>
                  <a:pt x="3847495" y="2942896"/>
                  <a:pt x="3847495" y="2942896"/>
                </a:cubicBezTo>
                <a:close/>
                <a:moveTo>
                  <a:pt x="1983153" y="2941991"/>
                </a:moveTo>
                <a:cubicBezTo>
                  <a:pt x="1983291" y="2944200"/>
                  <a:pt x="1984869" y="2945210"/>
                  <a:pt x="1984938" y="2946315"/>
                </a:cubicBezTo>
                <a:cubicBezTo>
                  <a:pt x="1985007" y="2947419"/>
                  <a:pt x="1983566" y="2948617"/>
                  <a:pt x="1977667" y="2951202"/>
                </a:cubicBezTo>
                <a:cubicBezTo>
                  <a:pt x="1965728" y="2954162"/>
                  <a:pt x="1983153" y="2941991"/>
                  <a:pt x="1971216" y="2944951"/>
                </a:cubicBezTo>
                <a:cubicBezTo>
                  <a:pt x="1977116" y="2942366"/>
                  <a:pt x="1977116" y="2942366"/>
                  <a:pt x="1983153" y="2941991"/>
                </a:cubicBezTo>
                <a:close/>
                <a:moveTo>
                  <a:pt x="3751248" y="2940738"/>
                </a:moveTo>
                <a:cubicBezTo>
                  <a:pt x="3757933" y="2952090"/>
                  <a:pt x="3759745" y="2950515"/>
                  <a:pt x="3759745" y="2950515"/>
                </a:cubicBezTo>
                <a:cubicBezTo>
                  <a:pt x="3768242" y="2960292"/>
                  <a:pt x="3761557" y="2948940"/>
                  <a:pt x="3771866" y="2957142"/>
                </a:cubicBezTo>
                <a:cubicBezTo>
                  <a:pt x="3773680" y="2955567"/>
                  <a:pt x="3773680" y="2955567"/>
                  <a:pt x="3773680" y="2955567"/>
                </a:cubicBezTo>
                <a:cubicBezTo>
                  <a:pt x="3773680" y="2955567"/>
                  <a:pt x="3782176" y="2965345"/>
                  <a:pt x="3780363" y="2966919"/>
                </a:cubicBezTo>
                <a:cubicBezTo>
                  <a:pt x="3787048" y="2978271"/>
                  <a:pt x="3791920" y="2991198"/>
                  <a:pt x="3788295" y="2994348"/>
                </a:cubicBezTo>
                <a:cubicBezTo>
                  <a:pt x="3779798" y="2984570"/>
                  <a:pt x="3777986" y="2986146"/>
                  <a:pt x="3769490" y="2976369"/>
                </a:cubicBezTo>
                <a:cubicBezTo>
                  <a:pt x="3769490" y="2976369"/>
                  <a:pt x="3771301" y="2974794"/>
                  <a:pt x="3773114" y="2973219"/>
                </a:cubicBezTo>
                <a:cubicBezTo>
                  <a:pt x="3764617" y="2963442"/>
                  <a:pt x="3764617" y="2963442"/>
                  <a:pt x="3754308" y="2955240"/>
                </a:cubicBezTo>
                <a:cubicBezTo>
                  <a:pt x="3754308" y="2955240"/>
                  <a:pt x="3759180" y="2968168"/>
                  <a:pt x="3760993" y="2966592"/>
                </a:cubicBezTo>
                <a:cubicBezTo>
                  <a:pt x="3767677" y="2977943"/>
                  <a:pt x="3757368" y="2969742"/>
                  <a:pt x="3755556" y="2971316"/>
                </a:cubicBezTo>
                <a:cubicBezTo>
                  <a:pt x="3743717" y="2955864"/>
                  <a:pt x="3738704" y="2947351"/>
                  <a:pt x="3738618" y="2943134"/>
                </a:cubicBezTo>
                <a:cubicBezTo>
                  <a:pt x="3738534" y="2938919"/>
                  <a:pt x="3743376" y="2939000"/>
                  <a:pt x="3751248" y="2940738"/>
                </a:cubicBezTo>
                <a:close/>
                <a:moveTo>
                  <a:pt x="3965472" y="2937658"/>
                </a:moveTo>
                <a:cubicBezTo>
                  <a:pt x="3964304" y="2934506"/>
                  <a:pt x="3965199" y="2933728"/>
                  <a:pt x="3970217" y="2937695"/>
                </a:cubicBezTo>
                <a:cubicBezTo>
                  <a:pt x="3976675" y="2948742"/>
                  <a:pt x="3978465" y="2947186"/>
                  <a:pt x="3994958" y="2966164"/>
                </a:cubicBezTo>
                <a:cubicBezTo>
                  <a:pt x="3993168" y="2967720"/>
                  <a:pt x="3983131" y="2959785"/>
                  <a:pt x="3981341" y="2961340"/>
                </a:cubicBezTo>
                <a:cubicBezTo>
                  <a:pt x="3981341" y="2961340"/>
                  <a:pt x="3973095" y="2951852"/>
                  <a:pt x="3973095" y="2951852"/>
                </a:cubicBezTo>
                <a:cubicBezTo>
                  <a:pt x="3969867" y="2946329"/>
                  <a:pt x="3966637" y="2940806"/>
                  <a:pt x="3965472" y="2937658"/>
                </a:cubicBezTo>
                <a:close/>
                <a:moveTo>
                  <a:pt x="3812418" y="2934392"/>
                </a:moveTo>
                <a:cubicBezTo>
                  <a:pt x="3811984" y="2932876"/>
                  <a:pt x="3812487" y="2932439"/>
                  <a:pt x="3816235" y="2936752"/>
                </a:cubicBezTo>
                <a:cubicBezTo>
                  <a:pt x="3816235" y="2936752"/>
                  <a:pt x="3818249" y="2935001"/>
                  <a:pt x="3823732" y="2945378"/>
                </a:cubicBezTo>
                <a:cubicBezTo>
                  <a:pt x="3821719" y="2947128"/>
                  <a:pt x="3816235" y="2936752"/>
                  <a:pt x="3814222" y="2938502"/>
                </a:cubicBezTo>
                <a:cubicBezTo>
                  <a:pt x="3814222" y="2938502"/>
                  <a:pt x="3812851" y="2935908"/>
                  <a:pt x="3812418" y="2934392"/>
                </a:cubicBezTo>
                <a:close/>
                <a:moveTo>
                  <a:pt x="3692874" y="2925853"/>
                </a:moveTo>
                <a:cubicBezTo>
                  <a:pt x="3702162" y="2932925"/>
                  <a:pt x="3696454" y="2922742"/>
                  <a:pt x="3707532" y="2928258"/>
                </a:cubicBezTo>
                <a:cubicBezTo>
                  <a:pt x="3713238" y="2938441"/>
                  <a:pt x="3706080" y="2944663"/>
                  <a:pt x="3704289" y="2946218"/>
                </a:cubicBezTo>
                <a:cubicBezTo>
                  <a:pt x="3696792" y="2937591"/>
                  <a:pt x="3700372" y="2934481"/>
                  <a:pt x="3692874" y="2925853"/>
                </a:cubicBezTo>
                <a:close/>
                <a:moveTo>
                  <a:pt x="3925184" y="2923834"/>
                </a:moveTo>
                <a:cubicBezTo>
                  <a:pt x="3934181" y="2934187"/>
                  <a:pt x="3934181" y="2934187"/>
                  <a:pt x="3932502" y="2935646"/>
                </a:cubicBezTo>
                <a:cubicBezTo>
                  <a:pt x="3930825" y="2937104"/>
                  <a:pt x="3930825" y="2937104"/>
                  <a:pt x="3930825" y="2937104"/>
                </a:cubicBezTo>
                <a:cubicBezTo>
                  <a:pt x="3930825" y="2937104"/>
                  <a:pt x="3921827" y="2926752"/>
                  <a:pt x="3921827" y="2926752"/>
                </a:cubicBezTo>
                <a:cubicBezTo>
                  <a:pt x="3923506" y="2925293"/>
                  <a:pt x="3923506" y="2925293"/>
                  <a:pt x="3923506" y="2925293"/>
                </a:cubicBezTo>
                <a:cubicBezTo>
                  <a:pt x="3923506" y="2925293"/>
                  <a:pt x="3925184" y="2923834"/>
                  <a:pt x="3925184" y="2923834"/>
                </a:cubicBezTo>
                <a:close/>
                <a:moveTo>
                  <a:pt x="3770712" y="2923321"/>
                </a:moveTo>
                <a:cubicBezTo>
                  <a:pt x="3773397" y="2924110"/>
                  <a:pt x="3776885" y="2926284"/>
                  <a:pt x="3781464" y="2930633"/>
                </a:cubicBezTo>
                <a:cubicBezTo>
                  <a:pt x="3787887" y="2941704"/>
                  <a:pt x="3786066" y="2943287"/>
                  <a:pt x="3794313" y="2952777"/>
                </a:cubicBezTo>
                <a:cubicBezTo>
                  <a:pt x="3790669" y="2955944"/>
                  <a:pt x="3787025" y="2959111"/>
                  <a:pt x="3760463" y="2932226"/>
                </a:cubicBezTo>
                <a:cubicBezTo>
                  <a:pt x="3761374" y="2931435"/>
                  <a:pt x="3762046" y="2926688"/>
                  <a:pt x="3764779" y="2924313"/>
                </a:cubicBezTo>
                <a:cubicBezTo>
                  <a:pt x="3766145" y="2923126"/>
                  <a:pt x="3768027" y="2922532"/>
                  <a:pt x="3770712" y="2923321"/>
                </a:cubicBezTo>
                <a:close/>
                <a:moveTo>
                  <a:pt x="310036" y="2919795"/>
                </a:moveTo>
                <a:cubicBezTo>
                  <a:pt x="310036" y="2919795"/>
                  <a:pt x="326625" y="2923988"/>
                  <a:pt x="326625" y="2923988"/>
                </a:cubicBezTo>
                <a:cubicBezTo>
                  <a:pt x="310036" y="2919795"/>
                  <a:pt x="308391" y="2926305"/>
                  <a:pt x="308391" y="2926305"/>
                </a:cubicBezTo>
                <a:cubicBezTo>
                  <a:pt x="308391" y="2926305"/>
                  <a:pt x="308391" y="2926305"/>
                  <a:pt x="310036" y="2919795"/>
                </a:cubicBezTo>
                <a:close/>
                <a:moveTo>
                  <a:pt x="3936594" y="2913918"/>
                </a:moveTo>
                <a:cubicBezTo>
                  <a:pt x="3936594" y="2913918"/>
                  <a:pt x="3936594" y="2913918"/>
                  <a:pt x="3945591" y="2924271"/>
                </a:cubicBezTo>
                <a:cubicBezTo>
                  <a:pt x="3945591" y="2924271"/>
                  <a:pt x="3943578" y="2926021"/>
                  <a:pt x="3943578" y="2926021"/>
                </a:cubicBezTo>
                <a:cubicBezTo>
                  <a:pt x="3943578" y="2926021"/>
                  <a:pt x="3943578" y="2926021"/>
                  <a:pt x="3934580" y="2915668"/>
                </a:cubicBezTo>
                <a:cubicBezTo>
                  <a:pt x="3934580" y="2915668"/>
                  <a:pt x="3936594" y="2913918"/>
                  <a:pt x="3936594" y="2913918"/>
                </a:cubicBezTo>
                <a:close/>
                <a:moveTo>
                  <a:pt x="3840913" y="2912275"/>
                </a:moveTo>
                <a:cubicBezTo>
                  <a:pt x="3849910" y="2922628"/>
                  <a:pt x="3849910" y="2922628"/>
                  <a:pt x="3847897" y="2924379"/>
                </a:cubicBezTo>
                <a:cubicBezTo>
                  <a:pt x="3847897" y="2924379"/>
                  <a:pt x="3847897" y="2924379"/>
                  <a:pt x="3838899" y="2914025"/>
                </a:cubicBezTo>
                <a:cubicBezTo>
                  <a:pt x="3838899" y="2914025"/>
                  <a:pt x="3840913" y="2912275"/>
                  <a:pt x="3840913" y="2912275"/>
                </a:cubicBezTo>
                <a:close/>
                <a:moveTo>
                  <a:pt x="4041673" y="2907394"/>
                </a:moveTo>
                <a:cubicBezTo>
                  <a:pt x="4043686" y="2905644"/>
                  <a:pt x="4063692" y="2924598"/>
                  <a:pt x="4059666" y="2928097"/>
                </a:cubicBezTo>
                <a:cubicBezTo>
                  <a:pt x="4050670" y="2917747"/>
                  <a:pt x="4050670" y="2917747"/>
                  <a:pt x="4041673" y="2907394"/>
                </a:cubicBezTo>
                <a:close/>
                <a:moveTo>
                  <a:pt x="3863399" y="2892734"/>
                </a:moveTo>
                <a:cubicBezTo>
                  <a:pt x="3874243" y="2901483"/>
                  <a:pt x="3876089" y="2899879"/>
                  <a:pt x="3885086" y="2910232"/>
                </a:cubicBezTo>
                <a:cubicBezTo>
                  <a:pt x="3883240" y="2911836"/>
                  <a:pt x="3890389" y="2923791"/>
                  <a:pt x="3879549" y="2915044"/>
                </a:cubicBezTo>
                <a:cubicBezTo>
                  <a:pt x="3879549" y="2915044"/>
                  <a:pt x="3870551" y="2904690"/>
                  <a:pt x="3868705" y="2906295"/>
                </a:cubicBezTo>
                <a:cubicBezTo>
                  <a:pt x="3868705" y="2906295"/>
                  <a:pt x="3870551" y="2904690"/>
                  <a:pt x="3870551" y="2904690"/>
                </a:cubicBezTo>
                <a:cubicBezTo>
                  <a:pt x="3870551" y="2904690"/>
                  <a:pt x="3870551" y="2904690"/>
                  <a:pt x="3881394" y="2913440"/>
                </a:cubicBezTo>
                <a:cubicBezTo>
                  <a:pt x="3872397" y="2903087"/>
                  <a:pt x="3872397" y="2903087"/>
                  <a:pt x="3863399" y="2892734"/>
                </a:cubicBezTo>
                <a:close/>
                <a:moveTo>
                  <a:pt x="3733595" y="2890464"/>
                </a:moveTo>
                <a:cubicBezTo>
                  <a:pt x="3733595" y="2890464"/>
                  <a:pt x="3742593" y="2900817"/>
                  <a:pt x="3742593" y="2900817"/>
                </a:cubicBezTo>
                <a:cubicBezTo>
                  <a:pt x="3742593" y="2900817"/>
                  <a:pt x="3740579" y="2902567"/>
                  <a:pt x="3740579" y="2902567"/>
                </a:cubicBezTo>
                <a:cubicBezTo>
                  <a:pt x="3740579" y="2902567"/>
                  <a:pt x="3740579" y="2902567"/>
                  <a:pt x="3733595" y="2890464"/>
                </a:cubicBezTo>
                <a:close/>
                <a:moveTo>
                  <a:pt x="3811217" y="2889629"/>
                </a:moveTo>
                <a:cubicBezTo>
                  <a:pt x="3812896" y="2888170"/>
                  <a:pt x="3812896" y="2888170"/>
                  <a:pt x="3821894" y="2898523"/>
                </a:cubicBezTo>
                <a:cubicBezTo>
                  <a:pt x="3820215" y="2899982"/>
                  <a:pt x="3820215" y="2899982"/>
                  <a:pt x="3820215" y="2899982"/>
                </a:cubicBezTo>
                <a:cubicBezTo>
                  <a:pt x="3820215" y="2899982"/>
                  <a:pt x="3818537" y="2901440"/>
                  <a:pt x="3818537" y="2901440"/>
                </a:cubicBezTo>
                <a:cubicBezTo>
                  <a:pt x="3818537" y="2901440"/>
                  <a:pt x="3811217" y="2889629"/>
                  <a:pt x="3811217" y="2889629"/>
                </a:cubicBezTo>
                <a:close/>
                <a:moveTo>
                  <a:pt x="3909025" y="2889424"/>
                </a:moveTo>
                <a:cubicBezTo>
                  <a:pt x="3910814" y="2887868"/>
                  <a:pt x="3919811" y="2898221"/>
                  <a:pt x="3930597" y="2907017"/>
                </a:cubicBezTo>
                <a:cubicBezTo>
                  <a:pt x="3928807" y="2908573"/>
                  <a:pt x="3927017" y="2910128"/>
                  <a:pt x="3925227" y="2911684"/>
                </a:cubicBezTo>
                <a:cubicBezTo>
                  <a:pt x="3918021" y="2899777"/>
                  <a:pt x="3918021" y="2899777"/>
                  <a:pt x="3909025" y="2889424"/>
                </a:cubicBezTo>
                <a:close/>
                <a:moveTo>
                  <a:pt x="3989423" y="2888451"/>
                </a:moveTo>
                <a:cubicBezTo>
                  <a:pt x="3990799" y="2889526"/>
                  <a:pt x="3993048" y="2892114"/>
                  <a:pt x="3997547" y="2897291"/>
                </a:cubicBezTo>
                <a:cubicBezTo>
                  <a:pt x="4006543" y="2907642"/>
                  <a:pt x="4004529" y="2909392"/>
                  <a:pt x="4002515" y="2911141"/>
                </a:cubicBezTo>
                <a:cubicBezTo>
                  <a:pt x="4002515" y="2911141"/>
                  <a:pt x="3984523" y="2890437"/>
                  <a:pt x="3986536" y="2888688"/>
                </a:cubicBezTo>
                <a:cubicBezTo>
                  <a:pt x="3987543" y="2887813"/>
                  <a:pt x="3988046" y="2887375"/>
                  <a:pt x="3989423" y="2888451"/>
                </a:cubicBezTo>
                <a:close/>
                <a:moveTo>
                  <a:pt x="318264" y="2887244"/>
                </a:moveTo>
                <a:cubicBezTo>
                  <a:pt x="318264" y="2887244"/>
                  <a:pt x="318264" y="2887244"/>
                  <a:pt x="316618" y="2893755"/>
                </a:cubicBezTo>
                <a:cubicBezTo>
                  <a:pt x="300033" y="2889562"/>
                  <a:pt x="300033" y="2889562"/>
                  <a:pt x="300033" y="2889562"/>
                </a:cubicBezTo>
                <a:cubicBezTo>
                  <a:pt x="300033" y="2889562"/>
                  <a:pt x="318264" y="2887244"/>
                  <a:pt x="318264" y="2887244"/>
                </a:cubicBezTo>
                <a:close/>
                <a:moveTo>
                  <a:pt x="3977539" y="2878335"/>
                </a:moveTo>
                <a:cubicBezTo>
                  <a:pt x="3977539" y="2878335"/>
                  <a:pt x="3986536" y="2888688"/>
                  <a:pt x="3986536" y="2888688"/>
                </a:cubicBezTo>
                <a:cubicBezTo>
                  <a:pt x="3986536" y="2888688"/>
                  <a:pt x="3986536" y="2888688"/>
                  <a:pt x="3984523" y="2890437"/>
                </a:cubicBezTo>
                <a:cubicBezTo>
                  <a:pt x="3984523" y="2890437"/>
                  <a:pt x="3977539" y="2878335"/>
                  <a:pt x="3977539" y="2878335"/>
                </a:cubicBezTo>
                <a:close/>
                <a:moveTo>
                  <a:pt x="3885290" y="2875981"/>
                </a:moveTo>
                <a:cubicBezTo>
                  <a:pt x="3887045" y="2876729"/>
                  <a:pt x="3889712" y="2878952"/>
                  <a:pt x="3894211" y="2884129"/>
                </a:cubicBezTo>
                <a:cubicBezTo>
                  <a:pt x="3894211" y="2884129"/>
                  <a:pt x="3892533" y="2885587"/>
                  <a:pt x="3892533" y="2885587"/>
                </a:cubicBezTo>
                <a:cubicBezTo>
                  <a:pt x="3892533" y="2885587"/>
                  <a:pt x="3892533" y="2885587"/>
                  <a:pt x="3901529" y="2895938"/>
                </a:cubicBezTo>
                <a:cubicBezTo>
                  <a:pt x="3901529" y="2895938"/>
                  <a:pt x="3901529" y="2895938"/>
                  <a:pt x="3899851" y="2897396"/>
                </a:cubicBezTo>
                <a:cubicBezTo>
                  <a:pt x="3899851" y="2897396"/>
                  <a:pt x="3899851" y="2897396"/>
                  <a:pt x="3890855" y="2887045"/>
                </a:cubicBezTo>
                <a:cubicBezTo>
                  <a:pt x="3890855" y="2887045"/>
                  <a:pt x="3890855" y="2887045"/>
                  <a:pt x="3881858" y="2876692"/>
                </a:cubicBezTo>
                <a:cubicBezTo>
                  <a:pt x="3882696" y="2875963"/>
                  <a:pt x="3883536" y="2875233"/>
                  <a:pt x="3885290" y="2875981"/>
                </a:cubicBezTo>
                <a:close/>
                <a:moveTo>
                  <a:pt x="3855318" y="2869472"/>
                </a:moveTo>
                <a:cubicBezTo>
                  <a:pt x="3857197" y="2867839"/>
                  <a:pt x="3867075" y="2875408"/>
                  <a:pt x="3868954" y="2873775"/>
                </a:cubicBezTo>
                <a:cubicBezTo>
                  <a:pt x="3878830" y="2881343"/>
                  <a:pt x="3865195" y="2877042"/>
                  <a:pt x="3875070" y="2884609"/>
                </a:cubicBezTo>
                <a:cubicBezTo>
                  <a:pt x="3883067" y="2893810"/>
                  <a:pt x="3873192" y="2886243"/>
                  <a:pt x="3871312" y="2887876"/>
                </a:cubicBezTo>
                <a:cubicBezTo>
                  <a:pt x="3871312" y="2887876"/>
                  <a:pt x="3853438" y="2871105"/>
                  <a:pt x="3855318" y="2869472"/>
                </a:cubicBezTo>
                <a:close/>
                <a:moveTo>
                  <a:pt x="322914" y="2868864"/>
                </a:moveTo>
                <a:cubicBezTo>
                  <a:pt x="322914" y="2868864"/>
                  <a:pt x="321171" y="2875758"/>
                  <a:pt x="319429" y="2882650"/>
                </a:cubicBezTo>
                <a:cubicBezTo>
                  <a:pt x="304582" y="2871565"/>
                  <a:pt x="322914" y="2868864"/>
                  <a:pt x="322914" y="2868864"/>
                </a:cubicBezTo>
                <a:close/>
                <a:moveTo>
                  <a:pt x="3874193" y="2868211"/>
                </a:moveTo>
                <a:cubicBezTo>
                  <a:pt x="3874193" y="2868211"/>
                  <a:pt x="3879844" y="2878442"/>
                  <a:pt x="3879844" y="2878442"/>
                </a:cubicBezTo>
                <a:cubicBezTo>
                  <a:pt x="3879844" y="2878442"/>
                  <a:pt x="3872347" y="2869816"/>
                  <a:pt x="3872347" y="2869816"/>
                </a:cubicBezTo>
                <a:cubicBezTo>
                  <a:pt x="3874193" y="2868211"/>
                  <a:pt x="3874193" y="2868211"/>
                  <a:pt x="3874193" y="2868211"/>
                </a:cubicBezTo>
                <a:close/>
                <a:moveTo>
                  <a:pt x="3873227" y="2863372"/>
                </a:moveTo>
                <a:cubicBezTo>
                  <a:pt x="3874627" y="2864050"/>
                  <a:pt x="3876962" y="2865805"/>
                  <a:pt x="3877885" y="2865003"/>
                </a:cubicBezTo>
                <a:cubicBezTo>
                  <a:pt x="3887228" y="2872025"/>
                  <a:pt x="3876039" y="2866607"/>
                  <a:pt x="3885382" y="2873630"/>
                </a:cubicBezTo>
                <a:cubicBezTo>
                  <a:pt x="3883536" y="2875233"/>
                  <a:pt x="3881690" y="2876838"/>
                  <a:pt x="3874193" y="2868211"/>
                </a:cubicBezTo>
                <a:cubicBezTo>
                  <a:pt x="3871368" y="2863096"/>
                  <a:pt x="3871829" y="2862695"/>
                  <a:pt x="3873227" y="2863372"/>
                </a:cubicBezTo>
                <a:close/>
                <a:moveTo>
                  <a:pt x="3774540" y="2854881"/>
                </a:moveTo>
                <a:cubicBezTo>
                  <a:pt x="3774540" y="2854881"/>
                  <a:pt x="3783537" y="2865234"/>
                  <a:pt x="3783537" y="2865234"/>
                </a:cubicBezTo>
                <a:cubicBezTo>
                  <a:pt x="3783537" y="2865234"/>
                  <a:pt x="3783537" y="2865234"/>
                  <a:pt x="3781523" y="2866984"/>
                </a:cubicBezTo>
                <a:cubicBezTo>
                  <a:pt x="3772526" y="2856631"/>
                  <a:pt x="3772526" y="2856631"/>
                  <a:pt x="3772526" y="2856631"/>
                </a:cubicBezTo>
                <a:cubicBezTo>
                  <a:pt x="3774540" y="2854881"/>
                  <a:pt x="3774540" y="2854881"/>
                  <a:pt x="3774540" y="2854881"/>
                </a:cubicBezTo>
                <a:close/>
                <a:moveTo>
                  <a:pt x="3954421" y="2852242"/>
                </a:moveTo>
                <a:cubicBezTo>
                  <a:pt x="3955799" y="2853318"/>
                  <a:pt x="3958048" y="2855906"/>
                  <a:pt x="3962546" y="2861082"/>
                </a:cubicBezTo>
                <a:cubicBezTo>
                  <a:pt x="3962546" y="2861082"/>
                  <a:pt x="3962546" y="2861082"/>
                  <a:pt x="3971542" y="2871433"/>
                </a:cubicBezTo>
                <a:cubicBezTo>
                  <a:pt x="3969528" y="2873183"/>
                  <a:pt x="3960532" y="2862833"/>
                  <a:pt x="3960532" y="2862833"/>
                </a:cubicBezTo>
                <a:cubicBezTo>
                  <a:pt x="3960532" y="2862833"/>
                  <a:pt x="3951535" y="2852479"/>
                  <a:pt x="3951535" y="2852479"/>
                </a:cubicBezTo>
                <a:cubicBezTo>
                  <a:pt x="3952542" y="2851604"/>
                  <a:pt x="3953046" y="2851167"/>
                  <a:pt x="3954421" y="2852242"/>
                </a:cubicBezTo>
                <a:close/>
                <a:moveTo>
                  <a:pt x="3638913" y="2844122"/>
                </a:moveTo>
                <a:lnTo>
                  <a:pt x="3638565" y="2851568"/>
                </a:lnTo>
                <a:lnTo>
                  <a:pt x="3638642" y="2851780"/>
                </a:lnTo>
                <a:lnTo>
                  <a:pt x="3638559" y="2851670"/>
                </a:lnTo>
                <a:lnTo>
                  <a:pt x="3638221" y="2858909"/>
                </a:lnTo>
                <a:lnTo>
                  <a:pt x="3653816" y="2864191"/>
                </a:lnTo>
                <a:lnTo>
                  <a:pt x="3653817" y="2864089"/>
                </a:lnTo>
                <a:cubicBezTo>
                  <a:pt x="3654977" y="2863081"/>
                  <a:pt x="3655906" y="2862274"/>
                  <a:pt x="3652625" y="2856625"/>
                </a:cubicBezTo>
                <a:cubicBezTo>
                  <a:pt x="3644210" y="2846942"/>
                  <a:pt x="3644210" y="2846942"/>
                  <a:pt x="3644210" y="2846942"/>
                </a:cubicBezTo>
                <a:close/>
                <a:moveTo>
                  <a:pt x="3891153" y="2824324"/>
                </a:moveTo>
                <a:cubicBezTo>
                  <a:pt x="3893659" y="2822147"/>
                  <a:pt x="3897997" y="2822541"/>
                  <a:pt x="3903032" y="2826494"/>
                </a:cubicBezTo>
                <a:cubicBezTo>
                  <a:pt x="3909458" y="2837567"/>
                  <a:pt x="3905814" y="2840735"/>
                  <a:pt x="3902170" y="2843900"/>
                </a:cubicBezTo>
                <a:cubicBezTo>
                  <a:pt x="3910416" y="2853389"/>
                  <a:pt x="3912238" y="2851806"/>
                  <a:pt x="3918664" y="2862879"/>
                </a:cubicBezTo>
                <a:cubicBezTo>
                  <a:pt x="3916842" y="2864462"/>
                  <a:pt x="3906772" y="2856555"/>
                  <a:pt x="3890279" y="2837577"/>
                </a:cubicBezTo>
                <a:cubicBezTo>
                  <a:pt x="3887978" y="2831249"/>
                  <a:pt x="3888648" y="2826502"/>
                  <a:pt x="3891153" y="2824324"/>
                </a:cubicBezTo>
                <a:close/>
                <a:moveTo>
                  <a:pt x="3947621" y="2821261"/>
                </a:moveTo>
                <a:cubicBezTo>
                  <a:pt x="3947621" y="2821261"/>
                  <a:pt x="3956038" y="2830947"/>
                  <a:pt x="3956038" y="2830947"/>
                </a:cubicBezTo>
                <a:cubicBezTo>
                  <a:pt x="3954183" y="2832559"/>
                  <a:pt x="3954183" y="2832559"/>
                  <a:pt x="3952327" y="2834172"/>
                </a:cubicBezTo>
                <a:cubicBezTo>
                  <a:pt x="3943910" y="2824487"/>
                  <a:pt x="3945765" y="2822874"/>
                  <a:pt x="3947621" y="2821261"/>
                </a:cubicBezTo>
                <a:close/>
                <a:moveTo>
                  <a:pt x="3651499" y="2806604"/>
                </a:moveTo>
                <a:cubicBezTo>
                  <a:pt x="3650571" y="2807411"/>
                  <a:pt x="3650571" y="2807411"/>
                  <a:pt x="3651624" y="2808623"/>
                </a:cubicBezTo>
                <a:lnTo>
                  <a:pt x="3657567" y="2817191"/>
                </a:lnTo>
                <a:lnTo>
                  <a:pt x="3653076" y="2806927"/>
                </a:lnTo>
                <a:close/>
                <a:moveTo>
                  <a:pt x="3756319" y="2804090"/>
                </a:moveTo>
                <a:cubicBezTo>
                  <a:pt x="3756319" y="2804090"/>
                  <a:pt x="3756319" y="2804090"/>
                  <a:pt x="3762317" y="2810991"/>
                </a:cubicBezTo>
                <a:cubicBezTo>
                  <a:pt x="3760303" y="2812741"/>
                  <a:pt x="3760303" y="2812741"/>
                  <a:pt x="3760303" y="2812741"/>
                </a:cubicBezTo>
                <a:cubicBezTo>
                  <a:pt x="3760303" y="2812741"/>
                  <a:pt x="3760303" y="2812741"/>
                  <a:pt x="3754305" y="2805840"/>
                </a:cubicBezTo>
                <a:cubicBezTo>
                  <a:pt x="3756319" y="2804090"/>
                  <a:pt x="3756319" y="2804090"/>
                  <a:pt x="3756319" y="2804090"/>
                </a:cubicBezTo>
                <a:close/>
                <a:moveTo>
                  <a:pt x="4061919" y="2802985"/>
                </a:moveTo>
                <a:cubicBezTo>
                  <a:pt x="4061793" y="2801077"/>
                  <a:pt x="4062666" y="2800319"/>
                  <a:pt x="4068409" y="2803404"/>
                </a:cubicBezTo>
                <a:cubicBezTo>
                  <a:pt x="4078151" y="2811088"/>
                  <a:pt x="4094145" y="2829492"/>
                  <a:pt x="4098651" y="2841726"/>
                </a:cubicBezTo>
                <a:cubicBezTo>
                  <a:pt x="4098651" y="2841726"/>
                  <a:pt x="4096906" y="2843242"/>
                  <a:pt x="4104902" y="2852443"/>
                </a:cubicBezTo>
                <a:cubicBezTo>
                  <a:pt x="4096906" y="2843242"/>
                  <a:pt x="4088909" y="2834042"/>
                  <a:pt x="4090655" y="2832525"/>
                </a:cubicBezTo>
                <a:cubicBezTo>
                  <a:pt x="4090655" y="2832525"/>
                  <a:pt x="4090655" y="2832525"/>
                  <a:pt x="4088909" y="2834042"/>
                </a:cubicBezTo>
                <a:cubicBezTo>
                  <a:pt x="4080911" y="2824839"/>
                  <a:pt x="4087164" y="2835559"/>
                  <a:pt x="4077421" y="2827872"/>
                </a:cubicBezTo>
                <a:cubicBezTo>
                  <a:pt x="4069424" y="2818671"/>
                  <a:pt x="4069424" y="2818671"/>
                  <a:pt x="4061429" y="2809471"/>
                </a:cubicBezTo>
                <a:cubicBezTo>
                  <a:pt x="4063174" y="2807954"/>
                  <a:pt x="4062046" y="2804894"/>
                  <a:pt x="4061919" y="2802985"/>
                </a:cubicBezTo>
                <a:close/>
                <a:moveTo>
                  <a:pt x="3969907" y="2798155"/>
                </a:moveTo>
                <a:cubicBezTo>
                  <a:pt x="3969355" y="2796615"/>
                  <a:pt x="3969803" y="2796226"/>
                  <a:pt x="3974697" y="2800051"/>
                </a:cubicBezTo>
                <a:cubicBezTo>
                  <a:pt x="3992479" y="2816897"/>
                  <a:pt x="3987110" y="2821563"/>
                  <a:pt x="3971117" y="2803161"/>
                </a:cubicBezTo>
                <a:cubicBezTo>
                  <a:pt x="3972013" y="2802384"/>
                  <a:pt x="3970459" y="2799693"/>
                  <a:pt x="3969907" y="2798155"/>
                </a:cubicBezTo>
                <a:close/>
                <a:moveTo>
                  <a:pt x="3843173" y="2795236"/>
                </a:moveTo>
                <a:cubicBezTo>
                  <a:pt x="3852517" y="2802258"/>
                  <a:pt x="3848824" y="2805467"/>
                  <a:pt x="3856321" y="2814094"/>
                </a:cubicBezTo>
                <a:cubicBezTo>
                  <a:pt x="3856321" y="2814094"/>
                  <a:pt x="3854476" y="2815698"/>
                  <a:pt x="3854476" y="2815698"/>
                </a:cubicBezTo>
                <a:cubicBezTo>
                  <a:pt x="3852631" y="2817302"/>
                  <a:pt x="3848824" y="2805467"/>
                  <a:pt x="3839481" y="2798444"/>
                </a:cubicBezTo>
                <a:cubicBezTo>
                  <a:pt x="3841327" y="2796840"/>
                  <a:pt x="3841327" y="2796840"/>
                  <a:pt x="3843173" y="2795236"/>
                </a:cubicBezTo>
                <a:close/>
                <a:moveTo>
                  <a:pt x="4018657" y="2794147"/>
                </a:moveTo>
                <a:cubicBezTo>
                  <a:pt x="4018657" y="2794147"/>
                  <a:pt x="4027655" y="2804499"/>
                  <a:pt x="4027655" y="2804499"/>
                </a:cubicBezTo>
                <a:cubicBezTo>
                  <a:pt x="4025641" y="2806250"/>
                  <a:pt x="4025641" y="2806250"/>
                  <a:pt x="4025641" y="2806250"/>
                </a:cubicBezTo>
                <a:cubicBezTo>
                  <a:pt x="4016643" y="2795897"/>
                  <a:pt x="4016643" y="2795897"/>
                  <a:pt x="4018657" y="2794147"/>
                </a:cubicBezTo>
                <a:close/>
                <a:moveTo>
                  <a:pt x="325681" y="2788082"/>
                </a:moveTo>
                <a:cubicBezTo>
                  <a:pt x="340665" y="2798621"/>
                  <a:pt x="340665" y="2798621"/>
                  <a:pt x="339061" y="2804966"/>
                </a:cubicBezTo>
                <a:cubicBezTo>
                  <a:pt x="346552" y="2810236"/>
                  <a:pt x="345750" y="2813409"/>
                  <a:pt x="343076" y="2815264"/>
                </a:cubicBezTo>
                <a:cubicBezTo>
                  <a:pt x="340403" y="2817120"/>
                  <a:pt x="335853" y="2817658"/>
                  <a:pt x="335853" y="2817658"/>
                </a:cubicBezTo>
                <a:cubicBezTo>
                  <a:pt x="334249" y="2824005"/>
                  <a:pt x="334249" y="2824005"/>
                  <a:pt x="332646" y="2830349"/>
                </a:cubicBezTo>
                <a:cubicBezTo>
                  <a:pt x="332646" y="2830349"/>
                  <a:pt x="331041" y="2836696"/>
                  <a:pt x="331041" y="2836696"/>
                </a:cubicBezTo>
                <a:cubicBezTo>
                  <a:pt x="314452" y="2832503"/>
                  <a:pt x="314452" y="2832503"/>
                  <a:pt x="314452" y="2832503"/>
                </a:cubicBezTo>
                <a:cubicBezTo>
                  <a:pt x="316056" y="2826156"/>
                  <a:pt x="317660" y="2819811"/>
                  <a:pt x="317660" y="2819811"/>
                </a:cubicBezTo>
                <a:cubicBezTo>
                  <a:pt x="319265" y="2813464"/>
                  <a:pt x="319265" y="2813464"/>
                  <a:pt x="320868" y="2807120"/>
                </a:cubicBezTo>
                <a:cubicBezTo>
                  <a:pt x="320868" y="2807120"/>
                  <a:pt x="322472" y="2800773"/>
                  <a:pt x="322472" y="2800773"/>
                </a:cubicBezTo>
                <a:cubicBezTo>
                  <a:pt x="324077" y="2794428"/>
                  <a:pt x="324077" y="2794428"/>
                  <a:pt x="325681" y="2788082"/>
                </a:cubicBezTo>
                <a:close/>
                <a:moveTo>
                  <a:pt x="4125525" y="2786066"/>
                </a:moveTo>
                <a:cubicBezTo>
                  <a:pt x="4127316" y="2784511"/>
                  <a:pt x="4135314" y="2793715"/>
                  <a:pt x="4137103" y="2792158"/>
                </a:cubicBezTo>
                <a:cubicBezTo>
                  <a:pt x="4145100" y="2801360"/>
                  <a:pt x="4145100" y="2801360"/>
                  <a:pt x="4153096" y="2810560"/>
                </a:cubicBezTo>
                <a:cubicBezTo>
                  <a:pt x="4143310" y="2802915"/>
                  <a:pt x="4149516" y="2813672"/>
                  <a:pt x="4139730" y="2806026"/>
                </a:cubicBezTo>
                <a:cubicBezTo>
                  <a:pt x="4131734" y="2796825"/>
                  <a:pt x="4133523" y="2795270"/>
                  <a:pt x="4125525" y="2786066"/>
                </a:cubicBezTo>
                <a:close/>
                <a:moveTo>
                  <a:pt x="3992654" y="2768291"/>
                </a:moveTo>
                <a:cubicBezTo>
                  <a:pt x="3998651" y="2775192"/>
                  <a:pt x="3998651" y="2775192"/>
                  <a:pt x="3998651" y="2775192"/>
                </a:cubicBezTo>
                <a:cubicBezTo>
                  <a:pt x="3996637" y="2776942"/>
                  <a:pt x="3990640" y="2770041"/>
                  <a:pt x="3990640" y="2770041"/>
                </a:cubicBezTo>
                <a:cubicBezTo>
                  <a:pt x="3992654" y="2768291"/>
                  <a:pt x="3992654" y="2768291"/>
                  <a:pt x="3992654" y="2768291"/>
                </a:cubicBezTo>
                <a:close/>
                <a:moveTo>
                  <a:pt x="3676485" y="2767890"/>
                </a:moveTo>
                <a:cubicBezTo>
                  <a:pt x="3672773" y="2771115"/>
                  <a:pt x="3696170" y="2801786"/>
                  <a:pt x="3675623" y="2785639"/>
                </a:cubicBezTo>
                <a:cubicBezTo>
                  <a:pt x="3678474" y="2800163"/>
                  <a:pt x="3666345" y="2793702"/>
                  <a:pt x="3671051" y="2806615"/>
                </a:cubicBezTo>
                <a:cubicBezTo>
                  <a:pt x="3679468" y="2816300"/>
                  <a:pt x="3674763" y="2803389"/>
                  <a:pt x="3691595" y="2822758"/>
                </a:cubicBezTo>
                <a:cubicBezTo>
                  <a:pt x="3693451" y="2821145"/>
                  <a:pt x="3695307" y="2819532"/>
                  <a:pt x="3703724" y="2829218"/>
                </a:cubicBezTo>
                <a:cubicBezTo>
                  <a:pt x="3712142" y="2838904"/>
                  <a:pt x="3701869" y="2830831"/>
                  <a:pt x="3710286" y="2840516"/>
                </a:cubicBezTo>
                <a:cubicBezTo>
                  <a:pt x="3712142" y="2838904"/>
                  <a:pt x="3726126" y="2843752"/>
                  <a:pt x="3719565" y="2832453"/>
                </a:cubicBezTo>
                <a:lnTo>
                  <a:pt x="3728620" y="2842872"/>
                </a:lnTo>
                <a:lnTo>
                  <a:pt x="3731672" y="2842253"/>
                </a:lnTo>
                <a:cubicBezTo>
                  <a:pt x="3727909" y="2830409"/>
                  <a:pt x="3707316" y="2817394"/>
                  <a:pt x="3703553" y="2805551"/>
                </a:cubicBezTo>
                <a:lnTo>
                  <a:pt x="3706127" y="2802656"/>
                </a:lnTo>
                <a:lnTo>
                  <a:pt x="3701737" y="2796947"/>
                </a:lnTo>
                <a:lnTo>
                  <a:pt x="3708707" y="2799756"/>
                </a:lnTo>
                <a:lnTo>
                  <a:pt x="3710856" y="2797340"/>
                </a:lnTo>
                <a:lnTo>
                  <a:pt x="3710025" y="2793984"/>
                </a:lnTo>
                <a:lnTo>
                  <a:pt x="3697908" y="2787786"/>
                </a:lnTo>
                <a:lnTo>
                  <a:pt x="3701878" y="2785458"/>
                </a:lnTo>
                <a:close/>
                <a:moveTo>
                  <a:pt x="332097" y="2762697"/>
                </a:moveTo>
                <a:cubicBezTo>
                  <a:pt x="332097" y="2762697"/>
                  <a:pt x="332097" y="2762697"/>
                  <a:pt x="348685" y="2766891"/>
                </a:cubicBezTo>
                <a:cubicBezTo>
                  <a:pt x="345477" y="2779583"/>
                  <a:pt x="343873" y="2785929"/>
                  <a:pt x="342270" y="2792274"/>
                </a:cubicBezTo>
                <a:cubicBezTo>
                  <a:pt x="342270" y="2792274"/>
                  <a:pt x="342270" y="2792274"/>
                  <a:pt x="325681" y="2788082"/>
                </a:cubicBezTo>
                <a:cubicBezTo>
                  <a:pt x="307492" y="2790236"/>
                  <a:pt x="327285" y="2781736"/>
                  <a:pt x="312304" y="2771198"/>
                </a:cubicBezTo>
                <a:cubicBezTo>
                  <a:pt x="312304" y="2771198"/>
                  <a:pt x="332097" y="2762697"/>
                  <a:pt x="332097" y="2762697"/>
                </a:cubicBezTo>
                <a:close/>
                <a:moveTo>
                  <a:pt x="3865957" y="2739094"/>
                </a:moveTo>
                <a:cubicBezTo>
                  <a:pt x="3874953" y="2749447"/>
                  <a:pt x="3885966" y="2758050"/>
                  <a:pt x="3885966" y="2758050"/>
                </a:cubicBezTo>
                <a:cubicBezTo>
                  <a:pt x="3890933" y="2771901"/>
                  <a:pt x="3874953" y="2749447"/>
                  <a:pt x="3863943" y="2740844"/>
                </a:cubicBezTo>
                <a:cubicBezTo>
                  <a:pt x="3863943" y="2740844"/>
                  <a:pt x="3865957" y="2739094"/>
                  <a:pt x="3865957" y="2739094"/>
                </a:cubicBezTo>
                <a:close/>
                <a:moveTo>
                  <a:pt x="292295" y="2734013"/>
                </a:moveTo>
                <a:cubicBezTo>
                  <a:pt x="306117" y="2737507"/>
                  <a:pt x="306117" y="2737507"/>
                  <a:pt x="304510" y="2743863"/>
                </a:cubicBezTo>
                <a:cubicBezTo>
                  <a:pt x="302903" y="2750220"/>
                  <a:pt x="302903" y="2750220"/>
                  <a:pt x="302903" y="2750220"/>
                </a:cubicBezTo>
                <a:cubicBezTo>
                  <a:pt x="302903" y="2750220"/>
                  <a:pt x="301297" y="2756576"/>
                  <a:pt x="301297" y="2756576"/>
                </a:cubicBezTo>
                <a:cubicBezTo>
                  <a:pt x="308692" y="2785499"/>
                  <a:pt x="283622" y="2826502"/>
                  <a:pt x="291018" y="2855425"/>
                </a:cubicBezTo>
                <a:lnTo>
                  <a:pt x="286197" y="2874495"/>
                </a:lnTo>
                <a:cubicBezTo>
                  <a:pt x="284591" y="2880852"/>
                  <a:pt x="281377" y="2893565"/>
                  <a:pt x="278163" y="2906280"/>
                </a:cubicBezTo>
                <a:cubicBezTo>
                  <a:pt x="278163" y="2906280"/>
                  <a:pt x="276557" y="2912637"/>
                  <a:pt x="276557" y="2912637"/>
                </a:cubicBezTo>
                <a:cubicBezTo>
                  <a:pt x="274949" y="2918994"/>
                  <a:pt x="273343" y="2925350"/>
                  <a:pt x="271736" y="2931707"/>
                </a:cubicBezTo>
                <a:cubicBezTo>
                  <a:pt x="257913" y="2928212"/>
                  <a:pt x="257913" y="2928212"/>
                  <a:pt x="257913" y="2928212"/>
                </a:cubicBezTo>
                <a:cubicBezTo>
                  <a:pt x="259519" y="2921856"/>
                  <a:pt x="261126" y="2915500"/>
                  <a:pt x="261126" y="2915500"/>
                </a:cubicBezTo>
                <a:cubicBezTo>
                  <a:pt x="262733" y="2909143"/>
                  <a:pt x="264340" y="2902786"/>
                  <a:pt x="264340" y="2902786"/>
                </a:cubicBezTo>
                <a:cubicBezTo>
                  <a:pt x="252123" y="2892935"/>
                  <a:pt x="260157" y="2861150"/>
                  <a:pt x="273981" y="2864644"/>
                </a:cubicBezTo>
                <a:cubicBezTo>
                  <a:pt x="275588" y="2858287"/>
                  <a:pt x="275588" y="2858287"/>
                  <a:pt x="277194" y="2851931"/>
                </a:cubicBezTo>
                <a:cubicBezTo>
                  <a:pt x="263371" y="2848437"/>
                  <a:pt x="283622" y="2826502"/>
                  <a:pt x="274619" y="2803939"/>
                </a:cubicBezTo>
                <a:cubicBezTo>
                  <a:pt x="277832" y="2791225"/>
                  <a:pt x="282652" y="2772154"/>
                  <a:pt x="287474" y="2753083"/>
                </a:cubicBezTo>
                <a:cubicBezTo>
                  <a:pt x="289080" y="2746727"/>
                  <a:pt x="289080" y="2746727"/>
                  <a:pt x="289080" y="2746727"/>
                </a:cubicBezTo>
                <a:cubicBezTo>
                  <a:pt x="289080" y="2746727"/>
                  <a:pt x="289080" y="2746727"/>
                  <a:pt x="290687" y="2740369"/>
                </a:cubicBezTo>
                <a:cubicBezTo>
                  <a:pt x="290687" y="2740369"/>
                  <a:pt x="292295" y="2734013"/>
                  <a:pt x="292295" y="2734013"/>
                </a:cubicBezTo>
                <a:close/>
                <a:moveTo>
                  <a:pt x="3949150" y="2733416"/>
                </a:moveTo>
                <a:cubicBezTo>
                  <a:pt x="3964199" y="2754257"/>
                  <a:pt x="3965944" y="2752741"/>
                  <a:pt x="3977830" y="2759369"/>
                </a:cubicBezTo>
                <a:cubicBezTo>
                  <a:pt x="3986227" y="2769031"/>
                  <a:pt x="3984482" y="2770547"/>
                  <a:pt x="3991133" y="2781726"/>
                </a:cubicBezTo>
                <a:cubicBezTo>
                  <a:pt x="3989388" y="2783242"/>
                  <a:pt x="3979246" y="2775098"/>
                  <a:pt x="3977501" y="2776615"/>
                </a:cubicBezTo>
                <a:cubicBezTo>
                  <a:pt x="3969105" y="2766952"/>
                  <a:pt x="3960707" y="2757290"/>
                  <a:pt x="3962453" y="2755775"/>
                </a:cubicBezTo>
                <a:cubicBezTo>
                  <a:pt x="3962453" y="2755775"/>
                  <a:pt x="3954056" y="2746112"/>
                  <a:pt x="3954056" y="2746112"/>
                </a:cubicBezTo>
                <a:cubicBezTo>
                  <a:pt x="3955802" y="2744595"/>
                  <a:pt x="3947406" y="2734934"/>
                  <a:pt x="3949150" y="2733416"/>
                </a:cubicBezTo>
                <a:close/>
                <a:moveTo>
                  <a:pt x="3993052" y="2731604"/>
                </a:moveTo>
                <a:cubicBezTo>
                  <a:pt x="4001621" y="2741464"/>
                  <a:pt x="3999876" y="2742981"/>
                  <a:pt x="4006699" y="2754356"/>
                </a:cubicBezTo>
                <a:cubicBezTo>
                  <a:pt x="4017011" y="2762697"/>
                  <a:pt x="4018756" y="2761181"/>
                  <a:pt x="4018756" y="2761181"/>
                </a:cubicBezTo>
                <a:cubicBezTo>
                  <a:pt x="4027325" y="2771041"/>
                  <a:pt x="4027325" y="2771041"/>
                  <a:pt x="4027325" y="2771041"/>
                </a:cubicBezTo>
                <a:cubicBezTo>
                  <a:pt x="4027325" y="2771041"/>
                  <a:pt x="4035893" y="2780900"/>
                  <a:pt x="4035893" y="2780900"/>
                </a:cubicBezTo>
                <a:cubicBezTo>
                  <a:pt x="4037638" y="2779383"/>
                  <a:pt x="4046207" y="2789243"/>
                  <a:pt x="4046207" y="2789243"/>
                </a:cubicBezTo>
                <a:cubicBezTo>
                  <a:pt x="4053028" y="2800617"/>
                  <a:pt x="4051283" y="2802134"/>
                  <a:pt x="4047792" y="2805168"/>
                </a:cubicBezTo>
                <a:cubicBezTo>
                  <a:pt x="4030657" y="2785450"/>
                  <a:pt x="4051283" y="2802134"/>
                  <a:pt x="4034148" y="2782416"/>
                </a:cubicBezTo>
                <a:cubicBezTo>
                  <a:pt x="4025580" y="2772557"/>
                  <a:pt x="4025580" y="2772557"/>
                  <a:pt x="4025580" y="2772557"/>
                </a:cubicBezTo>
                <a:cubicBezTo>
                  <a:pt x="4013520" y="2765731"/>
                  <a:pt x="4004954" y="2755874"/>
                  <a:pt x="3994640" y="2747531"/>
                </a:cubicBezTo>
                <a:cubicBezTo>
                  <a:pt x="3986071" y="2737671"/>
                  <a:pt x="3986071" y="2737671"/>
                  <a:pt x="3987816" y="2736154"/>
                </a:cubicBezTo>
                <a:cubicBezTo>
                  <a:pt x="3996385" y="2746014"/>
                  <a:pt x="3991307" y="2733121"/>
                  <a:pt x="3993052" y="2731604"/>
                </a:cubicBezTo>
                <a:close/>
                <a:moveTo>
                  <a:pt x="3807463" y="2723303"/>
                </a:moveTo>
                <a:cubicBezTo>
                  <a:pt x="3816460" y="2733656"/>
                  <a:pt x="3803435" y="2726803"/>
                  <a:pt x="3805449" y="2725053"/>
                </a:cubicBezTo>
                <a:cubicBezTo>
                  <a:pt x="3805449" y="2725053"/>
                  <a:pt x="3805449" y="2725053"/>
                  <a:pt x="3807463" y="2723303"/>
                </a:cubicBezTo>
                <a:close/>
                <a:moveTo>
                  <a:pt x="3866356" y="2720575"/>
                </a:moveTo>
                <a:cubicBezTo>
                  <a:pt x="3870385" y="2717074"/>
                  <a:pt x="3884349" y="2741279"/>
                  <a:pt x="3873340" y="2732677"/>
                </a:cubicBezTo>
                <a:cubicBezTo>
                  <a:pt x="3864342" y="2722325"/>
                  <a:pt x="3875353" y="2730928"/>
                  <a:pt x="3866356" y="2720575"/>
                </a:cubicBezTo>
                <a:close/>
                <a:moveTo>
                  <a:pt x="4356216" y="2706719"/>
                </a:moveTo>
                <a:cubicBezTo>
                  <a:pt x="4358230" y="2704969"/>
                  <a:pt x="4365727" y="2713596"/>
                  <a:pt x="4365727" y="2713596"/>
                </a:cubicBezTo>
                <a:cubicBezTo>
                  <a:pt x="4373224" y="2722223"/>
                  <a:pt x="4363713" y="2715346"/>
                  <a:pt x="4361700" y="2717095"/>
                </a:cubicBezTo>
                <a:cubicBezTo>
                  <a:pt x="4363713" y="2715346"/>
                  <a:pt x="4363713" y="2715346"/>
                  <a:pt x="4356216" y="2706719"/>
                </a:cubicBezTo>
                <a:close/>
                <a:moveTo>
                  <a:pt x="340715" y="2702427"/>
                </a:moveTo>
                <a:cubicBezTo>
                  <a:pt x="347336" y="2702412"/>
                  <a:pt x="355629" y="2704509"/>
                  <a:pt x="363121" y="2709779"/>
                </a:cubicBezTo>
                <a:cubicBezTo>
                  <a:pt x="361518" y="2716124"/>
                  <a:pt x="358309" y="2728815"/>
                  <a:pt x="356705" y="2735162"/>
                </a:cubicBezTo>
                <a:cubicBezTo>
                  <a:pt x="355101" y="2741508"/>
                  <a:pt x="355101" y="2741508"/>
                  <a:pt x="353497" y="2747854"/>
                </a:cubicBezTo>
                <a:cubicBezTo>
                  <a:pt x="351894" y="2754199"/>
                  <a:pt x="350290" y="2760545"/>
                  <a:pt x="332097" y="2762697"/>
                </a:cubicBezTo>
                <a:cubicBezTo>
                  <a:pt x="333700" y="2756352"/>
                  <a:pt x="335305" y="2750006"/>
                  <a:pt x="336909" y="2743661"/>
                </a:cubicBezTo>
                <a:cubicBezTo>
                  <a:pt x="338513" y="2737314"/>
                  <a:pt x="340117" y="2730969"/>
                  <a:pt x="340117" y="2730969"/>
                </a:cubicBezTo>
                <a:cubicBezTo>
                  <a:pt x="343325" y="2718278"/>
                  <a:pt x="343325" y="2718278"/>
                  <a:pt x="328344" y="2707738"/>
                </a:cubicBezTo>
                <a:cubicBezTo>
                  <a:pt x="329146" y="2704566"/>
                  <a:pt x="334094" y="2702441"/>
                  <a:pt x="340715" y="2702427"/>
                </a:cubicBezTo>
                <a:close/>
                <a:moveTo>
                  <a:pt x="4072529" y="2698875"/>
                </a:moveTo>
                <a:cubicBezTo>
                  <a:pt x="4072529" y="2698875"/>
                  <a:pt x="4080027" y="2707502"/>
                  <a:pt x="4087524" y="2716130"/>
                </a:cubicBezTo>
                <a:cubicBezTo>
                  <a:pt x="4087524" y="2716130"/>
                  <a:pt x="4087524" y="2716130"/>
                  <a:pt x="4085510" y="2717879"/>
                </a:cubicBezTo>
                <a:cubicBezTo>
                  <a:pt x="4078013" y="2709252"/>
                  <a:pt x="4080027" y="2707502"/>
                  <a:pt x="4072529" y="2698875"/>
                </a:cubicBezTo>
                <a:close/>
                <a:moveTo>
                  <a:pt x="3976446" y="2697583"/>
                </a:moveTo>
                <a:cubicBezTo>
                  <a:pt x="3980203" y="2694316"/>
                  <a:pt x="3984443" y="2706786"/>
                  <a:pt x="3992439" y="2715986"/>
                </a:cubicBezTo>
                <a:cubicBezTo>
                  <a:pt x="4000436" y="2725187"/>
                  <a:pt x="4000436" y="2725187"/>
                  <a:pt x="4000436" y="2725187"/>
                </a:cubicBezTo>
                <a:cubicBezTo>
                  <a:pt x="4002315" y="2723554"/>
                  <a:pt x="4010314" y="2732758"/>
                  <a:pt x="4010314" y="2732758"/>
                </a:cubicBezTo>
                <a:cubicBezTo>
                  <a:pt x="4018309" y="2741958"/>
                  <a:pt x="4016430" y="2743592"/>
                  <a:pt x="4024426" y="2752793"/>
                </a:cubicBezTo>
                <a:cubicBezTo>
                  <a:pt x="4014550" y="2745225"/>
                  <a:pt x="4004675" y="2737657"/>
                  <a:pt x="3998557" y="2726822"/>
                </a:cubicBezTo>
                <a:cubicBezTo>
                  <a:pt x="3998557" y="2726822"/>
                  <a:pt x="3998557" y="2726822"/>
                  <a:pt x="3990560" y="2717620"/>
                </a:cubicBezTo>
                <a:cubicBezTo>
                  <a:pt x="3990560" y="2717620"/>
                  <a:pt x="3994797" y="2730087"/>
                  <a:pt x="3986801" y="2720886"/>
                </a:cubicBezTo>
                <a:cubicBezTo>
                  <a:pt x="3978805" y="2711686"/>
                  <a:pt x="3978805" y="2711686"/>
                  <a:pt x="3978805" y="2711686"/>
                </a:cubicBezTo>
                <a:cubicBezTo>
                  <a:pt x="3978805" y="2711686"/>
                  <a:pt x="3978805" y="2711686"/>
                  <a:pt x="3980684" y="2710052"/>
                </a:cubicBezTo>
                <a:cubicBezTo>
                  <a:pt x="3972686" y="2700849"/>
                  <a:pt x="3984443" y="2706786"/>
                  <a:pt x="3976446" y="2697583"/>
                </a:cubicBezTo>
                <a:close/>
                <a:moveTo>
                  <a:pt x="4149846" y="2690232"/>
                </a:moveTo>
                <a:cubicBezTo>
                  <a:pt x="4151516" y="2690798"/>
                  <a:pt x="4154412" y="2692322"/>
                  <a:pt x="4156202" y="2690767"/>
                </a:cubicBezTo>
                <a:cubicBezTo>
                  <a:pt x="4162408" y="2701523"/>
                  <a:pt x="4166824" y="2713836"/>
                  <a:pt x="4150832" y="2695434"/>
                </a:cubicBezTo>
                <a:cubicBezTo>
                  <a:pt x="4147727" y="2690054"/>
                  <a:pt x="4148175" y="2689665"/>
                  <a:pt x="4149846" y="2690232"/>
                </a:cubicBezTo>
                <a:close/>
                <a:moveTo>
                  <a:pt x="4162102" y="2689929"/>
                </a:moveTo>
                <a:cubicBezTo>
                  <a:pt x="4163478" y="2691005"/>
                  <a:pt x="4165727" y="2693593"/>
                  <a:pt x="4170225" y="2698769"/>
                </a:cubicBezTo>
                <a:cubicBezTo>
                  <a:pt x="4170225" y="2698769"/>
                  <a:pt x="4168212" y="2700520"/>
                  <a:pt x="4168212" y="2700520"/>
                </a:cubicBezTo>
                <a:cubicBezTo>
                  <a:pt x="4159215" y="2690167"/>
                  <a:pt x="4159215" y="2690167"/>
                  <a:pt x="4159215" y="2690167"/>
                </a:cubicBezTo>
                <a:cubicBezTo>
                  <a:pt x="4160221" y="2689292"/>
                  <a:pt x="4160725" y="2688854"/>
                  <a:pt x="4162102" y="2689929"/>
                </a:cubicBezTo>
                <a:close/>
                <a:moveTo>
                  <a:pt x="3845946" y="2689859"/>
                </a:moveTo>
                <a:cubicBezTo>
                  <a:pt x="3853944" y="2699062"/>
                  <a:pt x="3863730" y="2706707"/>
                  <a:pt x="3869936" y="2717464"/>
                </a:cubicBezTo>
                <a:cubicBezTo>
                  <a:pt x="3868147" y="2719019"/>
                  <a:pt x="3850364" y="2702173"/>
                  <a:pt x="3844155" y="2691415"/>
                </a:cubicBezTo>
                <a:cubicBezTo>
                  <a:pt x="3845946" y="2689859"/>
                  <a:pt x="3845946" y="2689859"/>
                  <a:pt x="3845946" y="2689859"/>
                </a:cubicBezTo>
                <a:close/>
                <a:moveTo>
                  <a:pt x="4101551" y="2688039"/>
                </a:moveTo>
                <a:cubicBezTo>
                  <a:pt x="4102927" y="2689115"/>
                  <a:pt x="4105176" y="2691703"/>
                  <a:pt x="4109675" y="2696880"/>
                </a:cubicBezTo>
                <a:cubicBezTo>
                  <a:pt x="4109675" y="2696880"/>
                  <a:pt x="4107660" y="2698629"/>
                  <a:pt x="4107660" y="2698629"/>
                </a:cubicBezTo>
                <a:cubicBezTo>
                  <a:pt x="4098663" y="2688276"/>
                  <a:pt x="4098663" y="2688276"/>
                  <a:pt x="4098663" y="2688276"/>
                </a:cubicBezTo>
                <a:cubicBezTo>
                  <a:pt x="4099670" y="2687401"/>
                  <a:pt x="4100173" y="2686964"/>
                  <a:pt x="4101551" y="2688039"/>
                </a:cubicBezTo>
                <a:close/>
                <a:moveTo>
                  <a:pt x="4340261" y="2679421"/>
                </a:moveTo>
                <a:cubicBezTo>
                  <a:pt x="4341841" y="2680603"/>
                  <a:pt x="4351334" y="2692797"/>
                  <a:pt x="4352593" y="2691703"/>
                </a:cubicBezTo>
                <a:cubicBezTo>
                  <a:pt x="4359910" y="2703513"/>
                  <a:pt x="4340239" y="2684267"/>
                  <a:pt x="4341917" y="2682809"/>
                </a:cubicBezTo>
                <a:cubicBezTo>
                  <a:pt x="4340087" y="2679856"/>
                  <a:pt x="4339735" y="2679027"/>
                  <a:pt x="4340261" y="2679421"/>
                </a:cubicBezTo>
                <a:close/>
                <a:moveTo>
                  <a:pt x="4010122" y="2668315"/>
                </a:moveTo>
                <a:cubicBezTo>
                  <a:pt x="4020191" y="2676223"/>
                  <a:pt x="4034863" y="2696784"/>
                  <a:pt x="4033041" y="2698367"/>
                </a:cubicBezTo>
                <a:cubicBezTo>
                  <a:pt x="4041288" y="2707858"/>
                  <a:pt x="4036684" y="2695201"/>
                  <a:pt x="4046753" y="2703108"/>
                </a:cubicBezTo>
                <a:cubicBezTo>
                  <a:pt x="4053177" y="2714179"/>
                  <a:pt x="4063246" y="2722086"/>
                  <a:pt x="4069672" y="2733159"/>
                </a:cubicBezTo>
                <a:cubicBezTo>
                  <a:pt x="4069672" y="2733159"/>
                  <a:pt x="4066028" y="2736325"/>
                  <a:pt x="4067850" y="2734742"/>
                </a:cubicBezTo>
                <a:cubicBezTo>
                  <a:pt x="4067850" y="2734742"/>
                  <a:pt x="4057781" y="2726835"/>
                  <a:pt x="4047711" y="2718929"/>
                </a:cubicBezTo>
                <a:cubicBezTo>
                  <a:pt x="4055959" y="2728419"/>
                  <a:pt x="4055959" y="2728419"/>
                  <a:pt x="4054137" y="2730002"/>
                </a:cubicBezTo>
                <a:cubicBezTo>
                  <a:pt x="4054137" y="2730002"/>
                  <a:pt x="4062383" y="2739492"/>
                  <a:pt x="4062383" y="2739492"/>
                </a:cubicBezTo>
                <a:cubicBezTo>
                  <a:pt x="4070629" y="2748980"/>
                  <a:pt x="4070629" y="2748980"/>
                  <a:pt x="4070629" y="2748980"/>
                </a:cubicBezTo>
                <a:cubicBezTo>
                  <a:pt x="4060563" y="2741075"/>
                  <a:pt x="4060563" y="2741075"/>
                  <a:pt x="4052315" y="2731586"/>
                </a:cubicBezTo>
                <a:cubicBezTo>
                  <a:pt x="4042245" y="2723679"/>
                  <a:pt x="4042245" y="2723679"/>
                  <a:pt x="4034000" y="2714191"/>
                </a:cubicBezTo>
                <a:cubicBezTo>
                  <a:pt x="4034000" y="2714191"/>
                  <a:pt x="4027574" y="2703118"/>
                  <a:pt x="4029396" y="2701534"/>
                </a:cubicBezTo>
                <a:cubicBezTo>
                  <a:pt x="4029396" y="2701534"/>
                  <a:pt x="4029396" y="2701534"/>
                  <a:pt x="4021148" y="2692044"/>
                </a:cubicBezTo>
                <a:cubicBezTo>
                  <a:pt x="4022971" y="2690461"/>
                  <a:pt x="4016547" y="2679389"/>
                  <a:pt x="4008300" y="2669899"/>
                </a:cubicBezTo>
                <a:cubicBezTo>
                  <a:pt x="4018369" y="2677805"/>
                  <a:pt x="4018369" y="2677805"/>
                  <a:pt x="4010122" y="2668315"/>
                </a:cubicBezTo>
                <a:close/>
                <a:moveTo>
                  <a:pt x="4071317" y="2663588"/>
                </a:moveTo>
                <a:cubicBezTo>
                  <a:pt x="4071317" y="2663588"/>
                  <a:pt x="4073331" y="2661837"/>
                  <a:pt x="4082328" y="2672190"/>
                </a:cubicBezTo>
                <a:cubicBezTo>
                  <a:pt x="4091323" y="2682542"/>
                  <a:pt x="4078301" y="2675691"/>
                  <a:pt x="4071317" y="2663588"/>
                </a:cubicBezTo>
                <a:close/>
                <a:moveTo>
                  <a:pt x="4126551" y="2661393"/>
                </a:moveTo>
                <a:cubicBezTo>
                  <a:pt x="4127991" y="2662033"/>
                  <a:pt x="4130369" y="2663752"/>
                  <a:pt x="4130369" y="2663752"/>
                </a:cubicBezTo>
                <a:cubicBezTo>
                  <a:pt x="4130369" y="2663752"/>
                  <a:pt x="4137866" y="2672380"/>
                  <a:pt x="4135852" y="2674129"/>
                </a:cubicBezTo>
                <a:cubicBezTo>
                  <a:pt x="4135852" y="2674129"/>
                  <a:pt x="4128355" y="2665502"/>
                  <a:pt x="4128355" y="2665502"/>
                </a:cubicBezTo>
                <a:cubicBezTo>
                  <a:pt x="4124607" y="2661190"/>
                  <a:pt x="4125110" y="2660752"/>
                  <a:pt x="4126551" y="2661393"/>
                </a:cubicBezTo>
                <a:close/>
                <a:moveTo>
                  <a:pt x="3879024" y="2659871"/>
                </a:moveTo>
                <a:cubicBezTo>
                  <a:pt x="3880880" y="2658258"/>
                  <a:pt x="3889298" y="2667945"/>
                  <a:pt x="3889298" y="2667945"/>
                </a:cubicBezTo>
                <a:cubicBezTo>
                  <a:pt x="3895860" y="2679243"/>
                  <a:pt x="3894004" y="2680855"/>
                  <a:pt x="3879024" y="2659871"/>
                </a:cubicBezTo>
                <a:close/>
                <a:moveTo>
                  <a:pt x="3936835" y="2659326"/>
                </a:moveTo>
                <a:cubicBezTo>
                  <a:pt x="3938848" y="2657575"/>
                  <a:pt x="3954828" y="2680030"/>
                  <a:pt x="3952814" y="2681779"/>
                </a:cubicBezTo>
                <a:cubicBezTo>
                  <a:pt x="3943819" y="2671428"/>
                  <a:pt x="3934822" y="2661075"/>
                  <a:pt x="3936835" y="2659326"/>
                </a:cubicBezTo>
                <a:close/>
                <a:moveTo>
                  <a:pt x="342590" y="2651392"/>
                </a:moveTo>
                <a:cubicBezTo>
                  <a:pt x="357578" y="2661903"/>
                  <a:pt x="357578" y="2661903"/>
                  <a:pt x="374167" y="2666095"/>
                </a:cubicBezTo>
                <a:cubicBezTo>
                  <a:pt x="370972" y="2678733"/>
                  <a:pt x="339396" y="2664030"/>
                  <a:pt x="352787" y="2680859"/>
                </a:cubicBezTo>
                <a:cubicBezTo>
                  <a:pt x="336202" y="2676667"/>
                  <a:pt x="355981" y="2668222"/>
                  <a:pt x="337800" y="2670347"/>
                </a:cubicBezTo>
                <a:cubicBezTo>
                  <a:pt x="340994" y="2657711"/>
                  <a:pt x="340994" y="2657711"/>
                  <a:pt x="342590" y="2651392"/>
                </a:cubicBezTo>
                <a:close/>
                <a:moveTo>
                  <a:pt x="4107835" y="2650025"/>
                </a:moveTo>
                <a:cubicBezTo>
                  <a:pt x="4107835" y="2650025"/>
                  <a:pt x="4107835" y="2650025"/>
                  <a:pt x="4116832" y="2660378"/>
                </a:cubicBezTo>
                <a:cubicBezTo>
                  <a:pt x="4115042" y="2661933"/>
                  <a:pt x="4113252" y="2663489"/>
                  <a:pt x="4111462" y="2665044"/>
                </a:cubicBezTo>
                <a:cubicBezTo>
                  <a:pt x="4102465" y="2654691"/>
                  <a:pt x="4104255" y="2653136"/>
                  <a:pt x="4107835" y="2650025"/>
                </a:cubicBezTo>
                <a:close/>
                <a:moveTo>
                  <a:pt x="4048836" y="2640729"/>
                </a:moveTo>
                <a:cubicBezTo>
                  <a:pt x="4048991" y="2638576"/>
                  <a:pt x="4052836" y="2639272"/>
                  <a:pt x="4058680" y="2642269"/>
                </a:cubicBezTo>
                <a:cubicBezTo>
                  <a:pt x="4074673" y="2660671"/>
                  <a:pt x="4070981" y="2663879"/>
                  <a:pt x="4061139" y="2656282"/>
                </a:cubicBezTo>
                <a:cubicBezTo>
                  <a:pt x="4052220" y="2647884"/>
                  <a:pt x="4048683" y="2642882"/>
                  <a:pt x="4048836" y="2640729"/>
                </a:cubicBezTo>
                <a:close/>
                <a:moveTo>
                  <a:pt x="4229694" y="2628916"/>
                </a:moveTo>
                <a:cubicBezTo>
                  <a:pt x="4244689" y="2646171"/>
                  <a:pt x="4241332" y="2649088"/>
                  <a:pt x="4226337" y="2631833"/>
                </a:cubicBezTo>
                <a:cubicBezTo>
                  <a:pt x="4228015" y="2630375"/>
                  <a:pt x="4228015" y="2630375"/>
                  <a:pt x="4229694" y="2628916"/>
                </a:cubicBezTo>
                <a:close/>
                <a:moveTo>
                  <a:pt x="4121211" y="2620227"/>
                </a:moveTo>
                <a:cubicBezTo>
                  <a:pt x="4130999" y="2627875"/>
                  <a:pt x="4130999" y="2627875"/>
                  <a:pt x="4137205" y="2638631"/>
                </a:cubicBezTo>
                <a:cubicBezTo>
                  <a:pt x="4137205" y="2638631"/>
                  <a:pt x="4137205" y="2638631"/>
                  <a:pt x="4146992" y="2646276"/>
                </a:cubicBezTo>
                <a:cubicBezTo>
                  <a:pt x="4146992" y="2646276"/>
                  <a:pt x="4146992" y="2646276"/>
                  <a:pt x="4145202" y="2647832"/>
                </a:cubicBezTo>
                <a:cubicBezTo>
                  <a:pt x="4141622" y="2650943"/>
                  <a:pt x="4130045" y="2644853"/>
                  <a:pt x="4120260" y="2637208"/>
                </a:cubicBezTo>
                <a:cubicBezTo>
                  <a:pt x="4112262" y="2628004"/>
                  <a:pt x="4127419" y="2630986"/>
                  <a:pt x="4121211" y="2620227"/>
                </a:cubicBezTo>
                <a:close/>
                <a:moveTo>
                  <a:pt x="4269002" y="2615007"/>
                </a:moveTo>
                <a:cubicBezTo>
                  <a:pt x="4271935" y="2614540"/>
                  <a:pt x="4275423" y="2615672"/>
                  <a:pt x="4280498" y="2619591"/>
                </a:cubicBezTo>
                <a:cubicBezTo>
                  <a:pt x="4288745" y="2629080"/>
                  <a:pt x="4286843" y="2630734"/>
                  <a:pt x="4303336" y="2649712"/>
                </a:cubicBezTo>
                <a:cubicBezTo>
                  <a:pt x="4293187" y="2641875"/>
                  <a:pt x="4289383" y="2645180"/>
                  <a:pt x="4285579" y="2648486"/>
                </a:cubicBezTo>
                <a:cubicBezTo>
                  <a:pt x="4270988" y="2627855"/>
                  <a:pt x="4279236" y="2637346"/>
                  <a:pt x="4260840" y="2620018"/>
                </a:cubicBezTo>
                <a:cubicBezTo>
                  <a:pt x="4263692" y="2617539"/>
                  <a:pt x="4266070" y="2615473"/>
                  <a:pt x="4269002" y="2615007"/>
                </a:cubicBezTo>
                <a:close/>
                <a:moveTo>
                  <a:pt x="3911567" y="2614658"/>
                </a:moveTo>
                <a:cubicBezTo>
                  <a:pt x="3920064" y="2624435"/>
                  <a:pt x="3920064" y="2624435"/>
                  <a:pt x="3920064" y="2624435"/>
                </a:cubicBezTo>
                <a:cubicBezTo>
                  <a:pt x="3920064" y="2624435"/>
                  <a:pt x="3928560" y="2634212"/>
                  <a:pt x="3926714" y="2635817"/>
                </a:cubicBezTo>
                <a:cubicBezTo>
                  <a:pt x="3926714" y="2635817"/>
                  <a:pt x="3926714" y="2635817"/>
                  <a:pt x="3935211" y="2645594"/>
                </a:cubicBezTo>
                <a:cubicBezTo>
                  <a:pt x="3937057" y="2643989"/>
                  <a:pt x="3930406" y="2632608"/>
                  <a:pt x="3940749" y="2640781"/>
                </a:cubicBezTo>
                <a:cubicBezTo>
                  <a:pt x="3938902" y="2642385"/>
                  <a:pt x="3947399" y="2652162"/>
                  <a:pt x="3955896" y="2661940"/>
                </a:cubicBezTo>
                <a:cubicBezTo>
                  <a:pt x="3955896" y="2661940"/>
                  <a:pt x="3962548" y="2673320"/>
                  <a:pt x="3960701" y="2674925"/>
                </a:cubicBezTo>
                <a:cubicBezTo>
                  <a:pt x="3958855" y="2676529"/>
                  <a:pt x="3941861" y="2656975"/>
                  <a:pt x="3933365" y="2647197"/>
                </a:cubicBezTo>
                <a:cubicBezTo>
                  <a:pt x="3933365" y="2647197"/>
                  <a:pt x="3933365" y="2647197"/>
                  <a:pt x="3924868" y="2637421"/>
                </a:cubicBezTo>
                <a:cubicBezTo>
                  <a:pt x="3924868" y="2637421"/>
                  <a:pt x="3924868" y="2637421"/>
                  <a:pt x="3916372" y="2627644"/>
                </a:cubicBezTo>
                <a:cubicBezTo>
                  <a:pt x="3916372" y="2627644"/>
                  <a:pt x="3907875" y="2617867"/>
                  <a:pt x="3918217" y="2626040"/>
                </a:cubicBezTo>
                <a:cubicBezTo>
                  <a:pt x="3909721" y="2616263"/>
                  <a:pt x="3909721" y="2616263"/>
                  <a:pt x="3909721" y="2616263"/>
                </a:cubicBezTo>
                <a:cubicBezTo>
                  <a:pt x="3911567" y="2614658"/>
                  <a:pt x="3911567" y="2614658"/>
                  <a:pt x="3911567" y="2614658"/>
                </a:cubicBezTo>
                <a:close/>
                <a:moveTo>
                  <a:pt x="4250501" y="2610834"/>
                </a:moveTo>
                <a:cubicBezTo>
                  <a:pt x="4251844" y="2609667"/>
                  <a:pt x="4266839" y="2626921"/>
                  <a:pt x="4266839" y="2626921"/>
                </a:cubicBezTo>
                <a:cubicBezTo>
                  <a:pt x="4265496" y="2628088"/>
                  <a:pt x="4257999" y="2619461"/>
                  <a:pt x="4250501" y="2610834"/>
                </a:cubicBezTo>
                <a:close/>
                <a:moveTo>
                  <a:pt x="4389134" y="2610807"/>
                </a:moveTo>
                <a:cubicBezTo>
                  <a:pt x="4390974" y="2611857"/>
                  <a:pt x="4393950" y="2614570"/>
                  <a:pt x="4398149" y="2619401"/>
                </a:cubicBezTo>
                <a:cubicBezTo>
                  <a:pt x="4394389" y="2622667"/>
                  <a:pt x="4413062" y="2640357"/>
                  <a:pt x="4419580" y="2651653"/>
                </a:cubicBezTo>
                <a:cubicBezTo>
                  <a:pt x="4409303" y="2643624"/>
                  <a:pt x="4413941" y="2656553"/>
                  <a:pt x="4397148" y="2637229"/>
                </a:cubicBezTo>
                <a:cubicBezTo>
                  <a:pt x="4399028" y="2635596"/>
                  <a:pt x="4399028" y="2635596"/>
                  <a:pt x="4400907" y="2633963"/>
                </a:cubicBezTo>
                <a:cubicBezTo>
                  <a:pt x="4392510" y="2624301"/>
                  <a:pt x="4387621" y="2615829"/>
                  <a:pt x="4386933" y="2612189"/>
                </a:cubicBezTo>
                <a:cubicBezTo>
                  <a:pt x="4386588" y="2610369"/>
                  <a:pt x="4387293" y="2609757"/>
                  <a:pt x="4389134" y="2610807"/>
                </a:cubicBezTo>
                <a:close/>
                <a:moveTo>
                  <a:pt x="4315907" y="2600177"/>
                </a:moveTo>
                <a:cubicBezTo>
                  <a:pt x="4318289" y="2600376"/>
                  <a:pt x="4324298" y="2604239"/>
                  <a:pt x="4329804" y="2608542"/>
                </a:cubicBezTo>
                <a:cubicBezTo>
                  <a:pt x="4327790" y="2610291"/>
                  <a:pt x="4327790" y="2610291"/>
                  <a:pt x="4336785" y="2620643"/>
                </a:cubicBezTo>
                <a:cubicBezTo>
                  <a:pt x="4334772" y="2622393"/>
                  <a:pt x="4323762" y="2613791"/>
                  <a:pt x="4323762" y="2613791"/>
                </a:cubicBezTo>
                <a:cubicBezTo>
                  <a:pt x="4314765" y="2603439"/>
                  <a:pt x="4313521" y="2599975"/>
                  <a:pt x="4315907" y="2600177"/>
                </a:cubicBezTo>
                <a:close/>
                <a:moveTo>
                  <a:pt x="4479050" y="2599970"/>
                </a:moveTo>
                <a:cubicBezTo>
                  <a:pt x="4485047" y="2606871"/>
                  <a:pt x="4485047" y="2606871"/>
                  <a:pt x="4485047" y="2606871"/>
                </a:cubicBezTo>
                <a:cubicBezTo>
                  <a:pt x="4485047" y="2606871"/>
                  <a:pt x="4483034" y="2608621"/>
                  <a:pt x="4483034" y="2608621"/>
                </a:cubicBezTo>
                <a:cubicBezTo>
                  <a:pt x="4483034" y="2608621"/>
                  <a:pt x="4483034" y="2608621"/>
                  <a:pt x="4477036" y="2601720"/>
                </a:cubicBezTo>
                <a:cubicBezTo>
                  <a:pt x="4477036" y="2601720"/>
                  <a:pt x="4479050" y="2599970"/>
                  <a:pt x="4479050" y="2599970"/>
                </a:cubicBezTo>
                <a:close/>
                <a:moveTo>
                  <a:pt x="4009327" y="2596325"/>
                </a:moveTo>
                <a:cubicBezTo>
                  <a:pt x="4009327" y="2596325"/>
                  <a:pt x="4009327" y="2596325"/>
                  <a:pt x="4016311" y="2608428"/>
                </a:cubicBezTo>
                <a:cubicBezTo>
                  <a:pt x="4016311" y="2608428"/>
                  <a:pt x="4007314" y="2598075"/>
                  <a:pt x="4007314" y="2598075"/>
                </a:cubicBezTo>
                <a:cubicBezTo>
                  <a:pt x="4007314" y="2598075"/>
                  <a:pt x="4007314" y="2598075"/>
                  <a:pt x="4009327" y="2596325"/>
                </a:cubicBezTo>
                <a:close/>
                <a:moveTo>
                  <a:pt x="4258285" y="2585897"/>
                </a:moveTo>
                <a:cubicBezTo>
                  <a:pt x="4258285" y="2585897"/>
                  <a:pt x="4258285" y="2585897"/>
                  <a:pt x="4267282" y="2596250"/>
                </a:cubicBezTo>
                <a:cubicBezTo>
                  <a:pt x="4267282" y="2596250"/>
                  <a:pt x="4265268" y="2598000"/>
                  <a:pt x="4265268" y="2598000"/>
                </a:cubicBezTo>
                <a:cubicBezTo>
                  <a:pt x="4265268" y="2598000"/>
                  <a:pt x="4256271" y="2587648"/>
                  <a:pt x="4258285" y="2585897"/>
                </a:cubicBezTo>
                <a:close/>
                <a:moveTo>
                  <a:pt x="4459043" y="2581016"/>
                </a:moveTo>
                <a:cubicBezTo>
                  <a:pt x="4459043" y="2581016"/>
                  <a:pt x="4461796" y="2583167"/>
                  <a:pt x="4463425" y="2584023"/>
                </a:cubicBezTo>
                <a:lnTo>
                  <a:pt x="4464373" y="2583924"/>
                </a:lnTo>
                <a:lnTo>
                  <a:pt x="4469047" y="2590494"/>
                </a:lnTo>
                <a:cubicBezTo>
                  <a:pt x="4470793" y="2593519"/>
                  <a:pt x="4472538" y="2596544"/>
                  <a:pt x="4477036" y="2601720"/>
                </a:cubicBezTo>
                <a:cubicBezTo>
                  <a:pt x="4468040" y="2591369"/>
                  <a:pt x="4468040" y="2591369"/>
                  <a:pt x="4459043" y="2581016"/>
                </a:cubicBezTo>
                <a:close/>
                <a:moveTo>
                  <a:pt x="331209" y="2580070"/>
                </a:moveTo>
                <a:cubicBezTo>
                  <a:pt x="353325" y="2585660"/>
                  <a:pt x="359882" y="2606262"/>
                  <a:pt x="356200" y="2620832"/>
                </a:cubicBezTo>
                <a:cubicBezTo>
                  <a:pt x="352516" y="2635401"/>
                  <a:pt x="338594" y="2643937"/>
                  <a:pt x="319752" y="2625396"/>
                </a:cubicBezTo>
                <a:cubicBezTo>
                  <a:pt x="324662" y="2605972"/>
                  <a:pt x="326299" y="2599496"/>
                  <a:pt x="331209" y="2580070"/>
                </a:cubicBezTo>
                <a:close/>
                <a:moveTo>
                  <a:pt x="4461057" y="2579266"/>
                </a:moveTo>
                <a:cubicBezTo>
                  <a:pt x="4463306" y="2581854"/>
                  <a:pt x="4464305" y="2583258"/>
                  <a:pt x="4464538" y="2583907"/>
                </a:cubicBezTo>
                <a:lnTo>
                  <a:pt x="4464373" y="2583924"/>
                </a:lnTo>
                <a:close/>
                <a:moveTo>
                  <a:pt x="2143782" y="2578681"/>
                </a:moveTo>
                <a:cubicBezTo>
                  <a:pt x="2145239" y="2578970"/>
                  <a:pt x="2146222" y="2581655"/>
                  <a:pt x="2145749" y="2584051"/>
                </a:cubicBezTo>
                <a:cubicBezTo>
                  <a:pt x="2145275" y="2586446"/>
                  <a:pt x="2144327" y="2591240"/>
                  <a:pt x="2143853" y="2593635"/>
                </a:cubicBezTo>
                <a:cubicBezTo>
                  <a:pt x="2143380" y="2596031"/>
                  <a:pt x="2142906" y="2598428"/>
                  <a:pt x="2142431" y="2600825"/>
                </a:cubicBezTo>
                <a:cubicBezTo>
                  <a:pt x="2140537" y="2610409"/>
                  <a:pt x="2137658" y="2617309"/>
                  <a:pt x="2134305" y="2626606"/>
                </a:cubicBezTo>
                <a:cubicBezTo>
                  <a:pt x="2134305" y="2626606"/>
                  <a:pt x="2134305" y="2626606"/>
                  <a:pt x="2132848" y="2626318"/>
                </a:cubicBezTo>
                <a:cubicBezTo>
                  <a:pt x="2132374" y="2628713"/>
                  <a:pt x="2132374" y="2628713"/>
                  <a:pt x="2130917" y="2628425"/>
                </a:cubicBezTo>
                <a:cubicBezTo>
                  <a:pt x="2130917" y="2628425"/>
                  <a:pt x="2129460" y="2628138"/>
                  <a:pt x="2129460" y="2628138"/>
                </a:cubicBezTo>
                <a:cubicBezTo>
                  <a:pt x="2127529" y="2630245"/>
                  <a:pt x="2126072" y="2629957"/>
                  <a:pt x="2125088" y="2627273"/>
                </a:cubicBezTo>
                <a:cubicBezTo>
                  <a:pt x="2123631" y="2626985"/>
                  <a:pt x="2124104" y="2624589"/>
                  <a:pt x="2125561" y="2624877"/>
                </a:cubicBezTo>
                <a:cubicBezTo>
                  <a:pt x="2126036" y="2622481"/>
                  <a:pt x="2127493" y="2622769"/>
                  <a:pt x="2129423" y="2620660"/>
                </a:cubicBezTo>
                <a:cubicBezTo>
                  <a:pt x="2133760" y="2614049"/>
                  <a:pt x="2136129" y="2602067"/>
                  <a:pt x="2137551" y="2594879"/>
                </a:cubicBezTo>
                <a:cubicBezTo>
                  <a:pt x="2138498" y="2590087"/>
                  <a:pt x="2139446" y="2585294"/>
                  <a:pt x="2139920" y="2582897"/>
                </a:cubicBezTo>
                <a:cubicBezTo>
                  <a:pt x="2140394" y="2580502"/>
                  <a:pt x="2142324" y="2578394"/>
                  <a:pt x="2143782" y="2578681"/>
                </a:cubicBezTo>
                <a:close/>
                <a:moveTo>
                  <a:pt x="391457" y="2576966"/>
                </a:moveTo>
                <a:cubicBezTo>
                  <a:pt x="394502" y="2576920"/>
                  <a:pt x="396672" y="2577062"/>
                  <a:pt x="396672" y="2577062"/>
                </a:cubicBezTo>
                <a:cubicBezTo>
                  <a:pt x="404193" y="2582222"/>
                  <a:pt x="403419" y="2585285"/>
                  <a:pt x="400569" y="2587824"/>
                </a:cubicBezTo>
                <a:cubicBezTo>
                  <a:pt x="397722" y="2590364"/>
                  <a:pt x="392799" y="2592380"/>
                  <a:pt x="392025" y="2595442"/>
                </a:cubicBezTo>
                <a:cubicBezTo>
                  <a:pt x="392025" y="2595442"/>
                  <a:pt x="376986" y="2585122"/>
                  <a:pt x="375437" y="2591250"/>
                </a:cubicBezTo>
                <a:cubicBezTo>
                  <a:pt x="365322" y="2578915"/>
                  <a:pt x="382323" y="2577101"/>
                  <a:pt x="391457" y="2576966"/>
                </a:cubicBezTo>
                <a:close/>
                <a:moveTo>
                  <a:pt x="4412567" y="2572952"/>
                </a:moveTo>
                <a:cubicBezTo>
                  <a:pt x="4420065" y="2581579"/>
                  <a:pt x="4421743" y="2580121"/>
                  <a:pt x="4427563" y="2590206"/>
                </a:cubicBezTo>
                <a:cubicBezTo>
                  <a:pt x="4425884" y="2591665"/>
                  <a:pt x="4425884" y="2591665"/>
                  <a:pt x="4418386" y="2583038"/>
                </a:cubicBezTo>
                <a:cubicBezTo>
                  <a:pt x="4410889" y="2574411"/>
                  <a:pt x="4410889" y="2574411"/>
                  <a:pt x="4410889" y="2574411"/>
                </a:cubicBezTo>
                <a:cubicBezTo>
                  <a:pt x="4412567" y="2572952"/>
                  <a:pt x="4412567" y="2572952"/>
                  <a:pt x="4412567" y="2572952"/>
                </a:cubicBezTo>
                <a:close/>
                <a:moveTo>
                  <a:pt x="4469784" y="2571682"/>
                </a:moveTo>
                <a:cubicBezTo>
                  <a:pt x="4478780" y="2582035"/>
                  <a:pt x="4478780" y="2582035"/>
                  <a:pt x="4476935" y="2583639"/>
                </a:cubicBezTo>
                <a:cubicBezTo>
                  <a:pt x="4476935" y="2583639"/>
                  <a:pt x="4476935" y="2583639"/>
                  <a:pt x="4475089" y="2585243"/>
                </a:cubicBezTo>
                <a:cubicBezTo>
                  <a:pt x="4475089" y="2585243"/>
                  <a:pt x="4475089" y="2585243"/>
                  <a:pt x="4473244" y="2586848"/>
                </a:cubicBezTo>
                <a:cubicBezTo>
                  <a:pt x="4473244" y="2586848"/>
                  <a:pt x="4473244" y="2586848"/>
                  <a:pt x="4471397" y="2588452"/>
                </a:cubicBezTo>
                <a:cubicBezTo>
                  <a:pt x="4471397" y="2588452"/>
                  <a:pt x="4462400" y="2578099"/>
                  <a:pt x="4462400" y="2578099"/>
                </a:cubicBezTo>
                <a:cubicBezTo>
                  <a:pt x="4462400" y="2578099"/>
                  <a:pt x="4464245" y="2576495"/>
                  <a:pt x="4464245" y="2576495"/>
                </a:cubicBezTo>
                <a:cubicBezTo>
                  <a:pt x="4473244" y="2586848"/>
                  <a:pt x="4466092" y="2574891"/>
                  <a:pt x="4466092" y="2574891"/>
                </a:cubicBezTo>
                <a:cubicBezTo>
                  <a:pt x="4467938" y="2573286"/>
                  <a:pt x="4467938" y="2573286"/>
                  <a:pt x="4469784" y="2571682"/>
                </a:cubicBezTo>
                <a:close/>
                <a:moveTo>
                  <a:pt x="4213313" y="2566686"/>
                </a:moveTo>
                <a:cubicBezTo>
                  <a:pt x="4215193" y="2565053"/>
                  <a:pt x="4221196" y="2568165"/>
                  <a:pt x="4230383" y="2576839"/>
                </a:cubicBezTo>
                <a:cubicBezTo>
                  <a:pt x="4238629" y="2586326"/>
                  <a:pt x="4244996" y="2597450"/>
                  <a:pt x="4243117" y="2599083"/>
                </a:cubicBezTo>
                <a:cubicBezTo>
                  <a:pt x="4241238" y="2600716"/>
                  <a:pt x="4222864" y="2583371"/>
                  <a:pt x="4220986" y="2585005"/>
                </a:cubicBezTo>
                <a:cubicBezTo>
                  <a:pt x="4213679" y="2574698"/>
                  <a:pt x="4211434" y="2568319"/>
                  <a:pt x="4213313" y="2566686"/>
                </a:cubicBezTo>
                <a:close/>
                <a:moveTo>
                  <a:pt x="4162466" y="2566202"/>
                </a:moveTo>
                <a:cubicBezTo>
                  <a:pt x="4171463" y="2576555"/>
                  <a:pt x="4169584" y="2578188"/>
                  <a:pt x="4167704" y="2579822"/>
                </a:cubicBezTo>
                <a:cubicBezTo>
                  <a:pt x="4165825" y="2581455"/>
                  <a:pt x="4165825" y="2581455"/>
                  <a:pt x="4165825" y="2581455"/>
                </a:cubicBezTo>
                <a:cubicBezTo>
                  <a:pt x="4156828" y="2571102"/>
                  <a:pt x="4156828" y="2571102"/>
                  <a:pt x="4158707" y="2569469"/>
                </a:cubicBezTo>
                <a:cubicBezTo>
                  <a:pt x="4160587" y="2567835"/>
                  <a:pt x="4160587" y="2567835"/>
                  <a:pt x="4162466" y="2566202"/>
                </a:cubicBezTo>
                <a:close/>
                <a:moveTo>
                  <a:pt x="4121948" y="2550691"/>
                </a:moveTo>
                <a:cubicBezTo>
                  <a:pt x="4121830" y="2548523"/>
                  <a:pt x="4124583" y="2550674"/>
                  <a:pt x="4132572" y="2561900"/>
                </a:cubicBezTo>
                <a:cubicBezTo>
                  <a:pt x="4132572" y="2561900"/>
                  <a:pt x="4130559" y="2563649"/>
                  <a:pt x="4128545" y="2565399"/>
                </a:cubicBezTo>
                <a:cubicBezTo>
                  <a:pt x="4125054" y="2559349"/>
                  <a:pt x="4122067" y="2552861"/>
                  <a:pt x="4121948" y="2550691"/>
                </a:cubicBezTo>
                <a:close/>
                <a:moveTo>
                  <a:pt x="339020" y="2549155"/>
                </a:moveTo>
                <a:cubicBezTo>
                  <a:pt x="346494" y="2554489"/>
                  <a:pt x="345675" y="2557727"/>
                  <a:pt x="342785" y="2560441"/>
                </a:cubicBezTo>
                <a:cubicBezTo>
                  <a:pt x="339894" y="2563154"/>
                  <a:pt x="334928" y="2565344"/>
                  <a:pt x="334110" y="2568582"/>
                </a:cubicBezTo>
                <a:cubicBezTo>
                  <a:pt x="334110" y="2568582"/>
                  <a:pt x="319161" y="2557915"/>
                  <a:pt x="339020" y="2549155"/>
                </a:cubicBezTo>
                <a:close/>
                <a:moveTo>
                  <a:pt x="4280451" y="2548461"/>
                </a:moveTo>
                <a:cubicBezTo>
                  <a:pt x="4282273" y="2546878"/>
                  <a:pt x="4280451" y="2548461"/>
                  <a:pt x="4288699" y="2557951"/>
                </a:cubicBezTo>
                <a:cubicBezTo>
                  <a:pt x="4298768" y="2565858"/>
                  <a:pt x="4292342" y="2554784"/>
                  <a:pt x="4294164" y="2553200"/>
                </a:cubicBezTo>
                <a:cubicBezTo>
                  <a:pt x="4297808" y="2550035"/>
                  <a:pt x="4306056" y="2559525"/>
                  <a:pt x="4314301" y="2569013"/>
                </a:cubicBezTo>
                <a:cubicBezTo>
                  <a:pt x="4322549" y="2578503"/>
                  <a:pt x="4310658" y="2572179"/>
                  <a:pt x="4318904" y="2581670"/>
                </a:cubicBezTo>
                <a:cubicBezTo>
                  <a:pt x="4307014" y="2575346"/>
                  <a:pt x="4303370" y="2578513"/>
                  <a:pt x="4301548" y="2580096"/>
                </a:cubicBezTo>
                <a:cubicBezTo>
                  <a:pt x="4286877" y="2559535"/>
                  <a:pt x="4276807" y="2551628"/>
                  <a:pt x="4280451" y="2548461"/>
                </a:cubicBezTo>
                <a:close/>
                <a:moveTo>
                  <a:pt x="4285918" y="2543711"/>
                </a:moveTo>
                <a:cubicBezTo>
                  <a:pt x="4285918" y="2543711"/>
                  <a:pt x="4294164" y="2553200"/>
                  <a:pt x="4294164" y="2553200"/>
                </a:cubicBezTo>
                <a:cubicBezTo>
                  <a:pt x="4285918" y="2543711"/>
                  <a:pt x="4284096" y="2545294"/>
                  <a:pt x="4284096" y="2545294"/>
                </a:cubicBezTo>
                <a:cubicBezTo>
                  <a:pt x="4285918" y="2543711"/>
                  <a:pt x="4285918" y="2543711"/>
                  <a:pt x="4285918" y="2543711"/>
                </a:cubicBezTo>
                <a:close/>
                <a:moveTo>
                  <a:pt x="4531684" y="2541741"/>
                </a:moveTo>
                <a:cubicBezTo>
                  <a:pt x="4533879" y="2541725"/>
                  <a:pt x="4538634" y="2545162"/>
                  <a:pt x="4546131" y="2553790"/>
                </a:cubicBezTo>
                <a:cubicBezTo>
                  <a:pt x="4544117" y="2555540"/>
                  <a:pt x="4540090" y="2559040"/>
                  <a:pt x="4532593" y="2550412"/>
                </a:cubicBezTo>
                <a:cubicBezTo>
                  <a:pt x="4529852" y="2545225"/>
                  <a:pt x="4529487" y="2541753"/>
                  <a:pt x="4531684" y="2541741"/>
                </a:cubicBezTo>
                <a:close/>
                <a:moveTo>
                  <a:pt x="4385914" y="2541606"/>
                </a:moveTo>
                <a:cubicBezTo>
                  <a:pt x="4394912" y="2551959"/>
                  <a:pt x="4392898" y="2553709"/>
                  <a:pt x="4401894" y="2564060"/>
                </a:cubicBezTo>
                <a:cubicBezTo>
                  <a:pt x="4390885" y="2555458"/>
                  <a:pt x="4390885" y="2555458"/>
                  <a:pt x="4383901" y="2543356"/>
                </a:cubicBezTo>
                <a:cubicBezTo>
                  <a:pt x="4383901" y="2543356"/>
                  <a:pt x="4383901" y="2543356"/>
                  <a:pt x="4385914" y="2541606"/>
                </a:cubicBezTo>
                <a:close/>
                <a:moveTo>
                  <a:pt x="4420670" y="2540927"/>
                </a:moveTo>
                <a:cubicBezTo>
                  <a:pt x="4423305" y="2540908"/>
                  <a:pt x="4427065" y="2542184"/>
                  <a:pt x="4428071" y="2541310"/>
                </a:cubicBezTo>
                <a:cubicBezTo>
                  <a:pt x="4437067" y="2551660"/>
                  <a:pt x="4424045" y="2544810"/>
                  <a:pt x="4433040" y="2555160"/>
                </a:cubicBezTo>
                <a:cubicBezTo>
                  <a:pt x="4431026" y="2556910"/>
                  <a:pt x="4429012" y="2558660"/>
                  <a:pt x="4420017" y="2548310"/>
                </a:cubicBezTo>
                <a:cubicBezTo>
                  <a:pt x="4416526" y="2542259"/>
                  <a:pt x="4418036" y="2540947"/>
                  <a:pt x="4420670" y="2540927"/>
                </a:cubicBezTo>
                <a:close/>
                <a:moveTo>
                  <a:pt x="4061877" y="2536814"/>
                </a:moveTo>
                <a:cubicBezTo>
                  <a:pt x="4061877" y="2536814"/>
                  <a:pt x="4072346" y="2545019"/>
                  <a:pt x="4072346" y="2545019"/>
                </a:cubicBezTo>
                <a:cubicBezTo>
                  <a:pt x="4080915" y="2554879"/>
                  <a:pt x="4082816" y="2553227"/>
                  <a:pt x="4084718" y="2551573"/>
                </a:cubicBezTo>
                <a:cubicBezTo>
                  <a:pt x="4091385" y="2563085"/>
                  <a:pt x="4099010" y="2591066"/>
                  <a:pt x="4073307" y="2561490"/>
                </a:cubicBezTo>
                <a:cubicBezTo>
                  <a:pt x="4077111" y="2558185"/>
                  <a:pt x="4079013" y="2556532"/>
                  <a:pt x="4070444" y="2546672"/>
                </a:cubicBezTo>
                <a:cubicBezTo>
                  <a:pt x="4070444" y="2546672"/>
                  <a:pt x="4061877" y="2536814"/>
                  <a:pt x="4061877" y="2536814"/>
                </a:cubicBezTo>
                <a:close/>
                <a:moveTo>
                  <a:pt x="4337425" y="2535292"/>
                </a:moveTo>
                <a:cubicBezTo>
                  <a:pt x="4337425" y="2535292"/>
                  <a:pt x="4344922" y="2543919"/>
                  <a:pt x="4346600" y="2542461"/>
                </a:cubicBezTo>
                <a:cubicBezTo>
                  <a:pt x="4346600" y="2542461"/>
                  <a:pt x="4346600" y="2542461"/>
                  <a:pt x="4354098" y="2551088"/>
                </a:cubicBezTo>
                <a:cubicBezTo>
                  <a:pt x="4352420" y="2552547"/>
                  <a:pt x="4343244" y="2545378"/>
                  <a:pt x="4337425" y="2535292"/>
                </a:cubicBezTo>
                <a:close/>
                <a:moveTo>
                  <a:pt x="4440825" y="2530226"/>
                </a:moveTo>
                <a:cubicBezTo>
                  <a:pt x="4444181" y="2527310"/>
                  <a:pt x="4457498" y="2546022"/>
                  <a:pt x="4455820" y="2547480"/>
                </a:cubicBezTo>
                <a:cubicBezTo>
                  <a:pt x="4448322" y="2538854"/>
                  <a:pt x="4448322" y="2538854"/>
                  <a:pt x="4440825" y="2530226"/>
                </a:cubicBezTo>
                <a:close/>
                <a:moveTo>
                  <a:pt x="343930" y="2529730"/>
                </a:moveTo>
                <a:cubicBezTo>
                  <a:pt x="342293" y="2536204"/>
                  <a:pt x="340656" y="2542680"/>
                  <a:pt x="339020" y="2549155"/>
                </a:cubicBezTo>
                <a:cubicBezTo>
                  <a:pt x="324072" y="2538488"/>
                  <a:pt x="342293" y="2536204"/>
                  <a:pt x="343930" y="2529730"/>
                </a:cubicBezTo>
                <a:close/>
                <a:moveTo>
                  <a:pt x="4009179" y="2528821"/>
                </a:moveTo>
                <a:cubicBezTo>
                  <a:pt x="4019539" y="2536978"/>
                  <a:pt x="4028036" y="2546755"/>
                  <a:pt x="4040262" y="2553291"/>
                </a:cubicBezTo>
                <a:cubicBezTo>
                  <a:pt x="4048759" y="2563068"/>
                  <a:pt x="4046894" y="2564688"/>
                  <a:pt x="4053526" y="2576086"/>
                </a:cubicBezTo>
                <a:cubicBezTo>
                  <a:pt x="4062023" y="2585863"/>
                  <a:pt x="4070519" y="2595640"/>
                  <a:pt x="4077151" y="2607035"/>
                </a:cubicBezTo>
                <a:cubicBezTo>
                  <a:pt x="4087511" y="2615192"/>
                  <a:pt x="4089376" y="2613571"/>
                  <a:pt x="4089376" y="2613571"/>
                </a:cubicBezTo>
                <a:cubicBezTo>
                  <a:pt x="4106370" y="2633125"/>
                  <a:pt x="4096008" y="2624969"/>
                  <a:pt x="4102640" y="2636366"/>
                </a:cubicBezTo>
                <a:cubicBezTo>
                  <a:pt x="4102640" y="2636366"/>
                  <a:pt x="4092279" y="2628209"/>
                  <a:pt x="4083783" y="2618432"/>
                </a:cubicBezTo>
                <a:cubicBezTo>
                  <a:pt x="4080053" y="2621673"/>
                  <a:pt x="4097046" y="2641227"/>
                  <a:pt x="4084821" y="2634691"/>
                </a:cubicBezTo>
                <a:cubicBezTo>
                  <a:pt x="4076324" y="2624914"/>
                  <a:pt x="4067828" y="2615137"/>
                  <a:pt x="4059334" y="2605362"/>
                </a:cubicBezTo>
                <a:cubicBezTo>
                  <a:pt x="4059334" y="2605362"/>
                  <a:pt x="4069692" y="2613517"/>
                  <a:pt x="4069692" y="2613517"/>
                </a:cubicBezTo>
                <a:cubicBezTo>
                  <a:pt x="4054565" y="2592344"/>
                  <a:pt x="4057468" y="2606982"/>
                  <a:pt x="4040475" y="2587428"/>
                </a:cubicBezTo>
                <a:cubicBezTo>
                  <a:pt x="4042340" y="2585807"/>
                  <a:pt x="4042340" y="2585807"/>
                  <a:pt x="4044204" y="2584187"/>
                </a:cubicBezTo>
                <a:cubicBezTo>
                  <a:pt x="4018714" y="2554857"/>
                  <a:pt x="3995087" y="2523906"/>
                  <a:pt x="4009179" y="2528821"/>
                </a:cubicBezTo>
                <a:close/>
                <a:moveTo>
                  <a:pt x="3978127" y="2526532"/>
                </a:moveTo>
                <a:cubicBezTo>
                  <a:pt x="3978127" y="2526532"/>
                  <a:pt x="3988139" y="2533985"/>
                  <a:pt x="3996135" y="2543186"/>
                </a:cubicBezTo>
                <a:cubicBezTo>
                  <a:pt x="4002118" y="2554137"/>
                  <a:pt x="3984112" y="2537485"/>
                  <a:pt x="3978127" y="2526532"/>
                </a:cubicBezTo>
                <a:close/>
                <a:moveTo>
                  <a:pt x="4134717" y="2523696"/>
                </a:moveTo>
                <a:cubicBezTo>
                  <a:pt x="4134717" y="2523696"/>
                  <a:pt x="4143714" y="2534049"/>
                  <a:pt x="4152709" y="2544399"/>
                </a:cubicBezTo>
                <a:cubicBezTo>
                  <a:pt x="4149018" y="2547608"/>
                  <a:pt x="4147171" y="2549212"/>
                  <a:pt x="4127332" y="2530113"/>
                </a:cubicBezTo>
                <a:cubicBezTo>
                  <a:pt x="4129178" y="2528508"/>
                  <a:pt x="4131025" y="2526904"/>
                  <a:pt x="4134717" y="2523696"/>
                </a:cubicBezTo>
                <a:close/>
                <a:moveTo>
                  <a:pt x="4477341" y="2516661"/>
                </a:moveTo>
                <a:cubicBezTo>
                  <a:pt x="4481996" y="2524728"/>
                  <a:pt x="4483338" y="2523562"/>
                  <a:pt x="4481996" y="2524728"/>
                </a:cubicBezTo>
                <a:cubicBezTo>
                  <a:pt x="4481996" y="2524728"/>
                  <a:pt x="4481996" y="2524728"/>
                  <a:pt x="4475998" y="2517827"/>
                </a:cubicBezTo>
                <a:cubicBezTo>
                  <a:pt x="4475998" y="2517827"/>
                  <a:pt x="4475998" y="2517827"/>
                  <a:pt x="4477341" y="2516661"/>
                </a:cubicBezTo>
                <a:close/>
                <a:moveTo>
                  <a:pt x="4024446" y="2516565"/>
                </a:moveTo>
                <a:cubicBezTo>
                  <a:pt x="4039151" y="2537100"/>
                  <a:pt x="4034484" y="2524499"/>
                  <a:pt x="4044521" y="2532433"/>
                </a:cubicBezTo>
                <a:cubicBezTo>
                  <a:pt x="4059224" y="2552967"/>
                  <a:pt x="4052064" y="2559189"/>
                  <a:pt x="4033781" y="2541766"/>
                </a:cubicBezTo>
                <a:cubicBezTo>
                  <a:pt x="4027324" y="2530721"/>
                  <a:pt x="4029113" y="2529166"/>
                  <a:pt x="4020867" y="2519675"/>
                </a:cubicBezTo>
                <a:cubicBezTo>
                  <a:pt x="4020867" y="2519675"/>
                  <a:pt x="4022656" y="2518120"/>
                  <a:pt x="4024446" y="2516565"/>
                </a:cubicBezTo>
                <a:close/>
                <a:moveTo>
                  <a:pt x="4297748" y="2515260"/>
                </a:moveTo>
                <a:cubicBezTo>
                  <a:pt x="4308625" y="2523981"/>
                  <a:pt x="4301507" y="2511994"/>
                  <a:pt x="4312384" y="2520713"/>
                </a:cubicBezTo>
                <a:cubicBezTo>
                  <a:pt x="4330377" y="2541417"/>
                  <a:pt x="4313864" y="2537600"/>
                  <a:pt x="4302987" y="2528881"/>
                </a:cubicBezTo>
                <a:cubicBezTo>
                  <a:pt x="4295869" y="2516894"/>
                  <a:pt x="4295869" y="2516894"/>
                  <a:pt x="4297748" y="2515260"/>
                </a:cubicBezTo>
                <a:close/>
                <a:moveTo>
                  <a:pt x="4459620" y="2513893"/>
                </a:moveTo>
                <a:cubicBezTo>
                  <a:pt x="4459620" y="2513893"/>
                  <a:pt x="4459620" y="2513893"/>
                  <a:pt x="4468617" y="2524246"/>
                </a:cubicBezTo>
                <a:cubicBezTo>
                  <a:pt x="4466602" y="2525996"/>
                  <a:pt x="4466602" y="2525996"/>
                  <a:pt x="4466602" y="2525996"/>
                </a:cubicBezTo>
                <a:cubicBezTo>
                  <a:pt x="4457605" y="2515644"/>
                  <a:pt x="4457605" y="2515644"/>
                  <a:pt x="4457605" y="2515644"/>
                </a:cubicBezTo>
                <a:cubicBezTo>
                  <a:pt x="4457605" y="2515644"/>
                  <a:pt x="4457605" y="2515644"/>
                  <a:pt x="4459620" y="2513893"/>
                </a:cubicBezTo>
                <a:close/>
                <a:moveTo>
                  <a:pt x="4595799" y="2510621"/>
                </a:moveTo>
                <a:cubicBezTo>
                  <a:pt x="4595799" y="2510621"/>
                  <a:pt x="4604797" y="2520974"/>
                  <a:pt x="4594457" y="2511788"/>
                </a:cubicBezTo>
                <a:cubicBezTo>
                  <a:pt x="4594457" y="2511788"/>
                  <a:pt x="4595799" y="2510621"/>
                  <a:pt x="4595799" y="2510621"/>
                </a:cubicBezTo>
                <a:close/>
                <a:moveTo>
                  <a:pt x="352113" y="2497353"/>
                </a:moveTo>
                <a:cubicBezTo>
                  <a:pt x="352113" y="2497353"/>
                  <a:pt x="352113" y="2497353"/>
                  <a:pt x="350477" y="2503829"/>
                </a:cubicBezTo>
                <a:cubicBezTo>
                  <a:pt x="357951" y="2509163"/>
                  <a:pt x="356723" y="2514020"/>
                  <a:pt x="353424" y="2518352"/>
                </a:cubicBezTo>
                <a:cubicBezTo>
                  <a:pt x="350124" y="2522686"/>
                  <a:pt x="344748" y="2526493"/>
                  <a:pt x="343930" y="2529730"/>
                </a:cubicBezTo>
                <a:cubicBezTo>
                  <a:pt x="345566" y="2523255"/>
                  <a:pt x="347203" y="2516780"/>
                  <a:pt x="332255" y="2506112"/>
                </a:cubicBezTo>
                <a:cubicBezTo>
                  <a:pt x="332255" y="2506112"/>
                  <a:pt x="333891" y="2499637"/>
                  <a:pt x="333891" y="2499637"/>
                </a:cubicBezTo>
                <a:cubicBezTo>
                  <a:pt x="333891" y="2499637"/>
                  <a:pt x="333891" y="2499637"/>
                  <a:pt x="352113" y="2497353"/>
                </a:cubicBezTo>
                <a:close/>
                <a:moveTo>
                  <a:pt x="4437597" y="2496687"/>
                </a:moveTo>
                <a:cubicBezTo>
                  <a:pt x="4437597" y="2496687"/>
                  <a:pt x="4435583" y="2498437"/>
                  <a:pt x="4444580" y="2508790"/>
                </a:cubicBezTo>
                <a:cubicBezTo>
                  <a:pt x="4442567" y="2510540"/>
                  <a:pt x="4433570" y="2500187"/>
                  <a:pt x="4433570" y="2500187"/>
                </a:cubicBezTo>
                <a:cubicBezTo>
                  <a:pt x="4435583" y="2498437"/>
                  <a:pt x="4437597" y="2496687"/>
                  <a:pt x="4437597" y="2496687"/>
                </a:cubicBezTo>
                <a:close/>
                <a:moveTo>
                  <a:pt x="4243999" y="2495350"/>
                </a:moveTo>
                <a:cubicBezTo>
                  <a:pt x="4247580" y="2492238"/>
                  <a:pt x="4252996" y="2505702"/>
                  <a:pt x="4261991" y="2516053"/>
                </a:cubicBezTo>
                <a:cubicBezTo>
                  <a:pt x="4260202" y="2517609"/>
                  <a:pt x="4252996" y="2505702"/>
                  <a:pt x="4242209" y="2496905"/>
                </a:cubicBezTo>
                <a:cubicBezTo>
                  <a:pt x="4243999" y="2495350"/>
                  <a:pt x="4243999" y="2495350"/>
                  <a:pt x="4243999" y="2495350"/>
                </a:cubicBezTo>
                <a:close/>
                <a:moveTo>
                  <a:pt x="4386877" y="2494586"/>
                </a:moveTo>
                <a:cubicBezTo>
                  <a:pt x="4388422" y="2495516"/>
                  <a:pt x="4391090" y="2497740"/>
                  <a:pt x="4396428" y="2502187"/>
                </a:cubicBezTo>
                <a:cubicBezTo>
                  <a:pt x="4396428" y="2502187"/>
                  <a:pt x="4394750" y="2503645"/>
                  <a:pt x="4393071" y="2505104"/>
                </a:cubicBezTo>
                <a:cubicBezTo>
                  <a:pt x="4393071" y="2505104"/>
                  <a:pt x="4393071" y="2505104"/>
                  <a:pt x="4384074" y="2494751"/>
                </a:cubicBezTo>
                <a:cubicBezTo>
                  <a:pt x="4384914" y="2494022"/>
                  <a:pt x="4385333" y="2493657"/>
                  <a:pt x="4386877" y="2494586"/>
                </a:cubicBezTo>
                <a:close/>
                <a:moveTo>
                  <a:pt x="4494959" y="2492647"/>
                </a:moveTo>
                <a:cubicBezTo>
                  <a:pt x="4494916" y="2490792"/>
                  <a:pt x="4495364" y="2490402"/>
                  <a:pt x="4498216" y="2495492"/>
                </a:cubicBezTo>
                <a:cubicBezTo>
                  <a:pt x="4496427" y="2497049"/>
                  <a:pt x="4502134" y="2507231"/>
                  <a:pt x="4494637" y="2498604"/>
                </a:cubicBezTo>
                <a:cubicBezTo>
                  <a:pt x="4495532" y="2497825"/>
                  <a:pt x="4495000" y="2494503"/>
                  <a:pt x="4494959" y="2492647"/>
                </a:cubicBezTo>
                <a:close/>
                <a:moveTo>
                  <a:pt x="4034019" y="2490072"/>
                </a:moveTo>
                <a:cubicBezTo>
                  <a:pt x="4044806" y="2498869"/>
                  <a:pt x="4044806" y="2498869"/>
                  <a:pt x="4052012" y="2510776"/>
                </a:cubicBezTo>
                <a:cubicBezTo>
                  <a:pt x="4041226" y="2501981"/>
                  <a:pt x="4048432" y="2513887"/>
                  <a:pt x="4046642" y="2515442"/>
                </a:cubicBezTo>
                <a:cubicBezTo>
                  <a:pt x="4043062" y="2518554"/>
                  <a:pt x="4037647" y="2505092"/>
                  <a:pt x="4030439" y="2493183"/>
                </a:cubicBezTo>
                <a:cubicBezTo>
                  <a:pt x="4030439" y="2493183"/>
                  <a:pt x="4032229" y="2491628"/>
                  <a:pt x="4034019" y="2490072"/>
                </a:cubicBezTo>
                <a:close/>
                <a:moveTo>
                  <a:pt x="4076456" y="2489533"/>
                </a:moveTo>
                <a:cubicBezTo>
                  <a:pt x="4078301" y="2487929"/>
                  <a:pt x="4086698" y="2497590"/>
                  <a:pt x="4090390" y="2494383"/>
                </a:cubicBezTo>
                <a:cubicBezTo>
                  <a:pt x="4098786" y="2504044"/>
                  <a:pt x="4098786" y="2504044"/>
                  <a:pt x="4098786" y="2504044"/>
                </a:cubicBezTo>
                <a:cubicBezTo>
                  <a:pt x="4115580" y="2523368"/>
                  <a:pt x="4113733" y="2524972"/>
                  <a:pt x="4118439" y="2537842"/>
                </a:cubicBezTo>
                <a:cubicBezTo>
                  <a:pt x="4103492" y="2516914"/>
                  <a:pt x="4093249" y="2508856"/>
                  <a:pt x="4083006" y="2500798"/>
                </a:cubicBezTo>
                <a:cubicBezTo>
                  <a:pt x="4074610" y="2491137"/>
                  <a:pt x="4076456" y="2489533"/>
                  <a:pt x="4076456" y="2489533"/>
                </a:cubicBezTo>
                <a:close/>
                <a:moveTo>
                  <a:pt x="4156702" y="2488440"/>
                </a:moveTo>
                <a:cubicBezTo>
                  <a:pt x="4164697" y="2497641"/>
                  <a:pt x="4164697" y="2497641"/>
                  <a:pt x="4164697" y="2497641"/>
                </a:cubicBezTo>
                <a:cubicBezTo>
                  <a:pt x="4162795" y="2499293"/>
                  <a:pt x="4162795" y="2499293"/>
                  <a:pt x="4152897" y="2491746"/>
                </a:cubicBezTo>
                <a:cubicBezTo>
                  <a:pt x="4154800" y="2490093"/>
                  <a:pt x="4154800" y="2490093"/>
                  <a:pt x="4156702" y="2488440"/>
                </a:cubicBezTo>
                <a:close/>
                <a:moveTo>
                  <a:pt x="4578691" y="2488394"/>
                </a:moveTo>
                <a:cubicBezTo>
                  <a:pt x="4580571" y="2489031"/>
                  <a:pt x="4583827" y="2490744"/>
                  <a:pt x="4584834" y="2489869"/>
                </a:cubicBezTo>
                <a:cubicBezTo>
                  <a:pt x="4593830" y="2500220"/>
                  <a:pt x="4582820" y="2491619"/>
                  <a:pt x="4580806" y="2493369"/>
                </a:cubicBezTo>
                <a:cubicBezTo>
                  <a:pt x="4576307" y="2488192"/>
                  <a:pt x="4576811" y="2487754"/>
                  <a:pt x="4578691" y="2488394"/>
                </a:cubicBezTo>
                <a:close/>
                <a:moveTo>
                  <a:pt x="4529653" y="2483311"/>
                </a:moveTo>
                <a:cubicBezTo>
                  <a:pt x="4547648" y="2504018"/>
                  <a:pt x="4536804" y="2495269"/>
                  <a:pt x="4545801" y="2505622"/>
                </a:cubicBezTo>
                <a:cubicBezTo>
                  <a:pt x="4552951" y="2517576"/>
                  <a:pt x="4542110" y="2508830"/>
                  <a:pt x="4540264" y="2510435"/>
                </a:cubicBezTo>
                <a:cubicBezTo>
                  <a:pt x="4540264" y="2510435"/>
                  <a:pt x="4531266" y="2500082"/>
                  <a:pt x="4531266" y="2500082"/>
                </a:cubicBezTo>
                <a:cubicBezTo>
                  <a:pt x="4533113" y="2498478"/>
                  <a:pt x="4536804" y="2495269"/>
                  <a:pt x="4529653" y="2483311"/>
                </a:cubicBezTo>
                <a:close/>
                <a:moveTo>
                  <a:pt x="4113141" y="2475823"/>
                </a:moveTo>
                <a:cubicBezTo>
                  <a:pt x="4128136" y="2493078"/>
                  <a:pt x="4118849" y="2486006"/>
                  <a:pt x="4124556" y="2496189"/>
                </a:cubicBezTo>
                <a:cubicBezTo>
                  <a:pt x="4122766" y="2497745"/>
                  <a:pt x="4109561" y="2478935"/>
                  <a:pt x="4113141" y="2475823"/>
                </a:cubicBezTo>
                <a:close/>
                <a:moveTo>
                  <a:pt x="4531262" y="2469799"/>
                </a:moveTo>
                <a:cubicBezTo>
                  <a:pt x="4531262" y="2469799"/>
                  <a:pt x="4533052" y="2468244"/>
                  <a:pt x="4540549" y="2476872"/>
                </a:cubicBezTo>
                <a:cubicBezTo>
                  <a:pt x="4538760" y="2478427"/>
                  <a:pt x="4544467" y="2488610"/>
                  <a:pt x="4535180" y="2481538"/>
                </a:cubicBezTo>
                <a:cubicBezTo>
                  <a:pt x="4536969" y="2479983"/>
                  <a:pt x="4529472" y="2471355"/>
                  <a:pt x="4531262" y="2469799"/>
                </a:cubicBezTo>
                <a:close/>
                <a:moveTo>
                  <a:pt x="4315913" y="2469190"/>
                </a:moveTo>
                <a:cubicBezTo>
                  <a:pt x="4332906" y="2488743"/>
                  <a:pt x="4327312" y="2493605"/>
                  <a:pt x="4344305" y="2513158"/>
                </a:cubicBezTo>
                <a:cubicBezTo>
                  <a:pt x="4338712" y="2518020"/>
                  <a:pt x="4355705" y="2537574"/>
                  <a:pt x="4350112" y="2542435"/>
                </a:cubicBezTo>
                <a:cubicBezTo>
                  <a:pt x="4341614" y="2532658"/>
                  <a:pt x="4341614" y="2532658"/>
                  <a:pt x="4343479" y="2531037"/>
                </a:cubicBezTo>
                <a:cubicBezTo>
                  <a:pt x="4334983" y="2521260"/>
                  <a:pt x="4324621" y="2513104"/>
                  <a:pt x="4316125" y="2503327"/>
                </a:cubicBezTo>
                <a:cubicBezTo>
                  <a:pt x="4317990" y="2501706"/>
                  <a:pt x="4319854" y="2500086"/>
                  <a:pt x="4323583" y="2496846"/>
                </a:cubicBezTo>
                <a:cubicBezTo>
                  <a:pt x="4315087" y="2487068"/>
                  <a:pt x="4315087" y="2487068"/>
                  <a:pt x="4315087" y="2487068"/>
                </a:cubicBezTo>
                <a:cubicBezTo>
                  <a:pt x="4315087" y="2487068"/>
                  <a:pt x="4313222" y="2488689"/>
                  <a:pt x="4313222" y="2488689"/>
                </a:cubicBezTo>
                <a:cubicBezTo>
                  <a:pt x="4311357" y="2490309"/>
                  <a:pt x="4309493" y="2491930"/>
                  <a:pt x="4309493" y="2491930"/>
                </a:cubicBezTo>
                <a:cubicBezTo>
                  <a:pt x="4300996" y="2482153"/>
                  <a:pt x="4304725" y="2478912"/>
                  <a:pt x="4304725" y="2478912"/>
                </a:cubicBezTo>
                <a:cubicBezTo>
                  <a:pt x="4306589" y="2477291"/>
                  <a:pt x="4306589" y="2477291"/>
                  <a:pt x="4306589" y="2477291"/>
                </a:cubicBezTo>
                <a:cubicBezTo>
                  <a:pt x="4318815" y="2483828"/>
                  <a:pt x="4312183" y="2472431"/>
                  <a:pt x="4315913" y="2469190"/>
                </a:cubicBezTo>
                <a:close/>
                <a:moveTo>
                  <a:pt x="4084188" y="2468809"/>
                </a:moveTo>
                <a:cubicBezTo>
                  <a:pt x="4085598" y="2467584"/>
                  <a:pt x="4089069" y="2468731"/>
                  <a:pt x="4094133" y="2472660"/>
                </a:cubicBezTo>
                <a:cubicBezTo>
                  <a:pt x="4112505" y="2490005"/>
                  <a:pt x="4116994" y="2502761"/>
                  <a:pt x="4111355" y="2507661"/>
                </a:cubicBezTo>
                <a:cubicBezTo>
                  <a:pt x="4103108" y="2498171"/>
                  <a:pt x="4094862" y="2488684"/>
                  <a:pt x="4086616" y="2479193"/>
                </a:cubicBezTo>
                <a:cubicBezTo>
                  <a:pt x="4083431" y="2473631"/>
                  <a:pt x="4082779" y="2470034"/>
                  <a:pt x="4084188" y="2468809"/>
                </a:cubicBezTo>
                <a:close/>
                <a:moveTo>
                  <a:pt x="4146412" y="2465078"/>
                </a:moveTo>
                <a:cubicBezTo>
                  <a:pt x="4154410" y="2474281"/>
                  <a:pt x="4164308" y="2481828"/>
                  <a:pt x="4170403" y="2492682"/>
                </a:cubicBezTo>
                <a:cubicBezTo>
                  <a:pt x="4168501" y="2494335"/>
                  <a:pt x="4158602" y="2486787"/>
                  <a:pt x="4156702" y="2488440"/>
                </a:cubicBezTo>
                <a:cubicBezTo>
                  <a:pt x="4156702" y="2488440"/>
                  <a:pt x="4148705" y="2479239"/>
                  <a:pt x="4148705" y="2479239"/>
                </a:cubicBezTo>
                <a:cubicBezTo>
                  <a:pt x="4142609" y="2468383"/>
                  <a:pt x="4160505" y="2485134"/>
                  <a:pt x="4146412" y="2465078"/>
                </a:cubicBezTo>
                <a:close/>
                <a:moveTo>
                  <a:pt x="4398738" y="2463835"/>
                </a:moveTo>
                <a:cubicBezTo>
                  <a:pt x="4398738" y="2463835"/>
                  <a:pt x="4409582" y="2472583"/>
                  <a:pt x="4409582" y="2472583"/>
                </a:cubicBezTo>
                <a:cubicBezTo>
                  <a:pt x="4418578" y="2482935"/>
                  <a:pt x="4405890" y="2475793"/>
                  <a:pt x="4414885" y="2486143"/>
                </a:cubicBezTo>
                <a:cubicBezTo>
                  <a:pt x="4402198" y="2479001"/>
                  <a:pt x="4405890" y="2475793"/>
                  <a:pt x="4398738" y="2463835"/>
                </a:cubicBezTo>
                <a:close/>
                <a:moveTo>
                  <a:pt x="3950447" y="2457552"/>
                </a:moveTo>
                <a:cubicBezTo>
                  <a:pt x="3953940" y="2457705"/>
                  <a:pt x="3967423" y="2468300"/>
                  <a:pt x="3975126" y="2474353"/>
                </a:cubicBezTo>
                <a:cubicBezTo>
                  <a:pt x="3975126" y="2474353"/>
                  <a:pt x="3966711" y="2464669"/>
                  <a:pt x="3968565" y="2463056"/>
                </a:cubicBezTo>
                <a:cubicBezTo>
                  <a:pt x="3976981" y="2472740"/>
                  <a:pt x="3976981" y="2472740"/>
                  <a:pt x="3985399" y="2482426"/>
                </a:cubicBezTo>
                <a:cubicBezTo>
                  <a:pt x="3978837" y="2471128"/>
                  <a:pt x="3978837" y="2471128"/>
                  <a:pt x="3992822" y="2475975"/>
                </a:cubicBezTo>
                <a:cubicBezTo>
                  <a:pt x="4024635" y="2516331"/>
                  <a:pt x="4005084" y="2516322"/>
                  <a:pt x="3977976" y="2488877"/>
                </a:cubicBezTo>
                <a:lnTo>
                  <a:pt x="3976193" y="2485326"/>
                </a:lnTo>
                <a:lnTo>
                  <a:pt x="3979832" y="2487264"/>
                </a:lnTo>
                <a:cubicBezTo>
                  <a:pt x="3974695" y="2483228"/>
                  <a:pt x="3974695" y="2483228"/>
                  <a:pt x="3975747" y="2484438"/>
                </a:cubicBezTo>
                <a:lnTo>
                  <a:pt x="3976193" y="2485326"/>
                </a:lnTo>
                <a:lnTo>
                  <a:pt x="3967703" y="2480804"/>
                </a:lnTo>
                <a:cubicBezTo>
                  <a:pt x="3959287" y="2471121"/>
                  <a:pt x="3961143" y="2469508"/>
                  <a:pt x="3949014" y="2463047"/>
                </a:cubicBezTo>
                <a:cubicBezTo>
                  <a:pt x="3949014" y="2463047"/>
                  <a:pt x="3950869" y="2461434"/>
                  <a:pt x="3950869" y="2461434"/>
                </a:cubicBezTo>
                <a:cubicBezTo>
                  <a:pt x="3949229" y="2458610"/>
                  <a:pt x="3949283" y="2457501"/>
                  <a:pt x="3950447" y="2457552"/>
                </a:cubicBezTo>
                <a:close/>
                <a:moveTo>
                  <a:pt x="4169078" y="2457493"/>
                </a:moveTo>
                <a:cubicBezTo>
                  <a:pt x="4169078" y="2457493"/>
                  <a:pt x="4180089" y="2466095"/>
                  <a:pt x="4180089" y="2466095"/>
                </a:cubicBezTo>
                <a:cubicBezTo>
                  <a:pt x="4180089" y="2466095"/>
                  <a:pt x="4189085" y="2476446"/>
                  <a:pt x="4187071" y="2478197"/>
                </a:cubicBezTo>
                <a:cubicBezTo>
                  <a:pt x="4178076" y="2467845"/>
                  <a:pt x="4178076" y="2467845"/>
                  <a:pt x="4169078" y="2457493"/>
                </a:cubicBezTo>
                <a:close/>
                <a:moveTo>
                  <a:pt x="4548154" y="2455119"/>
                </a:moveTo>
                <a:cubicBezTo>
                  <a:pt x="4548154" y="2455119"/>
                  <a:pt x="4548154" y="2455119"/>
                  <a:pt x="4555831" y="2460563"/>
                </a:cubicBezTo>
                <a:cubicBezTo>
                  <a:pt x="4555831" y="2460563"/>
                  <a:pt x="4555831" y="2460563"/>
                  <a:pt x="4554152" y="2462020"/>
                </a:cubicBezTo>
                <a:cubicBezTo>
                  <a:pt x="4554152" y="2462020"/>
                  <a:pt x="4554152" y="2462020"/>
                  <a:pt x="4548154" y="2455119"/>
                </a:cubicBezTo>
                <a:close/>
                <a:moveTo>
                  <a:pt x="4596683" y="2454020"/>
                </a:moveTo>
                <a:cubicBezTo>
                  <a:pt x="4597072" y="2453113"/>
                  <a:pt x="4598194" y="2453274"/>
                  <a:pt x="4599766" y="2454179"/>
                </a:cubicBezTo>
                <a:cubicBezTo>
                  <a:pt x="4602912" y="2455990"/>
                  <a:pt x="4607857" y="2460777"/>
                  <a:pt x="4612354" y="2465952"/>
                </a:cubicBezTo>
                <a:cubicBezTo>
                  <a:pt x="4608774" y="2469064"/>
                  <a:pt x="4606984" y="2470619"/>
                  <a:pt x="4597989" y="2460268"/>
                </a:cubicBezTo>
                <a:cubicBezTo>
                  <a:pt x="4596634" y="2456902"/>
                  <a:pt x="4596292" y="2454927"/>
                  <a:pt x="4596683" y="2454020"/>
                </a:cubicBezTo>
                <a:close/>
                <a:moveTo>
                  <a:pt x="4564849" y="2449698"/>
                </a:moveTo>
                <a:cubicBezTo>
                  <a:pt x="4565896" y="2449798"/>
                  <a:pt x="4567242" y="2450647"/>
                  <a:pt x="4569242" y="2452947"/>
                </a:cubicBezTo>
                <a:cubicBezTo>
                  <a:pt x="4577238" y="2462148"/>
                  <a:pt x="4577238" y="2462148"/>
                  <a:pt x="4577238" y="2462148"/>
                </a:cubicBezTo>
                <a:cubicBezTo>
                  <a:pt x="4583388" y="2472953"/>
                  <a:pt x="4571700" y="2466960"/>
                  <a:pt x="4579696" y="2476162"/>
                </a:cubicBezTo>
                <a:cubicBezTo>
                  <a:pt x="4579696" y="2476162"/>
                  <a:pt x="4579696" y="2476162"/>
                  <a:pt x="4577850" y="2477766"/>
                </a:cubicBezTo>
                <a:cubicBezTo>
                  <a:pt x="4569854" y="2468565"/>
                  <a:pt x="4561858" y="2459364"/>
                  <a:pt x="4553860" y="2450161"/>
                </a:cubicBezTo>
                <a:cubicBezTo>
                  <a:pt x="4561243" y="2455860"/>
                  <a:pt x="4561705" y="2449402"/>
                  <a:pt x="4564849" y="2449698"/>
                </a:cubicBezTo>
                <a:close/>
                <a:moveTo>
                  <a:pt x="4666446" y="2449225"/>
                </a:moveTo>
                <a:cubicBezTo>
                  <a:pt x="4682596" y="2471536"/>
                  <a:pt x="4686287" y="2468327"/>
                  <a:pt x="4695282" y="2478678"/>
                </a:cubicBezTo>
                <a:cubicBezTo>
                  <a:pt x="4693436" y="2480282"/>
                  <a:pt x="4691591" y="2481886"/>
                  <a:pt x="4687899" y="2485094"/>
                </a:cubicBezTo>
                <a:cubicBezTo>
                  <a:pt x="4678904" y="2474744"/>
                  <a:pt x="4671752" y="2462787"/>
                  <a:pt x="4662754" y="2452434"/>
                </a:cubicBezTo>
                <a:cubicBezTo>
                  <a:pt x="4662754" y="2452434"/>
                  <a:pt x="4664601" y="2450829"/>
                  <a:pt x="4666446" y="2449225"/>
                </a:cubicBezTo>
                <a:close/>
                <a:moveTo>
                  <a:pt x="4137283" y="2447399"/>
                </a:moveTo>
                <a:cubicBezTo>
                  <a:pt x="4139044" y="2448012"/>
                  <a:pt x="4142100" y="2449645"/>
                  <a:pt x="4143964" y="2448025"/>
                </a:cubicBezTo>
                <a:cubicBezTo>
                  <a:pt x="4160958" y="2467580"/>
                  <a:pt x="4175048" y="2472495"/>
                  <a:pt x="4188312" y="2495290"/>
                </a:cubicBezTo>
                <a:cubicBezTo>
                  <a:pt x="4188312" y="2495290"/>
                  <a:pt x="4190177" y="2493670"/>
                  <a:pt x="4198673" y="2503447"/>
                </a:cubicBezTo>
                <a:cubicBezTo>
                  <a:pt x="4207170" y="2513224"/>
                  <a:pt x="4196809" y="2505067"/>
                  <a:pt x="4205306" y="2514844"/>
                </a:cubicBezTo>
                <a:cubicBezTo>
                  <a:pt x="4203442" y="2516465"/>
                  <a:pt x="4194945" y="2506687"/>
                  <a:pt x="4193080" y="2508307"/>
                </a:cubicBezTo>
                <a:cubicBezTo>
                  <a:pt x="4191215" y="2509928"/>
                  <a:pt x="4201577" y="2518084"/>
                  <a:pt x="4201577" y="2518084"/>
                </a:cubicBezTo>
                <a:cubicBezTo>
                  <a:pt x="4201577" y="2518084"/>
                  <a:pt x="4210072" y="2527859"/>
                  <a:pt x="4211936" y="2526239"/>
                </a:cubicBezTo>
                <a:cubicBezTo>
                  <a:pt x="4213801" y="2524619"/>
                  <a:pt x="4222298" y="2534396"/>
                  <a:pt x="4230794" y="2544173"/>
                </a:cubicBezTo>
                <a:cubicBezTo>
                  <a:pt x="4228930" y="2545793"/>
                  <a:pt x="4237427" y="2555570"/>
                  <a:pt x="4235562" y="2557190"/>
                </a:cubicBezTo>
                <a:cubicBezTo>
                  <a:pt x="4227066" y="2547413"/>
                  <a:pt x="4214839" y="2540878"/>
                  <a:pt x="4210072" y="2527859"/>
                </a:cubicBezTo>
                <a:cubicBezTo>
                  <a:pt x="4208208" y="2529480"/>
                  <a:pt x="4208208" y="2529480"/>
                  <a:pt x="4208208" y="2529480"/>
                </a:cubicBezTo>
                <a:cubicBezTo>
                  <a:pt x="4197848" y="2521326"/>
                  <a:pt x="4189351" y="2511549"/>
                  <a:pt x="4185622" y="2514789"/>
                </a:cubicBezTo>
                <a:cubicBezTo>
                  <a:pt x="4177125" y="2505012"/>
                  <a:pt x="4178990" y="2503392"/>
                  <a:pt x="4170493" y="2493615"/>
                </a:cubicBezTo>
                <a:cubicBezTo>
                  <a:pt x="4172358" y="2491995"/>
                  <a:pt x="4180854" y="2501772"/>
                  <a:pt x="4180854" y="2501772"/>
                </a:cubicBezTo>
                <a:cubicBezTo>
                  <a:pt x="4167590" y="2478977"/>
                  <a:pt x="4153500" y="2474061"/>
                  <a:pt x="4146868" y="2462664"/>
                </a:cubicBezTo>
                <a:cubicBezTo>
                  <a:pt x="4145003" y="2464284"/>
                  <a:pt x="4145003" y="2464284"/>
                  <a:pt x="4145003" y="2464284"/>
                </a:cubicBezTo>
                <a:cubicBezTo>
                  <a:pt x="4145003" y="2464284"/>
                  <a:pt x="4136506" y="2454507"/>
                  <a:pt x="4136506" y="2454507"/>
                </a:cubicBezTo>
                <a:cubicBezTo>
                  <a:pt x="4136506" y="2454507"/>
                  <a:pt x="4138370" y="2452887"/>
                  <a:pt x="4138370" y="2452887"/>
                </a:cubicBezTo>
                <a:cubicBezTo>
                  <a:pt x="4135054" y="2447188"/>
                  <a:pt x="4135521" y="2446783"/>
                  <a:pt x="4137283" y="2447399"/>
                </a:cubicBezTo>
                <a:close/>
                <a:moveTo>
                  <a:pt x="4382591" y="2441527"/>
                </a:moveTo>
                <a:cubicBezTo>
                  <a:pt x="4391588" y="2451880"/>
                  <a:pt x="4400584" y="2462231"/>
                  <a:pt x="4400584" y="2462231"/>
                </a:cubicBezTo>
                <a:cubicBezTo>
                  <a:pt x="4399241" y="2463398"/>
                  <a:pt x="4399241" y="2463398"/>
                  <a:pt x="4390246" y="2453048"/>
                </a:cubicBezTo>
                <a:cubicBezTo>
                  <a:pt x="4391588" y="2451880"/>
                  <a:pt x="4382591" y="2441527"/>
                  <a:pt x="4382591" y="2441527"/>
                </a:cubicBezTo>
                <a:close/>
                <a:moveTo>
                  <a:pt x="4278149" y="2433871"/>
                </a:moveTo>
                <a:cubicBezTo>
                  <a:pt x="4286396" y="2443361"/>
                  <a:pt x="4286396" y="2443361"/>
                  <a:pt x="4286396" y="2443361"/>
                </a:cubicBezTo>
                <a:cubicBezTo>
                  <a:pt x="4284550" y="2444965"/>
                  <a:pt x="4290950" y="2456057"/>
                  <a:pt x="4289104" y="2457661"/>
                </a:cubicBezTo>
                <a:cubicBezTo>
                  <a:pt x="4297351" y="2467151"/>
                  <a:pt x="4295506" y="2468755"/>
                  <a:pt x="4295506" y="2468755"/>
                </a:cubicBezTo>
                <a:cubicBezTo>
                  <a:pt x="4287258" y="2459265"/>
                  <a:pt x="4287258" y="2459265"/>
                  <a:pt x="4287258" y="2459265"/>
                </a:cubicBezTo>
                <a:cubicBezTo>
                  <a:pt x="4274890" y="2445033"/>
                  <a:pt x="4271689" y="2439485"/>
                  <a:pt x="4272042" y="2437095"/>
                </a:cubicBezTo>
                <a:cubicBezTo>
                  <a:pt x="4272396" y="2434707"/>
                  <a:pt x="4276303" y="2435474"/>
                  <a:pt x="4278149" y="2433871"/>
                </a:cubicBezTo>
                <a:close/>
                <a:moveTo>
                  <a:pt x="4749651" y="2431428"/>
                </a:moveTo>
                <a:cubicBezTo>
                  <a:pt x="4749651" y="2431428"/>
                  <a:pt x="4758648" y="2441781"/>
                  <a:pt x="4758648" y="2441781"/>
                </a:cubicBezTo>
                <a:cubicBezTo>
                  <a:pt x="4756634" y="2443531"/>
                  <a:pt x="4756634" y="2443531"/>
                  <a:pt x="4756634" y="2443531"/>
                </a:cubicBezTo>
                <a:cubicBezTo>
                  <a:pt x="4756634" y="2443531"/>
                  <a:pt x="4747637" y="2433179"/>
                  <a:pt x="4747637" y="2433179"/>
                </a:cubicBezTo>
                <a:cubicBezTo>
                  <a:pt x="4747637" y="2433179"/>
                  <a:pt x="4747637" y="2433179"/>
                  <a:pt x="4749651" y="2431428"/>
                </a:cubicBezTo>
                <a:close/>
                <a:moveTo>
                  <a:pt x="4026987" y="2429561"/>
                </a:moveTo>
                <a:cubicBezTo>
                  <a:pt x="4035984" y="2439914"/>
                  <a:pt x="4035984" y="2439914"/>
                  <a:pt x="4035984" y="2439914"/>
                </a:cubicBezTo>
                <a:cubicBezTo>
                  <a:pt x="4035984" y="2439914"/>
                  <a:pt x="4035984" y="2439914"/>
                  <a:pt x="4034642" y="2441080"/>
                </a:cubicBezTo>
                <a:cubicBezTo>
                  <a:pt x="4034642" y="2441080"/>
                  <a:pt x="4034642" y="2441080"/>
                  <a:pt x="4025645" y="2430727"/>
                </a:cubicBezTo>
                <a:cubicBezTo>
                  <a:pt x="4026987" y="2429561"/>
                  <a:pt x="4026987" y="2429561"/>
                  <a:pt x="4026987" y="2429561"/>
                </a:cubicBezTo>
                <a:close/>
                <a:moveTo>
                  <a:pt x="4427971" y="2429350"/>
                </a:moveTo>
                <a:cubicBezTo>
                  <a:pt x="4428811" y="2428620"/>
                  <a:pt x="4434147" y="2433067"/>
                  <a:pt x="4443142" y="2443418"/>
                </a:cubicBezTo>
                <a:cubicBezTo>
                  <a:pt x="4441464" y="2444876"/>
                  <a:pt x="4441464" y="2444876"/>
                  <a:pt x="4439787" y="2446334"/>
                </a:cubicBezTo>
                <a:cubicBezTo>
                  <a:pt x="4430791" y="2435983"/>
                  <a:pt x="4427133" y="2430078"/>
                  <a:pt x="4427971" y="2429350"/>
                </a:cubicBezTo>
                <a:close/>
                <a:moveTo>
                  <a:pt x="4202304" y="2428618"/>
                </a:moveTo>
                <a:cubicBezTo>
                  <a:pt x="4203983" y="2427159"/>
                  <a:pt x="4212980" y="2437512"/>
                  <a:pt x="4212980" y="2437512"/>
                </a:cubicBezTo>
                <a:cubicBezTo>
                  <a:pt x="4212980" y="2437512"/>
                  <a:pt x="4221977" y="2447865"/>
                  <a:pt x="4230973" y="2458216"/>
                </a:cubicBezTo>
                <a:cubicBezTo>
                  <a:pt x="4227616" y="2461133"/>
                  <a:pt x="4209623" y="2440429"/>
                  <a:pt x="4202304" y="2428618"/>
                </a:cubicBezTo>
                <a:close/>
                <a:moveTo>
                  <a:pt x="4692456" y="2426621"/>
                </a:moveTo>
                <a:cubicBezTo>
                  <a:pt x="4701454" y="2436975"/>
                  <a:pt x="4701454" y="2436975"/>
                  <a:pt x="4701454" y="2436975"/>
                </a:cubicBezTo>
                <a:cubicBezTo>
                  <a:pt x="4699440" y="2438724"/>
                  <a:pt x="4699440" y="2438724"/>
                  <a:pt x="4699440" y="2438724"/>
                </a:cubicBezTo>
                <a:cubicBezTo>
                  <a:pt x="4699440" y="2438724"/>
                  <a:pt x="4690443" y="2428371"/>
                  <a:pt x="4690443" y="2428371"/>
                </a:cubicBezTo>
                <a:cubicBezTo>
                  <a:pt x="4690443" y="2428371"/>
                  <a:pt x="4690443" y="2428371"/>
                  <a:pt x="4692456" y="2426621"/>
                </a:cubicBezTo>
                <a:close/>
                <a:moveTo>
                  <a:pt x="4565001" y="2422311"/>
                </a:moveTo>
                <a:cubicBezTo>
                  <a:pt x="4567016" y="2420560"/>
                  <a:pt x="4582010" y="2437814"/>
                  <a:pt x="4572499" y="2430938"/>
                </a:cubicBezTo>
                <a:cubicBezTo>
                  <a:pt x="4572499" y="2430938"/>
                  <a:pt x="4572499" y="2430938"/>
                  <a:pt x="4565001" y="2422311"/>
                </a:cubicBezTo>
                <a:close/>
                <a:moveTo>
                  <a:pt x="4622553" y="2420749"/>
                </a:moveTo>
                <a:cubicBezTo>
                  <a:pt x="4622553" y="2420749"/>
                  <a:pt x="4624567" y="2418999"/>
                  <a:pt x="4633565" y="2429351"/>
                </a:cubicBezTo>
                <a:cubicBezTo>
                  <a:pt x="4631550" y="2431102"/>
                  <a:pt x="4631550" y="2431102"/>
                  <a:pt x="4631550" y="2431102"/>
                </a:cubicBezTo>
                <a:cubicBezTo>
                  <a:pt x="4622553" y="2420749"/>
                  <a:pt x="4622553" y="2420749"/>
                  <a:pt x="4622553" y="2420749"/>
                </a:cubicBezTo>
                <a:close/>
                <a:moveTo>
                  <a:pt x="4016648" y="2420374"/>
                </a:moveTo>
                <a:cubicBezTo>
                  <a:pt x="4025645" y="2430727"/>
                  <a:pt x="4025645" y="2430727"/>
                  <a:pt x="4025645" y="2430727"/>
                </a:cubicBezTo>
                <a:cubicBezTo>
                  <a:pt x="4025645" y="2430727"/>
                  <a:pt x="4025645" y="2430727"/>
                  <a:pt x="4023631" y="2432477"/>
                </a:cubicBezTo>
                <a:cubicBezTo>
                  <a:pt x="4014634" y="2422125"/>
                  <a:pt x="4016648" y="2420374"/>
                  <a:pt x="4016648" y="2420374"/>
                </a:cubicBezTo>
                <a:close/>
                <a:moveTo>
                  <a:pt x="4377331" y="2415816"/>
                </a:moveTo>
                <a:cubicBezTo>
                  <a:pt x="4381135" y="2412512"/>
                  <a:pt x="4404723" y="2443495"/>
                  <a:pt x="4408527" y="2440189"/>
                </a:cubicBezTo>
                <a:cubicBezTo>
                  <a:pt x="4417024" y="2449966"/>
                  <a:pt x="4417024" y="2449966"/>
                  <a:pt x="4425520" y="2459743"/>
                </a:cubicBezTo>
                <a:cubicBezTo>
                  <a:pt x="4413219" y="2453272"/>
                  <a:pt x="4430213" y="2472827"/>
                  <a:pt x="4426409" y="2476131"/>
                </a:cubicBezTo>
                <a:cubicBezTo>
                  <a:pt x="4424507" y="2477784"/>
                  <a:pt x="4424507" y="2477784"/>
                  <a:pt x="4424507" y="2477784"/>
                </a:cubicBezTo>
                <a:cubicBezTo>
                  <a:pt x="4422606" y="2479437"/>
                  <a:pt x="4422606" y="2479437"/>
                  <a:pt x="4422606" y="2479437"/>
                </a:cubicBezTo>
                <a:cubicBezTo>
                  <a:pt x="4416011" y="2468007"/>
                  <a:pt x="4416011" y="2468007"/>
                  <a:pt x="4416011" y="2468007"/>
                </a:cubicBezTo>
                <a:cubicBezTo>
                  <a:pt x="4416011" y="2468007"/>
                  <a:pt x="4407514" y="2458231"/>
                  <a:pt x="4405613" y="2459883"/>
                </a:cubicBezTo>
                <a:cubicBezTo>
                  <a:pt x="4399017" y="2448454"/>
                  <a:pt x="4400919" y="2446801"/>
                  <a:pt x="4402821" y="2445148"/>
                </a:cubicBezTo>
                <a:cubicBezTo>
                  <a:pt x="4394325" y="2435371"/>
                  <a:pt x="4383926" y="2427247"/>
                  <a:pt x="4377331" y="2415816"/>
                </a:cubicBezTo>
                <a:close/>
                <a:moveTo>
                  <a:pt x="4454953" y="2414981"/>
                </a:moveTo>
                <a:cubicBezTo>
                  <a:pt x="4454953" y="2414981"/>
                  <a:pt x="4454953" y="2414981"/>
                  <a:pt x="4463951" y="2425334"/>
                </a:cubicBezTo>
                <a:cubicBezTo>
                  <a:pt x="4461937" y="2427085"/>
                  <a:pt x="4461937" y="2427085"/>
                  <a:pt x="4461937" y="2427085"/>
                </a:cubicBezTo>
                <a:cubicBezTo>
                  <a:pt x="4459923" y="2428834"/>
                  <a:pt x="4452940" y="2416731"/>
                  <a:pt x="4454953" y="2414981"/>
                </a:cubicBezTo>
                <a:close/>
                <a:moveTo>
                  <a:pt x="4394345" y="2413751"/>
                </a:moveTo>
                <a:cubicBezTo>
                  <a:pt x="4397810" y="2414979"/>
                  <a:pt x="4402920" y="2419019"/>
                  <a:pt x="4407118" y="2423849"/>
                </a:cubicBezTo>
                <a:cubicBezTo>
                  <a:pt x="4408940" y="2422265"/>
                  <a:pt x="4412583" y="2419099"/>
                  <a:pt x="4429376" y="2438423"/>
                </a:cubicBezTo>
                <a:cubicBezTo>
                  <a:pt x="4435951" y="2449667"/>
                  <a:pt x="4420267" y="2446339"/>
                  <a:pt x="4426841" y="2457584"/>
                </a:cubicBezTo>
                <a:cubicBezTo>
                  <a:pt x="4416623" y="2449506"/>
                  <a:pt x="4411870" y="2436677"/>
                  <a:pt x="4403473" y="2427015"/>
                </a:cubicBezTo>
                <a:cubicBezTo>
                  <a:pt x="4403473" y="2427015"/>
                  <a:pt x="4399830" y="2430182"/>
                  <a:pt x="4391433" y="2420520"/>
                </a:cubicBezTo>
                <a:cubicBezTo>
                  <a:pt x="4389057" y="2414107"/>
                  <a:pt x="4390879" y="2412524"/>
                  <a:pt x="4394345" y="2413751"/>
                </a:cubicBezTo>
                <a:close/>
                <a:moveTo>
                  <a:pt x="4249915" y="2412228"/>
                </a:moveTo>
                <a:cubicBezTo>
                  <a:pt x="4249798" y="2410059"/>
                  <a:pt x="4253052" y="2411771"/>
                  <a:pt x="4257552" y="2416949"/>
                </a:cubicBezTo>
                <a:cubicBezTo>
                  <a:pt x="4266547" y="2427300"/>
                  <a:pt x="4264533" y="2429050"/>
                  <a:pt x="4262519" y="2430800"/>
                </a:cubicBezTo>
                <a:cubicBezTo>
                  <a:pt x="4253525" y="2420449"/>
                  <a:pt x="4250031" y="2414397"/>
                  <a:pt x="4249915" y="2412228"/>
                </a:cubicBezTo>
                <a:close/>
                <a:moveTo>
                  <a:pt x="4612183" y="2410596"/>
                </a:moveTo>
                <a:cubicBezTo>
                  <a:pt x="4613992" y="2411153"/>
                  <a:pt x="4622049" y="2421187"/>
                  <a:pt x="4620539" y="2422499"/>
                </a:cubicBezTo>
                <a:cubicBezTo>
                  <a:pt x="4613042" y="2413872"/>
                  <a:pt x="4613042" y="2413872"/>
                  <a:pt x="4613042" y="2413872"/>
                </a:cubicBezTo>
                <a:cubicBezTo>
                  <a:pt x="4611671" y="2411278"/>
                  <a:pt x="4611579" y="2410410"/>
                  <a:pt x="4612183" y="2410596"/>
                </a:cubicBezTo>
                <a:close/>
                <a:moveTo>
                  <a:pt x="4774158" y="2408111"/>
                </a:moveTo>
                <a:cubicBezTo>
                  <a:pt x="4788305" y="2428118"/>
                  <a:pt x="4778463" y="2420521"/>
                  <a:pt x="4776616" y="2422125"/>
                </a:cubicBezTo>
                <a:cubicBezTo>
                  <a:pt x="4771695" y="2418326"/>
                  <a:pt x="4768621" y="2412925"/>
                  <a:pt x="4768005" y="2409420"/>
                </a:cubicBezTo>
                <a:cubicBezTo>
                  <a:pt x="4767390" y="2405917"/>
                  <a:pt x="4769236" y="2404312"/>
                  <a:pt x="4774158" y="2408111"/>
                </a:cubicBezTo>
                <a:close/>
                <a:moveTo>
                  <a:pt x="4296081" y="2401633"/>
                </a:moveTo>
                <a:cubicBezTo>
                  <a:pt x="4305592" y="2408509"/>
                  <a:pt x="4305592" y="2408509"/>
                  <a:pt x="4313090" y="2417137"/>
                </a:cubicBezTo>
                <a:cubicBezTo>
                  <a:pt x="4303579" y="2410260"/>
                  <a:pt x="4311076" y="2418887"/>
                  <a:pt x="4309062" y="2420637"/>
                </a:cubicBezTo>
                <a:cubicBezTo>
                  <a:pt x="4301565" y="2412010"/>
                  <a:pt x="4303579" y="2410260"/>
                  <a:pt x="4296081" y="2401633"/>
                </a:cubicBezTo>
                <a:close/>
                <a:moveTo>
                  <a:pt x="4842107" y="2399533"/>
                </a:moveTo>
                <a:cubicBezTo>
                  <a:pt x="4851103" y="2409887"/>
                  <a:pt x="4851103" y="2409887"/>
                  <a:pt x="4851103" y="2409887"/>
                </a:cubicBezTo>
                <a:cubicBezTo>
                  <a:pt x="4849089" y="2411637"/>
                  <a:pt x="4849089" y="2411637"/>
                  <a:pt x="4849089" y="2411637"/>
                </a:cubicBezTo>
                <a:cubicBezTo>
                  <a:pt x="4849089" y="2411637"/>
                  <a:pt x="4849089" y="2411637"/>
                  <a:pt x="4840093" y="2401284"/>
                </a:cubicBezTo>
                <a:cubicBezTo>
                  <a:pt x="4840093" y="2401284"/>
                  <a:pt x="4840093" y="2401284"/>
                  <a:pt x="4842107" y="2399533"/>
                </a:cubicBezTo>
                <a:close/>
                <a:moveTo>
                  <a:pt x="4278623" y="2396210"/>
                </a:moveTo>
                <a:cubicBezTo>
                  <a:pt x="4288911" y="2404227"/>
                  <a:pt x="4285129" y="2407516"/>
                  <a:pt x="4293524" y="2417178"/>
                </a:cubicBezTo>
                <a:cubicBezTo>
                  <a:pt x="4285129" y="2407516"/>
                  <a:pt x="4285129" y="2407516"/>
                  <a:pt x="4274840" y="2399498"/>
                </a:cubicBezTo>
                <a:cubicBezTo>
                  <a:pt x="4276731" y="2397854"/>
                  <a:pt x="4278623" y="2396210"/>
                  <a:pt x="4278623" y="2396210"/>
                </a:cubicBezTo>
                <a:close/>
                <a:moveTo>
                  <a:pt x="4753808" y="2391475"/>
                </a:moveTo>
                <a:cubicBezTo>
                  <a:pt x="4762806" y="2401828"/>
                  <a:pt x="4760792" y="2403578"/>
                  <a:pt x="4769788" y="2413929"/>
                </a:cubicBezTo>
                <a:cubicBezTo>
                  <a:pt x="4769788" y="2413929"/>
                  <a:pt x="4760792" y="2403578"/>
                  <a:pt x="4758779" y="2405328"/>
                </a:cubicBezTo>
                <a:cubicBezTo>
                  <a:pt x="4749781" y="2394975"/>
                  <a:pt x="4760792" y="2403578"/>
                  <a:pt x="4753808" y="2391475"/>
                </a:cubicBezTo>
                <a:close/>
                <a:moveTo>
                  <a:pt x="4465302" y="2390093"/>
                </a:moveTo>
                <a:cubicBezTo>
                  <a:pt x="4465302" y="2390093"/>
                  <a:pt x="4473924" y="2400013"/>
                  <a:pt x="4473924" y="2400013"/>
                </a:cubicBezTo>
                <a:cubicBezTo>
                  <a:pt x="4482545" y="2409934"/>
                  <a:pt x="4478806" y="2413183"/>
                  <a:pt x="4485557" y="2424730"/>
                </a:cubicBezTo>
                <a:cubicBezTo>
                  <a:pt x="4466444" y="2406513"/>
                  <a:pt x="4470184" y="2403263"/>
                  <a:pt x="4463433" y="2391718"/>
                </a:cubicBezTo>
                <a:cubicBezTo>
                  <a:pt x="4463433" y="2391718"/>
                  <a:pt x="4463433" y="2391718"/>
                  <a:pt x="4472054" y="2401638"/>
                </a:cubicBezTo>
                <a:cubicBezTo>
                  <a:pt x="4463433" y="2391718"/>
                  <a:pt x="4463433" y="2391718"/>
                  <a:pt x="4465302" y="2390093"/>
                </a:cubicBezTo>
                <a:close/>
                <a:moveTo>
                  <a:pt x="4034865" y="2389379"/>
                </a:moveTo>
                <a:lnTo>
                  <a:pt x="4055295" y="2411057"/>
                </a:lnTo>
                <a:cubicBezTo>
                  <a:pt x="4061020" y="2416707"/>
                  <a:pt x="4065692" y="2421147"/>
                  <a:pt x="4069901" y="2425989"/>
                </a:cubicBezTo>
                <a:cubicBezTo>
                  <a:pt x="4068045" y="2427602"/>
                  <a:pt x="4068045" y="2427602"/>
                  <a:pt x="4066190" y="2429216"/>
                </a:cubicBezTo>
                <a:cubicBezTo>
                  <a:pt x="4087731" y="2461498"/>
                  <a:pt x="4068179" y="2461487"/>
                  <a:pt x="4056051" y="2455028"/>
                </a:cubicBezTo>
                <a:cubicBezTo>
                  <a:pt x="4037360" y="2437269"/>
                  <a:pt x="4053200" y="2440504"/>
                  <a:pt x="4042927" y="2432431"/>
                </a:cubicBezTo>
                <a:cubicBezTo>
                  <a:pt x="4044782" y="2430818"/>
                  <a:pt x="4036365" y="2421133"/>
                  <a:pt x="4038221" y="2419520"/>
                </a:cubicBezTo>
                <a:cubicBezTo>
                  <a:pt x="4038221" y="2419520"/>
                  <a:pt x="4036365" y="2421133"/>
                  <a:pt x="4029806" y="2409836"/>
                </a:cubicBezTo>
                <a:cubicBezTo>
                  <a:pt x="4031662" y="2408223"/>
                  <a:pt x="4041932" y="2416294"/>
                  <a:pt x="4043788" y="2414682"/>
                </a:cubicBezTo>
                <a:cubicBezTo>
                  <a:pt x="4045179" y="2413472"/>
                  <a:pt x="4047615" y="2411356"/>
                  <a:pt x="4041644" y="2402202"/>
                </a:cubicBezTo>
                <a:lnTo>
                  <a:pt x="4033214" y="2391363"/>
                </a:lnTo>
                <a:lnTo>
                  <a:pt x="4033530" y="2391458"/>
                </a:lnTo>
                <a:close/>
                <a:moveTo>
                  <a:pt x="4235573" y="2387592"/>
                </a:moveTo>
                <a:cubicBezTo>
                  <a:pt x="4235573" y="2387592"/>
                  <a:pt x="4241571" y="2394493"/>
                  <a:pt x="4241571" y="2394493"/>
                </a:cubicBezTo>
                <a:cubicBezTo>
                  <a:pt x="4239557" y="2396243"/>
                  <a:pt x="4239557" y="2396243"/>
                  <a:pt x="4239557" y="2396243"/>
                </a:cubicBezTo>
                <a:cubicBezTo>
                  <a:pt x="4239557" y="2396243"/>
                  <a:pt x="4235573" y="2387592"/>
                  <a:pt x="4235573" y="2387592"/>
                </a:cubicBezTo>
                <a:close/>
                <a:moveTo>
                  <a:pt x="4469042" y="2386843"/>
                </a:moveTo>
                <a:cubicBezTo>
                  <a:pt x="4469042" y="2386843"/>
                  <a:pt x="4470913" y="2385217"/>
                  <a:pt x="4479534" y="2395138"/>
                </a:cubicBezTo>
                <a:cubicBezTo>
                  <a:pt x="4479534" y="2395138"/>
                  <a:pt x="4486286" y="2406684"/>
                  <a:pt x="4477664" y="2396763"/>
                </a:cubicBezTo>
                <a:cubicBezTo>
                  <a:pt x="4477664" y="2396763"/>
                  <a:pt x="4469042" y="2386843"/>
                  <a:pt x="4469042" y="2386843"/>
                </a:cubicBezTo>
                <a:close/>
                <a:moveTo>
                  <a:pt x="4432753" y="2385821"/>
                </a:moveTo>
                <a:cubicBezTo>
                  <a:pt x="4434543" y="2384265"/>
                  <a:pt x="4442041" y="2392892"/>
                  <a:pt x="4443830" y="2391337"/>
                </a:cubicBezTo>
                <a:cubicBezTo>
                  <a:pt x="4443830" y="2391337"/>
                  <a:pt x="4442041" y="2392892"/>
                  <a:pt x="4447748" y="2403075"/>
                </a:cubicBezTo>
                <a:lnTo>
                  <a:pt x="4441967" y="2397383"/>
                </a:lnTo>
                <a:lnTo>
                  <a:pt x="4439779" y="2394423"/>
                </a:lnTo>
                <a:lnTo>
                  <a:pt x="4439235" y="2394566"/>
                </a:lnTo>
                <a:close/>
                <a:moveTo>
                  <a:pt x="4511775" y="2383772"/>
                </a:moveTo>
                <a:cubicBezTo>
                  <a:pt x="4513621" y="2382167"/>
                  <a:pt x="4521620" y="2391371"/>
                  <a:pt x="4521620" y="2391371"/>
                </a:cubicBezTo>
                <a:cubicBezTo>
                  <a:pt x="4527769" y="2402176"/>
                  <a:pt x="4535765" y="2411378"/>
                  <a:pt x="4525923" y="2403780"/>
                </a:cubicBezTo>
                <a:cubicBezTo>
                  <a:pt x="4525923" y="2403780"/>
                  <a:pt x="4524078" y="2405384"/>
                  <a:pt x="4524078" y="2405384"/>
                </a:cubicBezTo>
                <a:cubicBezTo>
                  <a:pt x="4524078" y="2405384"/>
                  <a:pt x="4532074" y="2414585"/>
                  <a:pt x="4532074" y="2414585"/>
                </a:cubicBezTo>
                <a:cubicBezTo>
                  <a:pt x="4532074" y="2414585"/>
                  <a:pt x="4532074" y="2414585"/>
                  <a:pt x="4530228" y="2416190"/>
                </a:cubicBezTo>
                <a:cubicBezTo>
                  <a:pt x="4530228" y="2416190"/>
                  <a:pt x="4522232" y="2406989"/>
                  <a:pt x="4522232" y="2406989"/>
                </a:cubicBezTo>
                <a:cubicBezTo>
                  <a:pt x="4516082" y="2396183"/>
                  <a:pt x="4517927" y="2394580"/>
                  <a:pt x="4517927" y="2394580"/>
                </a:cubicBezTo>
                <a:cubicBezTo>
                  <a:pt x="4517927" y="2394580"/>
                  <a:pt x="4519773" y="2392975"/>
                  <a:pt x="4511775" y="2383772"/>
                </a:cubicBezTo>
                <a:close/>
                <a:moveTo>
                  <a:pt x="4328391" y="2379612"/>
                </a:moveTo>
                <a:cubicBezTo>
                  <a:pt x="4330286" y="2379984"/>
                  <a:pt x="4334731" y="2384195"/>
                  <a:pt x="4341833" y="2394176"/>
                </a:cubicBezTo>
                <a:cubicBezTo>
                  <a:pt x="4340043" y="2395732"/>
                  <a:pt x="4348039" y="2404933"/>
                  <a:pt x="4338253" y="2397287"/>
                </a:cubicBezTo>
                <a:cubicBezTo>
                  <a:pt x="4338253" y="2397287"/>
                  <a:pt x="4330257" y="2388086"/>
                  <a:pt x="4330257" y="2388086"/>
                </a:cubicBezTo>
                <a:cubicBezTo>
                  <a:pt x="4327154" y="2382707"/>
                  <a:pt x="4326497" y="2379241"/>
                  <a:pt x="4328391" y="2379612"/>
                </a:cubicBezTo>
                <a:close/>
                <a:moveTo>
                  <a:pt x="4417178" y="2379455"/>
                </a:moveTo>
                <a:cubicBezTo>
                  <a:pt x="4425745" y="2389313"/>
                  <a:pt x="4429389" y="2386146"/>
                  <a:pt x="4427567" y="2387729"/>
                </a:cubicBezTo>
                <a:cubicBezTo>
                  <a:pt x="4431850" y="2392660"/>
                  <a:pt x="4434449" y="2394729"/>
                  <a:pt x="4436202" y="2395367"/>
                </a:cubicBezTo>
                <a:lnTo>
                  <a:pt x="4439235" y="2394566"/>
                </a:lnTo>
                <a:lnTo>
                  <a:pt x="4439579" y="2395031"/>
                </a:lnTo>
                <a:lnTo>
                  <a:pt x="4441967" y="2397383"/>
                </a:lnTo>
                <a:lnTo>
                  <a:pt x="4446593" y="2403643"/>
                </a:lnTo>
                <a:cubicBezTo>
                  <a:pt x="4447437" y="2405073"/>
                  <a:pt x="4447437" y="2405073"/>
                  <a:pt x="4448347" y="2404282"/>
                </a:cubicBezTo>
                <a:cubicBezTo>
                  <a:pt x="4458738" y="2412558"/>
                  <a:pt x="4453273" y="2417308"/>
                  <a:pt x="4442882" y="2409032"/>
                </a:cubicBezTo>
                <a:cubicBezTo>
                  <a:pt x="4442882" y="2409032"/>
                  <a:pt x="4449629" y="2420475"/>
                  <a:pt x="4460017" y="2428749"/>
                </a:cubicBezTo>
                <a:cubicBezTo>
                  <a:pt x="4458196" y="2430332"/>
                  <a:pt x="4447807" y="2422057"/>
                  <a:pt x="4445985" y="2423642"/>
                </a:cubicBezTo>
                <a:cubicBezTo>
                  <a:pt x="4437416" y="2413782"/>
                  <a:pt x="4447807" y="2422057"/>
                  <a:pt x="4447807" y="2422057"/>
                </a:cubicBezTo>
                <a:cubicBezTo>
                  <a:pt x="4441061" y="2410615"/>
                  <a:pt x="4430670" y="2402338"/>
                  <a:pt x="4432492" y="2400755"/>
                </a:cubicBezTo>
                <a:cubicBezTo>
                  <a:pt x="4423924" y="2390896"/>
                  <a:pt x="4415356" y="2381039"/>
                  <a:pt x="4417178" y="2379455"/>
                </a:cubicBezTo>
                <a:close/>
                <a:moveTo>
                  <a:pt x="4203779" y="2377642"/>
                </a:moveTo>
                <a:cubicBezTo>
                  <a:pt x="4212196" y="2387328"/>
                  <a:pt x="4220614" y="2397013"/>
                  <a:pt x="4229032" y="2406699"/>
                </a:cubicBezTo>
                <a:cubicBezTo>
                  <a:pt x="4229032" y="2406699"/>
                  <a:pt x="4229032" y="2406699"/>
                  <a:pt x="4237449" y="2416385"/>
                </a:cubicBezTo>
                <a:cubicBezTo>
                  <a:pt x="4239304" y="2414772"/>
                  <a:pt x="4241160" y="2413159"/>
                  <a:pt x="4243016" y="2411547"/>
                </a:cubicBezTo>
                <a:cubicBezTo>
                  <a:pt x="4253287" y="2419617"/>
                  <a:pt x="4266411" y="2442214"/>
                  <a:pt x="4256137" y="2434142"/>
                </a:cubicBezTo>
                <a:cubicBezTo>
                  <a:pt x="4264555" y="2443827"/>
                  <a:pt x="4268267" y="2440601"/>
                  <a:pt x="4274828" y="2451900"/>
                </a:cubicBezTo>
                <a:cubicBezTo>
                  <a:pt x="4264555" y="2443827"/>
                  <a:pt x="4272972" y="2453513"/>
                  <a:pt x="4281389" y="2463198"/>
                </a:cubicBezTo>
                <a:cubicBezTo>
                  <a:pt x="4286095" y="2476109"/>
                  <a:pt x="4278673" y="2482560"/>
                  <a:pt x="4276817" y="2484173"/>
                </a:cubicBezTo>
                <a:cubicBezTo>
                  <a:pt x="4268399" y="2474487"/>
                  <a:pt x="4259982" y="2464802"/>
                  <a:pt x="4251565" y="2455116"/>
                </a:cubicBezTo>
                <a:cubicBezTo>
                  <a:pt x="4253421" y="2453503"/>
                  <a:pt x="4245003" y="2443818"/>
                  <a:pt x="4236586" y="2434132"/>
                </a:cubicBezTo>
                <a:cubicBezTo>
                  <a:pt x="4246858" y="2442205"/>
                  <a:pt x="4240297" y="2430906"/>
                  <a:pt x="4231882" y="2421223"/>
                </a:cubicBezTo>
                <a:cubicBezTo>
                  <a:pt x="4233737" y="2419611"/>
                  <a:pt x="4233737" y="2419611"/>
                  <a:pt x="4233737" y="2419611"/>
                </a:cubicBezTo>
                <a:cubicBezTo>
                  <a:pt x="4235593" y="2417998"/>
                  <a:pt x="4225320" y="2409924"/>
                  <a:pt x="4227176" y="2408312"/>
                </a:cubicBezTo>
                <a:cubicBezTo>
                  <a:pt x="4227176" y="2408312"/>
                  <a:pt x="4225320" y="2409924"/>
                  <a:pt x="4215047" y="2401852"/>
                </a:cubicBezTo>
                <a:cubicBezTo>
                  <a:pt x="4216902" y="2400239"/>
                  <a:pt x="4218758" y="2398626"/>
                  <a:pt x="4201923" y="2379255"/>
                </a:cubicBezTo>
                <a:cubicBezTo>
                  <a:pt x="4203779" y="2377642"/>
                  <a:pt x="4203779" y="2377642"/>
                  <a:pt x="4203779" y="2377642"/>
                </a:cubicBezTo>
                <a:close/>
                <a:moveTo>
                  <a:pt x="4499254" y="2376482"/>
                </a:moveTo>
                <a:cubicBezTo>
                  <a:pt x="4508251" y="2386834"/>
                  <a:pt x="4508251" y="2386834"/>
                  <a:pt x="4508251" y="2386834"/>
                </a:cubicBezTo>
                <a:cubicBezTo>
                  <a:pt x="4506237" y="2388585"/>
                  <a:pt x="4506237" y="2388585"/>
                  <a:pt x="4497240" y="2378232"/>
                </a:cubicBezTo>
                <a:cubicBezTo>
                  <a:pt x="4499254" y="2376482"/>
                  <a:pt x="4499254" y="2376482"/>
                  <a:pt x="4499254" y="2376482"/>
                </a:cubicBezTo>
                <a:close/>
                <a:moveTo>
                  <a:pt x="4638972" y="2376194"/>
                </a:moveTo>
                <a:cubicBezTo>
                  <a:pt x="4642730" y="2372927"/>
                  <a:pt x="4658724" y="2391332"/>
                  <a:pt x="4654487" y="2378864"/>
                </a:cubicBezTo>
                <a:cubicBezTo>
                  <a:pt x="4670479" y="2397267"/>
                  <a:pt x="4666721" y="2400533"/>
                  <a:pt x="4676598" y="2408102"/>
                </a:cubicBezTo>
                <a:cubicBezTo>
                  <a:pt x="4680836" y="2420570"/>
                  <a:pt x="4685073" y="2433038"/>
                  <a:pt x="4681313" y="2436305"/>
                </a:cubicBezTo>
                <a:cubicBezTo>
                  <a:pt x="4665321" y="2417903"/>
                  <a:pt x="4663442" y="2419536"/>
                  <a:pt x="4661563" y="2421169"/>
                </a:cubicBezTo>
                <a:cubicBezTo>
                  <a:pt x="4651685" y="2413599"/>
                  <a:pt x="4657323" y="2408700"/>
                  <a:pt x="4647448" y="2401132"/>
                </a:cubicBezTo>
                <a:cubicBezTo>
                  <a:pt x="4647448" y="2401132"/>
                  <a:pt x="4639452" y="2391931"/>
                  <a:pt x="4639452" y="2391931"/>
                </a:cubicBezTo>
                <a:cubicBezTo>
                  <a:pt x="4633332" y="2381095"/>
                  <a:pt x="4633332" y="2381095"/>
                  <a:pt x="4645090" y="2387031"/>
                </a:cubicBezTo>
                <a:cubicBezTo>
                  <a:pt x="4646969" y="2385398"/>
                  <a:pt x="4638972" y="2376194"/>
                  <a:pt x="4638972" y="2376194"/>
                </a:cubicBezTo>
                <a:close/>
                <a:moveTo>
                  <a:pt x="4233687" y="2367426"/>
                </a:moveTo>
                <a:cubicBezTo>
                  <a:pt x="4235579" y="2365783"/>
                  <a:pt x="4242084" y="2377089"/>
                  <a:pt x="4250480" y="2386750"/>
                </a:cubicBezTo>
                <a:cubicBezTo>
                  <a:pt x="4250480" y="2386750"/>
                  <a:pt x="4252372" y="2385106"/>
                  <a:pt x="4252372" y="2385106"/>
                </a:cubicBezTo>
                <a:cubicBezTo>
                  <a:pt x="4252372" y="2385106"/>
                  <a:pt x="4260769" y="2394768"/>
                  <a:pt x="4260769" y="2394768"/>
                </a:cubicBezTo>
                <a:cubicBezTo>
                  <a:pt x="4260769" y="2394768"/>
                  <a:pt x="4258877" y="2396411"/>
                  <a:pt x="4258877" y="2396411"/>
                </a:cubicBezTo>
                <a:cubicBezTo>
                  <a:pt x="4258877" y="2396411"/>
                  <a:pt x="4267273" y="2406074"/>
                  <a:pt x="4267273" y="2406074"/>
                </a:cubicBezTo>
                <a:cubicBezTo>
                  <a:pt x="4269165" y="2404430"/>
                  <a:pt x="4262660" y="2393125"/>
                  <a:pt x="4272948" y="2401142"/>
                </a:cubicBezTo>
                <a:cubicBezTo>
                  <a:pt x="4281345" y="2410804"/>
                  <a:pt x="4281345" y="2410804"/>
                  <a:pt x="4279453" y="2412447"/>
                </a:cubicBezTo>
                <a:cubicBezTo>
                  <a:pt x="4279453" y="2412447"/>
                  <a:pt x="4287850" y="2422109"/>
                  <a:pt x="4287850" y="2422109"/>
                </a:cubicBezTo>
                <a:cubicBezTo>
                  <a:pt x="4285958" y="2423753"/>
                  <a:pt x="4294355" y="2433415"/>
                  <a:pt x="4292463" y="2435058"/>
                </a:cubicBezTo>
                <a:cubicBezTo>
                  <a:pt x="4283121" y="2426219"/>
                  <a:pt x="4281022" y="2423804"/>
                  <a:pt x="4278923" y="2421389"/>
                </a:cubicBezTo>
                <a:lnTo>
                  <a:pt x="4267102" y="2409454"/>
                </a:lnTo>
                <a:lnTo>
                  <a:pt x="4270407" y="2423945"/>
                </a:lnTo>
                <a:cubicBezTo>
                  <a:pt x="4259566" y="2415199"/>
                  <a:pt x="4252414" y="2403241"/>
                  <a:pt x="4243417" y="2392888"/>
                </a:cubicBezTo>
                <a:cubicBezTo>
                  <a:pt x="4245263" y="2391284"/>
                  <a:pt x="4254260" y="2401637"/>
                  <a:pt x="4263257" y="2411990"/>
                </a:cubicBezTo>
                <a:lnTo>
                  <a:pt x="4266673" y="2409022"/>
                </a:lnTo>
                <a:lnTo>
                  <a:pt x="4265382" y="2407717"/>
                </a:lnTo>
                <a:cubicBezTo>
                  <a:pt x="4265382" y="2407717"/>
                  <a:pt x="4256986" y="2398056"/>
                  <a:pt x="4256986" y="2398056"/>
                </a:cubicBezTo>
                <a:cubicBezTo>
                  <a:pt x="4248589" y="2388394"/>
                  <a:pt x="4238300" y="2380377"/>
                  <a:pt x="4244805" y="2391682"/>
                </a:cubicBezTo>
                <a:cubicBezTo>
                  <a:pt x="4226120" y="2374002"/>
                  <a:pt x="4240192" y="2378732"/>
                  <a:pt x="4233687" y="2367426"/>
                </a:cubicBezTo>
                <a:close/>
                <a:moveTo>
                  <a:pt x="4525271" y="2364663"/>
                </a:moveTo>
                <a:cubicBezTo>
                  <a:pt x="4526158" y="2364460"/>
                  <a:pt x="4527859" y="2365252"/>
                  <a:pt x="4530569" y="2367439"/>
                </a:cubicBezTo>
                <a:cubicBezTo>
                  <a:pt x="4539565" y="2377790"/>
                  <a:pt x="4539565" y="2377790"/>
                  <a:pt x="4539565" y="2377790"/>
                </a:cubicBezTo>
                <a:cubicBezTo>
                  <a:pt x="4537719" y="2379393"/>
                  <a:pt x="4535874" y="2380998"/>
                  <a:pt x="4535874" y="2380998"/>
                </a:cubicBezTo>
                <a:cubicBezTo>
                  <a:pt x="4534028" y="2382602"/>
                  <a:pt x="4534028" y="2382602"/>
                  <a:pt x="4534028" y="2382602"/>
                </a:cubicBezTo>
                <a:cubicBezTo>
                  <a:pt x="4529530" y="2377427"/>
                  <a:pt x="4525955" y="2371449"/>
                  <a:pt x="4524858" y="2367858"/>
                </a:cubicBezTo>
                <a:cubicBezTo>
                  <a:pt x="4524311" y="2366064"/>
                  <a:pt x="4524384" y="2364865"/>
                  <a:pt x="4525271" y="2364663"/>
                </a:cubicBezTo>
                <a:close/>
                <a:moveTo>
                  <a:pt x="3972024" y="2362247"/>
                </a:moveTo>
                <a:cubicBezTo>
                  <a:pt x="3977843" y="2372333"/>
                  <a:pt x="3979521" y="2370874"/>
                  <a:pt x="3985341" y="2380960"/>
                </a:cubicBezTo>
                <a:cubicBezTo>
                  <a:pt x="3983662" y="2382418"/>
                  <a:pt x="3976165" y="2373791"/>
                  <a:pt x="3968667" y="2365164"/>
                </a:cubicBezTo>
                <a:cubicBezTo>
                  <a:pt x="3970345" y="2363706"/>
                  <a:pt x="3970345" y="2363706"/>
                  <a:pt x="3972024" y="2362247"/>
                </a:cubicBezTo>
                <a:close/>
                <a:moveTo>
                  <a:pt x="4202880" y="2361496"/>
                </a:moveTo>
                <a:cubicBezTo>
                  <a:pt x="4202880" y="2361496"/>
                  <a:pt x="4211877" y="2371848"/>
                  <a:pt x="4213555" y="2370390"/>
                </a:cubicBezTo>
                <a:cubicBezTo>
                  <a:pt x="4211877" y="2371848"/>
                  <a:pt x="4222551" y="2380740"/>
                  <a:pt x="4220872" y="2382199"/>
                </a:cubicBezTo>
                <a:cubicBezTo>
                  <a:pt x="4219194" y="2383657"/>
                  <a:pt x="4211877" y="2371848"/>
                  <a:pt x="4202880" y="2361496"/>
                </a:cubicBezTo>
                <a:close/>
                <a:moveTo>
                  <a:pt x="4823564" y="2361137"/>
                </a:moveTo>
                <a:cubicBezTo>
                  <a:pt x="4823679" y="2360027"/>
                  <a:pt x="4824961" y="2359922"/>
                  <a:pt x="4827856" y="2361445"/>
                </a:cubicBezTo>
                <a:cubicBezTo>
                  <a:pt x="4835853" y="2370647"/>
                  <a:pt x="4834063" y="2372202"/>
                  <a:pt x="4842059" y="2381403"/>
                </a:cubicBezTo>
                <a:cubicBezTo>
                  <a:pt x="4833377" y="2376835"/>
                  <a:pt x="4823216" y="2364466"/>
                  <a:pt x="4823564" y="2361137"/>
                </a:cubicBezTo>
                <a:close/>
                <a:moveTo>
                  <a:pt x="4497642" y="2359715"/>
                </a:moveTo>
                <a:cubicBezTo>
                  <a:pt x="4497642" y="2359715"/>
                  <a:pt x="4506639" y="2370067"/>
                  <a:pt x="4508653" y="2368317"/>
                </a:cubicBezTo>
                <a:cubicBezTo>
                  <a:pt x="4508653" y="2368317"/>
                  <a:pt x="4515634" y="2380418"/>
                  <a:pt x="4504626" y="2371817"/>
                </a:cubicBezTo>
                <a:cubicBezTo>
                  <a:pt x="4504626" y="2371817"/>
                  <a:pt x="4506639" y="2370067"/>
                  <a:pt x="4497642" y="2359715"/>
                </a:cubicBezTo>
                <a:close/>
                <a:moveTo>
                  <a:pt x="4401863" y="2358153"/>
                </a:moveTo>
                <a:cubicBezTo>
                  <a:pt x="4408610" y="2369596"/>
                  <a:pt x="4408610" y="2369596"/>
                  <a:pt x="4408610" y="2369596"/>
                </a:cubicBezTo>
                <a:cubicBezTo>
                  <a:pt x="4408610" y="2369596"/>
                  <a:pt x="4400041" y="2359736"/>
                  <a:pt x="4400041" y="2359736"/>
                </a:cubicBezTo>
                <a:cubicBezTo>
                  <a:pt x="4400041" y="2359736"/>
                  <a:pt x="4400041" y="2359736"/>
                  <a:pt x="4401863" y="2358153"/>
                </a:cubicBezTo>
                <a:close/>
                <a:moveTo>
                  <a:pt x="4810624" y="2357715"/>
                </a:moveTo>
                <a:cubicBezTo>
                  <a:pt x="4814079" y="2360674"/>
                  <a:pt x="4825636" y="2374481"/>
                  <a:pt x="4811134" y="2359828"/>
                </a:cubicBezTo>
                <a:cubicBezTo>
                  <a:pt x="4809220" y="2356947"/>
                  <a:pt x="4809472" y="2356730"/>
                  <a:pt x="4810624" y="2357715"/>
                </a:cubicBezTo>
                <a:close/>
                <a:moveTo>
                  <a:pt x="4306280" y="2356429"/>
                </a:moveTo>
                <a:cubicBezTo>
                  <a:pt x="4324273" y="2377133"/>
                  <a:pt x="4313264" y="2368532"/>
                  <a:pt x="4304266" y="2358179"/>
                </a:cubicBezTo>
                <a:cubicBezTo>
                  <a:pt x="4304266" y="2358179"/>
                  <a:pt x="4306280" y="2356429"/>
                  <a:pt x="4306280" y="2356429"/>
                </a:cubicBezTo>
                <a:close/>
                <a:moveTo>
                  <a:pt x="4597408" y="2353262"/>
                </a:moveTo>
                <a:cubicBezTo>
                  <a:pt x="4600287" y="2355304"/>
                  <a:pt x="4605205" y="2360115"/>
                  <a:pt x="4609702" y="2365291"/>
                </a:cubicBezTo>
                <a:cubicBezTo>
                  <a:pt x="4608024" y="2366750"/>
                  <a:pt x="4599028" y="2356398"/>
                  <a:pt x="4597350" y="2357857"/>
                </a:cubicBezTo>
                <a:cubicBezTo>
                  <a:pt x="4593689" y="2351950"/>
                  <a:pt x="4594529" y="2351221"/>
                  <a:pt x="4597408" y="2353262"/>
                </a:cubicBezTo>
                <a:close/>
                <a:moveTo>
                  <a:pt x="4278196" y="2350550"/>
                </a:moveTo>
                <a:cubicBezTo>
                  <a:pt x="4278196" y="2350550"/>
                  <a:pt x="4287372" y="2357719"/>
                  <a:pt x="4294869" y="2366346"/>
                </a:cubicBezTo>
                <a:cubicBezTo>
                  <a:pt x="4291512" y="2369263"/>
                  <a:pt x="4284015" y="2360635"/>
                  <a:pt x="4276518" y="2352009"/>
                </a:cubicBezTo>
                <a:cubicBezTo>
                  <a:pt x="4276518" y="2352009"/>
                  <a:pt x="4278196" y="2350550"/>
                  <a:pt x="4278196" y="2350550"/>
                </a:cubicBezTo>
                <a:close/>
                <a:moveTo>
                  <a:pt x="419833" y="2345805"/>
                </a:moveTo>
                <a:cubicBezTo>
                  <a:pt x="419833" y="2345805"/>
                  <a:pt x="418236" y="2352124"/>
                  <a:pt x="434824" y="2356317"/>
                </a:cubicBezTo>
                <a:cubicBezTo>
                  <a:pt x="416639" y="2358442"/>
                  <a:pt x="416639" y="2358442"/>
                  <a:pt x="413444" y="2371080"/>
                </a:cubicBezTo>
                <a:cubicBezTo>
                  <a:pt x="415042" y="2364760"/>
                  <a:pt x="418236" y="2352124"/>
                  <a:pt x="419833" y="2345805"/>
                </a:cubicBezTo>
                <a:close/>
                <a:moveTo>
                  <a:pt x="3869416" y="2345220"/>
                </a:moveTo>
                <a:cubicBezTo>
                  <a:pt x="3875976" y="2356516"/>
                  <a:pt x="3875976" y="2356516"/>
                  <a:pt x="3874121" y="2358128"/>
                </a:cubicBezTo>
                <a:cubicBezTo>
                  <a:pt x="3874121" y="2358128"/>
                  <a:pt x="3865706" y="2348445"/>
                  <a:pt x="3867561" y="2346833"/>
                </a:cubicBezTo>
                <a:cubicBezTo>
                  <a:pt x="3867561" y="2346833"/>
                  <a:pt x="3867561" y="2346833"/>
                  <a:pt x="3869416" y="2345220"/>
                </a:cubicBezTo>
                <a:close/>
                <a:moveTo>
                  <a:pt x="4718555" y="2344132"/>
                </a:moveTo>
                <a:cubicBezTo>
                  <a:pt x="4720799" y="2344455"/>
                  <a:pt x="4726192" y="2348852"/>
                  <a:pt x="4735190" y="2359205"/>
                </a:cubicBezTo>
                <a:lnTo>
                  <a:pt x="4738815" y="2374219"/>
                </a:lnTo>
                <a:lnTo>
                  <a:pt x="4748211" y="2366054"/>
                </a:lnTo>
                <a:cubicBezTo>
                  <a:pt x="4764205" y="2384458"/>
                  <a:pt x="4754291" y="2376924"/>
                  <a:pt x="4770284" y="2395326"/>
                </a:cubicBezTo>
                <a:cubicBezTo>
                  <a:pt x="4762287" y="2386125"/>
                  <a:pt x="4760370" y="2387791"/>
                  <a:pt x="4752374" y="2378590"/>
                </a:cubicBezTo>
                <a:cubicBezTo>
                  <a:pt x="4750456" y="2380257"/>
                  <a:pt x="4746620" y="2383591"/>
                  <a:pt x="4736704" y="2376054"/>
                </a:cubicBezTo>
                <a:cubicBezTo>
                  <a:pt x="4736704" y="2376054"/>
                  <a:pt x="4736704" y="2376054"/>
                  <a:pt x="4738622" y="2374387"/>
                </a:cubicBezTo>
                <a:lnTo>
                  <a:pt x="4738814" y="2374221"/>
                </a:lnTo>
                <a:lnTo>
                  <a:pt x="4720823" y="2353519"/>
                </a:lnTo>
                <a:cubicBezTo>
                  <a:pt x="4717217" y="2347564"/>
                  <a:pt x="4716312" y="2343810"/>
                  <a:pt x="4718555" y="2344132"/>
                </a:cubicBezTo>
                <a:close/>
                <a:moveTo>
                  <a:pt x="4678037" y="2342244"/>
                </a:moveTo>
                <a:cubicBezTo>
                  <a:pt x="4678037" y="2342244"/>
                  <a:pt x="4687547" y="2349122"/>
                  <a:pt x="4693032" y="2359499"/>
                </a:cubicBezTo>
                <a:cubicBezTo>
                  <a:pt x="4693032" y="2359499"/>
                  <a:pt x="4693032" y="2359499"/>
                  <a:pt x="4683521" y="2352622"/>
                </a:cubicBezTo>
                <a:cubicBezTo>
                  <a:pt x="4683521" y="2352622"/>
                  <a:pt x="4678037" y="2342244"/>
                  <a:pt x="4678037" y="2342244"/>
                </a:cubicBezTo>
                <a:close/>
                <a:moveTo>
                  <a:pt x="4149420" y="2341329"/>
                </a:moveTo>
                <a:cubicBezTo>
                  <a:pt x="4158417" y="2351682"/>
                  <a:pt x="4156403" y="2353432"/>
                  <a:pt x="4165398" y="2363783"/>
                </a:cubicBezTo>
                <a:cubicBezTo>
                  <a:pt x="4156403" y="2353432"/>
                  <a:pt x="4154390" y="2355182"/>
                  <a:pt x="4145393" y="2344829"/>
                </a:cubicBezTo>
                <a:cubicBezTo>
                  <a:pt x="4147405" y="2343079"/>
                  <a:pt x="4147405" y="2343079"/>
                  <a:pt x="4149420" y="2341329"/>
                </a:cubicBezTo>
                <a:close/>
                <a:moveTo>
                  <a:pt x="4498042" y="2341194"/>
                </a:moveTo>
                <a:cubicBezTo>
                  <a:pt x="4500055" y="2339444"/>
                  <a:pt x="4507039" y="2351547"/>
                  <a:pt x="4509053" y="2349797"/>
                </a:cubicBezTo>
                <a:cubicBezTo>
                  <a:pt x="4516035" y="2361898"/>
                  <a:pt x="4507039" y="2351547"/>
                  <a:pt x="4498042" y="2341194"/>
                </a:cubicBezTo>
                <a:close/>
                <a:moveTo>
                  <a:pt x="4422193" y="2340489"/>
                </a:moveTo>
                <a:cubicBezTo>
                  <a:pt x="4436425" y="2345533"/>
                  <a:pt x="4459279" y="2360501"/>
                  <a:pt x="4454395" y="2347329"/>
                </a:cubicBezTo>
                <a:cubicBezTo>
                  <a:pt x="4456265" y="2345704"/>
                  <a:pt x="4466758" y="2354002"/>
                  <a:pt x="4475380" y="2363923"/>
                </a:cubicBezTo>
                <a:cubicBezTo>
                  <a:pt x="4473509" y="2365547"/>
                  <a:pt x="4482131" y="2375468"/>
                  <a:pt x="4473509" y="2365547"/>
                </a:cubicBezTo>
                <a:cubicBezTo>
                  <a:pt x="4471640" y="2367172"/>
                  <a:pt x="4482131" y="2375468"/>
                  <a:pt x="4490753" y="2385388"/>
                </a:cubicBezTo>
                <a:cubicBezTo>
                  <a:pt x="4480262" y="2377093"/>
                  <a:pt x="4478392" y="2378717"/>
                  <a:pt x="4487013" y="2388638"/>
                </a:cubicBezTo>
                <a:cubicBezTo>
                  <a:pt x="4485143" y="2390263"/>
                  <a:pt x="4476522" y="2380343"/>
                  <a:pt x="4472782" y="2383593"/>
                </a:cubicBezTo>
                <a:cubicBezTo>
                  <a:pt x="4472782" y="2383593"/>
                  <a:pt x="4464161" y="2373672"/>
                  <a:pt x="4464161" y="2373672"/>
                </a:cubicBezTo>
                <a:cubicBezTo>
                  <a:pt x="4460421" y="2376923"/>
                  <a:pt x="4470913" y="2385217"/>
                  <a:pt x="4469042" y="2386843"/>
                </a:cubicBezTo>
                <a:cubicBezTo>
                  <a:pt x="4467173" y="2388468"/>
                  <a:pt x="4475794" y="2398388"/>
                  <a:pt x="4465302" y="2390093"/>
                </a:cubicBezTo>
                <a:cubicBezTo>
                  <a:pt x="4456680" y="2380172"/>
                  <a:pt x="4456680" y="2380172"/>
                  <a:pt x="4458552" y="2378547"/>
                </a:cubicBezTo>
                <a:cubicBezTo>
                  <a:pt x="4449930" y="2368627"/>
                  <a:pt x="4448059" y="2370252"/>
                  <a:pt x="4444321" y="2373502"/>
                </a:cubicBezTo>
                <a:cubicBezTo>
                  <a:pt x="4435697" y="2363579"/>
                  <a:pt x="4442450" y="2375126"/>
                  <a:pt x="4433826" y="2365204"/>
                </a:cubicBezTo>
                <a:cubicBezTo>
                  <a:pt x="4427075" y="2353659"/>
                  <a:pt x="4441306" y="2358704"/>
                  <a:pt x="4422193" y="2340489"/>
                </a:cubicBezTo>
                <a:close/>
                <a:moveTo>
                  <a:pt x="4696787" y="2338062"/>
                </a:moveTo>
                <a:cubicBezTo>
                  <a:pt x="4705785" y="2348416"/>
                  <a:pt x="4705785" y="2348416"/>
                  <a:pt x="4704442" y="2349583"/>
                </a:cubicBezTo>
                <a:cubicBezTo>
                  <a:pt x="4704442" y="2349583"/>
                  <a:pt x="4704442" y="2349583"/>
                  <a:pt x="4695444" y="2339229"/>
                </a:cubicBezTo>
                <a:cubicBezTo>
                  <a:pt x="4696787" y="2338062"/>
                  <a:pt x="4696787" y="2338062"/>
                  <a:pt x="4696787" y="2338062"/>
                </a:cubicBezTo>
                <a:close/>
                <a:moveTo>
                  <a:pt x="4410549" y="2337464"/>
                </a:moveTo>
                <a:lnTo>
                  <a:pt x="4414620" y="2338844"/>
                </a:lnTo>
                <a:lnTo>
                  <a:pt x="4415231" y="2342499"/>
                </a:lnTo>
                <a:close/>
                <a:moveTo>
                  <a:pt x="4413758" y="2333687"/>
                </a:moveTo>
                <a:cubicBezTo>
                  <a:pt x="4413758" y="2333687"/>
                  <a:pt x="4414750" y="2336862"/>
                  <a:pt x="4414742" y="2338886"/>
                </a:cubicBezTo>
                <a:lnTo>
                  <a:pt x="4414620" y="2338844"/>
                </a:lnTo>
                <a:close/>
                <a:moveTo>
                  <a:pt x="4435522" y="2328905"/>
                </a:moveTo>
                <a:cubicBezTo>
                  <a:pt x="4435522" y="2328905"/>
                  <a:pt x="4435522" y="2328905"/>
                  <a:pt x="4444519" y="2339258"/>
                </a:cubicBezTo>
                <a:cubicBezTo>
                  <a:pt x="4444519" y="2339258"/>
                  <a:pt x="4444519" y="2339258"/>
                  <a:pt x="4442506" y="2341008"/>
                </a:cubicBezTo>
                <a:cubicBezTo>
                  <a:pt x="4433509" y="2330655"/>
                  <a:pt x="4433509" y="2330655"/>
                  <a:pt x="4433509" y="2330655"/>
                </a:cubicBezTo>
                <a:cubicBezTo>
                  <a:pt x="4435522" y="2328905"/>
                  <a:pt x="4435522" y="2328905"/>
                  <a:pt x="4435522" y="2328905"/>
                </a:cubicBezTo>
                <a:close/>
                <a:moveTo>
                  <a:pt x="4477679" y="2328609"/>
                </a:moveTo>
                <a:cubicBezTo>
                  <a:pt x="4477679" y="2328609"/>
                  <a:pt x="4477679" y="2328609"/>
                  <a:pt x="4486676" y="2338962"/>
                </a:cubicBezTo>
                <a:cubicBezTo>
                  <a:pt x="4486676" y="2338962"/>
                  <a:pt x="4484663" y="2340712"/>
                  <a:pt x="4484663" y="2340712"/>
                </a:cubicBezTo>
                <a:cubicBezTo>
                  <a:pt x="4475665" y="2330359"/>
                  <a:pt x="4475665" y="2330359"/>
                  <a:pt x="4475665" y="2330359"/>
                </a:cubicBezTo>
                <a:cubicBezTo>
                  <a:pt x="4475665" y="2330359"/>
                  <a:pt x="4477679" y="2328609"/>
                  <a:pt x="4477679" y="2328609"/>
                </a:cubicBezTo>
                <a:close/>
                <a:moveTo>
                  <a:pt x="4401733" y="2327984"/>
                </a:moveTo>
                <a:lnTo>
                  <a:pt x="4410549" y="2337464"/>
                </a:lnTo>
                <a:lnTo>
                  <a:pt x="4409731" y="2337187"/>
                </a:lnTo>
                <a:cubicBezTo>
                  <a:pt x="4409731" y="2337187"/>
                  <a:pt x="4401733" y="2327984"/>
                  <a:pt x="4401733" y="2327984"/>
                </a:cubicBezTo>
                <a:close/>
                <a:moveTo>
                  <a:pt x="4847826" y="2327937"/>
                </a:moveTo>
                <a:cubicBezTo>
                  <a:pt x="4849616" y="2326381"/>
                  <a:pt x="4857864" y="2335871"/>
                  <a:pt x="4866111" y="2345361"/>
                </a:cubicBezTo>
                <a:cubicBezTo>
                  <a:pt x="4866111" y="2345361"/>
                  <a:pt x="4874357" y="2354849"/>
                  <a:pt x="4876146" y="2353294"/>
                </a:cubicBezTo>
                <a:cubicBezTo>
                  <a:pt x="4874357" y="2354849"/>
                  <a:pt x="4882604" y="2364339"/>
                  <a:pt x="4870777" y="2357960"/>
                </a:cubicBezTo>
                <a:cubicBezTo>
                  <a:pt x="4870777" y="2357960"/>
                  <a:pt x="4864321" y="2346917"/>
                  <a:pt x="4864321" y="2346917"/>
                </a:cubicBezTo>
                <a:cubicBezTo>
                  <a:pt x="4864321" y="2346917"/>
                  <a:pt x="4862531" y="2348473"/>
                  <a:pt x="4862531" y="2348473"/>
                </a:cubicBezTo>
                <a:cubicBezTo>
                  <a:pt x="4854283" y="2338983"/>
                  <a:pt x="4846036" y="2329492"/>
                  <a:pt x="4847826" y="2327937"/>
                </a:cubicBezTo>
                <a:close/>
                <a:moveTo>
                  <a:pt x="4809840" y="2323853"/>
                </a:moveTo>
                <a:cubicBezTo>
                  <a:pt x="4810469" y="2323307"/>
                  <a:pt x="4812762" y="2325097"/>
                  <a:pt x="4820260" y="2333725"/>
                </a:cubicBezTo>
                <a:cubicBezTo>
                  <a:pt x="4820260" y="2333725"/>
                  <a:pt x="4818581" y="2335183"/>
                  <a:pt x="4816903" y="2336642"/>
                </a:cubicBezTo>
                <a:cubicBezTo>
                  <a:pt x="4809406" y="2328014"/>
                  <a:pt x="4809406" y="2328014"/>
                  <a:pt x="4809406" y="2328014"/>
                </a:cubicBezTo>
                <a:cubicBezTo>
                  <a:pt x="4810246" y="2327284"/>
                  <a:pt x="4809211" y="2324400"/>
                  <a:pt x="4809840" y="2323853"/>
                </a:cubicBezTo>
                <a:close/>
                <a:moveTo>
                  <a:pt x="4420484" y="2323803"/>
                </a:moveTo>
                <a:cubicBezTo>
                  <a:pt x="4422498" y="2322053"/>
                  <a:pt x="4431495" y="2332405"/>
                  <a:pt x="4431495" y="2332405"/>
                </a:cubicBezTo>
                <a:cubicBezTo>
                  <a:pt x="4440490" y="2342756"/>
                  <a:pt x="4429482" y="2334155"/>
                  <a:pt x="4420484" y="2323803"/>
                </a:cubicBezTo>
                <a:close/>
                <a:moveTo>
                  <a:pt x="3954051" y="2322668"/>
                </a:moveTo>
                <a:cubicBezTo>
                  <a:pt x="3962468" y="2332353"/>
                  <a:pt x="3962468" y="2332353"/>
                  <a:pt x="3960612" y="2333966"/>
                </a:cubicBezTo>
                <a:lnTo>
                  <a:pt x="3977447" y="2353337"/>
                </a:lnTo>
                <a:cubicBezTo>
                  <a:pt x="3977447" y="2353337"/>
                  <a:pt x="3969029" y="2343651"/>
                  <a:pt x="3967174" y="2345264"/>
                </a:cubicBezTo>
                <a:cubicBezTo>
                  <a:pt x="3958756" y="2335579"/>
                  <a:pt x="3950340" y="2325893"/>
                  <a:pt x="3950340" y="2325893"/>
                </a:cubicBezTo>
                <a:cubicBezTo>
                  <a:pt x="3952195" y="2324280"/>
                  <a:pt x="3952195" y="2324280"/>
                  <a:pt x="3954051" y="2322668"/>
                </a:cubicBezTo>
                <a:close/>
                <a:moveTo>
                  <a:pt x="4325026" y="2321966"/>
                </a:moveTo>
                <a:cubicBezTo>
                  <a:pt x="4339188" y="2326963"/>
                  <a:pt x="4364893" y="2356539"/>
                  <a:pt x="4379054" y="2361539"/>
                </a:cubicBezTo>
                <a:cubicBezTo>
                  <a:pt x="4379054" y="2361539"/>
                  <a:pt x="4377190" y="2363159"/>
                  <a:pt x="4385758" y="2373018"/>
                </a:cubicBezTo>
                <a:cubicBezTo>
                  <a:pt x="4383893" y="2374639"/>
                  <a:pt x="4382030" y="2376259"/>
                  <a:pt x="4380165" y="2377880"/>
                </a:cubicBezTo>
                <a:cubicBezTo>
                  <a:pt x="4380165" y="2377880"/>
                  <a:pt x="4369732" y="2369640"/>
                  <a:pt x="4369732" y="2369640"/>
                </a:cubicBezTo>
                <a:cubicBezTo>
                  <a:pt x="4367868" y="2371261"/>
                  <a:pt x="4376436" y="2381120"/>
                  <a:pt x="4385002" y="2390978"/>
                </a:cubicBezTo>
                <a:cubicBezTo>
                  <a:pt x="4379409" y="2395839"/>
                  <a:pt x="4366003" y="2372881"/>
                  <a:pt x="4353705" y="2366262"/>
                </a:cubicBezTo>
                <a:cubicBezTo>
                  <a:pt x="4347001" y="2354783"/>
                  <a:pt x="4350730" y="2351542"/>
                  <a:pt x="4325026" y="2321966"/>
                </a:cubicBezTo>
                <a:close/>
                <a:moveTo>
                  <a:pt x="4562350" y="2321648"/>
                </a:moveTo>
                <a:cubicBezTo>
                  <a:pt x="4562350" y="2321648"/>
                  <a:pt x="4564363" y="2319899"/>
                  <a:pt x="4573360" y="2330251"/>
                </a:cubicBezTo>
                <a:cubicBezTo>
                  <a:pt x="4571346" y="2332002"/>
                  <a:pt x="4571346" y="2332002"/>
                  <a:pt x="4571346" y="2332002"/>
                </a:cubicBezTo>
                <a:cubicBezTo>
                  <a:pt x="4562350" y="2321648"/>
                  <a:pt x="4562350" y="2321648"/>
                  <a:pt x="4562350" y="2321648"/>
                </a:cubicBezTo>
                <a:close/>
                <a:moveTo>
                  <a:pt x="4736442" y="2318782"/>
                </a:moveTo>
                <a:cubicBezTo>
                  <a:pt x="4733660" y="2310864"/>
                  <a:pt x="4749371" y="2322651"/>
                  <a:pt x="4761964" y="2337142"/>
                </a:cubicBezTo>
                <a:cubicBezTo>
                  <a:pt x="4766670" y="2350012"/>
                  <a:pt x="4749876" y="2330689"/>
                  <a:pt x="4746185" y="2333897"/>
                </a:cubicBezTo>
                <a:cubicBezTo>
                  <a:pt x="4740350" y="2326251"/>
                  <a:pt x="4737368" y="2321422"/>
                  <a:pt x="4736442" y="2318782"/>
                </a:cubicBezTo>
                <a:close/>
                <a:moveTo>
                  <a:pt x="4370987" y="2318365"/>
                </a:moveTo>
                <a:cubicBezTo>
                  <a:pt x="4370987" y="2318365"/>
                  <a:pt x="4379984" y="2328716"/>
                  <a:pt x="4379984" y="2328716"/>
                </a:cubicBezTo>
                <a:cubicBezTo>
                  <a:pt x="4379984" y="2328716"/>
                  <a:pt x="4379984" y="2328716"/>
                  <a:pt x="4377970" y="2330467"/>
                </a:cubicBezTo>
                <a:cubicBezTo>
                  <a:pt x="4377970" y="2330467"/>
                  <a:pt x="4368973" y="2320115"/>
                  <a:pt x="4368973" y="2320115"/>
                </a:cubicBezTo>
                <a:cubicBezTo>
                  <a:pt x="4370987" y="2318365"/>
                  <a:pt x="4370987" y="2318365"/>
                  <a:pt x="4370987" y="2318365"/>
                </a:cubicBezTo>
                <a:close/>
                <a:moveTo>
                  <a:pt x="4372777" y="2316808"/>
                </a:moveTo>
                <a:cubicBezTo>
                  <a:pt x="4384355" y="2322901"/>
                  <a:pt x="4398558" y="2342858"/>
                  <a:pt x="4386982" y="2336768"/>
                </a:cubicBezTo>
                <a:cubicBezTo>
                  <a:pt x="4378985" y="2327568"/>
                  <a:pt x="4380775" y="2326012"/>
                  <a:pt x="4372777" y="2316808"/>
                </a:cubicBezTo>
                <a:close/>
                <a:moveTo>
                  <a:pt x="4433909" y="2312136"/>
                </a:moveTo>
                <a:cubicBezTo>
                  <a:pt x="4442906" y="2322489"/>
                  <a:pt x="4451901" y="2332839"/>
                  <a:pt x="4440892" y="2324239"/>
                </a:cubicBezTo>
                <a:cubicBezTo>
                  <a:pt x="4431895" y="2313886"/>
                  <a:pt x="4431895" y="2313886"/>
                  <a:pt x="4433909" y="2312136"/>
                </a:cubicBezTo>
                <a:close/>
                <a:moveTo>
                  <a:pt x="4653062" y="2309440"/>
                </a:moveTo>
                <a:cubicBezTo>
                  <a:pt x="4655075" y="2307690"/>
                  <a:pt x="4664073" y="2318042"/>
                  <a:pt x="4673068" y="2328394"/>
                </a:cubicBezTo>
                <a:cubicBezTo>
                  <a:pt x="4671055" y="2330144"/>
                  <a:pt x="4667028" y="2333644"/>
                  <a:pt x="4660046" y="2321543"/>
                </a:cubicBezTo>
                <a:cubicBezTo>
                  <a:pt x="4649035" y="2312941"/>
                  <a:pt x="4653062" y="2309440"/>
                  <a:pt x="4653062" y="2309440"/>
                </a:cubicBezTo>
                <a:close/>
                <a:moveTo>
                  <a:pt x="4632654" y="2309004"/>
                </a:moveTo>
                <a:cubicBezTo>
                  <a:pt x="4641651" y="2319357"/>
                  <a:pt x="4646889" y="2332976"/>
                  <a:pt x="4655885" y="2343328"/>
                </a:cubicBezTo>
                <a:cubicBezTo>
                  <a:pt x="4645009" y="2334610"/>
                  <a:pt x="4643131" y="2336244"/>
                  <a:pt x="4641251" y="2337876"/>
                </a:cubicBezTo>
                <a:cubicBezTo>
                  <a:pt x="4632253" y="2327524"/>
                  <a:pt x="4625136" y="2315538"/>
                  <a:pt x="4625136" y="2315538"/>
                </a:cubicBezTo>
                <a:cubicBezTo>
                  <a:pt x="4627015" y="2313904"/>
                  <a:pt x="4630774" y="2310638"/>
                  <a:pt x="4632654" y="2309004"/>
                </a:cubicBezTo>
                <a:close/>
                <a:moveTo>
                  <a:pt x="4890606" y="2308927"/>
                </a:moveTo>
                <a:lnTo>
                  <a:pt x="4900946" y="2318114"/>
                </a:lnTo>
                <a:cubicBezTo>
                  <a:pt x="4900946" y="2318114"/>
                  <a:pt x="4900946" y="2318114"/>
                  <a:pt x="4899604" y="2319280"/>
                </a:cubicBezTo>
                <a:cubicBezTo>
                  <a:pt x="4899604" y="2319280"/>
                  <a:pt x="4899604" y="2319280"/>
                  <a:pt x="4890606" y="2308927"/>
                </a:cubicBezTo>
                <a:close/>
                <a:moveTo>
                  <a:pt x="3912098" y="2308127"/>
                </a:moveTo>
                <a:cubicBezTo>
                  <a:pt x="3920514" y="2317811"/>
                  <a:pt x="3930787" y="2325883"/>
                  <a:pt x="3939205" y="2335569"/>
                </a:cubicBezTo>
                <a:cubicBezTo>
                  <a:pt x="3947622" y="2345255"/>
                  <a:pt x="3947622" y="2345255"/>
                  <a:pt x="3956039" y="2354940"/>
                </a:cubicBezTo>
                <a:cubicBezTo>
                  <a:pt x="3964457" y="2364626"/>
                  <a:pt x="3964457" y="2364626"/>
                  <a:pt x="3964457" y="2364626"/>
                </a:cubicBezTo>
                <a:cubicBezTo>
                  <a:pt x="3964457" y="2364626"/>
                  <a:pt x="3962601" y="2366238"/>
                  <a:pt x="3954183" y="2356553"/>
                </a:cubicBezTo>
                <a:cubicBezTo>
                  <a:pt x="3947622" y="2345255"/>
                  <a:pt x="3945766" y="2346868"/>
                  <a:pt x="3937349" y="2337182"/>
                </a:cubicBezTo>
                <a:cubicBezTo>
                  <a:pt x="3928931" y="2327496"/>
                  <a:pt x="3920514" y="2317811"/>
                  <a:pt x="3912098" y="2308127"/>
                </a:cubicBezTo>
                <a:close/>
                <a:moveTo>
                  <a:pt x="4439660" y="2306382"/>
                </a:moveTo>
                <a:cubicBezTo>
                  <a:pt x="4442288" y="2307882"/>
                  <a:pt x="4446542" y="2311760"/>
                  <a:pt x="4450289" y="2316072"/>
                </a:cubicBezTo>
                <a:cubicBezTo>
                  <a:pt x="4448275" y="2317822"/>
                  <a:pt x="4446261" y="2319573"/>
                  <a:pt x="4438764" y="2310945"/>
                </a:cubicBezTo>
                <a:cubicBezTo>
                  <a:pt x="4436023" y="2305758"/>
                  <a:pt x="4437030" y="2304883"/>
                  <a:pt x="4439660" y="2306382"/>
                </a:cubicBezTo>
                <a:close/>
                <a:moveTo>
                  <a:pt x="4818354" y="2305096"/>
                </a:moveTo>
                <a:cubicBezTo>
                  <a:pt x="4820256" y="2303444"/>
                  <a:pt x="4828254" y="2312647"/>
                  <a:pt x="4828254" y="2312647"/>
                </a:cubicBezTo>
                <a:cubicBezTo>
                  <a:pt x="4836250" y="2321848"/>
                  <a:pt x="4832057" y="2309341"/>
                  <a:pt x="4840054" y="2318542"/>
                </a:cubicBezTo>
                <a:cubicBezTo>
                  <a:pt x="4844247" y="2331048"/>
                  <a:pt x="4832446" y="2325153"/>
                  <a:pt x="4828643" y="2328458"/>
                </a:cubicBezTo>
                <a:cubicBezTo>
                  <a:pt x="4822548" y="2317605"/>
                  <a:pt x="4816452" y="2306749"/>
                  <a:pt x="4818354" y="2305096"/>
                </a:cubicBezTo>
                <a:close/>
                <a:moveTo>
                  <a:pt x="4348967" y="2301160"/>
                </a:moveTo>
                <a:cubicBezTo>
                  <a:pt x="4350980" y="2299410"/>
                  <a:pt x="4352994" y="2297660"/>
                  <a:pt x="4370987" y="2318365"/>
                </a:cubicBezTo>
                <a:cubicBezTo>
                  <a:pt x="4359978" y="2309763"/>
                  <a:pt x="4366960" y="2321864"/>
                  <a:pt x="4348967" y="2301160"/>
                </a:cubicBezTo>
                <a:close/>
                <a:moveTo>
                  <a:pt x="4663800" y="2300104"/>
                </a:moveTo>
                <a:cubicBezTo>
                  <a:pt x="4663800" y="2300104"/>
                  <a:pt x="4665813" y="2298354"/>
                  <a:pt x="4674811" y="2308708"/>
                </a:cubicBezTo>
                <a:cubicBezTo>
                  <a:pt x="4674811" y="2308708"/>
                  <a:pt x="4672797" y="2310458"/>
                  <a:pt x="4672797" y="2310458"/>
                </a:cubicBezTo>
                <a:cubicBezTo>
                  <a:pt x="4663800" y="2300104"/>
                  <a:pt x="4663800" y="2300104"/>
                  <a:pt x="4663800" y="2300104"/>
                </a:cubicBezTo>
                <a:close/>
                <a:moveTo>
                  <a:pt x="4317194" y="2298492"/>
                </a:moveTo>
                <a:cubicBezTo>
                  <a:pt x="4319207" y="2296741"/>
                  <a:pt x="4326704" y="2305368"/>
                  <a:pt x="4326704" y="2305368"/>
                </a:cubicBezTo>
                <a:cubicBezTo>
                  <a:pt x="4332188" y="2315745"/>
                  <a:pt x="4332188" y="2315745"/>
                  <a:pt x="4330174" y="2317496"/>
                </a:cubicBezTo>
                <a:cubicBezTo>
                  <a:pt x="4322677" y="2308868"/>
                  <a:pt x="4324690" y="2307118"/>
                  <a:pt x="4317194" y="2298492"/>
                </a:cubicBezTo>
                <a:close/>
                <a:moveTo>
                  <a:pt x="4322787" y="2293630"/>
                </a:moveTo>
                <a:cubicBezTo>
                  <a:pt x="4332824" y="2301565"/>
                  <a:pt x="4347527" y="2322098"/>
                  <a:pt x="4349317" y="2320543"/>
                </a:cubicBezTo>
                <a:cubicBezTo>
                  <a:pt x="4349317" y="2320543"/>
                  <a:pt x="4355775" y="2331588"/>
                  <a:pt x="4353984" y="2333143"/>
                </a:cubicBezTo>
                <a:cubicBezTo>
                  <a:pt x="4343947" y="2325209"/>
                  <a:pt x="4329244" y="2304676"/>
                  <a:pt x="4322787" y="2293630"/>
                </a:cubicBezTo>
                <a:close/>
                <a:moveTo>
                  <a:pt x="4358364" y="2292993"/>
                </a:moveTo>
                <a:cubicBezTo>
                  <a:pt x="4367361" y="2303346"/>
                  <a:pt x="4376357" y="2313697"/>
                  <a:pt x="4376357" y="2313697"/>
                </a:cubicBezTo>
                <a:cubicBezTo>
                  <a:pt x="4374343" y="2315447"/>
                  <a:pt x="4363334" y="2306846"/>
                  <a:pt x="4363334" y="2306846"/>
                </a:cubicBezTo>
                <a:cubicBezTo>
                  <a:pt x="4354336" y="2296493"/>
                  <a:pt x="4356350" y="2294743"/>
                  <a:pt x="4358364" y="2292993"/>
                </a:cubicBezTo>
                <a:close/>
                <a:moveTo>
                  <a:pt x="4227503" y="2292509"/>
                </a:moveTo>
                <a:cubicBezTo>
                  <a:pt x="4229357" y="2290898"/>
                  <a:pt x="4239563" y="2298899"/>
                  <a:pt x="4241417" y="2297288"/>
                </a:cubicBezTo>
                <a:cubicBezTo>
                  <a:pt x="4243272" y="2295676"/>
                  <a:pt x="4243272" y="2295676"/>
                  <a:pt x="4243272" y="2295676"/>
                </a:cubicBezTo>
                <a:cubicBezTo>
                  <a:pt x="4251624" y="2305288"/>
                  <a:pt x="4251624" y="2305288"/>
                  <a:pt x="4251624" y="2305288"/>
                </a:cubicBezTo>
                <a:cubicBezTo>
                  <a:pt x="4249770" y="2306899"/>
                  <a:pt x="4249770" y="2306899"/>
                  <a:pt x="4249770" y="2306899"/>
                </a:cubicBezTo>
                <a:cubicBezTo>
                  <a:pt x="4259979" y="2314902"/>
                  <a:pt x="4266478" y="2326124"/>
                  <a:pt x="4276685" y="2334126"/>
                </a:cubicBezTo>
                <a:cubicBezTo>
                  <a:pt x="4278539" y="2332515"/>
                  <a:pt x="4278539" y="2332515"/>
                  <a:pt x="4272041" y="2321292"/>
                </a:cubicBezTo>
                <a:cubicBezTo>
                  <a:pt x="4273893" y="2319680"/>
                  <a:pt x="4284101" y="2327681"/>
                  <a:pt x="4284101" y="2327681"/>
                </a:cubicBezTo>
                <a:cubicBezTo>
                  <a:pt x="4285955" y="2326070"/>
                  <a:pt x="4279456" y="2314847"/>
                  <a:pt x="4281310" y="2313237"/>
                </a:cubicBezTo>
                <a:cubicBezTo>
                  <a:pt x="4285017" y="2310014"/>
                  <a:pt x="4293370" y="2319626"/>
                  <a:pt x="4301725" y="2329240"/>
                </a:cubicBezTo>
                <a:cubicBezTo>
                  <a:pt x="4310078" y="2338851"/>
                  <a:pt x="4296164" y="2334073"/>
                  <a:pt x="4302662" y="2345296"/>
                </a:cubicBezTo>
                <a:cubicBezTo>
                  <a:pt x="4304517" y="2343684"/>
                  <a:pt x="4321225" y="2362910"/>
                  <a:pt x="4329578" y="2372522"/>
                </a:cubicBezTo>
                <a:cubicBezTo>
                  <a:pt x="4325871" y="2375744"/>
                  <a:pt x="4307310" y="2358132"/>
                  <a:pt x="4300809" y="2346906"/>
                </a:cubicBezTo>
                <a:cubicBezTo>
                  <a:pt x="4295248" y="2351741"/>
                  <a:pt x="4285040" y="2343740"/>
                  <a:pt x="4281334" y="2346961"/>
                </a:cubicBezTo>
                <a:cubicBezTo>
                  <a:pt x="4264625" y="2327736"/>
                  <a:pt x="4252564" y="2321346"/>
                  <a:pt x="4246062" y="2310122"/>
                </a:cubicBezTo>
                <a:cubicBezTo>
                  <a:pt x="4246062" y="2310122"/>
                  <a:pt x="4244209" y="2311732"/>
                  <a:pt x="4244209" y="2311732"/>
                </a:cubicBezTo>
                <a:cubicBezTo>
                  <a:pt x="4244209" y="2311732"/>
                  <a:pt x="4244209" y="2311732"/>
                  <a:pt x="4242355" y="2313343"/>
                </a:cubicBezTo>
                <a:cubicBezTo>
                  <a:pt x="4240501" y="2314954"/>
                  <a:pt x="4240501" y="2314954"/>
                  <a:pt x="4238647" y="2316567"/>
                </a:cubicBezTo>
                <a:cubicBezTo>
                  <a:pt x="4230294" y="2306955"/>
                  <a:pt x="4230294" y="2306955"/>
                  <a:pt x="4230294" y="2306955"/>
                </a:cubicBezTo>
                <a:cubicBezTo>
                  <a:pt x="4221941" y="2297342"/>
                  <a:pt x="4223795" y="2295731"/>
                  <a:pt x="4234002" y="2303732"/>
                </a:cubicBezTo>
                <a:cubicBezTo>
                  <a:pt x="4234002" y="2303732"/>
                  <a:pt x="4235856" y="2302121"/>
                  <a:pt x="4235856" y="2302121"/>
                </a:cubicBezTo>
                <a:cubicBezTo>
                  <a:pt x="4227503" y="2292509"/>
                  <a:pt x="4227503" y="2292509"/>
                  <a:pt x="4227503" y="2292509"/>
                </a:cubicBezTo>
                <a:close/>
                <a:moveTo>
                  <a:pt x="4852592" y="2292299"/>
                </a:moveTo>
                <a:cubicBezTo>
                  <a:pt x="4860989" y="2301961"/>
                  <a:pt x="4865896" y="2314657"/>
                  <a:pt x="4867641" y="2313140"/>
                </a:cubicBezTo>
                <a:cubicBezTo>
                  <a:pt x="4882689" y="2333979"/>
                  <a:pt x="4835470" y="2290221"/>
                  <a:pt x="4850847" y="2293817"/>
                </a:cubicBezTo>
                <a:cubicBezTo>
                  <a:pt x="4850847" y="2293817"/>
                  <a:pt x="4850847" y="2293817"/>
                  <a:pt x="4852592" y="2292299"/>
                </a:cubicBezTo>
                <a:close/>
                <a:moveTo>
                  <a:pt x="4304840" y="2291054"/>
                </a:moveTo>
                <a:cubicBezTo>
                  <a:pt x="4306182" y="2289888"/>
                  <a:pt x="4315179" y="2300241"/>
                  <a:pt x="4315179" y="2300241"/>
                </a:cubicBezTo>
                <a:cubicBezTo>
                  <a:pt x="4315179" y="2300241"/>
                  <a:pt x="4313838" y="2301408"/>
                  <a:pt x="4313838" y="2301408"/>
                </a:cubicBezTo>
                <a:cubicBezTo>
                  <a:pt x="4313838" y="2301408"/>
                  <a:pt x="4313838" y="2301408"/>
                  <a:pt x="4304840" y="2291054"/>
                </a:cubicBezTo>
                <a:close/>
                <a:moveTo>
                  <a:pt x="386633" y="2290967"/>
                </a:moveTo>
                <a:cubicBezTo>
                  <a:pt x="415444" y="2304972"/>
                  <a:pt x="370662" y="2354152"/>
                  <a:pt x="396279" y="2380794"/>
                </a:cubicBezTo>
                <a:cubicBezTo>
                  <a:pt x="411485" y="2384638"/>
                  <a:pt x="411485" y="2384638"/>
                  <a:pt x="413081" y="2378321"/>
                </a:cubicBezTo>
                <a:cubicBezTo>
                  <a:pt x="411484" y="2384639"/>
                  <a:pt x="412090" y="2398236"/>
                  <a:pt x="409095" y="2410084"/>
                </a:cubicBezTo>
                <a:cubicBezTo>
                  <a:pt x="406101" y="2421929"/>
                  <a:pt x="399506" y="2432027"/>
                  <a:pt x="383502" y="2431343"/>
                </a:cubicBezTo>
                <a:cubicBezTo>
                  <a:pt x="397110" y="2441505"/>
                  <a:pt x="395514" y="2447824"/>
                  <a:pt x="393916" y="2454142"/>
                </a:cubicBezTo>
                <a:cubicBezTo>
                  <a:pt x="395514" y="2447824"/>
                  <a:pt x="395514" y="2447824"/>
                  <a:pt x="381904" y="2437662"/>
                </a:cubicBezTo>
                <a:cubicBezTo>
                  <a:pt x="381904" y="2437662"/>
                  <a:pt x="381904" y="2437662"/>
                  <a:pt x="366701" y="2433819"/>
                </a:cubicBezTo>
                <a:cubicBezTo>
                  <a:pt x="369896" y="2421182"/>
                  <a:pt x="374688" y="2402227"/>
                  <a:pt x="362676" y="2385744"/>
                </a:cubicBezTo>
                <a:cubicBezTo>
                  <a:pt x="370662" y="2354152"/>
                  <a:pt x="378647" y="2322560"/>
                  <a:pt x="386633" y="2290967"/>
                </a:cubicBezTo>
                <a:close/>
                <a:moveTo>
                  <a:pt x="4284433" y="2290622"/>
                </a:moveTo>
                <a:cubicBezTo>
                  <a:pt x="4286448" y="2288871"/>
                  <a:pt x="4304440" y="2309574"/>
                  <a:pt x="4293431" y="2300974"/>
                </a:cubicBezTo>
                <a:cubicBezTo>
                  <a:pt x="4293431" y="2300974"/>
                  <a:pt x="4284433" y="2290622"/>
                  <a:pt x="4284433" y="2290622"/>
                </a:cubicBezTo>
                <a:close/>
                <a:moveTo>
                  <a:pt x="4365747" y="2286577"/>
                </a:moveTo>
                <a:cubicBezTo>
                  <a:pt x="4365747" y="2286577"/>
                  <a:pt x="4376758" y="2295179"/>
                  <a:pt x="4376758" y="2295179"/>
                </a:cubicBezTo>
                <a:cubicBezTo>
                  <a:pt x="4376758" y="2295179"/>
                  <a:pt x="4376758" y="2295179"/>
                  <a:pt x="4385754" y="2305531"/>
                </a:cubicBezTo>
                <a:cubicBezTo>
                  <a:pt x="4383740" y="2307281"/>
                  <a:pt x="4374745" y="2296929"/>
                  <a:pt x="4365747" y="2286577"/>
                </a:cubicBezTo>
                <a:close/>
                <a:moveTo>
                  <a:pt x="4450061" y="2285985"/>
                </a:moveTo>
                <a:cubicBezTo>
                  <a:pt x="4450061" y="2285985"/>
                  <a:pt x="4456059" y="2292886"/>
                  <a:pt x="4456059" y="2292886"/>
                </a:cubicBezTo>
                <a:cubicBezTo>
                  <a:pt x="4454045" y="2294636"/>
                  <a:pt x="4454045" y="2294636"/>
                  <a:pt x="4448047" y="2287735"/>
                </a:cubicBezTo>
                <a:cubicBezTo>
                  <a:pt x="4448047" y="2287735"/>
                  <a:pt x="4450061" y="2285985"/>
                  <a:pt x="4450061" y="2285985"/>
                </a:cubicBezTo>
                <a:close/>
                <a:moveTo>
                  <a:pt x="438860" y="2282170"/>
                </a:moveTo>
                <a:cubicBezTo>
                  <a:pt x="445770" y="2283917"/>
                  <a:pt x="444899" y="2287362"/>
                  <a:pt x="442301" y="2290373"/>
                </a:cubicBezTo>
                <a:cubicBezTo>
                  <a:pt x="439701" y="2293383"/>
                  <a:pt x="435375" y="2295956"/>
                  <a:pt x="435375" y="2295956"/>
                </a:cubicBezTo>
                <a:cubicBezTo>
                  <a:pt x="421553" y="2292462"/>
                  <a:pt x="437117" y="2289063"/>
                  <a:pt x="438860" y="2282170"/>
                </a:cubicBezTo>
                <a:close/>
                <a:moveTo>
                  <a:pt x="4417302" y="2278114"/>
                </a:moveTo>
                <a:cubicBezTo>
                  <a:pt x="4417302" y="2278114"/>
                  <a:pt x="4426299" y="2288467"/>
                  <a:pt x="4426299" y="2288467"/>
                </a:cubicBezTo>
                <a:cubicBezTo>
                  <a:pt x="4424285" y="2290217"/>
                  <a:pt x="4424285" y="2290217"/>
                  <a:pt x="4424285" y="2290217"/>
                </a:cubicBezTo>
                <a:cubicBezTo>
                  <a:pt x="4424285" y="2290217"/>
                  <a:pt x="4415288" y="2279864"/>
                  <a:pt x="4415288" y="2279864"/>
                </a:cubicBezTo>
                <a:cubicBezTo>
                  <a:pt x="4417302" y="2278114"/>
                  <a:pt x="4417302" y="2278114"/>
                  <a:pt x="4417302" y="2278114"/>
                </a:cubicBezTo>
                <a:close/>
                <a:moveTo>
                  <a:pt x="4263198" y="2274143"/>
                </a:moveTo>
                <a:cubicBezTo>
                  <a:pt x="4266907" y="2275135"/>
                  <a:pt x="4272475" y="2278732"/>
                  <a:pt x="4277578" y="2282732"/>
                </a:cubicBezTo>
                <a:cubicBezTo>
                  <a:pt x="4292432" y="2303569"/>
                  <a:pt x="4276664" y="2300402"/>
                  <a:pt x="4259956" y="2281177"/>
                </a:cubicBezTo>
                <a:cubicBezTo>
                  <a:pt x="4257632" y="2274761"/>
                  <a:pt x="4259487" y="2273149"/>
                  <a:pt x="4263198" y="2274143"/>
                </a:cubicBezTo>
                <a:close/>
                <a:moveTo>
                  <a:pt x="4772972" y="2271855"/>
                </a:moveTo>
                <a:cubicBezTo>
                  <a:pt x="4772972" y="2271855"/>
                  <a:pt x="4772972" y="2271855"/>
                  <a:pt x="4781969" y="2282208"/>
                </a:cubicBezTo>
                <a:cubicBezTo>
                  <a:pt x="4781969" y="2282208"/>
                  <a:pt x="4790966" y="2292561"/>
                  <a:pt x="4790966" y="2292561"/>
                </a:cubicBezTo>
                <a:cubicBezTo>
                  <a:pt x="4790966" y="2292561"/>
                  <a:pt x="4798116" y="2304515"/>
                  <a:pt x="4798116" y="2304515"/>
                </a:cubicBezTo>
                <a:cubicBezTo>
                  <a:pt x="4796270" y="2306121"/>
                  <a:pt x="4796270" y="2306121"/>
                  <a:pt x="4796270" y="2306121"/>
                </a:cubicBezTo>
                <a:cubicBezTo>
                  <a:pt x="4787274" y="2295769"/>
                  <a:pt x="4787274" y="2295769"/>
                  <a:pt x="4787274" y="2295769"/>
                </a:cubicBezTo>
                <a:cubicBezTo>
                  <a:pt x="4787274" y="2295769"/>
                  <a:pt x="4789121" y="2294165"/>
                  <a:pt x="4789121" y="2294165"/>
                </a:cubicBezTo>
                <a:cubicBezTo>
                  <a:pt x="4789121" y="2294165"/>
                  <a:pt x="4780123" y="2283812"/>
                  <a:pt x="4780123" y="2283812"/>
                </a:cubicBezTo>
                <a:cubicBezTo>
                  <a:pt x="4778277" y="2285416"/>
                  <a:pt x="4778277" y="2285416"/>
                  <a:pt x="4778277" y="2285416"/>
                </a:cubicBezTo>
                <a:cubicBezTo>
                  <a:pt x="4778277" y="2285416"/>
                  <a:pt x="4769280" y="2275064"/>
                  <a:pt x="4771126" y="2273459"/>
                </a:cubicBezTo>
                <a:cubicBezTo>
                  <a:pt x="4771126" y="2273459"/>
                  <a:pt x="4771126" y="2273459"/>
                  <a:pt x="4772972" y="2271855"/>
                </a:cubicBezTo>
                <a:close/>
                <a:moveTo>
                  <a:pt x="4776663" y="2268647"/>
                </a:moveTo>
                <a:cubicBezTo>
                  <a:pt x="4776663" y="2268647"/>
                  <a:pt x="4776663" y="2268647"/>
                  <a:pt x="4785661" y="2279000"/>
                </a:cubicBezTo>
                <a:cubicBezTo>
                  <a:pt x="4785661" y="2279000"/>
                  <a:pt x="4783815" y="2280603"/>
                  <a:pt x="4783815" y="2280603"/>
                </a:cubicBezTo>
                <a:cubicBezTo>
                  <a:pt x="4783815" y="2280603"/>
                  <a:pt x="4781969" y="2282208"/>
                  <a:pt x="4781969" y="2282208"/>
                </a:cubicBezTo>
                <a:cubicBezTo>
                  <a:pt x="4781969" y="2282208"/>
                  <a:pt x="4772972" y="2271855"/>
                  <a:pt x="4774817" y="2270250"/>
                </a:cubicBezTo>
                <a:cubicBezTo>
                  <a:pt x="4774817" y="2270250"/>
                  <a:pt x="4774817" y="2270250"/>
                  <a:pt x="4776663" y="2268647"/>
                </a:cubicBezTo>
                <a:close/>
                <a:moveTo>
                  <a:pt x="4851273" y="2268414"/>
                </a:moveTo>
                <a:cubicBezTo>
                  <a:pt x="4852120" y="2265660"/>
                  <a:pt x="4857963" y="2268654"/>
                  <a:pt x="4865961" y="2277857"/>
                </a:cubicBezTo>
                <a:cubicBezTo>
                  <a:pt x="4872111" y="2288663"/>
                  <a:pt x="4860424" y="2282670"/>
                  <a:pt x="4866574" y="2293475"/>
                </a:cubicBezTo>
                <a:cubicBezTo>
                  <a:pt x="4854579" y="2279673"/>
                  <a:pt x="4850428" y="2271167"/>
                  <a:pt x="4851273" y="2268414"/>
                </a:cubicBezTo>
                <a:close/>
                <a:moveTo>
                  <a:pt x="4426682" y="2263151"/>
                </a:moveTo>
                <a:cubicBezTo>
                  <a:pt x="4428310" y="2264007"/>
                  <a:pt x="4431063" y="2266159"/>
                  <a:pt x="4432070" y="2265283"/>
                </a:cubicBezTo>
                <a:cubicBezTo>
                  <a:pt x="4432070" y="2265283"/>
                  <a:pt x="4430057" y="2267033"/>
                  <a:pt x="4439052" y="2277385"/>
                </a:cubicBezTo>
                <a:cubicBezTo>
                  <a:pt x="4437038" y="2279134"/>
                  <a:pt x="4428043" y="2268784"/>
                  <a:pt x="4428043" y="2268784"/>
                </a:cubicBezTo>
                <a:cubicBezTo>
                  <a:pt x="4424550" y="2262731"/>
                  <a:pt x="4425053" y="2262294"/>
                  <a:pt x="4426682" y="2263151"/>
                </a:cubicBezTo>
                <a:close/>
                <a:moveTo>
                  <a:pt x="4870917" y="2259326"/>
                </a:moveTo>
                <a:cubicBezTo>
                  <a:pt x="4872705" y="2259950"/>
                  <a:pt x="4875332" y="2262019"/>
                  <a:pt x="4879643" y="2266979"/>
                </a:cubicBezTo>
                <a:cubicBezTo>
                  <a:pt x="4888264" y="2276900"/>
                  <a:pt x="4886373" y="2278543"/>
                  <a:pt x="4886373" y="2278543"/>
                </a:cubicBezTo>
                <a:cubicBezTo>
                  <a:pt x="4875859" y="2270267"/>
                  <a:pt x="4875859" y="2270267"/>
                  <a:pt x="4867238" y="2260346"/>
                </a:cubicBezTo>
                <a:cubicBezTo>
                  <a:pt x="4868184" y="2259525"/>
                  <a:pt x="4869129" y="2258703"/>
                  <a:pt x="4870917" y="2259326"/>
                </a:cubicBezTo>
                <a:close/>
                <a:moveTo>
                  <a:pt x="4074449" y="2255063"/>
                </a:moveTo>
                <a:cubicBezTo>
                  <a:pt x="4074449" y="2255063"/>
                  <a:pt x="4079933" y="2265440"/>
                  <a:pt x="4072435" y="2256812"/>
                </a:cubicBezTo>
                <a:cubicBezTo>
                  <a:pt x="4072435" y="2256812"/>
                  <a:pt x="4074449" y="2255063"/>
                  <a:pt x="4074449" y="2255063"/>
                </a:cubicBezTo>
                <a:close/>
                <a:moveTo>
                  <a:pt x="5033003" y="2251802"/>
                </a:moveTo>
                <a:cubicBezTo>
                  <a:pt x="5033003" y="2251802"/>
                  <a:pt x="5042001" y="2262155"/>
                  <a:pt x="5030990" y="2253553"/>
                </a:cubicBezTo>
                <a:cubicBezTo>
                  <a:pt x="5030990" y="2253553"/>
                  <a:pt x="5033003" y="2251802"/>
                  <a:pt x="5033003" y="2251802"/>
                </a:cubicBezTo>
                <a:close/>
                <a:moveTo>
                  <a:pt x="4175003" y="2251127"/>
                </a:moveTo>
                <a:cubicBezTo>
                  <a:pt x="4193510" y="2268694"/>
                  <a:pt x="4187972" y="2273506"/>
                  <a:pt x="4206477" y="2291072"/>
                </a:cubicBezTo>
                <a:cubicBezTo>
                  <a:pt x="4204632" y="2292675"/>
                  <a:pt x="4202785" y="2294281"/>
                  <a:pt x="4211116" y="2303865"/>
                </a:cubicBezTo>
                <a:cubicBezTo>
                  <a:pt x="4219446" y="2313451"/>
                  <a:pt x="4212962" y="2302261"/>
                  <a:pt x="4221292" y="2311848"/>
                </a:cubicBezTo>
                <a:cubicBezTo>
                  <a:pt x="4221292" y="2311848"/>
                  <a:pt x="4219446" y="2313451"/>
                  <a:pt x="4227775" y="2323035"/>
                </a:cubicBezTo>
                <a:cubicBezTo>
                  <a:pt x="4227775" y="2323035"/>
                  <a:pt x="4236106" y="2332620"/>
                  <a:pt x="4236106" y="2332620"/>
                </a:cubicBezTo>
                <a:cubicBezTo>
                  <a:pt x="4227775" y="2323035"/>
                  <a:pt x="4225929" y="2324638"/>
                  <a:pt x="4225929" y="2324638"/>
                </a:cubicBezTo>
                <a:cubicBezTo>
                  <a:pt x="4224083" y="2326243"/>
                  <a:pt x="4232414" y="2335829"/>
                  <a:pt x="4222237" y="2327847"/>
                </a:cubicBezTo>
                <a:cubicBezTo>
                  <a:pt x="4222237" y="2327847"/>
                  <a:pt x="4218771" y="2326655"/>
                  <a:pt x="4216115" y="2326861"/>
                </a:cubicBezTo>
                <a:lnTo>
                  <a:pt x="4214861" y="2334231"/>
                </a:lnTo>
                <a:lnTo>
                  <a:pt x="4246265" y="2367095"/>
                </a:lnTo>
                <a:cubicBezTo>
                  <a:pt x="4255475" y="2378171"/>
                  <a:pt x="4260354" y="2386651"/>
                  <a:pt x="4252372" y="2385106"/>
                </a:cubicBezTo>
                <a:cubicBezTo>
                  <a:pt x="4235579" y="2365783"/>
                  <a:pt x="4235579" y="2365783"/>
                  <a:pt x="4218785" y="2346459"/>
                </a:cubicBezTo>
                <a:lnTo>
                  <a:pt x="4214248" y="2333725"/>
                </a:lnTo>
                <a:lnTo>
                  <a:pt x="4204098" y="2324684"/>
                </a:lnTo>
                <a:cubicBezTo>
                  <a:pt x="4198892" y="2318693"/>
                  <a:pt x="4193106" y="2311104"/>
                  <a:pt x="4189864" y="2305509"/>
                </a:cubicBezTo>
                <a:cubicBezTo>
                  <a:pt x="4181533" y="2295924"/>
                  <a:pt x="4175050" y="2284736"/>
                  <a:pt x="4158390" y="2265565"/>
                </a:cubicBezTo>
                <a:cubicBezTo>
                  <a:pt x="4158390" y="2265565"/>
                  <a:pt x="4150060" y="2255978"/>
                  <a:pt x="4150060" y="2255978"/>
                </a:cubicBezTo>
                <a:cubicBezTo>
                  <a:pt x="4151905" y="2254375"/>
                  <a:pt x="4151905" y="2254375"/>
                  <a:pt x="4160236" y="2263961"/>
                </a:cubicBezTo>
                <a:cubicBezTo>
                  <a:pt x="4162082" y="2262356"/>
                  <a:pt x="4170413" y="2271942"/>
                  <a:pt x="4178743" y="2281527"/>
                </a:cubicBezTo>
                <a:cubicBezTo>
                  <a:pt x="4188917" y="2289507"/>
                  <a:pt x="4190762" y="2287903"/>
                  <a:pt x="4194454" y="2284695"/>
                </a:cubicBezTo>
                <a:cubicBezTo>
                  <a:pt x="4186125" y="2275111"/>
                  <a:pt x="4177795" y="2265526"/>
                  <a:pt x="4169465" y="2255939"/>
                </a:cubicBezTo>
                <a:cubicBezTo>
                  <a:pt x="4171311" y="2254335"/>
                  <a:pt x="4173157" y="2252731"/>
                  <a:pt x="4175003" y="2251127"/>
                </a:cubicBezTo>
                <a:close/>
                <a:moveTo>
                  <a:pt x="4180277" y="2249908"/>
                </a:moveTo>
                <a:cubicBezTo>
                  <a:pt x="4181528" y="2250840"/>
                  <a:pt x="4183528" y="2253141"/>
                  <a:pt x="4187527" y="2257743"/>
                </a:cubicBezTo>
                <a:cubicBezTo>
                  <a:pt x="4189541" y="2255993"/>
                  <a:pt x="4189541" y="2255993"/>
                  <a:pt x="4189541" y="2255993"/>
                </a:cubicBezTo>
                <a:cubicBezTo>
                  <a:pt x="4189541" y="2255993"/>
                  <a:pt x="4191555" y="2254242"/>
                  <a:pt x="4191555" y="2254242"/>
                </a:cubicBezTo>
                <a:cubicBezTo>
                  <a:pt x="4199551" y="2263443"/>
                  <a:pt x="4199551" y="2263443"/>
                  <a:pt x="4197536" y="2265194"/>
                </a:cubicBezTo>
                <a:cubicBezTo>
                  <a:pt x="4205533" y="2274395"/>
                  <a:pt x="4205533" y="2274395"/>
                  <a:pt x="4205533" y="2274395"/>
                </a:cubicBezTo>
                <a:cubicBezTo>
                  <a:pt x="4203519" y="2276145"/>
                  <a:pt x="4193510" y="2268694"/>
                  <a:pt x="4185513" y="2259493"/>
                </a:cubicBezTo>
                <a:cubicBezTo>
                  <a:pt x="4177516" y="2250290"/>
                  <a:pt x="4177516" y="2250290"/>
                  <a:pt x="4177516" y="2250290"/>
                </a:cubicBezTo>
                <a:cubicBezTo>
                  <a:pt x="4178522" y="2249414"/>
                  <a:pt x="4179026" y="2248977"/>
                  <a:pt x="4180277" y="2249908"/>
                </a:cubicBezTo>
                <a:close/>
                <a:moveTo>
                  <a:pt x="4725219" y="2246732"/>
                </a:moveTo>
                <a:cubicBezTo>
                  <a:pt x="4726897" y="2245274"/>
                  <a:pt x="4735894" y="2255626"/>
                  <a:pt x="4735894" y="2255626"/>
                </a:cubicBezTo>
                <a:cubicBezTo>
                  <a:pt x="4744890" y="2265978"/>
                  <a:pt x="4743212" y="2267436"/>
                  <a:pt x="4732538" y="2258545"/>
                </a:cubicBezTo>
                <a:cubicBezTo>
                  <a:pt x="4723540" y="2248191"/>
                  <a:pt x="4734216" y="2257086"/>
                  <a:pt x="4725219" y="2246732"/>
                </a:cubicBezTo>
                <a:close/>
                <a:moveTo>
                  <a:pt x="4804854" y="2244146"/>
                </a:moveTo>
                <a:cubicBezTo>
                  <a:pt x="4804854" y="2244146"/>
                  <a:pt x="4806868" y="2242396"/>
                  <a:pt x="4815866" y="2252750"/>
                </a:cubicBezTo>
                <a:cubicBezTo>
                  <a:pt x="4815866" y="2252750"/>
                  <a:pt x="4824860" y="2263101"/>
                  <a:pt x="4822847" y="2264850"/>
                </a:cubicBezTo>
                <a:cubicBezTo>
                  <a:pt x="4822847" y="2264850"/>
                  <a:pt x="4813852" y="2254500"/>
                  <a:pt x="4813852" y="2254500"/>
                </a:cubicBezTo>
                <a:cubicBezTo>
                  <a:pt x="4804854" y="2244146"/>
                  <a:pt x="4804854" y="2244146"/>
                  <a:pt x="4804854" y="2244146"/>
                </a:cubicBezTo>
                <a:close/>
                <a:moveTo>
                  <a:pt x="4892524" y="2240638"/>
                </a:moveTo>
                <a:cubicBezTo>
                  <a:pt x="4902785" y="2248378"/>
                  <a:pt x="4913047" y="2256118"/>
                  <a:pt x="4923305" y="2263856"/>
                </a:cubicBezTo>
                <a:cubicBezTo>
                  <a:pt x="4931552" y="2273346"/>
                  <a:pt x="4923305" y="2263856"/>
                  <a:pt x="4931552" y="2273346"/>
                </a:cubicBezTo>
                <a:cubicBezTo>
                  <a:pt x="4925512" y="2278596"/>
                  <a:pt x="4907005" y="2261368"/>
                  <a:pt x="4892524" y="2240638"/>
                </a:cubicBezTo>
                <a:close/>
                <a:moveTo>
                  <a:pt x="4210770" y="2239558"/>
                </a:moveTo>
                <a:cubicBezTo>
                  <a:pt x="4210770" y="2239558"/>
                  <a:pt x="4220980" y="2247560"/>
                  <a:pt x="4220980" y="2247560"/>
                </a:cubicBezTo>
                <a:cubicBezTo>
                  <a:pt x="4220980" y="2247560"/>
                  <a:pt x="4220980" y="2247560"/>
                  <a:pt x="4229333" y="2257172"/>
                </a:cubicBezTo>
                <a:cubicBezTo>
                  <a:pt x="4229333" y="2257172"/>
                  <a:pt x="4229333" y="2257172"/>
                  <a:pt x="4237686" y="2266784"/>
                </a:cubicBezTo>
                <a:cubicBezTo>
                  <a:pt x="4239539" y="2265173"/>
                  <a:pt x="4241394" y="2263562"/>
                  <a:pt x="4243247" y="2261950"/>
                </a:cubicBezTo>
                <a:cubicBezTo>
                  <a:pt x="4253456" y="2269953"/>
                  <a:pt x="4241394" y="2263562"/>
                  <a:pt x="4251603" y="2271565"/>
                </a:cubicBezTo>
                <a:cubicBezTo>
                  <a:pt x="4251603" y="2271565"/>
                  <a:pt x="4251603" y="2271565"/>
                  <a:pt x="4259956" y="2281177"/>
                </a:cubicBezTo>
                <a:cubicBezTo>
                  <a:pt x="4258102" y="2282788"/>
                  <a:pt x="4258102" y="2282788"/>
                  <a:pt x="4249749" y="2273176"/>
                </a:cubicBezTo>
                <a:cubicBezTo>
                  <a:pt x="4256248" y="2284399"/>
                  <a:pt x="4266455" y="2292399"/>
                  <a:pt x="4272956" y="2303624"/>
                </a:cubicBezTo>
                <a:cubicBezTo>
                  <a:pt x="4269248" y="2306846"/>
                  <a:pt x="4252541" y="2287621"/>
                  <a:pt x="4242334" y="2279620"/>
                </a:cubicBezTo>
                <a:cubicBezTo>
                  <a:pt x="4242334" y="2279620"/>
                  <a:pt x="4235831" y="2268395"/>
                  <a:pt x="4227478" y="2258784"/>
                </a:cubicBezTo>
                <a:cubicBezTo>
                  <a:pt x="4227478" y="2258784"/>
                  <a:pt x="4219125" y="2249172"/>
                  <a:pt x="4210770" y="2239558"/>
                </a:cubicBezTo>
                <a:close/>
                <a:moveTo>
                  <a:pt x="4506789" y="2234671"/>
                </a:moveTo>
                <a:cubicBezTo>
                  <a:pt x="4514784" y="2243872"/>
                  <a:pt x="4512906" y="2245505"/>
                  <a:pt x="4520902" y="2254706"/>
                </a:cubicBezTo>
                <a:cubicBezTo>
                  <a:pt x="4511026" y="2247138"/>
                  <a:pt x="4509147" y="2248771"/>
                  <a:pt x="4497392" y="2242837"/>
                </a:cubicBezTo>
                <a:cubicBezTo>
                  <a:pt x="4494333" y="2237419"/>
                  <a:pt x="4495742" y="2236195"/>
                  <a:pt x="4498386" y="2235915"/>
                </a:cubicBezTo>
                <a:cubicBezTo>
                  <a:pt x="4501029" y="2235635"/>
                  <a:pt x="4504910" y="2236304"/>
                  <a:pt x="4506789" y="2234671"/>
                </a:cubicBezTo>
                <a:close/>
                <a:moveTo>
                  <a:pt x="4410012" y="2232809"/>
                </a:moveTo>
                <a:cubicBezTo>
                  <a:pt x="4420235" y="2240819"/>
                  <a:pt x="4418377" y="2242434"/>
                  <a:pt x="4435107" y="2261687"/>
                </a:cubicBezTo>
                <a:cubicBezTo>
                  <a:pt x="4423025" y="2255291"/>
                  <a:pt x="4427672" y="2268148"/>
                  <a:pt x="4409082" y="2250512"/>
                </a:cubicBezTo>
                <a:cubicBezTo>
                  <a:pt x="4410941" y="2248896"/>
                  <a:pt x="4410941" y="2248896"/>
                  <a:pt x="4410941" y="2248896"/>
                </a:cubicBezTo>
                <a:cubicBezTo>
                  <a:pt x="4414658" y="2245666"/>
                  <a:pt x="4416517" y="2244050"/>
                  <a:pt x="4410012" y="2232809"/>
                </a:cubicBezTo>
                <a:close/>
                <a:moveTo>
                  <a:pt x="4082234" y="2230129"/>
                </a:moveTo>
                <a:cubicBezTo>
                  <a:pt x="4084248" y="2228377"/>
                  <a:pt x="4093245" y="2238731"/>
                  <a:pt x="4093245" y="2238731"/>
                </a:cubicBezTo>
                <a:cubicBezTo>
                  <a:pt x="4091231" y="2240481"/>
                  <a:pt x="4091231" y="2240481"/>
                  <a:pt x="4091231" y="2240481"/>
                </a:cubicBezTo>
                <a:cubicBezTo>
                  <a:pt x="4091231" y="2240481"/>
                  <a:pt x="4091231" y="2240481"/>
                  <a:pt x="4082234" y="2230129"/>
                </a:cubicBezTo>
                <a:close/>
                <a:moveTo>
                  <a:pt x="4552046" y="2227640"/>
                </a:moveTo>
                <a:cubicBezTo>
                  <a:pt x="4564426" y="2234293"/>
                  <a:pt x="4592172" y="2262424"/>
                  <a:pt x="4589189" y="2247603"/>
                </a:cubicBezTo>
                <a:cubicBezTo>
                  <a:pt x="4594828" y="2242703"/>
                  <a:pt x="4607208" y="2249357"/>
                  <a:pt x="4609087" y="2247724"/>
                </a:cubicBezTo>
                <a:cubicBezTo>
                  <a:pt x="4615829" y="2259277"/>
                  <a:pt x="4617709" y="2257644"/>
                  <a:pt x="4619588" y="2256011"/>
                </a:cubicBezTo>
                <a:cubicBezTo>
                  <a:pt x="4631192" y="2280751"/>
                  <a:pt x="4618812" y="2274097"/>
                  <a:pt x="4632296" y="2297205"/>
                </a:cubicBezTo>
                <a:cubicBezTo>
                  <a:pt x="4630417" y="2298839"/>
                  <a:pt x="4621795" y="2288918"/>
                  <a:pt x="4619916" y="2290551"/>
                </a:cubicBezTo>
                <a:cubicBezTo>
                  <a:pt x="4619916" y="2290551"/>
                  <a:pt x="4628537" y="2300472"/>
                  <a:pt x="4626657" y="2302105"/>
                </a:cubicBezTo>
                <a:cubicBezTo>
                  <a:pt x="4624779" y="2303738"/>
                  <a:pt x="4622900" y="2305372"/>
                  <a:pt x="4621020" y="2307006"/>
                </a:cubicBezTo>
                <a:cubicBezTo>
                  <a:pt x="4597035" y="2275611"/>
                  <a:pt x="4574153" y="2260669"/>
                  <a:pt x="4552046" y="2227640"/>
                </a:cubicBezTo>
                <a:close/>
                <a:moveTo>
                  <a:pt x="4023698" y="2226490"/>
                </a:moveTo>
                <a:cubicBezTo>
                  <a:pt x="4025376" y="2225032"/>
                  <a:pt x="4036052" y="2233926"/>
                  <a:pt x="4036052" y="2233926"/>
                </a:cubicBezTo>
                <a:cubicBezTo>
                  <a:pt x="4034374" y="2235385"/>
                  <a:pt x="4034374" y="2235385"/>
                  <a:pt x="4043370" y="2245735"/>
                </a:cubicBezTo>
                <a:cubicBezTo>
                  <a:pt x="4041691" y="2247194"/>
                  <a:pt x="4025376" y="2225032"/>
                  <a:pt x="4023698" y="2226490"/>
                </a:cubicBezTo>
                <a:close/>
                <a:moveTo>
                  <a:pt x="4867019" y="2225708"/>
                </a:moveTo>
                <a:cubicBezTo>
                  <a:pt x="4875640" y="2235628"/>
                  <a:pt x="4886155" y="2243907"/>
                  <a:pt x="4894776" y="2253827"/>
                </a:cubicBezTo>
                <a:cubicBezTo>
                  <a:pt x="4892884" y="2255471"/>
                  <a:pt x="4890993" y="2257115"/>
                  <a:pt x="4880480" y="2248840"/>
                </a:cubicBezTo>
                <a:cubicBezTo>
                  <a:pt x="4889101" y="2258759"/>
                  <a:pt x="4887209" y="2260403"/>
                  <a:pt x="4895831" y="2270324"/>
                </a:cubicBezTo>
                <a:cubicBezTo>
                  <a:pt x="4895831" y="2270324"/>
                  <a:pt x="4897722" y="2268680"/>
                  <a:pt x="4906344" y="2278600"/>
                </a:cubicBezTo>
                <a:cubicBezTo>
                  <a:pt x="4906344" y="2278600"/>
                  <a:pt x="4910128" y="2275312"/>
                  <a:pt x="4899614" y="2267036"/>
                </a:cubicBezTo>
                <a:cubicBezTo>
                  <a:pt x="4913911" y="2272024"/>
                  <a:pt x="4914965" y="2288521"/>
                  <a:pt x="4921695" y="2300085"/>
                </a:cubicBezTo>
                <a:cubicBezTo>
                  <a:pt x="4919803" y="2301729"/>
                  <a:pt x="4911182" y="2291808"/>
                  <a:pt x="4909290" y="2293452"/>
                </a:cubicBezTo>
                <a:cubicBezTo>
                  <a:pt x="4900669" y="2283532"/>
                  <a:pt x="4893939" y="2271968"/>
                  <a:pt x="4883426" y="2263691"/>
                </a:cubicBezTo>
                <a:cubicBezTo>
                  <a:pt x="4868074" y="2242205"/>
                  <a:pt x="4852722" y="2220720"/>
                  <a:pt x="4867019" y="2225708"/>
                </a:cubicBezTo>
                <a:close/>
                <a:moveTo>
                  <a:pt x="4258440" y="2221035"/>
                </a:moveTo>
                <a:cubicBezTo>
                  <a:pt x="4259004" y="2221113"/>
                  <a:pt x="4260506" y="2222079"/>
                  <a:pt x="4263259" y="2224228"/>
                </a:cubicBezTo>
                <a:cubicBezTo>
                  <a:pt x="4263259" y="2224228"/>
                  <a:pt x="4272254" y="2234580"/>
                  <a:pt x="4270239" y="2236330"/>
                </a:cubicBezTo>
                <a:cubicBezTo>
                  <a:pt x="4265743" y="2231154"/>
                  <a:pt x="4261244" y="2225979"/>
                  <a:pt x="4259246" y="2223171"/>
                </a:cubicBezTo>
                <a:cubicBezTo>
                  <a:pt x="4258249" y="2221768"/>
                  <a:pt x="4257875" y="2220958"/>
                  <a:pt x="4258440" y="2221035"/>
                </a:cubicBezTo>
                <a:close/>
                <a:moveTo>
                  <a:pt x="4134868" y="2219517"/>
                </a:moveTo>
                <a:cubicBezTo>
                  <a:pt x="4148970" y="2224221"/>
                  <a:pt x="4174159" y="2253206"/>
                  <a:pt x="4158156" y="2250156"/>
                </a:cubicBezTo>
                <a:cubicBezTo>
                  <a:pt x="4156253" y="2251809"/>
                  <a:pt x="4156253" y="2251809"/>
                  <a:pt x="4164650" y="2261470"/>
                </a:cubicBezTo>
                <a:cubicBezTo>
                  <a:pt x="4154352" y="2253461"/>
                  <a:pt x="4139460" y="2232485"/>
                  <a:pt x="4137559" y="2234138"/>
                </a:cubicBezTo>
                <a:cubicBezTo>
                  <a:pt x="4129162" y="2224476"/>
                  <a:pt x="4141362" y="2230832"/>
                  <a:pt x="4134868" y="2219517"/>
                </a:cubicBezTo>
                <a:close/>
                <a:moveTo>
                  <a:pt x="4924072" y="2213222"/>
                </a:moveTo>
                <a:cubicBezTo>
                  <a:pt x="4926086" y="2211472"/>
                  <a:pt x="4931569" y="2221848"/>
                  <a:pt x="4933582" y="2220098"/>
                </a:cubicBezTo>
                <a:cubicBezTo>
                  <a:pt x="4935596" y="2218348"/>
                  <a:pt x="4933582" y="2220098"/>
                  <a:pt x="4941080" y="2228725"/>
                </a:cubicBezTo>
                <a:cubicBezTo>
                  <a:pt x="4939066" y="2230476"/>
                  <a:pt x="4931569" y="2221848"/>
                  <a:pt x="4924072" y="2213222"/>
                </a:cubicBezTo>
                <a:close/>
                <a:moveTo>
                  <a:pt x="4126471" y="2209856"/>
                </a:moveTo>
                <a:cubicBezTo>
                  <a:pt x="4126471" y="2209856"/>
                  <a:pt x="4134868" y="2219517"/>
                  <a:pt x="4134868" y="2219517"/>
                </a:cubicBezTo>
                <a:cubicBezTo>
                  <a:pt x="4134868" y="2219517"/>
                  <a:pt x="4132965" y="2221170"/>
                  <a:pt x="4132965" y="2221170"/>
                </a:cubicBezTo>
                <a:cubicBezTo>
                  <a:pt x="4132965" y="2221170"/>
                  <a:pt x="4124568" y="2211508"/>
                  <a:pt x="4124568" y="2211508"/>
                </a:cubicBezTo>
                <a:cubicBezTo>
                  <a:pt x="4124568" y="2211508"/>
                  <a:pt x="4126471" y="2209856"/>
                  <a:pt x="4126471" y="2209856"/>
                </a:cubicBezTo>
                <a:close/>
                <a:moveTo>
                  <a:pt x="4767841" y="2209691"/>
                </a:moveTo>
                <a:cubicBezTo>
                  <a:pt x="4776838" y="2220044"/>
                  <a:pt x="4776838" y="2220044"/>
                  <a:pt x="4776838" y="2220044"/>
                </a:cubicBezTo>
                <a:cubicBezTo>
                  <a:pt x="4775496" y="2221211"/>
                  <a:pt x="4775496" y="2221211"/>
                  <a:pt x="4775496" y="2221211"/>
                </a:cubicBezTo>
                <a:cubicBezTo>
                  <a:pt x="4766498" y="2210858"/>
                  <a:pt x="4766498" y="2210858"/>
                  <a:pt x="4766498" y="2210858"/>
                </a:cubicBezTo>
                <a:cubicBezTo>
                  <a:pt x="4766498" y="2210858"/>
                  <a:pt x="4766498" y="2210858"/>
                  <a:pt x="4767841" y="2209691"/>
                </a:cubicBezTo>
                <a:close/>
                <a:moveTo>
                  <a:pt x="4891648" y="2205059"/>
                </a:moveTo>
                <a:cubicBezTo>
                  <a:pt x="4893493" y="2203455"/>
                  <a:pt x="4911334" y="2220255"/>
                  <a:pt x="4915637" y="2232664"/>
                </a:cubicBezTo>
                <a:cubicBezTo>
                  <a:pt x="4913792" y="2234268"/>
                  <a:pt x="4913792" y="2234268"/>
                  <a:pt x="4903950" y="2226671"/>
                </a:cubicBezTo>
                <a:cubicBezTo>
                  <a:pt x="4895955" y="2217471"/>
                  <a:pt x="4901491" y="2212658"/>
                  <a:pt x="4891648" y="2205059"/>
                </a:cubicBezTo>
                <a:close/>
                <a:moveTo>
                  <a:pt x="491337" y="2202545"/>
                </a:moveTo>
                <a:cubicBezTo>
                  <a:pt x="489885" y="2208289"/>
                  <a:pt x="473297" y="2204096"/>
                  <a:pt x="471844" y="2209842"/>
                </a:cubicBezTo>
                <a:cubicBezTo>
                  <a:pt x="455259" y="2205649"/>
                  <a:pt x="474749" y="2198352"/>
                  <a:pt x="491337" y="2202545"/>
                </a:cubicBezTo>
                <a:close/>
                <a:moveTo>
                  <a:pt x="4156106" y="2202269"/>
                </a:moveTo>
                <a:cubicBezTo>
                  <a:pt x="4172900" y="2221593"/>
                  <a:pt x="4183142" y="2229651"/>
                  <a:pt x="4198090" y="2250578"/>
                </a:cubicBezTo>
                <a:cubicBezTo>
                  <a:pt x="4187847" y="2242521"/>
                  <a:pt x="4177605" y="2234463"/>
                  <a:pt x="4184155" y="2245729"/>
                </a:cubicBezTo>
                <a:cubicBezTo>
                  <a:pt x="4167362" y="2226406"/>
                  <a:pt x="4171053" y="2223197"/>
                  <a:pt x="4156106" y="2202269"/>
                </a:cubicBezTo>
                <a:close/>
                <a:moveTo>
                  <a:pt x="4843200" y="2200601"/>
                </a:moveTo>
                <a:cubicBezTo>
                  <a:pt x="4844809" y="2201097"/>
                  <a:pt x="4847131" y="2202865"/>
                  <a:pt x="4850880" y="2207179"/>
                </a:cubicBezTo>
                <a:cubicBezTo>
                  <a:pt x="4860166" y="2214250"/>
                  <a:pt x="4858377" y="2215805"/>
                  <a:pt x="4858377" y="2215805"/>
                </a:cubicBezTo>
                <a:cubicBezTo>
                  <a:pt x="4849089" y="2208734"/>
                  <a:pt x="4856586" y="2217361"/>
                  <a:pt x="4854797" y="2218916"/>
                </a:cubicBezTo>
                <a:cubicBezTo>
                  <a:pt x="4847299" y="2210289"/>
                  <a:pt x="4847299" y="2210289"/>
                  <a:pt x="4839802" y="2201662"/>
                </a:cubicBezTo>
                <a:cubicBezTo>
                  <a:pt x="4840696" y="2200885"/>
                  <a:pt x="4841591" y="2200106"/>
                  <a:pt x="4843200" y="2200601"/>
                </a:cubicBezTo>
                <a:close/>
                <a:moveTo>
                  <a:pt x="4940852" y="2198638"/>
                </a:moveTo>
                <a:cubicBezTo>
                  <a:pt x="4944880" y="2195138"/>
                  <a:pt x="4948350" y="2207265"/>
                  <a:pt x="4955848" y="2215893"/>
                </a:cubicBezTo>
                <a:cubicBezTo>
                  <a:pt x="4953833" y="2217642"/>
                  <a:pt x="4946336" y="2209015"/>
                  <a:pt x="4938839" y="2200388"/>
                </a:cubicBezTo>
                <a:cubicBezTo>
                  <a:pt x="4938839" y="2200388"/>
                  <a:pt x="4940852" y="2198638"/>
                  <a:pt x="4940852" y="2198638"/>
                </a:cubicBezTo>
                <a:close/>
                <a:moveTo>
                  <a:pt x="4321925" y="2191413"/>
                </a:moveTo>
                <a:cubicBezTo>
                  <a:pt x="4330922" y="2201766"/>
                  <a:pt x="4330922" y="2201766"/>
                  <a:pt x="4330922" y="2201766"/>
                </a:cubicBezTo>
                <a:cubicBezTo>
                  <a:pt x="4328908" y="2203516"/>
                  <a:pt x="4319910" y="2193163"/>
                  <a:pt x="4319910" y="2193163"/>
                </a:cubicBezTo>
                <a:cubicBezTo>
                  <a:pt x="4319910" y="2193163"/>
                  <a:pt x="4319910" y="2193163"/>
                  <a:pt x="4321925" y="2191413"/>
                </a:cubicBezTo>
                <a:close/>
                <a:moveTo>
                  <a:pt x="4772946" y="2189355"/>
                </a:moveTo>
                <a:cubicBezTo>
                  <a:pt x="4774517" y="2190260"/>
                  <a:pt x="4777214" y="2192459"/>
                  <a:pt x="4782608" y="2196857"/>
                </a:cubicBezTo>
                <a:cubicBezTo>
                  <a:pt x="4780818" y="2198413"/>
                  <a:pt x="4779028" y="2199969"/>
                  <a:pt x="4777238" y="2201524"/>
                </a:cubicBezTo>
                <a:cubicBezTo>
                  <a:pt x="4768241" y="2191172"/>
                  <a:pt x="4768241" y="2191172"/>
                  <a:pt x="4770031" y="2189616"/>
                </a:cubicBezTo>
                <a:cubicBezTo>
                  <a:pt x="4770927" y="2188839"/>
                  <a:pt x="4771374" y="2188449"/>
                  <a:pt x="4772946" y="2189355"/>
                </a:cubicBezTo>
                <a:close/>
                <a:moveTo>
                  <a:pt x="5029552" y="2188179"/>
                </a:moveTo>
                <a:cubicBezTo>
                  <a:pt x="5029552" y="2188179"/>
                  <a:pt x="5039063" y="2195057"/>
                  <a:pt x="5039063" y="2195057"/>
                </a:cubicBezTo>
                <a:cubicBezTo>
                  <a:pt x="5039063" y="2195057"/>
                  <a:pt x="5044547" y="2205434"/>
                  <a:pt x="5044547" y="2205434"/>
                </a:cubicBezTo>
                <a:cubicBezTo>
                  <a:pt x="5035035" y="2198557"/>
                  <a:pt x="5037050" y="2196807"/>
                  <a:pt x="5029552" y="2188179"/>
                </a:cubicBezTo>
                <a:close/>
                <a:moveTo>
                  <a:pt x="4638577" y="2188139"/>
                </a:moveTo>
                <a:cubicBezTo>
                  <a:pt x="4646943" y="2197766"/>
                  <a:pt x="4646943" y="2197766"/>
                  <a:pt x="4655308" y="2207391"/>
                </a:cubicBezTo>
                <a:cubicBezTo>
                  <a:pt x="4646943" y="2197766"/>
                  <a:pt x="4646943" y="2197766"/>
                  <a:pt x="4645093" y="2199374"/>
                </a:cubicBezTo>
                <a:cubicBezTo>
                  <a:pt x="4636726" y="2189748"/>
                  <a:pt x="4636726" y="2189748"/>
                  <a:pt x="4636726" y="2189748"/>
                </a:cubicBezTo>
                <a:cubicBezTo>
                  <a:pt x="4638577" y="2188139"/>
                  <a:pt x="4638577" y="2188139"/>
                  <a:pt x="4638577" y="2188139"/>
                </a:cubicBezTo>
                <a:close/>
                <a:moveTo>
                  <a:pt x="4144073" y="2187744"/>
                </a:moveTo>
                <a:cubicBezTo>
                  <a:pt x="4145702" y="2188603"/>
                  <a:pt x="4147950" y="2191188"/>
                  <a:pt x="4146944" y="2192064"/>
                </a:cubicBezTo>
                <a:cubicBezTo>
                  <a:pt x="4146944" y="2192064"/>
                  <a:pt x="4146944" y="2192064"/>
                  <a:pt x="4144930" y="2193814"/>
                </a:cubicBezTo>
                <a:cubicBezTo>
                  <a:pt x="4141439" y="2187764"/>
                  <a:pt x="4142446" y="2186889"/>
                  <a:pt x="4144073" y="2187744"/>
                </a:cubicBezTo>
                <a:close/>
                <a:moveTo>
                  <a:pt x="4195162" y="2180441"/>
                </a:moveTo>
                <a:cubicBezTo>
                  <a:pt x="4215990" y="2196952"/>
                  <a:pt x="4224557" y="2206810"/>
                  <a:pt x="4239848" y="2228133"/>
                </a:cubicBezTo>
                <a:cubicBezTo>
                  <a:pt x="4244725" y="2241202"/>
                  <a:pt x="4251446" y="2252663"/>
                  <a:pt x="4245908" y="2257476"/>
                </a:cubicBezTo>
                <a:cubicBezTo>
                  <a:pt x="4237342" y="2247617"/>
                  <a:pt x="4226927" y="2239362"/>
                  <a:pt x="4218359" y="2229503"/>
                </a:cubicBezTo>
                <a:cubicBezTo>
                  <a:pt x="4213482" y="2216435"/>
                  <a:pt x="4198192" y="2195114"/>
                  <a:pt x="4203730" y="2190301"/>
                </a:cubicBezTo>
                <a:cubicBezTo>
                  <a:pt x="4203730" y="2190301"/>
                  <a:pt x="4195162" y="2180441"/>
                  <a:pt x="4195162" y="2180441"/>
                </a:cubicBezTo>
                <a:close/>
                <a:moveTo>
                  <a:pt x="4456119" y="2177218"/>
                </a:moveTo>
                <a:cubicBezTo>
                  <a:pt x="4466360" y="2185244"/>
                  <a:pt x="4468220" y="2183627"/>
                  <a:pt x="4476599" y="2193270"/>
                </a:cubicBezTo>
                <a:cubicBezTo>
                  <a:pt x="4479396" y="2207760"/>
                  <a:pt x="4477536" y="2209376"/>
                  <a:pt x="4465438" y="2202970"/>
                </a:cubicBezTo>
                <a:cubicBezTo>
                  <a:pt x="4465438" y="2202970"/>
                  <a:pt x="4463578" y="2204587"/>
                  <a:pt x="4463578" y="2204587"/>
                </a:cubicBezTo>
                <a:cubicBezTo>
                  <a:pt x="4470095" y="2215842"/>
                  <a:pt x="4480336" y="2223868"/>
                  <a:pt x="4488715" y="2233511"/>
                </a:cubicBezTo>
                <a:cubicBezTo>
                  <a:pt x="4495232" y="2244767"/>
                  <a:pt x="4486854" y="2235127"/>
                  <a:pt x="4484994" y="2236745"/>
                </a:cubicBezTo>
                <a:cubicBezTo>
                  <a:pt x="4483134" y="2238361"/>
                  <a:pt x="4498031" y="2259260"/>
                  <a:pt x="4487791" y="2251234"/>
                </a:cubicBezTo>
                <a:cubicBezTo>
                  <a:pt x="4496170" y="2260877"/>
                  <a:pt x="4498031" y="2259260"/>
                  <a:pt x="4501751" y="2256026"/>
                </a:cubicBezTo>
                <a:cubicBezTo>
                  <a:pt x="4501751" y="2256026"/>
                  <a:pt x="4503611" y="2254410"/>
                  <a:pt x="4495232" y="2244767"/>
                </a:cubicBezTo>
                <a:cubicBezTo>
                  <a:pt x="4505472" y="2252793"/>
                  <a:pt x="4497093" y="2243150"/>
                  <a:pt x="4507332" y="2251176"/>
                </a:cubicBezTo>
                <a:cubicBezTo>
                  <a:pt x="4507332" y="2251176"/>
                  <a:pt x="4517572" y="2259201"/>
                  <a:pt x="4515712" y="2260818"/>
                </a:cubicBezTo>
                <a:cubicBezTo>
                  <a:pt x="4524090" y="2270458"/>
                  <a:pt x="4524090" y="2270458"/>
                  <a:pt x="4524090" y="2270458"/>
                </a:cubicBezTo>
                <a:cubicBezTo>
                  <a:pt x="4524090" y="2270458"/>
                  <a:pt x="4524090" y="2270458"/>
                  <a:pt x="4522230" y="2272075"/>
                </a:cubicBezTo>
                <a:cubicBezTo>
                  <a:pt x="4522230" y="2272075"/>
                  <a:pt x="4520369" y="2273691"/>
                  <a:pt x="4511991" y="2264051"/>
                </a:cubicBezTo>
                <a:cubicBezTo>
                  <a:pt x="4510131" y="2265668"/>
                  <a:pt x="4510131" y="2265668"/>
                  <a:pt x="4510131" y="2265668"/>
                </a:cubicBezTo>
                <a:cubicBezTo>
                  <a:pt x="4518509" y="2275308"/>
                  <a:pt x="4516649" y="2276925"/>
                  <a:pt x="4525029" y="2286567"/>
                </a:cubicBezTo>
                <a:cubicBezTo>
                  <a:pt x="4523168" y="2288184"/>
                  <a:pt x="4514788" y="2278542"/>
                  <a:pt x="4512928" y="2280159"/>
                </a:cubicBezTo>
                <a:cubicBezTo>
                  <a:pt x="4521308" y="2289801"/>
                  <a:pt x="4523168" y="2288184"/>
                  <a:pt x="4531548" y="2297827"/>
                </a:cubicBezTo>
                <a:cubicBezTo>
                  <a:pt x="4533409" y="2296210"/>
                  <a:pt x="4533409" y="2296210"/>
                  <a:pt x="4526888" y="2284951"/>
                </a:cubicBezTo>
                <a:cubicBezTo>
                  <a:pt x="4533409" y="2296210"/>
                  <a:pt x="4543648" y="2304235"/>
                  <a:pt x="4552025" y="2313876"/>
                </a:cubicBezTo>
                <a:cubicBezTo>
                  <a:pt x="4550166" y="2315492"/>
                  <a:pt x="4556684" y="2326750"/>
                  <a:pt x="4563204" y="2338010"/>
                </a:cubicBezTo>
                <a:cubicBezTo>
                  <a:pt x="4561344" y="2339626"/>
                  <a:pt x="4552964" y="2329984"/>
                  <a:pt x="4551103" y="2331601"/>
                </a:cubicBezTo>
                <a:cubicBezTo>
                  <a:pt x="4542725" y="2321958"/>
                  <a:pt x="4544585" y="2320342"/>
                  <a:pt x="4536207" y="2310702"/>
                </a:cubicBezTo>
                <a:cubicBezTo>
                  <a:pt x="4534346" y="2312319"/>
                  <a:pt x="4530627" y="2315551"/>
                  <a:pt x="4530627" y="2315551"/>
                </a:cubicBezTo>
                <a:cubicBezTo>
                  <a:pt x="4539004" y="2325192"/>
                  <a:pt x="4539004" y="2325192"/>
                  <a:pt x="4539004" y="2325192"/>
                </a:cubicBezTo>
                <a:cubicBezTo>
                  <a:pt x="4539004" y="2325192"/>
                  <a:pt x="4540864" y="2323575"/>
                  <a:pt x="4549244" y="2333217"/>
                </a:cubicBezTo>
                <a:cubicBezTo>
                  <a:pt x="4557623" y="2342859"/>
                  <a:pt x="4566001" y="2352500"/>
                  <a:pt x="4566001" y="2352500"/>
                </a:cubicBezTo>
                <a:cubicBezTo>
                  <a:pt x="4551103" y="2331601"/>
                  <a:pt x="4571582" y="2347650"/>
                  <a:pt x="4588341" y="2366934"/>
                </a:cubicBezTo>
                <a:cubicBezTo>
                  <a:pt x="4576240" y="2360525"/>
                  <a:pt x="4591138" y="2381424"/>
                  <a:pt x="4589277" y="2383040"/>
                </a:cubicBezTo>
                <a:cubicBezTo>
                  <a:pt x="4579040" y="2375017"/>
                  <a:pt x="4572520" y="2363758"/>
                  <a:pt x="4572520" y="2363758"/>
                </a:cubicBezTo>
                <a:cubicBezTo>
                  <a:pt x="4570659" y="2365375"/>
                  <a:pt x="4568800" y="2366992"/>
                  <a:pt x="4566940" y="2368608"/>
                </a:cubicBezTo>
                <a:cubicBezTo>
                  <a:pt x="4558561" y="2358966"/>
                  <a:pt x="4558561" y="2358966"/>
                  <a:pt x="4550183" y="2349326"/>
                </a:cubicBezTo>
                <a:cubicBezTo>
                  <a:pt x="4552042" y="2347709"/>
                  <a:pt x="4545522" y="2336451"/>
                  <a:pt x="4547383" y="2334834"/>
                </a:cubicBezTo>
                <a:cubicBezTo>
                  <a:pt x="4547383" y="2334834"/>
                  <a:pt x="4547383" y="2334834"/>
                  <a:pt x="4545522" y="2336451"/>
                </a:cubicBezTo>
                <a:cubicBezTo>
                  <a:pt x="4543663" y="2338066"/>
                  <a:pt x="4541803" y="2339683"/>
                  <a:pt x="4533423" y="2330041"/>
                </a:cubicBezTo>
                <a:cubicBezTo>
                  <a:pt x="4535283" y="2328425"/>
                  <a:pt x="4535283" y="2328425"/>
                  <a:pt x="4537143" y="2326809"/>
                </a:cubicBezTo>
                <a:cubicBezTo>
                  <a:pt x="4537143" y="2326809"/>
                  <a:pt x="4537143" y="2326809"/>
                  <a:pt x="4528765" y="2317169"/>
                </a:cubicBezTo>
                <a:cubicBezTo>
                  <a:pt x="4526905" y="2318785"/>
                  <a:pt x="4525046" y="2320401"/>
                  <a:pt x="4510146" y="2299501"/>
                </a:cubicBezTo>
                <a:cubicBezTo>
                  <a:pt x="4508287" y="2301117"/>
                  <a:pt x="4508287" y="2301117"/>
                  <a:pt x="4506426" y="2302734"/>
                </a:cubicBezTo>
                <a:cubicBezTo>
                  <a:pt x="4512945" y="2313993"/>
                  <a:pt x="4523185" y="2322018"/>
                  <a:pt x="4519465" y="2325251"/>
                </a:cubicBezTo>
                <a:cubicBezTo>
                  <a:pt x="4517604" y="2326868"/>
                  <a:pt x="4527843" y="2334892"/>
                  <a:pt x="4524122" y="2338125"/>
                </a:cubicBezTo>
                <a:cubicBezTo>
                  <a:pt x="4515744" y="2328485"/>
                  <a:pt x="4509224" y="2317226"/>
                  <a:pt x="4497125" y="2310818"/>
                </a:cubicBezTo>
                <a:cubicBezTo>
                  <a:pt x="4497125" y="2310818"/>
                  <a:pt x="4505504" y="2320460"/>
                  <a:pt x="4503644" y="2322077"/>
                </a:cubicBezTo>
                <a:cubicBezTo>
                  <a:pt x="4512023" y="2331719"/>
                  <a:pt x="4513884" y="2330102"/>
                  <a:pt x="4520401" y="2341359"/>
                </a:cubicBezTo>
                <a:cubicBezTo>
                  <a:pt x="4520401" y="2341359"/>
                  <a:pt x="4526920" y="2352617"/>
                  <a:pt x="4525060" y="2354234"/>
                </a:cubicBezTo>
                <a:cubicBezTo>
                  <a:pt x="4516681" y="2344592"/>
                  <a:pt x="4516681" y="2344592"/>
                  <a:pt x="4514821" y="2346208"/>
                </a:cubicBezTo>
                <a:cubicBezTo>
                  <a:pt x="4506442" y="2336569"/>
                  <a:pt x="4506442" y="2336569"/>
                  <a:pt x="4498062" y="2326926"/>
                </a:cubicBezTo>
                <a:cubicBezTo>
                  <a:pt x="4489683" y="2317285"/>
                  <a:pt x="4487823" y="2318901"/>
                  <a:pt x="4485963" y="2320518"/>
                </a:cubicBezTo>
                <a:cubicBezTo>
                  <a:pt x="4479443" y="2309258"/>
                  <a:pt x="4469205" y="2301235"/>
                  <a:pt x="4472925" y="2298002"/>
                </a:cubicBezTo>
                <a:cubicBezTo>
                  <a:pt x="4464546" y="2288360"/>
                  <a:pt x="4462686" y="2289976"/>
                  <a:pt x="4454306" y="2280334"/>
                </a:cubicBezTo>
                <a:cubicBezTo>
                  <a:pt x="4456167" y="2278717"/>
                  <a:pt x="4456167" y="2278717"/>
                  <a:pt x="4458027" y="2277102"/>
                </a:cubicBezTo>
                <a:cubicBezTo>
                  <a:pt x="4466407" y="2286743"/>
                  <a:pt x="4468267" y="2285126"/>
                  <a:pt x="4478506" y="2293152"/>
                </a:cubicBezTo>
                <a:cubicBezTo>
                  <a:pt x="4480367" y="2291535"/>
                  <a:pt x="4473848" y="2280276"/>
                  <a:pt x="4475708" y="2278660"/>
                </a:cubicBezTo>
                <a:cubicBezTo>
                  <a:pt x="4479428" y="2275426"/>
                  <a:pt x="4496187" y="2294709"/>
                  <a:pt x="4499906" y="2291475"/>
                </a:cubicBezTo>
                <a:cubicBezTo>
                  <a:pt x="4499906" y="2291475"/>
                  <a:pt x="4491529" y="2281835"/>
                  <a:pt x="4491529" y="2281835"/>
                </a:cubicBezTo>
                <a:cubicBezTo>
                  <a:pt x="4489668" y="2283451"/>
                  <a:pt x="4474769" y="2262551"/>
                  <a:pt x="4485009" y="2270577"/>
                </a:cubicBezTo>
                <a:cubicBezTo>
                  <a:pt x="4486869" y="2268960"/>
                  <a:pt x="4495248" y="2278602"/>
                  <a:pt x="4493389" y="2280217"/>
                </a:cubicBezTo>
                <a:cubicBezTo>
                  <a:pt x="4512006" y="2297885"/>
                  <a:pt x="4509208" y="2283393"/>
                  <a:pt x="4488730" y="2267343"/>
                </a:cubicBezTo>
                <a:cubicBezTo>
                  <a:pt x="4484071" y="2254468"/>
                  <a:pt x="4485931" y="2252852"/>
                  <a:pt x="4460794" y="2223926"/>
                </a:cubicBezTo>
                <a:cubicBezTo>
                  <a:pt x="4464514" y="2220693"/>
                  <a:pt x="4457997" y="2209436"/>
                  <a:pt x="4441238" y="2190152"/>
                </a:cubicBezTo>
                <a:cubicBezTo>
                  <a:pt x="4451477" y="2198178"/>
                  <a:pt x="4451477" y="2198178"/>
                  <a:pt x="4455199" y="2194944"/>
                </a:cubicBezTo>
                <a:cubicBezTo>
                  <a:pt x="4455199" y="2194944"/>
                  <a:pt x="4457058" y="2193327"/>
                  <a:pt x="4457058" y="2193327"/>
                </a:cubicBezTo>
                <a:cubicBezTo>
                  <a:pt x="4450538" y="2182068"/>
                  <a:pt x="4452399" y="2180451"/>
                  <a:pt x="4456119" y="2177218"/>
                </a:cubicBezTo>
                <a:close/>
                <a:moveTo>
                  <a:pt x="463391" y="2173480"/>
                </a:moveTo>
                <a:cubicBezTo>
                  <a:pt x="463391" y="2173480"/>
                  <a:pt x="461649" y="2180372"/>
                  <a:pt x="459907" y="2187266"/>
                </a:cubicBezTo>
                <a:cubicBezTo>
                  <a:pt x="448849" y="2184471"/>
                  <a:pt x="459907" y="2187266"/>
                  <a:pt x="463391" y="2173480"/>
                </a:cubicBezTo>
                <a:close/>
                <a:moveTo>
                  <a:pt x="4108878" y="2170632"/>
                </a:moveTo>
                <a:cubicBezTo>
                  <a:pt x="4119553" y="2179527"/>
                  <a:pt x="4119553" y="2179527"/>
                  <a:pt x="4126871" y="2191336"/>
                </a:cubicBezTo>
                <a:cubicBezTo>
                  <a:pt x="4126871" y="2191336"/>
                  <a:pt x="4125192" y="2192794"/>
                  <a:pt x="4125192" y="2192794"/>
                </a:cubicBezTo>
                <a:cubicBezTo>
                  <a:pt x="4125192" y="2192794"/>
                  <a:pt x="4126871" y="2191336"/>
                  <a:pt x="4116198" y="2182443"/>
                </a:cubicBezTo>
                <a:cubicBezTo>
                  <a:pt x="4116198" y="2182443"/>
                  <a:pt x="4107200" y="2172091"/>
                  <a:pt x="4108878" y="2170632"/>
                </a:cubicBezTo>
                <a:close/>
                <a:moveTo>
                  <a:pt x="416910" y="2162973"/>
                </a:moveTo>
                <a:cubicBezTo>
                  <a:pt x="429311" y="2179631"/>
                  <a:pt x="426098" y="2192343"/>
                  <a:pt x="422885" y="2205054"/>
                </a:cubicBezTo>
                <a:cubicBezTo>
                  <a:pt x="418065" y="2224121"/>
                  <a:pt x="414852" y="2236833"/>
                  <a:pt x="410033" y="2255901"/>
                </a:cubicBezTo>
                <a:cubicBezTo>
                  <a:pt x="410033" y="2255901"/>
                  <a:pt x="408427" y="2262255"/>
                  <a:pt x="408427" y="2262255"/>
                </a:cubicBezTo>
                <a:cubicBezTo>
                  <a:pt x="392814" y="2258309"/>
                  <a:pt x="394419" y="2251954"/>
                  <a:pt x="394419" y="2251954"/>
                </a:cubicBezTo>
                <a:cubicBezTo>
                  <a:pt x="399239" y="2232887"/>
                  <a:pt x="402453" y="2220175"/>
                  <a:pt x="407272" y="2201107"/>
                </a:cubicBezTo>
                <a:cubicBezTo>
                  <a:pt x="410485" y="2188397"/>
                  <a:pt x="413698" y="2175685"/>
                  <a:pt x="416910" y="2162973"/>
                </a:cubicBezTo>
                <a:close/>
                <a:moveTo>
                  <a:pt x="4411024" y="2162435"/>
                </a:moveTo>
                <a:cubicBezTo>
                  <a:pt x="4422035" y="2171038"/>
                  <a:pt x="4431030" y="2181388"/>
                  <a:pt x="4438014" y="2193492"/>
                </a:cubicBezTo>
                <a:cubicBezTo>
                  <a:pt x="4438014" y="2193492"/>
                  <a:pt x="4447009" y="2203843"/>
                  <a:pt x="4447009" y="2203843"/>
                </a:cubicBezTo>
                <a:cubicBezTo>
                  <a:pt x="4447009" y="2203843"/>
                  <a:pt x="4444995" y="2205593"/>
                  <a:pt x="4444995" y="2205593"/>
                </a:cubicBezTo>
                <a:cubicBezTo>
                  <a:pt x="4436000" y="2195242"/>
                  <a:pt x="4436000" y="2195242"/>
                  <a:pt x="4436000" y="2195242"/>
                </a:cubicBezTo>
                <a:cubicBezTo>
                  <a:pt x="4427002" y="2184889"/>
                  <a:pt x="4424988" y="2186639"/>
                  <a:pt x="4415993" y="2176288"/>
                </a:cubicBezTo>
                <a:cubicBezTo>
                  <a:pt x="4406995" y="2165935"/>
                  <a:pt x="4406995" y="2165935"/>
                  <a:pt x="4411024" y="2162435"/>
                </a:cubicBezTo>
                <a:close/>
                <a:moveTo>
                  <a:pt x="4888130" y="2159662"/>
                </a:moveTo>
                <a:cubicBezTo>
                  <a:pt x="4888130" y="2159662"/>
                  <a:pt x="4888130" y="2159662"/>
                  <a:pt x="4894128" y="2166564"/>
                </a:cubicBezTo>
                <a:cubicBezTo>
                  <a:pt x="4894128" y="2166564"/>
                  <a:pt x="4894128" y="2166564"/>
                  <a:pt x="4892113" y="2168313"/>
                </a:cubicBezTo>
                <a:cubicBezTo>
                  <a:pt x="4886115" y="2161413"/>
                  <a:pt x="4886115" y="2161413"/>
                  <a:pt x="4886115" y="2161413"/>
                </a:cubicBezTo>
                <a:cubicBezTo>
                  <a:pt x="4888130" y="2159662"/>
                  <a:pt x="4888130" y="2159662"/>
                  <a:pt x="4888130" y="2159662"/>
                </a:cubicBezTo>
                <a:close/>
                <a:moveTo>
                  <a:pt x="4243090" y="2156962"/>
                </a:moveTo>
                <a:cubicBezTo>
                  <a:pt x="4244992" y="2155308"/>
                  <a:pt x="4253489" y="2165086"/>
                  <a:pt x="4257292" y="2161780"/>
                </a:cubicBezTo>
                <a:cubicBezTo>
                  <a:pt x="4265789" y="2171557"/>
                  <a:pt x="4278979" y="2194416"/>
                  <a:pt x="4282782" y="2191111"/>
                </a:cubicBezTo>
                <a:cubicBezTo>
                  <a:pt x="4291279" y="2200888"/>
                  <a:pt x="4289377" y="2202541"/>
                  <a:pt x="4297874" y="2212318"/>
                </a:cubicBezTo>
                <a:cubicBezTo>
                  <a:pt x="4294071" y="2215624"/>
                  <a:pt x="4273273" y="2199375"/>
                  <a:pt x="4258182" y="2178168"/>
                </a:cubicBezTo>
                <a:cubicBezTo>
                  <a:pt x="4264777" y="2189598"/>
                  <a:pt x="4264777" y="2189598"/>
                  <a:pt x="4254378" y="2181474"/>
                </a:cubicBezTo>
                <a:cubicBezTo>
                  <a:pt x="4245881" y="2171697"/>
                  <a:pt x="4260083" y="2176516"/>
                  <a:pt x="4243090" y="2156962"/>
                </a:cubicBezTo>
                <a:close/>
                <a:moveTo>
                  <a:pt x="4728111" y="2153442"/>
                </a:moveTo>
                <a:cubicBezTo>
                  <a:pt x="4730196" y="2153219"/>
                  <a:pt x="4739106" y="2161375"/>
                  <a:pt x="4732809" y="2154128"/>
                </a:cubicBezTo>
                <a:cubicBezTo>
                  <a:pt x="4734655" y="2152524"/>
                  <a:pt x="4747756" y="2175056"/>
                  <a:pt x="4759844" y="2181509"/>
                </a:cubicBezTo>
                <a:cubicBezTo>
                  <a:pt x="4762704" y="2195983"/>
                  <a:pt x="4744065" y="2178264"/>
                  <a:pt x="4729118" y="2157336"/>
                </a:cubicBezTo>
                <a:cubicBezTo>
                  <a:pt x="4727480" y="2154520"/>
                  <a:pt x="4727416" y="2153516"/>
                  <a:pt x="4728111" y="2153442"/>
                </a:cubicBezTo>
                <a:close/>
                <a:moveTo>
                  <a:pt x="4192989" y="2152048"/>
                </a:moveTo>
                <a:cubicBezTo>
                  <a:pt x="4194869" y="2150415"/>
                  <a:pt x="4203365" y="2160192"/>
                  <a:pt x="4203365" y="2160192"/>
                </a:cubicBezTo>
                <a:cubicBezTo>
                  <a:pt x="4203365" y="2160192"/>
                  <a:pt x="4211862" y="2169969"/>
                  <a:pt x="4209982" y="2171602"/>
                </a:cubicBezTo>
                <a:cubicBezTo>
                  <a:pt x="4218479" y="2181379"/>
                  <a:pt x="4216600" y="2183012"/>
                  <a:pt x="4226976" y="2191156"/>
                </a:cubicBezTo>
                <a:cubicBezTo>
                  <a:pt x="4235473" y="2200933"/>
                  <a:pt x="4232614" y="2186256"/>
                  <a:pt x="4247728" y="2207443"/>
                </a:cubicBezTo>
                <a:cubicBezTo>
                  <a:pt x="4242090" y="2212344"/>
                  <a:pt x="4231713" y="2204199"/>
                  <a:pt x="4206224" y="2174869"/>
                </a:cubicBezTo>
                <a:cubicBezTo>
                  <a:pt x="4206224" y="2174869"/>
                  <a:pt x="4208103" y="2173235"/>
                  <a:pt x="4208103" y="2173235"/>
                </a:cubicBezTo>
                <a:cubicBezTo>
                  <a:pt x="4209982" y="2171602"/>
                  <a:pt x="4201486" y="2161825"/>
                  <a:pt x="4201486" y="2161825"/>
                </a:cubicBezTo>
                <a:cubicBezTo>
                  <a:pt x="4191110" y="2153681"/>
                  <a:pt x="4191110" y="2153681"/>
                  <a:pt x="4192989" y="2152048"/>
                </a:cubicBezTo>
                <a:close/>
                <a:moveTo>
                  <a:pt x="4410731" y="2150575"/>
                </a:moveTo>
                <a:cubicBezTo>
                  <a:pt x="4412409" y="2149117"/>
                  <a:pt x="4427404" y="2166372"/>
                  <a:pt x="4425726" y="2167830"/>
                </a:cubicBezTo>
                <a:cubicBezTo>
                  <a:pt x="4416550" y="2160661"/>
                  <a:pt x="4418229" y="2159203"/>
                  <a:pt x="4410731" y="2150575"/>
                </a:cubicBezTo>
                <a:close/>
                <a:moveTo>
                  <a:pt x="4914399" y="2148947"/>
                </a:moveTo>
                <a:cubicBezTo>
                  <a:pt x="4926554" y="2155343"/>
                  <a:pt x="4932192" y="2150442"/>
                  <a:pt x="4950864" y="2168133"/>
                </a:cubicBezTo>
                <a:cubicBezTo>
                  <a:pt x="4957382" y="2179428"/>
                  <a:pt x="4963899" y="2190722"/>
                  <a:pt x="4949863" y="2185961"/>
                </a:cubicBezTo>
                <a:cubicBezTo>
                  <a:pt x="4947984" y="2187595"/>
                  <a:pt x="4935829" y="2181199"/>
                  <a:pt x="4933950" y="2182832"/>
                </a:cubicBezTo>
                <a:cubicBezTo>
                  <a:pt x="4933950" y="2182832"/>
                  <a:pt x="4942347" y="2192494"/>
                  <a:pt x="4940467" y="2194128"/>
                </a:cubicBezTo>
                <a:cubicBezTo>
                  <a:pt x="4917157" y="2163509"/>
                  <a:pt x="4920915" y="2160242"/>
                  <a:pt x="4914399" y="2148947"/>
                </a:cubicBezTo>
                <a:close/>
                <a:moveTo>
                  <a:pt x="4804866" y="2147229"/>
                </a:moveTo>
                <a:cubicBezTo>
                  <a:pt x="4804866" y="2147229"/>
                  <a:pt x="4812543" y="2152671"/>
                  <a:pt x="4810865" y="2154129"/>
                </a:cubicBezTo>
                <a:cubicBezTo>
                  <a:pt x="4810865" y="2154129"/>
                  <a:pt x="4809186" y="2155588"/>
                  <a:pt x="4809186" y="2155588"/>
                </a:cubicBezTo>
                <a:cubicBezTo>
                  <a:pt x="4803189" y="2148687"/>
                  <a:pt x="4803189" y="2148687"/>
                  <a:pt x="4804866" y="2147229"/>
                </a:cubicBezTo>
                <a:close/>
                <a:moveTo>
                  <a:pt x="4299408" y="2143084"/>
                </a:moveTo>
                <a:cubicBezTo>
                  <a:pt x="4299408" y="2143084"/>
                  <a:pt x="4307773" y="2152709"/>
                  <a:pt x="4307773" y="2152709"/>
                </a:cubicBezTo>
                <a:cubicBezTo>
                  <a:pt x="4307773" y="2152709"/>
                  <a:pt x="4307773" y="2152709"/>
                  <a:pt x="4297550" y="2144699"/>
                </a:cubicBezTo>
                <a:cubicBezTo>
                  <a:pt x="4299408" y="2143084"/>
                  <a:pt x="4299408" y="2143084"/>
                  <a:pt x="4299408" y="2143084"/>
                </a:cubicBezTo>
                <a:close/>
                <a:moveTo>
                  <a:pt x="4283969" y="2139604"/>
                </a:moveTo>
                <a:cubicBezTo>
                  <a:pt x="4292966" y="2149957"/>
                  <a:pt x="4292966" y="2149957"/>
                  <a:pt x="4292966" y="2149957"/>
                </a:cubicBezTo>
                <a:cubicBezTo>
                  <a:pt x="4292966" y="2149957"/>
                  <a:pt x="4290952" y="2151707"/>
                  <a:pt x="4290952" y="2151707"/>
                </a:cubicBezTo>
                <a:cubicBezTo>
                  <a:pt x="4290952" y="2151707"/>
                  <a:pt x="4290952" y="2151707"/>
                  <a:pt x="4281955" y="2141354"/>
                </a:cubicBezTo>
                <a:cubicBezTo>
                  <a:pt x="4281955" y="2141354"/>
                  <a:pt x="4283969" y="2139604"/>
                  <a:pt x="4283969" y="2139604"/>
                </a:cubicBezTo>
                <a:close/>
                <a:moveTo>
                  <a:pt x="4306844" y="2136622"/>
                </a:moveTo>
                <a:cubicBezTo>
                  <a:pt x="4317067" y="2144632"/>
                  <a:pt x="4327290" y="2152642"/>
                  <a:pt x="4333798" y="2163884"/>
                </a:cubicBezTo>
                <a:cubicBezTo>
                  <a:pt x="4333798" y="2163884"/>
                  <a:pt x="4333798" y="2163884"/>
                  <a:pt x="4335657" y="2162268"/>
                </a:cubicBezTo>
                <a:cubicBezTo>
                  <a:pt x="4335657" y="2162268"/>
                  <a:pt x="4344021" y="2171892"/>
                  <a:pt x="4344021" y="2171892"/>
                </a:cubicBezTo>
                <a:cubicBezTo>
                  <a:pt x="4345880" y="2170278"/>
                  <a:pt x="4345880" y="2170278"/>
                  <a:pt x="4349597" y="2167046"/>
                </a:cubicBezTo>
                <a:cubicBezTo>
                  <a:pt x="4368186" y="2184681"/>
                  <a:pt x="4389563" y="2216788"/>
                  <a:pt x="4377481" y="2210394"/>
                </a:cubicBezTo>
                <a:cubicBezTo>
                  <a:pt x="4385845" y="2220019"/>
                  <a:pt x="4385845" y="2220019"/>
                  <a:pt x="4385845" y="2220019"/>
                </a:cubicBezTo>
                <a:cubicBezTo>
                  <a:pt x="4394212" y="2229646"/>
                  <a:pt x="4385845" y="2220019"/>
                  <a:pt x="4394212" y="2229646"/>
                </a:cubicBezTo>
                <a:cubicBezTo>
                  <a:pt x="4390495" y="2232877"/>
                  <a:pt x="4378411" y="2226480"/>
                  <a:pt x="4395141" y="2245733"/>
                </a:cubicBezTo>
                <a:cubicBezTo>
                  <a:pt x="4395141" y="2245733"/>
                  <a:pt x="4395141" y="2245733"/>
                  <a:pt x="4403506" y="2255357"/>
                </a:cubicBezTo>
                <a:cubicBezTo>
                  <a:pt x="4405365" y="2253742"/>
                  <a:pt x="4400718" y="2240886"/>
                  <a:pt x="4409082" y="2250512"/>
                </a:cubicBezTo>
                <a:cubicBezTo>
                  <a:pt x="4410013" y="2266600"/>
                  <a:pt x="4406296" y="2269832"/>
                  <a:pt x="4415591" y="2295542"/>
                </a:cubicBezTo>
                <a:cubicBezTo>
                  <a:pt x="4420239" y="2308399"/>
                  <a:pt x="4391426" y="2282753"/>
                  <a:pt x="4404437" y="2305235"/>
                </a:cubicBezTo>
                <a:cubicBezTo>
                  <a:pt x="4406296" y="2303619"/>
                  <a:pt x="4406296" y="2303619"/>
                  <a:pt x="4406296" y="2303619"/>
                </a:cubicBezTo>
                <a:cubicBezTo>
                  <a:pt x="4408155" y="2302003"/>
                  <a:pt x="4408155" y="2302003"/>
                  <a:pt x="4408155" y="2302003"/>
                </a:cubicBezTo>
                <a:cubicBezTo>
                  <a:pt x="4408155" y="2302003"/>
                  <a:pt x="4408155" y="2302003"/>
                  <a:pt x="4418380" y="2310015"/>
                </a:cubicBezTo>
                <a:cubicBezTo>
                  <a:pt x="4418380" y="2310015"/>
                  <a:pt x="4416521" y="2311630"/>
                  <a:pt x="4416521" y="2311630"/>
                </a:cubicBezTo>
                <a:cubicBezTo>
                  <a:pt x="4416521" y="2311630"/>
                  <a:pt x="4416521" y="2311630"/>
                  <a:pt x="4414662" y="2313246"/>
                </a:cubicBezTo>
                <a:cubicBezTo>
                  <a:pt x="4414662" y="2313246"/>
                  <a:pt x="4414662" y="2313246"/>
                  <a:pt x="4412804" y="2314861"/>
                </a:cubicBezTo>
                <a:cubicBezTo>
                  <a:pt x="4412804" y="2314861"/>
                  <a:pt x="4421169" y="2324486"/>
                  <a:pt x="4419309" y="2326101"/>
                </a:cubicBezTo>
                <a:cubicBezTo>
                  <a:pt x="4419309" y="2326101"/>
                  <a:pt x="4427674" y="2335726"/>
                  <a:pt x="4427674" y="2335726"/>
                </a:cubicBezTo>
                <a:cubicBezTo>
                  <a:pt x="4427674" y="2335726"/>
                  <a:pt x="4425815" y="2337341"/>
                  <a:pt x="4425815" y="2337341"/>
                </a:cubicBezTo>
                <a:cubicBezTo>
                  <a:pt x="4425815" y="2337341"/>
                  <a:pt x="4417450" y="2327716"/>
                  <a:pt x="4417450" y="2327716"/>
                </a:cubicBezTo>
                <a:cubicBezTo>
                  <a:pt x="4402578" y="2306850"/>
                  <a:pt x="4398861" y="2310079"/>
                  <a:pt x="4390497" y="2300455"/>
                </a:cubicBezTo>
                <a:cubicBezTo>
                  <a:pt x="4380274" y="2292446"/>
                  <a:pt x="4382132" y="2290832"/>
                  <a:pt x="4375624" y="2279589"/>
                </a:cubicBezTo>
                <a:cubicBezTo>
                  <a:pt x="4387708" y="2285984"/>
                  <a:pt x="4370977" y="2266733"/>
                  <a:pt x="4352388" y="2249096"/>
                </a:cubicBezTo>
                <a:cubicBezTo>
                  <a:pt x="4357964" y="2244250"/>
                  <a:pt x="4361681" y="2241019"/>
                  <a:pt x="4373766" y="2247415"/>
                </a:cubicBezTo>
                <a:cubicBezTo>
                  <a:pt x="4382130" y="2257041"/>
                  <a:pt x="4382130" y="2257041"/>
                  <a:pt x="4382130" y="2257041"/>
                </a:cubicBezTo>
                <a:cubicBezTo>
                  <a:pt x="4382130" y="2257041"/>
                  <a:pt x="4392353" y="2265050"/>
                  <a:pt x="4394212" y="2263435"/>
                </a:cubicBezTo>
                <a:cubicBezTo>
                  <a:pt x="4396071" y="2261819"/>
                  <a:pt x="4387707" y="2252195"/>
                  <a:pt x="4391423" y="2248963"/>
                </a:cubicBezTo>
                <a:cubicBezTo>
                  <a:pt x="4383059" y="2239339"/>
                  <a:pt x="4381200" y="2240954"/>
                  <a:pt x="4381200" y="2240954"/>
                </a:cubicBezTo>
                <a:cubicBezTo>
                  <a:pt x="4372835" y="2231327"/>
                  <a:pt x="4372835" y="2231327"/>
                  <a:pt x="4366328" y="2220087"/>
                </a:cubicBezTo>
                <a:cubicBezTo>
                  <a:pt x="4347738" y="2202451"/>
                  <a:pt x="4348670" y="2218539"/>
                  <a:pt x="4323575" y="2189662"/>
                </a:cubicBezTo>
                <a:cubicBezTo>
                  <a:pt x="4327293" y="2186431"/>
                  <a:pt x="4329151" y="2184816"/>
                  <a:pt x="4310561" y="2167180"/>
                </a:cubicBezTo>
                <a:cubicBezTo>
                  <a:pt x="4314279" y="2163949"/>
                  <a:pt x="4314279" y="2163949"/>
                  <a:pt x="4316137" y="2162333"/>
                </a:cubicBezTo>
                <a:cubicBezTo>
                  <a:pt x="4316137" y="2162333"/>
                  <a:pt x="4307773" y="2152709"/>
                  <a:pt x="4307773" y="2152709"/>
                </a:cubicBezTo>
                <a:cubicBezTo>
                  <a:pt x="4307773" y="2152709"/>
                  <a:pt x="4309632" y="2151093"/>
                  <a:pt x="4309632" y="2151093"/>
                </a:cubicBezTo>
                <a:cubicBezTo>
                  <a:pt x="4311491" y="2149478"/>
                  <a:pt x="4319856" y="2159103"/>
                  <a:pt x="4321713" y="2157487"/>
                </a:cubicBezTo>
                <a:cubicBezTo>
                  <a:pt x="4321713" y="2157487"/>
                  <a:pt x="4304984" y="2138237"/>
                  <a:pt x="4306844" y="2136622"/>
                </a:cubicBezTo>
                <a:close/>
                <a:moveTo>
                  <a:pt x="4313103" y="2132458"/>
                </a:moveTo>
                <a:cubicBezTo>
                  <a:pt x="4315116" y="2130707"/>
                  <a:pt x="4330111" y="2147961"/>
                  <a:pt x="4320600" y="2141084"/>
                </a:cubicBezTo>
                <a:cubicBezTo>
                  <a:pt x="4320600" y="2141084"/>
                  <a:pt x="4313103" y="2132458"/>
                  <a:pt x="4313103" y="2132458"/>
                </a:cubicBezTo>
                <a:close/>
                <a:moveTo>
                  <a:pt x="4211394" y="2132013"/>
                </a:moveTo>
                <a:cubicBezTo>
                  <a:pt x="4215512" y="2134493"/>
                  <a:pt x="4222405" y="2140616"/>
                  <a:pt x="4230401" y="2149818"/>
                </a:cubicBezTo>
                <a:cubicBezTo>
                  <a:pt x="4230401" y="2149818"/>
                  <a:pt x="4228610" y="2151372"/>
                  <a:pt x="4228610" y="2151372"/>
                </a:cubicBezTo>
                <a:cubicBezTo>
                  <a:pt x="4218825" y="2143727"/>
                  <a:pt x="4218825" y="2143727"/>
                  <a:pt x="4209039" y="2136081"/>
                </a:cubicBezTo>
                <a:cubicBezTo>
                  <a:pt x="4205934" y="2130702"/>
                  <a:pt x="4207277" y="2129536"/>
                  <a:pt x="4211394" y="2132013"/>
                </a:cubicBezTo>
                <a:close/>
                <a:moveTo>
                  <a:pt x="4432993" y="2131228"/>
                </a:moveTo>
                <a:cubicBezTo>
                  <a:pt x="4434783" y="2129672"/>
                  <a:pt x="4442781" y="2138875"/>
                  <a:pt x="4444571" y="2137320"/>
                </a:cubicBezTo>
                <a:cubicBezTo>
                  <a:pt x="4460563" y="2155722"/>
                  <a:pt x="4448987" y="2149632"/>
                  <a:pt x="4448987" y="2149632"/>
                </a:cubicBezTo>
                <a:cubicBezTo>
                  <a:pt x="4447198" y="2151188"/>
                  <a:pt x="4431204" y="2132784"/>
                  <a:pt x="4432993" y="2131228"/>
                </a:cubicBezTo>
                <a:close/>
                <a:moveTo>
                  <a:pt x="4942237" y="2127025"/>
                </a:moveTo>
                <a:cubicBezTo>
                  <a:pt x="4944257" y="2127540"/>
                  <a:pt x="4947402" y="2129352"/>
                  <a:pt x="4952795" y="2133750"/>
                </a:cubicBezTo>
                <a:cubicBezTo>
                  <a:pt x="4951005" y="2135306"/>
                  <a:pt x="4960003" y="2145659"/>
                  <a:pt x="4968998" y="2156009"/>
                </a:cubicBezTo>
                <a:cubicBezTo>
                  <a:pt x="4967207" y="2157565"/>
                  <a:pt x="4956423" y="2148770"/>
                  <a:pt x="4956423" y="2148770"/>
                </a:cubicBezTo>
                <a:cubicBezTo>
                  <a:pt x="4947425" y="2138417"/>
                  <a:pt x="4947425" y="2138417"/>
                  <a:pt x="4938428" y="2128063"/>
                </a:cubicBezTo>
                <a:cubicBezTo>
                  <a:pt x="4939323" y="2127286"/>
                  <a:pt x="4940219" y="2126508"/>
                  <a:pt x="4942237" y="2127025"/>
                </a:cubicBezTo>
                <a:close/>
                <a:moveTo>
                  <a:pt x="4300336" y="2125380"/>
                </a:moveTo>
                <a:cubicBezTo>
                  <a:pt x="4300336" y="2125380"/>
                  <a:pt x="4308702" y="2135007"/>
                  <a:pt x="4308702" y="2135007"/>
                </a:cubicBezTo>
                <a:cubicBezTo>
                  <a:pt x="4306844" y="2136622"/>
                  <a:pt x="4306844" y="2136622"/>
                  <a:pt x="4306844" y="2136622"/>
                </a:cubicBezTo>
                <a:cubicBezTo>
                  <a:pt x="4306844" y="2136622"/>
                  <a:pt x="4306844" y="2136622"/>
                  <a:pt x="4298477" y="2126995"/>
                </a:cubicBezTo>
                <a:cubicBezTo>
                  <a:pt x="4298477" y="2126995"/>
                  <a:pt x="4298477" y="2126995"/>
                  <a:pt x="4300336" y="2125380"/>
                </a:cubicBezTo>
                <a:close/>
                <a:moveTo>
                  <a:pt x="4481227" y="2122474"/>
                </a:moveTo>
                <a:cubicBezTo>
                  <a:pt x="4482973" y="2123079"/>
                  <a:pt x="4485075" y="2125498"/>
                  <a:pt x="4488352" y="2131142"/>
                </a:cubicBezTo>
                <a:cubicBezTo>
                  <a:pt x="4496757" y="2140814"/>
                  <a:pt x="4496757" y="2140814"/>
                  <a:pt x="4496757" y="2140814"/>
                </a:cubicBezTo>
                <a:cubicBezTo>
                  <a:pt x="4493049" y="2144038"/>
                  <a:pt x="4484643" y="2134366"/>
                  <a:pt x="4476234" y="2124690"/>
                </a:cubicBezTo>
                <a:cubicBezTo>
                  <a:pt x="4478089" y="2123079"/>
                  <a:pt x="4479480" y="2121870"/>
                  <a:pt x="4481227" y="2122474"/>
                </a:cubicBezTo>
                <a:close/>
                <a:moveTo>
                  <a:pt x="4110729" y="2120570"/>
                </a:moveTo>
                <a:cubicBezTo>
                  <a:pt x="4110729" y="2120570"/>
                  <a:pt x="4110729" y="2120570"/>
                  <a:pt x="4118727" y="2129773"/>
                </a:cubicBezTo>
                <a:cubicBezTo>
                  <a:pt x="4118727" y="2129773"/>
                  <a:pt x="4116938" y="2131328"/>
                  <a:pt x="4116938" y="2131328"/>
                </a:cubicBezTo>
                <a:cubicBezTo>
                  <a:pt x="4116938" y="2131328"/>
                  <a:pt x="4115147" y="2132883"/>
                  <a:pt x="4123143" y="2142085"/>
                </a:cubicBezTo>
                <a:cubicBezTo>
                  <a:pt x="4123143" y="2142085"/>
                  <a:pt x="4123143" y="2142085"/>
                  <a:pt x="4131140" y="2151286"/>
                </a:cubicBezTo>
                <a:cubicBezTo>
                  <a:pt x="4131140" y="2151286"/>
                  <a:pt x="4129350" y="2152841"/>
                  <a:pt x="4129350" y="2152841"/>
                </a:cubicBezTo>
                <a:cubicBezTo>
                  <a:pt x="4129350" y="2152841"/>
                  <a:pt x="4121354" y="2143641"/>
                  <a:pt x="4121354" y="2143641"/>
                </a:cubicBezTo>
                <a:cubicBezTo>
                  <a:pt x="4121354" y="2143641"/>
                  <a:pt x="4113358" y="2134440"/>
                  <a:pt x="4113358" y="2134440"/>
                </a:cubicBezTo>
                <a:cubicBezTo>
                  <a:pt x="4115147" y="2132883"/>
                  <a:pt x="4116938" y="2131328"/>
                  <a:pt x="4108940" y="2122124"/>
                </a:cubicBezTo>
                <a:cubicBezTo>
                  <a:pt x="4108940" y="2122124"/>
                  <a:pt x="4108940" y="2122124"/>
                  <a:pt x="4110729" y="2120570"/>
                </a:cubicBezTo>
                <a:close/>
                <a:moveTo>
                  <a:pt x="4914172" y="2118862"/>
                </a:moveTo>
                <a:cubicBezTo>
                  <a:pt x="4922420" y="2128352"/>
                  <a:pt x="4922420" y="2128352"/>
                  <a:pt x="4932412" y="2136326"/>
                </a:cubicBezTo>
                <a:cubicBezTo>
                  <a:pt x="4932412" y="2136326"/>
                  <a:pt x="4924165" y="2126835"/>
                  <a:pt x="4924165" y="2126835"/>
                </a:cubicBezTo>
                <a:cubicBezTo>
                  <a:pt x="4925910" y="2125319"/>
                  <a:pt x="4925910" y="2125319"/>
                  <a:pt x="4927655" y="2123802"/>
                </a:cubicBezTo>
                <a:cubicBezTo>
                  <a:pt x="4934157" y="2134809"/>
                  <a:pt x="4944148" y="2142780"/>
                  <a:pt x="4952395" y="2152270"/>
                </a:cubicBezTo>
                <a:cubicBezTo>
                  <a:pt x="4950650" y="2153787"/>
                  <a:pt x="4948905" y="2155303"/>
                  <a:pt x="4947160" y="2156820"/>
                </a:cubicBezTo>
                <a:cubicBezTo>
                  <a:pt x="4938912" y="2147330"/>
                  <a:pt x="4938912" y="2147330"/>
                  <a:pt x="4937167" y="2148846"/>
                </a:cubicBezTo>
                <a:cubicBezTo>
                  <a:pt x="4928922" y="2139359"/>
                  <a:pt x="4918929" y="2131385"/>
                  <a:pt x="4910682" y="2121895"/>
                </a:cubicBezTo>
                <a:cubicBezTo>
                  <a:pt x="4912427" y="2120378"/>
                  <a:pt x="4912427" y="2120378"/>
                  <a:pt x="4914172" y="2118862"/>
                </a:cubicBezTo>
                <a:close/>
                <a:moveTo>
                  <a:pt x="4722674" y="2115692"/>
                </a:moveTo>
                <a:cubicBezTo>
                  <a:pt x="4733016" y="2123864"/>
                  <a:pt x="4753701" y="2140210"/>
                  <a:pt x="4745205" y="2130433"/>
                </a:cubicBezTo>
                <a:cubicBezTo>
                  <a:pt x="4738554" y="2119052"/>
                  <a:pt x="4747050" y="2128829"/>
                  <a:pt x="4755547" y="2138606"/>
                </a:cubicBezTo>
                <a:cubicBezTo>
                  <a:pt x="4755547" y="2138606"/>
                  <a:pt x="4753701" y="2140210"/>
                  <a:pt x="4762198" y="2149987"/>
                </a:cubicBezTo>
                <a:cubicBezTo>
                  <a:pt x="4760353" y="2151591"/>
                  <a:pt x="4751856" y="2141814"/>
                  <a:pt x="4750010" y="2143418"/>
                </a:cubicBezTo>
                <a:cubicBezTo>
                  <a:pt x="4758506" y="2153195"/>
                  <a:pt x="4758506" y="2153195"/>
                  <a:pt x="4765157" y="2164577"/>
                </a:cubicBezTo>
                <a:cubicBezTo>
                  <a:pt x="4765157" y="2164577"/>
                  <a:pt x="4765157" y="2164577"/>
                  <a:pt x="4773654" y="2174354"/>
                </a:cubicBezTo>
                <a:cubicBezTo>
                  <a:pt x="4771808" y="2175957"/>
                  <a:pt x="4761466" y="2167785"/>
                  <a:pt x="4759620" y="2169389"/>
                </a:cubicBezTo>
                <a:cubicBezTo>
                  <a:pt x="4749277" y="2161216"/>
                  <a:pt x="4742626" y="2149835"/>
                  <a:pt x="4734130" y="2140058"/>
                </a:cubicBezTo>
                <a:cubicBezTo>
                  <a:pt x="4737821" y="2136849"/>
                  <a:pt x="4752968" y="2158008"/>
                  <a:pt x="4754815" y="2156403"/>
                </a:cubicBezTo>
                <a:cubicBezTo>
                  <a:pt x="4754815" y="2156403"/>
                  <a:pt x="4756660" y="2154799"/>
                  <a:pt x="4756660" y="2154799"/>
                </a:cubicBezTo>
                <a:cubicBezTo>
                  <a:pt x="4756660" y="2154799"/>
                  <a:pt x="4756660" y="2154799"/>
                  <a:pt x="4748164" y="2145023"/>
                </a:cubicBezTo>
                <a:cubicBezTo>
                  <a:pt x="4737821" y="2136849"/>
                  <a:pt x="4729325" y="2127073"/>
                  <a:pt x="4722674" y="2115692"/>
                </a:cubicBezTo>
                <a:close/>
                <a:moveTo>
                  <a:pt x="4877250" y="2114608"/>
                </a:moveTo>
                <a:cubicBezTo>
                  <a:pt x="4886248" y="2124961"/>
                  <a:pt x="4886248" y="2124961"/>
                  <a:pt x="4895244" y="2135312"/>
                </a:cubicBezTo>
                <a:cubicBezTo>
                  <a:pt x="4893565" y="2136770"/>
                  <a:pt x="4882892" y="2127877"/>
                  <a:pt x="4873895" y="2117524"/>
                </a:cubicBezTo>
                <a:cubicBezTo>
                  <a:pt x="4873895" y="2117524"/>
                  <a:pt x="4875573" y="2116066"/>
                  <a:pt x="4877250" y="2114608"/>
                </a:cubicBezTo>
                <a:close/>
                <a:moveTo>
                  <a:pt x="4530865" y="2112796"/>
                </a:moveTo>
                <a:cubicBezTo>
                  <a:pt x="4549446" y="2130439"/>
                  <a:pt x="4554999" y="2125612"/>
                  <a:pt x="4567065" y="2132021"/>
                </a:cubicBezTo>
                <a:cubicBezTo>
                  <a:pt x="4581945" y="2152881"/>
                  <a:pt x="4569879" y="2146473"/>
                  <a:pt x="4566176" y="2149690"/>
                </a:cubicBezTo>
                <a:cubicBezTo>
                  <a:pt x="4574541" y="2159315"/>
                  <a:pt x="4581055" y="2170549"/>
                  <a:pt x="4582905" y="2168940"/>
                </a:cubicBezTo>
                <a:cubicBezTo>
                  <a:pt x="4584758" y="2167331"/>
                  <a:pt x="4578243" y="2156098"/>
                  <a:pt x="4588459" y="2164115"/>
                </a:cubicBezTo>
                <a:cubicBezTo>
                  <a:pt x="4586608" y="2165723"/>
                  <a:pt x="4613554" y="2192991"/>
                  <a:pt x="4609853" y="2196208"/>
                </a:cubicBezTo>
                <a:cubicBezTo>
                  <a:pt x="4620068" y="2204225"/>
                  <a:pt x="4620068" y="2204225"/>
                  <a:pt x="4628434" y="2213851"/>
                </a:cubicBezTo>
                <a:cubicBezTo>
                  <a:pt x="4630285" y="2212243"/>
                  <a:pt x="4630285" y="2212243"/>
                  <a:pt x="4640501" y="2220259"/>
                </a:cubicBezTo>
                <a:cubicBezTo>
                  <a:pt x="4642351" y="2218651"/>
                  <a:pt x="4633987" y="2209026"/>
                  <a:pt x="4625621" y="2199398"/>
                </a:cubicBezTo>
                <a:cubicBezTo>
                  <a:pt x="4637689" y="2205808"/>
                  <a:pt x="4658119" y="2221841"/>
                  <a:pt x="4655308" y="2207391"/>
                </a:cubicBezTo>
                <a:cubicBezTo>
                  <a:pt x="4657160" y="2205782"/>
                  <a:pt x="4659010" y="2204174"/>
                  <a:pt x="4667375" y="2213798"/>
                </a:cubicBezTo>
                <a:cubicBezTo>
                  <a:pt x="4669226" y="2212190"/>
                  <a:pt x="4660861" y="2202565"/>
                  <a:pt x="4652496" y="2192940"/>
                </a:cubicBezTo>
                <a:cubicBezTo>
                  <a:pt x="4664563" y="2199348"/>
                  <a:pt x="4666414" y="2197739"/>
                  <a:pt x="4661751" y="2184897"/>
                </a:cubicBezTo>
                <a:cubicBezTo>
                  <a:pt x="4670116" y="2194522"/>
                  <a:pt x="4678480" y="2204147"/>
                  <a:pt x="4676630" y="2205756"/>
                </a:cubicBezTo>
                <a:cubicBezTo>
                  <a:pt x="4686847" y="2213774"/>
                  <a:pt x="4695211" y="2223398"/>
                  <a:pt x="4705427" y="2231414"/>
                </a:cubicBezTo>
                <a:cubicBezTo>
                  <a:pt x="4693361" y="2225006"/>
                  <a:pt x="4710092" y="2244259"/>
                  <a:pt x="4699874" y="2236241"/>
                </a:cubicBezTo>
                <a:cubicBezTo>
                  <a:pt x="4699874" y="2236241"/>
                  <a:pt x="4699874" y="2236241"/>
                  <a:pt x="4691510" y="2226616"/>
                </a:cubicBezTo>
                <a:cubicBezTo>
                  <a:pt x="4712903" y="2258710"/>
                  <a:pt x="4697135" y="2255520"/>
                  <a:pt x="4708311" y="2279595"/>
                </a:cubicBezTo>
                <a:cubicBezTo>
                  <a:pt x="4699946" y="2269970"/>
                  <a:pt x="4699946" y="2269970"/>
                  <a:pt x="4691582" y="2260344"/>
                </a:cubicBezTo>
                <a:cubicBezTo>
                  <a:pt x="4683215" y="2250718"/>
                  <a:pt x="4689731" y="2261954"/>
                  <a:pt x="4681364" y="2252326"/>
                </a:cubicBezTo>
                <a:cubicBezTo>
                  <a:pt x="4679514" y="2253934"/>
                  <a:pt x="4687880" y="2263561"/>
                  <a:pt x="4686029" y="2265170"/>
                </a:cubicBezTo>
                <a:cubicBezTo>
                  <a:pt x="4677663" y="2255543"/>
                  <a:pt x="4677663" y="2255543"/>
                  <a:pt x="4675811" y="2257152"/>
                </a:cubicBezTo>
                <a:cubicBezTo>
                  <a:pt x="4673960" y="2258761"/>
                  <a:pt x="4680476" y="2269996"/>
                  <a:pt x="4676774" y="2273213"/>
                </a:cubicBezTo>
                <a:cubicBezTo>
                  <a:pt x="4668408" y="2263586"/>
                  <a:pt x="4666557" y="2265195"/>
                  <a:pt x="4658192" y="2255570"/>
                </a:cubicBezTo>
                <a:cubicBezTo>
                  <a:pt x="4650788" y="2262004"/>
                  <a:pt x="4663817" y="2284474"/>
                  <a:pt x="4656413" y="2290909"/>
                </a:cubicBezTo>
                <a:cubicBezTo>
                  <a:pt x="4646197" y="2282889"/>
                  <a:pt x="4648047" y="2281281"/>
                  <a:pt x="4639683" y="2271657"/>
                </a:cubicBezTo>
                <a:cubicBezTo>
                  <a:pt x="4639683" y="2271657"/>
                  <a:pt x="4635981" y="2274874"/>
                  <a:pt x="4635981" y="2274874"/>
                </a:cubicBezTo>
                <a:cubicBezTo>
                  <a:pt x="4629468" y="2263639"/>
                  <a:pt x="4631318" y="2262032"/>
                  <a:pt x="4622952" y="2252405"/>
                </a:cubicBezTo>
                <a:cubicBezTo>
                  <a:pt x="4624803" y="2250795"/>
                  <a:pt x="4624803" y="2250795"/>
                  <a:pt x="4624803" y="2250795"/>
                </a:cubicBezTo>
                <a:cubicBezTo>
                  <a:pt x="4626653" y="2249187"/>
                  <a:pt x="4626653" y="2249187"/>
                  <a:pt x="4628504" y="2247579"/>
                </a:cubicBezTo>
                <a:cubicBezTo>
                  <a:pt x="4603409" y="2218702"/>
                  <a:pt x="4582979" y="2202669"/>
                  <a:pt x="4566248" y="2183418"/>
                </a:cubicBezTo>
                <a:cubicBezTo>
                  <a:pt x="4578313" y="2189825"/>
                  <a:pt x="4565287" y="2167358"/>
                  <a:pt x="4568988" y="2164141"/>
                </a:cubicBezTo>
                <a:cubicBezTo>
                  <a:pt x="4560624" y="2154517"/>
                  <a:pt x="4556923" y="2157734"/>
                  <a:pt x="4555072" y="2159342"/>
                </a:cubicBezTo>
                <a:cubicBezTo>
                  <a:pt x="4553220" y="2160951"/>
                  <a:pt x="4536489" y="2141700"/>
                  <a:pt x="4538340" y="2140089"/>
                </a:cubicBezTo>
                <a:cubicBezTo>
                  <a:pt x="4542042" y="2136874"/>
                  <a:pt x="4550407" y="2146498"/>
                  <a:pt x="4545745" y="2133656"/>
                </a:cubicBezTo>
                <a:cubicBezTo>
                  <a:pt x="4537380" y="2124031"/>
                  <a:pt x="4527162" y="2116013"/>
                  <a:pt x="4530865" y="2112796"/>
                </a:cubicBezTo>
                <a:close/>
                <a:moveTo>
                  <a:pt x="4180914" y="2112573"/>
                </a:moveTo>
                <a:cubicBezTo>
                  <a:pt x="4182529" y="2111169"/>
                  <a:pt x="4186625" y="2112152"/>
                  <a:pt x="4192045" y="2116527"/>
                </a:cubicBezTo>
                <a:cubicBezTo>
                  <a:pt x="4210038" y="2137232"/>
                  <a:pt x="4186508" y="2121339"/>
                  <a:pt x="4204501" y="2142043"/>
                </a:cubicBezTo>
                <a:cubicBezTo>
                  <a:pt x="4202655" y="2143648"/>
                  <a:pt x="4195505" y="2131693"/>
                  <a:pt x="4184662" y="2122944"/>
                </a:cubicBezTo>
                <a:cubicBezTo>
                  <a:pt x="4180164" y="2117767"/>
                  <a:pt x="4179299" y="2113976"/>
                  <a:pt x="4180914" y="2112573"/>
                </a:cubicBezTo>
                <a:close/>
                <a:moveTo>
                  <a:pt x="4881278" y="2111108"/>
                </a:moveTo>
                <a:cubicBezTo>
                  <a:pt x="4894303" y="2117960"/>
                  <a:pt x="4906255" y="2143916"/>
                  <a:pt x="4881278" y="2111108"/>
                </a:cubicBezTo>
                <a:close/>
                <a:moveTo>
                  <a:pt x="4377927" y="2109787"/>
                </a:moveTo>
                <a:cubicBezTo>
                  <a:pt x="4386307" y="2119430"/>
                  <a:pt x="4386307" y="2119430"/>
                  <a:pt x="4394685" y="2129070"/>
                </a:cubicBezTo>
                <a:cubicBezTo>
                  <a:pt x="4396545" y="2127453"/>
                  <a:pt x="4388167" y="2117813"/>
                  <a:pt x="4391887" y="2114580"/>
                </a:cubicBezTo>
                <a:cubicBezTo>
                  <a:pt x="4393748" y="2112963"/>
                  <a:pt x="4402125" y="2122603"/>
                  <a:pt x="4410505" y="2132245"/>
                </a:cubicBezTo>
                <a:cubicBezTo>
                  <a:pt x="4410505" y="2132245"/>
                  <a:pt x="4408645" y="2133861"/>
                  <a:pt x="4408645" y="2133861"/>
                </a:cubicBezTo>
                <a:cubicBezTo>
                  <a:pt x="4417024" y="2143505"/>
                  <a:pt x="4418885" y="2141888"/>
                  <a:pt x="4420745" y="2140271"/>
                </a:cubicBezTo>
                <a:cubicBezTo>
                  <a:pt x="4414225" y="2129012"/>
                  <a:pt x="4412365" y="2130629"/>
                  <a:pt x="4412365" y="2130629"/>
                </a:cubicBezTo>
                <a:cubicBezTo>
                  <a:pt x="4414225" y="2129012"/>
                  <a:pt x="4405846" y="2119370"/>
                  <a:pt x="4416086" y="2127395"/>
                </a:cubicBezTo>
                <a:cubicBezTo>
                  <a:pt x="4426325" y="2135421"/>
                  <a:pt x="4447742" y="2167579"/>
                  <a:pt x="4451462" y="2164346"/>
                </a:cubicBezTo>
                <a:cubicBezTo>
                  <a:pt x="4459840" y="2173986"/>
                  <a:pt x="4457980" y="2175602"/>
                  <a:pt x="4456119" y="2177218"/>
                </a:cubicBezTo>
                <a:cubicBezTo>
                  <a:pt x="4445882" y="2169195"/>
                  <a:pt x="4435642" y="2161169"/>
                  <a:pt x="4427262" y="2151527"/>
                </a:cubicBezTo>
                <a:cubicBezTo>
                  <a:pt x="4425401" y="2153144"/>
                  <a:pt x="4433782" y="2162786"/>
                  <a:pt x="4423542" y="2154761"/>
                </a:cubicBezTo>
                <a:cubicBezTo>
                  <a:pt x="4423542" y="2154761"/>
                  <a:pt x="4421682" y="2156377"/>
                  <a:pt x="4413304" y="2146738"/>
                </a:cubicBezTo>
                <a:cubicBezTo>
                  <a:pt x="4411444" y="2148354"/>
                  <a:pt x="4411444" y="2148354"/>
                  <a:pt x="4403064" y="2138711"/>
                </a:cubicBezTo>
                <a:cubicBezTo>
                  <a:pt x="4392824" y="2130686"/>
                  <a:pt x="4392824" y="2130686"/>
                  <a:pt x="4392824" y="2130686"/>
                </a:cubicBezTo>
                <a:cubicBezTo>
                  <a:pt x="4384446" y="2121046"/>
                  <a:pt x="4384446" y="2121046"/>
                  <a:pt x="4384446" y="2121046"/>
                </a:cubicBezTo>
                <a:cubicBezTo>
                  <a:pt x="4384446" y="2121046"/>
                  <a:pt x="4376066" y="2111404"/>
                  <a:pt x="4376066" y="2111404"/>
                </a:cubicBezTo>
                <a:cubicBezTo>
                  <a:pt x="4376066" y="2111404"/>
                  <a:pt x="4377927" y="2109787"/>
                  <a:pt x="4377927" y="2109787"/>
                </a:cubicBezTo>
                <a:close/>
                <a:moveTo>
                  <a:pt x="3490503" y="2107095"/>
                </a:moveTo>
                <a:cubicBezTo>
                  <a:pt x="3491419" y="2106867"/>
                  <a:pt x="3493120" y="2107659"/>
                  <a:pt x="3495831" y="2109845"/>
                </a:cubicBezTo>
                <a:cubicBezTo>
                  <a:pt x="3504827" y="2120197"/>
                  <a:pt x="3504827" y="2120197"/>
                  <a:pt x="3504827" y="2120197"/>
                </a:cubicBezTo>
                <a:cubicBezTo>
                  <a:pt x="3502981" y="2121801"/>
                  <a:pt x="3501134" y="2123406"/>
                  <a:pt x="3497443" y="2126614"/>
                </a:cubicBezTo>
                <a:cubicBezTo>
                  <a:pt x="3493868" y="2120636"/>
                  <a:pt x="3490754" y="2114257"/>
                  <a:pt x="3489890" y="2110466"/>
                </a:cubicBezTo>
                <a:cubicBezTo>
                  <a:pt x="3489458" y="2108570"/>
                  <a:pt x="3489588" y="2107322"/>
                  <a:pt x="3490503" y="2107095"/>
                </a:cubicBezTo>
                <a:close/>
                <a:moveTo>
                  <a:pt x="5030526" y="2102537"/>
                </a:moveTo>
                <a:cubicBezTo>
                  <a:pt x="5033882" y="2099621"/>
                  <a:pt x="5048878" y="2116875"/>
                  <a:pt x="5038024" y="2111165"/>
                </a:cubicBezTo>
                <a:cubicBezTo>
                  <a:pt x="5038024" y="2111165"/>
                  <a:pt x="5038024" y="2111165"/>
                  <a:pt x="5030526" y="2102537"/>
                </a:cubicBezTo>
                <a:close/>
                <a:moveTo>
                  <a:pt x="4443883" y="2102334"/>
                </a:moveTo>
                <a:cubicBezTo>
                  <a:pt x="4454119" y="2110347"/>
                  <a:pt x="4458762" y="2123221"/>
                  <a:pt x="4468997" y="2131232"/>
                </a:cubicBezTo>
                <a:cubicBezTo>
                  <a:pt x="4477369" y="2140866"/>
                  <a:pt x="4467132" y="2132853"/>
                  <a:pt x="4475504" y="2142486"/>
                </a:cubicBezTo>
                <a:cubicBezTo>
                  <a:pt x="4475504" y="2142486"/>
                  <a:pt x="4477369" y="2140866"/>
                  <a:pt x="4485741" y="2150499"/>
                </a:cubicBezTo>
                <a:cubicBezTo>
                  <a:pt x="4483876" y="2152119"/>
                  <a:pt x="4487605" y="2148879"/>
                  <a:pt x="4487605" y="2148879"/>
                </a:cubicBezTo>
                <a:cubicBezTo>
                  <a:pt x="4495977" y="2158512"/>
                  <a:pt x="4495977" y="2158512"/>
                  <a:pt x="4494113" y="2160132"/>
                </a:cubicBezTo>
                <a:cubicBezTo>
                  <a:pt x="4502485" y="2169766"/>
                  <a:pt x="4504349" y="2168146"/>
                  <a:pt x="4510856" y="2179398"/>
                </a:cubicBezTo>
                <a:cubicBezTo>
                  <a:pt x="4508991" y="2181018"/>
                  <a:pt x="4517363" y="2190652"/>
                  <a:pt x="4515498" y="2192273"/>
                </a:cubicBezTo>
                <a:cubicBezTo>
                  <a:pt x="4515498" y="2192273"/>
                  <a:pt x="4523871" y="2201905"/>
                  <a:pt x="4522006" y="2203526"/>
                </a:cubicBezTo>
                <a:cubicBezTo>
                  <a:pt x="4522006" y="2203526"/>
                  <a:pt x="4530378" y="2213160"/>
                  <a:pt x="4530378" y="2213160"/>
                </a:cubicBezTo>
                <a:cubicBezTo>
                  <a:pt x="4538750" y="2222793"/>
                  <a:pt x="4545256" y="2234044"/>
                  <a:pt x="4541527" y="2237285"/>
                </a:cubicBezTo>
                <a:cubicBezTo>
                  <a:pt x="4549899" y="2246919"/>
                  <a:pt x="4558271" y="2256552"/>
                  <a:pt x="4556406" y="2258174"/>
                </a:cubicBezTo>
                <a:cubicBezTo>
                  <a:pt x="4564778" y="2267806"/>
                  <a:pt x="4566643" y="2266185"/>
                  <a:pt x="4570372" y="2262945"/>
                </a:cubicBezTo>
                <a:cubicBezTo>
                  <a:pt x="4587114" y="2282209"/>
                  <a:pt x="4583386" y="2285451"/>
                  <a:pt x="4600130" y="2304718"/>
                </a:cubicBezTo>
                <a:cubicBezTo>
                  <a:pt x="4598265" y="2306338"/>
                  <a:pt x="4594536" y="2309579"/>
                  <a:pt x="4611278" y="2328843"/>
                </a:cubicBezTo>
                <a:cubicBezTo>
                  <a:pt x="4609414" y="2330464"/>
                  <a:pt x="4615920" y="2341718"/>
                  <a:pt x="4614057" y="2343338"/>
                </a:cubicBezTo>
                <a:cubicBezTo>
                  <a:pt x="4603820" y="2335325"/>
                  <a:pt x="4605685" y="2333704"/>
                  <a:pt x="4597314" y="2324074"/>
                </a:cubicBezTo>
                <a:cubicBezTo>
                  <a:pt x="4597314" y="2324074"/>
                  <a:pt x="4599178" y="2322454"/>
                  <a:pt x="4599178" y="2322454"/>
                </a:cubicBezTo>
                <a:cubicBezTo>
                  <a:pt x="4580571" y="2304806"/>
                  <a:pt x="4595450" y="2325694"/>
                  <a:pt x="4574976" y="2309668"/>
                </a:cubicBezTo>
                <a:cubicBezTo>
                  <a:pt x="4574976" y="2309668"/>
                  <a:pt x="4583348" y="2319302"/>
                  <a:pt x="4581485" y="2320921"/>
                </a:cubicBezTo>
                <a:cubicBezTo>
                  <a:pt x="4579620" y="2322542"/>
                  <a:pt x="4571247" y="2312908"/>
                  <a:pt x="4573113" y="2311288"/>
                </a:cubicBezTo>
                <a:cubicBezTo>
                  <a:pt x="4566604" y="2300035"/>
                  <a:pt x="4570334" y="2296794"/>
                  <a:pt x="4551727" y="2279149"/>
                </a:cubicBezTo>
                <a:cubicBezTo>
                  <a:pt x="4547084" y="2266274"/>
                  <a:pt x="4559185" y="2272668"/>
                  <a:pt x="4561049" y="2271047"/>
                </a:cubicBezTo>
                <a:cubicBezTo>
                  <a:pt x="4562913" y="2269426"/>
                  <a:pt x="4552677" y="2261413"/>
                  <a:pt x="4554541" y="2259793"/>
                </a:cubicBezTo>
                <a:cubicBezTo>
                  <a:pt x="4552677" y="2261413"/>
                  <a:pt x="4542441" y="2253401"/>
                  <a:pt x="4532204" y="2245387"/>
                </a:cubicBezTo>
                <a:cubicBezTo>
                  <a:pt x="4532204" y="2245387"/>
                  <a:pt x="4530340" y="2247007"/>
                  <a:pt x="4538711" y="2256641"/>
                </a:cubicBezTo>
                <a:cubicBezTo>
                  <a:pt x="4536847" y="2258261"/>
                  <a:pt x="4539625" y="2272756"/>
                  <a:pt x="4531254" y="2263122"/>
                </a:cubicBezTo>
                <a:cubicBezTo>
                  <a:pt x="4522882" y="2253488"/>
                  <a:pt x="4508003" y="2232604"/>
                  <a:pt x="4501496" y="2221350"/>
                </a:cubicBezTo>
                <a:cubicBezTo>
                  <a:pt x="4503361" y="2219730"/>
                  <a:pt x="4480111" y="2189210"/>
                  <a:pt x="4475468" y="2176336"/>
                </a:cubicBezTo>
                <a:cubicBezTo>
                  <a:pt x="4465231" y="2168323"/>
                  <a:pt x="4465231" y="2168323"/>
                  <a:pt x="4456859" y="2158690"/>
                </a:cubicBezTo>
                <a:cubicBezTo>
                  <a:pt x="4450352" y="2147436"/>
                  <a:pt x="4470825" y="2163461"/>
                  <a:pt x="4455945" y="2142575"/>
                </a:cubicBezTo>
                <a:cubicBezTo>
                  <a:pt x="4466182" y="2150587"/>
                  <a:pt x="4466182" y="2150587"/>
                  <a:pt x="4468046" y="2148968"/>
                </a:cubicBezTo>
                <a:cubicBezTo>
                  <a:pt x="4459674" y="2139334"/>
                  <a:pt x="4459674" y="2139334"/>
                  <a:pt x="4449440" y="2131323"/>
                </a:cubicBezTo>
                <a:cubicBezTo>
                  <a:pt x="4442000" y="2120880"/>
                  <a:pt x="4437118" y="2112439"/>
                  <a:pt x="4435844" y="2107205"/>
                </a:cubicBezTo>
                <a:cubicBezTo>
                  <a:pt x="4434568" y="2101973"/>
                  <a:pt x="4436899" y="2099948"/>
                  <a:pt x="4443883" y="2102334"/>
                </a:cubicBezTo>
                <a:close/>
                <a:moveTo>
                  <a:pt x="432976" y="2099416"/>
                </a:moveTo>
                <a:cubicBezTo>
                  <a:pt x="439977" y="2104566"/>
                  <a:pt x="437568" y="2114101"/>
                  <a:pt x="432606" y="2125523"/>
                </a:cubicBezTo>
                <a:cubicBezTo>
                  <a:pt x="427643" y="2136948"/>
                  <a:pt x="420124" y="2150262"/>
                  <a:pt x="416910" y="2162973"/>
                </a:cubicBezTo>
                <a:cubicBezTo>
                  <a:pt x="387297" y="2148726"/>
                  <a:pt x="414153" y="2108183"/>
                  <a:pt x="432976" y="2099416"/>
                </a:cubicBezTo>
                <a:close/>
                <a:moveTo>
                  <a:pt x="4959586" y="2096052"/>
                </a:moveTo>
                <a:cubicBezTo>
                  <a:pt x="4969656" y="2103959"/>
                  <a:pt x="4967834" y="2105542"/>
                  <a:pt x="4976079" y="2115030"/>
                </a:cubicBezTo>
                <a:cubicBezTo>
                  <a:pt x="4982505" y="2126103"/>
                  <a:pt x="4972435" y="2118197"/>
                  <a:pt x="4970613" y="2119780"/>
                </a:cubicBezTo>
                <a:cubicBezTo>
                  <a:pt x="4964190" y="2108709"/>
                  <a:pt x="4966012" y="2107125"/>
                  <a:pt x="4966012" y="2107125"/>
                </a:cubicBezTo>
                <a:cubicBezTo>
                  <a:pt x="4964190" y="2108709"/>
                  <a:pt x="4964190" y="2108709"/>
                  <a:pt x="4964190" y="2108709"/>
                </a:cubicBezTo>
                <a:cubicBezTo>
                  <a:pt x="4964190" y="2108709"/>
                  <a:pt x="4960546" y="2111875"/>
                  <a:pt x="4960546" y="2111875"/>
                </a:cubicBezTo>
                <a:cubicBezTo>
                  <a:pt x="4958724" y="2113459"/>
                  <a:pt x="4958724" y="2113459"/>
                  <a:pt x="4958724" y="2113459"/>
                </a:cubicBezTo>
                <a:cubicBezTo>
                  <a:pt x="4954600" y="2108713"/>
                  <a:pt x="4951388" y="2103177"/>
                  <a:pt x="4950466" y="2099815"/>
                </a:cubicBezTo>
                <a:cubicBezTo>
                  <a:pt x="4949542" y="2096453"/>
                  <a:pt x="4950909" y="2095265"/>
                  <a:pt x="4955942" y="2099219"/>
                </a:cubicBezTo>
                <a:cubicBezTo>
                  <a:pt x="4955942" y="2099219"/>
                  <a:pt x="4957764" y="2097635"/>
                  <a:pt x="4957764" y="2097635"/>
                </a:cubicBezTo>
                <a:cubicBezTo>
                  <a:pt x="4957764" y="2097635"/>
                  <a:pt x="4957764" y="2097635"/>
                  <a:pt x="4959586" y="2096052"/>
                </a:cubicBezTo>
                <a:close/>
                <a:moveTo>
                  <a:pt x="3459304" y="2090862"/>
                </a:moveTo>
                <a:cubicBezTo>
                  <a:pt x="3459186" y="2088693"/>
                  <a:pt x="3462443" y="2090407"/>
                  <a:pt x="3471438" y="2100759"/>
                </a:cubicBezTo>
                <a:cubicBezTo>
                  <a:pt x="3469425" y="2102509"/>
                  <a:pt x="3469425" y="2102509"/>
                  <a:pt x="3467412" y="2104259"/>
                </a:cubicBezTo>
                <a:cubicBezTo>
                  <a:pt x="3462914" y="2099083"/>
                  <a:pt x="3459423" y="2093033"/>
                  <a:pt x="3459304" y="2090862"/>
                </a:cubicBezTo>
                <a:close/>
                <a:moveTo>
                  <a:pt x="4851919" y="2088170"/>
                </a:moveTo>
                <a:cubicBezTo>
                  <a:pt x="4849905" y="2089918"/>
                  <a:pt x="4858902" y="2100273"/>
                  <a:pt x="4856888" y="2102023"/>
                </a:cubicBezTo>
                <a:cubicBezTo>
                  <a:pt x="4856888" y="2102023"/>
                  <a:pt x="4847890" y="2091669"/>
                  <a:pt x="4847890" y="2091669"/>
                </a:cubicBezTo>
                <a:cubicBezTo>
                  <a:pt x="4849905" y="2089918"/>
                  <a:pt x="4849905" y="2089918"/>
                  <a:pt x="4851919" y="2088170"/>
                </a:cubicBezTo>
                <a:close/>
                <a:moveTo>
                  <a:pt x="4085457" y="2088024"/>
                </a:moveTo>
                <a:cubicBezTo>
                  <a:pt x="4085457" y="2088024"/>
                  <a:pt x="4087322" y="2086403"/>
                  <a:pt x="4095858" y="2096226"/>
                </a:cubicBezTo>
                <a:cubicBezTo>
                  <a:pt x="4095858" y="2096226"/>
                  <a:pt x="4093993" y="2097846"/>
                  <a:pt x="4093993" y="2097846"/>
                </a:cubicBezTo>
                <a:cubicBezTo>
                  <a:pt x="4093993" y="2097846"/>
                  <a:pt x="4093993" y="2097846"/>
                  <a:pt x="4085457" y="2088024"/>
                </a:cubicBezTo>
                <a:close/>
                <a:moveTo>
                  <a:pt x="4616385" y="2086930"/>
                </a:moveTo>
                <a:cubicBezTo>
                  <a:pt x="4619742" y="2084014"/>
                  <a:pt x="4628739" y="2094366"/>
                  <a:pt x="4637734" y="2104717"/>
                </a:cubicBezTo>
                <a:cubicBezTo>
                  <a:pt x="4637734" y="2104717"/>
                  <a:pt x="4637734" y="2104717"/>
                  <a:pt x="4636057" y="2106176"/>
                </a:cubicBezTo>
                <a:cubicBezTo>
                  <a:pt x="4634378" y="2107635"/>
                  <a:pt x="4625383" y="2097284"/>
                  <a:pt x="4616385" y="2086930"/>
                </a:cubicBezTo>
                <a:close/>
                <a:moveTo>
                  <a:pt x="4954983" y="2083395"/>
                </a:moveTo>
                <a:cubicBezTo>
                  <a:pt x="4963231" y="2092885"/>
                  <a:pt x="4963231" y="2092885"/>
                  <a:pt x="4961409" y="2094468"/>
                </a:cubicBezTo>
                <a:cubicBezTo>
                  <a:pt x="4961409" y="2094468"/>
                  <a:pt x="4959586" y="2096052"/>
                  <a:pt x="4959586" y="2096052"/>
                </a:cubicBezTo>
                <a:cubicBezTo>
                  <a:pt x="4949517" y="2088145"/>
                  <a:pt x="4951339" y="2086562"/>
                  <a:pt x="4951339" y="2086562"/>
                </a:cubicBezTo>
                <a:cubicBezTo>
                  <a:pt x="4951339" y="2086562"/>
                  <a:pt x="4953161" y="2084978"/>
                  <a:pt x="4954983" y="2083395"/>
                </a:cubicBezTo>
                <a:close/>
                <a:moveTo>
                  <a:pt x="4404615" y="2083209"/>
                </a:moveTo>
                <a:cubicBezTo>
                  <a:pt x="4405958" y="2082042"/>
                  <a:pt x="4414954" y="2092396"/>
                  <a:pt x="4414954" y="2092396"/>
                </a:cubicBezTo>
                <a:cubicBezTo>
                  <a:pt x="4423950" y="2102746"/>
                  <a:pt x="4413612" y="2093562"/>
                  <a:pt x="4404615" y="2083209"/>
                </a:cubicBezTo>
                <a:close/>
                <a:moveTo>
                  <a:pt x="4929642" y="2082705"/>
                </a:moveTo>
                <a:cubicBezTo>
                  <a:pt x="4928289" y="2079342"/>
                  <a:pt x="4929184" y="2078563"/>
                  <a:pt x="4934576" y="2082960"/>
                </a:cubicBezTo>
                <a:cubicBezTo>
                  <a:pt x="4932787" y="2084516"/>
                  <a:pt x="4941782" y="2094867"/>
                  <a:pt x="4938202" y="2097979"/>
                </a:cubicBezTo>
                <a:cubicBezTo>
                  <a:pt x="4934599" y="2092025"/>
                  <a:pt x="4930996" y="2086073"/>
                  <a:pt x="4929642" y="2082705"/>
                </a:cubicBezTo>
                <a:close/>
                <a:moveTo>
                  <a:pt x="4373378" y="2082010"/>
                </a:moveTo>
                <a:cubicBezTo>
                  <a:pt x="4375356" y="2082406"/>
                  <a:pt x="4378380" y="2084009"/>
                  <a:pt x="4384429" y="2087212"/>
                </a:cubicBezTo>
                <a:cubicBezTo>
                  <a:pt x="4384429" y="2087212"/>
                  <a:pt x="4386290" y="2085595"/>
                  <a:pt x="4386290" y="2085595"/>
                </a:cubicBezTo>
                <a:cubicBezTo>
                  <a:pt x="4394669" y="2095237"/>
                  <a:pt x="4394669" y="2095237"/>
                  <a:pt x="4394669" y="2095237"/>
                </a:cubicBezTo>
                <a:cubicBezTo>
                  <a:pt x="4404909" y="2103263"/>
                  <a:pt x="4406769" y="2101646"/>
                  <a:pt x="4408630" y="2100029"/>
                </a:cubicBezTo>
                <a:cubicBezTo>
                  <a:pt x="4423526" y="2120928"/>
                  <a:pt x="4411427" y="2114520"/>
                  <a:pt x="4417945" y="2125778"/>
                </a:cubicBezTo>
                <a:cubicBezTo>
                  <a:pt x="4417945" y="2125778"/>
                  <a:pt x="4416086" y="2127395"/>
                  <a:pt x="4416086" y="2127395"/>
                </a:cubicBezTo>
                <a:cubicBezTo>
                  <a:pt x="4416086" y="2127395"/>
                  <a:pt x="4407706" y="2117753"/>
                  <a:pt x="4407706" y="2117753"/>
                </a:cubicBezTo>
                <a:cubicBezTo>
                  <a:pt x="4399329" y="2108113"/>
                  <a:pt x="4389088" y="2100087"/>
                  <a:pt x="4385368" y="2103321"/>
                </a:cubicBezTo>
                <a:cubicBezTo>
                  <a:pt x="4376988" y="2093678"/>
                  <a:pt x="4368611" y="2084038"/>
                  <a:pt x="4368611" y="2084038"/>
                </a:cubicBezTo>
                <a:cubicBezTo>
                  <a:pt x="4370471" y="2082421"/>
                  <a:pt x="4371401" y="2081613"/>
                  <a:pt x="4373378" y="2082010"/>
                </a:cubicBezTo>
                <a:close/>
                <a:moveTo>
                  <a:pt x="4796603" y="2081730"/>
                </a:moveTo>
                <a:cubicBezTo>
                  <a:pt x="4807478" y="2090449"/>
                  <a:pt x="4802240" y="2076829"/>
                  <a:pt x="4813117" y="2085549"/>
                </a:cubicBezTo>
                <a:cubicBezTo>
                  <a:pt x="4811238" y="2087183"/>
                  <a:pt x="4820233" y="2097533"/>
                  <a:pt x="4818354" y="2099167"/>
                </a:cubicBezTo>
                <a:cubicBezTo>
                  <a:pt x="4818354" y="2099167"/>
                  <a:pt x="4816474" y="2100800"/>
                  <a:pt x="4816474" y="2100800"/>
                </a:cubicBezTo>
                <a:cubicBezTo>
                  <a:pt x="4814595" y="2102433"/>
                  <a:pt x="4803720" y="2093716"/>
                  <a:pt x="4796603" y="2081730"/>
                </a:cubicBezTo>
                <a:close/>
                <a:moveTo>
                  <a:pt x="4096644" y="2078302"/>
                </a:moveTo>
                <a:cubicBezTo>
                  <a:pt x="4105180" y="2088124"/>
                  <a:pt x="4103316" y="2089745"/>
                  <a:pt x="4111851" y="2099565"/>
                </a:cubicBezTo>
                <a:cubicBezTo>
                  <a:pt x="4120385" y="2109385"/>
                  <a:pt x="4113715" y="2097944"/>
                  <a:pt x="4124114" y="2106145"/>
                </a:cubicBezTo>
                <a:cubicBezTo>
                  <a:pt x="4132648" y="2115965"/>
                  <a:pt x="4147855" y="2137228"/>
                  <a:pt x="4158254" y="2145429"/>
                </a:cubicBezTo>
                <a:cubicBezTo>
                  <a:pt x="4166790" y="2155251"/>
                  <a:pt x="4163061" y="2158493"/>
                  <a:pt x="4171595" y="2168313"/>
                </a:cubicBezTo>
                <a:cubicBezTo>
                  <a:pt x="4180130" y="2178133"/>
                  <a:pt x="4175325" y="2165072"/>
                  <a:pt x="4183859" y="2174893"/>
                </a:cubicBezTo>
                <a:cubicBezTo>
                  <a:pt x="4192395" y="2184715"/>
                  <a:pt x="4188667" y="2187956"/>
                  <a:pt x="4186802" y="2189575"/>
                </a:cubicBezTo>
                <a:cubicBezTo>
                  <a:pt x="4195336" y="2199396"/>
                  <a:pt x="4205735" y="2207597"/>
                  <a:pt x="4203872" y="2209216"/>
                </a:cubicBezTo>
                <a:cubicBezTo>
                  <a:pt x="4200142" y="2212458"/>
                  <a:pt x="4183073" y="2192817"/>
                  <a:pt x="4186015" y="2207498"/>
                </a:cubicBezTo>
                <a:cubicBezTo>
                  <a:pt x="4177480" y="2197677"/>
                  <a:pt x="4168943" y="2187856"/>
                  <a:pt x="4170808" y="2186235"/>
                </a:cubicBezTo>
                <a:cubicBezTo>
                  <a:pt x="4162274" y="2176414"/>
                  <a:pt x="4158544" y="2179655"/>
                  <a:pt x="4150009" y="2169834"/>
                </a:cubicBezTo>
                <a:cubicBezTo>
                  <a:pt x="4143338" y="2158392"/>
                  <a:pt x="4151874" y="2168214"/>
                  <a:pt x="4155602" y="2164974"/>
                </a:cubicBezTo>
                <a:cubicBezTo>
                  <a:pt x="4148932" y="2153531"/>
                  <a:pt x="4123325" y="2124066"/>
                  <a:pt x="4116656" y="2112626"/>
                </a:cubicBezTo>
                <a:cubicBezTo>
                  <a:pt x="4108121" y="2102806"/>
                  <a:pt x="4108121" y="2102806"/>
                  <a:pt x="4099587" y="2092986"/>
                </a:cubicBezTo>
                <a:cubicBezTo>
                  <a:pt x="4092916" y="2081542"/>
                  <a:pt x="4094780" y="2079922"/>
                  <a:pt x="4096644" y="2078302"/>
                </a:cubicBezTo>
                <a:close/>
                <a:moveTo>
                  <a:pt x="3539380" y="2078163"/>
                </a:moveTo>
                <a:lnTo>
                  <a:pt x="3541449" y="2088098"/>
                </a:lnTo>
                <a:lnTo>
                  <a:pt x="3539570" y="2082182"/>
                </a:lnTo>
                <a:close/>
                <a:moveTo>
                  <a:pt x="5038310" y="2077601"/>
                </a:moveTo>
                <a:cubicBezTo>
                  <a:pt x="5039653" y="2076434"/>
                  <a:pt x="5039653" y="2076434"/>
                  <a:pt x="5048651" y="2086788"/>
                </a:cubicBezTo>
                <a:cubicBezTo>
                  <a:pt x="5056303" y="2098305"/>
                  <a:pt x="5038310" y="2077601"/>
                  <a:pt x="5038310" y="2077601"/>
                </a:cubicBezTo>
                <a:close/>
                <a:moveTo>
                  <a:pt x="4280208" y="2076246"/>
                </a:moveTo>
                <a:cubicBezTo>
                  <a:pt x="4282068" y="2074629"/>
                  <a:pt x="4290447" y="2084271"/>
                  <a:pt x="4292308" y="2082654"/>
                </a:cubicBezTo>
                <a:cubicBezTo>
                  <a:pt x="4300688" y="2092297"/>
                  <a:pt x="4300688" y="2092297"/>
                  <a:pt x="4298827" y="2093914"/>
                </a:cubicBezTo>
                <a:cubicBezTo>
                  <a:pt x="4309066" y="2101937"/>
                  <a:pt x="4309066" y="2101937"/>
                  <a:pt x="4310926" y="2100321"/>
                </a:cubicBezTo>
                <a:cubicBezTo>
                  <a:pt x="4310926" y="2100321"/>
                  <a:pt x="4310926" y="2100321"/>
                  <a:pt x="4302548" y="2090681"/>
                </a:cubicBezTo>
                <a:cubicBezTo>
                  <a:pt x="4310926" y="2100321"/>
                  <a:pt x="4314647" y="2097087"/>
                  <a:pt x="4324886" y="2105112"/>
                </a:cubicBezTo>
                <a:cubicBezTo>
                  <a:pt x="4324886" y="2105112"/>
                  <a:pt x="4333266" y="2114755"/>
                  <a:pt x="4333266" y="2114755"/>
                </a:cubicBezTo>
                <a:cubicBezTo>
                  <a:pt x="4343504" y="2122778"/>
                  <a:pt x="4330467" y="2100262"/>
                  <a:pt x="4347225" y="2119545"/>
                </a:cubicBezTo>
                <a:cubicBezTo>
                  <a:pt x="4349085" y="2117928"/>
                  <a:pt x="4349085" y="2117928"/>
                  <a:pt x="4350945" y="2116312"/>
                </a:cubicBezTo>
                <a:cubicBezTo>
                  <a:pt x="4350945" y="2116312"/>
                  <a:pt x="4350945" y="2116312"/>
                  <a:pt x="4359325" y="2125953"/>
                </a:cubicBezTo>
                <a:cubicBezTo>
                  <a:pt x="4359325" y="2125953"/>
                  <a:pt x="4359325" y="2125953"/>
                  <a:pt x="4357464" y="2127570"/>
                </a:cubicBezTo>
                <a:cubicBezTo>
                  <a:pt x="4357464" y="2127570"/>
                  <a:pt x="4355604" y="2129187"/>
                  <a:pt x="4355604" y="2129187"/>
                </a:cubicBezTo>
                <a:cubicBezTo>
                  <a:pt x="4360263" y="2142063"/>
                  <a:pt x="4387260" y="2169371"/>
                  <a:pt x="4399359" y="2175777"/>
                </a:cubicBezTo>
                <a:cubicBezTo>
                  <a:pt x="4417978" y="2193445"/>
                  <a:pt x="4431015" y="2215961"/>
                  <a:pt x="4437534" y="2227220"/>
                </a:cubicBezTo>
                <a:cubicBezTo>
                  <a:pt x="4435674" y="2228835"/>
                  <a:pt x="4425434" y="2220811"/>
                  <a:pt x="4425434" y="2220811"/>
                </a:cubicBezTo>
                <a:cubicBezTo>
                  <a:pt x="4423573" y="2222428"/>
                  <a:pt x="4423573" y="2222428"/>
                  <a:pt x="4431954" y="2232069"/>
                </a:cubicBezTo>
                <a:cubicBezTo>
                  <a:pt x="4438471" y="2243326"/>
                  <a:pt x="4440331" y="2241709"/>
                  <a:pt x="4442192" y="2240093"/>
                </a:cubicBezTo>
                <a:cubicBezTo>
                  <a:pt x="4448711" y="2251351"/>
                  <a:pt x="4457091" y="2260994"/>
                  <a:pt x="4463608" y="2272251"/>
                </a:cubicBezTo>
                <a:cubicBezTo>
                  <a:pt x="4463608" y="2272251"/>
                  <a:pt x="4455230" y="2262611"/>
                  <a:pt x="4453370" y="2264228"/>
                </a:cubicBezTo>
                <a:cubicBezTo>
                  <a:pt x="4453370" y="2264228"/>
                  <a:pt x="4453370" y="2264228"/>
                  <a:pt x="4451510" y="2265844"/>
                </a:cubicBezTo>
                <a:cubicBezTo>
                  <a:pt x="4451510" y="2265844"/>
                  <a:pt x="4449649" y="2267461"/>
                  <a:pt x="4458027" y="2277102"/>
                </a:cubicBezTo>
                <a:cubicBezTo>
                  <a:pt x="4449649" y="2267461"/>
                  <a:pt x="4449649" y="2267461"/>
                  <a:pt x="4449649" y="2267461"/>
                </a:cubicBezTo>
                <a:cubicBezTo>
                  <a:pt x="4449649" y="2267461"/>
                  <a:pt x="4449649" y="2267461"/>
                  <a:pt x="4441270" y="2257819"/>
                </a:cubicBezTo>
                <a:cubicBezTo>
                  <a:pt x="4443130" y="2256202"/>
                  <a:pt x="4443130" y="2256202"/>
                  <a:pt x="4443130" y="2256202"/>
                </a:cubicBezTo>
                <a:cubicBezTo>
                  <a:pt x="4444990" y="2254585"/>
                  <a:pt x="4444990" y="2254585"/>
                  <a:pt x="4444990" y="2254585"/>
                </a:cubicBezTo>
                <a:cubicBezTo>
                  <a:pt x="4444990" y="2254585"/>
                  <a:pt x="4434751" y="2246560"/>
                  <a:pt x="4434751" y="2246560"/>
                </a:cubicBezTo>
                <a:cubicBezTo>
                  <a:pt x="4432890" y="2248177"/>
                  <a:pt x="4429170" y="2251410"/>
                  <a:pt x="4420791" y="2241769"/>
                </a:cubicBezTo>
                <a:cubicBezTo>
                  <a:pt x="4412412" y="2232127"/>
                  <a:pt x="4414272" y="2230511"/>
                  <a:pt x="4414272" y="2230511"/>
                </a:cubicBezTo>
                <a:cubicBezTo>
                  <a:pt x="4405893" y="2220868"/>
                  <a:pt x="4397514" y="2211228"/>
                  <a:pt x="4397514" y="2211228"/>
                </a:cubicBezTo>
                <a:cubicBezTo>
                  <a:pt x="4399375" y="2209612"/>
                  <a:pt x="4392856" y="2198352"/>
                  <a:pt x="4386336" y="2187094"/>
                </a:cubicBezTo>
                <a:cubicBezTo>
                  <a:pt x="4376099" y="2179070"/>
                  <a:pt x="4374238" y="2180687"/>
                  <a:pt x="4372378" y="2182304"/>
                </a:cubicBezTo>
                <a:cubicBezTo>
                  <a:pt x="4365858" y="2171045"/>
                  <a:pt x="4355619" y="2163019"/>
                  <a:pt x="4345381" y="2154996"/>
                </a:cubicBezTo>
                <a:cubicBezTo>
                  <a:pt x="4345381" y="2154996"/>
                  <a:pt x="4347241" y="2153380"/>
                  <a:pt x="4347241" y="2153380"/>
                </a:cubicBezTo>
                <a:cubicBezTo>
                  <a:pt x="4338861" y="2143738"/>
                  <a:pt x="4337001" y="2145354"/>
                  <a:pt x="4330482" y="2134096"/>
                </a:cubicBezTo>
                <a:cubicBezTo>
                  <a:pt x="4330482" y="2134096"/>
                  <a:pt x="4322104" y="2124455"/>
                  <a:pt x="4320244" y="2126072"/>
                </a:cubicBezTo>
                <a:cubicBezTo>
                  <a:pt x="4320244" y="2126072"/>
                  <a:pt x="4328622" y="2135712"/>
                  <a:pt x="4326761" y="2137329"/>
                </a:cubicBezTo>
                <a:cubicBezTo>
                  <a:pt x="4318384" y="2127688"/>
                  <a:pt x="4318384" y="2127688"/>
                  <a:pt x="4310004" y="2118046"/>
                </a:cubicBezTo>
                <a:cubicBezTo>
                  <a:pt x="4310004" y="2118046"/>
                  <a:pt x="4311864" y="2116429"/>
                  <a:pt x="4311864" y="2116429"/>
                </a:cubicBezTo>
                <a:cubicBezTo>
                  <a:pt x="4305345" y="2105171"/>
                  <a:pt x="4303485" y="2106787"/>
                  <a:pt x="4295107" y="2097147"/>
                </a:cubicBezTo>
                <a:cubicBezTo>
                  <a:pt x="4296967" y="2095530"/>
                  <a:pt x="4288587" y="2085888"/>
                  <a:pt x="4280208" y="2076246"/>
                </a:cubicBezTo>
                <a:close/>
                <a:moveTo>
                  <a:pt x="4122060" y="2073375"/>
                </a:moveTo>
                <a:cubicBezTo>
                  <a:pt x="4132474" y="2081485"/>
                  <a:pt x="4140971" y="2091262"/>
                  <a:pt x="4149467" y="2101039"/>
                </a:cubicBezTo>
                <a:cubicBezTo>
                  <a:pt x="4147550" y="2102706"/>
                  <a:pt x="4154129" y="2114150"/>
                  <a:pt x="4162625" y="2123926"/>
                </a:cubicBezTo>
                <a:cubicBezTo>
                  <a:pt x="4152211" y="2115817"/>
                  <a:pt x="4150293" y="2117483"/>
                  <a:pt x="4139879" y="2109373"/>
                </a:cubicBezTo>
                <a:cubicBezTo>
                  <a:pt x="4133300" y="2097929"/>
                  <a:pt x="4126721" y="2086485"/>
                  <a:pt x="4118224" y="2076709"/>
                </a:cubicBezTo>
                <a:cubicBezTo>
                  <a:pt x="4120142" y="2075042"/>
                  <a:pt x="4120142" y="2075042"/>
                  <a:pt x="4122060" y="2073375"/>
                </a:cubicBezTo>
                <a:close/>
                <a:moveTo>
                  <a:pt x="4352292" y="2070574"/>
                </a:moveTo>
                <a:cubicBezTo>
                  <a:pt x="4357160" y="2071457"/>
                  <a:pt x="4378439" y="2093845"/>
                  <a:pt x="4374286" y="2097454"/>
                </a:cubicBezTo>
                <a:cubicBezTo>
                  <a:pt x="4363444" y="2088707"/>
                  <a:pt x="4365290" y="2087103"/>
                  <a:pt x="4354447" y="2078354"/>
                </a:cubicBezTo>
                <a:cubicBezTo>
                  <a:pt x="4350872" y="2072376"/>
                  <a:pt x="4350671" y="2070282"/>
                  <a:pt x="4352292" y="2070574"/>
                </a:cubicBezTo>
                <a:close/>
                <a:moveTo>
                  <a:pt x="507272" y="2069683"/>
                </a:moveTo>
                <a:cubicBezTo>
                  <a:pt x="523860" y="2073876"/>
                  <a:pt x="522118" y="2080769"/>
                  <a:pt x="518633" y="2094557"/>
                </a:cubicBezTo>
                <a:cubicBezTo>
                  <a:pt x="502045" y="2090363"/>
                  <a:pt x="503787" y="2083470"/>
                  <a:pt x="505530" y="2076575"/>
                </a:cubicBezTo>
                <a:cubicBezTo>
                  <a:pt x="505530" y="2076575"/>
                  <a:pt x="507272" y="2069683"/>
                  <a:pt x="507272" y="2069683"/>
                </a:cubicBezTo>
                <a:close/>
                <a:moveTo>
                  <a:pt x="473839" y="2069173"/>
                </a:moveTo>
                <a:cubicBezTo>
                  <a:pt x="473839" y="2069173"/>
                  <a:pt x="487845" y="2079475"/>
                  <a:pt x="487845" y="2079475"/>
                </a:cubicBezTo>
                <a:cubicBezTo>
                  <a:pt x="486239" y="2085832"/>
                  <a:pt x="487730" y="2096351"/>
                  <a:pt x="487274" y="2106379"/>
                </a:cubicBezTo>
                <a:cubicBezTo>
                  <a:pt x="486814" y="2116406"/>
                  <a:pt x="484404" y="2125940"/>
                  <a:pt x="474993" y="2130322"/>
                </a:cubicBezTo>
                <a:cubicBezTo>
                  <a:pt x="460986" y="2120020"/>
                  <a:pt x="465805" y="2100953"/>
                  <a:pt x="470625" y="2081885"/>
                </a:cubicBezTo>
                <a:cubicBezTo>
                  <a:pt x="472232" y="2075529"/>
                  <a:pt x="473839" y="2069173"/>
                  <a:pt x="473839" y="2069173"/>
                </a:cubicBezTo>
                <a:close/>
                <a:moveTo>
                  <a:pt x="4923464" y="2067632"/>
                </a:moveTo>
                <a:cubicBezTo>
                  <a:pt x="4925344" y="2068269"/>
                  <a:pt x="4928599" y="2069983"/>
                  <a:pt x="4929606" y="2069108"/>
                </a:cubicBezTo>
                <a:cubicBezTo>
                  <a:pt x="4938602" y="2079459"/>
                  <a:pt x="4936588" y="2081208"/>
                  <a:pt x="4934574" y="2082959"/>
                </a:cubicBezTo>
                <a:cubicBezTo>
                  <a:pt x="4934574" y="2082959"/>
                  <a:pt x="4925579" y="2072607"/>
                  <a:pt x="4925579" y="2072607"/>
                </a:cubicBezTo>
                <a:cubicBezTo>
                  <a:pt x="4921079" y="2067430"/>
                  <a:pt x="4921583" y="2066992"/>
                  <a:pt x="4923464" y="2067632"/>
                </a:cubicBezTo>
                <a:close/>
                <a:moveTo>
                  <a:pt x="4251114" y="2065194"/>
                </a:moveTo>
                <a:cubicBezTo>
                  <a:pt x="4251114" y="2065194"/>
                  <a:pt x="4269107" y="2085898"/>
                  <a:pt x="4265750" y="2088815"/>
                </a:cubicBezTo>
                <a:cubicBezTo>
                  <a:pt x="4258432" y="2077005"/>
                  <a:pt x="4249435" y="2066653"/>
                  <a:pt x="4251114" y="2065194"/>
                </a:cubicBezTo>
                <a:close/>
                <a:moveTo>
                  <a:pt x="4153820" y="2064952"/>
                </a:moveTo>
                <a:cubicBezTo>
                  <a:pt x="4162218" y="2074613"/>
                  <a:pt x="4153820" y="2064952"/>
                  <a:pt x="4164097" y="2072981"/>
                </a:cubicBezTo>
                <a:cubicBezTo>
                  <a:pt x="4172494" y="2082643"/>
                  <a:pt x="4172494" y="2082643"/>
                  <a:pt x="4180891" y="2092304"/>
                </a:cubicBezTo>
                <a:cubicBezTo>
                  <a:pt x="4180891" y="2092304"/>
                  <a:pt x="4182770" y="2090670"/>
                  <a:pt x="4174373" y="2081008"/>
                </a:cubicBezTo>
                <a:cubicBezTo>
                  <a:pt x="4182770" y="2090670"/>
                  <a:pt x="4193046" y="2098700"/>
                  <a:pt x="4193046" y="2098700"/>
                </a:cubicBezTo>
                <a:cubicBezTo>
                  <a:pt x="4191166" y="2100333"/>
                  <a:pt x="4197683" y="2111628"/>
                  <a:pt x="4195804" y="2113261"/>
                </a:cubicBezTo>
                <a:cubicBezTo>
                  <a:pt x="4179011" y="2093937"/>
                  <a:pt x="4166855" y="2087542"/>
                  <a:pt x="4153820" y="2064952"/>
                </a:cubicBezTo>
                <a:close/>
                <a:moveTo>
                  <a:pt x="4812345" y="2061615"/>
                </a:moveTo>
                <a:cubicBezTo>
                  <a:pt x="4814290" y="2061817"/>
                  <a:pt x="4819045" y="2065255"/>
                  <a:pt x="4826542" y="2073882"/>
                </a:cubicBezTo>
                <a:cubicBezTo>
                  <a:pt x="4824528" y="2075633"/>
                  <a:pt x="4822515" y="2077383"/>
                  <a:pt x="4815017" y="2068755"/>
                </a:cubicBezTo>
                <a:cubicBezTo>
                  <a:pt x="4811269" y="2064442"/>
                  <a:pt x="4810400" y="2061409"/>
                  <a:pt x="4812345" y="2061615"/>
                </a:cubicBezTo>
                <a:close/>
                <a:moveTo>
                  <a:pt x="5040286" y="2060744"/>
                </a:moveTo>
                <a:lnTo>
                  <a:pt x="5049273" y="2068073"/>
                </a:lnTo>
                <a:cubicBezTo>
                  <a:pt x="5049273" y="2068073"/>
                  <a:pt x="5047483" y="2069629"/>
                  <a:pt x="5047483" y="2069629"/>
                </a:cubicBezTo>
                <a:close/>
                <a:moveTo>
                  <a:pt x="4117399" y="2060265"/>
                </a:moveTo>
                <a:cubicBezTo>
                  <a:pt x="4119317" y="2058598"/>
                  <a:pt x="4127813" y="2068376"/>
                  <a:pt x="4127813" y="2068376"/>
                </a:cubicBezTo>
                <a:cubicBezTo>
                  <a:pt x="4134391" y="2079819"/>
                  <a:pt x="4132474" y="2081485"/>
                  <a:pt x="4123978" y="2071708"/>
                </a:cubicBezTo>
                <a:cubicBezTo>
                  <a:pt x="4115481" y="2061931"/>
                  <a:pt x="4115481" y="2061931"/>
                  <a:pt x="4117399" y="2060265"/>
                </a:cubicBezTo>
                <a:close/>
                <a:moveTo>
                  <a:pt x="5038846" y="2058968"/>
                </a:moveTo>
                <a:lnTo>
                  <a:pt x="5040286" y="2060744"/>
                </a:lnTo>
                <a:lnTo>
                  <a:pt x="5038488" y="2059279"/>
                </a:lnTo>
                <a:close/>
                <a:moveTo>
                  <a:pt x="3443919" y="2058112"/>
                </a:moveTo>
                <a:cubicBezTo>
                  <a:pt x="3445377" y="2058399"/>
                  <a:pt x="3446833" y="2058688"/>
                  <a:pt x="3448291" y="2058977"/>
                </a:cubicBezTo>
                <a:cubicBezTo>
                  <a:pt x="3448291" y="2058977"/>
                  <a:pt x="3447864" y="2061138"/>
                  <a:pt x="3447437" y="2063297"/>
                </a:cubicBezTo>
                <a:cubicBezTo>
                  <a:pt x="3445980" y="2063009"/>
                  <a:pt x="3444522" y="2062721"/>
                  <a:pt x="3443065" y="2062433"/>
                </a:cubicBezTo>
                <a:cubicBezTo>
                  <a:pt x="3443491" y="2060273"/>
                  <a:pt x="3443919" y="2058112"/>
                  <a:pt x="3443919" y="2058112"/>
                </a:cubicBezTo>
                <a:close/>
                <a:moveTo>
                  <a:pt x="5036846" y="2053322"/>
                </a:moveTo>
                <a:cubicBezTo>
                  <a:pt x="5037686" y="2053159"/>
                  <a:pt x="5039370" y="2053968"/>
                  <a:pt x="5042068" y="2056168"/>
                </a:cubicBezTo>
                <a:lnTo>
                  <a:pt x="5038846" y="2058968"/>
                </a:lnTo>
                <a:lnTo>
                  <a:pt x="5036685" y="2056301"/>
                </a:lnTo>
                <a:cubicBezTo>
                  <a:pt x="5036008" y="2054617"/>
                  <a:pt x="5036005" y="2053485"/>
                  <a:pt x="5036846" y="2053322"/>
                </a:cubicBezTo>
                <a:close/>
                <a:moveTo>
                  <a:pt x="4816917" y="2051961"/>
                </a:moveTo>
                <a:cubicBezTo>
                  <a:pt x="4816917" y="2051961"/>
                  <a:pt x="4824414" y="2060588"/>
                  <a:pt x="4824414" y="2060588"/>
                </a:cubicBezTo>
                <a:cubicBezTo>
                  <a:pt x="4824414" y="2060588"/>
                  <a:pt x="4831912" y="2069216"/>
                  <a:pt x="4829897" y="2070965"/>
                </a:cubicBezTo>
                <a:cubicBezTo>
                  <a:pt x="4822400" y="2062339"/>
                  <a:pt x="4822400" y="2062339"/>
                  <a:pt x="4822400" y="2062339"/>
                </a:cubicBezTo>
                <a:cubicBezTo>
                  <a:pt x="4822400" y="2062339"/>
                  <a:pt x="4814903" y="2053711"/>
                  <a:pt x="4814903" y="2053711"/>
                </a:cubicBezTo>
                <a:cubicBezTo>
                  <a:pt x="4814903" y="2053711"/>
                  <a:pt x="4816917" y="2051961"/>
                  <a:pt x="4816917" y="2051961"/>
                </a:cubicBezTo>
                <a:close/>
                <a:moveTo>
                  <a:pt x="4953546" y="2048303"/>
                </a:moveTo>
                <a:cubicBezTo>
                  <a:pt x="4957126" y="2045192"/>
                  <a:pt x="4973329" y="2067451"/>
                  <a:pt x="4971539" y="2069007"/>
                </a:cubicBezTo>
                <a:cubicBezTo>
                  <a:pt x="4960753" y="2060211"/>
                  <a:pt x="4953546" y="2048303"/>
                  <a:pt x="4953546" y="2048303"/>
                </a:cubicBezTo>
                <a:close/>
                <a:moveTo>
                  <a:pt x="4340470" y="2045834"/>
                </a:moveTo>
                <a:cubicBezTo>
                  <a:pt x="4343099" y="2047334"/>
                  <a:pt x="4347351" y="2051210"/>
                  <a:pt x="4354849" y="2059837"/>
                </a:cubicBezTo>
                <a:cubicBezTo>
                  <a:pt x="4352835" y="2061587"/>
                  <a:pt x="4352835" y="2061587"/>
                  <a:pt x="4352835" y="2061587"/>
                </a:cubicBezTo>
                <a:cubicBezTo>
                  <a:pt x="4343324" y="2054710"/>
                  <a:pt x="4343324" y="2054710"/>
                  <a:pt x="4335826" y="2046083"/>
                </a:cubicBezTo>
                <a:cubicBezTo>
                  <a:pt x="4336833" y="2045208"/>
                  <a:pt x="4337840" y="2044333"/>
                  <a:pt x="4340470" y="2045834"/>
                </a:cubicBezTo>
                <a:close/>
                <a:moveTo>
                  <a:pt x="3474117" y="2043918"/>
                </a:moveTo>
                <a:cubicBezTo>
                  <a:pt x="3474117" y="2043918"/>
                  <a:pt x="3482613" y="2053696"/>
                  <a:pt x="3484492" y="2052062"/>
                </a:cubicBezTo>
                <a:cubicBezTo>
                  <a:pt x="3492990" y="2061840"/>
                  <a:pt x="3491110" y="2063472"/>
                  <a:pt x="3489231" y="2065105"/>
                </a:cubicBezTo>
                <a:cubicBezTo>
                  <a:pt x="3497728" y="2074882"/>
                  <a:pt x="3508104" y="2083026"/>
                  <a:pt x="3523218" y="2104214"/>
                </a:cubicBezTo>
                <a:cubicBezTo>
                  <a:pt x="3519459" y="2107480"/>
                  <a:pt x="3513821" y="2112380"/>
                  <a:pt x="3508182" y="2117281"/>
                </a:cubicBezTo>
                <a:cubicBezTo>
                  <a:pt x="3484571" y="2086317"/>
                  <a:pt x="3505324" y="2102604"/>
                  <a:pt x="3500586" y="2089559"/>
                </a:cubicBezTo>
                <a:cubicBezTo>
                  <a:pt x="3492089" y="2079782"/>
                  <a:pt x="3483593" y="2070006"/>
                  <a:pt x="3490210" y="2081416"/>
                </a:cubicBezTo>
                <a:cubicBezTo>
                  <a:pt x="3476975" y="2058595"/>
                  <a:pt x="3478855" y="2056962"/>
                  <a:pt x="3474117" y="2043918"/>
                </a:cubicBezTo>
                <a:close/>
                <a:moveTo>
                  <a:pt x="4220075" y="2043714"/>
                </a:moveTo>
                <a:cubicBezTo>
                  <a:pt x="4224394" y="2052073"/>
                  <a:pt x="4218397" y="2045172"/>
                  <a:pt x="4218397" y="2045172"/>
                </a:cubicBezTo>
                <a:cubicBezTo>
                  <a:pt x="4220075" y="2043714"/>
                  <a:pt x="4221754" y="2042255"/>
                  <a:pt x="4220075" y="2043714"/>
                </a:cubicBezTo>
                <a:close/>
                <a:moveTo>
                  <a:pt x="3496180" y="2042916"/>
                </a:moveTo>
                <a:cubicBezTo>
                  <a:pt x="3499760" y="2039805"/>
                  <a:pt x="3515964" y="2062064"/>
                  <a:pt x="3514173" y="2063620"/>
                </a:cubicBezTo>
                <a:cubicBezTo>
                  <a:pt x="3503388" y="2054824"/>
                  <a:pt x="3496180" y="2042916"/>
                  <a:pt x="3496180" y="2042916"/>
                </a:cubicBezTo>
                <a:close/>
                <a:moveTo>
                  <a:pt x="4939403" y="2042422"/>
                </a:moveTo>
                <a:cubicBezTo>
                  <a:pt x="4941081" y="2040964"/>
                  <a:pt x="4951756" y="2049858"/>
                  <a:pt x="4951756" y="2049858"/>
                </a:cubicBezTo>
                <a:cubicBezTo>
                  <a:pt x="4960752" y="2060209"/>
                  <a:pt x="4948401" y="2052774"/>
                  <a:pt x="4939403" y="2042422"/>
                </a:cubicBezTo>
                <a:close/>
                <a:moveTo>
                  <a:pt x="4925575" y="2042326"/>
                </a:moveTo>
                <a:cubicBezTo>
                  <a:pt x="4927365" y="2040771"/>
                  <a:pt x="4934862" y="2049398"/>
                  <a:pt x="4934862" y="2049398"/>
                </a:cubicBezTo>
                <a:cubicBezTo>
                  <a:pt x="4933073" y="2050954"/>
                  <a:pt x="4938779" y="2061136"/>
                  <a:pt x="4929492" y="2054064"/>
                </a:cubicBezTo>
                <a:cubicBezTo>
                  <a:pt x="4921995" y="2045438"/>
                  <a:pt x="4933073" y="2050954"/>
                  <a:pt x="4925575" y="2042326"/>
                </a:cubicBezTo>
                <a:close/>
                <a:moveTo>
                  <a:pt x="4745860" y="2041033"/>
                </a:moveTo>
                <a:cubicBezTo>
                  <a:pt x="4756368" y="2049397"/>
                  <a:pt x="4760060" y="2046188"/>
                  <a:pt x="4768724" y="2056157"/>
                </a:cubicBezTo>
                <a:cubicBezTo>
                  <a:pt x="4777387" y="2066127"/>
                  <a:pt x="4773696" y="2069335"/>
                  <a:pt x="4782360" y="2079304"/>
                </a:cubicBezTo>
                <a:cubicBezTo>
                  <a:pt x="4784205" y="2077700"/>
                  <a:pt x="4797839" y="2100845"/>
                  <a:pt x="4799686" y="2099240"/>
                </a:cubicBezTo>
                <a:cubicBezTo>
                  <a:pt x="4804656" y="2112417"/>
                  <a:pt x="4821982" y="2132354"/>
                  <a:pt x="4818291" y="2135562"/>
                </a:cubicBezTo>
                <a:cubicBezTo>
                  <a:pt x="4807782" y="2127198"/>
                  <a:pt x="4797272" y="2118833"/>
                  <a:pt x="4790456" y="2107261"/>
                </a:cubicBezTo>
                <a:cubicBezTo>
                  <a:pt x="4792302" y="2105657"/>
                  <a:pt x="4799119" y="2117229"/>
                  <a:pt x="4800965" y="2115626"/>
                </a:cubicBezTo>
                <a:cubicBezTo>
                  <a:pt x="4795993" y="2102449"/>
                  <a:pt x="4761339" y="2062574"/>
                  <a:pt x="4745860" y="2041033"/>
                </a:cubicBezTo>
                <a:close/>
                <a:moveTo>
                  <a:pt x="4226466" y="2040053"/>
                </a:moveTo>
                <a:cubicBezTo>
                  <a:pt x="4227655" y="2040913"/>
                  <a:pt x="4229529" y="2043069"/>
                  <a:pt x="4233278" y="2047383"/>
                </a:cubicBezTo>
                <a:cubicBezTo>
                  <a:pt x="4233278" y="2047383"/>
                  <a:pt x="4231263" y="2049134"/>
                  <a:pt x="4238762" y="2057760"/>
                </a:cubicBezTo>
                <a:cubicBezTo>
                  <a:pt x="4229250" y="2050883"/>
                  <a:pt x="4221753" y="2042256"/>
                  <a:pt x="4223766" y="2040506"/>
                </a:cubicBezTo>
                <a:cubicBezTo>
                  <a:pt x="4224773" y="2039631"/>
                  <a:pt x="4225276" y="2039194"/>
                  <a:pt x="4226466" y="2040053"/>
                </a:cubicBezTo>
                <a:close/>
                <a:moveTo>
                  <a:pt x="4280982" y="2039236"/>
                </a:moveTo>
                <a:cubicBezTo>
                  <a:pt x="4291159" y="2047218"/>
                  <a:pt x="4301336" y="2055199"/>
                  <a:pt x="4307820" y="2066389"/>
                </a:cubicBezTo>
                <a:cubicBezTo>
                  <a:pt x="4317995" y="2074368"/>
                  <a:pt x="4321687" y="2071160"/>
                  <a:pt x="4315203" y="2059972"/>
                </a:cubicBezTo>
                <a:cubicBezTo>
                  <a:pt x="4325378" y="2067952"/>
                  <a:pt x="4331863" y="2079142"/>
                  <a:pt x="4333708" y="2077538"/>
                </a:cubicBezTo>
                <a:cubicBezTo>
                  <a:pt x="4342038" y="2087123"/>
                  <a:pt x="4348524" y="2098313"/>
                  <a:pt x="4350369" y="2096709"/>
                </a:cubicBezTo>
                <a:cubicBezTo>
                  <a:pt x="4356851" y="2107897"/>
                  <a:pt x="4355006" y="2109501"/>
                  <a:pt x="4361491" y="2120691"/>
                </a:cubicBezTo>
                <a:cubicBezTo>
                  <a:pt x="4351315" y="2112708"/>
                  <a:pt x="4344832" y="2101521"/>
                  <a:pt x="4336501" y="2091935"/>
                </a:cubicBezTo>
                <a:cubicBezTo>
                  <a:pt x="4324479" y="2085558"/>
                  <a:pt x="4320788" y="2088767"/>
                  <a:pt x="4302282" y="2071202"/>
                </a:cubicBezTo>
                <a:cubicBezTo>
                  <a:pt x="4299040" y="2065606"/>
                  <a:pt x="4302045" y="2067200"/>
                  <a:pt x="4305051" y="2068795"/>
                </a:cubicBezTo>
                <a:lnTo>
                  <a:pt x="4305974" y="2067993"/>
                </a:lnTo>
                <a:lnTo>
                  <a:pt x="4289313" y="2048822"/>
                </a:lnTo>
                <a:cubicBezTo>
                  <a:pt x="4287468" y="2050426"/>
                  <a:pt x="4279137" y="2040840"/>
                  <a:pt x="4287468" y="2050426"/>
                </a:cubicBezTo>
                <a:cubicBezTo>
                  <a:pt x="4285621" y="2052031"/>
                  <a:pt x="4285621" y="2052031"/>
                  <a:pt x="4285621" y="2052031"/>
                </a:cubicBezTo>
                <a:cubicBezTo>
                  <a:pt x="4285621" y="2052031"/>
                  <a:pt x="4285621" y="2052031"/>
                  <a:pt x="4277291" y="2042445"/>
                </a:cubicBezTo>
                <a:cubicBezTo>
                  <a:pt x="4279137" y="2040840"/>
                  <a:pt x="4280982" y="2039236"/>
                  <a:pt x="4280982" y="2039236"/>
                </a:cubicBezTo>
                <a:close/>
                <a:moveTo>
                  <a:pt x="3447973" y="2036464"/>
                </a:moveTo>
                <a:cubicBezTo>
                  <a:pt x="3452563" y="2037371"/>
                  <a:pt x="3447110" y="2048866"/>
                  <a:pt x="3443955" y="2040699"/>
                </a:cubicBezTo>
                <a:cubicBezTo>
                  <a:pt x="3444434" y="2038278"/>
                  <a:pt x="3447494" y="2038883"/>
                  <a:pt x="3447973" y="2036464"/>
                </a:cubicBezTo>
                <a:close/>
                <a:moveTo>
                  <a:pt x="4096666" y="2029824"/>
                </a:moveTo>
                <a:cubicBezTo>
                  <a:pt x="4096666" y="2029824"/>
                  <a:pt x="4096666" y="2029824"/>
                  <a:pt x="4105664" y="2040177"/>
                </a:cubicBezTo>
                <a:cubicBezTo>
                  <a:pt x="4104322" y="2041343"/>
                  <a:pt x="4104322" y="2041343"/>
                  <a:pt x="4104322" y="2041343"/>
                </a:cubicBezTo>
                <a:cubicBezTo>
                  <a:pt x="4104322" y="2041343"/>
                  <a:pt x="4104322" y="2041343"/>
                  <a:pt x="4095324" y="2030991"/>
                </a:cubicBezTo>
                <a:cubicBezTo>
                  <a:pt x="4095324" y="2030991"/>
                  <a:pt x="4095324" y="2030991"/>
                  <a:pt x="4096666" y="2029824"/>
                </a:cubicBezTo>
                <a:close/>
                <a:moveTo>
                  <a:pt x="4760795" y="2028054"/>
                </a:moveTo>
                <a:cubicBezTo>
                  <a:pt x="4769792" y="2038407"/>
                  <a:pt x="4769792" y="2038407"/>
                  <a:pt x="4769792" y="2038407"/>
                </a:cubicBezTo>
                <a:cubicBezTo>
                  <a:pt x="4769792" y="2038407"/>
                  <a:pt x="4778787" y="2048757"/>
                  <a:pt x="4778787" y="2048757"/>
                </a:cubicBezTo>
                <a:cubicBezTo>
                  <a:pt x="4776773" y="2050508"/>
                  <a:pt x="4776773" y="2050508"/>
                  <a:pt x="4776773" y="2050508"/>
                </a:cubicBezTo>
                <a:cubicBezTo>
                  <a:pt x="4776773" y="2050508"/>
                  <a:pt x="4776773" y="2050508"/>
                  <a:pt x="4767778" y="2040157"/>
                </a:cubicBezTo>
                <a:cubicBezTo>
                  <a:pt x="4758781" y="2029804"/>
                  <a:pt x="4758781" y="2029804"/>
                  <a:pt x="4758781" y="2029804"/>
                </a:cubicBezTo>
                <a:cubicBezTo>
                  <a:pt x="4758781" y="2029804"/>
                  <a:pt x="4760795" y="2028054"/>
                  <a:pt x="4760795" y="2028054"/>
                </a:cubicBezTo>
                <a:close/>
                <a:moveTo>
                  <a:pt x="3490347" y="2027781"/>
                </a:moveTo>
                <a:cubicBezTo>
                  <a:pt x="3490966" y="2032693"/>
                  <a:pt x="3487906" y="2032088"/>
                  <a:pt x="3487449" y="2034392"/>
                </a:cubicBezTo>
                <a:cubicBezTo>
                  <a:pt x="3485920" y="2034089"/>
                  <a:pt x="3484845" y="2031483"/>
                  <a:pt x="3483316" y="2031180"/>
                </a:cubicBezTo>
                <a:cubicBezTo>
                  <a:pt x="3485301" y="2029178"/>
                  <a:pt x="3487287" y="2027176"/>
                  <a:pt x="3490347" y="2027781"/>
                </a:cubicBezTo>
                <a:close/>
                <a:moveTo>
                  <a:pt x="4294239" y="2027716"/>
                </a:moveTo>
                <a:cubicBezTo>
                  <a:pt x="4302636" y="2037378"/>
                  <a:pt x="4311032" y="2047039"/>
                  <a:pt x="4311032" y="2047039"/>
                </a:cubicBezTo>
                <a:cubicBezTo>
                  <a:pt x="4311032" y="2047039"/>
                  <a:pt x="4311032" y="2047039"/>
                  <a:pt x="4312878" y="2045435"/>
                </a:cubicBezTo>
                <a:cubicBezTo>
                  <a:pt x="4323121" y="2053493"/>
                  <a:pt x="4326812" y="2050285"/>
                  <a:pt x="4328658" y="2048680"/>
                </a:cubicBezTo>
                <a:cubicBezTo>
                  <a:pt x="4345452" y="2068004"/>
                  <a:pt x="4324967" y="2051889"/>
                  <a:pt x="4341760" y="2071212"/>
                </a:cubicBezTo>
                <a:cubicBezTo>
                  <a:pt x="4338068" y="2074421"/>
                  <a:pt x="4327825" y="2066363"/>
                  <a:pt x="4319428" y="2056700"/>
                </a:cubicBezTo>
                <a:cubicBezTo>
                  <a:pt x="4319428" y="2056700"/>
                  <a:pt x="4309187" y="2048643"/>
                  <a:pt x="4309187" y="2048643"/>
                </a:cubicBezTo>
                <a:cubicBezTo>
                  <a:pt x="4307341" y="2050247"/>
                  <a:pt x="4307341" y="2050247"/>
                  <a:pt x="4297099" y="2042190"/>
                </a:cubicBezTo>
                <a:cubicBezTo>
                  <a:pt x="4297099" y="2042190"/>
                  <a:pt x="4297099" y="2042190"/>
                  <a:pt x="4288702" y="2032528"/>
                </a:cubicBezTo>
                <a:cubicBezTo>
                  <a:pt x="4290547" y="2030924"/>
                  <a:pt x="4292393" y="2029319"/>
                  <a:pt x="4294239" y="2027716"/>
                </a:cubicBezTo>
                <a:close/>
                <a:moveTo>
                  <a:pt x="4901988" y="2026483"/>
                </a:moveTo>
                <a:cubicBezTo>
                  <a:pt x="4910985" y="2036836"/>
                  <a:pt x="4909307" y="2038295"/>
                  <a:pt x="4909307" y="2038295"/>
                </a:cubicBezTo>
                <a:cubicBezTo>
                  <a:pt x="4909307" y="2038295"/>
                  <a:pt x="4900310" y="2027942"/>
                  <a:pt x="4898632" y="2029400"/>
                </a:cubicBezTo>
                <a:cubicBezTo>
                  <a:pt x="4900310" y="2027942"/>
                  <a:pt x="4901988" y="2026483"/>
                  <a:pt x="4901988" y="2026483"/>
                </a:cubicBezTo>
                <a:close/>
                <a:moveTo>
                  <a:pt x="3451813" y="2024861"/>
                </a:moveTo>
                <a:cubicBezTo>
                  <a:pt x="3469911" y="2026182"/>
                  <a:pt x="3469911" y="2026182"/>
                  <a:pt x="3469911" y="2026182"/>
                </a:cubicBezTo>
                <a:cubicBezTo>
                  <a:pt x="3469911" y="2026182"/>
                  <a:pt x="3469911" y="2026182"/>
                  <a:pt x="3453854" y="2031284"/>
                </a:cubicBezTo>
                <a:cubicBezTo>
                  <a:pt x="3453854" y="2031284"/>
                  <a:pt x="3451813" y="2024861"/>
                  <a:pt x="3451813" y="2024861"/>
                </a:cubicBezTo>
                <a:close/>
                <a:moveTo>
                  <a:pt x="4813692" y="2018424"/>
                </a:moveTo>
                <a:cubicBezTo>
                  <a:pt x="4821689" y="2027627"/>
                  <a:pt x="4837682" y="2046030"/>
                  <a:pt x="4826330" y="2039745"/>
                </a:cubicBezTo>
                <a:cubicBezTo>
                  <a:pt x="4826330" y="2039745"/>
                  <a:pt x="4820011" y="2029086"/>
                  <a:pt x="4812013" y="2019882"/>
                </a:cubicBezTo>
                <a:cubicBezTo>
                  <a:pt x="4813692" y="2018424"/>
                  <a:pt x="4813692" y="2018424"/>
                  <a:pt x="4813692" y="2018424"/>
                </a:cubicBezTo>
                <a:close/>
                <a:moveTo>
                  <a:pt x="3584832" y="2014327"/>
                </a:moveTo>
                <a:cubicBezTo>
                  <a:pt x="3593830" y="2024679"/>
                  <a:pt x="3592152" y="2026139"/>
                  <a:pt x="3592152" y="2026139"/>
                </a:cubicBezTo>
                <a:cubicBezTo>
                  <a:pt x="3599469" y="2037947"/>
                  <a:pt x="3590473" y="2027596"/>
                  <a:pt x="3581476" y="2017243"/>
                </a:cubicBezTo>
                <a:cubicBezTo>
                  <a:pt x="3583154" y="2015785"/>
                  <a:pt x="3583154" y="2015785"/>
                  <a:pt x="3584832" y="2014327"/>
                </a:cubicBezTo>
                <a:close/>
                <a:moveTo>
                  <a:pt x="4819060" y="2013758"/>
                </a:moveTo>
                <a:cubicBezTo>
                  <a:pt x="4819060" y="2013758"/>
                  <a:pt x="4826716" y="2025278"/>
                  <a:pt x="4826716" y="2025278"/>
                </a:cubicBezTo>
                <a:cubicBezTo>
                  <a:pt x="4826716" y="2025278"/>
                  <a:pt x="4826716" y="2025278"/>
                  <a:pt x="4817717" y="2014924"/>
                </a:cubicBezTo>
                <a:cubicBezTo>
                  <a:pt x="4817717" y="2014924"/>
                  <a:pt x="4828058" y="2024111"/>
                  <a:pt x="4819060" y="2013758"/>
                </a:cubicBezTo>
                <a:close/>
                <a:moveTo>
                  <a:pt x="4944412" y="2007786"/>
                </a:moveTo>
                <a:cubicBezTo>
                  <a:pt x="4954539" y="2015643"/>
                  <a:pt x="4956418" y="2014010"/>
                  <a:pt x="4958298" y="2012376"/>
                </a:cubicBezTo>
                <a:cubicBezTo>
                  <a:pt x="4968425" y="2020234"/>
                  <a:pt x="4974791" y="2031355"/>
                  <a:pt x="4976670" y="2029721"/>
                </a:cubicBezTo>
                <a:cubicBezTo>
                  <a:pt x="4981159" y="2042479"/>
                  <a:pt x="4964667" y="2023501"/>
                  <a:pt x="4967273" y="2037888"/>
                </a:cubicBezTo>
                <a:cubicBezTo>
                  <a:pt x="4960907" y="2026767"/>
                  <a:pt x="4950781" y="2018909"/>
                  <a:pt x="4944412" y="2007786"/>
                </a:cubicBezTo>
                <a:close/>
                <a:moveTo>
                  <a:pt x="4780304" y="1998986"/>
                </a:moveTo>
                <a:cubicBezTo>
                  <a:pt x="4780304" y="1998986"/>
                  <a:pt x="4780304" y="1998986"/>
                  <a:pt x="4788700" y="2008648"/>
                </a:cubicBezTo>
                <a:cubicBezTo>
                  <a:pt x="4788700" y="2008648"/>
                  <a:pt x="4788700" y="2008648"/>
                  <a:pt x="4795307" y="2019865"/>
                </a:cubicBezTo>
                <a:cubicBezTo>
                  <a:pt x="4803703" y="2029526"/>
                  <a:pt x="4812100" y="2039189"/>
                  <a:pt x="4822286" y="2047295"/>
                </a:cubicBezTo>
                <a:cubicBezTo>
                  <a:pt x="4820497" y="2048850"/>
                  <a:pt x="4820497" y="2048850"/>
                  <a:pt x="4818706" y="2050406"/>
                </a:cubicBezTo>
                <a:cubicBezTo>
                  <a:pt x="4810309" y="2040744"/>
                  <a:pt x="4801913" y="2031082"/>
                  <a:pt x="4800123" y="2032638"/>
                </a:cubicBezTo>
                <a:cubicBezTo>
                  <a:pt x="4791727" y="2022976"/>
                  <a:pt x="4793517" y="2021421"/>
                  <a:pt x="4786910" y="2010203"/>
                </a:cubicBezTo>
                <a:cubicBezTo>
                  <a:pt x="4786910" y="2010203"/>
                  <a:pt x="4778514" y="2000541"/>
                  <a:pt x="4778514" y="2000541"/>
                </a:cubicBezTo>
                <a:cubicBezTo>
                  <a:pt x="4780304" y="1998986"/>
                  <a:pt x="4780304" y="1998986"/>
                  <a:pt x="4780304" y="1998986"/>
                </a:cubicBezTo>
                <a:close/>
                <a:moveTo>
                  <a:pt x="5035259" y="1995459"/>
                </a:moveTo>
                <a:cubicBezTo>
                  <a:pt x="5036601" y="1994293"/>
                  <a:pt x="5045598" y="2004645"/>
                  <a:pt x="5045598" y="2004645"/>
                </a:cubicBezTo>
                <a:cubicBezTo>
                  <a:pt x="5044255" y="2005813"/>
                  <a:pt x="5044255" y="2005813"/>
                  <a:pt x="5044255" y="2005813"/>
                </a:cubicBezTo>
                <a:cubicBezTo>
                  <a:pt x="5044255" y="2005813"/>
                  <a:pt x="5044255" y="2005813"/>
                  <a:pt x="5035259" y="1995459"/>
                </a:cubicBezTo>
                <a:close/>
                <a:moveTo>
                  <a:pt x="4788226" y="1993614"/>
                </a:moveTo>
                <a:cubicBezTo>
                  <a:pt x="4789186" y="1994295"/>
                  <a:pt x="4790685" y="1996020"/>
                  <a:pt x="4793684" y="1999471"/>
                </a:cubicBezTo>
                <a:cubicBezTo>
                  <a:pt x="4792006" y="2000929"/>
                  <a:pt x="4786008" y="1994027"/>
                  <a:pt x="4784331" y="1995486"/>
                </a:cubicBezTo>
                <a:cubicBezTo>
                  <a:pt x="4786008" y="1994027"/>
                  <a:pt x="4786008" y="1994027"/>
                  <a:pt x="4786008" y="1994027"/>
                </a:cubicBezTo>
                <a:cubicBezTo>
                  <a:pt x="4786848" y="1993298"/>
                  <a:pt x="4787267" y="1992934"/>
                  <a:pt x="4788226" y="1993614"/>
                </a:cubicBezTo>
                <a:close/>
                <a:moveTo>
                  <a:pt x="4899098" y="1992655"/>
                </a:moveTo>
                <a:cubicBezTo>
                  <a:pt x="4902790" y="1989447"/>
                  <a:pt x="4915245" y="2014962"/>
                  <a:pt x="4904404" y="2006216"/>
                </a:cubicBezTo>
                <a:cubicBezTo>
                  <a:pt x="4895407" y="1995863"/>
                  <a:pt x="4899098" y="1992655"/>
                  <a:pt x="4899098" y="1992655"/>
                </a:cubicBezTo>
                <a:close/>
                <a:moveTo>
                  <a:pt x="3546352" y="1985687"/>
                </a:moveTo>
                <a:cubicBezTo>
                  <a:pt x="3550877" y="1986295"/>
                  <a:pt x="3558109" y="1989096"/>
                  <a:pt x="3560842" y="1986722"/>
                </a:cubicBezTo>
                <a:cubicBezTo>
                  <a:pt x="3560842" y="1986722"/>
                  <a:pt x="3568017" y="1998658"/>
                  <a:pt x="3569839" y="1997074"/>
                </a:cubicBezTo>
                <a:cubicBezTo>
                  <a:pt x="3577013" y="2009009"/>
                  <a:pt x="3564374" y="2001825"/>
                  <a:pt x="3562551" y="2003408"/>
                </a:cubicBezTo>
                <a:cubicBezTo>
                  <a:pt x="3562551" y="2003408"/>
                  <a:pt x="3571547" y="2013759"/>
                  <a:pt x="3569726" y="2015342"/>
                </a:cubicBezTo>
                <a:cubicBezTo>
                  <a:pt x="3567904" y="2016925"/>
                  <a:pt x="3557086" y="2008158"/>
                  <a:pt x="3548089" y="1997806"/>
                </a:cubicBezTo>
                <a:cubicBezTo>
                  <a:pt x="3540002" y="1986660"/>
                  <a:pt x="3541825" y="1985077"/>
                  <a:pt x="3546352" y="1985687"/>
                </a:cubicBezTo>
                <a:close/>
                <a:moveTo>
                  <a:pt x="3680789" y="1985445"/>
                </a:moveTo>
                <a:cubicBezTo>
                  <a:pt x="3682634" y="1983840"/>
                  <a:pt x="3690132" y="1992467"/>
                  <a:pt x="3691978" y="1990863"/>
                </a:cubicBezTo>
                <a:cubicBezTo>
                  <a:pt x="3691978" y="1990863"/>
                  <a:pt x="3693824" y="1989259"/>
                  <a:pt x="3693824" y="1989259"/>
                </a:cubicBezTo>
                <a:cubicBezTo>
                  <a:pt x="3701321" y="1997887"/>
                  <a:pt x="3701321" y="1997887"/>
                  <a:pt x="3699476" y="1999490"/>
                </a:cubicBezTo>
                <a:cubicBezTo>
                  <a:pt x="3699476" y="1999490"/>
                  <a:pt x="3697630" y="2001094"/>
                  <a:pt x="3697630" y="2001094"/>
                </a:cubicBezTo>
                <a:cubicBezTo>
                  <a:pt x="3695783" y="2002699"/>
                  <a:pt x="3686440" y="1995676"/>
                  <a:pt x="3680789" y="1985445"/>
                </a:cubicBezTo>
                <a:close/>
                <a:moveTo>
                  <a:pt x="3712104" y="1976401"/>
                </a:moveTo>
                <a:cubicBezTo>
                  <a:pt x="3713447" y="1975235"/>
                  <a:pt x="3728442" y="1992489"/>
                  <a:pt x="3719601" y="1985029"/>
                </a:cubicBezTo>
                <a:cubicBezTo>
                  <a:pt x="3719601" y="1985029"/>
                  <a:pt x="3719601" y="1985029"/>
                  <a:pt x="3712104" y="1976401"/>
                </a:cubicBezTo>
                <a:close/>
                <a:moveTo>
                  <a:pt x="3452517" y="1972739"/>
                </a:moveTo>
                <a:lnTo>
                  <a:pt x="3454730" y="1982352"/>
                </a:lnTo>
                <a:lnTo>
                  <a:pt x="3459129" y="1981198"/>
                </a:lnTo>
                <a:cubicBezTo>
                  <a:pt x="3458423" y="1984763"/>
                  <a:pt x="3457571" y="1987064"/>
                  <a:pt x="3456129" y="1988322"/>
                </a:cubicBezTo>
                <a:lnTo>
                  <a:pt x="3454520" y="1988536"/>
                </a:lnTo>
                <a:lnTo>
                  <a:pt x="3453869" y="1998592"/>
                </a:lnTo>
                <a:lnTo>
                  <a:pt x="3452991" y="2002448"/>
                </a:lnTo>
                <a:lnTo>
                  <a:pt x="3453045" y="2011004"/>
                </a:lnTo>
                <a:lnTo>
                  <a:pt x="3449735" y="2016738"/>
                </a:lnTo>
                <a:lnTo>
                  <a:pt x="3446703" y="2030047"/>
                </a:lnTo>
                <a:cubicBezTo>
                  <a:pt x="3443244" y="2031177"/>
                  <a:pt x="3445206" y="2023024"/>
                  <a:pt x="3442727" y="2020077"/>
                </a:cubicBezTo>
                <a:lnTo>
                  <a:pt x="3442913" y="2019302"/>
                </a:lnTo>
                <a:lnTo>
                  <a:pt x="3441212" y="2016884"/>
                </a:lnTo>
                <a:cubicBezTo>
                  <a:pt x="3440695" y="2014349"/>
                  <a:pt x="3441102" y="2011576"/>
                  <a:pt x="3442116" y="2008843"/>
                </a:cubicBezTo>
                <a:cubicBezTo>
                  <a:pt x="3443129" y="2006110"/>
                  <a:pt x="3444750" y="2003421"/>
                  <a:pt x="3446660" y="2001060"/>
                </a:cubicBezTo>
                <a:lnTo>
                  <a:pt x="3447483" y="2000297"/>
                </a:lnTo>
                <a:lnTo>
                  <a:pt x="3448118" y="1997655"/>
                </a:lnTo>
                <a:cubicBezTo>
                  <a:pt x="3449589" y="1991539"/>
                  <a:pt x="3444170" y="2000823"/>
                  <a:pt x="3444646" y="1992214"/>
                </a:cubicBezTo>
                <a:cubicBezTo>
                  <a:pt x="3446102" y="1979531"/>
                  <a:pt x="3449562" y="1978400"/>
                  <a:pt x="3452517" y="1972739"/>
                </a:cubicBezTo>
                <a:close/>
                <a:moveTo>
                  <a:pt x="4798898" y="1963444"/>
                </a:moveTo>
                <a:cubicBezTo>
                  <a:pt x="4798898" y="1963444"/>
                  <a:pt x="4798898" y="1963444"/>
                  <a:pt x="4807295" y="1973106"/>
                </a:cubicBezTo>
                <a:cubicBezTo>
                  <a:pt x="4807295" y="1973106"/>
                  <a:pt x="4805449" y="1974710"/>
                  <a:pt x="4805449" y="1974710"/>
                </a:cubicBezTo>
                <a:cubicBezTo>
                  <a:pt x="4805449" y="1974710"/>
                  <a:pt x="4797052" y="1965048"/>
                  <a:pt x="4797052" y="1965048"/>
                </a:cubicBezTo>
                <a:cubicBezTo>
                  <a:pt x="4797052" y="1965048"/>
                  <a:pt x="4798898" y="1963444"/>
                  <a:pt x="4798898" y="1963444"/>
                </a:cubicBezTo>
                <a:close/>
                <a:moveTo>
                  <a:pt x="4791418" y="1962525"/>
                </a:moveTo>
                <a:cubicBezTo>
                  <a:pt x="4792750" y="1962427"/>
                  <a:pt x="4794492" y="1963033"/>
                  <a:pt x="4797052" y="1965048"/>
                </a:cubicBezTo>
                <a:cubicBezTo>
                  <a:pt x="4795207" y="1966653"/>
                  <a:pt x="4803604" y="1976314"/>
                  <a:pt x="4803604" y="1976314"/>
                </a:cubicBezTo>
                <a:cubicBezTo>
                  <a:pt x="4803604" y="1976314"/>
                  <a:pt x="4812000" y="1985975"/>
                  <a:pt x="4812000" y="1985975"/>
                </a:cubicBezTo>
                <a:cubicBezTo>
                  <a:pt x="4810154" y="1987580"/>
                  <a:pt x="4810154" y="1987580"/>
                  <a:pt x="4810154" y="1987580"/>
                </a:cubicBezTo>
                <a:cubicBezTo>
                  <a:pt x="4810154" y="1987580"/>
                  <a:pt x="4801757" y="1977918"/>
                  <a:pt x="4801757" y="1977918"/>
                </a:cubicBezTo>
                <a:cubicBezTo>
                  <a:pt x="4787823" y="1973069"/>
                  <a:pt x="4825102" y="2008507"/>
                  <a:pt x="4819564" y="2013319"/>
                </a:cubicBezTo>
                <a:cubicBezTo>
                  <a:pt x="4811167" y="2003659"/>
                  <a:pt x="4800925" y="1995600"/>
                  <a:pt x="4792528" y="1985939"/>
                </a:cubicBezTo>
                <a:cubicBezTo>
                  <a:pt x="4792528" y="1985939"/>
                  <a:pt x="4792528" y="1985939"/>
                  <a:pt x="4784132" y="1976277"/>
                </a:cubicBezTo>
                <a:cubicBezTo>
                  <a:pt x="4784132" y="1976277"/>
                  <a:pt x="4794374" y="1984335"/>
                  <a:pt x="4794374" y="1984335"/>
                </a:cubicBezTo>
                <a:cubicBezTo>
                  <a:pt x="4787823" y="1973069"/>
                  <a:pt x="4787823" y="1973069"/>
                  <a:pt x="4779426" y="1963407"/>
                </a:cubicBezTo>
                <a:cubicBezTo>
                  <a:pt x="4787109" y="1969450"/>
                  <a:pt x="4787421" y="1962819"/>
                  <a:pt x="4791418" y="1962525"/>
                </a:cubicBezTo>
                <a:close/>
                <a:moveTo>
                  <a:pt x="3686505" y="1962309"/>
                </a:moveTo>
                <a:cubicBezTo>
                  <a:pt x="3702999" y="1981289"/>
                  <a:pt x="3704789" y="1979733"/>
                  <a:pt x="3714825" y="1987665"/>
                </a:cubicBezTo>
                <a:cubicBezTo>
                  <a:pt x="3711245" y="1990776"/>
                  <a:pt x="3714122" y="2004934"/>
                  <a:pt x="3695839" y="1987511"/>
                </a:cubicBezTo>
                <a:cubicBezTo>
                  <a:pt x="3689382" y="1976466"/>
                  <a:pt x="3697629" y="1985956"/>
                  <a:pt x="3699419" y="1984400"/>
                </a:cubicBezTo>
                <a:cubicBezTo>
                  <a:pt x="3699419" y="1984400"/>
                  <a:pt x="3691172" y="1974910"/>
                  <a:pt x="3691172" y="1974910"/>
                </a:cubicBezTo>
                <a:cubicBezTo>
                  <a:pt x="3691172" y="1974910"/>
                  <a:pt x="3691172" y="1974910"/>
                  <a:pt x="3692962" y="1973355"/>
                </a:cubicBezTo>
                <a:cubicBezTo>
                  <a:pt x="3684714" y="1963865"/>
                  <a:pt x="3694752" y="1971799"/>
                  <a:pt x="3686505" y="1962309"/>
                </a:cubicBezTo>
                <a:close/>
                <a:moveTo>
                  <a:pt x="4826617" y="1958736"/>
                </a:moveTo>
                <a:cubicBezTo>
                  <a:pt x="4826617" y="1958736"/>
                  <a:pt x="4834116" y="1967363"/>
                  <a:pt x="4841612" y="1975990"/>
                </a:cubicBezTo>
                <a:cubicBezTo>
                  <a:pt x="4840270" y="1977157"/>
                  <a:pt x="4826617" y="1958736"/>
                  <a:pt x="4826617" y="1958736"/>
                </a:cubicBezTo>
                <a:close/>
                <a:moveTo>
                  <a:pt x="4960114" y="1957797"/>
                </a:moveTo>
                <a:cubicBezTo>
                  <a:pt x="4960114" y="1957797"/>
                  <a:pt x="4969111" y="1968150"/>
                  <a:pt x="4969111" y="1968150"/>
                </a:cubicBezTo>
                <a:cubicBezTo>
                  <a:pt x="4969111" y="1968150"/>
                  <a:pt x="4967193" y="1969817"/>
                  <a:pt x="4967193" y="1969817"/>
                </a:cubicBezTo>
                <a:cubicBezTo>
                  <a:pt x="4972353" y="1983501"/>
                  <a:pt x="4968517" y="1986834"/>
                  <a:pt x="4964682" y="1990168"/>
                </a:cubicBezTo>
                <a:cubicBezTo>
                  <a:pt x="4955687" y="1979817"/>
                  <a:pt x="4959522" y="1976484"/>
                  <a:pt x="4950525" y="1966131"/>
                </a:cubicBezTo>
                <a:cubicBezTo>
                  <a:pt x="4952443" y="1964464"/>
                  <a:pt x="4954360" y="1962797"/>
                  <a:pt x="4956278" y="1961130"/>
                </a:cubicBezTo>
                <a:cubicBezTo>
                  <a:pt x="4956278" y="1961130"/>
                  <a:pt x="4958196" y="1959464"/>
                  <a:pt x="4958196" y="1959464"/>
                </a:cubicBezTo>
                <a:cubicBezTo>
                  <a:pt x="4958196" y="1959464"/>
                  <a:pt x="4958196" y="1959464"/>
                  <a:pt x="4960114" y="1957797"/>
                </a:cubicBezTo>
                <a:close/>
                <a:moveTo>
                  <a:pt x="3437597" y="1955087"/>
                </a:moveTo>
                <a:lnTo>
                  <a:pt x="3435879" y="1957116"/>
                </a:lnTo>
                <a:lnTo>
                  <a:pt x="3435845" y="1958401"/>
                </a:lnTo>
                <a:cubicBezTo>
                  <a:pt x="3433838" y="1965358"/>
                  <a:pt x="3425192" y="1973944"/>
                  <a:pt x="3418480" y="1983068"/>
                </a:cubicBezTo>
                <a:lnTo>
                  <a:pt x="3416725" y="1986316"/>
                </a:lnTo>
                <a:lnTo>
                  <a:pt x="3414954" y="1996465"/>
                </a:lnTo>
                <a:cubicBezTo>
                  <a:pt x="3418896" y="1999868"/>
                  <a:pt x="3418404" y="2001913"/>
                  <a:pt x="3423822" y="1999178"/>
                </a:cubicBezTo>
                <a:cubicBezTo>
                  <a:pt x="3424805" y="1995087"/>
                  <a:pt x="3429726" y="1981223"/>
                  <a:pt x="3433171" y="1973494"/>
                </a:cubicBezTo>
                <a:cubicBezTo>
                  <a:pt x="3434647" y="1967359"/>
                  <a:pt x="3436122" y="1961222"/>
                  <a:pt x="3437597" y="1955087"/>
                </a:cubicBezTo>
                <a:close/>
                <a:moveTo>
                  <a:pt x="3647487" y="1954454"/>
                </a:moveTo>
                <a:cubicBezTo>
                  <a:pt x="3648780" y="1955475"/>
                  <a:pt x="3651364" y="1957517"/>
                  <a:pt x="3652287" y="1956715"/>
                </a:cubicBezTo>
                <a:cubicBezTo>
                  <a:pt x="3660784" y="1966492"/>
                  <a:pt x="3662630" y="1964888"/>
                  <a:pt x="3662630" y="1964888"/>
                </a:cubicBezTo>
                <a:cubicBezTo>
                  <a:pt x="3660784" y="1966492"/>
                  <a:pt x="3660784" y="1966492"/>
                  <a:pt x="3658938" y="1968097"/>
                </a:cubicBezTo>
                <a:cubicBezTo>
                  <a:pt x="3658938" y="1968097"/>
                  <a:pt x="3650441" y="1958320"/>
                  <a:pt x="3650441" y="1958320"/>
                </a:cubicBezTo>
                <a:cubicBezTo>
                  <a:pt x="3646193" y="1953432"/>
                  <a:pt x="3646193" y="1953432"/>
                  <a:pt x="3647487" y="1954454"/>
                </a:cubicBezTo>
                <a:close/>
                <a:moveTo>
                  <a:pt x="3748758" y="1954013"/>
                </a:moveTo>
                <a:cubicBezTo>
                  <a:pt x="3750115" y="1954727"/>
                  <a:pt x="3752827" y="1956154"/>
                  <a:pt x="3754505" y="1954696"/>
                </a:cubicBezTo>
                <a:cubicBezTo>
                  <a:pt x="3760325" y="1964780"/>
                  <a:pt x="3752827" y="1956154"/>
                  <a:pt x="3751149" y="1957612"/>
                </a:cubicBezTo>
                <a:cubicBezTo>
                  <a:pt x="3747401" y="1953300"/>
                  <a:pt x="3747401" y="1953300"/>
                  <a:pt x="3748758" y="1954013"/>
                </a:cubicBezTo>
                <a:close/>
                <a:moveTo>
                  <a:pt x="3567430" y="1948693"/>
                </a:moveTo>
                <a:cubicBezTo>
                  <a:pt x="3575425" y="1957893"/>
                  <a:pt x="3585294" y="1965471"/>
                  <a:pt x="3587164" y="1963847"/>
                </a:cubicBezTo>
                <a:cubicBezTo>
                  <a:pt x="3597029" y="1971423"/>
                  <a:pt x="3595160" y="1973047"/>
                  <a:pt x="3603158" y="1982251"/>
                </a:cubicBezTo>
                <a:cubicBezTo>
                  <a:pt x="3597548" y="1987126"/>
                  <a:pt x="3587680" y="1979547"/>
                  <a:pt x="3583940" y="1982798"/>
                </a:cubicBezTo>
                <a:cubicBezTo>
                  <a:pt x="3596195" y="2004452"/>
                  <a:pt x="3580719" y="2001751"/>
                  <a:pt x="3562855" y="1984972"/>
                </a:cubicBezTo>
                <a:cubicBezTo>
                  <a:pt x="3544475" y="1952491"/>
                  <a:pt x="3583940" y="1982798"/>
                  <a:pt x="3571686" y="1961143"/>
                </a:cubicBezTo>
                <a:cubicBezTo>
                  <a:pt x="3573556" y="1959518"/>
                  <a:pt x="3581554" y="1968721"/>
                  <a:pt x="3567430" y="1948693"/>
                </a:cubicBezTo>
                <a:close/>
                <a:moveTo>
                  <a:pt x="3581023" y="1944193"/>
                </a:moveTo>
                <a:cubicBezTo>
                  <a:pt x="3582652" y="1945051"/>
                  <a:pt x="3585404" y="1947200"/>
                  <a:pt x="3585404" y="1947200"/>
                </a:cubicBezTo>
                <a:cubicBezTo>
                  <a:pt x="3594401" y="1957553"/>
                  <a:pt x="3583390" y="1948950"/>
                  <a:pt x="3583390" y="1948950"/>
                </a:cubicBezTo>
                <a:cubicBezTo>
                  <a:pt x="3578892" y="1943774"/>
                  <a:pt x="3579395" y="1943337"/>
                  <a:pt x="3581023" y="1944193"/>
                </a:cubicBezTo>
                <a:close/>
                <a:moveTo>
                  <a:pt x="5055055" y="1944185"/>
                </a:moveTo>
                <a:cubicBezTo>
                  <a:pt x="5056432" y="1945260"/>
                  <a:pt x="5058682" y="1947849"/>
                  <a:pt x="5063181" y="1953026"/>
                </a:cubicBezTo>
                <a:cubicBezTo>
                  <a:pt x="5063181" y="1953026"/>
                  <a:pt x="5063181" y="1953026"/>
                  <a:pt x="5061166" y="1954775"/>
                </a:cubicBezTo>
                <a:cubicBezTo>
                  <a:pt x="5052169" y="1944422"/>
                  <a:pt x="5052169" y="1944422"/>
                  <a:pt x="5052169" y="1944422"/>
                </a:cubicBezTo>
                <a:cubicBezTo>
                  <a:pt x="5053176" y="1943547"/>
                  <a:pt x="5053680" y="1943110"/>
                  <a:pt x="5055055" y="1944185"/>
                </a:cubicBezTo>
                <a:close/>
                <a:moveTo>
                  <a:pt x="3453233" y="1942719"/>
                </a:moveTo>
                <a:cubicBezTo>
                  <a:pt x="3453233" y="1942719"/>
                  <a:pt x="3453233" y="1942719"/>
                  <a:pt x="3452770" y="1944646"/>
                </a:cubicBezTo>
                <a:cubicBezTo>
                  <a:pt x="3452770" y="1944646"/>
                  <a:pt x="3452770" y="1944646"/>
                  <a:pt x="3451380" y="1950428"/>
                </a:cubicBezTo>
                <a:cubicBezTo>
                  <a:pt x="3450917" y="1952355"/>
                  <a:pt x="3450917" y="1952355"/>
                  <a:pt x="3450917" y="1952355"/>
                </a:cubicBezTo>
                <a:cubicBezTo>
                  <a:pt x="3450917" y="1952355"/>
                  <a:pt x="3449848" y="1952028"/>
                  <a:pt x="3450311" y="1950101"/>
                </a:cubicBezTo>
                <a:cubicBezTo>
                  <a:pt x="3450311" y="1950101"/>
                  <a:pt x="3450311" y="1950101"/>
                  <a:pt x="3451701" y="1944319"/>
                </a:cubicBezTo>
                <a:cubicBezTo>
                  <a:pt x="3452165" y="1942392"/>
                  <a:pt x="3453233" y="1942719"/>
                  <a:pt x="3453233" y="1942719"/>
                </a:cubicBezTo>
                <a:close/>
                <a:moveTo>
                  <a:pt x="3829114" y="1939321"/>
                </a:moveTo>
                <a:cubicBezTo>
                  <a:pt x="3830904" y="1937765"/>
                  <a:pt x="3848686" y="1954612"/>
                  <a:pt x="3848686" y="1954612"/>
                </a:cubicBezTo>
                <a:cubicBezTo>
                  <a:pt x="3837111" y="1948521"/>
                  <a:pt x="3841528" y="1960834"/>
                  <a:pt x="3829950" y="1954744"/>
                </a:cubicBezTo>
                <a:cubicBezTo>
                  <a:pt x="3815746" y="1934784"/>
                  <a:pt x="3837111" y="1948521"/>
                  <a:pt x="3829114" y="1939321"/>
                </a:cubicBezTo>
                <a:close/>
                <a:moveTo>
                  <a:pt x="3640316" y="1935823"/>
                </a:moveTo>
                <a:cubicBezTo>
                  <a:pt x="3642330" y="1934073"/>
                  <a:pt x="3652342" y="1941526"/>
                  <a:pt x="3660338" y="1950727"/>
                </a:cubicBezTo>
                <a:cubicBezTo>
                  <a:pt x="3658324" y="1952476"/>
                  <a:pt x="3664307" y="1963428"/>
                  <a:pt x="3654296" y="1955976"/>
                </a:cubicBezTo>
                <a:cubicBezTo>
                  <a:pt x="3656310" y="1954226"/>
                  <a:pt x="3646300" y="1946776"/>
                  <a:pt x="3640316" y="1935823"/>
                </a:cubicBezTo>
                <a:close/>
                <a:moveTo>
                  <a:pt x="4955860" y="1931211"/>
                </a:moveTo>
                <a:cubicBezTo>
                  <a:pt x="4957874" y="1929461"/>
                  <a:pt x="4963872" y="1936363"/>
                  <a:pt x="4963872" y="1936363"/>
                </a:cubicBezTo>
                <a:cubicBezTo>
                  <a:pt x="4961858" y="1938113"/>
                  <a:pt x="4961858" y="1938113"/>
                  <a:pt x="4961858" y="1938113"/>
                </a:cubicBezTo>
                <a:cubicBezTo>
                  <a:pt x="4961858" y="1938113"/>
                  <a:pt x="4961858" y="1938113"/>
                  <a:pt x="4955860" y="1931211"/>
                </a:cubicBezTo>
                <a:close/>
                <a:moveTo>
                  <a:pt x="5055311" y="1931093"/>
                </a:moveTo>
                <a:cubicBezTo>
                  <a:pt x="5056565" y="1931517"/>
                  <a:pt x="5058568" y="1932805"/>
                  <a:pt x="5061566" y="1936255"/>
                </a:cubicBezTo>
                <a:cubicBezTo>
                  <a:pt x="5059553" y="1938005"/>
                  <a:pt x="5059553" y="1938005"/>
                  <a:pt x="5059553" y="1938005"/>
                </a:cubicBezTo>
                <a:cubicBezTo>
                  <a:pt x="5059553" y="1938005"/>
                  <a:pt x="5053555" y="1931105"/>
                  <a:pt x="5053555" y="1931105"/>
                </a:cubicBezTo>
                <a:cubicBezTo>
                  <a:pt x="5053555" y="1931105"/>
                  <a:pt x="5054059" y="1930667"/>
                  <a:pt x="5055311" y="1931093"/>
                </a:cubicBezTo>
                <a:close/>
                <a:moveTo>
                  <a:pt x="4915900" y="1929598"/>
                </a:moveTo>
                <a:cubicBezTo>
                  <a:pt x="4934224" y="1946986"/>
                  <a:pt x="4938809" y="1959657"/>
                  <a:pt x="4935149" y="1962839"/>
                </a:cubicBezTo>
                <a:cubicBezTo>
                  <a:pt x="4943395" y="1972329"/>
                  <a:pt x="4933318" y="1964431"/>
                  <a:pt x="4931487" y="1966022"/>
                </a:cubicBezTo>
                <a:cubicBezTo>
                  <a:pt x="4949811" y="1983408"/>
                  <a:pt x="4951641" y="1981818"/>
                  <a:pt x="4961719" y="1989717"/>
                </a:cubicBezTo>
                <a:cubicBezTo>
                  <a:pt x="4966306" y="2002389"/>
                  <a:pt x="4964475" y="2003978"/>
                  <a:pt x="4972721" y="2013467"/>
                </a:cubicBezTo>
                <a:cubicBezTo>
                  <a:pt x="4962644" y="2005571"/>
                  <a:pt x="4969059" y="2016649"/>
                  <a:pt x="4967229" y="2018240"/>
                </a:cubicBezTo>
                <a:cubicBezTo>
                  <a:pt x="4958983" y="2008753"/>
                  <a:pt x="4957153" y="2010343"/>
                  <a:pt x="4940658" y="1991363"/>
                </a:cubicBezTo>
                <a:cubicBezTo>
                  <a:pt x="4944319" y="1988181"/>
                  <a:pt x="4950736" y="1999262"/>
                  <a:pt x="4952566" y="1997671"/>
                </a:cubicBezTo>
                <a:cubicBezTo>
                  <a:pt x="4954397" y="1996081"/>
                  <a:pt x="4954397" y="1996081"/>
                  <a:pt x="4956228" y="1994489"/>
                </a:cubicBezTo>
                <a:cubicBezTo>
                  <a:pt x="4946150" y="1986591"/>
                  <a:pt x="4944319" y="1988181"/>
                  <a:pt x="4942489" y="1989772"/>
                </a:cubicBezTo>
                <a:cubicBezTo>
                  <a:pt x="4934243" y="1980284"/>
                  <a:pt x="4925995" y="1970793"/>
                  <a:pt x="4930582" y="1983466"/>
                </a:cubicBezTo>
                <a:cubicBezTo>
                  <a:pt x="4924165" y="1972385"/>
                  <a:pt x="4905841" y="1954998"/>
                  <a:pt x="4899425" y="1943916"/>
                </a:cubicBezTo>
                <a:cubicBezTo>
                  <a:pt x="4901255" y="1942325"/>
                  <a:pt x="4909502" y="1951816"/>
                  <a:pt x="4909502" y="1951816"/>
                </a:cubicBezTo>
                <a:cubicBezTo>
                  <a:pt x="4919578" y="1959713"/>
                  <a:pt x="4911334" y="1950225"/>
                  <a:pt x="4911334" y="1950225"/>
                </a:cubicBezTo>
                <a:cubicBezTo>
                  <a:pt x="4933318" y="1964431"/>
                  <a:pt x="4910408" y="1934371"/>
                  <a:pt x="4915900" y="1929598"/>
                </a:cubicBezTo>
                <a:close/>
                <a:moveTo>
                  <a:pt x="4877588" y="1926554"/>
                </a:moveTo>
                <a:cubicBezTo>
                  <a:pt x="4886585" y="1936906"/>
                  <a:pt x="4886585" y="1936906"/>
                  <a:pt x="4886585" y="1936906"/>
                </a:cubicBezTo>
                <a:cubicBezTo>
                  <a:pt x="4884572" y="1938657"/>
                  <a:pt x="4884572" y="1938657"/>
                  <a:pt x="4884572" y="1938657"/>
                </a:cubicBezTo>
                <a:cubicBezTo>
                  <a:pt x="4875574" y="1928305"/>
                  <a:pt x="4875574" y="1928305"/>
                  <a:pt x="4877588" y="1926554"/>
                </a:cubicBezTo>
                <a:close/>
                <a:moveTo>
                  <a:pt x="3613150" y="1923091"/>
                </a:moveTo>
                <a:cubicBezTo>
                  <a:pt x="3614940" y="1921535"/>
                  <a:pt x="3631433" y="1940513"/>
                  <a:pt x="3647928" y="1959493"/>
                </a:cubicBezTo>
                <a:cubicBezTo>
                  <a:pt x="3637891" y="1951559"/>
                  <a:pt x="3637188" y="1968827"/>
                  <a:pt x="3614237" y="1938804"/>
                </a:cubicBezTo>
                <a:cubicBezTo>
                  <a:pt x="3607780" y="1927758"/>
                  <a:pt x="3619607" y="1934137"/>
                  <a:pt x="3613150" y="1923091"/>
                </a:cubicBezTo>
                <a:close/>
                <a:moveTo>
                  <a:pt x="4069961" y="1919787"/>
                </a:moveTo>
                <a:cubicBezTo>
                  <a:pt x="4071639" y="1918329"/>
                  <a:pt x="4077637" y="1925230"/>
                  <a:pt x="4077637" y="1925230"/>
                </a:cubicBezTo>
                <a:cubicBezTo>
                  <a:pt x="4077637" y="1925230"/>
                  <a:pt x="4075959" y="1926689"/>
                  <a:pt x="4075959" y="1926689"/>
                </a:cubicBezTo>
                <a:cubicBezTo>
                  <a:pt x="4074280" y="1928147"/>
                  <a:pt x="4075959" y="1926689"/>
                  <a:pt x="4069961" y="1919787"/>
                </a:cubicBezTo>
                <a:close/>
                <a:moveTo>
                  <a:pt x="3619032" y="1912682"/>
                </a:moveTo>
                <a:cubicBezTo>
                  <a:pt x="3619337" y="1911344"/>
                  <a:pt x="3620791" y="1911153"/>
                  <a:pt x="3623839" y="1912795"/>
                </a:cubicBezTo>
                <a:cubicBezTo>
                  <a:pt x="3632335" y="1922572"/>
                  <a:pt x="3628644" y="1925780"/>
                  <a:pt x="3645637" y="1945334"/>
                </a:cubicBezTo>
                <a:cubicBezTo>
                  <a:pt x="3637140" y="1935557"/>
                  <a:pt x="3637140" y="1935557"/>
                  <a:pt x="3635294" y="1937161"/>
                </a:cubicBezTo>
                <a:cubicBezTo>
                  <a:pt x="3627536" y="1931033"/>
                  <a:pt x="3618116" y="1916695"/>
                  <a:pt x="3619032" y="1912682"/>
                </a:cubicBezTo>
                <a:close/>
                <a:moveTo>
                  <a:pt x="3961256" y="1911292"/>
                </a:moveTo>
                <a:cubicBezTo>
                  <a:pt x="3962933" y="1909833"/>
                  <a:pt x="3962933" y="1909833"/>
                  <a:pt x="3971931" y="1920187"/>
                </a:cubicBezTo>
                <a:cubicBezTo>
                  <a:pt x="3971931" y="1920187"/>
                  <a:pt x="3971931" y="1920187"/>
                  <a:pt x="3970253" y="1921645"/>
                </a:cubicBezTo>
                <a:cubicBezTo>
                  <a:pt x="3968575" y="1923103"/>
                  <a:pt x="3968575" y="1923103"/>
                  <a:pt x="3968575" y="1923103"/>
                </a:cubicBezTo>
                <a:cubicBezTo>
                  <a:pt x="3968575" y="1923103"/>
                  <a:pt x="3959578" y="1912750"/>
                  <a:pt x="3959578" y="1912750"/>
                </a:cubicBezTo>
                <a:cubicBezTo>
                  <a:pt x="3961256" y="1911292"/>
                  <a:pt x="3961256" y="1911292"/>
                  <a:pt x="3961256" y="1911292"/>
                </a:cubicBezTo>
                <a:close/>
                <a:moveTo>
                  <a:pt x="3465446" y="1908813"/>
                </a:moveTo>
                <a:cubicBezTo>
                  <a:pt x="3484377" y="1922434"/>
                  <a:pt x="3461687" y="1927824"/>
                  <a:pt x="3449403" y="1935274"/>
                </a:cubicBezTo>
                <a:cubicBezTo>
                  <a:pt x="3446664" y="1933498"/>
                  <a:pt x="3446880" y="1930454"/>
                  <a:pt x="3447713" y="1927222"/>
                </a:cubicBezTo>
                <a:cubicBezTo>
                  <a:pt x="3448544" y="1923992"/>
                  <a:pt x="3449992" y="1920573"/>
                  <a:pt x="3449718" y="1918049"/>
                </a:cubicBezTo>
                <a:cubicBezTo>
                  <a:pt x="3460124" y="1920108"/>
                  <a:pt x="3457151" y="1919519"/>
                  <a:pt x="3465446" y="1908813"/>
                </a:cubicBezTo>
                <a:close/>
                <a:moveTo>
                  <a:pt x="4180745" y="1908305"/>
                </a:moveTo>
                <a:cubicBezTo>
                  <a:pt x="4180745" y="1908305"/>
                  <a:pt x="4178731" y="1910055"/>
                  <a:pt x="4186743" y="1915206"/>
                </a:cubicBezTo>
                <a:cubicBezTo>
                  <a:pt x="4178731" y="1910055"/>
                  <a:pt x="4178731" y="1910055"/>
                  <a:pt x="4178731" y="1910055"/>
                </a:cubicBezTo>
                <a:cubicBezTo>
                  <a:pt x="4180745" y="1908305"/>
                  <a:pt x="4180745" y="1908305"/>
                  <a:pt x="4180745" y="1908305"/>
                </a:cubicBezTo>
                <a:close/>
                <a:moveTo>
                  <a:pt x="3839110" y="1907666"/>
                </a:moveTo>
                <a:cubicBezTo>
                  <a:pt x="3840737" y="1908522"/>
                  <a:pt x="3843491" y="1910674"/>
                  <a:pt x="3843491" y="1910674"/>
                </a:cubicBezTo>
                <a:cubicBezTo>
                  <a:pt x="3843491" y="1910674"/>
                  <a:pt x="3843491" y="1910674"/>
                  <a:pt x="3841477" y="1912423"/>
                </a:cubicBezTo>
                <a:cubicBezTo>
                  <a:pt x="3836979" y="1907248"/>
                  <a:pt x="3837483" y="1906811"/>
                  <a:pt x="3839110" y="1907666"/>
                </a:cubicBezTo>
                <a:close/>
                <a:moveTo>
                  <a:pt x="4894384" y="1903796"/>
                </a:moveTo>
                <a:cubicBezTo>
                  <a:pt x="4895443" y="1902616"/>
                  <a:pt x="4898179" y="1903363"/>
                  <a:pt x="4903254" y="1907282"/>
                </a:cubicBezTo>
                <a:cubicBezTo>
                  <a:pt x="4919746" y="1926260"/>
                  <a:pt x="4895646" y="1913893"/>
                  <a:pt x="4912138" y="1932871"/>
                </a:cubicBezTo>
                <a:cubicBezTo>
                  <a:pt x="4903101" y="1928234"/>
                  <a:pt x="4891204" y="1907341"/>
                  <a:pt x="4894384" y="1903796"/>
                </a:cubicBezTo>
                <a:close/>
                <a:moveTo>
                  <a:pt x="3634861" y="1903013"/>
                </a:moveTo>
                <a:cubicBezTo>
                  <a:pt x="3643257" y="1912675"/>
                  <a:pt x="3655298" y="1919170"/>
                  <a:pt x="3651654" y="1922337"/>
                </a:cubicBezTo>
                <a:cubicBezTo>
                  <a:pt x="3660051" y="1931999"/>
                  <a:pt x="3661873" y="1930415"/>
                  <a:pt x="3663695" y="1928831"/>
                </a:cubicBezTo>
                <a:cubicBezTo>
                  <a:pt x="3670270" y="1940077"/>
                  <a:pt x="3660051" y="1931999"/>
                  <a:pt x="3668448" y="1941660"/>
                </a:cubicBezTo>
                <a:cubicBezTo>
                  <a:pt x="3668448" y="1941660"/>
                  <a:pt x="3664803" y="1944827"/>
                  <a:pt x="3662982" y="1946410"/>
                </a:cubicBezTo>
                <a:cubicBezTo>
                  <a:pt x="3642545" y="1930254"/>
                  <a:pt x="3620999" y="1898102"/>
                  <a:pt x="3634861" y="1903013"/>
                </a:cubicBezTo>
                <a:close/>
                <a:moveTo>
                  <a:pt x="3810731" y="1902803"/>
                </a:moveTo>
                <a:cubicBezTo>
                  <a:pt x="3810731" y="1902803"/>
                  <a:pt x="3819728" y="1913156"/>
                  <a:pt x="3821741" y="1911407"/>
                </a:cubicBezTo>
                <a:cubicBezTo>
                  <a:pt x="3830737" y="1921756"/>
                  <a:pt x="3826710" y="1925256"/>
                  <a:pt x="3810731" y="1902803"/>
                </a:cubicBezTo>
                <a:close/>
                <a:moveTo>
                  <a:pt x="4949278" y="1900592"/>
                </a:moveTo>
                <a:cubicBezTo>
                  <a:pt x="4949278" y="1900592"/>
                  <a:pt x="4958275" y="1910945"/>
                  <a:pt x="4958275" y="1910945"/>
                </a:cubicBezTo>
                <a:cubicBezTo>
                  <a:pt x="4967271" y="1921295"/>
                  <a:pt x="4965257" y="1923046"/>
                  <a:pt x="4963243" y="1924796"/>
                </a:cubicBezTo>
                <a:cubicBezTo>
                  <a:pt x="4963243" y="1924796"/>
                  <a:pt x="4947264" y="1902342"/>
                  <a:pt x="4949278" y="1900592"/>
                </a:cubicBezTo>
                <a:close/>
                <a:moveTo>
                  <a:pt x="5028580" y="1898299"/>
                </a:moveTo>
                <a:cubicBezTo>
                  <a:pt x="5037578" y="1908652"/>
                  <a:pt x="5037578" y="1908652"/>
                  <a:pt x="5037578" y="1908652"/>
                </a:cubicBezTo>
                <a:cubicBezTo>
                  <a:pt x="5044894" y="1920462"/>
                  <a:pt x="5025224" y="1901216"/>
                  <a:pt x="5028580" y="1898299"/>
                </a:cubicBezTo>
                <a:close/>
                <a:moveTo>
                  <a:pt x="4858799" y="1894428"/>
                </a:moveTo>
                <a:cubicBezTo>
                  <a:pt x="4868892" y="1902315"/>
                  <a:pt x="4878986" y="1910200"/>
                  <a:pt x="4889077" y="1918083"/>
                </a:cubicBezTo>
                <a:cubicBezTo>
                  <a:pt x="4893633" y="1930782"/>
                  <a:pt x="4865200" y="1905523"/>
                  <a:pt x="4858799" y="1894428"/>
                </a:cubicBezTo>
                <a:close/>
                <a:moveTo>
                  <a:pt x="3822142" y="1892886"/>
                </a:moveTo>
                <a:cubicBezTo>
                  <a:pt x="3822142" y="1892886"/>
                  <a:pt x="3831139" y="1903239"/>
                  <a:pt x="3840135" y="1913590"/>
                </a:cubicBezTo>
                <a:cubicBezTo>
                  <a:pt x="3838121" y="1915340"/>
                  <a:pt x="3829126" y="1904989"/>
                  <a:pt x="3829126" y="1904989"/>
                </a:cubicBezTo>
                <a:cubicBezTo>
                  <a:pt x="3820128" y="1894636"/>
                  <a:pt x="3831139" y="1903239"/>
                  <a:pt x="3822142" y="1892886"/>
                </a:cubicBezTo>
                <a:close/>
                <a:moveTo>
                  <a:pt x="3748209" y="1890512"/>
                </a:moveTo>
                <a:cubicBezTo>
                  <a:pt x="3757207" y="1900864"/>
                  <a:pt x="3760562" y="1897947"/>
                  <a:pt x="3760562" y="1897947"/>
                </a:cubicBezTo>
                <a:cubicBezTo>
                  <a:pt x="3769560" y="1908301"/>
                  <a:pt x="3769560" y="1908301"/>
                  <a:pt x="3778556" y="1918652"/>
                </a:cubicBezTo>
                <a:cubicBezTo>
                  <a:pt x="3767882" y="1909759"/>
                  <a:pt x="3766204" y="1911218"/>
                  <a:pt x="3748209" y="1890512"/>
                </a:cubicBezTo>
                <a:close/>
                <a:moveTo>
                  <a:pt x="4041293" y="1890188"/>
                </a:moveTo>
                <a:cubicBezTo>
                  <a:pt x="4041293" y="1890188"/>
                  <a:pt x="4041293" y="1890188"/>
                  <a:pt x="4050291" y="1900542"/>
                </a:cubicBezTo>
                <a:cubicBezTo>
                  <a:pt x="4050291" y="1900542"/>
                  <a:pt x="4048277" y="1902292"/>
                  <a:pt x="4048277" y="1902292"/>
                </a:cubicBezTo>
                <a:cubicBezTo>
                  <a:pt x="4039280" y="1891938"/>
                  <a:pt x="4037266" y="1893689"/>
                  <a:pt x="4039280" y="1891938"/>
                </a:cubicBezTo>
                <a:cubicBezTo>
                  <a:pt x="4041293" y="1890188"/>
                  <a:pt x="4041293" y="1890188"/>
                  <a:pt x="4041293" y="1890188"/>
                </a:cubicBezTo>
                <a:close/>
                <a:moveTo>
                  <a:pt x="4921815" y="1887870"/>
                </a:moveTo>
                <a:cubicBezTo>
                  <a:pt x="4923702" y="1888374"/>
                  <a:pt x="4927572" y="1891447"/>
                  <a:pt x="4934399" y="1898384"/>
                </a:cubicBezTo>
                <a:cubicBezTo>
                  <a:pt x="4941074" y="1909743"/>
                  <a:pt x="4944105" y="1924271"/>
                  <a:pt x="4948957" y="1937214"/>
                </a:cubicBezTo>
                <a:cubicBezTo>
                  <a:pt x="4947136" y="1938797"/>
                  <a:pt x="4938639" y="1929020"/>
                  <a:pt x="4931965" y="1917660"/>
                </a:cubicBezTo>
                <a:cubicBezTo>
                  <a:pt x="4928326" y="1907953"/>
                  <a:pt x="4916152" y="1886356"/>
                  <a:pt x="4921815" y="1887870"/>
                </a:cubicBezTo>
                <a:close/>
                <a:moveTo>
                  <a:pt x="4009520" y="1887520"/>
                </a:moveTo>
                <a:cubicBezTo>
                  <a:pt x="4015518" y="1894421"/>
                  <a:pt x="4015518" y="1894421"/>
                  <a:pt x="4015518" y="1894421"/>
                </a:cubicBezTo>
                <a:cubicBezTo>
                  <a:pt x="4013504" y="1896171"/>
                  <a:pt x="4013504" y="1896171"/>
                  <a:pt x="4013504" y="1896171"/>
                </a:cubicBezTo>
                <a:cubicBezTo>
                  <a:pt x="4013504" y="1896171"/>
                  <a:pt x="4013504" y="1896171"/>
                  <a:pt x="4007506" y="1889269"/>
                </a:cubicBezTo>
                <a:cubicBezTo>
                  <a:pt x="4007506" y="1889269"/>
                  <a:pt x="4007506" y="1889269"/>
                  <a:pt x="4009520" y="1887520"/>
                </a:cubicBezTo>
                <a:close/>
                <a:moveTo>
                  <a:pt x="4694725" y="1885601"/>
                </a:moveTo>
                <a:cubicBezTo>
                  <a:pt x="4703722" y="1895953"/>
                  <a:pt x="4693383" y="1886767"/>
                  <a:pt x="4693383" y="1886767"/>
                </a:cubicBezTo>
                <a:cubicBezTo>
                  <a:pt x="4694725" y="1885601"/>
                  <a:pt x="4694725" y="1885601"/>
                  <a:pt x="4694725" y="1885601"/>
                </a:cubicBezTo>
                <a:close/>
                <a:moveTo>
                  <a:pt x="4014006" y="1881198"/>
                </a:moveTo>
                <a:cubicBezTo>
                  <a:pt x="4014006" y="1881198"/>
                  <a:pt x="4014006" y="1881198"/>
                  <a:pt x="4022402" y="1890860"/>
                </a:cubicBezTo>
                <a:cubicBezTo>
                  <a:pt x="4024258" y="1889247"/>
                  <a:pt x="4032655" y="1898909"/>
                  <a:pt x="4042908" y="1906959"/>
                </a:cubicBezTo>
                <a:cubicBezTo>
                  <a:pt x="4041052" y="1908572"/>
                  <a:pt x="4041052" y="1908572"/>
                  <a:pt x="4039196" y="1910183"/>
                </a:cubicBezTo>
                <a:cubicBezTo>
                  <a:pt x="4045737" y="1921458"/>
                  <a:pt x="4043881" y="1923071"/>
                  <a:pt x="4042025" y="1924684"/>
                </a:cubicBezTo>
                <a:cubicBezTo>
                  <a:pt x="4058818" y="1944007"/>
                  <a:pt x="4067215" y="1953669"/>
                  <a:pt x="4073756" y="1964944"/>
                </a:cubicBezTo>
                <a:cubicBezTo>
                  <a:pt x="4061647" y="1958507"/>
                  <a:pt x="4053251" y="1948846"/>
                  <a:pt x="4046710" y="1937571"/>
                </a:cubicBezTo>
                <a:cubicBezTo>
                  <a:pt x="4024350" y="1923086"/>
                  <a:pt x="4035575" y="1947247"/>
                  <a:pt x="4023468" y="1940811"/>
                </a:cubicBezTo>
                <a:cubicBezTo>
                  <a:pt x="4021612" y="1942424"/>
                  <a:pt x="4015072" y="1931150"/>
                  <a:pt x="4016926" y="1929537"/>
                </a:cubicBezTo>
                <a:cubicBezTo>
                  <a:pt x="4015072" y="1931150"/>
                  <a:pt x="4013215" y="1932762"/>
                  <a:pt x="4011360" y="1934375"/>
                </a:cubicBezTo>
                <a:cubicBezTo>
                  <a:pt x="4002963" y="1924714"/>
                  <a:pt x="4011360" y="1934375"/>
                  <a:pt x="4002963" y="1924714"/>
                </a:cubicBezTo>
                <a:cubicBezTo>
                  <a:pt x="4006675" y="1921488"/>
                  <a:pt x="4010386" y="1918262"/>
                  <a:pt x="4003846" y="1906988"/>
                </a:cubicBezTo>
                <a:cubicBezTo>
                  <a:pt x="3993593" y="1898939"/>
                  <a:pt x="3991737" y="1900551"/>
                  <a:pt x="3989881" y="1902164"/>
                </a:cubicBezTo>
                <a:cubicBezTo>
                  <a:pt x="3981484" y="1892502"/>
                  <a:pt x="3981484" y="1892502"/>
                  <a:pt x="3981484" y="1892502"/>
                </a:cubicBezTo>
                <a:cubicBezTo>
                  <a:pt x="3978215" y="1886866"/>
                  <a:pt x="3979606" y="1885656"/>
                  <a:pt x="3982279" y="1885452"/>
                </a:cubicBezTo>
                <a:cubicBezTo>
                  <a:pt x="3984953" y="1885249"/>
                  <a:pt x="3988907" y="1886051"/>
                  <a:pt x="3990763" y="1884438"/>
                </a:cubicBezTo>
                <a:cubicBezTo>
                  <a:pt x="3999160" y="1894100"/>
                  <a:pt x="3999160" y="1894100"/>
                  <a:pt x="3997304" y="1895713"/>
                </a:cubicBezTo>
                <a:cubicBezTo>
                  <a:pt x="3997304" y="1895713"/>
                  <a:pt x="3997304" y="1895713"/>
                  <a:pt x="4005700" y="1905375"/>
                </a:cubicBezTo>
                <a:cubicBezTo>
                  <a:pt x="4026206" y="1921473"/>
                  <a:pt x="4006584" y="1887649"/>
                  <a:pt x="4027088" y="1903747"/>
                </a:cubicBezTo>
                <a:cubicBezTo>
                  <a:pt x="4028943" y="1902135"/>
                  <a:pt x="4020546" y="1892473"/>
                  <a:pt x="4020546" y="1892473"/>
                </a:cubicBezTo>
                <a:cubicBezTo>
                  <a:pt x="4012150" y="1882811"/>
                  <a:pt x="4012150" y="1882811"/>
                  <a:pt x="4012150" y="1882811"/>
                </a:cubicBezTo>
                <a:cubicBezTo>
                  <a:pt x="4012150" y="1882811"/>
                  <a:pt x="4012150" y="1882811"/>
                  <a:pt x="4014006" y="1881198"/>
                </a:cubicBezTo>
                <a:close/>
                <a:moveTo>
                  <a:pt x="3740322" y="1874657"/>
                </a:moveTo>
                <a:cubicBezTo>
                  <a:pt x="3740691" y="1872822"/>
                  <a:pt x="3741586" y="1872044"/>
                  <a:pt x="3744584" y="1875494"/>
                </a:cubicBezTo>
                <a:cubicBezTo>
                  <a:pt x="3742793" y="1877050"/>
                  <a:pt x="3739213" y="1880161"/>
                  <a:pt x="3739213" y="1880161"/>
                </a:cubicBezTo>
                <a:cubicBezTo>
                  <a:pt x="3740109" y="1879382"/>
                  <a:pt x="3739952" y="1876490"/>
                  <a:pt x="3740322" y="1874657"/>
                </a:cubicBezTo>
                <a:close/>
                <a:moveTo>
                  <a:pt x="3852297" y="1868952"/>
                </a:moveTo>
                <a:cubicBezTo>
                  <a:pt x="3853656" y="1870041"/>
                  <a:pt x="3855906" y="1872630"/>
                  <a:pt x="3860404" y="1877806"/>
                </a:cubicBezTo>
                <a:cubicBezTo>
                  <a:pt x="3860404" y="1877806"/>
                  <a:pt x="3869400" y="1888157"/>
                  <a:pt x="3858525" y="1879440"/>
                </a:cubicBezTo>
                <a:cubicBezTo>
                  <a:pt x="3858525" y="1879440"/>
                  <a:pt x="3856645" y="1881073"/>
                  <a:pt x="3849528" y="1869087"/>
                </a:cubicBezTo>
                <a:cubicBezTo>
                  <a:pt x="3850467" y="1868270"/>
                  <a:pt x="3850937" y="1867862"/>
                  <a:pt x="3852297" y="1868952"/>
                </a:cubicBezTo>
                <a:close/>
                <a:moveTo>
                  <a:pt x="4046729" y="1867297"/>
                </a:moveTo>
                <a:cubicBezTo>
                  <a:pt x="4048575" y="1865692"/>
                  <a:pt x="4057072" y="1875469"/>
                  <a:pt x="4065569" y="1885246"/>
                </a:cubicBezTo>
                <a:cubicBezTo>
                  <a:pt x="4067415" y="1883641"/>
                  <a:pt x="4057072" y="1875469"/>
                  <a:pt x="4058918" y="1873865"/>
                </a:cubicBezTo>
                <a:cubicBezTo>
                  <a:pt x="4060763" y="1872261"/>
                  <a:pt x="4069260" y="1882038"/>
                  <a:pt x="4071106" y="1880434"/>
                </a:cubicBezTo>
                <a:cubicBezTo>
                  <a:pt x="4071106" y="1880434"/>
                  <a:pt x="4071106" y="1880434"/>
                  <a:pt x="4079602" y="1890211"/>
                </a:cubicBezTo>
                <a:cubicBezTo>
                  <a:pt x="4101402" y="1922750"/>
                  <a:pt x="4077024" y="1909612"/>
                  <a:pt x="4060031" y="1890059"/>
                </a:cubicBezTo>
                <a:cubicBezTo>
                  <a:pt x="4053380" y="1878678"/>
                  <a:pt x="4055226" y="1877073"/>
                  <a:pt x="4046729" y="1867297"/>
                </a:cubicBezTo>
                <a:close/>
                <a:moveTo>
                  <a:pt x="4967803" y="1866324"/>
                </a:moveTo>
                <a:cubicBezTo>
                  <a:pt x="4969817" y="1864574"/>
                  <a:pt x="4978814" y="1874926"/>
                  <a:pt x="4980828" y="1873177"/>
                </a:cubicBezTo>
                <a:cubicBezTo>
                  <a:pt x="4989825" y="1883529"/>
                  <a:pt x="4987811" y="1885279"/>
                  <a:pt x="4996807" y="1895631"/>
                </a:cubicBezTo>
                <a:cubicBezTo>
                  <a:pt x="4985798" y="1887030"/>
                  <a:pt x="4976800" y="1876677"/>
                  <a:pt x="4967803" y="1866324"/>
                </a:cubicBezTo>
                <a:close/>
                <a:moveTo>
                  <a:pt x="3853287" y="1865820"/>
                </a:moveTo>
                <a:cubicBezTo>
                  <a:pt x="3855166" y="1864187"/>
                  <a:pt x="3864163" y="1874540"/>
                  <a:pt x="3866043" y="1872906"/>
                </a:cubicBezTo>
                <a:cubicBezTo>
                  <a:pt x="3866043" y="1872906"/>
                  <a:pt x="3864163" y="1874540"/>
                  <a:pt x="3862284" y="1876173"/>
                </a:cubicBezTo>
                <a:cubicBezTo>
                  <a:pt x="3853287" y="1865820"/>
                  <a:pt x="3853287" y="1865820"/>
                  <a:pt x="3853287" y="1865820"/>
                </a:cubicBezTo>
                <a:close/>
                <a:moveTo>
                  <a:pt x="5131753" y="1863146"/>
                </a:moveTo>
                <a:cubicBezTo>
                  <a:pt x="5133431" y="1861688"/>
                  <a:pt x="5140928" y="1870315"/>
                  <a:pt x="5140928" y="1870315"/>
                </a:cubicBezTo>
                <a:cubicBezTo>
                  <a:pt x="5148425" y="1878942"/>
                  <a:pt x="5139250" y="1871774"/>
                  <a:pt x="5137572" y="1873232"/>
                </a:cubicBezTo>
                <a:cubicBezTo>
                  <a:pt x="5137572" y="1873232"/>
                  <a:pt x="5130074" y="1864605"/>
                  <a:pt x="5131753" y="1863146"/>
                </a:cubicBezTo>
                <a:close/>
                <a:moveTo>
                  <a:pt x="3535369" y="1863115"/>
                </a:moveTo>
                <a:cubicBezTo>
                  <a:pt x="3535537" y="1870461"/>
                  <a:pt x="3530391" y="1871881"/>
                  <a:pt x="3527901" y="1876263"/>
                </a:cubicBezTo>
                <a:cubicBezTo>
                  <a:pt x="3525792" y="1874627"/>
                  <a:pt x="3525822" y="1870368"/>
                  <a:pt x="3527298" y="1867003"/>
                </a:cubicBezTo>
                <a:cubicBezTo>
                  <a:pt x="3528775" y="1863640"/>
                  <a:pt x="3531696" y="1861170"/>
                  <a:pt x="3535369" y="1863115"/>
                </a:cubicBezTo>
                <a:close/>
                <a:moveTo>
                  <a:pt x="4809704" y="1862190"/>
                </a:moveTo>
                <a:cubicBezTo>
                  <a:pt x="4809793" y="1861593"/>
                  <a:pt x="4810771" y="1861785"/>
                  <a:pt x="4812263" y="1862571"/>
                </a:cubicBezTo>
                <a:cubicBezTo>
                  <a:pt x="4815246" y="1864140"/>
                  <a:pt x="4820293" y="1868084"/>
                  <a:pt x="4824417" y="1872828"/>
                </a:cubicBezTo>
                <a:cubicBezTo>
                  <a:pt x="4826263" y="1871224"/>
                  <a:pt x="4828109" y="1869619"/>
                  <a:pt x="4828109" y="1869619"/>
                </a:cubicBezTo>
                <a:cubicBezTo>
                  <a:pt x="4836355" y="1879107"/>
                  <a:pt x="4834509" y="1880712"/>
                  <a:pt x="4834509" y="1880712"/>
                </a:cubicBezTo>
                <a:cubicBezTo>
                  <a:pt x="4840910" y="1891806"/>
                  <a:pt x="4834509" y="1880712"/>
                  <a:pt x="4832662" y="1882316"/>
                </a:cubicBezTo>
                <a:cubicBezTo>
                  <a:pt x="4830817" y="1883920"/>
                  <a:pt x="4839064" y="1893410"/>
                  <a:pt x="4839064" y="1893410"/>
                </a:cubicBezTo>
                <a:cubicBezTo>
                  <a:pt x="4837218" y="1895015"/>
                  <a:pt x="4837218" y="1895015"/>
                  <a:pt x="4837218" y="1895015"/>
                </a:cubicBezTo>
                <a:cubicBezTo>
                  <a:pt x="4837218" y="1895015"/>
                  <a:pt x="4837218" y="1895015"/>
                  <a:pt x="4828971" y="1885525"/>
                </a:cubicBezTo>
                <a:cubicBezTo>
                  <a:pt x="4830817" y="1883920"/>
                  <a:pt x="4830817" y="1883920"/>
                  <a:pt x="4830817" y="1883920"/>
                </a:cubicBezTo>
                <a:cubicBezTo>
                  <a:pt x="4830817" y="1883920"/>
                  <a:pt x="4822571" y="1874432"/>
                  <a:pt x="4822571" y="1874432"/>
                </a:cubicBezTo>
                <a:cubicBezTo>
                  <a:pt x="4822571" y="1874432"/>
                  <a:pt x="4812478" y="1866547"/>
                  <a:pt x="4812478" y="1866547"/>
                </a:cubicBezTo>
                <a:cubicBezTo>
                  <a:pt x="4810416" y="1864174"/>
                  <a:pt x="4809616" y="1862787"/>
                  <a:pt x="4809704" y="1862190"/>
                </a:cubicBezTo>
                <a:close/>
                <a:moveTo>
                  <a:pt x="4236119" y="1860178"/>
                </a:moveTo>
                <a:cubicBezTo>
                  <a:pt x="4236119" y="1860178"/>
                  <a:pt x="4243795" y="1865621"/>
                  <a:pt x="4243795" y="1865621"/>
                </a:cubicBezTo>
                <a:cubicBezTo>
                  <a:pt x="4243795" y="1865621"/>
                  <a:pt x="4243795" y="1865621"/>
                  <a:pt x="4242116" y="1867079"/>
                </a:cubicBezTo>
                <a:cubicBezTo>
                  <a:pt x="4242116" y="1867079"/>
                  <a:pt x="4240438" y="1868538"/>
                  <a:pt x="4240438" y="1868538"/>
                </a:cubicBezTo>
                <a:cubicBezTo>
                  <a:pt x="4240438" y="1868538"/>
                  <a:pt x="4240438" y="1868538"/>
                  <a:pt x="4234441" y="1861636"/>
                </a:cubicBezTo>
                <a:cubicBezTo>
                  <a:pt x="4234441" y="1861636"/>
                  <a:pt x="4236119" y="1860178"/>
                  <a:pt x="4236119" y="1860178"/>
                </a:cubicBezTo>
                <a:close/>
                <a:moveTo>
                  <a:pt x="3884910" y="1856505"/>
                </a:moveTo>
                <a:cubicBezTo>
                  <a:pt x="3901702" y="1875830"/>
                  <a:pt x="3901702" y="1875830"/>
                  <a:pt x="3911964" y="1883871"/>
                </a:cubicBezTo>
                <a:cubicBezTo>
                  <a:pt x="3913829" y="1882251"/>
                  <a:pt x="3917558" y="1879010"/>
                  <a:pt x="3919422" y="1877389"/>
                </a:cubicBezTo>
                <a:cubicBezTo>
                  <a:pt x="3927819" y="1887051"/>
                  <a:pt x="3927819" y="1887051"/>
                  <a:pt x="3934351" y="1898334"/>
                </a:cubicBezTo>
                <a:cubicBezTo>
                  <a:pt x="3920361" y="1893532"/>
                  <a:pt x="3923164" y="1908054"/>
                  <a:pt x="3911039" y="1901635"/>
                </a:cubicBezTo>
                <a:cubicBezTo>
                  <a:pt x="3911039" y="1901635"/>
                  <a:pt x="3896109" y="1880690"/>
                  <a:pt x="3906371" y="1888732"/>
                </a:cubicBezTo>
                <a:cubicBezTo>
                  <a:pt x="3908235" y="1887112"/>
                  <a:pt x="3899838" y="1877450"/>
                  <a:pt x="3881180" y="1859747"/>
                </a:cubicBezTo>
                <a:lnTo>
                  <a:pt x="3884611" y="1856765"/>
                </a:lnTo>
                <a:close/>
                <a:moveTo>
                  <a:pt x="3744314" y="1854036"/>
                </a:moveTo>
                <a:cubicBezTo>
                  <a:pt x="3746869" y="1855789"/>
                  <a:pt x="3750895" y="1859710"/>
                  <a:pt x="3757192" y="1866956"/>
                </a:cubicBezTo>
                <a:cubicBezTo>
                  <a:pt x="3755312" y="1868589"/>
                  <a:pt x="3761829" y="1879884"/>
                  <a:pt x="3759950" y="1881517"/>
                </a:cubicBezTo>
                <a:cubicBezTo>
                  <a:pt x="3759950" y="1881517"/>
                  <a:pt x="3766467" y="1892813"/>
                  <a:pt x="3766467" y="1892813"/>
                </a:cubicBezTo>
                <a:cubicBezTo>
                  <a:pt x="3766467" y="1892813"/>
                  <a:pt x="3766467" y="1892813"/>
                  <a:pt x="3764589" y="1894445"/>
                </a:cubicBezTo>
                <a:cubicBezTo>
                  <a:pt x="3756191" y="1884784"/>
                  <a:pt x="3756191" y="1884784"/>
                  <a:pt x="3756191" y="1884784"/>
                </a:cubicBezTo>
                <a:cubicBezTo>
                  <a:pt x="3758070" y="1883150"/>
                  <a:pt x="3758070" y="1883150"/>
                  <a:pt x="3758070" y="1883150"/>
                </a:cubicBezTo>
                <a:cubicBezTo>
                  <a:pt x="3749674" y="1873489"/>
                  <a:pt x="3747795" y="1875122"/>
                  <a:pt x="3739398" y="1865460"/>
                </a:cubicBezTo>
                <a:cubicBezTo>
                  <a:pt x="3741277" y="1863827"/>
                  <a:pt x="3739429" y="1856956"/>
                  <a:pt x="3740259" y="1854114"/>
                </a:cubicBezTo>
                <a:cubicBezTo>
                  <a:pt x="3740674" y="1852694"/>
                  <a:pt x="3741759" y="1852282"/>
                  <a:pt x="3744314" y="1854036"/>
                </a:cubicBezTo>
                <a:close/>
                <a:moveTo>
                  <a:pt x="4982906" y="1853199"/>
                </a:moveTo>
                <a:cubicBezTo>
                  <a:pt x="4984584" y="1851741"/>
                  <a:pt x="5000899" y="1873903"/>
                  <a:pt x="4999221" y="1875361"/>
                </a:cubicBezTo>
                <a:cubicBezTo>
                  <a:pt x="4990225" y="1865010"/>
                  <a:pt x="4981227" y="1854658"/>
                  <a:pt x="4981227" y="1854658"/>
                </a:cubicBezTo>
                <a:cubicBezTo>
                  <a:pt x="4982906" y="1853199"/>
                  <a:pt x="4982906" y="1853199"/>
                  <a:pt x="4982906" y="1853199"/>
                </a:cubicBezTo>
                <a:close/>
                <a:moveTo>
                  <a:pt x="4063342" y="1852859"/>
                </a:moveTo>
                <a:cubicBezTo>
                  <a:pt x="4065188" y="1851254"/>
                  <a:pt x="4073685" y="1861031"/>
                  <a:pt x="4090678" y="1880585"/>
                </a:cubicBezTo>
                <a:cubicBezTo>
                  <a:pt x="4090678" y="1880585"/>
                  <a:pt x="4088832" y="1882190"/>
                  <a:pt x="4086987" y="1883794"/>
                </a:cubicBezTo>
                <a:cubicBezTo>
                  <a:pt x="4086987" y="1883794"/>
                  <a:pt x="4085140" y="1885398"/>
                  <a:pt x="4085140" y="1885398"/>
                </a:cubicBezTo>
                <a:cubicBezTo>
                  <a:pt x="4083295" y="1887003"/>
                  <a:pt x="4072953" y="1878830"/>
                  <a:pt x="4071106" y="1880434"/>
                </a:cubicBezTo>
                <a:cubicBezTo>
                  <a:pt x="4072953" y="1878830"/>
                  <a:pt x="4074798" y="1877226"/>
                  <a:pt x="4076644" y="1875621"/>
                </a:cubicBezTo>
                <a:cubicBezTo>
                  <a:pt x="4076644" y="1875621"/>
                  <a:pt x="4078490" y="1874017"/>
                  <a:pt x="4078490" y="1874017"/>
                </a:cubicBezTo>
                <a:cubicBezTo>
                  <a:pt x="4078490" y="1874017"/>
                  <a:pt x="4069993" y="1864240"/>
                  <a:pt x="4069993" y="1864240"/>
                </a:cubicBezTo>
                <a:cubicBezTo>
                  <a:pt x="4071839" y="1862636"/>
                  <a:pt x="4080335" y="1872413"/>
                  <a:pt x="4071839" y="1862636"/>
                </a:cubicBezTo>
                <a:cubicBezTo>
                  <a:pt x="4071839" y="1862636"/>
                  <a:pt x="4061497" y="1854463"/>
                  <a:pt x="4063342" y="1852859"/>
                </a:cubicBezTo>
                <a:close/>
                <a:moveTo>
                  <a:pt x="3772104" y="1851578"/>
                </a:moveTo>
                <a:cubicBezTo>
                  <a:pt x="3774117" y="1849827"/>
                  <a:pt x="3789156" y="1854930"/>
                  <a:pt x="3816143" y="1885985"/>
                </a:cubicBezTo>
                <a:cubicBezTo>
                  <a:pt x="3805134" y="1877385"/>
                  <a:pt x="3794123" y="1868782"/>
                  <a:pt x="3801108" y="1880884"/>
                </a:cubicBezTo>
                <a:cubicBezTo>
                  <a:pt x="3783115" y="1860180"/>
                  <a:pt x="3781101" y="1861930"/>
                  <a:pt x="3772104" y="1851578"/>
                </a:cubicBezTo>
                <a:close/>
                <a:moveTo>
                  <a:pt x="3464110" y="1846326"/>
                </a:moveTo>
                <a:lnTo>
                  <a:pt x="3461693" y="1848280"/>
                </a:lnTo>
                <a:lnTo>
                  <a:pt x="3460658" y="1847963"/>
                </a:lnTo>
                <a:lnTo>
                  <a:pt x="3461583" y="1850972"/>
                </a:lnTo>
                <a:close/>
                <a:moveTo>
                  <a:pt x="4094992" y="1843523"/>
                </a:moveTo>
                <a:cubicBezTo>
                  <a:pt x="4103238" y="1853012"/>
                  <a:pt x="4111487" y="1862502"/>
                  <a:pt x="4119731" y="1871990"/>
                </a:cubicBezTo>
                <a:cubicBezTo>
                  <a:pt x="4122442" y="1886293"/>
                  <a:pt x="4101393" y="1854616"/>
                  <a:pt x="4097701" y="1857824"/>
                </a:cubicBezTo>
                <a:cubicBezTo>
                  <a:pt x="4087608" y="1849939"/>
                  <a:pt x="4089454" y="1848334"/>
                  <a:pt x="4089454" y="1848334"/>
                </a:cubicBezTo>
                <a:cubicBezTo>
                  <a:pt x="4093146" y="1845126"/>
                  <a:pt x="4099547" y="1856220"/>
                  <a:pt x="4094992" y="1843523"/>
                </a:cubicBezTo>
                <a:close/>
                <a:moveTo>
                  <a:pt x="3828445" y="1837439"/>
                </a:moveTo>
                <a:cubicBezTo>
                  <a:pt x="3828445" y="1837439"/>
                  <a:pt x="3828445" y="1837439"/>
                  <a:pt x="3836693" y="1846930"/>
                </a:cubicBezTo>
                <a:cubicBezTo>
                  <a:pt x="3844938" y="1856416"/>
                  <a:pt x="3843093" y="1858022"/>
                  <a:pt x="3851340" y="1867512"/>
                </a:cubicBezTo>
                <a:cubicBezTo>
                  <a:pt x="3841247" y="1859625"/>
                  <a:pt x="3831155" y="1851742"/>
                  <a:pt x="3822908" y="1842252"/>
                </a:cubicBezTo>
                <a:cubicBezTo>
                  <a:pt x="3831155" y="1851742"/>
                  <a:pt x="3824754" y="1840648"/>
                  <a:pt x="3833002" y="1850138"/>
                </a:cubicBezTo>
                <a:cubicBezTo>
                  <a:pt x="3834847" y="1848533"/>
                  <a:pt x="3828445" y="1837439"/>
                  <a:pt x="3828445" y="1837439"/>
                </a:cubicBezTo>
                <a:close/>
                <a:moveTo>
                  <a:pt x="4102187" y="1837268"/>
                </a:moveTo>
                <a:cubicBezTo>
                  <a:pt x="4133984" y="1877590"/>
                  <a:pt x="4149790" y="1880842"/>
                  <a:pt x="4168462" y="1898594"/>
                </a:cubicBezTo>
                <a:cubicBezTo>
                  <a:pt x="4176872" y="1908271"/>
                  <a:pt x="4175023" y="1909878"/>
                  <a:pt x="4183435" y="1919556"/>
                </a:cubicBezTo>
                <a:cubicBezTo>
                  <a:pt x="4185284" y="1917951"/>
                  <a:pt x="4185284" y="1917951"/>
                  <a:pt x="4193696" y="1927629"/>
                </a:cubicBezTo>
                <a:cubicBezTo>
                  <a:pt x="4193696" y="1927629"/>
                  <a:pt x="4193696" y="1927629"/>
                  <a:pt x="4185284" y="1917951"/>
                </a:cubicBezTo>
                <a:cubicBezTo>
                  <a:pt x="4195544" y="1926023"/>
                  <a:pt x="4195544" y="1926023"/>
                  <a:pt x="4203956" y="1935702"/>
                </a:cubicBezTo>
                <a:cubicBezTo>
                  <a:pt x="4202108" y="1937309"/>
                  <a:pt x="4200258" y="1938916"/>
                  <a:pt x="4191846" y="1929236"/>
                </a:cubicBezTo>
                <a:cubicBezTo>
                  <a:pt x="4181587" y="1921164"/>
                  <a:pt x="4188149" y="1932449"/>
                  <a:pt x="4186301" y="1934056"/>
                </a:cubicBezTo>
                <a:cubicBezTo>
                  <a:pt x="4194713" y="1943735"/>
                  <a:pt x="4204971" y="1951805"/>
                  <a:pt x="4208668" y="1948592"/>
                </a:cubicBezTo>
                <a:cubicBezTo>
                  <a:pt x="4208668" y="1948592"/>
                  <a:pt x="4217081" y="1958271"/>
                  <a:pt x="4217081" y="1958271"/>
                </a:cubicBezTo>
                <a:cubicBezTo>
                  <a:pt x="4217081" y="1958271"/>
                  <a:pt x="4218929" y="1956665"/>
                  <a:pt x="4210517" y="1946985"/>
                </a:cubicBezTo>
                <a:cubicBezTo>
                  <a:pt x="4210517" y="1946985"/>
                  <a:pt x="4210517" y="1946985"/>
                  <a:pt x="4218929" y="1956665"/>
                </a:cubicBezTo>
                <a:cubicBezTo>
                  <a:pt x="4220778" y="1955058"/>
                  <a:pt x="4212366" y="1945379"/>
                  <a:pt x="4212366" y="1945379"/>
                </a:cubicBezTo>
                <a:cubicBezTo>
                  <a:pt x="4214215" y="1943772"/>
                  <a:pt x="4224475" y="1951845"/>
                  <a:pt x="4232887" y="1961524"/>
                </a:cubicBezTo>
                <a:cubicBezTo>
                  <a:pt x="4229189" y="1964737"/>
                  <a:pt x="4232056" y="1979236"/>
                  <a:pt x="4228358" y="1982449"/>
                </a:cubicBezTo>
                <a:lnTo>
                  <a:pt x="4246420" y="1996660"/>
                </a:lnTo>
                <a:lnTo>
                  <a:pt x="4240375" y="1988217"/>
                </a:lnTo>
                <a:cubicBezTo>
                  <a:pt x="4252202" y="1994596"/>
                  <a:pt x="4245744" y="1983551"/>
                  <a:pt x="4237497" y="1974061"/>
                </a:cubicBezTo>
                <a:cubicBezTo>
                  <a:pt x="4241077" y="1970950"/>
                  <a:pt x="4249325" y="1980439"/>
                  <a:pt x="4257572" y="1989929"/>
                </a:cubicBezTo>
                <a:cubicBezTo>
                  <a:pt x="4255782" y="1991485"/>
                  <a:pt x="4264028" y="2000972"/>
                  <a:pt x="4264028" y="2000972"/>
                </a:cubicBezTo>
                <a:cubicBezTo>
                  <a:pt x="4266905" y="2015129"/>
                  <a:pt x="4258658" y="2005639"/>
                  <a:pt x="4255078" y="2008750"/>
                </a:cubicBezTo>
                <a:lnTo>
                  <a:pt x="4249287" y="2000663"/>
                </a:lnTo>
                <a:lnTo>
                  <a:pt x="4251743" y="2013091"/>
                </a:lnTo>
                <a:cubicBezTo>
                  <a:pt x="4251743" y="2013091"/>
                  <a:pt x="4249894" y="2014698"/>
                  <a:pt x="4241482" y="2005019"/>
                </a:cubicBezTo>
                <a:cubicBezTo>
                  <a:pt x="4239634" y="2006625"/>
                  <a:pt x="4258306" y="2024377"/>
                  <a:pt x="4252760" y="2029198"/>
                </a:cubicBezTo>
                <a:cubicBezTo>
                  <a:pt x="4252760" y="2029198"/>
                  <a:pt x="4254609" y="2027589"/>
                  <a:pt x="4254609" y="2027589"/>
                </a:cubicBezTo>
                <a:cubicBezTo>
                  <a:pt x="4263019" y="2037267"/>
                  <a:pt x="4271431" y="2046946"/>
                  <a:pt x="4269581" y="2048553"/>
                </a:cubicBezTo>
                <a:cubicBezTo>
                  <a:pt x="4269581" y="2048553"/>
                  <a:pt x="4267732" y="2050159"/>
                  <a:pt x="4267732" y="2050159"/>
                </a:cubicBezTo>
                <a:cubicBezTo>
                  <a:pt x="4265884" y="2051766"/>
                  <a:pt x="4274296" y="2061445"/>
                  <a:pt x="4272447" y="2063051"/>
                </a:cubicBezTo>
                <a:cubicBezTo>
                  <a:pt x="4262187" y="2054979"/>
                  <a:pt x="4270599" y="2064658"/>
                  <a:pt x="4258490" y="2058191"/>
                </a:cubicBezTo>
                <a:cubicBezTo>
                  <a:pt x="4266902" y="2067871"/>
                  <a:pt x="4283723" y="2087227"/>
                  <a:pt x="4281875" y="2088833"/>
                </a:cubicBezTo>
                <a:cubicBezTo>
                  <a:pt x="4290287" y="2098513"/>
                  <a:pt x="4292135" y="2096906"/>
                  <a:pt x="4292135" y="2096906"/>
                </a:cubicBezTo>
                <a:cubicBezTo>
                  <a:pt x="4300547" y="2106585"/>
                  <a:pt x="4308959" y="2116264"/>
                  <a:pt x="4307110" y="2117871"/>
                </a:cubicBezTo>
                <a:cubicBezTo>
                  <a:pt x="4298698" y="2108193"/>
                  <a:pt x="4298698" y="2108193"/>
                  <a:pt x="4290287" y="2098513"/>
                </a:cubicBezTo>
                <a:cubicBezTo>
                  <a:pt x="4286589" y="2101726"/>
                  <a:pt x="4278178" y="2092047"/>
                  <a:pt x="4284741" y="2103333"/>
                </a:cubicBezTo>
                <a:cubicBezTo>
                  <a:pt x="4274481" y="2095260"/>
                  <a:pt x="4269768" y="2082370"/>
                  <a:pt x="4263204" y="2071084"/>
                </a:cubicBezTo>
                <a:cubicBezTo>
                  <a:pt x="4254793" y="2061406"/>
                  <a:pt x="4242684" y="2054939"/>
                  <a:pt x="4246381" y="2051726"/>
                </a:cubicBezTo>
                <a:cubicBezTo>
                  <a:pt x="4236122" y="2043655"/>
                  <a:pt x="4217450" y="2025903"/>
                  <a:pt x="4210887" y="2014618"/>
                </a:cubicBezTo>
                <a:cubicBezTo>
                  <a:pt x="4209039" y="2016225"/>
                  <a:pt x="4200629" y="2006547"/>
                  <a:pt x="4207190" y="2017830"/>
                </a:cubicBezTo>
                <a:cubicBezTo>
                  <a:pt x="4205342" y="2019438"/>
                  <a:pt x="4205342" y="2019438"/>
                  <a:pt x="4205342" y="2019438"/>
                </a:cubicBezTo>
                <a:cubicBezTo>
                  <a:pt x="4203493" y="2021044"/>
                  <a:pt x="4205342" y="2019438"/>
                  <a:pt x="4211905" y="2030723"/>
                </a:cubicBezTo>
                <a:cubicBezTo>
                  <a:pt x="4201644" y="2022651"/>
                  <a:pt x="4201644" y="2022651"/>
                  <a:pt x="4196099" y="2027471"/>
                </a:cubicBezTo>
                <a:cubicBezTo>
                  <a:pt x="4187689" y="2017793"/>
                  <a:pt x="4177429" y="2009721"/>
                  <a:pt x="4179277" y="2008114"/>
                </a:cubicBezTo>
                <a:cubicBezTo>
                  <a:pt x="4169017" y="2000041"/>
                  <a:pt x="4175579" y="2011327"/>
                  <a:pt x="4165320" y="2003254"/>
                </a:cubicBezTo>
                <a:cubicBezTo>
                  <a:pt x="4173730" y="2012934"/>
                  <a:pt x="4175579" y="2011327"/>
                  <a:pt x="4183991" y="2021007"/>
                </a:cubicBezTo>
                <a:cubicBezTo>
                  <a:pt x="4183991" y="2021007"/>
                  <a:pt x="4183991" y="2021007"/>
                  <a:pt x="4192401" y="2030684"/>
                </a:cubicBezTo>
                <a:cubicBezTo>
                  <a:pt x="4192401" y="2030684"/>
                  <a:pt x="4190552" y="2032290"/>
                  <a:pt x="4190552" y="2032290"/>
                </a:cubicBezTo>
                <a:cubicBezTo>
                  <a:pt x="4188703" y="2033896"/>
                  <a:pt x="4180295" y="2024219"/>
                  <a:pt x="4176597" y="2027433"/>
                </a:cubicBezTo>
                <a:cubicBezTo>
                  <a:pt x="4197115" y="2043576"/>
                  <a:pt x="4201830" y="2056468"/>
                  <a:pt x="4220500" y="2074218"/>
                </a:cubicBezTo>
                <a:cubicBezTo>
                  <a:pt x="4228912" y="2083897"/>
                  <a:pt x="4216803" y="2077431"/>
                  <a:pt x="4227064" y="2085504"/>
                </a:cubicBezTo>
                <a:cubicBezTo>
                  <a:pt x="4225215" y="2087110"/>
                  <a:pt x="4223367" y="2088716"/>
                  <a:pt x="4223367" y="2088716"/>
                </a:cubicBezTo>
                <a:cubicBezTo>
                  <a:pt x="4231777" y="2098396"/>
                  <a:pt x="4242039" y="2106468"/>
                  <a:pt x="4250447" y="2116145"/>
                </a:cubicBezTo>
                <a:cubicBezTo>
                  <a:pt x="4258860" y="2125824"/>
                  <a:pt x="4262557" y="2122611"/>
                  <a:pt x="4270968" y="2132290"/>
                </a:cubicBezTo>
                <a:cubicBezTo>
                  <a:pt x="4279381" y="2141970"/>
                  <a:pt x="4275683" y="2145183"/>
                  <a:pt x="4292505" y="2164539"/>
                </a:cubicBezTo>
                <a:cubicBezTo>
                  <a:pt x="4300916" y="2174219"/>
                  <a:pt x="4292505" y="2164539"/>
                  <a:pt x="4294353" y="2162933"/>
                </a:cubicBezTo>
                <a:cubicBezTo>
                  <a:pt x="4302765" y="2172611"/>
                  <a:pt x="4309328" y="2183898"/>
                  <a:pt x="4307480" y="2185505"/>
                </a:cubicBezTo>
                <a:cubicBezTo>
                  <a:pt x="4315889" y="2195181"/>
                  <a:pt x="4314041" y="2196788"/>
                  <a:pt x="4324301" y="2204861"/>
                </a:cubicBezTo>
                <a:cubicBezTo>
                  <a:pt x="4312192" y="2198394"/>
                  <a:pt x="4327167" y="2219359"/>
                  <a:pt x="4343988" y="2238715"/>
                </a:cubicBezTo>
                <a:cubicBezTo>
                  <a:pt x="4342141" y="2240322"/>
                  <a:pt x="4340291" y="2241929"/>
                  <a:pt x="4336594" y="2245141"/>
                </a:cubicBezTo>
                <a:cubicBezTo>
                  <a:pt x="4363678" y="2272573"/>
                  <a:pt x="4356284" y="2278998"/>
                  <a:pt x="4371257" y="2299961"/>
                </a:cubicBezTo>
                <a:cubicBezTo>
                  <a:pt x="4350737" y="2283818"/>
                  <a:pt x="4357299" y="2295102"/>
                  <a:pt x="4343343" y="2290245"/>
                </a:cubicBezTo>
                <a:cubicBezTo>
                  <a:pt x="4334932" y="2280565"/>
                  <a:pt x="4345192" y="2288637"/>
                  <a:pt x="4336781" y="2278959"/>
                </a:cubicBezTo>
                <a:cubicBezTo>
                  <a:pt x="4328368" y="2269280"/>
                  <a:pt x="4326519" y="2270886"/>
                  <a:pt x="4326519" y="2270886"/>
                </a:cubicBezTo>
                <a:cubicBezTo>
                  <a:pt x="4326519" y="2270886"/>
                  <a:pt x="4326519" y="2270886"/>
                  <a:pt x="4324672" y="2272492"/>
                </a:cubicBezTo>
                <a:cubicBezTo>
                  <a:pt x="4316260" y="2262813"/>
                  <a:pt x="4316260" y="2262813"/>
                  <a:pt x="4316260" y="2262813"/>
                </a:cubicBezTo>
                <a:cubicBezTo>
                  <a:pt x="4316260" y="2262813"/>
                  <a:pt x="4316260" y="2262813"/>
                  <a:pt x="4307850" y="2253136"/>
                </a:cubicBezTo>
                <a:cubicBezTo>
                  <a:pt x="4314411" y="2264419"/>
                  <a:pt x="4304153" y="2256349"/>
                  <a:pt x="4293892" y="2248277"/>
                </a:cubicBezTo>
                <a:cubicBezTo>
                  <a:pt x="4287330" y="2236991"/>
                  <a:pt x="4306002" y="2254743"/>
                  <a:pt x="4289178" y="2235384"/>
                </a:cubicBezTo>
                <a:cubicBezTo>
                  <a:pt x="4280765" y="2225705"/>
                  <a:pt x="4285481" y="2238598"/>
                  <a:pt x="4278917" y="2227312"/>
                </a:cubicBezTo>
                <a:cubicBezTo>
                  <a:pt x="4277068" y="2228918"/>
                  <a:pt x="4285481" y="2238598"/>
                  <a:pt x="4293892" y="2248277"/>
                </a:cubicBezTo>
                <a:cubicBezTo>
                  <a:pt x="4283632" y="2240204"/>
                  <a:pt x="4281784" y="2241811"/>
                  <a:pt x="4273371" y="2232131"/>
                </a:cubicBezTo>
                <a:cubicBezTo>
                  <a:pt x="4263113" y="2224061"/>
                  <a:pt x="4275219" y="2230525"/>
                  <a:pt x="4266809" y="2220848"/>
                </a:cubicBezTo>
                <a:cubicBezTo>
                  <a:pt x="4258399" y="2211169"/>
                  <a:pt x="4256549" y="2212776"/>
                  <a:pt x="4248138" y="2203096"/>
                </a:cubicBezTo>
                <a:cubicBezTo>
                  <a:pt x="4266809" y="2220848"/>
                  <a:pt x="4251835" y="2199883"/>
                  <a:pt x="4245272" y="2188598"/>
                </a:cubicBezTo>
                <a:cubicBezTo>
                  <a:pt x="4253685" y="2198277"/>
                  <a:pt x="4262096" y="2207956"/>
                  <a:pt x="4265793" y="2204742"/>
                </a:cubicBezTo>
                <a:cubicBezTo>
                  <a:pt x="4248969" y="2185385"/>
                  <a:pt x="4242408" y="2174101"/>
                  <a:pt x="4232148" y="2166027"/>
                </a:cubicBezTo>
                <a:cubicBezTo>
                  <a:pt x="4225585" y="2154742"/>
                  <a:pt x="4235845" y="2162814"/>
                  <a:pt x="4237694" y="2161209"/>
                </a:cubicBezTo>
                <a:cubicBezTo>
                  <a:pt x="4254515" y="2180565"/>
                  <a:pt x="4242408" y="2174101"/>
                  <a:pt x="4261078" y="2191850"/>
                </a:cubicBezTo>
                <a:cubicBezTo>
                  <a:pt x="4261078" y="2191850"/>
                  <a:pt x="4262927" y="2190244"/>
                  <a:pt x="4271339" y="2199923"/>
                </a:cubicBezTo>
                <a:cubicBezTo>
                  <a:pt x="4267641" y="2203137"/>
                  <a:pt x="4269490" y="2201529"/>
                  <a:pt x="4267641" y="2203137"/>
                </a:cubicBezTo>
                <a:cubicBezTo>
                  <a:pt x="4276053" y="2212815"/>
                  <a:pt x="4274205" y="2214422"/>
                  <a:pt x="4274205" y="2214422"/>
                </a:cubicBezTo>
                <a:cubicBezTo>
                  <a:pt x="4284463" y="2222492"/>
                  <a:pt x="4299437" y="2243457"/>
                  <a:pt x="4309699" y="2251530"/>
                </a:cubicBezTo>
                <a:cubicBezTo>
                  <a:pt x="4309699" y="2251530"/>
                  <a:pt x="4318108" y="2261206"/>
                  <a:pt x="4318108" y="2261206"/>
                </a:cubicBezTo>
                <a:cubicBezTo>
                  <a:pt x="4328368" y="2269280"/>
                  <a:pt x="4328368" y="2269280"/>
                  <a:pt x="4328368" y="2269280"/>
                </a:cubicBezTo>
                <a:cubicBezTo>
                  <a:pt x="4330217" y="2267673"/>
                  <a:pt x="4330217" y="2267673"/>
                  <a:pt x="4330217" y="2267673"/>
                </a:cubicBezTo>
                <a:cubicBezTo>
                  <a:pt x="4330217" y="2267673"/>
                  <a:pt x="4340478" y="2275746"/>
                  <a:pt x="4338629" y="2277352"/>
                </a:cubicBezTo>
                <a:cubicBezTo>
                  <a:pt x="4346024" y="2270926"/>
                  <a:pt x="4320790" y="2241890"/>
                  <a:pt x="4316075" y="2228998"/>
                </a:cubicBezTo>
                <a:cubicBezTo>
                  <a:pt x="4307664" y="2219319"/>
                  <a:pt x="4301100" y="2208033"/>
                  <a:pt x="4301100" y="2208033"/>
                </a:cubicBezTo>
                <a:cubicBezTo>
                  <a:pt x="4292691" y="2198357"/>
                  <a:pt x="4284279" y="2188677"/>
                  <a:pt x="4286128" y="2187071"/>
                </a:cubicBezTo>
                <a:cubicBezTo>
                  <a:pt x="4287976" y="2185464"/>
                  <a:pt x="4296388" y="2195144"/>
                  <a:pt x="4298236" y="2193537"/>
                </a:cubicBezTo>
                <a:cubicBezTo>
                  <a:pt x="4289824" y="2183858"/>
                  <a:pt x="4287976" y="2185464"/>
                  <a:pt x="4279564" y="2175785"/>
                </a:cubicBezTo>
                <a:cubicBezTo>
                  <a:pt x="4273001" y="2164500"/>
                  <a:pt x="4260894" y="2158035"/>
                  <a:pt x="4244071" y="2138677"/>
                </a:cubicBezTo>
                <a:cubicBezTo>
                  <a:pt x="4245919" y="2137071"/>
                  <a:pt x="4245919" y="2137071"/>
                  <a:pt x="4237508" y="2127392"/>
                </a:cubicBezTo>
                <a:cubicBezTo>
                  <a:pt x="4237508" y="2127392"/>
                  <a:pt x="4237508" y="2127392"/>
                  <a:pt x="4239356" y="2125786"/>
                </a:cubicBezTo>
                <a:cubicBezTo>
                  <a:pt x="4239356" y="2125786"/>
                  <a:pt x="4229098" y="2117715"/>
                  <a:pt x="4222534" y="2106429"/>
                </a:cubicBezTo>
                <a:cubicBezTo>
                  <a:pt x="4222534" y="2106429"/>
                  <a:pt x="4224383" y="2104822"/>
                  <a:pt x="4215972" y="2095143"/>
                </a:cubicBezTo>
                <a:cubicBezTo>
                  <a:pt x="4197301" y="2077394"/>
                  <a:pt x="4191756" y="2082214"/>
                  <a:pt x="4177798" y="2077353"/>
                </a:cubicBezTo>
                <a:cubicBezTo>
                  <a:pt x="4160975" y="2057995"/>
                  <a:pt x="4171235" y="2066067"/>
                  <a:pt x="4162823" y="2056388"/>
                </a:cubicBezTo>
                <a:cubicBezTo>
                  <a:pt x="4154413" y="2046711"/>
                  <a:pt x="4154413" y="2046711"/>
                  <a:pt x="4154413" y="2046711"/>
                </a:cubicBezTo>
                <a:cubicBezTo>
                  <a:pt x="4152565" y="2048318"/>
                  <a:pt x="4152565" y="2048318"/>
                  <a:pt x="4152565" y="2048318"/>
                </a:cubicBezTo>
                <a:cubicBezTo>
                  <a:pt x="4150716" y="2049924"/>
                  <a:pt x="4150716" y="2049924"/>
                  <a:pt x="4147019" y="2053138"/>
                </a:cubicBezTo>
                <a:cubicBezTo>
                  <a:pt x="4138607" y="2043458"/>
                  <a:pt x="4138607" y="2043458"/>
                  <a:pt x="4138607" y="2043458"/>
                </a:cubicBezTo>
                <a:cubicBezTo>
                  <a:pt x="4136758" y="2045065"/>
                  <a:pt x="4143322" y="2056350"/>
                  <a:pt x="4141473" y="2057957"/>
                </a:cubicBezTo>
                <a:cubicBezTo>
                  <a:pt x="4139625" y="2059563"/>
                  <a:pt x="4129365" y="2051491"/>
                  <a:pt x="4137775" y="2061170"/>
                </a:cubicBezTo>
                <a:cubicBezTo>
                  <a:pt x="4120952" y="2041812"/>
                  <a:pt x="4106995" y="2036953"/>
                  <a:pt x="4092022" y="2015990"/>
                </a:cubicBezTo>
                <a:cubicBezTo>
                  <a:pt x="4090172" y="2017597"/>
                  <a:pt x="4078064" y="2011129"/>
                  <a:pt x="4069652" y="2001451"/>
                </a:cubicBezTo>
                <a:cubicBezTo>
                  <a:pt x="4063092" y="1990168"/>
                  <a:pt x="4063092" y="1990168"/>
                  <a:pt x="4064940" y="1988561"/>
                </a:cubicBezTo>
                <a:cubicBezTo>
                  <a:pt x="4064940" y="1988561"/>
                  <a:pt x="4066789" y="1986955"/>
                  <a:pt x="4075198" y="1996631"/>
                </a:cubicBezTo>
                <a:cubicBezTo>
                  <a:pt x="4066789" y="1986955"/>
                  <a:pt x="4060225" y="1975669"/>
                  <a:pt x="4062075" y="1974062"/>
                </a:cubicBezTo>
                <a:cubicBezTo>
                  <a:pt x="4051814" y="1965989"/>
                  <a:pt x="4048116" y="1969202"/>
                  <a:pt x="4046268" y="1970809"/>
                </a:cubicBezTo>
                <a:cubicBezTo>
                  <a:pt x="4033143" y="1948240"/>
                  <a:pt x="4047100" y="1953097"/>
                  <a:pt x="4057360" y="1961170"/>
                </a:cubicBezTo>
                <a:cubicBezTo>
                  <a:pt x="4065771" y="1970850"/>
                  <a:pt x="4082593" y="1990205"/>
                  <a:pt x="4091004" y="1999884"/>
                </a:cubicBezTo>
                <a:cubicBezTo>
                  <a:pt x="4089156" y="2001490"/>
                  <a:pt x="4087307" y="2003097"/>
                  <a:pt x="4095719" y="2012776"/>
                </a:cubicBezTo>
                <a:cubicBezTo>
                  <a:pt x="4097568" y="2011170"/>
                  <a:pt x="4101265" y="2007957"/>
                  <a:pt x="4103113" y="2006350"/>
                </a:cubicBezTo>
                <a:cubicBezTo>
                  <a:pt x="4094702" y="1996672"/>
                  <a:pt x="4094702" y="1996672"/>
                  <a:pt x="4094702" y="1996672"/>
                </a:cubicBezTo>
                <a:cubicBezTo>
                  <a:pt x="4086290" y="1986992"/>
                  <a:pt x="4086290" y="1986992"/>
                  <a:pt x="4077880" y="1977315"/>
                </a:cubicBezTo>
                <a:cubicBezTo>
                  <a:pt x="4077880" y="1977315"/>
                  <a:pt x="4079728" y="1975708"/>
                  <a:pt x="4079728" y="1975708"/>
                </a:cubicBezTo>
                <a:cubicBezTo>
                  <a:pt x="4088138" y="1985386"/>
                  <a:pt x="4088138" y="1985386"/>
                  <a:pt x="4088138" y="1985386"/>
                </a:cubicBezTo>
                <a:cubicBezTo>
                  <a:pt x="4096550" y="1995065"/>
                  <a:pt x="4096550" y="1995065"/>
                  <a:pt x="4104962" y="2004744"/>
                </a:cubicBezTo>
                <a:cubicBezTo>
                  <a:pt x="4103945" y="1988639"/>
                  <a:pt x="4107642" y="1985425"/>
                  <a:pt x="4121599" y="1990285"/>
                </a:cubicBezTo>
                <a:cubicBezTo>
                  <a:pt x="4113188" y="1980605"/>
                  <a:pt x="4109491" y="1983819"/>
                  <a:pt x="4107642" y="1985425"/>
                </a:cubicBezTo>
                <a:cubicBezTo>
                  <a:pt x="4090820" y="1966069"/>
                  <a:pt x="4087123" y="1969282"/>
                  <a:pt x="4078712" y="1959603"/>
                </a:cubicBezTo>
                <a:cubicBezTo>
                  <a:pt x="4080560" y="1957997"/>
                  <a:pt x="4080560" y="1957997"/>
                  <a:pt x="4082409" y="1956391"/>
                </a:cubicBezTo>
                <a:cubicBezTo>
                  <a:pt x="4075845" y="1945104"/>
                  <a:pt x="4072148" y="1948317"/>
                  <a:pt x="4073997" y="1946711"/>
                </a:cubicBezTo>
                <a:cubicBezTo>
                  <a:pt x="4069282" y="1933819"/>
                  <a:pt x="4084257" y="1954784"/>
                  <a:pt x="4086106" y="1953178"/>
                </a:cubicBezTo>
                <a:cubicBezTo>
                  <a:pt x="4081391" y="1940284"/>
                  <a:pt x="4093500" y="1946751"/>
                  <a:pt x="4086937" y="1935465"/>
                </a:cubicBezTo>
                <a:cubicBezTo>
                  <a:pt x="4088785" y="1933859"/>
                  <a:pt x="4090634" y="1932252"/>
                  <a:pt x="4090634" y="1932252"/>
                </a:cubicBezTo>
                <a:cubicBezTo>
                  <a:pt x="4084072" y="1920967"/>
                  <a:pt x="4091466" y="1914540"/>
                  <a:pt x="4101726" y="1922612"/>
                </a:cubicBezTo>
                <a:cubicBezTo>
                  <a:pt x="4103575" y="1921006"/>
                  <a:pt x="4095164" y="1911327"/>
                  <a:pt x="4097012" y="1909721"/>
                </a:cubicBezTo>
                <a:cubicBezTo>
                  <a:pt x="4107271" y="1917793"/>
                  <a:pt x="4117533" y="1925865"/>
                  <a:pt x="4124095" y="1937151"/>
                </a:cubicBezTo>
                <a:lnTo>
                  <a:pt x="4125003" y="1940793"/>
                </a:lnTo>
                <a:lnTo>
                  <a:pt x="4120398" y="1940365"/>
                </a:lnTo>
                <a:cubicBezTo>
                  <a:pt x="4121322" y="1939561"/>
                  <a:pt x="4123888" y="1941579"/>
                  <a:pt x="4125400" y="1942386"/>
                </a:cubicBezTo>
                <a:lnTo>
                  <a:pt x="4125003" y="1940793"/>
                </a:lnTo>
                <a:lnTo>
                  <a:pt x="4138051" y="1942009"/>
                </a:lnTo>
                <a:cubicBezTo>
                  <a:pt x="4138051" y="1942009"/>
                  <a:pt x="4138051" y="1942009"/>
                  <a:pt x="4129642" y="1932331"/>
                </a:cubicBezTo>
                <a:cubicBezTo>
                  <a:pt x="4129642" y="1932331"/>
                  <a:pt x="4131491" y="1930725"/>
                  <a:pt x="4131491" y="1930725"/>
                </a:cubicBezTo>
                <a:cubicBezTo>
                  <a:pt x="4131491" y="1930725"/>
                  <a:pt x="4139900" y="1940402"/>
                  <a:pt x="4139900" y="1940402"/>
                </a:cubicBezTo>
                <a:cubicBezTo>
                  <a:pt x="4139900" y="1940402"/>
                  <a:pt x="4148312" y="1950081"/>
                  <a:pt x="4150161" y="1948475"/>
                </a:cubicBezTo>
                <a:lnTo>
                  <a:pt x="4157555" y="1942048"/>
                </a:lnTo>
                <a:cubicBezTo>
                  <a:pt x="4147295" y="1933975"/>
                  <a:pt x="4147295" y="1933975"/>
                  <a:pt x="4130473" y="1914620"/>
                </a:cubicBezTo>
                <a:cubicBezTo>
                  <a:pt x="4138885" y="1924300"/>
                  <a:pt x="4130473" y="1914620"/>
                  <a:pt x="4132322" y="1913013"/>
                </a:cubicBezTo>
                <a:cubicBezTo>
                  <a:pt x="4134170" y="1911407"/>
                  <a:pt x="4142582" y="1921086"/>
                  <a:pt x="4150992" y="1930763"/>
                </a:cubicBezTo>
                <a:cubicBezTo>
                  <a:pt x="4149976" y="1914660"/>
                  <a:pt x="4147111" y="1900161"/>
                  <a:pt x="4123726" y="1869519"/>
                </a:cubicBezTo>
                <a:cubicBezTo>
                  <a:pt x="4115314" y="1859839"/>
                  <a:pt x="4115314" y="1859839"/>
                  <a:pt x="4106902" y="1850161"/>
                </a:cubicBezTo>
                <a:cubicBezTo>
                  <a:pt x="4106902" y="1850161"/>
                  <a:pt x="4100339" y="1838875"/>
                  <a:pt x="4102187" y="1837268"/>
                </a:cubicBezTo>
                <a:close/>
                <a:moveTo>
                  <a:pt x="3461397" y="1833596"/>
                </a:moveTo>
                <a:lnTo>
                  <a:pt x="3459923" y="1835780"/>
                </a:lnTo>
                <a:lnTo>
                  <a:pt x="3459823" y="1837555"/>
                </a:lnTo>
                <a:lnTo>
                  <a:pt x="3461196" y="1837151"/>
                </a:lnTo>
                <a:close/>
                <a:moveTo>
                  <a:pt x="3739052" y="1831847"/>
                </a:moveTo>
                <a:cubicBezTo>
                  <a:pt x="3740898" y="1830243"/>
                  <a:pt x="3748894" y="1839445"/>
                  <a:pt x="3748894" y="1839445"/>
                </a:cubicBezTo>
                <a:cubicBezTo>
                  <a:pt x="3748894" y="1839445"/>
                  <a:pt x="3748894" y="1839445"/>
                  <a:pt x="3750740" y="1837840"/>
                </a:cubicBezTo>
                <a:cubicBezTo>
                  <a:pt x="3758738" y="1847043"/>
                  <a:pt x="3758738" y="1847043"/>
                  <a:pt x="3758738" y="1847043"/>
                </a:cubicBezTo>
                <a:cubicBezTo>
                  <a:pt x="3758738" y="1847043"/>
                  <a:pt x="3756892" y="1848647"/>
                  <a:pt x="3756892" y="1848647"/>
                </a:cubicBezTo>
                <a:cubicBezTo>
                  <a:pt x="3756892" y="1848647"/>
                  <a:pt x="3755046" y="1850251"/>
                  <a:pt x="3764889" y="1857848"/>
                </a:cubicBezTo>
                <a:cubicBezTo>
                  <a:pt x="3761197" y="1861056"/>
                  <a:pt x="3761197" y="1861056"/>
                  <a:pt x="3751354" y="1853460"/>
                </a:cubicBezTo>
                <a:cubicBezTo>
                  <a:pt x="3743356" y="1844256"/>
                  <a:pt x="3745202" y="1842653"/>
                  <a:pt x="3739052" y="1831847"/>
                </a:cubicBezTo>
                <a:close/>
                <a:moveTo>
                  <a:pt x="3718979" y="1831120"/>
                </a:moveTo>
                <a:cubicBezTo>
                  <a:pt x="3727977" y="1841472"/>
                  <a:pt x="3727977" y="1841472"/>
                  <a:pt x="3725963" y="1843222"/>
                </a:cubicBezTo>
                <a:cubicBezTo>
                  <a:pt x="3716966" y="1832869"/>
                  <a:pt x="3716966" y="1832869"/>
                  <a:pt x="3716966" y="1832869"/>
                </a:cubicBezTo>
                <a:cubicBezTo>
                  <a:pt x="3716966" y="1832869"/>
                  <a:pt x="3718979" y="1831120"/>
                  <a:pt x="3718979" y="1831120"/>
                </a:cubicBezTo>
                <a:close/>
                <a:moveTo>
                  <a:pt x="3914370" y="1830903"/>
                </a:moveTo>
                <a:cubicBezTo>
                  <a:pt x="3916383" y="1829154"/>
                  <a:pt x="3932362" y="1851608"/>
                  <a:pt x="3932362" y="1851608"/>
                </a:cubicBezTo>
                <a:cubicBezTo>
                  <a:pt x="3930348" y="1853358"/>
                  <a:pt x="3921353" y="1843008"/>
                  <a:pt x="3914370" y="1830903"/>
                </a:cubicBezTo>
                <a:close/>
                <a:moveTo>
                  <a:pt x="4109758" y="1830689"/>
                </a:moveTo>
                <a:cubicBezTo>
                  <a:pt x="4127751" y="1851393"/>
                  <a:pt x="4125738" y="1853142"/>
                  <a:pt x="4123724" y="1854893"/>
                </a:cubicBezTo>
                <a:cubicBezTo>
                  <a:pt x="4114728" y="1844543"/>
                  <a:pt x="4114728" y="1844543"/>
                  <a:pt x="4105730" y="1834189"/>
                </a:cubicBezTo>
                <a:cubicBezTo>
                  <a:pt x="4107745" y="1832439"/>
                  <a:pt x="4109758" y="1830689"/>
                  <a:pt x="4109758" y="1830689"/>
                </a:cubicBezTo>
                <a:close/>
                <a:moveTo>
                  <a:pt x="3830891" y="1829069"/>
                </a:moveTo>
                <a:cubicBezTo>
                  <a:pt x="3833307" y="1829053"/>
                  <a:pt x="3836751" y="1830221"/>
                  <a:pt x="3837675" y="1829419"/>
                </a:cubicBezTo>
                <a:cubicBezTo>
                  <a:pt x="3845922" y="1838909"/>
                  <a:pt x="3844075" y="1840513"/>
                  <a:pt x="3844075" y="1840513"/>
                </a:cubicBezTo>
                <a:cubicBezTo>
                  <a:pt x="3842230" y="1842116"/>
                  <a:pt x="3850476" y="1851605"/>
                  <a:pt x="3848630" y="1853210"/>
                </a:cubicBezTo>
                <a:cubicBezTo>
                  <a:pt x="3848630" y="1853210"/>
                  <a:pt x="3846784" y="1854813"/>
                  <a:pt x="3838538" y="1845326"/>
                </a:cubicBezTo>
                <a:cubicBezTo>
                  <a:pt x="3838538" y="1845326"/>
                  <a:pt x="3838538" y="1845326"/>
                  <a:pt x="3836693" y="1846930"/>
                </a:cubicBezTo>
                <a:cubicBezTo>
                  <a:pt x="3836693" y="1846930"/>
                  <a:pt x="3830291" y="1835835"/>
                  <a:pt x="3830291" y="1835835"/>
                </a:cubicBezTo>
                <a:cubicBezTo>
                  <a:pt x="3827090" y="1830288"/>
                  <a:pt x="3828475" y="1829085"/>
                  <a:pt x="3830891" y="1829069"/>
                </a:cubicBezTo>
                <a:close/>
                <a:moveTo>
                  <a:pt x="4121466" y="1822597"/>
                </a:moveTo>
                <a:cubicBezTo>
                  <a:pt x="4123651" y="1822780"/>
                  <a:pt x="4126636" y="1824351"/>
                  <a:pt x="4130760" y="1829096"/>
                </a:cubicBezTo>
                <a:cubicBezTo>
                  <a:pt x="4137160" y="1840190"/>
                  <a:pt x="4143560" y="1851282"/>
                  <a:pt x="4149962" y="1862377"/>
                </a:cubicBezTo>
                <a:cubicBezTo>
                  <a:pt x="4148116" y="1863980"/>
                  <a:pt x="4123375" y="1835512"/>
                  <a:pt x="4116974" y="1824418"/>
                </a:cubicBezTo>
                <a:cubicBezTo>
                  <a:pt x="4117897" y="1823616"/>
                  <a:pt x="4119282" y="1822413"/>
                  <a:pt x="4121466" y="1822597"/>
                </a:cubicBezTo>
                <a:close/>
                <a:moveTo>
                  <a:pt x="4358044" y="1820845"/>
                </a:moveTo>
                <a:cubicBezTo>
                  <a:pt x="4358044" y="1820845"/>
                  <a:pt x="4358044" y="1820845"/>
                  <a:pt x="4367041" y="1831197"/>
                </a:cubicBezTo>
                <a:cubicBezTo>
                  <a:pt x="4365698" y="1832364"/>
                  <a:pt x="4365698" y="1832364"/>
                  <a:pt x="4365698" y="1832364"/>
                </a:cubicBezTo>
                <a:cubicBezTo>
                  <a:pt x="4356702" y="1822011"/>
                  <a:pt x="4356702" y="1822011"/>
                  <a:pt x="4356702" y="1822011"/>
                </a:cubicBezTo>
                <a:cubicBezTo>
                  <a:pt x="4356702" y="1822011"/>
                  <a:pt x="4356702" y="1822011"/>
                  <a:pt x="4358044" y="1820845"/>
                </a:cubicBezTo>
                <a:close/>
                <a:moveTo>
                  <a:pt x="5000086" y="1820096"/>
                </a:moveTo>
                <a:cubicBezTo>
                  <a:pt x="5001764" y="1818637"/>
                  <a:pt x="5009084" y="1830449"/>
                  <a:pt x="5010761" y="1828991"/>
                </a:cubicBezTo>
                <a:cubicBezTo>
                  <a:pt x="5009084" y="1830449"/>
                  <a:pt x="5000086" y="1820096"/>
                  <a:pt x="4998408" y="1821555"/>
                </a:cubicBezTo>
                <a:cubicBezTo>
                  <a:pt x="4998408" y="1821555"/>
                  <a:pt x="5000086" y="1820096"/>
                  <a:pt x="5000086" y="1820096"/>
                </a:cubicBezTo>
                <a:close/>
                <a:moveTo>
                  <a:pt x="3834327" y="1817941"/>
                </a:moveTo>
                <a:cubicBezTo>
                  <a:pt x="3835704" y="1819016"/>
                  <a:pt x="3837954" y="1821605"/>
                  <a:pt x="3842452" y="1826781"/>
                </a:cubicBezTo>
                <a:cubicBezTo>
                  <a:pt x="3842452" y="1826781"/>
                  <a:pt x="3842452" y="1826781"/>
                  <a:pt x="3840439" y="1828532"/>
                </a:cubicBezTo>
                <a:cubicBezTo>
                  <a:pt x="3840439" y="1828532"/>
                  <a:pt x="3840439" y="1828532"/>
                  <a:pt x="3831441" y="1818179"/>
                </a:cubicBezTo>
                <a:cubicBezTo>
                  <a:pt x="3832448" y="1817303"/>
                  <a:pt x="3832952" y="1816866"/>
                  <a:pt x="3834327" y="1817941"/>
                </a:cubicBezTo>
                <a:close/>
                <a:moveTo>
                  <a:pt x="3490036" y="1817103"/>
                </a:moveTo>
                <a:cubicBezTo>
                  <a:pt x="3491010" y="1819613"/>
                  <a:pt x="3491010" y="1819613"/>
                  <a:pt x="3492479" y="1820061"/>
                </a:cubicBezTo>
                <a:cubicBezTo>
                  <a:pt x="3489509" y="1832416"/>
                  <a:pt x="3486075" y="1833576"/>
                  <a:pt x="3482641" y="1834736"/>
                </a:cubicBezTo>
                <a:cubicBezTo>
                  <a:pt x="3485116" y="1824440"/>
                  <a:pt x="3488071" y="1818713"/>
                  <a:pt x="3490036" y="1817103"/>
                </a:cubicBezTo>
                <a:close/>
                <a:moveTo>
                  <a:pt x="4149414" y="1816669"/>
                </a:moveTo>
                <a:cubicBezTo>
                  <a:pt x="4151658" y="1816991"/>
                  <a:pt x="4154802" y="1818802"/>
                  <a:pt x="4159301" y="1823978"/>
                </a:cubicBezTo>
                <a:cubicBezTo>
                  <a:pt x="4159301" y="1823978"/>
                  <a:pt x="4155721" y="1827089"/>
                  <a:pt x="4153931" y="1828645"/>
                </a:cubicBezTo>
                <a:cubicBezTo>
                  <a:pt x="4144933" y="1818292"/>
                  <a:pt x="4144933" y="1818292"/>
                  <a:pt x="4144933" y="1818292"/>
                </a:cubicBezTo>
                <a:cubicBezTo>
                  <a:pt x="4145829" y="1817514"/>
                  <a:pt x="4147171" y="1816347"/>
                  <a:pt x="4149414" y="1816669"/>
                </a:cubicBezTo>
                <a:close/>
                <a:moveTo>
                  <a:pt x="3852815" y="1816562"/>
                </a:moveTo>
                <a:cubicBezTo>
                  <a:pt x="3863001" y="1824669"/>
                  <a:pt x="3863001" y="1824669"/>
                  <a:pt x="3879795" y="1843993"/>
                </a:cubicBezTo>
                <a:cubicBezTo>
                  <a:pt x="3878005" y="1845548"/>
                  <a:pt x="3886401" y="1855210"/>
                  <a:pt x="3884611" y="1856765"/>
                </a:cubicBezTo>
                <a:cubicBezTo>
                  <a:pt x="3874425" y="1848659"/>
                  <a:pt x="3867818" y="1837442"/>
                  <a:pt x="3851024" y="1818118"/>
                </a:cubicBezTo>
                <a:cubicBezTo>
                  <a:pt x="3851024" y="1818118"/>
                  <a:pt x="3851024" y="1818118"/>
                  <a:pt x="3852815" y="1816562"/>
                </a:cubicBezTo>
                <a:close/>
                <a:moveTo>
                  <a:pt x="4832152" y="1814623"/>
                </a:moveTo>
                <a:cubicBezTo>
                  <a:pt x="4834166" y="1812873"/>
                  <a:pt x="4845177" y="1821476"/>
                  <a:pt x="4843163" y="1823226"/>
                </a:cubicBezTo>
                <a:cubicBezTo>
                  <a:pt x="4850145" y="1835326"/>
                  <a:pt x="4841149" y="1824976"/>
                  <a:pt x="4832152" y="1814623"/>
                </a:cubicBezTo>
                <a:close/>
                <a:moveTo>
                  <a:pt x="3781273" y="1813324"/>
                </a:moveTo>
                <a:cubicBezTo>
                  <a:pt x="3797267" y="1831728"/>
                  <a:pt x="3795478" y="1833283"/>
                  <a:pt x="3801683" y="1844039"/>
                </a:cubicBezTo>
                <a:cubicBezTo>
                  <a:pt x="3799893" y="1845595"/>
                  <a:pt x="3788317" y="1839505"/>
                  <a:pt x="3778531" y="1831859"/>
                </a:cubicBezTo>
                <a:cubicBezTo>
                  <a:pt x="3772324" y="1821101"/>
                  <a:pt x="3777693" y="1816435"/>
                  <a:pt x="3781273" y="1813324"/>
                </a:cubicBezTo>
                <a:close/>
                <a:moveTo>
                  <a:pt x="3722737" y="1809685"/>
                </a:moveTo>
                <a:cubicBezTo>
                  <a:pt x="3731733" y="1820036"/>
                  <a:pt x="3731733" y="1820036"/>
                  <a:pt x="3731733" y="1820036"/>
                </a:cubicBezTo>
                <a:cubicBezTo>
                  <a:pt x="3738884" y="1831993"/>
                  <a:pt x="3733346" y="1836805"/>
                  <a:pt x="3724349" y="1826453"/>
                </a:cubicBezTo>
                <a:cubicBezTo>
                  <a:pt x="3717200" y="1814498"/>
                  <a:pt x="3719046" y="1812894"/>
                  <a:pt x="3722737" y="1809685"/>
                </a:cubicBezTo>
                <a:close/>
                <a:moveTo>
                  <a:pt x="3842628" y="1808457"/>
                </a:moveTo>
                <a:cubicBezTo>
                  <a:pt x="3851024" y="1818118"/>
                  <a:pt x="3851024" y="1818118"/>
                  <a:pt x="3851024" y="1818118"/>
                </a:cubicBezTo>
                <a:cubicBezTo>
                  <a:pt x="3851024" y="1818118"/>
                  <a:pt x="3849235" y="1819673"/>
                  <a:pt x="3849235" y="1819673"/>
                </a:cubicBezTo>
                <a:cubicBezTo>
                  <a:pt x="3849235" y="1819673"/>
                  <a:pt x="3840839" y="1810012"/>
                  <a:pt x="3840839" y="1810012"/>
                </a:cubicBezTo>
                <a:cubicBezTo>
                  <a:pt x="3842628" y="1808457"/>
                  <a:pt x="3842628" y="1808457"/>
                  <a:pt x="3842628" y="1808457"/>
                </a:cubicBezTo>
                <a:close/>
                <a:moveTo>
                  <a:pt x="4963683" y="1804289"/>
                </a:moveTo>
                <a:cubicBezTo>
                  <a:pt x="4972180" y="1814066"/>
                  <a:pt x="4972180" y="1814066"/>
                  <a:pt x="4972180" y="1814066"/>
                </a:cubicBezTo>
                <a:cubicBezTo>
                  <a:pt x="4972180" y="1814066"/>
                  <a:pt x="4978805" y="1825469"/>
                  <a:pt x="4978805" y="1825469"/>
                </a:cubicBezTo>
                <a:cubicBezTo>
                  <a:pt x="4978805" y="1825469"/>
                  <a:pt x="4976933" y="1827096"/>
                  <a:pt x="4976933" y="1827096"/>
                </a:cubicBezTo>
                <a:cubicBezTo>
                  <a:pt x="4975060" y="1828724"/>
                  <a:pt x="4975060" y="1828724"/>
                  <a:pt x="4973188" y="1830351"/>
                </a:cubicBezTo>
                <a:cubicBezTo>
                  <a:pt x="4979810" y="1841754"/>
                  <a:pt x="4990180" y="1849904"/>
                  <a:pt x="4988308" y="1851530"/>
                </a:cubicBezTo>
                <a:cubicBezTo>
                  <a:pt x="4988308" y="1851530"/>
                  <a:pt x="4977938" y="1843380"/>
                  <a:pt x="4976065" y="1845007"/>
                </a:cubicBezTo>
                <a:cubicBezTo>
                  <a:pt x="4974193" y="1846636"/>
                  <a:pt x="4976065" y="1845007"/>
                  <a:pt x="4967570" y="1835233"/>
                </a:cubicBezTo>
                <a:cubicBezTo>
                  <a:pt x="4960946" y="1823829"/>
                  <a:pt x="4952450" y="1814052"/>
                  <a:pt x="4954322" y="1812425"/>
                </a:cubicBezTo>
                <a:cubicBezTo>
                  <a:pt x="4958066" y="1809171"/>
                  <a:pt x="4966563" y="1818947"/>
                  <a:pt x="4968436" y="1817320"/>
                </a:cubicBezTo>
                <a:cubicBezTo>
                  <a:pt x="4968436" y="1817320"/>
                  <a:pt x="4970308" y="1815693"/>
                  <a:pt x="4970308" y="1815693"/>
                </a:cubicBezTo>
                <a:cubicBezTo>
                  <a:pt x="4970308" y="1815693"/>
                  <a:pt x="4970308" y="1815693"/>
                  <a:pt x="4963683" y="1804289"/>
                </a:cubicBezTo>
                <a:close/>
                <a:moveTo>
                  <a:pt x="3990087" y="1801442"/>
                </a:moveTo>
                <a:cubicBezTo>
                  <a:pt x="3992101" y="1799691"/>
                  <a:pt x="4001098" y="1810044"/>
                  <a:pt x="4001098" y="1810044"/>
                </a:cubicBezTo>
                <a:cubicBezTo>
                  <a:pt x="3999084" y="1811795"/>
                  <a:pt x="3999084" y="1811795"/>
                  <a:pt x="3999084" y="1811795"/>
                </a:cubicBezTo>
                <a:cubicBezTo>
                  <a:pt x="3999084" y="1811795"/>
                  <a:pt x="3990087" y="1801442"/>
                  <a:pt x="3990087" y="1801442"/>
                </a:cubicBezTo>
                <a:close/>
                <a:moveTo>
                  <a:pt x="4330178" y="1801341"/>
                </a:moveTo>
                <a:cubicBezTo>
                  <a:pt x="4330179" y="1800772"/>
                  <a:pt x="4330931" y="1801255"/>
                  <a:pt x="4332181" y="1802439"/>
                </a:cubicBezTo>
                <a:cubicBezTo>
                  <a:pt x="4334683" y="1804809"/>
                  <a:pt x="4339181" y="1809985"/>
                  <a:pt x="4343679" y="1815160"/>
                </a:cubicBezTo>
                <a:cubicBezTo>
                  <a:pt x="4341665" y="1816910"/>
                  <a:pt x="4334683" y="1804809"/>
                  <a:pt x="4332670" y="1806560"/>
                </a:cubicBezTo>
                <a:cubicBezTo>
                  <a:pt x="4330924" y="1803534"/>
                  <a:pt x="4330176" y="1801911"/>
                  <a:pt x="4330178" y="1801341"/>
                </a:cubicBezTo>
                <a:close/>
                <a:moveTo>
                  <a:pt x="3472979" y="1801204"/>
                </a:moveTo>
                <a:cubicBezTo>
                  <a:pt x="3471011" y="1803292"/>
                  <a:pt x="3471011" y="1803292"/>
                  <a:pt x="3468019" y="1802700"/>
                </a:cubicBezTo>
                <a:lnTo>
                  <a:pt x="3466221" y="1805823"/>
                </a:lnTo>
                <a:lnTo>
                  <a:pt x="3466972" y="1807354"/>
                </a:lnTo>
                <a:cubicBezTo>
                  <a:pt x="3468205" y="1809651"/>
                  <a:pt x="3469806" y="1811240"/>
                  <a:pt x="3472515" y="1809872"/>
                </a:cubicBezTo>
                <a:cubicBezTo>
                  <a:pt x="3470792" y="1813737"/>
                  <a:pt x="3469685" y="1816692"/>
                  <a:pt x="3469255" y="1819306"/>
                </a:cubicBezTo>
                <a:lnTo>
                  <a:pt x="3469997" y="1826114"/>
                </a:lnTo>
                <a:lnTo>
                  <a:pt x="3470452" y="1823811"/>
                </a:lnTo>
                <a:cubicBezTo>
                  <a:pt x="3471201" y="1820514"/>
                  <a:pt x="3472159" y="1817143"/>
                  <a:pt x="3473615" y="1813715"/>
                </a:cubicBezTo>
                <a:lnTo>
                  <a:pt x="3474099" y="1814467"/>
                </a:lnTo>
                <a:lnTo>
                  <a:pt x="3474425" y="1813475"/>
                </a:lnTo>
                <a:lnTo>
                  <a:pt x="3477193" y="1809469"/>
                </a:lnTo>
                <a:lnTo>
                  <a:pt x="3473810" y="1808800"/>
                </a:lnTo>
                <a:cubicBezTo>
                  <a:pt x="3472549" y="1807311"/>
                  <a:pt x="3472272" y="1804780"/>
                  <a:pt x="3472979" y="1801204"/>
                </a:cubicBezTo>
                <a:close/>
                <a:moveTo>
                  <a:pt x="4850096" y="1800718"/>
                </a:moveTo>
                <a:cubicBezTo>
                  <a:pt x="4852144" y="1800844"/>
                  <a:pt x="4855317" y="1802438"/>
                  <a:pt x="4860535" y="1806610"/>
                </a:cubicBezTo>
                <a:cubicBezTo>
                  <a:pt x="4865534" y="1819683"/>
                  <a:pt x="4865534" y="1819683"/>
                  <a:pt x="4863721" y="1821258"/>
                </a:cubicBezTo>
                <a:cubicBezTo>
                  <a:pt x="4863721" y="1821258"/>
                  <a:pt x="4865534" y="1819683"/>
                  <a:pt x="4874155" y="1829603"/>
                </a:cubicBezTo>
                <a:cubicBezTo>
                  <a:pt x="4882777" y="1839524"/>
                  <a:pt x="4880964" y="1841098"/>
                  <a:pt x="4889585" y="1851019"/>
                </a:cubicBezTo>
                <a:cubicBezTo>
                  <a:pt x="4887774" y="1852594"/>
                  <a:pt x="4885961" y="1854169"/>
                  <a:pt x="4885961" y="1854169"/>
                </a:cubicBezTo>
                <a:cubicBezTo>
                  <a:pt x="4884148" y="1855744"/>
                  <a:pt x="4892769" y="1865665"/>
                  <a:pt x="4892769" y="1865665"/>
                </a:cubicBezTo>
                <a:cubicBezTo>
                  <a:pt x="4884148" y="1855744"/>
                  <a:pt x="4878711" y="1860470"/>
                  <a:pt x="4895954" y="1880310"/>
                </a:cubicBezTo>
                <a:cubicBezTo>
                  <a:pt x="4895954" y="1880310"/>
                  <a:pt x="4885520" y="1871965"/>
                  <a:pt x="4885520" y="1871965"/>
                </a:cubicBezTo>
                <a:cubicBezTo>
                  <a:pt x="4885520" y="1871965"/>
                  <a:pt x="4876899" y="1862045"/>
                  <a:pt x="4876899" y="1862045"/>
                </a:cubicBezTo>
                <a:cubicBezTo>
                  <a:pt x="4878711" y="1860470"/>
                  <a:pt x="4878711" y="1860470"/>
                  <a:pt x="4878711" y="1860470"/>
                </a:cubicBezTo>
                <a:cubicBezTo>
                  <a:pt x="4861468" y="1840629"/>
                  <a:pt x="4854660" y="1829133"/>
                  <a:pt x="4837415" y="1809289"/>
                </a:cubicBezTo>
                <a:cubicBezTo>
                  <a:pt x="4847959" y="1813186"/>
                  <a:pt x="4843953" y="1800342"/>
                  <a:pt x="4850096" y="1800718"/>
                </a:cubicBezTo>
                <a:close/>
                <a:moveTo>
                  <a:pt x="4856449" y="1793504"/>
                </a:moveTo>
                <a:cubicBezTo>
                  <a:pt x="4864945" y="1803281"/>
                  <a:pt x="4866825" y="1801648"/>
                  <a:pt x="4866825" y="1801648"/>
                </a:cubicBezTo>
                <a:cubicBezTo>
                  <a:pt x="4875321" y="1811424"/>
                  <a:pt x="4881939" y="1822834"/>
                  <a:pt x="4881939" y="1822834"/>
                </a:cubicBezTo>
                <a:cubicBezTo>
                  <a:pt x="4890435" y="1832612"/>
                  <a:pt x="4892315" y="1830979"/>
                  <a:pt x="4898933" y="1842389"/>
                </a:cubicBezTo>
                <a:cubicBezTo>
                  <a:pt x="4898933" y="1842389"/>
                  <a:pt x="4897053" y="1844023"/>
                  <a:pt x="4895174" y="1845655"/>
                </a:cubicBezTo>
                <a:cubicBezTo>
                  <a:pt x="4903670" y="1855433"/>
                  <a:pt x="4903670" y="1855433"/>
                  <a:pt x="4903670" y="1855433"/>
                </a:cubicBezTo>
                <a:cubicBezTo>
                  <a:pt x="4901791" y="1857066"/>
                  <a:pt x="4901791" y="1857066"/>
                  <a:pt x="4901791" y="1857066"/>
                </a:cubicBezTo>
                <a:cubicBezTo>
                  <a:pt x="4899912" y="1858699"/>
                  <a:pt x="4891415" y="1848923"/>
                  <a:pt x="4891415" y="1848923"/>
                </a:cubicBezTo>
                <a:cubicBezTo>
                  <a:pt x="4891415" y="1848923"/>
                  <a:pt x="4884798" y="1837512"/>
                  <a:pt x="4882918" y="1839146"/>
                </a:cubicBezTo>
                <a:cubicBezTo>
                  <a:pt x="4878180" y="1826101"/>
                  <a:pt x="4871562" y="1814691"/>
                  <a:pt x="4854569" y="1795138"/>
                </a:cubicBezTo>
                <a:cubicBezTo>
                  <a:pt x="4854569" y="1795138"/>
                  <a:pt x="4856449" y="1793504"/>
                  <a:pt x="4856449" y="1793504"/>
                </a:cubicBezTo>
                <a:close/>
                <a:moveTo>
                  <a:pt x="3825845" y="1792760"/>
                </a:moveTo>
                <a:cubicBezTo>
                  <a:pt x="3825845" y="1792760"/>
                  <a:pt x="3825845" y="1792760"/>
                  <a:pt x="3831843" y="1799661"/>
                </a:cubicBezTo>
                <a:cubicBezTo>
                  <a:pt x="3829829" y="1801411"/>
                  <a:pt x="3829829" y="1801411"/>
                  <a:pt x="3829829" y="1801411"/>
                </a:cubicBezTo>
                <a:cubicBezTo>
                  <a:pt x="3823832" y="1794510"/>
                  <a:pt x="3823832" y="1794510"/>
                  <a:pt x="3823832" y="1794510"/>
                </a:cubicBezTo>
                <a:cubicBezTo>
                  <a:pt x="3823832" y="1794510"/>
                  <a:pt x="3823832" y="1794510"/>
                  <a:pt x="3825845" y="1792760"/>
                </a:cubicBezTo>
                <a:close/>
                <a:moveTo>
                  <a:pt x="4391605" y="1791678"/>
                </a:moveTo>
                <a:cubicBezTo>
                  <a:pt x="4398924" y="1803489"/>
                  <a:pt x="4398924" y="1803489"/>
                  <a:pt x="4398924" y="1803489"/>
                </a:cubicBezTo>
                <a:cubicBezTo>
                  <a:pt x="4397246" y="1804948"/>
                  <a:pt x="4397246" y="1804948"/>
                  <a:pt x="4388249" y="1794595"/>
                </a:cubicBezTo>
                <a:cubicBezTo>
                  <a:pt x="4389927" y="1793136"/>
                  <a:pt x="4389927" y="1793136"/>
                  <a:pt x="4391605" y="1791678"/>
                </a:cubicBezTo>
                <a:close/>
                <a:moveTo>
                  <a:pt x="3883397" y="1791198"/>
                </a:moveTo>
                <a:cubicBezTo>
                  <a:pt x="3892394" y="1801551"/>
                  <a:pt x="3892394" y="1801551"/>
                  <a:pt x="3901389" y="1811902"/>
                </a:cubicBezTo>
                <a:cubicBezTo>
                  <a:pt x="3897362" y="1815402"/>
                  <a:pt x="3895348" y="1817152"/>
                  <a:pt x="3879369" y="1794698"/>
                </a:cubicBezTo>
                <a:cubicBezTo>
                  <a:pt x="3879369" y="1794698"/>
                  <a:pt x="3881383" y="1792948"/>
                  <a:pt x="3883397" y="1791198"/>
                </a:cubicBezTo>
                <a:close/>
                <a:moveTo>
                  <a:pt x="3760865" y="1790179"/>
                </a:moveTo>
                <a:cubicBezTo>
                  <a:pt x="3763280" y="1792620"/>
                  <a:pt x="3767777" y="1797794"/>
                  <a:pt x="3772277" y="1802973"/>
                </a:cubicBezTo>
                <a:cubicBezTo>
                  <a:pt x="3770935" y="1804139"/>
                  <a:pt x="3761937" y="1793786"/>
                  <a:pt x="3761937" y="1793786"/>
                </a:cubicBezTo>
                <a:cubicBezTo>
                  <a:pt x="3758111" y="1788027"/>
                  <a:pt x="3758446" y="1787736"/>
                  <a:pt x="3760865" y="1790179"/>
                </a:cubicBezTo>
                <a:close/>
                <a:moveTo>
                  <a:pt x="3862565" y="1790124"/>
                </a:moveTo>
                <a:cubicBezTo>
                  <a:pt x="3872925" y="1798280"/>
                  <a:pt x="3871061" y="1799900"/>
                  <a:pt x="3872925" y="1798280"/>
                </a:cubicBezTo>
                <a:cubicBezTo>
                  <a:pt x="3872925" y="1798280"/>
                  <a:pt x="3883287" y="1806436"/>
                  <a:pt x="3883287" y="1806436"/>
                </a:cubicBezTo>
                <a:cubicBezTo>
                  <a:pt x="3883287" y="1806436"/>
                  <a:pt x="3881423" y="1808056"/>
                  <a:pt x="3881423" y="1808056"/>
                </a:cubicBezTo>
                <a:cubicBezTo>
                  <a:pt x="3889919" y="1817834"/>
                  <a:pt x="3889919" y="1817834"/>
                  <a:pt x="3889919" y="1817834"/>
                </a:cubicBezTo>
                <a:cubicBezTo>
                  <a:pt x="3898416" y="1827611"/>
                  <a:pt x="3896552" y="1829231"/>
                  <a:pt x="3896552" y="1829231"/>
                </a:cubicBezTo>
                <a:cubicBezTo>
                  <a:pt x="3922042" y="1858562"/>
                  <a:pt x="3927635" y="1853701"/>
                  <a:pt x="3948357" y="1870012"/>
                </a:cubicBezTo>
                <a:cubicBezTo>
                  <a:pt x="3956853" y="1879789"/>
                  <a:pt x="3954988" y="1881410"/>
                  <a:pt x="3944627" y="1873253"/>
                </a:cubicBezTo>
                <a:cubicBezTo>
                  <a:pt x="3951260" y="1884650"/>
                  <a:pt x="3953124" y="1883030"/>
                  <a:pt x="3961621" y="1892806"/>
                </a:cubicBezTo>
                <a:cubicBezTo>
                  <a:pt x="3949394" y="1886271"/>
                  <a:pt x="3939033" y="1878113"/>
                  <a:pt x="3928673" y="1869958"/>
                </a:cubicBezTo>
                <a:cubicBezTo>
                  <a:pt x="3920177" y="1860182"/>
                  <a:pt x="3920177" y="1860182"/>
                  <a:pt x="3920177" y="1860182"/>
                </a:cubicBezTo>
                <a:cubicBezTo>
                  <a:pt x="3911681" y="1850405"/>
                  <a:pt x="3909816" y="1852025"/>
                  <a:pt x="3907952" y="1853646"/>
                </a:cubicBezTo>
                <a:cubicBezTo>
                  <a:pt x="3894687" y="1830851"/>
                  <a:pt x="3882461" y="1824316"/>
                  <a:pt x="3872100" y="1816158"/>
                </a:cubicBezTo>
                <a:cubicBezTo>
                  <a:pt x="3864536" y="1805571"/>
                  <a:pt x="3859097" y="1797429"/>
                  <a:pt x="3857075" y="1792750"/>
                </a:cubicBezTo>
                <a:cubicBezTo>
                  <a:pt x="3855053" y="1788071"/>
                  <a:pt x="3856453" y="1786854"/>
                  <a:pt x="3862565" y="1790124"/>
                </a:cubicBezTo>
                <a:close/>
                <a:moveTo>
                  <a:pt x="3551577" y="1789350"/>
                </a:moveTo>
                <a:cubicBezTo>
                  <a:pt x="3557109" y="1792958"/>
                  <a:pt x="3554650" y="1797500"/>
                  <a:pt x="3549185" y="1801449"/>
                </a:cubicBezTo>
                <a:cubicBezTo>
                  <a:pt x="3547801" y="1800547"/>
                  <a:pt x="3547387" y="1799679"/>
                  <a:pt x="3547512" y="1798800"/>
                </a:cubicBezTo>
                <a:cubicBezTo>
                  <a:pt x="3547886" y="1796163"/>
                  <a:pt x="3553113" y="1793426"/>
                  <a:pt x="3551577" y="1789350"/>
                </a:cubicBezTo>
                <a:close/>
                <a:moveTo>
                  <a:pt x="3809241" y="1789018"/>
                </a:moveTo>
                <a:cubicBezTo>
                  <a:pt x="3811031" y="1787462"/>
                  <a:pt x="3819029" y="1796666"/>
                  <a:pt x="3819029" y="1796666"/>
                </a:cubicBezTo>
                <a:cubicBezTo>
                  <a:pt x="3828814" y="1804311"/>
                  <a:pt x="3827025" y="1805866"/>
                  <a:pt x="3827025" y="1805866"/>
                </a:cubicBezTo>
                <a:cubicBezTo>
                  <a:pt x="3835021" y="1815068"/>
                  <a:pt x="3835021" y="1815068"/>
                  <a:pt x="3833230" y="1816623"/>
                </a:cubicBezTo>
                <a:cubicBezTo>
                  <a:pt x="3833230" y="1816623"/>
                  <a:pt x="3833230" y="1816623"/>
                  <a:pt x="3825235" y="1807422"/>
                </a:cubicBezTo>
                <a:cubicBezTo>
                  <a:pt x="3823445" y="1808977"/>
                  <a:pt x="3815448" y="1799776"/>
                  <a:pt x="3809241" y="1789018"/>
                </a:cubicBezTo>
                <a:close/>
                <a:moveTo>
                  <a:pt x="4281174" y="1786958"/>
                </a:moveTo>
                <a:cubicBezTo>
                  <a:pt x="4283305" y="1787377"/>
                  <a:pt x="4286058" y="1789527"/>
                  <a:pt x="4290556" y="1794704"/>
                </a:cubicBezTo>
                <a:cubicBezTo>
                  <a:pt x="4297539" y="1806805"/>
                  <a:pt x="4286529" y="1798204"/>
                  <a:pt x="4275518" y="1789601"/>
                </a:cubicBezTo>
                <a:cubicBezTo>
                  <a:pt x="4277532" y="1787851"/>
                  <a:pt x="4279042" y="1786539"/>
                  <a:pt x="4281174" y="1786958"/>
                </a:cubicBezTo>
                <a:close/>
                <a:moveTo>
                  <a:pt x="3876413" y="1779096"/>
                </a:moveTo>
                <a:cubicBezTo>
                  <a:pt x="3885411" y="1789448"/>
                  <a:pt x="3885411" y="1789448"/>
                  <a:pt x="3885411" y="1789448"/>
                </a:cubicBezTo>
                <a:cubicBezTo>
                  <a:pt x="3883397" y="1791198"/>
                  <a:pt x="3883397" y="1791198"/>
                  <a:pt x="3883397" y="1791198"/>
                </a:cubicBezTo>
                <a:cubicBezTo>
                  <a:pt x="3883397" y="1791198"/>
                  <a:pt x="3883397" y="1791198"/>
                  <a:pt x="3874400" y="1780845"/>
                </a:cubicBezTo>
                <a:cubicBezTo>
                  <a:pt x="3874400" y="1780845"/>
                  <a:pt x="3874400" y="1780845"/>
                  <a:pt x="3876413" y="1779096"/>
                </a:cubicBezTo>
                <a:close/>
                <a:moveTo>
                  <a:pt x="4364552" y="1778849"/>
                </a:moveTo>
                <a:cubicBezTo>
                  <a:pt x="4366229" y="1777391"/>
                  <a:pt x="4375227" y="1787744"/>
                  <a:pt x="4384222" y="1798095"/>
                </a:cubicBezTo>
                <a:lnTo>
                  <a:pt x="4380865" y="1801011"/>
                </a:lnTo>
                <a:cubicBezTo>
                  <a:pt x="4380865" y="1801011"/>
                  <a:pt x="4373549" y="1789202"/>
                  <a:pt x="4364552" y="1778849"/>
                </a:cubicBezTo>
                <a:close/>
                <a:moveTo>
                  <a:pt x="3942333" y="1776317"/>
                </a:moveTo>
                <a:cubicBezTo>
                  <a:pt x="3942333" y="1776317"/>
                  <a:pt x="3950579" y="1785808"/>
                  <a:pt x="3950579" y="1785808"/>
                </a:cubicBezTo>
                <a:cubicBezTo>
                  <a:pt x="3950579" y="1785808"/>
                  <a:pt x="3950579" y="1785808"/>
                  <a:pt x="3958825" y="1795294"/>
                </a:cubicBezTo>
                <a:cubicBezTo>
                  <a:pt x="3958825" y="1795294"/>
                  <a:pt x="3956938" y="1796935"/>
                  <a:pt x="3955049" y="1798577"/>
                </a:cubicBezTo>
                <a:cubicBezTo>
                  <a:pt x="3963297" y="1808066"/>
                  <a:pt x="3965185" y="1806425"/>
                  <a:pt x="3981677" y="1825404"/>
                </a:cubicBezTo>
                <a:cubicBezTo>
                  <a:pt x="3981677" y="1825404"/>
                  <a:pt x="3981677" y="1825404"/>
                  <a:pt x="3989925" y="1834893"/>
                </a:cubicBezTo>
                <a:cubicBezTo>
                  <a:pt x="3998172" y="1844384"/>
                  <a:pt x="4000060" y="1842743"/>
                  <a:pt x="3998172" y="1844384"/>
                </a:cubicBezTo>
                <a:cubicBezTo>
                  <a:pt x="4004530" y="1855512"/>
                  <a:pt x="3988037" y="1836534"/>
                  <a:pt x="3986149" y="1838175"/>
                </a:cubicBezTo>
                <a:cubicBezTo>
                  <a:pt x="3982374" y="1841455"/>
                  <a:pt x="3976710" y="1846378"/>
                  <a:pt x="3979294" y="1860790"/>
                </a:cubicBezTo>
                <a:cubicBezTo>
                  <a:pt x="3977406" y="1862431"/>
                  <a:pt x="3975518" y="1864071"/>
                  <a:pt x="3983764" y="1873559"/>
                </a:cubicBezTo>
                <a:cubicBezTo>
                  <a:pt x="3981877" y="1875199"/>
                  <a:pt x="3973630" y="1865712"/>
                  <a:pt x="3973630" y="1865712"/>
                </a:cubicBezTo>
                <a:cubicBezTo>
                  <a:pt x="3971743" y="1867352"/>
                  <a:pt x="3971743" y="1867352"/>
                  <a:pt x="3979988" y="1876840"/>
                </a:cubicBezTo>
                <a:cubicBezTo>
                  <a:pt x="3969855" y="1868993"/>
                  <a:pt x="3961608" y="1859503"/>
                  <a:pt x="3945115" y="1840525"/>
                </a:cubicBezTo>
                <a:cubicBezTo>
                  <a:pt x="3947003" y="1838884"/>
                  <a:pt x="3947003" y="1838884"/>
                  <a:pt x="3948890" y="1837244"/>
                </a:cubicBezTo>
                <a:cubicBezTo>
                  <a:pt x="3948890" y="1837244"/>
                  <a:pt x="3948890" y="1837244"/>
                  <a:pt x="3940643" y="1827754"/>
                </a:cubicBezTo>
                <a:cubicBezTo>
                  <a:pt x="3942531" y="1826113"/>
                  <a:pt x="3942531" y="1826113"/>
                  <a:pt x="3942531" y="1826113"/>
                </a:cubicBezTo>
                <a:cubicBezTo>
                  <a:pt x="3942531" y="1826113"/>
                  <a:pt x="3942531" y="1826113"/>
                  <a:pt x="3950779" y="1835603"/>
                </a:cubicBezTo>
                <a:cubicBezTo>
                  <a:pt x="3952666" y="1833963"/>
                  <a:pt x="3966575" y="1838528"/>
                  <a:pt x="3958330" y="1829040"/>
                </a:cubicBezTo>
                <a:cubicBezTo>
                  <a:pt x="3958330" y="1829040"/>
                  <a:pt x="3958330" y="1829040"/>
                  <a:pt x="3960217" y="1827400"/>
                </a:cubicBezTo>
                <a:cubicBezTo>
                  <a:pt x="3958330" y="1829040"/>
                  <a:pt x="3958330" y="1829040"/>
                  <a:pt x="3950082" y="1819550"/>
                </a:cubicBezTo>
                <a:cubicBezTo>
                  <a:pt x="3950082" y="1819550"/>
                  <a:pt x="3950082" y="1819550"/>
                  <a:pt x="3948195" y="1821191"/>
                </a:cubicBezTo>
                <a:cubicBezTo>
                  <a:pt x="3939946" y="1811702"/>
                  <a:pt x="3941835" y="1810061"/>
                  <a:pt x="3941835" y="1810061"/>
                </a:cubicBezTo>
                <a:cubicBezTo>
                  <a:pt x="3933590" y="1800573"/>
                  <a:pt x="3933590" y="1800573"/>
                  <a:pt x="3933590" y="1800573"/>
                </a:cubicBezTo>
                <a:cubicBezTo>
                  <a:pt x="3927229" y="1789441"/>
                  <a:pt x="3945610" y="1806779"/>
                  <a:pt x="3947498" y="1805139"/>
                </a:cubicBezTo>
                <a:cubicBezTo>
                  <a:pt x="3947498" y="1805139"/>
                  <a:pt x="3949386" y="1803498"/>
                  <a:pt x="3949386" y="1803498"/>
                </a:cubicBezTo>
                <a:cubicBezTo>
                  <a:pt x="3951274" y="1801858"/>
                  <a:pt x="3951274" y="1801858"/>
                  <a:pt x="3943028" y="1792370"/>
                </a:cubicBezTo>
                <a:cubicBezTo>
                  <a:pt x="3943028" y="1792370"/>
                  <a:pt x="3944915" y="1790729"/>
                  <a:pt x="3944915" y="1790729"/>
                </a:cubicBezTo>
                <a:cubicBezTo>
                  <a:pt x="3946804" y="1789089"/>
                  <a:pt x="3946804" y="1789089"/>
                  <a:pt x="3946804" y="1789089"/>
                </a:cubicBezTo>
                <a:cubicBezTo>
                  <a:pt x="3946804" y="1789089"/>
                  <a:pt x="3948692" y="1787447"/>
                  <a:pt x="3940444" y="1777958"/>
                </a:cubicBezTo>
                <a:cubicBezTo>
                  <a:pt x="3940444" y="1777958"/>
                  <a:pt x="3940444" y="1777958"/>
                  <a:pt x="3942333" y="1776317"/>
                </a:cubicBezTo>
                <a:close/>
                <a:moveTo>
                  <a:pt x="4345917" y="1774957"/>
                </a:moveTo>
                <a:cubicBezTo>
                  <a:pt x="4349273" y="1774428"/>
                  <a:pt x="4360122" y="1784102"/>
                  <a:pt x="4361513" y="1782893"/>
                </a:cubicBezTo>
                <a:cubicBezTo>
                  <a:pt x="4369921" y="1792568"/>
                  <a:pt x="4369921" y="1792568"/>
                  <a:pt x="4369921" y="1792568"/>
                </a:cubicBezTo>
                <a:cubicBezTo>
                  <a:pt x="4378329" y="1802243"/>
                  <a:pt x="4380184" y="1800631"/>
                  <a:pt x="4380184" y="1800631"/>
                </a:cubicBezTo>
                <a:cubicBezTo>
                  <a:pt x="4388591" y="1810303"/>
                  <a:pt x="4386735" y="1811916"/>
                  <a:pt x="4393289" y="1823202"/>
                </a:cubicBezTo>
                <a:cubicBezTo>
                  <a:pt x="4396999" y="1819978"/>
                  <a:pt x="4409116" y="1826428"/>
                  <a:pt x="4412825" y="1823205"/>
                </a:cubicBezTo>
                <a:cubicBezTo>
                  <a:pt x="4421231" y="1832878"/>
                  <a:pt x="4421231" y="1832878"/>
                  <a:pt x="4429639" y="1842553"/>
                </a:cubicBezTo>
                <a:cubicBezTo>
                  <a:pt x="4427784" y="1844165"/>
                  <a:pt x="4442744" y="1865124"/>
                  <a:pt x="4430628" y="1858676"/>
                </a:cubicBezTo>
                <a:cubicBezTo>
                  <a:pt x="4447441" y="1878023"/>
                  <a:pt x="4445587" y="1879635"/>
                  <a:pt x="4453995" y="1889309"/>
                </a:cubicBezTo>
                <a:cubicBezTo>
                  <a:pt x="4462402" y="1898983"/>
                  <a:pt x="4459560" y="1884473"/>
                  <a:pt x="4466111" y="1895758"/>
                </a:cubicBezTo>
                <a:cubicBezTo>
                  <a:pt x="4464256" y="1897370"/>
                  <a:pt x="4472664" y="1907045"/>
                  <a:pt x="4470809" y="1908657"/>
                </a:cubicBezTo>
                <a:cubicBezTo>
                  <a:pt x="4481072" y="1916720"/>
                  <a:pt x="4482927" y="1915108"/>
                  <a:pt x="4491335" y="1924783"/>
                </a:cubicBezTo>
                <a:cubicBezTo>
                  <a:pt x="4496031" y="1937680"/>
                  <a:pt x="4490467" y="1942515"/>
                  <a:pt x="4514701" y="1955417"/>
                </a:cubicBezTo>
                <a:cubicBezTo>
                  <a:pt x="4523108" y="1965090"/>
                  <a:pt x="4535226" y="1971540"/>
                  <a:pt x="4550185" y="1992500"/>
                </a:cubicBezTo>
                <a:cubicBezTo>
                  <a:pt x="4548330" y="1994113"/>
                  <a:pt x="4546475" y="1995724"/>
                  <a:pt x="4538069" y="1986052"/>
                </a:cubicBezTo>
                <a:cubicBezTo>
                  <a:pt x="4536214" y="1987664"/>
                  <a:pt x="4536214" y="1987664"/>
                  <a:pt x="4542765" y="1998949"/>
                </a:cubicBezTo>
                <a:cubicBezTo>
                  <a:pt x="4540911" y="2000560"/>
                  <a:pt x="4547464" y="2011847"/>
                  <a:pt x="4545609" y="2013459"/>
                </a:cubicBezTo>
                <a:cubicBezTo>
                  <a:pt x="4554017" y="2023134"/>
                  <a:pt x="4555872" y="2021521"/>
                  <a:pt x="4566133" y="2029582"/>
                </a:cubicBezTo>
                <a:cubicBezTo>
                  <a:pt x="4572686" y="2040869"/>
                  <a:pt x="4572686" y="2040869"/>
                  <a:pt x="4581094" y="2050544"/>
                </a:cubicBezTo>
                <a:cubicBezTo>
                  <a:pt x="4579239" y="2052156"/>
                  <a:pt x="4585790" y="2063440"/>
                  <a:pt x="4582081" y="2066664"/>
                </a:cubicBezTo>
                <a:cubicBezTo>
                  <a:pt x="4598896" y="2086014"/>
                  <a:pt x="4604461" y="2081178"/>
                  <a:pt x="4621275" y="2100526"/>
                </a:cubicBezTo>
                <a:cubicBezTo>
                  <a:pt x="4617565" y="2103750"/>
                  <a:pt x="4622264" y="2116648"/>
                  <a:pt x="4620409" y="2118260"/>
                </a:cubicBezTo>
                <a:cubicBezTo>
                  <a:pt x="4618554" y="2119872"/>
                  <a:pt x="4620409" y="2118260"/>
                  <a:pt x="4628815" y="2127933"/>
                </a:cubicBezTo>
                <a:cubicBezTo>
                  <a:pt x="4625105" y="2131157"/>
                  <a:pt x="4625105" y="2131157"/>
                  <a:pt x="4623250" y="2132769"/>
                </a:cubicBezTo>
                <a:cubicBezTo>
                  <a:pt x="4641920" y="2150506"/>
                  <a:pt x="4645630" y="2147282"/>
                  <a:pt x="4651195" y="2142447"/>
                </a:cubicBezTo>
                <a:cubicBezTo>
                  <a:pt x="4678272" y="2169857"/>
                  <a:pt x="4679138" y="2152122"/>
                  <a:pt x="4712768" y="2190819"/>
                </a:cubicBezTo>
                <a:cubicBezTo>
                  <a:pt x="4709058" y="2194043"/>
                  <a:pt x="4717466" y="2203718"/>
                  <a:pt x="4725872" y="2213391"/>
                </a:cubicBezTo>
                <a:cubicBezTo>
                  <a:pt x="4725872" y="2213391"/>
                  <a:pt x="4724018" y="2215002"/>
                  <a:pt x="4724018" y="2215002"/>
                </a:cubicBezTo>
                <a:cubicBezTo>
                  <a:pt x="4720308" y="2218226"/>
                  <a:pt x="4711902" y="2208554"/>
                  <a:pt x="4710047" y="2210166"/>
                </a:cubicBezTo>
                <a:cubicBezTo>
                  <a:pt x="4708192" y="2211778"/>
                  <a:pt x="4697930" y="2203715"/>
                  <a:pt x="4706338" y="2213389"/>
                </a:cubicBezTo>
                <a:cubicBezTo>
                  <a:pt x="4704482" y="2215002"/>
                  <a:pt x="4697930" y="2203715"/>
                  <a:pt x="4687667" y="2195653"/>
                </a:cubicBezTo>
                <a:cubicBezTo>
                  <a:pt x="4687667" y="2195653"/>
                  <a:pt x="4685812" y="2197264"/>
                  <a:pt x="4683956" y="2198876"/>
                </a:cubicBezTo>
                <a:cubicBezTo>
                  <a:pt x="4677404" y="2187589"/>
                  <a:pt x="4670853" y="2176305"/>
                  <a:pt x="4662445" y="2166630"/>
                </a:cubicBezTo>
                <a:cubicBezTo>
                  <a:pt x="4641920" y="2150506"/>
                  <a:pt x="4651316" y="2176302"/>
                  <a:pt x="4630792" y="2160178"/>
                </a:cubicBezTo>
                <a:cubicBezTo>
                  <a:pt x="4630792" y="2160178"/>
                  <a:pt x="4624239" y="2148892"/>
                  <a:pt x="4626093" y="2147279"/>
                </a:cubicBezTo>
                <a:cubicBezTo>
                  <a:pt x="4622384" y="2150503"/>
                  <a:pt x="4607425" y="2129544"/>
                  <a:pt x="4599017" y="2119869"/>
                </a:cubicBezTo>
                <a:cubicBezTo>
                  <a:pt x="4595307" y="2123093"/>
                  <a:pt x="4605570" y="2131156"/>
                  <a:pt x="4603715" y="2132768"/>
                </a:cubicBezTo>
                <a:cubicBezTo>
                  <a:pt x="4589743" y="2127928"/>
                  <a:pt x="4604702" y="2148888"/>
                  <a:pt x="4609400" y="2161787"/>
                </a:cubicBezTo>
                <a:cubicBezTo>
                  <a:pt x="4602847" y="2150501"/>
                  <a:pt x="4600992" y="2152112"/>
                  <a:pt x="4592586" y="2142440"/>
                </a:cubicBezTo>
                <a:cubicBezTo>
                  <a:pt x="4584178" y="2132765"/>
                  <a:pt x="4592586" y="2142440"/>
                  <a:pt x="4586033" y="2131153"/>
                </a:cubicBezTo>
                <a:cubicBezTo>
                  <a:pt x="4586033" y="2131153"/>
                  <a:pt x="4577624" y="2121478"/>
                  <a:pt x="4577624" y="2121478"/>
                </a:cubicBezTo>
                <a:cubicBezTo>
                  <a:pt x="4571074" y="2110193"/>
                  <a:pt x="4564521" y="2098906"/>
                  <a:pt x="4557968" y="2087620"/>
                </a:cubicBezTo>
                <a:cubicBezTo>
                  <a:pt x="4550548" y="2094068"/>
                  <a:pt x="4560810" y="2102130"/>
                  <a:pt x="4555247" y="2106966"/>
                </a:cubicBezTo>
                <a:cubicBezTo>
                  <a:pt x="4546839" y="2097291"/>
                  <a:pt x="4533733" y="2074721"/>
                  <a:pt x="4521617" y="2068268"/>
                </a:cubicBezTo>
                <a:cubicBezTo>
                  <a:pt x="4528170" y="2079556"/>
                  <a:pt x="4541274" y="2102128"/>
                  <a:pt x="4535710" y="2106964"/>
                </a:cubicBezTo>
                <a:cubicBezTo>
                  <a:pt x="4510487" y="2077941"/>
                  <a:pt x="4501092" y="2052145"/>
                  <a:pt x="4475870" y="2023124"/>
                </a:cubicBezTo>
                <a:cubicBezTo>
                  <a:pt x="4477726" y="2021511"/>
                  <a:pt x="4487988" y="2029575"/>
                  <a:pt x="4481436" y="2018287"/>
                </a:cubicBezTo>
                <a:cubicBezTo>
                  <a:pt x="4473027" y="2008613"/>
                  <a:pt x="4471172" y="2010225"/>
                  <a:pt x="4471172" y="2010225"/>
                </a:cubicBezTo>
                <a:cubicBezTo>
                  <a:pt x="4460912" y="2002164"/>
                  <a:pt x="4469318" y="2011836"/>
                  <a:pt x="4465608" y="2015060"/>
                </a:cubicBezTo>
                <a:cubicBezTo>
                  <a:pt x="4459057" y="2003775"/>
                  <a:pt x="4448794" y="1995713"/>
                  <a:pt x="4448794" y="1995713"/>
                </a:cubicBezTo>
                <a:cubicBezTo>
                  <a:pt x="4438532" y="1987650"/>
                  <a:pt x="4438532" y="1987650"/>
                  <a:pt x="4436676" y="1989262"/>
                </a:cubicBezTo>
                <a:cubicBezTo>
                  <a:pt x="4426416" y="1981201"/>
                  <a:pt x="4424561" y="1982813"/>
                  <a:pt x="4418008" y="1971526"/>
                </a:cubicBezTo>
                <a:cubicBezTo>
                  <a:pt x="4419862" y="1969915"/>
                  <a:pt x="4421717" y="1968302"/>
                  <a:pt x="4430126" y="1977977"/>
                </a:cubicBezTo>
                <a:cubicBezTo>
                  <a:pt x="4430126" y="1977977"/>
                  <a:pt x="4440386" y="1986038"/>
                  <a:pt x="4440386" y="1986038"/>
                </a:cubicBezTo>
                <a:cubicBezTo>
                  <a:pt x="4440386" y="1986038"/>
                  <a:pt x="4440386" y="1986038"/>
                  <a:pt x="4442240" y="1984426"/>
                </a:cubicBezTo>
                <a:cubicBezTo>
                  <a:pt x="4435690" y="1973142"/>
                  <a:pt x="4427282" y="1963467"/>
                  <a:pt x="4418874" y="1953792"/>
                </a:cubicBezTo>
                <a:cubicBezTo>
                  <a:pt x="4410466" y="1944117"/>
                  <a:pt x="4408610" y="1945729"/>
                  <a:pt x="4398350" y="1937668"/>
                </a:cubicBezTo>
                <a:cubicBezTo>
                  <a:pt x="4396495" y="1939280"/>
                  <a:pt x="4396495" y="1939280"/>
                  <a:pt x="4396495" y="1939280"/>
                </a:cubicBezTo>
                <a:cubicBezTo>
                  <a:pt x="4396495" y="1939280"/>
                  <a:pt x="4396495" y="1939280"/>
                  <a:pt x="4404901" y="1948954"/>
                </a:cubicBezTo>
                <a:cubicBezTo>
                  <a:pt x="4403046" y="1950565"/>
                  <a:pt x="4403046" y="1950565"/>
                  <a:pt x="4403046" y="1950565"/>
                </a:cubicBezTo>
                <a:cubicBezTo>
                  <a:pt x="4401191" y="1952177"/>
                  <a:pt x="4401191" y="1952177"/>
                  <a:pt x="4401191" y="1952177"/>
                </a:cubicBezTo>
                <a:cubicBezTo>
                  <a:pt x="4401191" y="1952177"/>
                  <a:pt x="4401191" y="1952177"/>
                  <a:pt x="4399337" y="1953788"/>
                </a:cubicBezTo>
                <a:cubicBezTo>
                  <a:pt x="4397482" y="1955401"/>
                  <a:pt x="4405890" y="1965075"/>
                  <a:pt x="4404034" y="1966688"/>
                </a:cubicBezTo>
                <a:cubicBezTo>
                  <a:pt x="4412443" y="1976363"/>
                  <a:pt x="4416153" y="1973138"/>
                  <a:pt x="4422706" y="1984426"/>
                </a:cubicBezTo>
                <a:cubicBezTo>
                  <a:pt x="4420851" y="1986036"/>
                  <a:pt x="4418996" y="1987649"/>
                  <a:pt x="4415287" y="1990873"/>
                </a:cubicBezTo>
                <a:cubicBezTo>
                  <a:pt x="4415287" y="1990873"/>
                  <a:pt x="4433956" y="2008609"/>
                  <a:pt x="4430245" y="2011832"/>
                </a:cubicBezTo>
                <a:cubicBezTo>
                  <a:pt x="4421838" y="2002158"/>
                  <a:pt x="4421838" y="2002158"/>
                  <a:pt x="4411577" y="1994097"/>
                </a:cubicBezTo>
                <a:cubicBezTo>
                  <a:pt x="4409722" y="1995709"/>
                  <a:pt x="4409722" y="1995709"/>
                  <a:pt x="4407867" y="1997321"/>
                </a:cubicBezTo>
                <a:cubicBezTo>
                  <a:pt x="4416273" y="2006994"/>
                  <a:pt x="4418129" y="2005381"/>
                  <a:pt x="4424682" y="2016669"/>
                </a:cubicBezTo>
                <a:cubicBezTo>
                  <a:pt x="4414418" y="2008606"/>
                  <a:pt x="4433088" y="2026344"/>
                  <a:pt x="4431234" y="2027955"/>
                </a:cubicBezTo>
                <a:cubicBezTo>
                  <a:pt x="4431234" y="2027955"/>
                  <a:pt x="4441495" y="2036016"/>
                  <a:pt x="4441495" y="2036016"/>
                </a:cubicBezTo>
                <a:cubicBezTo>
                  <a:pt x="4458311" y="2055366"/>
                  <a:pt x="4452747" y="2060201"/>
                  <a:pt x="4459298" y="2071486"/>
                </a:cubicBezTo>
                <a:cubicBezTo>
                  <a:pt x="4469561" y="2079549"/>
                  <a:pt x="4471416" y="2077937"/>
                  <a:pt x="4486375" y="2098896"/>
                </a:cubicBezTo>
                <a:cubicBezTo>
                  <a:pt x="4484519" y="2100508"/>
                  <a:pt x="4476113" y="2090836"/>
                  <a:pt x="4472403" y="2094060"/>
                </a:cubicBezTo>
                <a:cubicBezTo>
                  <a:pt x="4480810" y="2103732"/>
                  <a:pt x="4484519" y="2100508"/>
                  <a:pt x="4492928" y="2110183"/>
                </a:cubicBezTo>
                <a:cubicBezTo>
                  <a:pt x="4492928" y="2110183"/>
                  <a:pt x="4492928" y="2110183"/>
                  <a:pt x="4494783" y="2108571"/>
                </a:cubicBezTo>
                <a:cubicBezTo>
                  <a:pt x="4496637" y="2106959"/>
                  <a:pt x="4490085" y="2095672"/>
                  <a:pt x="4493794" y="2092449"/>
                </a:cubicBezTo>
                <a:cubicBezTo>
                  <a:pt x="4493794" y="2092449"/>
                  <a:pt x="4485388" y="2082776"/>
                  <a:pt x="4485388" y="2082776"/>
                </a:cubicBezTo>
                <a:cubicBezTo>
                  <a:pt x="4485388" y="2082776"/>
                  <a:pt x="4476979" y="2073101"/>
                  <a:pt x="4476979" y="2073101"/>
                </a:cubicBezTo>
                <a:cubicBezTo>
                  <a:pt x="4468571" y="2063426"/>
                  <a:pt x="4468571" y="2063426"/>
                  <a:pt x="4458311" y="2055366"/>
                </a:cubicBezTo>
                <a:cubicBezTo>
                  <a:pt x="4451758" y="2044079"/>
                  <a:pt x="4433088" y="2026344"/>
                  <a:pt x="4428391" y="2013445"/>
                </a:cubicBezTo>
                <a:cubicBezTo>
                  <a:pt x="4428391" y="2013445"/>
                  <a:pt x="4430245" y="2011832"/>
                  <a:pt x="4430245" y="2011832"/>
                </a:cubicBezTo>
                <a:cubicBezTo>
                  <a:pt x="4430245" y="2011832"/>
                  <a:pt x="4432101" y="2010221"/>
                  <a:pt x="4432101" y="2010221"/>
                </a:cubicBezTo>
                <a:cubicBezTo>
                  <a:pt x="4432101" y="2010221"/>
                  <a:pt x="4432101" y="2010221"/>
                  <a:pt x="4440509" y="2019895"/>
                </a:cubicBezTo>
                <a:cubicBezTo>
                  <a:pt x="4440509" y="2019895"/>
                  <a:pt x="4440509" y="2019895"/>
                  <a:pt x="4438653" y="2021507"/>
                </a:cubicBezTo>
                <a:cubicBezTo>
                  <a:pt x="4438653" y="2021507"/>
                  <a:pt x="4447059" y="2031180"/>
                  <a:pt x="4445205" y="2032792"/>
                </a:cubicBezTo>
                <a:cubicBezTo>
                  <a:pt x="4453613" y="2042467"/>
                  <a:pt x="4448915" y="2029567"/>
                  <a:pt x="4459177" y="2037631"/>
                </a:cubicBezTo>
                <a:cubicBezTo>
                  <a:pt x="4467585" y="2047306"/>
                  <a:pt x="4469440" y="2045694"/>
                  <a:pt x="4486254" y="2065042"/>
                </a:cubicBezTo>
                <a:cubicBezTo>
                  <a:pt x="4492808" y="2076328"/>
                  <a:pt x="4490953" y="2077939"/>
                  <a:pt x="4489097" y="2079552"/>
                </a:cubicBezTo>
                <a:cubicBezTo>
                  <a:pt x="4504057" y="2100511"/>
                  <a:pt x="4504057" y="2100511"/>
                  <a:pt x="4522726" y="2118247"/>
                </a:cubicBezTo>
                <a:cubicBezTo>
                  <a:pt x="4517161" y="2123083"/>
                  <a:pt x="4523714" y="2134370"/>
                  <a:pt x="4548936" y="2163392"/>
                </a:cubicBezTo>
                <a:cubicBezTo>
                  <a:pt x="4555490" y="2174678"/>
                  <a:pt x="4541517" y="2169839"/>
                  <a:pt x="4524703" y="2150492"/>
                </a:cubicBezTo>
                <a:cubicBezTo>
                  <a:pt x="4526557" y="2148880"/>
                  <a:pt x="4526557" y="2148880"/>
                  <a:pt x="4528413" y="2147268"/>
                </a:cubicBezTo>
                <a:cubicBezTo>
                  <a:pt x="4520004" y="2137593"/>
                  <a:pt x="4511597" y="2127919"/>
                  <a:pt x="4501336" y="2119858"/>
                </a:cubicBezTo>
                <a:cubicBezTo>
                  <a:pt x="4501336" y="2119858"/>
                  <a:pt x="4501336" y="2119858"/>
                  <a:pt x="4499481" y="2121470"/>
                </a:cubicBezTo>
                <a:cubicBezTo>
                  <a:pt x="4507887" y="2131142"/>
                  <a:pt x="4506033" y="2132754"/>
                  <a:pt x="4512585" y="2144042"/>
                </a:cubicBezTo>
                <a:cubicBezTo>
                  <a:pt x="4512585" y="2144042"/>
                  <a:pt x="4522847" y="2152104"/>
                  <a:pt x="4522847" y="2152104"/>
                </a:cubicBezTo>
                <a:cubicBezTo>
                  <a:pt x="4533109" y="2160164"/>
                  <a:pt x="4527545" y="2165000"/>
                  <a:pt x="4537807" y="2173064"/>
                </a:cubicBezTo>
                <a:cubicBezTo>
                  <a:pt x="4535953" y="2174675"/>
                  <a:pt x="4549057" y="2197247"/>
                  <a:pt x="4538796" y="2189186"/>
                </a:cubicBezTo>
                <a:cubicBezTo>
                  <a:pt x="4543492" y="2202083"/>
                  <a:pt x="4539783" y="2205307"/>
                  <a:pt x="4529522" y="2197246"/>
                </a:cubicBezTo>
                <a:cubicBezTo>
                  <a:pt x="4520186" y="2188377"/>
                  <a:pt x="4519012" y="2185152"/>
                  <a:pt x="4517018" y="2180516"/>
                </a:cubicBezTo>
                <a:lnTo>
                  <a:pt x="4500636" y="2156822"/>
                </a:lnTo>
                <a:lnTo>
                  <a:pt x="4488954" y="2150431"/>
                </a:lnTo>
                <a:cubicBezTo>
                  <a:pt x="4472161" y="2131107"/>
                  <a:pt x="4473950" y="2129552"/>
                  <a:pt x="4465555" y="2119890"/>
                </a:cubicBezTo>
                <a:cubicBezTo>
                  <a:pt x="4465555" y="2119890"/>
                  <a:pt x="4457158" y="2110228"/>
                  <a:pt x="4457158" y="2110228"/>
                </a:cubicBezTo>
                <a:cubicBezTo>
                  <a:pt x="4457158" y="2110228"/>
                  <a:pt x="4458947" y="2108672"/>
                  <a:pt x="4458947" y="2108672"/>
                </a:cubicBezTo>
                <a:cubicBezTo>
                  <a:pt x="4457158" y="2110228"/>
                  <a:pt x="4467344" y="2118334"/>
                  <a:pt x="4467344" y="2118334"/>
                </a:cubicBezTo>
                <a:lnTo>
                  <a:pt x="4500031" y="2155947"/>
                </a:lnTo>
                <a:lnTo>
                  <a:pt x="4499602" y="2155325"/>
                </a:lnTo>
                <a:cubicBezTo>
                  <a:pt x="4501457" y="2153713"/>
                  <a:pt x="4503311" y="2152101"/>
                  <a:pt x="4496757" y="2140814"/>
                </a:cubicBezTo>
                <a:cubicBezTo>
                  <a:pt x="4505166" y="2150488"/>
                  <a:pt x="4508876" y="2147265"/>
                  <a:pt x="4510730" y="2145653"/>
                </a:cubicBezTo>
                <a:cubicBezTo>
                  <a:pt x="4500468" y="2137590"/>
                  <a:pt x="4496757" y="2140814"/>
                  <a:pt x="4490207" y="2129530"/>
                </a:cubicBezTo>
                <a:cubicBezTo>
                  <a:pt x="4490207" y="2129530"/>
                  <a:pt x="4488352" y="2131142"/>
                  <a:pt x="4488352" y="2131142"/>
                </a:cubicBezTo>
                <a:cubicBezTo>
                  <a:pt x="4483653" y="2118243"/>
                  <a:pt x="4471535" y="2111792"/>
                  <a:pt x="4463129" y="2102119"/>
                </a:cubicBezTo>
                <a:cubicBezTo>
                  <a:pt x="4464985" y="2100507"/>
                  <a:pt x="4464985" y="2100507"/>
                  <a:pt x="4466840" y="2098895"/>
                </a:cubicBezTo>
                <a:cubicBezTo>
                  <a:pt x="4458432" y="2089221"/>
                  <a:pt x="4450024" y="2079545"/>
                  <a:pt x="4451879" y="2077934"/>
                </a:cubicBezTo>
                <a:cubicBezTo>
                  <a:pt x="4439763" y="2071485"/>
                  <a:pt x="4426657" y="2048911"/>
                  <a:pt x="4414541" y="2042462"/>
                </a:cubicBezTo>
                <a:cubicBezTo>
                  <a:pt x="4412685" y="2044075"/>
                  <a:pt x="4422947" y="2052135"/>
                  <a:pt x="4422947" y="2052135"/>
                </a:cubicBezTo>
                <a:cubicBezTo>
                  <a:pt x="4422947" y="2052135"/>
                  <a:pt x="4421091" y="2053747"/>
                  <a:pt x="4421091" y="2053747"/>
                </a:cubicBezTo>
                <a:cubicBezTo>
                  <a:pt x="4431355" y="2061810"/>
                  <a:pt x="4437908" y="2073098"/>
                  <a:pt x="4439763" y="2071485"/>
                </a:cubicBezTo>
                <a:cubicBezTo>
                  <a:pt x="4448169" y="2081158"/>
                  <a:pt x="4446314" y="2082770"/>
                  <a:pt x="4452867" y="2094057"/>
                </a:cubicBezTo>
                <a:cubicBezTo>
                  <a:pt x="4442605" y="2085994"/>
                  <a:pt x="4438895" y="2089218"/>
                  <a:pt x="4447302" y="2098892"/>
                </a:cubicBezTo>
                <a:cubicBezTo>
                  <a:pt x="4445448" y="2100505"/>
                  <a:pt x="4437040" y="2090829"/>
                  <a:pt x="4435185" y="2092442"/>
                </a:cubicBezTo>
                <a:cubicBezTo>
                  <a:pt x="4428634" y="2081157"/>
                  <a:pt x="4420225" y="2071482"/>
                  <a:pt x="4413673" y="2060195"/>
                </a:cubicBezTo>
                <a:cubicBezTo>
                  <a:pt x="4401557" y="2053746"/>
                  <a:pt x="4393149" y="2044071"/>
                  <a:pt x="4382887" y="2036009"/>
                </a:cubicBezTo>
                <a:cubicBezTo>
                  <a:pt x="4382887" y="2036009"/>
                  <a:pt x="4382887" y="2036009"/>
                  <a:pt x="4384741" y="2034397"/>
                </a:cubicBezTo>
                <a:cubicBezTo>
                  <a:pt x="4376335" y="2024724"/>
                  <a:pt x="4374480" y="2026336"/>
                  <a:pt x="4366072" y="2016661"/>
                </a:cubicBezTo>
                <a:cubicBezTo>
                  <a:pt x="4368916" y="2031172"/>
                  <a:pt x="4358653" y="2023109"/>
                  <a:pt x="4341837" y="2003759"/>
                </a:cubicBezTo>
                <a:cubicBezTo>
                  <a:pt x="4331576" y="1995698"/>
                  <a:pt x="4331576" y="1995698"/>
                  <a:pt x="4331576" y="1995698"/>
                </a:cubicBezTo>
                <a:cubicBezTo>
                  <a:pt x="4329721" y="1997311"/>
                  <a:pt x="4329721" y="1997311"/>
                  <a:pt x="4338127" y="2006983"/>
                </a:cubicBezTo>
                <a:cubicBezTo>
                  <a:pt x="4338127" y="2006983"/>
                  <a:pt x="4346535" y="2016658"/>
                  <a:pt x="4346535" y="2016658"/>
                </a:cubicBezTo>
                <a:cubicBezTo>
                  <a:pt x="4346535" y="2016658"/>
                  <a:pt x="4346535" y="2016658"/>
                  <a:pt x="4354943" y="2026333"/>
                </a:cubicBezTo>
                <a:cubicBezTo>
                  <a:pt x="4354943" y="2026333"/>
                  <a:pt x="4354943" y="2026333"/>
                  <a:pt x="4356797" y="2024721"/>
                </a:cubicBezTo>
                <a:cubicBezTo>
                  <a:pt x="4356797" y="2024721"/>
                  <a:pt x="4365206" y="2034396"/>
                  <a:pt x="4365206" y="2034396"/>
                </a:cubicBezTo>
                <a:cubicBezTo>
                  <a:pt x="4365206" y="2034396"/>
                  <a:pt x="4365206" y="2034396"/>
                  <a:pt x="4363351" y="2036008"/>
                </a:cubicBezTo>
                <a:cubicBezTo>
                  <a:pt x="4365206" y="2034396"/>
                  <a:pt x="4373612" y="2044069"/>
                  <a:pt x="4375467" y="2042457"/>
                </a:cubicBezTo>
                <a:cubicBezTo>
                  <a:pt x="4383874" y="2052131"/>
                  <a:pt x="4383874" y="2052131"/>
                  <a:pt x="4382020" y="2053744"/>
                </a:cubicBezTo>
                <a:cubicBezTo>
                  <a:pt x="4400689" y="2071479"/>
                  <a:pt x="4405387" y="2084378"/>
                  <a:pt x="4403532" y="2085990"/>
                </a:cubicBezTo>
                <a:cubicBezTo>
                  <a:pt x="4401678" y="2087601"/>
                  <a:pt x="4401678" y="2087601"/>
                  <a:pt x="4393270" y="2077926"/>
                </a:cubicBezTo>
                <a:cubicBezTo>
                  <a:pt x="4372746" y="2061803"/>
                  <a:pt x="4373735" y="2077925"/>
                  <a:pt x="4350367" y="2047292"/>
                </a:cubicBezTo>
                <a:cubicBezTo>
                  <a:pt x="4350367" y="2047292"/>
                  <a:pt x="4341959" y="2037617"/>
                  <a:pt x="4343814" y="2036005"/>
                </a:cubicBezTo>
                <a:cubicBezTo>
                  <a:pt x="4335407" y="2026330"/>
                  <a:pt x="4333552" y="2027941"/>
                  <a:pt x="4331696" y="2029554"/>
                </a:cubicBezTo>
                <a:cubicBezTo>
                  <a:pt x="4331696" y="2029554"/>
                  <a:pt x="4329842" y="2031165"/>
                  <a:pt x="4329842" y="2031165"/>
                </a:cubicBezTo>
                <a:cubicBezTo>
                  <a:pt x="4329842" y="2031165"/>
                  <a:pt x="4329842" y="2031165"/>
                  <a:pt x="4321434" y="2021490"/>
                </a:cubicBezTo>
                <a:cubicBezTo>
                  <a:pt x="4321434" y="2021490"/>
                  <a:pt x="4323288" y="2019879"/>
                  <a:pt x="4323288" y="2019879"/>
                </a:cubicBezTo>
                <a:cubicBezTo>
                  <a:pt x="4325143" y="2018267"/>
                  <a:pt x="4326999" y="2016656"/>
                  <a:pt x="4320447" y="2005370"/>
                </a:cubicBezTo>
                <a:cubicBezTo>
                  <a:pt x="4332562" y="2011819"/>
                  <a:pt x="4317603" y="1990859"/>
                  <a:pt x="4327866" y="1998922"/>
                </a:cubicBezTo>
                <a:cubicBezTo>
                  <a:pt x="4329721" y="1997311"/>
                  <a:pt x="4329721" y="1997311"/>
                  <a:pt x="4329721" y="1997311"/>
                </a:cubicBezTo>
                <a:cubicBezTo>
                  <a:pt x="4329721" y="1997311"/>
                  <a:pt x="4321313" y="1987636"/>
                  <a:pt x="4321313" y="1987636"/>
                </a:cubicBezTo>
                <a:cubicBezTo>
                  <a:pt x="4319459" y="1989248"/>
                  <a:pt x="4319459" y="1989248"/>
                  <a:pt x="4311051" y="1979573"/>
                </a:cubicBezTo>
                <a:cubicBezTo>
                  <a:pt x="4315749" y="1992472"/>
                  <a:pt x="4305486" y="1984409"/>
                  <a:pt x="4301776" y="1987633"/>
                </a:cubicBezTo>
                <a:cubicBezTo>
                  <a:pt x="4301776" y="1987633"/>
                  <a:pt x="4293370" y="1977960"/>
                  <a:pt x="4283107" y="1969897"/>
                </a:cubicBezTo>
                <a:cubicBezTo>
                  <a:pt x="4291515" y="1979573"/>
                  <a:pt x="4291515" y="1979573"/>
                  <a:pt x="4298067" y="1990857"/>
                </a:cubicBezTo>
                <a:cubicBezTo>
                  <a:pt x="4287806" y="1982796"/>
                  <a:pt x="4281253" y="1971509"/>
                  <a:pt x="4279398" y="1973121"/>
                </a:cubicBezTo>
                <a:cubicBezTo>
                  <a:pt x="4285951" y="1984408"/>
                  <a:pt x="4302764" y="2003755"/>
                  <a:pt x="4307463" y="2016653"/>
                </a:cubicBezTo>
                <a:cubicBezTo>
                  <a:pt x="4288792" y="1998917"/>
                  <a:pt x="4285083" y="2002140"/>
                  <a:pt x="4272967" y="1995692"/>
                </a:cubicBezTo>
                <a:cubicBezTo>
                  <a:pt x="4252441" y="1979565"/>
                  <a:pt x="4227219" y="1950544"/>
                  <a:pt x="4206696" y="1934420"/>
                </a:cubicBezTo>
                <a:cubicBezTo>
                  <a:pt x="4196432" y="1926357"/>
                  <a:pt x="4198288" y="1924745"/>
                  <a:pt x="4198288" y="1924745"/>
                </a:cubicBezTo>
                <a:cubicBezTo>
                  <a:pt x="4198288" y="1924745"/>
                  <a:pt x="4198288" y="1924745"/>
                  <a:pt x="4189882" y="1915073"/>
                </a:cubicBezTo>
                <a:cubicBezTo>
                  <a:pt x="4191737" y="1913461"/>
                  <a:pt x="4191737" y="1913461"/>
                  <a:pt x="4191737" y="1913461"/>
                </a:cubicBezTo>
                <a:cubicBezTo>
                  <a:pt x="4193591" y="1911848"/>
                  <a:pt x="4203852" y="1919909"/>
                  <a:pt x="4197301" y="1908624"/>
                </a:cubicBezTo>
                <a:cubicBezTo>
                  <a:pt x="4172079" y="1879602"/>
                  <a:pt x="4200022" y="1889279"/>
                  <a:pt x="4197179" y="1874767"/>
                </a:cubicBezTo>
                <a:cubicBezTo>
                  <a:pt x="4205586" y="1884442"/>
                  <a:pt x="4207441" y="1882830"/>
                  <a:pt x="4207441" y="1882830"/>
                </a:cubicBezTo>
                <a:cubicBezTo>
                  <a:pt x="4215849" y="1892505"/>
                  <a:pt x="4224255" y="1902178"/>
                  <a:pt x="4222400" y="1903790"/>
                </a:cubicBezTo>
                <a:cubicBezTo>
                  <a:pt x="4222400" y="1903790"/>
                  <a:pt x="4222400" y="1903790"/>
                  <a:pt x="4230808" y="1913465"/>
                </a:cubicBezTo>
                <a:cubicBezTo>
                  <a:pt x="4232664" y="1911852"/>
                  <a:pt x="4224255" y="1902178"/>
                  <a:pt x="4234518" y="1910241"/>
                </a:cubicBezTo>
                <a:cubicBezTo>
                  <a:pt x="4253188" y="1927976"/>
                  <a:pt x="4249477" y="1931201"/>
                  <a:pt x="4256031" y="1942486"/>
                </a:cubicBezTo>
                <a:cubicBezTo>
                  <a:pt x="4266293" y="1950551"/>
                  <a:pt x="4261596" y="1937651"/>
                  <a:pt x="4270004" y="1947326"/>
                </a:cubicBezTo>
                <a:cubicBezTo>
                  <a:pt x="4271858" y="1945713"/>
                  <a:pt x="4265305" y="1934428"/>
                  <a:pt x="4256897" y="1924752"/>
                </a:cubicBezTo>
                <a:cubicBezTo>
                  <a:pt x="4258752" y="1923140"/>
                  <a:pt x="4267160" y="1932814"/>
                  <a:pt x="4267160" y="1932814"/>
                </a:cubicBezTo>
                <a:cubicBezTo>
                  <a:pt x="4269015" y="1931203"/>
                  <a:pt x="4260607" y="1921528"/>
                  <a:pt x="4270869" y="1929592"/>
                </a:cubicBezTo>
                <a:cubicBezTo>
                  <a:pt x="4252200" y="1911856"/>
                  <a:pt x="4245647" y="1900569"/>
                  <a:pt x="4237239" y="1890894"/>
                </a:cubicBezTo>
                <a:cubicBezTo>
                  <a:pt x="4239094" y="1889282"/>
                  <a:pt x="4242804" y="1886058"/>
                  <a:pt x="4244658" y="1884446"/>
                </a:cubicBezTo>
                <a:cubicBezTo>
                  <a:pt x="4236252" y="1874773"/>
                  <a:pt x="4234398" y="1876385"/>
                  <a:pt x="4234398" y="1876385"/>
                </a:cubicBezTo>
                <a:cubicBezTo>
                  <a:pt x="4234398" y="1876385"/>
                  <a:pt x="4234398" y="1876385"/>
                  <a:pt x="4236252" y="1874773"/>
                </a:cubicBezTo>
                <a:cubicBezTo>
                  <a:pt x="4238107" y="1873162"/>
                  <a:pt x="4238107" y="1873162"/>
                  <a:pt x="4238107" y="1873162"/>
                </a:cubicBezTo>
                <a:cubicBezTo>
                  <a:pt x="4248368" y="1881222"/>
                  <a:pt x="4256776" y="1890897"/>
                  <a:pt x="4267039" y="1898960"/>
                </a:cubicBezTo>
                <a:cubicBezTo>
                  <a:pt x="4267039" y="1898960"/>
                  <a:pt x="4258631" y="1889285"/>
                  <a:pt x="4268894" y="1897348"/>
                </a:cubicBezTo>
                <a:cubicBezTo>
                  <a:pt x="4260486" y="1887673"/>
                  <a:pt x="4260486" y="1887673"/>
                  <a:pt x="4260486" y="1887673"/>
                </a:cubicBezTo>
                <a:cubicBezTo>
                  <a:pt x="4260486" y="1887673"/>
                  <a:pt x="4252078" y="1877998"/>
                  <a:pt x="4252078" y="1877998"/>
                </a:cubicBezTo>
                <a:cubicBezTo>
                  <a:pt x="4252078" y="1877998"/>
                  <a:pt x="4252078" y="1877998"/>
                  <a:pt x="4253933" y="1876386"/>
                </a:cubicBezTo>
                <a:cubicBezTo>
                  <a:pt x="4262341" y="1886061"/>
                  <a:pt x="4262341" y="1886061"/>
                  <a:pt x="4262341" y="1886061"/>
                </a:cubicBezTo>
                <a:cubicBezTo>
                  <a:pt x="4262341" y="1886061"/>
                  <a:pt x="4264196" y="1884449"/>
                  <a:pt x="4264196" y="1884449"/>
                </a:cubicBezTo>
                <a:cubicBezTo>
                  <a:pt x="4247382" y="1865101"/>
                  <a:pt x="4232421" y="1844141"/>
                  <a:pt x="4222160" y="1836079"/>
                </a:cubicBezTo>
                <a:cubicBezTo>
                  <a:pt x="4205344" y="1816729"/>
                  <a:pt x="4201635" y="1819954"/>
                  <a:pt x="4193228" y="1810281"/>
                </a:cubicBezTo>
                <a:cubicBezTo>
                  <a:pt x="4191373" y="1811894"/>
                  <a:pt x="4181111" y="1803830"/>
                  <a:pt x="4181111" y="1803830"/>
                </a:cubicBezTo>
                <a:cubicBezTo>
                  <a:pt x="4182965" y="1802219"/>
                  <a:pt x="4176413" y="1790931"/>
                  <a:pt x="4178267" y="1789320"/>
                </a:cubicBezTo>
                <a:cubicBezTo>
                  <a:pt x="4188530" y="1797382"/>
                  <a:pt x="4183831" y="1784484"/>
                  <a:pt x="4197804" y="1789324"/>
                </a:cubicBezTo>
                <a:cubicBezTo>
                  <a:pt x="4195949" y="1790935"/>
                  <a:pt x="4197804" y="1789324"/>
                  <a:pt x="4206212" y="1798997"/>
                </a:cubicBezTo>
                <a:cubicBezTo>
                  <a:pt x="4204357" y="1800610"/>
                  <a:pt x="4204357" y="1800610"/>
                  <a:pt x="4202502" y="1802221"/>
                </a:cubicBezTo>
                <a:cubicBezTo>
                  <a:pt x="4210908" y="1811895"/>
                  <a:pt x="4210908" y="1811895"/>
                  <a:pt x="4212763" y="1810282"/>
                </a:cubicBezTo>
                <a:cubicBezTo>
                  <a:pt x="4221171" y="1819957"/>
                  <a:pt x="4219316" y="1821569"/>
                  <a:pt x="4219316" y="1821569"/>
                </a:cubicBezTo>
                <a:cubicBezTo>
                  <a:pt x="4219316" y="1821569"/>
                  <a:pt x="4219316" y="1821569"/>
                  <a:pt x="4217461" y="1823181"/>
                </a:cubicBezTo>
                <a:cubicBezTo>
                  <a:pt x="4217461" y="1823181"/>
                  <a:pt x="4215607" y="1824793"/>
                  <a:pt x="4215607" y="1824793"/>
                </a:cubicBezTo>
                <a:cubicBezTo>
                  <a:pt x="4215607" y="1824793"/>
                  <a:pt x="4215607" y="1824793"/>
                  <a:pt x="4224014" y="1834468"/>
                </a:cubicBezTo>
                <a:cubicBezTo>
                  <a:pt x="4231434" y="1828020"/>
                  <a:pt x="4248248" y="1847366"/>
                  <a:pt x="4262220" y="1852207"/>
                </a:cubicBezTo>
                <a:cubicBezTo>
                  <a:pt x="4272481" y="1860267"/>
                  <a:pt x="4265930" y="1848983"/>
                  <a:pt x="4265930" y="1848983"/>
                </a:cubicBezTo>
                <a:cubicBezTo>
                  <a:pt x="4267785" y="1847370"/>
                  <a:pt x="4263086" y="1834472"/>
                  <a:pt x="4266796" y="1831247"/>
                </a:cubicBezTo>
                <a:cubicBezTo>
                  <a:pt x="4266796" y="1831247"/>
                  <a:pt x="4258388" y="1821573"/>
                  <a:pt x="4258388" y="1821573"/>
                </a:cubicBezTo>
                <a:cubicBezTo>
                  <a:pt x="4260243" y="1819961"/>
                  <a:pt x="4262098" y="1818349"/>
                  <a:pt x="4270505" y="1828024"/>
                </a:cubicBezTo>
                <a:cubicBezTo>
                  <a:pt x="4270505" y="1828024"/>
                  <a:pt x="4268651" y="1829635"/>
                  <a:pt x="4277059" y="1839310"/>
                </a:cubicBezTo>
                <a:cubicBezTo>
                  <a:pt x="4277059" y="1839310"/>
                  <a:pt x="4277059" y="1839310"/>
                  <a:pt x="4278913" y="1837698"/>
                </a:cubicBezTo>
                <a:cubicBezTo>
                  <a:pt x="4280769" y="1836086"/>
                  <a:pt x="4282623" y="1834475"/>
                  <a:pt x="4265808" y="1815125"/>
                </a:cubicBezTo>
                <a:cubicBezTo>
                  <a:pt x="4276070" y="1823188"/>
                  <a:pt x="4277925" y="1821577"/>
                  <a:pt x="4271372" y="1810290"/>
                </a:cubicBezTo>
                <a:cubicBezTo>
                  <a:pt x="4288188" y="1829639"/>
                  <a:pt x="4293752" y="1824803"/>
                  <a:pt x="4305869" y="1831252"/>
                </a:cubicBezTo>
                <a:cubicBezTo>
                  <a:pt x="4314276" y="1840927"/>
                  <a:pt x="4320830" y="1852213"/>
                  <a:pt x="4327380" y="1863498"/>
                </a:cubicBezTo>
                <a:cubicBezTo>
                  <a:pt x="4344197" y="1882848"/>
                  <a:pt x="4339498" y="1869949"/>
                  <a:pt x="4349761" y="1878011"/>
                </a:cubicBezTo>
                <a:cubicBezTo>
                  <a:pt x="4351616" y="1876399"/>
                  <a:pt x="4360022" y="1886072"/>
                  <a:pt x="4363731" y="1882849"/>
                </a:cubicBezTo>
                <a:cubicBezTo>
                  <a:pt x="4355325" y="1873177"/>
                  <a:pt x="4357180" y="1871564"/>
                  <a:pt x="4359034" y="1869952"/>
                </a:cubicBezTo>
                <a:cubicBezTo>
                  <a:pt x="4359034" y="1869952"/>
                  <a:pt x="4359034" y="1869952"/>
                  <a:pt x="4350628" y="1860277"/>
                </a:cubicBezTo>
                <a:cubicBezTo>
                  <a:pt x="4350628" y="1860277"/>
                  <a:pt x="4350628" y="1860277"/>
                  <a:pt x="4348772" y="1861890"/>
                </a:cubicBezTo>
                <a:cubicBezTo>
                  <a:pt x="4348772" y="1861890"/>
                  <a:pt x="4340364" y="1852214"/>
                  <a:pt x="4340364" y="1852214"/>
                </a:cubicBezTo>
                <a:cubicBezTo>
                  <a:pt x="4342220" y="1850602"/>
                  <a:pt x="4340364" y="1852214"/>
                  <a:pt x="4331958" y="1842542"/>
                </a:cubicBezTo>
                <a:cubicBezTo>
                  <a:pt x="4330103" y="1844154"/>
                  <a:pt x="4338509" y="1853827"/>
                  <a:pt x="4328249" y="1845765"/>
                </a:cubicBezTo>
                <a:cubicBezTo>
                  <a:pt x="4328249" y="1845765"/>
                  <a:pt x="4328249" y="1845765"/>
                  <a:pt x="4319841" y="1836090"/>
                </a:cubicBezTo>
                <a:cubicBezTo>
                  <a:pt x="4319841" y="1836090"/>
                  <a:pt x="4317986" y="1837703"/>
                  <a:pt x="4317986" y="1837703"/>
                </a:cubicBezTo>
                <a:cubicBezTo>
                  <a:pt x="4316131" y="1839315"/>
                  <a:pt x="4307723" y="1829639"/>
                  <a:pt x="4299316" y="1819967"/>
                </a:cubicBezTo>
                <a:cubicBezTo>
                  <a:pt x="4301172" y="1818355"/>
                  <a:pt x="4292764" y="1808680"/>
                  <a:pt x="4309578" y="1828028"/>
                </a:cubicBezTo>
                <a:cubicBezTo>
                  <a:pt x="4303027" y="1816743"/>
                  <a:pt x="4301172" y="1818355"/>
                  <a:pt x="4303027" y="1816743"/>
                </a:cubicBezTo>
                <a:cubicBezTo>
                  <a:pt x="4304881" y="1815131"/>
                  <a:pt x="4315142" y="1823192"/>
                  <a:pt x="4318853" y="1819969"/>
                </a:cubicBezTo>
                <a:cubicBezTo>
                  <a:pt x="4320706" y="1818356"/>
                  <a:pt x="4302038" y="1800620"/>
                  <a:pt x="4303893" y="1799009"/>
                </a:cubicBezTo>
                <a:cubicBezTo>
                  <a:pt x="4314156" y="1807071"/>
                  <a:pt x="4314156" y="1807071"/>
                  <a:pt x="4319721" y="1802236"/>
                </a:cubicBezTo>
                <a:cubicBezTo>
                  <a:pt x="4328126" y="1811908"/>
                  <a:pt x="4340244" y="1818359"/>
                  <a:pt x="4352361" y="1824811"/>
                </a:cubicBezTo>
                <a:cubicBezTo>
                  <a:pt x="4357058" y="1837707"/>
                  <a:pt x="4369175" y="1844158"/>
                  <a:pt x="4381293" y="1850609"/>
                </a:cubicBezTo>
                <a:cubicBezTo>
                  <a:pt x="4381293" y="1850609"/>
                  <a:pt x="4381293" y="1850609"/>
                  <a:pt x="4372885" y="1840934"/>
                </a:cubicBezTo>
                <a:cubicBezTo>
                  <a:pt x="4370042" y="1826423"/>
                  <a:pt x="4380305" y="1834486"/>
                  <a:pt x="4375607" y="1821587"/>
                </a:cubicBezTo>
                <a:cubicBezTo>
                  <a:pt x="4377460" y="1819975"/>
                  <a:pt x="4363491" y="1815139"/>
                  <a:pt x="4356937" y="1803852"/>
                </a:cubicBezTo>
                <a:cubicBezTo>
                  <a:pt x="4360647" y="1800628"/>
                  <a:pt x="4352239" y="1790953"/>
                  <a:pt x="4354094" y="1789341"/>
                </a:cubicBezTo>
                <a:cubicBezTo>
                  <a:pt x="4354094" y="1789341"/>
                  <a:pt x="4345687" y="1779668"/>
                  <a:pt x="4345687" y="1779668"/>
                </a:cubicBezTo>
                <a:cubicBezTo>
                  <a:pt x="4344513" y="1776444"/>
                  <a:pt x="4344799" y="1775133"/>
                  <a:pt x="4345917" y="1774957"/>
                </a:cubicBezTo>
                <a:close/>
                <a:moveTo>
                  <a:pt x="3825958" y="1774490"/>
                </a:moveTo>
                <a:cubicBezTo>
                  <a:pt x="3836175" y="1782569"/>
                  <a:pt x="3863187" y="1809970"/>
                  <a:pt x="3869762" y="1821216"/>
                </a:cubicBezTo>
                <a:cubicBezTo>
                  <a:pt x="3866118" y="1824382"/>
                  <a:pt x="3849325" y="1805059"/>
                  <a:pt x="3840928" y="1795398"/>
                </a:cubicBezTo>
                <a:cubicBezTo>
                  <a:pt x="3839107" y="1796981"/>
                  <a:pt x="3845681" y="1808226"/>
                  <a:pt x="3835463" y="1800148"/>
                </a:cubicBezTo>
                <a:cubicBezTo>
                  <a:pt x="3835463" y="1800148"/>
                  <a:pt x="3835463" y="1800148"/>
                  <a:pt x="3833641" y="1801730"/>
                </a:cubicBezTo>
                <a:cubicBezTo>
                  <a:pt x="3820492" y="1779241"/>
                  <a:pt x="3840928" y="1795398"/>
                  <a:pt x="3825958" y="1774490"/>
                </a:cubicBezTo>
                <a:close/>
                <a:moveTo>
                  <a:pt x="3504745" y="1772906"/>
                </a:moveTo>
                <a:cubicBezTo>
                  <a:pt x="3509948" y="1786223"/>
                  <a:pt x="3520400" y="1780917"/>
                  <a:pt x="3516087" y="1794810"/>
                </a:cubicBezTo>
                <a:cubicBezTo>
                  <a:pt x="3521184" y="1800732"/>
                  <a:pt x="3529765" y="1804887"/>
                  <a:pt x="3525919" y="1816415"/>
                </a:cubicBezTo>
                <a:cubicBezTo>
                  <a:pt x="3516975" y="1822019"/>
                  <a:pt x="3515467" y="1821721"/>
                  <a:pt x="3506417" y="1819931"/>
                </a:cubicBezTo>
                <a:lnTo>
                  <a:pt x="3505400" y="1813710"/>
                </a:lnTo>
                <a:lnTo>
                  <a:pt x="3502058" y="1820781"/>
                </a:lnTo>
                <a:lnTo>
                  <a:pt x="3505284" y="1813000"/>
                </a:lnTo>
                <a:lnTo>
                  <a:pt x="3505009" y="1811320"/>
                </a:lnTo>
                <a:cubicBezTo>
                  <a:pt x="3505901" y="1801244"/>
                  <a:pt x="3510988" y="1788886"/>
                  <a:pt x="3496011" y="1793298"/>
                </a:cubicBezTo>
                <a:cubicBezTo>
                  <a:pt x="3495672" y="1787086"/>
                  <a:pt x="3496373" y="1783539"/>
                  <a:pt x="3497901" y="1780769"/>
                </a:cubicBezTo>
                <a:cubicBezTo>
                  <a:pt x="3499429" y="1777998"/>
                  <a:pt x="3501781" y="1776006"/>
                  <a:pt x="3504745" y="1772906"/>
                </a:cubicBezTo>
                <a:close/>
                <a:moveTo>
                  <a:pt x="4296325" y="1771518"/>
                </a:moveTo>
                <a:cubicBezTo>
                  <a:pt x="4296325" y="1771518"/>
                  <a:pt x="4305323" y="1781872"/>
                  <a:pt x="4305323" y="1781872"/>
                </a:cubicBezTo>
                <a:cubicBezTo>
                  <a:pt x="4303405" y="1783539"/>
                  <a:pt x="4303405" y="1783539"/>
                  <a:pt x="4301487" y="1785204"/>
                </a:cubicBezTo>
                <a:cubicBezTo>
                  <a:pt x="4301487" y="1785204"/>
                  <a:pt x="4299570" y="1786872"/>
                  <a:pt x="4297652" y="1788539"/>
                </a:cubicBezTo>
                <a:cubicBezTo>
                  <a:pt x="4304730" y="1800555"/>
                  <a:pt x="4293817" y="1791872"/>
                  <a:pt x="4282901" y="1783185"/>
                </a:cubicBezTo>
                <a:cubicBezTo>
                  <a:pt x="4283860" y="1782352"/>
                  <a:pt x="4283049" y="1778513"/>
                  <a:pt x="4283364" y="1775969"/>
                </a:cubicBezTo>
                <a:cubicBezTo>
                  <a:pt x="4283678" y="1773427"/>
                  <a:pt x="4285116" y="1772176"/>
                  <a:pt x="4290572" y="1776518"/>
                </a:cubicBezTo>
                <a:cubicBezTo>
                  <a:pt x="4290572" y="1776518"/>
                  <a:pt x="4290572" y="1776518"/>
                  <a:pt x="4292490" y="1774851"/>
                </a:cubicBezTo>
                <a:cubicBezTo>
                  <a:pt x="4292490" y="1774851"/>
                  <a:pt x="4294407" y="1773185"/>
                  <a:pt x="4296325" y="1771518"/>
                </a:cubicBezTo>
                <a:close/>
                <a:moveTo>
                  <a:pt x="3870961" y="1766043"/>
                </a:moveTo>
                <a:cubicBezTo>
                  <a:pt x="3875259" y="1766470"/>
                  <a:pt x="3881621" y="1769271"/>
                  <a:pt x="3886639" y="1773238"/>
                </a:cubicBezTo>
                <a:cubicBezTo>
                  <a:pt x="3894885" y="1782727"/>
                  <a:pt x="3894885" y="1782727"/>
                  <a:pt x="3901342" y="1793771"/>
                </a:cubicBezTo>
                <a:cubicBezTo>
                  <a:pt x="3899551" y="1795327"/>
                  <a:pt x="3895971" y="1798438"/>
                  <a:pt x="3894182" y="1799993"/>
                </a:cubicBezTo>
                <a:cubicBezTo>
                  <a:pt x="3885934" y="1790503"/>
                  <a:pt x="3885934" y="1790503"/>
                  <a:pt x="3879479" y="1779461"/>
                </a:cubicBezTo>
                <a:cubicBezTo>
                  <a:pt x="3879479" y="1779461"/>
                  <a:pt x="3877689" y="1781016"/>
                  <a:pt x="3867652" y="1773081"/>
                </a:cubicBezTo>
                <a:cubicBezTo>
                  <a:pt x="3864422" y="1767558"/>
                  <a:pt x="3866660" y="1765615"/>
                  <a:pt x="3870961" y="1766043"/>
                </a:cubicBezTo>
                <a:close/>
                <a:moveTo>
                  <a:pt x="4023662" y="1754096"/>
                </a:moveTo>
                <a:cubicBezTo>
                  <a:pt x="4044400" y="1770394"/>
                  <a:pt x="4051024" y="1781799"/>
                  <a:pt x="4059521" y="1791576"/>
                </a:cubicBezTo>
                <a:cubicBezTo>
                  <a:pt x="4049152" y="1783426"/>
                  <a:pt x="4072770" y="1814384"/>
                  <a:pt x="4062400" y="1806234"/>
                </a:cubicBezTo>
                <a:cubicBezTo>
                  <a:pt x="4053904" y="1796457"/>
                  <a:pt x="4045407" y="1786680"/>
                  <a:pt x="4043534" y="1788308"/>
                </a:cubicBezTo>
                <a:cubicBezTo>
                  <a:pt x="4041662" y="1789935"/>
                  <a:pt x="4039790" y="1791562"/>
                  <a:pt x="4037917" y="1793190"/>
                </a:cubicBezTo>
                <a:cubicBezTo>
                  <a:pt x="4034173" y="1796444"/>
                  <a:pt x="4040797" y="1807847"/>
                  <a:pt x="4037052" y="1811102"/>
                </a:cubicBezTo>
                <a:cubicBezTo>
                  <a:pt x="4035180" y="1812729"/>
                  <a:pt x="4035180" y="1812729"/>
                  <a:pt x="4033307" y="1814356"/>
                </a:cubicBezTo>
                <a:cubicBezTo>
                  <a:pt x="4039931" y="1825761"/>
                  <a:pt x="4041804" y="1824134"/>
                  <a:pt x="4041804" y="1824134"/>
                </a:cubicBezTo>
                <a:cubicBezTo>
                  <a:pt x="4046556" y="1837165"/>
                  <a:pt x="4027690" y="1819238"/>
                  <a:pt x="4008824" y="1801311"/>
                </a:cubicBezTo>
                <a:cubicBezTo>
                  <a:pt x="3995576" y="1778502"/>
                  <a:pt x="4035180" y="1812729"/>
                  <a:pt x="4003065" y="1771994"/>
                </a:cubicBezTo>
                <a:cubicBezTo>
                  <a:pt x="4004937" y="1770367"/>
                  <a:pt x="4013435" y="1780144"/>
                  <a:pt x="4015307" y="1778517"/>
                </a:cubicBezTo>
                <a:cubicBezTo>
                  <a:pt x="4017179" y="1776890"/>
                  <a:pt x="4027549" y="1785040"/>
                  <a:pt x="4031292" y="1781785"/>
                </a:cubicBezTo>
                <a:cubicBezTo>
                  <a:pt x="4033165" y="1780158"/>
                  <a:pt x="4024668" y="1770381"/>
                  <a:pt x="4016172" y="1760603"/>
                </a:cubicBezTo>
                <a:cubicBezTo>
                  <a:pt x="4028414" y="1767127"/>
                  <a:pt x="4040655" y="1773649"/>
                  <a:pt x="4023662" y="1754096"/>
                </a:cubicBezTo>
                <a:close/>
                <a:moveTo>
                  <a:pt x="3787846" y="1753102"/>
                </a:moveTo>
                <a:cubicBezTo>
                  <a:pt x="3800869" y="1759953"/>
                  <a:pt x="3793888" y="1747852"/>
                  <a:pt x="3811880" y="1768555"/>
                </a:cubicBezTo>
                <a:cubicBezTo>
                  <a:pt x="3809865" y="1770306"/>
                  <a:pt x="3807852" y="1772056"/>
                  <a:pt x="3805839" y="1773806"/>
                </a:cubicBezTo>
                <a:lnTo>
                  <a:pt x="3796841" y="1763453"/>
                </a:lnTo>
                <a:close/>
                <a:moveTo>
                  <a:pt x="3811609" y="1750619"/>
                </a:moveTo>
                <a:cubicBezTo>
                  <a:pt x="3820604" y="1760970"/>
                  <a:pt x="3829601" y="1771323"/>
                  <a:pt x="3829601" y="1771323"/>
                </a:cubicBezTo>
                <a:cubicBezTo>
                  <a:pt x="3827923" y="1772781"/>
                  <a:pt x="3818925" y="1762428"/>
                  <a:pt x="3817248" y="1763888"/>
                </a:cubicBezTo>
                <a:cubicBezTo>
                  <a:pt x="3808252" y="1753536"/>
                  <a:pt x="3811609" y="1750619"/>
                  <a:pt x="3811609" y="1750619"/>
                </a:cubicBezTo>
                <a:close/>
                <a:moveTo>
                  <a:pt x="3518710" y="1750523"/>
                </a:moveTo>
                <a:cubicBezTo>
                  <a:pt x="3521552" y="1751086"/>
                  <a:pt x="3521097" y="1753390"/>
                  <a:pt x="3523938" y="1753952"/>
                </a:cubicBezTo>
                <a:cubicBezTo>
                  <a:pt x="3523482" y="1756257"/>
                  <a:pt x="3519220" y="1755413"/>
                  <a:pt x="3518765" y="1757718"/>
                </a:cubicBezTo>
                <a:cubicBezTo>
                  <a:pt x="3517343" y="1757437"/>
                  <a:pt x="3517216" y="1756213"/>
                  <a:pt x="3517501" y="1754774"/>
                </a:cubicBezTo>
                <a:cubicBezTo>
                  <a:pt x="3517786" y="1753334"/>
                  <a:pt x="3518483" y="1751675"/>
                  <a:pt x="3518710" y="1750523"/>
                </a:cubicBezTo>
                <a:close/>
                <a:moveTo>
                  <a:pt x="1689000" y="1745284"/>
                </a:moveTo>
                <a:cubicBezTo>
                  <a:pt x="1647650" y="1765339"/>
                  <a:pt x="1673388" y="1787777"/>
                  <a:pt x="1669221" y="1818632"/>
                </a:cubicBezTo>
                <a:lnTo>
                  <a:pt x="1683297" y="1813070"/>
                </a:lnTo>
                <a:lnTo>
                  <a:pt x="1686142" y="1804232"/>
                </a:lnTo>
                <a:lnTo>
                  <a:pt x="1686460" y="1802260"/>
                </a:lnTo>
                <a:lnTo>
                  <a:pt x="1686744" y="1802366"/>
                </a:lnTo>
                <a:lnTo>
                  <a:pt x="1687853" y="1798919"/>
                </a:lnTo>
                <a:lnTo>
                  <a:pt x="1694765" y="1781842"/>
                </a:lnTo>
                <a:lnTo>
                  <a:pt x="1694317" y="1781831"/>
                </a:lnTo>
                <a:cubicBezTo>
                  <a:pt x="1692785" y="1781654"/>
                  <a:pt x="1691235" y="1781203"/>
                  <a:pt x="1691167" y="1780115"/>
                </a:cubicBezTo>
                <a:cubicBezTo>
                  <a:pt x="1691167" y="1780115"/>
                  <a:pt x="1691167" y="1780115"/>
                  <a:pt x="1691032" y="1777938"/>
                </a:cubicBezTo>
                <a:lnTo>
                  <a:pt x="1697467" y="1775165"/>
                </a:lnTo>
                <a:lnTo>
                  <a:pt x="1703565" y="1760097"/>
                </a:lnTo>
                <a:lnTo>
                  <a:pt x="1703926" y="1759653"/>
                </a:lnTo>
                <a:lnTo>
                  <a:pt x="1696011" y="1760146"/>
                </a:lnTo>
                <a:cubicBezTo>
                  <a:pt x="1695605" y="1753614"/>
                  <a:pt x="1689406" y="1751814"/>
                  <a:pt x="1689000" y="1745284"/>
                </a:cubicBezTo>
                <a:close/>
                <a:moveTo>
                  <a:pt x="4449331" y="1741512"/>
                </a:moveTo>
                <a:cubicBezTo>
                  <a:pt x="4456314" y="1753614"/>
                  <a:pt x="4456314" y="1753614"/>
                  <a:pt x="4456314" y="1753614"/>
                </a:cubicBezTo>
                <a:cubicBezTo>
                  <a:pt x="4456314" y="1753614"/>
                  <a:pt x="4456314" y="1753614"/>
                  <a:pt x="4454300" y="1755365"/>
                </a:cubicBezTo>
                <a:cubicBezTo>
                  <a:pt x="4454300" y="1755365"/>
                  <a:pt x="4454300" y="1755365"/>
                  <a:pt x="4445303" y="1745011"/>
                </a:cubicBezTo>
                <a:cubicBezTo>
                  <a:pt x="4447317" y="1743261"/>
                  <a:pt x="4447317" y="1743261"/>
                  <a:pt x="4447317" y="1743261"/>
                </a:cubicBezTo>
                <a:cubicBezTo>
                  <a:pt x="4449331" y="1741512"/>
                  <a:pt x="4449331" y="1741512"/>
                  <a:pt x="4449331" y="1741512"/>
                </a:cubicBezTo>
                <a:close/>
                <a:moveTo>
                  <a:pt x="4289071" y="1741479"/>
                </a:moveTo>
                <a:cubicBezTo>
                  <a:pt x="4289071" y="1741479"/>
                  <a:pt x="4298068" y="1751832"/>
                  <a:pt x="4298068" y="1751832"/>
                </a:cubicBezTo>
                <a:cubicBezTo>
                  <a:pt x="4298068" y="1751832"/>
                  <a:pt x="4298068" y="1751832"/>
                  <a:pt x="4296390" y="1753290"/>
                </a:cubicBezTo>
                <a:cubicBezTo>
                  <a:pt x="4294712" y="1754749"/>
                  <a:pt x="4294712" y="1754749"/>
                  <a:pt x="4285715" y="1744396"/>
                </a:cubicBezTo>
                <a:cubicBezTo>
                  <a:pt x="4285715" y="1744396"/>
                  <a:pt x="4287393" y="1742937"/>
                  <a:pt x="4287393" y="1742937"/>
                </a:cubicBezTo>
                <a:cubicBezTo>
                  <a:pt x="4287393" y="1742937"/>
                  <a:pt x="4287393" y="1742937"/>
                  <a:pt x="4289071" y="1741479"/>
                </a:cubicBezTo>
                <a:close/>
                <a:moveTo>
                  <a:pt x="3826711" y="1737495"/>
                </a:moveTo>
                <a:cubicBezTo>
                  <a:pt x="3826711" y="1737495"/>
                  <a:pt x="3837385" y="1746388"/>
                  <a:pt x="3837385" y="1746388"/>
                </a:cubicBezTo>
                <a:cubicBezTo>
                  <a:pt x="3846382" y="1756740"/>
                  <a:pt x="3834029" y="1749304"/>
                  <a:pt x="3826711" y="1737495"/>
                </a:cubicBezTo>
                <a:close/>
                <a:moveTo>
                  <a:pt x="4412767" y="1736946"/>
                </a:moveTo>
                <a:cubicBezTo>
                  <a:pt x="4412767" y="1736946"/>
                  <a:pt x="4421765" y="1747299"/>
                  <a:pt x="4421765" y="1747299"/>
                </a:cubicBezTo>
                <a:cubicBezTo>
                  <a:pt x="4425344" y="1744189"/>
                  <a:pt x="4416347" y="1733835"/>
                  <a:pt x="4428924" y="1741078"/>
                </a:cubicBezTo>
                <a:cubicBezTo>
                  <a:pt x="4445127" y="1763336"/>
                  <a:pt x="4439758" y="1768003"/>
                  <a:pt x="4427182" y="1760764"/>
                </a:cubicBezTo>
                <a:cubicBezTo>
                  <a:pt x="4419975" y="1748855"/>
                  <a:pt x="4430762" y="1757652"/>
                  <a:pt x="4410978" y="1738503"/>
                </a:cubicBezTo>
                <a:cubicBezTo>
                  <a:pt x="4412767" y="1736946"/>
                  <a:pt x="4412767" y="1736946"/>
                  <a:pt x="4412767" y="1736946"/>
                </a:cubicBezTo>
                <a:close/>
                <a:moveTo>
                  <a:pt x="4002028" y="1736552"/>
                </a:moveTo>
                <a:cubicBezTo>
                  <a:pt x="4011025" y="1746904"/>
                  <a:pt x="4011025" y="1746904"/>
                  <a:pt x="4011025" y="1746904"/>
                </a:cubicBezTo>
                <a:cubicBezTo>
                  <a:pt x="4002028" y="1736552"/>
                  <a:pt x="4002028" y="1736552"/>
                  <a:pt x="4000014" y="1738302"/>
                </a:cubicBezTo>
                <a:cubicBezTo>
                  <a:pt x="4000014" y="1738302"/>
                  <a:pt x="4000014" y="1738302"/>
                  <a:pt x="4002028" y="1736552"/>
                </a:cubicBezTo>
                <a:close/>
                <a:moveTo>
                  <a:pt x="3912003" y="1735109"/>
                </a:moveTo>
                <a:cubicBezTo>
                  <a:pt x="3913266" y="1736092"/>
                  <a:pt x="3915327" y="1738464"/>
                  <a:pt x="3919450" y="1743209"/>
                </a:cubicBezTo>
                <a:cubicBezTo>
                  <a:pt x="3919450" y="1743209"/>
                  <a:pt x="3919450" y="1743209"/>
                  <a:pt x="3917592" y="1744824"/>
                </a:cubicBezTo>
                <a:cubicBezTo>
                  <a:pt x="3923980" y="1755930"/>
                  <a:pt x="3922121" y="1757545"/>
                  <a:pt x="3922121" y="1757545"/>
                </a:cubicBezTo>
                <a:cubicBezTo>
                  <a:pt x="3920262" y="1759161"/>
                  <a:pt x="3920262" y="1759161"/>
                  <a:pt x="3912015" y="1749670"/>
                </a:cubicBezTo>
                <a:cubicBezTo>
                  <a:pt x="3910156" y="1751285"/>
                  <a:pt x="3918404" y="1760775"/>
                  <a:pt x="3916544" y="1762390"/>
                </a:cubicBezTo>
                <a:cubicBezTo>
                  <a:pt x="3916544" y="1762390"/>
                  <a:pt x="3906438" y="1754517"/>
                  <a:pt x="3912827" y="1765622"/>
                </a:cubicBezTo>
                <a:cubicBezTo>
                  <a:pt x="3912827" y="1765622"/>
                  <a:pt x="3904580" y="1756132"/>
                  <a:pt x="3902722" y="1757747"/>
                </a:cubicBezTo>
                <a:cubicBezTo>
                  <a:pt x="3900862" y="1759363"/>
                  <a:pt x="3900862" y="1759363"/>
                  <a:pt x="3900862" y="1759363"/>
                </a:cubicBezTo>
                <a:cubicBezTo>
                  <a:pt x="3900862" y="1759363"/>
                  <a:pt x="3909109" y="1768853"/>
                  <a:pt x="3909109" y="1768853"/>
                </a:cubicBezTo>
                <a:cubicBezTo>
                  <a:pt x="3907251" y="1770468"/>
                  <a:pt x="3899003" y="1760978"/>
                  <a:pt x="3897144" y="1762594"/>
                </a:cubicBezTo>
                <a:cubicBezTo>
                  <a:pt x="3897144" y="1762594"/>
                  <a:pt x="3897144" y="1762594"/>
                  <a:pt x="3895286" y="1764208"/>
                </a:cubicBezTo>
                <a:cubicBezTo>
                  <a:pt x="3895286" y="1764208"/>
                  <a:pt x="3887041" y="1754721"/>
                  <a:pt x="3887041" y="1754721"/>
                </a:cubicBezTo>
                <a:cubicBezTo>
                  <a:pt x="3887041" y="1754721"/>
                  <a:pt x="3887041" y="1754721"/>
                  <a:pt x="3888899" y="1753106"/>
                </a:cubicBezTo>
                <a:cubicBezTo>
                  <a:pt x="3890758" y="1751490"/>
                  <a:pt x="3892616" y="1749875"/>
                  <a:pt x="3892616" y="1749875"/>
                </a:cubicBezTo>
                <a:cubicBezTo>
                  <a:pt x="3887157" y="1737962"/>
                  <a:pt x="3889481" y="1735942"/>
                  <a:pt x="3893865" y="1736294"/>
                </a:cubicBezTo>
                <a:cubicBezTo>
                  <a:pt x="3898251" y="1736649"/>
                  <a:pt x="3904699" y="1739375"/>
                  <a:pt x="3907487" y="1736951"/>
                </a:cubicBezTo>
                <a:cubicBezTo>
                  <a:pt x="3909346" y="1735336"/>
                  <a:pt x="3909346" y="1735336"/>
                  <a:pt x="3909346" y="1735336"/>
                </a:cubicBezTo>
                <a:cubicBezTo>
                  <a:pt x="3910275" y="1734529"/>
                  <a:pt x="3910740" y="1734125"/>
                  <a:pt x="3912003" y="1735109"/>
                </a:cubicBezTo>
                <a:close/>
                <a:moveTo>
                  <a:pt x="3501055" y="1730775"/>
                </a:moveTo>
                <a:cubicBezTo>
                  <a:pt x="3499824" y="1729300"/>
                  <a:pt x="3498716" y="1732255"/>
                  <a:pt x="3497671" y="1735778"/>
                </a:cubicBezTo>
                <a:lnTo>
                  <a:pt x="3495329" y="1742312"/>
                </a:lnTo>
                <a:lnTo>
                  <a:pt x="3496735" y="1743971"/>
                </a:lnTo>
                <a:lnTo>
                  <a:pt x="3497055" y="1746901"/>
                </a:lnTo>
                <a:close/>
                <a:moveTo>
                  <a:pt x="4051433" y="1729955"/>
                </a:moveTo>
                <a:cubicBezTo>
                  <a:pt x="4053179" y="1728439"/>
                  <a:pt x="4076924" y="1759287"/>
                  <a:pt x="4080414" y="1756254"/>
                </a:cubicBezTo>
                <a:cubicBezTo>
                  <a:pt x="4078669" y="1757770"/>
                  <a:pt x="4085420" y="1769063"/>
                  <a:pt x="4092172" y="1780357"/>
                </a:cubicBezTo>
                <a:cubicBezTo>
                  <a:pt x="4100669" y="1790134"/>
                  <a:pt x="4100669" y="1790134"/>
                  <a:pt x="4100669" y="1790134"/>
                </a:cubicBezTo>
                <a:cubicBezTo>
                  <a:pt x="4100669" y="1790134"/>
                  <a:pt x="4090427" y="1781874"/>
                  <a:pt x="4090427" y="1781874"/>
                </a:cubicBezTo>
                <a:cubicBezTo>
                  <a:pt x="4090427" y="1781874"/>
                  <a:pt x="4080185" y="1773613"/>
                  <a:pt x="4063192" y="1754059"/>
                </a:cubicBezTo>
                <a:cubicBezTo>
                  <a:pt x="4063192" y="1754059"/>
                  <a:pt x="4064937" y="1752543"/>
                  <a:pt x="4066682" y="1751026"/>
                </a:cubicBezTo>
                <a:cubicBezTo>
                  <a:pt x="4056440" y="1742766"/>
                  <a:pt x="4058185" y="1741250"/>
                  <a:pt x="4051433" y="1729955"/>
                </a:cubicBezTo>
                <a:close/>
                <a:moveTo>
                  <a:pt x="4095738" y="1727793"/>
                </a:moveTo>
                <a:cubicBezTo>
                  <a:pt x="4095738" y="1727793"/>
                  <a:pt x="4103736" y="1736996"/>
                  <a:pt x="4103736" y="1736996"/>
                </a:cubicBezTo>
                <a:cubicBezTo>
                  <a:pt x="4103736" y="1736996"/>
                  <a:pt x="4103736" y="1736996"/>
                  <a:pt x="4109720" y="1747946"/>
                </a:cubicBezTo>
                <a:cubicBezTo>
                  <a:pt x="4101723" y="1738745"/>
                  <a:pt x="4101723" y="1738745"/>
                  <a:pt x="4093725" y="1729543"/>
                </a:cubicBezTo>
                <a:cubicBezTo>
                  <a:pt x="4095738" y="1727793"/>
                  <a:pt x="4095738" y="1727793"/>
                  <a:pt x="4095738" y="1727793"/>
                </a:cubicBezTo>
                <a:close/>
                <a:moveTo>
                  <a:pt x="4015750" y="1726358"/>
                </a:moveTo>
                <a:cubicBezTo>
                  <a:pt x="4015750" y="1726358"/>
                  <a:pt x="4024319" y="1736218"/>
                  <a:pt x="4026221" y="1734565"/>
                </a:cubicBezTo>
                <a:cubicBezTo>
                  <a:pt x="4034788" y="1744423"/>
                  <a:pt x="4032886" y="1746075"/>
                  <a:pt x="4024319" y="1736218"/>
                </a:cubicBezTo>
                <a:cubicBezTo>
                  <a:pt x="4024319" y="1736218"/>
                  <a:pt x="4015750" y="1726358"/>
                  <a:pt x="4015750" y="1726358"/>
                </a:cubicBezTo>
                <a:close/>
                <a:moveTo>
                  <a:pt x="4178594" y="1726199"/>
                </a:moveTo>
                <a:cubicBezTo>
                  <a:pt x="4179432" y="1725470"/>
                  <a:pt x="4182146" y="1726898"/>
                  <a:pt x="4185894" y="1731211"/>
                </a:cubicBezTo>
                <a:cubicBezTo>
                  <a:pt x="4193392" y="1739838"/>
                  <a:pt x="4184216" y="1732670"/>
                  <a:pt x="4191714" y="1741297"/>
                </a:cubicBezTo>
                <a:cubicBezTo>
                  <a:pt x="4191714" y="1741297"/>
                  <a:pt x="4184216" y="1732670"/>
                  <a:pt x="4182539" y="1734128"/>
                </a:cubicBezTo>
                <a:cubicBezTo>
                  <a:pt x="4178790" y="1729814"/>
                  <a:pt x="4177754" y="1726929"/>
                  <a:pt x="4178594" y="1726199"/>
                </a:cubicBezTo>
                <a:close/>
                <a:moveTo>
                  <a:pt x="3981570" y="1724535"/>
                </a:moveTo>
                <a:cubicBezTo>
                  <a:pt x="3982858" y="1725548"/>
                  <a:pt x="3984971" y="1727979"/>
                  <a:pt x="3989197" y="1732841"/>
                </a:cubicBezTo>
                <a:cubicBezTo>
                  <a:pt x="3991056" y="1731226"/>
                  <a:pt x="3991056" y="1731226"/>
                  <a:pt x="3991056" y="1731226"/>
                </a:cubicBezTo>
                <a:cubicBezTo>
                  <a:pt x="3991056" y="1731226"/>
                  <a:pt x="3991056" y="1731226"/>
                  <a:pt x="3999505" y="1740948"/>
                </a:cubicBezTo>
                <a:cubicBezTo>
                  <a:pt x="4014549" y="1762014"/>
                  <a:pt x="4002380" y="1755519"/>
                  <a:pt x="3996804" y="1760366"/>
                </a:cubicBezTo>
                <a:cubicBezTo>
                  <a:pt x="3988352" y="1750641"/>
                  <a:pt x="3990211" y="1749026"/>
                  <a:pt x="3979903" y="1740918"/>
                </a:cubicBezTo>
                <a:cubicBezTo>
                  <a:pt x="3981762" y="1739303"/>
                  <a:pt x="3977028" y="1726348"/>
                  <a:pt x="3987339" y="1734456"/>
                </a:cubicBezTo>
                <a:cubicBezTo>
                  <a:pt x="3987339" y="1734456"/>
                  <a:pt x="3978886" y="1724733"/>
                  <a:pt x="3978886" y="1724733"/>
                </a:cubicBezTo>
                <a:cubicBezTo>
                  <a:pt x="3979816" y="1723924"/>
                  <a:pt x="3980281" y="1723521"/>
                  <a:pt x="3981570" y="1724535"/>
                </a:cubicBezTo>
                <a:close/>
                <a:moveTo>
                  <a:pt x="3575849" y="1719295"/>
                </a:moveTo>
                <a:cubicBezTo>
                  <a:pt x="3575849" y="1719295"/>
                  <a:pt x="3575849" y="1719295"/>
                  <a:pt x="3584847" y="1729649"/>
                </a:cubicBezTo>
                <a:cubicBezTo>
                  <a:pt x="3583505" y="1730815"/>
                  <a:pt x="3583505" y="1730815"/>
                  <a:pt x="3583505" y="1730815"/>
                </a:cubicBezTo>
                <a:cubicBezTo>
                  <a:pt x="3574507" y="1720462"/>
                  <a:pt x="3574507" y="1720462"/>
                  <a:pt x="3574507" y="1720462"/>
                </a:cubicBezTo>
                <a:cubicBezTo>
                  <a:pt x="3575849" y="1719295"/>
                  <a:pt x="3575849" y="1719295"/>
                  <a:pt x="3575849" y="1719295"/>
                </a:cubicBezTo>
                <a:close/>
                <a:moveTo>
                  <a:pt x="4847892" y="1716145"/>
                </a:moveTo>
                <a:cubicBezTo>
                  <a:pt x="4856389" y="1725922"/>
                  <a:pt x="4863007" y="1737332"/>
                  <a:pt x="4864886" y="1735700"/>
                </a:cubicBezTo>
                <a:cubicBezTo>
                  <a:pt x="4880000" y="1756887"/>
                  <a:pt x="4872482" y="1763420"/>
                  <a:pt x="4887596" y="1784607"/>
                </a:cubicBezTo>
                <a:cubicBezTo>
                  <a:pt x="4875341" y="1778097"/>
                  <a:pt x="4873461" y="1779730"/>
                  <a:pt x="4861206" y="1773219"/>
                </a:cubicBezTo>
                <a:cubicBezTo>
                  <a:pt x="4859326" y="1774853"/>
                  <a:pt x="4869702" y="1782997"/>
                  <a:pt x="4876319" y="1794407"/>
                </a:cubicBezTo>
                <a:cubicBezTo>
                  <a:pt x="4872560" y="1797674"/>
                  <a:pt x="4870681" y="1799307"/>
                  <a:pt x="4862184" y="1789530"/>
                </a:cubicBezTo>
                <a:cubicBezTo>
                  <a:pt x="4845191" y="1769977"/>
                  <a:pt x="4847071" y="1768343"/>
                  <a:pt x="4840453" y="1756932"/>
                </a:cubicBezTo>
                <a:cubicBezTo>
                  <a:pt x="4838573" y="1758566"/>
                  <a:pt x="4838573" y="1758566"/>
                  <a:pt x="4838573" y="1758566"/>
                </a:cubicBezTo>
                <a:cubicBezTo>
                  <a:pt x="4831957" y="1747156"/>
                  <a:pt x="4831957" y="1747156"/>
                  <a:pt x="4831957" y="1747156"/>
                </a:cubicBezTo>
                <a:cubicBezTo>
                  <a:pt x="4844212" y="1753666"/>
                  <a:pt x="4837594" y="1742255"/>
                  <a:pt x="4832857" y="1729213"/>
                </a:cubicBezTo>
                <a:cubicBezTo>
                  <a:pt x="4841354" y="1738990"/>
                  <a:pt x="4845112" y="1735722"/>
                  <a:pt x="4855489" y="1743866"/>
                </a:cubicBezTo>
                <a:cubicBezTo>
                  <a:pt x="4857368" y="1742233"/>
                  <a:pt x="4846992" y="1734090"/>
                  <a:pt x="4840374" y="1722678"/>
                </a:cubicBezTo>
                <a:cubicBezTo>
                  <a:pt x="4844134" y="1719412"/>
                  <a:pt x="4844134" y="1719412"/>
                  <a:pt x="4847892" y="1716145"/>
                </a:cubicBezTo>
                <a:close/>
                <a:moveTo>
                  <a:pt x="3756872" y="1713394"/>
                </a:moveTo>
                <a:cubicBezTo>
                  <a:pt x="3756872" y="1713394"/>
                  <a:pt x="3765868" y="1723745"/>
                  <a:pt x="3767881" y="1721995"/>
                </a:cubicBezTo>
                <a:cubicBezTo>
                  <a:pt x="3776879" y="1732348"/>
                  <a:pt x="3763854" y="1725495"/>
                  <a:pt x="3763854" y="1725495"/>
                </a:cubicBezTo>
                <a:cubicBezTo>
                  <a:pt x="3754858" y="1715144"/>
                  <a:pt x="3756872" y="1713394"/>
                  <a:pt x="3756872" y="1713394"/>
                </a:cubicBezTo>
                <a:close/>
                <a:moveTo>
                  <a:pt x="3854567" y="1713287"/>
                </a:moveTo>
                <a:cubicBezTo>
                  <a:pt x="3856580" y="1711537"/>
                  <a:pt x="3865576" y="1721887"/>
                  <a:pt x="3865576" y="1721887"/>
                </a:cubicBezTo>
                <a:cubicBezTo>
                  <a:pt x="3872560" y="1733989"/>
                  <a:pt x="3861549" y="1725388"/>
                  <a:pt x="3854567" y="1713287"/>
                </a:cubicBezTo>
                <a:close/>
                <a:moveTo>
                  <a:pt x="3933945" y="1713200"/>
                </a:moveTo>
                <a:cubicBezTo>
                  <a:pt x="3935699" y="1713947"/>
                  <a:pt x="3938368" y="1716172"/>
                  <a:pt x="3942866" y="1721348"/>
                </a:cubicBezTo>
                <a:cubicBezTo>
                  <a:pt x="3942866" y="1721348"/>
                  <a:pt x="3941188" y="1722807"/>
                  <a:pt x="3939510" y="1724264"/>
                </a:cubicBezTo>
                <a:cubicBezTo>
                  <a:pt x="3939510" y="1724264"/>
                  <a:pt x="3939510" y="1724264"/>
                  <a:pt x="3930513" y="1713911"/>
                </a:cubicBezTo>
                <a:cubicBezTo>
                  <a:pt x="3931352" y="1713182"/>
                  <a:pt x="3932191" y="1712453"/>
                  <a:pt x="3933945" y="1713200"/>
                </a:cubicBezTo>
                <a:close/>
                <a:moveTo>
                  <a:pt x="4173429" y="1708733"/>
                </a:moveTo>
                <a:cubicBezTo>
                  <a:pt x="4171415" y="1710483"/>
                  <a:pt x="4173429" y="1708733"/>
                  <a:pt x="4182426" y="1719086"/>
                </a:cubicBezTo>
                <a:cubicBezTo>
                  <a:pt x="4180413" y="1720837"/>
                  <a:pt x="4171415" y="1710483"/>
                  <a:pt x="4171415" y="1710483"/>
                </a:cubicBezTo>
                <a:cubicBezTo>
                  <a:pt x="4171415" y="1710483"/>
                  <a:pt x="4171415" y="1710483"/>
                  <a:pt x="4173429" y="1708733"/>
                </a:cubicBezTo>
                <a:close/>
                <a:moveTo>
                  <a:pt x="4522418" y="1705632"/>
                </a:moveTo>
                <a:cubicBezTo>
                  <a:pt x="4521901" y="1704190"/>
                  <a:pt x="4522320" y="1703825"/>
                  <a:pt x="4526906" y="1707409"/>
                </a:cubicBezTo>
                <a:cubicBezTo>
                  <a:pt x="4526906" y="1707409"/>
                  <a:pt x="4526906" y="1707409"/>
                  <a:pt x="4532726" y="1717494"/>
                </a:cubicBezTo>
                <a:cubicBezTo>
                  <a:pt x="4532726" y="1717494"/>
                  <a:pt x="4523551" y="1710325"/>
                  <a:pt x="4523551" y="1710325"/>
                </a:cubicBezTo>
                <a:cubicBezTo>
                  <a:pt x="4524390" y="1709596"/>
                  <a:pt x="4522935" y="1707075"/>
                  <a:pt x="4522418" y="1705632"/>
                </a:cubicBezTo>
                <a:close/>
                <a:moveTo>
                  <a:pt x="3863561" y="1705470"/>
                </a:moveTo>
                <a:cubicBezTo>
                  <a:pt x="3865440" y="1703837"/>
                  <a:pt x="3874436" y="1714188"/>
                  <a:pt x="3874436" y="1714188"/>
                </a:cubicBezTo>
                <a:cubicBezTo>
                  <a:pt x="3874436" y="1714188"/>
                  <a:pt x="3876316" y="1712555"/>
                  <a:pt x="3876316" y="1712555"/>
                </a:cubicBezTo>
                <a:cubicBezTo>
                  <a:pt x="3876316" y="1712555"/>
                  <a:pt x="3885312" y="1722907"/>
                  <a:pt x="3885312" y="1722907"/>
                </a:cubicBezTo>
                <a:cubicBezTo>
                  <a:pt x="3883433" y="1724540"/>
                  <a:pt x="3883433" y="1724540"/>
                  <a:pt x="3883433" y="1724540"/>
                </a:cubicBezTo>
                <a:cubicBezTo>
                  <a:pt x="3883433" y="1724540"/>
                  <a:pt x="3883433" y="1724540"/>
                  <a:pt x="3881553" y="1726173"/>
                </a:cubicBezTo>
                <a:cubicBezTo>
                  <a:pt x="3881553" y="1726173"/>
                  <a:pt x="3881553" y="1726173"/>
                  <a:pt x="3879674" y="1727808"/>
                </a:cubicBezTo>
                <a:cubicBezTo>
                  <a:pt x="3877795" y="1729441"/>
                  <a:pt x="3868797" y="1719087"/>
                  <a:pt x="3866918" y="1720722"/>
                </a:cubicBezTo>
                <a:cubicBezTo>
                  <a:pt x="3866918" y="1720722"/>
                  <a:pt x="3857923" y="1710370"/>
                  <a:pt x="3859802" y="1708737"/>
                </a:cubicBezTo>
                <a:cubicBezTo>
                  <a:pt x="3859802" y="1708737"/>
                  <a:pt x="3859802" y="1708737"/>
                  <a:pt x="3868797" y="1719087"/>
                </a:cubicBezTo>
                <a:cubicBezTo>
                  <a:pt x="3868797" y="1719087"/>
                  <a:pt x="3870677" y="1717454"/>
                  <a:pt x="3870677" y="1717454"/>
                </a:cubicBezTo>
                <a:cubicBezTo>
                  <a:pt x="3861681" y="1707103"/>
                  <a:pt x="3861681" y="1707103"/>
                  <a:pt x="3863561" y="1705470"/>
                </a:cubicBezTo>
                <a:close/>
                <a:moveTo>
                  <a:pt x="4000515" y="1704986"/>
                </a:moveTo>
                <a:cubicBezTo>
                  <a:pt x="4007182" y="1716499"/>
                  <a:pt x="4009084" y="1714846"/>
                  <a:pt x="4015750" y="1726358"/>
                </a:cubicBezTo>
                <a:cubicBezTo>
                  <a:pt x="4013849" y="1728010"/>
                  <a:pt x="4003378" y="1719804"/>
                  <a:pt x="3992907" y="1711598"/>
                </a:cubicBezTo>
                <a:cubicBezTo>
                  <a:pt x="3992907" y="1711598"/>
                  <a:pt x="3992907" y="1711598"/>
                  <a:pt x="3994809" y="1709945"/>
                </a:cubicBezTo>
                <a:cubicBezTo>
                  <a:pt x="3996711" y="1708292"/>
                  <a:pt x="3998613" y="1706639"/>
                  <a:pt x="4000515" y="1704986"/>
                </a:cubicBezTo>
                <a:close/>
                <a:moveTo>
                  <a:pt x="4810478" y="1700207"/>
                </a:moveTo>
                <a:cubicBezTo>
                  <a:pt x="4817975" y="1708834"/>
                  <a:pt x="4816633" y="1710000"/>
                  <a:pt x="4824130" y="1718628"/>
                </a:cubicBezTo>
                <a:cubicBezTo>
                  <a:pt x="4824130" y="1718628"/>
                  <a:pt x="4809136" y="1701374"/>
                  <a:pt x="4810478" y="1700207"/>
                </a:cubicBezTo>
                <a:close/>
                <a:moveTo>
                  <a:pt x="4240543" y="1699873"/>
                </a:moveTo>
                <a:cubicBezTo>
                  <a:pt x="4240543" y="1699873"/>
                  <a:pt x="4249039" y="1709650"/>
                  <a:pt x="4249039" y="1709650"/>
                </a:cubicBezTo>
                <a:cubicBezTo>
                  <a:pt x="4247193" y="1711254"/>
                  <a:pt x="4247193" y="1711254"/>
                  <a:pt x="4247193" y="1711254"/>
                </a:cubicBezTo>
                <a:cubicBezTo>
                  <a:pt x="4238696" y="1701477"/>
                  <a:pt x="4238696" y="1701477"/>
                  <a:pt x="4238696" y="1701477"/>
                </a:cubicBezTo>
                <a:cubicBezTo>
                  <a:pt x="4238696" y="1701477"/>
                  <a:pt x="4238696" y="1701477"/>
                  <a:pt x="4240543" y="1699873"/>
                </a:cubicBezTo>
                <a:close/>
                <a:moveTo>
                  <a:pt x="4888386" y="1698383"/>
                </a:moveTo>
                <a:cubicBezTo>
                  <a:pt x="4890490" y="1699504"/>
                  <a:pt x="4893731" y="1702051"/>
                  <a:pt x="4898447" y="1706533"/>
                </a:cubicBezTo>
                <a:cubicBezTo>
                  <a:pt x="4915441" y="1726087"/>
                  <a:pt x="4901327" y="1721192"/>
                  <a:pt x="4926817" y="1750522"/>
                </a:cubicBezTo>
                <a:cubicBezTo>
                  <a:pt x="4924945" y="1752149"/>
                  <a:pt x="4914576" y="1743999"/>
                  <a:pt x="4914576" y="1743999"/>
                </a:cubicBezTo>
                <a:cubicBezTo>
                  <a:pt x="4912703" y="1745627"/>
                  <a:pt x="4921200" y="1755404"/>
                  <a:pt x="4921200" y="1755404"/>
                </a:cubicBezTo>
                <a:cubicBezTo>
                  <a:pt x="4917455" y="1758658"/>
                  <a:pt x="4934448" y="1778212"/>
                  <a:pt x="4930704" y="1781466"/>
                </a:cubicBezTo>
                <a:cubicBezTo>
                  <a:pt x="4947698" y="1801020"/>
                  <a:pt x="4931711" y="1797753"/>
                  <a:pt x="4946833" y="1818933"/>
                </a:cubicBezTo>
                <a:cubicBezTo>
                  <a:pt x="4946833" y="1818933"/>
                  <a:pt x="4948704" y="1817306"/>
                  <a:pt x="4959074" y="1825456"/>
                </a:cubicBezTo>
                <a:cubicBezTo>
                  <a:pt x="4959074" y="1825456"/>
                  <a:pt x="4959074" y="1825456"/>
                  <a:pt x="4967570" y="1835233"/>
                </a:cubicBezTo>
                <a:cubicBezTo>
                  <a:pt x="4967570" y="1835233"/>
                  <a:pt x="4965698" y="1836860"/>
                  <a:pt x="4965698" y="1836860"/>
                </a:cubicBezTo>
                <a:cubicBezTo>
                  <a:pt x="4974193" y="1846636"/>
                  <a:pt x="4963826" y="1838487"/>
                  <a:pt x="4960081" y="1841741"/>
                </a:cubicBezTo>
                <a:cubicBezTo>
                  <a:pt x="4956337" y="1844996"/>
                  <a:pt x="4969583" y="1867803"/>
                  <a:pt x="4957342" y="1861280"/>
                </a:cubicBezTo>
                <a:cubicBezTo>
                  <a:pt x="4948846" y="1851505"/>
                  <a:pt x="4948846" y="1851505"/>
                  <a:pt x="4948846" y="1851505"/>
                </a:cubicBezTo>
                <a:cubicBezTo>
                  <a:pt x="4948846" y="1851505"/>
                  <a:pt x="4945102" y="1854759"/>
                  <a:pt x="4934733" y="1846609"/>
                </a:cubicBezTo>
                <a:cubicBezTo>
                  <a:pt x="4934733" y="1846609"/>
                  <a:pt x="4943230" y="1856386"/>
                  <a:pt x="4943230" y="1856386"/>
                </a:cubicBezTo>
                <a:cubicBezTo>
                  <a:pt x="4943230" y="1856386"/>
                  <a:pt x="4941357" y="1858014"/>
                  <a:pt x="4941357" y="1858014"/>
                </a:cubicBezTo>
                <a:cubicBezTo>
                  <a:pt x="4941357" y="1858014"/>
                  <a:pt x="4941357" y="1858014"/>
                  <a:pt x="4932860" y="1848237"/>
                </a:cubicBezTo>
                <a:cubicBezTo>
                  <a:pt x="4932860" y="1848237"/>
                  <a:pt x="4930989" y="1849864"/>
                  <a:pt x="4930989" y="1849864"/>
                </a:cubicBezTo>
                <a:cubicBezTo>
                  <a:pt x="4937613" y="1861267"/>
                  <a:pt x="4935740" y="1862895"/>
                  <a:pt x="4946107" y="1871042"/>
                </a:cubicBezTo>
                <a:cubicBezTo>
                  <a:pt x="4944235" y="1872671"/>
                  <a:pt x="4942363" y="1874297"/>
                  <a:pt x="4950860" y="1884074"/>
                </a:cubicBezTo>
                <a:cubicBezTo>
                  <a:pt x="4959357" y="1893851"/>
                  <a:pt x="4954605" y="1880820"/>
                  <a:pt x="4956477" y="1879193"/>
                </a:cubicBezTo>
                <a:cubicBezTo>
                  <a:pt x="4973470" y="1898746"/>
                  <a:pt x="4957484" y="1895478"/>
                  <a:pt x="4974477" y="1915032"/>
                </a:cubicBezTo>
                <a:cubicBezTo>
                  <a:pt x="4964108" y="1906883"/>
                  <a:pt x="4970733" y="1918286"/>
                  <a:pt x="4962236" y="1908510"/>
                </a:cubicBezTo>
                <a:cubicBezTo>
                  <a:pt x="4960363" y="1910137"/>
                  <a:pt x="4960363" y="1910137"/>
                  <a:pt x="4953739" y="1898733"/>
                </a:cubicBezTo>
                <a:cubicBezTo>
                  <a:pt x="4948122" y="1903614"/>
                  <a:pt x="4939626" y="1893838"/>
                  <a:pt x="4920762" y="1875912"/>
                </a:cubicBezTo>
                <a:cubicBezTo>
                  <a:pt x="4920762" y="1875912"/>
                  <a:pt x="4912265" y="1866135"/>
                  <a:pt x="4912265" y="1866135"/>
                </a:cubicBezTo>
                <a:cubicBezTo>
                  <a:pt x="4912265" y="1866135"/>
                  <a:pt x="4912265" y="1866135"/>
                  <a:pt x="4914137" y="1864508"/>
                </a:cubicBezTo>
                <a:cubicBezTo>
                  <a:pt x="4914137" y="1864508"/>
                  <a:pt x="4914137" y="1864508"/>
                  <a:pt x="4922634" y="1874285"/>
                </a:cubicBezTo>
                <a:cubicBezTo>
                  <a:pt x="4928251" y="1869404"/>
                  <a:pt x="4915002" y="1846596"/>
                  <a:pt x="4920620" y="1841713"/>
                </a:cubicBezTo>
                <a:cubicBezTo>
                  <a:pt x="4920620" y="1841713"/>
                  <a:pt x="4920620" y="1841713"/>
                  <a:pt x="4922492" y="1840087"/>
                </a:cubicBezTo>
                <a:cubicBezTo>
                  <a:pt x="4915867" y="1828683"/>
                  <a:pt x="4921484" y="1823801"/>
                  <a:pt x="4912988" y="1814024"/>
                </a:cubicBezTo>
                <a:cubicBezTo>
                  <a:pt x="4914860" y="1812396"/>
                  <a:pt x="4933726" y="1830323"/>
                  <a:pt x="4942223" y="1840100"/>
                </a:cubicBezTo>
                <a:cubicBezTo>
                  <a:pt x="4944095" y="1838473"/>
                  <a:pt x="4935598" y="1828697"/>
                  <a:pt x="4935598" y="1828697"/>
                </a:cubicBezTo>
                <a:cubicBezTo>
                  <a:pt x="4928974" y="1817292"/>
                  <a:pt x="4925230" y="1820546"/>
                  <a:pt x="4925230" y="1820546"/>
                </a:cubicBezTo>
                <a:cubicBezTo>
                  <a:pt x="4918605" y="1809143"/>
                  <a:pt x="4910108" y="1799366"/>
                  <a:pt x="4910108" y="1799366"/>
                </a:cubicBezTo>
                <a:cubicBezTo>
                  <a:pt x="4913853" y="1796110"/>
                  <a:pt x="4909101" y="1783079"/>
                  <a:pt x="4927966" y="1801006"/>
                </a:cubicBezTo>
                <a:cubicBezTo>
                  <a:pt x="4919470" y="1791230"/>
                  <a:pt x="4919470" y="1791230"/>
                  <a:pt x="4921342" y="1789602"/>
                </a:cubicBezTo>
                <a:cubicBezTo>
                  <a:pt x="4912846" y="1779826"/>
                  <a:pt x="4919470" y="1791230"/>
                  <a:pt x="4902476" y="1771675"/>
                </a:cubicBezTo>
                <a:cubicBezTo>
                  <a:pt x="4904349" y="1770048"/>
                  <a:pt x="4904349" y="1770048"/>
                  <a:pt x="4906221" y="1768421"/>
                </a:cubicBezTo>
                <a:cubicBezTo>
                  <a:pt x="4897724" y="1758644"/>
                  <a:pt x="4904349" y="1770048"/>
                  <a:pt x="4893979" y="1761899"/>
                </a:cubicBezTo>
                <a:cubicBezTo>
                  <a:pt x="4885483" y="1752122"/>
                  <a:pt x="4895852" y="1760271"/>
                  <a:pt x="4887355" y="1750495"/>
                </a:cubicBezTo>
                <a:cubicBezTo>
                  <a:pt x="4891100" y="1747240"/>
                  <a:pt x="4882603" y="1737463"/>
                  <a:pt x="4875979" y="1726058"/>
                </a:cubicBezTo>
                <a:cubicBezTo>
                  <a:pt x="4875979" y="1726058"/>
                  <a:pt x="4877851" y="1724432"/>
                  <a:pt x="4886349" y="1734208"/>
                </a:cubicBezTo>
                <a:cubicBezTo>
                  <a:pt x="4886349" y="1734208"/>
                  <a:pt x="4886349" y="1734208"/>
                  <a:pt x="4888221" y="1732582"/>
                </a:cubicBezTo>
                <a:cubicBezTo>
                  <a:pt x="4875475" y="1717916"/>
                  <a:pt x="4870976" y="1708958"/>
                  <a:pt x="4872254" y="1705702"/>
                </a:cubicBezTo>
                <a:cubicBezTo>
                  <a:pt x="4873532" y="1702444"/>
                  <a:pt x="4880588" y="1704891"/>
                  <a:pt x="4890958" y="1713041"/>
                </a:cubicBezTo>
                <a:cubicBezTo>
                  <a:pt x="4885990" y="1704489"/>
                  <a:pt x="4882075" y="1695020"/>
                  <a:pt x="4888386" y="1698383"/>
                </a:cubicBezTo>
                <a:close/>
                <a:moveTo>
                  <a:pt x="4437109" y="1697624"/>
                </a:moveTo>
                <a:cubicBezTo>
                  <a:pt x="4438900" y="1696068"/>
                  <a:pt x="4460474" y="1713664"/>
                  <a:pt x="4465889" y="1727125"/>
                </a:cubicBezTo>
                <a:cubicBezTo>
                  <a:pt x="4464099" y="1728680"/>
                  <a:pt x="4446106" y="1707977"/>
                  <a:pt x="4437109" y="1697624"/>
                </a:cubicBezTo>
                <a:close/>
                <a:moveTo>
                  <a:pt x="4021404" y="1691513"/>
                </a:moveTo>
                <a:cubicBezTo>
                  <a:pt x="4023777" y="1691532"/>
                  <a:pt x="4027181" y="1692739"/>
                  <a:pt x="4032200" y="1696706"/>
                </a:cubicBezTo>
                <a:cubicBezTo>
                  <a:pt x="4048692" y="1715684"/>
                  <a:pt x="4046903" y="1717240"/>
                  <a:pt x="4053360" y="1728285"/>
                </a:cubicBezTo>
                <a:cubicBezTo>
                  <a:pt x="4051570" y="1729840"/>
                  <a:pt x="4045112" y="1718796"/>
                  <a:pt x="4036867" y="1709307"/>
                </a:cubicBezTo>
                <a:cubicBezTo>
                  <a:pt x="4043322" y="1720351"/>
                  <a:pt x="4041533" y="1721906"/>
                  <a:pt x="4049781" y="1731397"/>
                </a:cubicBezTo>
                <a:cubicBezTo>
                  <a:pt x="4046200" y="1734507"/>
                  <a:pt x="4015002" y="1694994"/>
                  <a:pt x="4016792" y="1693438"/>
                </a:cubicBezTo>
                <a:cubicBezTo>
                  <a:pt x="4017688" y="1692660"/>
                  <a:pt x="4019030" y="1691494"/>
                  <a:pt x="4021404" y="1691513"/>
                </a:cubicBezTo>
                <a:close/>
                <a:moveTo>
                  <a:pt x="3882422" y="1689079"/>
                </a:moveTo>
                <a:cubicBezTo>
                  <a:pt x="3884269" y="1687474"/>
                  <a:pt x="3894362" y="1695360"/>
                  <a:pt x="3894362" y="1695360"/>
                </a:cubicBezTo>
                <a:cubicBezTo>
                  <a:pt x="3900761" y="1706452"/>
                  <a:pt x="3910855" y="1714337"/>
                  <a:pt x="3919102" y="1723828"/>
                </a:cubicBezTo>
                <a:cubicBezTo>
                  <a:pt x="3913565" y="1728640"/>
                  <a:pt x="3898915" y="1708056"/>
                  <a:pt x="3888824" y="1700172"/>
                </a:cubicBezTo>
                <a:cubicBezTo>
                  <a:pt x="3888824" y="1700172"/>
                  <a:pt x="3890670" y="1698569"/>
                  <a:pt x="3882422" y="1689079"/>
                </a:cubicBezTo>
                <a:close/>
                <a:moveTo>
                  <a:pt x="3583661" y="1688833"/>
                </a:moveTo>
                <a:cubicBezTo>
                  <a:pt x="3590286" y="1702715"/>
                  <a:pt x="3571909" y="1716681"/>
                  <a:pt x="3571976" y="1724238"/>
                </a:cubicBezTo>
                <a:cubicBezTo>
                  <a:pt x="3569927" y="1718805"/>
                  <a:pt x="3568972" y="1709816"/>
                  <a:pt x="3570467" y="1702254"/>
                </a:cubicBezTo>
                <a:cubicBezTo>
                  <a:pt x="3571962" y="1694691"/>
                  <a:pt x="3575908" y="1688558"/>
                  <a:pt x="3583661" y="1688833"/>
                </a:cubicBezTo>
                <a:close/>
                <a:moveTo>
                  <a:pt x="4977137" y="1688623"/>
                </a:moveTo>
                <a:cubicBezTo>
                  <a:pt x="4986134" y="1698976"/>
                  <a:pt x="4986134" y="1698976"/>
                  <a:pt x="4986134" y="1698976"/>
                </a:cubicBezTo>
                <a:cubicBezTo>
                  <a:pt x="4986134" y="1698976"/>
                  <a:pt x="4984121" y="1700726"/>
                  <a:pt x="4984121" y="1700726"/>
                </a:cubicBezTo>
                <a:cubicBezTo>
                  <a:pt x="4984121" y="1700726"/>
                  <a:pt x="4984121" y="1700726"/>
                  <a:pt x="4975123" y="1690373"/>
                </a:cubicBezTo>
                <a:cubicBezTo>
                  <a:pt x="4975123" y="1690373"/>
                  <a:pt x="4977137" y="1688623"/>
                  <a:pt x="4977137" y="1688623"/>
                </a:cubicBezTo>
                <a:close/>
                <a:moveTo>
                  <a:pt x="3598502" y="1684584"/>
                </a:moveTo>
                <a:cubicBezTo>
                  <a:pt x="3605127" y="1690833"/>
                  <a:pt x="3597768" y="1704195"/>
                  <a:pt x="3587646" y="1699723"/>
                </a:cubicBezTo>
                <a:cubicBezTo>
                  <a:pt x="3586745" y="1698311"/>
                  <a:pt x="3586631" y="1696899"/>
                  <a:pt x="3587052" y="1695516"/>
                </a:cubicBezTo>
                <a:cubicBezTo>
                  <a:pt x="3588315" y="1691367"/>
                  <a:pt x="3594391" y="1687475"/>
                  <a:pt x="3598502" y="1684584"/>
                </a:cubicBezTo>
                <a:close/>
                <a:moveTo>
                  <a:pt x="3909876" y="1683387"/>
                </a:moveTo>
                <a:cubicBezTo>
                  <a:pt x="3906296" y="1686499"/>
                  <a:pt x="3902717" y="1689610"/>
                  <a:pt x="3909924" y="1701518"/>
                </a:cubicBezTo>
                <a:cubicBezTo>
                  <a:pt x="3900926" y="1691166"/>
                  <a:pt x="3899137" y="1692721"/>
                  <a:pt x="3899137" y="1692721"/>
                </a:cubicBezTo>
                <a:cubicBezTo>
                  <a:pt x="3900926" y="1691166"/>
                  <a:pt x="3900926" y="1691166"/>
                  <a:pt x="3900926" y="1691166"/>
                </a:cubicBezTo>
                <a:cubicBezTo>
                  <a:pt x="3902717" y="1689610"/>
                  <a:pt x="3906296" y="1686499"/>
                  <a:pt x="3909876" y="1683387"/>
                </a:cubicBezTo>
                <a:close/>
                <a:moveTo>
                  <a:pt x="3968275" y="1683254"/>
                </a:moveTo>
                <a:cubicBezTo>
                  <a:pt x="3969822" y="1684073"/>
                  <a:pt x="3972439" y="1686124"/>
                  <a:pt x="3977675" y="1690228"/>
                </a:cubicBezTo>
                <a:cubicBezTo>
                  <a:pt x="3986243" y="1700087"/>
                  <a:pt x="3986243" y="1700087"/>
                  <a:pt x="3986243" y="1700087"/>
                </a:cubicBezTo>
                <a:cubicBezTo>
                  <a:pt x="3986243" y="1700087"/>
                  <a:pt x="3986243" y="1700087"/>
                  <a:pt x="3994809" y="1709945"/>
                </a:cubicBezTo>
                <a:cubicBezTo>
                  <a:pt x="3992907" y="1711598"/>
                  <a:pt x="3992907" y="1711598"/>
                  <a:pt x="3984341" y="1701739"/>
                </a:cubicBezTo>
                <a:cubicBezTo>
                  <a:pt x="3991006" y="1713250"/>
                  <a:pt x="3973871" y="1693533"/>
                  <a:pt x="3982439" y="1703392"/>
                </a:cubicBezTo>
                <a:cubicBezTo>
                  <a:pt x="3980538" y="1705046"/>
                  <a:pt x="3963400" y="1685326"/>
                  <a:pt x="3965302" y="1683673"/>
                </a:cubicBezTo>
                <a:cubicBezTo>
                  <a:pt x="3966253" y="1682847"/>
                  <a:pt x="3966729" y="1682435"/>
                  <a:pt x="3968275" y="1683254"/>
                </a:cubicBezTo>
                <a:close/>
                <a:moveTo>
                  <a:pt x="3948799" y="1682602"/>
                </a:moveTo>
                <a:cubicBezTo>
                  <a:pt x="3959109" y="1690712"/>
                  <a:pt x="3960968" y="1689096"/>
                  <a:pt x="3969419" y="1698821"/>
                </a:cubicBezTo>
                <a:cubicBezTo>
                  <a:pt x="3967560" y="1700437"/>
                  <a:pt x="3986322" y="1718270"/>
                  <a:pt x="3984463" y="1719887"/>
                </a:cubicBezTo>
                <a:cubicBezTo>
                  <a:pt x="3984463" y="1719887"/>
                  <a:pt x="3992914" y="1729611"/>
                  <a:pt x="3992914" y="1729611"/>
                </a:cubicBezTo>
                <a:cubicBezTo>
                  <a:pt x="3992914" y="1729611"/>
                  <a:pt x="3991056" y="1731226"/>
                  <a:pt x="3991056" y="1731226"/>
                </a:cubicBezTo>
                <a:cubicBezTo>
                  <a:pt x="3991056" y="1731226"/>
                  <a:pt x="3982605" y="1721501"/>
                  <a:pt x="3982605" y="1721501"/>
                </a:cubicBezTo>
                <a:cubicBezTo>
                  <a:pt x="3972294" y="1713392"/>
                  <a:pt x="3963843" y="1703667"/>
                  <a:pt x="3948799" y="1682602"/>
                </a:cubicBezTo>
                <a:close/>
                <a:moveTo>
                  <a:pt x="4041183" y="1681707"/>
                </a:moveTo>
                <a:cubicBezTo>
                  <a:pt x="4042329" y="1682603"/>
                  <a:pt x="4044203" y="1684760"/>
                  <a:pt x="4044203" y="1684760"/>
                </a:cubicBezTo>
                <a:cubicBezTo>
                  <a:pt x="4042525" y="1686218"/>
                  <a:pt x="4050023" y="1694846"/>
                  <a:pt x="4050023" y="1694846"/>
                </a:cubicBezTo>
                <a:cubicBezTo>
                  <a:pt x="4040846" y="1687677"/>
                  <a:pt x="4042525" y="1686218"/>
                  <a:pt x="4042525" y="1686218"/>
                </a:cubicBezTo>
                <a:cubicBezTo>
                  <a:pt x="4039616" y="1681177"/>
                  <a:pt x="4040036" y="1680812"/>
                  <a:pt x="4041183" y="1681707"/>
                </a:cubicBezTo>
                <a:close/>
                <a:moveTo>
                  <a:pt x="3567281" y="1679420"/>
                </a:moveTo>
                <a:cubicBezTo>
                  <a:pt x="3569064" y="1678538"/>
                  <a:pt x="3571000" y="1678922"/>
                  <a:pt x="3572852" y="1681757"/>
                </a:cubicBezTo>
                <a:cubicBezTo>
                  <a:pt x="3570364" y="1686204"/>
                  <a:pt x="3567267" y="1685592"/>
                  <a:pt x="3562622" y="1684674"/>
                </a:cubicBezTo>
                <a:cubicBezTo>
                  <a:pt x="3563866" y="1682450"/>
                  <a:pt x="3565498" y="1680302"/>
                  <a:pt x="3567281" y="1679420"/>
                </a:cubicBezTo>
                <a:close/>
                <a:moveTo>
                  <a:pt x="4077878" y="1670637"/>
                </a:moveTo>
                <a:cubicBezTo>
                  <a:pt x="4077878" y="1670637"/>
                  <a:pt x="4086876" y="1680990"/>
                  <a:pt x="4088889" y="1679240"/>
                </a:cubicBezTo>
                <a:cubicBezTo>
                  <a:pt x="4095871" y="1691341"/>
                  <a:pt x="4086876" y="1680990"/>
                  <a:pt x="4077878" y="1670637"/>
                </a:cubicBezTo>
                <a:close/>
                <a:moveTo>
                  <a:pt x="3926657" y="1668805"/>
                </a:moveTo>
                <a:cubicBezTo>
                  <a:pt x="3926657" y="1668805"/>
                  <a:pt x="3926657" y="1668805"/>
                  <a:pt x="3935655" y="1679158"/>
                </a:cubicBezTo>
                <a:cubicBezTo>
                  <a:pt x="3933641" y="1680908"/>
                  <a:pt x="3933641" y="1680908"/>
                  <a:pt x="3931627" y="1682658"/>
                </a:cubicBezTo>
                <a:cubicBezTo>
                  <a:pt x="3931627" y="1682658"/>
                  <a:pt x="3931627" y="1682658"/>
                  <a:pt x="3922630" y="1672304"/>
                </a:cubicBezTo>
                <a:cubicBezTo>
                  <a:pt x="3924644" y="1670553"/>
                  <a:pt x="3924644" y="1670553"/>
                  <a:pt x="3924644" y="1670553"/>
                </a:cubicBezTo>
                <a:cubicBezTo>
                  <a:pt x="3926657" y="1668805"/>
                  <a:pt x="3926657" y="1668805"/>
                  <a:pt x="3926657" y="1668805"/>
                </a:cubicBezTo>
                <a:close/>
                <a:moveTo>
                  <a:pt x="4261900" y="1668188"/>
                </a:moveTo>
                <a:cubicBezTo>
                  <a:pt x="4269397" y="1676814"/>
                  <a:pt x="4276895" y="1685441"/>
                  <a:pt x="4274882" y="1687191"/>
                </a:cubicBezTo>
                <a:cubicBezTo>
                  <a:pt x="4267384" y="1678565"/>
                  <a:pt x="4265370" y="1680314"/>
                  <a:pt x="4265370" y="1680314"/>
                </a:cubicBezTo>
                <a:cubicBezTo>
                  <a:pt x="4259887" y="1669938"/>
                  <a:pt x="4259887" y="1669938"/>
                  <a:pt x="4261900" y="1668188"/>
                </a:cubicBezTo>
                <a:close/>
                <a:moveTo>
                  <a:pt x="4459136" y="1666368"/>
                </a:moveTo>
                <a:cubicBezTo>
                  <a:pt x="4473070" y="1671217"/>
                  <a:pt x="4489863" y="1690540"/>
                  <a:pt x="4502964" y="1713073"/>
                </a:cubicBezTo>
                <a:cubicBezTo>
                  <a:pt x="4501119" y="1714676"/>
                  <a:pt x="4501119" y="1714676"/>
                  <a:pt x="4499273" y="1716282"/>
                </a:cubicBezTo>
                <a:cubicBezTo>
                  <a:pt x="4484325" y="1695353"/>
                  <a:pt x="4474083" y="1687296"/>
                  <a:pt x="4457290" y="1667973"/>
                </a:cubicBezTo>
                <a:cubicBezTo>
                  <a:pt x="4459136" y="1666368"/>
                  <a:pt x="4460981" y="1664764"/>
                  <a:pt x="4459136" y="1666368"/>
                </a:cubicBezTo>
                <a:close/>
                <a:moveTo>
                  <a:pt x="4248875" y="1661334"/>
                </a:moveTo>
                <a:cubicBezTo>
                  <a:pt x="4263870" y="1678589"/>
                  <a:pt x="4253017" y="1672878"/>
                  <a:pt x="4245519" y="1664251"/>
                </a:cubicBezTo>
                <a:cubicBezTo>
                  <a:pt x="4245519" y="1664251"/>
                  <a:pt x="4247197" y="1662792"/>
                  <a:pt x="4248875" y="1661334"/>
                </a:cubicBezTo>
                <a:close/>
                <a:moveTo>
                  <a:pt x="3991592" y="1660826"/>
                </a:moveTo>
                <a:cubicBezTo>
                  <a:pt x="3991592" y="1660826"/>
                  <a:pt x="4002603" y="1669429"/>
                  <a:pt x="4000590" y="1671178"/>
                </a:cubicBezTo>
                <a:cubicBezTo>
                  <a:pt x="4009586" y="1681529"/>
                  <a:pt x="4009586" y="1681529"/>
                  <a:pt x="4009586" y="1681529"/>
                </a:cubicBezTo>
                <a:cubicBezTo>
                  <a:pt x="4007571" y="1683280"/>
                  <a:pt x="4007571" y="1683280"/>
                  <a:pt x="3998576" y="1672930"/>
                </a:cubicBezTo>
                <a:cubicBezTo>
                  <a:pt x="3998576" y="1672930"/>
                  <a:pt x="3998576" y="1672930"/>
                  <a:pt x="3991592" y="1660826"/>
                </a:cubicBezTo>
                <a:close/>
                <a:moveTo>
                  <a:pt x="4485375" y="1655678"/>
                </a:moveTo>
                <a:cubicBezTo>
                  <a:pt x="4488067" y="1657379"/>
                  <a:pt x="4492525" y="1661577"/>
                  <a:pt x="4497448" y="1665377"/>
                </a:cubicBezTo>
                <a:cubicBezTo>
                  <a:pt x="4503599" y="1676182"/>
                  <a:pt x="4491911" y="1670189"/>
                  <a:pt x="4498061" y="1680994"/>
                </a:cubicBezTo>
                <a:cubicBezTo>
                  <a:pt x="4491911" y="1670189"/>
                  <a:pt x="4483915" y="1660988"/>
                  <a:pt x="4483915" y="1660988"/>
                </a:cubicBezTo>
                <a:cubicBezTo>
                  <a:pt x="4481761" y="1654782"/>
                  <a:pt x="4482684" y="1653980"/>
                  <a:pt x="4485375" y="1655678"/>
                </a:cubicBezTo>
                <a:close/>
                <a:moveTo>
                  <a:pt x="3527911" y="1653620"/>
                </a:moveTo>
                <a:cubicBezTo>
                  <a:pt x="3529248" y="1654028"/>
                  <a:pt x="3529633" y="1658390"/>
                  <a:pt x="3526871" y="1663911"/>
                </a:cubicBezTo>
                <a:cubicBezTo>
                  <a:pt x="3525060" y="1665479"/>
                  <a:pt x="3528298" y="1657982"/>
                  <a:pt x="3527911" y="1653620"/>
                </a:cubicBezTo>
                <a:close/>
                <a:moveTo>
                  <a:pt x="4196213" y="1652592"/>
                </a:moveTo>
                <a:cubicBezTo>
                  <a:pt x="4216898" y="1668937"/>
                  <a:pt x="4217631" y="1651140"/>
                  <a:pt x="4234624" y="1670694"/>
                </a:cubicBezTo>
                <a:cubicBezTo>
                  <a:pt x="4241276" y="1682075"/>
                  <a:pt x="4239430" y="1683679"/>
                  <a:pt x="4246080" y="1695061"/>
                </a:cubicBezTo>
                <a:cubicBezTo>
                  <a:pt x="4246080" y="1695061"/>
                  <a:pt x="4244234" y="1696664"/>
                  <a:pt x="4244234" y="1696664"/>
                </a:cubicBezTo>
                <a:cubicBezTo>
                  <a:pt x="4244234" y="1696664"/>
                  <a:pt x="4244234" y="1696664"/>
                  <a:pt x="4235738" y="1686888"/>
                </a:cubicBezTo>
                <a:cubicBezTo>
                  <a:pt x="4227241" y="1677111"/>
                  <a:pt x="4219858" y="1683527"/>
                  <a:pt x="4228354" y="1693304"/>
                </a:cubicBezTo>
                <a:cubicBezTo>
                  <a:pt x="4236851" y="1703081"/>
                  <a:pt x="4238696" y="1701477"/>
                  <a:pt x="4238696" y="1701477"/>
                </a:cubicBezTo>
                <a:cubicBezTo>
                  <a:pt x="4236851" y="1703081"/>
                  <a:pt x="4236851" y="1703081"/>
                  <a:pt x="4236851" y="1703081"/>
                </a:cubicBezTo>
                <a:cubicBezTo>
                  <a:pt x="4224663" y="1696512"/>
                  <a:pt x="4214320" y="1688340"/>
                  <a:pt x="4212474" y="1689944"/>
                </a:cubicBezTo>
                <a:cubicBezTo>
                  <a:pt x="4195480" y="1670390"/>
                  <a:pt x="4201017" y="1665577"/>
                  <a:pt x="4196213" y="1652592"/>
                </a:cubicBezTo>
                <a:close/>
                <a:moveTo>
                  <a:pt x="4826181" y="1650220"/>
                </a:moveTo>
                <a:cubicBezTo>
                  <a:pt x="4836173" y="1658193"/>
                  <a:pt x="4852666" y="1677171"/>
                  <a:pt x="4862659" y="1685144"/>
                </a:cubicBezTo>
                <a:cubicBezTo>
                  <a:pt x="4859169" y="1688177"/>
                  <a:pt x="4850920" y="1678688"/>
                  <a:pt x="4849176" y="1680204"/>
                </a:cubicBezTo>
                <a:cubicBezTo>
                  <a:pt x="4849176" y="1680204"/>
                  <a:pt x="4847430" y="1681721"/>
                  <a:pt x="4847430" y="1681721"/>
                </a:cubicBezTo>
                <a:cubicBezTo>
                  <a:pt x="4840931" y="1670716"/>
                  <a:pt x="4832683" y="1661226"/>
                  <a:pt x="4826181" y="1650220"/>
                </a:cubicBezTo>
                <a:close/>
                <a:moveTo>
                  <a:pt x="4319516" y="1648398"/>
                </a:moveTo>
                <a:cubicBezTo>
                  <a:pt x="4321194" y="1646940"/>
                  <a:pt x="4330191" y="1657293"/>
                  <a:pt x="4328513" y="1658751"/>
                </a:cubicBezTo>
                <a:cubicBezTo>
                  <a:pt x="4328513" y="1658751"/>
                  <a:pt x="4326836" y="1660210"/>
                  <a:pt x="4317838" y="1649856"/>
                </a:cubicBezTo>
                <a:cubicBezTo>
                  <a:pt x="4319516" y="1648398"/>
                  <a:pt x="4319516" y="1648398"/>
                  <a:pt x="4319516" y="1648398"/>
                </a:cubicBezTo>
                <a:close/>
                <a:moveTo>
                  <a:pt x="4265656" y="1646751"/>
                </a:moveTo>
                <a:cubicBezTo>
                  <a:pt x="4265656" y="1646751"/>
                  <a:pt x="4263642" y="1648501"/>
                  <a:pt x="4272640" y="1658855"/>
                </a:cubicBezTo>
                <a:cubicBezTo>
                  <a:pt x="4272640" y="1658855"/>
                  <a:pt x="4263642" y="1648501"/>
                  <a:pt x="4263642" y="1648501"/>
                </a:cubicBezTo>
                <a:cubicBezTo>
                  <a:pt x="4265656" y="1646751"/>
                  <a:pt x="4265656" y="1646751"/>
                  <a:pt x="4265656" y="1646751"/>
                </a:cubicBezTo>
                <a:close/>
                <a:moveTo>
                  <a:pt x="4301456" y="1645920"/>
                </a:moveTo>
                <a:cubicBezTo>
                  <a:pt x="4301456" y="1645920"/>
                  <a:pt x="4310454" y="1656273"/>
                  <a:pt x="4310454" y="1656273"/>
                </a:cubicBezTo>
                <a:cubicBezTo>
                  <a:pt x="4310454" y="1656273"/>
                  <a:pt x="4308441" y="1658023"/>
                  <a:pt x="4308441" y="1658023"/>
                </a:cubicBezTo>
                <a:cubicBezTo>
                  <a:pt x="4308441" y="1658023"/>
                  <a:pt x="4306427" y="1659774"/>
                  <a:pt x="4306427" y="1659774"/>
                </a:cubicBezTo>
                <a:cubicBezTo>
                  <a:pt x="4306427" y="1659774"/>
                  <a:pt x="4297429" y="1649421"/>
                  <a:pt x="4297429" y="1649421"/>
                </a:cubicBezTo>
                <a:cubicBezTo>
                  <a:pt x="4297429" y="1649421"/>
                  <a:pt x="4299443" y="1647670"/>
                  <a:pt x="4299443" y="1647670"/>
                </a:cubicBezTo>
                <a:cubicBezTo>
                  <a:pt x="4299443" y="1647670"/>
                  <a:pt x="4301456" y="1645920"/>
                  <a:pt x="4301456" y="1645920"/>
                </a:cubicBezTo>
                <a:close/>
                <a:moveTo>
                  <a:pt x="3932739" y="1645351"/>
                </a:moveTo>
                <a:cubicBezTo>
                  <a:pt x="3932739" y="1645351"/>
                  <a:pt x="3943048" y="1653461"/>
                  <a:pt x="3944907" y="1651845"/>
                </a:cubicBezTo>
                <a:cubicBezTo>
                  <a:pt x="3959951" y="1672910"/>
                  <a:pt x="3945923" y="1668032"/>
                  <a:pt x="3944065" y="1669647"/>
                </a:cubicBezTo>
                <a:cubicBezTo>
                  <a:pt x="3944065" y="1669647"/>
                  <a:pt x="3944065" y="1669647"/>
                  <a:pt x="3935614" y="1659922"/>
                </a:cubicBezTo>
                <a:cubicBezTo>
                  <a:pt x="3935614" y="1659922"/>
                  <a:pt x="3935614" y="1659922"/>
                  <a:pt x="3933755" y="1661537"/>
                </a:cubicBezTo>
                <a:cubicBezTo>
                  <a:pt x="3942206" y="1671262"/>
                  <a:pt x="3942206" y="1671262"/>
                  <a:pt x="3940347" y="1672878"/>
                </a:cubicBezTo>
                <a:cubicBezTo>
                  <a:pt x="3940347" y="1672878"/>
                  <a:pt x="3940347" y="1672878"/>
                  <a:pt x="3948799" y="1682602"/>
                </a:cubicBezTo>
                <a:cubicBezTo>
                  <a:pt x="3948799" y="1682602"/>
                  <a:pt x="3948799" y="1682602"/>
                  <a:pt x="3946940" y="1684218"/>
                </a:cubicBezTo>
                <a:cubicBezTo>
                  <a:pt x="3946940" y="1684218"/>
                  <a:pt x="3938489" y="1674493"/>
                  <a:pt x="3938489" y="1674493"/>
                </a:cubicBezTo>
                <a:cubicBezTo>
                  <a:pt x="3938489" y="1674493"/>
                  <a:pt x="3938489" y="1674493"/>
                  <a:pt x="3930037" y="1664768"/>
                </a:cubicBezTo>
                <a:cubicBezTo>
                  <a:pt x="3931896" y="1663152"/>
                  <a:pt x="3923445" y="1653428"/>
                  <a:pt x="3925303" y="1651813"/>
                </a:cubicBezTo>
                <a:cubicBezTo>
                  <a:pt x="3925303" y="1651813"/>
                  <a:pt x="3927162" y="1650197"/>
                  <a:pt x="3937472" y="1658307"/>
                </a:cubicBezTo>
                <a:cubicBezTo>
                  <a:pt x="3937472" y="1658307"/>
                  <a:pt x="3937472" y="1658307"/>
                  <a:pt x="3929021" y="1648582"/>
                </a:cubicBezTo>
                <a:cubicBezTo>
                  <a:pt x="3939331" y="1656691"/>
                  <a:pt x="3930880" y="1646967"/>
                  <a:pt x="3932739" y="1645351"/>
                </a:cubicBezTo>
                <a:close/>
                <a:moveTo>
                  <a:pt x="4323207" y="1645189"/>
                </a:moveTo>
                <a:cubicBezTo>
                  <a:pt x="4332205" y="1655543"/>
                  <a:pt x="4332205" y="1655543"/>
                  <a:pt x="4332205" y="1655543"/>
                </a:cubicBezTo>
                <a:cubicBezTo>
                  <a:pt x="4332205" y="1655543"/>
                  <a:pt x="4332205" y="1655543"/>
                  <a:pt x="4330191" y="1657293"/>
                </a:cubicBezTo>
                <a:cubicBezTo>
                  <a:pt x="4330191" y="1657293"/>
                  <a:pt x="4330191" y="1657293"/>
                  <a:pt x="4321194" y="1646940"/>
                </a:cubicBezTo>
                <a:cubicBezTo>
                  <a:pt x="4323207" y="1645189"/>
                  <a:pt x="4323207" y="1645189"/>
                  <a:pt x="4323207" y="1645189"/>
                </a:cubicBezTo>
                <a:close/>
                <a:moveTo>
                  <a:pt x="4064588" y="1645092"/>
                </a:moveTo>
                <a:cubicBezTo>
                  <a:pt x="4066341" y="1645838"/>
                  <a:pt x="4069429" y="1647698"/>
                  <a:pt x="4070269" y="1646968"/>
                </a:cubicBezTo>
                <a:cubicBezTo>
                  <a:pt x="4068591" y="1648426"/>
                  <a:pt x="4075907" y="1660236"/>
                  <a:pt x="4066912" y="1649885"/>
                </a:cubicBezTo>
                <a:cubicBezTo>
                  <a:pt x="4062414" y="1644710"/>
                  <a:pt x="4062834" y="1644346"/>
                  <a:pt x="4064588" y="1645092"/>
                </a:cubicBezTo>
                <a:close/>
                <a:moveTo>
                  <a:pt x="4269683" y="1643251"/>
                </a:moveTo>
                <a:cubicBezTo>
                  <a:pt x="4269683" y="1643251"/>
                  <a:pt x="4269683" y="1643251"/>
                  <a:pt x="4278681" y="1653604"/>
                </a:cubicBezTo>
                <a:cubicBezTo>
                  <a:pt x="4278681" y="1653604"/>
                  <a:pt x="4276667" y="1655354"/>
                  <a:pt x="4276667" y="1655354"/>
                </a:cubicBezTo>
                <a:cubicBezTo>
                  <a:pt x="4276667" y="1655354"/>
                  <a:pt x="4276667" y="1655354"/>
                  <a:pt x="4267670" y="1645001"/>
                </a:cubicBezTo>
                <a:cubicBezTo>
                  <a:pt x="4267670" y="1645001"/>
                  <a:pt x="4269683" y="1643251"/>
                  <a:pt x="4269683" y="1643251"/>
                </a:cubicBezTo>
                <a:close/>
                <a:moveTo>
                  <a:pt x="4410893" y="1637631"/>
                </a:moveTo>
                <a:cubicBezTo>
                  <a:pt x="4410893" y="1637631"/>
                  <a:pt x="4410893" y="1637631"/>
                  <a:pt x="4418889" y="1646832"/>
                </a:cubicBezTo>
                <a:cubicBezTo>
                  <a:pt x="4418889" y="1646832"/>
                  <a:pt x="4418889" y="1646832"/>
                  <a:pt x="4416875" y="1648582"/>
                </a:cubicBezTo>
                <a:cubicBezTo>
                  <a:pt x="4416875" y="1648582"/>
                  <a:pt x="4416875" y="1648582"/>
                  <a:pt x="4408879" y="1639382"/>
                </a:cubicBezTo>
                <a:cubicBezTo>
                  <a:pt x="4408879" y="1639382"/>
                  <a:pt x="4408879" y="1639382"/>
                  <a:pt x="4410893" y="1637631"/>
                </a:cubicBezTo>
                <a:close/>
                <a:moveTo>
                  <a:pt x="4039521" y="1637345"/>
                </a:moveTo>
                <a:cubicBezTo>
                  <a:pt x="4039521" y="1637345"/>
                  <a:pt x="4048518" y="1647699"/>
                  <a:pt x="4048518" y="1647699"/>
                </a:cubicBezTo>
                <a:cubicBezTo>
                  <a:pt x="4048518" y="1647699"/>
                  <a:pt x="4046505" y="1649449"/>
                  <a:pt x="4046505" y="1649449"/>
                </a:cubicBezTo>
                <a:cubicBezTo>
                  <a:pt x="4046505" y="1649449"/>
                  <a:pt x="4046505" y="1649449"/>
                  <a:pt x="4037507" y="1639097"/>
                </a:cubicBezTo>
                <a:cubicBezTo>
                  <a:pt x="4037507" y="1639097"/>
                  <a:pt x="4037507" y="1639097"/>
                  <a:pt x="4039521" y="1637345"/>
                </a:cubicBezTo>
                <a:close/>
                <a:moveTo>
                  <a:pt x="4019562" y="1636524"/>
                </a:moveTo>
                <a:cubicBezTo>
                  <a:pt x="4023142" y="1633411"/>
                  <a:pt x="4032138" y="1643765"/>
                  <a:pt x="4041134" y="1654116"/>
                </a:cubicBezTo>
                <a:cubicBezTo>
                  <a:pt x="4041134" y="1654116"/>
                  <a:pt x="4048342" y="1666024"/>
                  <a:pt x="4057337" y="1676374"/>
                </a:cubicBezTo>
                <a:cubicBezTo>
                  <a:pt x="4044762" y="1669135"/>
                  <a:pt x="4035765" y="1658782"/>
                  <a:pt x="4019562" y="1636524"/>
                </a:cubicBezTo>
                <a:close/>
                <a:moveTo>
                  <a:pt x="3971128" y="1630160"/>
                </a:moveTo>
                <a:cubicBezTo>
                  <a:pt x="3981221" y="1638046"/>
                  <a:pt x="3987622" y="1649141"/>
                  <a:pt x="3985777" y="1650745"/>
                </a:cubicBezTo>
                <a:cubicBezTo>
                  <a:pt x="3983931" y="1652349"/>
                  <a:pt x="3982085" y="1653953"/>
                  <a:pt x="3980239" y="1655557"/>
                </a:cubicBezTo>
                <a:cubicBezTo>
                  <a:pt x="3980239" y="1655557"/>
                  <a:pt x="3984363" y="1660303"/>
                  <a:pt x="3988256" y="1665249"/>
                </a:cubicBezTo>
                <a:lnTo>
                  <a:pt x="3994242" y="1675081"/>
                </a:lnTo>
                <a:lnTo>
                  <a:pt x="3995220" y="1675846"/>
                </a:lnTo>
                <a:cubicBezTo>
                  <a:pt x="4002201" y="1687947"/>
                  <a:pt x="3993206" y="1677595"/>
                  <a:pt x="3993206" y="1677595"/>
                </a:cubicBezTo>
                <a:cubicBezTo>
                  <a:pt x="3993206" y="1677595"/>
                  <a:pt x="3993206" y="1677595"/>
                  <a:pt x="3984209" y="1667243"/>
                </a:cubicBezTo>
                <a:lnTo>
                  <a:pt x="3993384" y="1674412"/>
                </a:lnTo>
                <a:lnTo>
                  <a:pt x="3978393" y="1657161"/>
                </a:lnTo>
                <a:cubicBezTo>
                  <a:pt x="3970145" y="1647672"/>
                  <a:pt x="3974701" y="1660370"/>
                  <a:pt x="3966454" y="1650879"/>
                </a:cubicBezTo>
                <a:cubicBezTo>
                  <a:pt x="3963744" y="1636577"/>
                  <a:pt x="3967436" y="1633369"/>
                  <a:pt x="3971128" y="1630160"/>
                </a:cubicBezTo>
                <a:close/>
                <a:moveTo>
                  <a:pt x="4264044" y="1629984"/>
                </a:moveTo>
                <a:cubicBezTo>
                  <a:pt x="4273041" y="1640337"/>
                  <a:pt x="4273041" y="1640337"/>
                  <a:pt x="4273041" y="1640337"/>
                </a:cubicBezTo>
                <a:cubicBezTo>
                  <a:pt x="4271698" y="1641504"/>
                  <a:pt x="4271698" y="1641504"/>
                  <a:pt x="4271698" y="1641504"/>
                </a:cubicBezTo>
                <a:cubicBezTo>
                  <a:pt x="4271698" y="1641504"/>
                  <a:pt x="4271698" y="1641504"/>
                  <a:pt x="4262702" y="1631150"/>
                </a:cubicBezTo>
                <a:cubicBezTo>
                  <a:pt x="4262702" y="1631150"/>
                  <a:pt x="4262702" y="1631150"/>
                  <a:pt x="4264044" y="1629984"/>
                </a:cubicBezTo>
                <a:close/>
                <a:moveTo>
                  <a:pt x="4441039" y="1627582"/>
                </a:moveTo>
                <a:cubicBezTo>
                  <a:pt x="4450036" y="1637936"/>
                  <a:pt x="4439361" y="1629041"/>
                  <a:pt x="4437683" y="1630499"/>
                </a:cubicBezTo>
                <a:cubicBezTo>
                  <a:pt x="4437683" y="1630499"/>
                  <a:pt x="4439361" y="1629041"/>
                  <a:pt x="4439361" y="1629041"/>
                </a:cubicBezTo>
                <a:cubicBezTo>
                  <a:pt x="4441039" y="1627582"/>
                  <a:pt x="4441039" y="1627582"/>
                  <a:pt x="4441039" y="1627582"/>
                </a:cubicBezTo>
                <a:close/>
                <a:moveTo>
                  <a:pt x="3551253" y="1627326"/>
                </a:moveTo>
                <a:cubicBezTo>
                  <a:pt x="3553234" y="1625445"/>
                  <a:pt x="3554892" y="1626505"/>
                  <a:pt x="3555327" y="1631059"/>
                </a:cubicBezTo>
                <a:cubicBezTo>
                  <a:pt x="3553842" y="1637236"/>
                  <a:pt x="3552589" y="1644036"/>
                  <a:pt x="3551289" y="1649441"/>
                </a:cubicBezTo>
                <a:lnTo>
                  <a:pt x="3548400" y="1656136"/>
                </a:lnTo>
                <a:lnTo>
                  <a:pt x="3554247" y="1655898"/>
                </a:lnTo>
                <a:cubicBezTo>
                  <a:pt x="3558697" y="1664322"/>
                  <a:pt x="3551891" y="1675547"/>
                  <a:pt x="3546998" y="1677095"/>
                </a:cubicBezTo>
                <a:cubicBezTo>
                  <a:pt x="3543799" y="1673947"/>
                  <a:pt x="3542420" y="1667389"/>
                  <a:pt x="3543437" y="1662246"/>
                </a:cubicBezTo>
                <a:lnTo>
                  <a:pt x="3546553" y="1656693"/>
                </a:lnTo>
                <a:lnTo>
                  <a:pt x="3545567" y="1650178"/>
                </a:lnTo>
                <a:cubicBezTo>
                  <a:pt x="3546023" y="1645897"/>
                  <a:pt x="3546657" y="1641669"/>
                  <a:pt x="3545231" y="1641233"/>
                </a:cubicBezTo>
                <a:cubicBezTo>
                  <a:pt x="3546965" y="1634027"/>
                  <a:pt x="3549272" y="1629206"/>
                  <a:pt x="3551253" y="1627326"/>
                </a:cubicBezTo>
                <a:close/>
                <a:moveTo>
                  <a:pt x="3974987" y="1626806"/>
                </a:moveTo>
                <a:cubicBezTo>
                  <a:pt x="3977001" y="1625057"/>
                  <a:pt x="3983985" y="1637160"/>
                  <a:pt x="3983985" y="1637160"/>
                </a:cubicBezTo>
                <a:cubicBezTo>
                  <a:pt x="3981970" y="1638909"/>
                  <a:pt x="3981970" y="1638909"/>
                  <a:pt x="3981970" y="1638909"/>
                </a:cubicBezTo>
                <a:cubicBezTo>
                  <a:pt x="3972974" y="1628556"/>
                  <a:pt x="3983985" y="1637160"/>
                  <a:pt x="3974987" y="1626806"/>
                </a:cubicBezTo>
                <a:close/>
                <a:moveTo>
                  <a:pt x="4918145" y="1624810"/>
                </a:moveTo>
                <a:cubicBezTo>
                  <a:pt x="4918145" y="1624810"/>
                  <a:pt x="4918145" y="1624810"/>
                  <a:pt x="4924143" y="1631711"/>
                </a:cubicBezTo>
                <a:cubicBezTo>
                  <a:pt x="4924143" y="1631711"/>
                  <a:pt x="4924143" y="1631711"/>
                  <a:pt x="4922129" y="1633461"/>
                </a:cubicBezTo>
                <a:cubicBezTo>
                  <a:pt x="4916132" y="1626560"/>
                  <a:pt x="4916132" y="1626560"/>
                  <a:pt x="4916132" y="1626560"/>
                </a:cubicBezTo>
                <a:cubicBezTo>
                  <a:pt x="4918145" y="1624810"/>
                  <a:pt x="4918145" y="1624810"/>
                  <a:pt x="4918145" y="1624810"/>
                </a:cubicBezTo>
                <a:close/>
                <a:moveTo>
                  <a:pt x="4118195" y="1623486"/>
                </a:moveTo>
                <a:cubicBezTo>
                  <a:pt x="4118195" y="1623486"/>
                  <a:pt x="4124192" y="1630387"/>
                  <a:pt x="4124192" y="1630387"/>
                </a:cubicBezTo>
                <a:cubicBezTo>
                  <a:pt x="4124192" y="1630387"/>
                  <a:pt x="4122850" y="1631555"/>
                  <a:pt x="4122850" y="1631555"/>
                </a:cubicBezTo>
                <a:cubicBezTo>
                  <a:pt x="4122850" y="1631555"/>
                  <a:pt x="4116853" y="1624653"/>
                  <a:pt x="4116853" y="1624653"/>
                </a:cubicBezTo>
                <a:cubicBezTo>
                  <a:pt x="4116853" y="1624653"/>
                  <a:pt x="4118195" y="1623486"/>
                  <a:pt x="4118195" y="1623486"/>
                </a:cubicBezTo>
                <a:close/>
                <a:moveTo>
                  <a:pt x="4193142" y="1622961"/>
                </a:moveTo>
                <a:cubicBezTo>
                  <a:pt x="4201138" y="1632162"/>
                  <a:pt x="4205442" y="1644571"/>
                  <a:pt x="4193754" y="1638578"/>
                </a:cubicBezTo>
                <a:cubicBezTo>
                  <a:pt x="4185758" y="1629377"/>
                  <a:pt x="4185142" y="1625873"/>
                  <a:pt x="4186758" y="1624469"/>
                </a:cubicBezTo>
                <a:cubicBezTo>
                  <a:pt x="4188372" y="1623066"/>
                  <a:pt x="4192218" y="1623763"/>
                  <a:pt x="4193142" y="1622961"/>
                </a:cubicBezTo>
                <a:close/>
                <a:moveTo>
                  <a:pt x="3543817" y="1622252"/>
                </a:moveTo>
                <a:lnTo>
                  <a:pt x="3544605" y="1625427"/>
                </a:lnTo>
                <a:cubicBezTo>
                  <a:pt x="3543502" y="1629194"/>
                  <a:pt x="3541542" y="1632424"/>
                  <a:pt x="3540563" y="1626653"/>
                </a:cubicBezTo>
                <a:cubicBezTo>
                  <a:pt x="3540563" y="1623372"/>
                  <a:pt x="3541910" y="1622689"/>
                  <a:pt x="3542951" y="1622461"/>
                </a:cubicBezTo>
                <a:close/>
                <a:moveTo>
                  <a:pt x="3543503" y="1620987"/>
                </a:moveTo>
                <a:cubicBezTo>
                  <a:pt x="3544115" y="1621722"/>
                  <a:pt x="3544238" y="1622033"/>
                  <a:pt x="3544077" y="1622189"/>
                </a:cubicBezTo>
                <a:lnTo>
                  <a:pt x="3543817" y="1622252"/>
                </a:lnTo>
                <a:close/>
                <a:moveTo>
                  <a:pt x="4394899" y="1619227"/>
                </a:moveTo>
                <a:cubicBezTo>
                  <a:pt x="4402897" y="1628430"/>
                  <a:pt x="4402897" y="1628430"/>
                  <a:pt x="4404910" y="1626680"/>
                </a:cubicBezTo>
                <a:cubicBezTo>
                  <a:pt x="4404910" y="1626680"/>
                  <a:pt x="4404910" y="1626680"/>
                  <a:pt x="4412906" y="1635881"/>
                </a:cubicBezTo>
                <a:cubicBezTo>
                  <a:pt x="4412906" y="1635881"/>
                  <a:pt x="4410893" y="1637631"/>
                  <a:pt x="4410893" y="1637631"/>
                </a:cubicBezTo>
                <a:cubicBezTo>
                  <a:pt x="4400883" y="1630180"/>
                  <a:pt x="4402897" y="1628430"/>
                  <a:pt x="4394899" y="1619227"/>
                </a:cubicBezTo>
                <a:close/>
                <a:moveTo>
                  <a:pt x="3537714" y="1619217"/>
                </a:moveTo>
                <a:cubicBezTo>
                  <a:pt x="3538159" y="1623730"/>
                  <a:pt x="3537623" y="1632319"/>
                  <a:pt x="3535218" y="1635960"/>
                </a:cubicBezTo>
                <a:lnTo>
                  <a:pt x="3535182" y="1634609"/>
                </a:lnTo>
                <a:lnTo>
                  <a:pt x="3534553" y="1636019"/>
                </a:lnTo>
                <a:cubicBezTo>
                  <a:pt x="3532912" y="1638210"/>
                  <a:pt x="3530112" y="1640171"/>
                  <a:pt x="3528028" y="1638501"/>
                </a:cubicBezTo>
                <a:cubicBezTo>
                  <a:pt x="3528506" y="1636081"/>
                  <a:pt x="3528985" y="1633662"/>
                  <a:pt x="3529464" y="1631241"/>
                </a:cubicBezTo>
                <a:lnTo>
                  <a:pt x="3530902" y="1632024"/>
                </a:lnTo>
                <a:lnTo>
                  <a:pt x="3531134" y="1627692"/>
                </a:lnTo>
                <a:cubicBezTo>
                  <a:pt x="3531861" y="1624674"/>
                  <a:pt x="3532867" y="1622281"/>
                  <a:pt x="3533185" y="1624539"/>
                </a:cubicBezTo>
                <a:cubicBezTo>
                  <a:pt x="3533260" y="1627801"/>
                  <a:pt x="3532897" y="1629311"/>
                  <a:pt x="3532394" y="1630507"/>
                </a:cubicBezTo>
                <a:lnTo>
                  <a:pt x="3531632" y="1632421"/>
                </a:lnTo>
                <a:lnTo>
                  <a:pt x="3532188" y="1632723"/>
                </a:lnTo>
                <a:cubicBezTo>
                  <a:pt x="3533096" y="1633217"/>
                  <a:pt x="3533870" y="1633370"/>
                  <a:pt x="3534109" y="1632160"/>
                </a:cubicBezTo>
                <a:lnTo>
                  <a:pt x="3535130" y="1632630"/>
                </a:lnTo>
                <a:lnTo>
                  <a:pt x="3535030" y="1628790"/>
                </a:lnTo>
                <a:cubicBezTo>
                  <a:pt x="3535643" y="1626242"/>
                  <a:pt x="3536733" y="1623294"/>
                  <a:pt x="3537714" y="1619217"/>
                </a:cubicBezTo>
                <a:close/>
                <a:moveTo>
                  <a:pt x="4380542" y="1616561"/>
                </a:moveTo>
                <a:cubicBezTo>
                  <a:pt x="4384718" y="1617172"/>
                  <a:pt x="4390761" y="1620399"/>
                  <a:pt x="4391684" y="1619597"/>
                </a:cubicBezTo>
                <a:cubicBezTo>
                  <a:pt x="4408478" y="1638920"/>
                  <a:pt x="4404786" y="1642129"/>
                  <a:pt x="4411337" y="1653395"/>
                </a:cubicBezTo>
                <a:cubicBezTo>
                  <a:pt x="4401094" y="1645337"/>
                  <a:pt x="4397403" y="1648545"/>
                  <a:pt x="4389006" y="1638884"/>
                </a:cubicBezTo>
                <a:cubicBezTo>
                  <a:pt x="4389006" y="1638884"/>
                  <a:pt x="4387161" y="1640488"/>
                  <a:pt x="4387161" y="1640488"/>
                </a:cubicBezTo>
                <a:cubicBezTo>
                  <a:pt x="4378764" y="1630826"/>
                  <a:pt x="4378764" y="1630826"/>
                  <a:pt x="4376918" y="1632430"/>
                </a:cubicBezTo>
                <a:cubicBezTo>
                  <a:pt x="4368521" y="1622769"/>
                  <a:pt x="4368521" y="1622769"/>
                  <a:pt x="4368521" y="1622769"/>
                </a:cubicBezTo>
                <a:cubicBezTo>
                  <a:pt x="4370368" y="1621164"/>
                  <a:pt x="4378764" y="1630826"/>
                  <a:pt x="4380609" y="1629222"/>
                </a:cubicBezTo>
                <a:cubicBezTo>
                  <a:pt x="4374059" y="1617956"/>
                  <a:pt x="4376367" y="1615951"/>
                  <a:pt x="4380542" y="1616561"/>
                </a:cubicBezTo>
                <a:close/>
                <a:moveTo>
                  <a:pt x="4163169" y="1614683"/>
                </a:moveTo>
                <a:cubicBezTo>
                  <a:pt x="4166749" y="1611571"/>
                  <a:pt x="4173957" y="1623480"/>
                  <a:pt x="4175746" y="1621924"/>
                </a:cubicBezTo>
                <a:cubicBezTo>
                  <a:pt x="4182954" y="1633834"/>
                  <a:pt x="4190159" y="1645740"/>
                  <a:pt x="4179374" y="1636944"/>
                </a:cubicBezTo>
                <a:cubicBezTo>
                  <a:pt x="4172166" y="1625036"/>
                  <a:pt x="4172166" y="1625036"/>
                  <a:pt x="4163169" y="1614683"/>
                </a:cubicBezTo>
                <a:close/>
                <a:moveTo>
                  <a:pt x="3676933" y="1613276"/>
                </a:moveTo>
                <a:cubicBezTo>
                  <a:pt x="3683915" y="1625377"/>
                  <a:pt x="3692912" y="1635730"/>
                  <a:pt x="3690899" y="1637480"/>
                </a:cubicBezTo>
                <a:cubicBezTo>
                  <a:pt x="3681902" y="1627127"/>
                  <a:pt x="3672906" y="1616776"/>
                  <a:pt x="3672906" y="1616776"/>
                </a:cubicBezTo>
                <a:cubicBezTo>
                  <a:pt x="3674920" y="1615026"/>
                  <a:pt x="3674920" y="1615026"/>
                  <a:pt x="3676933" y="1613276"/>
                </a:cubicBezTo>
                <a:close/>
                <a:moveTo>
                  <a:pt x="4266575" y="1611883"/>
                </a:moveTo>
                <a:cubicBezTo>
                  <a:pt x="4268707" y="1612303"/>
                  <a:pt x="4271963" y="1614016"/>
                  <a:pt x="4277469" y="1618317"/>
                </a:cubicBezTo>
                <a:cubicBezTo>
                  <a:pt x="4277469" y="1618317"/>
                  <a:pt x="4284452" y="1630420"/>
                  <a:pt x="4295462" y="1639021"/>
                </a:cubicBezTo>
                <a:cubicBezTo>
                  <a:pt x="4282438" y="1632170"/>
                  <a:pt x="4271427" y="1623567"/>
                  <a:pt x="4262430" y="1613214"/>
                </a:cubicBezTo>
                <a:cubicBezTo>
                  <a:pt x="4263437" y="1612339"/>
                  <a:pt x="4264444" y="1611465"/>
                  <a:pt x="4266575" y="1611883"/>
                </a:cubicBezTo>
                <a:close/>
                <a:moveTo>
                  <a:pt x="3993443" y="1610763"/>
                </a:moveTo>
                <a:cubicBezTo>
                  <a:pt x="3995290" y="1609158"/>
                  <a:pt x="4001636" y="1612732"/>
                  <a:pt x="4015131" y="1628260"/>
                </a:cubicBezTo>
                <a:cubicBezTo>
                  <a:pt x="4002443" y="1621119"/>
                  <a:pt x="4011438" y="1631469"/>
                  <a:pt x="4007747" y="1634677"/>
                </a:cubicBezTo>
                <a:cubicBezTo>
                  <a:pt x="4007747" y="1634677"/>
                  <a:pt x="4007747" y="1634677"/>
                  <a:pt x="3998751" y="1624326"/>
                </a:cubicBezTo>
                <a:cubicBezTo>
                  <a:pt x="3994252" y="1619149"/>
                  <a:pt x="3991599" y="1612367"/>
                  <a:pt x="3993443" y="1610763"/>
                </a:cubicBezTo>
                <a:close/>
                <a:moveTo>
                  <a:pt x="4132963" y="1610653"/>
                </a:moveTo>
                <a:cubicBezTo>
                  <a:pt x="4138960" y="1617554"/>
                  <a:pt x="4137282" y="1619013"/>
                  <a:pt x="4137282" y="1619013"/>
                </a:cubicBezTo>
                <a:cubicBezTo>
                  <a:pt x="4135604" y="1620471"/>
                  <a:pt x="4129606" y="1613569"/>
                  <a:pt x="4129606" y="1613569"/>
                </a:cubicBezTo>
                <a:cubicBezTo>
                  <a:pt x="4131284" y="1612111"/>
                  <a:pt x="4132963" y="1610653"/>
                  <a:pt x="4132963" y="1610653"/>
                </a:cubicBezTo>
                <a:close/>
                <a:moveTo>
                  <a:pt x="4141017" y="1603652"/>
                </a:moveTo>
                <a:cubicBezTo>
                  <a:pt x="4141017" y="1603652"/>
                  <a:pt x="4147015" y="1610554"/>
                  <a:pt x="4147015" y="1610554"/>
                </a:cubicBezTo>
                <a:cubicBezTo>
                  <a:pt x="4147015" y="1610554"/>
                  <a:pt x="4147015" y="1610554"/>
                  <a:pt x="4145000" y="1612305"/>
                </a:cubicBezTo>
                <a:cubicBezTo>
                  <a:pt x="4139003" y="1605402"/>
                  <a:pt x="4139003" y="1605402"/>
                  <a:pt x="4139003" y="1605402"/>
                </a:cubicBezTo>
                <a:lnTo>
                  <a:pt x="4141016" y="1603653"/>
                </a:lnTo>
                <a:close/>
                <a:moveTo>
                  <a:pt x="4080465" y="1601762"/>
                </a:moveTo>
                <a:cubicBezTo>
                  <a:pt x="4082478" y="1600013"/>
                  <a:pt x="4089462" y="1612116"/>
                  <a:pt x="4091476" y="1610366"/>
                </a:cubicBezTo>
                <a:cubicBezTo>
                  <a:pt x="4100474" y="1620718"/>
                  <a:pt x="4098459" y="1622469"/>
                  <a:pt x="4107455" y="1632820"/>
                </a:cubicBezTo>
                <a:cubicBezTo>
                  <a:pt x="4105442" y="1634569"/>
                  <a:pt x="4103428" y="1636319"/>
                  <a:pt x="4094432" y="1625969"/>
                </a:cubicBezTo>
                <a:cubicBezTo>
                  <a:pt x="4087449" y="1613865"/>
                  <a:pt x="4087449" y="1613865"/>
                  <a:pt x="4080465" y="1601762"/>
                </a:cubicBezTo>
                <a:close/>
                <a:moveTo>
                  <a:pt x="4610184" y="1600749"/>
                </a:moveTo>
                <a:cubicBezTo>
                  <a:pt x="4610184" y="1600749"/>
                  <a:pt x="4618589" y="1610422"/>
                  <a:pt x="4618589" y="1610422"/>
                </a:cubicBezTo>
                <a:lnTo>
                  <a:pt x="4615333" y="1610421"/>
                </a:lnTo>
                <a:lnTo>
                  <a:pt x="4608328" y="1602361"/>
                </a:lnTo>
                <a:cubicBezTo>
                  <a:pt x="4608328" y="1602361"/>
                  <a:pt x="4610184" y="1600749"/>
                  <a:pt x="4610184" y="1600749"/>
                </a:cubicBezTo>
                <a:close/>
                <a:moveTo>
                  <a:pt x="4460929" y="1598657"/>
                </a:moveTo>
                <a:cubicBezTo>
                  <a:pt x="4465928" y="1596487"/>
                  <a:pt x="4474392" y="1597838"/>
                  <a:pt x="4486705" y="1604550"/>
                </a:cubicBezTo>
                <a:cubicBezTo>
                  <a:pt x="4495328" y="1614472"/>
                  <a:pt x="4493482" y="1616076"/>
                  <a:pt x="4493482" y="1616076"/>
                </a:cubicBezTo>
                <a:cubicBezTo>
                  <a:pt x="4503950" y="1624393"/>
                  <a:pt x="4507641" y="1621184"/>
                  <a:pt x="4499020" y="1611264"/>
                </a:cubicBezTo>
                <a:cubicBezTo>
                  <a:pt x="4509487" y="1619580"/>
                  <a:pt x="4509487" y="1619580"/>
                  <a:pt x="4518109" y="1629501"/>
                </a:cubicBezTo>
                <a:cubicBezTo>
                  <a:pt x="4538436" y="1664075"/>
                  <a:pt x="4483013" y="1607758"/>
                  <a:pt x="4486099" y="1622493"/>
                </a:cubicBezTo>
                <a:cubicBezTo>
                  <a:pt x="4486099" y="1622493"/>
                  <a:pt x="4496566" y="1630809"/>
                  <a:pt x="4494720" y="1632413"/>
                </a:cubicBezTo>
                <a:cubicBezTo>
                  <a:pt x="4494720" y="1632413"/>
                  <a:pt x="4494720" y="1632413"/>
                  <a:pt x="4503342" y="1642334"/>
                </a:cubicBezTo>
                <a:cubicBezTo>
                  <a:pt x="4503342" y="1642334"/>
                  <a:pt x="4501496" y="1643939"/>
                  <a:pt x="4501496" y="1643939"/>
                </a:cubicBezTo>
                <a:cubicBezTo>
                  <a:pt x="4492874" y="1634018"/>
                  <a:pt x="4492874" y="1634018"/>
                  <a:pt x="4492874" y="1634018"/>
                </a:cubicBezTo>
                <a:cubicBezTo>
                  <a:pt x="4484253" y="1624097"/>
                  <a:pt x="4482407" y="1625701"/>
                  <a:pt x="4480561" y="1627306"/>
                </a:cubicBezTo>
                <a:cubicBezTo>
                  <a:pt x="4478716" y="1628909"/>
                  <a:pt x="4489183" y="1637227"/>
                  <a:pt x="4485491" y="1640434"/>
                </a:cubicBezTo>
                <a:cubicBezTo>
                  <a:pt x="4476869" y="1630514"/>
                  <a:pt x="4471331" y="1635327"/>
                  <a:pt x="4455933" y="1613880"/>
                </a:cubicBezTo>
                <a:cubicBezTo>
                  <a:pt x="4454391" y="1606513"/>
                  <a:pt x="4455927" y="1600824"/>
                  <a:pt x="4460929" y="1598657"/>
                </a:cubicBezTo>
                <a:close/>
                <a:moveTo>
                  <a:pt x="4519644" y="1597882"/>
                </a:moveTo>
                <a:cubicBezTo>
                  <a:pt x="4521021" y="1598958"/>
                  <a:pt x="4523269" y="1601547"/>
                  <a:pt x="4527769" y="1606722"/>
                </a:cubicBezTo>
                <a:cubicBezTo>
                  <a:pt x="4527769" y="1606722"/>
                  <a:pt x="4525754" y="1608473"/>
                  <a:pt x="4525754" y="1608473"/>
                </a:cubicBezTo>
                <a:cubicBezTo>
                  <a:pt x="4525754" y="1608473"/>
                  <a:pt x="4525754" y="1608473"/>
                  <a:pt x="4516757" y="1598119"/>
                </a:cubicBezTo>
                <a:cubicBezTo>
                  <a:pt x="4517765" y="1597244"/>
                  <a:pt x="4518268" y="1596807"/>
                  <a:pt x="4519644" y="1597882"/>
                </a:cubicBezTo>
                <a:close/>
                <a:moveTo>
                  <a:pt x="4233464" y="1597743"/>
                </a:moveTo>
                <a:cubicBezTo>
                  <a:pt x="4235547" y="1597494"/>
                  <a:pt x="4238344" y="1598184"/>
                  <a:pt x="4241318" y="1599766"/>
                </a:cubicBezTo>
                <a:cubicBezTo>
                  <a:pt x="4249565" y="1609256"/>
                  <a:pt x="4249565" y="1609256"/>
                  <a:pt x="4249565" y="1609256"/>
                </a:cubicBezTo>
                <a:cubicBezTo>
                  <a:pt x="4264236" y="1629817"/>
                  <a:pt x="4260592" y="1632983"/>
                  <a:pt x="4248701" y="1626660"/>
                </a:cubicBezTo>
                <a:cubicBezTo>
                  <a:pt x="4234510" y="1614010"/>
                  <a:pt x="4229692" y="1605707"/>
                  <a:pt x="4229906" y="1601354"/>
                </a:cubicBezTo>
                <a:cubicBezTo>
                  <a:pt x="4230015" y="1599179"/>
                  <a:pt x="4231381" y="1597992"/>
                  <a:pt x="4233464" y="1597743"/>
                </a:cubicBezTo>
                <a:close/>
                <a:moveTo>
                  <a:pt x="4008549" y="1597639"/>
                </a:moveTo>
                <a:cubicBezTo>
                  <a:pt x="4008549" y="1597639"/>
                  <a:pt x="4008549" y="1597639"/>
                  <a:pt x="4017547" y="1607993"/>
                </a:cubicBezTo>
                <a:lnTo>
                  <a:pt x="4015533" y="1609743"/>
                </a:lnTo>
                <a:lnTo>
                  <a:pt x="4021791" y="1613386"/>
                </a:lnTo>
                <a:cubicBezTo>
                  <a:pt x="4024292" y="1615756"/>
                  <a:pt x="4026541" y="1618344"/>
                  <a:pt x="4026541" y="1618344"/>
                </a:cubicBezTo>
                <a:cubicBezTo>
                  <a:pt x="4026541" y="1618344"/>
                  <a:pt x="4024527" y="1620094"/>
                  <a:pt x="4024527" y="1620094"/>
                </a:cubicBezTo>
                <a:cubicBezTo>
                  <a:pt x="4024527" y="1620094"/>
                  <a:pt x="4024527" y="1620094"/>
                  <a:pt x="4022514" y="1621844"/>
                </a:cubicBezTo>
                <a:cubicBezTo>
                  <a:pt x="4022514" y="1621844"/>
                  <a:pt x="4013516" y="1611491"/>
                  <a:pt x="4013516" y="1611491"/>
                </a:cubicBezTo>
                <a:cubicBezTo>
                  <a:pt x="4015530" y="1609742"/>
                  <a:pt x="4015530" y="1609742"/>
                  <a:pt x="4015530" y="1609742"/>
                </a:cubicBezTo>
                <a:lnTo>
                  <a:pt x="4015532" y="1609742"/>
                </a:lnTo>
                <a:lnTo>
                  <a:pt x="4007659" y="1600684"/>
                </a:lnTo>
                <a:cubicBezTo>
                  <a:pt x="4006535" y="1599389"/>
                  <a:pt x="4006535" y="1599389"/>
                  <a:pt x="4006535" y="1599389"/>
                </a:cubicBezTo>
                <a:cubicBezTo>
                  <a:pt x="4006535" y="1599389"/>
                  <a:pt x="4008549" y="1597639"/>
                  <a:pt x="4008549" y="1597639"/>
                </a:cubicBezTo>
                <a:close/>
                <a:moveTo>
                  <a:pt x="4899844" y="1597564"/>
                </a:moveTo>
                <a:cubicBezTo>
                  <a:pt x="4901598" y="1598313"/>
                  <a:pt x="4904685" y="1600171"/>
                  <a:pt x="4905524" y="1599442"/>
                </a:cubicBezTo>
                <a:cubicBezTo>
                  <a:pt x="4905524" y="1599442"/>
                  <a:pt x="4903846" y="1600900"/>
                  <a:pt x="4902168" y="1602358"/>
                </a:cubicBezTo>
                <a:cubicBezTo>
                  <a:pt x="4897670" y="1597183"/>
                  <a:pt x="4898089" y="1596819"/>
                  <a:pt x="4899844" y="1597564"/>
                </a:cubicBezTo>
                <a:close/>
                <a:moveTo>
                  <a:pt x="4497022" y="1597102"/>
                </a:moveTo>
                <a:cubicBezTo>
                  <a:pt x="4507809" y="1605900"/>
                  <a:pt x="4502392" y="1592436"/>
                  <a:pt x="4511389" y="1602789"/>
                </a:cubicBezTo>
                <a:cubicBezTo>
                  <a:pt x="4520384" y="1613139"/>
                  <a:pt x="4518595" y="1614695"/>
                  <a:pt x="4516804" y="1616251"/>
                </a:cubicBezTo>
                <a:cubicBezTo>
                  <a:pt x="4516804" y="1616251"/>
                  <a:pt x="4506019" y="1607455"/>
                  <a:pt x="4497022" y="1597102"/>
                </a:cubicBezTo>
                <a:close/>
                <a:moveTo>
                  <a:pt x="4359341" y="1592971"/>
                </a:moveTo>
                <a:cubicBezTo>
                  <a:pt x="4359593" y="1590861"/>
                  <a:pt x="4361019" y="1589621"/>
                  <a:pt x="4365718" y="1593106"/>
                </a:cubicBezTo>
                <a:cubicBezTo>
                  <a:pt x="4373216" y="1601733"/>
                  <a:pt x="4371314" y="1603386"/>
                  <a:pt x="4371314" y="1603386"/>
                </a:cubicBezTo>
                <a:cubicBezTo>
                  <a:pt x="4371314" y="1603386"/>
                  <a:pt x="4369412" y="1605039"/>
                  <a:pt x="4360012" y="1598065"/>
                </a:cubicBezTo>
                <a:cubicBezTo>
                  <a:pt x="4360012" y="1598065"/>
                  <a:pt x="4359090" y="1595083"/>
                  <a:pt x="4359341" y="1592971"/>
                </a:cubicBezTo>
                <a:close/>
                <a:moveTo>
                  <a:pt x="3519800" y="1591694"/>
                </a:moveTo>
                <a:lnTo>
                  <a:pt x="3519657" y="1591797"/>
                </a:lnTo>
                <a:lnTo>
                  <a:pt x="3517431" y="1605757"/>
                </a:lnTo>
                <a:cubicBezTo>
                  <a:pt x="3516618" y="1612850"/>
                  <a:pt x="3516281" y="1619609"/>
                  <a:pt x="3516777" y="1625799"/>
                </a:cubicBezTo>
                <a:cubicBezTo>
                  <a:pt x="3523179" y="1618974"/>
                  <a:pt x="3527485" y="1609312"/>
                  <a:pt x="3531360" y="1597323"/>
                </a:cubicBezTo>
                <a:lnTo>
                  <a:pt x="3532242" y="1594198"/>
                </a:lnTo>
                <a:lnTo>
                  <a:pt x="3531532" y="1593549"/>
                </a:lnTo>
                <a:cubicBezTo>
                  <a:pt x="3527840" y="1591581"/>
                  <a:pt x="3523818" y="1590785"/>
                  <a:pt x="3519800" y="1591694"/>
                </a:cubicBezTo>
                <a:close/>
                <a:moveTo>
                  <a:pt x="2461783" y="1590917"/>
                </a:moveTo>
                <a:cubicBezTo>
                  <a:pt x="2466911" y="1595748"/>
                  <a:pt x="2460956" y="1601249"/>
                  <a:pt x="2460202" y="1597760"/>
                </a:cubicBezTo>
                <a:cubicBezTo>
                  <a:pt x="2459949" y="1596597"/>
                  <a:pt x="2460276" y="1594435"/>
                  <a:pt x="2461783" y="1590917"/>
                </a:cubicBezTo>
                <a:close/>
                <a:moveTo>
                  <a:pt x="4372124" y="1589433"/>
                </a:moveTo>
                <a:cubicBezTo>
                  <a:pt x="4373298" y="1590305"/>
                  <a:pt x="4375173" y="1592462"/>
                  <a:pt x="4378921" y="1596775"/>
                </a:cubicBezTo>
                <a:cubicBezTo>
                  <a:pt x="4377020" y="1598428"/>
                  <a:pt x="4377020" y="1598428"/>
                  <a:pt x="4377020" y="1598428"/>
                </a:cubicBezTo>
                <a:cubicBezTo>
                  <a:pt x="4377020" y="1598428"/>
                  <a:pt x="4375117" y="1600081"/>
                  <a:pt x="4375117" y="1600081"/>
                </a:cubicBezTo>
                <a:cubicBezTo>
                  <a:pt x="4375117" y="1600081"/>
                  <a:pt x="4373216" y="1601733"/>
                  <a:pt x="4365718" y="1593106"/>
                </a:cubicBezTo>
                <a:cubicBezTo>
                  <a:pt x="4365718" y="1593106"/>
                  <a:pt x="4367620" y="1591454"/>
                  <a:pt x="4367620" y="1591454"/>
                </a:cubicBezTo>
                <a:cubicBezTo>
                  <a:pt x="4367620" y="1591454"/>
                  <a:pt x="4369522" y="1589801"/>
                  <a:pt x="4369522" y="1589801"/>
                </a:cubicBezTo>
                <a:cubicBezTo>
                  <a:pt x="4370472" y="1588975"/>
                  <a:pt x="4370948" y="1588561"/>
                  <a:pt x="4372124" y="1589433"/>
                </a:cubicBezTo>
                <a:close/>
                <a:moveTo>
                  <a:pt x="4585182" y="1587108"/>
                </a:moveTo>
                <a:cubicBezTo>
                  <a:pt x="4585182" y="1587108"/>
                  <a:pt x="4594180" y="1597461"/>
                  <a:pt x="4594180" y="1597461"/>
                </a:cubicBezTo>
                <a:cubicBezTo>
                  <a:pt x="4594180" y="1597461"/>
                  <a:pt x="4594180" y="1597461"/>
                  <a:pt x="4592301" y="1599094"/>
                </a:cubicBezTo>
                <a:cubicBezTo>
                  <a:pt x="4599416" y="1611078"/>
                  <a:pt x="4586662" y="1603995"/>
                  <a:pt x="4581424" y="1590375"/>
                </a:cubicBezTo>
                <a:cubicBezTo>
                  <a:pt x="4583303" y="1588742"/>
                  <a:pt x="4585182" y="1587108"/>
                  <a:pt x="4585182" y="1587108"/>
                </a:cubicBezTo>
                <a:close/>
                <a:moveTo>
                  <a:pt x="4181402" y="1583694"/>
                </a:moveTo>
                <a:cubicBezTo>
                  <a:pt x="4188899" y="1592322"/>
                  <a:pt x="4188899" y="1592322"/>
                  <a:pt x="4188899" y="1592322"/>
                </a:cubicBezTo>
                <a:cubicBezTo>
                  <a:pt x="4188899" y="1592322"/>
                  <a:pt x="4188899" y="1592322"/>
                  <a:pt x="4187077" y="1593905"/>
                </a:cubicBezTo>
                <a:cubicBezTo>
                  <a:pt x="4187077" y="1593905"/>
                  <a:pt x="4185256" y="1595488"/>
                  <a:pt x="4183434" y="1597071"/>
                </a:cubicBezTo>
                <a:cubicBezTo>
                  <a:pt x="4183434" y="1597071"/>
                  <a:pt x="4183434" y="1597071"/>
                  <a:pt x="4181612" y="1598655"/>
                </a:cubicBezTo>
                <a:cubicBezTo>
                  <a:pt x="4181612" y="1598655"/>
                  <a:pt x="4177968" y="1601821"/>
                  <a:pt x="4177968" y="1601821"/>
                </a:cubicBezTo>
                <a:cubicBezTo>
                  <a:pt x="4177968" y="1601821"/>
                  <a:pt x="4177968" y="1601821"/>
                  <a:pt x="4176146" y="1603405"/>
                </a:cubicBezTo>
                <a:cubicBezTo>
                  <a:pt x="4176146" y="1603405"/>
                  <a:pt x="4168649" y="1594777"/>
                  <a:pt x="4168649" y="1594777"/>
                </a:cubicBezTo>
                <a:cubicBezTo>
                  <a:pt x="4168649" y="1594777"/>
                  <a:pt x="4170471" y="1593195"/>
                  <a:pt x="4170471" y="1593195"/>
                </a:cubicBezTo>
                <a:cubicBezTo>
                  <a:pt x="4162973" y="1584567"/>
                  <a:pt x="4164795" y="1582985"/>
                  <a:pt x="4174114" y="1590028"/>
                </a:cubicBezTo>
                <a:cubicBezTo>
                  <a:pt x="4175936" y="1588444"/>
                  <a:pt x="4175936" y="1588444"/>
                  <a:pt x="4177758" y="1586861"/>
                </a:cubicBezTo>
                <a:cubicBezTo>
                  <a:pt x="4177758" y="1586861"/>
                  <a:pt x="4179580" y="1585278"/>
                  <a:pt x="4181402" y="1583694"/>
                </a:cubicBezTo>
                <a:close/>
                <a:moveTo>
                  <a:pt x="1734799" y="1580339"/>
                </a:moveTo>
                <a:cubicBezTo>
                  <a:pt x="1739190" y="1580065"/>
                  <a:pt x="1739329" y="1582301"/>
                  <a:pt x="1739329" y="1582301"/>
                </a:cubicBezTo>
                <a:cubicBezTo>
                  <a:pt x="1739607" y="1586771"/>
                  <a:pt x="1739746" y="1589006"/>
                  <a:pt x="1739885" y="1591241"/>
                </a:cubicBezTo>
                <a:cubicBezTo>
                  <a:pt x="1740024" y="1593476"/>
                  <a:pt x="1740024" y="1593476"/>
                  <a:pt x="1740024" y="1593476"/>
                </a:cubicBezTo>
                <a:cubicBezTo>
                  <a:pt x="1740024" y="1593476"/>
                  <a:pt x="1735633" y="1593749"/>
                  <a:pt x="1735633" y="1593749"/>
                </a:cubicBezTo>
                <a:cubicBezTo>
                  <a:pt x="1735494" y="1591515"/>
                  <a:pt x="1735216" y="1587043"/>
                  <a:pt x="1735078" y="1584810"/>
                </a:cubicBezTo>
                <a:cubicBezTo>
                  <a:pt x="1735078" y="1584810"/>
                  <a:pt x="1734938" y="1582574"/>
                  <a:pt x="1734938" y="1582574"/>
                </a:cubicBezTo>
                <a:cubicBezTo>
                  <a:pt x="1734938" y="1582574"/>
                  <a:pt x="1734799" y="1580339"/>
                  <a:pt x="1734799" y="1580339"/>
                </a:cubicBezTo>
                <a:close/>
                <a:moveTo>
                  <a:pt x="4217009" y="1579251"/>
                </a:moveTo>
                <a:cubicBezTo>
                  <a:pt x="4218553" y="1580180"/>
                  <a:pt x="4221222" y="1582403"/>
                  <a:pt x="4222061" y="1581675"/>
                </a:cubicBezTo>
                <a:cubicBezTo>
                  <a:pt x="4229378" y="1593484"/>
                  <a:pt x="4218705" y="1584591"/>
                  <a:pt x="4218705" y="1584591"/>
                </a:cubicBezTo>
                <a:cubicBezTo>
                  <a:pt x="4215046" y="1578687"/>
                  <a:pt x="4215466" y="1578323"/>
                  <a:pt x="4217009" y="1579251"/>
                </a:cubicBezTo>
                <a:close/>
                <a:moveTo>
                  <a:pt x="4082080" y="1577650"/>
                </a:moveTo>
                <a:cubicBezTo>
                  <a:pt x="4083695" y="1576247"/>
                  <a:pt x="4088827" y="1579356"/>
                  <a:pt x="4095402" y="1588785"/>
                </a:cubicBezTo>
                <a:cubicBezTo>
                  <a:pt x="4093555" y="1590390"/>
                  <a:pt x="4091711" y="1591994"/>
                  <a:pt x="4089864" y="1593598"/>
                </a:cubicBezTo>
                <a:cubicBezTo>
                  <a:pt x="4082367" y="1584971"/>
                  <a:pt x="4080465" y="1579054"/>
                  <a:pt x="4082080" y="1577650"/>
                </a:cubicBezTo>
                <a:close/>
                <a:moveTo>
                  <a:pt x="4031985" y="1571968"/>
                </a:moveTo>
                <a:cubicBezTo>
                  <a:pt x="4035042" y="1573604"/>
                  <a:pt x="4039756" y="1578089"/>
                  <a:pt x="4044004" y="1582977"/>
                </a:cubicBezTo>
                <a:cubicBezTo>
                  <a:pt x="4047726" y="1579742"/>
                  <a:pt x="4047726" y="1579742"/>
                  <a:pt x="4059945" y="1586284"/>
                </a:cubicBezTo>
                <a:cubicBezTo>
                  <a:pt x="4068442" y="1596061"/>
                  <a:pt x="4068442" y="1596061"/>
                  <a:pt x="4076939" y="1605839"/>
                </a:cubicBezTo>
                <a:cubicBezTo>
                  <a:pt x="4075078" y="1607456"/>
                  <a:pt x="4071356" y="1610691"/>
                  <a:pt x="4079852" y="1620468"/>
                </a:cubicBezTo>
                <a:lnTo>
                  <a:pt x="4081713" y="1618851"/>
                </a:lnTo>
                <a:cubicBezTo>
                  <a:pt x="4088349" y="1630245"/>
                  <a:pt x="4092071" y="1627010"/>
                  <a:pt x="4098706" y="1638405"/>
                </a:cubicBezTo>
                <a:cubicBezTo>
                  <a:pt x="4088349" y="1630245"/>
                  <a:pt x="4096846" y="1640021"/>
                  <a:pt x="4086488" y="1631862"/>
                </a:cubicBezTo>
                <a:cubicBezTo>
                  <a:pt x="4086488" y="1631862"/>
                  <a:pt x="4077991" y="1622085"/>
                  <a:pt x="4077991" y="1622085"/>
                </a:cubicBezTo>
                <a:lnTo>
                  <a:pt x="4074268" y="1625320"/>
                </a:lnTo>
                <a:cubicBezTo>
                  <a:pt x="4074268" y="1625320"/>
                  <a:pt x="4076130" y="1623703"/>
                  <a:pt x="4086488" y="1631862"/>
                </a:cubicBezTo>
                <a:cubicBezTo>
                  <a:pt x="4101620" y="1653035"/>
                  <a:pt x="4101620" y="1653035"/>
                  <a:pt x="4111978" y="1661193"/>
                </a:cubicBezTo>
                <a:cubicBezTo>
                  <a:pt x="4118613" y="1672588"/>
                  <a:pt x="4133746" y="1693759"/>
                  <a:pt x="4144101" y="1701916"/>
                </a:cubicBezTo>
                <a:cubicBezTo>
                  <a:pt x="4139329" y="1688907"/>
                  <a:pt x="4151546" y="1695447"/>
                  <a:pt x="4151546" y="1695447"/>
                </a:cubicBezTo>
                <a:cubicBezTo>
                  <a:pt x="4153407" y="1693829"/>
                  <a:pt x="4158181" y="1706841"/>
                  <a:pt x="4166679" y="1716619"/>
                </a:cubicBezTo>
                <a:cubicBezTo>
                  <a:pt x="4153650" y="1727940"/>
                  <a:pt x="4155755" y="1760434"/>
                  <a:pt x="4120959" y="1739190"/>
                </a:cubicBezTo>
                <a:cubicBezTo>
                  <a:pt x="4099192" y="1706627"/>
                  <a:pt x="4104776" y="1701773"/>
                  <a:pt x="4112220" y="1695304"/>
                </a:cubicBezTo>
                <a:cubicBezTo>
                  <a:pt x="4103724" y="1685527"/>
                  <a:pt x="4103724" y="1685527"/>
                  <a:pt x="4101864" y="1687144"/>
                </a:cubicBezTo>
                <a:cubicBezTo>
                  <a:pt x="4078235" y="1656195"/>
                  <a:pt x="4111169" y="1679058"/>
                  <a:pt x="4089400" y="1646492"/>
                </a:cubicBezTo>
                <a:cubicBezTo>
                  <a:pt x="4079043" y="1638332"/>
                  <a:pt x="4070546" y="1628556"/>
                  <a:pt x="4072407" y="1626938"/>
                </a:cubicBezTo>
                <a:cubicBezTo>
                  <a:pt x="4072407" y="1626938"/>
                  <a:pt x="4072407" y="1626938"/>
                  <a:pt x="4063910" y="1617160"/>
                </a:cubicBezTo>
                <a:cubicBezTo>
                  <a:pt x="4062050" y="1618778"/>
                  <a:pt x="4056466" y="1623631"/>
                  <a:pt x="4041334" y="1602458"/>
                </a:cubicBezTo>
                <a:cubicBezTo>
                  <a:pt x="4043195" y="1600842"/>
                  <a:pt x="4038420" y="1587829"/>
                  <a:pt x="4048778" y="1595989"/>
                </a:cubicBezTo>
                <a:cubicBezTo>
                  <a:pt x="4048778" y="1595989"/>
                  <a:pt x="4038420" y="1587829"/>
                  <a:pt x="4029923" y="1578053"/>
                </a:cubicBezTo>
                <a:cubicBezTo>
                  <a:pt x="4027536" y="1571547"/>
                  <a:pt x="4028932" y="1570333"/>
                  <a:pt x="4031985" y="1571968"/>
                </a:cubicBezTo>
                <a:close/>
                <a:moveTo>
                  <a:pt x="4664960" y="1570123"/>
                </a:moveTo>
                <a:lnTo>
                  <a:pt x="4665546" y="1572162"/>
                </a:lnTo>
                <a:lnTo>
                  <a:pt x="4665316" y="1571936"/>
                </a:lnTo>
                <a:cubicBezTo>
                  <a:pt x="4664496" y="1570526"/>
                  <a:pt x="4664960" y="1570123"/>
                  <a:pt x="4664960" y="1570123"/>
                </a:cubicBezTo>
                <a:close/>
                <a:moveTo>
                  <a:pt x="4061979" y="1569375"/>
                </a:moveTo>
                <a:cubicBezTo>
                  <a:pt x="4069976" y="1578577"/>
                  <a:pt x="4071856" y="1576943"/>
                  <a:pt x="4079853" y="1586144"/>
                </a:cubicBezTo>
                <a:cubicBezTo>
                  <a:pt x="4069976" y="1578577"/>
                  <a:pt x="4066218" y="1581843"/>
                  <a:pt x="4084090" y="1598614"/>
                </a:cubicBezTo>
                <a:cubicBezTo>
                  <a:pt x="4080332" y="1601879"/>
                  <a:pt x="4072335" y="1592678"/>
                  <a:pt x="4062459" y="1585110"/>
                </a:cubicBezTo>
                <a:cubicBezTo>
                  <a:pt x="4062459" y="1585110"/>
                  <a:pt x="4066218" y="1581843"/>
                  <a:pt x="4058220" y="1572640"/>
                </a:cubicBezTo>
                <a:cubicBezTo>
                  <a:pt x="4060100" y="1571008"/>
                  <a:pt x="4060100" y="1571008"/>
                  <a:pt x="4061979" y="1569375"/>
                </a:cubicBezTo>
                <a:close/>
                <a:moveTo>
                  <a:pt x="4106820" y="1560690"/>
                </a:moveTo>
                <a:cubicBezTo>
                  <a:pt x="4110401" y="1557578"/>
                  <a:pt x="4126604" y="1579838"/>
                  <a:pt x="4137391" y="1588635"/>
                </a:cubicBezTo>
                <a:cubicBezTo>
                  <a:pt x="4133810" y="1591747"/>
                  <a:pt x="4142807" y="1602098"/>
                  <a:pt x="4141016" y="1603653"/>
                </a:cubicBezTo>
                <a:cubicBezTo>
                  <a:pt x="4124813" y="1581394"/>
                  <a:pt x="4114028" y="1572599"/>
                  <a:pt x="4106820" y="1560690"/>
                </a:cubicBezTo>
                <a:close/>
                <a:moveTo>
                  <a:pt x="4790125" y="1560422"/>
                </a:moveTo>
                <a:cubicBezTo>
                  <a:pt x="4799122" y="1570776"/>
                  <a:pt x="4799122" y="1570776"/>
                  <a:pt x="4801024" y="1569124"/>
                </a:cubicBezTo>
                <a:cubicBezTo>
                  <a:pt x="4799122" y="1570776"/>
                  <a:pt x="4799122" y="1570776"/>
                  <a:pt x="4788222" y="1562075"/>
                </a:cubicBezTo>
                <a:cubicBezTo>
                  <a:pt x="4788222" y="1562075"/>
                  <a:pt x="4790125" y="1560422"/>
                  <a:pt x="4790125" y="1560422"/>
                </a:cubicBezTo>
                <a:close/>
                <a:moveTo>
                  <a:pt x="3577325" y="1556474"/>
                </a:moveTo>
                <a:cubicBezTo>
                  <a:pt x="3578281" y="1559177"/>
                  <a:pt x="3579716" y="1559461"/>
                  <a:pt x="3582584" y="1560028"/>
                </a:cubicBezTo>
                <a:cubicBezTo>
                  <a:pt x="3584018" y="1567855"/>
                  <a:pt x="3577324" y="1564017"/>
                  <a:pt x="3574932" y="1568573"/>
                </a:cubicBezTo>
                <a:cubicBezTo>
                  <a:pt x="3573737" y="1567080"/>
                  <a:pt x="3573977" y="1565870"/>
                  <a:pt x="3574694" y="1564126"/>
                </a:cubicBezTo>
                <a:cubicBezTo>
                  <a:pt x="3575412" y="1562381"/>
                  <a:pt x="3576607" y="1560104"/>
                  <a:pt x="3577325" y="1556474"/>
                </a:cubicBezTo>
                <a:close/>
                <a:moveTo>
                  <a:pt x="4797731" y="1553812"/>
                </a:moveTo>
                <a:cubicBezTo>
                  <a:pt x="4817626" y="1572863"/>
                  <a:pt x="4811921" y="1577821"/>
                  <a:pt x="4801024" y="1569124"/>
                </a:cubicBezTo>
                <a:cubicBezTo>
                  <a:pt x="4792026" y="1558770"/>
                  <a:pt x="4797731" y="1553812"/>
                  <a:pt x="4797731" y="1553812"/>
                </a:cubicBezTo>
                <a:close/>
                <a:moveTo>
                  <a:pt x="4528298" y="1551749"/>
                </a:moveTo>
                <a:cubicBezTo>
                  <a:pt x="4532326" y="1548249"/>
                  <a:pt x="4543337" y="1556852"/>
                  <a:pt x="4552335" y="1567205"/>
                </a:cubicBezTo>
                <a:cubicBezTo>
                  <a:pt x="4559316" y="1579306"/>
                  <a:pt x="4548306" y="1570705"/>
                  <a:pt x="4546293" y="1572455"/>
                </a:cubicBezTo>
                <a:cubicBezTo>
                  <a:pt x="4537296" y="1562102"/>
                  <a:pt x="4528298" y="1551749"/>
                  <a:pt x="4528298" y="1551749"/>
                </a:cubicBezTo>
                <a:close/>
                <a:moveTo>
                  <a:pt x="3611139" y="1550589"/>
                </a:moveTo>
                <a:cubicBezTo>
                  <a:pt x="3615178" y="1553857"/>
                  <a:pt x="3609260" y="1560095"/>
                  <a:pt x="3609260" y="1560095"/>
                </a:cubicBezTo>
                <a:cubicBezTo>
                  <a:pt x="3607381" y="1559724"/>
                  <a:pt x="3606596" y="1559260"/>
                  <a:pt x="3606464" y="1558693"/>
                </a:cubicBezTo>
                <a:cubicBezTo>
                  <a:pt x="3606067" y="1556994"/>
                  <a:pt x="3611562" y="1554376"/>
                  <a:pt x="3611139" y="1550589"/>
                </a:cubicBezTo>
                <a:close/>
                <a:moveTo>
                  <a:pt x="4809636" y="1550281"/>
                </a:moveTo>
                <a:cubicBezTo>
                  <a:pt x="4810274" y="1547456"/>
                  <a:pt x="4814536" y="1548293"/>
                  <a:pt x="4820042" y="1552595"/>
                </a:cubicBezTo>
                <a:cubicBezTo>
                  <a:pt x="4829037" y="1562946"/>
                  <a:pt x="4816015" y="1556096"/>
                  <a:pt x="4820982" y="1569946"/>
                </a:cubicBezTo>
                <a:cubicBezTo>
                  <a:pt x="4811986" y="1559595"/>
                  <a:pt x="4809000" y="1553108"/>
                  <a:pt x="4809636" y="1550281"/>
                </a:cubicBezTo>
                <a:close/>
                <a:moveTo>
                  <a:pt x="4327858" y="1549543"/>
                </a:moveTo>
                <a:cubicBezTo>
                  <a:pt x="4327154" y="1547885"/>
                  <a:pt x="4327574" y="1547520"/>
                  <a:pt x="4332911" y="1551966"/>
                </a:cubicBezTo>
                <a:cubicBezTo>
                  <a:pt x="4332911" y="1551966"/>
                  <a:pt x="4341906" y="1562317"/>
                  <a:pt x="4350904" y="1572670"/>
                </a:cubicBezTo>
                <a:cubicBezTo>
                  <a:pt x="4347548" y="1575588"/>
                  <a:pt x="4358221" y="1584480"/>
                  <a:pt x="4356543" y="1585938"/>
                </a:cubicBezTo>
                <a:cubicBezTo>
                  <a:pt x="4338550" y="1565234"/>
                  <a:pt x="4338550" y="1565234"/>
                  <a:pt x="4329555" y="1554883"/>
                </a:cubicBezTo>
                <a:cubicBezTo>
                  <a:pt x="4330394" y="1554154"/>
                  <a:pt x="4328564" y="1551200"/>
                  <a:pt x="4327858" y="1549543"/>
                </a:cubicBezTo>
                <a:close/>
                <a:moveTo>
                  <a:pt x="4148797" y="1544650"/>
                </a:moveTo>
                <a:cubicBezTo>
                  <a:pt x="4149922" y="1545945"/>
                  <a:pt x="4151751" y="1548898"/>
                  <a:pt x="4156250" y="1554074"/>
                </a:cubicBezTo>
                <a:cubicBezTo>
                  <a:pt x="4156250" y="1554074"/>
                  <a:pt x="4154571" y="1555533"/>
                  <a:pt x="4154571" y="1555533"/>
                </a:cubicBezTo>
                <a:cubicBezTo>
                  <a:pt x="4145575" y="1545180"/>
                  <a:pt x="4145575" y="1545180"/>
                  <a:pt x="4145575" y="1545180"/>
                </a:cubicBezTo>
                <a:cubicBezTo>
                  <a:pt x="4147253" y="1543721"/>
                  <a:pt x="4147672" y="1543357"/>
                  <a:pt x="4148797" y="1544650"/>
                </a:cubicBezTo>
                <a:close/>
                <a:moveTo>
                  <a:pt x="4462199" y="1542571"/>
                </a:moveTo>
                <a:cubicBezTo>
                  <a:pt x="4478053" y="1545450"/>
                  <a:pt x="4491383" y="1583835"/>
                  <a:pt x="4462199" y="1542571"/>
                </a:cubicBezTo>
                <a:close/>
                <a:moveTo>
                  <a:pt x="4207849" y="1542546"/>
                </a:moveTo>
                <a:cubicBezTo>
                  <a:pt x="4216095" y="1552034"/>
                  <a:pt x="4214283" y="1553609"/>
                  <a:pt x="4214283" y="1553609"/>
                </a:cubicBezTo>
                <a:cubicBezTo>
                  <a:pt x="4220718" y="1564674"/>
                  <a:pt x="4218905" y="1566249"/>
                  <a:pt x="4217093" y="1567824"/>
                </a:cubicBezTo>
                <a:cubicBezTo>
                  <a:pt x="4208846" y="1558334"/>
                  <a:pt x="4202412" y="1547271"/>
                  <a:pt x="4206037" y="1544121"/>
                </a:cubicBezTo>
                <a:cubicBezTo>
                  <a:pt x="4206037" y="1544121"/>
                  <a:pt x="4207849" y="1542546"/>
                  <a:pt x="4207849" y="1542546"/>
                </a:cubicBezTo>
                <a:close/>
                <a:moveTo>
                  <a:pt x="4560115" y="1542267"/>
                </a:moveTo>
                <a:cubicBezTo>
                  <a:pt x="4560115" y="1542267"/>
                  <a:pt x="4560115" y="1542267"/>
                  <a:pt x="4569113" y="1552620"/>
                </a:cubicBezTo>
                <a:cubicBezTo>
                  <a:pt x="4569113" y="1552620"/>
                  <a:pt x="4567099" y="1554371"/>
                  <a:pt x="4567099" y="1554371"/>
                </a:cubicBezTo>
                <a:cubicBezTo>
                  <a:pt x="4567099" y="1554371"/>
                  <a:pt x="4567099" y="1554371"/>
                  <a:pt x="4558101" y="1544017"/>
                </a:cubicBezTo>
                <a:cubicBezTo>
                  <a:pt x="4558101" y="1544017"/>
                  <a:pt x="4560115" y="1542267"/>
                  <a:pt x="4560115" y="1542267"/>
                </a:cubicBezTo>
                <a:close/>
                <a:moveTo>
                  <a:pt x="4539709" y="1541833"/>
                </a:moveTo>
                <a:cubicBezTo>
                  <a:pt x="4541722" y="1540083"/>
                  <a:pt x="4552733" y="1548686"/>
                  <a:pt x="4561729" y="1559037"/>
                </a:cubicBezTo>
                <a:cubicBezTo>
                  <a:pt x="4559716" y="1560786"/>
                  <a:pt x="4557702" y="1562537"/>
                  <a:pt x="4539709" y="1541833"/>
                </a:cubicBezTo>
                <a:close/>
                <a:moveTo>
                  <a:pt x="3564034" y="1541447"/>
                </a:moveTo>
                <a:lnTo>
                  <a:pt x="3561957" y="1545164"/>
                </a:lnTo>
                <a:lnTo>
                  <a:pt x="3561809" y="1546586"/>
                </a:lnTo>
                <a:cubicBezTo>
                  <a:pt x="3561575" y="1553663"/>
                  <a:pt x="3561144" y="1559771"/>
                  <a:pt x="3552956" y="1561867"/>
                </a:cubicBezTo>
                <a:cubicBezTo>
                  <a:pt x="3552485" y="1564251"/>
                  <a:pt x="3552485" y="1564251"/>
                  <a:pt x="3552485" y="1564251"/>
                </a:cubicBezTo>
                <a:lnTo>
                  <a:pt x="3555067" y="1580603"/>
                </a:lnTo>
                <a:lnTo>
                  <a:pt x="3554937" y="1580932"/>
                </a:lnTo>
                <a:lnTo>
                  <a:pt x="3554342" y="1592256"/>
                </a:lnTo>
                <a:lnTo>
                  <a:pt x="3553973" y="1597639"/>
                </a:lnTo>
                <a:lnTo>
                  <a:pt x="3554049" y="1597827"/>
                </a:lnTo>
                <a:lnTo>
                  <a:pt x="3554342" y="1592256"/>
                </a:lnTo>
                <a:lnTo>
                  <a:pt x="3555118" y="1580927"/>
                </a:lnTo>
                <a:lnTo>
                  <a:pt x="3555067" y="1580603"/>
                </a:lnTo>
                <a:lnTo>
                  <a:pt x="3562073" y="1562805"/>
                </a:lnTo>
                <a:cubicBezTo>
                  <a:pt x="3562073" y="1562805"/>
                  <a:pt x="3562073" y="1562805"/>
                  <a:pt x="3562565" y="1560759"/>
                </a:cubicBezTo>
                <a:cubicBezTo>
                  <a:pt x="3563057" y="1558714"/>
                  <a:pt x="3564041" y="1554625"/>
                  <a:pt x="3564533" y="1552579"/>
                </a:cubicBezTo>
                <a:cubicBezTo>
                  <a:pt x="3563546" y="1550081"/>
                  <a:pt x="3565022" y="1543945"/>
                  <a:pt x="3564034" y="1541447"/>
                </a:cubicBezTo>
                <a:close/>
                <a:moveTo>
                  <a:pt x="4132599" y="1540559"/>
                </a:moveTo>
                <a:cubicBezTo>
                  <a:pt x="4134913" y="1540819"/>
                  <a:pt x="4138113" y="1542581"/>
                  <a:pt x="4143563" y="1546932"/>
                </a:cubicBezTo>
                <a:cubicBezTo>
                  <a:pt x="4152560" y="1557285"/>
                  <a:pt x="4146854" y="1562243"/>
                  <a:pt x="4144952" y="1563896"/>
                </a:cubicBezTo>
                <a:cubicBezTo>
                  <a:pt x="4144952" y="1563896"/>
                  <a:pt x="4153948" y="1574247"/>
                  <a:pt x="4153948" y="1574247"/>
                </a:cubicBezTo>
                <a:cubicBezTo>
                  <a:pt x="4150144" y="1577552"/>
                  <a:pt x="4141149" y="1567201"/>
                  <a:pt x="4132151" y="1556848"/>
                </a:cubicBezTo>
                <a:cubicBezTo>
                  <a:pt x="4134053" y="1555195"/>
                  <a:pt x="4134053" y="1555195"/>
                  <a:pt x="4135955" y="1553542"/>
                </a:cubicBezTo>
                <a:cubicBezTo>
                  <a:pt x="4126957" y="1543190"/>
                  <a:pt x="4126957" y="1543190"/>
                  <a:pt x="4126957" y="1543190"/>
                </a:cubicBezTo>
                <a:cubicBezTo>
                  <a:pt x="4128860" y="1541537"/>
                  <a:pt x="4130286" y="1540297"/>
                  <a:pt x="4132599" y="1540559"/>
                </a:cubicBezTo>
                <a:close/>
                <a:moveTo>
                  <a:pt x="4117157" y="1539594"/>
                </a:moveTo>
                <a:lnTo>
                  <a:pt x="4132151" y="1556848"/>
                </a:lnTo>
                <a:lnTo>
                  <a:pt x="4133950" y="1558918"/>
                </a:lnTo>
                <a:cubicBezTo>
                  <a:pt x="4130370" y="1562029"/>
                  <a:pt x="4153770" y="1592569"/>
                  <a:pt x="4131607" y="1577913"/>
                </a:cubicBezTo>
                <a:cubicBezTo>
                  <a:pt x="4116603" y="1557033"/>
                  <a:pt x="4113577" y="1542705"/>
                  <a:pt x="4117157" y="1539594"/>
                </a:cubicBezTo>
                <a:close/>
                <a:moveTo>
                  <a:pt x="3576173" y="1539185"/>
                </a:moveTo>
                <a:cubicBezTo>
                  <a:pt x="3580654" y="1540071"/>
                  <a:pt x="3583312" y="1550175"/>
                  <a:pt x="3586173" y="1543556"/>
                </a:cubicBezTo>
                <a:cubicBezTo>
                  <a:pt x="3592275" y="1551947"/>
                  <a:pt x="3579414" y="1554194"/>
                  <a:pt x="3573439" y="1553012"/>
                </a:cubicBezTo>
                <a:cubicBezTo>
                  <a:pt x="3578831" y="1549289"/>
                  <a:pt x="3572856" y="1548108"/>
                  <a:pt x="3570325" y="1545213"/>
                </a:cubicBezTo>
                <a:cubicBezTo>
                  <a:pt x="3572274" y="1543203"/>
                  <a:pt x="3575262" y="1543794"/>
                  <a:pt x="3576173" y="1539185"/>
                </a:cubicBezTo>
                <a:close/>
                <a:moveTo>
                  <a:pt x="1741547" y="1538332"/>
                </a:moveTo>
                <a:cubicBezTo>
                  <a:pt x="1739998" y="1544459"/>
                  <a:pt x="1739998" y="1544459"/>
                  <a:pt x="1736901" y="1556713"/>
                </a:cubicBezTo>
                <a:cubicBezTo>
                  <a:pt x="1725843" y="1553918"/>
                  <a:pt x="1741547" y="1538332"/>
                  <a:pt x="1741547" y="1538332"/>
                </a:cubicBezTo>
                <a:close/>
                <a:moveTo>
                  <a:pt x="4517846" y="1527522"/>
                </a:moveTo>
                <a:cubicBezTo>
                  <a:pt x="4517846" y="1527522"/>
                  <a:pt x="4525344" y="1536149"/>
                  <a:pt x="4525344" y="1536149"/>
                </a:cubicBezTo>
                <a:cubicBezTo>
                  <a:pt x="4523329" y="1537898"/>
                  <a:pt x="4521316" y="1539649"/>
                  <a:pt x="4511805" y="1532772"/>
                </a:cubicBezTo>
                <a:cubicBezTo>
                  <a:pt x="4509064" y="1527583"/>
                  <a:pt x="4509567" y="1527146"/>
                  <a:pt x="4510756" y="1528005"/>
                </a:cubicBezTo>
                <a:cubicBezTo>
                  <a:pt x="4511945" y="1528865"/>
                  <a:pt x="4513819" y="1531022"/>
                  <a:pt x="4513819" y="1531022"/>
                </a:cubicBezTo>
                <a:cubicBezTo>
                  <a:pt x="4513819" y="1531022"/>
                  <a:pt x="4515832" y="1529272"/>
                  <a:pt x="4517846" y="1527522"/>
                </a:cubicBezTo>
                <a:close/>
                <a:moveTo>
                  <a:pt x="4677824" y="1524984"/>
                </a:moveTo>
                <a:cubicBezTo>
                  <a:pt x="4704900" y="1552394"/>
                  <a:pt x="4688952" y="1515312"/>
                  <a:pt x="4714175" y="1544335"/>
                </a:cubicBezTo>
                <a:cubicBezTo>
                  <a:pt x="4703911" y="1536272"/>
                  <a:pt x="4710465" y="1547558"/>
                  <a:pt x="4706756" y="1550783"/>
                </a:cubicBezTo>
                <a:cubicBezTo>
                  <a:pt x="4704900" y="1552394"/>
                  <a:pt x="4717018" y="1558846"/>
                  <a:pt x="4715163" y="1560456"/>
                </a:cubicBezTo>
                <a:cubicBezTo>
                  <a:pt x="4713308" y="1562069"/>
                  <a:pt x="4704900" y="1552394"/>
                  <a:pt x="4703045" y="1554006"/>
                </a:cubicBezTo>
                <a:cubicBezTo>
                  <a:pt x="4711453" y="1563681"/>
                  <a:pt x="4711453" y="1563681"/>
                  <a:pt x="4711453" y="1563681"/>
                </a:cubicBezTo>
                <a:cubicBezTo>
                  <a:pt x="4721714" y="1571742"/>
                  <a:pt x="4713308" y="1562069"/>
                  <a:pt x="4715163" y="1560456"/>
                </a:cubicBezTo>
                <a:cubicBezTo>
                  <a:pt x="4723569" y="1570129"/>
                  <a:pt x="4733832" y="1578192"/>
                  <a:pt x="4742240" y="1587867"/>
                </a:cubicBezTo>
                <a:cubicBezTo>
                  <a:pt x="4733832" y="1578192"/>
                  <a:pt x="4735687" y="1576580"/>
                  <a:pt x="4735687" y="1576580"/>
                </a:cubicBezTo>
                <a:cubicBezTo>
                  <a:pt x="4737542" y="1574968"/>
                  <a:pt x="4745949" y="1584644"/>
                  <a:pt x="4747804" y="1583032"/>
                </a:cubicBezTo>
                <a:cubicBezTo>
                  <a:pt x="4754355" y="1594317"/>
                  <a:pt x="4754355" y="1594317"/>
                  <a:pt x="4752501" y="1595928"/>
                </a:cubicBezTo>
                <a:cubicBezTo>
                  <a:pt x="4762763" y="1603990"/>
                  <a:pt x="4769316" y="1615278"/>
                  <a:pt x="4777723" y="1624950"/>
                </a:cubicBezTo>
                <a:cubicBezTo>
                  <a:pt x="4787985" y="1633014"/>
                  <a:pt x="4779578" y="1623338"/>
                  <a:pt x="4789840" y="1631401"/>
                </a:cubicBezTo>
                <a:cubicBezTo>
                  <a:pt x="4800104" y="1639464"/>
                  <a:pt x="4806656" y="1650751"/>
                  <a:pt x="4813207" y="1662036"/>
                </a:cubicBezTo>
                <a:cubicBezTo>
                  <a:pt x="4802946" y="1653975"/>
                  <a:pt x="4801092" y="1655587"/>
                  <a:pt x="4792685" y="1645911"/>
                </a:cubicBezTo>
                <a:cubicBezTo>
                  <a:pt x="4782421" y="1637849"/>
                  <a:pt x="4790829" y="1647524"/>
                  <a:pt x="4797382" y="1658811"/>
                </a:cubicBezTo>
                <a:cubicBezTo>
                  <a:pt x="4797382" y="1658811"/>
                  <a:pt x="4799237" y="1657199"/>
                  <a:pt x="4799237" y="1657199"/>
                </a:cubicBezTo>
                <a:cubicBezTo>
                  <a:pt x="4802946" y="1653975"/>
                  <a:pt x="4819761" y="1673322"/>
                  <a:pt x="4826314" y="1684609"/>
                </a:cubicBezTo>
                <a:cubicBezTo>
                  <a:pt x="4824459" y="1686221"/>
                  <a:pt x="4817906" y="1674934"/>
                  <a:pt x="4814196" y="1678158"/>
                </a:cubicBezTo>
                <a:cubicBezTo>
                  <a:pt x="4814196" y="1678158"/>
                  <a:pt x="4805788" y="1668484"/>
                  <a:pt x="4805788" y="1668484"/>
                </a:cubicBezTo>
                <a:cubicBezTo>
                  <a:pt x="4803934" y="1670096"/>
                  <a:pt x="4795528" y="1660423"/>
                  <a:pt x="4795528" y="1660423"/>
                </a:cubicBezTo>
                <a:cubicBezTo>
                  <a:pt x="4798369" y="1674931"/>
                  <a:pt x="4801212" y="1689442"/>
                  <a:pt x="4787239" y="1684603"/>
                </a:cubicBezTo>
                <a:cubicBezTo>
                  <a:pt x="4795647" y="1694278"/>
                  <a:pt x="4805911" y="1702340"/>
                  <a:pt x="4814317" y="1712013"/>
                </a:cubicBezTo>
                <a:cubicBezTo>
                  <a:pt x="4812462" y="1713625"/>
                  <a:pt x="4820870" y="1723300"/>
                  <a:pt x="4817161" y="1726524"/>
                </a:cubicBezTo>
                <a:cubicBezTo>
                  <a:pt x="4817161" y="1726524"/>
                  <a:pt x="4815305" y="1728136"/>
                  <a:pt x="4815305" y="1728136"/>
                </a:cubicBezTo>
                <a:cubicBezTo>
                  <a:pt x="4823713" y="1737811"/>
                  <a:pt x="4821858" y="1739423"/>
                  <a:pt x="4830264" y="1749095"/>
                </a:cubicBezTo>
                <a:cubicBezTo>
                  <a:pt x="4828409" y="1750707"/>
                  <a:pt x="4828409" y="1750707"/>
                  <a:pt x="4826555" y="1752319"/>
                </a:cubicBezTo>
                <a:cubicBezTo>
                  <a:pt x="4818149" y="1742647"/>
                  <a:pt x="4818149" y="1742647"/>
                  <a:pt x="4816294" y="1744258"/>
                </a:cubicBezTo>
                <a:cubicBezTo>
                  <a:pt x="4820991" y="1757155"/>
                  <a:pt x="4829398" y="1766830"/>
                  <a:pt x="4817281" y="1760379"/>
                </a:cubicBezTo>
                <a:cubicBezTo>
                  <a:pt x="4817281" y="1760379"/>
                  <a:pt x="4819135" y="1758768"/>
                  <a:pt x="4819135" y="1758768"/>
                </a:cubicBezTo>
                <a:cubicBezTo>
                  <a:pt x="4810729" y="1749095"/>
                  <a:pt x="4808875" y="1750706"/>
                  <a:pt x="4800467" y="1741032"/>
                </a:cubicBezTo>
                <a:cubicBezTo>
                  <a:pt x="4807020" y="1752318"/>
                  <a:pt x="4805164" y="1753930"/>
                  <a:pt x="4801455" y="1757154"/>
                </a:cubicBezTo>
                <a:cubicBezTo>
                  <a:pt x="4818269" y="1776502"/>
                  <a:pt x="4811717" y="1765215"/>
                  <a:pt x="4828532" y="1784564"/>
                </a:cubicBezTo>
                <a:cubicBezTo>
                  <a:pt x="4816414" y="1778113"/>
                  <a:pt x="4808007" y="1768439"/>
                  <a:pt x="4806152" y="1770050"/>
                </a:cubicBezTo>
                <a:cubicBezTo>
                  <a:pt x="4821112" y="1791012"/>
                  <a:pt x="4815548" y="1795848"/>
                  <a:pt x="4830507" y="1816808"/>
                </a:cubicBezTo>
                <a:cubicBezTo>
                  <a:pt x="4830507" y="1816808"/>
                  <a:pt x="4828653" y="1818420"/>
                  <a:pt x="4818390" y="1810356"/>
                </a:cubicBezTo>
                <a:cubicBezTo>
                  <a:pt x="4818390" y="1810356"/>
                  <a:pt x="4828653" y="1818420"/>
                  <a:pt x="4826798" y="1820032"/>
                </a:cubicBezTo>
                <a:cubicBezTo>
                  <a:pt x="4826798" y="1820032"/>
                  <a:pt x="4824943" y="1821644"/>
                  <a:pt x="4824943" y="1821644"/>
                </a:cubicBezTo>
                <a:cubicBezTo>
                  <a:pt x="4824943" y="1821644"/>
                  <a:pt x="4833351" y="1831319"/>
                  <a:pt x="4833351" y="1831319"/>
                </a:cubicBezTo>
                <a:cubicBezTo>
                  <a:pt x="4841757" y="1840991"/>
                  <a:pt x="4837061" y="1828094"/>
                  <a:pt x="4847321" y="1836156"/>
                </a:cubicBezTo>
                <a:cubicBezTo>
                  <a:pt x="4853875" y="1847443"/>
                  <a:pt x="4850164" y="1850666"/>
                  <a:pt x="4866979" y="1870013"/>
                </a:cubicBezTo>
                <a:cubicBezTo>
                  <a:pt x="4863269" y="1873237"/>
                  <a:pt x="4854863" y="1863566"/>
                  <a:pt x="4861414" y="1874849"/>
                </a:cubicBezTo>
                <a:cubicBezTo>
                  <a:pt x="4861414" y="1874849"/>
                  <a:pt x="4869822" y="1884524"/>
                  <a:pt x="4869822" y="1884524"/>
                </a:cubicBezTo>
                <a:cubicBezTo>
                  <a:pt x="4869822" y="1884524"/>
                  <a:pt x="4867968" y="1886136"/>
                  <a:pt x="4867968" y="1886136"/>
                </a:cubicBezTo>
                <a:cubicBezTo>
                  <a:pt x="4859560" y="1876461"/>
                  <a:pt x="4859560" y="1876461"/>
                  <a:pt x="4859560" y="1876461"/>
                </a:cubicBezTo>
                <a:cubicBezTo>
                  <a:pt x="4849299" y="1868400"/>
                  <a:pt x="4851154" y="1866788"/>
                  <a:pt x="4851154" y="1866788"/>
                </a:cubicBezTo>
                <a:cubicBezTo>
                  <a:pt x="4847444" y="1870012"/>
                  <a:pt x="4843734" y="1873236"/>
                  <a:pt x="4833471" y="1865173"/>
                </a:cubicBezTo>
                <a:cubicBezTo>
                  <a:pt x="4825064" y="1855499"/>
                  <a:pt x="4821354" y="1858723"/>
                  <a:pt x="4806395" y="1837763"/>
                </a:cubicBezTo>
                <a:cubicBezTo>
                  <a:pt x="4806395" y="1837763"/>
                  <a:pt x="4797987" y="1828088"/>
                  <a:pt x="4797987" y="1828088"/>
                </a:cubicBezTo>
                <a:cubicBezTo>
                  <a:pt x="4796132" y="1829700"/>
                  <a:pt x="4796132" y="1829700"/>
                  <a:pt x="4785870" y="1821640"/>
                </a:cubicBezTo>
                <a:cubicBezTo>
                  <a:pt x="4792422" y="1832924"/>
                  <a:pt x="4798975" y="1844211"/>
                  <a:pt x="4797120" y="1845823"/>
                </a:cubicBezTo>
                <a:cubicBezTo>
                  <a:pt x="4793411" y="1849047"/>
                  <a:pt x="4791556" y="1850659"/>
                  <a:pt x="4781293" y="1842596"/>
                </a:cubicBezTo>
                <a:cubicBezTo>
                  <a:pt x="4785991" y="1855495"/>
                  <a:pt x="4804660" y="1873230"/>
                  <a:pt x="4813068" y="1882905"/>
                </a:cubicBezTo>
                <a:cubicBezTo>
                  <a:pt x="4814924" y="1881293"/>
                  <a:pt x="4814924" y="1881293"/>
                  <a:pt x="4806515" y="1871618"/>
                </a:cubicBezTo>
                <a:cubicBezTo>
                  <a:pt x="4810225" y="1868394"/>
                  <a:pt x="4827041" y="1887743"/>
                  <a:pt x="4835447" y="1897416"/>
                </a:cubicBezTo>
                <a:cubicBezTo>
                  <a:pt x="4840145" y="1910315"/>
                  <a:pt x="4846698" y="1921602"/>
                  <a:pt x="4844843" y="1923214"/>
                </a:cubicBezTo>
                <a:cubicBezTo>
                  <a:pt x="4836435" y="1913539"/>
                  <a:pt x="4834581" y="1915151"/>
                  <a:pt x="4826173" y="1905476"/>
                </a:cubicBezTo>
                <a:cubicBezTo>
                  <a:pt x="4830871" y="1918375"/>
                  <a:pt x="4839279" y="1928050"/>
                  <a:pt x="4837425" y="1929662"/>
                </a:cubicBezTo>
                <a:cubicBezTo>
                  <a:pt x="4837425" y="1929662"/>
                  <a:pt x="4835569" y="1931274"/>
                  <a:pt x="4833715" y="1932885"/>
                </a:cubicBezTo>
                <a:cubicBezTo>
                  <a:pt x="4825306" y="1923211"/>
                  <a:pt x="4815044" y="1915147"/>
                  <a:pt x="4808492" y="1903864"/>
                </a:cubicBezTo>
                <a:cubicBezTo>
                  <a:pt x="4806638" y="1905474"/>
                  <a:pt x="4815044" y="1915147"/>
                  <a:pt x="4813189" y="1916760"/>
                </a:cubicBezTo>
                <a:cubicBezTo>
                  <a:pt x="4804783" y="1907087"/>
                  <a:pt x="4794519" y="1899024"/>
                  <a:pt x="4786113" y="1889349"/>
                </a:cubicBezTo>
                <a:cubicBezTo>
                  <a:pt x="4784257" y="1890962"/>
                  <a:pt x="4784257" y="1890962"/>
                  <a:pt x="4782403" y="1892573"/>
                </a:cubicBezTo>
                <a:cubicBezTo>
                  <a:pt x="4782403" y="1892573"/>
                  <a:pt x="4782403" y="1892573"/>
                  <a:pt x="4780547" y="1894186"/>
                </a:cubicBezTo>
                <a:cubicBezTo>
                  <a:pt x="4787100" y="1905472"/>
                  <a:pt x="4805769" y="1923208"/>
                  <a:pt x="4814177" y="1932883"/>
                </a:cubicBezTo>
                <a:cubicBezTo>
                  <a:pt x="4812323" y="1934494"/>
                  <a:pt x="4829137" y="1953842"/>
                  <a:pt x="4827282" y="1955454"/>
                </a:cubicBezTo>
                <a:cubicBezTo>
                  <a:pt x="4815166" y="1949005"/>
                  <a:pt x="4800205" y="1928043"/>
                  <a:pt x="4791799" y="1918371"/>
                </a:cubicBezTo>
                <a:cubicBezTo>
                  <a:pt x="4789944" y="1919984"/>
                  <a:pt x="4788089" y="1921596"/>
                  <a:pt x="4794640" y="1932879"/>
                </a:cubicBezTo>
                <a:cubicBezTo>
                  <a:pt x="4806758" y="1939330"/>
                  <a:pt x="4823573" y="1958678"/>
                  <a:pt x="4838533" y="1979640"/>
                </a:cubicBezTo>
                <a:cubicBezTo>
                  <a:pt x="4836678" y="1981251"/>
                  <a:pt x="4836678" y="1981251"/>
                  <a:pt x="4834824" y="1982863"/>
                </a:cubicBezTo>
                <a:cubicBezTo>
                  <a:pt x="4834824" y="1982863"/>
                  <a:pt x="4832968" y="1984475"/>
                  <a:pt x="4832968" y="1984475"/>
                </a:cubicBezTo>
                <a:cubicBezTo>
                  <a:pt x="4839520" y="1995760"/>
                  <a:pt x="4837665" y="1997371"/>
                  <a:pt x="4835810" y="1998983"/>
                </a:cubicBezTo>
                <a:cubicBezTo>
                  <a:pt x="4818997" y="1979637"/>
                  <a:pt x="4810589" y="1969962"/>
                  <a:pt x="4814298" y="1966737"/>
                </a:cubicBezTo>
                <a:cubicBezTo>
                  <a:pt x="4822706" y="1976412"/>
                  <a:pt x="4824560" y="1974800"/>
                  <a:pt x="4822706" y="1976412"/>
                </a:cubicBezTo>
                <a:cubicBezTo>
                  <a:pt x="4822706" y="1976412"/>
                  <a:pt x="4822706" y="1976412"/>
                  <a:pt x="4824560" y="1974800"/>
                </a:cubicBezTo>
                <a:cubicBezTo>
                  <a:pt x="4824560" y="1974800"/>
                  <a:pt x="4824560" y="1974800"/>
                  <a:pt x="4826416" y="1973188"/>
                </a:cubicBezTo>
                <a:cubicBezTo>
                  <a:pt x="4818008" y="1963513"/>
                  <a:pt x="4807747" y="1955453"/>
                  <a:pt x="4805892" y="1957065"/>
                </a:cubicBezTo>
                <a:cubicBezTo>
                  <a:pt x="4804037" y="1958677"/>
                  <a:pt x="4804037" y="1958677"/>
                  <a:pt x="4795629" y="1949002"/>
                </a:cubicBezTo>
                <a:cubicBezTo>
                  <a:pt x="4795629" y="1949002"/>
                  <a:pt x="4795629" y="1949002"/>
                  <a:pt x="4793774" y="1950614"/>
                </a:cubicBezTo>
                <a:cubicBezTo>
                  <a:pt x="4791919" y="1952226"/>
                  <a:pt x="4791919" y="1952226"/>
                  <a:pt x="4790064" y="1953838"/>
                </a:cubicBezTo>
                <a:cubicBezTo>
                  <a:pt x="4781656" y="1944163"/>
                  <a:pt x="4781656" y="1944163"/>
                  <a:pt x="4781656" y="1944163"/>
                </a:cubicBezTo>
                <a:cubicBezTo>
                  <a:pt x="4777947" y="1947386"/>
                  <a:pt x="4774238" y="1950611"/>
                  <a:pt x="4757423" y="1931264"/>
                </a:cubicBezTo>
                <a:cubicBezTo>
                  <a:pt x="4765831" y="1940938"/>
                  <a:pt x="4774238" y="1950611"/>
                  <a:pt x="4772382" y="1952223"/>
                </a:cubicBezTo>
                <a:cubicBezTo>
                  <a:pt x="4772382" y="1952223"/>
                  <a:pt x="4772382" y="1952223"/>
                  <a:pt x="4763976" y="1942550"/>
                </a:cubicBezTo>
                <a:cubicBezTo>
                  <a:pt x="4763976" y="1942550"/>
                  <a:pt x="4772382" y="1952223"/>
                  <a:pt x="4770528" y="1953834"/>
                </a:cubicBezTo>
                <a:cubicBezTo>
                  <a:pt x="4768672" y="1955447"/>
                  <a:pt x="4777081" y="1965121"/>
                  <a:pt x="4775226" y="1966734"/>
                </a:cubicBezTo>
                <a:cubicBezTo>
                  <a:pt x="4773371" y="1968345"/>
                  <a:pt x="4773371" y="1968345"/>
                  <a:pt x="4764963" y="1958670"/>
                </a:cubicBezTo>
                <a:cubicBezTo>
                  <a:pt x="4741596" y="1928037"/>
                  <a:pt x="4704258" y="1892565"/>
                  <a:pt x="4691152" y="1869992"/>
                </a:cubicBezTo>
                <a:cubicBezTo>
                  <a:pt x="4682746" y="1860319"/>
                  <a:pt x="4680892" y="1861931"/>
                  <a:pt x="4679036" y="1863543"/>
                </a:cubicBezTo>
                <a:cubicBezTo>
                  <a:pt x="4670628" y="1853868"/>
                  <a:pt x="4662220" y="1844194"/>
                  <a:pt x="4664075" y="1842581"/>
                </a:cubicBezTo>
                <a:cubicBezTo>
                  <a:pt x="4653815" y="1834521"/>
                  <a:pt x="4650105" y="1837744"/>
                  <a:pt x="4635143" y="1816783"/>
                </a:cubicBezTo>
                <a:cubicBezTo>
                  <a:pt x="4633289" y="1818396"/>
                  <a:pt x="4633289" y="1818396"/>
                  <a:pt x="4633289" y="1818396"/>
                </a:cubicBezTo>
                <a:cubicBezTo>
                  <a:pt x="4631434" y="1820007"/>
                  <a:pt x="4631434" y="1820007"/>
                  <a:pt x="4631434" y="1820007"/>
                </a:cubicBezTo>
                <a:cubicBezTo>
                  <a:pt x="4646394" y="1840969"/>
                  <a:pt x="4648250" y="1839356"/>
                  <a:pt x="4656656" y="1849029"/>
                </a:cubicBezTo>
                <a:cubicBezTo>
                  <a:pt x="4656656" y="1849029"/>
                  <a:pt x="4654800" y="1850641"/>
                  <a:pt x="4663209" y="1860317"/>
                </a:cubicBezTo>
                <a:cubicBezTo>
                  <a:pt x="4671617" y="1869992"/>
                  <a:pt x="4665064" y="1858704"/>
                  <a:pt x="4666919" y="1857092"/>
                </a:cubicBezTo>
                <a:cubicBezTo>
                  <a:pt x="4668774" y="1855480"/>
                  <a:pt x="4668774" y="1855480"/>
                  <a:pt x="4668774" y="1855480"/>
                </a:cubicBezTo>
                <a:cubicBezTo>
                  <a:pt x="4660366" y="1845805"/>
                  <a:pt x="4660366" y="1845805"/>
                  <a:pt x="4660366" y="1845805"/>
                </a:cubicBezTo>
                <a:cubicBezTo>
                  <a:pt x="4660366" y="1845805"/>
                  <a:pt x="4662220" y="1844194"/>
                  <a:pt x="4670628" y="1853868"/>
                </a:cubicBezTo>
                <a:cubicBezTo>
                  <a:pt x="4670628" y="1853868"/>
                  <a:pt x="4677181" y="1865156"/>
                  <a:pt x="4677181" y="1865156"/>
                </a:cubicBezTo>
                <a:cubicBezTo>
                  <a:pt x="4677181" y="1865156"/>
                  <a:pt x="4677181" y="1865156"/>
                  <a:pt x="4675326" y="1866768"/>
                </a:cubicBezTo>
                <a:cubicBezTo>
                  <a:pt x="4683733" y="1876439"/>
                  <a:pt x="4683733" y="1876439"/>
                  <a:pt x="4692141" y="1886114"/>
                </a:cubicBezTo>
                <a:cubicBezTo>
                  <a:pt x="4680023" y="1879664"/>
                  <a:pt x="4671617" y="1869992"/>
                  <a:pt x="4669762" y="1871603"/>
                </a:cubicBezTo>
                <a:cubicBezTo>
                  <a:pt x="4667908" y="1873215"/>
                  <a:pt x="4681011" y="1895786"/>
                  <a:pt x="4699680" y="1913522"/>
                </a:cubicBezTo>
                <a:cubicBezTo>
                  <a:pt x="4701535" y="1911909"/>
                  <a:pt x="4686576" y="1890950"/>
                  <a:pt x="4686576" y="1890950"/>
                </a:cubicBezTo>
                <a:cubicBezTo>
                  <a:pt x="4680023" y="1879664"/>
                  <a:pt x="4690286" y="1887727"/>
                  <a:pt x="4698694" y="1897401"/>
                </a:cubicBezTo>
                <a:cubicBezTo>
                  <a:pt x="4700548" y="1895789"/>
                  <a:pt x="4700548" y="1895789"/>
                  <a:pt x="4702403" y="1894178"/>
                </a:cubicBezTo>
                <a:cubicBezTo>
                  <a:pt x="4721072" y="1911913"/>
                  <a:pt x="4756557" y="1948998"/>
                  <a:pt x="4742585" y="1944160"/>
                </a:cubicBezTo>
                <a:cubicBezTo>
                  <a:pt x="4740730" y="1945771"/>
                  <a:pt x="4755688" y="1966731"/>
                  <a:pt x="4757544" y="1965118"/>
                </a:cubicBezTo>
                <a:cubicBezTo>
                  <a:pt x="4762242" y="1978017"/>
                  <a:pt x="4763231" y="1994140"/>
                  <a:pt x="4767927" y="2007037"/>
                </a:cubicBezTo>
                <a:cubicBezTo>
                  <a:pt x="4788453" y="2023162"/>
                  <a:pt x="4779179" y="2031221"/>
                  <a:pt x="4799702" y="2047346"/>
                </a:cubicBezTo>
                <a:cubicBezTo>
                  <a:pt x="4795993" y="2050569"/>
                  <a:pt x="4795993" y="2050569"/>
                  <a:pt x="4779179" y="2031221"/>
                </a:cubicBezTo>
                <a:cubicBezTo>
                  <a:pt x="4777323" y="2032834"/>
                  <a:pt x="4775469" y="2034445"/>
                  <a:pt x="4775469" y="2034445"/>
                </a:cubicBezTo>
                <a:cubicBezTo>
                  <a:pt x="4773614" y="2036058"/>
                  <a:pt x="4782020" y="2045730"/>
                  <a:pt x="4782020" y="2045730"/>
                </a:cubicBezTo>
                <a:cubicBezTo>
                  <a:pt x="4782020" y="2045730"/>
                  <a:pt x="4782020" y="2045730"/>
                  <a:pt x="4780166" y="2047343"/>
                </a:cubicBezTo>
                <a:cubicBezTo>
                  <a:pt x="4780166" y="2047343"/>
                  <a:pt x="4771759" y="2037669"/>
                  <a:pt x="4773614" y="2036058"/>
                </a:cubicBezTo>
                <a:cubicBezTo>
                  <a:pt x="4739984" y="1997361"/>
                  <a:pt x="4726134" y="2026379"/>
                  <a:pt x="4737384" y="2050563"/>
                </a:cubicBezTo>
                <a:cubicBezTo>
                  <a:pt x="4745792" y="2060237"/>
                  <a:pt x="4747646" y="2058625"/>
                  <a:pt x="4756052" y="2068298"/>
                </a:cubicBezTo>
                <a:cubicBezTo>
                  <a:pt x="4756052" y="2068298"/>
                  <a:pt x="4764460" y="2077972"/>
                  <a:pt x="4762606" y="2079584"/>
                </a:cubicBezTo>
                <a:cubicBezTo>
                  <a:pt x="4769159" y="2090871"/>
                  <a:pt x="4764460" y="2077972"/>
                  <a:pt x="4771014" y="2089259"/>
                </a:cubicBezTo>
                <a:cubicBezTo>
                  <a:pt x="4777565" y="2100544"/>
                  <a:pt x="4755186" y="2086032"/>
                  <a:pt x="4763594" y="2095707"/>
                </a:cubicBezTo>
                <a:cubicBezTo>
                  <a:pt x="4755186" y="2086032"/>
                  <a:pt x="4746778" y="2076357"/>
                  <a:pt x="4736517" y="2068297"/>
                </a:cubicBezTo>
                <a:cubicBezTo>
                  <a:pt x="4732808" y="2071520"/>
                  <a:pt x="4744923" y="2077969"/>
                  <a:pt x="4753331" y="2087645"/>
                </a:cubicBezTo>
                <a:cubicBezTo>
                  <a:pt x="4751476" y="2089256"/>
                  <a:pt x="4749622" y="2090868"/>
                  <a:pt x="4756175" y="2102155"/>
                </a:cubicBezTo>
                <a:cubicBezTo>
                  <a:pt x="4758030" y="2100543"/>
                  <a:pt x="4772988" y="2121502"/>
                  <a:pt x="4783252" y="2129565"/>
                </a:cubicBezTo>
                <a:cubicBezTo>
                  <a:pt x="4789804" y="2140852"/>
                  <a:pt x="4787950" y="2142464"/>
                  <a:pt x="4784241" y="2145687"/>
                </a:cubicBezTo>
                <a:cubicBezTo>
                  <a:pt x="4790792" y="2156972"/>
                  <a:pt x="4792646" y="2155361"/>
                  <a:pt x="4809463" y="2174710"/>
                </a:cubicBezTo>
                <a:cubicBezTo>
                  <a:pt x="4809463" y="2174710"/>
                  <a:pt x="4817869" y="2184383"/>
                  <a:pt x="4816014" y="2185995"/>
                </a:cubicBezTo>
                <a:cubicBezTo>
                  <a:pt x="4816014" y="2185995"/>
                  <a:pt x="4816014" y="2185995"/>
                  <a:pt x="4814159" y="2187607"/>
                </a:cubicBezTo>
                <a:cubicBezTo>
                  <a:pt x="4814159" y="2187607"/>
                  <a:pt x="4814159" y="2187607"/>
                  <a:pt x="4805753" y="2177934"/>
                </a:cubicBezTo>
                <a:cubicBezTo>
                  <a:pt x="4805753" y="2177934"/>
                  <a:pt x="4807608" y="2176322"/>
                  <a:pt x="4807608" y="2176322"/>
                </a:cubicBezTo>
                <a:cubicBezTo>
                  <a:pt x="4797345" y="2168259"/>
                  <a:pt x="4795490" y="2169871"/>
                  <a:pt x="4788936" y="2158585"/>
                </a:cubicBezTo>
                <a:cubicBezTo>
                  <a:pt x="4785227" y="2161809"/>
                  <a:pt x="4793635" y="2171484"/>
                  <a:pt x="4791780" y="2173096"/>
                </a:cubicBezTo>
                <a:cubicBezTo>
                  <a:pt x="4774966" y="2153748"/>
                  <a:pt x="4774966" y="2153748"/>
                  <a:pt x="4766558" y="2144073"/>
                </a:cubicBezTo>
                <a:cubicBezTo>
                  <a:pt x="4758150" y="2134398"/>
                  <a:pt x="4758150" y="2134398"/>
                  <a:pt x="4758150" y="2134398"/>
                </a:cubicBezTo>
                <a:cubicBezTo>
                  <a:pt x="4756296" y="2136010"/>
                  <a:pt x="4739482" y="2116662"/>
                  <a:pt x="4737626" y="2118275"/>
                </a:cubicBezTo>
                <a:cubicBezTo>
                  <a:pt x="4737626" y="2118275"/>
                  <a:pt x="4729219" y="2108599"/>
                  <a:pt x="4727364" y="2110211"/>
                </a:cubicBezTo>
                <a:cubicBezTo>
                  <a:pt x="4729219" y="2108599"/>
                  <a:pt x="4729219" y="2108599"/>
                  <a:pt x="4731074" y="2106987"/>
                </a:cubicBezTo>
                <a:cubicBezTo>
                  <a:pt x="4732928" y="2105376"/>
                  <a:pt x="4741336" y="2115051"/>
                  <a:pt x="4743191" y="2113439"/>
                </a:cubicBezTo>
                <a:cubicBezTo>
                  <a:pt x="4734783" y="2103764"/>
                  <a:pt x="4736638" y="2102152"/>
                  <a:pt x="4726375" y="2094089"/>
                </a:cubicBezTo>
                <a:cubicBezTo>
                  <a:pt x="4728230" y="2092477"/>
                  <a:pt x="4728230" y="2092477"/>
                  <a:pt x="4730084" y="2090865"/>
                </a:cubicBezTo>
                <a:cubicBezTo>
                  <a:pt x="4721678" y="2081192"/>
                  <a:pt x="4719824" y="2082804"/>
                  <a:pt x="4711416" y="2073129"/>
                </a:cubicBezTo>
                <a:cubicBezTo>
                  <a:pt x="4713271" y="2071518"/>
                  <a:pt x="4713271" y="2071518"/>
                  <a:pt x="4713271" y="2071518"/>
                </a:cubicBezTo>
                <a:cubicBezTo>
                  <a:pt x="4696457" y="2052170"/>
                  <a:pt x="4681496" y="2031209"/>
                  <a:pt x="4664682" y="2011860"/>
                </a:cubicBezTo>
                <a:cubicBezTo>
                  <a:pt x="4664682" y="2011860"/>
                  <a:pt x="4669380" y="2024760"/>
                  <a:pt x="4659118" y="2016697"/>
                </a:cubicBezTo>
                <a:cubicBezTo>
                  <a:pt x="4675931" y="2036044"/>
                  <a:pt x="4670366" y="2040880"/>
                  <a:pt x="4687183" y="2060230"/>
                </a:cubicBezTo>
                <a:cubicBezTo>
                  <a:pt x="4685328" y="2061842"/>
                  <a:pt x="4693734" y="2071515"/>
                  <a:pt x="4690024" y="2074739"/>
                </a:cubicBezTo>
                <a:cubicBezTo>
                  <a:pt x="4675065" y="2053779"/>
                  <a:pt x="4669501" y="2058615"/>
                  <a:pt x="4661093" y="2048939"/>
                </a:cubicBezTo>
                <a:cubicBezTo>
                  <a:pt x="4661093" y="2048939"/>
                  <a:pt x="4659238" y="2050552"/>
                  <a:pt x="4667646" y="2060227"/>
                </a:cubicBezTo>
                <a:cubicBezTo>
                  <a:pt x="4655528" y="2053776"/>
                  <a:pt x="4663936" y="2063451"/>
                  <a:pt x="4658371" y="2068286"/>
                </a:cubicBezTo>
                <a:cubicBezTo>
                  <a:pt x="4656517" y="2069898"/>
                  <a:pt x="4666780" y="2077962"/>
                  <a:pt x="4666780" y="2077962"/>
                </a:cubicBezTo>
                <a:cubicBezTo>
                  <a:pt x="4663070" y="2081185"/>
                  <a:pt x="4656517" y="2069898"/>
                  <a:pt x="4654662" y="2071511"/>
                </a:cubicBezTo>
                <a:cubicBezTo>
                  <a:pt x="4638835" y="2068283"/>
                  <a:pt x="4664057" y="2097306"/>
                  <a:pt x="4668755" y="2110204"/>
                </a:cubicBezTo>
                <a:cubicBezTo>
                  <a:pt x="4677163" y="2119879"/>
                  <a:pt x="4685569" y="2129552"/>
                  <a:pt x="4693977" y="2139227"/>
                </a:cubicBezTo>
                <a:cubicBezTo>
                  <a:pt x="4689279" y="2126328"/>
                  <a:pt x="4699541" y="2134391"/>
                  <a:pt x="4709804" y="2142454"/>
                </a:cubicBezTo>
                <a:cubicBezTo>
                  <a:pt x="4709804" y="2142454"/>
                  <a:pt x="4709804" y="2142454"/>
                  <a:pt x="4711659" y="2140842"/>
                </a:cubicBezTo>
                <a:cubicBezTo>
                  <a:pt x="4703251" y="2131167"/>
                  <a:pt x="4692988" y="2123104"/>
                  <a:pt x="4699541" y="2134391"/>
                </a:cubicBezTo>
                <a:cubicBezTo>
                  <a:pt x="4689279" y="2126328"/>
                  <a:pt x="4689279" y="2126328"/>
                  <a:pt x="4680873" y="2116656"/>
                </a:cubicBezTo>
                <a:cubicBezTo>
                  <a:pt x="4684582" y="2113432"/>
                  <a:pt x="4679883" y="2100532"/>
                  <a:pt x="4692001" y="2106983"/>
                </a:cubicBezTo>
                <a:cubicBezTo>
                  <a:pt x="4702262" y="2115045"/>
                  <a:pt x="4698553" y="2118268"/>
                  <a:pt x="4717224" y="2136005"/>
                </a:cubicBezTo>
                <a:cubicBezTo>
                  <a:pt x="4723775" y="2147290"/>
                  <a:pt x="4721920" y="2148903"/>
                  <a:pt x="4726617" y="2161801"/>
                </a:cubicBezTo>
                <a:cubicBezTo>
                  <a:pt x="4728473" y="2160189"/>
                  <a:pt x="4735025" y="2171476"/>
                  <a:pt x="4735025" y="2171476"/>
                </a:cubicBezTo>
                <a:cubicBezTo>
                  <a:pt x="4733171" y="2173088"/>
                  <a:pt x="4739724" y="2184375"/>
                  <a:pt x="4736015" y="2187598"/>
                </a:cubicBezTo>
                <a:cubicBezTo>
                  <a:pt x="4732305" y="2190822"/>
                  <a:pt x="4759382" y="2218234"/>
                  <a:pt x="4755671" y="2221457"/>
                </a:cubicBezTo>
                <a:cubicBezTo>
                  <a:pt x="4732305" y="2190822"/>
                  <a:pt x="4709925" y="2176309"/>
                  <a:pt x="4691256" y="2158573"/>
                </a:cubicBezTo>
                <a:cubicBezTo>
                  <a:pt x="4682848" y="2148898"/>
                  <a:pt x="4684703" y="2147286"/>
                  <a:pt x="4678150" y="2135999"/>
                </a:cubicBezTo>
                <a:cubicBezTo>
                  <a:pt x="4678150" y="2135999"/>
                  <a:pt x="4667888" y="2127939"/>
                  <a:pt x="4666034" y="2129551"/>
                </a:cubicBezTo>
                <a:cubicBezTo>
                  <a:pt x="4667888" y="2127939"/>
                  <a:pt x="4669744" y="2126327"/>
                  <a:pt x="4661336" y="2116652"/>
                </a:cubicBezTo>
                <a:cubicBezTo>
                  <a:pt x="4661336" y="2116652"/>
                  <a:pt x="4657626" y="2119875"/>
                  <a:pt x="4649218" y="2110200"/>
                </a:cubicBezTo>
                <a:cubicBezTo>
                  <a:pt x="4640812" y="2100528"/>
                  <a:pt x="4642667" y="2098917"/>
                  <a:pt x="4642667" y="2098917"/>
                </a:cubicBezTo>
                <a:cubicBezTo>
                  <a:pt x="4636114" y="2087630"/>
                  <a:pt x="4644522" y="2097304"/>
                  <a:pt x="4644522" y="2097304"/>
                </a:cubicBezTo>
                <a:cubicBezTo>
                  <a:pt x="4637969" y="2086018"/>
                  <a:pt x="4634259" y="2089242"/>
                  <a:pt x="4619300" y="2068283"/>
                </a:cubicBezTo>
                <a:cubicBezTo>
                  <a:pt x="4617445" y="2069894"/>
                  <a:pt x="4607182" y="2061832"/>
                  <a:pt x="4605327" y="2063443"/>
                </a:cubicBezTo>
                <a:cubicBezTo>
                  <a:pt x="4588512" y="2044096"/>
                  <a:pt x="4600629" y="2050545"/>
                  <a:pt x="4610892" y="2058607"/>
                </a:cubicBezTo>
                <a:cubicBezTo>
                  <a:pt x="4599642" y="2034425"/>
                  <a:pt x="4573551" y="2023135"/>
                  <a:pt x="4560448" y="2000564"/>
                </a:cubicBezTo>
                <a:cubicBezTo>
                  <a:pt x="4550185" y="1992500"/>
                  <a:pt x="4543634" y="1981215"/>
                  <a:pt x="4543634" y="1981215"/>
                </a:cubicBezTo>
                <a:cubicBezTo>
                  <a:pt x="4545489" y="1979604"/>
                  <a:pt x="4545489" y="1979604"/>
                  <a:pt x="4555749" y="1987665"/>
                </a:cubicBezTo>
                <a:cubicBezTo>
                  <a:pt x="4555749" y="1987665"/>
                  <a:pt x="4553895" y="1989276"/>
                  <a:pt x="4562302" y="1998952"/>
                </a:cubicBezTo>
                <a:cubicBezTo>
                  <a:pt x="4564157" y="1997339"/>
                  <a:pt x="4564157" y="1997339"/>
                  <a:pt x="4566011" y="1995727"/>
                </a:cubicBezTo>
                <a:cubicBezTo>
                  <a:pt x="4559459" y="1984440"/>
                  <a:pt x="4525831" y="1945747"/>
                  <a:pt x="4507160" y="1928009"/>
                </a:cubicBezTo>
                <a:cubicBezTo>
                  <a:pt x="4513713" y="1939294"/>
                  <a:pt x="4523976" y="1947358"/>
                  <a:pt x="4530527" y="1958642"/>
                </a:cubicBezTo>
                <a:cubicBezTo>
                  <a:pt x="4530527" y="1958642"/>
                  <a:pt x="4520266" y="1950581"/>
                  <a:pt x="4518411" y="1952193"/>
                </a:cubicBezTo>
                <a:cubicBezTo>
                  <a:pt x="4508149" y="1944131"/>
                  <a:pt x="4484782" y="1913496"/>
                  <a:pt x="4467965" y="1894147"/>
                </a:cubicBezTo>
                <a:cubicBezTo>
                  <a:pt x="4461414" y="1882862"/>
                  <a:pt x="4453006" y="1873188"/>
                  <a:pt x="4436193" y="1853839"/>
                </a:cubicBezTo>
                <a:cubicBezTo>
                  <a:pt x="4448308" y="1860289"/>
                  <a:pt x="4456717" y="1869963"/>
                  <a:pt x="4473530" y="1889311"/>
                </a:cubicBezTo>
                <a:cubicBezTo>
                  <a:pt x="4468833" y="1876414"/>
                  <a:pt x="4450163" y="1858677"/>
                  <a:pt x="4441757" y="1849004"/>
                </a:cubicBezTo>
                <a:cubicBezTo>
                  <a:pt x="4441757" y="1849004"/>
                  <a:pt x="4443612" y="1847392"/>
                  <a:pt x="4445467" y="1845780"/>
                </a:cubicBezTo>
                <a:cubicBezTo>
                  <a:pt x="4445467" y="1845780"/>
                  <a:pt x="4453873" y="1855452"/>
                  <a:pt x="4452018" y="1857065"/>
                </a:cubicBezTo>
                <a:cubicBezTo>
                  <a:pt x="4472544" y="1873191"/>
                  <a:pt x="4484659" y="1879639"/>
                  <a:pt x="4483672" y="1863519"/>
                </a:cubicBezTo>
                <a:cubicBezTo>
                  <a:pt x="4485527" y="1861907"/>
                  <a:pt x="4493934" y="1871579"/>
                  <a:pt x="4512604" y="1889317"/>
                </a:cubicBezTo>
                <a:cubicBezTo>
                  <a:pt x="4514458" y="1887705"/>
                  <a:pt x="4506050" y="1878030"/>
                  <a:pt x="4516314" y="1886093"/>
                </a:cubicBezTo>
                <a:cubicBezTo>
                  <a:pt x="4497644" y="1868356"/>
                  <a:pt x="4495788" y="1869967"/>
                  <a:pt x="4478974" y="1850620"/>
                </a:cubicBezTo>
                <a:cubicBezTo>
                  <a:pt x="4475264" y="1853844"/>
                  <a:pt x="4466856" y="1844169"/>
                  <a:pt x="4471555" y="1857067"/>
                </a:cubicBezTo>
                <a:cubicBezTo>
                  <a:pt x="4452886" y="1839332"/>
                  <a:pt x="4449176" y="1842556"/>
                  <a:pt x="4447321" y="1844168"/>
                </a:cubicBezTo>
                <a:cubicBezTo>
                  <a:pt x="4430505" y="1824818"/>
                  <a:pt x="4434216" y="1821595"/>
                  <a:pt x="4429519" y="1808697"/>
                </a:cubicBezTo>
                <a:cubicBezTo>
                  <a:pt x="4412703" y="1789348"/>
                  <a:pt x="4412703" y="1789348"/>
                  <a:pt x="4406152" y="1778064"/>
                </a:cubicBezTo>
                <a:cubicBezTo>
                  <a:pt x="4416412" y="1786125"/>
                  <a:pt x="4401453" y="1765165"/>
                  <a:pt x="4415426" y="1770004"/>
                </a:cubicBezTo>
                <a:cubicBezTo>
                  <a:pt x="4423832" y="1779677"/>
                  <a:pt x="4423832" y="1779677"/>
                  <a:pt x="4432239" y="1789351"/>
                </a:cubicBezTo>
                <a:cubicBezTo>
                  <a:pt x="4432239" y="1789351"/>
                  <a:pt x="4434095" y="1787739"/>
                  <a:pt x="4435949" y="1786127"/>
                </a:cubicBezTo>
                <a:cubicBezTo>
                  <a:pt x="4439659" y="1782904"/>
                  <a:pt x="4419136" y="1766780"/>
                  <a:pt x="4412582" y="1755493"/>
                </a:cubicBezTo>
                <a:cubicBezTo>
                  <a:pt x="4412582" y="1755493"/>
                  <a:pt x="4414437" y="1753881"/>
                  <a:pt x="4414437" y="1753881"/>
                </a:cubicBezTo>
                <a:cubicBezTo>
                  <a:pt x="4416292" y="1752269"/>
                  <a:pt x="4416292" y="1752269"/>
                  <a:pt x="4424700" y="1761944"/>
                </a:cubicBezTo>
                <a:cubicBezTo>
                  <a:pt x="4433106" y="1771617"/>
                  <a:pt x="4431252" y="1773228"/>
                  <a:pt x="4439659" y="1782904"/>
                </a:cubicBezTo>
                <a:cubicBezTo>
                  <a:pt x="4449922" y="1790966"/>
                  <a:pt x="4445223" y="1778067"/>
                  <a:pt x="4453632" y="1787742"/>
                </a:cubicBezTo>
                <a:cubicBezTo>
                  <a:pt x="4455486" y="1786130"/>
                  <a:pt x="4457341" y="1784519"/>
                  <a:pt x="4450788" y="1773232"/>
                </a:cubicBezTo>
                <a:cubicBezTo>
                  <a:pt x="4475021" y="1786132"/>
                  <a:pt x="4470325" y="1773235"/>
                  <a:pt x="4467482" y="1758725"/>
                </a:cubicBezTo>
                <a:cubicBezTo>
                  <a:pt x="4459073" y="1749050"/>
                  <a:pt x="4459073" y="1749050"/>
                  <a:pt x="4460929" y="1747437"/>
                </a:cubicBezTo>
                <a:cubicBezTo>
                  <a:pt x="4452523" y="1737765"/>
                  <a:pt x="4450667" y="1739377"/>
                  <a:pt x="4442259" y="1729702"/>
                </a:cubicBezTo>
                <a:cubicBezTo>
                  <a:pt x="4433851" y="1720027"/>
                  <a:pt x="4431997" y="1721639"/>
                  <a:pt x="4431997" y="1721639"/>
                </a:cubicBezTo>
                <a:cubicBezTo>
                  <a:pt x="4431997" y="1721639"/>
                  <a:pt x="4431997" y="1721639"/>
                  <a:pt x="4423590" y="1711966"/>
                </a:cubicBezTo>
                <a:cubicBezTo>
                  <a:pt x="4425445" y="1710354"/>
                  <a:pt x="4425445" y="1710354"/>
                  <a:pt x="4433851" y="1720027"/>
                </a:cubicBezTo>
                <a:cubicBezTo>
                  <a:pt x="4435706" y="1718415"/>
                  <a:pt x="4444115" y="1728090"/>
                  <a:pt x="4445969" y="1726478"/>
                </a:cubicBezTo>
                <a:cubicBezTo>
                  <a:pt x="4439416" y="1715191"/>
                  <a:pt x="4441271" y="1713579"/>
                  <a:pt x="4458087" y="1732929"/>
                </a:cubicBezTo>
                <a:cubicBezTo>
                  <a:pt x="4451534" y="1721642"/>
                  <a:pt x="4453389" y="1720030"/>
                  <a:pt x="4455243" y="1718418"/>
                </a:cubicBezTo>
                <a:cubicBezTo>
                  <a:pt x="4463651" y="1728093"/>
                  <a:pt x="4472057" y="1737766"/>
                  <a:pt x="4461797" y="1729705"/>
                </a:cubicBezTo>
                <a:cubicBezTo>
                  <a:pt x="4470203" y="1739378"/>
                  <a:pt x="4482320" y="1745829"/>
                  <a:pt x="4488874" y="1757116"/>
                </a:cubicBezTo>
                <a:cubicBezTo>
                  <a:pt x="4509397" y="1773239"/>
                  <a:pt x="4491594" y="1737769"/>
                  <a:pt x="4512118" y="1753893"/>
                </a:cubicBezTo>
                <a:cubicBezTo>
                  <a:pt x="4513973" y="1752280"/>
                  <a:pt x="4505567" y="1742607"/>
                  <a:pt x="4507421" y="1740996"/>
                </a:cubicBezTo>
                <a:cubicBezTo>
                  <a:pt x="4507421" y="1740996"/>
                  <a:pt x="4507421" y="1740996"/>
                  <a:pt x="4499013" y="1731321"/>
                </a:cubicBezTo>
                <a:cubicBezTo>
                  <a:pt x="4500869" y="1729709"/>
                  <a:pt x="4500869" y="1729709"/>
                  <a:pt x="4500869" y="1729709"/>
                </a:cubicBezTo>
                <a:cubicBezTo>
                  <a:pt x="4500869" y="1729709"/>
                  <a:pt x="4500869" y="1729709"/>
                  <a:pt x="4509277" y="1739384"/>
                </a:cubicBezTo>
                <a:cubicBezTo>
                  <a:pt x="4527945" y="1757119"/>
                  <a:pt x="4516695" y="1732936"/>
                  <a:pt x="4528811" y="1739384"/>
                </a:cubicBezTo>
                <a:cubicBezTo>
                  <a:pt x="4537220" y="1749060"/>
                  <a:pt x="4537220" y="1749060"/>
                  <a:pt x="4537220" y="1749060"/>
                </a:cubicBezTo>
                <a:cubicBezTo>
                  <a:pt x="4547482" y="1757123"/>
                  <a:pt x="4539074" y="1747448"/>
                  <a:pt x="4530666" y="1737773"/>
                </a:cubicBezTo>
                <a:cubicBezTo>
                  <a:pt x="4532521" y="1736162"/>
                  <a:pt x="4540929" y="1745835"/>
                  <a:pt x="4540929" y="1745835"/>
                </a:cubicBezTo>
                <a:cubicBezTo>
                  <a:pt x="4553047" y="1752287"/>
                  <a:pt x="4556756" y="1749063"/>
                  <a:pt x="4533389" y="1718428"/>
                </a:cubicBezTo>
                <a:cubicBezTo>
                  <a:pt x="4538954" y="1713592"/>
                  <a:pt x="4544518" y="1708756"/>
                  <a:pt x="4565042" y="1724880"/>
                </a:cubicBezTo>
                <a:cubicBezTo>
                  <a:pt x="4558489" y="1713594"/>
                  <a:pt x="4558489" y="1713594"/>
                  <a:pt x="4558489" y="1713594"/>
                </a:cubicBezTo>
                <a:cubicBezTo>
                  <a:pt x="4558489" y="1713594"/>
                  <a:pt x="4531412" y="1686183"/>
                  <a:pt x="4533267" y="1684572"/>
                </a:cubicBezTo>
                <a:cubicBezTo>
                  <a:pt x="4538831" y="1679736"/>
                  <a:pt x="4555647" y="1699085"/>
                  <a:pt x="4561213" y="1694249"/>
                </a:cubicBezTo>
                <a:cubicBezTo>
                  <a:pt x="4561213" y="1694249"/>
                  <a:pt x="4552804" y="1684575"/>
                  <a:pt x="4552804" y="1684575"/>
                </a:cubicBezTo>
                <a:cubicBezTo>
                  <a:pt x="4564921" y="1691026"/>
                  <a:pt x="4562078" y="1676514"/>
                  <a:pt x="4572341" y="1684578"/>
                </a:cubicBezTo>
                <a:cubicBezTo>
                  <a:pt x="4567642" y="1671678"/>
                  <a:pt x="4585325" y="1673294"/>
                  <a:pt x="4590889" y="1668458"/>
                </a:cubicBezTo>
                <a:cubicBezTo>
                  <a:pt x="4586191" y="1655560"/>
                  <a:pt x="4579639" y="1644272"/>
                  <a:pt x="4585202" y="1639437"/>
                </a:cubicBezTo>
                <a:cubicBezTo>
                  <a:pt x="4587057" y="1637825"/>
                  <a:pt x="4595465" y="1647500"/>
                  <a:pt x="4597320" y="1645888"/>
                </a:cubicBezTo>
                <a:cubicBezTo>
                  <a:pt x="4599175" y="1644275"/>
                  <a:pt x="4590767" y="1634601"/>
                  <a:pt x="4590767" y="1634601"/>
                </a:cubicBezTo>
                <a:cubicBezTo>
                  <a:pt x="4573953" y="1615253"/>
                  <a:pt x="4566533" y="1621701"/>
                  <a:pt x="4549719" y="1602353"/>
                </a:cubicBezTo>
                <a:cubicBezTo>
                  <a:pt x="4549719" y="1602353"/>
                  <a:pt x="4556270" y="1613639"/>
                  <a:pt x="4556270" y="1613639"/>
                </a:cubicBezTo>
                <a:cubicBezTo>
                  <a:pt x="4554416" y="1615249"/>
                  <a:pt x="4537601" y="1595902"/>
                  <a:pt x="4529195" y="1586228"/>
                </a:cubicBezTo>
                <a:cubicBezTo>
                  <a:pt x="4531048" y="1584616"/>
                  <a:pt x="4541311" y="1592680"/>
                  <a:pt x="4541311" y="1592680"/>
                </a:cubicBezTo>
                <a:cubicBezTo>
                  <a:pt x="4543166" y="1591067"/>
                  <a:pt x="4534758" y="1581392"/>
                  <a:pt x="4526352" y="1571720"/>
                </a:cubicBezTo>
                <a:cubicBezTo>
                  <a:pt x="4536613" y="1579780"/>
                  <a:pt x="4545022" y="1589455"/>
                  <a:pt x="4545022" y="1589455"/>
                </a:cubicBezTo>
                <a:cubicBezTo>
                  <a:pt x="4550585" y="1584619"/>
                  <a:pt x="4560848" y="1592682"/>
                  <a:pt x="4562703" y="1591069"/>
                </a:cubicBezTo>
                <a:cubicBezTo>
                  <a:pt x="4571109" y="1600742"/>
                  <a:pt x="4591635" y="1616868"/>
                  <a:pt x="4587925" y="1620093"/>
                </a:cubicBezTo>
                <a:cubicBezTo>
                  <a:pt x="4606594" y="1637828"/>
                  <a:pt x="4614013" y="1631379"/>
                  <a:pt x="4599054" y="1610421"/>
                </a:cubicBezTo>
                <a:lnTo>
                  <a:pt x="4615333" y="1610421"/>
                </a:lnTo>
                <a:lnTo>
                  <a:pt x="4616734" y="1612034"/>
                </a:lnTo>
                <a:cubicBezTo>
                  <a:pt x="4618589" y="1610422"/>
                  <a:pt x="4618589" y="1610422"/>
                  <a:pt x="4618589" y="1610422"/>
                </a:cubicBezTo>
                <a:cubicBezTo>
                  <a:pt x="4620444" y="1608810"/>
                  <a:pt x="4620444" y="1608810"/>
                  <a:pt x="4628852" y="1618485"/>
                </a:cubicBezTo>
                <a:cubicBezTo>
                  <a:pt x="4632562" y="1615260"/>
                  <a:pt x="4615748" y="1595913"/>
                  <a:pt x="4617603" y="1594301"/>
                </a:cubicBezTo>
                <a:cubicBezTo>
                  <a:pt x="4634417" y="1613649"/>
                  <a:pt x="4633428" y="1597526"/>
                  <a:pt x="4650244" y="1616875"/>
                </a:cubicBezTo>
                <a:cubicBezTo>
                  <a:pt x="4648389" y="1618488"/>
                  <a:pt x="4646535" y="1620100"/>
                  <a:pt x="4654940" y="1629772"/>
                </a:cubicBezTo>
                <a:cubicBezTo>
                  <a:pt x="4663348" y="1639447"/>
                  <a:pt x="4663348" y="1639447"/>
                  <a:pt x="4671756" y="1649122"/>
                </a:cubicBezTo>
                <a:cubicBezTo>
                  <a:pt x="4673612" y="1647509"/>
                  <a:pt x="4675466" y="1645898"/>
                  <a:pt x="4683872" y="1655570"/>
                </a:cubicBezTo>
                <a:cubicBezTo>
                  <a:pt x="4692280" y="1665245"/>
                  <a:pt x="4690426" y="1666857"/>
                  <a:pt x="4698833" y="1676531"/>
                </a:cubicBezTo>
                <a:cubicBezTo>
                  <a:pt x="4707239" y="1686204"/>
                  <a:pt x="4702542" y="1673308"/>
                  <a:pt x="4694135" y="1663634"/>
                </a:cubicBezTo>
                <a:cubicBezTo>
                  <a:pt x="4695989" y="1662022"/>
                  <a:pt x="4704397" y="1671697"/>
                  <a:pt x="4704397" y="1671697"/>
                </a:cubicBezTo>
                <a:cubicBezTo>
                  <a:pt x="4706252" y="1670084"/>
                  <a:pt x="4697844" y="1660409"/>
                  <a:pt x="4699699" y="1658798"/>
                </a:cubicBezTo>
                <a:cubicBezTo>
                  <a:pt x="4711816" y="1665248"/>
                  <a:pt x="4696856" y="1644286"/>
                  <a:pt x="4702421" y="1639451"/>
                </a:cubicBezTo>
                <a:cubicBezTo>
                  <a:pt x="4702421" y="1639451"/>
                  <a:pt x="4702421" y="1639451"/>
                  <a:pt x="4694014" y="1629778"/>
                </a:cubicBezTo>
                <a:cubicBezTo>
                  <a:pt x="4692159" y="1631390"/>
                  <a:pt x="4683751" y="1621715"/>
                  <a:pt x="4681897" y="1623327"/>
                </a:cubicBezTo>
                <a:cubicBezTo>
                  <a:pt x="4678187" y="1626551"/>
                  <a:pt x="4693146" y="1647511"/>
                  <a:pt x="4681030" y="1641062"/>
                </a:cubicBezTo>
                <a:cubicBezTo>
                  <a:pt x="4670767" y="1632999"/>
                  <a:pt x="4662359" y="1623324"/>
                  <a:pt x="4653953" y="1613652"/>
                </a:cubicBezTo>
                <a:cubicBezTo>
                  <a:pt x="4655808" y="1612039"/>
                  <a:pt x="4649255" y="1600753"/>
                  <a:pt x="4657663" y="1610428"/>
                </a:cubicBezTo>
                <a:cubicBezTo>
                  <a:pt x="4651111" y="1599141"/>
                  <a:pt x="4636151" y="1578182"/>
                  <a:pt x="4648267" y="1584630"/>
                </a:cubicBezTo>
                <a:cubicBezTo>
                  <a:pt x="4641715" y="1573346"/>
                  <a:pt x="4647280" y="1568510"/>
                  <a:pt x="4664095" y="1587857"/>
                </a:cubicBezTo>
                <a:cubicBezTo>
                  <a:pt x="4659179" y="1579392"/>
                  <a:pt x="4665810" y="1579998"/>
                  <a:pt x="4666668" y="1576069"/>
                </a:cubicBezTo>
                <a:lnTo>
                  <a:pt x="4665546" y="1572162"/>
                </a:lnTo>
                <a:lnTo>
                  <a:pt x="4673369" y="1579798"/>
                </a:lnTo>
                <a:cubicBezTo>
                  <a:pt x="4666815" y="1568511"/>
                  <a:pt x="4675223" y="1578186"/>
                  <a:pt x="4670525" y="1565287"/>
                </a:cubicBezTo>
                <a:cubicBezTo>
                  <a:pt x="4672380" y="1563675"/>
                  <a:pt x="4668670" y="1566899"/>
                  <a:pt x="4662118" y="1555615"/>
                </a:cubicBezTo>
                <a:cubicBezTo>
                  <a:pt x="4676089" y="1560451"/>
                  <a:pt x="4686353" y="1568514"/>
                  <a:pt x="4683508" y="1554003"/>
                </a:cubicBezTo>
                <a:cubicBezTo>
                  <a:pt x="4685364" y="1552391"/>
                  <a:pt x="4676957" y="1542718"/>
                  <a:pt x="4676957" y="1542718"/>
                </a:cubicBezTo>
                <a:cubicBezTo>
                  <a:pt x="4678812" y="1541107"/>
                  <a:pt x="4678812" y="1541107"/>
                  <a:pt x="4678812" y="1541107"/>
                </a:cubicBezTo>
                <a:cubicBezTo>
                  <a:pt x="4678812" y="1541107"/>
                  <a:pt x="4680667" y="1539494"/>
                  <a:pt x="4680667" y="1539494"/>
                </a:cubicBezTo>
                <a:cubicBezTo>
                  <a:pt x="4672259" y="1529819"/>
                  <a:pt x="4686232" y="1534659"/>
                  <a:pt x="4677824" y="1524984"/>
                </a:cubicBezTo>
                <a:close/>
                <a:moveTo>
                  <a:pt x="4561860" y="1522583"/>
                </a:moveTo>
                <a:cubicBezTo>
                  <a:pt x="4561860" y="1522583"/>
                  <a:pt x="4570857" y="1532935"/>
                  <a:pt x="4570857" y="1532935"/>
                </a:cubicBezTo>
                <a:cubicBezTo>
                  <a:pt x="4570857" y="1532935"/>
                  <a:pt x="4568843" y="1534685"/>
                  <a:pt x="4568843" y="1534685"/>
                </a:cubicBezTo>
                <a:cubicBezTo>
                  <a:pt x="4568843" y="1534685"/>
                  <a:pt x="4559846" y="1524333"/>
                  <a:pt x="4559846" y="1524333"/>
                </a:cubicBezTo>
                <a:cubicBezTo>
                  <a:pt x="4559846" y="1524333"/>
                  <a:pt x="4561860" y="1522583"/>
                  <a:pt x="4561860" y="1522583"/>
                </a:cubicBezTo>
                <a:close/>
                <a:moveTo>
                  <a:pt x="4170582" y="1522439"/>
                </a:moveTo>
                <a:cubicBezTo>
                  <a:pt x="4177233" y="1533820"/>
                  <a:pt x="4194227" y="1553374"/>
                  <a:pt x="4200877" y="1564755"/>
                </a:cubicBezTo>
                <a:cubicBezTo>
                  <a:pt x="4200877" y="1564755"/>
                  <a:pt x="4199031" y="1566360"/>
                  <a:pt x="4199031" y="1566360"/>
                </a:cubicBezTo>
                <a:cubicBezTo>
                  <a:pt x="4197185" y="1567964"/>
                  <a:pt x="4197185" y="1567964"/>
                  <a:pt x="4197185" y="1567964"/>
                </a:cubicBezTo>
                <a:cubicBezTo>
                  <a:pt x="4195340" y="1569568"/>
                  <a:pt x="4186843" y="1559791"/>
                  <a:pt x="4184997" y="1561395"/>
                </a:cubicBezTo>
                <a:cubicBezTo>
                  <a:pt x="4193494" y="1571172"/>
                  <a:pt x="4189802" y="1574380"/>
                  <a:pt x="4198299" y="1584157"/>
                </a:cubicBezTo>
                <a:cubicBezTo>
                  <a:pt x="4187956" y="1575985"/>
                  <a:pt x="4175768" y="1569416"/>
                  <a:pt x="4156928" y="1551466"/>
                </a:cubicBezTo>
                <a:cubicBezTo>
                  <a:pt x="4170962" y="1556430"/>
                  <a:pt x="4145472" y="1527100"/>
                  <a:pt x="4157660" y="1533668"/>
                </a:cubicBezTo>
                <a:cubicBezTo>
                  <a:pt x="4157660" y="1533668"/>
                  <a:pt x="4157660" y="1533668"/>
                  <a:pt x="4166157" y="1543446"/>
                </a:cubicBezTo>
                <a:cubicBezTo>
                  <a:pt x="4168003" y="1541841"/>
                  <a:pt x="4159507" y="1532065"/>
                  <a:pt x="4161353" y="1530459"/>
                </a:cubicBezTo>
                <a:cubicBezTo>
                  <a:pt x="4161353" y="1530459"/>
                  <a:pt x="4163198" y="1528856"/>
                  <a:pt x="4163198" y="1528856"/>
                </a:cubicBezTo>
                <a:cubicBezTo>
                  <a:pt x="4165044" y="1527251"/>
                  <a:pt x="4168735" y="1524043"/>
                  <a:pt x="4170582" y="1522439"/>
                </a:cubicBezTo>
                <a:close/>
                <a:moveTo>
                  <a:pt x="4603266" y="1521423"/>
                </a:moveTo>
                <a:cubicBezTo>
                  <a:pt x="4619760" y="1540402"/>
                  <a:pt x="4619760" y="1540402"/>
                  <a:pt x="4628007" y="1549892"/>
                </a:cubicBezTo>
                <a:cubicBezTo>
                  <a:pt x="4626161" y="1551496"/>
                  <a:pt x="4624315" y="1553100"/>
                  <a:pt x="4622469" y="1554705"/>
                </a:cubicBezTo>
                <a:cubicBezTo>
                  <a:pt x="4612376" y="1546819"/>
                  <a:pt x="4607823" y="1534122"/>
                  <a:pt x="4599575" y="1524632"/>
                </a:cubicBezTo>
                <a:cubicBezTo>
                  <a:pt x="4601420" y="1523028"/>
                  <a:pt x="4601420" y="1523028"/>
                  <a:pt x="4603266" y="1521423"/>
                </a:cubicBezTo>
                <a:close/>
                <a:moveTo>
                  <a:pt x="4194980" y="1520416"/>
                </a:moveTo>
                <a:cubicBezTo>
                  <a:pt x="4198604" y="1517266"/>
                  <a:pt x="4208664" y="1525181"/>
                  <a:pt x="4210476" y="1523606"/>
                </a:cubicBezTo>
                <a:cubicBezTo>
                  <a:pt x="4218724" y="1533096"/>
                  <a:pt x="4216911" y="1534671"/>
                  <a:pt x="4225157" y="1544159"/>
                </a:cubicBezTo>
                <a:cubicBezTo>
                  <a:pt x="4221531" y="1547309"/>
                  <a:pt x="4229780" y="1556798"/>
                  <a:pt x="4219720" y="1548883"/>
                </a:cubicBezTo>
                <a:cubicBezTo>
                  <a:pt x="4219720" y="1548883"/>
                  <a:pt x="4219720" y="1548883"/>
                  <a:pt x="4211475" y="1539396"/>
                </a:cubicBezTo>
                <a:cubicBezTo>
                  <a:pt x="4211475" y="1539396"/>
                  <a:pt x="4209662" y="1540971"/>
                  <a:pt x="4209662" y="1540971"/>
                </a:cubicBezTo>
                <a:cubicBezTo>
                  <a:pt x="4209662" y="1540971"/>
                  <a:pt x="4209662" y="1540971"/>
                  <a:pt x="4201415" y="1531481"/>
                </a:cubicBezTo>
                <a:cubicBezTo>
                  <a:pt x="4203227" y="1529906"/>
                  <a:pt x="4203227" y="1529906"/>
                  <a:pt x="4194980" y="1520416"/>
                </a:cubicBezTo>
                <a:close/>
                <a:moveTo>
                  <a:pt x="4448910" y="1520050"/>
                </a:moveTo>
                <a:cubicBezTo>
                  <a:pt x="4450539" y="1520907"/>
                  <a:pt x="4453291" y="1523058"/>
                  <a:pt x="4458796" y="1527359"/>
                </a:cubicBezTo>
                <a:cubicBezTo>
                  <a:pt x="4463765" y="1541209"/>
                  <a:pt x="4454770" y="1530859"/>
                  <a:pt x="4445772" y="1520507"/>
                </a:cubicBezTo>
                <a:cubicBezTo>
                  <a:pt x="4446779" y="1519631"/>
                  <a:pt x="4447282" y="1519194"/>
                  <a:pt x="4448910" y="1520050"/>
                </a:cubicBezTo>
                <a:close/>
                <a:moveTo>
                  <a:pt x="4475174" y="1519937"/>
                </a:moveTo>
                <a:cubicBezTo>
                  <a:pt x="4475308" y="1517550"/>
                  <a:pt x="4479069" y="1518826"/>
                  <a:pt x="4484573" y="1523127"/>
                </a:cubicBezTo>
                <a:cubicBezTo>
                  <a:pt x="4493568" y="1533478"/>
                  <a:pt x="4480546" y="1526627"/>
                  <a:pt x="4489540" y="1536978"/>
                </a:cubicBezTo>
                <a:cubicBezTo>
                  <a:pt x="4489540" y="1536978"/>
                  <a:pt x="4489540" y="1536978"/>
                  <a:pt x="4487527" y="1538727"/>
                </a:cubicBezTo>
                <a:cubicBezTo>
                  <a:pt x="4478532" y="1528377"/>
                  <a:pt x="4475041" y="1522326"/>
                  <a:pt x="4475174" y="1519937"/>
                </a:cubicBezTo>
                <a:close/>
                <a:moveTo>
                  <a:pt x="4219110" y="1517613"/>
                </a:moveTo>
                <a:cubicBezTo>
                  <a:pt x="4219110" y="1517613"/>
                  <a:pt x="4227358" y="1527103"/>
                  <a:pt x="4227358" y="1527103"/>
                </a:cubicBezTo>
                <a:cubicBezTo>
                  <a:pt x="4227358" y="1527103"/>
                  <a:pt x="4229203" y="1525499"/>
                  <a:pt x="4229203" y="1525499"/>
                </a:cubicBezTo>
                <a:cubicBezTo>
                  <a:pt x="4237450" y="1534989"/>
                  <a:pt x="4239297" y="1533385"/>
                  <a:pt x="4241143" y="1531780"/>
                </a:cubicBezTo>
                <a:cubicBezTo>
                  <a:pt x="4249388" y="1541268"/>
                  <a:pt x="4249388" y="1541268"/>
                  <a:pt x="4257636" y="1550758"/>
                </a:cubicBezTo>
                <a:cubicBezTo>
                  <a:pt x="4253944" y="1553968"/>
                  <a:pt x="4243850" y="1546081"/>
                  <a:pt x="4243850" y="1546081"/>
                </a:cubicBezTo>
                <a:cubicBezTo>
                  <a:pt x="4243850" y="1546081"/>
                  <a:pt x="4235605" y="1536593"/>
                  <a:pt x="4235605" y="1536593"/>
                </a:cubicBezTo>
                <a:cubicBezTo>
                  <a:pt x="4235605" y="1536593"/>
                  <a:pt x="4227358" y="1527103"/>
                  <a:pt x="4225511" y="1528707"/>
                </a:cubicBezTo>
                <a:cubicBezTo>
                  <a:pt x="4225511" y="1528707"/>
                  <a:pt x="4227358" y="1527103"/>
                  <a:pt x="4219110" y="1517613"/>
                </a:cubicBezTo>
                <a:close/>
                <a:moveTo>
                  <a:pt x="4729232" y="1516430"/>
                </a:moveTo>
                <a:cubicBezTo>
                  <a:pt x="4731111" y="1514796"/>
                  <a:pt x="4743267" y="1521192"/>
                  <a:pt x="4751664" y="1530854"/>
                </a:cubicBezTo>
                <a:cubicBezTo>
                  <a:pt x="4749785" y="1532487"/>
                  <a:pt x="4749785" y="1532487"/>
                  <a:pt x="4747905" y="1534120"/>
                </a:cubicBezTo>
                <a:cubicBezTo>
                  <a:pt x="4766577" y="1551810"/>
                  <a:pt x="4769336" y="1566372"/>
                  <a:pt x="4750663" y="1548682"/>
                </a:cubicBezTo>
                <a:cubicBezTo>
                  <a:pt x="4750663" y="1548682"/>
                  <a:pt x="4742267" y="1539020"/>
                  <a:pt x="4742267" y="1539020"/>
                </a:cubicBezTo>
                <a:cubicBezTo>
                  <a:pt x="4742267" y="1539020"/>
                  <a:pt x="4744146" y="1537387"/>
                  <a:pt x="4744146" y="1537387"/>
                </a:cubicBezTo>
                <a:cubicBezTo>
                  <a:pt x="4744146" y="1537387"/>
                  <a:pt x="4746025" y="1535753"/>
                  <a:pt x="4737629" y="1526092"/>
                </a:cubicBezTo>
                <a:cubicBezTo>
                  <a:pt x="4737629" y="1526092"/>
                  <a:pt x="4737629" y="1526092"/>
                  <a:pt x="4727353" y="1518063"/>
                </a:cubicBezTo>
                <a:cubicBezTo>
                  <a:pt x="4727353" y="1518063"/>
                  <a:pt x="4729232" y="1516430"/>
                  <a:pt x="4729232" y="1516430"/>
                </a:cubicBezTo>
                <a:close/>
                <a:moveTo>
                  <a:pt x="3566052" y="1515997"/>
                </a:moveTo>
                <a:lnTo>
                  <a:pt x="3564906" y="1517163"/>
                </a:lnTo>
                <a:lnTo>
                  <a:pt x="3566190" y="1519504"/>
                </a:lnTo>
                <a:close/>
                <a:moveTo>
                  <a:pt x="4453153" y="1514088"/>
                </a:moveTo>
                <a:cubicBezTo>
                  <a:pt x="4453153" y="1514088"/>
                  <a:pt x="4462151" y="1524441"/>
                  <a:pt x="4462151" y="1524441"/>
                </a:cubicBezTo>
                <a:cubicBezTo>
                  <a:pt x="4462151" y="1524441"/>
                  <a:pt x="4462151" y="1524441"/>
                  <a:pt x="4471146" y="1534792"/>
                </a:cubicBezTo>
                <a:cubicBezTo>
                  <a:pt x="4462151" y="1524441"/>
                  <a:pt x="4462151" y="1524441"/>
                  <a:pt x="4460808" y="1525607"/>
                </a:cubicBezTo>
                <a:cubicBezTo>
                  <a:pt x="4460808" y="1525607"/>
                  <a:pt x="4460808" y="1525607"/>
                  <a:pt x="4451811" y="1515254"/>
                </a:cubicBezTo>
                <a:cubicBezTo>
                  <a:pt x="4451811" y="1515254"/>
                  <a:pt x="4451811" y="1515254"/>
                  <a:pt x="4453153" y="1514088"/>
                </a:cubicBezTo>
                <a:close/>
                <a:moveTo>
                  <a:pt x="4564193" y="1513744"/>
                </a:moveTo>
                <a:cubicBezTo>
                  <a:pt x="4565736" y="1514674"/>
                  <a:pt x="4568406" y="1516897"/>
                  <a:pt x="4569245" y="1516168"/>
                </a:cubicBezTo>
                <a:cubicBezTo>
                  <a:pt x="4587237" y="1536871"/>
                  <a:pt x="4574886" y="1529437"/>
                  <a:pt x="4565889" y="1519085"/>
                </a:cubicBezTo>
                <a:cubicBezTo>
                  <a:pt x="4562228" y="1513178"/>
                  <a:pt x="4562648" y="1512813"/>
                  <a:pt x="4564193" y="1513744"/>
                </a:cubicBezTo>
                <a:close/>
                <a:moveTo>
                  <a:pt x="3596397" y="1513550"/>
                </a:moveTo>
                <a:cubicBezTo>
                  <a:pt x="3602024" y="1516997"/>
                  <a:pt x="3594175" y="1524784"/>
                  <a:pt x="3588103" y="1523584"/>
                </a:cubicBezTo>
                <a:cubicBezTo>
                  <a:pt x="3588363" y="1514296"/>
                  <a:pt x="3595508" y="1518044"/>
                  <a:pt x="3596397" y="1513550"/>
                </a:cubicBezTo>
                <a:close/>
                <a:moveTo>
                  <a:pt x="4255770" y="1511499"/>
                </a:moveTo>
                <a:cubicBezTo>
                  <a:pt x="4256770" y="1512141"/>
                  <a:pt x="4258773" y="1513430"/>
                  <a:pt x="4259781" y="1512554"/>
                </a:cubicBezTo>
                <a:cubicBezTo>
                  <a:pt x="4259781" y="1512554"/>
                  <a:pt x="4259781" y="1512554"/>
                  <a:pt x="4257767" y="1514304"/>
                </a:cubicBezTo>
                <a:cubicBezTo>
                  <a:pt x="4254768" y="1510854"/>
                  <a:pt x="4254768" y="1510854"/>
                  <a:pt x="4255770" y="1511499"/>
                </a:cubicBezTo>
                <a:close/>
                <a:moveTo>
                  <a:pt x="4241728" y="1508052"/>
                </a:moveTo>
                <a:cubicBezTo>
                  <a:pt x="4243623" y="1508423"/>
                  <a:pt x="4246518" y="1509948"/>
                  <a:pt x="4247413" y="1509170"/>
                </a:cubicBezTo>
                <a:cubicBezTo>
                  <a:pt x="4255409" y="1518371"/>
                  <a:pt x="4263405" y="1527572"/>
                  <a:pt x="4263405" y="1527572"/>
                </a:cubicBezTo>
                <a:cubicBezTo>
                  <a:pt x="4261615" y="1529128"/>
                  <a:pt x="4261615" y="1529128"/>
                  <a:pt x="4259825" y="1530683"/>
                </a:cubicBezTo>
                <a:cubicBezTo>
                  <a:pt x="4259825" y="1530683"/>
                  <a:pt x="4243833" y="1512281"/>
                  <a:pt x="4242043" y="1513836"/>
                </a:cubicBezTo>
                <a:cubicBezTo>
                  <a:pt x="4238938" y="1508457"/>
                  <a:pt x="4239834" y="1507679"/>
                  <a:pt x="4241728" y="1508052"/>
                </a:cubicBezTo>
                <a:close/>
                <a:moveTo>
                  <a:pt x="4578640" y="1507999"/>
                </a:moveTo>
                <a:cubicBezTo>
                  <a:pt x="4578640" y="1507999"/>
                  <a:pt x="4589650" y="1516603"/>
                  <a:pt x="4589650" y="1516603"/>
                </a:cubicBezTo>
                <a:cubicBezTo>
                  <a:pt x="4598646" y="1526954"/>
                  <a:pt x="4585623" y="1520103"/>
                  <a:pt x="4578640" y="1507999"/>
                </a:cubicBezTo>
                <a:close/>
                <a:moveTo>
                  <a:pt x="4755637" y="1505600"/>
                </a:moveTo>
                <a:cubicBezTo>
                  <a:pt x="4764634" y="1515953"/>
                  <a:pt x="4762845" y="1517508"/>
                  <a:pt x="4771840" y="1527860"/>
                </a:cubicBezTo>
                <a:cubicBezTo>
                  <a:pt x="4771840" y="1527860"/>
                  <a:pt x="4770049" y="1529415"/>
                  <a:pt x="4759265" y="1520620"/>
                </a:cubicBezTo>
                <a:cubicBezTo>
                  <a:pt x="4750267" y="1510267"/>
                  <a:pt x="4752057" y="1508712"/>
                  <a:pt x="4755637" y="1505600"/>
                </a:cubicBezTo>
                <a:close/>
                <a:moveTo>
                  <a:pt x="2492782" y="1505323"/>
                </a:moveTo>
                <a:cubicBezTo>
                  <a:pt x="2493835" y="1515794"/>
                  <a:pt x="2485306" y="1511542"/>
                  <a:pt x="2485344" y="1519247"/>
                </a:cubicBezTo>
                <a:cubicBezTo>
                  <a:pt x="2483334" y="1517566"/>
                  <a:pt x="2483437" y="1513097"/>
                  <a:pt x="2484921" y="1509542"/>
                </a:cubicBezTo>
                <a:cubicBezTo>
                  <a:pt x="2486405" y="1505987"/>
                  <a:pt x="2489269" y="1503346"/>
                  <a:pt x="2492782" y="1505323"/>
                </a:cubicBezTo>
                <a:close/>
                <a:moveTo>
                  <a:pt x="4757650" y="1503851"/>
                </a:moveTo>
                <a:cubicBezTo>
                  <a:pt x="4759665" y="1502100"/>
                  <a:pt x="4768661" y="1512454"/>
                  <a:pt x="4775643" y="1524554"/>
                </a:cubicBezTo>
                <a:cubicBezTo>
                  <a:pt x="4773629" y="1526304"/>
                  <a:pt x="4755637" y="1505600"/>
                  <a:pt x="4757650" y="1503851"/>
                </a:cubicBezTo>
                <a:close/>
                <a:moveTo>
                  <a:pt x="4330992" y="1503665"/>
                </a:moveTo>
                <a:cubicBezTo>
                  <a:pt x="4339239" y="1513155"/>
                  <a:pt x="4345638" y="1524247"/>
                  <a:pt x="4352040" y="1535341"/>
                </a:cubicBezTo>
                <a:cubicBezTo>
                  <a:pt x="4350195" y="1536946"/>
                  <a:pt x="4340102" y="1529060"/>
                  <a:pt x="4323608" y="1510081"/>
                </a:cubicBezTo>
                <a:cubicBezTo>
                  <a:pt x="4320408" y="1504535"/>
                  <a:pt x="4321330" y="1503733"/>
                  <a:pt x="4323516" y="1503917"/>
                </a:cubicBezTo>
                <a:cubicBezTo>
                  <a:pt x="4325701" y="1504102"/>
                  <a:pt x="4329146" y="1505269"/>
                  <a:pt x="4330992" y="1503665"/>
                </a:cubicBezTo>
                <a:close/>
                <a:moveTo>
                  <a:pt x="3626695" y="1502180"/>
                </a:moveTo>
                <a:cubicBezTo>
                  <a:pt x="3626811" y="1509387"/>
                  <a:pt x="3624416" y="1513703"/>
                  <a:pt x="3615516" y="1511943"/>
                </a:cubicBezTo>
                <a:cubicBezTo>
                  <a:pt x="3617339" y="1502724"/>
                  <a:pt x="3619733" y="1498409"/>
                  <a:pt x="3626695" y="1502180"/>
                </a:cubicBezTo>
                <a:close/>
                <a:moveTo>
                  <a:pt x="2462764" y="1499516"/>
                </a:moveTo>
                <a:cubicBezTo>
                  <a:pt x="2464277" y="1499815"/>
                  <a:pt x="2467304" y="1500413"/>
                  <a:pt x="2466834" y="1502790"/>
                </a:cubicBezTo>
                <a:cubicBezTo>
                  <a:pt x="2467407" y="1507842"/>
                  <a:pt x="2466468" y="1512596"/>
                  <a:pt x="2465058" y="1519725"/>
                </a:cubicBezTo>
                <a:cubicBezTo>
                  <a:pt x="2464588" y="1522102"/>
                  <a:pt x="2463648" y="1526855"/>
                  <a:pt x="2463178" y="1529231"/>
                </a:cubicBezTo>
                <a:cubicBezTo>
                  <a:pt x="2465265" y="1534583"/>
                  <a:pt x="2462342" y="1541414"/>
                  <a:pt x="2462915" y="1546465"/>
                </a:cubicBezTo>
                <a:cubicBezTo>
                  <a:pt x="2463958" y="1549141"/>
                  <a:pt x="2465472" y="1549441"/>
                  <a:pt x="2466986" y="1549740"/>
                </a:cubicBezTo>
                <a:cubicBezTo>
                  <a:pt x="2466986" y="1549740"/>
                  <a:pt x="2466986" y="1549740"/>
                  <a:pt x="2468499" y="1550039"/>
                </a:cubicBezTo>
                <a:cubicBezTo>
                  <a:pt x="2468969" y="1547663"/>
                  <a:pt x="2471996" y="1548261"/>
                  <a:pt x="2475022" y="1548859"/>
                </a:cubicBezTo>
                <a:cubicBezTo>
                  <a:pt x="2475492" y="1546483"/>
                  <a:pt x="2476431" y="1541730"/>
                  <a:pt x="2478415" y="1539653"/>
                </a:cubicBezTo>
                <a:cubicBezTo>
                  <a:pt x="2478885" y="1537276"/>
                  <a:pt x="2480868" y="1535199"/>
                  <a:pt x="2479355" y="1534899"/>
                </a:cubicBezTo>
                <a:cubicBezTo>
                  <a:pt x="2479825" y="1532523"/>
                  <a:pt x="2479825" y="1532523"/>
                  <a:pt x="2481338" y="1532822"/>
                </a:cubicBezTo>
                <a:cubicBezTo>
                  <a:pt x="2482852" y="1533122"/>
                  <a:pt x="2482852" y="1533122"/>
                  <a:pt x="2482852" y="1533122"/>
                </a:cubicBezTo>
                <a:cubicBezTo>
                  <a:pt x="2482381" y="1535498"/>
                  <a:pt x="2482381" y="1535498"/>
                  <a:pt x="2482381" y="1535498"/>
                </a:cubicBezTo>
                <a:cubicBezTo>
                  <a:pt x="2481911" y="1537875"/>
                  <a:pt x="2481442" y="1540251"/>
                  <a:pt x="2480972" y="1542628"/>
                </a:cubicBezTo>
                <a:cubicBezTo>
                  <a:pt x="2478989" y="1544705"/>
                  <a:pt x="2478518" y="1547081"/>
                  <a:pt x="2478048" y="1549459"/>
                </a:cubicBezTo>
                <a:cubicBezTo>
                  <a:pt x="2481179" y="1557485"/>
                  <a:pt x="2480342" y="1569667"/>
                  <a:pt x="2469279" y="1569949"/>
                </a:cubicBezTo>
                <a:cubicBezTo>
                  <a:pt x="2468810" y="1572326"/>
                  <a:pt x="2468810" y="1572326"/>
                  <a:pt x="2468339" y="1574702"/>
                </a:cubicBezTo>
                <a:cubicBezTo>
                  <a:pt x="2468339" y="1574702"/>
                  <a:pt x="2467870" y="1577078"/>
                  <a:pt x="2466357" y="1576779"/>
                </a:cubicBezTo>
                <a:cubicBezTo>
                  <a:pt x="2466357" y="1576779"/>
                  <a:pt x="2464842" y="1576480"/>
                  <a:pt x="2465313" y="1574104"/>
                </a:cubicBezTo>
                <a:cubicBezTo>
                  <a:pt x="2464270" y="1571428"/>
                  <a:pt x="2466252" y="1569351"/>
                  <a:pt x="2468236" y="1567273"/>
                </a:cubicBezTo>
                <a:cubicBezTo>
                  <a:pt x="2468236" y="1567273"/>
                  <a:pt x="2468236" y="1567273"/>
                  <a:pt x="2466722" y="1566974"/>
                </a:cubicBezTo>
                <a:cubicBezTo>
                  <a:pt x="2467662" y="1562221"/>
                  <a:pt x="2465576" y="1556869"/>
                  <a:pt x="2465003" y="1551818"/>
                </a:cubicBezTo>
                <a:cubicBezTo>
                  <a:pt x="2463489" y="1551518"/>
                  <a:pt x="2461975" y="1551218"/>
                  <a:pt x="2460932" y="1548542"/>
                </a:cubicBezTo>
                <a:cubicBezTo>
                  <a:pt x="2460932" y="1548542"/>
                  <a:pt x="2460932" y="1548542"/>
                  <a:pt x="2460462" y="1550919"/>
                </a:cubicBezTo>
                <a:cubicBezTo>
                  <a:pt x="2461609" y="1561025"/>
                  <a:pt x="2457746" y="1572608"/>
                  <a:pt x="2447257" y="1577942"/>
                </a:cubicBezTo>
                <a:cubicBezTo>
                  <a:pt x="2446786" y="1580318"/>
                  <a:pt x="2446786" y="1580318"/>
                  <a:pt x="2446786" y="1580318"/>
                </a:cubicBezTo>
                <a:cubicBezTo>
                  <a:pt x="2444334" y="1584772"/>
                  <a:pt x="2443393" y="1589526"/>
                  <a:pt x="2437914" y="1593381"/>
                </a:cubicBezTo>
                <a:cubicBezTo>
                  <a:pt x="2437914" y="1593381"/>
                  <a:pt x="2436400" y="1593082"/>
                  <a:pt x="2434887" y="1592781"/>
                </a:cubicBezTo>
                <a:cubicBezTo>
                  <a:pt x="2435357" y="1590406"/>
                  <a:pt x="2435357" y="1590406"/>
                  <a:pt x="2437340" y="1588329"/>
                </a:cubicBezTo>
                <a:cubicBezTo>
                  <a:pt x="2439323" y="1586251"/>
                  <a:pt x="2441306" y="1584173"/>
                  <a:pt x="2442247" y="1579421"/>
                </a:cubicBezTo>
                <a:cubicBezTo>
                  <a:pt x="2442247" y="1579421"/>
                  <a:pt x="2442716" y="1577044"/>
                  <a:pt x="2443186" y="1574667"/>
                </a:cubicBezTo>
                <a:cubicBezTo>
                  <a:pt x="2443186" y="1574667"/>
                  <a:pt x="2443186" y="1574667"/>
                  <a:pt x="2441204" y="1576745"/>
                </a:cubicBezTo>
                <a:cubicBezTo>
                  <a:pt x="2446946" y="1555656"/>
                  <a:pt x="2452792" y="1541994"/>
                  <a:pt x="2455142" y="1530111"/>
                </a:cubicBezTo>
                <a:cubicBezTo>
                  <a:pt x="2455142" y="1530111"/>
                  <a:pt x="2455142" y="1530111"/>
                  <a:pt x="2456655" y="1530411"/>
                </a:cubicBezTo>
                <a:cubicBezTo>
                  <a:pt x="2456081" y="1525359"/>
                  <a:pt x="2457022" y="1520605"/>
                  <a:pt x="2457962" y="1515852"/>
                </a:cubicBezTo>
                <a:cubicBezTo>
                  <a:pt x="2458901" y="1511099"/>
                  <a:pt x="2459841" y="1506346"/>
                  <a:pt x="2460312" y="1503970"/>
                </a:cubicBezTo>
                <a:cubicBezTo>
                  <a:pt x="2459268" y="1501293"/>
                  <a:pt x="2461251" y="1499217"/>
                  <a:pt x="2462764" y="1499516"/>
                </a:cubicBezTo>
                <a:close/>
                <a:moveTo>
                  <a:pt x="4373629" y="1497652"/>
                </a:moveTo>
                <a:cubicBezTo>
                  <a:pt x="4373881" y="1497433"/>
                  <a:pt x="4375756" y="1499589"/>
                  <a:pt x="4383253" y="1508217"/>
                </a:cubicBezTo>
                <a:cubicBezTo>
                  <a:pt x="4381239" y="1509966"/>
                  <a:pt x="4381239" y="1509966"/>
                  <a:pt x="4373742" y="1501340"/>
                </a:cubicBezTo>
                <a:cubicBezTo>
                  <a:pt x="4374748" y="1500465"/>
                  <a:pt x="4373377" y="1497871"/>
                  <a:pt x="4373629" y="1497652"/>
                </a:cubicBezTo>
                <a:close/>
                <a:moveTo>
                  <a:pt x="4278574" y="1496221"/>
                </a:moveTo>
                <a:cubicBezTo>
                  <a:pt x="4280364" y="1494666"/>
                  <a:pt x="4291151" y="1503463"/>
                  <a:pt x="4292941" y="1501908"/>
                </a:cubicBezTo>
                <a:cubicBezTo>
                  <a:pt x="4301936" y="1512259"/>
                  <a:pt x="4291151" y="1503463"/>
                  <a:pt x="4300146" y="1513814"/>
                </a:cubicBezTo>
                <a:cubicBezTo>
                  <a:pt x="4301936" y="1512259"/>
                  <a:pt x="4318139" y="1534518"/>
                  <a:pt x="4307354" y="1525723"/>
                </a:cubicBezTo>
                <a:cubicBezTo>
                  <a:pt x="4307354" y="1525723"/>
                  <a:pt x="4298356" y="1515370"/>
                  <a:pt x="4298356" y="1515370"/>
                </a:cubicBezTo>
                <a:cubicBezTo>
                  <a:pt x="4287571" y="1506574"/>
                  <a:pt x="4287571" y="1506574"/>
                  <a:pt x="4278574" y="1496221"/>
                </a:cubicBezTo>
                <a:close/>
                <a:moveTo>
                  <a:pt x="1510683" y="1492221"/>
                </a:moveTo>
                <a:lnTo>
                  <a:pt x="1509973" y="1495025"/>
                </a:lnTo>
                <a:cubicBezTo>
                  <a:pt x="1504753" y="1515677"/>
                  <a:pt x="1499132" y="1537918"/>
                  <a:pt x="1494313" y="1556982"/>
                </a:cubicBezTo>
                <a:lnTo>
                  <a:pt x="1493310" y="1561810"/>
                </a:lnTo>
                <a:lnTo>
                  <a:pt x="1501823" y="1573358"/>
                </a:lnTo>
                <a:cubicBezTo>
                  <a:pt x="1503178" y="1595127"/>
                  <a:pt x="1522312" y="1609235"/>
                  <a:pt x="1529593" y="1628450"/>
                </a:cubicBezTo>
                <a:cubicBezTo>
                  <a:pt x="1547373" y="1620787"/>
                  <a:pt x="1546560" y="1607726"/>
                  <a:pt x="1546018" y="1599018"/>
                </a:cubicBezTo>
                <a:cubicBezTo>
                  <a:pt x="1545748" y="1594665"/>
                  <a:pt x="1533488" y="1593242"/>
                  <a:pt x="1533352" y="1591065"/>
                </a:cubicBezTo>
                <a:cubicBezTo>
                  <a:pt x="1532946" y="1584535"/>
                  <a:pt x="1532133" y="1571472"/>
                  <a:pt x="1531592" y="1562765"/>
                </a:cubicBezTo>
                <a:cubicBezTo>
                  <a:pt x="1530915" y="1551880"/>
                  <a:pt x="1518384" y="1546103"/>
                  <a:pt x="1529696" y="1532287"/>
                </a:cubicBezTo>
                <a:cubicBezTo>
                  <a:pt x="1529425" y="1527933"/>
                  <a:pt x="1517436" y="1530864"/>
                  <a:pt x="1511239" y="1529064"/>
                </a:cubicBezTo>
                <a:cubicBezTo>
                  <a:pt x="1513762" y="1520712"/>
                  <a:pt x="1513927" y="1511141"/>
                  <a:pt x="1512617" y="1500774"/>
                </a:cubicBezTo>
                <a:close/>
                <a:moveTo>
                  <a:pt x="3595045" y="1491924"/>
                </a:moveTo>
                <a:cubicBezTo>
                  <a:pt x="3596514" y="1492372"/>
                  <a:pt x="3593084" y="1500077"/>
                  <a:pt x="3592104" y="1504154"/>
                </a:cubicBezTo>
                <a:cubicBezTo>
                  <a:pt x="3590635" y="1503704"/>
                  <a:pt x="3589165" y="1503256"/>
                  <a:pt x="3586716" y="1506883"/>
                </a:cubicBezTo>
                <a:cubicBezTo>
                  <a:pt x="3586716" y="1506883"/>
                  <a:pt x="3588186" y="1500767"/>
                  <a:pt x="3588676" y="1498729"/>
                </a:cubicBezTo>
                <a:cubicBezTo>
                  <a:pt x="3590635" y="1497140"/>
                  <a:pt x="3592595" y="1495550"/>
                  <a:pt x="3595045" y="1491924"/>
                </a:cubicBezTo>
                <a:close/>
                <a:moveTo>
                  <a:pt x="4370271" y="1489212"/>
                </a:moveTo>
                <a:cubicBezTo>
                  <a:pt x="4379447" y="1496381"/>
                  <a:pt x="4371949" y="1487754"/>
                  <a:pt x="4381125" y="1494923"/>
                </a:cubicBezTo>
                <a:cubicBezTo>
                  <a:pt x="4386944" y="1505008"/>
                  <a:pt x="4385266" y="1506467"/>
                  <a:pt x="4377769" y="1497840"/>
                </a:cubicBezTo>
                <a:cubicBezTo>
                  <a:pt x="4377769" y="1497840"/>
                  <a:pt x="4377769" y="1497840"/>
                  <a:pt x="4370271" y="1489212"/>
                </a:cubicBezTo>
                <a:close/>
                <a:moveTo>
                  <a:pt x="4584622" y="1488673"/>
                </a:moveTo>
                <a:cubicBezTo>
                  <a:pt x="4586524" y="1487020"/>
                  <a:pt x="4594520" y="1496221"/>
                  <a:pt x="4596422" y="1494568"/>
                </a:cubicBezTo>
                <a:cubicBezTo>
                  <a:pt x="4604418" y="1503769"/>
                  <a:pt x="4602516" y="1505422"/>
                  <a:pt x="4600614" y="1507075"/>
                </a:cubicBezTo>
                <a:cubicBezTo>
                  <a:pt x="4600614" y="1507075"/>
                  <a:pt x="4598712" y="1508728"/>
                  <a:pt x="4598712" y="1508728"/>
                </a:cubicBezTo>
                <a:cubicBezTo>
                  <a:pt x="4594908" y="1512033"/>
                  <a:pt x="4593007" y="1513685"/>
                  <a:pt x="4585011" y="1504485"/>
                </a:cubicBezTo>
                <a:cubicBezTo>
                  <a:pt x="4596810" y="1510380"/>
                  <a:pt x="4576623" y="1479470"/>
                  <a:pt x="4590716" y="1499526"/>
                </a:cubicBezTo>
                <a:cubicBezTo>
                  <a:pt x="4590716" y="1499526"/>
                  <a:pt x="4590716" y="1499526"/>
                  <a:pt x="4592618" y="1497873"/>
                </a:cubicBezTo>
                <a:cubicBezTo>
                  <a:pt x="4592618" y="1497873"/>
                  <a:pt x="4592618" y="1497873"/>
                  <a:pt x="4584622" y="1488673"/>
                </a:cubicBezTo>
                <a:close/>
                <a:moveTo>
                  <a:pt x="3602281" y="1486315"/>
                </a:moveTo>
                <a:cubicBezTo>
                  <a:pt x="3604185" y="1485456"/>
                  <a:pt x="3606781" y="1485970"/>
                  <a:pt x="3609748" y="1486555"/>
                </a:cubicBezTo>
                <a:cubicBezTo>
                  <a:pt x="3607324" y="1491016"/>
                  <a:pt x="3606385" y="1495769"/>
                  <a:pt x="3598968" y="1494302"/>
                </a:cubicBezTo>
                <a:cubicBezTo>
                  <a:pt x="3599166" y="1489403"/>
                  <a:pt x="3600378" y="1487173"/>
                  <a:pt x="3602281" y="1486315"/>
                </a:cubicBezTo>
                <a:close/>
                <a:moveTo>
                  <a:pt x="4669923" y="1485263"/>
                </a:moveTo>
                <a:cubicBezTo>
                  <a:pt x="4671416" y="1486048"/>
                  <a:pt x="4673939" y="1488020"/>
                  <a:pt x="4678986" y="1491963"/>
                </a:cubicBezTo>
                <a:cubicBezTo>
                  <a:pt x="4687234" y="1501453"/>
                  <a:pt x="4687234" y="1501453"/>
                  <a:pt x="4685388" y="1503058"/>
                </a:cubicBezTo>
                <a:cubicBezTo>
                  <a:pt x="4683541" y="1504662"/>
                  <a:pt x="4683541" y="1504662"/>
                  <a:pt x="4681697" y="1506265"/>
                </a:cubicBezTo>
                <a:cubicBezTo>
                  <a:pt x="4671603" y="1498380"/>
                  <a:pt x="4675294" y="1495172"/>
                  <a:pt x="4667047" y="1485682"/>
                </a:cubicBezTo>
                <a:cubicBezTo>
                  <a:pt x="4667970" y="1484880"/>
                  <a:pt x="4668432" y="1484478"/>
                  <a:pt x="4669923" y="1485263"/>
                </a:cubicBezTo>
                <a:close/>
                <a:moveTo>
                  <a:pt x="4326754" y="1483877"/>
                </a:moveTo>
                <a:cubicBezTo>
                  <a:pt x="4328549" y="1484587"/>
                  <a:pt x="4331695" y="1486398"/>
                  <a:pt x="4333484" y="1484843"/>
                </a:cubicBezTo>
                <a:cubicBezTo>
                  <a:pt x="4342482" y="1495195"/>
                  <a:pt x="4338902" y="1498306"/>
                  <a:pt x="4349687" y="1507101"/>
                </a:cubicBezTo>
                <a:cubicBezTo>
                  <a:pt x="4346107" y="1510212"/>
                  <a:pt x="4337112" y="1499862"/>
                  <a:pt x="4328114" y="1489509"/>
                </a:cubicBezTo>
                <a:cubicBezTo>
                  <a:pt x="4324510" y="1483553"/>
                  <a:pt x="4324957" y="1483164"/>
                  <a:pt x="4326754" y="1483877"/>
                </a:cubicBezTo>
                <a:close/>
                <a:moveTo>
                  <a:pt x="4494436" y="1478215"/>
                </a:moveTo>
                <a:cubicBezTo>
                  <a:pt x="4496114" y="1476757"/>
                  <a:pt x="4505111" y="1487109"/>
                  <a:pt x="4505111" y="1487109"/>
                </a:cubicBezTo>
                <a:cubicBezTo>
                  <a:pt x="4503433" y="1488567"/>
                  <a:pt x="4512429" y="1498919"/>
                  <a:pt x="4510751" y="1500377"/>
                </a:cubicBezTo>
                <a:cubicBezTo>
                  <a:pt x="4501755" y="1490026"/>
                  <a:pt x="4492758" y="1479673"/>
                  <a:pt x="4492758" y="1479673"/>
                </a:cubicBezTo>
                <a:cubicBezTo>
                  <a:pt x="4494436" y="1478215"/>
                  <a:pt x="4494436" y="1478215"/>
                  <a:pt x="4494436" y="1478215"/>
                </a:cubicBezTo>
                <a:close/>
                <a:moveTo>
                  <a:pt x="4402977" y="1477194"/>
                </a:moveTo>
                <a:cubicBezTo>
                  <a:pt x="4404715" y="1478459"/>
                  <a:pt x="4407102" y="1481432"/>
                  <a:pt x="4410205" y="1486812"/>
                </a:cubicBezTo>
                <a:cubicBezTo>
                  <a:pt x="4416412" y="1497568"/>
                  <a:pt x="4414622" y="1499123"/>
                  <a:pt x="4403046" y="1493033"/>
                </a:cubicBezTo>
                <a:cubicBezTo>
                  <a:pt x="4399942" y="1487653"/>
                  <a:pt x="4398630" y="1480721"/>
                  <a:pt x="4399642" y="1477819"/>
                </a:cubicBezTo>
                <a:cubicBezTo>
                  <a:pt x="4400150" y="1476369"/>
                  <a:pt x="4401238" y="1475928"/>
                  <a:pt x="4402977" y="1477194"/>
                </a:cubicBezTo>
                <a:close/>
                <a:moveTo>
                  <a:pt x="4519876" y="1474273"/>
                </a:moveTo>
                <a:cubicBezTo>
                  <a:pt x="4528874" y="1484627"/>
                  <a:pt x="4527028" y="1486231"/>
                  <a:pt x="4525182" y="1487835"/>
                </a:cubicBezTo>
                <a:cubicBezTo>
                  <a:pt x="4523335" y="1489439"/>
                  <a:pt x="4521491" y="1491043"/>
                  <a:pt x="4514338" y="1479086"/>
                </a:cubicBezTo>
                <a:cubicBezTo>
                  <a:pt x="4516185" y="1477482"/>
                  <a:pt x="4518030" y="1475878"/>
                  <a:pt x="4519876" y="1474273"/>
                </a:cubicBezTo>
                <a:close/>
                <a:moveTo>
                  <a:pt x="4521889" y="1472524"/>
                </a:moveTo>
                <a:cubicBezTo>
                  <a:pt x="4521889" y="1472524"/>
                  <a:pt x="4532902" y="1481127"/>
                  <a:pt x="4532902" y="1481127"/>
                </a:cubicBezTo>
                <a:cubicBezTo>
                  <a:pt x="4539883" y="1493227"/>
                  <a:pt x="4530888" y="1482877"/>
                  <a:pt x="4521889" y="1472524"/>
                </a:cubicBezTo>
                <a:close/>
                <a:moveTo>
                  <a:pt x="1776584" y="1472235"/>
                </a:moveTo>
                <a:lnTo>
                  <a:pt x="1776559" y="1472236"/>
                </a:lnTo>
                <a:lnTo>
                  <a:pt x="1776568" y="1472364"/>
                </a:lnTo>
                <a:close/>
                <a:moveTo>
                  <a:pt x="4543976" y="1471501"/>
                </a:moveTo>
                <a:cubicBezTo>
                  <a:pt x="4545654" y="1470043"/>
                  <a:pt x="4554652" y="1480396"/>
                  <a:pt x="4554652" y="1480396"/>
                </a:cubicBezTo>
                <a:cubicBezTo>
                  <a:pt x="4563647" y="1490747"/>
                  <a:pt x="4551295" y="1483314"/>
                  <a:pt x="4543976" y="1471501"/>
                </a:cubicBezTo>
                <a:close/>
                <a:moveTo>
                  <a:pt x="4589209" y="1467018"/>
                </a:moveTo>
                <a:cubicBezTo>
                  <a:pt x="4599336" y="1474875"/>
                  <a:pt x="4607581" y="1484362"/>
                  <a:pt x="4615829" y="1493852"/>
                </a:cubicBezTo>
                <a:cubicBezTo>
                  <a:pt x="4612069" y="1497119"/>
                  <a:pt x="4608311" y="1500386"/>
                  <a:pt x="4598184" y="1492529"/>
                </a:cubicBezTo>
                <a:cubicBezTo>
                  <a:pt x="4601943" y="1489263"/>
                  <a:pt x="4575323" y="1462428"/>
                  <a:pt x="4589209" y="1467018"/>
                </a:cubicBezTo>
                <a:close/>
                <a:moveTo>
                  <a:pt x="4606786" y="1465372"/>
                </a:moveTo>
                <a:lnTo>
                  <a:pt x="4621198" y="1489186"/>
                </a:lnTo>
                <a:lnTo>
                  <a:pt x="4603206" y="1468483"/>
                </a:lnTo>
                <a:cubicBezTo>
                  <a:pt x="4604995" y="1466926"/>
                  <a:pt x="4606786" y="1465372"/>
                  <a:pt x="4606786" y="1465372"/>
                </a:cubicBezTo>
                <a:close/>
                <a:moveTo>
                  <a:pt x="4593516" y="1464789"/>
                </a:moveTo>
                <a:cubicBezTo>
                  <a:pt x="4603442" y="1472820"/>
                  <a:pt x="4601764" y="1474279"/>
                  <a:pt x="4603442" y="1472820"/>
                </a:cubicBezTo>
                <a:cubicBezTo>
                  <a:pt x="4611689" y="1482311"/>
                  <a:pt x="4611689" y="1482311"/>
                  <a:pt x="4610011" y="1483769"/>
                </a:cubicBezTo>
                <a:cubicBezTo>
                  <a:pt x="4608333" y="1485227"/>
                  <a:pt x="4601764" y="1474279"/>
                  <a:pt x="4593516" y="1464789"/>
                </a:cubicBezTo>
                <a:close/>
                <a:moveTo>
                  <a:pt x="4437849" y="1463037"/>
                </a:moveTo>
                <a:cubicBezTo>
                  <a:pt x="4439198" y="1464136"/>
                  <a:pt x="4441447" y="1466725"/>
                  <a:pt x="4445946" y="1471901"/>
                </a:cubicBezTo>
                <a:cubicBezTo>
                  <a:pt x="4445946" y="1471901"/>
                  <a:pt x="4454942" y="1482254"/>
                  <a:pt x="4454942" y="1482254"/>
                </a:cubicBezTo>
                <a:cubicBezTo>
                  <a:pt x="4462149" y="1494161"/>
                  <a:pt x="4460358" y="1495715"/>
                  <a:pt x="4449573" y="1486921"/>
                </a:cubicBezTo>
                <a:cubicBezTo>
                  <a:pt x="4449573" y="1486921"/>
                  <a:pt x="4449573" y="1486921"/>
                  <a:pt x="4447783" y="1488476"/>
                </a:cubicBezTo>
                <a:cubicBezTo>
                  <a:pt x="4456779" y="1498828"/>
                  <a:pt x="4444203" y="1491587"/>
                  <a:pt x="4444203" y="1491587"/>
                </a:cubicBezTo>
                <a:cubicBezTo>
                  <a:pt x="4435206" y="1481234"/>
                  <a:pt x="4436996" y="1479679"/>
                  <a:pt x="4427999" y="1469326"/>
                </a:cubicBezTo>
                <a:cubicBezTo>
                  <a:pt x="4427999" y="1469326"/>
                  <a:pt x="4436996" y="1479679"/>
                  <a:pt x="4438786" y="1478123"/>
                </a:cubicBezTo>
                <a:cubicBezTo>
                  <a:pt x="4440576" y="1476568"/>
                  <a:pt x="4440576" y="1476568"/>
                  <a:pt x="4442366" y="1475012"/>
                </a:cubicBezTo>
                <a:cubicBezTo>
                  <a:pt x="4442366" y="1475012"/>
                  <a:pt x="4433368" y="1464660"/>
                  <a:pt x="4435159" y="1463103"/>
                </a:cubicBezTo>
                <a:cubicBezTo>
                  <a:pt x="4436054" y="1462326"/>
                  <a:pt x="4436501" y="1461938"/>
                  <a:pt x="4437849" y="1463037"/>
                </a:cubicBezTo>
                <a:close/>
                <a:moveTo>
                  <a:pt x="4457491" y="1461868"/>
                </a:moveTo>
                <a:cubicBezTo>
                  <a:pt x="4457491" y="1461868"/>
                  <a:pt x="4457491" y="1461868"/>
                  <a:pt x="4465738" y="1471358"/>
                </a:cubicBezTo>
                <a:cubicBezTo>
                  <a:pt x="4473985" y="1480848"/>
                  <a:pt x="4473985" y="1480848"/>
                  <a:pt x="4482231" y="1490336"/>
                </a:cubicBezTo>
                <a:cubicBezTo>
                  <a:pt x="4488599" y="1501459"/>
                  <a:pt x="4470227" y="1484115"/>
                  <a:pt x="4466468" y="1487382"/>
                </a:cubicBezTo>
                <a:cubicBezTo>
                  <a:pt x="4458220" y="1477891"/>
                  <a:pt x="4458220" y="1477891"/>
                  <a:pt x="4449973" y="1468401"/>
                </a:cubicBezTo>
                <a:cubicBezTo>
                  <a:pt x="4453732" y="1465135"/>
                  <a:pt x="4455611" y="1463501"/>
                  <a:pt x="4457491" y="1461868"/>
                </a:cubicBezTo>
                <a:close/>
                <a:moveTo>
                  <a:pt x="4490516" y="1451335"/>
                </a:moveTo>
                <a:cubicBezTo>
                  <a:pt x="4498014" y="1459962"/>
                  <a:pt x="4498014" y="1459962"/>
                  <a:pt x="4498014" y="1459962"/>
                </a:cubicBezTo>
                <a:cubicBezTo>
                  <a:pt x="4503721" y="1470145"/>
                  <a:pt x="4494434" y="1463073"/>
                  <a:pt x="4492643" y="1464629"/>
                </a:cubicBezTo>
                <a:cubicBezTo>
                  <a:pt x="4485146" y="1456002"/>
                  <a:pt x="4486936" y="1454446"/>
                  <a:pt x="4490516" y="1451335"/>
                </a:cubicBezTo>
                <a:close/>
                <a:moveTo>
                  <a:pt x="4555139" y="1444803"/>
                </a:moveTo>
                <a:cubicBezTo>
                  <a:pt x="4556606" y="1445385"/>
                  <a:pt x="4559051" y="1447499"/>
                  <a:pt x="4563249" y="1452330"/>
                </a:cubicBezTo>
                <a:cubicBezTo>
                  <a:pt x="4559558" y="1455538"/>
                  <a:pt x="4569799" y="1463595"/>
                  <a:pt x="4576351" y="1474861"/>
                </a:cubicBezTo>
                <a:cubicBezTo>
                  <a:pt x="4582902" y="1486128"/>
                  <a:pt x="4572658" y="1478070"/>
                  <a:pt x="4572658" y="1478070"/>
                </a:cubicBezTo>
                <a:cubicBezTo>
                  <a:pt x="4564262" y="1468408"/>
                  <a:pt x="4555866" y="1458746"/>
                  <a:pt x="4547468" y="1449085"/>
                </a:cubicBezTo>
                <a:cubicBezTo>
                  <a:pt x="4555151" y="1455128"/>
                  <a:pt x="4550740" y="1443062"/>
                  <a:pt x="4555139" y="1444803"/>
                </a:cubicBezTo>
                <a:close/>
                <a:moveTo>
                  <a:pt x="4748162" y="1444256"/>
                </a:moveTo>
                <a:cubicBezTo>
                  <a:pt x="4756559" y="1453918"/>
                  <a:pt x="4764955" y="1463580"/>
                  <a:pt x="4764955" y="1463580"/>
                </a:cubicBezTo>
                <a:cubicBezTo>
                  <a:pt x="4764955" y="1463580"/>
                  <a:pt x="4764955" y="1463580"/>
                  <a:pt x="4763102" y="1465191"/>
                </a:cubicBezTo>
                <a:cubicBezTo>
                  <a:pt x="4754705" y="1455529"/>
                  <a:pt x="4756559" y="1453918"/>
                  <a:pt x="4748162" y="1444256"/>
                </a:cubicBezTo>
                <a:close/>
                <a:moveTo>
                  <a:pt x="4755070" y="1441738"/>
                </a:moveTo>
                <a:cubicBezTo>
                  <a:pt x="4756446" y="1442814"/>
                  <a:pt x="4758695" y="1445402"/>
                  <a:pt x="4763194" y="1450579"/>
                </a:cubicBezTo>
                <a:cubicBezTo>
                  <a:pt x="4763194" y="1450579"/>
                  <a:pt x="4761180" y="1452329"/>
                  <a:pt x="4761180" y="1452329"/>
                </a:cubicBezTo>
                <a:cubicBezTo>
                  <a:pt x="4761180" y="1452329"/>
                  <a:pt x="4752183" y="1441976"/>
                  <a:pt x="4752183" y="1441976"/>
                </a:cubicBezTo>
                <a:cubicBezTo>
                  <a:pt x="4753190" y="1441101"/>
                  <a:pt x="4753693" y="1440663"/>
                  <a:pt x="4755070" y="1441738"/>
                </a:cubicBezTo>
                <a:close/>
                <a:moveTo>
                  <a:pt x="1734611" y="1437918"/>
                </a:moveTo>
                <a:lnTo>
                  <a:pt x="1718079" y="1443923"/>
                </a:lnTo>
                <a:cubicBezTo>
                  <a:pt x="1728687" y="1466892"/>
                  <a:pt x="1723868" y="1485960"/>
                  <a:pt x="1714989" y="1504849"/>
                </a:cubicBezTo>
                <a:lnTo>
                  <a:pt x="1712816" y="1509019"/>
                </a:lnTo>
                <a:lnTo>
                  <a:pt x="1718836" y="1518596"/>
                </a:lnTo>
                <a:cubicBezTo>
                  <a:pt x="1720598" y="1522553"/>
                  <a:pt x="1722376" y="1526781"/>
                  <a:pt x="1725663" y="1530914"/>
                </a:cubicBezTo>
                <a:cubicBezTo>
                  <a:pt x="1726066" y="1537397"/>
                  <a:pt x="1726469" y="1543879"/>
                  <a:pt x="1732911" y="1549986"/>
                </a:cubicBezTo>
                <a:cubicBezTo>
                  <a:pt x="1733046" y="1552146"/>
                  <a:pt x="1733179" y="1554308"/>
                  <a:pt x="1727142" y="1554683"/>
                </a:cubicBezTo>
                <a:cubicBezTo>
                  <a:pt x="1727142" y="1554683"/>
                  <a:pt x="1721105" y="1555059"/>
                  <a:pt x="1720970" y="1552897"/>
                </a:cubicBezTo>
                <a:cubicBezTo>
                  <a:pt x="1720568" y="1546415"/>
                  <a:pt x="1713992" y="1538148"/>
                  <a:pt x="1713588" y="1531666"/>
                </a:cubicBezTo>
                <a:cubicBezTo>
                  <a:pt x="1713320" y="1527344"/>
                  <a:pt x="1711575" y="1523656"/>
                  <a:pt x="1709831" y="1519969"/>
                </a:cubicBezTo>
                <a:lnTo>
                  <a:pt x="1708792" y="1516740"/>
                </a:lnTo>
                <a:lnTo>
                  <a:pt x="1700050" y="1533512"/>
                </a:lnTo>
                <a:cubicBezTo>
                  <a:pt x="1695003" y="1543331"/>
                  <a:pt x="1690364" y="1553570"/>
                  <a:pt x="1687552" y="1564693"/>
                </a:cubicBezTo>
                <a:cubicBezTo>
                  <a:pt x="1683536" y="1580584"/>
                  <a:pt x="1682974" y="1599038"/>
                  <a:pt x="1678757" y="1615724"/>
                </a:cubicBezTo>
                <a:lnTo>
                  <a:pt x="1670315" y="1635358"/>
                </a:lnTo>
                <a:lnTo>
                  <a:pt x="1672284" y="1634016"/>
                </a:lnTo>
                <a:cubicBezTo>
                  <a:pt x="1674414" y="1633098"/>
                  <a:pt x="1677411" y="1632365"/>
                  <a:pt x="1681958" y="1632082"/>
                </a:cubicBezTo>
                <a:cubicBezTo>
                  <a:pt x="1695166" y="1648744"/>
                  <a:pt x="1708373" y="1665405"/>
                  <a:pt x="1684937" y="1679976"/>
                </a:cubicBezTo>
                <a:cubicBezTo>
                  <a:pt x="1678876" y="1680352"/>
                  <a:pt x="1678605" y="1675999"/>
                  <a:pt x="1678470" y="1673822"/>
                </a:cubicBezTo>
                <a:cubicBezTo>
                  <a:pt x="1672407" y="1674198"/>
                  <a:pt x="1672678" y="1678552"/>
                  <a:pt x="1666616" y="1678930"/>
                </a:cubicBezTo>
                <a:cubicBezTo>
                  <a:pt x="1660689" y="1681485"/>
                  <a:pt x="1660824" y="1683661"/>
                  <a:pt x="1667023" y="1685461"/>
                </a:cubicBezTo>
                <a:cubicBezTo>
                  <a:pt x="1667158" y="1687638"/>
                  <a:pt x="1667158" y="1687638"/>
                  <a:pt x="1667158" y="1687638"/>
                </a:cubicBezTo>
                <a:cubicBezTo>
                  <a:pt x="1667158" y="1687638"/>
                  <a:pt x="1679553" y="1691237"/>
                  <a:pt x="1679282" y="1686884"/>
                </a:cubicBezTo>
                <a:lnTo>
                  <a:pt x="1690836" y="1692412"/>
                </a:lnTo>
                <a:lnTo>
                  <a:pt x="1692072" y="1687526"/>
                </a:lnTo>
                <a:cubicBezTo>
                  <a:pt x="1692274" y="1686723"/>
                  <a:pt x="1692274" y="1686723"/>
                  <a:pt x="1692274" y="1686723"/>
                </a:cubicBezTo>
                <a:cubicBezTo>
                  <a:pt x="1693901" y="1680289"/>
                  <a:pt x="1693901" y="1680289"/>
                  <a:pt x="1693901" y="1680289"/>
                </a:cubicBezTo>
                <a:cubicBezTo>
                  <a:pt x="1704958" y="1683084"/>
                  <a:pt x="1704958" y="1683084"/>
                  <a:pt x="1703332" y="1689517"/>
                </a:cubicBezTo>
                <a:cubicBezTo>
                  <a:pt x="1703332" y="1689517"/>
                  <a:pt x="1701706" y="1695951"/>
                  <a:pt x="1701706" y="1695951"/>
                </a:cubicBezTo>
                <a:lnTo>
                  <a:pt x="1701331" y="1697432"/>
                </a:lnTo>
                <a:lnTo>
                  <a:pt x="1702019" y="1697762"/>
                </a:lnTo>
                <a:cubicBezTo>
                  <a:pt x="1709126" y="1701963"/>
                  <a:pt x="1714046" y="1707666"/>
                  <a:pt x="1711624" y="1717652"/>
                </a:cubicBezTo>
                <a:cubicBezTo>
                  <a:pt x="1693438" y="1718783"/>
                  <a:pt x="1700177" y="1729290"/>
                  <a:pt x="1694522" y="1736199"/>
                </a:cubicBezTo>
                <a:cubicBezTo>
                  <a:pt x="1697688" y="1738186"/>
                  <a:pt x="1700820" y="1739631"/>
                  <a:pt x="1704695" y="1740757"/>
                </a:cubicBezTo>
                <a:lnTo>
                  <a:pt x="1717433" y="1743059"/>
                </a:lnTo>
                <a:lnTo>
                  <a:pt x="1727745" y="1730389"/>
                </a:lnTo>
                <a:cubicBezTo>
                  <a:pt x="1712317" y="1726489"/>
                  <a:pt x="1713923" y="1720133"/>
                  <a:pt x="1713923" y="1720133"/>
                </a:cubicBezTo>
                <a:cubicBezTo>
                  <a:pt x="1721957" y="1688351"/>
                  <a:pt x="1716168" y="1646313"/>
                  <a:pt x="1738023" y="1624788"/>
                </a:cubicBezTo>
                <a:cubicBezTo>
                  <a:pt x="1736092" y="1583725"/>
                  <a:pt x="1761100" y="1545668"/>
                  <a:pt x="1771961" y="1508789"/>
                </a:cubicBezTo>
                <a:lnTo>
                  <a:pt x="1775078" y="1484148"/>
                </a:lnTo>
                <a:lnTo>
                  <a:pt x="1771986" y="1484814"/>
                </a:lnTo>
                <a:cubicBezTo>
                  <a:pt x="1771206" y="1484592"/>
                  <a:pt x="1771173" y="1484054"/>
                  <a:pt x="1771173" y="1484054"/>
                </a:cubicBezTo>
                <a:cubicBezTo>
                  <a:pt x="1764942" y="1482279"/>
                  <a:pt x="1764807" y="1480124"/>
                  <a:pt x="1764673" y="1477970"/>
                </a:cubicBezTo>
                <a:cubicBezTo>
                  <a:pt x="1764539" y="1475817"/>
                  <a:pt x="1764539" y="1475817"/>
                  <a:pt x="1764405" y="1473663"/>
                </a:cubicBezTo>
                <a:lnTo>
                  <a:pt x="1762103" y="1472175"/>
                </a:lnTo>
                <a:lnTo>
                  <a:pt x="1759548" y="1474691"/>
                </a:lnTo>
                <a:cubicBezTo>
                  <a:pt x="1759548" y="1474691"/>
                  <a:pt x="1759548" y="1474691"/>
                  <a:pt x="1759750" y="1473898"/>
                </a:cubicBezTo>
                <a:lnTo>
                  <a:pt x="1760454" y="1471110"/>
                </a:lnTo>
                <a:lnTo>
                  <a:pt x="1737297" y="1456157"/>
                </a:lnTo>
                <a:cubicBezTo>
                  <a:pt x="1734005" y="1452442"/>
                  <a:pt x="1731843" y="1448454"/>
                  <a:pt x="1731590" y="1444381"/>
                </a:cubicBezTo>
                <a:close/>
                <a:moveTo>
                  <a:pt x="4604991" y="1436645"/>
                </a:moveTo>
                <a:cubicBezTo>
                  <a:pt x="4611393" y="1447739"/>
                  <a:pt x="4613238" y="1446135"/>
                  <a:pt x="4621484" y="1455623"/>
                </a:cubicBezTo>
                <a:cubicBezTo>
                  <a:pt x="4623330" y="1454018"/>
                  <a:pt x="4615085" y="1444530"/>
                  <a:pt x="4615085" y="1444530"/>
                </a:cubicBezTo>
                <a:cubicBezTo>
                  <a:pt x="4625176" y="1452414"/>
                  <a:pt x="4625176" y="1452414"/>
                  <a:pt x="4628868" y="1449205"/>
                </a:cubicBezTo>
                <a:cubicBezTo>
                  <a:pt x="4628868" y="1449205"/>
                  <a:pt x="4635269" y="1460300"/>
                  <a:pt x="4645363" y="1468186"/>
                </a:cubicBezTo>
                <a:lnTo>
                  <a:pt x="4656372" y="1476787"/>
                </a:lnTo>
                <a:cubicBezTo>
                  <a:pt x="4656372" y="1476787"/>
                  <a:pt x="4654357" y="1478537"/>
                  <a:pt x="4654357" y="1478537"/>
                </a:cubicBezTo>
                <a:cubicBezTo>
                  <a:pt x="4663353" y="1488888"/>
                  <a:pt x="4656372" y="1476787"/>
                  <a:pt x="4663353" y="1488888"/>
                </a:cubicBezTo>
                <a:cubicBezTo>
                  <a:pt x="4663353" y="1488888"/>
                  <a:pt x="4663353" y="1488888"/>
                  <a:pt x="4661339" y="1490638"/>
                </a:cubicBezTo>
                <a:lnTo>
                  <a:pt x="4645362" y="1468186"/>
                </a:lnTo>
                <a:lnTo>
                  <a:pt x="4637979" y="1474603"/>
                </a:lnTo>
                <a:cubicBezTo>
                  <a:pt x="4637979" y="1474603"/>
                  <a:pt x="4637979" y="1474603"/>
                  <a:pt x="4646224" y="1484091"/>
                </a:cubicBezTo>
                <a:cubicBezTo>
                  <a:pt x="4656318" y="1491976"/>
                  <a:pt x="4658164" y="1490372"/>
                  <a:pt x="4674657" y="1509349"/>
                </a:cubicBezTo>
                <a:cubicBezTo>
                  <a:pt x="4672810" y="1510954"/>
                  <a:pt x="4670965" y="1512559"/>
                  <a:pt x="4667272" y="1515767"/>
                </a:cubicBezTo>
                <a:cubicBezTo>
                  <a:pt x="4667272" y="1515767"/>
                  <a:pt x="4650780" y="1496788"/>
                  <a:pt x="4642532" y="1487299"/>
                </a:cubicBezTo>
                <a:cubicBezTo>
                  <a:pt x="4652627" y="1495185"/>
                  <a:pt x="4644378" y="1485695"/>
                  <a:pt x="4644378" y="1485695"/>
                </a:cubicBezTo>
                <a:cubicBezTo>
                  <a:pt x="4644378" y="1485695"/>
                  <a:pt x="4636133" y="1476207"/>
                  <a:pt x="4636133" y="1476207"/>
                </a:cubicBezTo>
                <a:cubicBezTo>
                  <a:pt x="4626039" y="1468321"/>
                  <a:pt x="4632441" y="1479415"/>
                  <a:pt x="4640687" y="1488903"/>
                </a:cubicBezTo>
                <a:cubicBezTo>
                  <a:pt x="4640687" y="1488903"/>
                  <a:pt x="4632441" y="1479415"/>
                  <a:pt x="4630596" y="1481019"/>
                </a:cubicBezTo>
                <a:cubicBezTo>
                  <a:pt x="4622348" y="1471530"/>
                  <a:pt x="4615947" y="1460435"/>
                  <a:pt x="4617792" y="1458831"/>
                </a:cubicBezTo>
                <a:cubicBezTo>
                  <a:pt x="4617792" y="1458831"/>
                  <a:pt x="4609547" y="1449343"/>
                  <a:pt x="4601299" y="1439853"/>
                </a:cubicBezTo>
                <a:cubicBezTo>
                  <a:pt x="4603146" y="1438249"/>
                  <a:pt x="4603146" y="1438249"/>
                  <a:pt x="4604991" y="1436645"/>
                </a:cubicBezTo>
                <a:close/>
                <a:moveTo>
                  <a:pt x="4642166" y="1434618"/>
                </a:moveTo>
                <a:cubicBezTo>
                  <a:pt x="4658960" y="1453943"/>
                  <a:pt x="4671064" y="1460382"/>
                  <a:pt x="4664522" y="1449110"/>
                </a:cubicBezTo>
                <a:cubicBezTo>
                  <a:pt x="4664522" y="1449110"/>
                  <a:pt x="4664522" y="1449110"/>
                  <a:pt x="4662668" y="1450721"/>
                </a:cubicBezTo>
                <a:cubicBezTo>
                  <a:pt x="4662668" y="1450721"/>
                  <a:pt x="4654271" y="1441059"/>
                  <a:pt x="4654271" y="1441059"/>
                </a:cubicBezTo>
                <a:cubicBezTo>
                  <a:pt x="4654271" y="1441059"/>
                  <a:pt x="4656125" y="1439447"/>
                  <a:pt x="4656125" y="1439447"/>
                </a:cubicBezTo>
                <a:cubicBezTo>
                  <a:pt x="4666375" y="1447499"/>
                  <a:pt x="4666375" y="1447499"/>
                  <a:pt x="4666375" y="1447499"/>
                </a:cubicBezTo>
                <a:cubicBezTo>
                  <a:pt x="4666375" y="1447499"/>
                  <a:pt x="4674772" y="1457160"/>
                  <a:pt x="4674772" y="1457160"/>
                </a:cubicBezTo>
                <a:cubicBezTo>
                  <a:pt x="4674772" y="1457160"/>
                  <a:pt x="4674772" y="1457160"/>
                  <a:pt x="4668229" y="1445888"/>
                </a:cubicBezTo>
                <a:cubicBezTo>
                  <a:pt x="4668229" y="1445888"/>
                  <a:pt x="4670083" y="1444277"/>
                  <a:pt x="4671937" y="1442665"/>
                </a:cubicBezTo>
                <a:cubicBezTo>
                  <a:pt x="4680334" y="1452326"/>
                  <a:pt x="4680334" y="1452326"/>
                  <a:pt x="4680334" y="1452326"/>
                </a:cubicBezTo>
                <a:cubicBezTo>
                  <a:pt x="4678479" y="1453938"/>
                  <a:pt x="4678479" y="1453938"/>
                  <a:pt x="4678479" y="1453938"/>
                </a:cubicBezTo>
                <a:cubicBezTo>
                  <a:pt x="4680334" y="1452326"/>
                  <a:pt x="4695272" y="1473261"/>
                  <a:pt x="4705524" y="1481312"/>
                </a:cubicBezTo>
                <a:cubicBezTo>
                  <a:pt x="4703669" y="1482924"/>
                  <a:pt x="4710212" y="1494196"/>
                  <a:pt x="4708358" y="1495807"/>
                </a:cubicBezTo>
                <a:cubicBezTo>
                  <a:pt x="4706504" y="1497418"/>
                  <a:pt x="4686003" y="1481317"/>
                  <a:pt x="4692547" y="1492590"/>
                </a:cubicBezTo>
                <a:cubicBezTo>
                  <a:pt x="4682296" y="1484539"/>
                  <a:pt x="4684150" y="1482928"/>
                  <a:pt x="4684150" y="1482928"/>
                </a:cubicBezTo>
                <a:cubicBezTo>
                  <a:pt x="4685131" y="1499035"/>
                  <a:pt x="4634751" y="1441064"/>
                  <a:pt x="4642166" y="1434618"/>
                </a:cubicBezTo>
                <a:close/>
                <a:moveTo>
                  <a:pt x="4681206" y="1434610"/>
                </a:moveTo>
                <a:cubicBezTo>
                  <a:pt x="4691457" y="1442661"/>
                  <a:pt x="4689603" y="1444271"/>
                  <a:pt x="4697999" y="1453933"/>
                </a:cubicBezTo>
                <a:cubicBezTo>
                  <a:pt x="4706396" y="1463595"/>
                  <a:pt x="4701707" y="1450711"/>
                  <a:pt x="4701707" y="1450711"/>
                </a:cubicBezTo>
                <a:cubicBezTo>
                  <a:pt x="4701707" y="1450711"/>
                  <a:pt x="4701707" y="1450711"/>
                  <a:pt x="4693310" y="1441049"/>
                </a:cubicBezTo>
                <a:cubicBezTo>
                  <a:pt x="4693310" y="1441049"/>
                  <a:pt x="4695164" y="1439438"/>
                  <a:pt x="4695164" y="1439438"/>
                </a:cubicBezTo>
                <a:cubicBezTo>
                  <a:pt x="4695164" y="1439438"/>
                  <a:pt x="4695164" y="1439438"/>
                  <a:pt x="4697018" y="1437827"/>
                </a:cubicBezTo>
                <a:cubicBezTo>
                  <a:pt x="4705415" y="1447489"/>
                  <a:pt x="4703561" y="1449100"/>
                  <a:pt x="4703561" y="1449100"/>
                </a:cubicBezTo>
                <a:cubicBezTo>
                  <a:pt x="4703561" y="1449100"/>
                  <a:pt x="4711957" y="1458761"/>
                  <a:pt x="4711957" y="1458761"/>
                </a:cubicBezTo>
                <a:cubicBezTo>
                  <a:pt x="4715665" y="1455539"/>
                  <a:pt x="4707269" y="1445877"/>
                  <a:pt x="4709123" y="1444267"/>
                </a:cubicBezTo>
                <a:cubicBezTo>
                  <a:pt x="4710977" y="1442656"/>
                  <a:pt x="4719373" y="1452317"/>
                  <a:pt x="4721227" y="1450706"/>
                </a:cubicBezTo>
                <a:cubicBezTo>
                  <a:pt x="4721227" y="1450706"/>
                  <a:pt x="4723081" y="1449095"/>
                  <a:pt x="4723081" y="1449095"/>
                </a:cubicBezTo>
                <a:cubicBezTo>
                  <a:pt x="4716538" y="1437822"/>
                  <a:pt x="4720246" y="1434600"/>
                  <a:pt x="4732350" y="1441039"/>
                </a:cubicBezTo>
                <a:cubicBezTo>
                  <a:pt x="4732350" y="1441039"/>
                  <a:pt x="4740747" y="1450701"/>
                  <a:pt x="4738893" y="1452313"/>
                </a:cubicBezTo>
                <a:cubicBezTo>
                  <a:pt x="4749143" y="1460363"/>
                  <a:pt x="4750996" y="1458752"/>
                  <a:pt x="4752850" y="1457141"/>
                </a:cubicBezTo>
                <a:cubicBezTo>
                  <a:pt x="4754705" y="1455529"/>
                  <a:pt x="4761248" y="1466803"/>
                  <a:pt x="4763102" y="1465191"/>
                </a:cubicBezTo>
                <a:cubicBezTo>
                  <a:pt x="4764955" y="1463580"/>
                  <a:pt x="4773352" y="1473242"/>
                  <a:pt x="4775206" y="1471631"/>
                </a:cubicBezTo>
                <a:cubicBezTo>
                  <a:pt x="4777060" y="1470020"/>
                  <a:pt x="4766809" y="1461969"/>
                  <a:pt x="4768662" y="1460357"/>
                </a:cubicBezTo>
                <a:cubicBezTo>
                  <a:pt x="4770517" y="1458747"/>
                  <a:pt x="4778913" y="1468409"/>
                  <a:pt x="4780767" y="1466798"/>
                </a:cubicBezTo>
                <a:cubicBezTo>
                  <a:pt x="4772371" y="1457136"/>
                  <a:pt x="4774224" y="1455525"/>
                  <a:pt x="4757431" y="1436202"/>
                </a:cubicBezTo>
                <a:cubicBezTo>
                  <a:pt x="4767681" y="1444252"/>
                  <a:pt x="4761139" y="1432980"/>
                  <a:pt x="4769535" y="1442641"/>
                </a:cubicBezTo>
                <a:cubicBezTo>
                  <a:pt x="4776078" y="1453914"/>
                  <a:pt x="4779786" y="1450691"/>
                  <a:pt x="4794725" y="1471627"/>
                </a:cubicBezTo>
                <a:cubicBezTo>
                  <a:pt x="4789164" y="1476460"/>
                  <a:pt x="4778041" y="1486126"/>
                  <a:pt x="4764082" y="1481297"/>
                </a:cubicBezTo>
                <a:cubicBezTo>
                  <a:pt x="4764082" y="1481297"/>
                  <a:pt x="4755686" y="1471636"/>
                  <a:pt x="4755686" y="1471636"/>
                </a:cubicBezTo>
                <a:cubicBezTo>
                  <a:pt x="4753832" y="1473247"/>
                  <a:pt x="4762228" y="1482909"/>
                  <a:pt x="4762228" y="1482909"/>
                </a:cubicBezTo>
                <a:cubicBezTo>
                  <a:pt x="4752959" y="1490964"/>
                  <a:pt x="4739001" y="1486136"/>
                  <a:pt x="4729732" y="1494191"/>
                </a:cubicBezTo>
                <a:cubicBezTo>
                  <a:pt x="4719481" y="1486141"/>
                  <a:pt x="4717628" y="1487751"/>
                  <a:pt x="4709231" y="1478090"/>
                </a:cubicBezTo>
                <a:cubicBezTo>
                  <a:pt x="4709231" y="1478090"/>
                  <a:pt x="4707377" y="1479702"/>
                  <a:pt x="4707377" y="1479702"/>
                </a:cubicBezTo>
                <a:cubicBezTo>
                  <a:pt x="4707377" y="1479702"/>
                  <a:pt x="4700834" y="1468428"/>
                  <a:pt x="4700834" y="1468428"/>
                </a:cubicBezTo>
                <a:cubicBezTo>
                  <a:pt x="4692438" y="1458767"/>
                  <a:pt x="4694291" y="1457156"/>
                  <a:pt x="4675645" y="1439443"/>
                </a:cubicBezTo>
                <a:cubicBezTo>
                  <a:pt x="4677499" y="1437832"/>
                  <a:pt x="4677499" y="1437832"/>
                  <a:pt x="4677499" y="1437832"/>
                </a:cubicBezTo>
                <a:cubicBezTo>
                  <a:pt x="4679352" y="1436221"/>
                  <a:pt x="4679352" y="1436221"/>
                  <a:pt x="4681206" y="1434610"/>
                </a:cubicBezTo>
                <a:close/>
                <a:moveTo>
                  <a:pt x="3638929" y="1417793"/>
                </a:moveTo>
                <a:cubicBezTo>
                  <a:pt x="3638001" y="1422485"/>
                  <a:pt x="3639519" y="1422785"/>
                  <a:pt x="3641037" y="1423085"/>
                </a:cubicBezTo>
                <a:cubicBezTo>
                  <a:pt x="3635556" y="1426876"/>
                  <a:pt x="3637199" y="1434514"/>
                  <a:pt x="3625983" y="1427421"/>
                </a:cubicBezTo>
                <a:cubicBezTo>
                  <a:pt x="3628429" y="1423030"/>
                  <a:pt x="3629820" y="1415993"/>
                  <a:pt x="3638929" y="1417793"/>
                </a:cubicBezTo>
                <a:close/>
                <a:moveTo>
                  <a:pt x="1761789" y="1400871"/>
                </a:moveTo>
                <a:cubicBezTo>
                  <a:pt x="1751665" y="1408456"/>
                  <a:pt x="1749256" y="1417991"/>
                  <a:pt x="1745118" y="1426244"/>
                </a:cubicBezTo>
                <a:lnTo>
                  <a:pt x="1739114" y="1433858"/>
                </a:lnTo>
                <a:lnTo>
                  <a:pt x="1769248" y="1463620"/>
                </a:lnTo>
                <a:lnTo>
                  <a:pt x="1770476" y="1463929"/>
                </a:lnTo>
                <a:cubicBezTo>
                  <a:pt x="1774334" y="1464905"/>
                  <a:pt x="1778190" y="1465880"/>
                  <a:pt x="1778190" y="1465880"/>
                </a:cubicBezTo>
                <a:cubicBezTo>
                  <a:pt x="1778190" y="1465880"/>
                  <a:pt x="1781404" y="1453167"/>
                  <a:pt x="1783010" y="1446809"/>
                </a:cubicBezTo>
                <a:cubicBezTo>
                  <a:pt x="1769188" y="1436554"/>
                  <a:pt x="1791044" y="1415029"/>
                  <a:pt x="1792650" y="1408673"/>
                </a:cubicBezTo>
                <a:cubicBezTo>
                  <a:pt x="1778829" y="1398416"/>
                  <a:pt x="1760183" y="1407229"/>
                  <a:pt x="1761789" y="1400871"/>
                </a:cubicBezTo>
                <a:close/>
                <a:moveTo>
                  <a:pt x="3576240" y="1381729"/>
                </a:moveTo>
                <a:lnTo>
                  <a:pt x="3572878" y="1382493"/>
                </a:lnTo>
                <a:cubicBezTo>
                  <a:pt x="3571422" y="1385922"/>
                  <a:pt x="3570695" y="1387635"/>
                  <a:pt x="3569721" y="1389610"/>
                </a:cubicBezTo>
                <a:lnTo>
                  <a:pt x="3566739" y="1395200"/>
                </a:lnTo>
                <a:lnTo>
                  <a:pt x="3566808" y="1395459"/>
                </a:lnTo>
                <a:cubicBezTo>
                  <a:pt x="3567671" y="1395997"/>
                  <a:pt x="3568903" y="1395825"/>
                  <a:pt x="3570381" y="1396277"/>
                </a:cubicBezTo>
                <a:close/>
                <a:moveTo>
                  <a:pt x="3590570" y="1378300"/>
                </a:moveTo>
                <a:cubicBezTo>
                  <a:pt x="3587123" y="1379442"/>
                  <a:pt x="3583677" y="1387170"/>
                  <a:pt x="3581704" y="1382175"/>
                </a:cubicBezTo>
                <a:lnTo>
                  <a:pt x="3582115" y="1379582"/>
                </a:lnTo>
                <a:lnTo>
                  <a:pt x="3580075" y="1380859"/>
                </a:lnTo>
                <a:lnTo>
                  <a:pt x="3579043" y="1381094"/>
                </a:lnTo>
                <a:lnTo>
                  <a:pt x="3580489" y="1389092"/>
                </a:lnTo>
                <a:lnTo>
                  <a:pt x="3589399" y="1391334"/>
                </a:lnTo>
                <a:lnTo>
                  <a:pt x="3595061" y="1395333"/>
                </a:lnTo>
                <a:lnTo>
                  <a:pt x="3595426" y="1392445"/>
                </a:lnTo>
                <a:cubicBezTo>
                  <a:pt x="3594915" y="1384982"/>
                  <a:pt x="3589834" y="1386309"/>
                  <a:pt x="3590570" y="1378300"/>
                </a:cubicBezTo>
                <a:close/>
                <a:moveTo>
                  <a:pt x="3634479" y="1334487"/>
                </a:moveTo>
                <a:cubicBezTo>
                  <a:pt x="3636082" y="1334976"/>
                  <a:pt x="3637685" y="1335467"/>
                  <a:pt x="3639289" y="1335958"/>
                </a:cubicBezTo>
                <a:cubicBezTo>
                  <a:pt x="3638308" y="1340035"/>
                  <a:pt x="3635102" y="1339054"/>
                  <a:pt x="3634122" y="1343131"/>
                </a:cubicBezTo>
                <a:cubicBezTo>
                  <a:pt x="3633320" y="1342885"/>
                  <a:pt x="3633165" y="1341744"/>
                  <a:pt x="3633332" y="1340154"/>
                </a:cubicBezTo>
                <a:cubicBezTo>
                  <a:pt x="3633499" y="1338563"/>
                  <a:pt x="3633989" y="1336525"/>
                  <a:pt x="3634479" y="1334487"/>
                </a:cubicBezTo>
                <a:close/>
                <a:moveTo>
                  <a:pt x="3632694" y="1322272"/>
                </a:moveTo>
                <a:cubicBezTo>
                  <a:pt x="3637119" y="1323147"/>
                  <a:pt x="3634277" y="1329770"/>
                  <a:pt x="3637228" y="1330353"/>
                </a:cubicBezTo>
                <a:cubicBezTo>
                  <a:pt x="3636772" y="1332657"/>
                  <a:pt x="3635297" y="1332365"/>
                  <a:pt x="3635753" y="1330061"/>
                </a:cubicBezTo>
                <a:cubicBezTo>
                  <a:pt x="3632346" y="1331782"/>
                  <a:pt x="3629395" y="1331198"/>
                  <a:pt x="3627008" y="1335516"/>
                </a:cubicBezTo>
                <a:cubicBezTo>
                  <a:pt x="3625646" y="1334648"/>
                  <a:pt x="3625200" y="1333511"/>
                  <a:pt x="3625328" y="1332265"/>
                </a:cubicBezTo>
                <a:cubicBezTo>
                  <a:pt x="3625707" y="1328523"/>
                  <a:pt x="3631245" y="1323782"/>
                  <a:pt x="3632694" y="1322272"/>
                </a:cubicBezTo>
                <a:close/>
                <a:moveTo>
                  <a:pt x="652518" y="1308892"/>
                </a:moveTo>
                <a:cubicBezTo>
                  <a:pt x="649323" y="1321531"/>
                  <a:pt x="646129" y="1334167"/>
                  <a:pt x="642935" y="1346804"/>
                </a:cubicBezTo>
                <a:cubicBezTo>
                  <a:pt x="641337" y="1353123"/>
                  <a:pt x="641337" y="1353123"/>
                  <a:pt x="624753" y="1348931"/>
                </a:cubicBezTo>
                <a:cubicBezTo>
                  <a:pt x="624753" y="1348931"/>
                  <a:pt x="624753" y="1348931"/>
                  <a:pt x="626350" y="1342612"/>
                </a:cubicBezTo>
                <a:cubicBezTo>
                  <a:pt x="629544" y="1329975"/>
                  <a:pt x="632738" y="1317339"/>
                  <a:pt x="652518" y="1308892"/>
                </a:cubicBezTo>
                <a:close/>
                <a:moveTo>
                  <a:pt x="1692834" y="1288907"/>
                </a:moveTo>
                <a:cubicBezTo>
                  <a:pt x="1692834" y="1288907"/>
                  <a:pt x="1691382" y="1294651"/>
                  <a:pt x="1691382" y="1294651"/>
                </a:cubicBezTo>
                <a:cubicBezTo>
                  <a:pt x="1689930" y="1300395"/>
                  <a:pt x="1674793" y="1290458"/>
                  <a:pt x="1692834" y="1288907"/>
                </a:cubicBezTo>
                <a:close/>
                <a:moveTo>
                  <a:pt x="3643959" y="1275979"/>
                </a:moveTo>
                <a:cubicBezTo>
                  <a:pt x="3647135" y="1274696"/>
                  <a:pt x="3645115" y="1283097"/>
                  <a:pt x="3642769" y="1286889"/>
                </a:cubicBezTo>
                <a:cubicBezTo>
                  <a:pt x="3641938" y="1284380"/>
                  <a:pt x="3642443" y="1282279"/>
                  <a:pt x="3643959" y="1275979"/>
                </a:cubicBezTo>
                <a:close/>
                <a:moveTo>
                  <a:pt x="666892" y="1252026"/>
                </a:moveTo>
                <a:cubicBezTo>
                  <a:pt x="683480" y="1256220"/>
                  <a:pt x="681883" y="1262537"/>
                  <a:pt x="681883" y="1262537"/>
                </a:cubicBezTo>
                <a:cubicBezTo>
                  <a:pt x="662100" y="1270982"/>
                  <a:pt x="657308" y="1289938"/>
                  <a:pt x="652518" y="1308892"/>
                </a:cubicBezTo>
                <a:cubicBezTo>
                  <a:pt x="657308" y="1289938"/>
                  <a:pt x="662100" y="1270982"/>
                  <a:pt x="665294" y="1258344"/>
                </a:cubicBezTo>
                <a:cubicBezTo>
                  <a:pt x="666892" y="1252026"/>
                  <a:pt x="666892" y="1252026"/>
                  <a:pt x="666892" y="1252026"/>
                </a:cubicBezTo>
                <a:close/>
                <a:moveTo>
                  <a:pt x="2553138" y="1247477"/>
                </a:moveTo>
                <a:cubicBezTo>
                  <a:pt x="2551747" y="1254514"/>
                  <a:pt x="2548832" y="1253937"/>
                  <a:pt x="2546446" y="1258341"/>
                </a:cubicBezTo>
                <a:cubicBezTo>
                  <a:pt x="2544261" y="1257909"/>
                  <a:pt x="2543980" y="1253588"/>
                  <a:pt x="2545221" y="1250177"/>
                </a:cubicBezTo>
                <a:cubicBezTo>
                  <a:pt x="2546464" y="1246766"/>
                  <a:pt x="2549229" y="1244266"/>
                  <a:pt x="2553138" y="1247477"/>
                </a:cubicBezTo>
                <a:close/>
                <a:moveTo>
                  <a:pt x="3666369" y="1214851"/>
                </a:moveTo>
                <a:cubicBezTo>
                  <a:pt x="3667848" y="1215303"/>
                  <a:pt x="3667848" y="1215303"/>
                  <a:pt x="3667355" y="1217348"/>
                </a:cubicBezTo>
                <a:cubicBezTo>
                  <a:pt x="3667355" y="1217348"/>
                  <a:pt x="3666863" y="1219394"/>
                  <a:pt x="3666371" y="1221439"/>
                </a:cubicBezTo>
                <a:cubicBezTo>
                  <a:pt x="3664894" y="1220988"/>
                  <a:pt x="3665385" y="1218941"/>
                  <a:pt x="3665877" y="1216896"/>
                </a:cubicBezTo>
                <a:cubicBezTo>
                  <a:pt x="3665877" y="1216896"/>
                  <a:pt x="3666369" y="1214851"/>
                  <a:pt x="3666369" y="1214851"/>
                </a:cubicBezTo>
                <a:close/>
                <a:moveTo>
                  <a:pt x="1721870" y="1174023"/>
                </a:moveTo>
                <a:cubicBezTo>
                  <a:pt x="1721870" y="1174023"/>
                  <a:pt x="1738458" y="1178216"/>
                  <a:pt x="1738458" y="1178216"/>
                </a:cubicBezTo>
                <a:cubicBezTo>
                  <a:pt x="1738458" y="1178216"/>
                  <a:pt x="1738458" y="1178216"/>
                  <a:pt x="1736860" y="1184536"/>
                </a:cubicBezTo>
                <a:cubicBezTo>
                  <a:pt x="1736860" y="1184536"/>
                  <a:pt x="1735264" y="1190853"/>
                  <a:pt x="1735264" y="1190853"/>
                </a:cubicBezTo>
                <a:cubicBezTo>
                  <a:pt x="1733666" y="1197172"/>
                  <a:pt x="1733666" y="1197172"/>
                  <a:pt x="1733666" y="1197172"/>
                </a:cubicBezTo>
                <a:cubicBezTo>
                  <a:pt x="1732069" y="1203491"/>
                  <a:pt x="1715480" y="1199298"/>
                  <a:pt x="1715480" y="1199298"/>
                </a:cubicBezTo>
                <a:cubicBezTo>
                  <a:pt x="1715480" y="1199298"/>
                  <a:pt x="1715480" y="1199298"/>
                  <a:pt x="1717078" y="1192978"/>
                </a:cubicBezTo>
                <a:cubicBezTo>
                  <a:pt x="1717078" y="1192978"/>
                  <a:pt x="1718675" y="1186660"/>
                  <a:pt x="1718675" y="1186660"/>
                </a:cubicBezTo>
                <a:cubicBezTo>
                  <a:pt x="1718675" y="1186660"/>
                  <a:pt x="1720272" y="1180342"/>
                  <a:pt x="1720272" y="1180342"/>
                </a:cubicBezTo>
                <a:cubicBezTo>
                  <a:pt x="1720272" y="1180342"/>
                  <a:pt x="1721870" y="1174023"/>
                  <a:pt x="1721870" y="1174023"/>
                </a:cubicBezTo>
                <a:close/>
                <a:moveTo>
                  <a:pt x="3692861" y="1113159"/>
                </a:moveTo>
                <a:cubicBezTo>
                  <a:pt x="3695254" y="1109570"/>
                  <a:pt x="3694718" y="1124527"/>
                  <a:pt x="3692351" y="1121643"/>
                </a:cubicBezTo>
                <a:cubicBezTo>
                  <a:pt x="3691410" y="1119195"/>
                  <a:pt x="3692379" y="1115171"/>
                  <a:pt x="3692861" y="1113159"/>
                </a:cubicBezTo>
                <a:close/>
                <a:moveTo>
                  <a:pt x="3691034" y="1086566"/>
                </a:moveTo>
                <a:cubicBezTo>
                  <a:pt x="3692459" y="1087002"/>
                  <a:pt x="3692942" y="1084991"/>
                  <a:pt x="3692459" y="1087002"/>
                </a:cubicBezTo>
                <a:cubicBezTo>
                  <a:pt x="3693884" y="1087439"/>
                  <a:pt x="3693400" y="1089451"/>
                  <a:pt x="3693400" y="1089451"/>
                </a:cubicBezTo>
                <a:cubicBezTo>
                  <a:pt x="3692916" y="1091462"/>
                  <a:pt x="3692916" y="1091462"/>
                  <a:pt x="3691491" y="1091027"/>
                </a:cubicBezTo>
                <a:cubicBezTo>
                  <a:pt x="3691007" y="1093039"/>
                  <a:pt x="3690523" y="1095051"/>
                  <a:pt x="3690040" y="1097062"/>
                </a:cubicBezTo>
                <a:cubicBezTo>
                  <a:pt x="3689556" y="1099074"/>
                  <a:pt x="3688132" y="1098638"/>
                  <a:pt x="3688132" y="1098638"/>
                </a:cubicBezTo>
                <a:cubicBezTo>
                  <a:pt x="3688132" y="1098638"/>
                  <a:pt x="3687190" y="1096190"/>
                  <a:pt x="3687674" y="1094179"/>
                </a:cubicBezTo>
                <a:cubicBezTo>
                  <a:pt x="3688157" y="1092167"/>
                  <a:pt x="3690550" y="1088577"/>
                  <a:pt x="3691034" y="1086566"/>
                </a:cubicBezTo>
                <a:close/>
                <a:moveTo>
                  <a:pt x="2583809" y="1020578"/>
                </a:moveTo>
                <a:cubicBezTo>
                  <a:pt x="2585448" y="1020902"/>
                  <a:pt x="2587088" y="1021226"/>
                  <a:pt x="2588728" y="1021550"/>
                </a:cubicBezTo>
                <a:cubicBezTo>
                  <a:pt x="2588272" y="1023854"/>
                  <a:pt x="2587816" y="1026160"/>
                  <a:pt x="2587360" y="1028463"/>
                </a:cubicBezTo>
                <a:cubicBezTo>
                  <a:pt x="2585720" y="1028140"/>
                  <a:pt x="2584081" y="1027815"/>
                  <a:pt x="2582442" y="1027491"/>
                </a:cubicBezTo>
                <a:cubicBezTo>
                  <a:pt x="2582897" y="1025188"/>
                  <a:pt x="2583353" y="1022883"/>
                  <a:pt x="2583809" y="1020578"/>
                </a:cubicBezTo>
                <a:close/>
                <a:moveTo>
                  <a:pt x="1763685" y="1008591"/>
                </a:moveTo>
                <a:cubicBezTo>
                  <a:pt x="1780273" y="1012785"/>
                  <a:pt x="1780273" y="1012785"/>
                  <a:pt x="1780273" y="1012785"/>
                </a:cubicBezTo>
                <a:cubicBezTo>
                  <a:pt x="1778531" y="1019677"/>
                  <a:pt x="1778531" y="1019677"/>
                  <a:pt x="1776789" y="1026572"/>
                </a:cubicBezTo>
                <a:cubicBezTo>
                  <a:pt x="1776789" y="1026572"/>
                  <a:pt x="1760200" y="1022377"/>
                  <a:pt x="1760200" y="1022377"/>
                </a:cubicBezTo>
                <a:cubicBezTo>
                  <a:pt x="1761943" y="1015484"/>
                  <a:pt x="1761943" y="1015484"/>
                  <a:pt x="1763685" y="1008591"/>
                </a:cubicBezTo>
                <a:close/>
                <a:moveTo>
                  <a:pt x="3703286" y="1002211"/>
                </a:moveTo>
                <a:cubicBezTo>
                  <a:pt x="3705270" y="1007217"/>
                  <a:pt x="3705763" y="1005169"/>
                  <a:pt x="3709224" y="1004027"/>
                </a:cubicBezTo>
                <a:cubicBezTo>
                  <a:pt x="3709229" y="1010630"/>
                  <a:pt x="3710227" y="1019735"/>
                  <a:pt x="3706771" y="1027478"/>
                </a:cubicBezTo>
                <a:cubicBezTo>
                  <a:pt x="3706771" y="1027478"/>
                  <a:pt x="3706771" y="1027478"/>
                  <a:pt x="3706279" y="1029528"/>
                </a:cubicBezTo>
                <a:cubicBezTo>
                  <a:pt x="3709740" y="1028387"/>
                  <a:pt x="3707769" y="1036584"/>
                  <a:pt x="3709746" y="1034989"/>
                </a:cubicBezTo>
                <a:cubicBezTo>
                  <a:pt x="3708761" y="1039087"/>
                  <a:pt x="3706789" y="1047284"/>
                  <a:pt x="3703328" y="1048425"/>
                </a:cubicBezTo>
                <a:cubicBezTo>
                  <a:pt x="3702836" y="1050475"/>
                  <a:pt x="3702836" y="1050475"/>
                  <a:pt x="3702343" y="1052523"/>
                </a:cubicBezTo>
                <a:cubicBezTo>
                  <a:pt x="3705804" y="1051382"/>
                  <a:pt x="3704825" y="1062084"/>
                  <a:pt x="3707793" y="1062991"/>
                </a:cubicBezTo>
                <a:cubicBezTo>
                  <a:pt x="3703839" y="1066183"/>
                  <a:pt x="3701375" y="1076429"/>
                  <a:pt x="3696922" y="1075067"/>
                </a:cubicBezTo>
                <a:cubicBezTo>
                  <a:pt x="3699386" y="1064820"/>
                  <a:pt x="3702841" y="1057077"/>
                  <a:pt x="3695918" y="1059359"/>
                </a:cubicBezTo>
                <a:cubicBezTo>
                  <a:pt x="3697397" y="1053211"/>
                  <a:pt x="3698389" y="1055715"/>
                  <a:pt x="3700365" y="1054120"/>
                </a:cubicBezTo>
                <a:lnTo>
                  <a:pt x="3702337" y="1045921"/>
                </a:lnTo>
                <a:cubicBezTo>
                  <a:pt x="3700852" y="1045468"/>
                  <a:pt x="3704308" y="1037725"/>
                  <a:pt x="3705294" y="1033626"/>
                </a:cubicBezTo>
                <a:cubicBezTo>
                  <a:pt x="3703809" y="1033172"/>
                  <a:pt x="3704302" y="1031123"/>
                  <a:pt x="3704302" y="1031123"/>
                </a:cubicBezTo>
                <a:cubicBezTo>
                  <a:pt x="3704302" y="1031123"/>
                  <a:pt x="3704302" y="1031123"/>
                  <a:pt x="3702818" y="1030669"/>
                </a:cubicBezTo>
                <a:cubicBezTo>
                  <a:pt x="3702818" y="1030669"/>
                  <a:pt x="3703310" y="1028620"/>
                  <a:pt x="3701827" y="1028166"/>
                </a:cubicBezTo>
                <a:cubicBezTo>
                  <a:pt x="3700342" y="1027712"/>
                  <a:pt x="3698863" y="1033860"/>
                  <a:pt x="3697385" y="1040007"/>
                </a:cubicBezTo>
                <a:cubicBezTo>
                  <a:pt x="3695403" y="1035000"/>
                  <a:pt x="3692926" y="1032044"/>
                  <a:pt x="3688966" y="1028632"/>
                </a:cubicBezTo>
                <a:cubicBezTo>
                  <a:pt x="3692422" y="1020888"/>
                  <a:pt x="3691424" y="1011784"/>
                  <a:pt x="3695871" y="1006543"/>
                </a:cubicBezTo>
                <a:cubicBezTo>
                  <a:pt x="3696862" y="1009047"/>
                  <a:pt x="3702307" y="1012912"/>
                  <a:pt x="3703286" y="1002211"/>
                </a:cubicBezTo>
                <a:close/>
                <a:moveTo>
                  <a:pt x="3718784" y="998198"/>
                </a:moveTo>
                <a:cubicBezTo>
                  <a:pt x="3718784" y="998198"/>
                  <a:pt x="3719888" y="1000764"/>
                  <a:pt x="3719888" y="1000764"/>
                </a:cubicBezTo>
                <a:cubicBezTo>
                  <a:pt x="3719888" y="1000764"/>
                  <a:pt x="3719888" y="1000764"/>
                  <a:pt x="3718391" y="1006990"/>
                </a:cubicBezTo>
                <a:cubicBezTo>
                  <a:pt x="3718391" y="1006990"/>
                  <a:pt x="3716289" y="1008576"/>
                  <a:pt x="3716289" y="1008576"/>
                </a:cubicBezTo>
                <a:cubicBezTo>
                  <a:pt x="3716289" y="1008576"/>
                  <a:pt x="3715184" y="1006009"/>
                  <a:pt x="3715184" y="1006009"/>
                </a:cubicBezTo>
                <a:cubicBezTo>
                  <a:pt x="3715184" y="1006009"/>
                  <a:pt x="3715184" y="1006009"/>
                  <a:pt x="3716682" y="999784"/>
                </a:cubicBezTo>
                <a:cubicBezTo>
                  <a:pt x="3716682" y="999784"/>
                  <a:pt x="3718784" y="998198"/>
                  <a:pt x="3718784" y="998198"/>
                </a:cubicBezTo>
                <a:close/>
                <a:moveTo>
                  <a:pt x="3718823" y="978156"/>
                </a:moveTo>
                <a:cubicBezTo>
                  <a:pt x="3718823" y="978156"/>
                  <a:pt x="3720747" y="976517"/>
                  <a:pt x="3720248" y="978592"/>
                </a:cubicBezTo>
                <a:cubicBezTo>
                  <a:pt x="3720248" y="978592"/>
                  <a:pt x="3721672" y="979029"/>
                  <a:pt x="3721173" y="981104"/>
                </a:cubicBezTo>
                <a:cubicBezTo>
                  <a:pt x="3721173" y="981104"/>
                  <a:pt x="3721173" y="981104"/>
                  <a:pt x="3720675" y="983179"/>
                </a:cubicBezTo>
                <a:cubicBezTo>
                  <a:pt x="3720174" y="985256"/>
                  <a:pt x="3719676" y="987330"/>
                  <a:pt x="3718750" y="984820"/>
                </a:cubicBezTo>
                <a:cubicBezTo>
                  <a:pt x="3718750" y="984820"/>
                  <a:pt x="3718750" y="984820"/>
                  <a:pt x="3719249" y="982744"/>
                </a:cubicBezTo>
                <a:cubicBezTo>
                  <a:pt x="3719249" y="982744"/>
                  <a:pt x="3717825" y="982308"/>
                  <a:pt x="3717825" y="982308"/>
                </a:cubicBezTo>
                <a:cubicBezTo>
                  <a:pt x="3717825" y="982308"/>
                  <a:pt x="3717825" y="982308"/>
                  <a:pt x="3716400" y="981873"/>
                </a:cubicBezTo>
                <a:cubicBezTo>
                  <a:pt x="3716898" y="979797"/>
                  <a:pt x="3717398" y="977721"/>
                  <a:pt x="3718823" y="978156"/>
                </a:cubicBezTo>
                <a:close/>
                <a:moveTo>
                  <a:pt x="3725200" y="971513"/>
                </a:moveTo>
                <a:cubicBezTo>
                  <a:pt x="3725200" y="971513"/>
                  <a:pt x="3726803" y="972004"/>
                  <a:pt x="3726803" y="972004"/>
                </a:cubicBezTo>
                <a:cubicBezTo>
                  <a:pt x="3726269" y="974228"/>
                  <a:pt x="3726269" y="974228"/>
                  <a:pt x="3725734" y="976451"/>
                </a:cubicBezTo>
                <a:cubicBezTo>
                  <a:pt x="3725734" y="976451"/>
                  <a:pt x="3724131" y="975961"/>
                  <a:pt x="3724131" y="975961"/>
                </a:cubicBezTo>
                <a:cubicBezTo>
                  <a:pt x="3724666" y="973737"/>
                  <a:pt x="3724666" y="973737"/>
                  <a:pt x="3725200" y="971513"/>
                </a:cubicBezTo>
                <a:close/>
                <a:moveTo>
                  <a:pt x="2597329" y="968474"/>
                </a:moveTo>
                <a:cubicBezTo>
                  <a:pt x="2601248" y="973066"/>
                  <a:pt x="2595912" y="978689"/>
                  <a:pt x="2595532" y="975274"/>
                </a:cubicBezTo>
                <a:cubicBezTo>
                  <a:pt x="2595405" y="974136"/>
                  <a:pt x="2595829" y="971994"/>
                  <a:pt x="2597329" y="968474"/>
                </a:cubicBezTo>
                <a:close/>
                <a:moveTo>
                  <a:pt x="2622609" y="926776"/>
                </a:moveTo>
                <a:cubicBezTo>
                  <a:pt x="2624067" y="927065"/>
                  <a:pt x="2625524" y="927354"/>
                  <a:pt x="2625054" y="929730"/>
                </a:cubicBezTo>
                <a:cubicBezTo>
                  <a:pt x="2625054" y="929730"/>
                  <a:pt x="2625054" y="929730"/>
                  <a:pt x="2624114" y="934483"/>
                </a:cubicBezTo>
                <a:cubicBezTo>
                  <a:pt x="2624114" y="934483"/>
                  <a:pt x="2622187" y="936572"/>
                  <a:pt x="2620729" y="936284"/>
                </a:cubicBezTo>
                <a:cubicBezTo>
                  <a:pt x="2620729" y="936284"/>
                  <a:pt x="2619742" y="933619"/>
                  <a:pt x="2619742" y="933619"/>
                </a:cubicBezTo>
                <a:cubicBezTo>
                  <a:pt x="2619742" y="933619"/>
                  <a:pt x="2619742" y="933619"/>
                  <a:pt x="2620682" y="928866"/>
                </a:cubicBezTo>
                <a:cubicBezTo>
                  <a:pt x="2621152" y="926489"/>
                  <a:pt x="2622609" y="926776"/>
                  <a:pt x="2622609" y="926776"/>
                </a:cubicBezTo>
                <a:close/>
                <a:moveTo>
                  <a:pt x="1564714" y="906745"/>
                </a:moveTo>
                <a:cubicBezTo>
                  <a:pt x="1565567" y="906645"/>
                  <a:pt x="1564330" y="907173"/>
                  <a:pt x="1559384" y="909283"/>
                </a:cubicBezTo>
                <a:lnTo>
                  <a:pt x="1559369" y="907655"/>
                </a:lnTo>
                <a:close/>
                <a:moveTo>
                  <a:pt x="2626513" y="900610"/>
                </a:moveTo>
                <a:cubicBezTo>
                  <a:pt x="2632447" y="901783"/>
                  <a:pt x="2629828" y="922817"/>
                  <a:pt x="2620356" y="916155"/>
                </a:cubicBezTo>
                <a:cubicBezTo>
                  <a:pt x="2621724" y="909242"/>
                  <a:pt x="2624119" y="904925"/>
                  <a:pt x="2626513" y="900610"/>
                </a:cubicBezTo>
                <a:close/>
                <a:moveTo>
                  <a:pt x="1544396" y="898774"/>
                </a:moveTo>
                <a:cubicBezTo>
                  <a:pt x="1553487" y="897710"/>
                  <a:pt x="1557634" y="898758"/>
                  <a:pt x="1559307" y="900862"/>
                </a:cubicBezTo>
                <a:lnTo>
                  <a:pt x="1559369" y="907655"/>
                </a:lnTo>
                <a:lnTo>
                  <a:pt x="1557512" y="907971"/>
                </a:lnTo>
                <a:cubicBezTo>
                  <a:pt x="1550693" y="908768"/>
                  <a:pt x="1542000" y="908252"/>
                  <a:pt x="1544396" y="898774"/>
                </a:cubicBezTo>
                <a:close/>
                <a:moveTo>
                  <a:pt x="2615759" y="890999"/>
                </a:moveTo>
                <a:cubicBezTo>
                  <a:pt x="2622148" y="889868"/>
                  <a:pt x="2615875" y="898207"/>
                  <a:pt x="2616447" y="903109"/>
                </a:cubicBezTo>
                <a:cubicBezTo>
                  <a:pt x="2612966" y="901223"/>
                  <a:pt x="2612823" y="899997"/>
                  <a:pt x="2613536" y="898343"/>
                </a:cubicBezTo>
                <a:cubicBezTo>
                  <a:pt x="2614249" y="896687"/>
                  <a:pt x="2615817" y="894603"/>
                  <a:pt x="2615759" y="890999"/>
                </a:cubicBezTo>
                <a:close/>
                <a:moveTo>
                  <a:pt x="2648857" y="889762"/>
                </a:moveTo>
                <a:cubicBezTo>
                  <a:pt x="2653890" y="894462"/>
                  <a:pt x="2646013" y="896607"/>
                  <a:pt x="2645780" y="894015"/>
                </a:cubicBezTo>
                <a:cubicBezTo>
                  <a:pt x="2645703" y="893151"/>
                  <a:pt x="2646474" y="891760"/>
                  <a:pt x="2648857" y="889762"/>
                </a:cubicBezTo>
                <a:close/>
                <a:moveTo>
                  <a:pt x="909656" y="873387"/>
                </a:moveTo>
                <a:cubicBezTo>
                  <a:pt x="926244" y="877580"/>
                  <a:pt x="926244" y="877580"/>
                  <a:pt x="926244" y="877580"/>
                </a:cubicBezTo>
                <a:cubicBezTo>
                  <a:pt x="924501" y="884474"/>
                  <a:pt x="924501" y="884474"/>
                  <a:pt x="924501" y="884474"/>
                </a:cubicBezTo>
                <a:cubicBezTo>
                  <a:pt x="924501" y="884474"/>
                  <a:pt x="924501" y="884474"/>
                  <a:pt x="907912" y="880281"/>
                </a:cubicBezTo>
                <a:cubicBezTo>
                  <a:pt x="907912" y="880281"/>
                  <a:pt x="907912" y="880281"/>
                  <a:pt x="909656" y="873387"/>
                </a:cubicBezTo>
                <a:close/>
                <a:moveTo>
                  <a:pt x="2641915" y="846184"/>
                </a:moveTo>
                <a:cubicBezTo>
                  <a:pt x="2641915" y="846184"/>
                  <a:pt x="2643445" y="846486"/>
                  <a:pt x="2644976" y="846789"/>
                </a:cubicBezTo>
                <a:cubicBezTo>
                  <a:pt x="2644976" y="846789"/>
                  <a:pt x="2646506" y="847092"/>
                  <a:pt x="2646506" y="847092"/>
                </a:cubicBezTo>
                <a:cubicBezTo>
                  <a:pt x="2646035" y="849469"/>
                  <a:pt x="2646035" y="849469"/>
                  <a:pt x="2646035" y="849469"/>
                </a:cubicBezTo>
                <a:cubicBezTo>
                  <a:pt x="2644506" y="849166"/>
                  <a:pt x="2644036" y="851543"/>
                  <a:pt x="2642036" y="853616"/>
                </a:cubicBezTo>
                <a:cubicBezTo>
                  <a:pt x="2641566" y="855993"/>
                  <a:pt x="2640035" y="855690"/>
                  <a:pt x="2638505" y="855387"/>
                </a:cubicBezTo>
                <a:cubicBezTo>
                  <a:pt x="2638740" y="854199"/>
                  <a:pt x="2638475" y="853531"/>
                  <a:pt x="2638343" y="853196"/>
                </a:cubicBezTo>
                <a:cubicBezTo>
                  <a:pt x="2638210" y="852860"/>
                  <a:pt x="2638210" y="852860"/>
                  <a:pt x="2638975" y="853010"/>
                </a:cubicBezTo>
                <a:cubicBezTo>
                  <a:pt x="2641445" y="848561"/>
                  <a:pt x="2641445" y="848561"/>
                  <a:pt x="2641915" y="846184"/>
                </a:cubicBezTo>
                <a:close/>
                <a:moveTo>
                  <a:pt x="1807243" y="836269"/>
                </a:moveTo>
                <a:cubicBezTo>
                  <a:pt x="1807243" y="836269"/>
                  <a:pt x="1807243" y="836269"/>
                  <a:pt x="1823831" y="840462"/>
                </a:cubicBezTo>
                <a:cubicBezTo>
                  <a:pt x="1822088" y="847355"/>
                  <a:pt x="1822088" y="847355"/>
                  <a:pt x="1822088" y="847355"/>
                </a:cubicBezTo>
                <a:cubicBezTo>
                  <a:pt x="1805500" y="843162"/>
                  <a:pt x="1805500" y="843162"/>
                  <a:pt x="1805500" y="843162"/>
                </a:cubicBezTo>
                <a:cubicBezTo>
                  <a:pt x="1805500" y="843162"/>
                  <a:pt x="1805500" y="843162"/>
                  <a:pt x="1807243" y="836269"/>
                </a:cubicBezTo>
                <a:close/>
                <a:moveTo>
                  <a:pt x="2634633" y="827682"/>
                </a:moveTo>
                <a:cubicBezTo>
                  <a:pt x="2636182" y="827988"/>
                  <a:pt x="2637274" y="830599"/>
                  <a:pt x="2636818" y="832904"/>
                </a:cubicBezTo>
                <a:cubicBezTo>
                  <a:pt x="2636818" y="832904"/>
                  <a:pt x="2636818" y="832904"/>
                  <a:pt x="2635270" y="832598"/>
                </a:cubicBezTo>
                <a:cubicBezTo>
                  <a:pt x="2634815" y="834902"/>
                  <a:pt x="2634815" y="834902"/>
                  <a:pt x="2632811" y="836899"/>
                </a:cubicBezTo>
                <a:cubicBezTo>
                  <a:pt x="2632811" y="836899"/>
                  <a:pt x="2632811" y="836899"/>
                  <a:pt x="2632354" y="839205"/>
                </a:cubicBezTo>
                <a:cubicBezTo>
                  <a:pt x="2631899" y="841510"/>
                  <a:pt x="2628802" y="840897"/>
                  <a:pt x="2627254" y="840592"/>
                </a:cubicBezTo>
                <a:cubicBezTo>
                  <a:pt x="2625706" y="840285"/>
                  <a:pt x="2626161" y="837980"/>
                  <a:pt x="2626617" y="835675"/>
                </a:cubicBezTo>
                <a:cubicBezTo>
                  <a:pt x="2626617" y="835675"/>
                  <a:pt x="2626617" y="835675"/>
                  <a:pt x="2627072" y="833371"/>
                </a:cubicBezTo>
                <a:cubicBezTo>
                  <a:pt x="2628621" y="833678"/>
                  <a:pt x="2629077" y="831373"/>
                  <a:pt x="2629533" y="829068"/>
                </a:cubicBezTo>
                <a:cubicBezTo>
                  <a:pt x="2631537" y="827070"/>
                  <a:pt x="2633085" y="827376"/>
                  <a:pt x="2634633" y="827682"/>
                </a:cubicBezTo>
                <a:close/>
                <a:moveTo>
                  <a:pt x="2656471" y="804162"/>
                </a:moveTo>
                <a:cubicBezTo>
                  <a:pt x="2659313" y="804725"/>
                  <a:pt x="2658223" y="825163"/>
                  <a:pt x="2651611" y="821274"/>
                </a:cubicBezTo>
                <a:cubicBezTo>
                  <a:pt x="2654997" y="811616"/>
                  <a:pt x="2653084" y="813819"/>
                  <a:pt x="2656471" y="804162"/>
                </a:cubicBezTo>
                <a:close/>
                <a:moveTo>
                  <a:pt x="1833123" y="803699"/>
                </a:moveTo>
                <a:cubicBezTo>
                  <a:pt x="1833123" y="803699"/>
                  <a:pt x="1831671" y="809444"/>
                  <a:pt x="1830219" y="815188"/>
                </a:cubicBezTo>
                <a:cubicBezTo>
                  <a:pt x="1830219" y="815188"/>
                  <a:pt x="1816535" y="799506"/>
                  <a:pt x="1833123" y="803699"/>
                </a:cubicBezTo>
                <a:close/>
                <a:moveTo>
                  <a:pt x="2640262" y="791080"/>
                </a:moveTo>
                <a:cubicBezTo>
                  <a:pt x="2654333" y="798891"/>
                  <a:pt x="2644906" y="807084"/>
                  <a:pt x="2638483" y="815871"/>
                </a:cubicBezTo>
                <a:cubicBezTo>
                  <a:pt x="2632472" y="814683"/>
                  <a:pt x="2631806" y="810151"/>
                  <a:pt x="2633199" y="805084"/>
                </a:cubicBezTo>
                <a:cubicBezTo>
                  <a:pt x="2634592" y="800017"/>
                  <a:pt x="2638042" y="794412"/>
                  <a:pt x="2640262" y="791080"/>
                </a:cubicBezTo>
                <a:close/>
                <a:moveTo>
                  <a:pt x="2660177" y="777957"/>
                </a:moveTo>
                <a:cubicBezTo>
                  <a:pt x="2661634" y="778244"/>
                  <a:pt x="2663092" y="778533"/>
                  <a:pt x="2664549" y="778820"/>
                </a:cubicBezTo>
                <a:cubicBezTo>
                  <a:pt x="2664092" y="781125"/>
                  <a:pt x="2663637" y="783430"/>
                  <a:pt x="2663181" y="785734"/>
                </a:cubicBezTo>
                <a:cubicBezTo>
                  <a:pt x="2661724" y="785446"/>
                  <a:pt x="2660266" y="785157"/>
                  <a:pt x="2658809" y="784869"/>
                </a:cubicBezTo>
                <a:cubicBezTo>
                  <a:pt x="2659266" y="782565"/>
                  <a:pt x="2659720" y="780261"/>
                  <a:pt x="2660177" y="777957"/>
                </a:cubicBezTo>
                <a:close/>
                <a:moveTo>
                  <a:pt x="1827159" y="758574"/>
                </a:moveTo>
                <a:cubicBezTo>
                  <a:pt x="1830492" y="757384"/>
                  <a:pt x="1835981" y="757488"/>
                  <a:pt x="1844274" y="759585"/>
                </a:cubicBezTo>
                <a:cubicBezTo>
                  <a:pt x="1841021" y="772451"/>
                  <a:pt x="1839395" y="778884"/>
                  <a:pt x="1837769" y="785318"/>
                </a:cubicBezTo>
                <a:cubicBezTo>
                  <a:pt x="1826548" y="777348"/>
                  <a:pt x="1817157" y="762142"/>
                  <a:pt x="1827159" y="758574"/>
                </a:cubicBezTo>
                <a:close/>
                <a:moveTo>
                  <a:pt x="857659" y="753300"/>
                </a:moveTo>
                <a:cubicBezTo>
                  <a:pt x="857659" y="753300"/>
                  <a:pt x="856062" y="759619"/>
                  <a:pt x="856062" y="759619"/>
                </a:cubicBezTo>
                <a:cubicBezTo>
                  <a:pt x="856062" y="759619"/>
                  <a:pt x="839473" y="755425"/>
                  <a:pt x="839473" y="755425"/>
                </a:cubicBezTo>
                <a:cubicBezTo>
                  <a:pt x="857659" y="753300"/>
                  <a:pt x="857659" y="753300"/>
                  <a:pt x="857659" y="753300"/>
                </a:cubicBezTo>
                <a:close/>
                <a:moveTo>
                  <a:pt x="2075304" y="753156"/>
                </a:moveTo>
                <a:cubicBezTo>
                  <a:pt x="2077634" y="752055"/>
                  <a:pt x="2081893" y="751440"/>
                  <a:pt x="2089608" y="753389"/>
                </a:cubicBezTo>
                <a:cubicBezTo>
                  <a:pt x="2089608" y="753389"/>
                  <a:pt x="2088001" y="759746"/>
                  <a:pt x="2088001" y="759746"/>
                </a:cubicBezTo>
                <a:cubicBezTo>
                  <a:pt x="2088001" y="759746"/>
                  <a:pt x="2086394" y="766103"/>
                  <a:pt x="2084787" y="772458"/>
                </a:cubicBezTo>
                <a:cubicBezTo>
                  <a:pt x="2086394" y="766103"/>
                  <a:pt x="2086394" y="766103"/>
                  <a:pt x="2070966" y="762203"/>
                </a:cubicBezTo>
                <a:cubicBezTo>
                  <a:pt x="2070966" y="762203"/>
                  <a:pt x="2070966" y="762203"/>
                  <a:pt x="2072573" y="755846"/>
                </a:cubicBezTo>
                <a:cubicBezTo>
                  <a:pt x="2072573" y="755846"/>
                  <a:pt x="2072974" y="754258"/>
                  <a:pt x="2075304" y="753156"/>
                </a:cubicBezTo>
                <a:close/>
                <a:moveTo>
                  <a:pt x="3471796" y="745682"/>
                </a:moveTo>
                <a:cubicBezTo>
                  <a:pt x="3469828" y="747772"/>
                  <a:pt x="3469828" y="747772"/>
                  <a:pt x="3469828" y="747772"/>
                </a:cubicBezTo>
                <a:cubicBezTo>
                  <a:pt x="3468413" y="754924"/>
                  <a:pt x="3465974" y="759395"/>
                  <a:pt x="3458493" y="757916"/>
                </a:cubicBezTo>
                <a:cubicBezTo>
                  <a:pt x="3458493" y="757916"/>
                  <a:pt x="3458493" y="757916"/>
                  <a:pt x="3457550" y="762684"/>
                </a:cubicBezTo>
                <a:cubicBezTo>
                  <a:pt x="3461250" y="759700"/>
                  <a:pt x="3463869" y="760218"/>
                  <a:pt x="3466300" y="760699"/>
                </a:cubicBezTo>
                <a:lnTo>
                  <a:pt x="3468321" y="760114"/>
                </a:lnTo>
                <a:lnTo>
                  <a:pt x="3468640" y="756947"/>
                </a:lnTo>
                <a:lnTo>
                  <a:pt x="3475119" y="750839"/>
                </a:lnTo>
                <a:lnTo>
                  <a:pt x="3474130" y="748623"/>
                </a:lnTo>
                <a:cubicBezTo>
                  <a:pt x="3473686" y="747915"/>
                  <a:pt x="3473057" y="747171"/>
                  <a:pt x="3471796" y="745682"/>
                </a:cubicBezTo>
                <a:close/>
                <a:moveTo>
                  <a:pt x="2195917" y="727954"/>
                </a:moveTo>
                <a:cubicBezTo>
                  <a:pt x="2197212" y="728282"/>
                  <a:pt x="2198477" y="729824"/>
                  <a:pt x="2199126" y="731618"/>
                </a:cubicBezTo>
                <a:cubicBezTo>
                  <a:pt x="2200427" y="735207"/>
                  <a:pt x="2199266" y="739802"/>
                  <a:pt x="2190970" y="737705"/>
                </a:cubicBezTo>
                <a:cubicBezTo>
                  <a:pt x="2192519" y="731577"/>
                  <a:pt x="2192519" y="731577"/>
                  <a:pt x="2192519" y="731577"/>
                </a:cubicBezTo>
                <a:cubicBezTo>
                  <a:pt x="2193293" y="728513"/>
                  <a:pt x="2194621" y="727627"/>
                  <a:pt x="2195917" y="727954"/>
                </a:cubicBezTo>
                <a:close/>
                <a:moveTo>
                  <a:pt x="2672912" y="721207"/>
                </a:moveTo>
                <a:cubicBezTo>
                  <a:pt x="2674369" y="721495"/>
                  <a:pt x="2675371" y="724088"/>
                  <a:pt x="2675371" y="724088"/>
                </a:cubicBezTo>
                <a:cubicBezTo>
                  <a:pt x="2675371" y="724088"/>
                  <a:pt x="2675371" y="724088"/>
                  <a:pt x="2673548" y="733305"/>
                </a:cubicBezTo>
                <a:cubicBezTo>
                  <a:pt x="2673548" y="733305"/>
                  <a:pt x="2671635" y="735322"/>
                  <a:pt x="2670178" y="735034"/>
                </a:cubicBezTo>
                <a:cubicBezTo>
                  <a:pt x="2668721" y="734747"/>
                  <a:pt x="2669177" y="732442"/>
                  <a:pt x="2669177" y="732442"/>
                </a:cubicBezTo>
                <a:cubicBezTo>
                  <a:pt x="2669177" y="732442"/>
                  <a:pt x="2669177" y="732442"/>
                  <a:pt x="2671000" y="723223"/>
                </a:cubicBezTo>
                <a:cubicBezTo>
                  <a:pt x="2671000" y="723223"/>
                  <a:pt x="2671455" y="720919"/>
                  <a:pt x="2672912" y="721207"/>
                </a:cubicBezTo>
                <a:close/>
                <a:moveTo>
                  <a:pt x="2196647" y="719584"/>
                </a:moveTo>
                <a:cubicBezTo>
                  <a:pt x="2212076" y="723484"/>
                  <a:pt x="2212076" y="723484"/>
                  <a:pt x="2212076" y="723484"/>
                </a:cubicBezTo>
                <a:cubicBezTo>
                  <a:pt x="2212076" y="723484"/>
                  <a:pt x="2227504" y="727384"/>
                  <a:pt x="2225898" y="733739"/>
                </a:cubicBezTo>
                <a:cubicBezTo>
                  <a:pt x="2225898" y="733739"/>
                  <a:pt x="2210469" y="729840"/>
                  <a:pt x="2210469" y="729840"/>
                </a:cubicBezTo>
                <a:cubicBezTo>
                  <a:pt x="2210469" y="729840"/>
                  <a:pt x="2210469" y="729840"/>
                  <a:pt x="2195041" y="725940"/>
                </a:cubicBezTo>
                <a:cubicBezTo>
                  <a:pt x="2195041" y="725940"/>
                  <a:pt x="2195041" y="725940"/>
                  <a:pt x="2196647" y="719584"/>
                </a:cubicBezTo>
                <a:close/>
                <a:moveTo>
                  <a:pt x="2664282" y="716986"/>
                </a:moveTo>
                <a:cubicBezTo>
                  <a:pt x="2664728" y="714739"/>
                  <a:pt x="2661493" y="723438"/>
                  <a:pt x="2661493" y="723438"/>
                </a:cubicBezTo>
                <a:cubicBezTo>
                  <a:pt x="2660036" y="723150"/>
                  <a:pt x="2659862" y="720197"/>
                  <a:pt x="2660489" y="717987"/>
                </a:cubicBezTo>
                <a:cubicBezTo>
                  <a:pt x="2661115" y="715776"/>
                  <a:pt x="2662541" y="714306"/>
                  <a:pt x="2664282" y="716986"/>
                </a:cubicBezTo>
                <a:close/>
                <a:moveTo>
                  <a:pt x="2167970" y="712335"/>
                </a:moveTo>
                <a:cubicBezTo>
                  <a:pt x="2167970" y="712335"/>
                  <a:pt x="2166227" y="719229"/>
                  <a:pt x="2182816" y="723423"/>
                </a:cubicBezTo>
                <a:cubicBezTo>
                  <a:pt x="2182816" y="723423"/>
                  <a:pt x="2182816" y="723423"/>
                  <a:pt x="2166227" y="719229"/>
                </a:cubicBezTo>
                <a:cubicBezTo>
                  <a:pt x="2166227" y="719229"/>
                  <a:pt x="2167970" y="712335"/>
                  <a:pt x="2167970" y="712335"/>
                </a:cubicBezTo>
                <a:close/>
                <a:moveTo>
                  <a:pt x="1303823" y="710242"/>
                </a:moveTo>
                <a:lnTo>
                  <a:pt x="1307902" y="717385"/>
                </a:lnTo>
                <a:cubicBezTo>
                  <a:pt x="1307902" y="717385"/>
                  <a:pt x="1296844" y="714590"/>
                  <a:pt x="1296844" y="714590"/>
                </a:cubicBezTo>
                <a:close/>
                <a:moveTo>
                  <a:pt x="3419947" y="708185"/>
                </a:moveTo>
                <a:cubicBezTo>
                  <a:pt x="3421422" y="708477"/>
                  <a:pt x="3424373" y="709059"/>
                  <a:pt x="3425379" y="711729"/>
                </a:cubicBezTo>
                <a:cubicBezTo>
                  <a:pt x="3425379" y="711729"/>
                  <a:pt x="3426385" y="714396"/>
                  <a:pt x="3426385" y="714396"/>
                </a:cubicBezTo>
                <a:cubicBezTo>
                  <a:pt x="3426385" y="714396"/>
                  <a:pt x="3426385" y="714396"/>
                  <a:pt x="3427861" y="714688"/>
                </a:cubicBezTo>
                <a:cubicBezTo>
                  <a:pt x="3432287" y="715563"/>
                  <a:pt x="3431346" y="720317"/>
                  <a:pt x="3428461" y="727155"/>
                </a:cubicBezTo>
                <a:cubicBezTo>
                  <a:pt x="3424035" y="726280"/>
                  <a:pt x="3425041" y="728947"/>
                  <a:pt x="3427991" y="729531"/>
                </a:cubicBezTo>
                <a:cubicBezTo>
                  <a:pt x="3427521" y="731908"/>
                  <a:pt x="3424571" y="731325"/>
                  <a:pt x="3422625" y="733409"/>
                </a:cubicBezTo>
                <a:cubicBezTo>
                  <a:pt x="3421149" y="733118"/>
                  <a:pt x="3420679" y="735494"/>
                  <a:pt x="3420679" y="735494"/>
                </a:cubicBezTo>
                <a:cubicBezTo>
                  <a:pt x="3420209" y="737871"/>
                  <a:pt x="3420209" y="737871"/>
                  <a:pt x="3418734" y="737579"/>
                </a:cubicBezTo>
                <a:cubicBezTo>
                  <a:pt x="3418734" y="737579"/>
                  <a:pt x="3417259" y="737287"/>
                  <a:pt x="3417729" y="734910"/>
                </a:cubicBezTo>
                <a:cubicBezTo>
                  <a:pt x="3418198" y="732534"/>
                  <a:pt x="3419674" y="732826"/>
                  <a:pt x="3420144" y="730449"/>
                </a:cubicBezTo>
                <a:cubicBezTo>
                  <a:pt x="3419138" y="727781"/>
                  <a:pt x="3417662" y="727489"/>
                  <a:pt x="3416188" y="727197"/>
                </a:cubicBezTo>
                <a:cubicBezTo>
                  <a:pt x="3415919" y="724675"/>
                  <a:pt x="3416389" y="722299"/>
                  <a:pt x="3417170" y="720292"/>
                </a:cubicBezTo>
                <a:cubicBezTo>
                  <a:pt x="3417950" y="718285"/>
                  <a:pt x="3419039" y="716648"/>
                  <a:pt x="3420012" y="715607"/>
                </a:cubicBezTo>
                <a:cubicBezTo>
                  <a:pt x="3420012" y="715607"/>
                  <a:pt x="3418536" y="715315"/>
                  <a:pt x="3419007" y="712937"/>
                </a:cubicBezTo>
                <a:cubicBezTo>
                  <a:pt x="3417532" y="712645"/>
                  <a:pt x="3418001" y="710270"/>
                  <a:pt x="3419947" y="708185"/>
                </a:cubicBezTo>
                <a:close/>
                <a:moveTo>
                  <a:pt x="1299748" y="703101"/>
                </a:moveTo>
                <a:cubicBezTo>
                  <a:pt x="1310806" y="705896"/>
                  <a:pt x="1310806" y="705896"/>
                  <a:pt x="1310806" y="705896"/>
                </a:cubicBezTo>
                <a:lnTo>
                  <a:pt x="1303823" y="710242"/>
                </a:lnTo>
                <a:close/>
                <a:moveTo>
                  <a:pt x="3428796" y="697139"/>
                </a:moveTo>
                <a:cubicBezTo>
                  <a:pt x="3431427" y="697658"/>
                  <a:pt x="3432694" y="699143"/>
                  <a:pt x="3426447" y="699144"/>
                </a:cubicBezTo>
                <a:cubicBezTo>
                  <a:pt x="3426447" y="699144"/>
                  <a:pt x="3424005" y="703599"/>
                  <a:pt x="3422972" y="700925"/>
                </a:cubicBezTo>
                <a:cubicBezTo>
                  <a:pt x="3422174" y="697064"/>
                  <a:pt x="3426166" y="696618"/>
                  <a:pt x="3428796" y="697139"/>
                </a:cubicBezTo>
                <a:close/>
                <a:moveTo>
                  <a:pt x="3451332" y="684578"/>
                </a:moveTo>
                <a:cubicBezTo>
                  <a:pt x="3453313" y="682456"/>
                  <a:pt x="3454337" y="685172"/>
                  <a:pt x="3455840" y="685469"/>
                </a:cubicBezTo>
                <a:cubicBezTo>
                  <a:pt x="3455840" y="685469"/>
                  <a:pt x="3455840" y="685469"/>
                  <a:pt x="3455362" y="687889"/>
                </a:cubicBezTo>
                <a:cubicBezTo>
                  <a:pt x="3455362" y="687889"/>
                  <a:pt x="3454883" y="690310"/>
                  <a:pt x="3453381" y="690012"/>
                </a:cubicBezTo>
                <a:cubicBezTo>
                  <a:pt x="3451878" y="689715"/>
                  <a:pt x="3449897" y="691837"/>
                  <a:pt x="3448393" y="691541"/>
                </a:cubicBezTo>
                <a:cubicBezTo>
                  <a:pt x="3446412" y="693662"/>
                  <a:pt x="3444909" y="693366"/>
                  <a:pt x="3443407" y="693068"/>
                </a:cubicBezTo>
                <a:cubicBezTo>
                  <a:pt x="3443646" y="691859"/>
                  <a:pt x="3443389" y="691179"/>
                  <a:pt x="3443322" y="690537"/>
                </a:cubicBezTo>
                <a:cubicBezTo>
                  <a:pt x="3443253" y="689895"/>
                  <a:pt x="3443373" y="689290"/>
                  <a:pt x="3444363" y="688229"/>
                </a:cubicBezTo>
                <a:cubicBezTo>
                  <a:pt x="3446345" y="686107"/>
                  <a:pt x="3449829" y="684281"/>
                  <a:pt x="3451332" y="684578"/>
                </a:cubicBezTo>
                <a:close/>
                <a:moveTo>
                  <a:pt x="3428655" y="672191"/>
                </a:moveTo>
                <a:cubicBezTo>
                  <a:pt x="3431136" y="675151"/>
                  <a:pt x="3430665" y="677527"/>
                  <a:pt x="3435092" y="678402"/>
                </a:cubicBezTo>
                <a:cubicBezTo>
                  <a:pt x="3432676" y="682864"/>
                  <a:pt x="3429256" y="684657"/>
                  <a:pt x="3428786" y="687035"/>
                </a:cubicBezTo>
                <a:cubicBezTo>
                  <a:pt x="3423823" y="681114"/>
                  <a:pt x="3424895" y="691203"/>
                  <a:pt x="3419463" y="687659"/>
                </a:cubicBezTo>
                <a:cubicBezTo>
                  <a:pt x="3419397" y="680239"/>
                  <a:pt x="3427244" y="679320"/>
                  <a:pt x="3428655" y="672191"/>
                </a:cubicBezTo>
                <a:close/>
                <a:moveTo>
                  <a:pt x="3459563" y="658548"/>
                </a:moveTo>
                <a:cubicBezTo>
                  <a:pt x="3461054" y="658842"/>
                  <a:pt x="3462544" y="659136"/>
                  <a:pt x="3464034" y="659431"/>
                </a:cubicBezTo>
                <a:cubicBezTo>
                  <a:pt x="3464034" y="659431"/>
                  <a:pt x="3464034" y="659431"/>
                  <a:pt x="3465525" y="659726"/>
                </a:cubicBezTo>
                <a:cubicBezTo>
                  <a:pt x="3466073" y="664789"/>
                  <a:pt x="3465130" y="669557"/>
                  <a:pt x="3464658" y="671941"/>
                </a:cubicBezTo>
                <a:cubicBezTo>
                  <a:pt x="3463716" y="676708"/>
                  <a:pt x="3463245" y="679093"/>
                  <a:pt x="3463791" y="684155"/>
                </a:cubicBezTo>
                <a:cubicBezTo>
                  <a:pt x="3463791" y="684155"/>
                  <a:pt x="3463791" y="684155"/>
                  <a:pt x="3464263" y="681773"/>
                </a:cubicBezTo>
                <a:cubicBezTo>
                  <a:pt x="3465753" y="682066"/>
                  <a:pt x="3467244" y="682361"/>
                  <a:pt x="3468734" y="682656"/>
                </a:cubicBezTo>
                <a:cubicBezTo>
                  <a:pt x="3468263" y="685040"/>
                  <a:pt x="3466773" y="684745"/>
                  <a:pt x="3465283" y="684450"/>
                </a:cubicBezTo>
                <a:cubicBezTo>
                  <a:pt x="3466302" y="687129"/>
                  <a:pt x="3469282" y="687718"/>
                  <a:pt x="3468811" y="690103"/>
                </a:cubicBezTo>
                <a:cubicBezTo>
                  <a:pt x="3475167" y="681450"/>
                  <a:pt x="3474848" y="698728"/>
                  <a:pt x="3477677" y="684424"/>
                </a:cubicBezTo>
                <a:cubicBezTo>
                  <a:pt x="3479714" y="689781"/>
                  <a:pt x="3480810" y="699907"/>
                  <a:pt x="3475395" y="703790"/>
                </a:cubicBezTo>
                <a:cubicBezTo>
                  <a:pt x="3475395" y="703790"/>
                  <a:pt x="3470924" y="702906"/>
                  <a:pt x="3470924" y="702906"/>
                </a:cubicBezTo>
                <a:cubicBezTo>
                  <a:pt x="3468491" y="707380"/>
                  <a:pt x="3468644" y="722273"/>
                  <a:pt x="3456325" y="729747"/>
                </a:cubicBezTo>
                <a:cubicBezTo>
                  <a:pt x="3441893" y="724416"/>
                  <a:pt x="3452645" y="709201"/>
                  <a:pt x="3446136" y="702959"/>
                </a:cubicBezTo>
                <a:cubicBezTo>
                  <a:pt x="3446608" y="700575"/>
                  <a:pt x="3451078" y="701460"/>
                  <a:pt x="3452569" y="701754"/>
                </a:cubicBezTo>
                <a:cubicBezTo>
                  <a:pt x="3453040" y="699369"/>
                  <a:pt x="3452020" y="696692"/>
                  <a:pt x="3449040" y="696102"/>
                </a:cubicBezTo>
                <a:cubicBezTo>
                  <a:pt x="3453983" y="694602"/>
                  <a:pt x="3456888" y="687745"/>
                  <a:pt x="3460811" y="683566"/>
                </a:cubicBezTo>
                <a:cubicBezTo>
                  <a:pt x="3459792" y="680887"/>
                  <a:pt x="3460734" y="676119"/>
                  <a:pt x="3461677" y="671351"/>
                </a:cubicBezTo>
                <a:cubicBezTo>
                  <a:pt x="3462149" y="668967"/>
                  <a:pt x="3463092" y="664200"/>
                  <a:pt x="3462073" y="661520"/>
                </a:cubicBezTo>
                <a:cubicBezTo>
                  <a:pt x="3462073" y="661520"/>
                  <a:pt x="3460583" y="661227"/>
                  <a:pt x="3460583" y="661227"/>
                </a:cubicBezTo>
                <a:cubicBezTo>
                  <a:pt x="3459092" y="660931"/>
                  <a:pt x="3458620" y="663315"/>
                  <a:pt x="3458620" y="663315"/>
                </a:cubicBezTo>
                <a:cubicBezTo>
                  <a:pt x="3458620" y="663315"/>
                  <a:pt x="3458149" y="665699"/>
                  <a:pt x="3457678" y="668084"/>
                </a:cubicBezTo>
                <a:cubicBezTo>
                  <a:pt x="3457678" y="668084"/>
                  <a:pt x="3457206" y="670467"/>
                  <a:pt x="3455716" y="670173"/>
                </a:cubicBezTo>
                <a:cubicBezTo>
                  <a:pt x="3455716" y="670173"/>
                  <a:pt x="3454697" y="667493"/>
                  <a:pt x="3454697" y="667493"/>
                </a:cubicBezTo>
                <a:cubicBezTo>
                  <a:pt x="3455168" y="665110"/>
                  <a:pt x="3455168" y="665110"/>
                  <a:pt x="3454150" y="662432"/>
                </a:cubicBezTo>
                <a:cubicBezTo>
                  <a:pt x="3456112" y="660342"/>
                  <a:pt x="3458073" y="658253"/>
                  <a:pt x="3459563" y="658548"/>
                </a:cubicBezTo>
                <a:close/>
                <a:moveTo>
                  <a:pt x="2704175" y="655550"/>
                </a:moveTo>
                <a:cubicBezTo>
                  <a:pt x="2708161" y="658775"/>
                  <a:pt x="2703894" y="672556"/>
                  <a:pt x="2696942" y="668744"/>
                </a:cubicBezTo>
                <a:cubicBezTo>
                  <a:pt x="2696850" y="661414"/>
                  <a:pt x="2704266" y="662879"/>
                  <a:pt x="2704175" y="655550"/>
                </a:cubicBezTo>
                <a:close/>
                <a:moveTo>
                  <a:pt x="3423637" y="641566"/>
                </a:moveTo>
                <a:cubicBezTo>
                  <a:pt x="3421260" y="646124"/>
                  <a:pt x="3419825" y="653383"/>
                  <a:pt x="3414619" y="649840"/>
                </a:cubicBezTo>
                <a:cubicBezTo>
                  <a:pt x="3415577" y="645000"/>
                  <a:pt x="3417954" y="640442"/>
                  <a:pt x="3423637" y="641566"/>
                </a:cubicBezTo>
                <a:close/>
                <a:moveTo>
                  <a:pt x="3469825" y="638127"/>
                </a:moveTo>
                <a:cubicBezTo>
                  <a:pt x="3475759" y="639300"/>
                  <a:pt x="3468288" y="645905"/>
                  <a:pt x="3464351" y="642432"/>
                </a:cubicBezTo>
                <a:cubicBezTo>
                  <a:pt x="3465376" y="637247"/>
                  <a:pt x="3469313" y="640720"/>
                  <a:pt x="3469825" y="638127"/>
                </a:cubicBezTo>
                <a:close/>
                <a:moveTo>
                  <a:pt x="3518582" y="619073"/>
                </a:moveTo>
                <a:cubicBezTo>
                  <a:pt x="3519913" y="620301"/>
                  <a:pt x="3520814" y="623312"/>
                  <a:pt x="3521081" y="625581"/>
                </a:cubicBezTo>
                <a:cubicBezTo>
                  <a:pt x="3520634" y="634198"/>
                  <a:pt x="3518096" y="631234"/>
                  <a:pt x="3516135" y="639388"/>
                </a:cubicBezTo>
                <a:cubicBezTo>
                  <a:pt x="3513108" y="638461"/>
                  <a:pt x="3516092" y="632809"/>
                  <a:pt x="3512574" y="633921"/>
                </a:cubicBezTo>
                <a:cubicBezTo>
                  <a:pt x="3513064" y="631883"/>
                  <a:pt x="3517029" y="622154"/>
                  <a:pt x="3513510" y="623266"/>
                </a:cubicBezTo>
                <a:cubicBezTo>
                  <a:pt x="3515493" y="618401"/>
                  <a:pt x="3517252" y="617846"/>
                  <a:pt x="3518582" y="619073"/>
                </a:cubicBezTo>
                <a:close/>
                <a:moveTo>
                  <a:pt x="3435452" y="607084"/>
                </a:moveTo>
                <a:cubicBezTo>
                  <a:pt x="3439337" y="611556"/>
                  <a:pt x="3431173" y="613646"/>
                  <a:pt x="3431515" y="611167"/>
                </a:cubicBezTo>
                <a:cubicBezTo>
                  <a:pt x="3431629" y="610341"/>
                  <a:pt x="3432687" y="609007"/>
                  <a:pt x="3435452" y="607084"/>
                </a:cubicBezTo>
                <a:close/>
                <a:moveTo>
                  <a:pt x="2758380" y="601997"/>
                </a:moveTo>
                <a:cubicBezTo>
                  <a:pt x="2759902" y="609611"/>
                  <a:pt x="2754537" y="606113"/>
                  <a:pt x="2754603" y="613438"/>
                </a:cubicBezTo>
                <a:cubicBezTo>
                  <a:pt x="2753146" y="613150"/>
                  <a:pt x="2752864" y="608828"/>
                  <a:pt x="2753560" y="605311"/>
                </a:cubicBezTo>
                <a:cubicBezTo>
                  <a:pt x="2754256" y="601792"/>
                  <a:pt x="2755929" y="599076"/>
                  <a:pt x="2758380" y="601997"/>
                </a:cubicBezTo>
                <a:close/>
                <a:moveTo>
                  <a:pt x="3522554" y="599971"/>
                </a:moveTo>
                <a:cubicBezTo>
                  <a:pt x="3524156" y="600461"/>
                  <a:pt x="3523159" y="604612"/>
                  <a:pt x="3521661" y="610839"/>
                </a:cubicBezTo>
                <a:cubicBezTo>
                  <a:pt x="3521661" y="610839"/>
                  <a:pt x="3520058" y="610348"/>
                  <a:pt x="3520058" y="610348"/>
                </a:cubicBezTo>
                <a:cubicBezTo>
                  <a:pt x="3520006" y="606989"/>
                  <a:pt x="3520379" y="605434"/>
                  <a:pt x="3520892" y="604198"/>
                </a:cubicBezTo>
                <a:cubicBezTo>
                  <a:pt x="3521404" y="602962"/>
                  <a:pt x="3522055" y="602047"/>
                  <a:pt x="3522554" y="599971"/>
                </a:cubicBezTo>
                <a:close/>
                <a:moveTo>
                  <a:pt x="2782407" y="599180"/>
                </a:moveTo>
                <a:cubicBezTo>
                  <a:pt x="2790058" y="600693"/>
                  <a:pt x="2778029" y="613281"/>
                  <a:pt x="2784150" y="614491"/>
                </a:cubicBezTo>
                <a:cubicBezTo>
                  <a:pt x="2782726" y="621693"/>
                  <a:pt x="2779453" y="606079"/>
                  <a:pt x="2778610" y="618384"/>
                </a:cubicBezTo>
                <a:cubicBezTo>
                  <a:pt x="2776816" y="617406"/>
                  <a:pt x="2776001" y="615997"/>
                  <a:pt x="2775827" y="614365"/>
                </a:cubicBezTo>
                <a:cubicBezTo>
                  <a:pt x="2775305" y="609468"/>
                  <a:pt x="2780548" y="602553"/>
                  <a:pt x="2782407" y="599180"/>
                </a:cubicBezTo>
                <a:close/>
                <a:moveTo>
                  <a:pt x="3516034" y="590690"/>
                </a:moveTo>
                <a:cubicBezTo>
                  <a:pt x="3517537" y="590988"/>
                  <a:pt x="3517537" y="590988"/>
                  <a:pt x="3519039" y="591285"/>
                </a:cubicBezTo>
                <a:cubicBezTo>
                  <a:pt x="3519039" y="591285"/>
                  <a:pt x="3520543" y="591582"/>
                  <a:pt x="3520543" y="591582"/>
                </a:cubicBezTo>
                <a:cubicBezTo>
                  <a:pt x="3518099" y="596037"/>
                  <a:pt x="3519133" y="598713"/>
                  <a:pt x="3518663" y="601088"/>
                </a:cubicBezTo>
                <a:cubicBezTo>
                  <a:pt x="3519696" y="603762"/>
                  <a:pt x="3519226" y="606138"/>
                  <a:pt x="3518286" y="610892"/>
                </a:cubicBezTo>
                <a:cubicBezTo>
                  <a:pt x="3517816" y="613269"/>
                  <a:pt x="3517347" y="615645"/>
                  <a:pt x="3513401" y="619804"/>
                </a:cubicBezTo>
                <a:cubicBezTo>
                  <a:pt x="3511898" y="619507"/>
                  <a:pt x="3510395" y="619209"/>
                  <a:pt x="3510395" y="619209"/>
                </a:cubicBezTo>
                <a:cubicBezTo>
                  <a:pt x="3510865" y="616832"/>
                  <a:pt x="3510865" y="616832"/>
                  <a:pt x="3510865" y="616832"/>
                </a:cubicBezTo>
                <a:cubicBezTo>
                  <a:pt x="3516313" y="612971"/>
                  <a:pt x="3515751" y="607921"/>
                  <a:pt x="3515187" y="602870"/>
                </a:cubicBezTo>
                <a:cubicBezTo>
                  <a:pt x="3516128" y="598118"/>
                  <a:pt x="3515094" y="595444"/>
                  <a:pt x="3516034" y="590690"/>
                </a:cubicBezTo>
                <a:close/>
                <a:moveTo>
                  <a:pt x="2721918" y="589913"/>
                </a:moveTo>
                <a:cubicBezTo>
                  <a:pt x="2723422" y="590210"/>
                  <a:pt x="2722959" y="592556"/>
                  <a:pt x="2722959" y="592556"/>
                </a:cubicBezTo>
                <a:cubicBezTo>
                  <a:pt x="2722959" y="592556"/>
                  <a:pt x="2722494" y="594902"/>
                  <a:pt x="2722494" y="594902"/>
                </a:cubicBezTo>
                <a:cubicBezTo>
                  <a:pt x="2722030" y="597248"/>
                  <a:pt x="2722030" y="597248"/>
                  <a:pt x="2721566" y="599593"/>
                </a:cubicBezTo>
                <a:cubicBezTo>
                  <a:pt x="2721103" y="601939"/>
                  <a:pt x="2720639" y="604285"/>
                  <a:pt x="2720639" y="604285"/>
                </a:cubicBezTo>
                <a:cubicBezTo>
                  <a:pt x="2720175" y="606630"/>
                  <a:pt x="2720175" y="606630"/>
                  <a:pt x="2717170" y="606036"/>
                </a:cubicBezTo>
                <a:cubicBezTo>
                  <a:pt x="2715666" y="605739"/>
                  <a:pt x="2715666" y="605739"/>
                  <a:pt x="2716131" y="603393"/>
                </a:cubicBezTo>
                <a:cubicBezTo>
                  <a:pt x="2716131" y="603393"/>
                  <a:pt x="2715092" y="600750"/>
                  <a:pt x="2715092" y="600750"/>
                </a:cubicBezTo>
                <a:cubicBezTo>
                  <a:pt x="2715555" y="598405"/>
                  <a:pt x="2716483" y="593713"/>
                  <a:pt x="2718449" y="591664"/>
                </a:cubicBezTo>
                <a:cubicBezTo>
                  <a:pt x="2718914" y="589319"/>
                  <a:pt x="2720416" y="589616"/>
                  <a:pt x="2721918" y="589913"/>
                </a:cubicBezTo>
                <a:close/>
                <a:moveTo>
                  <a:pt x="3434409" y="588918"/>
                </a:moveTo>
                <a:cubicBezTo>
                  <a:pt x="3442864" y="593156"/>
                  <a:pt x="3431454" y="596031"/>
                  <a:pt x="3428987" y="600675"/>
                </a:cubicBezTo>
                <a:cubicBezTo>
                  <a:pt x="3427625" y="601688"/>
                  <a:pt x="3427159" y="601597"/>
                  <a:pt x="3427258" y="600854"/>
                </a:cubicBezTo>
                <a:cubicBezTo>
                  <a:pt x="3427552" y="598627"/>
                  <a:pt x="3432925" y="590549"/>
                  <a:pt x="3434409" y="588918"/>
                </a:cubicBezTo>
                <a:close/>
                <a:moveTo>
                  <a:pt x="3431102" y="586146"/>
                </a:moveTo>
                <a:cubicBezTo>
                  <a:pt x="3432614" y="587016"/>
                  <a:pt x="3426627" y="593601"/>
                  <a:pt x="3424805" y="596897"/>
                </a:cubicBezTo>
                <a:cubicBezTo>
                  <a:pt x="3422665" y="595865"/>
                  <a:pt x="3422183" y="594855"/>
                  <a:pt x="3422543" y="593897"/>
                </a:cubicBezTo>
                <a:cubicBezTo>
                  <a:pt x="3423622" y="591026"/>
                  <a:pt x="3432295" y="588628"/>
                  <a:pt x="3426659" y="587514"/>
                </a:cubicBezTo>
                <a:cubicBezTo>
                  <a:pt x="3429261" y="586201"/>
                  <a:pt x="3430598" y="585856"/>
                  <a:pt x="3431102" y="586146"/>
                </a:cubicBezTo>
                <a:close/>
                <a:moveTo>
                  <a:pt x="3464630" y="585017"/>
                </a:moveTo>
                <a:cubicBezTo>
                  <a:pt x="3468658" y="588343"/>
                  <a:pt x="3472203" y="594106"/>
                  <a:pt x="3478696" y="592859"/>
                </a:cubicBezTo>
                <a:cubicBezTo>
                  <a:pt x="3484225" y="596484"/>
                  <a:pt x="3481759" y="601057"/>
                  <a:pt x="3478273" y="602898"/>
                </a:cubicBezTo>
                <a:cubicBezTo>
                  <a:pt x="3477791" y="605334"/>
                  <a:pt x="3477791" y="605334"/>
                  <a:pt x="3477791" y="605334"/>
                </a:cubicBezTo>
                <a:cubicBezTo>
                  <a:pt x="3479293" y="605631"/>
                  <a:pt x="3479293" y="605631"/>
                  <a:pt x="3479293" y="605631"/>
                </a:cubicBezTo>
                <a:cubicBezTo>
                  <a:pt x="3478811" y="608066"/>
                  <a:pt x="3477309" y="607769"/>
                  <a:pt x="3477309" y="607769"/>
                </a:cubicBezTo>
                <a:cubicBezTo>
                  <a:pt x="3475806" y="607472"/>
                  <a:pt x="3474304" y="607174"/>
                  <a:pt x="3474786" y="604739"/>
                </a:cubicBezTo>
                <a:cubicBezTo>
                  <a:pt x="3474786" y="604739"/>
                  <a:pt x="3474786" y="604739"/>
                  <a:pt x="3474304" y="607174"/>
                </a:cubicBezTo>
                <a:cubicBezTo>
                  <a:pt x="3472319" y="609313"/>
                  <a:pt x="3470276" y="603848"/>
                  <a:pt x="3469313" y="608719"/>
                </a:cubicBezTo>
                <a:cubicBezTo>
                  <a:pt x="3469313" y="608719"/>
                  <a:pt x="3470816" y="609015"/>
                  <a:pt x="3470816" y="609015"/>
                </a:cubicBezTo>
                <a:cubicBezTo>
                  <a:pt x="3471838" y="611749"/>
                  <a:pt x="3471838" y="611749"/>
                  <a:pt x="3471838" y="611749"/>
                </a:cubicBezTo>
                <a:cubicBezTo>
                  <a:pt x="3471838" y="611749"/>
                  <a:pt x="3471356" y="614184"/>
                  <a:pt x="3471356" y="614184"/>
                </a:cubicBezTo>
                <a:cubicBezTo>
                  <a:pt x="3469853" y="613887"/>
                  <a:pt x="3468350" y="613590"/>
                  <a:pt x="3468350" y="613590"/>
                </a:cubicBezTo>
                <a:cubicBezTo>
                  <a:pt x="3466847" y="613293"/>
                  <a:pt x="3466847" y="613293"/>
                  <a:pt x="3465826" y="610560"/>
                </a:cubicBezTo>
                <a:cubicBezTo>
                  <a:pt x="3465826" y="610560"/>
                  <a:pt x="3465826" y="610560"/>
                  <a:pt x="3465344" y="612995"/>
                </a:cubicBezTo>
                <a:cubicBezTo>
                  <a:pt x="3458071" y="610292"/>
                  <a:pt x="3456795" y="606876"/>
                  <a:pt x="3457886" y="602346"/>
                </a:cubicBezTo>
                <a:cubicBezTo>
                  <a:pt x="3458976" y="597816"/>
                  <a:pt x="3462435" y="592174"/>
                  <a:pt x="3464630" y="585017"/>
                </a:cubicBezTo>
                <a:close/>
                <a:moveTo>
                  <a:pt x="2760677" y="582312"/>
                </a:moveTo>
                <a:cubicBezTo>
                  <a:pt x="2765127" y="583191"/>
                  <a:pt x="2760725" y="589864"/>
                  <a:pt x="2759767" y="594704"/>
                </a:cubicBezTo>
                <a:cubicBezTo>
                  <a:pt x="2758033" y="593732"/>
                  <a:pt x="2757225" y="592944"/>
                  <a:pt x="2756989" y="592190"/>
                </a:cubicBezTo>
                <a:cubicBezTo>
                  <a:pt x="2756281" y="589928"/>
                  <a:pt x="2760713" y="587976"/>
                  <a:pt x="2760677" y="582312"/>
                </a:cubicBezTo>
                <a:close/>
                <a:moveTo>
                  <a:pt x="2767415" y="580949"/>
                </a:moveTo>
                <a:cubicBezTo>
                  <a:pt x="2774451" y="584855"/>
                  <a:pt x="2765980" y="588209"/>
                  <a:pt x="2765022" y="593049"/>
                </a:cubicBezTo>
                <a:cubicBezTo>
                  <a:pt x="2763895" y="592825"/>
                  <a:pt x="2763452" y="592109"/>
                  <a:pt x="2763428" y="591122"/>
                </a:cubicBezTo>
                <a:cubicBezTo>
                  <a:pt x="2763355" y="588161"/>
                  <a:pt x="2767056" y="582765"/>
                  <a:pt x="2767415" y="580949"/>
                </a:cubicBezTo>
                <a:close/>
                <a:moveTo>
                  <a:pt x="3448651" y="579881"/>
                </a:moveTo>
                <a:cubicBezTo>
                  <a:pt x="3451618" y="580468"/>
                  <a:pt x="3453101" y="580761"/>
                  <a:pt x="3454107" y="583475"/>
                </a:cubicBezTo>
                <a:cubicBezTo>
                  <a:pt x="3455589" y="583768"/>
                  <a:pt x="3455589" y="583768"/>
                  <a:pt x="3455589" y="583768"/>
                </a:cubicBezTo>
                <a:cubicBezTo>
                  <a:pt x="3456068" y="581348"/>
                  <a:pt x="3457551" y="581641"/>
                  <a:pt x="3457551" y="581641"/>
                </a:cubicBezTo>
                <a:cubicBezTo>
                  <a:pt x="3459514" y="579515"/>
                  <a:pt x="3460997" y="579808"/>
                  <a:pt x="3460517" y="582228"/>
                </a:cubicBezTo>
                <a:cubicBezTo>
                  <a:pt x="3462002" y="582521"/>
                  <a:pt x="3462002" y="582521"/>
                  <a:pt x="3462002" y="582521"/>
                </a:cubicBezTo>
                <a:cubicBezTo>
                  <a:pt x="3461523" y="584942"/>
                  <a:pt x="3461523" y="584942"/>
                  <a:pt x="3460039" y="584648"/>
                </a:cubicBezTo>
                <a:cubicBezTo>
                  <a:pt x="3460039" y="584648"/>
                  <a:pt x="3458077" y="586774"/>
                  <a:pt x="3458077" y="586774"/>
                </a:cubicBezTo>
                <a:cubicBezTo>
                  <a:pt x="3456594" y="586481"/>
                  <a:pt x="3456116" y="588900"/>
                  <a:pt x="3456116" y="588900"/>
                </a:cubicBezTo>
                <a:cubicBezTo>
                  <a:pt x="3456116" y="588900"/>
                  <a:pt x="3456116" y="588900"/>
                  <a:pt x="3454154" y="591027"/>
                </a:cubicBezTo>
                <a:lnTo>
                  <a:pt x="3453149" y="588314"/>
                </a:lnTo>
                <a:cubicBezTo>
                  <a:pt x="3452144" y="585602"/>
                  <a:pt x="3449178" y="585014"/>
                  <a:pt x="3447694" y="584720"/>
                </a:cubicBezTo>
                <a:cubicBezTo>
                  <a:pt x="3446211" y="584427"/>
                  <a:pt x="3446211" y="584427"/>
                  <a:pt x="3444250" y="586555"/>
                </a:cubicBezTo>
                <a:cubicBezTo>
                  <a:pt x="3442766" y="586261"/>
                  <a:pt x="3442766" y="586261"/>
                  <a:pt x="3441283" y="585968"/>
                </a:cubicBezTo>
                <a:cubicBezTo>
                  <a:pt x="3439800" y="585674"/>
                  <a:pt x="3440278" y="583255"/>
                  <a:pt x="3441761" y="583548"/>
                </a:cubicBezTo>
                <a:cubicBezTo>
                  <a:pt x="3443723" y="581421"/>
                  <a:pt x="3445686" y="579295"/>
                  <a:pt x="3448651" y="579881"/>
                </a:cubicBezTo>
                <a:close/>
                <a:moveTo>
                  <a:pt x="1001740" y="578884"/>
                </a:moveTo>
                <a:cubicBezTo>
                  <a:pt x="1001740" y="578884"/>
                  <a:pt x="1018329" y="583078"/>
                  <a:pt x="1018329" y="583078"/>
                </a:cubicBezTo>
                <a:cubicBezTo>
                  <a:pt x="1016587" y="589971"/>
                  <a:pt x="1016587" y="589971"/>
                  <a:pt x="1016587" y="589971"/>
                </a:cubicBezTo>
                <a:cubicBezTo>
                  <a:pt x="1016587" y="589971"/>
                  <a:pt x="999998" y="585778"/>
                  <a:pt x="999998" y="585778"/>
                </a:cubicBezTo>
                <a:cubicBezTo>
                  <a:pt x="999998" y="585778"/>
                  <a:pt x="999998" y="585778"/>
                  <a:pt x="1001740" y="578884"/>
                </a:cubicBezTo>
                <a:close/>
                <a:moveTo>
                  <a:pt x="3524098" y="567142"/>
                </a:moveTo>
                <a:cubicBezTo>
                  <a:pt x="3516816" y="573334"/>
                  <a:pt x="3527986" y="570454"/>
                  <a:pt x="3523134" y="579672"/>
                </a:cubicBezTo>
                <a:cubicBezTo>
                  <a:pt x="3520220" y="579097"/>
                  <a:pt x="3518762" y="578808"/>
                  <a:pt x="3518279" y="581257"/>
                </a:cubicBezTo>
                <a:cubicBezTo>
                  <a:pt x="3512449" y="580104"/>
                  <a:pt x="3522156" y="569301"/>
                  <a:pt x="3516328" y="568150"/>
                </a:cubicBezTo>
                <a:cubicBezTo>
                  <a:pt x="3516812" y="565701"/>
                  <a:pt x="3521183" y="566565"/>
                  <a:pt x="3524098" y="567142"/>
                </a:cubicBezTo>
                <a:close/>
                <a:moveTo>
                  <a:pt x="3536812" y="547036"/>
                </a:moveTo>
                <a:cubicBezTo>
                  <a:pt x="3533871" y="559268"/>
                  <a:pt x="3533335" y="567857"/>
                  <a:pt x="3532309" y="578486"/>
                </a:cubicBezTo>
                <a:cubicBezTo>
                  <a:pt x="3530885" y="578049"/>
                  <a:pt x="3529414" y="584165"/>
                  <a:pt x="3527009" y="587807"/>
                </a:cubicBezTo>
                <a:cubicBezTo>
                  <a:pt x="3524159" y="586935"/>
                  <a:pt x="3525419" y="576925"/>
                  <a:pt x="3527986" y="567041"/>
                </a:cubicBezTo>
                <a:cubicBezTo>
                  <a:pt x="3530553" y="557159"/>
                  <a:pt x="3534430" y="547403"/>
                  <a:pt x="3536812" y="547036"/>
                </a:cubicBezTo>
                <a:close/>
                <a:moveTo>
                  <a:pt x="1057982" y="546657"/>
                </a:moveTo>
                <a:cubicBezTo>
                  <a:pt x="1073595" y="550603"/>
                  <a:pt x="1071989" y="556959"/>
                  <a:pt x="1071989" y="556959"/>
                </a:cubicBezTo>
                <a:cubicBezTo>
                  <a:pt x="1068776" y="569670"/>
                  <a:pt x="1049949" y="578435"/>
                  <a:pt x="1045130" y="597502"/>
                </a:cubicBezTo>
                <a:cubicBezTo>
                  <a:pt x="1043523" y="603859"/>
                  <a:pt x="1040310" y="616569"/>
                  <a:pt x="1037097" y="629281"/>
                </a:cubicBezTo>
                <a:cubicBezTo>
                  <a:pt x="1007027" y="682537"/>
                  <a:pt x="976960" y="735794"/>
                  <a:pt x="945281" y="795404"/>
                </a:cubicBezTo>
                <a:cubicBezTo>
                  <a:pt x="924852" y="810525"/>
                  <a:pt x="920033" y="829593"/>
                  <a:pt x="915213" y="848660"/>
                </a:cubicBezTo>
                <a:cubicBezTo>
                  <a:pt x="891569" y="876494"/>
                  <a:pt x="897541" y="918574"/>
                  <a:pt x="858285" y="942460"/>
                </a:cubicBezTo>
                <a:cubicBezTo>
                  <a:pt x="829367" y="1056863"/>
                  <a:pt x="761198" y="1195152"/>
                  <a:pt x="730674" y="1315913"/>
                </a:cubicBezTo>
                <a:cubicBezTo>
                  <a:pt x="711847" y="1324678"/>
                  <a:pt x="702209" y="1362812"/>
                  <a:pt x="698995" y="1375524"/>
                </a:cubicBezTo>
                <a:cubicBezTo>
                  <a:pt x="687750" y="1420013"/>
                  <a:pt x="657681" y="1473270"/>
                  <a:pt x="643223" y="1530471"/>
                </a:cubicBezTo>
                <a:cubicBezTo>
                  <a:pt x="641616" y="1536827"/>
                  <a:pt x="621186" y="1551948"/>
                  <a:pt x="616367" y="1571016"/>
                </a:cubicBezTo>
                <a:cubicBezTo>
                  <a:pt x="606728" y="1609149"/>
                  <a:pt x="614305" y="1644875"/>
                  <a:pt x="592269" y="1666352"/>
                </a:cubicBezTo>
                <a:cubicBezTo>
                  <a:pt x="582630" y="1704487"/>
                  <a:pt x="572991" y="1742621"/>
                  <a:pt x="547738" y="1776809"/>
                </a:cubicBezTo>
                <a:cubicBezTo>
                  <a:pt x="558532" y="1799823"/>
                  <a:pt x="550499" y="1831601"/>
                  <a:pt x="530067" y="1846722"/>
                </a:cubicBezTo>
                <a:cubicBezTo>
                  <a:pt x="528460" y="1853079"/>
                  <a:pt x="540861" y="1869735"/>
                  <a:pt x="539253" y="1876092"/>
                </a:cubicBezTo>
                <a:cubicBezTo>
                  <a:pt x="518821" y="1891213"/>
                  <a:pt x="514001" y="1910280"/>
                  <a:pt x="524795" y="1933294"/>
                </a:cubicBezTo>
                <a:cubicBezTo>
                  <a:pt x="519976" y="1952361"/>
                  <a:pt x="496330" y="1980192"/>
                  <a:pt x="508730" y="1996851"/>
                </a:cubicBezTo>
                <a:cubicBezTo>
                  <a:pt x="507124" y="2003206"/>
                  <a:pt x="503910" y="2015918"/>
                  <a:pt x="486691" y="2018327"/>
                </a:cubicBezTo>
                <a:cubicBezTo>
                  <a:pt x="485084" y="2024684"/>
                  <a:pt x="481870" y="2037394"/>
                  <a:pt x="477051" y="2056462"/>
                </a:cubicBezTo>
                <a:lnTo>
                  <a:pt x="475445" y="2062817"/>
                </a:lnTo>
                <a:cubicBezTo>
                  <a:pt x="475445" y="2062817"/>
                  <a:pt x="475445" y="2062817"/>
                  <a:pt x="459835" y="2058871"/>
                </a:cubicBezTo>
                <a:cubicBezTo>
                  <a:pt x="456623" y="2071583"/>
                  <a:pt x="451803" y="2090650"/>
                  <a:pt x="434583" y="2093060"/>
                </a:cubicBezTo>
                <a:cubicBezTo>
                  <a:pt x="434583" y="2093060"/>
                  <a:pt x="432976" y="2099416"/>
                  <a:pt x="432976" y="2099416"/>
                </a:cubicBezTo>
                <a:cubicBezTo>
                  <a:pt x="418973" y="2089114"/>
                  <a:pt x="439402" y="2073993"/>
                  <a:pt x="427006" y="2057336"/>
                </a:cubicBezTo>
                <a:cubicBezTo>
                  <a:pt x="450648" y="2029503"/>
                  <a:pt x="458680" y="1997724"/>
                  <a:pt x="454317" y="1949287"/>
                </a:cubicBezTo>
                <a:cubicBezTo>
                  <a:pt x="463955" y="1911153"/>
                  <a:pt x="475201" y="1866663"/>
                  <a:pt x="483234" y="1834883"/>
                </a:cubicBezTo>
                <a:cubicBezTo>
                  <a:pt x="492873" y="1796749"/>
                  <a:pt x="516971" y="1701414"/>
                  <a:pt x="526610" y="1663280"/>
                </a:cubicBezTo>
                <a:cubicBezTo>
                  <a:pt x="528216" y="1656923"/>
                  <a:pt x="531429" y="1644213"/>
                  <a:pt x="533037" y="1637856"/>
                </a:cubicBezTo>
                <a:cubicBezTo>
                  <a:pt x="537856" y="1618788"/>
                  <a:pt x="528672" y="1589420"/>
                  <a:pt x="564711" y="1578243"/>
                </a:cubicBezTo>
                <a:cubicBezTo>
                  <a:pt x="551163" y="1500441"/>
                  <a:pt x="598448" y="1444773"/>
                  <a:pt x="616120" y="1374861"/>
                </a:cubicBezTo>
                <a:cubicBezTo>
                  <a:pt x="614513" y="1381217"/>
                  <a:pt x="630127" y="1385162"/>
                  <a:pt x="642523" y="1401820"/>
                </a:cubicBezTo>
                <a:cubicBezTo>
                  <a:pt x="664562" y="1380343"/>
                  <a:pt x="656982" y="1344619"/>
                  <a:pt x="691418" y="1339799"/>
                </a:cubicBezTo>
                <a:cubicBezTo>
                  <a:pt x="696237" y="1320732"/>
                  <a:pt x="685448" y="1297719"/>
                  <a:pt x="705878" y="1282597"/>
                </a:cubicBezTo>
                <a:cubicBezTo>
                  <a:pt x="709090" y="1269887"/>
                  <a:pt x="710697" y="1263530"/>
                  <a:pt x="713909" y="1250820"/>
                </a:cubicBezTo>
                <a:cubicBezTo>
                  <a:pt x="717123" y="1238108"/>
                  <a:pt x="718729" y="1231752"/>
                  <a:pt x="720336" y="1225395"/>
                </a:cubicBezTo>
                <a:cubicBezTo>
                  <a:pt x="723549" y="1212685"/>
                  <a:pt x="740765" y="1210274"/>
                  <a:pt x="743978" y="1197563"/>
                </a:cubicBezTo>
                <a:cubicBezTo>
                  <a:pt x="745584" y="1191207"/>
                  <a:pt x="733188" y="1174550"/>
                  <a:pt x="750404" y="1172139"/>
                </a:cubicBezTo>
                <a:cubicBezTo>
                  <a:pt x="756830" y="1146717"/>
                  <a:pt x="763257" y="1121294"/>
                  <a:pt x="769682" y="1095871"/>
                </a:cubicBezTo>
                <a:cubicBezTo>
                  <a:pt x="791722" y="1074394"/>
                  <a:pt x="799754" y="1042617"/>
                  <a:pt x="806180" y="1017192"/>
                </a:cubicBezTo>
                <a:cubicBezTo>
                  <a:pt x="811000" y="998126"/>
                  <a:pt x="815819" y="979058"/>
                  <a:pt x="820639" y="959991"/>
                </a:cubicBezTo>
                <a:cubicBezTo>
                  <a:pt x="827065" y="934568"/>
                  <a:pt x="835098" y="902791"/>
                  <a:pt x="855527" y="887669"/>
                </a:cubicBezTo>
                <a:cubicBezTo>
                  <a:pt x="858740" y="874956"/>
                  <a:pt x="857135" y="881312"/>
                  <a:pt x="860347" y="868602"/>
                </a:cubicBezTo>
                <a:cubicBezTo>
                  <a:pt x="863560" y="855890"/>
                  <a:pt x="875957" y="872547"/>
                  <a:pt x="877564" y="866191"/>
                </a:cubicBezTo>
                <a:cubicBezTo>
                  <a:pt x="879170" y="859836"/>
                  <a:pt x="866773" y="843178"/>
                  <a:pt x="869986" y="830467"/>
                </a:cubicBezTo>
                <a:cubicBezTo>
                  <a:pt x="885596" y="834412"/>
                  <a:pt x="883989" y="840768"/>
                  <a:pt x="883989" y="840768"/>
                </a:cubicBezTo>
                <a:cubicBezTo>
                  <a:pt x="932885" y="778746"/>
                  <a:pt x="955376" y="689767"/>
                  <a:pt x="1021487" y="625335"/>
                </a:cubicBezTo>
                <a:cubicBezTo>
                  <a:pt x="1024700" y="612623"/>
                  <a:pt x="1027913" y="599914"/>
                  <a:pt x="1031126" y="587202"/>
                </a:cubicBezTo>
                <a:cubicBezTo>
                  <a:pt x="1049949" y="578435"/>
                  <a:pt x="1053162" y="565724"/>
                  <a:pt x="1056375" y="553012"/>
                </a:cubicBezTo>
                <a:cubicBezTo>
                  <a:pt x="1056375" y="553012"/>
                  <a:pt x="1057982" y="546657"/>
                  <a:pt x="1057982" y="546657"/>
                </a:cubicBezTo>
                <a:close/>
                <a:moveTo>
                  <a:pt x="3510601" y="540226"/>
                </a:moveTo>
                <a:cubicBezTo>
                  <a:pt x="3512084" y="540519"/>
                  <a:pt x="3511614" y="542896"/>
                  <a:pt x="3514580" y="543484"/>
                </a:cubicBezTo>
                <a:cubicBezTo>
                  <a:pt x="3514110" y="545859"/>
                  <a:pt x="3513640" y="548236"/>
                  <a:pt x="3513640" y="548236"/>
                </a:cubicBezTo>
                <a:cubicBezTo>
                  <a:pt x="3510674" y="547649"/>
                  <a:pt x="3509190" y="547357"/>
                  <a:pt x="3508720" y="549733"/>
                </a:cubicBezTo>
                <a:cubicBezTo>
                  <a:pt x="3507238" y="549440"/>
                  <a:pt x="3506739" y="549032"/>
                  <a:pt x="3506796" y="548503"/>
                </a:cubicBezTo>
                <a:cubicBezTo>
                  <a:pt x="3506966" y="546916"/>
                  <a:pt x="3512121" y="544231"/>
                  <a:pt x="3510601" y="540226"/>
                </a:cubicBezTo>
                <a:close/>
                <a:moveTo>
                  <a:pt x="3440863" y="538410"/>
                </a:moveTo>
                <a:lnTo>
                  <a:pt x="3441815" y="541302"/>
                </a:lnTo>
                <a:cubicBezTo>
                  <a:pt x="3440103" y="544976"/>
                  <a:pt x="3436624" y="548610"/>
                  <a:pt x="3433064" y="546671"/>
                </a:cubicBezTo>
                <a:cubicBezTo>
                  <a:pt x="3433533" y="544295"/>
                  <a:pt x="3432486" y="541617"/>
                  <a:pt x="3430968" y="541318"/>
                </a:cubicBezTo>
                <a:close/>
                <a:moveTo>
                  <a:pt x="3516212" y="535949"/>
                </a:moveTo>
                <a:cubicBezTo>
                  <a:pt x="3517714" y="536246"/>
                  <a:pt x="3516803" y="540855"/>
                  <a:pt x="3516348" y="543160"/>
                </a:cubicBezTo>
                <a:cubicBezTo>
                  <a:pt x="3513342" y="542565"/>
                  <a:pt x="3514253" y="537956"/>
                  <a:pt x="3511247" y="537362"/>
                </a:cubicBezTo>
                <a:cubicBezTo>
                  <a:pt x="3511704" y="535057"/>
                  <a:pt x="3513797" y="540261"/>
                  <a:pt x="3516212" y="535949"/>
                </a:cubicBezTo>
                <a:close/>
                <a:moveTo>
                  <a:pt x="3439967" y="535688"/>
                </a:moveTo>
                <a:cubicBezTo>
                  <a:pt x="3441485" y="535989"/>
                  <a:pt x="3441485" y="535989"/>
                  <a:pt x="3441015" y="538365"/>
                </a:cubicBezTo>
                <a:lnTo>
                  <a:pt x="3440863" y="538410"/>
                </a:lnTo>
                <a:close/>
                <a:moveTo>
                  <a:pt x="2833411" y="522161"/>
                </a:moveTo>
                <a:cubicBezTo>
                  <a:pt x="2835050" y="522485"/>
                  <a:pt x="2834580" y="524862"/>
                  <a:pt x="2834580" y="524862"/>
                </a:cubicBezTo>
                <a:cubicBezTo>
                  <a:pt x="2834580" y="524862"/>
                  <a:pt x="2834111" y="527238"/>
                  <a:pt x="2834111" y="527238"/>
                </a:cubicBezTo>
                <a:cubicBezTo>
                  <a:pt x="2834111" y="527238"/>
                  <a:pt x="2834111" y="527238"/>
                  <a:pt x="2833641" y="529615"/>
                </a:cubicBezTo>
                <a:cubicBezTo>
                  <a:pt x="2833641" y="529615"/>
                  <a:pt x="2833641" y="529615"/>
                  <a:pt x="2833171" y="531992"/>
                </a:cubicBezTo>
                <a:cubicBezTo>
                  <a:pt x="2831531" y="531667"/>
                  <a:pt x="2829892" y="531344"/>
                  <a:pt x="2830362" y="528967"/>
                </a:cubicBezTo>
                <a:cubicBezTo>
                  <a:pt x="2830362" y="528967"/>
                  <a:pt x="2830832" y="526590"/>
                  <a:pt x="2830832" y="526590"/>
                </a:cubicBezTo>
                <a:cubicBezTo>
                  <a:pt x="2831301" y="524212"/>
                  <a:pt x="2831301" y="524212"/>
                  <a:pt x="2831301" y="524212"/>
                </a:cubicBezTo>
                <a:cubicBezTo>
                  <a:pt x="2831301" y="524212"/>
                  <a:pt x="2833411" y="522161"/>
                  <a:pt x="2833411" y="522161"/>
                </a:cubicBezTo>
                <a:close/>
                <a:moveTo>
                  <a:pt x="2787575" y="518485"/>
                </a:moveTo>
                <a:cubicBezTo>
                  <a:pt x="2783703" y="530169"/>
                  <a:pt x="2782200" y="529872"/>
                  <a:pt x="2783311" y="540051"/>
                </a:cubicBezTo>
                <a:cubicBezTo>
                  <a:pt x="2781807" y="539753"/>
                  <a:pt x="2780779" y="537060"/>
                  <a:pt x="2779276" y="536764"/>
                </a:cubicBezTo>
                <a:cubicBezTo>
                  <a:pt x="2778802" y="539160"/>
                  <a:pt x="2778328" y="541555"/>
                  <a:pt x="2777854" y="543952"/>
                </a:cubicBezTo>
                <a:cubicBezTo>
                  <a:pt x="2777854" y="543952"/>
                  <a:pt x="2777380" y="546348"/>
                  <a:pt x="2777380" y="546348"/>
                </a:cubicBezTo>
                <a:cubicBezTo>
                  <a:pt x="2778491" y="556527"/>
                  <a:pt x="2776041" y="561022"/>
                  <a:pt x="2770110" y="567319"/>
                </a:cubicBezTo>
                <a:cubicBezTo>
                  <a:pt x="2763625" y="568526"/>
                  <a:pt x="2765521" y="558942"/>
                  <a:pt x="2761013" y="558050"/>
                </a:cubicBezTo>
                <a:cubicBezTo>
                  <a:pt x="2763463" y="553555"/>
                  <a:pt x="2765913" y="549059"/>
                  <a:pt x="2769867" y="544862"/>
                </a:cubicBezTo>
                <a:cubicBezTo>
                  <a:pt x="2770340" y="542466"/>
                  <a:pt x="2771288" y="537674"/>
                  <a:pt x="2771762" y="535277"/>
                </a:cubicBezTo>
                <a:cubicBezTo>
                  <a:pt x="2770177" y="527494"/>
                  <a:pt x="2778558" y="516702"/>
                  <a:pt x="2787575" y="518485"/>
                </a:cubicBezTo>
                <a:close/>
                <a:moveTo>
                  <a:pt x="3516317" y="511724"/>
                </a:moveTo>
                <a:cubicBezTo>
                  <a:pt x="3520245" y="514835"/>
                  <a:pt x="3514096" y="522958"/>
                  <a:pt x="3510168" y="519847"/>
                </a:cubicBezTo>
                <a:cubicBezTo>
                  <a:pt x="3510613" y="517600"/>
                  <a:pt x="3513972" y="515929"/>
                  <a:pt x="3516317" y="511724"/>
                </a:cubicBezTo>
                <a:close/>
                <a:moveTo>
                  <a:pt x="3476150" y="510965"/>
                </a:moveTo>
                <a:cubicBezTo>
                  <a:pt x="3476150" y="510965"/>
                  <a:pt x="3477633" y="511258"/>
                  <a:pt x="3477161" y="513651"/>
                </a:cubicBezTo>
                <a:cubicBezTo>
                  <a:pt x="3476688" y="516044"/>
                  <a:pt x="3474732" y="518144"/>
                  <a:pt x="3472774" y="520244"/>
                </a:cubicBezTo>
                <a:lnTo>
                  <a:pt x="3474732" y="518144"/>
                </a:lnTo>
                <a:cubicBezTo>
                  <a:pt x="3479181" y="519024"/>
                  <a:pt x="3481137" y="516924"/>
                  <a:pt x="3484104" y="517511"/>
                </a:cubicBezTo>
                <a:cubicBezTo>
                  <a:pt x="3484641" y="522590"/>
                  <a:pt x="3484168" y="524984"/>
                  <a:pt x="3481201" y="524397"/>
                </a:cubicBezTo>
                <a:cubicBezTo>
                  <a:pt x="3480727" y="526790"/>
                  <a:pt x="3483694" y="527377"/>
                  <a:pt x="3486661" y="527964"/>
                </a:cubicBezTo>
                <a:cubicBezTo>
                  <a:pt x="3486661" y="527964"/>
                  <a:pt x="3487134" y="525571"/>
                  <a:pt x="3487134" y="525571"/>
                </a:cubicBezTo>
                <a:cubicBezTo>
                  <a:pt x="3487607" y="523177"/>
                  <a:pt x="3489090" y="523471"/>
                  <a:pt x="3490574" y="523765"/>
                </a:cubicBezTo>
                <a:cubicBezTo>
                  <a:pt x="3492057" y="524058"/>
                  <a:pt x="3492057" y="524058"/>
                  <a:pt x="3491584" y="526450"/>
                </a:cubicBezTo>
                <a:cubicBezTo>
                  <a:pt x="3491110" y="528844"/>
                  <a:pt x="3490638" y="531237"/>
                  <a:pt x="3490638" y="531237"/>
                </a:cubicBezTo>
                <a:cubicBezTo>
                  <a:pt x="3493605" y="531824"/>
                  <a:pt x="3491648" y="533923"/>
                  <a:pt x="3492658" y="536610"/>
                </a:cubicBezTo>
                <a:cubicBezTo>
                  <a:pt x="3485714" y="532750"/>
                  <a:pt x="3487261" y="540516"/>
                  <a:pt x="3486315" y="545303"/>
                </a:cubicBezTo>
                <a:cubicBezTo>
                  <a:pt x="3483348" y="544716"/>
                  <a:pt x="3486251" y="537830"/>
                  <a:pt x="3478361" y="538756"/>
                </a:cubicBezTo>
                <a:cubicBezTo>
                  <a:pt x="3484832" y="545010"/>
                  <a:pt x="3476405" y="540856"/>
                  <a:pt x="3475995" y="550722"/>
                </a:cubicBezTo>
                <a:cubicBezTo>
                  <a:pt x="3478961" y="551309"/>
                  <a:pt x="3478898" y="543836"/>
                  <a:pt x="3485841" y="547696"/>
                </a:cubicBezTo>
                <a:cubicBezTo>
                  <a:pt x="3485905" y="555169"/>
                  <a:pt x="3473566" y="555215"/>
                  <a:pt x="3480036" y="561468"/>
                </a:cubicBezTo>
                <a:cubicBezTo>
                  <a:pt x="3479563" y="563861"/>
                  <a:pt x="3475113" y="562981"/>
                  <a:pt x="3474639" y="565374"/>
                </a:cubicBezTo>
                <a:cubicBezTo>
                  <a:pt x="3476123" y="565667"/>
                  <a:pt x="3477606" y="565961"/>
                  <a:pt x="3477606" y="565961"/>
                </a:cubicBezTo>
                <a:cubicBezTo>
                  <a:pt x="3477606" y="565961"/>
                  <a:pt x="3477606" y="565961"/>
                  <a:pt x="3479090" y="566254"/>
                </a:cubicBezTo>
                <a:cubicBezTo>
                  <a:pt x="3479090" y="566254"/>
                  <a:pt x="3479090" y="566254"/>
                  <a:pt x="3478616" y="568649"/>
                </a:cubicBezTo>
                <a:cubicBezTo>
                  <a:pt x="3478143" y="571040"/>
                  <a:pt x="3476186" y="573140"/>
                  <a:pt x="3472746" y="574947"/>
                </a:cubicBezTo>
                <a:cubicBezTo>
                  <a:pt x="3472746" y="574947"/>
                  <a:pt x="3471263" y="574654"/>
                  <a:pt x="3471263" y="574654"/>
                </a:cubicBezTo>
                <a:cubicBezTo>
                  <a:pt x="3471263" y="574654"/>
                  <a:pt x="3471736" y="572261"/>
                  <a:pt x="3471736" y="572261"/>
                </a:cubicBezTo>
                <a:cubicBezTo>
                  <a:pt x="3473692" y="570161"/>
                  <a:pt x="3475177" y="570454"/>
                  <a:pt x="3475649" y="568061"/>
                </a:cubicBezTo>
                <a:cubicBezTo>
                  <a:pt x="3475649" y="568061"/>
                  <a:pt x="3475649" y="568061"/>
                  <a:pt x="3474166" y="567767"/>
                </a:cubicBezTo>
                <a:cubicBezTo>
                  <a:pt x="3473692" y="570161"/>
                  <a:pt x="3472210" y="569868"/>
                  <a:pt x="3471736" y="572261"/>
                </a:cubicBezTo>
                <a:cubicBezTo>
                  <a:pt x="3465266" y="566008"/>
                  <a:pt x="3471610" y="557315"/>
                  <a:pt x="3462173" y="550477"/>
                </a:cubicBezTo>
                <a:cubicBezTo>
                  <a:pt x="3467032" y="541489"/>
                  <a:pt x="3465013" y="536116"/>
                  <a:pt x="3468388" y="526837"/>
                </a:cubicBezTo>
                <a:cubicBezTo>
                  <a:pt x="3466904" y="526544"/>
                  <a:pt x="3465422" y="526251"/>
                  <a:pt x="3465422" y="526251"/>
                </a:cubicBezTo>
                <a:cubicBezTo>
                  <a:pt x="3465422" y="526251"/>
                  <a:pt x="3465422" y="526251"/>
                  <a:pt x="3463938" y="525957"/>
                </a:cubicBezTo>
                <a:cubicBezTo>
                  <a:pt x="3463938" y="525957"/>
                  <a:pt x="3461982" y="528057"/>
                  <a:pt x="3460025" y="530157"/>
                </a:cubicBezTo>
                <a:cubicBezTo>
                  <a:pt x="3458542" y="529864"/>
                  <a:pt x="3456585" y="531964"/>
                  <a:pt x="3454629" y="534063"/>
                </a:cubicBezTo>
                <a:cubicBezTo>
                  <a:pt x="3452673" y="536164"/>
                  <a:pt x="3451189" y="535870"/>
                  <a:pt x="3451662" y="533477"/>
                </a:cubicBezTo>
                <a:cubicBezTo>
                  <a:pt x="3450179" y="533183"/>
                  <a:pt x="3450652" y="530791"/>
                  <a:pt x="3452136" y="531084"/>
                </a:cubicBezTo>
                <a:cubicBezTo>
                  <a:pt x="3454092" y="528984"/>
                  <a:pt x="3456048" y="526884"/>
                  <a:pt x="3458005" y="524785"/>
                </a:cubicBezTo>
                <a:cubicBezTo>
                  <a:pt x="3458005" y="524785"/>
                  <a:pt x="3459962" y="522684"/>
                  <a:pt x="3459962" y="522684"/>
                </a:cubicBezTo>
                <a:cubicBezTo>
                  <a:pt x="3460907" y="517898"/>
                  <a:pt x="3465358" y="518778"/>
                  <a:pt x="3465294" y="511305"/>
                </a:cubicBezTo>
                <a:cubicBezTo>
                  <a:pt x="3466778" y="511599"/>
                  <a:pt x="3465831" y="516384"/>
                  <a:pt x="3467314" y="516679"/>
                </a:cubicBezTo>
                <a:cubicBezTo>
                  <a:pt x="3470282" y="517265"/>
                  <a:pt x="3469744" y="512184"/>
                  <a:pt x="3472238" y="515165"/>
                </a:cubicBezTo>
                <a:cubicBezTo>
                  <a:pt x="3473721" y="515458"/>
                  <a:pt x="3474194" y="513065"/>
                  <a:pt x="3474194" y="513065"/>
                </a:cubicBezTo>
                <a:cubicBezTo>
                  <a:pt x="3474194" y="513065"/>
                  <a:pt x="3474668" y="510672"/>
                  <a:pt x="3476150" y="510965"/>
                </a:cubicBezTo>
                <a:close/>
                <a:moveTo>
                  <a:pt x="2745496" y="510165"/>
                </a:moveTo>
                <a:cubicBezTo>
                  <a:pt x="2744129" y="517079"/>
                  <a:pt x="2742762" y="523992"/>
                  <a:pt x="2735567" y="520174"/>
                </a:cubicBezTo>
                <a:cubicBezTo>
                  <a:pt x="2736478" y="515565"/>
                  <a:pt x="2737846" y="508652"/>
                  <a:pt x="2745496" y="510165"/>
                </a:cubicBezTo>
                <a:close/>
                <a:moveTo>
                  <a:pt x="2766059" y="501658"/>
                </a:moveTo>
                <a:cubicBezTo>
                  <a:pt x="2766059" y="501658"/>
                  <a:pt x="2767091" y="504339"/>
                  <a:pt x="2767091" y="504339"/>
                </a:cubicBezTo>
                <a:cubicBezTo>
                  <a:pt x="2767091" y="504339"/>
                  <a:pt x="2766620" y="506722"/>
                  <a:pt x="2766620" y="506722"/>
                </a:cubicBezTo>
                <a:cubicBezTo>
                  <a:pt x="2766149" y="509105"/>
                  <a:pt x="2766149" y="509105"/>
                  <a:pt x="2765678" y="511488"/>
                </a:cubicBezTo>
                <a:cubicBezTo>
                  <a:pt x="2765678" y="511488"/>
                  <a:pt x="2765206" y="513871"/>
                  <a:pt x="2765206" y="513871"/>
                </a:cubicBezTo>
                <a:cubicBezTo>
                  <a:pt x="2763792" y="521020"/>
                  <a:pt x="2761347" y="525490"/>
                  <a:pt x="2758902" y="529958"/>
                </a:cubicBezTo>
                <a:cubicBezTo>
                  <a:pt x="2757488" y="537108"/>
                  <a:pt x="2754571" y="543960"/>
                  <a:pt x="2754661" y="551406"/>
                </a:cubicBezTo>
                <a:cubicBezTo>
                  <a:pt x="2756724" y="556767"/>
                  <a:pt x="2752865" y="568385"/>
                  <a:pt x="2749388" y="570175"/>
                </a:cubicBezTo>
                <a:cubicBezTo>
                  <a:pt x="2748916" y="572557"/>
                  <a:pt x="2748445" y="574940"/>
                  <a:pt x="2747974" y="577322"/>
                </a:cubicBezTo>
                <a:cubicBezTo>
                  <a:pt x="2747503" y="579706"/>
                  <a:pt x="2747503" y="579706"/>
                  <a:pt x="2746000" y="579409"/>
                </a:cubicBezTo>
                <a:cubicBezTo>
                  <a:pt x="2746000" y="579409"/>
                  <a:pt x="2744497" y="579113"/>
                  <a:pt x="2744969" y="576728"/>
                </a:cubicBezTo>
                <a:cubicBezTo>
                  <a:pt x="2745440" y="574346"/>
                  <a:pt x="2745440" y="574346"/>
                  <a:pt x="2745911" y="571964"/>
                </a:cubicBezTo>
                <a:cubicBezTo>
                  <a:pt x="2743376" y="568985"/>
                  <a:pt x="2742816" y="563922"/>
                  <a:pt x="2736333" y="565117"/>
                </a:cubicBezTo>
                <a:cubicBezTo>
                  <a:pt x="2740282" y="560945"/>
                  <a:pt x="2740664" y="551116"/>
                  <a:pt x="2748649" y="550218"/>
                </a:cubicBezTo>
                <a:cubicBezTo>
                  <a:pt x="2747057" y="542474"/>
                  <a:pt x="2749974" y="535622"/>
                  <a:pt x="2752890" y="528770"/>
                </a:cubicBezTo>
                <a:cubicBezTo>
                  <a:pt x="2755807" y="521918"/>
                  <a:pt x="2758252" y="517449"/>
                  <a:pt x="2759194" y="512683"/>
                </a:cubicBezTo>
                <a:cubicBezTo>
                  <a:pt x="2758164" y="510002"/>
                  <a:pt x="2757132" y="507322"/>
                  <a:pt x="2755628" y="507024"/>
                </a:cubicBezTo>
                <a:cubicBezTo>
                  <a:pt x="2755157" y="509408"/>
                  <a:pt x="2753183" y="511493"/>
                  <a:pt x="2751681" y="511197"/>
                </a:cubicBezTo>
                <a:cubicBezTo>
                  <a:pt x="2751209" y="513580"/>
                  <a:pt x="2749706" y="513282"/>
                  <a:pt x="2750177" y="510899"/>
                </a:cubicBezTo>
                <a:cubicBezTo>
                  <a:pt x="2748675" y="510602"/>
                  <a:pt x="2748675" y="510602"/>
                  <a:pt x="2750649" y="508516"/>
                </a:cubicBezTo>
                <a:cubicBezTo>
                  <a:pt x="2750649" y="508516"/>
                  <a:pt x="2752623" y="506430"/>
                  <a:pt x="2752623" y="506430"/>
                </a:cubicBezTo>
                <a:cubicBezTo>
                  <a:pt x="2753094" y="504048"/>
                  <a:pt x="2754598" y="504344"/>
                  <a:pt x="2754598" y="504344"/>
                </a:cubicBezTo>
                <a:cubicBezTo>
                  <a:pt x="2754598" y="504344"/>
                  <a:pt x="2754598" y="504344"/>
                  <a:pt x="2755068" y="501961"/>
                </a:cubicBezTo>
                <a:cubicBezTo>
                  <a:pt x="2755068" y="501961"/>
                  <a:pt x="2755068" y="501961"/>
                  <a:pt x="2756570" y="502259"/>
                </a:cubicBezTo>
                <a:cubicBezTo>
                  <a:pt x="2757603" y="504939"/>
                  <a:pt x="2759106" y="505236"/>
                  <a:pt x="2761640" y="508214"/>
                </a:cubicBezTo>
                <a:cubicBezTo>
                  <a:pt x="2761640" y="508214"/>
                  <a:pt x="2762111" y="505830"/>
                  <a:pt x="2762111" y="505830"/>
                </a:cubicBezTo>
                <a:cubicBezTo>
                  <a:pt x="2762111" y="505830"/>
                  <a:pt x="2762111" y="505830"/>
                  <a:pt x="2762582" y="503448"/>
                </a:cubicBezTo>
                <a:cubicBezTo>
                  <a:pt x="2762582" y="503448"/>
                  <a:pt x="2764556" y="501362"/>
                  <a:pt x="2766059" y="501658"/>
                </a:cubicBezTo>
                <a:close/>
                <a:moveTo>
                  <a:pt x="2791655" y="481577"/>
                </a:moveTo>
                <a:cubicBezTo>
                  <a:pt x="2793204" y="481884"/>
                  <a:pt x="2794752" y="482189"/>
                  <a:pt x="2794274" y="484609"/>
                </a:cubicBezTo>
                <a:cubicBezTo>
                  <a:pt x="2793795" y="487028"/>
                  <a:pt x="2793317" y="489449"/>
                  <a:pt x="2792838" y="491868"/>
                </a:cubicBezTo>
                <a:cubicBezTo>
                  <a:pt x="2792838" y="491868"/>
                  <a:pt x="2792838" y="491868"/>
                  <a:pt x="2792360" y="494288"/>
                </a:cubicBezTo>
                <a:cubicBezTo>
                  <a:pt x="2791881" y="496707"/>
                  <a:pt x="2791403" y="499127"/>
                  <a:pt x="2788897" y="503661"/>
                </a:cubicBezTo>
                <a:cubicBezTo>
                  <a:pt x="2788897" y="503661"/>
                  <a:pt x="2785322" y="505468"/>
                  <a:pt x="2784252" y="502742"/>
                </a:cubicBezTo>
                <a:cubicBezTo>
                  <a:pt x="2783478" y="502589"/>
                  <a:pt x="2782823" y="501831"/>
                  <a:pt x="2782616" y="500847"/>
                </a:cubicBezTo>
                <a:cubicBezTo>
                  <a:pt x="2782408" y="499864"/>
                  <a:pt x="2782648" y="498653"/>
                  <a:pt x="2783661" y="497596"/>
                </a:cubicBezTo>
                <a:cubicBezTo>
                  <a:pt x="2785687" y="495483"/>
                  <a:pt x="2784618" y="492757"/>
                  <a:pt x="2785096" y="490338"/>
                </a:cubicBezTo>
                <a:cubicBezTo>
                  <a:pt x="2785574" y="487918"/>
                  <a:pt x="2786053" y="485498"/>
                  <a:pt x="2786532" y="483078"/>
                </a:cubicBezTo>
                <a:cubicBezTo>
                  <a:pt x="2788559" y="480965"/>
                  <a:pt x="2790107" y="481271"/>
                  <a:pt x="2791655" y="481577"/>
                </a:cubicBezTo>
                <a:close/>
                <a:moveTo>
                  <a:pt x="2720676" y="478317"/>
                </a:moveTo>
                <a:cubicBezTo>
                  <a:pt x="2726152" y="486809"/>
                  <a:pt x="2719178" y="485893"/>
                  <a:pt x="2718526" y="482405"/>
                </a:cubicBezTo>
                <a:cubicBezTo>
                  <a:pt x="2718308" y="481243"/>
                  <a:pt x="2718793" y="479797"/>
                  <a:pt x="2720676" y="478317"/>
                </a:cubicBezTo>
                <a:close/>
                <a:moveTo>
                  <a:pt x="2777417" y="459006"/>
                </a:moveTo>
                <a:cubicBezTo>
                  <a:pt x="2778948" y="459309"/>
                  <a:pt x="2780478" y="459612"/>
                  <a:pt x="2780478" y="459612"/>
                </a:cubicBezTo>
                <a:cubicBezTo>
                  <a:pt x="2779999" y="462031"/>
                  <a:pt x="2779999" y="462031"/>
                  <a:pt x="2779999" y="462031"/>
                </a:cubicBezTo>
                <a:cubicBezTo>
                  <a:pt x="2779521" y="464450"/>
                  <a:pt x="2779042" y="466870"/>
                  <a:pt x="2777513" y="466568"/>
                </a:cubicBezTo>
                <a:cubicBezTo>
                  <a:pt x="2777034" y="468988"/>
                  <a:pt x="2777034" y="468988"/>
                  <a:pt x="2777034" y="468988"/>
                </a:cubicBezTo>
                <a:cubicBezTo>
                  <a:pt x="2776555" y="471407"/>
                  <a:pt x="2775025" y="471105"/>
                  <a:pt x="2773495" y="470802"/>
                </a:cubicBezTo>
                <a:cubicBezTo>
                  <a:pt x="2771964" y="470500"/>
                  <a:pt x="2770435" y="470197"/>
                  <a:pt x="2770914" y="467777"/>
                </a:cubicBezTo>
                <a:cubicBezTo>
                  <a:pt x="2771392" y="465357"/>
                  <a:pt x="2772921" y="465660"/>
                  <a:pt x="2773400" y="463240"/>
                </a:cubicBezTo>
                <a:cubicBezTo>
                  <a:pt x="2774930" y="463542"/>
                  <a:pt x="2775409" y="461123"/>
                  <a:pt x="2775409" y="461123"/>
                </a:cubicBezTo>
                <a:cubicBezTo>
                  <a:pt x="2775409" y="461123"/>
                  <a:pt x="2775887" y="458703"/>
                  <a:pt x="2777417" y="459006"/>
                </a:cubicBezTo>
                <a:close/>
                <a:moveTo>
                  <a:pt x="2839363" y="451499"/>
                </a:moveTo>
                <a:cubicBezTo>
                  <a:pt x="2838420" y="456262"/>
                  <a:pt x="2837949" y="458644"/>
                  <a:pt x="2842390" y="459522"/>
                </a:cubicBezTo>
                <a:cubicBezTo>
                  <a:pt x="2833577" y="465204"/>
                  <a:pt x="2840978" y="466667"/>
                  <a:pt x="2838622" y="478576"/>
                </a:cubicBezTo>
                <a:cubicBezTo>
                  <a:pt x="2837142" y="478283"/>
                  <a:pt x="2837614" y="475902"/>
                  <a:pt x="2834653" y="475316"/>
                </a:cubicBezTo>
                <a:cubicBezTo>
                  <a:pt x="2834383" y="500013"/>
                  <a:pt x="2820861" y="529513"/>
                  <a:pt x="2814132" y="547982"/>
                </a:cubicBezTo>
                <a:cubicBezTo>
                  <a:pt x="2809693" y="547104"/>
                  <a:pt x="2810164" y="544722"/>
                  <a:pt x="2805723" y="543844"/>
                </a:cubicBezTo>
                <a:cubicBezTo>
                  <a:pt x="2804714" y="541171"/>
                  <a:pt x="2809558" y="532227"/>
                  <a:pt x="2805118" y="531350"/>
                </a:cubicBezTo>
                <a:cubicBezTo>
                  <a:pt x="2811038" y="532520"/>
                  <a:pt x="2813864" y="518230"/>
                  <a:pt x="2808415" y="514677"/>
                </a:cubicBezTo>
                <a:cubicBezTo>
                  <a:pt x="2805454" y="514093"/>
                  <a:pt x="2804984" y="516473"/>
                  <a:pt x="2802024" y="515888"/>
                </a:cubicBezTo>
                <a:cubicBezTo>
                  <a:pt x="2801553" y="518271"/>
                  <a:pt x="2801082" y="520652"/>
                  <a:pt x="2800611" y="523034"/>
                </a:cubicBezTo>
                <a:cubicBezTo>
                  <a:pt x="2800140" y="525415"/>
                  <a:pt x="2800140" y="525415"/>
                  <a:pt x="2799669" y="527798"/>
                </a:cubicBezTo>
                <a:cubicBezTo>
                  <a:pt x="2799669" y="527798"/>
                  <a:pt x="2797719" y="529887"/>
                  <a:pt x="2796238" y="529594"/>
                </a:cubicBezTo>
                <a:cubicBezTo>
                  <a:pt x="2794758" y="529301"/>
                  <a:pt x="2795229" y="526919"/>
                  <a:pt x="2795229" y="526919"/>
                </a:cubicBezTo>
                <a:cubicBezTo>
                  <a:pt x="2795700" y="524537"/>
                  <a:pt x="2795700" y="524537"/>
                  <a:pt x="2796171" y="522157"/>
                </a:cubicBezTo>
                <a:cubicBezTo>
                  <a:pt x="2796642" y="519775"/>
                  <a:pt x="2797113" y="517393"/>
                  <a:pt x="2798055" y="512630"/>
                </a:cubicBezTo>
                <a:cubicBezTo>
                  <a:pt x="2797550" y="511292"/>
                  <a:pt x="2797786" y="510101"/>
                  <a:pt x="2798330" y="509049"/>
                </a:cubicBezTo>
                <a:cubicBezTo>
                  <a:pt x="2799964" y="505891"/>
                  <a:pt x="2804379" y="503980"/>
                  <a:pt x="2799938" y="503102"/>
                </a:cubicBezTo>
                <a:cubicBezTo>
                  <a:pt x="2802899" y="503686"/>
                  <a:pt x="2808818" y="504858"/>
                  <a:pt x="2814672" y="498590"/>
                </a:cubicBezTo>
                <a:cubicBezTo>
                  <a:pt x="2807272" y="497128"/>
                  <a:pt x="2809761" y="500094"/>
                  <a:pt x="2813058" y="483421"/>
                </a:cubicBezTo>
                <a:cubicBezTo>
                  <a:pt x="2823014" y="495290"/>
                  <a:pt x="2829675" y="469382"/>
                  <a:pt x="2826648" y="461359"/>
                </a:cubicBezTo>
                <a:cubicBezTo>
                  <a:pt x="2828598" y="459269"/>
                  <a:pt x="2834048" y="462823"/>
                  <a:pt x="2827590" y="456595"/>
                </a:cubicBezTo>
                <a:cubicBezTo>
                  <a:pt x="2830012" y="452124"/>
                  <a:pt x="2834923" y="450620"/>
                  <a:pt x="2839363" y="451499"/>
                </a:cubicBezTo>
                <a:close/>
                <a:moveTo>
                  <a:pt x="3506864" y="449690"/>
                </a:moveTo>
                <a:cubicBezTo>
                  <a:pt x="3508366" y="449987"/>
                  <a:pt x="3509400" y="452661"/>
                  <a:pt x="3509400" y="452661"/>
                </a:cubicBezTo>
                <a:cubicBezTo>
                  <a:pt x="3509400" y="452661"/>
                  <a:pt x="3508930" y="455038"/>
                  <a:pt x="3508930" y="455038"/>
                </a:cubicBezTo>
                <a:cubicBezTo>
                  <a:pt x="3508930" y="455038"/>
                  <a:pt x="3508460" y="457413"/>
                  <a:pt x="3508460" y="457413"/>
                </a:cubicBezTo>
                <a:cubicBezTo>
                  <a:pt x="3508460" y="457413"/>
                  <a:pt x="3509963" y="457710"/>
                  <a:pt x="3509963" y="457710"/>
                </a:cubicBezTo>
                <a:cubicBezTo>
                  <a:pt x="3509493" y="460087"/>
                  <a:pt x="3507990" y="459791"/>
                  <a:pt x="3507990" y="459791"/>
                </a:cubicBezTo>
                <a:cubicBezTo>
                  <a:pt x="3506487" y="459494"/>
                  <a:pt x="3504984" y="459196"/>
                  <a:pt x="3504984" y="459196"/>
                </a:cubicBezTo>
                <a:cubicBezTo>
                  <a:pt x="3503952" y="456522"/>
                  <a:pt x="3503952" y="456522"/>
                  <a:pt x="3504422" y="454146"/>
                </a:cubicBezTo>
                <a:cubicBezTo>
                  <a:pt x="3504422" y="454146"/>
                  <a:pt x="3504422" y="454146"/>
                  <a:pt x="3504892" y="451769"/>
                </a:cubicBezTo>
                <a:cubicBezTo>
                  <a:pt x="3504892" y="451769"/>
                  <a:pt x="3505362" y="449392"/>
                  <a:pt x="3506864" y="449690"/>
                </a:cubicBezTo>
                <a:close/>
                <a:moveTo>
                  <a:pt x="3382966" y="447640"/>
                </a:moveTo>
                <a:cubicBezTo>
                  <a:pt x="3391325" y="451762"/>
                  <a:pt x="3381087" y="457146"/>
                  <a:pt x="3382149" y="467233"/>
                </a:cubicBezTo>
                <a:cubicBezTo>
                  <a:pt x="3379206" y="466652"/>
                  <a:pt x="3380146" y="461899"/>
                  <a:pt x="3380146" y="461899"/>
                </a:cubicBezTo>
                <a:cubicBezTo>
                  <a:pt x="3378676" y="461608"/>
                  <a:pt x="3377736" y="466361"/>
                  <a:pt x="3373322" y="465487"/>
                </a:cubicBezTo>
                <a:cubicBezTo>
                  <a:pt x="3372688" y="462893"/>
                  <a:pt x="3372732" y="460742"/>
                  <a:pt x="3373214" y="458907"/>
                </a:cubicBezTo>
                <a:cubicBezTo>
                  <a:pt x="3374660" y="453405"/>
                  <a:pt x="3380055" y="450767"/>
                  <a:pt x="3382966" y="447640"/>
                </a:cubicBezTo>
                <a:close/>
                <a:moveTo>
                  <a:pt x="3490407" y="446435"/>
                </a:moveTo>
                <a:cubicBezTo>
                  <a:pt x="3490407" y="446435"/>
                  <a:pt x="3490407" y="446435"/>
                  <a:pt x="3491898" y="446730"/>
                </a:cubicBezTo>
                <a:cubicBezTo>
                  <a:pt x="3494405" y="449715"/>
                  <a:pt x="3493458" y="454508"/>
                  <a:pt x="3492983" y="456905"/>
                </a:cubicBezTo>
                <a:cubicBezTo>
                  <a:pt x="3492509" y="459300"/>
                  <a:pt x="3492509" y="459300"/>
                  <a:pt x="3493526" y="461992"/>
                </a:cubicBezTo>
                <a:cubicBezTo>
                  <a:pt x="3493526" y="461992"/>
                  <a:pt x="3493526" y="461992"/>
                  <a:pt x="3493052" y="464387"/>
                </a:cubicBezTo>
                <a:cubicBezTo>
                  <a:pt x="3491562" y="464093"/>
                  <a:pt x="3491088" y="466489"/>
                  <a:pt x="3489124" y="468591"/>
                </a:cubicBezTo>
                <a:cubicBezTo>
                  <a:pt x="3494612" y="472165"/>
                  <a:pt x="3492716" y="481750"/>
                  <a:pt x="3485264" y="480276"/>
                </a:cubicBezTo>
                <a:cubicBezTo>
                  <a:pt x="3484791" y="482673"/>
                  <a:pt x="3488245" y="480866"/>
                  <a:pt x="3489262" y="483557"/>
                </a:cubicBezTo>
                <a:cubicBezTo>
                  <a:pt x="3487298" y="485659"/>
                  <a:pt x="3484317" y="485069"/>
                  <a:pt x="3483843" y="487465"/>
                </a:cubicBezTo>
                <a:cubicBezTo>
                  <a:pt x="3483843" y="487465"/>
                  <a:pt x="3483843" y="487465"/>
                  <a:pt x="3486824" y="488054"/>
                </a:cubicBezTo>
                <a:cubicBezTo>
                  <a:pt x="3488314" y="488349"/>
                  <a:pt x="3487840" y="490745"/>
                  <a:pt x="3487840" y="490745"/>
                </a:cubicBezTo>
                <a:cubicBezTo>
                  <a:pt x="3487840" y="490745"/>
                  <a:pt x="3487366" y="493142"/>
                  <a:pt x="3485876" y="492847"/>
                </a:cubicBezTo>
                <a:cubicBezTo>
                  <a:pt x="3485876" y="492847"/>
                  <a:pt x="3485876" y="492847"/>
                  <a:pt x="3481405" y="491963"/>
                </a:cubicBezTo>
                <a:cubicBezTo>
                  <a:pt x="3480931" y="494360"/>
                  <a:pt x="3477476" y="496166"/>
                  <a:pt x="3475986" y="495871"/>
                </a:cubicBezTo>
                <a:cubicBezTo>
                  <a:pt x="3475986" y="495871"/>
                  <a:pt x="3475986" y="495871"/>
                  <a:pt x="3474022" y="497973"/>
                </a:cubicBezTo>
                <a:cubicBezTo>
                  <a:pt x="3470025" y="494692"/>
                  <a:pt x="3467044" y="494103"/>
                  <a:pt x="3462573" y="493219"/>
                </a:cubicBezTo>
                <a:cubicBezTo>
                  <a:pt x="3462573" y="493219"/>
                  <a:pt x="3461083" y="492924"/>
                  <a:pt x="3461555" y="490528"/>
                </a:cubicBezTo>
                <a:cubicBezTo>
                  <a:pt x="3462029" y="488132"/>
                  <a:pt x="3463520" y="488427"/>
                  <a:pt x="3463520" y="488427"/>
                </a:cubicBezTo>
                <a:cubicBezTo>
                  <a:pt x="3467992" y="489311"/>
                  <a:pt x="3470972" y="489901"/>
                  <a:pt x="3474969" y="493181"/>
                </a:cubicBezTo>
                <a:cubicBezTo>
                  <a:pt x="3476934" y="491079"/>
                  <a:pt x="3476934" y="491079"/>
                  <a:pt x="3477408" y="488682"/>
                </a:cubicBezTo>
                <a:cubicBezTo>
                  <a:pt x="3477408" y="488682"/>
                  <a:pt x="3477408" y="488682"/>
                  <a:pt x="3475443" y="490785"/>
                </a:cubicBezTo>
                <a:cubicBezTo>
                  <a:pt x="3472394" y="482711"/>
                  <a:pt x="3479234" y="471615"/>
                  <a:pt x="3483162" y="467411"/>
                </a:cubicBezTo>
                <a:cubicBezTo>
                  <a:pt x="3483162" y="467411"/>
                  <a:pt x="3483162" y="467411"/>
                  <a:pt x="3484653" y="467707"/>
                </a:cubicBezTo>
                <a:cubicBezTo>
                  <a:pt x="3485127" y="465310"/>
                  <a:pt x="3487091" y="463209"/>
                  <a:pt x="3489055" y="461107"/>
                </a:cubicBezTo>
                <a:cubicBezTo>
                  <a:pt x="3487564" y="460813"/>
                  <a:pt x="3488038" y="458416"/>
                  <a:pt x="3488512" y="456020"/>
                </a:cubicBezTo>
                <a:cubicBezTo>
                  <a:pt x="3488986" y="453623"/>
                  <a:pt x="3488986" y="453623"/>
                  <a:pt x="3489460" y="451228"/>
                </a:cubicBezTo>
                <a:cubicBezTo>
                  <a:pt x="3486005" y="453034"/>
                  <a:pt x="3484515" y="452740"/>
                  <a:pt x="3482551" y="454841"/>
                </a:cubicBezTo>
                <a:cubicBezTo>
                  <a:pt x="3479096" y="456649"/>
                  <a:pt x="3475641" y="458455"/>
                  <a:pt x="3471644" y="455174"/>
                </a:cubicBezTo>
                <a:cubicBezTo>
                  <a:pt x="3469680" y="457276"/>
                  <a:pt x="3469206" y="459672"/>
                  <a:pt x="3468732" y="462069"/>
                </a:cubicBezTo>
                <a:cubicBezTo>
                  <a:pt x="3468732" y="462069"/>
                  <a:pt x="3466768" y="464171"/>
                  <a:pt x="3466295" y="466567"/>
                </a:cubicBezTo>
                <a:cubicBezTo>
                  <a:pt x="3466295" y="466567"/>
                  <a:pt x="3467785" y="466861"/>
                  <a:pt x="3468801" y="469551"/>
                </a:cubicBezTo>
                <a:cubicBezTo>
                  <a:pt x="3470291" y="469846"/>
                  <a:pt x="3470765" y="467451"/>
                  <a:pt x="3472256" y="467745"/>
                </a:cubicBezTo>
                <a:cubicBezTo>
                  <a:pt x="3473746" y="468040"/>
                  <a:pt x="3473746" y="468040"/>
                  <a:pt x="3474763" y="470731"/>
                </a:cubicBezTo>
                <a:cubicBezTo>
                  <a:pt x="3474763" y="470731"/>
                  <a:pt x="3474290" y="473127"/>
                  <a:pt x="3472799" y="472832"/>
                </a:cubicBezTo>
                <a:cubicBezTo>
                  <a:pt x="3471308" y="472538"/>
                  <a:pt x="3471308" y="472538"/>
                  <a:pt x="3470834" y="474933"/>
                </a:cubicBezTo>
                <a:cubicBezTo>
                  <a:pt x="3470834" y="474933"/>
                  <a:pt x="3470834" y="474933"/>
                  <a:pt x="3469344" y="474639"/>
                </a:cubicBezTo>
                <a:cubicBezTo>
                  <a:pt x="3469344" y="474639"/>
                  <a:pt x="3469344" y="474639"/>
                  <a:pt x="3467854" y="474344"/>
                </a:cubicBezTo>
                <a:cubicBezTo>
                  <a:pt x="3465347" y="471358"/>
                  <a:pt x="3461349" y="468078"/>
                  <a:pt x="3461823" y="465682"/>
                </a:cubicBezTo>
                <a:cubicBezTo>
                  <a:pt x="3461823" y="465682"/>
                  <a:pt x="3461823" y="465682"/>
                  <a:pt x="3462297" y="463286"/>
                </a:cubicBezTo>
                <a:cubicBezTo>
                  <a:pt x="3462297" y="463286"/>
                  <a:pt x="3464261" y="461185"/>
                  <a:pt x="3464735" y="458787"/>
                </a:cubicBezTo>
                <a:cubicBezTo>
                  <a:pt x="3465209" y="456392"/>
                  <a:pt x="3467173" y="454290"/>
                  <a:pt x="3469137" y="452190"/>
                </a:cubicBezTo>
                <a:cubicBezTo>
                  <a:pt x="3469137" y="452190"/>
                  <a:pt x="3469137" y="452190"/>
                  <a:pt x="3469611" y="449792"/>
                </a:cubicBezTo>
                <a:cubicBezTo>
                  <a:pt x="3469611" y="449792"/>
                  <a:pt x="3469611" y="449792"/>
                  <a:pt x="3472592" y="450382"/>
                </a:cubicBezTo>
                <a:cubicBezTo>
                  <a:pt x="3475099" y="453368"/>
                  <a:pt x="3477062" y="451265"/>
                  <a:pt x="3480517" y="449460"/>
                </a:cubicBezTo>
                <a:cubicBezTo>
                  <a:pt x="3483972" y="447653"/>
                  <a:pt x="3487427" y="445846"/>
                  <a:pt x="3490407" y="446435"/>
                </a:cubicBezTo>
                <a:close/>
                <a:moveTo>
                  <a:pt x="2927450" y="446276"/>
                </a:moveTo>
                <a:cubicBezTo>
                  <a:pt x="2926871" y="445117"/>
                  <a:pt x="2946618" y="450986"/>
                  <a:pt x="2933158" y="450290"/>
                </a:cubicBezTo>
                <a:cubicBezTo>
                  <a:pt x="2928671" y="449403"/>
                  <a:pt x="2930594" y="447538"/>
                  <a:pt x="2929098" y="447242"/>
                </a:cubicBezTo>
                <a:cubicBezTo>
                  <a:pt x="2928030" y="446749"/>
                  <a:pt x="2927533" y="446441"/>
                  <a:pt x="2927450" y="446276"/>
                </a:cubicBezTo>
                <a:close/>
                <a:moveTo>
                  <a:pt x="2826337" y="439046"/>
                </a:moveTo>
                <a:cubicBezTo>
                  <a:pt x="2830928" y="439953"/>
                  <a:pt x="2824902" y="446305"/>
                  <a:pt x="2825475" y="451447"/>
                </a:cubicBezTo>
                <a:cubicBezTo>
                  <a:pt x="2824327" y="451220"/>
                  <a:pt x="2823874" y="450501"/>
                  <a:pt x="2823821" y="449508"/>
                </a:cubicBezTo>
                <a:cubicBezTo>
                  <a:pt x="2823665" y="446531"/>
                  <a:pt x="2827126" y="441088"/>
                  <a:pt x="2826337" y="439046"/>
                </a:cubicBezTo>
                <a:close/>
                <a:moveTo>
                  <a:pt x="3378502" y="438322"/>
                </a:moveTo>
                <a:lnTo>
                  <a:pt x="3380014" y="439722"/>
                </a:lnTo>
                <a:cubicBezTo>
                  <a:pt x="3379270" y="439575"/>
                  <a:pt x="3378526" y="439428"/>
                  <a:pt x="3378212" y="439061"/>
                </a:cubicBezTo>
                <a:close/>
                <a:moveTo>
                  <a:pt x="2789327" y="437114"/>
                </a:moveTo>
                <a:cubicBezTo>
                  <a:pt x="2792333" y="437709"/>
                  <a:pt x="2787891" y="444374"/>
                  <a:pt x="2792400" y="445266"/>
                </a:cubicBezTo>
                <a:cubicBezTo>
                  <a:pt x="2789940" y="449808"/>
                  <a:pt x="2786867" y="441658"/>
                  <a:pt x="2789327" y="437114"/>
                </a:cubicBezTo>
                <a:close/>
                <a:moveTo>
                  <a:pt x="2998079" y="436038"/>
                </a:moveTo>
                <a:cubicBezTo>
                  <a:pt x="2999720" y="436363"/>
                  <a:pt x="3000204" y="433914"/>
                  <a:pt x="3001359" y="436687"/>
                </a:cubicBezTo>
                <a:cubicBezTo>
                  <a:pt x="3001359" y="436687"/>
                  <a:pt x="3000874" y="439135"/>
                  <a:pt x="3000874" y="439135"/>
                </a:cubicBezTo>
                <a:cubicBezTo>
                  <a:pt x="2999235" y="438811"/>
                  <a:pt x="2998751" y="441259"/>
                  <a:pt x="2998266" y="443708"/>
                </a:cubicBezTo>
                <a:cubicBezTo>
                  <a:pt x="2997782" y="446157"/>
                  <a:pt x="2997782" y="446157"/>
                  <a:pt x="2997298" y="448605"/>
                </a:cubicBezTo>
                <a:cubicBezTo>
                  <a:pt x="2997298" y="448605"/>
                  <a:pt x="2997298" y="448605"/>
                  <a:pt x="2995659" y="448281"/>
                </a:cubicBezTo>
                <a:cubicBezTo>
                  <a:pt x="2995659" y="448281"/>
                  <a:pt x="2994019" y="447957"/>
                  <a:pt x="2994019" y="447957"/>
                </a:cubicBezTo>
                <a:cubicBezTo>
                  <a:pt x="2994503" y="445508"/>
                  <a:pt x="2994503" y="445508"/>
                  <a:pt x="2994503" y="445508"/>
                </a:cubicBezTo>
                <a:cubicBezTo>
                  <a:pt x="2995472" y="440611"/>
                  <a:pt x="2995956" y="438163"/>
                  <a:pt x="2998079" y="436038"/>
                </a:cubicBezTo>
                <a:close/>
                <a:moveTo>
                  <a:pt x="2931724" y="417679"/>
                </a:moveTo>
                <a:cubicBezTo>
                  <a:pt x="2932756" y="420352"/>
                  <a:pt x="2935762" y="420946"/>
                  <a:pt x="2935292" y="423323"/>
                </a:cubicBezTo>
                <a:cubicBezTo>
                  <a:pt x="2935292" y="423323"/>
                  <a:pt x="2935292" y="423323"/>
                  <a:pt x="2934823" y="425700"/>
                </a:cubicBezTo>
                <a:lnTo>
                  <a:pt x="2933319" y="425403"/>
                </a:lnTo>
                <a:cubicBezTo>
                  <a:pt x="2933319" y="425403"/>
                  <a:pt x="2931347" y="427482"/>
                  <a:pt x="2929844" y="427185"/>
                </a:cubicBezTo>
                <a:cubicBezTo>
                  <a:pt x="2929844" y="427185"/>
                  <a:pt x="2928341" y="426888"/>
                  <a:pt x="2928341" y="426888"/>
                </a:cubicBezTo>
                <a:cubicBezTo>
                  <a:pt x="2928811" y="424511"/>
                  <a:pt x="2928811" y="424511"/>
                  <a:pt x="2930314" y="424808"/>
                </a:cubicBezTo>
                <a:cubicBezTo>
                  <a:pt x="2930314" y="424808"/>
                  <a:pt x="2930784" y="422432"/>
                  <a:pt x="2932287" y="422729"/>
                </a:cubicBezTo>
                <a:cubicBezTo>
                  <a:pt x="2930784" y="422432"/>
                  <a:pt x="2930784" y="422432"/>
                  <a:pt x="2929751" y="419758"/>
                </a:cubicBezTo>
                <a:cubicBezTo>
                  <a:pt x="2929751" y="419758"/>
                  <a:pt x="2929751" y="419758"/>
                  <a:pt x="2931724" y="417679"/>
                </a:cubicBezTo>
                <a:close/>
                <a:moveTo>
                  <a:pt x="3001810" y="417170"/>
                </a:moveTo>
                <a:cubicBezTo>
                  <a:pt x="3006910" y="422968"/>
                  <a:pt x="2996526" y="428098"/>
                  <a:pt x="2996071" y="430403"/>
                </a:cubicBezTo>
                <a:cubicBezTo>
                  <a:pt x="2995319" y="430254"/>
                  <a:pt x="2995152" y="429622"/>
                  <a:pt x="2995360" y="428690"/>
                </a:cubicBezTo>
                <a:cubicBezTo>
                  <a:pt x="2995986" y="425896"/>
                  <a:pt x="3000000" y="420404"/>
                  <a:pt x="3001810" y="417170"/>
                </a:cubicBezTo>
                <a:close/>
                <a:moveTo>
                  <a:pt x="2772072" y="416691"/>
                </a:moveTo>
                <a:cubicBezTo>
                  <a:pt x="2773605" y="419706"/>
                  <a:pt x="2769364" y="432538"/>
                  <a:pt x="2763164" y="429427"/>
                </a:cubicBezTo>
                <a:cubicBezTo>
                  <a:pt x="2763643" y="427008"/>
                  <a:pt x="2773822" y="421477"/>
                  <a:pt x="2768471" y="417904"/>
                </a:cubicBezTo>
                <a:cubicBezTo>
                  <a:pt x="2770408" y="415773"/>
                  <a:pt x="2771560" y="415686"/>
                  <a:pt x="2772072" y="416691"/>
                </a:cubicBezTo>
                <a:close/>
                <a:moveTo>
                  <a:pt x="3424725" y="409202"/>
                </a:moveTo>
                <a:cubicBezTo>
                  <a:pt x="3426182" y="409489"/>
                  <a:pt x="3425712" y="411866"/>
                  <a:pt x="3425712" y="411866"/>
                </a:cubicBezTo>
                <a:cubicBezTo>
                  <a:pt x="3425243" y="414242"/>
                  <a:pt x="3425243" y="414242"/>
                  <a:pt x="3425243" y="414242"/>
                </a:cubicBezTo>
                <a:cubicBezTo>
                  <a:pt x="3425243" y="414242"/>
                  <a:pt x="3425243" y="414242"/>
                  <a:pt x="3424772" y="416620"/>
                </a:cubicBezTo>
                <a:cubicBezTo>
                  <a:pt x="3424303" y="418996"/>
                  <a:pt x="3423832" y="421372"/>
                  <a:pt x="3421906" y="423461"/>
                </a:cubicBezTo>
                <a:cubicBezTo>
                  <a:pt x="3424350" y="426415"/>
                  <a:pt x="3425338" y="429078"/>
                  <a:pt x="3426795" y="429366"/>
                </a:cubicBezTo>
                <a:cubicBezTo>
                  <a:pt x="3426795" y="429366"/>
                  <a:pt x="3426795" y="429366"/>
                  <a:pt x="3427782" y="432032"/>
                </a:cubicBezTo>
                <a:cubicBezTo>
                  <a:pt x="3428769" y="434696"/>
                  <a:pt x="3428769" y="434696"/>
                  <a:pt x="3428300" y="437073"/>
                </a:cubicBezTo>
                <a:cubicBezTo>
                  <a:pt x="3427830" y="439448"/>
                  <a:pt x="3426372" y="439161"/>
                  <a:pt x="3424914" y="438873"/>
                </a:cubicBezTo>
                <a:cubicBezTo>
                  <a:pt x="3423457" y="438585"/>
                  <a:pt x="3422000" y="438296"/>
                  <a:pt x="3422470" y="435920"/>
                </a:cubicBezTo>
                <a:cubicBezTo>
                  <a:pt x="3422470" y="435920"/>
                  <a:pt x="3422470" y="435920"/>
                  <a:pt x="3422941" y="433544"/>
                </a:cubicBezTo>
                <a:cubicBezTo>
                  <a:pt x="3420026" y="432967"/>
                  <a:pt x="3419039" y="430303"/>
                  <a:pt x="3418052" y="427638"/>
                </a:cubicBezTo>
                <a:cubicBezTo>
                  <a:pt x="3418052" y="427638"/>
                  <a:pt x="3418052" y="427638"/>
                  <a:pt x="3416594" y="427349"/>
                </a:cubicBezTo>
                <a:cubicBezTo>
                  <a:pt x="3416124" y="429726"/>
                  <a:pt x="3414666" y="429437"/>
                  <a:pt x="3413209" y="429150"/>
                </a:cubicBezTo>
                <a:cubicBezTo>
                  <a:pt x="3412222" y="426485"/>
                  <a:pt x="3412222" y="426485"/>
                  <a:pt x="3414149" y="424397"/>
                </a:cubicBezTo>
                <a:cubicBezTo>
                  <a:pt x="3414149" y="424397"/>
                  <a:pt x="3416077" y="422308"/>
                  <a:pt x="3417534" y="422596"/>
                </a:cubicBezTo>
                <a:cubicBezTo>
                  <a:pt x="3419461" y="420508"/>
                  <a:pt x="3419931" y="418132"/>
                  <a:pt x="3420401" y="415755"/>
                </a:cubicBezTo>
                <a:cubicBezTo>
                  <a:pt x="3420871" y="413377"/>
                  <a:pt x="3420871" y="413377"/>
                  <a:pt x="3421341" y="411002"/>
                </a:cubicBezTo>
                <a:cubicBezTo>
                  <a:pt x="3421341" y="411002"/>
                  <a:pt x="3423268" y="408912"/>
                  <a:pt x="3424725" y="409202"/>
                </a:cubicBezTo>
                <a:close/>
                <a:moveTo>
                  <a:pt x="3526087" y="406796"/>
                </a:moveTo>
                <a:cubicBezTo>
                  <a:pt x="3527544" y="407084"/>
                  <a:pt x="3528524" y="409792"/>
                  <a:pt x="3528524" y="409792"/>
                </a:cubicBezTo>
                <a:cubicBezTo>
                  <a:pt x="3528524" y="409792"/>
                  <a:pt x="3528045" y="412212"/>
                  <a:pt x="3528045" y="412212"/>
                </a:cubicBezTo>
                <a:cubicBezTo>
                  <a:pt x="3526587" y="411923"/>
                  <a:pt x="3526109" y="414342"/>
                  <a:pt x="3525631" y="416762"/>
                </a:cubicBezTo>
                <a:cubicBezTo>
                  <a:pt x="3525152" y="419183"/>
                  <a:pt x="3522237" y="418607"/>
                  <a:pt x="3520780" y="418317"/>
                </a:cubicBezTo>
                <a:cubicBezTo>
                  <a:pt x="3519323" y="418029"/>
                  <a:pt x="3518344" y="415322"/>
                  <a:pt x="3518823" y="412901"/>
                </a:cubicBezTo>
                <a:cubicBezTo>
                  <a:pt x="3518823" y="412901"/>
                  <a:pt x="3520758" y="410770"/>
                  <a:pt x="3521238" y="408350"/>
                </a:cubicBezTo>
                <a:cubicBezTo>
                  <a:pt x="3523173" y="406219"/>
                  <a:pt x="3524630" y="406507"/>
                  <a:pt x="3526087" y="406796"/>
                </a:cubicBezTo>
                <a:close/>
                <a:moveTo>
                  <a:pt x="2814801" y="405095"/>
                </a:moveTo>
                <a:cubicBezTo>
                  <a:pt x="2815381" y="410119"/>
                  <a:pt x="2815492" y="417505"/>
                  <a:pt x="2811532" y="421630"/>
                </a:cubicBezTo>
                <a:cubicBezTo>
                  <a:pt x="2811532" y="421630"/>
                  <a:pt x="2811064" y="423993"/>
                  <a:pt x="2810598" y="426354"/>
                </a:cubicBezTo>
                <a:cubicBezTo>
                  <a:pt x="2812111" y="426654"/>
                  <a:pt x="2811644" y="429015"/>
                  <a:pt x="2811177" y="431378"/>
                </a:cubicBezTo>
                <a:cubicBezTo>
                  <a:pt x="2811177" y="431378"/>
                  <a:pt x="2810710" y="433741"/>
                  <a:pt x="2808729" y="435802"/>
                </a:cubicBezTo>
                <a:cubicBezTo>
                  <a:pt x="2808262" y="438165"/>
                  <a:pt x="2806749" y="437865"/>
                  <a:pt x="2805236" y="437566"/>
                </a:cubicBezTo>
                <a:cubicBezTo>
                  <a:pt x="2804190" y="434905"/>
                  <a:pt x="2802676" y="434606"/>
                  <a:pt x="2804656" y="432543"/>
                </a:cubicBezTo>
                <a:cubicBezTo>
                  <a:pt x="2805123" y="430180"/>
                  <a:pt x="2805591" y="427819"/>
                  <a:pt x="2806057" y="425456"/>
                </a:cubicBezTo>
                <a:cubicBezTo>
                  <a:pt x="2806524" y="423095"/>
                  <a:pt x="2806524" y="423095"/>
                  <a:pt x="2805479" y="420433"/>
                </a:cubicBezTo>
                <a:cubicBezTo>
                  <a:pt x="2802831" y="419909"/>
                  <a:pt x="2801550" y="418430"/>
                  <a:pt x="2801255" y="416568"/>
                </a:cubicBezTo>
                <a:cubicBezTo>
                  <a:pt x="2801033" y="415172"/>
                  <a:pt x="2801366" y="413563"/>
                  <a:pt x="2802090" y="411982"/>
                </a:cubicBezTo>
                <a:cubicBezTo>
                  <a:pt x="2804261" y="407238"/>
                  <a:pt x="2809956" y="402757"/>
                  <a:pt x="2814801" y="405095"/>
                </a:cubicBezTo>
                <a:close/>
                <a:moveTo>
                  <a:pt x="3389966" y="405022"/>
                </a:moveTo>
                <a:cubicBezTo>
                  <a:pt x="3390989" y="407669"/>
                  <a:pt x="3392476" y="407964"/>
                  <a:pt x="3394430" y="405905"/>
                </a:cubicBezTo>
                <a:cubicBezTo>
                  <a:pt x="3396940" y="408845"/>
                  <a:pt x="3394057" y="415609"/>
                  <a:pt x="3396101" y="420902"/>
                </a:cubicBezTo>
                <a:cubicBezTo>
                  <a:pt x="3389594" y="414727"/>
                  <a:pt x="3394614" y="420608"/>
                  <a:pt x="3390708" y="424724"/>
                </a:cubicBezTo>
                <a:cubicBezTo>
                  <a:pt x="3390243" y="427078"/>
                  <a:pt x="3391730" y="427372"/>
                  <a:pt x="3391265" y="429724"/>
                </a:cubicBezTo>
                <a:cubicBezTo>
                  <a:pt x="3391265" y="429724"/>
                  <a:pt x="3392752" y="430019"/>
                  <a:pt x="3392752" y="430019"/>
                </a:cubicBezTo>
                <a:cubicBezTo>
                  <a:pt x="3393218" y="427666"/>
                  <a:pt x="3395171" y="425608"/>
                  <a:pt x="3394149" y="422961"/>
                </a:cubicBezTo>
                <a:cubicBezTo>
                  <a:pt x="3394149" y="422961"/>
                  <a:pt x="3395635" y="423255"/>
                  <a:pt x="3395635" y="423255"/>
                </a:cubicBezTo>
                <a:cubicBezTo>
                  <a:pt x="3397124" y="423550"/>
                  <a:pt x="3397124" y="423550"/>
                  <a:pt x="3397124" y="423550"/>
                </a:cubicBezTo>
                <a:cubicBezTo>
                  <a:pt x="3396659" y="425900"/>
                  <a:pt x="3396659" y="425900"/>
                  <a:pt x="3396659" y="425900"/>
                </a:cubicBezTo>
                <a:cubicBezTo>
                  <a:pt x="3396193" y="428254"/>
                  <a:pt x="3395729" y="430606"/>
                  <a:pt x="3393775" y="432665"/>
                </a:cubicBezTo>
                <a:cubicBezTo>
                  <a:pt x="3393775" y="432665"/>
                  <a:pt x="3393775" y="432665"/>
                  <a:pt x="3395263" y="432959"/>
                </a:cubicBezTo>
                <a:cubicBezTo>
                  <a:pt x="3398703" y="431196"/>
                  <a:pt x="3399727" y="433841"/>
                  <a:pt x="3399261" y="436195"/>
                </a:cubicBezTo>
                <a:cubicBezTo>
                  <a:pt x="3398795" y="438547"/>
                  <a:pt x="3400283" y="438841"/>
                  <a:pt x="3400283" y="438841"/>
                </a:cubicBezTo>
                <a:cubicBezTo>
                  <a:pt x="3400283" y="438841"/>
                  <a:pt x="3401771" y="439135"/>
                  <a:pt x="3401771" y="439135"/>
                </a:cubicBezTo>
                <a:cubicBezTo>
                  <a:pt x="3401306" y="441488"/>
                  <a:pt x="3399818" y="441194"/>
                  <a:pt x="3399818" y="441194"/>
                </a:cubicBezTo>
                <a:cubicBezTo>
                  <a:pt x="3398330" y="440900"/>
                  <a:pt x="3396843" y="440606"/>
                  <a:pt x="3395820" y="437958"/>
                </a:cubicBezTo>
                <a:cubicBezTo>
                  <a:pt x="3395820" y="437958"/>
                  <a:pt x="3395820" y="437958"/>
                  <a:pt x="3396843" y="440606"/>
                </a:cubicBezTo>
                <a:cubicBezTo>
                  <a:pt x="3394890" y="442664"/>
                  <a:pt x="3396377" y="442957"/>
                  <a:pt x="3397865" y="443252"/>
                </a:cubicBezTo>
                <a:cubicBezTo>
                  <a:pt x="3395912" y="445311"/>
                  <a:pt x="3393402" y="442370"/>
                  <a:pt x="3386987" y="443546"/>
                </a:cubicBezTo>
                <a:cubicBezTo>
                  <a:pt x="3387917" y="438841"/>
                  <a:pt x="3384942" y="438252"/>
                  <a:pt x="3385406" y="435899"/>
                </a:cubicBezTo>
                <a:cubicBezTo>
                  <a:pt x="3381967" y="437663"/>
                  <a:pt x="3384011" y="442957"/>
                  <a:pt x="3378990" y="437075"/>
                </a:cubicBezTo>
                <a:lnTo>
                  <a:pt x="3378502" y="438322"/>
                </a:lnTo>
                <a:lnTo>
                  <a:pt x="3377073" y="437002"/>
                </a:lnTo>
                <a:cubicBezTo>
                  <a:pt x="3377341" y="433694"/>
                  <a:pt x="3378900" y="429723"/>
                  <a:pt x="3381874" y="430311"/>
                </a:cubicBezTo>
                <a:cubicBezTo>
                  <a:pt x="3382339" y="427960"/>
                  <a:pt x="3382805" y="425607"/>
                  <a:pt x="3382805" y="425607"/>
                </a:cubicBezTo>
                <a:cubicBezTo>
                  <a:pt x="3378807" y="422371"/>
                  <a:pt x="3385596" y="411491"/>
                  <a:pt x="3379181" y="412668"/>
                </a:cubicBezTo>
                <a:cubicBezTo>
                  <a:pt x="3382063" y="405904"/>
                  <a:pt x="3386618" y="414139"/>
                  <a:pt x="3389966" y="405022"/>
                </a:cubicBezTo>
                <a:close/>
                <a:moveTo>
                  <a:pt x="3036168" y="401364"/>
                </a:moveTo>
                <a:cubicBezTo>
                  <a:pt x="3032622" y="403207"/>
                  <a:pt x="3032701" y="410856"/>
                  <a:pt x="3029156" y="412700"/>
                </a:cubicBezTo>
                <a:cubicBezTo>
                  <a:pt x="3027626" y="412397"/>
                  <a:pt x="3028352" y="408724"/>
                  <a:pt x="3029974" y="405546"/>
                </a:cubicBezTo>
                <a:cubicBezTo>
                  <a:pt x="3031596" y="402369"/>
                  <a:pt x="3034115" y="399686"/>
                  <a:pt x="3036168" y="401364"/>
                </a:cubicBezTo>
                <a:close/>
                <a:moveTo>
                  <a:pt x="3232845" y="398900"/>
                </a:moveTo>
                <a:cubicBezTo>
                  <a:pt x="3233551" y="399348"/>
                  <a:pt x="3235228" y="400915"/>
                  <a:pt x="3238288" y="401520"/>
                </a:cubicBezTo>
                <a:cubicBezTo>
                  <a:pt x="3236288" y="403595"/>
                  <a:pt x="3233698" y="400613"/>
                  <a:pt x="3232758" y="405366"/>
                </a:cubicBezTo>
                <a:cubicBezTo>
                  <a:pt x="3231228" y="405063"/>
                  <a:pt x="3230962" y="404393"/>
                  <a:pt x="3231271" y="403837"/>
                </a:cubicBezTo>
                <a:cubicBezTo>
                  <a:pt x="3231580" y="403281"/>
                  <a:pt x="3232463" y="402837"/>
                  <a:pt x="3233227" y="402989"/>
                </a:cubicBezTo>
                <a:cubicBezTo>
                  <a:pt x="3232403" y="399122"/>
                  <a:pt x="3232138" y="398452"/>
                  <a:pt x="3232845" y="398900"/>
                </a:cubicBezTo>
                <a:close/>
                <a:moveTo>
                  <a:pt x="3010087" y="394262"/>
                </a:moveTo>
                <a:cubicBezTo>
                  <a:pt x="3010865" y="395314"/>
                  <a:pt x="3011396" y="396615"/>
                  <a:pt x="3012611" y="394462"/>
                </a:cubicBezTo>
                <a:cubicBezTo>
                  <a:pt x="3019745" y="398266"/>
                  <a:pt x="3007145" y="398170"/>
                  <a:pt x="3009270" y="403379"/>
                </a:cubicBezTo>
                <a:cubicBezTo>
                  <a:pt x="3006234" y="402779"/>
                  <a:pt x="3005627" y="397869"/>
                  <a:pt x="3006083" y="395565"/>
                </a:cubicBezTo>
                <a:cubicBezTo>
                  <a:pt x="3008284" y="392408"/>
                  <a:pt x="3009309" y="393209"/>
                  <a:pt x="3010087" y="394262"/>
                </a:cubicBezTo>
                <a:close/>
                <a:moveTo>
                  <a:pt x="3490374" y="384467"/>
                </a:moveTo>
                <a:cubicBezTo>
                  <a:pt x="3491832" y="384756"/>
                  <a:pt x="3491832" y="384756"/>
                  <a:pt x="3492777" y="387637"/>
                </a:cubicBezTo>
                <a:cubicBezTo>
                  <a:pt x="3492265" y="390229"/>
                  <a:pt x="3492265" y="390229"/>
                  <a:pt x="3493722" y="390517"/>
                </a:cubicBezTo>
                <a:cubicBezTo>
                  <a:pt x="3493722" y="390517"/>
                  <a:pt x="3493722" y="390517"/>
                  <a:pt x="3493209" y="393110"/>
                </a:cubicBezTo>
                <a:cubicBezTo>
                  <a:pt x="3493209" y="393110"/>
                  <a:pt x="3491751" y="392822"/>
                  <a:pt x="3491751" y="392822"/>
                </a:cubicBezTo>
                <a:cubicBezTo>
                  <a:pt x="3490294" y="392534"/>
                  <a:pt x="3489350" y="389653"/>
                  <a:pt x="3489862" y="387060"/>
                </a:cubicBezTo>
                <a:cubicBezTo>
                  <a:pt x="3489862" y="387060"/>
                  <a:pt x="3490374" y="384467"/>
                  <a:pt x="3490374" y="384467"/>
                </a:cubicBezTo>
                <a:close/>
                <a:moveTo>
                  <a:pt x="2945560" y="383420"/>
                </a:moveTo>
                <a:cubicBezTo>
                  <a:pt x="2947169" y="382824"/>
                  <a:pt x="2947423" y="385312"/>
                  <a:pt x="2941496" y="392671"/>
                </a:cubicBezTo>
                <a:cubicBezTo>
                  <a:pt x="2940989" y="387696"/>
                  <a:pt x="2943952" y="384017"/>
                  <a:pt x="2945560" y="383420"/>
                </a:cubicBezTo>
                <a:close/>
                <a:moveTo>
                  <a:pt x="3478216" y="382063"/>
                </a:moveTo>
                <a:cubicBezTo>
                  <a:pt x="3479719" y="382360"/>
                  <a:pt x="3482212" y="385547"/>
                  <a:pt x="3482212" y="385547"/>
                </a:cubicBezTo>
                <a:cubicBezTo>
                  <a:pt x="3482212" y="385547"/>
                  <a:pt x="3481700" y="388140"/>
                  <a:pt x="3481700" y="388140"/>
                </a:cubicBezTo>
                <a:cubicBezTo>
                  <a:pt x="3481700" y="388140"/>
                  <a:pt x="3481700" y="388140"/>
                  <a:pt x="3481186" y="390733"/>
                </a:cubicBezTo>
                <a:cubicBezTo>
                  <a:pt x="3481186" y="390733"/>
                  <a:pt x="3481186" y="390733"/>
                  <a:pt x="3479684" y="390435"/>
                </a:cubicBezTo>
                <a:cubicBezTo>
                  <a:pt x="3478181" y="390138"/>
                  <a:pt x="3478181" y="390138"/>
                  <a:pt x="3478181" y="390138"/>
                </a:cubicBezTo>
                <a:cubicBezTo>
                  <a:pt x="3476678" y="389841"/>
                  <a:pt x="3478693" y="387545"/>
                  <a:pt x="3478693" y="387545"/>
                </a:cubicBezTo>
                <a:cubicBezTo>
                  <a:pt x="3478693" y="387545"/>
                  <a:pt x="3478693" y="387545"/>
                  <a:pt x="3480196" y="387842"/>
                </a:cubicBezTo>
                <a:cubicBezTo>
                  <a:pt x="3478693" y="387545"/>
                  <a:pt x="3477703" y="384656"/>
                  <a:pt x="3477703" y="384656"/>
                </a:cubicBezTo>
                <a:cubicBezTo>
                  <a:pt x="3476201" y="384359"/>
                  <a:pt x="3476201" y="384359"/>
                  <a:pt x="3476201" y="384359"/>
                </a:cubicBezTo>
                <a:cubicBezTo>
                  <a:pt x="3476713" y="381766"/>
                  <a:pt x="3478216" y="382063"/>
                  <a:pt x="3478216" y="382063"/>
                </a:cubicBezTo>
                <a:close/>
                <a:moveTo>
                  <a:pt x="2820745" y="381367"/>
                </a:moveTo>
                <a:cubicBezTo>
                  <a:pt x="2820745" y="381367"/>
                  <a:pt x="2822203" y="381655"/>
                  <a:pt x="2822203" y="381655"/>
                </a:cubicBezTo>
                <a:cubicBezTo>
                  <a:pt x="2823204" y="384247"/>
                  <a:pt x="2823204" y="384247"/>
                  <a:pt x="2823204" y="384247"/>
                </a:cubicBezTo>
                <a:cubicBezTo>
                  <a:pt x="2823204" y="384247"/>
                  <a:pt x="2823204" y="384247"/>
                  <a:pt x="2821291" y="386264"/>
                </a:cubicBezTo>
                <a:cubicBezTo>
                  <a:pt x="2819834" y="385976"/>
                  <a:pt x="2819379" y="388280"/>
                  <a:pt x="2818923" y="390585"/>
                </a:cubicBezTo>
                <a:cubicBezTo>
                  <a:pt x="2818923" y="390585"/>
                  <a:pt x="2818467" y="392890"/>
                  <a:pt x="2817010" y="392602"/>
                </a:cubicBezTo>
                <a:cubicBezTo>
                  <a:pt x="2816554" y="394905"/>
                  <a:pt x="2815097" y="394617"/>
                  <a:pt x="2815097" y="394617"/>
                </a:cubicBezTo>
                <a:cubicBezTo>
                  <a:pt x="2814369" y="394473"/>
                  <a:pt x="2813753" y="393754"/>
                  <a:pt x="2813503" y="393105"/>
                </a:cubicBezTo>
                <a:cubicBezTo>
                  <a:pt x="2813252" y="392457"/>
                  <a:pt x="2813367" y="391881"/>
                  <a:pt x="2814096" y="392025"/>
                </a:cubicBezTo>
                <a:cubicBezTo>
                  <a:pt x="2814551" y="389720"/>
                  <a:pt x="2814551" y="389720"/>
                  <a:pt x="2815006" y="387415"/>
                </a:cubicBezTo>
                <a:cubicBezTo>
                  <a:pt x="2815463" y="385111"/>
                  <a:pt x="2817375" y="383095"/>
                  <a:pt x="2820745" y="381367"/>
                </a:cubicBezTo>
                <a:close/>
                <a:moveTo>
                  <a:pt x="3847307" y="376226"/>
                </a:moveTo>
                <a:cubicBezTo>
                  <a:pt x="3848779" y="383361"/>
                  <a:pt x="3849726" y="405931"/>
                  <a:pt x="3841306" y="407813"/>
                </a:cubicBezTo>
                <a:cubicBezTo>
                  <a:pt x="3838586" y="405868"/>
                  <a:pt x="3838721" y="400338"/>
                  <a:pt x="3840219" y="394111"/>
                </a:cubicBezTo>
                <a:cubicBezTo>
                  <a:pt x="3841715" y="387885"/>
                  <a:pt x="3844576" y="380961"/>
                  <a:pt x="3847307" y="376226"/>
                </a:cubicBezTo>
                <a:close/>
                <a:moveTo>
                  <a:pt x="2854439" y="375457"/>
                </a:moveTo>
                <a:cubicBezTo>
                  <a:pt x="2858902" y="376339"/>
                  <a:pt x="2857541" y="391036"/>
                  <a:pt x="2862415" y="382023"/>
                </a:cubicBezTo>
                <a:cubicBezTo>
                  <a:pt x="2860105" y="401521"/>
                  <a:pt x="2854693" y="405440"/>
                  <a:pt x="2852922" y="430033"/>
                </a:cubicBezTo>
                <a:cubicBezTo>
                  <a:pt x="2845484" y="428563"/>
                  <a:pt x="2844059" y="435765"/>
                  <a:pt x="2840135" y="439977"/>
                </a:cubicBezTo>
                <a:cubicBezTo>
                  <a:pt x="2835673" y="439095"/>
                  <a:pt x="2834596" y="428904"/>
                  <a:pt x="2832696" y="438507"/>
                </a:cubicBezTo>
                <a:cubicBezTo>
                  <a:pt x="2828582" y="420232"/>
                  <a:pt x="2853744" y="410241"/>
                  <a:pt x="2843203" y="393191"/>
                </a:cubicBezTo>
                <a:cubicBezTo>
                  <a:pt x="2841716" y="392896"/>
                  <a:pt x="2841716" y="392896"/>
                  <a:pt x="2840228" y="392602"/>
                </a:cubicBezTo>
                <a:cubicBezTo>
                  <a:pt x="2840228" y="392602"/>
                  <a:pt x="2838266" y="394708"/>
                  <a:pt x="2838741" y="392308"/>
                </a:cubicBezTo>
                <a:cubicBezTo>
                  <a:pt x="2837253" y="392014"/>
                  <a:pt x="2837253" y="392014"/>
                  <a:pt x="2837253" y="392014"/>
                </a:cubicBezTo>
                <a:cubicBezTo>
                  <a:pt x="2837253" y="392014"/>
                  <a:pt x="2837253" y="392014"/>
                  <a:pt x="2839215" y="389907"/>
                </a:cubicBezTo>
                <a:cubicBezTo>
                  <a:pt x="2842665" y="388095"/>
                  <a:pt x="2843678" y="390789"/>
                  <a:pt x="2845166" y="391083"/>
                </a:cubicBezTo>
                <a:cubicBezTo>
                  <a:pt x="2845166" y="391083"/>
                  <a:pt x="2845166" y="391083"/>
                  <a:pt x="2845641" y="388683"/>
                </a:cubicBezTo>
                <a:cubicBezTo>
                  <a:pt x="2850578" y="387165"/>
                  <a:pt x="2853014" y="382658"/>
                  <a:pt x="2854439" y="375457"/>
                </a:cubicBezTo>
                <a:close/>
                <a:moveTo>
                  <a:pt x="2747645" y="374095"/>
                </a:moveTo>
                <a:cubicBezTo>
                  <a:pt x="2747645" y="374095"/>
                  <a:pt x="2747645" y="374095"/>
                  <a:pt x="2749175" y="374397"/>
                </a:cubicBezTo>
                <a:cubicBezTo>
                  <a:pt x="2749175" y="374397"/>
                  <a:pt x="2749175" y="374397"/>
                  <a:pt x="2750705" y="374700"/>
                </a:cubicBezTo>
                <a:cubicBezTo>
                  <a:pt x="2747751" y="381599"/>
                  <a:pt x="2746326" y="388801"/>
                  <a:pt x="2741842" y="395397"/>
                </a:cubicBezTo>
                <a:cubicBezTo>
                  <a:pt x="2741842" y="395397"/>
                  <a:pt x="2740312" y="395095"/>
                  <a:pt x="2738782" y="394792"/>
                </a:cubicBezTo>
                <a:cubicBezTo>
                  <a:pt x="2738782" y="394792"/>
                  <a:pt x="2739257" y="392392"/>
                  <a:pt x="2739257" y="392392"/>
                </a:cubicBezTo>
                <a:cubicBezTo>
                  <a:pt x="2743740" y="385796"/>
                  <a:pt x="2744691" y="380994"/>
                  <a:pt x="2747645" y="374095"/>
                </a:cubicBezTo>
                <a:close/>
                <a:moveTo>
                  <a:pt x="3527777" y="367618"/>
                </a:moveTo>
                <a:cubicBezTo>
                  <a:pt x="3531679" y="370859"/>
                  <a:pt x="3527307" y="369994"/>
                  <a:pt x="3525850" y="369706"/>
                </a:cubicBezTo>
                <a:cubicBezTo>
                  <a:pt x="3524910" y="374459"/>
                  <a:pt x="3529752" y="372946"/>
                  <a:pt x="3531209" y="373235"/>
                </a:cubicBezTo>
                <a:cubicBezTo>
                  <a:pt x="3530740" y="375612"/>
                  <a:pt x="3529282" y="375323"/>
                  <a:pt x="3528812" y="377700"/>
                </a:cubicBezTo>
                <a:cubicBezTo>
                  <a:pt x="3527354" y="377412"/>
                  <a:pt x="3525898" y="377124"/>
                  <a:pt x="3524441" y="376836"/>
                </a:cubicBezTo>
                <a:cubicBezTo>
                  <a:pt x="3524910" y="374459"/>
                  <a:pt x="3523452" y="374171"/>
                  <a:pt x="3522465" y="371506"/>
                </a:cubicBezTo>
                <a:cubicBezTo>
                  <a:pt x="3523923" y="371794"/>
                  <a:pt x="3525850" y="369706"/>
                  <a:pt x="3527777" y="367618"/>
                </a:cubicBezTo>
                <a:close/>
                <a:moveTo>
                  <a:pt x="3075320" y="367050"/>
                </a:moveTo>
                <a:cubicBezTo>
                  <a:pt x="3078416" y="367662"/>
                  <a:pt x="3079495" y="370345"/>
                  <a:pt x="3079965" y="367968"/>
                </a:cubicBezTo>
                <a:cubicBezTo>
                  <a:pt x="3084610" y="368887"/>
                  <a:pt x="3078085" y="377475"/>
                  <a:pt x="3073910" y="374180"/>
                </a:cubicBezTo>
                <a:cubicBezTo>
                  <a:pt x="3074380" y="371803"/>
                  <a:pt x="3074850" y="369426"/>
                  <a:pt x="3075320" y="367050"/>
                </a:cubicBezTo>
                <a:close/>
                <a:moveTo>
                  <a:pt x="3047517" y="366940"/>
                </a:moveTo>
                <a:cubicBezTo>
                  <a:pt x="3048883" y="367210"/>
                  <a:pt x="3049786" y="369826"/>
                  <a:pt x="3049322" y="372172"/>
                </a:cubicBezTo>
                <a:cubicBezTo>
                  <a:pt x="3049322" y="372172"/>
                  <a:pt x="3048859" y="374518"/>
                  <a:pt x="3048395" y="376864"/>
                </a:cubicBezTo>
                <a:cubicBezTo>
                  <a:pt x="3048395" y="376864"/>
                  <a:pt x="3047930" y="379209"/>
                  <a:pt x="3047930" y="379209"/>
                </a:cubicBezTo>
                <a:cubicBezTo>
                  <a:pt x="3046100" y="381285"/>
                  <a:pt x="3045636" y="383630"/>
                  <a:pt x="3042904" y="383089"/>
                </a:cubicBezTo>
                <a:cubicBezTo>
                  <a:pt x="3042002" y="380474"/>
                  <a:pt x="3042002" y="380474"/>
                  <a:pt x="3042466" y="378129"/>
                </a:cubicBezTo>
                <a:cubicBezTo>
                  <a:pt x="3042929" y="375782"/>
                  <a:pt x="3042929" y="375782"/>
                  <a:pt x="3043394" y="373437"/>
                </a:cubicBezTo>
                <a:cubicBezTo>
                  <a:pt x="3043394" y="373437"/>
                  <a:pt x="3043857" y="371092"/>
                  <a:pt x="3043857" y="371092"/>
                </a:cubicBezTo>
                <a:cubicBezTo>
                  <a:pt x="3044321" y="368745"/>
                  <a:pt x="3046151" y="366670"/>
                  <a:pt x="3047517" y="366940"/>
                </a:cubicBezTo>
                <a:close/>
                <a:moveTo>
                  <a:pt x="3515815" y="366824"/>
                </a:moveTo>
                <a:cubicBezTo>
                  <a:pt x="3518570" y="366776"/>
                  <a:pt x="3521236" y="368844"/>
                  <a:pt x="3522023" y="373746"/>
                </a:cubicBezTo>
                <a:cubicBezTo>
                  <a:pt x="3516552" y="377725"/>
                  <a:pt x="3519557" y="378319"/>
                  <a:pt x="3516070" y="380161"/>
                </a:cubicBezTo>
                <a:cubicBezTo>
                  <a:pt x="3516070" y="380161"/>
                  <a:pt x="3516070" y="380161"/>
                  <a:pt x="3515589" y="382596"/>
                </a:cubicBezTo>
                <a:cubicBezTo>
                  <a:pt x="3515589" y="382596"/>
                  <a:pt x="3515107" y="385031"/>
                  <a:pt x="3513604" y="384734"/>
                </a:cubicBezTo>
                <a:cubicBezTo>
                  <a:pt x="3513122" y="387169"/>
                  <a:pt x="3511619" y="386872"/>
                  <a:pt x="3510116" y="386575"/>
                </a:cubicBezTo>
                <a:cubicBezTo>
                  <a:pt x="3508614" y="386278"/>
                  <a:pt x="3507593" y="383545"/>
                  <a:pt x="3508074" y="381109"/>
                </a:cubicBezTo>
                <a:cubicBezTo>
                  <a:pt x="3508074" y="381109"/>
                  <a:pt x="3508074" y="381109"/>
                  <a:pt x="3509577" y="381406"/>
                </a:cubicBezTo>
                <a:cubicBezTo>
                  <a:pt x="3508301" y="377991"/>
                  <a:pt x="3508309" y="374987"/>
                  <a:pt x="3509072" y="372607"/>
                </a:cubicBezTo>
                <a:cubicBezTo>
                  <a:pt x="3510217" y="369038"/>
                  <a:pt x="3513061" y="366872"/>
                  <a:pt x="3515815" y="366824"/>
                </a:cubicBezTo>
                <a:close/>
                <a:moveTo>
                  <a:pt x="3505406" y="363014"/>
                </a:moveTo>
                <a:cubicBezTo>
                  <a:pt x="3507342" y="360883"/>
                  <a:pt x="3507843" y="366010"/>
                  <a:pt x="3512692" y="364456"/>
                </a:cubicBezTo>
                <a:cubicBezTo>
                  <a:pt x="3510279" y="369007"/>
                  <a:pt x="3507364" y="368430"/>
                  <a:pt x="3506885" y="370849"/>
                </a:cubicBezTo>
                <a:cubicBezTo>
                  <a:pt x="3499121" y="371829"/>
                  <a:pt x="3513671" y="367163"/>
                  <a:pt x="3505406" y="363014"/>
                </a:cubicBezTo>
                <a:close/>
                <a:moveTo>
                  <a:pt x="2788892" y="362496"/>
                </a:moveTo>
                <a:cubicBezTo>
                  <a:pt x="2783823" y="364007"/>
                  <a:pt x="2786500" y="374595"/>
                  <a:pt x="2779327" y="370662"/>
                </a:cubicBezTo>
                <a:cubicBezTo>
                  <a:pt x="2782388" y="371266"/>
                  <a:pt x="2781242" y="360983"/>
                  <a:pt x="2788892" y="362496"/>
                </a:cubicBezTo>
                <a:close/>
                <a:moveTo>
                  <a:pt x="3533735" y="361611"/>
                </a:moveTo>
                <a:cubicBezTo>
                  <a:pt x="3536796" y="362217"/>
                  <a:pt x="3536368" y="364377"/>
                  <a:pt x="3535941" y="366538"/>
                </a:cubicBezTo>
                <a:cubicBezTo>
                  <a:pt x="3532880" y="365932"/>
                  <a:pt x="3531350" y="365630"/>
                  <a:pt x="3528291" y="365026"/>
                </a:cubicBezTo>
                <a:cubicBezTo>
                  <a:pt x="3530248" y="363167"/>
                  <a:pt x="3534838" y="364075"/>
                  <a:pt x="3533735" y="361611"/>
                </a:cubicBezTo>
                <a:close/>
                <a:moveTo>
                  <a:pt x="3474462" y="361566"/>
                </a:moveTo>
                <a:cubicBezTo>
                  <a:pt x="3472039" y="366024"/>
                  <a:pt x="3468132" y="370191"/>
                  <a:pt x="3464695" y="371981"/>
                </a:cubicBezTo>
                <a:cubicBezTo>
                  <a:pt x="3463601" y="373617"/>
                  <a:pt x="3463293" y="373711"/>
                  <a:pt x="3463541" y="372950"/>
                </a:cubicBezTo>
                <a:cubicBezTo>
                  <a:pt x="3464282" y="370665"/>
                  <a:pt x="3470011" y="360685"/>
                  <a:pt x="3474462" y="361566"/>
                </a:cubicBezTo>
                <a:close/>
                <a:moveTo>
                  <a:pt x="2975751" y="359934"/>
                </a:moveTo>
                <a:cubicBezTo>
                  <a:pt x="2977230" y="360225"/>
                  <a:pt x="2978236" y="362906"/>
                  <a:pt x="2977765" y="365294"/>
                </a:cubicBezTo>
                <a:cubicBezTo>
                  <a:pt x="2977292" y="367681"/>
                  <a:pt x="2976820" y="370070"/>
                  <a:pt x="2974869" y="372165"/>
                </a:cubicBezTo>
                <a:cubicBezTo>
                  <a:pt x="2974869" y="372165"/>
                  <a:pt x="2974396" y="374553"/>
                  <a:pt x="2974396" y="374553"/>
                </a:cubicBezTo>
                <a:cubicBezTo>
                  <a:pt x="2973924" y="376941"/>
                  <a:pt x="2973924" y="376941"/>
                  <a:pt x="2973924" y="376941"/>
                </a:cubicBezTo>
                <a:cubicBezTo>
                  <a:pt x="2973453" y="379329"/>
                  <a:pt x="2972981" y="381717"/>
                  <a:pt x="2972508" y="384105"/>
                </a:cubicBezTo>
                <a:cubicBezTo>
                  <a:pt x="2972508" y="384105"/>
                  <a:pt x="2972508" y="384105"/>
                  <a:pt x="2973987" y="384397"/>
                </a:cubicBezTo>
                <a:cubicBezTo>
                  <a:pt x="2973515" y="386785"/>
                  <a:pt x="2973515" y="386785"/>
                  <a:pt x="2973515" y="386785"/>
                </a:cubicBezTo>
                <a:cubicBezTo>
                  <a:pt x="2973515" y="386785"/>
                  <a:pt x="2971564" y="388880"/>
                  <a:pt x="2970084" y="388588"/>
                </a:cubicBezTo>
                <a:cubicBezTo>
                  <a:pt x="2968606" y="388296"/>
                  <a:pt x="2967600" y="385616"/>
                  <a:pt x="2967600" y="385616"/>
                </a:cubicBezTo>
                <a:cubicBezTo>
                  <a:pt x="2967600" y="385616"/>
                  <a:pt x="2967600" y="385616"/>
                  <a:pt x="2968072" y="383228"/>
                </a:cubicBezTo>
                <a:cubicBezTo>
                  <a:pt x="2968072" y="383228"/>
                  <a:pt x="2968544" y="380839"/>
                  <a:pt x="2969017" y="378452"/>
                </a:cubicBezTo>
                <a:cubicBezTo>
                  <a:pt x="2969017" y="378452"/>
                  <a:pt x="2967538" y="378159"/>
                  <a:pt x="2967538" y="378159"/>
                </a:cubicBezTo>
                <a:cubicBezTo>
                  <a:pt x="2966594" y="382936"/>
                  <a:pt x="2965649" y="387710"/>
                  <a:pt x="2963226" y="392194"/>
                </a:cubicBezTo>
                <a:cubicBezTo>
                  <a:pt x="2962282" y="396970"/>
                  <a:pt x="2961809" y="399358"/>
                  <a:pt x="2960865" y="404135"/>
                </a:cubicBezTo>
                <a:cubicBezTo>
                  <a:pt x="2960865" y="404135"/>
                  <a:pt x="2960865" y="404135"/>
                  <a:pt x="2962343" y="404426"/>
                </a:cubicBezTo>
                <a:cubicBezTo>
                  <a:pt x="2969675" y="398433"/>
                  <a:pt x="2965425" y="419924"/>
                  <a:pt x="2959983" y="416366"/>
                </a:cubicBezTo>
                <a:cubicBezTo>
                  <a:pt x="2969389" y="423189"/>
                  <a:pt x="2961113" y="433959"/>
                  <a:pt x="2960703" y="443804"/>
                </a:cubicBezTo>
                <a:cubicBezTo>
                  <a:pt x="2960231" y="446191"/>
                  <a:pt x="2960231" y="446191"/>
                  <a:pt x="2959759" y="448579"/>
                </a:cubicBezTo>
                <a:cubicBezTo>
                  <a:pt x="2959759" y="448579"/>
                  <a:pt x="2957808" y="450674"/>
                  <a:pt x="2956329" y="450382"/>
                </a:cubicBezTo>
                <a:cubicBezTo>
                  <a:pt x="2954850" y="450089"/>
                  <a:pt x="2953372" y="449797"/>
                  <a:pt x="2953844" y="447409"/>
                </a:cubicBezTo>
                <a:cubicBezTo>
                  <a:pt x="2953844" y="447409"/>
                  <a:pt x="2954316" y="445022"/>
                  <a:pt x="2954316" y="445022"/>
                </a:cubicBezTo>
                <a:cubicBezTo>
                  <a:pt x="2952838" y="444730"/>
                  <a:pt x="2952838" y="444730"/>
                  <a:pt x="2952838" y="444730"/>
                </a:cubicBezTo>
                <a:cubicBezTo>
                  <a:pt x="2952838" y="444730"/>
                  <a:pt x="2952366" y="447117"/>
                  <a:pt x="2952366" y="447117"/>
                </a:cubicBezTo>
                <a:cubicBezTo>
                  <a:pt x="2950886" y="446824"/>
                  <a:pt x="2950414" y="449212"/>
                  <a:pt x="2948936" y="448920"/>
                </a:cubicBezTo>
                <a:cubicBezTo>
                  <a:pt x="2947457" y="448627"/>
                  <a:pt x="2946450" y="445946"/>
                  <a:pt x="2946450" y="445946"/>
                </a:cubicBezTo>
                <a:cubicBezTo>
                  <a:pt x="2946923" y="443559"/>
                  <a:pt x="2948402" y="443852"/>
                  <a:pt x="2948874" y="441463"/>
                </a:cubicBezTo>
                <a:cubicBezTo>
                  <a:pt x="2948874" y="441463"/>
                  <a:pt x="2948874" y="441463"/>
                  <a:pt x="2947396" y="441171"/>
                </a:cubicBezTo>
                <a:cubicBezTo>
                  <a:pt x="2951384" y="432655"/>
                  <a:pt x="2948418" y="419973"/>
                  <a:pt x="2951850" y="410997"/>
                </a:cubicBezTo>
                <a:cubicBezTo>
                  <a:pt x="2952993" y="408006"/>
                  <a:pt x="2954848" y="405425"/>
                  <a:pt x="2957907" y="403549"/>
                </a:cubicBezTo>
                <a:cubicBezTo>
                  <a:pt x="2958851" y="398774"/>
                  <a:pt x="2959796" y="393998"/>
                  <a:pt x="2960269" y="391609"/>
                </a:cubicBezTo>
                <a:cubicBezTo>
                  <a:pt x="2962691" y="387126"/>
                  <a:pt x="2963636" y="382350"/>
                  <a:pt x="2963102" y="377282"/>
                </a:cubicBezTo>
                <a:cubicBezTo>
                  <a:pt x="2963102" y="377282"/>
                  <a:pt x="2963102" y="377282"/>
                  <a:pt x="2964581" y="377575"/>
                </a:cubicBezTo>
                <a:cubicBezTo>
                  <a:pt x="2965052" y="375187"/>
                  <a:pt x="2966531" y="375480"/>
                  <a:pt x="2966531" y="375480"/>
                </a:cubicBezTo>
                <a:cubicBezTo>
                  <a:pt x="2967003" y="373091"/>
                  <a:pt x="2967948" y="368316"/>
                  <a:pt x="2969898" y="366220"/>
                </a:cubicBezTo>
                <a:cubicBezTo>
                  <a:pt x="2969898" y="366220"/>
                  <a:pt x="2971849" y="364125"/>
                  <a:pt x="2971849" y="364125"/>
                </a:cubicBezTo>
                <a:cubicBezTo>
                  <a:pt x="2970843" y="361444"/>
                  <a:pt x="2972793" y="359348"/>
                  <a:pt x="2975751" y="359934"/>
                </a:cubicBezTo>
                <a:close/>
                <a:moveTo>
                  <a:pt x="3189679" y="359413"/>
                </a:moveTo>
                <a:cubicBezTo>
                  <a:pt x="3189698" y="359724"/>
                  <a:pt x="3189608" y="361251"/>
                  <a:pt x="3189313" y="364896"/>
                </a:cubicBezTo>
                <a:cubicBezTo>
                  <a:pt x="3188609" y="368461"/>
                  <a:pt x="3189625" y="358476"/>
                  <a:pt x="3189679" y="359413"/>
                </a:cubicBezTo>
                <a:close/>
                <a:moveTo>
                  <a:pt x="3408338" y="355667"/>
                </a:moveTo>
                <a:cubicBezTo>
                  <a:pt x="3410578" y="357267"/>
                  <a:pt x="3410279" y="367394"/>
                  <a:pt x="3404425" y="362533"/>
                </a:cubicBezTo>
                <a:cubicBezTo>
                  <a:pt x="3406353" y="360444"/>
                  <a:pt x="3407810" y="360732"/>
                  <a:pt x="3405365" y="357780"/>
                </a:cubicBezTo>
                <a:cubicBezTo>
                  <a:pt x="3406564" y="355547"/>
                  <a:pt x="3407592" y="355133"/>
                  <a:pt x="3408338" y="355667"/>
                </a:cubicBezTo>
                <a:close/>
                <a:moveTo>
                  <a:pt x="2810630" y="354222"/>
                </a:moveTo>
                <a:cubicBezTo>
                  <a:pt x="2812159" y="354525"/>
                  <a:pt x="2813690" y="354827"/>
                  <a:pt x="2813216" y="357225"/>
                </a:cubicBezTo>
                <a:lnTo>
                  <a:pt x="2812742" y="359624"/>
                </a:lnTo>
                <a:cubicBezTo>
                  <a:pt x="2802461" y="387494"/>
                  <a:pt x="2793236" y="418065"/>
                  <a:pt x="2784485" y="446238"/>
                </a:cubicBezTo>
                <a:cubicBezTo>
                  <a:pt x="2784485" y="446238"/>
                  <a:pt x="2784011" y="448635"/>
                  <a:pt x="2782481" y="448333"/>
                </a:cubicBezTo>
                <a:cubicBezTo>
                  <a:pt x="2780950" y="448029"/>
                  <a:pt x="2779895" y="445330"/>
                  <a:pt x="2779895" y="445330"/>
                </a:cubicBezTo>
                <a:cubicBezTo>
                  <a:pt x="2787589" y="414456"/>
                  <a:pt x="2797870" y="386587"/>
                  <a:pt x="2807095" y="356015"/>
                </a:cubicBezTo>
                <a:cubicBezTo>
                  <a:pt x="2807570" y="353617"/>
                  <a:pt x="2809100" y="353919"/>
                  <a:pt x="2810630" y="354222"/>
                </a:cubicBezTo>
                <a:close/>
                <a:moveTo>
                  <a:pt x="3434023" y="353569"/>
                </a:moveTo>
                <a:cubicBezTo>
                  <a:pt x="3434023" y="353569"/>
                  <a:pt x="3433552" y="355945"/>
                  <a:pt x="3433552" y="355945"/>
                </a:cubicBezTo>
                <a:cubicBezTo>
                  <a:pt x="3433083" y="358321"/>
                  <a:pt x="3431579" y="358025"/>
                  <a:pt x="3431110" y="360401"/>
                </a:cubicBezTo>
                <a:cubicBezTo>
                  <a:pt x="3429606" y="360103"/>
                  <a:pt x="3429606" y="360103"/>
                  <a:pt x="3429606" y="360103"/>
                </a:cubicBezTo>
                <a:cubicBezTo>
                  <a:pt x="3429136" y="362481"/>
                  <a:pt x="3427634" y="362183"/>
                  <a:pt x="3426131" y="361886"/>
                </a:cubicBezTo>
                <a:cubicBezTo>
                  <a:pt x="3426601" y="359509"/>
                  <a:pt x="3426601" y="359509"/>
                  <a:pt x="3426601" y="359509"/>
                </a:cubicBezTo>
                <a:cubicBezTo>
                  <a:pt x="3427071" y="357133"/>
                  <a:pt x="3428574" y="357430"/>
                  <a:pt x="3428574" y="357430"/>
                </a:cubicBezTo>
                <a:cubicBezTo>
                  <a:pt x="3429044" y="355054"/>
                  <a:pt x="3430547" y="355352"/>
                  <a:pt x="3430547" y="355352"/>
                </a:cubicBezTo>
                <a:cubicBezTo>
                  <a:pt x="3431017" y="352974"/>
                  <a:pt x="3432520" y="353271"/>
                  <a:pt x="3434023" y="353569"/>
                </a:cubicBezTo>
                <a:close/>
                <a:moveTo>
                  <a:pt x="3445320" y="351313"/>
                </a:moveTo>
                <a:cubicBezTo>
                  <a:pt x="3449937" y="357883"/>
                  <a:pt x="3442868" y="360728"/>
                  <a:pt x="3442615" y="357142"/>
                </a:cubicBezTo>
                <a:cubicBezTo>
                  <a:pt x="3442531" y="355947"/>
                  <a:pt x="3443204" y="354037"/>
                  <a:pt x="3445320" y="351313"/>
                </a:cubicBezTo>
                <a:close/>
                <a:moveTo>
                  <a:pt x="3231207" y="351179"/>
                </a:moveTo>
                <a:cubicBezTo>
                  <a:pt x="3227190" y="355415"/>
                  <a:pt x="3230729" y="353599"/>
                  <a:pt x="3229293" y="360859"/>
                </a:cubicBezTo>
                <a:cubicBezTo>
                  <a:pt x="3226233" y="360254"/>
                  <a:pt x="3226233" y="360254"/>
                  <a:pt x="3224224" y="362371"/>
                </a:cubicBezTo>
                <a:cubicBezTo>
                  <a:pt x="3223699" y="361010"/>
                  <a:pt x="3223532" y="357833"/>
                  <a:pt x="3224452" y="355188"/>
                </a:cubicBezTo>
                <a:cubicBezTo>
                  <a:pt x="3225374" y="352541"/>
                  <a:pt x="3227382" y="350423"/>
                  <a:pt x="3231207" y="351179"/>
                </a:cubicBezTo>
                <a:close/>
                <a:moveTo>
                  <a:pt x="3243378" y="350892"/>
                </a:moveTo>
                <a:cubicBezTo>
                  <a:pt x="3248743" y="354391"/>
                  <a:pt x="3241059" y="362620"/>
                  <a:pt x="3240131" y="367312"/>
                </a:cubicBezTo>
                <a:cubicBezTo>
                  <a:pt x="3238541" y="365779"/>
                  <a:pt x="3237863" y="364427"/>
                  <a:pt x="3237761" y="363149"/>
                </a:cubicBezTo>
                <a:cubicBezTo>
                  <a:pt x="3237453" y="359319"/>
                  <a:pt x="3242334" y="356170"/>
                  <a:pt x="3243378" y="350892"/>
                </a:cubicBezTo>
                <a:close/>
                <a:moveTo>
                  <a:pt x="2889107" y="349835"/>
                </a:moveTo>
                <a:cubicBezTo>
                  <a:pt x="2900186" y="349481"/>
                  <a:pt x="2896251" y="361425"/>
                  <a:pt x="2899823" y="367219"/>
                </a:cubicBezTo>
                <a:cubicBezTo>
                  <a:pt x="2899339" y="369668"/>
                  <a:pt x="2898310" y="366920"/>
                  <a:pt x="2898310" y="366920"/>
                </a:cubicBezTo>
                <a:cubicBezTo>
                  <a:pt x="2893769" y="366022"/>
                  <a:pt x="2891832" y="375816"/>
                  <a:pt x="2888323" y="377668"/>
                </a:cubicBezTo>
                <a:cubicBezTo>
                  <a:pt x="2886809" y="377368"/>
                  <a:pt x="2886264" y="372171"/>
                  <a:pt x="2883782" y="376769"/>
                </a:cubicBezTo>
                <a:cubicBezTo>
                  <a:pt x="2882632" y="374633"/>
                  <a:pt x="2882299" y="372341"/>
                  <a:pt x="2882469" y="369990"/>
                </a:cubicBezTo>
                <a:cubicBezTo>
                  <a:pt x="2882980" y="362935"/>
                  <a:pt x="2888018" y="355344"/>
                  <a:pt x="2889107" y="349835"/>
                </a:cubicBezTo>
                <a:close/>
                <a:moveTo>
                  <a:pt x="2832613" y="345997"/>
                </a:moveTo>
                <a:cubicBezTo>
                  <a:pt x="2831637" y="350935"/>
                  <a:pt x="2831675" y="358641"/>
                  <a:pt x="2827692" y="362984"/>
                </a:cubicBezTo>
                <a:cubicBezTo>
                  <a:pt x="2823429" y="360857"/>
                  <a:pt x="2822405" y="356165"/>
                  <a:pt x="2823573" y="352228"/>
                </a:cubicBezTo>
                <a:cubicBezTo>
                  <a:pt x="2824742" y="348289"/>
                  <a:pt x="2828105" y="345106"/>
                  <a:pt x="2832613" y="345997"/>
                </a:cubicBezTo>
                <a:close/>
                <a:moveTo>
                  <a:pt x="3518570" y="343347"/>
                </a:moveTo>
                <a:cubicBezTo>
                  <a:pt x="3518100" y="345724"/>
                  <a:pt x="3519557" y="346012"/>
                  <a:pt x="3519557" y="346012"/>
                </a:cubicBezTo>
                <a:cubicBezTo>
                  <a:pt x="3517630" y="348101"/>
                  <a:pt x="3517630" y="348101"/>
                  <a:pt x="3518617" y="350765"/>
                </a:cubicBezTo>
                <a:cubicBezTo>
                  <a:pt x="3518617" y="350765"/>
                  <a:pt x="3516690" y="352854"/>
                  <a:pt x="3516690" y="352854"/>
                </a:cubicBezTo>
                <a:cubicBezTo>
                  <a:pt x="3515233" y="352566"/>
                  <a:pt x="3515233" y="352566"/>
                  <a:pt x="3515703" y="350188"/>
                </a:cubicBezTo>
                <a:cubicBezTo>
                  <a:pt x="3514715" y="347524"/>
                  <a:pt x="3514715" y="347524"/>
                  <a:pt x="3516642" y="345436"/>
                </a:cubicBezTo>
                <a:cubicBezTo>
                  <a:pt x="3516642" y="345436"/>
                  <a:pt x="3517112" y="343059"/>
                  <a:pt x="3518570" y="343347"/>
                </a:cubicBezTo>
                <a:close/>
                <a:moveTo>
                  <a:pt x="3101862" y="342664"/>
                </a:moveTo>
                <a:cubicBezTo>
                  <a:pt x="3103364" y="342962"/>
                  <a:pt x="3102886" y="345382"/>
                  <a:pt x="3102886" y="345382"/>
                </a:cubicBezTo>
                <a:cubicBezTo>
                  <a:pt x="3102408" y="347801"/>
                  <a:pt x="3102408" y="347801"/>
                  <a:pt x="3101929" y="350221"/>
                </a:cubicBezTo>
                <a:cubicBezTo>
                  <a:pt x="3101929" y="350221"/>
                  <a:pt x="3099948" y="352344"/>
                  <a:pt x="3099470" y="354763"/>
                </a:cubicBezTo>
                <a:cubicBezTo>
                  <a:pt x="3099470" y="354763"/>
                  <a:pt x="3097966" y="354467"/>
                  <a:pt x="3096464" y="354169"/>
                </a:cubicBezTo>
                <a:cubicBezTo>
                  <a:pt x="3096464" y="354169"/>
                  <a:pt x="3094961" y="353873"/>
                  <a:pt x="3095439" y="351452"/>
                </a:cubicBezTo>
                <a:cubicBezTo>
                  <a:pt x="3096942" y="351749"/>
                  <a:pt x="3097421" y="349330"/>
                  <a:pt x="3097899" y="346910"/>
                </a:cubicBezTo>
                <a:cubicBezTo>
                  <a:pt x="3097899" y="346910"/>
                  <a:pt x="3098378" y="344491"/>
                  <a:pt x="3099881" y="344788"/>
                </a:cubicBezTo>
                <a:cubicBezTo>
                  <a:pt x="3100359" y="342368"/>
                  <a:pt x="3101862" y="342664"/>
                  <a:pt x="3101862" y="342664"/>
                </a:cubicBezTo>
                <a:close/>
                <a:moveTo>
                  <a:pt x="3038777" y="340068"/>
                </a:moveTo>
                <a:cubicBezTo>
                  <a:pt x="3045827" y="343899"/>
                  <a:pt x="3034491" y="353846"/>
                  <a:pt x="3038999" y="354738"/>
                </a:cubicBezTo>
                <a:cubicBezTo>
                  <a:pt x="3037032" y="356786"/>
                  <a:pt x="3036457" y="351796"/>
                  <a:pt x="3031486" y="353251"/>
                </a:cubicBezTo>
                <a:cubicBezTo>
                  <a:pt x="3032877" y="346214"/>
                  <a:pt x="3038888" y="347403"/>
                  <a:pt x="3038777" y="340068"/>
                </a:cubicBezTo>
                <a:close/>
                <a:moveTo>
                  <a:pt x="3446231" y="338921"/>
                </a:moveTo>
                <a:cubicBezTo>
                  <a:pt x="3447762" y="339224"/>
                  <a:pt x="3449291" y="339526"/>
                  <a:pt x="3448836" y="341831"/>
                </a:cubicBezTo>
                <a:cubicBezTo>
                  <a:pt x="3448836" y="341831"/>
                  <a:pt x="3448381" y="344136"/>
                  <a:pt x="3446850" y="343833"/>
                </a:cubicBezTo>
                <a:cubicBezTo>
                  <a:pt x="3446850" y="343833"/>
                  <a:pt x="3445320" y="343530"/>
                  <a:pt x="3445320" y="343530"/>
                </a:cubicBezTo>
                <a:cubicBezTo>
                  <a:pt x="3443335" y="345532"/>
                  <a:pt x="3443335" y="345532"/>
                  <a:pt x="3441803" y="345229"/>
                </a:cubicBezTo>
                <a:cubicBezTo>
                  <a:pt x="3440274" y="344927"/>
                  <a:pt x="3440729" y="342623"/>
                  <a:pt x="3440729" y="342623"/>
                </a:cubicBezTo>
                <a:cubicBezTo>
                  <a:pt x="3441185" y="340318"/>
                  <a:pt x="3444245" y="340923"/>
                  <a:pt x="3446231" y="338921"/>
                </a:cubicBezTo>
                <a:close/>
                <a:moveTo>
                  <a:pt x="3105517" y="333510"/>
                </a:moveTo>
                <a:cubicBezTo>
                  <a:pt x="3105039" y="335929"/>
                  <a:pt x="3108136" y="336542"/>
                  <a:pt x="3109683" y="336848"/>
                </a:cubicBezTo>
                <a:cubicBezTo>
                  <a:pt x="3104673" y="345914"/>
                  <a:pt x="3106587" y="336235"/>
                  <a:pt x="3100393" y="335011"/>
                </a:cubicBezTo>
                <a:cubicBezTo>
                  <a:pt x="3100872" y="332591"/>
                  <a:pt x="3103969" y="333204"/>
                  <a:pt x="3105517" y="333510"/>
                </a:cubicBezTo>
                <a:close/>
                <a:moveTo>
                  <a:pt x="2981234" y="333090"/>
                </a:moveTo>
                <a:cubicBezTo>
                  <a:pt x="2983033" y="334703"/>
                  <a:pt x="2983919" y="338021"/>
                  <a:pt x="2980975" y="341211"/>
                </a:cubicBezTo>
                <a:cubicBezTo>
                  <a:pt x="2979970" y="338498"/>
                  <a:pt x="2980450" y="336078"/>
                  <a:pt x="2976000" y="335198"/>
                </a:cubicBezTo>
                <a:cubicBezTo>
                  <a:pt x="2976717" y="331569"/>
                  <a:pt x="2979433" y="331477"/>
                  <a:pt x="2981234" y="333090"/>
                </a:cubicBezTo>
                <a:close/>
                <a:moveTo>
                  <a:pt x="3818636" y="332442"/>
                </a:moveTo>
                <a:cubicBezTo>
                  <a:pt x="3818146" y="334480"/>
                  <a:pt x="3817166" y="338557"/>
                  <a:pt x="3816676" y="340596"/>
                </a:cubicBezTo>
                <a:cubicBezTo>
                  <a:pt x="3813469" y="339615"/>
                  <a:pt x="3816053" y="336028"/>
                  <a:pt x="3814940" y="333500"/>
                </a:cubicBezTo>
                <a:cubicBezTo>
                  <a:pt x="3815431" y="331461"/>
                  <a:pt x="3817033" y="331951"/>
                  <a:pt x="3818636" y="332442"/>
                </a:cubicBezTo>
                <a:close/>
                <a:moveTo>
                  <a:pt x="3433752" y="331963"/>
                </a:moveTo>
                <a:cubicBezTo>
                  <a:pt x="3433752" y="331963"/>
                  <a:pt x="3433752" y="331963"/>
                  <a:pt x="3435209" y="332251"/>
                </a:cubicBezTo>
                <a:cubicBezTo>
                  <a:pt x="3435209" y="332251"/>
                  <a:pt x="3434739" y="334628"/>
                  <a:pt x="3434739" y="334628"/>
                </a:cubicBezTo>
                <a:cubicBezTo>
                  <a:pt x="3434270" y="337004"/>
                  <a:pt x="3434270" y="337004"/>
                  <a:pt x="3434270" y="337004"/>
                </a:cubicBezTo>
                <a:cubicBezTo>
                  <a:pt x="3434270" y="337004"/>
                  <a:pt x="3434270" y="337004"/>
                  <a:pt x="3435256" y="339669"/>
                </a:cubicBezTo>
                <a:cubicBezTo>
                  <a:pt x="3435256" y="339669"/>
                  <a:pt x="3435256" y="339669"/>
                  <a:pt x="3432342" y="339093"/>
                </a:cubicBezTo>
                <a:cubicBezTo>
                  <a:pt x="3432812" y="336716"/>
                  <a:pt x="3432812" y="336716"/>
                  <a:pt x="3433282" y="334340"/>
                </a:cubicBezTo>
                <a:cubicBezTo>
                  <a:pt x="3433282" y="334340"/>
                  <a:pt x="3433752" y="331963"/>
                  <a:pt x="3433752" y="331963"/>
                </a:cubicBezTo>
                <a:close/>
                <a:moveTo>
                  <a:pt x="3415949" y="328186"/>
                </a:moveTo>
                <a:cubicBezTo>
                  <a:pt x="3420040" y="331433"/>
                  <a:pt x="3419449" y="326441"/>
                  <a:pt x="3425057" y="329986"/>
                </a:cubicBezTo>
                <a:cubicBezTo>
                  <a:pt x="3417003" y="330832"/>
                  <a:pt x="3419238" y="343461"/>
                  <a:pt x="3409541" y="336668"/>
                </a:cubicBezTo>
                <a:cubicBezTo>
                  <a:pt x="3410468" y="331977"/>
                  <a:pt x="3416540" y="333178"/>
                  <a:pt x="3415949" y="328186"/>
                </a:cubicBezTo>
                <a:close/>
                <a:moveTo>
                  <a:pt x="3154176" y="323197"/>
                </a:moveTo>
                <a:cubicBezTo>
                  <a:pt x="3155597" y="323478"/>
                  <a:pt x="3157497" y="321339"/>
                  <a:pt x="3158438" y="324040"/>
                </a:cubicBezTo>
                <a:cubicBezTo>
                  <a:pt x="3158438" y="324040"/>
                  <a:pt x="3159860" y="324320"/>
                  <a:pt x="3159381" y="326741"/>
                </a:cubicBezTo>
                <a:cubicBezTo>
                  <a:pt x="3159381" y="326741"/>
                  <a:pt x="3157481" y="328879"/>
                  <a:pt x="3157003" y="331299"/>
                </a:cubicBezTo>
                <a:cubicBezTo>
                  <a:pt x="3157003" y="331299"/>
                  <a:pt x="3155104" y="333437"/>
                  <a:pt x="3153683" y="333157"/>
                </a:cubicBezTo>
                <a:cubicBezTo>
                  <a:pt x="3152262" y="332876"/>
                  <a:pt x="3151321" y="330175"/>
                  <a:pt x="3151321" y="330175"/>
                </a:cubicBezTo>
                <a:cubicBezTo>
                  <a:pt x="3151799" y="327755"/>
                  <a:pt x="3153697" y="325617"/>
                  <a:pt x="3154176" y="323197"/>
                </a:cubicBezTo>
                <a:close/>
                <a:moveTo>
                  <a:pt x="3209317" y="319014"/>
                </a:moveTo>
                <a:cubicBezTo>
                  <a:pt x="3222355" y="324157"/>
                  <a:pt x="3210370" y="329485"/>
                  <a:pt x="3208905" y="336892"/>
                </a:cubicBezTo>
                <a:cubicBezTo>
                  <a:pt x="3201880" y="332938"/>
                  <a:pt x="3208378" y="331657"/>
                  <a:pt x="3206839" y="323655"/>
                </a:cubicBezTo>
                <a:cubicBezTo>
                  <a:pt x="3211873" y="329781"/>
                  <a:pt x="3209355" y="326718"/>
                  <a:pt x="3209317" y="319014"/>
                </a:cubicBezTo>
                <a:close/>
                <a:moveTo>
                  <a:pt x="3231533" y="316223"/>
                </a:moveTo>
                <a:cubicBezTo>
                  <a:pt x="3233063" y="316526"/>
                  <a:pt x="3233063" y="316526"/>
                  <a:pt x="3233063" y="316526"/>
                </a:cubicBezTo>
                <a:cubicBezTo>
                  <a:pt x="3234593" y="316828"/>
                  <a:pt x="3234593" y="316828"/>
                  <a:pt x="3234593" y="316828"/>
                </a:cubicBezTo>
                <a:cubicBezTo>
                  <a:pt x="3234593" y="316828"/>
                  <a:pt x="3234593" y="316828"/>
                  <a:pt x="3234109" y="319277"/>
                </a:cubicBezTo>
                <a:cubicBezTo>
                  <a:pt x="3233625" y="321725"/>
                  <a:pt x="3231610" y="323871"/>
                  <a:pt x="3230081" y="323569"/>
                </a:cubicBezTo>
                <a:cubicBezTo>
                  <a:pt x="3228066" y="325714"/>
                  <a:pt x="3227582" y="328163"/>
                  <a:pt x="3225567" y="330309"/>
                </a:cubicBezTo>
                <a:cubicBezTo>
                  <a:pt x="3225567" y="330309"/>
                  <a:pt x="3225567" y="330309"/>
                  <a:pt x="3224038" y="330007"/>
                </a:cubicBezTo>
                <a:cubicBezTo>
                  <a:pt x="3224521" y="327558"/>
                  <a:pt x="3226536" y="325412"/>
                  <a:pt x="3228549" y="323266"/>
                </a:cubicBezTo>
                <a:cubicBezTo>
                  <a:pt x="3229034" y="320817"/>
                  <a:pt x="3231048" y="318671"/>
                  <a:pt x="3231533" y="316223"/>
                </a:cubicBezTo>
                <a:close/>
                <a:moveTo>
                  <a:pt x="3513405" y="315386"/>
                </a:moveTo>
                <a:cubicBezTo>
                  <a:pt x="3513405" y="315386"/>
                  <a:pt x="3514908" y="315683"/>
                  <a:pt x="3514908" y="315683"/>
                </a:cubicBezTo>
                <a:cubicBezTo>
                  <a:pt x="3514908" y="315683"/>
                  <a:pt x="3516410" y="315981"/>
                  <a:pt x="3516410" y="315981"/>
                </a:cubicBezTo>
                <a:cubicBezTo>
                  <a:pt x="3516410" y="315981"/>
                  <a:pt x="3516410" y="315981"/>
                  <a:pt x="3515940" y="318358"/>
                </a:cubicBezTo>
                <a:cubicBezTo>
                  <a:pt x="3514438" y="318060"/>
                  <a:pt x="3513968" y="320436"/>
                  <a:pt x="3512465" y="320140"/>
                </a:cubicBezTo>
                <a:cubicBezTo>
                  <a:pt x="3512465" y="320140"/>
                  <a:pt x="3511995" y="322516"/>
                  <a:pt x="3511995" y="322516"/>
                </a:cubicBezTo>
                <a:cubicBezTo>
                  <a:pt x="3511995" y="322516"/>
                  <a:pt x="3511524" y="324893"/>
                  <a:pt x="3510022" y="324595"/>
                </a:cubicBezTo>
                <a:cubicBezTo>
                  <a:pt x="3510022" y="324595"/>
                  <a:pt x="3508519" y="324298"/>
                  <a:pt x="3508989" y="321921"/>
                </a:cubicBezTo>
                <a:cubicBezTo>
                  <a:pt x="3508989" y="321921"/>
                  <a:pt x="3509459" y="319545"/>
                  <a:pt x="3509459" y="319545"/>
                </a:cubicBezTo>
                <a:cubicBezTo>
                  <a:pt x="3509459" y="319545"/>
                  <a:pt x="3509459" y="319545"/>
                  <a:pt x="3509930" y="317169"/>
                </a:cubicBezTo>
                <a:cubicBezTo>
                  <a:pt x="3511431" y="317465"/>
                  <a:pt x="3511431" y="317465"/>
                  <a:pt x="3513405" y="315386"/>
                </a:cubicBezTo>
                <a:close/>
                <a:moveTo>
                  <a:pt x="3216924" y="313334"/>
                </a:moveTo>
                <a:cubicBezTo>
                  <a:pt x="3216924" y="313334"/>
                  <a:pt x="3218381" y="313621"/>
                  <a:pt x="3217925" y="315926"/>
                </a:cubicBezTo>
                <a:cubicBezTo>
                  <a:pt x="3219383" y="316215"/>
                  <a:pt x="3218926" y="318519"/>
                  <a:pt x="3218471" y="320824"/>
                </a:cubicBezTo>
                <a:cubicBezTo>
                  <a:pt x="3217014" y="320535"/>
                  <a:pt x="3217014" y="320535"/>
                  <a:pt x="3217014" y="320535"/>
                </a:cubicBezTo>
                <a:cubicBezTo>
                  <a:pt x="3217469" y="318232"/>
                  <a:pt x="3216012" y="317943"/>
                  <a:pt x="3215011" y="315351"/>
                </a:cubicBezTo>
                <a:cubicBezTo>
                  <a:pt x="3215011" y="315351"/>
                  <a:pt x="3215011" y="315351"/>
                  <a:pt x="3216924" y="313334"/>
                </a:cubicBezTo>
                <a:close/>
                <a:moveTo>
                  <a:pt x="2823375" y="312740"/>
                </a:moveTo>
                <a:cubicBezTo>
                  <a:pt x="2824905" y="313044"/>
                  <a:pt x="2824444" y="315376"/>
                  <a:pt x="2824444" y="315376"/>
                </a:cubicBezTo>
                <a:cubicBezTo>
                  <a:pt x="2824444" y="315376"/>
                  <a:pt x="2824444" y="315376"/>
                  <a:pt x="2825512" y="318013"/>
                </a:cubicBezTo>
                <a:cubicBezTo>
                  <a:pt x="2825051" y="320346"/>
                  <a:pt x="2825051" y="320346"/>
                  <a:pt x="2824589" y="322680"/>
                </a:cubicBezTo>
                <a:cubicBezTo>
                  <a:pt x="2823666" y="327346"/>
                  <a:pt x="2821214" y="331710"/>
                  <a:pt x="2818761" y="336075"/>
                </a:cubicBezTo>
                <a:cubicBezTo>
                  <a:pt x="2817231" y="335772"/>
                  <a:pt x="2815700" y="335470"/>
                  <a:pt x="2815700" y="335470"/>
                </a:cubicBezTo>
                <a:cubicBezTo>
                  <a:pt x="2814171" y="335167"/>
                  <a:pt x="2814632" y="332834"/>
                  <a:pt x="2814632" y="332834"/>
                </a:cubicBezTo>
                <a:cubicBezTo>
                  <a:pt x="2818615" y="328773"/>
                  <a:pt x="2818470" y="321469"/>
                  <a:pt x="2819392" y="316803"/>
                </a:cubicBezTo>
                <a:cubicBezTo>
                  <a:pt x="2819392" y="316803"/>
                  <a:pt x="2819392" y="316803"/>
                  <a:pt x="2819853" y="314469"/>
                </a:cubicBezTo>
                <a:cubicBezTo>
                  <a:pt x="2819853" y="314469"/>
                  <a:pt x="2821844" y="312438"/>
                  <a:pt x="2823375" y="312740"/>
                </a:cubicBezTo>
                <a:close/>
                <a:moveTo>
                  <a:pt x="3442532" y="311251"/>
                </a:moveTo>
                <a:cubicBezTo>
                  <a:pt x="3443590" y="313794"/>
                  <a:pt x="3443590" y="313794"/>
                  <a:pt x="3443147" y="316042"/>
                </a:cubicBezTo>
                <a:cubicBezTo>
                  <a:pt x="3441644" y="315744"/>
                  <a:pt x="3441199" y="317991"/>
                  <a:pt x="3442258" y="320535"/>
                </a:cubicBezTo>
                <a:cubicBezTo>
                  <a:pt x="3441814" y="322783"/>
                  <a:pt x="3440311" y="322485"/>
                  <a:pt x="3440311" y="322485"/>
                </a:cubicBezTo>
                <a:cubicBezTo>
                  <a:pt x="3438807" y="322188"/>
                  <a:pt x="3437305" y="321890"/>
                  <a:pt x="3437750" y="319643"/>
                </a:cubicBezTo>
                <a:cubicBezTo>
                  <a:pt x="3436691" y="317100"/>
                  <a:pt x="3437135" y="314852"/>
                  <a:pt x="3439082" y="312903"/>
                </a:cubicBezTo>
                <a:cubicBezTo>
                  <a:pt x="3439527" y="310655"/>
                  <a:pt x="3441029" y="310952"/>
                  <a:pt x="3442532" y="311251"/>
                </a:cubicBezTo>
                <a:close/>
                <a:moveTo>
                  <a:pt x="2904486" y="310820"/>
                </a:moveTo>
                <a:cubicBezTo>
                  <a:pt x="2904486" y="310820"/>
                  <a:pt x="2905497" y="313507"/>
                  <a:pt x="2905497" y="313507"/>
                </a:cubicBezTo>
                <a:cubicBezTo>
                  <a:pt x="2906507" y="316193"/>
                  <a:pt x="2906507" y="316193"/>
                  <a:pt x="2906033" y="318585"/>
                </a:cubicBezTo>
                <a:cubicBezTo>
                  <a:pt x="2905086" y="323372"/>
                  <a:pt x="2903129" y="325472"/>
                  <a:pt x="2900700" y="329965"/>
                </a:cubicBezTo>
                <a:cubicBezTo>
                  <a:pt x="2898744" y="332066"/>
                  <a:pt x="2896314" y="336558"/>
                  <a:pt x="2897324" y="339245"/>
                </a:cubicBezTo>
                <a:cubicBezTo>
                  <a:pt x="2896851" y="341638"/>
                  <a:pt x="2895368" y="341345"/>
                  <a:pt x="2893884" y="341051"/>
                </a:cubicBezTo>
                <a:cubicBezTo>
                  <a:pt x="2892401" y="340758"/>
                  <a:pt x="2890917" y="340464"/>
                  <a:pt x="2891391" y="338072"/>
                </a:cubicBezTo>
                <a:cubicBezTo>
                  <a:pt x="2892337" y="333285"/>
                  <a:pt x="2894294" y="331185"/>
                  <a:pt x="2896723" y="326691"/>
                </a:cubicBezTo>
                <a:cubicBezTo>
                  <a:pt x="2899154" y="322200"/>
                  <a:pt x="2901110" y="320100"/>
                  <a:pt x="2900573" y="315019"/>
                </a:cubicBezTo>
                <a:cubicBezTo>
                  <a:pt x="2901047" y="312627"/>
                  <a:pt x="2902530" y="312920"/>
                  <a:pt x="2904486" y="310820"/>
                </a:cubicBezTo>
                <a:close/>
                <a:moveTo>
                  <a:pt x="3126843" y="310787"/>
                </a:moveTo>
                <a:cubicBezTo>
                  <a:pt x="3128326" y="311081"/>
                  <a:pt x="3129809" y="311374"/>
                  <a:pt x="3129353" y="313679"/>
                </a:cubicBezTo>
                <a:cubicBezTo>
                  <a:pt x="3128898" y="315983"/>
                  <a:pt x="3129926" y="318582"/>
                  <a:pt x="3129470" y="320885"/>
                </a:cubicBezTo>
                <a:cubicBezTo>
                  <a:pt x="3129470" y="320885"/>
                  <a:pt x="3127531" y="322896"/>
                  <a:pt x="3127531" y="322896"/>
                </a:cubicBezTo>
                <a:cubicBezTo>
                  <a:pt x="3127531" y="322896"/>
                  <a:pt x="3127531" y="322896"/>
                  <a:pt x="3129014" y="323190"/>
                </a:cubicBezTo>
                <a:cubicBezTo>
                  <a:pt x="3130497" y="323484"/>
                  <a:pt x="3130497" y="323484"/>
                  <a:pt x="3130042" y="325787"/>
                </a:cubicBezTo>
                <a:cubicBezTo>
                  <a:pt x="3130042" y="325787"/>
                  <a:pt x="3130042" y="325787"/>
                  <a:pt x="3128558" y="325495"/>
                </a:cubicBezTo>
                <a:cubicBezTo>
                  <a:pt x="3128558" y="325495"/>
                  <a:pt x="3128558" y="325495"/>
                  <a:pt x="3127075" y="325201"/>
                </a:cubicBezTo>
                <a:cubicBezTo>
                  <a:pt x="3126620" y="327505"/>
                  <a:pt x="3126164" y="329810"/>
                  <a:pt x="3124681" y="329517"/>
                </a:cubicBezTo>
                <a:cubicBezTo>
                  <a:pt x="3124225" y="331822"/>
                  <a:pt x="3122742" y="331528"/>
                  <a:pt x="3121258" y="331234"/>
                </a:cubicBezTo>
                <a:cubicBezTo>
                  <a:pt x="3119775" y="330942"/>
                  <a:pt x="3118747" y="328344"/>
                  <a:pt x="3119203" y="326039"/>
                </a:cubicBezTo>
                <a:cubicBezTo>
                  <a:pt x="3120687" y="326332"/>
                  <a:pt x="3121142" y="324028"/>
                  <a:pt x="3121598" y="321724"/>
                </a:cubicBezTo>
                <a:cubicBezTo>
                  <a:pt x="3121598" y="321724"/>
                  <a:pt x="3123081" y="322017"/>
                  <a:pt x="3123536" y="319712"/>
                </a:cubicBezTo>
                <a:cubicBezTo>
                  <a:pt x="3125020" y="320006"/>
                  <a:pt x="3123993" y="317407"/>
                  <a:pt x="3124448" y="315104"/>
                </a:cubicBezTo>
                <a:cubicBezTo>
                  <a:pt x="3124448" y="315104"/>
                  <a:pt x="3124448" y="315104"/>
                  <a:pt x="3124904" y="312798"/>
                </a:cubicBezTo>
                <a:cubicBezTo>
                  <a:pt x="3123876" y="310201"/>
                  <a:pt x="3125360" y="310494"/>
                  <a:pt x="3126843" y="310787"/>
                </a:cubicBezTo>
                <a:close/>
                <a:moveTo>
                  <a:pt x="3107187" y="308696"/>
                </a:moveTo>
                <a:cubicBezTo>
                  <a:pt x="3108717" y="308998"/>
                  <a:pt x="3110247" y="309301"/>
                  <a:pt x="3111777" y="309604"/>
                </a:cubicBezTo>
                <a:cubicBezTo>
                  <a:pt x="3113307" y="309906"/>
                  <a:pt x="3112838" y="312283"/>
                  <a:pt x="3112838" y="312283"/>
                </a:cubicBezTo>
                <a:cubicBezTo>
                  <a:pt x="3111308" y="311981"/>
                  <a:pt x="3110838" y="314358"/>
                  <a:pt x="3109777" y="311678"/>
                </a:cubicBezTo>
                <a:cubicBezTo>
                  <a:pt x="3109777" y="311678"/>
                  <a:pt x="3108247" y="311376"/>
                  <a:pt x="3108247" y="311376"/>
                </a:cubicBezTo>
                <a:cubicBezTo>
                  <a:pt x="3108247" y="311376"/>
                  <a:pt x="3107308" y="316129"/>
                  <a:pt x="3107308" y="316129"/>
                </a:cubicBezTo>
                <a:cubicBezTo>
                  <a:pt x="3107308" y="316129"/>
                  <a:pt x="3106837" y="318505"/>
                  <a:pt x="3106837" y="318505"/>
                </a:cubicBezTo>
                <a:cubicBezTo>
                  <a:pt x="3106837" y="318505"/>
                  <a:pt x="3105307" y="318203"/>
                  <a:pt x="3105307" y="318203"/>
                </a:cubicBezTo>
                <a:cubicBezTo>
                  <a:pt x="3103777" y="317900"/>
                  <a:pt x="3103777" y="317900"/>
                  <a:pt x="3103777" y="317900"/>
                </a:cubicBezTo>
                <a:cubicBezTo>
                  <a:pt x="3104247" y="315523"/>
                  <a:pt x="3104247" y="315523"/>
                  <a:pt x="3104247" y="315523"/>
                </a:cubicBezTo>
                <a:cubicBezTo>
                  <a:pt x="3104717" y="313147"/>
                  <a:pt x="3105657" y="308394"/>
                  <a:pt x="3107187" y="308696"/>
                </a:cubicBezTo>
                <a:close/>
                <a:moveTo>
                  <a:pt x="3794644" y="305777"/>
                </a:moveTo>
                <a:cubicBezTo>
                  <a:pt x="3799480" y="305097"/>
                  <a:pt x="3799479" y="311576"/>
                  <a:pt x="3802379" y="312464"/>
                </a:cubicBezTo>
                <a:cubicBezTo>
                  <a:pt x="3800444" y="320512"/>
                  <a:pt x="3801894" y="320955"/>
                  <a:pt x="3800444" y="326991"/>
                </a:cubicBezTo>
                <a:cubicBezTo>
                  <a:pt x="3797057" y="334595"/>
                  <a:pt x="3792224" y="328797"/>
                  <a:pt x="3790774" y="321873"/>
                </a:cubicBezTo>
                <a:cubicBezTo>
                  <a:pt x="3792225" y="315839"/>
                  <a:pt x="3792225" y="315839"/>
                  <a:pt x="3794644" y="305777"/>
                </a:cubicBezTo>
                <a:close/>
                <a:moveTo>
                  <a:pt x="2776692" y="305306"/>
                </a:moveTo>
                <a:cubicBezTo>
                  <a:pt x="2778186" y="305602"/>
                  <a:pt x="2779679" y="305897"/>
                  <a:pt x="2780701" y="308577"/>
                </a:cubicBezTo>
                <a:cubicBezTo>
                  <a:pt x="2780780" y="316029"/>
                  <a:pt x="2779837" y="320800"/>
                  <a:pt x="2778422" y="327956"/>
                </a:cubicBezTo>
                <a:cubicBezTo>
                  <a:pt x="2777007" y="335112"/>
                  <a:pt x="2775120" y="344653"/>
                  <a:pt x="2772210" y="351515"/>
                </a:cubicBezTo>
                <a:cubicBezTo>
                  <a:pt x="2775278" y="359557"/>
                  <a:pt x="2773312" y="361647"/>
                  <a:pt x="2769932" y="370893"/>
                </a:cubicBezTo>
                <a:cubicBezTo>
                  <a:pt x="2764979" y="372392"/>
                  <a:pt x="2767888" y="365531"/>
                  <a:pt x="2765372" y="362556"/>
                </a:cubicBezTo>
                <a:cubicBezTo>
                  <a:pt x="2760969" y="369120"/>
                  <a:pt x="2758611" y="381048"/>
                  <a:pt x="2758218" y="390885"/>
                </a:cubicBezTo>
                <a:cubicBezTo>
                  <a:pt x="2757275" y="395656"/>
                  <a:pt x="2756331" y="400426"/>
                  <a:pt x="2755860" y="402811"/>
                </a:cubicBezTo>
                <a:cubicBezTo>
                  <a:pt x="2755860" y="402811"/>
                  <a:pt x="2755860" y="402811"/>
                  <a:pt x="2757354" y="403107"/>
                </a:cubicBezTo>
                <a:cubicBezTo>
                  <a:pt x="2756017" y="417714"/>
                  <a:pt x="2760655" y="433503"/>
                  <a:pt x="2747212" y="430846"/>
                </a:cubicBezTo>
                <a:cubicBezTo>
                  <a:pt x="2746740" y="433230"/>
                  <a:pt x="2744775" y="435321"/>
                  <a:pt x="2743280" y="435026"/>
                </a:cubicBezTo>
                <a:cubicBezTo>
                  <a:pt x="2742809" y="437412"/>
                  <a:pt x="2742337" y="439796"/>
                  <a:pt x="2742337" y="439796"/>
                </a:cubicBezTo>
                <a:cubicBezTo>
                  <a:pt x="2740922" y="446953"/>
                  <a:pt x="2739979" y="451722"/>
                  <a:pt x="2738564" y="458879"/>
                </a:cubicBezTo>
                <a:cubicBezTo>
                  <a:pt x="2740529" y="456790"/>
                  <a:pt x="2740529" y="456790"/>
                  <a:pt x="2742023" y="457085"/>
                </a:cubicBezTo>
                <a:cubicBezTo>
                  <a:pt x="2742023" y="457085"/>
                  <a:pt x="2742023" y="457085"/>
                  <a:pt x="2743045" y="459765"/>
                </a:cubicBezTo>
                <a:cubicBezTo>
                  <a:pt x="2741551" y="459470"/>
                  <a:pt x="2741080" y="461856"/>
                  <a:pt x="2738092" y="461265"/>
                </a:cubicBezTo>
                <a:cubicBezTo>
                  <a:pt x="2739586" y="461561"/>
                  <a:pt x="2739114" y="463946"/>
                  <a:pt x="2739114" y="463946"/>
                </a:cubicBezTo>
                <a:cubicBezTo>
                  <a:pt x="2743202" y="474668"/>
                  <a:pt x="2735891" y="488096"/>
                  <a:pt x="2738957" y="496138"/>
                </a:cubicBezTo>
                <a:cubicBezTo>
                  <a:pt x="2732039" y="499726"/>
                  <a:pt x="2728188" y="511358"/>
                  <a:pt x="2727872" y="528646"/>
                </a:cubicBezTo>
                <a:cubicBezTo>
                  <a:pt x="2725907" y="530737"/>
                  <a:pt x="2722920" y="530146"/>
                  <a:pt x="2719933" y="529555"/>
                </a:cubicBezTo>
                <a:cubicBezTo>
                  <a:pt x="2719933" y="529555"/>
                  <a:pt x="2719933" y="529555"/>
                  <a:pt x="2718439" y="529259"/>
                </a:cubicBezTo>
                <a:cubicBezTo>
                  <a:pt x="2713014" y="533145"/>
                  <a:pt x="2713093" y="540596"/>
                  <a:pt x="2712621" y="542981"/>
                </a:cubicBezTo>
                <a:cubicBezTo>
                  <a:pt x="2712621" y="542981"/>
                  <a:pt x="2713643" y="545662"/>
                  <a:pt x="2713643" y="545662"/>
                </a:cubicBezTo>
                <a:cubicBezTo>
                  <a:pt x="2713643" y="545662"/>
                  <a:pt x="2715137" y="545958"/>
                  <a:pt x="2716631" y="546253"/>
                </a:cubicBezTo>
                <a:cubicBezTo>
                  <a:pt x="2716631" y="546253"/>
                  <a:pt x="2718124" y="546548"/>
                  <a:pt x="2718124" y="546548"/>
                </a:cubicBezTo>
                <a:cubicBezTo>
                  <a:pt x="2719618" y="546843"/>
                  <a:pt x="2719618" y="546843"/>
                  <a:pt x="2719146" y="549229"/>
                </a:cubicBezTo>
                <a:cubicBezTo>
                  <a:pt x="2719146" y="549229"/>
                  <a:pt x="2717653" y="548934"/>
                  <a:pt x="2717653" y="548934"/>
                </a:cubicBezTo>
                <a:cubicBezTo>
                  <a:pt x="2717653" y="548934"/>
                  <a:pt x="2716160" y="548638"/>
                  <a:pt x="2716160" y="548638"/>
                </a:cubicBezTo>
                <a:cubicBezTo>
                  <a:pt x="2714665" y="548343"/>
                  <a:pt x="2713171" y="548047"/>
                  <a:pt x="2713171" y="548047"/>
                </a:cubicBezTo>
                <a:cubicBezTo>
                  <a:pt x="2706332" y="559088"/>
                  <a:pt x="2703502" y="573401"/>
                  <a:pt x="2702165" y="588008"/>
                </a:cubicBezTo>
                <a:cubicBezTo>
                  <a:pt x="2700751" y="595164"/>
                  <a:pt x="2699335" y="602320"/>
                  <a:pt x="2697920" y="609476"/>
                </a:cubicBezTo>
                <a:cubicBezTo>
                  <a:pt x="2698628" y="629445"/>
                  <a:pt x="2683927" y="648847"/>
                  <a:pt x="2696034" y="666113"/>
                </a:cubicBezTo>
                <a:cubicBezTo>
                  <a:pt x="2690531" y="662546"/>
                  <a:pt x="2688251" y="681925"/>
                  <a:pt x="2679289" y="680153"/>
                </a:cubicBezTo>
                <a:cubicBezTo>
                  <a:pt x="2684792" y="683720"/>
                  <a:pt x="2676459" y="694464"/>
                  <a:pt x="2669541" y="698053"/>
                </a:cubicBezTo>
                <a:cubicBezTo>
                  <a:pt x="2669541" y="698053"/>
                  <a:pt x="2667575" y="700144"/>
                  <a:pt x="2668597" y="702824"/>
                </a:cubicBezTo>
                <a:cubicBezTo>
                  <a:pt x="2668126" y="705210"/>
                  <a:pt x="2668126" y="705210"/>
                  <a:pt x="2666160" y="707300"/>
                </a:cubicBezTo>
                <a:cubicBezTo>
                  <a:pt x="2664666" y="707005"/>
                  <a:pt x="2661679" y="706413"/>
                  <a:pt x="2662151" y="704028"/>
                </a:cubicBezTo>
                <a:cubicBezTo>
                  <a:pt x="2661876" y="701495"/>
                  <a:pt x="2662229" y="699707"/>
                  <a:pt x="2662956" y="697991"/>
                </a:cubicBezTo>
                <a:cubicBezTo>
                  <a:pt x="2663683" y="696276"/>
                  <a:pt x="2664784" y="694635"/>
                  <a:pt x="2666003" y="692397"/>
                </a:cubicBezTo>
                <a:cubicBezTo>
                  <a:pt x="2666003" y="692397"/>
                  <a:pt x="2666003" y="692397"/>
                  <a:pt x="2664509" y="692102"/>
                </a:cubicBezTo>
                <a:cubicBezTo>
                  <a:pt x="2671191" y="666158"/>
                  <a:pt x="2673157" y="664068"/>
                  <a:pt x="2681411" y="645870"/>
                </a:cubicBezTo>
                <a:cubicBezTo>
                  <a:pt x="2678425" y="645280"/>
                  <a:pt x="2678974" y="650347"/>
                  <a:pt x="2677481" y="650051"/>
                </a:cubicBezTo>
                <a:cubicBezTo>
                  <a:pt x="2682355" y="641100"/>
                  <a:pt x="2682669" y="623811"/>
                  <a:pt x="2690451" y="607999"/>
                </a:cubicBezTo>
                <a:cubicBezTo>
                  <a:pt x="2690451" y="607999"/>
                  <a:pt x="2690451" y="607999"/>
                  <a:pt x="2691945" y="608295"/>
                </a:cubicBezTo>
                <a:cubicBezTo>
                  <a:pt x="2693360" y="601139"/>
                  <a:pt x="2694775" y="593983"/>
                  <a:pt x="2696190" y="586827"/>
                </a:cubicBezTo>
                <a:cubicBezTo>
                  <a:pt x="2699021" y="572514"/>
                  <a:pt x="2700357" y="557906"/>
                  <a:pt x="2707668" y="544481"/>
                </a:cubicBezTo>
                <a:cubicBezTo>
                  <a:pt x="2707668" y="544481"/>
                  <a:pt x="2708140" y="542095"/>
                  <a:pt x="2708140" y="542095"/>
                </a:cubicBezTo>
                <a:cubicBezTo>
                  <a:pt x="2709084" y="537324"/>
                  <a:pt x="2710027" y="532554"/>
                  <a:pt x="2713958" y="528373"/>
                </a:cubicBezTo>
                <a:cubicBezTo>
                  <a:pt x="2723155" y="505406"/>
                  <a:pt x="2721427" y="482756"/>
                  <a:pt x="2732668" y="465149"/>
                </a:cubicBezTo>
                <a:cubicBezTo>
                  <a:pt x="2732668" y="465149"/>
                  <a:pt x="2732668" y="465149"/>
                  <a:pt x="2734162" y="465445"/>
                </a:cubicBezTo>
                <a:cubicBezTo>
                  <a:pt x="2734633" y="463060"/>
                  <a:pt x="2733140" y="462764"/>
                  <a:pt x="2733611" y="460379"/>
                </a:cubicBezTo>
                <a:cubicBezTo>
                  <a:pt x="2733611" y="460379"/>
                  <a:pt x="2733611" y="460379"/>
                  <a:pt x="2734083" y="457993"/>
                </a:cubicBezTo>
                <a:cubicBezTo>
                  <a:pt x="2735498" y="450838"/>
                  <a:pt x="2736442" y="446067"/>
                  <a:pt x="2737856" y="438910"/>
                </a:cubicBezTo>
                <a:cubicBezTo>
                  <a:pt x="2737856" y="438910"/>
                  <a:pt x="2738328" y="436526"/>
                  <a:pt x="2738800" y="434139"/>
                </a:cubicBezTo>
                <a:cubicBezTo>
                  <a:pt x="2737306" y="433844"/>
                  <a:pt x="2737306" y="433844"/>
                  <a:pt x="2735812" y="433548"/>
                </a:cubicBezTo>
                <a:cubicBezTo>
                  <a:pt x="2735812" y="433548"/>
                  <a:pt x="2735812" y="433548"/>
                  <a:pt x="2734319" y="433253"/>
                </a:cubicBezTo>
                <a:cubicBezTo>
                  <a:pt x="2732274" y="427892"/>
                  <a:pt x="2735183" y="421032"/>
                  <a:pt x="2736127" y="416260"/>
                </a:cubicBezTo>
                <a:cubicBezTo>
                  <a:pt x="2737621" y="416555"/>
                  <a:pt x="2738092" y="414171"/>
                  <a:pt x="2738564" y="411785"/>
                </a:cubicBezTo>
                <a:cubicBezTo>
                  <a:pt x="2738564" y="411785"/>
                  <a:pt x="2740058" y="412080"/>
                  <a:pt x="2740058" y="412080"/>
                </a:cubicBezTo>
                <a:cubicBezTo>
                  <a:pt x="2741551" y="412376"/>
                  <a:pt x="2741551" y="412376"/>
                  <a:pt x="2741079" y="414761"/>
                </a:cubicBezTo>
                <a:cubicBezTo>
                  <a:pt x="2741079" y="414761"/>
                  <a:pt x="2740608" y="417146"/>
                  <a:pt x="2739114" y="416851"/>
                </a:cubicBezTo>
                <a:cubicBezTo>
                  <a:pt x="2738171" y="421621"/>
                  <a:pt x="2735734" y="426096"/>
                  <a:pt x="2737777" y="431459"/>
                </a:cubicBezTo>
                <a:cubicBezTo>
                  <a:pt x="2737777" y="431459"/>
                  <a:pt x="2739272" y="431754"/>
                  <a:pt x="2739272" y="431754"/>
                </a:cubicBezTo>
                <a:cubicBezTo>
                  <a:pt x="2737699" y="424007"/>
                  <a:pt x="2747605" y="421009"/>
                  <a:pt x="2741630" y="419827"/>
                </a:cubicBezTo>
                <a:cubicBezTo>
                  <a:pt x="2743595" y="417737"/>
                  <a:pt x="2744617" y="420418"/>
                  <a:pt x="2746111" y="420714"/>
                </a:cubicBezTo>
                <a:cubicBezTo>
                  <a:pt x="2749020" y="413852"/>
                  <a:pt x="2742495" y="407604"/>
                  <a:pt x="2749413" y="404016"/>
                </a:cubicBezTo>
                <a:cubicBezTo>
                  <a:pt x="2749413" y="404016"/>
                  <a:pt x="2749413" y="404016"/>
                  <a:pt x="2750906" y="404311"/>
                </a:cubicBezTo>
                <a:cubicBezTo>
                  <a:pt x="2750906" y="404311"/>
                  <a:pt x="2751379" y="401925"/>
                  <a:pt x="2751379" y="401925"/>
                </a:cubicBezTo>
                <a:cubicBezTo>
                  <a:pt x="2751850" y="399540"/>
                  <a:pt x="2752794" y="394769"/>
                  <a:pt x="2752243" y="389702"/>
                </a:cubicBezTo>
                <a:cubicBezTo>
                  <a:pt x="2754601" y="377776"/>
                  <a:pt x="2755466" y="365553"/>
                  <a:pt x="2761362" y="359284"/>
                </a:cubicBezTo>
                <a:cubicBezTo>
                  <a:pt x="2761362" y="359284"/>
                  <a:pt x="2761362" y="359284"/>
                  <a:pt x="2761834" y="356899"/>
                </a:cubicBezTo>
                <a:cubicBezTo>
                  <a:pt x="2762305" y="354513"/>
                  <a:pt x="2761284" y="351832"/>
                  <a:pt x="2764271" y="352423"/>
                </a:cubicBezTo>
                <a:cubicBezTo>
                  <a:pt x="2764743" y="350038"/>
                  <a:pt x="2764743" y="350038"/>
                  <a:pt x="2764743" y="350038"/>
                </a:cubicBezTo>
                <a:cubicBezTo>
                  <a:pt x="2769067" y="336020"/>
                  <a:pt x="2773390" y="322003"/>
                  <a:pt x="2772762" y="309486"/>
                </a:cubicBezTo>
                <a:cubicBezTo>
                  <a:pt x="2773234" y="307101"/>
                  <a:pt x="2775198" y="305011"/>
                  <a:pt x="2776692" y="305306"/>
                </a:cubicBezTo>
                <a:close/>
                <a:moveTo>
                  <a:pt x="3808118" y="304914"/>
                </a:moveTo>
                <a:cubicBezTo>
                  <a:pt x="3809057" y="305480"/>
                  <a:pt x="3809360" y="307801"/>
                  <a:pt x="3807560" y="311706"/>
                </a:cubicBezTo>
                <a:cubicBezTo>
                  <a:pt x="3805458" y="313291"/>
                  <a:pt x="3806456" y="309141"/>
                  <a:pt x="3804853" y="308650"/>
                </a:cubicBezTo>
                <a:cubicBezTo>
                  <a:pt x="3805601" y="305537"/>
                  <a:pt x="3807178" y="304348"/>
                  <a:pt x="3808118" y="304914"/>
                </a:cubicBezTo>
                <a:close/>
                <a:moveTo>
                  <a:pt x="2837982" y="303057"/>
                </a:moveTo>
                <a:cubicBezTo>
                  <a:pt x="2839484" y="303355"/>
                  <a:pt x="2839484" y="303355"/>
                  <a:pt x="2840987" y="303652"/>
                </a:cubicBezTo>
                <a:cubicBezTo>
                  <a:pt x="2840987" y="303652"/>
                  <a:pt x="2842490" y="303949"/>
                  <a:pt x="2842490" y="303949"/>
                </a:cubicBezTo>
                <a:cubicBezTo>
                  <a:pt x="2842017" y="306342"/>
                  <a:pt x="2842017" y="306342"/>
                  <a:pt x="2842017" y="306342"/>
                </a:cubicBezTo>
                <a:cubicBezTo>
                  <a:pt x="2837591" y="312928"/>
                  <a:pt x="2835225" y="324893"/>
                  <a:pt x="2833805" y="332072"/>
                </a:cubicBezTo>
                <a:cubicBezTo>
                  <a:pt x="2833332" y="334465"/>
                  <a:pt x="2833332" y="334465"/>
                  <a:pt x="2831830" y="334168"/>
                </a:cubicBezTo>
                <a:cubicBezTo>
                  <a:pt x="2830326" y="333871"/>
                  <a:pt x="2830326" y="333871"/>
                  <a:pt x="2830800" y="331478"/>
                </a:cubicBezTo>
                <a:cubicBezTo>
                  <a:pt x="2832219" y="324299"/>
                  <a:pt x="2834585" y="312333"/>
                  <a:pt x="2837982" y="303057"/>
                </a:cubicBezTo>
                <a:close/>
                <a:moveTo>
                  <a:pt x="3824341" y="301561"/>
                </a:moveTo>
                <a:cubicBezTo>
                  <a:pt x="3825449" y="304110"/>
                  <a:pt x="3821489" y="320582"/>
                  <a:pt x="3819272" y="315483"/>
                </a:cubicBezTo>
                <a:cubicBezTo>
                  <a:pt x="3819767" y="313424"/>
                  <a:pt x="3818659" y="310874"/>
                  <a:pt x="3819650" y="306756"/>
                </a:cubicBezTo>
                <a:cubicBezTo>
                  <a:pt x="3822856" y="307737"/>
                  <a:pt x="3823351" y="305679"/>
                  <a:pt x="3824341" y="301561"/>
                </a:cubicBezTo>
                <a:close/>
                <a:moveTo>
                  <a:pt x="3231618" y="301207"/>
                </a:moveTo>
                <a:lnTo>
                  <a:pt x="3231600" y="301419"/>
                </a:lnTo>
                <a:lnTo>
                  <a:pt x="3231140" y="301329"/>
                </a:lnTo>
                <a:close/>
                <a:moveTo>
                  <a:pt x="3220933" y="299758"/>
                </a:moveTo>
                <a:cubicBezTo>
                  <a:pt x="3220044" y="304253"/>
                  <a:pt x="3218711" y="310993"/>
                  <a:pt x="3211061" y="309481"/>
                </a:cubicBezTo>
                <a:cubicBezTo>
                  <a:pt x="3215454" y="303344"/>
                  <a:pt x="3214812" y="298548"/>
                  <a:pt x="3220933" y="299758"/>
                </a:cubicBezTo>
                <a:close/>
                <a:moveTo>
                  <a:pt x="3222658" y="299651"/>
                </a:moveTo>
                <a:lnTo>
                  <a:pt x="3231140" y="301329"/>
                </a:lnTo>
                <a:lnTo>
                  <a:pt x="3227339" y="302285"/>
                </a:lnTo>
                <a:cubicBezTo>
                  <a:pt x="3226053" y="302548"/>
                  <a:pt x="3225155" y="302689"/>
                  <a:pt x="3225155" y="302689"/>
                </a:cubicBezTo>
                <a:cubicBezTo>
                  <a:pt x="3222696" y="307290"/>
                  <a:pt x="3221690" y="304548"/>
                  <a:pt x="3222658" y="299651"/>
                </a:cubicBezTo>
                <a:close/>
                <a:moveTo>
                  <a:pt x="3168367" y="299242"/>
                </a:moveTo>
                <a:cubicBezTo>
                  <a:pt x="3167443" y="309836"/>
                  <a:pt x="3161220" y="307259"/>
                  <a:pt x="3163180" y="303268"/>
                </a:cubicBezTo>
                <a:cubicBezTo>
                  <a:pt x="3163832" y="301938"/>
                  <a:pt x="3165396" y="300451"/>
                  <a:pt x="3168367" y="299242"/>
                </a:cubicBezTo>
                <a:close/>
                <a:moveTo>
                  <a:pt x="2904027" y="299055"/>
                </a:moveTo>
                <a:cubicBezTo>
                  <a:pt x="2908825" y="303506"/>
                  <a:pt x="2901897" y="306951"/>
                  <a:pt x="2901530" y="304143"/>
                </a:cubicBezTo>
                <a:cubicBezTo>
                  <a:pt x="2901407" y="303208"/>
                  <a:pt x="2902014" y="301576"/>
                  <a:pt x="2904027" y="299055"/>
                </a:cubicBezTo>
                <a:close/>
                <a:moveTo>
                  <a:pt x="2870048" y="296677"/>
                </a:moveTo>
                <a:cubicBezTo>
                  <a:pt x="2868107" y="298836"/>
                  <a:pt x="2865681" y="303446"/>
                  <a:pt x="2868596" y="304023"/>
                </a:cubicBezTo>
                <a:cubicBezTo>
                  <a:pt x="2868112" y="306471"/>
                  <a:pt x="2863740" y="305606"/>
                  <a:pt x="2863255" y="308055"/>
                </a:cubicBezTo>
                <a:cubicBezTo>
                  <a:pt x="2862284" y="307227"/>
                  <a:pt x="2861888" y="305877"/>
                  <a:pt x="2861926" y="304373"/>
                </a:cubicBezTo>
                <a:cubicBezTo>
                  <a:pt x="2862037" y="299863"/>
                  <a:pt x="2866040" y="293975"/>
                  <a:pt x="2870048" y="296677"/>
                </a:cubicBezTo>
                <a:close/>
                <a:moveTo>
                  <a:pt x="3232009" y="296412"/>
                </a:moveTo>
                <a:cubicBezTo>
                  <a:pt x="3232318" y="295836"/>
                  <a:pt x="3232569" y="296522"/>
                  <a:pt x="3232085" y="298971"/>
                </a:cubicBezTo>
                <a:cubicBezTo>
                  <a:pt x="3235065" y="299560"/>
                  <a:pt x="3235549" y="297111"/>
                  <a:pt x="3235549" y="297111"/>
                </a:cubicBezTo>
                <a:cubicBezTo>
                  <a:pt x="3237543" y="298778"/>
                  <a:pt x="3234944" y="300172"/>
                  <a:pt x="3231847" y="301150"/>
                </a:cubicBezTo>
                <a:lnTo>
                  <a:pt x="3231618" y="301207"/>
                </a:lnTo>
                <a:close/>
                <a:moveTo>
                  <a:pt x="3361616" y="295057"/>
                </a:moveTo>
                <a:cubicBezTo>
                  <a:pt x="3371199" y="294450"/>
                  <a:pt x="3367776" y="303780"/>
                  <a:pt x="3371379" y="309495"/>
                </a:cubicBezTo>
                <a:cubicBezTo>
                  <a:pt x="3371379" y="309495"/>
                  <a:pt x="3372897" y="309795"/>
                  <a:pt x="3374415" y="310096"/>
                </a:cubicBezTo>
                <a:cubicBezTo>
                  <a:pt x="3374415" y="310096"/>
                  <a:pt x="3376409" y="307989"/>
                  <a:pt x="3376885" y="305580"/>
                </a:cubicBezTo>
                <a:cubicBezTo>
                  <a:pt x="3377360" y="303173"/>
                  <a:pt x="3378879" y="303474"/>
                  <a:pt x="3379355" y="301066"/>
                </a:cubicBezTo>
                <a:cubicBezTo>
                  <a:pt x="3380873" y="301367"/>
                  <a:pt x="3380873" y="301367"/>
                  <a:pt x="3382391" y="301667"/>
                </a:cubicBezTo>
                <a:cubicBezTo>
                  <a:pt x="3382391" y="301667"/>
                  <a:pt x="3382391" y="301667"/>
                  <a:pt x="3381915" y="304073"/>
                </a:cubicBezTo>
                <a:cubicBezTo>
                  <a:pt x="3380397" y="303774"/>
                  <a:pt x="3379921" y="306181"/>
                  <a:pt x="3379921" y="306181"/>
                </a:cubicBezTo>
                <a:cubicBezTo>
                  <a:pt x="3377926" y="308289"/>
                  <a:pt x="3377450" y="310696"/>
                  <a:pt x="3375457" y="312803"/>
                </a:cubicBezTo>
                <a:cubicBezTo>
                  <a:pt x="3375457" y="312803"/>
                  <a:pt x="3375457" y="312803"/>
                  <a:pt x="3373939" y="312503"/>
                </a:cubicBezTo>
                <a:cubicBezTo>
                  <a:pt x="3372420" y="312203"/>
                  <a:pt x="3370902" y="311903"/>
                  <a:pt x="3369384" y="311603"/>
                </a:cubicBezTo>
                <a:cubicBezTo>
                  <a:pt x="3367867" y="311303"/>
                  <a:pt x="3368909" y="314010"/>
                  <a:pt x="3370426" y="314311"/>
                </a:cubicBezTo>
                <a:cubicBezTo>
                  <a:pt x="3369950" y="316718"/>
                  <a:pt x="3367390" y="313710"/>
                  <a:pt x="3365396" y="315818"/>
                </a:cubicBezTo>
                <a:cubicBezTo>
                  <a:pt x="3364921" y="318225"/>
                  <a:pt x="3364444" y="320631"/>
                  <a:pt x="3365487" y="323340"/>
                </a:cubicBezTo>
                <a:cubicBezTo>
                  <a:pt x="3365010" y="325748"/>
                  <a:pt x="3363968" y="323039"/>
                  <a:pt x="3363968" y="323039"/>
                </a:cubicBezTo>
                <a:cubicBezTo>
                  <a:pt x="3360932" y="322440"/>
                  <a:pt x="3361975" y="325147"/>
                  <a:pt x="3359980" y="327253"/>
                </a:cubicBezTo>
                <a:cubicBezTo>
                  <a:pt x="3354384" y="323647"/>
                  <a:pt x="3364265" y="305587"/>
                  <a:pt x="3351735" y="313115"/>
                </a:cubicBezTo>
                <a:cubicBezTo>
                  <a:pt x="3362747" y="305287"/>
                  <a:pt x="3355633" y="301379"/>
                  <a:pt x="3361616" y="295057"/>
                </a:cubicBezTo>
                <a:close/>
                <a:moveTo>
                  <a:pt x="3385477" y="294683"/>
                </a:moveTo>
                <a:lnTo>
                  <a:pt x="3387644" y="297254"/>
                </a:lnTo>
                <a:cubicBezTo>
                  <a:pt x="3384442" y="297856"/>
                  <a:pt x="3383573" y="297375"/>
                  <a:pt x="3383851" y="296465"/>
                </a:cubicBezTo>
                <a:close/>
                <a:moveTo>
                  <a:pt x="3085828" y="294123"/>
                </a:moveTo>
                <a:cubicBezTo>
                  <a:pt x="3086750" y="295303"/>
                  <a:pt x="3086851" y="297407"/>
                  <a:pt x="3084045" y="299630"/>
                </a:cubicBezTo>
                <a:cubicBezTo>
                  <a:pt x="3082618" y="296879"/>
                  <a:pt x="3082372" y="295132"/>
                  <a:pt x="3082688" y="294154"/>
                </a:cubicBezTo>
                <a:cubicBezTo>
                  <a:pt x="3083164" y="292684"/>
                  <a:pt x="3084905" y="292942"/>
                  <a:pt x="3085828" y="294123"/>
                </a:cubicBezTo>
                <a:close/>
                <a:moveTo>
                  <a:pt x="3387644" y="292579"/>
                </a:moveTo>
                <a:lnTo>
                  <a:pt x="3386924" y="293098"/>
                </a:lnTo>
                <a:lnTo>
                  <a:pt x="3385477" y="294683"/>
                </a:lnTo>
                <a:lnTo>
                  <a:pt x="3385147" y="294291"/>
                </a:lnTo>
                <a:close/>
                <a:moveTo>
                  <a:pt x="3389733" y="291069"/>
                </a:moveTo>
                <a:cubicBezTo>
                  <a:pt x="3389784" y="291060"/>
                  <a:pt x="3389526" y="291269"/>
                  <a:pt x="3388810" y="291778"/>
                </a:cubicBezTo>
                <a:lnTo>
                  <a:pt x="3387644" y="292579"/>
                </a:lnTo>
                <a:close/>
                <a:moveTo>
                  <a:pt x="3051914" y="290583"/>
                </a:moveTo>
                <a:cubicBezTo>
                  <a:pt x="3053428" y="290882"/>
                  <a:pt x="3054940" y="291181"/>
                  <a:pt x="3054471" y="293558"/>
                </a:cubicBezTo>
                <a:cubicBezTo>
                  <a:pt x="3052958" y="293258"/>
                  <a:pt x="3052488" y="295635"/>
                  <a:pt x="3052488" y="295635"/>
                </a:cubicBezTo>
                <a:cubicBezTo>
                  <a:pt x="3056661" y="306339"/>
                  <a:pt x="3055722" y="311092"/>
                  <a:pt x="3046275" y="319101"/>
                </a:cubicBezTo>
                <a:cubicBezTo>
                  <a:pt x="3040692" y="315528"/>
                  <a:pt x="3040236" y="309882"/>
                  <a:pt x="3041105" y="304497"/>
                </a:cubicBezTo>
                <a:cubicBezTo>
                  <a:pt x="3041972" y="299112"/>
                  <a:pt x="3044164" y="293989"/>
                  <a:pt x="3043878" y="291463"/>
                </a:cubicBezTo>
                <a:cubicBezTo>
                  <a:pt x="3045861" y="289386"/>
                  <a:pt x="3046905" y="292062"/>
                  <a:pt x="3048418" y="292361"/>
                </a:cubicBezTo>
                <a:cubicBezTo>
                  <a:pt x="3050402" y="290283"/>
                  <a:pt x="3050402" y="290283"/>
                  <a:pt x="3051914" y="290583"/>
                </a:cubicBezTo>
                <a:close/>
                <a:moveTo>
                  <a:pt x="3426469" y="290114"/>
                </a:moveTo>
                <a:cubicBezTo>
                  <a:pt x="3426469" y="290114"/>
                  <a:pt x="3427998" y="290417"/>
                  <a:pt x="3429529" y="290719"/>
                </a:cubicBezTo>
                <a:cubicBezTo>
                  <a:pt x="3429529" y="290719"/>
                  <a:pt x="3430581" y="293441"/>
                  <a:pt x="3430581" y="293441"/>
                </a:cubicBezTo>
                <a:cubicBezTo>
                  <a:pt x="3430581" y="293441"/>
                  <a:pt x="3429050" y="293140"/>
                  <a:pt x="3429050" y="293140"/>
                </a:cubicBezTo>
                <a:cubicBezTo>
                  <a:pt x="3427042" y="295256"/>
                  <a:pt x="3426563" y="297675"/>
                  <a:pt x="3426084" y="300096"/>
                </a:cubicBezTo>
                <a:cubicBezTo>
                  <a:pt x="3426084" y="300096"/>
                  <a:pt x="3425606" y="302516"/>
                  <a:pt x="3424076" y="302213"/>
                </a:cubicBezTo>
                <a:cubicBezTo>
                  <a:pt x="3422545" y="301910"/>
                  <a:pt x="3421494" y="299188"/>
                  <a:pt x="3421494" y="299188"/>
                </a:cubicBezTo>
                <a:cubicBezTo>
                  <a:pt x="3421973" y="296768"/>
                  <a:pt x="3422451" y="294348"/>
                  <a:pt x="3426469" y="290114"/>
                </a:cubicBezTo>
                <a:close/>
                <a:moveTo>
                  <a:pt x="3308475" y="289231"/>
                </a:moveTo>
                <a:cubicBezTo>
                  <a:pt x="3312528" y="292428"/>
                  <a:pt x="3311480" y="289826"/>
                  <a:pt x="3317492" y="291014"/>
                </a:cubicBezTo>
                <a:cubicBezTo>
                  <a:pt x="3317036" y="293319"/>
                  <a:pt x="3315533" y="293022"/>
                  <a:pt x="3314031" y="292725"/>
                </a:cubicBezTo>
                <a:cubicBezTo>
                  <a:pt x="3313575" y="295029"/>
                  <a:pt x="3315077" y="295326"/>
                  <a:pt x="3316580" y="295624"/>
                </a:cubicBezTo>
                <a:cubicBezTo>
                  <a:pt x="3316125" y="297928"/>
                  <a:pt x="3304558" y="293247"/>
                  <a:pt x="3308475" y="289231"/>
                </a:cubicBezTo>
                <a:close/>
                <a:moveTo>
                  <a:pt x="3362953" y="287971"/>
                </a:moveTo>
                <a:cubicBezTo>
                  <a:pt x="3362065" y="292465"/>
                  <a:pt x="3361176" y="296959"/>
                  <a:pt x="3355165" y="295770"/>
                </a:cubicBezTo>
                <a:cubicBezTo>
                  <a:pt x="3358614" y="294117"/>
                  <a:pt x="3357386" y="284536"/>
                  <a:pt x="3362953" y="287971"/>
                </a:cubicBezTo>
                <a:close/>
                <a:moveTo>
                  <a:pt x="3314213" y="283182"/>
                </a:moveTo>
                <a:cubicBezTo>
                  <a:pt x="3319042" y="287841"/>
                  <a:pt x="3311421" y="290038"/>
                  <a:pt x="3311214" y="287451"/>
                </a:cubicBezTo>
                <a:cubicBezTo>
                  <a:pt x="3311145" y="286588"/>
                  <a:pt x="3311899" y="285195"/>
                  <a:pt x="3314213" y="283182"/>
                </a:cubicBezTo>
                <a:close/>
                <a:moveTo>
                  <a:pt x="3173015" y="282202"/>
                </a:moveTo>
                <a:cubicBezTo>
                  <a:pt x="3174518" y="282500"/>
                  <a:pt x="3175543" y="285216"/>
                  <a:pt x="3175543" y="285216"/>
                </a:cubicBezTo>
                <a:cubicBezTo>
                  <a:pt x="3175543" y="285216"/>
                  <a:pt x="3175064" y="287636"/>
                  <a:pt x="3175064" y="287636"/>
                </a:cubicBezTo>
                <a:cubicBezTo>
                  <a:pt x="3174586" y="290056"/>
                  <a:pt x="3174106" y="292475"/>
                  <a:pt x="3172125" y="294598"/>
                </a:cubicBezTo>
                <a:cubicBezTo>
                  <a:pt x="3170622" y="294300"/>
                  <a:pt x="3169120" y="294003"/>
                  <a:pt x="3169120" y="294003"/>
                </a:cubicBezTo>
                <a:cubicBezTo>
                  <a:pt x="3168095" y="291287"/>
                  <a:pt x="3168095" y="291287"/>
                  <a:pt x="3168574" y="288867"/>
                </a:cubicBezTo>
                <a:cubicBezTo>
                  <a:pt x="3170076" y="289164"/>
                  <a:pt x="3170555" y="286744"/>
                  <a:pt x="3170555" y="286744"/>
                </a:cubicBezTo>
                <a:cubicBezTo>
                  <a:pt x="3171033" y="284325"/>
                  <a:pt x="3171033" y="284325"/>
                  <a:pt x="3171033" y="284325"/>
                </a:cubicBezTo>
                <a:cubicBezTo>
                  <a:pt x="3171513" y="281905"/>
                  <a:pt x="3171513" y="281905"/>
                  <a:pt x="3173015" y="282202"/>
                </a:cubicBezTo>
                <a:close/>
                <a:moveTo>
                  <a:pt x="3479630" y="273686"/>
                </a:moveTo>
                <a:cubicBezTo>
                  <a:pt x="3481132" y="273983"/>
                  <a:pt x="3482157" y="276701"/>
                  <a:pt x="3482157" y="276701"/>
                </a:cubicBezTo>
                <a:cubicBezTo>
                  <a:pt x="3482157" y="276701"/>
                  <a:pt x="3481679" y="279120"/>
                  <a:pt x="3481679" y="279120"/>
                </a:cubicBezTo>
                <a:cubicBezTo>
                  <a:pt x="3481679" y="279120"/>
                  <a:pt x="3481200" y="281540"/>
                  <a:pt x="3479219" y="283663"/>
                </a:cubicBezTo>
                <a:cubicBezTo>
                  <a:pt x="3479219" y="283663"/>
                  <a:pt x="3477238" y="285785"/>
                  <a:pt x="3475735" y="285488"/>
                </a:cubicBezTo>
                <a:cubicBezTo>
                  <a:pt x="3474710" y="282771"/>
                  <a:pt x="3474710" y="282771"/>
                  <a:pt x="3475189" y="280352"/>
                </a:cubicBezTo>
                <a:cubicBezTo>
                  <a:pt x="3475189" y="280352"/>
                  <a:pt x="3477170" y="278230"/>
                  <a:pt x="3477170" y="278230"/>
                </a:cubicBezTo>
                <a:cubicBezTo>
                  <a:pt x="3476146" y="275512"/>
                  <a:pt x="3478128" y="273389"/>
                  <a:pt x="3479630" y="273686"/>
                </a:cubicBezTo>
                <a:close/>
                <a:moveTo>
                  <a:pt x="3517177" y="272760"/>
                </a:moveTo>
                <a:cubicBezTo>
                  <a:pt x="3517965" y="274801"/>
                  <a:pt x="3519018" y="277523"/>
                  <a:pt x="3520787" y="276616"/>
                </a:cubicBezTo>
                <a:cubicBezTo>
                  <a:pt x="3520308" y="279035"/>
                  <a:pt x="3515718" y="278128"/>
                  <a:pt x="3514188" y="277825"/>
                </a:cubicBezTo>
                <a:cubicBezTo>
                  <a:pt x="3513662" y="276465"/>
                  <a:pt x="3513782" y="275860"/>
                  <a:pt x="3514224" y="275634"/>
                </a:cubicBezTo>
                <a:cubicBezTo>
                  <a:pt x="3514667" y="275406"/>
                  <a:pt x="3515431" y="275558"/>
                  <a:pt x="3516196" y="275709"/>
                </a:cubicBezTo>
                <a:cubicBezTo>
                  <a:pt x="3516675" y="273289"/>
                  <a:pt x="3515144" y="272986"/>
                  <a:pt x="3515144" y="272986"/>
                </a:cubicBezTo>
                <a:cubicBezTo>
                  <a:pt x="3515862" y="269357"/>
                  <a:pt x="3516389" y="270718"/>
                  <a:pt x="3517177" y="272760"/>
                </a:cubicBezTo>
                <a:close/>
                <a:moveTo>
                  <a:pt x="3391384" y="271502"/>
                </a:moveTo>
                <a:cubicBezTo>
                  <a:pt x="3391384" y="271502"/>
                  <a:pt x="3392841" y="271790"/>
                  <a:pt x="3392841" y="271790"/>
                </a:cubicBezTo>
                <a:cubicBezTo>
                  <a:pt x="3392841" y="271790"/>
                  <a:pt x="3392397" y="274038"/>
                  <a:pt x="3392397" y="274038"/>
                </a:cubicBezTo>
                <a:cubicBezTo>
                  <a:pt x="3392397" y="274038"/>
                  <a:pt x="3391952" y="276284"/>
                  <a:pt x="3391952" y="276284"/>
                </a:cubicBezTo>
                <a:cubicBezTo>
                  <a:pt x="3391509" y="278531"/>
                  <a:pt x="3391063" y="280778"/>
                  <a:pt x="3391063" y="280778"/>
                </a:cubicBezTo>
                <a:cubicBezTo>
                  <a:pt x="3391063" y="280778"/>
                  <a:pt x="3390620" y="283025"/>
                  <a:pt x="3390620" y="283025"/>
                </a:cubicBezTo>
                <a:cubicBezTo>
                  <a:pt x="3389162" y="282737"/>
                  <a:pt x="3389162" y="282737"/>
                  <a:pt x="3387705" y="282449"/>
                </a:cubicBezTo>
                <a:cubicBezTo>
                  <a:pt x="3386692" y="279914"/>
                  <a:pt x="3387136" y="277666"/>
                  <a:pt x="3389038" y="275708"/>
                </a:cubicBezTo>
                <a:cubicBezTo>
                  <a:pt x="3389482" y="273461"/>
                  <a:pt x="3389482" y="273461"/>
                  <a:pt x="3389482" y="273461"/>
                </a:cubicBezTo>
                <a:cubicBezTo>
                  <a:pt x="3389927" y="271214"/>
                  <a:pt x="3389927" y="271214"/>
                  <a:pt x="3391384" y="271502"/>
                </a:cubicBezTo>
                <a:close/>
                <a:moveTo>
                  <a:pt x="3432721" y="267104"/>
                </a:moveTo>
                <a:cubicBezTo>
                  <a:pt x="3438406" y="268229"/>
                  <a:pt x="3434592" y="280045"/>
                  <a:pt x="3428909" y="278922"/>
                </a:cubicBezTo>
                <a:cubicBezTo>
                  <a:pt x="3430808" y="276784"/>
                  <a:pt x="3433186" y="272225"/>
                  <a:pt x="3432721" y="267104"/>
                </a:cubicBezTo>
                <a:close/>
                <a:moveTo>
                  <a:pt x="2849644" y="265852"/>
                </a:moveTo>
                <a:cubicBezTo>
                  <a:pt x="2851101" y="266140"/>
                  <a:pt x="2851101" y="266140"/>
                  <a:pt x="2850657" y="268388"/>
                </a:cubicBezTo>
                <a:cubicBezTo>
                  <a:pt x="2850212" y="270634"/>
                  <a:pt x="2849324" y="275128"/>
                  <a:pt x="2847867" y="274840"/>
                </a:cubicBezTo>
                <a:cubicBezTo>
                  <a:pt x="2847423" y="277086"/>
                  <a:pt x="2845966" y="276798"/>
                  <a:pt x="2845966" y="276798"/>
                </a:cubicBezTo>
                <a:cubicBezTo>
                  <a:pt x="2844509" y="276511"/>
                  <a:pt x="2844952" y="274263"/>
                  <a:pt x="2844952" y="274263"/>
                </a:cubicBezTo>
                <a:cubicBezTo>
                  <a:pt x="2846854" y="272305"/>
                  <a:pt x="2847298" y="270058"/>
                  <a:pt x="2847742" y="267812"/>
                </a:cubicBezTo>
                <a:cubicBezTo>
                  <a:pt x="2848187" y="265564"/>
                  <a:pt x="2849644" y="265852"/>
                  <a:pt x="2849644" y="265852"/>
                </a:cubicBezTo>
                <a:close/>
                <a:moveTo>
                  <a:pt x="3452239" y="262882"/>
                </a:moveTo>
                <a:cubicBezTo>
                  <a:pt x="3453741" y="263180"/>
                  <a:pt x="3453741" y="263180"/>
                  <a:pt x="3455245" y="263477"/>
                </a:cubicBezTo>
                <a:cubicBezTo>
                  <a:pt x="3455245" y="263477"/>
                  <a:pt x="3455245" y="263477"/>
                  <a:pt x="3454294" y="268278"/>
                </a:cubicBezTo>
                <a:cubicBezTo>
                  <a:pt x="3450814" y="270084"/>
                  <a:pt x="3449865" y="274885"/>
                  <a:pt x="3449390" y="277286"/>
                </a:cubicBezTo>
                <a:cubicBezTo>
                  <a:pt x="3448916" y="279685"/>
                  <a:pt x="3448441" y="282087"/>
                  <a:pt x="3447966" y="284488"/>
                </a:cubicBezTo>
                <a:cubicBezTo>
                  <a:pt x="3447966" y="284488"/>
                  <a:pt x="3447966" y="284488"/>
                  <a:pt x="3446464" y="284191"/>
                </a:cubicBezTo>
                <a:cubicBezTo>
                  <a:pt x="3446464" y="284191"/>
                  <a:pt x="3444961" y="283894"/>
                  <a:pt x="3445436" y="281492"/>
                </a:cubicBezTo>
                <a:cubicBezTo>
                  <a:pt x="3445436" y="281492"/>
                  <a:pt x="3445910" y="279091"/>
                  <a:pt x="3446385" y="276692"/>
                </a:cubicBezTo>
                <a:cubicBezTo>
                  <a:pt x="3446859" y="274291"/>
                  <a:pt x="3447809" y="269490"/>
                  <a:pt x="3451764" y="265283"/>
                </a:cubicBezTo>
                <a:cubicBezTo>
                  <a:pt x="3452239" y="262882"/>
                  <a:pt x="3452239" y="262882"/>
                  <a:pt x="3452239" y="262882"/>
                </a:cubicBezTo>
                <a:close/>
                <a:moveTo>
                  <a:pt x="3711328" y="262217"/>
                </a:moveTo>
                <a:cubicBezTo>
                  <a:pt x="3713767" y="265191"/>
                  <a:pt x="3710330" y="266368"/>
                  <a:pt x="3708833" y="272595"/>
                </a:cubicBezTo>
                <a:cubicBezTo>
                  <a:pt x="3707363" y="272144"/>
                  <a:pt x="3708361" y="267994"/>
                  <a:pt x="3706892" y="267545"/>
                </a:cubicBezTo>
                <a:cubicBezTo>
                  <a:pt x="3707889" y="263393"/>
                  <a:pt x="3710330" y="266368"/>
                  <a:pt x="3711328" y="262217"/>
                </a:cubicBezTo>
                <a:close/>
                <a:moveTo>
                  <a:pt x="3520553" y="261798"/>
                </a:moveTo>
                <a:cubicBezTo>
                  <a:pt x="3528441" y="260888"/>
                  <a:pt x="3516721" y="273388"/>
                  <a:pt x="3523123" y="272184"/>
                </a:cubicBezTo>
                <a:cubicBezTo>
                  <a:pt x="3520194" y="275309"/>
                  <a:pt x="3518575" y="273753"/>
                  <a:pt x="3518176" y="270897"/>
                </a:cubicBezTo>
                <a:cubicBezTo>
                  <a:pt x="3517778" y="268040"/>
                  <a:pt x="3518600" y="263881"/>
                  <a:pt x="3520553" y="261798"/>
                </a:cubicBezTo>
                <a:close/>
                <a:moveTo>
                  <a:pt x="3037752" y="261629"/>
                </a:moveTo>
                <a:lnTo>
                  <a:pt x="3036612" y="265107"/>
                </a:lnTo>
                <a:cubicBezTo>
                  <a:pt x="3034898" y="269707"/>
                  <a:pt x="3033585" y="268213"/>
                  <a:pt x="3033414" y="266018"/>
                </a:cubicBezTo>
                <a:cubicBezTo>
                  <a:pt x="3033244" y="263824"/>
                  <a:pt x="3034220" y="260931"/>
                  <a:pt x="3037081" y="262731"/>
                </a:cubicBezTo>
                <a:close/>
                <a:moveTo>
                  <a:pt x="3436353" y="261280"/>
                </a:moveTo>
                <a:lnTo>
                  <a:pt x="3438039" y="263105"/>
                </a:lnTo>
                <a:cubicBezTo>
                  <a:pt x="3436556" y="262811"/>
                  <a:pt x="3436091" y="262236"/>
                  <a:pt x="3436214" y="261495"/>
                </a:cubicBezTo>
                <a:close/>
                <a:moveTo>
                  <a:pt x="3038757" y="259975"/>
                </a:moveTo>
                <a:lnTo>
                  <a:pt x="3037752" y="261629"/>
                </a:lnTo>
                <a:lnTo>
                  <a:pt x="3038132" y="260469"/>
                </a:lnTo>
                <a:cubicBezTo>
                  <a:pt x="3038540" y="259932"/>
                  <a:pt x="3038841" y="259682"/>
                  <a:pt x="3038757" y="259975"/>
                </a:cubicBezTo>
                <a:close/>
                <a:moveTo>
                  <a:pt x="3293764" y="259768"/>
                </a:moveTo>
                <a:cubicBezTo>
                  <a:pt x="3295466" y="258822"/>
                  <a:pt x="3296680" y="258421"/>
                  <a:pt x="3296677" y="262268"/>
                </a:cubicBezTo>
                <a:cubicBezTo>
                  <a:pt x="3302018" y="265890"/>
                  <a:pt x="3288421" y="258070"/>
                  <a:pt x="3288895" y="270992"/>
                </a:cubicBezTo>
                <a:cubicBezTo>
                  <a:pt x="3283554" y="267371"/>
                  <a:pt x="3293273" y="264161"/>
                  <a:pt x="3287933" y="260539"/>
                </a:cubicBezTo>
                <a:cubicBezTo>
                  <a:pt x="3289875" y="262206"/>
                  <a:pt x="3292063" y="260714"/>
                  <a:pt x="3293764" y="259768"/>
                </a:cubicBezTo>
                <a:close/>
                <a:moveTo>
                  <a:pt x="3787196" y="256776"/>
                </a:moveTo>
                <a:cubicBezTo>
                  <a:pt x="3783745" y="271132"/>
                  <a:pt x="3781769" y="285939"/>
                  <a:pt x="3779792" y="300745"/>
                </a:cubicBezTo>
                <a:cubicBezTo>
                  <a:pt x="3775361" y="305994"/>
                  <a:pt x="3772409" y="305091"/>
                  <a:pt x="3769455" y="310793"/>
                </a:cubicBezTo>
                <a:cubicBezTo>
                  <a:pt x="3767993" y="283927"/>
                  <a:pt x="3755683" y="302177"/>
                  <a:pt x="3745838" y="310174"/>
                </a:cubicBezTo>
                <a:cubicBezTo>
                  <a:pt x="3745347" y="308923"/>
                  <a:pt x="3745841" y="305221"/>
                  <a:pt x="3746765" y="300550"/>
                </a:cubicBezTo>
                <a:cubicBezTo>
                  <a:pt x="3747691" y="295880"/>
                  <a:pt x="3749047" y="290240"/>
                  <a:pt x="3750280" y="285113"/>
                </a:cubicBezTo>
                <a:cubicBezTo>
                  <a:pt x="3754715" y="273259"/>
                  <a:pt x="3762094" y="275516"/>
                  <a:pt x="3766528" y="263663"/>
                </a:cubicBezTo>
                <a:cubicBezTo>
                  <a:pt x="3767511" y="266166"/>
                  <a:pt x="3768000" y="270718"/>
                  <a:pt x="3768490" y="275272"/>
                </a:cubicBezTo>
                <a:cubicBezTo>
                  <a:pt x="3771934" y="274124"/>
                  <a:pt x="3774890" y="268423"/>
                  <a:pt x="3778338" y="260671"/>
                </a:cubicBezTo>
                <a:cubicBezTo>
                  <a:pt x="3779810" y="267725"/>
                  <a:pt x="3783751" y="257924"/>
                  <a:pt x="3787196" y="256776"/>
                </a:cubicBezTo>
                <a:close/>
                <a:moveTo>
                  <a:pt x="3131927" y="256765"/>
                </a:moveTo>
                <a:lnTo>
                  <a:pt x="3129242" y="263654"/>
                </a:lnTo>
                <a:cubicBezTo>
                  <a:pt x="3129043" y="264161"/>
                  <a:pt x="3129439" y="263146"/>
                  <a:pt x="3131024" y="259081"/>
                </a:cubicBezTo>
                <a:close/>
                <a:moveTo>
                  <a:pt x="3143713" y="256651"/>
                </a:moveTo>
                <a:cubicBezTo>
                  <a:pt x="3143243" y="259028"/>
                  <a:pt x="3143243" y="259028"/>
                  <a:pt x="3143243" y="259028"/>
                </a:cubicBezTo>
                <a:cubicBezTo>
                  <a:pt x="3143243" y="259028"/>
                  <a:pt x="3143243" y="259028"/>
                  <a:pt x="3142773" y="261404"/>
                </a:cubicBezTo>
                <a:cubicBezTo>
                  <a:pt x="3140832" y="263490"/>
                  <a:pt x="3138421" y="267952"/>
                  <a:pt x="3134538" y="272123"/>
                </a:cubicBezTo>
                <a:cubicBezTo>
                  <a:pt x="3134538" y="272123"/>
                  <a:pt x="3134538" y="272123"/>
                  <a:pt x="3136009" y="272415"/>
                </a:cubicBezTo>
                <a:cubicBezTo>
                  <a:pt x="3135540" y="274792"/>
                  <a:pt x="3136541" y="277459"/>
                  <a:pt x="3137010" y="275082"/>
                </a:cubicBezTo>
                <a:cubicBezTo>
                  <a:pt x="3139954" y="275664"/>
                  <a:pt x="3133190" y="286674"/>
                  <a:pt x="3133252" y="294094"/>
                </a:cubicBezTo>
                <a:cubicBezTo>
                  <a:pt x="3128367" y="295598"/>
                  <a:pt x="3125486" y="302437"/>
                  <a:pt x="3119601" y="301274"/>
                </a:cubicBezTo>
                <a:cubicBezTo>
                  <a:pt x="3125895" y="292640"/>
                  <a:pt x="3118947" y="281389"/>
                  <a:pt x="3119416" y="279012"/>
                </a:cubicBezTo>
                <a:cubicBezTo>
                  <a:pt x="3123361" y="282261"/>
                  <a:pt x="3125710" y="270378"/>
                  <a:pt x="3132065" y="269165"/>
                </a:cubicBezTo>
                <a:cubicBezTo>
                  <a:pt x="3134477" y="264703"/>
                  <a:pt x="3138359" y="260531"/>
                  <a:pt x="3140300" y="258446"/>
                </a:cubicBezTo>
                <a:cubicBezTo>
                  <a:pt x="3140771" y="256069"/>
                  <a:pt x="3142242" y="256361"/>
                  <a:pt x="3143713" y="256651"/>
                </a:cubicBezTo>
                <a:close/>
                <a:moveTo>
                  <a:pt x="3311860" y="255598"/>
                </a:moveTo>
                <a:cubicBezTo>
                  <a:pt x="3313842" y="253476"/>
                  <a:pt x="3315344" y="253772"/>
                  <a:pt x="3314866" y="256192"/>
                </a:cubicBezTo>
                <a:cubicBezTo>
                  <a:pt x="3315890" y="258909"/>
                  <a:pt x="3315411" y="261329"/>
                  <a:pt x="3315411" y="261329"/>
                </a:cubicBezTo>
                <a:cubicBezTo>
                  <a:pt x="3314933" y="263749"/>
                  <a:pt x="3314933" y="263749"/>
                  <a:pt x="3314933" y="263749"/>
                </a:cubicBezTo>
                <a:cubicBezTo>
                  <a:pt x="3314455" y="266169"/>
                  <a:pt x="3314455" y="266169"/>
                  <a:pt x="3312952" y="265871"/>
                </a:cubicBezTo>
                <a:cubicBezTo>
                  <a:pt x="3311449" y="265574"/>
                  <a:pt x="3310425" y="262857"/>
                  <a:pt x="3310425" y="262857"/>
                </a:cubicBezTo>
                <a:cubicBezTo>
                  <a:pt x="3310903" y="260438"/>
                  <a:pt x="3311382" y="258018"/>
                  <a:pt x="3311382" y="258018"/>
                </a:cubicBezTo>
                <a:cubicBezTo>
                  <a:pt x="3310870" y="256660"/>
                  <a:pt x="3310990" y="256054"/>
                  <a:pt x="3311236" y="255789"/>
                </a:cubicBezTo>
                <a:cubicBezTo>
                  <a:pt x="3311485" y="255524"/>
                  <a:pt x="3311860" y="255598"/>
                  <a:pt x="3311860" y="255598"/>
                </a:cubicBezTo>
                <a:close/>
                <a:moveTo>
                  <a:pt x="3132834" y="254438"/>
                </a:moveTo>
                <a:lnTo>
                  <a:pt x="3131927" y="256765"/>
                </a:lnTo>
                <a:lnTo>
                  <a:pt x="3132137" y="256223"/>
                </a:lnTo>
                <a:cubicBezTo>
                  <a:pt x="3132621" y="254986"/>
                  <a:pt x="3132936" y="254175"/>
                  <a:pt x="3132834" y="254438"/>
                </a:cubicBezTo>
                <a:close/>
                <a:moveTo>
                  <a:pt x="3441487" y="253460"/>
                </a:moveTo>
                <a:cubicBezTo>
                  <a:pt x="3441983" y="254849"/>
                  <a:pt x="3439638" y="256966"/>
                  <a:pt x="3437911" y="258884"/>
                </a:cubicBezTo>
                <a:lnTo>
                  <a:pt x="3436353" y="261280"/>
                </a:lnTo>
                <a:lnTo>
                  <a:pt x="3434388" y="259156"/>
                </a:lnTo>
                <a:cubicBezTo>
                  <a:pt x="3434940" y="255392"/>
                  <a:pt x="3437284" y="251337"/>
                  <a:pt x="3441487" y="253460"/>
                </a:cubicBezTo>
                <a:close/>
                <a:moveTo>
                  <a:pt x="3398138" y="252184"/>
                </a:moveTo>
                <a:cubicBezTo>
                  <a:pt x="3399207" y="262572"/>
                  <a:pt x="3392227" y="266281"/>
                  <a:pt x="3387184" y="260195"/>
                </a:cubicBezTo>
                <a:cubicBezTo>
                  <a:pt x="3389171" y="258043"/>
                  <a:pt x="3390190" y="260790"/>
                  <a:pt x="3391693" y="261087"/>
                </a:cubicBezTo>
                <a:cubicBezTo>
                  <a:pt x="3390140" y="253147"/>
                  <a:pt x="3388637" y="252850"/>
                  <a:pt x="3398138" y="252184"/>
                </a:cubicBezTo>
                <a:close/>
                <a:moveTo>
                  <a:pt x="3121932" y="250292"/>
                </a:moveTo>
                <a:cubicBezTo>
                  <a:pt x="3126846" y="248827"/>
                  <a:pt x="3116646" y="261434"/>
                  <a:pt x="3123971" y="255570"/>
                </a:cubicBezTo>
                <a:cubicBezTo>
                  <a:pt x="3128421" y="256450"/>
                  <a:pt x="3120077" y="259674"/>
                  <a:pt x="3119149" y="264366"/>
                </a:cubicBezTo>
                <a:cubicBezTo>
                  <a:pt x="3118130" y="261727"/>
                  <a:pt x="3118223" y="259308"/>
                  <a:pt x="3118872" y="256999"/>
                </a:cubicBezTo>
                <a:cubicBezTo>
                  <a:pt x="3119521" y="254690"/>
                  <a:pt x="3120726" y="252491"/>
                  <a:pt x="3121932" y="250292"/>
                </a:cubicBezTo>
                <a:close/>
                <a:moveTo>
                  <a:pt x="2941923" y="249078"/>
                </a:moveTo>
                <a:cubicBezTo>
                  <a:pt x="2943426" y="249375"/>
                  <a:pt x="2944929" y="249672"/>
                  <a:pt x="2944457" y="252059"/>
                </a:cubicBezTo>
                <a:cubicBezTo>
                  <a:pt x="2941538" y="258921"/>
                  <a:pt x="2940594" y="263697"/>
                  <a:pt x="2939178" y="270856"/>
                </a:cubicBezTo>
                <a:cubicBezTo>
                  <a:pt x="2939178" y="270856"/>
                  <a:pt x="2939178" y="270856"/>
                  <a:pt x="2941153" y="268767"/>
                </a:cubicBezTo>
                <a:cubicBezTo>
                  <a:pt x="2940854" y="286070"/>
                  <a:pt x="2937936" y="292932"/>
                  <a:pt x="2927503" y="298310"/>
                </a:cubicBezTo>
                <a:cubicBezTo>
                  <a:pt x="2920740" y="296973"/>
                  <a:pt x="2920696" y="293244"/>
                  <a:pt x="2922028" y="289477"/>
                </a:cubicBezTo>
                <a:cubicBezTo>
                  <a:pt x="2923358" y="285710"/>
                  <a:pt x="2926063" y="281904"/>
                  <a:pt x="2924795" y="280414"/>
                </a:cubicBezTo>
                <a:cubicBezTo>
                  <a:pt x="2928832" y="283692"/>
                  <a:pt x="2930720" y="274144"/>
                  <a:pt x="2935141" y="267579"/>
                </a:cubicBezTo>
                <a:cubicBezTo>
                  <a:pt x="2936085" y="262805"/>
                  <a:pt x="2939004" y="255942"/>
                  <a:pt x="2939948" y="251168"/>
                </a:cubicBezTo>
                <a:cubicBezTo>
                  <a:pt x="2940421" y="248781"/>
                  <a:pt x="2940421" y="248781"/>
                  <a:pt x="2941923" y="249078"/>
                </a:cubicBezTo>
                <a:close/>
                <a:moveTo>
                  <a:pt x="3203129" y="248645"/>
                </a:moveTo>
                <a:cubicBezTo>
                  <a:pt x="3207198" y="251919"/>
                  <a:pt x="3199265" y="260228"/>
                  <a:pt x="3207198" y="251919"/>
                </a:cubicBezTo>
                <a:cubicBezTo>
                  <a:pt x="3214295" y="255791"/>
                  <a:pt x="3193212" y="259031"/>
                  <a:pt x="3200309" y="262904"/>
                </a:cubicBezTo>
                <a:cubicBezTo>
                  <a:pt x="3196812" y="264682"/>
                  <a:pt x="3196525" y="262156"/>
                  <a:pt x="3197608" y="258666"/>
                </a:cubicBezTo>
                <a:cubicBezTo>
                  <a:pt x="3198692" y="255176"/>
                  <a:pt x="3201146" y="250723"/>
                  <a:pt x="3203129" y="248645"/>
                </a:cubicBezTo>
                <a:close/>
                <a:moveTo>
                  <a:pt x="2843057" y="244793"/>
                </a:moveTo>
                <a:cubicBezTo>
                  <a:pt x="2843057" y="244793"/>
                  <a:pt x="2844478" y="245074"/>
                  <a:pt x="2844007" y="247462"/>
                </a:cubicBezTo>
                <a:cubicBezTo>
                  <a:pt x="2837389" y="265994"/>
                  <a:pt x="2833136" y="280035"/>
                  <a:pt x="2830304" y="294356"/>
                </a:cubicBezTo>
                <a:cubicBezTo>
                  <a:pt x="2830304" y="294356"/>
                  <a:pt x="2828884" y="294075"/>
                  <a:pt x="2828884" y="294075"/>
                </a:cubicBezTo>
                <a:cubicBezTo>
                  <a:pt x="2827462" y="293793"/>
                  <a:pt x="2827462" y="293793"/>
                  <a:pt x="2827934" y="291406"/>
                </a:cubicBezTo>
                <a:cubicBezTo>
                  <a:pt x="2830294" y="279473"/>
                  <a:pt x="2834547" y="265433"/>
                  <a:pt x="2841164" y="246900"/>
                </a:cubicBezTo>
                <a:cubicBezTo>
                  <a:pt x="2841636" y="244513"/>
                  <a:pt x="2841636" y="244513"/>
                  <a:pt x="2843057" y="244793"/>
                </a:cubicBezTo>
                <a:close/>
                <a:moveTo>
                  <a:pt x="2856591" y="243355"/>
                </a:moveTo>
                <a:cubicBezTo>
                  <a:pt x="2856694" y="243364"/>
                  <a:pt x="2856356" y="244353"/>
                  <a:pt x="2855275" y="246953"/>
                </a:cubicBezTo>
                <a:cubicBezTo>
                  <a:pt x="2852864" y="251480"/>
                  <a:pt x="2852021" y="252876"/>
                  <a:pt x="2852019" y="252642"/>
                </a:cubicBezTo>
                <a:cubicBezTo>
                  <a:pt x="2852018" y="252113"/>
                  <a:pt x="2856284" y="243327"/>
                  <a:pt x="2856591" y="243355"/>
                </a:cubicBezTo>
                <a:close/>
                <a:moveTo>
                  <a:pt x="3175889" y="243259"/>
                </a:moveTo>
                <a:cubicBezTo>
                  <a:pt x="3177528" y="243583"/>
                  <a:pt x="3177528" y="243583"/>
                  <a:pt x="3179168" y="243907"/>
                </a:cubicBezTo>
                <a:cubicBezTo>
                  <a:pt x="3178712" y="246211"/>
                  <a:pt x="3180352" y="246537"/>
                  <a:pt x="3179895" y="248841"/>
                </a:cubicBezTo>
                <a:cubicBezTo>
                  <a:pt x="3179440" y="251145"/>
                  <a:pt x="3179440" y="251145"/>
                  <a:pt x="3179440" y="251145"/>
                </a:cubicBezTo>
                <a:cubicBezTo>
                  <a:pt x="3177801" y="250821"/>
                  <a:pt x="3177801" y="250821"/>
                  <a:pt x="3178257" y="248516"/>
                </a:cubicBezTo>
                <a:cubicBezTo>
                  <a:pt x="3176617" y="248192"/>
                  <a:pt x="3177073" y="245887"/>
                  <a:pt x="3175433" y="245563"/>
                </a:cubicBezTo>
                <a:cubicBezTo>
                  <a:pt x="3175889" y="243259"/>
                  <a:pt x="3175889" y="243259"/>
                  <a:pt x="3175889" y="243259"/>
                </a:cubicBezTo>
                <a:close/>
                <a:moveTo>
                  <a:pt x="2927044" y="236257"/>
                </a:moveTo>
                <a:cubicBezTo>
                  <a:pt x="2928030" y="238932"/>
                  <a:pt x="2928030" y="238932"/>
                  <a:pt x="2927559" y="241316"/>
                </a:cubicBezTo>
                <a:cubicBezTo>
                  <a:pt x="2921300" y="249992"/>
                  <a:pt x="2919413" y="259534"/>
                  <a:pt x="2917527" y="269074"/>
                </a:cubicBezTo>
                <a:cubicBezTo>
                  <a:pt x="2916112" y="276230"/>
                  <a:pt x="2914226" y="285771"/>
                  <a:pt x="2909895" y="292350"/>
                </a:cubicBezTo>
                <a:cubicBezTo>
                  <a:pt x="2909423" y="294735"/>
                  <a:pt x="2907967" y="294446"/>
                  <a:pt x="2906509" y="294159"/>
                </a:cubicBezTo>
                <a:cubicBezTo>
                  <a:pt x="2903595" y="293582"/>
                  <a:pt x="2904067" y="291197"/>
                  <a:pt x="2904538" y="288812"/>
                </a:cubicBezTo>
                <a:cubicBezTo>
                  <a:pt x="2908868" y="282232"/>
                  <a:pt x="2910282" y="275077"/>
                  <a:pt x="2911697" y="267922"/>
                </a:cubicBezTo>
                <a:cubicBezTo>
                  <a:pt x="2914055" y="255995"/>
                  <a:pt x="2915942" y="246455"/>
                  <a:pt x="2923658" y="238067"/>
                </a:cubicBezTo>
                <a:cubicBezTo>
                  <a:pt x="2924130" y="235682"/>
                  <a:pt x="2925587" y="235970"/>
                  <a:pt x="2927044" y="236257"/>
                </a:cubicBezTo>
                <a:close/>
                <a:moveTo>
                  <a:pt x="3542584" y="229561"/>
                </a:moveTo>
                <a:cubicBezTo>
                  <a:pt x="3544223" y="229885"/>
                  <a:pt x="3543767" y="232191"/>
                  <a:pt x="3543767" y="232191"/>
                </a:cubicBezTo>
                <a:cubicBezTo>
                  <a:pt x="3543767" y="232191"/>
                  <a:pt x="3543767" y="232191"/>
                  <a:pt x="3542856" y="236799"/>
                </a:cubicBezTo>
                <a:cubicBezTo>
                  <a:pt x="3542856" y="236799"/>
                  <a:pt x="3542856" y="236799"/>
                  <a:pt x="3541217" y="236475"/>
                </a:cubicBezTo>
                <a:cubicBezTo>
                  <a:pt x="3541217" y="236475"/>
                  <a:pt x="3539578" y="236151"/>
                  <a:pt x="3539578" y="236151"/>
                </a:cubicBezTo>
                <a:cubicBezTo>
                  <a:pt x="3539578" y="236151"/>
                  <a:pt x="3539578" y="236151"/>
                  <a:pt x="3540489" y="231542"/>
                </a:cubicBezTo>
                <a:cubicBezTo>
                  <a:pt x="3540489" y="231542"/>
                  <a:pt x="3542584" y="229561"/>
                  <a:pt x="3542584" y="229561"/>
                </a:cubicBezTo>
                <a:close/>
                <a:moveTo>
                  <a:pt x="3280386" y="227104"/>
                </a:moveTo>
                <a:cubicBezTo>
                  <a:pt x="3280386" y="227104"/>
                  <a:pt x="3280386" y="227104"/>
                  <a:pt x="3281916" y="227406"/>
                </a:cubicBezTo>
                <a:cubicBezTo>
                  <a:pt x="3281916" y="227406"/>
                  <a:pt x="3281916" y="227406"/>
                  <a:pt x="3283447" y="227710"/>
                </a:cubicBezTo>
                <a:cubicBezTo>
                  <a:pt x="3282991" y="230014"/>
                  <a:pt x="3280549" y="234320"/>
                  <a:pt x="3277489" y="233715"/>
                </a:cubicBezTo>
                <a:cubicBezTo>
                  <a:pt x="3275959" y="233412"/>
                  <a:pt x="3275959" y="233412"/>
                  <a:pt x="3275959" y="233412"/>
                </a:cubicBezTo>
                <a:cubicBezTo>
                  <a:pt x="3275422" y="232110"/>
                  <a:pt x="3275535" y="231533"/>
                  <a:pt x="3275784" y="231282"/>
                </a:cubicBezTo>
                <a:cubicBezTo>
                  <a:pt x="3276033" y="231033"/>
                  <a:pt x="3276414" y="231108"/>
                  <a:pt x="3276414" y="231108"/>
                </a:cubicBezTo>
                <a:cubicBezTo>
                  <a:pt x="3279474" y="231713"/>
                  <a:pt x="3279931" y="229409"/>
                  <a:pt x="3280386" y="227104"/>
                </a:cubicBezTo>
                <a:close/>
                <a:moveTo>
                  <a:pt x="3320047" y="224615"/>
                </a:moveTo>
                <a:cubicBezTo>
                  <a:pt x="3321421" y="224235"/>
                  <a:pt x="3321286" y="224556"/>
                  <a:pt x="3316343" y="226356"/>
                </a:cubicBezTo>
                <a:cubicBezTo>
                  <a:pt x="3316343" y="226356"/>
                  <a:pt x="3315873" y="228733"/>
                  <a:pt x="3315873" y="228733"/>
                </a:cubicBezTo>
                <a:cubicBezTo>
                  <a:pt x="3314034" y="228369"/>
                  <a:pt x="3313967" y="227739"/>
                  <a:pt x="3314696" y="227073"/>
                </a:cubicBezTo>
                <a:cubicBezTo>
                  <a:pt x="3315790" y="226074"/>
                  <a:pt x="3318673" y="224994"/>
                  <a:pt x="3320047" y="224615"/>
                </a:cubicBezTo>
                <a:close/>
                <a:moveTo>
                  <a:pt x="3701804" y="224290"/>
                </a:moveTo>
                <a:cubicBezTo>
                  <a:pt x="3696637" y="231464"/>
                  <a:pt x="3702427" y="228857"/>
                  <a:pt x="3697884" y="240597"/>
                </a:cubicBezTo>
                <a:cubicBezTo>
                  <a:pt x="3694677" y="239616"/>
                  <a:pt x="3695657" y="235539"/>
                  <a:pt x="3695034" y="230972"/>
                </a:cubicBezTo>
                <a:cubicBezTo>
                  <a:pt x="3697618" y="227386"/>
                  <a:pt x="3698599" y="223309"/>
                  <a:pt x="3701804" y="224290"/>
                </a:cubicBezTo>
                <a:close/>
                <a:moveTo>
                  <a:pt x="2862069" y="223616"/>
                </a:moveTo>
                <a:cubicBezTo>
                  <a:pt x="2863037" y="224328"/>
                  <a:pt x="2863119" y="226424"/>
                  <a:pt x="2860101" y="230204"/>
                </a:cubicBezTo>
                <a:cubicBezTo>
                  <a:pt x="2858612" y="228158"/>
                  <a:pt x="2858371" y="226506"/>
                  <a:pt x="2858721" y="225334"/>
                </a:cubicBezTo>
                <a:cubicBezTo>
                  <a:pt x="2859245" y="223578"/>
                  <a:pt x="2861100" y="222905"/>
                  <a:pt x="2862069" y="223616"/>
                </a:cubicBezTo>
                <a:close/>
                <a:moveTo>
                  <a:pt x="2896989" y="223131"/>
                </a:moveTo>
                <a:cubicBezTo>
                  <a:pt x="2898477" y="223425"/>
                  <a:pt x="2899964" y="223719"/>
                  <a:pt x="2899493" y="226103"/>
                </a:cubicBezTo>
                <a:cubicBezTo>
                  <a:pt x="2899493" y="226103"/>
                  <a:pt x="2899493" y="226103"/>
                  <a:pt x="2898005" y="225809"/>
                </a:cubicBezTo>
                <a:cubicBezTo>
                  <a:pt x="2893689" y="239822"/>
                  <a:pt x="2889843" y="251451"/>
                  <a:pt x="2887014" y="265759"/>
                </a:cubicBezTo>
                <a:cubicBezTo>
                  <a:pt x="2884656" y="277682"/>
                  <a:pt x="2882770" y="287220"/>
                  <a:pt x="2878925" y="298848"/>
                </a:cubicBezTo>
                <a:cubicBezTo>
                  <a:pt x="2886835" y="297934"/>
                  <a:pt x="2880160" y="323870"/>
                  <a:pt x="2876095" y="313155"/>
                </a:cubicBezTo>
                <a:cubicBezTo>
                  <a:pt x="2880160" y="323870"/>
                  <a:pt x="2874828" y="335205"/>
                  <a:pt x="2868478" y="343861"/>
                </a:cubicBezTo>
                <a:cubicBezTo>
                  <a:pt x="2868007" y="346245"/>
                  <a:pt x="2868007" y="346245"/>
                  <a:pt x="2868007" y="346245"/>
                </a:cubicBezTo>
                <a:cubicBezTo>
                  <a:pt x="2867535" y="348629"/>
                  <a:pt x="2864089" y="350425"/>
                  <a:pt x="2862601" y="350132"/>
                </a:cubicBezTo>
                <a:cubicBezTo>
                  <a:pt x="2861114" y="349838"/>
                  <a:pt x="2860098" y="347159"/>
                  <a:pt x="2860570" y="344774"/>
                </a:cubicBezTo>
                <a:cubicBezTo>
                  <a:pt x="2860570" y="344774"/>
                  <a:pt x="2861041" y="342390"/>
                  <a:pt x="2861041" y="342390"/>
                </a:cubicBezTo>
                <a:cubicBezTo>
                  <a:pt x="2859009" y="337032"/>
                  <a:pt x="2861984" y="337620"/>
                  <a:pt x="2862456" y="335236"/>
                </a:cubicBezTo>
                <a:cubicBezTo>
                  <a:pt x="2859480" y="334648"/>
                  <a:pt x="2857993" y="334354"/>
                  <a:pt x="2857521" y="336738"/>
                </a:cubicBezTo>
                <a:cubicBezTo>
                  <a:pt x="2856151" y="335848"/>
                  <a:pt x="2856479" y="334673"/>
                  <a:pt x="2857549" y="333298"/>
                </a:cubicBezTo>
                <a:cubicBezTo>
                  <a:pt x="2860756" y="329170"/>
                  <a:pt x="2870627" y="323223"/>
                  <a:pt x="2861292" y="317661"/>
                </a:cubicBezTo>
                <a:cubicBezTo>
                  <a:pt x="2868731" y="319133"/>
                  <a:pt x="2867569" y="301558"/>
                  <a:pt x="2872975" y="297671"/>
                </a:cubicBezTo>
                <a:cubicBezTo>
                  <a:pt x="2876820" y="286042"/>
                  <a:pt x="2878706" y="276505"/>
                  <a:pt x="2881063" y="264582"/>
                </a:cubicBezTo>
                <a:cubicBezTo>
                  <a:pt x="2883893" y="250274"/>
                  <a:pt x="2888209" y="236261"/>
                  <a:pt x="2893542" y="224927"/>
                </a:cubicBezTo>
                <a:cubicBezTo>
                  <a:pt x="2894013" y="222542"/>
                  <a:pt x="2895502" y="222837"/>
                  <a:pt x="2896989" y="223131"/>
                </a:cubicBezTo>
                <a:close/>
                <a:moveTo>
                  <a:pt x="3236226" y="222862"/>
                </a:moveTo>
                <a:cubicBezTo>
                  <a:pt x="3241400" y="236456"/>
                  <a:pt x="3237494" y="248256"/>
                  <a:pt x="3230006" y="254319"/>
                </a:cubicBezTo>
                <a:cubicBezTo>
                  <a:pt x="3230006" y="254319"/>
                  <a:pt x="3230006" y="254319"/>
                  <a:pt x="3230484" y="251899"/>
                </a:cubicBezTo>
                <a:cubicBezTo>
                  <a:pt x="3230484" y="251899"/>
                  <a:pt x="3230484" y="251899"/>
                  <a:pt x="3228492" y="254019"/>
                </a:cubicBezTo>
                <a:cubicBezTo>
                  <a:pt x="3228492" y="254019"/>
                  <a:pt x="3228014" y="256439"/>
                  <a:pt x="3226500" y="256140"/>
                </a:cubicBezTo>
                <a:cubicBezTo>
                  <a:pt x="3226500" y="256140"/>
                  <a:pt x="3226500" y="256140"/>
                  <a:pt x="3226022" y="258560"/>
                </a:cubicBezTo>
                <a:cubicBezTo>
                  <a:pt x="3222995" y="257961"/>
                  <a:pt x="3219969" y="257363"/>
                  <a:pt x="3218934" y="254643"/>
                </a:cubicBezTo>
                <a:cubicBezTo>
                  <a:pt x="3217421" y="254344"/>
                  <a:pt x="3217899" y="251925"/>
                  <a:pt x="3217899" y="251925"/>
                </a:cubicBezTo>
                <a:cubicBezTo>
                  <a:pt x="3219412" y="252224"/>
                  <a:pt x="3219412" y="252224"/>
                  <a:pt x="3220926" y="252523"/>
                </a:cubicBezTo>
                <a:cubicBezTo>
                  <a:pt x="3222439" y="252822"/>
                  <a:pt x="3223953" y="253122"/>
                  <a:pt x="3225465" y="253420"/>
                </a:cubicBezTo>
                <a:cubicBezTo>
                  <a:pt x="3225465" y="253420"/>
                  <a:pt x="3225465" y="253420"/>
                  <a:pt x="3227457" y="251300"/>
                </a:cubicBezTo>
                <a:cubicBezTo>
                  <a:pt x="3227457" y="251300"/>
                  <a:pt x="3227457" y="251300"/>
                  <a:pt x="3225944" y="251001"/>
                </a:cubicBezTo>
                <a:cubicBezTo>
                  <a:pt x="3225388" y="245862"/>
                  <a:pt x="3226823" y="238602"/>
                  <a:pt x="3224275" y="235585"/>
                </a:cubicBezTo>
                <a:cubicBezTo>
                  <a:pt x="3227224" y="228625"/>
                  <a:pt x="3233277" y="229822"/>
                  <a:pt x="3236226" y="222862"/>
                </a:cubicBezTo>
                <a:close/>
                <a:moveTo>
                  <a:pt x="3164954" y="221342"/>
                </a:moveTo>
                <a:cubicBezTo>
                  <a:pt x="3166002" y="224019"/>
                  <a:pt x="3166002" y="224019"/>
                  <a:pt x="3166002" y="224019"/>
                </a:cubicBezTo>
                <a:cubicBezTo>
                  <a:pt x="3165533" y="226394"/>
                  <a:pt x="3165533" y="226394"/>
                  <a:pt x="3165533" y="226394"/>
                </a:cubicBezTo>
                <a:cubicBezTo>
                  <a:pt x="3165063" y="228771"/>
                  <a:pt x="3162604" y="233224"/>
                  <a:pt x="3161665" y="237976"/>
                </a:cubicBezTo>
                <a:cubicBezTo>
                  <a:pt x="3161665" y="237976"/>
                  <a:pt x="3161195" y="240353"/>
                  <a:pt x="3159676" y="240053"/>
                </a:cubicBezTo>
                <a:cubicBezTo>
                  <a:pt x="3160725" y="242731"/>
                  <a:pt x="3160725" y="242731"/>
                  <a:pt x="3162243" y="243030"/>
                </a:cubicBezTo>
                <a:cubicBezTo>
                  <a:pt x="3162243" y="243030"/>
                  <a:pt x="3163760" y="243330"/>
                  <a:pt x="3164230" y="240953"/>
                </a:cubicBezTo>
                <a:cubicBezTo>
                  <a:pt x="3165748" y="241253"/>
                  <a:pt x="3168785" y="241854"/>
                  <a:pt x="3168315" y="244231"/>
                </a:cubicBezTo>
                <a:cubicBezTo>
                  <a:pt x="3167844" y="246607"/>
                  <a:pt x="3167844" y="246607"/>
                  <a:pt x="3167844" y="246607"/>
                </a:cubicBezTo>
                <a:cubicBezTo>
                  <a:pt x="3164339" y="248384"/>
                  <a:pt x="3162821" y="248083"/>
                  <a:pt x="3161303" y="247783"/>
                </a:cubicBezTo>
                <a:cubicBezTo>
                  <a:pt x="3160833" y="250159"/>
                  <a:pt x="3160833" y="250159"/>
                  <a:pt x="3160833" y="250159"/>
                </a:cubicBezTo>
                <a:cubicBezTo>
                  <a:pt x="3160833" y="250159"/>
                  <a:pt x="3160363" y="252536"/>
                  <a:pt x="3159893" y="254913"/>
                </a:cubicBezTo>
                <a:cubicBezTo>
                  <a:pt x="3158375" y="254613"/>
                  <a:pt x="3157905" y="256988"/>
                  <a:pt x="3157905" y="256988"/>
                </a:cubicBezTo>
                <a:cubicBezTo>
                  <a:pt x="3157436" y="259365"/>
                  <a:pt x="3157436" y="259365"/>
                  <a:pt x="3155916" y="259065"/>
                </a:cubicBezTo>
                <a:cubicBezTo>
                  <a:pt x="3154399" y="258764"/>
                  <a:pt x="3154399" y="258764"/>
                  <a:pt x="3154869" y="256389"/>
                </a:cubicBezTo>
                <a:cubicBezTo>
                  <a:pt x="3155340" y="254012"/>
                  <a:pt x="3155340" y="254012"/>
                  <a:pt x="3155809" y="251636"/>
                </a:cubicBezTo>
                <a:cubicBezTo>
                  <a:pt x="3155809" y="251636"/>
                  <a:pt x="3156279" y="249259"/>
                  <a:pt x="3157797" y="249559"/>
                </a:cubicBezTo>
                <a:cubicBezTo>
                  <a:pt x="3156749" y="246883"/>
                  <a:pt x="3155231" y="246582"/>
                  <a:pt x="3155231" y="246582"/>
                </a:cubicBezTo>
                <a:cubicBezTo>
                  <a:pt x="3155231" y="246582"/>
                  <a:pt x="3155231" y="246582"/>
                  <a:pt x="3153713" y="246282"/>
                </a:cubicBezTo>
                <a:cubicBezTo>
                  <a:pt x="3153713" y="246282"/>
                  <a:pt x="3153713" y="246282"/>
                  <a:pt x="3153243" y="248659"/>
                </a:cubicBezTo>
                <a:cubicBezTo>
                  <a:pt x="3153243" y="248659"/>
                  <a:pt x="3151725" y="248359"/>
                  <a:pt x="3150207" y="248059"/>
                </a:cubicBezTo>
                <a:cubicBezTo>
                  <a:pt x="3150207" y="248059"/>
                  <a:pt x="3149159" y="245382"/>
                  <a:pt x="3149159" y="245382"/>
                </a:cubicBezTo>
                <a:cubicBezTo>
                  <a:pt x="3150677" y="245682"/>
                  <a:pt x="3151147" y="243305"/>
                  <a:pt x="3151147" y="243305"/>
                </a:cubicBezTo>
                <a:cubicBezTo>
                  <a:pt x="3151147" y="243305"/>
                  <a:pt x="3151147" y="243305"/>
                  <a:pt x="3151617" y="240930"/>
                </a:cubicBezTo>
                <a:cubicBezTo>
                  <a:pt x="3151617" y="240930"/>
                  <a:pt x="3150568" y="238252"/>
                  <a:pt x="3150568" y="238252"/>
                </a:cubicBezTo>
                <a:cubicBezTo>
                  <a:pt x="3150568" y="238252"/>
                  <a:pt x="3150568" y="238252"/>
                  <a:pt x="3148581" y="240328"/>
                </a:cubicBezTo>
                <a:cubicBezTo>
                  <a:pt x="3148581" y="240328"/>
                  <a:pt x="3146593" y="242405"/>
                  <a:pt x="3143557" y="241804"/>
                </a:cubicBezTo>
                <a:cubicBezTo>
                  <a:pt x="3143557" y="241804"/>
                  <a:pt x="3142039" y="241504"/>
                  <a:pt x="3140521" y="241204"/>
                </a:cubicBezTo>
                <a:cubicBezTo>
                  <a:pt x="3140990" y="238827"/>
                  <a:pt x="3140990" y="238827"/>
                  <a:pt x="3142979" y="236751"/>
                </a:cubicBezTo>
                <a:cubicBezTo>
                  <a:pt x="3144497" y="237051"/>
                  <a:pt x="3146015" y="237352"/>
                  <a:pt x="3146484" y="234975"/>
                </a:cubicBezTo>
                <a:cubicBezTo>
                  <a:pt x="3148002" y="235275"/>
                  <a:pt x="3148002" y="235275"/>
                  <a:pt x="3149990" y="233199"/>
                </a:cubicBezTo>
                <a:cubicBezTo>
                  <a:pt x="3149990" y="233199"/>
                  <a:pt x="3149990" y="233199"/>
                  <a:pt x="3151508" y="233499"/>
                </a:cubicBezTo>
                <a:cubicBezTo>
                  <a:pt x="3151508" y="233499"/>
                  <a:pt x="3151508" y="233499"/>
                  <a:pt x="3153027" y="233800"/>
                </a:cubicBezTo>
                <a:cubicBezTo>
                  <a:pt x="3154075" y="236476"/>
                  <a:pt x="3155592" y="236776"/>
                  <a:pt x="3155123" y="239153"/>
                </a:cubicBezTo>
                <a:cubicBezTo>
                  <a:pt x="3155592" y="236776"/>
                  <a:pt x="3157110" y="237076"/>
                  <a:pt x="3157110" y="237076"/>
                </a:cubicBezTo>
                <a:cubicBezTo>
                  <a:pt x="3158050" y="232323"/>
                  <a:pt x="3158990" y="227570"/>
                  <a:pt x="3161449" y="223118"/>
                </a:cubicBezTo>
                <a:cubicBezTo>
                  <a:pt x="3162966" y="223418"/>
                  <a:pt x="3163436" y="221041"/>
                  <a:pt x="3164954" y="221342"/>
                </a:cubicBezTo>
                <a:close/>
                <a:moveTo>
                  <a:pt x="3538220" y="220617"/>
                </a:moveTo>
                <a:cubicBezTo>
                  <a:pt x="3543652" y="224160"/>
                  <a:pt x="3535335" y="227454"/>
                  <a:pt x="3534865" y="229831"/>
                </a:cubicBezTo>
                <a:cubicBezTo>
                  <a:pt x="3533138" y="228871"/>
                  <a:pt x="3532518" y="228132"/>
                  <a:pt x="3532550" y="227482"/>
                </a:cubicBezTo>
                <a:cubicBezTo>
                  <a:pt x="3532648" y="225535"/>
                  <a:pt x="3538621" y="224400"/>
                  <a:pt x="3538220" y="220617"/>
                </a:cubicBezTo>
                <a:close/>
                <a:moveTo>
                  <a:pt x="3180776" y="219979"/>
                </a:moveTo>
                <a:cubicBezTo>
                  <a:pt x="3189793" y="221763"/>
                  <a:pt x="3178497" y="231502"/>
                  <a:pt x="3183005" y="232394"/>
                </a:cubicBezTo>
                <a:cubicBezTo>
                  <a:pt x="3182551" y="234698"/>
                  <a:pt x="3180000" y="231799"/>
                  <a:pt x="3176994" y="231204"/>
                </a:cubicBezTo>
                <a:cubicBezTo>
                  <a:pt x="3176858" y="223994"/>
                  <a:pt x="3181367" y="224885"/>
                  <a:pt x="3180776" y="219979"/>
                </a:cubicBezTo>
                <a:close/>
                <a:moveTo>
                  <a:pt x="3300594" y="218528"/>
                </a:moveTo>
                <a:cubicBezTo>
                  <a:pt x="3303509" y="219104"/>
                  <a:pt x="3301576" y="221216"/>
                  <a:pt x="3300119" y="220928"/>
                </a:cubicBezTo>
                <a:cubicBezTo>
                  <a:pt x="3299644" y="223329"/>
                  <a:pt x="3302558" y="223906"/>
                  <a:pt x="3304016" y="224194"/>
                </a:cubicBezTo>
                <a:cubicBezTo>
                  <a:pt x="3303542" y="226594"/>
                  <a:pt x="3301610" y="228706"/>
                  <a:pt x="3301135" y="231107"/>
                </a:cubicBezTo>
                <a:cubicBezTo>
                  <a:pt x="3296321" y="240133"/>
                  <a:pt x="3300594" y="218528"/>
                  <a:pt x="3297238" y="227842"/>
                </a:cubicBezTo>
                <a:cubicBezTo>
                  <a:pt x="3295535" y="226881"/>
                  <a:pt x="3294954" y="225987"/>
                  <a:pt x="3295026" y="225144"/>
                </a:cubicBezTo>
                <a:cubicBezTo>
                  <a:pt x="3295243" y="222615"/>
                  <a:pt x="3301331" y="220545"/>
                  <a:pt x="3300594" y="218528"/>
                </a:cubicBezTo>
                <a:close/>
                <a:moveTo>
                  <a:pt x="2949387" y="218226"/>
                </a:moveTo>
                <a:cubicBezTo>
                  <a:pt x="2950917" y="218528"/>
                  <a:pt x="2951962" y="221280"/>
                  <a:pt x="2951962" y="221280"/>
                </a:cubicBezTo>
                <a:cubicBezTo>
                  <a:pt x="2951962" y="221280"/>
                  <a:pt x="2951962" y="221280"/>
                  <a:pt x="2951479" y="223728"/>
                </a:cubicBezTo>
                <a:cubicBezTo>
                  <a:pt x="2949464" y="225874"/>
                  <a:pt x="2948980" y="228323"/>
                  <a:pt x="2948496" y="230772"/>
                </a:cubicBezTo>
                <a:cubicBezTo>
                  <a:pt x="2948012" y="233220"/>
                  <a:pt x="2946481" y="232917"/>
                  <a:pt x="2944952" y="232615"/>
                </a:cubicBezTo>
                <a:cubicBezTo>
                  <a:pt x="2943421" y="232312"/>
                  <a:pt x="2943421" y="232312"/>
                  <a:pt x="2942376" y="229560"/>
                </a:cubicBezTo>
                <a:cubicBezTo>
                  <a:pt x="2942859" y="227112"/>
                  <a:pt x="2945358" y="222517"/>
                  <a:pt x="2945843" y="220069"/>
                </a:cubicBezTo>
                <a:cubicBezTo>
                  <a:pt x="2947856" y="217923"/>
                  <a:pt x="2949387" y="218226"/>
                  <a:pt x="2949387" y="218226"/>
                </a:cubicBezTo>
                <a:close/>
                <a:moveTo>
                  <a:pt x="3481470" y="217476"/>
                </a:moveTo>
                <a:cubicBezTo>
                  <a:pt x="3482554" y="220128"/>
                  <a:pt x="3482554" y="220128"/>
                  <a:pt x="3482091" y="222475"/>
                </a:cubicBezTo>
                <a:cubicBezTo>
                  <a:pt x="3482091" y="222475"/>
                  <a:pt x="3482091" y="222475"/>
                  <a:pt x="3481627" y="224820"/>
                </a:cubicBezTo>
                <a:cubicBezTo>
                  <a:pt x="3481627" y="224820"/>
                  <a:pt x="3479615" y="226860"/>
                  <a:pt x="3478687" y="231551"/>
                </a:cubicBezTo>
                <a:cubicBezTo>
                  <a:pt x="3479771" y="234203"/>
                  <a:pt x="3478223" y="233897"/>
                  <a:pt x="3475127" y="233284"/>
                </a:cubicBezTo>
                <a:cubicBezTo>
                  <a:pt x="3473578" y="232978"/>
                  <a:pt x="3472030" y="232672"/>
                  <a:pt x="3472494" y="230326"/>
                </a:cubicBezTo>
                <a:cubicBezTo>
                  <a:pt x="3472183" y="227827"/>
                  <a:pt x="3472648" y="225481"/>
                  <a:pt x="3473440" y="223506"/>
                </a:cubicBezTo>
                <a:cubicBezTo>
                  <a:pt x="3474233" y="221529"/>
                  <a:pt x="3475355" y="219924"/>
                  <a:pt x="3476361" y="218903"/>
                </a:cubicBezTo>
                <a:cubicBezTo>
                  <a:pt x="3476825" y="216558"/>
                  <a:pt x="3479922" y="217171"/>
                  <a:pt x="3481470" y="217476"/>
                </a:cubicBezTo>
                <a:close/>
                <a:moveTo>
                  <a:pt x="3369258" y="216840"/>
                </a:moveTo>
                <a:cubicBezTo>
                  <a:pt x="3369258" y="216840"/>
                  <a:pt x="3370715" y="217129"/>
                  <a:pt x="3370715" y="217129"/>
                </a:cubicBezTo>
                <a:cubicBezTo>
                  <a:pt x="3370245" y="219504"/>
                  <a:pt x="3370245" y="219504"/>
                  <a:pt x="3370245" y="219504"/>
                </a:cubicBezTo>
                <a:cubicBezTo>
                  <a:pt x="3368318" y="221593"/>
                  <a:pt x="3368318" y="221593"/>
                  <a:pt x="3367847" y="223969"/>
                </a:cubicBezTo>
                <a:cubicBezTo>
                  <a:pt x="3367847" y="223969"/>
                  <a:pt x="3367847" y="223969"/>
                  <a:pt x="3367377" y="226347"/>
                </a:cubicBezTo>
                <a:cubicBezTo>
                  <a:pt x="3365921" y="226058"/>
                  <a:pt x="3364464" y="225770"/>
                  <a:pt x="3361549" y="225194"/>
                </a:cubicBezTo>
                <a:cubicBezTo>
                  <a:pt x="3360091" y="224905"/>
                  <a:pt x="3360091" y="224905"/>
                  <a:pt x="3360091" y="224905"/>
                </a:cubicBezTo>
                <a:cubicBezTo>
                  <a:pt x="3360562" y="222529"/>
                  <a:pt x="3360562" y="222529"/>
                  <a:pt x="3362019" y="222817"/>
                </a:cubicBezTo>
                <a:cubicBezTo>
                  <a:pt x="3363476" y="223105"/>
                  <a:pt x="3363476" y="223105"/>
                  <a:pt x="3364934" y="223393"/>
                </a:cubicBezTo>
                <a:cubicBezTo>
                  <a:pt x="3365404" y="221017"/>
                  <a:pt x="3365874" y="218640"/>
                  <a:pt x="3369258" y="216840"/>
                </a:cubicBezTo>
                <a:close/>
                <a:moveTo>
                  <a:pt x="3526508" y="216505"/>
                </a:moveTo>
                <a:cubicBezTo>
                  <a:pt x="3527536" y="219103"/>
                  <a:pt x="3528563" y="221701"/>
                  <a:pt x="3531986" y="219983"/>
                </a:cubicBezTo>
                <a:cubicBezTo>
                  <a:pt x="3528108" y="224006"/>
                  <a:pt x="3526741" y="230919"/>
                  <a:pt x="3519780" y="227148"/>
                </a:cubicBezTo>
                <a:cubicBezTo>
                  <a:pt x="3520236" y="224843"/>
                  <a:pt x="3525141" y="223419"/>
                  <a:pt x="3526508" y="216505"/>
                </a:cubicBezTo>
                <a:close/>
                <a:moveTo>
                  <a:pt x="3407469" y="214518"/>
                </a:moveTo>
                <a:cubicBezTo>
                  <a:pt x="3407469" y="214518"/>
                  <a:pt x="3408960" y="214813"/>
                  <a:pt x="3410451" y="215107"/>
                </a:cubicBezTo>
                <a:cubicBezTo>
                  <a:pt x="3411942" y="215402"/>
                  <a:pt x="3411942" y="215402"/>
                  <a:pt x="3411453" y="217872"/>
                </a:cubicBezTo>
                <a:cubicBezTo>
                  <a:pt x="3407007" y="224690"/>
                  <a:pt x="3401560" y="228744"/>
                  <a:pt x="3396600" y="230329"/>
                </a:cubicBezTo>
                <a:cubicBezTo>
                  <a:pt x="3395110" y="230034"/>
                  <a:pt x="3393619" y="229739"/>
                  <a:pt x="3394107" y="227270"/>
                </a:cubicBezTo>
                <a:cubicBezTo>
                  <a:pt x="3393363" y="227122"/>
                  <a:pt x="3393485" y="226505"/>
                  <a:pt x="3393793" y="225925"/>
                </a:cubicBezTo>
                <a:cubicBezTo>
                  <a:pt x="3394101" y="225345"/>
                  <a:pt x="3394596" y="224801"/>
                  <a:pt x="3394596" y="224801"/>
                </a:cubicBezTo>
                <a:cubicBezTo>
                  <a:pt x="3399555" y="223217"/>
                  <a:pt x="3405003" y="219162"/>
                  <a:pt x="3407469" y="214518"/>
                </a:cubicBezTo>
                <a:close/>
                <a:moveTo>
                  <a:pt x="2931062" y="209814"/>
                </a:moveTo>
                <a:cubicBezTo>
                  <a:pt x="2932108" y="212564"/>
                  <a:pt x="2928564" y="214407"/>
                  <a:pt x="2927595" y="219305"/>
                </a:cubicBezTo>
                <a:cubicBezTo>
                  <a:pt x="2925300" y="218850"/>
                  <a:pt x="2924879" y="214951"/>
                  <a:pt x="2925674" y="211928"/>
                </a:cubicBezTo>
                <a:cubicBezTo>
                  <a:pt x="2926472" y="208905"/>
                  <a:pt x="2928486" y="206759"/>
                  <a:pt x="2931062" y="209814"/>
                </a:cubicBezTo>
                <a:close/>
                <a:moveTo>
                  <a:pt x="3078142" y="208659"/>
                </a:moveTo>
                <a:lnTo>
                  <a:pt x="3078330" y="212069"/>
                </a:lnTo>
                <a:cubicBezTo>
                  <a:pt x="3078349" y="214851"/>
                  <a:pt x="3078273" y="213794"/>
                  <a:pt x="3078202" y="212044"/>
                </a:cubicBezTo>
                <a:lnTo>
                  <a:pt x="3078120" y="208680"/>
                </a:lnTo>
                <a:close/>
                <a:moveTo>
                  <a:pt x="3047707" y="208034"/>
                </a:moveTo>
                <a:cubicBezTo>
                  <a:pt x="3052080" y="208899"/>
                  <a:pt x="3046744" y="220565"/>
                  <a:pt x="3044803" y="222726"/>
                </a:cubicBezTo>
                <a:cubicBezTo>
                  <a:pt x="3043952" y="221285"/>
                  <a:pt x="3043586" y="220259"/>
                  <a:pt x="3043548" y="219376"/>
                </a:cubicBezTo>
                <a:cubicBezTo>
                  <a:pt x="3043433" y="216730"/>
                  <a:pt x="3046255" y="215380"/>
                  <a:pt x="3047707" y="208034"/>
                </a:cubicBezTo>
                <a:close/>
                <a:moveTo>
                  <a:pt x="2852387" y="206230"/>
                </a:moveTo>
                <a:cubicBezTo>
                  <a:pt x="2852387" y="206230"/>
                  <a:pt x="2853916" y="206532"/>
                  <a:pt x="2855446" y="206835"/>
                </a:cubicBezTo>
                <a:cubicBezTo>
                  <a:pt x="2855446" y="206835"/>
                  <a:pt x="2855446" y="206835"/>
                  <a:pt x="2854958" y="209304"/>
                </a:cubicBezTo>
                <a:cubicBezTo>
                  <a:pt x="2852940" y="211470"/>
                  <a:pt x="2852452" y="213939"/>
                  <a:pt x="2851963" y="216409"/>
                </a:cubicBezTo>
                <a:cubicBezTo>
                  <a:pt x="2851475" y="218878"/>
                  <a:pt x="2850987" y="221347"/>
                  <a:pt x="2848968" y="223513"/>
                </a:cubicBezTo>
                <a:cubicBezTo>
                  <a:pt x="2847438" y="223211"/>
                  <a:pt x="2847438" y="223211"/>
                  <a:pt x="2845908" y="222908"/>
                </a:cubicBezTo>
                <a:cubicBezTo>
                  <a:pt x="2844378" y="222606"/>
                  <a:pt x="2844866" y="220137"/>
                  <a:pt x="2844866" y="220137"/>
                </a:cubicBezTo>
                <a:cubicBezTo>
                  <a:pt x="2846885" y="217970"/>
                  <a:pt x="2847373" y="215501"/>
                  <a:pt x="2847861" y="213032"/>
                </a:cubicBezTo>
                <a:cubicBezTo>
                  <a:pt x="2848350" y="210562"/>
                  <a:pt x="2848838" y="208094"/>
                  <a:pt x="2852387" y="206230"/>
                </a:cubicBezTo>
                <a:close/>
                <a:moveTo>
                  <a:pt x="3420054" y="195900"/>
                </a:moveTo>
                <a:cubicBezTo>
                  <a:pt x="3422375" y="195977"/>
                  <a:pt x="3410875" y="196447"/>
                  <a:pt x="3410810" y="196214"/>
                </a:cubicBezTo>
                <a:cubicBezTo>
                  <a:pt x="3410798" y="196169"/>
                  <a:pt x="3411200" y="196098"/>
                  <a:pt x="3412192" y="195996"/>
                </a:cubicBezTo>
                <a:cubicBezTo>
                  <a:pt x="3416972" y="195893"/>
                  <a:pt x="3419281" y="195875"/>
                  <a:pt x="3420054" y="195900"/>
                </a:cubicBezTo>
                <a:close/>
                <a:moveTo>
                  <a:pt x="3079886" y="195378"/>
                </a:moveTo>
                <a:cubicBezTo>
                  <a:pt x="3082098" y="196750"/>
                  <a:pt x="3083344" y="200115"/>
                  <a:pt x="3082395" y="204916"/>
                </a:cubicBezTo>
                <a:lnTo>
                  <a:pt x="3078142" y="208659"/>
                </a:lnTo>
                <a:lnTo>
                  <a:pt x="3078099" y="207857"/>
                </a:lnTo>
                <a:lnTo>
                  <a:pt x="3078120" y="208680"/>
                </a:lnTo>
                <a:lnTo>
                  <a:pt x="3073140" y="213063"/>
                </a:lnTo>
                <a:cubicBezTo>
                  <a:pt x="3070198" y="212482"/>
                  <a:pt x="3068874" y="211440"/>
                  <a:pt x="3068483" y="210155"/>
                </a:cubicBezTo>
                <a:cubicBezTo>
                  <a:pt x="3068190" y="209191"/>
                  <a:pt x="3068422" y="208089"/>
                  <a:pt x="3068887" y="206941"/>
                </a:cubicBezTo>
                <a:cubicBezTo>
                  <a:pt x="3070284" y="203496"/>
                  <a:pt x="3073790" y="199629"/>
                  <a:pt x="3071574" y="197787"/>
                </a:cubicBezTo>
                <a:cubicBezTo>
                  <a:pt x="3074493" y="194622"/>
                  <a:pt x="3077673" y="194005"/>
                  <a:pt x="3079886" y="195378"/>
                </a:cubicBezTo>
                <a:close/>
                <a:moveTo>
                  <a:pt x="3289929" y="193970"/>
                </a:moveTo>
                <a:cubicBezTo>
                  <a:pt x="3284617" y="197858"/>
                  <a:pt x="3290963" y="204052"/>
                  <a:pt x="3282220" y="202323"/>
                </a:cubicBezTo>
                <a:cubicBezTo>
                  <a:pt x="3285604" y="200523"/>
                  <a:pt x="3279728" y="191952"/>
                  <a:pt x="3289929" y="193970"/>
                </a:cubicBezTo>
                <a:close/>
                <a:moveTo>
                  <a:pt x="2953092" y="192018"/>
                </a:moveTo>
                <a:cubicBezTo>
                  <a:pt x="2958749" y="195575"/>
                  <a:pt x="2956430" y="207304"/>
                  <a:pt x="2948315" y="208136"/>
                </a:cubicBezTo>
                <a:cubicBezTo>
                  <a:pt x="2951237" y="201401"/>
                  <a:pt x="2951237" y="201401"/>
                  <a:pt x="2953092" y="192018"/>
                </a:cubicBezTo>
                <a:close/>
                <a:moveTo>
                  <a:pt x="3340748" y="189651"/>
                </a:moveTo>
                <a:cubicBezTo>
                  <a:pt x="3343269" y="192626"/>
                  <a:pt x="3344764" y="192922"/>
                  <a:pt x="3345790" y="195602"/>
                </a:cubicBezTo>
                <a:cubicBezTo>
                  <a:pt x="3346815" y="198282"/>
                  <a:pt x="3346343" y="200666"/>
                  <a:pt x="3349336" y="201258"/>
                </a:cubicBezTo>
                <a:cubicBezTo>
                  <a:pt x="3349336" y="201258"/>
                  <a:pt x="3349336" y="201258"/>
                  <a:pt x="3350832" y="201553"/>
                </a:cubicBezTo>
                <a:cubicBezTo>
                  <a:pt x="3350362" y="203937"/>
                  <a:pt x="3350362" y="203937"/>
                  <a:pt x="3348394" y="206025"/>
                </a:cubicBezTo>
                <a:cubicBezTo>
                  <a:pt x="3348394" y="206025"/>
                  <a:pt x="3349890" y="206321"/>
                  <a:pt x="3349890" y="206321"/>
                </a:cubicBezTo>
                <a:cubicBezTo>
                  <a:pt x="3349418" y="208706"/>
                  <a:pt x="3349418" y="208706"/>
                  <a:pt x="3349418" y="208706"/>
                </a:cubicBezTo>
                <a:cubicBezTo>
                  <a:pt x="3350443" y="211385"/>
                  <a:pt x="3351468" y="214065"/>
                  <a:pt x="3350526" y="218833"/>
                </a:cubicBezTo>
                <a:cubicBezTo>
                  <a:pt x="3350526" y="218833"/>
                  <a:pt x="3350054" y="221217"/>
                  <a:pt x="3348558" y="220921"/>
                </a:cubicBezTo>
                <a:lnTo>
                  <a:pt x="3350054" y="221217"/>
                </a:lnTo>
                <a:cubicBezTo>
                  <a:pt x="3352103" y="226577"/>
                  <a:pt x="3346672" y="230458"/>
                  <a:pt x="3343290" y="239698"/>
                </a:cubicBezTo>
                <a:cubicBezTo>
                  <a:pt x="3348722" y="235817"/>
                  <a:pt x="3345729" y="235225"/>
                  <a:pt x="3352739" y="239088"/>
                </a:cubicBezTo>
                <a:cubicBezTo>
                  <a:pt x="3343844" y="244761"/>
                  <a:pt x="3347000" y="260248"/>
                  <a:pt x="3346058" y="265016"/>
                </a:cubicBezTo>
                <a:lnTo>
                  <a:pt x="3349051" y="265608"/>
                </a:lnTo>
                <a:cubicBezTo>
                  <a:pt x="3349051" y="265608"/>
                  <a:pt x="3350547" y="265905"/>
                  <a:pt x="3350547" y="265905"/>
                </a:cubicBezTo>
                <a:cubicBezTo>
                  <a:pt x="3350075" y="268288"/>
                  <a:pt x="3348579" y="267992"/>
                  <a:pt x="3348579" y="267992"/>
                </a:cubicBezTo>
                <a:cubicBezTo>
                  <a:pt x="3348579" y="267992"/>
                  <a:pt x="3348579" y="267992"/>
                  <a:pt x="3347083" y="267696"/>
                </a:cubicBezTo>
                <a:cubicBezTo>
                  <a:pt x="3352124" y="273647"/>
                  <a:pt x="3341733" y="279024"/>
                  <a:pt x="3348742" y="282887"/>
                </a:cubicBezTo>
                <a:cubicBezTo>
                  <a:pt x="3340790" y="283792"/>
                  <a:pt x="3347882" y="295104"/>
                  <a:pt x="3341343" y="288856"/>
                </a:cubicBezTo>
                <a:cubicBezTo>
                  <a:pt x="3342369" y="291536"/>
                  <a:pt x="3341897" y="293920"/>
                  <a:pt x="3340401" y="293624"/>
                </a:cubicBezTo>
                <a:cubicBezTo>
                  <a:pt x="3339458" y="298393"/>
                  <a:pt x="3343865" y="291832"/>
                  <a:pt x="3345914" y="297191"/>
                </a:cubicBezTo>
                <a:cubicBezTo>
                  <a:pt x="3342450" y="298984"/>
                  <a:pt x="3342533" y="306431"/>
                  <a:pt x="3338597" y="310607"/>
                </a:cubicBezTo>
                <a:cubicBezTo>
                  <a:pt x="3343085" y="311496"/>
                  <a:pt x="3345054" y="309407"/>
                  <a:pt x="3347021" y="307320"/>
                </a:cubicBezTo>
                <a:cubicBezTo>
                  <a:pt x="3352535" y="310887"/>
                  <a:pt x="3339151" y="315672"/>
                  <a:pt x="3351593" y="315654"/>
                </a:cubicBezTo>
                <a:cubicBezTo>
                  <a:pt x="3345689" y="321919"/>
                  <a:pt x="3350260" y="330254"/>
                  <a:pt x="3345853" y="336815"/>
                </a:cubicBezTo>
                <a:cubicBezTo>
                  <a:pt x="3345853" y="336815"/>
                  <a:pt x="3345853" y="336815"/>
                  <a:pt x="3344357" y="336519"/>
                </a:cubicBezTo>
                <a:cubicBezTo>
                  <a:pt x="3344357" y="336519"/>
                  <a:pt x="3344357" y="336519"/>
                  <a:pt x="3347903" y="342174"/>
                </a:cubicBezTo>
                <a:cubicBezTo>
                  <a:pt x="3348374" y="339790"/>
                  <a:pt x="3348846" y="337406"/>
                  <a:pt x="3350814" y="335319"/>
                </a:cubicBezTo>
                <a:cubicBezTo>
                  <a:pt x="3351285" y="332934"/>
                  <a:pt x="3353253" y="330847"/>
                  <a:pt x="3353725" y="328462"/>
                </a:cubicBezTo>
                <a:cubicBezTo>
                  <a:pt x="3353725" y="328462"/>
                  <a:pt x="3354196" y="326079"/>
                  <a:pt x="3355693" y="326375"/>
                </a:cubicBezTo>
                <a:cubicBezTo>
                  <a:pt x="3355693" y="326375"/>
                  <a:pt x="3356718" y="329054"/>
                  <a:pt x="3356718" y="329054"/>
                </a:cubicBezTo>
                <a:cubicBezTo>
                  <a:pt x="3356246" y="331438"/>
                  <a:pt x="3354278" y="333526"/>
                  <a:pt x="3353806" y="335910"/>
                </a:cubicBezTo>
                <a:cubicBezTo>
                  <a:pt x="3351839" y="337998"/>
                  <a:pt x="3351368" y="340382"/>
                  <a:pt x="3350425" y="345150"/>
                </a:cubicBezTo>
                <a:cubicBezTo>
                  <a:pt x="3350425" y="345150"/>
                  <a:pt x="3350425" y="345150"/>
                  <a:pt x="3349482" y="349917"/>
                </a:cubicBezTo>
                <a:cubicBezTo>
                  <a:pt x="3350978" y="350213"/>
                  <a:pt x="3352004" y="352894"/>
                  <a:pt x="3352004" y="352894"/>
                </a:cubicBezTo>
                <a:cubicBezTo>
                  <a:pt x="3351532" y="355278"/>
                  <a:pt x="3351532" y="355278"/>
                  <a:pt x="3351061" y="357661"/>
                </a:cubicBezTo>
                <a:cubicBezTo>
                  <a:pt x="3350589" y="360046"/>
                  <a:pt x="3348622" y="362134"/>
                  <a:pt x="3346654" y="364222"/>
                </a:cubicBezTo>
                <a:cubicBezTo>
                  <a:pt x="3346654" y="364222"/>
                  <a:pt x="3346654" y="364222"/>
                  <a:pt x="3348150" y="364518"/>
                </a:cubicBezTo>
                <a:cubicBezTo>
                  <a:pt x="3347679" y="366902"/>
                  <a:pt x="3346182" y="366606"/>
                  <a:pt x="3343189" y="366014"/>
                </a:cubicBezTo>
                <a:cubicBezTo>
                  <a:pt x="3341775" y="373166"/>
                  <a:pt x="3353663" y="368085"/>
                  <a:pt x="3349257" y="374645"/>
                </a:cubicBezTo>
                <a:cubicBezTo>
                  <a:pt x="3354217" y="373149"/>
                  <a:pt x="3348150" y="364518"/>
                  <a:pt x="3359649" y="369269"/>
                </a:cubicBezTo>
                <a:cubicBezTo>
                  <a:pt x="3362088" y="364796"/>
                  <a:pt x="3363502" y="357646"/>
                  <a:pt x="3364916" y="350493"/>
                </a:cubicBezTo>
                <a:cubicBezTo>
                  <a:pt x="3367355" y="346020"/>
                  <a:pt x="3368770" y="338869"/>
                  <a:pt x="3371208" y="334397"/>
                </a:cubicBezTo>
                <a:cubicBezTo>
                  <a:pt x="3371208" y="334397"/>
                  <a:pt x="3371208" y="334397"/>
                  <a:pt x="3371680" y="332013"/>
                </a:cubicBezTo>
                <a:cubicBezTo>
                  <a:pt x="3373176" y="332309"/>
                  <a:pt x="3376169" y="332901"/>
                  <a:pt x="3378137" y="330812"/>
                </a:cubicBezTo>
                <a:cubicBezTo>
                  <a:pt x="3381129" y="331404"/>
                  <a:pt x="3381129" y="331404"/>
                  <a:pt x="3381600" y="329020"/>
                </a:cubicBezTo>
                <a:cubicBezTo>
                  <a:pt x="3381600" y="329020"/>
                  <a:pt x="3383569" y="326932"/>
                  <a:pt x="3385064" y="327228"/>
                </a:cubicBezTo>
                <a:cubicBezTo>
                  <a:pt x="3386561" y="327524"/>
                  <a:pt x="3388058" y="327820"/>
                  <a:pt x="3387586" y="330203"/>
                </a:cubicBezTo>
                <a:cubicBezTo>
                  <a:pt x="3386172" y="337356"/>
                  <a:pt x="3381683" y="336467"/>
                  <a:pt x="3378218" y="338260"/>
                </a:cubicBezTo>
                <a:cubicBezTo>
                  <a:pt x="3376723" y="337965"/>
                  <a:pt x="3375227" y="337668"/>
                  <a:pt x="3375227" y="337668"/>
                </a:cubicBezTo>
                <a:cubicBezTo>
                  <a:pt x="3372787" y="342141"/>
                  <a:pt x="3371844" y="346909"/>
                  <a:pt x="3370902" y="351676"/>
                </a:cubicBezTo>
                <a:cubicBezTo>
                  <a:pt x="3369488" y="358828"/>
                  <a:pt x="3368073" y="365981"/>
                  <a:pt x="3363666" y="372541"/>
                </a:cubicBezTo>
                <a:cubicBezTo>
                  <a:pt x="3363666" y="372541"/>
                  <a:pt x="3365162" y="372837"/>
                  <a:pt x="3365162" y="372837"/>
                </a:cubicBezTo>
                <a:cubicBezTo>
                  <a:pt x="3365162" y="372837"/>
                  <a:pt x="3365162" y="372837"/>
                  <a:pt x="3364691" y="375221"/>
                </a:cubicBezTo>
                <a:cubicBezTo>
                  <a:pt x="3368156" y="373428"/>
                  <a:pt x="3368156" y="373428"/>
                  <a:pt x="3370124" y="371340"/>
                </a:cubicBezTo>
                <a:cubicBezTo>
                  <a:pt x="3370124" y="371340"/>
                  <a:pt x="3370124" y="371340"/>
                  <a:pt x="3371620" y="371636"/>
                </a:cubicBezTo>
                <a:cubicBezTo>
                  <a:pt x="3374611" y="372228"/>
                  <a:pt x="3376108" y="372523"/>
                  <a:pt x="3379101" y="373114"/>
                </a:cubicBezTo>
                <a:cubicBezTo>
                  <a:pt x="3379101" y="373114"/>
                  <a:pt x="3379101" y="373114"/>
                  <a:pt x="3379573" y="370732"/>
                </a:cubicBezTo>
                <a:cubicBezTo>
                  <a:pt x="3381540" y="368643"/>
                  <a:pt x="3381540" y="368643"/>
                  <a:pt x="3382011" y="366260"/>
                </a:cubicBezTo>
                <a:cubicBezTo>
                  <a:pt x="3383979" y="364171"/>
                  <a:pt x="3385475" y="364466"/>
                  <a:pt x="3386971" y="364763"/>
                </a:cubicBezTo>
                <a:cubicBezTo>
                  <a:pt x="3388468" y="365059"/>
                  <a:pt x="3387997" y="367443"/>
                  <a:pt x="3387997" y="367443"/>
                </a:cubicBezTo>
                <a:cubicBezTo>
                  <a:pt x="3387997" y="367443"/>
                  <a:pt x="3387525" y="369826"/>
                  <a:pt x="3387525" y="369826"/>
                </a:cubicBezTo>
                <a:cubicBezTo>
                  <a:pt x="3387525" y="369826"/>
                  <a:pt x="3387054" y="372211"/>
                  <a:pt x="3386582" y="374595"/>
                </a:cubicBezTo>
                <a:cubicBezTo>
                  <a:pt x="3386582" y="374595"/>
                  <a:pt x="3384614" y="376683"/>
                  <a:pt x="3384143" y="379066"/>
                </a:cubicBezTo>
                <a:cubicBezTo>
                  <a:pt x="3384143" y="379066"/>
                  <a:pt x="3384143" y="379066"/>
                  <a:pt x="3385640" y="379363"/>
                </a:cubicBezTo>
                <a:cubicBezTo>
                  <a:pt x="3386665" y="382042"/>
                  <a:pt x="3388161" y="382338"/>
                  <a:pt x="3389657" y="382634"/>
                </a:cubicBezTo>
                <a:cubicBezTo>
                  <a:pt x="3389657" y="382634"/>
                  <a:pt x="3389657" y="382634"/>
                  <a:pt x="3390128" y="380251"/>
                </a:cubicBezTo>
                <a:cubicBezTo>
                  <a:pt x="3390128" y="380251"/>
                  <a:pt x="3390128" y="380251"/>
                  <a:pt x="3390600" y="377867"/>
                </a:cubicBezTo>
                <a:cubicBezTo>
                  <a:pt x="3394064" y="376074"/>
                  <a:pt x="3398553" y="376962"/>
                  <a:pt x="3401075" y="379937"/>
                </a:cubicBezTo>
                <a:cubicBezTo>
                  <a:pt x="3401075" y="379937"/>
                  <a:pt x="3401075" y="379937"/>
                  <a:pt x="3402571" y="380234"/>
                </a:cubicBezTo>
                <a:cubicBezTo>
                  <a:pt x="3403042" y="377849"/>
                  <a:pt x="3403042" y="377849"/>
                  <a:pt x="3403513" y="375465"/>
                </a:cubicBezTo>
                <a:cubicBezTo>
                  <a:pt x="3403513" y="375465"/>
                  <a:pt x="3403984" y="373082"/>
                  <a:pt x="3402488" y="372786"/>
                </a:cubicBezTo>
                <a:cubicBezTo>
                  <a:pt x="3402960" y="370402"/>
                  <a:pt x="3404456" y="370698"/>
                  <a:pt x="3406424" y="368609"/>
                </a:cubicBezTo>
                <a:cubicBezTo>
                  <a:pt x="3407920" y="368905"/>
                  <a:pt x="3408945" y="371585"/>
                  <a:pt x="3408474" y="373969"/>
                </a:cubicBezTo>
                <a:cubicBezTo>
                  <a:pt x="3408474" y="373969"/>
                  <a:pt x="3408474" y="373969"/>
                  <a:pt x="3409499" y="376649"/>
                </a:cubicBezTo>
                <a:cubicBezTo>
                  <a:pt x="3409499" y="376649"/>
                  <a:pt x="3409027" y="379033"/>
                  <a:pt x="3408556" y="381417"/>
                </a:cubicBezTo>
                <a:cubicBezTo>
                  <a:pt x="3408556" y="381417"/>
                  <a:pt x="3408556" y="381417"/>
                  <a:pt x="3408084" y="383801"/>
                </a:cubicBezTo>
                <a:cubicBezTo>
                  <a:pt x="3409581" y="384097"/>
                  <a:pt x="3411077" y="384393"/>
                  <a:pt x="3411077" y="384393"/>
                </a:cubicBezTo>
                <a:cubicBezTo>
                  <a:pt x="3414070" y="384985"/>
                  <a:pt x="3417062" y="385576"/>
                  <a:pt x="3420055" y="386168"/>
                </a:cubicBezTo>
                <a:cubicBezTo>
                  <a:pt x="3420526" y="383784"/>
                  <a:pt x="3420998" y="381400"/>
                  <a:pt x="3422494" y="381695"/>
                </a:cubicBezTo>
                <a:cubicBezTo>
                  <a:pt x="3422494" y="381695"/>
                  <a:pt x="3422494" y="381695"/>
                  <a:pt x="3422965" y="379312"/>
                </a:cubicBezTo>
                <a:cubicBezTo>
                  <a:pt x="3424462" y="379607"/>
                  <a:pt x="3425958" y="379904"/>
                  <a:pt x="3426430" y="377520"/>
                </a:cubicBezTo>
                <a:cubicBezTo>
                  <a:pt x="3427925" y="377815"/>
                  <a:pt x="3429422" y="378111"/>
                  <a:pt x="3429422" y="378111"/>
                </a:cubicBezTo>
                <a:cubicBezTo>
                  <a:pt x="3429422" y="378111"/>
                  <a:pt x="3428950" y="380495"/>
                  <a:pt x="3428950" y="380495"/>
                </a:cubicBezTo>
                <a:cubicBezTo>
                  <a:pt x="3426983" y="382583"/>
                  <a:pt x="3425487" y="382287"/>
                  <a:pt x="3425487" y="382287"/>
                </a:cubicBezTo>
                <a:cubicBezTo>
                  <a:pt x="3423519" y="384375"/>
                  <a:pt x="3423048" y="386760"/>
                  <a:pt x="3424543" y="387055"/>
                </a:cubicBezTo>
                <a:cubicBezTo>
                  <a:pt x="3425569" y="389736"/>
                  <a:pt x="3426122" y="394799"/>
                  <a:pt x="3425650" y="397184"/>
                </a:cubicBezTo>
                <a:cubicBezTo>
                  <a:pt x="3425650" y="397184"/>
                  <a:pt x="3425179" y="399567"/>
                  <a:pt x="3425179" y="399567"/>
                </a:cubicBezTo>
                <a:cubicBezTo>
                  <a:pt x="3424708" y="401952"/>
                  <a:pt x="3423212" y="401656"/>
                  <a:pt x="3424237" y="404335"/>
                </a:cubicBezTo>
                <a:cubicBezTo>
                  <a:pt x="3424237" y="404335"/>
                  <a:pt x="3422269" y="406423"/>
                  <a:pt x="3420773" y="406127"/>
                </a:cubicBezTo>
                <a:cubicBezTo>
                  <a:pt x="3419276" y="405832"/>
                  <a:pt x="3418251" y="403152"/>
                  <a:pt x="3418251" y="403152"/>
                </a:cubicBezTo>
                <a:cubicBezTo>
                  <a:pt x="3418723" y="400768"/>
                  <a:pt x="3418723" y="400768"/>
                  <a:pt x="3419195" y="398384"/>
                </a:cubicBezTo>
                <a:cubicBezTo>
                  <a:pt x="3419666" y="395999"/>
                  <a:pt x="3420137" y="393616"/>
                  <a:pt x="3419112" y="390936"/>
                </a:cubicBezTo>
                <a:cubicBezTo>
                  <a:pt x="3419112" y="390936"/>
                  <a:pt x="3419584" y="388552"/>
                  <a:pt x="3419584" y="388552"/>
                </a:cubicBezTo>
                <a:cubicBezTo>
                  <a:pt x="3416590" y="387960"/>
                  <a:pt x="3413599" y="387368"/>
                  <a:pt x="3410606" y="386777"/>
                </a:cubicBezTo>
                <a:cubicBezTo>
                  <a:pt x="3409110" y="386480"/>
                  <a:pt x="3407613" y="386184"/>
                  <a:pt x="3406116" y="385888"/>
                </a:cubicBezTo>
                <a:cubicBezTo>
                  <a:pt x="3406116" y="385888"/>
                  <a:pt x="3406116" y="385888"/>
                  <a:pt x="3407142" y="388569"/>
                </a:cubicBezTo>
                <a:cubicBezTo>
                  <a:pt x="3409192" y="393929"/>
                  <a:pt x="3415730" y="400175"/>
                  <a:pt x="3406199" y="393337"/>
                </a:cubicBezTo>
                <a:cubicBezTo>
                  <a:pt x="3406199" y="393337"/>
                  <a:pt x="3406199" y="393337"/>
                  <a:pt x="3404702" y="393041"/>
                </a:cubicBezTo>
                <a:cubicBezTo>
                  <a:pt x="3405727" y="395720"/>
                  <a:pt x="3405727" y="395720"/>
                  <a:pt x="3406752" y="398401"/>
                </a:cubicBezTo>
                <a:cubicBezTo>
                  <a:pt x="3406752" y="398401"/>
                  <a:pt x="3406752" y="398401"/>
                  <a:pt x="3406281" y="400784"/>
                </a:cubicBezTo>
                <a:cubicBezTo>
                  <a:pt x="3404785" y="400489"/>
                  <a:pt x="3404785" y="400489"/>
                  <a:pt x="3403288" y="400193"/>
                </a:cubicBezTo>
                <a:cubicBezTo>
                  <a:pt x="3402263" y="397514"/>
                  <a:pt x="3402734" y="395129"/>
                  <a:pt x="3401710" y="392448"/>
                </a:cubicBezTo>
                <a:cubicBezTo>
                  <a:pt x="3395725" y="391266"/>
                  <a:pt x="3395642" y="383818"/>
                  <a:pt x="3397610" y="381729"/>
                </a:cubicBezTo>
                <a:cubicBezTo>
                  <a:pt x="3396585" y="379050"/>
                  <a:pt x="3395088" y="378754"/>
                  <a:pt x="3393122" y="380842"/>
                </a:cubicBezTo>
                <a:cubicBezTo>
                  <a:pt x="3392650" y="383226"/>
                  <a:pt x="3392178" y="385610"/>
                  <a:pt x="3390210" y="387698"/>
                </a:cubicBezTo>
                <a:cubicBezTo>
                  <a:pt x="3390210" y="387698"/>
                  <a:pt x="3390210" y="387698"/>
                  <a:pt x="3393203" y="388290"/>
                </a:cubicBezTo>
                <a:cubicBezTo>
                  <a:pt x="3388796" y="394850"/>
                  <a:pt x="3406199" y="393337"/>
                  <a:pt x="3397303" y="399009"/>
                </a:cubicBezTo>
                <a:cubicBezTo>
                  <a:pt x="3397303" y="399009"/>
                  <a:pt x="3397303" y="399009"/>
                  <a:pt x="3395807" y="398713"/>
                </a:cubicBezTo>
                <a:cubicBezTo>
                  <a:pt x="3396832" y="401394"/>
                  <a:pt x="3398328" y="401689"/>
                  <a:pt x="3400848" y="404665"/>
                </a:cubicBezTo>
                <a:cubicBezTo>
                  <a:pt x="3400848" y="404665"/>
                  <a:pt x="3400848" y="404665"/>
                  <a:pt x="3400378" y="407049"/>
                </a:cubicBezTo>
                <a:cubicBezTo>
                  <a:pt x="3400378" y="407049"/>
                  <a:pt x="3398882" y="406753"/>
                  <a:pt x="3398882" y="406753"/>
                </a:cubicBezTo>
                <a:cubicBezTo>
                  <a:pt x="3395889" y="406162"/>
                  <a:pt x="3393368" y="403185"/>
                  <a:pt x="3392342" y="400505"/>
                </a:cubicBezTo>
                <a:cubicBezTo>
                  <a:pt x="3390374" y="402594"/>
                  <a:pt x="3387382" y="402003"/>
                  <a:pt x="3387853" y="399618"/>
                </a:cubicBezTo>
                <a:cubicBezTo>
                  <a:pt x="3384862" y="399026"/>
                  <a:pt x="3385415" y="404090"/>
                  <a:pt x="3384943" y="406474"/>
                </a:cubicBezTo>
                <a:cubicBezTo>
                  <a:pt x="3376990" y="407379"/>
                  <a:pt x="3378322" y="392779"/>
                  <a:pt x="3374386" y="396955"/>
                </a:cubicBezTo>
                <a:cubicBezTo>
                  <a:pt x="3369898" y="396068"/>
                  <a:pt x="3378794" y="390395"/>
                  <a:pt x="3379266" y="388011"/>
                </a:cubicBezTo>
                <a:lnTo>
                  <a:pt x="3377769" y="387715"/>
                </a:lnTo>
                <a:cubicBezTo>
                  <a:pt x="3376273" y="387419"/>
                  <a:pt x="3374776" y="387123"/>
                  <a:pt x="3374305" y="389507"/>
                </a:cubicBezTo>
                <a:cubicBezTo>
                  <a:pt x="3369426" y="398451"/>
                  <a:pt x="3371005" y="406196"/>
                  <a:pt x="3374551" y="411851"/>
                </a:cubicBezTo>
                <a:cubicBezTo>
                  <a:pt x="3372584" y="413938"/>
                  <a:pt x="3371559" y="411259"/>
                  <a:pt x="3370062" y="410963"/>
                </a:cubicBezTo>
                <a:cubicBezTo>
                  <a:pt x="3365655" y="417523"/>
                  <a:pt x="3373608" y="416619"/>
                  <a:pt x="3378097" y="417507"/>
                </a:cubicBezTo>
                <a:cubicBezTo>
                  <a:pt x="3374161" y="421682"/>
                  <a:pt x="3366209" y="422587"/>
                  <a:pt x="3362273" y="426764"/>
                </a:cubicBezTo>
                <a:cubicBezTo>
                  <a:pt x="3369755" y="428242"/>
                  <a:pt x="3364405" y="439571"/>
                  <a:pt x="3367008" y="449995"/>
                </a:cubicBezTo>
                <a:cubicBezTo>
                  <a:pt x="3368505" y="450291"/>
                  <a:pt x="3369447" y="445522"/>
                  <a:pt x="3369919" y="443138"/>
                </a:cubicBezTo>
                <a:cubicBezTo>
                  <a:pt x="3378036" y="457129"/>
                  <a:pt x="3355202" y="462523"/>
                  <a:pt x="3360327" y="475922"/>
                </a:cubicBezTo>
                <a:cubicBezTo>
                  <a:pt x="3361823" y="476218"/>
                  <a:pt x="3363319" y="476514"/>
                  <a:pt x="3363319" y="476514"/>
                </a:cubicBezTo>
                <a:cubicBezTo>
                  <a:pt x="3366784" y="474721"/>
                  <a:pt x="3369223" y="470250"/>
                  <a:pt x="3369694" y="467867"/>
                </a:cubicBezTo>
                <a:cubicBezTo>
                  <a:pt x="3369694" y="467867"/>
                  <a:pt x="3370165" y="465482"/>
                  <a:pt x="3371662" y="465777"/>
                </a:cubicBezTo>
                <a:cubicBezTo>
                  <a:pt x="3373158" y="466073"/>
                  <a:pt x="3372686" y="468458"/>
                  <a:pt x="3372686" y="468458"/>
                </a:cubicBezTo>
                <a:cubicBezTo>
                  <a:pt x="3371744" y="473226"/>
                  <a:pt x="3367808" y="477402"/>
                  <a:pt x="3365840" y="479490"/>
                </a:cubicBezTo>
                <a:cubicBezTo>
                  <a:pt x="3365370" y="481874"/>
                  <a:pt x="3365370" y="481874"/>
                  <a:pt x="3365370" y="481874"/>
                </a:cubicBezTo>
                <a:cubicBezTo>
                  <a:pt x="3365370" y="481874"/>
                  <a:pt x="3364898" y="484258"/>
                  <a:pt x="3364898" y="484258"/>
                </a:cubicBezTo>
                <a:cubicBezTo>
                  <a:pt x="3366394" y="484554"/>
                  <a:pt x="3365923" y="486938"/>
                  <a:pt x="3367419" y="487234"/>
                </a:cubicBezTo>
                <a:cubicBezTo>
                  <a:pt x="3368444" y="489913"/>
                  <a:pt x="3368444" y="489913"/>
                  <a:pt x="3369468" y="492594"/>
                </a:cubicBezTo>
                <a:cubicBezTo>
                  <a:pt x="3369468" y="492594"/>
                  <a:pt x="3369468" y="492594"/>
                  <a:pt x="3369940" y="490210"/>
                </a:cubicBezTo>
                <a:cubicBezTo>
                  <a:pt x="3369386" y="485145"/>
                  <a:pt x="3373793" y="478585"/>
                  <a:pt x="3376315" y="481560"/>
                </a:cubicBezTo>
                <a:cubicBezTo>
                  <a:pt x="3372768" y="475905"/>
                  <a:pt x="3382217" y="475297"/>
                  <a:pt x="3378201" y="472025"/>
                </a:cubicBezTo>
                <a:cubicBezTo>
                  <a:pt x="3379143" y="467257"/>
                  <a:pt x="3383160" y="470529"/>
                  <a:pt x="3386153" y="471121"/>
                </a:cubicBezTo>
                <a:cubicBezTo>
                  <a:pt x="3385128" y="468441"/>
                  <a:pt x="3385128" y="468441"/>
                  <a:pt x="3385128" y="468441"/>
                </a:cubicBezTo>
                <a:cubicBezTo>
                  <a:pt x="3385600" y="466057"/>
                  <a:pt x="3385600" y="466057"/>
                  <a:pt x="3387096" y="466353"/>
                </a:cubicBezTo>
                <a:cubicBezTo>
                  <a:pt x="3384104" y="465761"/>
                  <a:pt x="3385046" y="460992"/>
                  <a:pt x="3385046" y="460992"/>
                </a:cubicBezTo>
                <a:cubicBezTo>
                  <a:pt x="3387014" y="458905"/>
                  <a:pt x="3391503" y="459793"/>
                  <a:pt x="3393471" y="457704"/>
                </a:cubicBezTo>
                <a:cubicBezTo>
                  <a:pt x="3397488" y="460976"/>
                  <a:pt x="3395521" y="463063"/>
                  <a:pt x="3391585" y="467240"/>
                </a:cubicBezTo>
                <a:cubicBezTo>
                  <a:pt x="3391585" y="467240"/>
                  <a:pt x="3391585" y="467240"/>
                  <a:pt x="3390561" y="464560"/>
                </a:cubicBezTo>
                <a:cubicBezTo>
                  <a:pt x="3390089" y="466944"/>
                  <a:pt x="3390089" y="466944"/>
                  <a:pt x="3388121" y="469032"/>
                </a:cubicBezTo>
                <a:cubicBezTo>
                  <a:pt x="3389617" y="469329"/>
                  <a:pt x="3389146" y="471713"/>
                  <a:pt x="3390643" y="472009"/>
                </a:cubicBezTo>
                <a:cubicBezTo>
                  <a:pt x="3390643" y="472009"/>
                  <a:pt x="3392610" y="469920"/>
                  <a:pt x="3392610" y="469920"/>
                </a:cubicBezTo>
                <a:cubicBezTo>
                  <a:pt x="3394106" y="470216"/>
                  <a:pt x="3394106" y="470216"/>
                  <a:pt x="3396075" y="468128"/>
                </a:cubicBezTo>
                <a:cubicBezTo>
                  <a:pt x="3398041" y="466040"/>
                  <a:pt x="3399538" y="466336"/>
                  <a:pt x="3401506" y="464248"/>
                </a:cubicBezTo>
                <a:cubicBezTo>
                  <a:pt x="3404499" y="464840"/>
                  <a:pt x="3408987" y="465727"/>
                  <a:pt x="3409541" y="470791"/>
                </a:cubicBezTo>
                <a:cubicBezTo>
                  <a:pt x="3409541" y="470791"/>
                  <a:pt x="3409069" y="473174"/>
                  <a:pt x="3409069" y="473174"/>
                </a:cubicBezTo>
                <a:cubicBezTo>
                  <a:pt x="3409069" y="473174"/>
                  <a:pt x="3410566" y="473471"/>
                  <a:pt x="3410094" y="475855"/>
                </a:cubicBezTo>
                <a:cubicBezTo>
                  <a:pt x="3411590" y="476151"/>
                  <a:pt x="3413559" y="474062"/>
                  <a:pt x="3415055" y="474358"/>
                </a:cubicBezTo>
                <a:cubicBezTo>
                  <a:pt x="3416552" y="474654"/>
                  <a:pt x="3416552" y="474654"/>
                  <a:pt x="3417576" y="477334"/>
                </a:cubicBezTo>
                <a:cubicBezTo>
                  <a:pt x="3417576" y="477334"/>
                  <a:pt x="3417104" y="479718"/>
                  <a:pt x="3415608" y="479422"/>
                </a:cubicBezTo>
                <a:cubicBezTo>
                  <a:pt x="3414111" y="479127"/>
                  <a:pt x="3412615" y="478830"/>
                  <a:pt x="3410648" y="480919"/>
                </a:cubicBezTo>
                <a:cubicBezTo>
                  <a:pt x="3410648" y="480919"/>
                  <a:pt x="3410176" y="483302"/>
                  <a:pt x="3409705" y="485687"/>
                </a:cubicBezTo>
                <a:cubicBezTo>
                  <a:pt x="3409234" y="488070"/>
                  <a:pt x="3408762" y="490454"/>
                  <a:pt x="3405298" y="492246"/>
                </a:cubicBezTo>
                <a:cubicBezTo>
                  <a:pt x="3402859" y="496719"/>
                  <a:pt x="3398924" y="500896"/>
                  <a:pt x="3395460" y="502687"/>
                </a:cubicBezTo>
                <a:cubicBezTo>
                  <a:pt x="3395460" y="502687"/>
                  <a:pt x="3395460" y="502687"/>
                  <a:pt x="3394989" y="505071"/>
                </a:cubicBezTo>
                <a:cubicBezTo>
                  <a:pt x="3396485" y="505367"/>
                  <a:pt x="3396485" y="505367"/>
                  <a:pt x="3397980" y="505662"/>
                </a:cubicBezTo>
                <a:cubicBezTo>
                  <a:pt x="3400973" y="506254"/>
                  <a:pt x="3401916" y="501487"/>
                  <a:pt x="3409398" y="502966"/>
                </a:cubicBezTo>
                <a:cubicBezTo>
                  <a:pt x="3405463" y="507142"/>
                  <a:pt x="3408065" y="517566"/>
                  <a:pt x="3406652" y="524718"/>
                </a:cubicBezTo>
                <a:cubicBezTo>
                  <a:pt x="3405155" y="524422"/>
                  <a:pt x="3406098" y="519654"/>
                  <a:pt x="3403106" y="519062"/>
                </a:cubicBezTo>
                <a:cubicBezTo>
                  <a:pt x="3403106" y="519062"/>
                  <a:pt x="3403106" y="519062"/>
                  <a:pt x="3401610" y="518766"/>
                </a:cubicBezTo>
                <a:cubicBezTo>
                  <a:pt x="3401138" y="521150"/>
                  <a:pt x="3401138" y="521150"/>
                  <a:pt x="3400666" y="523534"/>
                </a:cubicBezTo>
                <a:cubicBezTo>
                  <a:pt x="3401690" y="526214"/>
                  <a:pt x="3401220" y="528599"/>
                  <a:pt x="3401220" y="528599"/>
                </a:cubicBezTo>
                <a:cubicBezTo>
                  <a:pt x="3400749" y="530982"/>
                  <a:pt x="3398781" y="533070"/>
                  <a:pt x="3398781" y="533070"/>
                </a:cubicBezTo>
                <a:cubicBezTo>
                  <a:pt x="3397367" y="540222"/>
                  <a:pt x="3401855" y="541109"/>
                  <a:pt x="3406345" y="541998"/>
                </a:cubicBezTo>
                <a:cubicBezTo>
                  <a:pt x="3400912" y="545878"/>
                  <a:pt x="3397448" y="547670"/>
                  <a:pt x="3399026" y="555413"/>
                </a:cubicBezTo>
                <a:cubicBezTo>
                  <a:pt x="3400523" y="555709"/>
                  <a:pt x="3402491" y="553622"/>
                  <a:pt x="3403988" y="553917"/>
                </a:cubicBezTo>
                <a:cubicBezTo>
                  <a:pt x="3405484" y="554213"/>
                  <a:pt x="3405484" y="554213"/>
                  <a:pt x="3405484" y="554213"/>
                </a:cubicBezTo>
                <a:cubicBezTo>
                  <a:pt x="3405954" y="551829"/>
                  <a:pt x="3406898" y="547061"/>
                  <a:pt x="3408866" y="544973"/>
                </a:cubicBezTo>
                <a:cubicBezTo>
                  <a:pt x="3410833" y="542885"/>
                  <a:pt x="3410833" y="542885"/>
                  <a:pt x="3411304" y="540501"/>
                </a:cubicBezTo>
                <a:cubicBezTo>
                  <a:pt x="3411304" y="540501"/>
                  <a:pt x="3411776" y="538117"/>
                  <a:pt x="3411776" y="538117"/>
                </a:cubicBezTo>
                <a:cubicBezTo>
                  <a:pt x="3410280" y="537821"/>
                  <a:pt x="3410280" y="537821"/>
                  <a:pt x="3408783" y="537526"/>
                </a:cubicBezTo>
                <a:cubicBezTo>
                  <a:pt x="3407287" y="537229"/>
                  <a:pt x="3407287" y="537229"/>
                  <a:pt x="3407287" y="537229"/>
                </a:cubicBezTo>
                <a:cubicBezTo>
                  <a:pt x="3407759" y="534845"/>
                  <a:pt x="3407759" y="534845"/>
                  <a:pt x="3407759" y="534845"/>
                </a:cubicBezTo>
                <a:cubicBezTo>
                  <a:pt x="3409255" y="535141"/>
                  <a:pt x="3409255" y="535141"/>
                  <a:pt x="3409255" y="535141"/>
                </a:cubicBezTo>
                <a:cubicBezTo>
                  <a:pt x="3408230" y="532462"/>
                  <a:pt x="3407205" y="529782"/>
                  <a:pt x="3404212" y="529189"/>
                </a:cubicBezTo>
                <a:cubicBezTo>
                  <a:pt x="3412165" y="528285"/>
                  <a:pt x="3409480" y="510414"/>
                  <a:pt x="3417434" y="509509"/>
                </a:cubicBezTo>
                <a:cubicBezTo>
                  <a:pt x="3427436" y="513965"/>
                  <a:pt x="3414216" y="533645"/>
                  <a:pt x="3425714" y="538396"/>
                </a:cubicBezTo>
                <a:cubicBezTo>
                  <a:pt x="3425714" y="538396"/>
                  <a:pt x="3425714" y="538396"/>
                  <a:pt x="3427682" y="536308"/>
                </a:cubicBezTo>
                <a:cubicBezTo>
                  <a:pt x="3429178" y="536604"/>
                  <a:pt x="3429178" y="536604"/>
                  <a:pt x="3430675" y="536900"/>
                </a:cubicBezTo>
                <a:cubicBezTo>
                  <a:pt x="3430675" y="536900"/>
                  <a:pt x="3430675" y="536900"/>
                  <a:pt x="3430204" y="539283"/>
                </a:cubicBezTo>
                <a:cubicBezTo>
                  <a:pt x="3430204" y="539283"/>
                  <a:pt x="3430204" y="539283"/>
                  <a:pt x="3424771" y="543164"/>
                </a:cubicBezTo>
                <a:cubicBezTo>
                  <a:pt x="3424771" y="543164"/>
                  <a:pt x="3424771" y="543164"/>
                  <a:pt x="3426267" y="543461"/>
                </a:cubicBezTo>
                <a:cubicBezTo>
                  <a:pt x="3424300" y="545548"/>
                  <a:pt x="3422333" y="547636"/>
                  <a:pt x="3419340" y="547045"/>
                </a:cubicBezTo>
                <a:cubicBezTo>
                  <a:pt x="3417844" y="546748"/>
                  <a:pt x="3417372" y="549133"/>
                  <a:pt x="3417372" y="549133"/>
                </a:cubicBezTo>
                <a:cubicBezTo>
                  <a:pt x="3417925" y="554196"/>
                  <a:pt x="3416983" y="558964"/>
                  <a:pt x="3418950" y="556876"/>
                </a:cubicBezTo>
                <a:cubicBezTo>
                  <a:pt x="3424936" y="558060"/>
                  <a:pt x="3418089" y="569092"/>
                  <a:pt x="3418643" y="574156"/>
                </a:cubicBezTo>
                <a:cubicBezTo>
                  <a:pt x="3423050" y="567595"/>
                  <a:pt x="3423604" y="572660"/>
                  <a:pt x="3425572" y="570572"/>
                </a:cubicBezTo>
                <a:cubicBezTo>
                  <a:pt x="3430060" y="571459"/>
                  <a:pt x="3419751" y="584283"/>
                  <a:pt x="3418172" y="576539"/>
                </a:cubicBezTo>
                <a:cubicBezTo>
                  <a:pt x="3415732" y="581012"/>
                  <a:pt x="3412739" y="580420"/>
                  <a:pt x="3411326" y="587572"/>
                </a:cubicBezTo>
                <a:cubicBezTo>
                  <a:pt x="3408805" y="584596"/>
                  <a:pt x="3407308" y="584300"/>
                  <a:pt x="3406837" y="586685"/>
                </a:cubicBezTo>
                <a:cubicBezTo>
                  <a:pt x="3401794" y="580734"/>
                  <a:pt x="3407615" y="567021"/>
                  <a:pt x="3403516" y="556301"/>
                </a:cubicBezTo>
                <a:cubicBezTo>
                  <a:pt x="3403045" y="558685"/>
                  <a:pt x="3401548" y="558389"/>
                  <a:pt x="3400052" y="558094"/>
                </a:cubicBezTo>
                <a:cubicBezTo>
                  <a:pt x="3402101" y="563453"/>
                  <a:pt x="3388635" y="560791"/>
                  <a:pt x="3396670" y="567334"/>
                </a:cubicBezTo>
                <a:cubicBezTo>
                  <a:pt x="3393206" y="569126"/>
                  <a:pt x="3381788" y="571822"/>
                  <a:pt x="3375886" y="578087"/>
                </a:cubicBezTo>
                <a:cubicBezTo>
                  <a:pt x="3376275" y="568255"/>
                  <a:pt x="3361230" y="557848"/>
                  <a:pt x="3362644" y="550696"/>
                </a:cubicBezTo>
                <a:cubicBezTo>
                  <a:pt x="3361148" y="550400"/>
                  <a:pt x="3359651" y="550104"/>
                  <a:pt x="3359651" y="550104"/>
                </a:cubicBezTo>
                <a:cubicBezTo>
                  <a:pt x="3358155" y="549808"/>
                  <a:pt x="3357684" y="552193"/>
                  <a:pt x="3357684" y="552193"/>
                </a:cubicBezTo>
                <a:cubicBezTo>
                  <a:pt x="3357212" y="554577"/>
                  <a:pt x="3357212" y="554577"/>
                  <a:pt x="3355716" y="554281"/>
                </a:cubicBezTo>
                <a:cubicBezTo>
                  <a:pt x="3352805" y="561137"/>
                  <a:pt x="3356352" y="566793"/>
                  <a:pt x="3352416" y="570969"/>
                </a:cubicBezTo>
                <a:cubicBezTo>
                  <a:pt x="3352416" y="570969"/>
                  <a:pt x="3352416" y="570969"/>
                  <a:pt x="3350919" y="570673"/>
                </a:cubicBezTo>
                <a:cubicBezTo>
                  <a:pt x="3350919" y="570673"/>
                  <a:pt x="3350448" y="573057"/>
                  <a:pt x="3348481" y="575146"/>
                </a:cubicBezTo>
                <a:cubicBezTo>
                  <a:pt x="3346513" y="577233"/>
                  <a:pt x="3345016" y="576938"/>
                  <a:pt x="3343992" y="574258"/>
                </a:cubicBezTo>
                <a:cubicBezTo>
                  <a:pt x="3342495" y="573962"/>
                  <a:pt x="3342495" y="573962"/>
                  <a:pt x="3342967" y="571577"/>
                </a:cubicBezTo>
                <a:cubicBezTo>
                  <a:pt x="3339503" y="573371"/>
                  <a:pt x="3337063" y="577843"/>
                  <a:pt x="3338477" y="570690"/>
                </a:cubicBezTo>
                <a:cubicBezTo>
                  <a:pt x="3328557" y="573683"/>
                  <a:pt x="3343048" y="579026"/>
                  <a:pt x="3336120" y="582610"/>
                </a:cubicBezTo>
                <a:cubicBezTo>
                  <a:pt x="3347148" y="589744"/>
                  <a:pt x="3347538" y="579913"/>
                  <a:pt x="3356986" y="579304"/>
                </a:cubicBezTo>
                <a:cubicBezTo>
                  <a:pt x="3356515" y="581689"/>
                  <a:pt x="3356515" y="581689"/>
                  <a:pt x="3356515" y="581689"/>
                </a:cubicBezTo>
                <a:cubicBezTo>
                  <a:pt x="3362501" y="582872"/>
                  <a:pt x="3367933" y="578992"/>
                  <a:pt x="3380374" y="578975"/>
                </a:cubicBezTo>
                <a:cubicBezTo>
                  <a:pt x="3374472" y="585239"/>
                  <a:pt x="3380374" y="578975"/>
                  <a:pt x="3385889" y="582542"/>
                </a:cubicBezTo>
                <a:cubicBezTo>
                  <a:pt x="3383921" y="584631"/>
                  <a:pt x="3383450" y="587014"/>
                  <a:pt x="3382506" y="591782"/>
                </a:cubicBezTo>
                <a:cubicBezTo>
                  <a:pt x="3387467" y="590286"/>
                  <a:pt x="3385335" y="577478"/>
                  <a:pt x="3393841" y="581637"/>
                </a:cubicBezTo>
                <a:cubicBezTo>
                  <a:pt x="3394866" y="584318"/>
                  <a:pt x="3387939" y="587902"/>
                  <a:pt x="3387467" y="590286"/>
                </a:cubicBezTo>
                <a:cubicBezTo>
                  <a:pt x="3386995" y="592670"/>
                  <a:pt x="3392427" y="588789"/>
                  <a:pt x="3392981" y="593854"/>
                </a:cubicBezTo>
                <a:cubicBezTo>
                  <a:pt x="3394477" y="594149"/>
                  <a:pt x="3392038" y="598622"/>
                  <a:pt x="3391095" y="603390"/>
                </a:cubicBezTo>
                <a:cubicBezTo>
                  <a:pt x="3391731" y="615901"/>
                  <a:pt x="3400709" y="617676"/>
                  <a:pt x="3394887" y="631389"/>
                </a:cubicBezTo>
                <a:cubicBezTo>
                  <a:pt x="3403311" y="628100"/>
                  <a:pt x="3397798" y="624533"/>
                  <a:pt x="3404726" y="620948"/>
                </a:cubicBezTo>
                <a:cubicBezTo>
                  <a:pt x="3405197" y="618563"/>
                  <a:pt x="3402205" y="617972"/>
                  <a:pt x="3400709" y="617676"/>
                </a:cubicBezTo>
                <a:cubicBezTo>
                  <a:pt x="3401098" y="607844"/>
                  <a:pt x="3414483" y="603060"/>
                  <a:pt x="3413457" y="600379"/>
                </a:cubicBezTo>
                <a:cubicBezTo>
                  <a:pt x="3418418" y="598883"/>
                  <a:pt x="3424403" y="600068"/>
                  <a:pt x="3430470" y="608698"/>
                </a:cubicBezTo>
                <a:cubicBezTo>
                  <a:pt x="3426453" y="605426"/>
                  <a:pt x="3423625" y="619731"/>
                  <a:pt x="3424178" y="624795"/>
                </a:cubicBezTo>
                <a:cubicBezTo>
                  <a:pt x="3419135" y="618843"/>
                  <a:pt x="3420325" y="636418"/>
                  <a:pt x="3414258" y="627786"/>
                </a:cubicBezTo>
                <a:cubicBezTo>
                  <a:pt x="3413868" y="637619"/>
                  <a:pt x="3409379" y="636731"/>
                  <a:pt x="3404501" y="645675"/>
                </a:cubicBezTo>
                <a:cubicBezTo>
                  <a:pt x="3412536" y="652218"/>
                  <a:pt x="3413643" y="662346"/>
                  <a:pt x="3409236" y="668906"/>
                </a:cubicBezTo>
                <a:cubicBezTo>
                  <a:pt x="3411204" y="666819"/>
                  <a:pt x="3416717" y="670385"/>
                  <a:pt x="3419157" y="665914"/>
                </a:cubicBezTo>
                <a:cubicBezTo>
                  <a:pt x="3424117" y="664417"/>
                  <a:pt x="3415857" y="682601"/>
                  <a:pt x="3422232" y="673953"/>
                </a:cubicBezTo>
                <a:cubicBezTo>
                  <a:pt x="3424282" y="679314"/>
                  <a:pt x="3408376" y="681122"/>
                  <a:pt x="3406961" y="688273"/>
                </a:cubicBezTo>
                <a:cubicBezTo>
                  <a:pt x="3407986" y="690955"/>
                  <a:pt x="3417907" y="687961"/>
                  <a:pt x="3410036" y="696314"/>
                </a:cubicBezTo>
                <a:cubicBezTo>
                  <a:pt x="3416021" y="697497"/>
                  <a:pt x="3415468" y="692434"/>
                  <a:pt x="3419014" y="698089"/>
                </a:cubicBezTo>
                <a:cubicBezTo>
                  <a:pt x="3418543" y="700472"/>
                  <a:pt x="3414053" y="699585"/>
                  <a:pt x="3412557" y="699289"/>
                </a:cubicBezTo>
                <a:cubicBezTo>
                  <a:pt x="3412086" y="701674"/>
                  <a:pt x="3415079" y="702266"/>
                  <a:pt x="3418072" y="702857"/>
                </a:cubicBezTo>
                <a:cubicBezTo>
                  <a:pt x="3408232" y="713298"/>
                  <a:pt x="3408786" y="718362"/>
                  <a:pt x="3395401" y="723146"/>
                </a:cubicBezTo>
                <a:cubicBezTo>
                  <a:pt x="3396898" y="723442"/>
                  <a:pt x="3397923" y="726122"/>
                  <a:pt x="3397923" y="726122"/>
                </a:cubicBezTo>
                <a:cubicBezTo>
                  <a:pt x="3397923" y="726122"/>
                  <a:pt x="3397923" y="726122"/>
                  <a:pt x="3398948" y="728801"/>
                </a:cubicBezTo>
                <a:cubicBezTo>
                  <a:pt x="3398948" y="728801"/>
                  <a:pt x="3398948" y="728801"/>
                  <a:pt x="3396980" y="730889"/>
                </a:cubicBezTo>
                <a:cubicBezTo>
                  <a:pt x="3396980" y="730889"/>
                  <a:pt x="3396980" y="730889"/>
                  <a:pt x="3396508" y="733273"/>
                </a:cubicBezTo>
                <a:cubicBezTo>
                  <a:pt x="3402493" y="734458"/>
                  <a:pt x="3399111" y="743698"/>
                  <a:pt x="3403129" y="746969"/>
                </a:cubicBezTo>
                <a:cubicBezTo>
                  <a:pt x="3403129" y="746969"/>
                  <a:pt x="3403129" y="746969"/>
                  <a:pt x="3404626" y="747266"/>
                </a:cubicBezTo>
                <a:cubicBezTo>
                  <a:pt x="3404626" y="747266"/>
                  <a:pt x="3404626" y="747266"/>
                  <a:pt x="3405097" y="744881"/>
                </a:cubicBezTo>
                <a:cubicBezTo>
                  <a:pt x="3407064" y="742793"/>
                  <a:pt x="3407064" y="742793"/>
                  <a:pt x="3408561" y="743089"/>
                </a:cubicBezTo>
                <a:cubicBezTo>
                  <a:pt x="3410057" y="743385"/>
                  <a:pt x="3410057" y="743385"/>
                  <a:pt x="3409586" y="745769"/>
                </a:cubicBezTo>
                <a:cubicBezTo>
                  <a:pt x="3409586" y="745769"/>
                  <a:pt x="3409114" y="748153"/>
                  <a:pt x="3409114" y="748153"/>
                </a:cubicBezTo>
                <a:cubicBezTo>
                  <a:pt x="3408643" y="750536"/>
                  <a:pt x="3408643" y="750536"/>
                  <a:pt x="3410139" y="750832"/>
                </a:cubicBezTo>
                <a:cubicBezTo>
                  <a:pt x="3411164" y="753513"/>
                  <a:pt x="3412661" y="753808"/>
                  <a:pt x="3413685" y="756488"/>
                </a:cubicBezTo>
                <a:cubicBezTo>
                  <a:pt x="3415182" y="756784"/>
                  <a:pt x="3414711" y="759167"/>
                  <a:pt x="3414711" y="759167"/>
                </a:cubicBezTo>
                <a:cubicBezTo>
                  <a:pt x="3417231" y="762144"/>
                  <a:pt x="3416289" y="766911"/>
                  <a:pt x="3415346" y="771680"/>
                </a:cubicBezTo>
                <a:cubicBezTo>
                  <a:pt x="3415346" y="771680"/>
                  <a:pt x="3414874" y="774062"/>
                  <a:pt x="3414403" y="776447"/>
                </a:cubicBezTo>
                <a:cubicBezTo>
                  <a:pt x="3414403" y="776447"/>
                  <a:pt x="3412436" y="778536"/>
                  <a:pt x="3412436" y="778536"/>
                </a:cubicBezTo>
                <a:cubicBezTo>
                  <a:pt x="3413931" y="778831"/>
                  <a:pt x="3415428" y="779128"/>
                  <a:pt x="3415899" y="776744"/>
                </a:cubicBezTo>
                <a:cubicBezTo>
                  <a:pt x="3410632" y="795519"/>
                  <a:pt x="3423934" y="783286"/>
                  <a:pt x="3435433" y="788037"/>
                </a:cubicBezTo>
                <a:cubicBezTo>
                  <a:pt x="3435905" y="785653"/>
                  <a:pt x="3436376" y="783270"/>
                  <a:pt x="3437319" y="778502"/>
                </a:cubicBezTo>
                <a:cubicBezTo>
                  <a:pt x="3435352" y="780590"/>
                  <a:pt x="3434409" y="785357"/>
                  <a:pt x="3430392" y="782086"/>
                </a:cubicBezTo>
                <a:cubicBezTo>
                  <a:pt x="3431334" y="777318"/>
                  <a:pt x="3437791" y="776118"/>
                  <a:pt x="3438734" y="771349"/>
                </a:cubicBezTo>
                <a:cubicBezTo>
                  <a:pt x="3447158" y="768061"/>
                  <a:pt x="3446215" y="772829"/>
                  <a:pt x="3452672" y="771629"/>
                </a:cubicBezTo>
                <a:cubicBezTo>
                  <a:pt x="3453614" y="766861"/>
                  <a:pt x="3451647" y="768949"/>
                  <a:pt x="3451175" y="771333"/>
                </a:cubicBezTo>
                <a:cubicBezTo>
                  <a:pt x="3446686" y="770445"/>
                  <a:pt x="3449044" y="758525"/>
                  <a:pt x="3453060" y="761797"/>
                </a:cubicBezTo>
                <a:cubicBezTo>
                  <a:pt x="3453060" y="761797"/>
                  <a:pt x="3453060" y="761797"/>
                  <a:pt x="3454004" y="757029"/>
                </a:cubicBezTo>
                <a:cubicBezTo>
                  <a:pt x="3451011" y="756437"/>
                  <a:pt x="3452037" y="759116"/>
                  <a:pt x="3450068" y="761205"/>
                </a:cubicBezTo>
                <a:cubicBezTo>
                  <a:pt x="3449515" y="756142"/>
                  <a:pt x="3445026" y="755253"/>
                  <a:pt x="3445968" y="750486"/>
                </a:cubicBezTo>
                <a:cubicBezTo>
                  <a:pt x="3441480" y="749599"/>
                  <a:pt x="3439041" y="754070"/>
                  <a:pt x="3433055" y="752887"/>
                </a:cubicBezTo>
                <a:cubicBezTo>
                  <a:pt x="3437851" y="736495"/>
                  <a:pt x="3434777" y="728455"/>
                  <a:pt x="3443672" y="722782"/>
                </a:cubicBezTo>
                <a:cubicBezTo>
                  <a:pt x="3448162" y="723670"/>
                  <a:pt x="3448797" y="736182"/>
                  <a:pt x="3451708" y="729326"/>
                </a:cubicBezTo>
                <a:cubicBezTo>
                  <a:pt x="3459189" y="730805"/>
                  <a:pt x="3449268" y="733798"/>
                  <a:pt x="3449822" y="738861"/>
                </a:cubicBezTo>
                <a:cubicBezTo>
                  <a:pt x="3457693" y="730510"/>
                  <a:pt x="3459743" y="735869"/>
                  <a:pt x="3464703" y="734373"/>
                </a:cubicBezTo>
                <a:cubicBezTo>
                  <a:pt x="3468720" y="737644"/>
                  <a:pt x="3469745" y="740324"/>
                  <a:pt x="3465810" y="744500"/>
                </a:cubicBezTo>
                <a:cubicBezTo>
                  <a:pt x="3465810" y="744500"/>
                  <a:pt x="3467306" y="744796"/>
                  <a:pt x="3467306" y="744796"/>
                </a:cubicBezTo>
                <a:cubicBezTo>
                  <a:pt x="3469274" y="742708"/>
                  <a:pt x="3469274" y="742708"/>
                  <a:pt x="3470770" y="743004"/>
                </a:cubicBezTo>
                <a:cubicBezTo>
                  <a:pt x="3470770" y="743004"/>
                  <a:pt x="3470770" y="743004"/>
                  <a:pt x="3472267" y="743300"/>
                </a:cubicBezTo>
                <a:cubicBezTo>
                  <a:pt x="3474512" y="743744"/>
                  <a:pt x="3475890" y="744635"/>
                  <a:pt x="3476776" y="746049"/>
                </a:cubicBezTo>
                <a:lnTo>
                  <a:pt x="3477460" y="748632"/>
                </a:lnTo>
                <a:lnTo>
                  <a:pt x="3480951" y="745343"/>
                </a:lnTo>
                <a:cubicBezTo>
                  <a:pt x="3488819" y="712619"/>
                  <a:pt x="3499161" y="702608"/>
                  <a:pt x="3506538" y="671928"/>
                </a:cubicBezTo>
                <a:lnTo>
                  <a:pt x="3507587" y="669707"/>
                </a:lnTo>
                <a:lnTo>
                  <a:pt x="3505377" y="670429"/>
                </a:lnTo>
                <a:lnTo>
                  <a:pt x="3509428" y="665816"/>
                </a:lnTo>
                <a:lnTo>
                  <a:pt x="3520258" y="642915"/>
                </a:lnTo>
                <a:cubicBezTo>
                  <a:pt x="3524873" y="633623"/>
                  <a:pt x="3529672" y="625211"/>
                  <a:pt x="3535088" y="619183"/>
                </a:cubicBezTo>
                <a:cubicBezTo>
                  <a:pt x="3536072" y="615091"/>
                  <a:pt x="3534594" y="614639"/>
                  <a:pt x="3536069" y="608504"/>
                </a:cubicBezTo>
                <a:cubicBezTo>
                  <a:pt x="3553301" y="583035"/>
                  <a:pt x="3569065" y="583466"/>
                  <a:pt x="3588764" y="567533"/>
                </a:cubicBezTo>
                <a:cubicBezTo>
                  <a:pt x="3590731" y="559353"/>
                  <a:pt x="3590236" y="554810"/>
                  <a:pt x="3591711" y="548675"/>
                </a:cubicBezTo>
                <a:cubicBezTo>
                  <a:pt x="3580384" y="556188"/>
                  <a:pt x="3579390" y="533927"/>
                  <a:pt x="3577415" y="522344"/>
                </a:cubicBezTo>
                <a:cubicBezTo>
                  <a:pt x="3571997" y="525079"/>
                  <a:pt x="3567567" y="536898"/>
                  <a:pt x="3563131" y="528953"/>
                </a:cubicBezTo>
                <a:cubicBezTo>
                  <a:pt x="3562626" y="498060"/>
                  <a:pt x="3579861" y="479179"/>
                  <a:pt x="3588718" y="455540"/>
                </a:cubicBezTo>
                <a:cubicBezTo>
                  <a:pt x="3591183" y="458490"/>
                  <a:pt x="3592658" y="452353"/>
                  <a:pt x="3593644" y="454850"/>
                </a:cubicBezTo>
                <a:cubicBezTo>
                  <a:pt x="3594628" y="450759"/>
                  <a:pt x="3599551" y="443483"/>
                  <a:pt x="3598562" y="434398"/>
                </a:cubicBezTo>
                <a:cubicBezTo>
                  <a:pt x="3599054" y="432354"/>
                  <a:pt x="3595606" y="433494"/>
                  <a:pt x="3594128" y="433041"/>
                </a:cubicBezTo>
                <a:cubicBezTo>
                  <a:pt x="3592647" y="426002"/>
                  <a:pt x="3590664" y="394655"/>
                  <a:pt x="3581806" y="418294"/>
                </a:cubicBezTo>
                <a:cubicBezTo>
                  <a:pt x="3578363" y="432611"/>
                  <a:pt x="3574429" y="448973"/>
                  <a:pt x="3578371" y="452375"/>
                </a:cubicBezTo>
                <a:cubicBezTo>
                  <a:pt x="3576407" y="467143"/>
                  <a:pt x="3570986" y="463290"/>
                  <a:pt x="3567539" y="464431"/>
                </a:cubicBezTo>
                <a:cubicBezTo>
                  <a:pt x="3566554" y="468522"/>
                  <a:pt x="3565571" y="472611"/>
                  <a:pt x="3563110" y="476250"/>
                </a:cubicBezTo>
                <a:cubicBezTo>
                  <a:pt x="3564590" y="483291"/>
                  <a:pt x="3562620" y="484883"/>
                  <a:pt x="3566071" y="490330"/>
                </a:cubicBezTo>
                <a:cubicBezTo>
                  <a:pt x="3564109" y="511688"/>
                  <a:pt x="3552785" y="525789"/>
                  <a:pt x="3543916" y="523077"/>
                </a:cubicBezTo>
                <a:cubicBezTo>
                  <a:pt x="3542925" y="507402"/>
                  <a:pt x="3553750" y="475583"/>
                  <a:pt x="3562123" y="473753"/>
                </a:cubicBezTo>
                <a:cubicBezTo>
                  <a:pt x="3564586" y="470115"/>
                  <a:pt x="3565568" y="466024"/>
                  <a:pt x="3568031" y="462386"/>
                </a:cubicBezTo>
                <a:cubicBezTo>
                  <a:pt x="3568031" y="462386"/>
                  <a:pt x="3568031" y="462386"/>
                  <a:pt x="3566552" y="461934"/>
                </a:cubicBezTo>
                <a:cubicBezTo>
                  <a:pt x="3564577" y="450351"/>
                  <a:pt x="3574418" y="422622"/>
                  <a:pt x="3576381" y="401264"/>
                </a:cubicBezTo>
                <a:cubicBezTo>
                  <a:pt x="3577859" y="401716"/>
                  <a:pt x="3576872" y="399220"/>
                  <a:pt x="3578842" y="397625"/>
                </a:cubicBezTo>
                <a:cubicBezTo>
                  <a:pt x="3580812" y="396033"/>
                  <a:pt x="3583274" y="392395"/>
                  <a:pt x="3584752" y="392847"/>
                </a:cubicBezTo>
                <a:cubicBezTo>
                  <a:pt x="3587705" y="387163"/>
                  <a:pt x="3591645" y="383977"/>
                  <a:pt x="3595584" y="380790"/>
                </a:cubicBezTo>
                <a:cubicBezTo>
                  <a:pt x="3601000" y="371467"/>
                  <a:pt x="3610846" y="356914"/>
                  <a:pt x="3614297" y="362363"/>
                </a:cubicBezTo>
                <a:cubicBezTo>
                  <a:pt x="3621682" y="351447"/>
                  <a:pt x="3626107" y="333038"/>
                  <a:pt x="3631520" y="317128"/>
                </a:cubicBezTo>
                <a:cubicBezTo>
                  <a:pt x="3631026" y="312586"/>
                  <a:pt x="3633484" y="302360"/>
                  <a:pt x="3628559" y="303048"/>
                </a:cubicBezTo>
                <a:cubicBezTo>
                  <a:pt x="3622652" y="314415"/>
                  <a:pt x="3617734" y="334869"/>
                  <a:pt x="3611336" y="348281"/>
                </a:cubicBezTo>
                <a:cubicBezTo>
                  <a:pt x="3608871" y="345332"/>
                  <a:pt x="3606409" y="348970"/>
                  <a:pt x="3604931" y="348518"/>
                </a:cubicBezTo>
                <a:cubicBezTo>
                  <a:pt x="3601978" y="354201"/>
                  <a:pt x="3599024" y="359886"/>
                  <a:pt x="3596563" y="363525"/>
                </a:cubicBezTo>
                <a:cubicBezTo>
                  <a:pt x="3594593" y="365117"/>
                  <a:pt x="3594593" y="365117"/>
                  <a:pt x="3592624" y="366711"/>
                </a:cubicBezTo>
                <a:cubicBezTo>
                  <a:pt x="3592624" y="366711"/>
                  <a:pt x="3592624" y="366711"/>
                  <a:pt x="3593609" y="369207"/>
                </a:cubicBezTo>
                <a:cubicBezTo>
                  <a:pt x="3590656" y="374892"/>
                  <a:pt x="3589180" y="381027"/>
                  <a:pt x="3586717" y="378078"/>
                </a:cubicBezTo>
                <a:cubicBezTo>
                  <a:pt x="3586713" y="371490"/>
                  <a:pt x="3590158" y="363761"/>
                  <a:pt x="3592620" y="360122"/>
                </a:cubicBezTo>
                <a:cubicBezTo>
                  <a:pt x="3592620" y="360122"/>
                  <a:pt x="3592620" y="360122"/>
                  <a:pt x="3594099" y="360575"/>
                </a:cubicBezTo>
                <a:cubicBezTo>
                  <a:pt x="3594099" y="360575"/>
                  <a:pt x="3594590" y="358530"/>
                  <a:pt x="3596560" y="356936"/>
                </a:cubicBezTo>
                <a:cubicBezTo>
                  <a:pt x="3599022" y="353297"/>
                  <a:pt x="3601483" y="349659"/>
                  <a:pt x="3604437" y="343975"/>
                </a:cubicBezTo>
                <a:cubicBezTo>
                  <a:pt x="3608374" y="334201"/>
                  <a:pt x="3610836" y="330563"/>
                  <a:pt x="3615267" y="325331"/>
                </a:cubicBezTo>
                <a:cubicBezTo>
                  <a:pt x="3615756" y="316697"/>
                  <a:pt x="3616740" y="312607"/>
                  <a:pt x="3615754" y="310110"/>
                </a:cubicBezTo>
                <a:cubicBezTo>
                  <a:pt x="3610335" y="312845"/>
                  <a:pt x="3606896" y="333749"/>
                  <a:pt x="3599997" y="329444"/>
                </a:cubicBezTo>
                <a:cubicBezTo>
                  <a:pt x="3599503" y="324900"/>
                  <a:pt x="3602456" y="319217"/>
                  <a:pt x="3604423" y="311037"/>
                </a:cubicBezTo>
                <a:cubicBezTo>
                  <a:pt x="3616240" y="294890"/>
                  <a:pt x="3626575" y="271702"/>
                  <a:pt x="3637898" y="251013"/>
                </a:cubicBezTo>
                <a:cubicBezTo>
                  <a:pt x="3642334" y="258957"/>
                  <a:pt x="3649720" y="248042"/>
                  <a:pt x="3653665" y="258032"/>
                </a:cubicBezTo>
                <a:cubicBezTo>
                  <a:pt x="3659572" y="246664"/>
                  <a:pt x="3669416" y="225522"/>
                  <a:pt x="3673360" y="235513"/>
                </a:cubicBezTo>
                <a:cubicBezTo>
                  <a:pt x="3673364" y="242101"/>
                  <a:pt x="3666962" y="248926"/>
                  <a:pt x="3667459" y="260055"/>
                </a:cubicBezTo>
                <a:cubicBezTo>
                  <a:pt x="3676325" y="256179"/>
                  <a:pt x="3677808" y="269808"/>
                  <a:pt x="3685191" y="252304"/>
                </a:cubicBezTo>
                <a:cubicBezTo>
                  <a:pt x="3694059" y="255018"/>
                  <a:pt x="3698488" y="243198"/>
                  <a:pt x="3705389" y="254092"/>
                </a:cubicBezTo>
                <a:cubicBezTo>
                  <a:pt x="3704408" y="264770"/>
                  <a:pt x="3706872" y="267720"/>
                  <a:pt x="3701463" y="290219"/>
                </a:cubicBezTo>
                <a:cubicBezTo>
                  <a:pt x="3703432" y="288625"/>
                  <a:pt x="3704413" y="277947"/>
                  <a:pt x="3706386" y="282940"/>
                </a:cubicBezTo>
                <a:cubicBezTo>
                  <a:pt x="3709342" y="283845"/>
                  <a:pt x="3701468" y="303394"/>
                  <a:pt x="3703441" y="308389"/>
                </a:cubicBezTo>
                <a:cubicBezTo>
                  <a:pt x="3707875" y="309746"/>
                  <a:pt x="3711321" y="302016"/>
                  <a:pt x="3714766" y="294287"/>
                </a:cubicBezTo>
                <a:cubicBezTo>
                  <a:pt x="3714271" y="289745"/>
                  <a:pt x="3714267" y="283157"/>
                  <a:pt x="3711312" y="282253"/>
                </a:cubicBezTo>
                <a:cubicBezTo>
                  <a:pt x="3714265" y="276569"/>
                  <a:pt x="3713279" y="274071"/>
                  <a:pt x="3714754" y="267935"/>
                </a:cubicBezTo>
                <a:cubicBezTo>
                  <a:pt x="3717216" y="264297"/>
                  <a:pt x="3720172" y="265202"/>
                  <a:pt x="3723126" y="259517"/>
                </a:cubicBezTo>
                <a:cubicBezTo>
                  <a:pt x="3725095" y="257925"/>
                  <a:pt x="3723129" y="266106"/>
                  <a:pt x="3724606" y="266558"/>
                </a:cubicBezTo>
                <a:cubicBezTo>
                  <a:pt x="3733964" y="260637"/>
                  <a:pt x="3732497" y="286537"/>
                  <a:pt x="3740374" y="273577"/>
                </a:cubicBezTo>
                <a:cubicBezTo>
                  <a:pt x="3747275" y="284470"/>
                  <a:pt x="3727584" y="320165"/>
                  <a:pt x="3733993" y="333105"/>
                </a:cubicBezTo>
                <a:cubicBezTo>
                  <a:pt x="3743351" y="327184"/>
                  <a:pt x="3751233" y="327399"/>
                  <a:pt x="3760102" y="330112"/>
                </a:cubicBezTo>
                <a:cubicBezTo>
                  <a:pt x="3762069" y="321931"/>
                  <a:pt x="3764037" y="313750"/>
                  <a:pt x="3766992" y="314655"/>
                </a:cubicBezTo>
                <a:cubicBezTo>
                  <a:pt x="3768474" y="321694"/>
                  <a:pt x="3767000" y="334418"/>
                  <a:pt x="3769959" y="341910"/>
                </a:cubicBezTo>
                <a:cubicBezTo>
                  <a:pt x="3774885" y="341221"/>
                  <a:pt x="3777349" y="344171"/>
                  <a:pt x="3782270" y="330306"/>
                </a:cubicBezTo>
                <a:cubicBezTo>
                  <a:pt x="3782758" y="321672"/>
                  <a:pt x="3780298" y="325311"/>
                  <a:pt x="3778328" y="326904"/>
                </a:cubicBezTo>
                <a:cubicBezTo>
                  <a:pt x="3781281" y="321221"/>
                  <a:pt x="3783740" y="310994"/>
                  <a:pt x="3786205" y="313944"/>
                </a:cubicBezTo>
                <a:cubicBezTo>
                  <a:pt x="3785718" y="329164"/>
                  <a:pt x="3792616" y="333470"/>
                  <a:pt x="3794100" y="347098"/>
                </a:cubicBezTo>
                <a:cubicBezTo>
                  <a:pt x="3798534" y="348455"/>
                  <a:pt x="3798528" y="335280"/>
                  <a:pt x="3800007" y="335732"/>
                </a:cubicBezTo>
                <a:cubicBezTo>
                  <a:pt x="3804438" y="330499"/>
                  <a:pt x="3801487" y="342772"/>
                  <a:pt x="3800501" y="340273"/>
                </a:cubicBezTo>
                <a:cubicBezTo>
                  <a:pt x="3802965" y="343224"/>
                  <a:pt x="3805915" y="330952"/>
                  <a:pt x="3807892" y="342534"/>
                </a:cubicBezTo>
                <a:cubicBezTo>
                  <a:pt x="3810848" y="343438"/>
                  <a:pt x="3811831" y="339349"/>
                  <a:pt x="3812323" y="337303"/>
                </a:cubicBezTo>
                <a:cubicBezTo>
                  <a:pt x="3814787" y="340253"/>
                  <a:pt x="3808880" y="351620"/>
                  <a:pt x="3813312" y="346388"/>
                </a:cubicBezTo>
                <a:cubicBezTo>
                  <a:pt x="3810853" y="356615"/>
                  <a:pt x="3803465" y="360942"/>
                  <a:pt x="3799531" y="377304"/>
                </a:cubicBezTo>
                <a:cubicBezTo>
                  <a:pt x="3799039" y="379349"/>
                  <a:pt x="3799039" y="379349"/>
                  <a:pt x="3798547" y="381395"/>
                </a:cubicBezTo>
                <a:cubicBezTo>
                  <a:pt x="3798547" y="381395"/>
                  <a:pt x="3798056" y="383439"/>
                  <a:pt x="3798056" y="383439"/>
                </a:cubicBezTo>
                <a:cubicBezTo>
                  <a:pt x="3804954" y="387745"/>
                  <a:pt x="3809872" y="367293"/>
                  <a:pt x="3816768" y="365010"/>
                </a:cubicBezTo>
                <a:cubicBezTo>
                  <a:pt x="3811847" y="378876"/>
                  <a:pt x="3822188" y="368865"/>
                  <a:pt x="3817760" y="380684"/>
                </a:cubicBezTo>
                <a:cubicBezTo>
                  <a:pt x="3822194" y="382040"/>
                  <a:pt x="3825149" y="382944"/>
                  <a:pt x="3828106" y="383850"/>
                </a:cubicBezTo>
                <a:cubicBezTo>
                  <a:pt x="3828601" y="388391"/>
                  <a:pt x="3825155" y="396121"/>
                  <a:pt x="3828603" y="394979"/>
                </a:cubicBezTo>
                <a:cubicBezTo>
                  <a:pt x="3830081" y="395432"/>
                  <a:pt x="3830081" y="395432"/>
                  <a:pt x="3830081" y="395432"/>
                </a:cubicBezTo>
                <a:cubicBezTo>
                  <a:pt x="3830573" y="393387"/>
                  <a:pt x="3831065" y="391342"/>
                  <a:pt x="3833035" y="389747"/>
                </a:cubicBezTo>
                <a:cubicBezTo>
                  <a:pt x="3833526" y="387703"/>
                  <a:pt x="3833526" y="387703"/>
                  <a:pt x="3834513" y="390200"/>
                </a:cubicBezTo>
                <a:cubicBezTo>
                  <a:pt x="3834513" y="390200"/>
                  <a:pt x="3834020" y="392246"/>
                  <a:pt x="3834020" y="392246"/>
                </a:cubicBezTo>
                <a:cubicBezTo>
                  <a:pt x="3834020" y="392246"/>
                  <a:pt x="3833529" y="394290"/>
                  <a:pt x="3833529" y="394290"/>
                </a:cubicBezTo>
                <a:cubicBezTo>
                  <a:pt x="3833038" y="396336"/>
                  <a:pt x="3831067" y="397929"/>
                  <a:pt x="3831067" y="397929"/>
                </a:cubicBezTo>
                <a:cubicBezTo>
                  <a:pt x="3830579" y="406563"/>
                  <a:pt x="3828119" y="416789"/>
                  <a:pt x="3827631" y="425422"/>
                </a:cubicBezTo>
                <a:cubicBezTo>
                  <a:pt x="3830588" y="432914"/>
                  <a:pt x="3836988" y="419501"/>
                  <a:pt x="3838963" y="431084"/>
                </a:cubicBezTo>
                <a:cubicBezTo>
                  <a:pt x="3839452" y="422450"/>
                  <a:pt x="3842411" y="429943"/>
                  <a:pt x="3843886" y="423807"/>
                </a:cubicBezTo>
                <a:cubicBezTo>
                  <a:pt x="3844872" y="426305"/>
                  <a:pt x="3840935" y="436079"/>
                  <a:pt x="3839457" y="435628"/>
                </a:cubicBezTo>
                <a:cubicBezTo>
                  <a:pt x="3839457" y="435628"/>
                  <a:pt x="3837980" y="435175"/>
                  <a:pt x="3837980" y="435175"/>
                </a:cubicBezTo>
                <a:cubicBezTo>
                  <a:pt x="3837980" y="435175"/>
                  <a:pt x="3837980" y="435175"/>
                  <a:pt x="3836502" y="434722"/>
                </a:cubicBezTo>
                <a:cubicBezTo>
                  <a:pt x="3836509" y="454487"/>
                  <a:pt x="3826673" y="495392"/>
                  <a:pt x="3817319" y="507900"/>
                </a:cubicBezTo>
                <a:cubicBezTo>
                  <a:pt x="3812894" y="532895"/>
                  <a:pt x="3808475" y="564478"/>
                  <a:pt x="3797150" y="578580"/>
                </a:cubicBezTo>
                <a:cubicBezTo>
                  <a:pt x="3795680" y="597892"/>
                  <a:pt x="3786824" y="628118"/>
                  <a:pt x="3784860" y="642887"/>
                </a:cubicBezTo>
                <a:cubicBezTo>
                  <a:pt x="3778953" y="654254"/>
                  <a:pt x="3772555" y="667667"/>
                  <a:pt x="3767144" y="690165"/>
                </a:cubicBezTo>
                <a:cubicBezTo>
                  <a:pt x="3765670" y="696301"/>
                  <a:pt x="3766656" y="698799"/>
                  <a:pt x="3763210" y="706527"/>
                </a:cubicBezTo>
                <a:cubicBezTo>
                  <a:pt x="3758284" y="707217"/>
                  <a:pt x="3762713" y="695398"/>
                  <a:pt x="3765172" y="685171"/>
                </a:cubicBezTo>
                <a:cubicBezTo>
                  <a:pt x="3750883" y="678604"/>
                  <a:pt x="3736613" y="718154"/>
                  <a:pt x="3733667" y="743601"/>
                </a:cubicBezTo>
                <a:cubicBezTo>
                  <a:pt x="3738102" y="744956"/>
                  <a:pt x="3743520" y="742223"/>
                  <a:pt x="3748940" y="746077"/>
                </a:cubicBezTo>
                <a:cubicBezTo>
                  <a:pt x="3754355" y="736755"/>
                  <a:pt x="3756814" y="726528"/>
                  <a:pt x="3759765" y="714257"/>
                </a:cubicBezTo>
                <a:cubicBezTo>
                  <a:pt x="3763213" y="713116"/>
                  <a:pt x="3761737" y="719250"/>
                  <a:pt x="3762724" y="721749"/>
                </a:cubicBezTo>
                <a:cubicBezTo>
                  <a:pt x="3754358" y="743342"/>
                  <a:pt x="3752398" y="771287"/>
                  <a:pt x="3746992" y="800373"/>
                </a:cubicBezTo>
                <a:cubicBezTo>
                  <a:pt x="3742074" y="820826"/>
                  <a:pt x="3737153" y="834689"/>
                  <a:pt x="3735683" y="854002"/>
                </a:cubicBezTo>
                <a:cubicBezTo>
                  <a:pt x="3736669" y="856500"/>
                  <a:pt x="3736177" y="858544"/>
                  <a:pt x="3735685" y="860591"/>
                </a:cubicBezTo>
                <a:cubicBezTo>
                  <a:pt x="3735685" y="860591"/>
                  <a:pt x="3735685" y="860591"/>
                  <a:pt x="3735194" y="862635"/>
                </a:cubicBezTo>
                <a:cubicBezTo>
                  <a:pt x="3735194" y="862635"/>
                  <a:pt x="3734703" y="864681"/>
                  <a:pt x="3733224" y="864229"/>
                </a:cubicBezTo>
                <a:cubicBezTo>
                  <a:pt x="3733224" y="864229"/>
                  <a:pt x="3733716" y="862183"/>
                  <a:pt x="3733716" y="862183"/>
                </a:cubicBezTo>
                <a:cubicBezTo>
                  <a:pt x="3734207" y="860138"/>
                  <a:pt x="3734699" y="858093"/>
                  <a:pt x="3733221" y="857640"/>
                </a:cubicBezTo>
                <a:cubicBezTo>
                  <a:pt x="3731746" y="863776"/>
                  <a:pt x="3728789" y="862872"/>
                  <a:pt x="3726331" y="873099"/>
                </a:cubicBezTo>
                <a:cubicBezTo>
                  <a:pt x="3724363" y="881279"/>
                  <a:pt x="3727322" y="888772"/>
                  <a:pt x="3729784" y="885133"/>
                </a:cubicBezTo>
                <a:cubicBezTo>
                  <a:pt x="3729789" y="898309"/>
                  <a:pt x="3723885" y="916265"/>
                  <a:pt x="3720445" y="937168"/>
                </a:cubicBezTo>
                <a:cubicBezTo>
                  <a:pt x="3717984" y="940807"/>
                  <a:pt x="3714536" y="941948"/>
                  <a:pt x="3713059" y="948084"/>
                </a:cubicBezTo>
                <a:cubicBezTo>
                  <a:pt x="3713555" y="952627"/>
                  <a:pt x="3709618" y="962401"/>
                  <a:pt x="3714052" y="963757"/>
                </a:cubicBezTo>
                <a:cubicBezTo>
                  <a:pt x="3713068" y="967848"/>
                  <a:pt x="3709621" y="968988"/>
                  <a:pt x="3710607" y="971486"/>
                </a:cubicBezTo>
                <a:cubicBezTo>
                  <a:pt x="3709623" y="975577"/>
                  <a:pt x="3710609" y="978074"/>
                  <a:pt x="3710118" y="980120"/>
                </a:cubicBezTo>
                <a:cubicBezTo>
                  <a:pt x="3709626" y="982165"/>
                  <a:pt x="3710120" y="986708"/>
                  <a:pt x="3709136" y="990798"/>
                </a:cubicBezTo>
                <a:cubicBezTo>
                  <a:pt x="3705689" y="991940"/>
                  <a:pt x="3704702" y="989442"/>
                  <a:pt x="3706669" y="981261"/>
                </a:cubicBezTo>
                <a:cubicBezTo>
                  <a:pt x="3706669" y="981261"/>
                  <a:pt x="3706669" y="981261"/>
                  <a:pt x="3708147" y="981713"/>
                </a:cubicBezTo>
                <a:cubicBezTo>
                  <a:pt x="3708639" y="979667"/>
                  <a:pt x="3709131" y="977622"/>
                  <a:pt x="3708637" y="973079"/>
                </a:cubicBezTo>
                <a:cubicBezTo>
                  <a:pt x="3705191" y="980808"/>
                  <a:pt x="3702235" y="979904"/>
                  <a:pt x="3700268" y="988085"/>
                </a:cubicBezTo>
                <a:cubicBezTo>
                  <a:pt x="3698791" y="987633"/>
                  <a:pt x="3700265" y="981497"/>
                  <a:pt x="3699279" y="979000"/>
                </a:cubicBezTo>
                <a:cubicBezTo>
                  <a:pt x="3696817" y="982638"/>
                  <a:pt x="3693865" y="988323"/>
                  <a:pt x="3690911" y="994006"/>
                </a:cubicBezTo>
                <a:cubicBezTo>
                  <a:pt x="3684023" y="1016050"/>
                  <a:pt x="3685998" y="1027634"/>
                  <a:pt x="3683047" y="1039906"/>
                </a:cubicBezTo>
                <a:cubicBezTo>
                  <a:pt x="3683542" y="1044448"/>
                  <a:pt x="3686497" y="1045352"/>
                  <a:pt x="3687976" y="1045805"/>
                </a:cubicBezTo>
                <a:cubicBezTo>
                  <a:pt x="3684038" y="1055580"/>
                  <a:pt x="3684038" y="1055580"/>
                  <a:pt x="3682075" y="1070348"/>
                </a:cubicBezTo>
                <a:cubicBezTo>
                  <a:pt x="3678626" y="1071489"/>
                  <a:pt x="3675181" y="1079218"/>
                  <a:pt x="3671242" y="1082405"/>
                </a:cubicBezTo>
                <a:cubicBezTo>
                  <a:pt x="3671244" y="1088992"/>
                  <a:pt x="3667793" y="1083545"/>
                  <a:pt x="3670752" y="1091037"/>
                </a:cubicBezTo>
                <a:cubicBezTo>
                  <a:pt x="3669769" y="1095129"/>
                  <a:pt x="3669274" y="1090585"/>
                  <a:pt x="3667797" y="1090133"/>
                </a:cubicBezTo>
                <a:cubicBezTo>
                  <a:pt x="3665831" y="1104902"/>
                  <a:pt x="3663862" y="1106496"/>
                  <a:pt x="3666820" y="1113987"/>
                </a:cubicBezTo>
                <a:cubicBezTo>
                  <a:pt x="3674700" y="1107614"/>
                  <a:pt x="3675187" y="1092394"/>
                  <a:pt x="3680107" y="1078529"/>
                </a:cubicBezTo>
                <a:cubicBezTo>
                  <a:pt x="3679618" y="1087161"/>
                  <a:pt x="3685530" y="1088971"/>
                  <a:pt x="3682088" y="1103288"/>
                </a:cubicBezTo>
                <a:cubicBezTo>
                  <a:pt x="3677657" y="1108519"/>
                  <a:pt x="3674705" y="1120791"/>
                  <a:pt x="3669779" y="1121479"/>
                </a:cubicBezTo>
                <a:cubicBezTo>
                  <a:pt x="3671260" y="1128519"/>
                  <a:pt x="3667321" y="1131705"/>
                  <a:pt x="3665353" y="1139887"/>
                </a:cubicBezTo>
                <a:cubicBezTo>
                  <a:pt x="3664367" y="1137390"/>
                  <a:pt x="3663876" y="1139434"/>
                  <a:pt x="3660919" y="1138530"/>
                </a:cubicBezTo>
                <a:cubicBezTo>
                  <a:pt x="3656982" y="1148304"/>
                  <a:pt x="3656490" y="1150350"/>
                  <a:pt x="3659941" y="1155796"/>
                </a:cubicBezTo>
                <a:cubicBezTo>
                  <a:pt x="3665358" y="1153064"/>
                  <a:pt x="3669787" y="1141243"/>
                  <a:pt x="3673236" y="1140102"/>
                </a:cubicBezTo>
                <a:cubicBezTo>
                  <a:pt x="3673724" y="1131469"/>
                  <a:pt x="3679143" y="1128735"/>
                  <a:pt x="3680615" y="1116010"/>
                </a:cubicBezTo>
                <a:cubicBezTo>
                  <a:pt x="3683079" y="1118960"/>
                  <a:pt x="3687999" y="1105096"/>
                  <a:pt x="3688003" y="1111684"/>
                </a:cubicBezTo>
                <a:cubicBezTo>
                  <a:pt x="3688992" y="1120769"/>
                  <a:pt x="3685049" y="1117367"/>
                  <a:pt x="3683573" y="1123505"/>
                </a:cubicBezTo>
                <a:cubicBezTo>
                  <a:pt x="3683085" y="1132136"/>
                  <a:pt x="3682595" y="1140771"/>
                  <a:pt x="3686538" y="1144171"/>
                </a:cubicBezTo>
                <a:cubicBezTo>
                  <a:pt x="3678661" y="1157132"/>
                  <a:pt x="3686541" y="1150759"/>
                  <a:pt x="3685068" y="1163483"/>
                </a:cubicBezTo>
                <a:cubicBezTo>
                  <a:pt x="3683590" y="1163030"/>
                  <a:pt x="3682606" y="1167122"/>
                  <a:pt x="3682114" y="1169167"/>
                </a:cubicBezTo>
                <a:cubicBezTo>
                  <a:pt x="3679650" y="1166217"/>
                  <a:pt x="3679650" y="1166217"/>
                  <a:pt x="3676694" y="1165313"/>
                </a:cubicBezTo>
                <a:cubicBezTo>
                  <a:pt x="3676694" y="1165313"/>
                  <a:pt x="3676202" y="1167359"/>
                  <a:pt x="3676202" y="1167359"/>
                </a:cubicBezTo>
                <a:cubicBezTo>
                  <a:pt x="3675711" y="1169403"/>
                  <a:pt x="3675218" y="1171449"/>
                  <a:pt x="3674727" y="1173494"/>
                </a:cubicBezTo>
                <a:cubicBezTo>
                  <a:pt x="3676699" y="1178489"/>
                  <a:pt x="3671284" y="1187811"/>
                  <a:pt x="3670793" y="1189857"/>
                </a:cubicBezTo>
                <a:cubicBezTo>
                  <a:pt x="3669805" y="1187359"/>
                  <a:pt x="3669803" y="1180771"/>
                  <a:pt x="3672757" y="1175088"/>
                </a:cubicBezTo>
                <a:cubicBezTo>
                  <a:pt x="3673248" y="1173042"/>
                  <a:pt x="3673740" y="1170997"/>
                  <a:pt x="3674232" y="1168952"/>
                </a:cubicBezTo>
                <a:cubicBezTo>
                  <a:pt x="3673246" y="1166454"/>
                  <a:pt x="3674724" y="1166906"/>
                  <a:pt x="3674724" y="1166906"/>
                </a:cubicBezTo>
                <a:cubicBezTo>
                  <a:pt x="3673738" y="1164409"/>
                  <a:pt x="3673738" y="1164409"/>
                  <a:pt x="3674721" y="1160319"/>
                </a:cubicBezTo>
                <a:cubicBezTo>
                  <a:pt x="3669793" y="1154419"/>
                  <a:pt x="3664877" y="1181459"/>
                  <a:pt x="3662410" y="1171923"/>
                </a:cubicBezTo>
                <a:cubicBezTo>
                  <a:pt x="3660446" y="1186692"/>
                  <a:pt x="3656014" y="1191922"/>
                  <a:pt x="3653556" y="1202150"/>
                </a:cubicBezTo>
                <a:cubicBezTo>
                  <a:pt x="3653561" y="1215325"/>
                  <a:pt x="3661445" y="1222129"/>
                  <a:pt x="3664894" y="1220988"/>
                </a:cubicBezTo>
                <a:cubicBezTo>
                  <a:pt x="3664894" y="1220988"/>
                  <a:pt x="3664894" y="1220988"/>
                  <a:pt x="3666371" y="1221439"/>
                </a:cubicBezTo>
                <a:cubicBezTo>
                  <a:pt x="3669825" y="1233474"/>
                  <a:pt x="3654566" y="1263938"/>
                  <a:pt x="3651115" y="1258491"/>
                </a:cubicBezTo>
                <a:lnTo>
                  <a:pt x="3650879" y="1258717"/>
                </a:lnTo>
                <a:lnTo>
                  <a:pt x="3650783" y="1262117"/>
                </a:lnTo>
                <a:cubicBezTo>
                  <a:pt x="3648997" y="1267957"/>
                  <a:pt x="3641389" y="1273264"/>
                  <a:pt x="3635917" y="1272183"/>
                </a:cubicBezTo>
                <a:lnTo>
                  <a:pt x="3633248" y="1268781"/>
                </a:lnTo>
                <a:lnTo>
                  <a:pt x="3632401" y="1270332"/>
                </a:lnTo>
                <a:lnTo>
                  <a:pt x="3632086" y="1267301"/>
                </a:lnTo>
                <a:lnTo>
                  <a:pt x="3631527" y="1266587"/>
                </a:lnTo>
                <a:lnTo>
                  <a:pt x="3629690" y="1268405"/>
                </a:lnTo>
                <a:cubicBezTo>
                  <a:pt x="3628829" y="1269514"/>
                  <a:pt x="3627967" y="1270623"/>
                  <a:pt x="3627412" y="1270658"/>
                </a:cubicBezTo>
                <a:lnTo>
                  <a:pt x="3626983" y="1266512"/>
                </a:lnTo>
                <a:lnTo>
                  <a:pt x="3626947" y="1266528"/>
                </a:lnTo>
                <a:lnTo>
                  <a:pt x="3619226" y="1278104"/>
                </a:lnTo>
                <a:lnTo>
                  <a:pt x="3615832" y="1288676"/>
                </a:lnTo>
                <a:lnTo>
                  <a:pt x="3617226" y="1288072"/>
                </a:lnTo>
                <a:cubicBezTo>
                  <a:pt x="3620339" y="1288920"/>
                  <a:pt x="3624416" y="1294836"/>
                  <a:pt x="3623709" y="1298412"/>
                </a:cubicBezTo>
                <a:cubicBezTo>
                  <a:pt x="3628199" y="1299300"/>
                  <a:pt x="3630637" y="1294828"/>
                  <a:pt x="3629695" y="1299596"/>
                </a:cubicBezTo>
                <a:cubicBezTo>
                  <a:pt x="3633630" y="1295419"/>
                  <a:pt x="3638591" y="1293922"/>
                  <a:pt x="3641501" y="1287067"/>
                </a:cubicBezTo>
                <a:cubicBezTo>
                  <a:pt x="3654968" y="1289729"/>
                  <a:pt x="3642690" y="1304642"/>
                  <a:pt x="3650172" y="1306120"/>
                </a:cubicBezTo>
                <a:cubicBezTo>
                  <a:pt x="3636870" y="1318354"/>
                  <a:pt x="3627973" y="1324027"/>
                  <a:pt x="3613564" y="1326132"/>
                </a:cubicBezTo>
                <a:lnTo>
                  <a:pt x="3613142" y="1328015"/>
                </a:lnTo>
                <a:lnTo>
                  <a:pt x="3613150" y="1328119"/>
                </a:lnTo>
                <a:cubicBezTo>
                  <a:pt x="3613705" y="1331583"/>
                  <a:pt x="3614691" y="1334080"/>
                  <a:pt x="3616663" y="1335780"/>
                </a:cubicBezTo>
                <a:cubicBezTo>
                  <a:pt x="3618140" y="1336233"/>
                  <a:pt x="3621588" y="1335092"/>
                  <a:pt x="3622570" y="1324413"/>
                </a:cubicBezTo>
                <a:cubicBezTo>
                  <a:pt x="3627990" y="1328266"/>
                  <a:pt x="3624053" y="1338041"/>
                  <a:pt x="3622086" y="1346222"/>
                </a:cubicBezTo>
                <a:cubicBezTo>
                  <a:pt x="3624058" y="1351217"/>
                  <a:pt x="3623569" y="1359851"/>
                  <a:pt x="3627512" y="1363251"/>
                </a:cubicBezTo>
                <a:cubicBezTo>
                  <a:pt x="3628003" y="1361207"/>
                  <a:pt x="3630465" y="1357569"/>
                  <a:pt x="3631449" y="1353477"/>
                </a:cubicBezTo>
                <a:cubicBezTo>
                  <a:pt x="3631940" y="1351432"/>
                  <a:pt x="3633419" y="1351884"/>
                  <a:pt x="3633419" y="1351884"/>
                </a:cubicBezTo>
                <a:cubicBezTo>
                  <a:pt x="3633419" y="1351884"/>
                  <a:pt x="3634405" y="1354382"/>
                  <a:pt x="3633913" y="1356427"/>
                </a:cubicBezTo>
                <a:lnTo>
                  <a:pt x="3628705" y="1366449"/>
                </a:lnTo>
                <a:lnTo>
                  <a:pt x="3632484" y="1371986"/>
                </a:lnTo>
                <a:cubicBezTo>
                  <a:pt x="3633427" y="1367217"/>
                  <a:pt x="3638386" y="1365721"/>
                  <a:pt x="3643819" y="1361840"/>
                </a:cubicBezTo>
                <a:cubicBezTo>
                  <a:pt x="3646811" y="1362432"/>
                  <a:pt x="3647836" y="1365113"/>
                  <a:pt x="3652324" y="1366000"/>
                </a:cubicBezTo>
                <a:cubicBezTo>
                  <a:pt x="3648390" y="1370176"/>
                  <a:pt x="3647447" y="1374944"/>
                  <a:pt x="3644537" y="1381800"/>
                </a:cubicBezTo>
                <a:cubicBezTo>
                  <a:pt x="3638551" y="1380617"/>
                  <a:pt x="3636111" y="1385089"/>
                  <a:pt x="3636029" y="1377640"/>
                </a:cubicBezTo>
                <a:cubicBezTo>
                  <a:pt x="3634436" y="1379803"/>
                  <a:pt x="3632025" y="1381184"/>
                  <a:pt x="3629258" y="1382030"/>
                </a:cubicBezTo>
                <a:lnTo>
                  <a:pt x="3623197" y="1382833"/>
                </a:lnTo>
                <a:lnTo>
                  <a:pt x="3621610" y="1387795"/>
                </a:lnTo>
                <a:cubicBezTo>
                  <a:pt x="3616192" y="1390529"/>
                  <a:pt x="3620127" y="1374167"/>
                  <a:pt x="3613233" y="1383037"/>
                </a:cubicBezTo>
                <a:lnTo>
                  <a:pt x="3613200" y="1382733"/>
                </a:lnTo>
                <a:lnTo>
                  <a:pt x="3612080" y="1382659"/>
                </a:lnTo>
                <a:cubicBezTo>
                  <a:pt x="3609736" y="1382349"/>
                  <a:pt x="3607959" y="1381999"/>
                  <a:pt x="3607211" y="1381851"/>
                </a:cubicBezTo>
                <a:lnTo>
                  <a:pt x="3606548" y="1375792"/>
                </a:lnTo>
                <a:lnTo>
                  <a:pt x="3605841" y="1376659"/>
                </a:lnTo>
                <a:cubicBezTo>
                  <a:pt x="3604242" y="1380836"/>
                  <a:pt x="3602890" y="1386460"/>
                  <a:pt x="3601414" y="1392595"/>
                </a:cubicBezTo>
                <a:cubicBezTo>
                  <a:pt x="3602893" y="1393048"/>
                  <a:pt x="3602893" y="1393048"/>
                  <a:pt x="3603385" y="1391002"/>
                </a:cubicBezTo>
                <a:cubicBezTo>
                  <a:pt x="3603385" y="1391002"/>
                  <a:pt x="3603385" y="1391002"/>
                  <a:pt x="3604863" y="1391455"/>
                </a:cubicBezTo>
                <a:cubicBezTo>
                  <a:pt x="3604863" y="1391455"/>
                  <a:pt x="3604863" y="1391455"/>
                  <a:pt x="3604371" y="1393500"/>
                </a:cubicBezTo>
                <a:cubicBezTo>
                  <a:pt x="3604371" y="1393500"/>
                  <a:pt x="3603879" y="1395545"/>
                  <a:pt x="3603879" y="1395545"/>
                </a:cubicBezTo>
                <a:cubicBezTo>
                  <a:pt x="3604865" y="1398043"/>
                  <a:pt x="3604373" y="1400088"/>
                  <a:pt x="3603881" y="1402134"/>
                </a:cubicBezTo>
                <a:cubicBezTo>
                  <a:pt x="3603389" y="1404179"/>
                  <a:pt x="3603389" y="1404179"/>
                  <a:pt x="3602898" y="1406224"/>
                </a:cubicBezTo>
                <a:cubicBezTo>
                  <a:pt x="3602898" y="1406224"/>
                  <a:pt x="3604868" y="1404630"/>
                  <a:pt x="3605359" y="1402586"/>
                </a:cubicBezTo>
                <a:cubicBezTo>
                  <a:pt x="3605854" y="1407128"/>
                  <a:pt x="3600439" y="1416450"/>
                  <a:pt x="3597977" y="1420089"/>
                </a:cubicBezTo>
                <a:cubicBezTo>
                  <a:pt x="3596991" y="1417591"/>
                  <a:pt x="3595018" y="1412597"/>
                  <a:pt x="3596985" y="1404415"/>
                </a:cubicBezTo>
                <a:cubicBezTo>
                  <a:pt x="3597477" y="1402370"/>
                  <a:pt x="3597969" y="1400325"/>
                  <a:pt x="3598461" y="1398280"/>
                </a:cubicBezTo>
                <a:cubicBezTo>
                  <a:pt x="3596982" y="1397828"/>
                  <a:pt x="3595012" y="1399420"/>
                  <a:pt x="3594029" y="1403510"/>
                </a:cubicBezTo>
                <a:lnTo>
                  <a:pt x="3594348" y="1400987"/>
                </a:lnTo>
                <a:lnTo>
                  <a:pt x="3587712" y="1407723"/>
                </a:lnTo>
                <a:lnTo>
                  <a:pt x="3580842" y="1417042"/>
                </a:lnTo>
                <a:lnTo>
                  <a:pt x="3581227" y="1417160"/>
                </a:lnTo>
                <a:cubicBezTo>
                  <a:pt x="3581227" y="1417160"/>
                  <a:pt x="3582705" y="1417612"/>
                  <a:pt x="3582213" y="1419658"/>
                </a:cubicBezTo>
                <a:lnTo>
                  <a:pt x="3581333" y="1420958"/>
                </a:lnTo>
                <a:lnTo>
                  <a:pt x="3582394" y="1422579"/>
                </a:lnTo>
                <a:cubicBezTo>
                  <a:pt x="3581880" y="1428863"/>
                  <a:pt x="3574636" y="1440436"/>
                  <a:pt x="3585504" y="1444443"/>
                </a:cubicBezTo>
                <a:cubicBezTo>
                  <a:pt x="3585423" y="1436995"/>
                  <a:pt x="3599914" y="1442337"/>
                  <a:pt x="3605817" y="1436074"/>
                </a:cubicBezTo>
                <a:cubicBezTo>
                  <a:pt x="3609363" y="1441729"/>
                  <a:pt x="3609445" y="1449178"/>
                  <a:pt x="3616455" y="1453041"/>
                </a:cubicBezTo>
                <a:cubicBezTo>
                  <a:pt x="3610470" y="1451857"/>
                  <a:pt x="3611106" y="1464368"/>
                  <a:pt x="3600714" y="1469745"/>
                </a:cubicBezTo>
                <a:cubicBezTo>
                  <a:pt x="3591653" y="1460522"/>
                  <a:pt x="3576773" y="1465011"/>
                  <a:pt x="3569926" y="1476044"/>
                </a:cubicBezTo>
                <a:cubicBezTo>
                  <a:pt x="3561420" y="1471885"/>
                  <a:pt x="3555517" y="1478150"/>
                  <a:pt x="3552443" y="1470110"/>
                </a:cubicBezTo>
                <a:lnTo>
                  <a:pt x="3548742" y="1477617"/>
                </a:lnTo>
                <a:lnTo>
                  <a:pt x="3549728" y="1488766"/>
                </a:lnTo>
                <a:cubicBezTo>
                  <a:pt x="3548744" y="1492857"/>
                  <a:pt x="3547268" y="1498992"/>
                  <a:pt x="3544315" y="1504676"/>
                </a:cubicBezTo>
                <a:cubicBezTo>
                  <a:pt x="3542837" y="1504224"/>
                  <a:pt x="3542837" y="1504224"/>
                  <a:pt x="3541359" y="1503772"/>
                </a:cubicBezTo>
                <a:lnTo>
                  <a:pt x="3540862" y="1504964"/>
                </a:lnTo>
                <a:lnTo>
                  <a:pt x="3540882" y="1504981"/>
                </a:lnTo>
                <a:lnTo>
                  <a:pt x="3540850" y="1504991"/>
                </a:lnTo>
                <a:lnTo>
                  <a:pt x="3535459" y="1517899"/>
                </a:lnTo>
                <a:lnTo>
                  <a:pt x="3535434" y="1518535"/>
                </a:lnTo>
                <a:cubicBezTo>
                  <a:pt x="3536564" y="1529403"/>
                  <a:pt x="3539648" y="1541140"/>
                  <a:pt x="3530494" y="1544895"/>
                </a:cubicBezTo>
                <a:lnTo>
                  <a:pt x="3527254" y="1545454"/>
                </a:lnTo>
                <a:lnTo>
                  <a:pt x="3525239" y="1560787"/>
                </a:lnTo>
                <a:lnTo>
                  <a:pt x="3525582" y="1561718"/>
                </a:lnTo>
                <a:cubicBezTo>
                  <a:pt x="3527740" y="1565551"/>
                  <a:pt x="3530635" y="1568600"/>
                  <a:pt x="3532172" y="1572621"/>
                </a:cubicBezTo>
                <a:lnTo>
                  <a:pt x="3538717" y="1571281"/>
                </a:lnTo>
                <a:lnTo>
                  <a:pt x="3543351" y="1554883"/>
                </a:lnTo>
                <a:cubicBezTo>
                  <a:pt x="3544826" y="1548746"/>
                  <a:pt x="3541378" y="1549887"/>
                  <a:pt x="3539899" y="1549435"/>
                </a:cubicBezTo>
                <a:cubicBezTo>
                  <a:pt x="3537432" y="1539898"/>
                  <a:pt x="3540378" y="1514450"/>
                  <a:pt x="3548260" y="1514666"/>
                </a:cubicBezTo>
                <a:cubicBezTo>
                  <a:pt x="3543831" y="1526485"/>
                  <a:pt x="3548757" y="1525797"/>
                  <a:pt x="3546298" y="1536023"/>
                </a:cubicBezTo>
                <a:lnTo>
                  <a:pt x="3551551" y="1524772"/>
                </a:lnTo>
                <a:lnTo>
                  <a:pt x="3551767" y="1521687"/>
                </a:lnTo>
                <a:cubicBezTo>
                  <a:pt x="3552638" y="1510403"/>
                  <a:pt x="3554267" y="1500196"/>
                  <a:pt x="3560642" y="1491548"/>
                </a:cubicBezTo>
                <a:cubicBezTo>
                  <a:pt x="3560642" y="1491548"/>
                  <a:pt x="3560642" y="1491548"/>
                  <a:pt x="3561585" y="1486781"/>
                </a:cubicBezTo>
                <a:cubicBezTo>
                  <a:pt x="3563080" y="1487076"/>
                  <a:pt x="3563080" y="1487076"/>
                  <a:pt x="3563080" y="1487076"/>
                </a:cubicBezTo>
                <a:cubicBezTo>
                  <a:pt x="3563080" y="1487076"/>
                  <a:pt x="3563080" y="1487076"/>
                  <a:pt x="3562138" y="1491844"/>
                </a:cubicBezTo>
                <a:cubicBezTo>
                  <a:pt x="3564106" y="1489755"/>
                  <a:pt x="3567098" y="1490348"/>
                  <a:pt x="3570091" y="1490939"/>
                </a:cubicBezTo>
                <a:cubicBezTo>
                  <a:pt x="3571629" y="1494959"/>
                  <a:pt x="3572682" y="1505850"/>
                  <a:pt x="3569558" y="1512431"/>
                </a:cubicBezTo>
                <a:lnTo>
                  <a:pt x="3567723" y="1514298"/>
                </a:lnTo>
                <a:lnTo>
                  <a:pt x="3566385" y="1519861"/>
                </a:lnTo>
                <a:lnTo>
                  <a:pt x="3569477" y="1525498"/>
                </a:lnTo>
                <a:lnTo>
                  <a:pt x="3565996" y="1529410"/>
                </a:lnTo>
                <a:lnTo>
                  <a:pt x="3566494" y="1531222"/>
                </a:lnTo>
                <a:cubicBezTo>
                  <a:pt x="3568955" y="1527583"/>
                  <a:pt x="3571418" y="1523944"/>
                  <a:pt x="3574371" y="1518262"/>
                </a:cubicBezTo>
                <a:cubicBezTo>
                  <a:pt x="3577321" y="1505989"/>
                  <a:pt x="3576827" y="1501446"/>
                  <a:pt x="3580764" y="1491672"/>
                </a:cubicBezTo>
                <a:cubicBezTo>
                  <a:pt x="3582242" y="1492125"/>
                  <a:pt x="3583720" y="1492577"/>
                  <a:pt x="3585199" y="1493029"/>
                </a:cubicBezTo>
                <a:cubicBezTo>
                  <a:pt x="3581756" y="1507346"/>
                  <a:pt x="3583237" y="1514386"/>
                  <a:pt x="3587179" y="1517788"/>
                </a:cubicBezTo>
                <a:lnTo>
                  <a:pt x="3582027" y="1525820"/>
                </a:lnTo>
                <a:lnTo>
                  <a:pt x="3582696" y="1527602"/>
                </a:lnTo>
                <a:cubicBezTo>
                  <a:pt x="3582386" y="1528991"/>
                  <a:pt x="3581273" y="1529940"/>
                  <a:pt x="3579935" y="1530467"/>
                </a:cubicBezTo>
                <a:lnTo>
                  <a:pt x="3579002" y="1530539"/>
                </a:lnTo>
                <a:lnTo>
                  <a:pt x="3577025" y="1533619"/>
                </a:lnTo>
                <a:cubicBezTo>
                  <a:pt x="3573393" y="1537175"/>
                  <a:pt x="3569700" y="1540984"/>
                  <a:pt x="3566502" y="1550985"/>
                </a:cubicBezTo>
                <a:cubicBezTo>
                  <a:pt x="3566010" y="1553031"/>
                  <a:pt x="3565027" y="1557122"/>
                  <a:pt x="3564535" y="1559167"/>
                </a:cubicBezTo>
                <a:cubicBezTo>
                  <a:pt x="3564535" y="1559167"/>
                  <a:pt x="3564043" y="1561212"/>
                  <a:pt x="3564043" y="1561212"/>
                </a:cubicBezTo>
                <a:cubicBezTo>
                  <a:pt x="3564537" y="1565755"/>
                  <a:pt x="3566016" y="1566207"/>
                  <a:pt x="3567002" y="1568704"/>
                </a:cubicBezTo>
                <a:cubicBezTo>
                  <a:pt x="3564052" y="1580975"/>
                  <a:pt x="3564054" y="1587564"/>
                  <a:pt x="3565535" y="1594603"/>
                </a:cubicBezTo>
                <a:cubicBezTo>
                  <a:pt x="3564059" y="1600740"/>
                  <a:pt x="3562089" y="1602333"/>
                  <a:pt x="3559628" y="1605971"/>
                </a:cubicBezTo>
                <a:cubicBezTo>
                  <a:pt x="3556180" y="1607112"/>
                  <a:pt x="3560117" y="1597338"/>
                  <a:pt x="3559131" y="1594840"/>
                </a:cubicBezTo>
                <a:cubicBezTo>
                  <a:pt x="3558146" y="1595636"/>
                  <a:pt x="3556914" y="1595808"/>
                  <a:pt x="3555867" y="1596861"/>
                </a:cubicBezTo>
                <a:lnTo>
                  <a:pt x="3554936" y="1600021"/>
                </a:lnTo>
                <a:lnTo>
                  <a:pt x="3557938" y="1607441"/>
                </a:lnTo>
                <a:cubicBezTo>
                  <a:pt x="3556996" y="1612210"/>
                  <a:pt x="3553059" y="1616386"/>
                  <a:pt x="3547074" y="1615203"/>
                </a:cubicBezTo>
                <a:cubicBezTo>
                  <a:pt x="3546029" y="1610661"/>
                  <a:pt x="3543989" y="1606231"/>
                  <a:pt x="3541288" y="1602447"/>
                </a:cubicBezTo>
                <a:lnTo>
                  <a:pt x="3540378" y="1601616"/>
                </a:lnTo>
                <a:lnTo>
                  <a:pt x="3538076" y="1608161"/>
                </a:lnTo>
                <a:cubicBezTo>
                  <a:pt x="3535862" y="1614071"/>
                  <a:pt x="3533523" y="1618845"/>
                  <a:pt x="3531060" y="1619190"/>
                </a:cubicBezTo>
                <a:cubicBezTo>
                  <a:pt x="3521221" y="1653507"/>
                  <a:pt x="3519754" y="1679406"/>
                  <a:pt x="3515824" y="1702356"/>
                </a:cubicBezTo>
                <a:cubicBezTo>
                  <a:pt x="3514840" y="1706447"/>
                  <a:pt x="3515826" y="1708944"/>
                  <a:pt x="3518781" y="1709848"/>
                </a:cubicBezTo>
                <a:cubicBezTo>
                  <a:pt x="3523214" y="1704617"/>
                  <a:pt x="3520255" y="1697125"/>
                  <a:pt x="3523699" y="1689396"/>
                </a:cubicBezTo>
                <a:cubicBezTo>
                  <a:pt x="3528133" y="1690752"/>
                  <a:pt x="3527645" y="1699386"/>
                  <a:pt x="3532078" y="1700742"/>
                </a:cubicBezTo>
                <a:cubicBezTo>
                  <a:pt x="3532574" y="1705285"/>
                  <a:pt x="3528639" y="1721647"/>
                  <a:pt x="3533563" y="1714370"/>
                </a:cubicBezTo>
                <a:cubicBezTo>
                  <a:pt x="3533074" y="1723002"/>
                  <a:pt x="3526180" y="1731874"/>
                  <a:pt x="3523721" y="1742100"/>
                </a:cubicBezTo>
                <a:cubicBezTo>
                  <a:pt x="3519778" y="1738698"/>
                  <a:pt x="3516827" y="1750970"/>
                  <a:pt x="3511408" y="1747116"/>
                </a:cubicBezTo>
                <a:cubicBezTo>
                  <a:pt x="3506485" y="1754391"/>
                  <a:pt x="3503530" y="1760076"/>
                  <a:pt x="3499594" y="1769850"/>
                </a:cubicBezTo>
                <a:cubicBezTo>
                  <a:pt x="3494668" y="1770538"/>
                  <a:pt x="3493680" y="1764747"/>
                  <a:pt x="3494601" y="1756795"/>
                </a:cubicBezTo>
                <a:lnTo>
                  <a:pt x="3495453" y="1753357"/>
                </a:lnTo>
                <a:lnTo>
                  <a:pt x="3494378" y="1755891"/>
                </a:lnTo>
                <a:cubicBezTo>
                  <a:pt x="3493435" y="1760658"/>
                  <a:pt x="3491938" y="1760362"/>
                  <a:pt x="3488946" y="1759771"/>
                </a:cubicBezTo>
                <a:cubicBezTo>
                  <a:pt x="3488474" y="1762155"/>
                  <a:pt x="3492963" y="1763043"/>
                  <a:pt x="3493435" y="1760658"/>
                </a:cubicBezTo>
                <a:cubicBezTo>
                  <a:pt x="3496121" y="1778531"/>
                  <a:pt x="3489828" y="1794626"/>
                  <a:pt x="3480542" y="1810131"/>
                </a:cubicBezTo>
                <a:lnTo>
                  <a:pt x="3479122" y="1809850"/>
                </a:lnTo>
                <a:lnTo>
                  <a:pt x="3477366" y="1819536"/>
                </a:lnTo>
                <a:lnTo>
                  <a:pt x="3477888" y="1820347"/>
                </a:lnTo>
                <a:cubicBezTo>
                  <a:pt x="3482874" y="1831299"/>
                  <a:pt x="3478158" y="1841785"/>
                  <a:pt x="3478450" y="1852294"/>
                </a:cubicBezTo>
                <a:lnTo>
                  <a:pt x="3480563" y="1859532"/>
                </a:lnTo>
                <a:lnTo>
                  <a:pt x="3488666" y="1854062"/>
                </a:lnTo>
                <a:cubicBezTo>
                  <a:pt x="3491498" y="1851360"/>
                  <a:pt x="3493961" y="1849368"/>
                  <a:pt x="3495685" y="1852092"/>
                </a:cubicBezTo>
                <a:cubicBezTo>
                  <a:pt x="3490766" y="1865957"/>
                  <a:pt x="3489292" y="1878680"/>
                  <a:pt x="3485355" y="1888454"/>
                </a:cubicBezTo>
                <a:cubicBezTo>
                  <a:pt x="3480921" y="1887099"/>
                  <a:pt x="3477968" y="1892782"/>
                  <a:pt x="3475507" y="1896420"/>
                </a:cubicBezTo>
                <a:cubicBezTo>
                  <a:pt x="3473531" y="1884838"/>
                  <a:pt x="3467130" y="1891662"/>
                  <a:pt x="3463195" y="1908024"/>
                </a:cubicBezTo>
                <a:cubicBezTo>
                  <a:pt x="3460730" y="1905074"/>
                  <a:pt x="3466146" y="1895752"/>
                  <a:pt x="3463681" y="1892803"/>
                </a:cubicBezTo>
                <a:cubicBezTo>
                  <a:pt x="3460726" y="1891899"/>
                  <a:pt x="3457775" y="1904171"/>
                  <a:pt x="3454819" y="1903266"/>
                </a:cubicBezTo>
                <a:cubicBezTo>
                  <a:pt x="3455799" y="1892588"/>
                  <a:pt x="3454810" y="1883502"/>
                  <a:pt x="3454808" y="1876914"/>
                </a:cubicBezTo>
                <a:lnTo>
                  <a:pt x="3455681" y="1874316"/>
                </a:lnTo>
                <a:lnTo>
                  <a:pt x="3453876" y="1874219"/>
                </a:lnTo>
                <a:cubicBezTo>
                  <a:pt x="3450412" y="1876011"/>
                  <a:pt x="3448322" y="1878229"/>
                  <a:pt x="3446973" y="1880752"/>
                </a:cubicBezTo>
                <a:lnTo>
                  <a:pt x="3446375" y="1882786"/>
                </a:lnTo>
                <a:lnTo>
                  <a:pt x="3449396" y="1892825"/>
                </a:lnTo>
                <a:cubicBezTo>
                  <a:pt x="3445950" y="1900554"/>
                  <a:pt x="3447431" y="1907593"/>
                  <a:pt x="3446447" y="1911684"/>
                </a:cubicBezTo>
                <a:cubicBezTo>
                  <a:pt x="3446447" y="1911684"/>
                  <a:pt x="3445955" y="1913728"/>
                  <a:pt x="3447434" y="1914181"/>
                </a:cubicBezTo>
                <a:cubicBezTo>
                  <a:pt x="3447925" y="1912137"/>
                  <a:pt x="3448909" y="1908046"/>
                  <a:pt x="3451371" y="1904407"/>
                </a:cubicBezTo>
                <a:cubicBezTo>
                  <a:pt x="3451371" y="1904407"/>
                  <a:pt x="3451862" y="1902361"/>
                  <a:pt x="3451862" y="1902361"/>
                </a:cubicBezTo>
                <a:cubicBezTo>
                  <a:pt x="3452354" y="1900317"/>
                  <a:pt x="3452846" y="1898271"/>
                  <a:pt x="3453832" y="1900770"/>
                </a:cubicBezTo>
                <a:cubicBezTo>
                  <a:pt x="3453832" y="1900770"/>
                  <a:pt x="3453832" y="1900770"/>
                  <a:pt x="3453340" y="1902814"/>
                </a:cubicBezTo>
                <a:cubicBezTo>
                  <a:pt x="3452849" y="1904859"/>
                  <a:pt x="3452849" y="1904859"/>
                  <a:pt x="3452357" y="1906905"/>
                </a:cubicBezTo>
                <a:cubicBezTo>
                  <a:pt x="3451373" y="1910995"/>
                  <a:pt x="3448420" y="1916679"/>
                  <a:pt x="3445958" y="1920317"/>
                </a:cubicBezTo>
                <a:cubicBezTo>
                  <a:pt x="3444972" y="1917820"/>
                  <a:pt x="3444972" y="1917820"/>
                  <a:pt x="3443986" y="1915322"/>
                </a:cubicBezTo>
                <a:cubicBezTo>
                  <a:pt x="3441402" y="1922766"/>
                  <a:pt x="3438481" y="1929146"/>
                  <a:pt x="3435504" y="1935131"/>
                </a:cubicBezTo>
                <a:lnTo>
                  <a:pt x="3435259" y="1935615"/>
                </a:lnTo>
                <a:lnTo>
                  <a:pt x="3433712" y="1941181"/>
                </a:lnTo>
                <a:cubicBezTo>
                  <a:pt x="3432878" y="1944537"/>
                  <a:pt x="3432412" y="1947388"/>
                  <a:pt x="3432805" y="1949323"/>
                </a:cubicBezTo>
                <a:cubicBezTo>
                  <a:pt x="3434500" y="1950588"/>
                  <a:pt x="3435510" y="1951987"/>
                  <a:pt x="3435972" y="1953506"/>
                </a:cubicBezTo>
                <a:lnTo>
                  <a:pt x="3435939" y="1954781"/>
                </a:lnTo>
                <a:lnTo>
                  <a:pt x="3438089" y="1953041"/>
                </a:lnTo>
                <a:cubicBezTo>
                  <a:pt x="3438584" y="1957584"/>
                  <a:pt x="3437601" y="1961675"/>
                  <a:pt x="3436617" y="1965764"/>
                </a:cubicBezTo>
                <a:cubicBezTo>
                  <a:pt x="3436125" y="1967811"/>
                  <a:pt x="3435141" y="1971901"/>
                  <a:pt x="3434649" y="1973946"/>
                </a:cubicBezTo>
                <a:cubicBezTo>
                  <a:pt x="3429729" y="1987812"/>
                  <a:pt x="3436628" y="1992117"/>
                  <a:pt x="3432201" y="2010524"/>
                </a:cubicBezTo>
                <a:cubicBezTo>
                  <a:pt x="3429738" y="2010869"/>
                  <a:pt x="3429491" y="2008598"/>
                  <a:pt x="3429428" y="2006382"/>
                </a:cubicBezTo>
                <a:lnTo>
                  <a:pt x="3428788" y="2004920"/>
                </a:lnTo>
                <a:lnTo>
                  <a:pt x="3428187" y="2005701"/>
                </a:lnTo>
                <a:lnTo>
                  <a:pt x="3426718" y="2006930"/>
                </a:lnTo>
                <a:lnTo>
                  <a:pt x="3420448" y="2033008"/>
                </a:lnTo>
                <a:lnTo>
                  <a:pt x="3420796" y="2033650"/>
                </a:lnTo>
                <a:lnTo>
                  <a:pt x="3418135" y="2046613"/>
                </a:lnTo>
                <a:lnTo>
                  <a:pt x="3424824" y="2041203"/>
                </a:lnTo>
                <a:cubicBezTo>
                  <a:pt x="3427288" y="2044153"/>
                  <a:pt x="3428770" y="2051192"/>
                  <a:pt x="3431726" y="2052096"/>
                </a:cubicBezTo>
                <a:lnTo>
                  <a:pt x="3431479" y="2054778"/>
                </a:lnTo>
                <a:lnTo>
                  <a:pt x="3434704" y="2058488"/>
                </a:lnTo>
                <a:cubicBezTo>
                  <a:pt x="3435453" y="2059350"/>
                  <a:pt x="3435453" y="2059350"/>
                  <a:pt x="3435453" y="2059350"/>
                </a:cubicBezTo>
                <a:cubicBezTo>
                  <a:pt x="3435453" y="2059350"/>
                  <a:pt x="3433439" y="2061101"/>
                  <a:pt x="3433439" y="2061101"/>
                </a:cubicBezTo>
                <a:cubicBezTo>
                  <a:pt x="3433439" y="2061101"/>
                  <a:pt x="3433439" y="2061101"/>
                  <a:pt x="3432690" y="2060238"/>
                </a:cubicBezTo>
                <a:lnTo>
                  <a:pt x="3431141" y="2058457"/>
                </a:lnTo>
                <a:lnTo>
                  <a:pt x="3430131" y="2069450"/>
                </a:lnTo>
                <a:lnTo>
                  <a:pt x="3430530" y="2077850"/>
                </a:lnTo>
                <a:lnTo>
                  <a:pt x="3457159" y="2081933"/>
                </a:lnTo>
                <a:cubicBezTo>
                  <a:pt x="3449737" y="2110368"/>
                  <a:pt x="3468449" y="2117462"/>
                  <a:pt x="3487160" y="2124556"/>
                </a:cubicBezTo>
                <a:cubicBezTo>
                  <a:pt x="3490923" y="2136399"/>
                  <a:pt x="3474094" y="2135227"/>
                  <a:pt x="3490923" y="2136399"/>
                </a:cubicBezTo>
                <a:cubicBezTo>
                  <a:pt x="3492805" y="2142322"/>
                  <a:pt x="3505871" y="2131649"/>
                  <a:pt x="3505871" y="2131649"/>
                </a:cubicBezTo>
                <a:lnTo>
                  <a:pt x="3522730" y="2150372"/>
                </a:lnTo>
                <a:lnTo>
                  <a:pt x="3521831" y="2145785"/>
                </a:lnTo>
                <a:cubicBezTo>
                  <a:pt x="3520654" y="2142557"/>
                  <a:pt x="3519478" y="2139330"/>
                  <a:pt x="3520405" y="2138524"/>
                </a:cubicBezTo>
                <a:cubicBezTo>
                  <a:pt x="3522261" y="2136911"/>
                  <a:pt x="3532535" y="2144983"/>
                  <a:pt x="3532535" y="2144983"/>
                </a:cubicBezTo>
                <a:cubicBezTo>
                  <a:pt x="3523620" y="2127229"/>
                  <a:pt x="3530827" y="2125215"/>
                  <a:pt x="3537570" y="2123604"/>
                </a:cubicBezTo>
                <a:lnTo>
                  <a:pt x="3544810" y="2119812"/>
                </a:lnTo>
                <a:lnTo>
                  <a:pt x="3544978" y="2118787"/>
                </a:lnTo>
                <a:lnTo>
                  <a:pt x="3539824" y="2104646"/>
                </a:lnTo>
                <a:lnTo>
                  <a:pt x="3545184" y="2104763"/>
                </a:lnTo>
                <a:lnTo>
                  <a:pt x="3541449" y="2088098"/>
                </a:lnTo>
                <a:lnTo>
                  <a:pt x="3546486" y="2103948"/>
                </a:lnTo>
                <a:lnTo>
                  <a:pt x="3549119" y="2100818"/>
                </a:lnTo>
                <a:cubicBezTo>
                  <a:pt x="3551671" y="2098600"/>
                  <a:pt x="3556095" y="2099006"/>
                  <a:pt x="3569650" y="2112728"/>
                </a:cubicBezTo>
                <a:cubicBezTo>
                  <a:pt x="3571505" y="2111116"/>
                  <a:pt x="3581775" y="2119187"/>
                  <a:pt x="3575216" y="2107891"/>
                </a:cubicBezTo>
                <a:cubicBezTo>
                  <a:pt x="3577072" y="2106278"/>
                  <a:pt x="3568655" y="2096592"/>
                  <a:pt x="3562092" y="2085293"/>
                </a:cubicBezTo>
                <a:cubicBezTo>
                  <a:pt x="3574222" y="2091753"/>
                  <a:pt x="3571372" y="2077230"/>
                  <a:pt x="3564810" y="2065931"/>
                </a:cubicBezTo>
                <a:cubicBezTo>
                  <a:pt x="3562955" y="2067543"/>
                  <a:pt x="3552681" y="2059471"/>
                  <a:pt x="3550825" y="2061084"/>
                </a:cubicBezTo>
                <a:cubicBezTo>
                  <a:pt x="3551754" y="2060277"/>
                  <a:pt x="3548009" y="2055032"/>
                  <a:pt x="3543800" y="2050190"/>
                </a:cubicBezTo>
                <a:lnTo>
                  <a:pt x="3537822" y="2045025"/>
                </a:lnTo>
                <a:lnTo>
                  <a:pt x="3539380" y="2078163"/>
                </a:lnTo>
                <a:lnTo>
                  <a:pt x="3532431" y="2044783"/>
                </a:lnTo>
                <a:lnTo>
                  <a:pt x="3531811" y="2045998"/>
                </a:lnTo>
                <a:cubicBezTo>
                  <a:pt x="3525221" y="2046146"/>
                  <a:pt x="3509303" y="2037667"/>
                  <a:pt x="3519147" y="2054616"/>
                </a:cubicBezTo>
                <a:cubicBezTo>
                  <a:pt x="3515435" y="2057841"/>
                  <a:pt x="3505159" y="2049767"/>
                  <a:pt x="3496743" y="2040081"/>
                </a:cubicBezTo>
                <a:cubicBezTo>
                  <a:pt x="3498599" y="2038468"/>
                  <a:pt x="3493895" y="2025559"/>
                  <a:pt x="3504165" y="2033630"/>
                </a:cubicBezTo>
                <a:cubicBezTo>
                  <a:pt x="3506021" y="2032017"/>
                  <a:pt x="3497605" y="2022334"/>
                  <a:pt x="3489188" y="2012648"/>
                </a:cubicBezTo>
                <a:cubicBezTo>
                  <a:pt x="3491045" y="2011035"/>
                  <a:pt x="3499461" y="2020721"/>
                  <a:pt x="3501317" y="2019109"/>
                </a:cubicBezTo>
                <a:cubicBezTo>
                  <a:pt x="3513444" y="2025566"/>
                  <a:pt x="3524579" y="2015890"/>
                  <a:pt x="3509602" y="1994908"/>
                </a:cubicBezTo>
                <a:lnTo>
                  <a:pt x="3514765" y="1995534"/>
                </a:lnTo>
                <a:lnTo>
                  <a:pt x="3509502" y="1987559"/>
                </a:lnTo>
                <a:cubicBezTo>
                  <a:pt x="3515117" y="1979263"/>
                  <a:pt x="3516515" y="1970680"/>
                  <a:pt x="3515569" y="1961213"/>
                </a:cubicBezTo>
                <a:lnTo>
                  <a:pt x="3509356" y="1936613"/>
                </a:lnTo>
                <a:lnTo>
                  <a:pt x="3508181" y="1937019"/>
                </a:lnTo>
                <a:cubicBezTo>
                  <a:pt x="3507440" y="1935021"/>
                  <a:pt x="3507214" y="1932815"/>
                  <a:pt x="3507436" y="1930736"/>
                </a:cubicBezTo>
                <a:lnTo>
                  <a:pt x="3507729" y="1930169"/>
                </a:lnTo>
                <a:lnTo>
                  <a:pt x="3507577" y="1929569"/>
                </a:lnTo>
                <a:cubicBezTo>
                  <a:pt x="3505698" y="1923655"/>
                  <a:pt x="3488831" y="1922504"/>
                  <a:pt x="3486951" y="1916590"/>
                </a:cubicBezTo>
                <a:cubicBezTo>
                  <a:pt x="3496302" y="1894084"/>
                  <a:pt x="3494422" y="1888171"/>
                  <a:pt x="3522521" y="1872731"/>
                </a:cubicBezTo>
                <a:cubicBezTo>
                  <a:pt x="3534715" y="1885135"/>
                  <a:pt x="3539412" y="1899921"/>
                  <a:pt x="3540126" y="1915158"/>
                </a:cubicBezTo>
                <a:cubicBezTo>
                  <a:pt x="3540843" y="1930393"/>
                  <a:pt x="3537578" y="1946080"/>
                  <a:pt x="3533841" y="1960290"/>
                </a:cubicBezTo>
                <a:lnTo>
                  <a:pt x="3535347" y="1992339"/>
                </a:lnTo>
                <a:lnTo>
                  <a:pt x="3536864" y="1993023"/>
                </a:lnTo>
                <a:cubicBezTo>
                  <a:pt x="3545261" y="2002685"/>
                  <a:pt x="3551867" y="2013902"/>
                  <a:pt x="3560264" y="2023564"/>
                </a:cubicBezTo>
                <a:cubicBezTo>
                  <a:pt x="3555773" y="2021108"/>
                  <a:pt x="3548494" y="2013919"/>
                  <a:pt x="3542224" y="2006747"/>
                </a:cubicBezTo>
                <a:lnTo>
                  <a:pt x="3535589" y="1997493"/>
                </a:lnTo>
                <a:lnTo>
                  <a:pt x="3536044" y="2007179"/>
                </a:lnTo>
                <a:lnTo>
                  <a:pt x="3554405" y="2023974"/>
                </a:lnTo>
                <a:cubicBezTo>
                  <a:pt x="3550695" y="2027200"/>
                  <a:pt x="3548838" y="2028813"/>
                  <a:pt x="3546983" y="2030425"/>
                </a:cubicBezTo>
                <a:cubicBezTo>
                  <a:pt x="3555399" y="2040109"/>
                  <a:pt x="3557254" y="2038496"/>
                  <a:pt x="3557254" y="2038496"/>
                </a:cubicBezTo>
                <a:cubicBezTo>
                  <a:pt x="3572232" y="2059481"/>
                  <a:pt x="3577801" y="2054641"/>
                  <a:pt x="3584362" y="2065940"/>
                </a:cubicBezTo>
                <a:cubicBezTo>
                  <a:pt x="3588074" y="2062715"/>
                  <a:pt x="3589929" y="2061103"/>
                  <a:pt x="3591784" y="2059489"/>
                </a:cubicBezTo>
                <a:cubicBezTo>
                  <a:pt x="3603913" y="2065949"/>
                  <a:pt x="3612332" y="2075635"/>
                  <a:pt x="3614186" y="2074022"/>
                </a:cubicBezTo>
                <a:cubicBezTo>
                  <a:pt x="3614186" y="2074022"/>
                  <a:pt x="3616043" y="2072410"/>
                  <a:pt x="3616043" y="2072410"/>
                </a:cubicBezTo>
                <a:cubicBezTo>
                  <a:pt x="3616043" y="2072410"/>
                  <a:pt x="3616043" y="2072410"/>
                  <a:pt x="3607625" y="2062723"/>
                </a:cubicBezTo>
                <a:cubicBezTo>
                  <a:pt x="3607625" y="2062723"/>
                  <a:pt x="3607625" y="2062723"/>
                  <a:pt x="3609481" y="2061112"/>
                </a:cubicBezTo>
                <a:cubicBezTo>
                  <a:pt x="3594502" y="2040127"/>
                  <a:pt x="3618759" y="2053047"/>
                  <a:pt x="3614054" y="2040136"/>
                </a:cubicBezTo>
                <a:cubicBezTo>
                  <a:pt x="3620615" y="2051436"/>
                  <a:pt x="3624327" y="2048209"/>
                  <a:pt x="3632744" y="2057895"/>
                </a:cubicBezTo>
                <a:cubicBezTo>
                  <a:pt x="3636456" y="2054670"/>
                  <a:pt x="3646726" y="2062741"/>
                  <a:pt x="3652294" y="2057903"/>
                </a:cubicBezTo>
                <a:cubicBezTo>
                  <a:pt x="3635461" y="2038532"/>
                  <a:pt x="3638311" y="2053058"/>
                  <a:pt x="3621476" y="2033686"/>
                </a:cubicBezTo>
                <a:cubicBezTo>
                  <a:pt x="3623332" y="2032073"/>
                  <a:pt x="3639173" y="2035308"/>
                  <a:pt x="3632611" y="2024009"/>
                </a:cubicBezTo>
                <a:cubicBezTo>
                  <a:pt x="3634467" y="2022396"/>
                  <a:pt x="3644739" y="2030469"/>
                  <a:pt x="3640034" y="2017558"/>
                </a:cubicBezTo>
                <a:cubicBezTo>
                  <a:pt x="3641889" y="2015945"/>
                  <a:pt x="3641889" y="2015945"/>
                  <a:pt x="3650307" y="2025632"/>
                </a:cubicBezTo>
                <a:cubicBezTo>
                  <a:pt x="3652163" y="2024018"/>
                  <a:pt x="3652163" y="2024018"/>
                  <a:pt x="3652163" y="2024018"/>
                </a:cubicBezTo>
                <a:cubicBezTo>
                  <a:pt x="3660581" y="2033704"/>
                  <a:pt x="3660581" y="2033704"/>
                  <a:pt x="3660581" y="2033704"/>
                </a:cubicBezTo>
                <a:cubicBezTo>
                  <a:pt x="3662437" y="2032091"/>
                  <a:pt x="3670852" y="2041774"/>
                  <a:pt x="3666147" y="2028865"/>
                </a:cubicBezTo>
                <a:cubicBezTo>
                  <a:pt x="3655874" y="2020793"/>
                  <a:pt x="3662437" y="2032091"/>
                  <a:pt x="3645601" y="2012720"/>
                </a:cubicBezTo>
                <a:cubicBezTo>
                  <a:pt x="3649313" y="2009494"/>
                  <a:pt x="3651168" y="2007882"/>
                  <a:pt x="3654879" y="2004656"/>
                </a:cubicBezTo>
                <a:cubicBezTo>
                  <a:pt x="3665153" y="2012730"/>
                  <a:pt x="3670721" y="2007891"/>
                  <a:pt x="3653886" y="1988520"/>
                </a:cubicBezTo>
                <a:cubicBezTo>
                  <a:pt x="3655741" y="1986907"/>
                  <a:pt x="3664159" y="1996592"/>
                  <a:pt x="3666014" y="1994980"/>
                </a:cubicBezTo>
                <a:cubicBezTo>
                  <a:pt x="3666014" y="1994980"/>
                  <a:pt x="3674431" y="2004665"/>
                  <a:pt x="3674431" y="2004665"/>
                </a:cubicBezTo>
                <a:cubicBezTo>
                  <a:pt x="3686561" y="2011126"/>
                  <a:pt x="3667870" y="1993367"/>
                  <a:pt x="3678143" y="2001440"/>
                </a:cubicBezTo>
                <a:cubicBezTo>
                  <a:pt x="3678143" y="2001440"/>
                  <a:pt x="3678143" y="2001440"/>
                  <a:pt x="3679999" y="1999828"/>
                </a:cubicBezTo>
                <a:cubicBezTo>
                  <a:pt x="3681855" y="1998215"/>
                  <a:pt x="3690272" y="2007901"/>
                  <a:pt x="3698687" y="2017584"/>
                </a:cubicBezTo>
                <a:cubicBezTo>
                  <a:pt x="3700543" y="2015971"/>
                  <a:pt x="3704255" y="2012745"/>
                  <a:pt x="3704255" y="2012745"/>
                </a:cubicBezTo>
                <a:cubicBezTo>
                  <a:pt x="3721089" y="2032117"/>
                  <a:pt x="3708961" y="2025657"/>
                  <a:pt x="3723940" y="2046642"/>
                </a:cubicBezTo>
                <a:cubicBezTo>
                  <a:pt x="3727651" y="2043416"/>
                  <a:pt x="3731363" y="2040190"/>
                  <a:pt x="3735075" y="2036965"/>
                </a:cubicBezTo>
                <a:cubicBezTo>
                  <a:pt x="3735075" y="2036965"/>
                  <a:pt x="3726657" y="2027279"/>
                  <a:pt x="3726657" y="2027279"/>
                </a:cubicBezTo>
                <a:cubicBezTo>
                  <a:pt x="3724801" y="2028892"/>
                  <a:pt x="3722945" y="2030505"/>
                  <a:pt x="3714527" y="2020819"/>
                </a:cubicBezTo>
                <a:cubicBezTo>
                  <a:pt x="3717245" y="2001457"/>
                  <a:pt x="3732091" y="1988555"/>
                  <a:pt x="3751643" y="1988563"/>
                </a:cubicBezTo>
                <a:cubicBezTo>
                  <a:pt x="3751643" y="1988563"/>
                  <a:pt x="3753498" y="1986951"/>
                  <a:pt x="3753498" y="1986951"/>
                </a:cubicBezTo>
                <a:cubicBezTo>
                  <a:pt x="3738522" y="1965969"/>
                  <a:pt x="3743225" y="1978878"/>
                  <a:pt x="3734810" y="1969194"/>
                </a:cubicBezTo>
                <a:cubicBezTo>
                  <a:pt x="3726392" y="1959510"/>
                  <a:pt x="3730104" y="1956284"/>
                  <a:pt x="3721687" y="1946598"/>
                </a:cubicBezTo>
                <a:cubicBezTo>
                  <a:pt x="3709558" y="1940137"/>
                  <a:pt x="3707702" y="1941750"/>
                  <a:pt x="3703990" y="1944975"/>
                </a:cubicBezTo>
                <a:cubicBezTo>
                  <a:pt x="3693717" y="1936903"/>
                  <a:pt x="3678741" y="1915921"/>
                  <a:pt x="3670321" y="1906233"/>
                </a:cubicBezTo>
                <a:cubicBezTo>
                  <a:pt x="3672177" y="1904620"/>
                  <a:pt x="3674032" y="1903007"/>
                  <a:pt x="3675888" y="1901394"/>
                </a:cubicBezTo>
                <a:cubicBezTo>
                  <a:pt x="3671182" y="1888483"/>
                  <a:pt x="3661772" y="1862664"/>
                  <a:pt x="3688878" y="1890105"/>
                </a:cubicBezTo>
                <a:cubicBezTo>
                  <a:pt x="3687023" y="1891717"/>
                  <a:pt x="3687023" y="1891717"/>
                  <a:pt x="3695442" y="1901407"/>
                </a:cubicBezTo>
                <a:cubicBezTo>
                  <a:pt x="3695442" y="1901407"/>
                  <a:pt x="3695442" y="1901407"/>
                  <a:pt x="3697298" y="1899794"/>
                </a:cubicBezTo>
                <a:cubicBezTo>
                  <a:pt x="3705713" y="1909477"/>
                  <a:pt x="3699153" y="1898181"/>
                  <a:pt x="3701009" y="1896568"/>
                </a:cubicBezTo>
                <a:cubicBezTo>
                  <a:pt x="3692589" y="1886881"/>
                  <a:pt x="3692589" y="1886881"/>
                  <a:pt x="3684172" y="1877194"/>
                </a:cubicBezTo>
                <a:cubicBezTo>
                  <a:pt x="3687883" y="1873969"/>
                  <a:pt x="3669196" y="1856212"/>
                  <a:pt x="3683180" y="1861060"/>
                </a:cubicBezTo>
                <a:cubicBezTo>
                  <a:pt x="3685036" y="1859447"/>
                  <a:pt x="3693451" y="1869131"/>
                  <a:pt x="3693451" y="1869131"/>
                </a:cubicBezTo>
                <a:cubicBezTo>
                  <a:pt x="3695306" y="1867518"/>
                  <a:pt x="3703723" y="1877204"/>
                  <a:pt x="3705580" y="1875592"/>
                </a:cubicBezTo>
                <a:cubicBezTo>
                  <a:pt x="3705580" y="1875592"/>
                  <a:pt x="3705580" y="1875592"/>
                  <a:pt x="3707435" y="1873979"/>
                </a:cubicBezTo>
                <a:cubicBezTo>
                  <a:pt x="3707435" y="1873979"/>
                  <a:pt x="3709291" y="1872366"/>
                  <a:pt x="3709291" y="1872366"/>
                </a:cubicBezTo>
                <a:cubicBezTo>
                  <a:pt x="3711147" y="1870752"/>
                  <a:pt x="3711147" y="1870752"/>
                  <a:pt x="3711147" y="1870752"/>
                </a:cubicBezTo>
                <a:cubicBezTo>
                  <a:pt x="3719566" y="1880440"/>
                  <a:pt x="3717710" y="1882053"/>
                  <a:pt x="3717710" y="1882053"/>
                </a:cubicBezTo>
                <a:cubicBezTo>
                  <a:pt x="3709291" y="1872366"/>
                  <a:pt x="3715855" y="1883666"/>
                  <a:pt x="3715855" y="1883666"/>
                </a:cubicBezTo>
                <a:cubicBezTo>
                  <a:pt x="3715855" y="1883666"/>
                  <a:pt x="3715855" y="1883666"/>
                  <a:pt x="3713999" y="1885279"/>
                </a:cubicBezTo>
                <a:cubicBezTo>
                  <a:pt x="3713999" y="1885279"/>
                  <a:pt x="3712143" y="1886892"/>
                  <a:pt x="3722415" y="1894963"/>
                </a:cubicBezTo>
                <a:cubicBezTo>
                  <a:pt x="3728976" y="1906261"/>
                  <a:pt x="3708432" y="1890118"/>
                  <a:pt x="3704721" y="1893343"/>
                </a:cubicBezTo>
                <a:cubicBezTo>
                  <a:pt x="3711280" y="1904639"/>
                  <a:pt x="3719698" y="1914324"/>
                  <a:pt x="3709425" y="1906252"/>
                </a:cubicBezTo>
                <a:cubicBezTo>
                  <a:pt x="3709425" y="1906252"/>
                  <a:pt x="3707569" y="1907864"/>
                  <a:pt x="3707569" y="1907864"/>
                </a:cubicBezTo>
                <a:cubicBezTo>
                  <a:pt x="3705713" y="1909477"/>
                  <a:pt x="3705713" y="1909477"/>
                  <a:pt x="3703857" y="1911090"/>
                </a:cubicBezTo>
                <a:cubicBezTo>
                  <a:pt x="3703857" y="1911090"/>
                  <a:pt x="3693587" y="1903019"/>
                  <a:pt x="3693587" y="1903019"/>
                </a:cubicBezTo>
                <a:cubicBezTo>
                  <a:pt x="3693587" y="1903019"/>
                  <a:pt x="3693587" y="1903019"/>
                  <a:pt x="3691731" y="1904632"/>
                </a:cubicBezTo>
                <a:cubicBezTo>
                  <a:pt x="3708563" y="1924001"/>
                  <a:pt x="3710419" y="1922388"/>
                  <a:pt x="3727254" y="1941759"/>
                </a:cubicBezTo>
                <a:cubicBezTo>
                  <a:pt x="3727254" y="1941759"/>
                  <a:pt x="3727254" y="1941759"/>
                  <a:pt x="3735672" y="1951445"/>
                </a:cubicBezTo>
                <a:cubicBezTo>
                  <a:pt x="3737527" y="1949833"/>
                  <a:pt x="3744089" y="1961131"/>
                  <a:pt x="3745944" y="1959519"/>
                </a:cubicBezTo>
                <a:cubicBezTo>
                  <a:pt x="3754360" y="1969202"/>
                  <a:pt x="3752504" y="1970814"/>
                  <a:pt x="3750648" y="1972427"/>
                </a:cubicBezTo>
                <a:cubicBezTo>
                  <a:pt x="3767483" y="1991799"/>
                  <a:pt x="3759927" y="1964364"/>
                  <a:pt x="3774907" y="1985348"/>
                </a:cubicBezTo>
                <a:cubicBezTo>
                  <a:pt x="3773050" y="1986960"/>
                  <a:pt x="3781468" y="1996646"/>
                  <a:pt x="3773050" y="1986960"/>
                </a:cubicBezTo>
                <a:lnTo>
                  <a:pt x="3781468" y="1996646"/>
                </a:lnTo>
                <a:cubicBezTo>
                  <a:pt x="3781468" y="1996646"/>
                  <a:pt x="3783324" y="1995033"/>
                  <a:pt x="3783324" y="1995033"/>
                </a:cubicBezTo>
                <a:cubicBezTo>
                  <a:pt x="3791741" y="2004719"/>
                  <a:pt x="3791741" y="2004719"/>
                  <a:pt x="3791741" y="2004719"/>
                </a:cubicBezTo>
                <a:cubicBezTo>
                  <a:pt x="3793597" y="2003106"/>
                  <a:pt x="3795453" y="2001493"/>
                  <a:pt x="3787035" y="1991808"/>
                </a:cubicBezTo>
                <a:cubicBezTo>
                  <a:pt x="3778618" y="1982122"/>
                  <a:pt x="3787035" y="1991808"/>
                  <a:pt x="3785179" y="1993421"/>
                </a:cubicBezTo>
                <a:cubicBezTo>
                  <a:pt x="3776761" y="1983735"/>
                  <a:pt x="3776761" y="1983735"/>
                  <a:pt x="3768344" y="1974049"/>
                </a:cubicBezTo>
                <a:cubicBezTo>
                  <a:pt x="3772056" y="1970824"/>
                  <a:pt x="3777623" y="1965985"/>
                  <a:pt x="3781334" y="1962760"/>
                </a:cubicBezTo>
                <a:cubicBezTo>
                  <a:pt x="3772917" y="1953074"/>
                  <a:pt x="3772917" y="1953074"/>
                  <a:pt x="3764502" y="1943391"/>
                </a:cubicBezTo>
                <a:cubicBezTo>
                  <a:pt x="3761652" y="1928867"/>
                  <a:pt x="3767219" y="1924028"/>
                  <a:pt x="3787763" y="1940172"/>
                </a:cubicBezTo>
                <a:cubicBezTo>
                  <a:pt x="3796180" y="1949858"/>
                  <a:pt x="3784052" y="1943398"/>
                  <a:pt x="3792469" y="1953083"/>
                </a:cubicBezTo>
                <a:cubicBezTo>
                  <a:pt x="3802742" y="1961157"/>
                  <a:pt x="3798036" y="1948245"/>
                  <a:pt x="3791474" y="1936947"/>
                </a:cubicBezTo>
                <a:cubicBezTo>
                  <a:pt x="3791474" y="1936947"/>
                  <a:pt x="3789619" y="1938559"/>
                  <a:pt x="3783059" y="1927264"/>
                </a:cubicBezTo>
                <a:cubicBezTo>
                  <a:pt x="3774641" y="1917577"/>
                  <a:pt x="3784915" y="1925651"/>
                  <a:pt x="3786770" y="1924038"/>
                </a:cubicBezTo>
                <a:cubicBezTo>
                  <a:pt x="3795186" y="1933722"/>
                  <a:pt x="3793330" y="1935334"/>
                  <a:pt x="3793330" y="1935334"/>
                </a:cubicBezTo>
                <a:cubicBezTo>
                  <a:pt x="3801748" y="1945019"/>
                  <a:pt x="3801748" y="1945019"/>
                  <a:pt x="3801748" y="1945019"/>
                </a:cubicBezTo>
                <a:cubicBezTo>
                  <a:pt x="3812021" y="1953093"/>
                  <a:pt x="3815732" y="1949867"/>
                  <a:pt x="3817588" y="1948254"/>
                </a:cubicBezTo>
                <a:cubicBezTo>
                  <a:pt x="3830712" y="1970851"/>
                  <a:pt x="3845688" y="1991833"/>
                  <a:pt x="3860667" y="2012818"/>
                </a:cubicBezTo>
                <a:cubicBezTo>
                  <a:pt x="3869084" y="2022504"/>
                  <a:pt x="3870941" y="2020891"/>
                  <a:pt x="3870941" y="2020891"/>
                </a:cubicBezTo>
                <a:cubicBezTo>
                  <a:pt x="3881214" y="2028963"/>
                  <a:pt x="3879358" y="2030576"/>
                  <a:pt x="3877503" y="2032189"/>
                </a:cubicBezTo>
                <a:cubicBezTo>
                  <a:pt x="3898047" y="2048333"/>
                  <a:pt x="3897052" y="2032196"/>
                  <a:pt x="3909181" y="2038657"/>
                </a:cubicBezTo>
                <a:cubicBezTo>
                  <a:pt x="3911036" y="2037043"/>
                  <a:pt x="3900763" y="2028970"/>
                  <a:pt x="3900763" y="2028970"/>
                </a:cubicBezTo>
                <a:cubicBezTo>
                  <a:pt x="3902620" y="2027358"/>
                  <a:pt x="3911036" y="2037043"/>
                  <a:pt x="3911036" y="2037043"/>
                </a:cubicBezTo>
                <a:cubicBezTo>
                  <a:pt x="3914748" y="2033818"/>
                  <a:pt x="3896060" y="2016061"/>
                  <a:pt x="3887643" y="2006376"/>
                </a:cubicBezTo>
                <a:cubicBezTo>
                  <a:pt x="3889499" y="2004763"/>
                  <a:pt x="3882937" y="1993465"/>
                  <a:pt x="3882937" y="1993465"/>
                </a:cubicBezTo>
                <a:cubicBezTo>
                  <a:pt x="3874519" y="1983779"/>
                  <a:pt x="3879225" y="1996691"/>
                  <a:pt x="3867097" y="1990230"/>
                </a:cubicBezTo>
                <a:cubicBezTo>
                  <a:pt x="3858678" y="1980544"/>
                  <a:pt x="3858678" y="1980544"/>
                  <a:pt x="3850263" y="1970861"/>
                </a:cubicBezTo>
                <a:cubicBezTo>
                  <a:pt x="3853975" y="1967635"/>
                  <a:pt x="3857686" y="1964410"/>
                  <a:pt x="3852980" y="1951499"/>
                </a:cubicBezTo>
                <a:cubicBezTo>
                  <a:pt x="3852980" y="1951499"/>
                  <a:pt x="3851124" y="1953112"/>
                  <a:pt x="3842708" y="1943425"/>
                </a:cubicBezTo>
                <a:cubicBezTo>
                  <a:pt x="3838001" y="1930514"/>
                  <a:pt x="3851986" y="1935361"/>
                  <a:pt x="3826734" y="1906304"/>
                </a:cubicBezTo>
                <a:cubicBezTo>
                  <a:pt x="3837006" y="1914378"/>
                  <a:pt x="3847280" y="1922450"/>
                  <a:pt x="3857553" y="1930524"/>
                </a:cubicBezTo>
                <a:cubicBezTo>
                  <a:pt x="3857553" y="1930524"/>
                  <a:pt x="3862259" y="1943435"/>
                  <a:pt x="3864115" y="1941822"/>
                </a:cubicBezTo>
                <a:lnTo>
                  <a:pt x="3866455" y="1944890"/>
                </a:lnTo>
                <a:lnTo>
                  <a:pt x="3862259" y="1943435"/>
                </a:lnTo>
                <a:cubicBezTo>
                  <a:pt x="3863187" y="1942629"/>
                  <a:pt x="3865755" y="1944647"/>
                  <a:pt x="3867039" y="1945656"/>
                </a:cubicBezTo>
                <a:lnTo>
                  <a:pt x="3866455" y="1944890"/>
                </a:lnTo>
                <a:lnTo>
                  <a:pt x="3876243" y="1948283"/>
                </a:lnTo>
                <a:cubicBezTo>
                  <a:pt x="3867826" y="1938597"/>
                  <a:pt x="3867826" y="1938597"/>
                  <a:pt x="3867826" y="1938597"/>
                </a:cubicBezTo>
                <a:cubicBezTo>
                  <a:pt x="3867826" y="1938597"/>
                  <a:pt x="3869682" y="1936984"/>
                  <a:pt x="3869682" y="1936984"/>
                </a:cubicBezTo>
                <a:cubicBezTo>
                  <a:pt x="3878099" y="1946670"/>
                  <a:pt x="3878099" y="1946670"/>
                  <a:pt x="3878099" y="1946670"/>
                </a:cubicBezTo>
                <a:cubicBezTo>
                  <a:pt x="3890226" y="1953128"/>
                  <a:pt x="3885522" y="1940219"/>
                  <a:pt x="3887378" y="1938606"/>
                </a:cubicBezTo>
                <a:cubicBezTo>
                  <a:pt x="3878960" y="1928921"/>
                  <a:pt x="3878960" y="1928921"/>
                  <a:pt x="3870543" y="1919235"/>
                </a:cubicBezTo>
                <a:cubicBezTo>
                  <a:pt x="3865837" y="1906323"/>
                  <a:pt x="3850858" y="1885339"/>
                  <a:pt x="3835881" y="1864358"/>
                </a:cubicBezTo>
                <a:cubicBezTo>
                  <a:pt x="3848010" y="1870818"/>
                  <a:pt x="3864843" y="1890187"/>
                  <a:pt x="3881677" y="1909558"/>
                </a:cubicBezTo>
                <a:cubicBezTo>
                  <a:pt x="3887245" y="1904720"/>
                  <a:pt x="3884395" y="1890196"/>
                  <a:pt x="3896523" y="1896655"/>
                </a:cubicBezTo>
                <a:cubicBezTo>
                  <a:pt x="3928336" y="1937010"/>
                  <a:pt x="3875116" y="1898259"/>
                  <a:pt x="3888239" y="1920857"/>
                </a:cubicBezTo>
                <a:cubicBezTo>
                  <a:pt x="3896656" y="1930542"/>
                  <a:pt x="3896656" y="1930542"/>
                  <a:pt x="3898512" y="1928929"/>
                </a:cubicBezTo>
                <a:cubicBezTo>
                  <a:pt x="3898512" y="1928929"/>
                  <a:pt x="3900368" y="1927317"/>
                  <a:pt x="3900368" y="1927317"/>
                </a:cubicBezTo>
                <a:cubicBezTo>
                  <a:pt x="3900368" y="1927317"/>
                  <a:pt x="3900368" y="1927317"/>
                  <a:pt x="3908783" y="1937000"/>
                </a:cubicBezTo>
                <a:cubicBezTo>
                  <a:pt x="3906928" y="1938613"/>
                  <a:pt x="3906928" y="1938613"/>
                  <a:pt x="3906928" y="1938613"/>
                </a:cubicBezTo>
                <a:cubicBezTo>
                  <a:pt x="3918196" y="1962823"/>
                  <a:pt x="3940597" y="1977356"/>
                  <a:pt x="3948020" y="1970905"/>
                </a:cubicBezTo>
                <a:cubicBezTo>
                  <a:pt x="3956436" y="1980589"/>
                  <a:pt x="3956436" y="1980589"/>
                  <a:pt x="3956436" y="1980589"/>
                </a:cubicBezTo>
                <a:cubicBezTo>
                  <a:pt x="3962998" y="1991887"/>
                  <a:pt x="3949013" y="1987039"/>
                  <a:pt x="3955575" y="1998337"/>
                </a:cubicBezTo>
                <a:cubicBezTo>
                  <a:pt x="3963992" y="2008024"/>
                  <a:pt x="3965848" y="2006411"/>
                  <a:pt x="3982682" y="2025782"/>
                </a:cubicBezTo>
                <a:cubicBezTo>
                  <a:pt x="3984538" y="2024169"/>
                  <a:pt x="3977977" y="2012871"/>
                  <a:pt x="3971415" y="2001573"/>
                </a:cubicBezTo>
                <a:cubicBezTo>
                  <a:pt x="3971415" y="2001573"/>
                  <a:pt x="3971415" y="2001573"/>
                  <a:pt x="3981688" y="2009646"/>
                </a:cubicBezTo>
                <a:cubicBezTo>
                  <a:pt x="3975127" y="1998347"/>
                  <a:pt x="3990967" y="2001582"/>
                  <a:pt x="3974132" y="1982211"/>
                </a:cubicBezTo>
                <a:cubicBezTo>
                  <a:pt x="3974132" y="1982211"/>
                  <a:pt x="3972277" y="1983823"/>
                  <a:pt x="3972277" y="1983823"/>
                </a:cubicBezTo>
                <a:cubicBezTo>
                  <a:pt x="3972277" y="1983823"/>
                  <a:pt x="3970421" y="1985436"/>
                  <a:pt x="3970421" y="1985436"/>
                </a:cubicBezTo>
                <a:cubicBezTo>
                  <a:pt x="3970421" y="1985436"/>
                  <a:pt x="3968565" y="1987048"/>
                  <a:pt x="3968565" y="1987048"/>
                </a:cubicBezTo>
                <a:cubicBezTo>
                  <a:pt x="3958292" y="1978976"/>
                  <a:pt x="3958292" y="1978976"/>
                  <a:pt x="3949876" y="1969292"/>
                </a:cubicBezTo>
                <a:cubicBezTo>
                  <a:pt x="3941459" y="1959606"/>
                  <a:pt x="3945170" y="1956381"/>
                  <a:pt x="3936753" y="1946695"/>
                </a:cubicBezTo>
                <a:cubicBezTo>
                  <a:pt x="3936753" y="1946695"/>
                  <a:pt x="3936753" y="1946695"/>
                  <a:pt x="3928336" y="1937010"/>
                </a:cubicBezTo>
                <a:cubicBezTo>
                  <a:pt x="3924624" y="1940234"/>
                  <a:pt x="3933042" y="1949921"/>
                  <a:pt x="3929330" y="1953146"/>
                </a:cubicBezTo>
                <a:cubicBezTo>
                  <a:pt x="3905935" y="1922479"/>
                  <a:pt x="3921774" y="1925711"/>
                  <a:pt x="3927342" y="1920873"/>
                </a:cubicBezTo>
                <a:cubicBezTo>
                  <a:pt x="3929196" y="1919260"/>
                  <a:pt x="3918925" y="1911190"/>
                  <a:pt x="3918925" y="1911190"/>
                </a:cubicBezTo>
                <a:cubicBezTo>
                  <a:pt x="3920781" y="1909577"/>
                  <a:pt x="3922637" y="1907964"/>
                  <a:pt x="3924492" y="1906351"/>
                </a:cubicBezTo>
                <a:cubicBezTo>
                  <a:pt x="3941326" y="1925721"/>
                  <a:pt x="3939470" y="1927332"/>
                  <a:pt x="3947888" y="1937019"/>
                </a:cubicBezTo>
                <a:cubicBezTo>
                  <a:pt x="3958160" y="1945092"/>
                  <a:pt x="3968434" y="1953164"/>
                  <a:pt x="3987122" y="1970922"/>
                </a:cubicBezTo>
                <a:cubicBezTo>
                  <a:pt x="3985267" y="1972534"/>
                  <a:pt x="3983411" y="1974146"/>
                  <a:pt x="3981555" y="1975759"/>
                </a:cubicBezTo>
                <a:cubicBezTo>
                  <a:pt x="3989973" y="1985445"/>
                  <a:pt x="3993684" y="1982220"/>
                  <a:pt x="3995539" y="1980607"/>
                </a:cubicBezTo>
                <a:cubicBezTo>
                  <a:pt x="3997395" y="1978994"/>
                  <a:pt x="3987122" y="1970922"/>
                  <a:pt x="3982415" y="1958010"/>
                </a:cubicBezTo>
                <a:cubicBezTo>
                  <a:pt x="3982415" y="1958010"/>
                  <a:pt x="3982415" y="1958010"/>
                  <a:pt x="3974000" y="1948327"/>
                </a:cubicBezTo>
                <a:cubicBezTo>
                  <a:pt x="3972145" y="1949939"/>
                  <a:pt x="3972145" y="1949939"/>
                  <a:pt x="3963728" y="1940254"/>
                </a:cubicBezTo>
                <a:cubicBezTo>
                  <a:pt x="3957166" y="1928956"/>
                  <a:pt x="3965584" y="1938641"/>
                  <a:pt x="3967439" y="1937028"/>
                </a:cubicBezTo>
                <a:cubicBezTo>
                  <a:pt x="3975856" y="1946714"/>
                  <a:pt x="3984272" y="1956397"/>
                  <a:pt x="3984272" y="1956397"/>
                </a:cubicBezTo>
                <a:cubicBezTo>
                  <a:pt x="3992689" y="1966083"/>
                  <a:pt x="3994545" y="1964471"/>
                  <a:pt x="4004818" y="1972544"/>
                </a:cubicBezTo>
                <a:cubicBezTo>
                  <a:pt x="3996401" y="1962858"/>
                  <a:pt x="3984272" y="1956397"/>
                  <a:pt x="3979568" y="1943489"/>
                </a:cubicBezTo>
                <a:cubicBezTo>
                  <a:pt x="3981424" y="1941876"/>
                  <a:pt x="3985135" y="1938650"/>
                  <a:pt x="3988846" y="1935425"/>
                </a:cubicBezTo>
                <a:cubicBezTo>
                  <a:pt x="3988846" y="1935425"/>
                  <a:pt x="3990702" y="1933812"/>
                  <a:pt x="3999118" y="1943495"/>
                </a:cubicBezTo>
                <a:cubicBezTo>
                  <a:pt x="3999118" y="1943495"/>
                  <a:pt x="3997262" y="1945109"/>
                  <a:pt x="3997262" y="1945109"/>
                </a:cubicBezTo>
                <a:cubicBezTo>
                  <a:pt x="3997262" y="1945109"/>
                  <a:pt x="4005679" y="1954794"/>
                  <a:pt x="4005679" y="1954794"/>
                </a:cubicBezTo>
                <a:cubicBezTo>
                  <a:pt x="4003824" y="1956407"/>
                  <a:pt x="3993550" y="1948333"/>
                  <a:pt x="4000113" y="1959632"/>
                </a:cubicBezTo>
                <a:cubicBezTo>
                  <a:pt x="4008529" y="1969318"/>
                  <a:pt x="4001968" y="1958020"/>
                  <a:pt x="4005679" y="1954794"/>
                </a:cubicBezTo>
                <a:cubicBezTo>
                  <a:pt x="4024370" y="1972552"/>
                  <a:pt x="4031793" y="1966102"/>
                  <a:pt x="4035504" y="1962876"/>
                </a:cubicBezTo>
                <a:cubicBezTo>
                  <a:pt x="4056051" y="1979021"/>
                  <a:pt x="4058899" y="1993544"/>
                  <a:pt x="4075734" y="2012915"/>
                </a:cubicBezTo>
                <a:cubicBezTo>
                  <a:pt x="4073878" y="2014528"/>
                  <a:pt x="4065461" y="2004842"/>
                  <a:pt x="4070167" y="2017754"/>
                </a:cubicBezTo>
                <a:cubicBezTo>
                  <a:pt x="4080440" y="2025826"/>
                  <a:pt x="4088858" y="2035512"/>
                  <a:pt x="4097275" y="2045198"/>
                </a:cubicBezTo>
                <a:cubicBezTo>
                  <a:pt x="4097275" y="2045198"/>
                  <a:pt x="4097275" y="2045198"/>
                  <a:pt x="4105690" y="2054881"/>
                </a:cubicBezTo>
                <a:cubicBezTo>
                  <a:pt x="4093563" y="2048424"/>
                  <a:pt x="4100123" y="2059719"/>
                  <a:pt x="4106684" y="2071018"/>
                </a:cubicBezTo>
                <a:cubicBezTo>
                  <a:pt x="4102973" y="2074243"/>
                  <a:pt x="4066589" y="2054865"/>
                  <a:pt x="4081565" y="2075847"/>
                </a:cubicBezTo>
                <a:cubicBezTo>
                  <a:pt x="4079709" y="2077460"/>
                  <a:pt x="4077854" y="2079072"/>
                  <a:pt x="4077854" y="2079072"/>
                </a:cubicBezTo>
                <a:cubicBezTo>
                  <a:pt x="4075998" y="2080685"/>
                  <a:pt x="4084415" y="2090371"/>
                  <a:pt x="4084415" y="2090371"/>
                </a:cubicBezTo>
                <a:cubicBezTo>
                  <a:pt x="4082560" y="2091983"/>
                  <a:pt x="4080704" y="2093596"/>
                  <a:pt x="4072287" y="2083911"/>
                </a:cubicBezTo>
                <a:cubicBezTo>
                  <a:pt x="4070431" y="2085524"/>
                  <a:pt x="4068575" y="2087136"/>
                  <a:pt x="4076993" y="2096821"/>
                </a:cubicBezTo>
                <a:cubicBezTo>
                  <a:pt x="4064863" y="2090362"/>
                  <a:pt x="4079843" y="2111346"/>
                  <a:pt x="4086405" y="2122645"/>
                </a:cubicBezTo>
                <a:cubicBezTo>
                  <a:pt x="4076132" y="2114571"/>
                  <a:pt x="4080837" y="2127481"/>
                  <a:pt x="4072421" y="2117797"/>
                </a:cubicBezTo>
                <a:cubicBezTo>
                  <a:pt x="4070565" y="2119410"/>
                  <a:pt x="4074276" y="2116184"/>
                  <a:pt x="4080837" y="2127481"/>
                </a:cubicBezTo>
                <a:cubicBezTo>
                  <a:pt x="4080837" y="2127481"/>
                  <a:pt x="4078982" y="2129095"/>
                  <a:pt x="4077126" y="2130708"/>
                </a:cubicBezTo>
                <a:cubicBezTo>
                  <a:pt x="4077126" y="2130708"/>
                  <a:pt x="4068708" y="2121022"/>
                  <a:pt x="4070565" y="2119410"/>
                </a:cubicBezTo>
                <a:cubicBezTo>
                  <a:pt x="4066853" y="2122635"/>
                  <a:pt x="4075271" y="2132320"/>
                  <a:pt x="4063142" y="2125860"/>
                </a:cubicBezTo>
                <a:cubicBezTo>
                  <a:pt x="4088393" y="2154918"/>
                  <a:pt x="4078982" y="2129095"/>
                  <a:pt x="4095816" y="2148466"/>
                </a:cubicBezTo>
                <a:cubicBezTo>
                  <a:pt x="4097672" y="2146853"/>
                  <a:pt x="4097672" y="2146853"/>
                  <a:pt x="4097672" y="2146853"/>
                </a:cubicBezTo>
                <a:cubicBezTo>
                  <a:pt x="4097672" y="2146853"/>
                  <a:pt x="4106088" y="2156536"/>
                  <a:pt x="4106088" y="2156536"/>
                </a:cubicBezTo>
                <a:cubicBezTo>
                  <a:pt x="4106088" y="2156536"/>
                  <a:pt x="4104232" y="2158149"/>
                  <a:pt x="4104232" y="2158149"/>
                </a:cubicBezTo>
                <a:cubicBezTo>
                  <a:pt x="4108938" y="2171061"/>
                  <a:pt x="4086538" y="2156530"/>
                  <a:pt x="4091242" y="2169439"/>
                </a:cubicBezTo>
                <a:cubicBezTo>
                  <a:pt x="4091242" y="2169439"/>
                  <a:pt x="4082826" y="2159755"/>
                  <a:pt x="4072553" y="2151683"/>
                </a:cubicBezTo>
                <a:cubicBezTo>
                  <a:pt x="4072553" y="2151683"/>
                  <a:pt x="4074409" y="2150070"/>
                  <a:pt x="4074409" y="2150070"/>
                </a:cubicBezTo>
                <a:cubicBezTo>
                  <a:pt x="4055718" y="2132312"/>
                  <a:pt x="4068842" y="2154908"/>
                  <a:pt x="4058568" y="2146835"/>
                </a:cubicBezTo>
                <a:cubicBezTo>
                  <a:pt x="4050151" y="2137150"/>
                  <a:pt x="4054856" y="2150060"/>
                  <a:pt x="4046440" y="2140375"/>
                </a:cubicBezTo>
                <a:cubicBezTo>
                  <a:pt x="4054856" y="2150060"/>
                  <a:pt x="4054856" y="2150060"/>
                  <a:pt x="4063274" y="2159747"/>
                </a:cubicBezTo>
                <a:cubicBezTo>
                  <a:pt x="4063274" y="2159747"/>
                  <a:pt x="4066986" y="2156521"/>
                  <a:pt x="4075404" y="2166206"/>
                </a:cubicBezTo>
                <a:cubicBezTo>
                  <a:pt x="4083819" y="2175889"/>
                  <a:pt x="4098798" y="2196874"/>
                  <a:pt x="4096942" y="2198487"/>
                </a:cubicBezTo>
                <a:cubicBezTo>
                  <a:pt x="4111921" y="2219472"/>
                  <a:pt x="4107215" y="2206560"/>
                  <a:pt x="4115633" y="2216245"/>
                </a:cubicBezTo>
                <a:cubicBezTo>
                  <a:pt x="4111921" y="2219472"/>
                  <a:pt x="4128754" y="2238841"/>
                  <a:pt x="4125043" y="2242065"/>
                </a:cubicBezTo>
                <a:cubicBezTo>
                  <a:pt x="4125043" y="2242065"/>
                  <a:pt x="4116627" y="2232381"/>
                  <a:pt x="4114771" y="2233994"/>
                </a:cubicBezTo>
                <a:cubicBezTo>
                  <a:pt x="4112915" y="2235607"/>
                  <a:pt x="4123187" y="2243678"/>
                  <a:pt x="4131605" y="2253364"/>
                </a:cubicBezTo>
                <a:cubicBezTo>
                  <a:pt x="4119476" y="2246904"/>
                  <a:pt x="4124182" y="2259815"/>
                  <a:pt x="4134455" y="2267887"/>
                </a:cubicBezTo>
                <a:cubicBezTo>
                  <a:pt x="4134455" y="2267887"/>
                  <a:pt x="4134455" y="2267887"/>
                  <a:pt x="4136310" y="2266276"/>
                </a:cubicBezTo>
                <a:cubicBezTo>
                  <a:pt x="4134455" y="2267887"/>
                  <a:pt x="4142872" y="2277574"/>
                  <a:pt x="4142872" y="2277574"/>
                </a:cubicBezTo>
                <a:cubicBezTo>
                  <a:pt x="4141016" y="2279186"/>
                  <a:pt x="4130743" y="2271113"/>
                  <a:pt x="4137305" y="2282411"/>
                </a:cubicBezTo>
                <a:cubicBezTo>
                  <a:pt x="4135449" y="2284024"/>
                  <a:pt x="4128888" y="2272726"/>
                  <a:pt x="4118614" y="2264653"/>
                </a:cubicBezTo>
                <a:cubicBezTo>
                  <a:pt x="4122326" y="2261428"/>
                  <a:pt x="4107349" y="2240445"/>
                  <a:pt x="4102642" y="2227535"/>
                </a:cubicBezTo>
                <a:cubicBezTo>
                  <a:pt x="4102642" y="2227535"/>
                  <a:pt x="4094225" y="2217849"/>
                  <a:pt x="4094225" y="2217849"/>
                </a:cubicBezTo>
                <a:cubicBezTo>
                  <a:pt x="4083953" y="2209776"/>
                  <a:pt x="4070829" y="2187179"/>
                  <a:pt x="4060557" y="2179109"/>
                </a:cubicBezTo>
                <a:cubicBezTo>
                  <a:pt x="4067118" y="2190405"/>
                  <a:pt x="4067118" y="2190405"/>
                  <a:pt x="4073680" y="2201703"/>
                </a:cubicBezTo>
                <a:cubicBezTo>
                  <a:pt x="4073680" y="2201703"/>
                  <a:pt x="4063406" y="2193630"/>
                  <a:pt x="4063406" y="2193630"/>
                </a:cubicBezTo>
                <a:cubicBezTo>
                  <a:pt x="4059695" y="2196856"/>
                  <a:pt x="4074673" y="2217840"/>
                  <a:pt x="4062545" y="2211380"/>
                </a:cubicBezTo>
                <a:cubicBezTo>
                  <a:pt x="4070962" y="2221065"/>
                  <a:pt x="4077524" y="2232363"/>
                  <a:pt x="4084085" y="2243662"/>
                </a:cubicBezTo>
                <a:cubicBezTo>
                  <a:pt x="4084085" y="2243662"/>
                  <a:pt x="4084085" y="2243662"/>
                  <a:pt x="4085941" y="2242049"/>
                </a:cubicBezTo>
                <a:cubicBezTo>
                  <a:pt x="4096214" y="2250122"/>
                  <a:pt x="4104630" y="2259806"/>
                  <a:pt x="4113047" y="2269491"/>
                </a:cubicBezTo>
                <a:cubicBezTo>
                  <a:pt x="4113047" y="2269491"/>
                  <a:pt x="4113047" y="2269491"/>
                  <a:pt x="4121464" y="2279177"/>
                </a:cubicBezTo>
                <a:cubicBezTo>
                  <a:pt x="4123320" y="2277564"/>
                  <a:pt x="4125176" y="2275952"/>
                  <a:pt x="4135449" y="2284024"/>
                </a:cubicBezTo>
                <a:cubicBezTo>
                  <a:pt x="4152283" y="2303397"/>
                  <a:pt x="4154140" y="2301784"/>
                  <a:pt x="4164411" y="2309854"/>
                </a:cubicBezTo>
                <a:cubicBezTo>
                  <a:pt x="4172828" y="2319540"/>
                  <a:pt x="4181245" y="2329225"/>
                  <a:pt x="4183101" y="2327612"/>
                </a:cubicBezTo>
                <a:cubicBezTo>
                  <a:pt x="4191519" y="2337297"/>
                  <a:pt x="4201793" y="2345371"/>
                  <a:pt x="4201793" y="2345371"/>
                </a:cubicBezTo>
                <a:cubicBezTo>
                  <a:pt x="4210209" y="2355057"/>
                  <a:pt x="4210209" y="2355057"/>
                  <a:pt x="4210209" y="2355057"/>
                </a:cubicBezTo>
                <a:cubicBezTo>
                  <a:pt x="4210209" y="2355057"/>
                  <a:pt x="4208354" y="2356669"/>
                  <a:pt x="4208354" y="2356669"/>
                </a:cubicBezTo>
                <a:cubicBezTo>
                  <a:pt x="4199936" y="2346983"/>
                  <a:pt x="4191519" y="2337297"/>
                  <a:pt x="4189663" y="2338911"/>
                </a:cubicBezTo>
                <a:cubicBezTo>
                  <a:pt x="4181245" y="2329225"/>
                  <a:pt x="4170973" y="2321153"/>
                  <a:pt x="4162556" y="2311466"/>
                </a:cubicBezTo>
                <a:cubicBezTo>
                  <a:pt x="4160700" y="2313080"/>
                  <a:pt x="4158843" y="2314693"/>
                  <a:pt x="4156987" y="2316306"/>
                </a:cubicBezTo>
                <a:cubicBezTo>
                  <a:pt x="4163549" y="2327603"/>
                  <a:pt x="4184095" y="2343749"/>
                  <a:pt x="4188801" y="2356660"/>
                </a:cubicBezTo>
                <a:cubicBezTo>
                  <a:pt x="4186947" y="2358273"/>
                  <a:pt x="4186947" y="2358273"/>
                  <a:pt x="4185090" y="2359885"/>
                </a:cubicBezTo>
                <a:cubicBezTo>
                  <a:pt x="4185090" y="2359885"/>
                  <a:pt x="4185090" y="2359885"/>
                  <a:pt x="4193508" y="2369571"/>
                </a:cubicBezTo>
                <a:cubicBezTo>
                  <a:pt x="4193508" y="2369571"/>
                  <a:pt x="4201923" y="2379255"/>
                  <a:pt x="4201923" y="2379255"/>
                </a:cubicBezTo>
                <a:cubicBezTo>
                  <a:pt x="4200067" y="2380868"/>
                  <a:pt x="4200067" y="2380868"/>
                  <a:pt x="4191652" y="2371184"/>
                </a:cubicBezTo>
                <a:cubicBezTo>
                  <a:pt x="4183235" y="2361499"/>
                  <a:pt x="4183235" y="2361499"/>
                  <a:pt x="4183235" y="2361499"/>
                </a:cubicBezTo>
                <a:cubicBezTo>
                  <a:pt x="4183235" y="2361499"/>
                  <a:pt x="4183235" y="2361499"/>
                  <a:pt x="4174817" y="2351813"/>
                </a:cubicBezTo>
                <a:cubicBezTo>
                  <a:pt x="4162688" y="2345352"/>
                  <a:pt x="4147709" y="2324368"/>
                  <a:pt x="4120603" y="2296926"/>
                </a:cubicBezTo>
                <a:cubicBezTo>
                  <a:pt x="4118747" y="2298539"/>
                  <a:pt x="4127164" y="2308225"/>
                  <a:pt x="4125310" y="2309838"/>
                </a:cubicBezTo>
                <a:cubicBezTo>
                  <a:pt x="4101913" y="2279168"/>
                  <a:pt x="4115897" y="2284015"/>
                  <a:pt x="4109336" y="2272717"/>
                </a:cubicBezTo>
                <a:cubicBezTo>
                  <a:pt x="4111191" y="2271104"/>
                  <a:pt x="4117753" y="2282402"/>
                  <a:pt x="4119609" y="2280789"/>
                </a:cubicBezTo>
                <a:cubicBezTo>
                  <a:pt x="4111191" y="2271104"/>
                  <a:pt x="4111191" y="2271104"/>
                  <a:pt x="4111191" y="2271104"/>
                </a:cubicBezTo>
                <a:cubicBezTo>
                  <a:pt x="4102773" y="2261418"/>
                  <a:pt x="4094358" y="2251735"/>
                  <a:pt x="4092503" y="2253347"/>
                </a:cubicBezTo>
                <a:cubicBezTo>
                  <a:pt x="4100918" y="2263031"/>
                  <a:pt x="4107480" y="2274330"/>
                  <a:pt x="4105624" y="2275942"/>
                </a:cubicBezTo>
                <a:cubicBezTo>
                  <a:pt x="4103768" y="2277555"/>
                  <a:pt x="4103768" y="2277555"/>
                  <a:pt x="4093496" y="2269482"/>
                </a:cubicBezTo>
                <a:cubicBezTo>
                  <a:pt x="4093496" y="2269482"/>
                  <a:pt x="4093496" y="2269482"/>
                  <a:pt x="4101913" y="2279168"/>
                </a:cubicBezTo>
                <a:cubicBezTo>
                  <a:pt x="4101913" y="2279168"/>
                  <a:pt x="4100057" y="2280780"/>
                  <a:pt x="4100057" y="2280780"/>
                </a:cubicBezTo>
                <a:cubicBezTo>
                  <a:pt x="4100057" y="2280780"/>
                  <a:pt x="4100057" y="2280780"/>
                  <a:pt x="4091639" y="2271094"/>
                </a:cubicBezTo>
                <a:cubicBezTo>
                  <a:pt x="4089784" y="2272708"/>
                  <a:pt x="4083224" y="2261411"/>
                  <a:pt x="4083224" y="2261411"/>
                </a:cubicBezTo>
                <a:cubicBezTo>
                  <a:pt x="4074807" y="2251725"/>
                  <a:pt x="4064533" y="2243653"/>
                  <a:pt x="4066389" y="2242040"/>
                </a:cubicBezTo>
                <a:cubicBezTo>
                  <a:pt x="4056116" y="2233968"/>
                  <a:pt x="4052405" y="2237193"/>
                  <a:pt x="4035570" y="2217822"/>
                </a:cubicBezTo>
                <a:cubicBezTo>
                  <a:pt x="4027154" y="2208138"/>
                  <a:pt x="4031859" y="2221047"/>
                  <a:pt x="4021587" y="2212976"/>
                </a:cubicBezTo>
                <a:cubicBezTo>
                  <a:pt x="4021587" y="2212976"/>
                  <a:pt x="4021587" y="2212976"/>
                  <a:pt x="4011314" y="2204903"/>
                </a:cubicBezTo>
                <a:cubicBezTo>
                  <a:pt x="4011314" y="2204903"/>
                  <a:pt x="4011314" y="2204903"/>
                  <a:pt x="4009458" y="2206516"/>
                </a:cubicBezTo>
                <a:cubicBezTo>
                  <a:pt x="4009458" y="2206516"/>
                  <a:pt x="4017875" y="2216201"/>
                  <a:pt x="4017875" y="2216201"/>
                </a:cubicBezTo>
                <a:cubicBezTo>
                  <a:pt x="4017875" y="2216201"/>
                  <a:pt x="4016019" y="2217814"/>
                  <a:pt x="4016019" y="2217814"/>
                </a:cubicBezTo>
                <a:cubicBezTo>
                  <a:pt x="4016019" y="2217814"/>
                  <a:pt x="4007602" y="2208129"/>
                  <a:pt x="4007602" y="2208129"/>
                </a:cubicBezTo>
                <a:cubicBezTo>
                  <a:pt x="3999185" y="2198443"/>
                  <a:pt x="3999185" y="2198443"/>
                  <a:pt x="3999185" y="2198443"/>
                </a:cubicBezTo>
                <a:cubicBezTo>
                  <a:pt x="3997330" y="2200056"/>
                  <a:pt x="3997330" y="2200056"/>
                  <a:pt x="3997330" y="2200056"/>
                </a:cubicBezTo>
                <a:cubicBezTo>
                  <a:pt x="3995473" y="2201669"/>
                  <a:pt x="4005747" y="2209741"/>
                  <a:pt x="4016019" y="2217814"/>
                </a:cubicBezTo>
                <a:cubicBezTo>
                  <a:pt x="4008597" y="2224265"/>
                  <a:pt x="4015156" y="2235561"/>
                  <a:pt x="4009589" y="2240399"/>
                </a:cubicBezTo>
                <a:cubicBezTo>
                  <a:pt x="4019863" y="2248473"/>
                  <a:pt x="4031991" y="2254933"/>
                  <a:pt x="4023574" y="2245248"/>
                </a:cubicBezTo>
                <a:cubicBezTo>
                  <a:pt x="4033847" y="2253320"/>
                  <a:pt x="4060954" y="2280764"/>
                  <a:pt x="4073082" y="2287223"/>
                </a:cubicBezTo>
                <a:cubicBezTo>
                  <a:pt x="4073082" y="2287223"/>
                  <a:pt x="4081500" y="2296908"/>
                  <a:pt x="4081500" y="2296908"/>
                </a:cubicBezTo>
                <a:cubicBezTo>
                  <a:pt x="4081500" y="2296908"/>
                  <a:pt x="4081500" y="2296908"/>
                  <a:pt x="4083355" y="2295296"/>
                </a:cubicBezTo>
                <a:cubicBezTo>
                  <a:pt x="4083355" y="2295296"/>
                  <a:pt x="4083355" y="2295296"/>
                  <a:pt x="4085211" y="2293683"/>
                </a:cubicBezTo>
                <a:cubicBezTo>
                  <a:pt x="4085211" y="2293683"/>
                  <a:pt x="4076794" y="2283997"/>
                  <a:pt x="4078650" y="2282384"/>
                </a:cubicBezTo>
                <a:cubicBezTo>
                  <a:pt x="4078650" y="2282384"/>
                  <a:pt x="4078650" y="2282384"/>
                  <a:pt x="4080504" y="2280771"/>
                </a:cubicBezTo>
                <a:cubicBezTo>
                  <a:pt x="4088922" y="2290457"/>
                  <a:pt x="4114175" y="2319515"/>
                  <a:pt x="4126303" y="2325974"/>
                </a:cubicBezTo>
                <a:cubicBezTo>
                  <a:pt x="4134719" y="2335658"/>
                  <a:pt x="4132863" y="2337270"/>
                  <a:pt x="4132863" y="2337270"/>
                </a:cubicBezTo>
                <a:cubicBezTo>
                  <a:pt x="4132863" y="2337270"/>
                  <a:pt x="4132863" y="2337270"/>
                  <a:pt x="4141281" y="2346956"/>
                </a:cubicBezTo>
                <a:cubicBezTo>
                  <a:pt x="4141281" y="2346956"/>
                  <a:pt x="4141281" y="2346956"/>
                  <a:pt x="4147842" y="2358254"/>
                </a:cubicBezTo>
                <a:cubicBezTo>
                  <a:pt x="4147842" y="2358254"/>
                  <a:pt x="4145986" y="2359867"/>
                  <a:pt x="4145986" y="2359867"/>
                </a:cubicBezTo>
                <a:cubicBezTo>
                  <a:pt x="4145986" y="2359867"/>
                  <a:pt x="4144131" y="2361480"/>
                  <a:pt x="4144131" y="2361480"/>
                </a:cubicBezTo>
                <a:cubicBezTo>
                  <a:pt x="4152548" y="2371165"/>
                  <a:pt x="4145986" y="2359867"/>
                  <a:pt x="4156260" y="2367941"/>
                </a:cubicBezTo>
                <a:cubicBezTo>
                  <a:pt x="4164677" y="2377626"/>
                  <a:pt x="4162821" y="2379238"/>
                  <a:pt x="4171239" y="2388924"/>
                </a:cubicBezTo>
                <a:cubicBezTo>
                  <a:pt x="4173094" y="2387312"/>
                  <a:pt x="4174950" y="2385699"/>
                  <a:pt x="4168389" y="2374400"/>
                </a:cubicBezTo>
                <a:cubicBezTo>
                  <a:pt x="4168389" y="2374400"/>
                  <a:pt x="4159971" y="2364715"/>
                  <a:pt x="4161827" y="2363102"/>
                </a:cubicBezTo>
                <a:cubicBezTo>
                  <a:pt x="4161827" y="2363102"/>
                  <a:pt x="4172101" y="2371175"/>
                  <a:pt x="4180518" y="2380860"/>
                </a:cubicBezTo>
                <a:cubicBezTo>
                  <a:pt x="4178662" y="2382473"/>
                  <a:pt x="4187077" y="2392157"/>
                  <a:pt x="4176806" y="2384086"/>
                </a:cubicBezTo>
                <a:cubicBezTo>
                  <a:pt x="4185221" y="2393770"/>
                  <a:pt x="4183366" y="2395382"/>
                  <a:pt x="4181510" y="2396995"/>
                </a:cubicBezTo>
                <a:cubicBezTo>
                  <a:pt x="4181510" y="2396995"/>
                  <a:pt x="4179654" y="2398607"/>
                  <a:pt x="4179654" y="2398607"/>
                </a:cubicBezTo>
                <a:cubicBezTo>
                  <a:pt x="4174087" y="2403446"/>
                  <a:pt x="4170376" y="2406671"/>
                  <a:pt x="4158248" y="2400214"/>
                </a:cubicBezTo>
                <a:cubicBezTo>
                  <a:pt x="4185355" y="2427656"/>
                  <a:pt x="4202189" y="2447027"/>
                  <a:pt x="4222734" y="2463171"/>
                </a:cubicBezTo>
                <a:cubicBezTo>
                  <a:pt x="4219023" y="2466397"/>
                  <a:pt x="4229295" y="2474470"/>
                  <a:pt x="4237713" y="2484155"/>
                </a:cubicBezTo>
                <a:cubicBezTo>
                  <a:pt x="4227440" y="2476082"/>
                  <a:pt x="4234001" y="2487381"/>
                  <a:pt x="4232146" y="2488993"/>
                </a:cubicBezTo>
                <a:cubicBezTo>
                  <a:pt x="4223729" y="2479307"/>
                  <a:pt x="4223729" y="2479307"/>
                  <a:pt x="4223729" y="2479307"/>
                </a:cubicBezTo>
                <a:cubicBezTo>
                  <a:pt x="4215311" y="2469622"/>
                  <a:pt x="4217167" y="2468009"/>
                  <a:pt x="4217167" y="2468009"/>
                </a:cubicBezTo>
                <a:cubicBezTo>
                  <a:pt x="4198478" y="2450252"/>
                  <a:pt x="4177932" y="2434107"/>
                  <a:pt x="4173226" y="2421195"/>
                </a:cubicBezTo>
                <a:cubicBezTo>
                  <a:pt x="4162952" y="2413122"/>
                  <a:pt x="4144264" y="2395366"/>
                  <a:pt x="4148970" y="2408277"/>
                </a:cubicBezTo>
                <a:cubicBezTo>
                  <a:pt x="4140553" y="2398591"/>
                  <a:pt x="4140553" y="2398591"/>
                  <a:pt x="4132135" y="2388905"/>
                </a:cubicBezTo>
                <a:cubicBezTo>
                  <a:pt x="4133991" y="2387293"/>
                  <a:pt x="4146120" y="2393754"/>
                  <a:pt x="4137702" y="2384068"/>
                </a:cubicBezTo>
                <a:cubicBezTo>
                  <a:pt x="4120867" y="2364696"/>
                  <a:pt x="4125573" y="2377607"/>
                  <a:pt x="4121862" y="2380832"/>
                </a:cubicBezTo>
                <a:cubicBezTo>
                  <a:pt x="4121862" y="2380832"/>
                  <a:pt x="4105027" y="2361461"/>
                  <a:pt x="4106883" y="2359848"/>
                </a:cubicBezTo>
                <a:cubicBezTo>
                  <a:pt x="4098468" y="2350165"/>
                  <a:pt x="4092901" y="2355003"/>
                  <a:pt x="4082627" y="2346931"/>
                </a:cubicBezTo>
                <a:cubicBezTo>
                  <a:pt x="4065792" y="2327559"/>
                  <a:pt x="4073216" y="2321108"/>
                  <a:pt x="4058236" y="2300125"/>
                </a:cubicBezTo>
                <a:cubicBezTo>
                  <a:pt x="4047966" y="2292054"/>
                  <a:pt x="4046109" y="2293666"/>
                  <a:pt x="4052670" y="2304962"/>
                </a:cubicBezTo>
                <a:cubicBezTo>
                  <a:pt x="4050813" y="2306574"/>
                  <a:pt x="4038686" y="2300118"/>
                  <a:pt x="4021852" y="2280745"/>
                </a:cubicBezTo>
                <a:lnTo>
                  <a:pt x="4027418" y="2275908"/>
                </a:lnTo>
                <a:cubicBezTo>
                  <a:pt x="4025563" y="2277520"/>
                  <a:pt x="4017146" y="2267834"/>
                  <a:pt x="4008729" y="2258149"/>
                </a:cubicBezTo>
                <a:cubicBezTo>
                  <a:pt x="4015290" y="2269447"/>
                  <a:pt x="4011578" y="2272673"/>
                  <a:pt x="4009723" y="2274285"/>
                </a:cubicBezTo>
                <a:cubicBezTo>
                  <a:pt x="4001305" y="2264599"/>
                  <a:pt x="4001305" y="2264599"/>
                  <a:pt x="3991032" y="2256526"/>
                </a:cubicBezTo>
                <a:cubicBezTo>
                  <a:pt x="3985465" y="2261365"/>
                  <a:pt x="3990170" y="2274276"/>
                  <a:pt x="3994877" y="2287187"/>
                </a:cubicBezTo>
                <a:cubicBezTo>
                  <a:pt x="3994877" y="2287187"/>
                  <a:pt x="3993021" y="2288800"/>
                  <a:pt x="4001438" y="2298486"/>
                </a:cubicBezTo>
                <a:cubicBezTo>
                  <a:pt x="4003294" y="2296874"/>
                  <a:pt x="4003294" y="2296874"/>
                  <a:pt x="4005150" y="2295260"/>
                </a:cubicBezTo>
                <a:cubicBezTo>
                  <a:pt x="4013567" y="2304946"/>
                  <a:pt x="4032256" y="2322702"/>
                  <a:pt x="4028545" y="2325928"/>
                </a:cubicBezTo>
                <a:cubicBezTo>
                  <a:pt x="4036962" y="2335613"/>
                  <a:pt x="4034112" y="2321090"/>
                  <a:pt x="4044385" y="2329163"/>
                </a:cubicBezTo>
                <a:cubicBezTo>
                  <a:pt x="4049521" y="2333199"/>
                  <a:pt x="4050698" y="2336427"/>
                  <a:pt x="4051874" y="2339654"/>
                </a:cubicBezTo>
                <a:lnTo>
                  <a:pt x="4054870" y="2343851"/>
                </a:lnTo>
                <a:lnTo>
                  <a:pt x="4055387" y="2345102"/>
                </a:lnTo>
                <a:cubicBezTo>
                  <a:pt x="4057260" y="2347725"/>
                  <a:pt x="4059364" y="2350146"/>
                  <a:pt x="4059364" y="2350146"/>
                </a:cubicBezTo>
                <a:lnTo>
                  <a:pt x="4054870" y="2343851"/>
                </a:lnTo>
                <a:lnTo>
                  <a:pt x="4052802" y="2338848"/>
                </a:lnTo>
                <a:cubicBezTo>
                  <a:pt x="4052802" y="2338848"/>
                  <a:pt x="4063075" y="2346921"/>
                  <a:pt x="4063075" y="2346921"/>
                </a:cubicBezTo>
                <a:cubicBezTo>
                  <a:pt x="4064931" y="2345308"/>
                  <a:pt x="4056514" y="2335622"/>
                  <a:pt x="4068643" y="2342082"/>
                </a:cubicBezTo>
                <a:cubicBezTo>
                  <a:pt x="4066787" y="2343695"/>
                  <a:pt x="4083622" y="2363067"/>
                  <a:pt x="4085477" y="2361455"/>
                </a:cubicBezTo>
                <a:cubicBezTo>
                  <a:pt x="4087333" y="2359842"/>
                  <a:pt x="4097605" y="2367912"/>
                  <a:pt x="4089189" y="2358229"/>
                </a:cubicBezTo>
                <a:cubicBezTo>
                  <a:pt x="4099461" y="2366299"/>
                  <a:pt x="4107878" y="2375985"/>
                  <a:pt x="4116294" y="2385671"/>
                </a:cubicBezTo>
                <a:cubicBezTo>
                  <a:pt x="4124712" y="2395356"/>
                  <a:pt x="4129418" y="2408268"/>
                  <a:pt x="4137836" y="2417954"/>
                </a:cubicBezTo>
                <a:cubicBezTo>
                  <a:pt x="4146251" y="2427637"/>
                  <a:pt x="4158380" y="2434096"/>
                  <a:pt x="4164941" y="2445395"/>
                </a:cubicBezTo>
                <a:cubicBezTo>
                  <a:pt x="4163086" y="2447009"/>
                  <a:pt x="4161230" y="2448620"/>
                  <a:pt x="4159375" y="2450234"/>
                </a:cubicBezTo>
                <a:cubicBezTo>
                  <a:pt x="4152813" y="2438935"/>
                  <a:pt x="4140684" y="2432475"/>
                  <a:pt x="4144395" y="2429250"/>
                </a:cubicBezTo>
                <a:cubicBezTo>
                  <a:pt x="4123852" y="2413106"/>
                  <a:pt x="4135117" y="2437313"/>
                  <a:pt x="4114572" y="2421170"/>
                </a:cubicBezTo>
                <a:cubicBezTo>
                  <a:pt x="4114572" y="2421170"/>
                  <a:pt x="4110861" y="2424395"/>
                  <a:pt x="4109006" y="2426008"/>
                </a:cubicBezTo>
                <a:lnTo>
                  <a:pt x="4100588" y="2416322"/>
                </a:lnTo>
                <a:cubicBezTo>
                  <a:pt x="4102443" y="2414709"/>
                  <a:pt x="4104300" y="2413097"/>
                  <a:pt x="4095882" y="2403411"/>
                </a:cubicBezTo>
                <a:cubicBezTo>
                  <a:pt x="4097737" y="2401798"/>
                  <a:pt x="4106154" y="2411484"/>
                  <a:pt x="4106154" y="2411484"/>
                </a:cubicBezTo>
                <a:cubicBezTo>
                  <a:pt x="4106154" y="2411484"/>
                  <a:pt x="4108011" y="2409872"/>
                  <a:pt x="4108011" y="2409872"/>
                </a:cubicBezTo>
                <a:cubicBezTo>
                  <a:pt x="4109866" y="2408258"/>
                  <a:pt x="4091176" y="2390500"/>
                  <a:pt x="4089321" y="2392112"/>
                </a:cubicBezTo>
                <a:cubicBezTo>
                  <a:pt x="4089321" y="2392112"/>
                  <a:pt x="4089321" y="2392112"/>
                  <a:pt x="4087464" y="2393725"/>
                </a:cubicBezTo>
                <a:cubicBezTo>
                  <a:pt x="4087464" y="2393725"/>
                  <a:pt x="4095882" y="2403411"/>
                  <a:pt x="4095882" y="2403411"/>
                </a:cubicBezTo>
                <a:cubicBezTo>
                  <a:pt x="4094026" y="2405024"/>
                  <a:pt x="4083752" y="2396951"/>
                  <a:pt x="4081897" y="2398563"/>
                </a:cubicBezTo>
                <a:cubicBezTo>
                  <a:pt x="4065065" y="2379195"/>
                  <a:pt x="4077191" y="2385653"/>
                  <a:pt x="4079046" y="2384040"/>
                </a:cubicBezTo>
                <a:cubicBezTo>
                  <a:pt x="4079046" y="2384040"/>
                  <a:pt x="4070631" y="2374357"/>
                  <a:pt x="4072487" y="2372744"/>
                </a:cubicBezTo>
                <a:cubicBezTo>
                  <a:pt x="4079046" y="2384040"/>
                  <a:pt x="4058502" y="2367896"/>
                  <a:pt x="4066920" y="2377582"/>
                </a:cubicBezTo>
                <a:cubicBezTo>
                  <a:pt x="4058502" y="2367896"/>
                  <a:pt x="4054791" y="2371121"/>
                  <a:pt x="4046373" y="2361436"/>
                </a:cubicBezTo>
                <a:cubicBezTo>
                  <a:pt x="4044518" y="2363048"/>
                  <a:pt x="4061353" y="2382420"/>
                  <a:pt x="4059497" y="2384033"/>
                </a:cubicBezTo>
                <a:cubicBezTo>
                  <a:pt x="4067912" y="2393716"/>
                  <a:pt x="4071624" y="2390491"/>
                  <a:pt x="4071624" y="2390491"/>
                </a:cubicBezTo>
                <a:cubicBezTo>
                  <a:pt x="4080041" y="2400176"/>
                  <a:pt x="4078186" y="2401789"/>
                  <a:pt x="4076330" y="2403402"/>
                </a:cubicBezTo>
                <a:cubicBezTo>
                  <a:pt x="4084747" y="2413087"/>
                  <a:pt x="4093165" y="2422774"/>
                  <a:pt x="4099726" y="2434072"/>
                </a:cubicBezTo>
                <a:cubicBezTo>
                  <a:pt x="4089454" y="2425999"/>
                  <a:pt x="4096015" y="2437298"/>
                  <a:pt x="4092303" y="2440523"/>
                </a:cubicBezTo>
                <a:cubicBezTo>
                  <a:pt x="4075468" y="2421151"/>
                  <a:pt x="4087597" y="2427611"/>
                  <a:pt x="4070763" y="2408240"/>
                </a:cubicBezTo>
                <a:cubicBezTo>
                  <a:pt x="4079180" y="2417926"/>
                  <a:pt x="4079180" y="2417926"/>
                  <a:pt x="4081036" y="2416313"/>
                </a:cubicBezTo>
                <a:cubicBezTo>
                  <a:pt x="4070763" y="2408240"/>
                  <a:pt x="4064201" y="2396942"/>
                  <a:pt x="4053930" y="2388871"/>
                </a:cubicBezTo>
                <a:cubicBezTo>
                  <a:pt x="4062345" y="2398555"/>
                  <a:pt x="4053930" y="2388871"/>
                  <a:pt x="4052074" y="2390483"/>
                </a:cubicBezTo>
                <a:cubicBezTo>
                  <a:pt x="4050218" y="2392097"/>
                  <a:pt x="4041801" y="2382411"/>
                  <a:pt x="4039944" y="2384023"/>
                </a:cubicBezTo>
                <a:cubicBezTo>
                  <a:pt x="4039944" y="2384023"/>
                  <a:pt x="4038090" y="2385637"/>
                  <a:pt x="4046507" y="2395322"/>
                </a:cubicBezTo>
                <a:cubicBezTo>
                  <a:pt x="4036233" y="2387249"/>
                  <a:pt x="4036233" y="2387249"/>
                  <a:pt x="4036233" y="2387249"/>
                </a:cubicBezTo>
                <a:lnTo>
                  <a:pt x="4034865" y="2389379"/>
                </a:lnTo>
                <a:lnTo>
                  <a:pt x="4034378" y="2388863"/>
                </a:lnTo>
                <a:cubicBezTo>
                  <a:pt x="4034378" y="2388863"/>
                  <a:pt x="4032523" y="2390473"/>
                  <a:pt x="4032523" y="2390473"/>
                </a:cubicBezTo>
                <a:lnTo>
                  <a:pt x="4033214" y="2391363"/>
                </a:lnTo>
                <a:lnTo>
                  <a:pt x="4022854" y="2388251"/>
                </a:lnTo>
                <a:cubicBezTo>
                  <a:pt x="4014578" y="2384818"/>
                  <a:pt x="4005481" y="2379973"/>
                  <a:pt x="4004553" y="2380779"/>
                </a:cubicBezTo>
                <a:cubicBezTo>
                  <a:pt x="4002697" y="2382392"/>
                  <a:pt x="4011114" y="2392078"/>
                  <a:pt x="4011114" y="2392078"/>
                </a:cubicBezTo>
                <a:cubicBezTo>
                  <a:pt x="4007403" y="2395303"/>
                  <a:pt x="3992425" y="2374319"/>
                  <a:pt x="3984007" y="2364633"/>
                </a:cubicBezTo>
                <a:cubicBezTo>
                  <a:pt x="3984007" y="2364633"/>
                  <a:pt x="3984007" y="2364633"/>
                  <a:pt x="3985863" y="2363020"/>
                </a:cubicBezTo>
                <a:cubicBezTo>
                  <a:pt x="3987719" y="2361408"/>
                  <a:pt x="3987719" y="2361408"/>
                  <a:pt x="3987719" y="2361408"/>
                </a:cubicBezTo>
                <a:cubicBezTo>
                  <a:pt x="3989575" y="2359795"/>
                  <a:pt x="3989575" y="2359795"/>
                  <a:pt x="3989575" y="2359795"/>
                </a:cubicBezTo>
                <a:cubicBezTo>
                  <a:pt x="3960612" y="2333966"/>
                  <a:pt x="3957762" y="2319442"/>
                  <a:pt x="3939071" y="2301683"/>
                </a:cubicBezTo>
                <a:cubicBezTo>
                  <a:pt x="3928800" y="2293613"/>
                  <a:pt x="3912960" y="2290378"/>
                  <a:pt x="3927937" y="2311359"/>
                </a:cubicBezTo>
                <a:cubicBezTo>
                  <a:pt x="3926081" y="2312972"/>
                  <a:pt x="3913954" y="2306515"/>
                  <a:pt x="3912098" y="2308127"/>
                </a:cubicBezTo>
                <a:cubicBezTo>
                  <a:pt x="3908387" y="2311353"/>
                  <a:pt x="3906531" y="2312966"/>
                  <a:pt x="3902820" y="2316191"/>
                </a:cubicBezTo>
                <a:cubicBezTo>
                  <a:pt x="3884130" y="2298432"/>
                  <a:pt x="3885985" y="2296820"/>
                  <a:pt x="3875712" y="2288746"/>
                </a:cubicBezTo>
                <a:cubicBezTo>
                  <a:pt x="3882274" y="2300045"/>
                  <a:pt x="3900964" y="2317804"/>
                  <a:pt x="3907524" y="2329100"/>
                </a:cubicBezTo>
                <a:cubicBezTo>
                  <a:pt x="3903812" y="2332325"/>
                  <a:pt x="3888836" y="2311343"/>
                  <a:pt x="3878562" y="2303271"/>
                </a:cubicBezTo>
                <a:cubicBezTo>
                  <a:pt x="3876706" y="2304884"/>
                  <a:pt x="3885124" y="2314570"/>
                  <a:pt x="3886980" y="2312956"/>
                </a:cubicBezTo>
                <a:cubicBezTo>
                  <a:pt x="3883268" y="2316183"/>
                  <a:pt x="3906662" y="2346849"/>
                  <a:pt x="3910373" y="2343624"/>
                </a:cubicBezTo>
                <a:cubicBezTo>
                  <a:pt x="3910373" y="2343624"/>
                  <a:pt x="3910373" y="2343624"/>
                  <a:pt x="3912229" y="2342011"/>
                </a:cubicBezTo>
                <a:cubicBezTo>
                  <a:pt x="3912229" y="2342011"/>
                  <a:pt x="3912229" y="2342011"/>
                  <a:pt x="3920647" y="2351697"/>
                </a:cubicBezTo>
                <a:cubicBezTo>
                  <a:pt x="3920647" y="2351697"/>
                  <a:pt x="3920647" y="2351697"/>
                  <a:pt x="3918791" y="2353310"/>
                </a:cubicBezTo>
                <a:cubicBezTo>
                  <a:pt x="3918791" y="2353310"/>
                  <a:pt x="3918791" y="2353310"/>
                  <a:pt x="3927209" y="2362995"/>
                </a:cubicBezTo>
                <a:cubicBezTo>
                  <a:pt x="3935626" y="2372681"/>
                  <a:pt x="3944043" y="2382366"/>
                  <a:pt x="3952459" y="2392050"/>
                </a:cubicBezTo>
                <a:cubicBezTo>
                  <a:pt x="3937482" y="2371068"/>
                  <a:pt x="3951467" y="2375915"/>
                  <a:pt x="3924359" y="2348471"/>
                </a:cubicBezTo>
                <a:cubicBezTo>
                  <a:pt x="3929926" y="2343633"/>
                  <a:pt x="3944905" y="2364617"/>
                  <a:pt x="3955178" y="2372690"/>
                </a:cubicBezTo>
                <a:cubicBezTo>
                  <a:pt x="3955178" y="2372690"/>
                  <a:pt x="3953322" y="2374303"/>
                  <a:pt x="3953322" y="2374303"/>
                </a:cubicBezTo>
                <a:cubicBezTo>
                  <a:pt x="3997263" y="2421116"/>
                  <a:pt x="4018801" y="2453397"/>
                  <a:pt x="4038487" y="2487291"/>
                </a:cubicBezTo>
                <a:cubicBezTo>
                  <a:pt x="4032920" y="2492131"/>
                  <a:pt x="4018935" y="2487283"/>
                  <a:pt x="4013368" y="2492122"/>
                </a:cubicBezTo>
                <a:cubicBezTo>
                  <a:pt x="4013368" y="2492122"/>
                  <a:pt x="4003095" y="2484048"/>
                  <a:pt x="4003095" y="2484048"/>
                </a:cubicBezTo>
                <a:cubicBezTo>
                  <a:pt x="3988116" y="2463064"/>
                  <a:pt x="3977845" y="2454993"/>
                  <a:pt x="3971282" y="2443695"/>
                </a:cubicBezTo>
                <a:cubicBezTo>
                  <a:pt x="3954448" y="2424324"/>
                  <a:pt x="3959154" y="2437234"/>
                  <a:pt x="3950737" y="2427548"/>
                </a:cubicBezTo>
                <a:cubicBezTo>
                  <a:pt x="3942320" y="2417863"/>
                  <a:pt x="3940464" y="2419476"/>
                  <a:pt x="3933902" y="2408178"/>
                </a:cubicBezTo>
                <a:cubicBezTo>
                  <a:pt x="3923630" y="2400107"/>
                  <a:pt x="3921774" y="2401719"/>
                  <a:pt x="3911501" y="2393647"/>
                </a:cubicBezTo>
                <a:cubicBezTo>
                  <a:pt x="3930190" y="2411403"/>
                  <a:pt x="3938608" y="2421089"/>
                  <a:pt x="3945169" y="2432387"/>
                </a:cubicBezTo>
                <a:cubicBezTo>
                  <a:pt x="3943314" y="2434000"/>
                  <a:pt x="3936752" y="2422702"/>
                  <a:pt x="3926479" y="2414629"/>
                </a:cubicBezTo>
                <a:cubicBezTo>
                  <a:pt x="3933041" y="2425927"/>
                  <a:pt x="3941458" y="2435612"/>
                  <a:pt x="3937746" y="2438838"/>
                </a:cubicBezTo>
                <a:cubicBezTo>
                  <a:pt x="3929330" y="2429152"/>
                  <a:pt x="3922768" y="2417854"/>
                  <a:pt x="3924624" y="2416241"/>
                </a:cubicBezTo>
                <a:cubicBezTo>
                  <a:pt x="3916208" y="2406557"/>
                  <a:pt x="3914352" y="2408170"/>
                  <a:pt x="3905935" y="2398484"/>
                </a:cubicBezTo>
                <a:cubicBezTo>
                  <a:pt x="3905935" y="2398484"/>
                  <a:pt x="3905935" y="2398484"/>
                  <a:pt x="3897517" y="2388799"/>
                </a:cubicBezTo>
                <a:cubicBezTo>
                  <a:pt x="3909646" y="2395259"/>
                  <a:pt x="3904940" y="2382348"/>
                  <a:pt x="3908652" y="2379122"/>
                </a:cubicBezTo>
                <a:cubicBezTo>
                  <a:pt x="3898379" y="2371050"/>
                  <a:pt x="3896523" y="2372662"/>
                  <a:pt x="3894667" y="2374276"/>
                </a:cubicBezTo>
                <a:cubicBezTo>
                  <a:pt x="3884393" y="2366202"/>
                  <a:pt x="3884393" y="2366202"/>
                  <a:pt x="3886249" y="2364589"/>
                </a:cubicBezTo>
                <a:cubicBezTo>
                  <a:pt x="3886249" y="2364589"/>
                  <a:pt x="3886249" y="2364589"/>
                  <a:pt x="3888105" y="2362976"/>
                </a:cubicBezTo>
                <a:cubicBezTo>
                  <a:pt x="3889961" y="2361363"/>
                  <a:pt x="3879687" y="2353291"/>
                  <a:pt x="3881543" y="2351678"/>
                </a:cubicBezTo>
                <a:cubicBezTo>
                  <a:pt x="3881543" y="2351678"/>
                  <a:pt x="3881543" y="2351678"/>
                  <a:pt x="3873127" y="2341995"/>
                </a:cubicBezTo>
                <a:cubicBezTo>
                  <a:pt x="3873127" y="2341995"/>
                  <a:pt x="3860999" y="2335535"/>
                  <a:pt x="3867561" y="2346833"/>
                </a:cubicBezTo>
                <a:cubicBezTo>
                  <a:pt x="3853576" y="2341986"/>
                  <a:pt x="3858282" y="2354897"/>
                  <a:pt x="3839592" y="2337138"/>
                </a:cubicBezTo>
                <a:cubicBezTo>
                  <a:pt x="3831174" y="2327452"/>
                  <a:pt x="3824612" y="2316154"/>
                  <a:pt x="3812484" y="2309694"/>
                </a:cubicBezTo>
                <a:cubicBezTo>
                  <a:pt x="3819045" y="2320992"/>
                  <a:pt x="3810628" y="2311307"/>
                  <a:pt x="3815334" y="2324217"/>
                </a:cubicBezTo>
                <a:cubicBezTo>
                  <a:pt x="3823751" y="2333903"/>
                  <a:pt x="3817190" y="2322606"/>
                  <a:pt x="3819045" y="2320992"/>
                </a:cubicBezTo>
                <a:cubicBezTo>
                  <a:pt x="3844297" y="2350049"/>
                  <a:pt x="3830313" y="2345201"/>
                  <a:pt x="3835019" y="2358113"/>
                </a:cubicBezTo>
                <a:cubicBezTo>
                  <a:pt x="3836875" y="2356500"/>
                  <a:pt x="3845292" y="2366186"/>
                  <a:pt x="3843436" y="2367799"/>
                </a:cubicBezTo>
                <a:cubicBezTo>
                  <a:pt x="3845292" y="2366186"/>
                  <a:pt x="3847148" y="2364573"/>
                  <a:pt x="3863981" y="2383941"/>
                </a:cubicBezTo>
                <a:cubicBezTo>
                  <a:pt x="3855563" y="2374256"/>
                  <a:pt x="3865836" y="2382329"/>
                  <a:pt x="3859275" y="2371031"/>
                </a:cubicBezTo>
                <a:cubicBezTo>
                  <a:pt x="3867692" y="2380716"/>
                  <a:pt x="3881677" y="2385564"/>
                  <a:pt x="3864841" y="2366193"/>
                </a:cubicBezTo>
                <a:cubicBezTo>
                  <a:pt x="3866697" y="2364580"/>
                  <a:pt x="3876971" y="2372652"/>
                  <a:pt x="3885389" y="2382339"/>
                </a:cubicBezTo>
                <a:cubicBezTo>
                  <a:pt x="3893806" y="2392024"/>
                  <a:pt x="3895661" y="2390412"/>
                  <a:pt x="3904078" y="2400097"/>
                </a:cubicBezTo>
                <a:cubicBezTo>
                  <a:pt x="3904078" y="2400097"/>
                  <a:pt x="3902223" y="2401710"/>
                  <a:pt x="3902223" y="2401710"/>
                </a:cubicBezTo>
                <a:cubicBezTo>
                  <a:pt x="3910640" y="2411396"/>
                  <a:pt x="3919056" y="2421080"/>
                  <a:pt x="3925618" y="2432378"/>
                </a:cubicBezTo>
                <a:cubicBezTo>
                  <a:pt x="3935891" y="2440450"/>
                  <a:pt x="3944308" y="2450136"/>
                  <a:pt x="3949014" y="2463047"/>
                </a:cubicBezTo>
                <a:cubicBezTo>
                  <a:pt x="3947158" y="2464660"/>
                  <a:pt x="3962135" y="2485642"/>
                  <a:pt x="3970553" y="2495328"/>
                </a:cubicBezTo>
                <a:cubicBezTo>
                  <a:pt x="3978970" y="2505014"/>
                  <a:pt x="3980826" y="2503401"/>
                  <a:pt x="3982682" y="2501788"/>
                </a:cubicBezTo>
                <a:cubicBezTo>
                  <a:pt x="3982682" y="2501788"/>
                  <a:pt x="3991099" y="2511474"/>
                  <a:pt x="3991099" y="2511474"/>
                </a:cubicBezTo>
                <a:cubicBezTo>
                  <a:pt x="3978970" y="2505014"/>
                  <a:pt x="3990238" y="2529224"/>
                  <a:pt x="3976254" y="2524376"/>
                </a:cubicBezTo>
                <a:cubicBezTo>
                  <a:pt x="3976254" y="2524376"/>
                  <a:pt x="3976254" y="2524376"/>
                  <a:pt x="3974397" y="2525988"/>
                </a:cubicBezTo>
                <a:cubicBezTo>
                  <a:pt x="3965980" y="2516303"/>
                  <a:pt x="3965980" y="2516303"/>
                  <a:pt x="3965980" y="2516303"/>
                </a:cubicBezTo>
                <a:cubicBezTo>
                  <a:pt x="3965980" y="2516303"/>
                  <a:pt x="3967836" y="2514690"/>
                  <a:pt x="3967836" y="2514690"/>
                </a:cubicBezTo>
                <a:cubicBezTo>
                  <a:pt x="3967836" y="2514690"/>
                  <a:pt x="3959419" y="2505004"/>
                  <a:pt x="3959419" y="2505004"/>
                </a:cubicBezTo>
                <a:cubicBezTo>
                  <a:pt x="3959419" y="2505004"/>
                  <a:pt x="3965980" y="2516303"/>
                  <a:pt x="3953851" y="2509842"/>
                </a:cubicBezTo>
                <a:cubicBezTo>
                  <a:pt x="3951995" y="2511455"/>
                  <a:pt x="3968830" y="2530827"/>
                  <a:pt x="3956701" y="2524366"/>
                </a:cubicBezTo>
                <a:cubicBezTo>
                  <a:pt x="3965119" y="2534053"/>
                  <a:pt x="3965119" y="2534053"/>
                  <a:pt x="3965119" y="2534053"/>
                </a:cubicBezTo>
                <a:cubicBezTo>
                  <a:pt x="3963262" y="2535665"/>
                  <a:pt x="3963262" y="2535665"/>
                  <a:pt x="3963262" y="2535665"/>
                </a:cubicBezTo>
                <a:cubicBezTo>
                  <a:pt x="3952990" y="2527592"/>
                  <a:pt x="3954845" y="2525979"/>
                  <a:pt x="3944573" y="2517906"/>
                </a:cubicBezTo>
                <a:cubicBezTo>
                  <a:pt x="3931451" y="2495311"/>
                  <a:pt x="3969691" y="2513077"/>
                  <a:pt x="3934168" y="2475949"/>
                </a:cubicBezTo>
                <a:cubicBezTo>
                  <a:pt x="3922039" y="2469489"/>
                  <a:pt x="3909910" y="2463029"/>
                  <a:pt x="3891220" y="2445270"/>
                </a:cubicBezTo>
                <a:cubicBezTo>
                  <a:pt x="3894070" y="2459794"/>
                  <a:pt x="3910905" y="2479165"/>
                  <a:pt x="3924028" y="2501762"/>
                </a:cubicBezTo>
                <a:cubicBezTo>
                  <a:pt x="3927739" y="2498538"/>
                  <a:pt x="3942716" y="2519519"/>
                  <a:pt x="3940860" y="2521132"/>
                </a:cubicBezTo>
                <a:cubicBezTo>
                  <a:pt x="3940860" y="2521132"/>
                  <a:pt x="3939005" y="2522744"/>
                  <a:pt x="3939005" y="2522744"/>
                </a:cubicBezTo>
                <a:cubicBezTo>
                  <a:pt x="3939005" y="2522744"/>
                  <a:pt x="3939005" y="2522744"/>
                  <a:pt x="3937149" y="2524357"/>
                </a:cubicBezTo>
                <a:cubicBezTo>
                  <a:pt x="3937149" y="2524357"/>
                  <a:pt x="3945566" y="2534043"/>
                  <a:pt x="3952128" y="2545341"/>
                </a:cubicBezTo>
                <a:cubicBezTo>
                  <a:pt x="3952128" y="2545341"/>
                  <a:pt x="3950273" y="2546955"/>
                  <a:pt x="3950273" y="2546955"/>
                </a:cubicBezTo>
                <a:cubicBezTo>
                  <a:pt x="3958690" y="2556640"/>
                  <a:pt x="3970819" y="2563100"/>
                  <a:pt x="3977379" y="2574396"/>
                </a:cubicBezTo>
                <a:cubicBezTo>
                  <a:pt x="3975523" y="2576009"/>
                  <a:pt x="3973668" y="2577621"/>
                  <a:pt x="3982085" y="2587308"/>
                </a:cubicBezTo>
                <a:cubicBezTo>
                  <a:pt x="3971811" y="2579234"/>
                  <a:pt x="3963396" y="2569551"/>
                  <a:pt x="3956835" y="2558253"/>
                </a:cubicBezTo>
                <a:cubicBezTo>
                  <a:pt x="3944706" y="2551792"/>
                  <a:pt x="3945700" y="2567929"/>
                  <a:pt x="3943845" y="2569542"/>
                </a:cubicBezTo>
                <a:cubicBezTo>
                  <a:pt x="3952262" y="2579227"/>
                  <a:pt x="3942850" y="2553405"/>
                  <a:pt x="3966245" y="2584072"/>
                </a:cubicBezTo>
                <a:cubicBezTo>
                  <a:pt x="3968100" y="2582460"/>
                  <a:pt x="3959685" y="2572776"/>
                  <a:pt x="3961541" y="2571163"/>
                </a:cubicBezTo>
                <a:cubicBezTo>
                  <a:pt x="3978374" y="2590533"/>
                  <a:pt x="3999914" y="2622816"/>
                  <a:pt x="3987785" y="2616355"/>
                </a:cubicBezTo>
                <a:cubicBezTo>
                  <a:pt x="3985930" y="2617968"/>
                  <a:pt x="3996203" y="2626041"/>
                  <a:pt x="4002763" y="2637337"/>
                </a:cubicBezTo>
                <a:cubicBezTo>
                  <a:pt x="4000907" y="2638950"/>
                  <a:pt x="4000907" y="2638950"/>
                  <a:pt x="3992491" y="2629266"/>
                </a:cubicBezTo>
                <a:cubicBezTo>
                  <a:pt x="3999051" y="2640562"/>
                  <a:pt x="4003756" y="2653474"/>
                  <a:pt x="4010319" y="2664772"/>
                </a:cubicBezTo>
                <a:cubicBezTo>
                  <a:pt x="3993484" y="2645400"/>
                  <a:pt x="3964521" y="2619571"/>
                  <a:pt x="3951399" y="2596974"/>
                </a:cubicBezTo>
                <a:cubicBezTo>
                  <a:pt x="3951399" y="2596974"/>
                  <a:pt x="3949543" y="2598587"/>
                  <a:pt x="3949543" y="2598587"/>
                </a:cubicBezTo>
                <a:cubicBezTo>
                  <a:pt x="3939272" y="2590516"/>
                  <a:pt x="3945831" y="2601813"/>
                  <a:pt x="3952393" y="2613112"/>
                </a:cubicBezTo>
                <a:cubicBezTo>
                  <a:pt x="3935560" y="2593742"/>
                  <a:pt x="3935560" y="2593742"/>
                  <a:pt x="3928999" y="2582444"/>
                </a:cubicBezTo>
                <a:cubicBezTo>
                  <a:pt x="3928999" y="2582444"/>
                  <a:pt x="3930854" y="2580831"/>
                  <a:pt x="3930854" y="2580831"/>
                </a:cubicBezTo>
                <a:cubicBezTo>
                  <a:pt x="3918725" y="2574370"/>
                  <a:pt x="3890756" y="2564675"/>
                  <a:pt x="3932841" y="2613102"/>
                </a:cubicBezTo>
                <a:cubicBezTo>
                  <a:pt x="3941259" y="2622788"/>
                  <a:pt x="3943114" y="2621175"/>
                  <a:pt x="3959949" y="2640547"/>
                </a:cubicBezTo>
                <a:cubicBezTo>
                  <a:pt x="3959949" y="2640547"/>
                  <a:pt x="3968366" y="2650232"/>
                  <a:pt x="3968366" y="2650232"/>
                </a:cubicBezTo>
                <a:cubicBezTo>
                  <a:pt x="3968366" y="2650232"/>
                  <a:pt x="3978638" y="2658302"/>
                  <a:pt x="3987055" y="2667988"/>
                </a:cubicBezTo>
                <a:cubicBezTo>
                  <a:pt x="3987055" y="2667988"/>
                  <a:pt x="3985199" y="2669601"/>
                  <a:pt x="3985199" y="2669601"/>
                </a:cubicBezTo>
                <a:cubicBezTo>
                  <a:pt x="3976782" y="2659915"/>
                  <a:pt x="3976782" y="2659915"/>
                  <a:pt x="3966510" y="2651845"/>
                </a:cubicBezTo>
                <a:cubicBezTo>
                  <a:pt x="3966510" y="2651845"/>
                  <a:pt x="3966510" y="2651845"/>
                  <a:pt x="3958094" y="2642159"/>
                </a:cubicBezTo>
                <a:cubicBezTo>
                  <a:pt x="3956238" y="2643772"/>
                  <a:pt x="3958094" y="2642159"/>
                  <a:pt x="3956238" y="2643772"/>
                </a:cubicBezTo>
                <a:cubicBezTo>
                  <a:pt x="3939403" y="2624400"/>
                  <a:pt x="3930985" y="2614715"/>
                  <a:pt x="3927274" y="2617940"/>
                </a:cubicBezTo>
                <a:cubicBezTo>
                  <a:pt x="3918859" y="2608257"/>
                  <a:pt x="3922570" y="2605031"/>
                  <a:pt x="3905735" y="2585660"/>
                </a:cubicBezTo>
                <a:cubicBezTo>
                  <a:pt x="3903879" y="2587272"/>
                  <a:pt x="3902024" y="2588886"/>
                  <a:pt x="3891750" y="2580812"/>
                </a:cubicBezTo>
                <a:cubicBezTo>
                  <a:pt x="3889895" y="2582425"/>
                  <a:pt x="3898313" y="2592111"/>
                  <a:pt x="3896456" y="2593723"/>
                </a:cubicBezTo>
                <a:cubicBezTo>
                  <a:pt x="3903019" y="2605022"/>
                  <a:pt x="3892745" y="2596949"/>
                  <a:pt x="3890889" y="2598562"/>
                </a:cubicBezTo>
                <a:cubicBezTo>
                  <a:pt x="3885321" y="2603400"/>
                  <a:pt x="3891884" y="2614699"/>
                  <a:pt x="3896589" y="2627610"/>
                </a:cubicBezTo>
                <a:cubicBezTo>
                  <a:pt x="3905005" y="2637293"/>
                  <a:pt x="3898445" y="2625997"/>
                  <a:pt x="3900301" y="2624385"/>
                </a:cubicBezTo>
                <a:cubicBezTo>
                  <a:pt x="3908716" y="2634068"/>
                  <a:pt x="3910572" y="2632455"/>
                  <a:pt x="3918990" y="2642141"/>
                </a:cubicBezTo>
                <a:cubicBezTo>
                  <a:pt x="3915278" y="2645367"/>
                  <a:pt x="3933969" y="2663125"/>
                  <a:pt x="3921840" y="2656664"/>
                </a:cubicBezTo>
                <a:cubicBezTo>
                  <a:pt x="3938675" y="2676036"/>
                  <a:pt x="3943378" y="2688945"/>
                  <a:pt x="3962069" y="2706704"/>
                </a:cubicBezTo>
                <a:cubicBezTo>
                  <a:pt x="3958358" y="2709929"/>
                  <a:pt x="3956502" y="2711542"/>
                  <a:pt x="3950935" y="2716380"/>
                </a:cubicBezTo>
                <a:cubicBezTo>
                  <a:pt x="3959353" y="2726065"/>
                  <a:pt x="3967770" y="2735751"/>
                  <a:pt x="3965914" y="2737364"/>
                </a:cubicBezTo>
                <a:cubicBezTo>
                  <a:pt x="3957497" y="2727678"/>
                  <a:pt x="3945368" y="2721218"/>
                  <a:pt x="3928533" y="2701846"/>
                </a:cubicBezTo>
                <a:cubicBezTo>
                  <a:pt x="3935094" y="2713145"/>
                  <a:pt x="3953785" y="2730904"/>
                  <a:pt x="3951929" y="2732517"/>
                </a:cubicBezTo>
                <a:cubicBezTo>
                  <a:pt x="3941657" y="2724444"/>
                  <a:pt x="3939801" y="2726057"/>
                  <a:pt x="3931383" y="2716370"/>
                </a:cubicBezTo>
                <a:cubicBezTo>
                  <a:pt x="3924822" y="2705072"/>
                  <a:pt x="3918262" y="2693776"/>
                  <a:pt x="3901426" y="2674404"/>
                </a:cubicBezTo>
                <a:cubicBezTo>
                  <a:pt x="3911700" y="2682478"/>
                  <a:pt x="3896722" y="2661493"/>
                  <a:pt x="3898576" y="2659880"/>
                </a:cubicBezTo>
                <a:cubicBezTo>
                  <a:pt x="3879889" y="2642124"/>
                  <a:pt x="3883600" y="2638898"/>
                  <a:pt x="3871471" y="2632438"/>
                </a:cubicBezTo>
                <a:cubicBezTo>
                  <a:pt x="3878033" y="2643737"/>
                  <a:pt x="3876177" y="2645349"/>
                  <a:pt x="3876177" y="2645349"/>
                </a:cubicBezTo>
                <a:cubicBezTo>
                  <a:pt x="3876177" y="2645349"/>
                  <a:pt x="3876177" y="2645349"/>
                  <a:pt x="3884593" y="2655032"/>
                </a:cubicBezTo>
                <a:cubicBezTo>
                  <a:pt x="3884593" y="2655032"/>
                  <a:pt x="3884593" y="2655032"/>
                  <a:pt x="3893010" y="2664719"/>
                </a:cubicBezTo>
                <a:cubicBezTo>
                  <a:pt x="3893010" y="2664719"/>
                  <a:pt x="3891154" y="2666331"/>
                  <a:pt x="3891154" y="2666331"/>
                </a:cubicBezTo>
                <a:cubicBezTo>
                  <a:pt x="3882737" y="2656645"/>
                  <a:pt x="3882737" y="2656645"/>
                  <a:pt x="3882737" y="2656645"/>
                </a:cubicBezTo>
                <a:cubicBezTo>
                  <a:pt x="3880880" y="2658258"/>
                  <a:pt x="3874321" y="2646962"/>
                  <a:pt x="3865903" y="2637277"/>
                </a:cubicBezTo>
                <a:cubicBezTo>
                  <a:pt x="3864048" y="2638890"/>
                  <a:pt x="3880880" y="2658258"/>
                  <a:pt x="3879024" y="2659871"/>
                </a:cubicBezTo>
                <a:cubicBezTo>
                  <a:pt x="3879024" y="2659871"/>
                  <a:pt x="3877169" y="2661484"/>
                  <a:pt x="3877169" y="2661484"/>
                </a:cubicBezTo>
                <a:cubicBezTo>
                  <a:pt x="3866898" y="2653414"/>
                  <a:pt x="3866898" y="2653414"/>
                  <a:pt x="3865042" y="2655026"/>
                </a:cubicBezTo>
                <a:cubicBezTo>
                  <a:pt x="3873458" y="2664709"/>
                  <a:pt x="3894004" y="2680855"/>
                  <a:pt x="3888437" y="2685694"/>
                </a:cubicBezTo>
                <a:cubicBezTo>
                  <a:pt x="3888437" y="2685694"/>
                  <a:pt x="3898710" y="2693767"/>
                  <a:pt x="3898710" y="2693767"/>
                </a:cubicBezTo>
                <a:cubicBezTo>
                  <a:pt x="3894998" y="2696993"/>
                  <a:pt x="3905272" y="2705065"/>
                  <a:pt x="3913687" y="2714749"/>
                </a:cubicBezTo>
                <a:cubicBezTo>
                  <a:pt x="3922104" y="2724434"/>
                  <a:pt x="3928666" y="2735733"/>
                  <a:pt x="3935228" y="2747031"/>
                </a:cubicBezTo>
                <a:cubicBezTo>
                  <a:pt x="3943645" y="2756717"/>
                  <a:pt x="3945501" y="2755104"/>
                  <a:pt x="3953918" y="2764790"/>
                </a:cubicBezTo>
                <a:cubicBezTo>
                  <a:pt x="3958622" y="2777699"/>
                  <a:pt x="3961472" y="2792223"/>
                  <a:pt x="3947488" y="2787376"/>
                </a:cubicBezTo>
                <a:cubicBezTo>
                  <a:pt x="3952194" y="2800287"/>
                  <a:pt x="3946626" y="2805125"/>
                  <a:pt x="3951332" y="2818036"/>
                </a:cubicBezTo>
                <a:cubicBezTo>
                  <a:pt x="3951332" y="2818036"/>
                  <a:pt x="3951332" y="2818036"/>
                  <a:pt x="3959749" y="2827722"/>
                </a:cubicBezTo>
                <a:cubicBezTo>
                  <a:pt x="3959749" y="2827722"/>
                  <a:pt x="3968167" y="2837407"/>
                  <a:pt x="3968167" y="2837407"/>
                </a:cubicBezTo>
                <a:cubicBezTo>
                  <a:pt x="3966311" y="2839020"/>
                  <a:pt x="3964455" y="2840633"/>
                  <a:pt x="3956038" y="2830947"/>
                </a:cubicBezTo>
                <a:cubicBezTo>
                  <a:pt x="3947621" y="2821261"/>
                  <a:pt x="3947621" y="2821261"/>
                  <a:pt x="3949477" y="2819648"/>
                </a:cubicBezTo>
                <a:cubicBezTo>
                  <a:pt x="3937348" y="2813188"/>
                  <a:pt x="3931780" y="2818027"/>
                  <a:pt x="3928070" y="2821252"/>
                </a:cubicBezTo>
                <a:cubicBezTo>
                  <a:pt x="3919652" y="2811566"/>
                  <a:pt x="3917796" y="2813179"/>
                  <a:pt x="3909380" y="2803495"/>
                </a:cubicBezTo>
                <a:cubicBezTo>
                  <a:pt x="3911236" y="2801882"/>
                  <a:pt x="3904674" y="2790585"/>
                  <a:pt x="3906530" y="2788972"/>
                </a:cubicBezTo>
                <a:cubicBezTo>
                  <a:pt x="3908386" y="2787359"/>
                  <a:pt x="3910242" y="2785746"/>
                  <a:pt x="3912097" y="2784134"/>
                </a:cubicBezTo>
                <a:cubicBezTo>
                  <a:pt x="3915809" y="2780908"/>
                  <a:pt x="3909247" y="2769610"/>
                  <a:pt x="3911103" y="2767997"/>
                </a:cubicBezTo>
                <a:cubicBezTo>
                  <a:pt x="3921376" y="2776069"/>
                  <a:pt x="3929794" y="2785755"/>
                  <a:pt x="3931649" y="2784143"/>
                </a:cubicBezTo>
                <a:cubicBezTo>
                  <a:pt x="3933505" y="2782530"/>
                  <a:pt x="3923232" y="2774457"/>
                  <a:pt x="3916671" y="2763159"/>
                </a:cubicBezTo>
                <a:cubicBezTo>
                  <a:pt x="3918526" y="2761546"/>
                  <a:pt x="3920382" y="2759933"/>
                  <a:pt x="3922237" y="2758321"/>
                </a:cubicBezTo>
                <a:cubicBezTo>
                  <a:pt x="3922237" y="2758321"/>
                  <a:pt x="3913821" y="2748635"/>
                  <a:pt x="3913821" y="2748635"/>
                </a:cubicBezTo>
                <a:cubicBezTo>
                  <a:pt x="3918526" y="2761546"/>
                  <a:pt x="3899835" y="2743787"/>
                  <a:pt x="3904542" y="2756698"/>
                </a:cubicBezTo>
                <a:cubicBezTo>
                  <a:pt x="3897979" y="2745400"/>
                  <a:pt x="3896123" y="2747013"/>
                  <a:pt x="3896123" y="2747013"/>
                </a:cubicBezTo>
                <a:cubicBezTo>
                  <a:pt x="3901691" y="2742174"/>
                  <a:pt x="3876441" y="2713120"/>
                  <a:pt x="3878297" y="2711507"/>
                </a:cubicBezTo>
                <a:cubicBezTo>
                  <a:pt x="3869880" y="2701821"/>
                  <a:pt x="3859606" y="2693749"/>
                  <a:pt x="3842774" y="2674379"/>
                </a:cubicBezTo>
                <a:cubicBezTo>
                  <a:pt x="3842774" y="2674379"/>
                  <a:pt x="3840918" y="2675992"/>
                  <a:pt x="3832500" y="2666307"/>
                </a:cubicBezTo>
                <a:cubicBezTo>
                  <a:pt x="3849333" y="2685675"/>
                  <a:pt x="3828788" y="2669532"/>
                  <a:pt x="3845621" y="2688901"/>
                </a:cubicBezTo>
                <a:cubicBezTo>
                  <a:pt x="3845621" y="2688901"/>
                  <a:pt x="3837206" y="2679218"/>
                  <a:pt x="3835350" y="2680830"/>
                </a:cubicBezTo>
                <a:cubicBezTo>
                  <a:pt x="3833494" y="2682443"/>
                  <a:pt x="3838198" y="2695352"/>
                  <a:pt x="3834487" y="2698577"/>
                </a:cubicBezTo>
                <a:cubicBezTo>
                  <a:pt x="3851322" y="2717949"/>
                  <a:pt x="3856028" y="2730860"/>
                  <a:pt x="3862590" y="2742158"/>
                </a:cubicBezTo>
                <a:cubicBezTo>
                  <a:pt x="3860734" y="2743771"/>
                  <a:pt x="3860734" y="2743771"/>
                  <a:pt x="3860734" y="2743771"/>
                </a:cubicBezTo>
                <a:cubicBezTo>
                  <a:pt x="3857022" y="2746997"/>
                  <a:pt x="3873855" y="2766365"/>
                  <a:pt x="3882273" y="2776051"/>
                </a:cubicBezTo>
                <a:cubicBezTo>
                  <a:pt x="3886979" y="2788962"/>
                  <a:pt x="3878561" y="2779277"/>
                  <a:pt x="3885123" y="2790575"/>
                </a:cubicBezTo>
                <a:cubicBezTo>
                  <a:pt x="3886979" y="2788962"/>
                  <a:pt x="3878561" y="2779277"/>
                  <a:pt x="3878561" y="2779277"/>
                </a:cubicBezTo>
                <a:cubicBezTo>
                  <a:pt x="3876706" y="2780889"/>
                  <a:pt x="3885123" y="2790575"/>
                  <a:pt x="3883267" y="2792188"/>
                </a:cubicBezTo>
                <a:cubicBezTo>
                  <a:pt x="3891684" y="2801874"/>
                  <a:pt x="3889829" y="2803486"/>
                  <a:pt x="3887973" y="2805099"/>
                </a:cubicBezTo>
                <a:cubicBezTo>
                  <a:pt x="3887973" y="2805099"/>
                  <a:pt x="3881412" y="2793800"/>
                  <a:pt x="3881412" y="2793800"/>
                </a:cubicBezTo>
                <a:cubicBezTo>
                  <a:pt x="3866432" y="2772816"/>
                  <a:pt x="3858015" y="2763131"/>
                  <a:pt x="3856159" y="2764743"/>
                </a:cubicBezTo>
                <a:cubicBezTo>
                  <a:pt x="3847744" y="2755060"/>
                  <a:pt x="3849599" y="2753447"/>
                  <a:pt x="3839327" y="2745374"/>
                </a:cubicBezTo>
                <a:cubicBezTo>
                  <a:pt x="3822491" y="2726003"/>
                  <a:pt x="3812218" y="2717930"/>
                  <a:pt x="3801947" y="2709860"/>
                </a:cubicBezTo>
                <a:cubicBezTo>
                  <a:pt x="3787962" y="2705012"/>
                  <a:pt x="3801083" y="2727607"/>
                  <a:pt x="3799228" y="2729219"/>
                </a:cubicBezTo>
                <a:cubicBezTo>
                  <a:pt x="3809501" y="2737293"/>
                  <a:pt x="3824481" y="2758276"/>
                  <a:pt x="3831042" y="2769575"/>
                </a:cubicBezTo>
                <a:cubicBezTo>
                  <a:pt x="3827331" y="2772800"/>
                  <a:pt x="3833890" y="2784096"/>
                  <a:pt x="3832034" y="2785709"/>
                </a:cubicBezTo>
                <a:cubicBezTo>
                  <a:pt x="3826467" y="2790547"/>
                  <a:pt x="3805923" y="2774404"/>
                  <a:pt x="3784382" y="2742121"/>
                </a:cubicBezTo>
                <a:cubicBezTo>
                  <a:pt x="3784382" y="2742121"/>
                  <a:pt x="3786237" y="2740509"/>
                  <a:pt x="3788093" y="2738896"/>
                </a:cubicBezTo>
                <a:cubicBezTo>
                  <a:pt x="3788093" y="2738896"/>
                  <a:pt x="3788093" y="2738896"/>
                  <a:pt x="3779678" y="2729212"/>
                </a:cubicBezTo>
                <a:cubicBezTo>
                  <a:pt x="3775967" y="2732438"/>
                  <a:pt x="3760127" y="2729203"/>
                  <a:pt x="3762977" y="2743727"/>
                </a:cubicBezTo>
                <a:cubicBezTo>
                  <a:pt x="3773247" y="2751798"/>
                  <a:pt x="3779809" y="2763096"/>
                  <a:pt x="3788227" y="2772782"/>
                </a:cubicBezTo>
                <a:cubicBezTo>
                  <a:pt x="3788227" y="2772782"/>
                  <a:pt x="3790082" y="2771169"/>
                  <a:pt x="3790082" y="2771169"/>
                </a:cubicBezTo>
                <a:cubicBezTo>
                  <a:pt x="3781665" y="2761483"/>
                  <a:pt x="3781665" y="2761483"/>
                  <a:pt x="3781665" y="2761483"/>
                </a:cubicBezTo>
                <a:cubicBezTo>
                  <a:pt x="3781665" y="2761483"/>
                  <a:pt x="3783521" y="2759871"/>
                  <a:pt x="3783521" y="2759871"/>
                </a:cubicBezTo>
                <a:cubicBezTo>
                  <a:pt x="3783521" y="2759871"/>
                  <a:pt x="3783521" y="2759871"/>
                  <a:pt x="3791939" y="2769556"/>
                </a:cubicBezTo>
                <a:cubicBezTo>
                  <a:pt x="3793793" y="2767943"/>
                  <a:pt x="3785376" y="2758258"/>
                  <a:pt x="3793793" y="2767943"/>
                </a:cubicBezTo>
                <a:cubicBezTo>
                  <a:pt x="3802211" y="2777630"/>
                  <a:pt x="3806917" y="2790541"/>
                  <a:pt x="3813476" y="2801837"/>
                </a:cubicBezTo>
                <a:cubicBezTo>
                  <a:pt x="3811621" y="2803449"/>
                  <a:pt x="3803206" y="2793766"/>
                  <a:pt x="3809765" y="2805062"/>
                </a:cubicBezTo>
                <a:cubicBezTo>
                  <a:pt x="3818182" y="2814748"/>
                  <a:pt x="3821894" y="2811522"/>
                  <a:pt x="3818182" y="2814748"/>
                </a:cubicBezTo>
                <a:cubicBezTo>
                  <a:pt x="3809765" y="2805062"/>
                  <a:pt x="3797639" y="2798604"/>
                  <a:pt x="3778949" y="2780846"/>
                </a:cubicBezTo>
                <a:cubicBezTo>
                  <a:pt x="3770531" y="2771159"/>
                  <a:pt x="3765825" y="2758248"/>
                  <a:pt x="3757409" y="2748565"/>
                </a:cubicBezTo>
                <a:cubicBezTo>
                  <a:pt x="3763969" y="2759861"/>
                  <a:pt x="3762113" y="2761474"/>
                  <a:pt x="3760258" y="2763086"/>
                </a:cubicBezTo>
                <a:cubicBezTo>
                  <a:pt x="3760258" y="2763086"/>
                  <a:pt x="3760258" y="2763086"/>
                  <a:pt x="3768675" y="2772773"/>
                </a:cubicBezTo>
                <a:cubicBezTo>
                  <a:pt x="3768675" y="2772773"/>
                  <a:pt x="3766819" y="2774385"/>
                  <a:pt x="3766819" y="2774385"/>
                </a:cubicBezTo>
                <a:cubicBezTo>
                  <a:pt x="3775237" y="2784071"/>
                  <a:pt x="3778087" y="2798595"/>
                  <a:pt x="3796776" y="2816351"/>
                </a:cubicBezTo>
                <a:cubicBezTo>
                  <a:pt x="3796776" y="2816351"/>
                  <a:pt x="3794920" y="2817964"/>
                  <a:pt x="3793064" y="2819577"/>
                </a:cubicBezTo>
                <a:cubicBezTo>
                  <a:pt x="3767814" y="2790522"/>
                  <a:pt x="3763108" y="2777610"/>
                  <a:pt x="3758402" y="2764699"/>
                </a:cubicBezTo>
                <a:cubicBezTo>
                  <a:pt x="3749987" y="2755016"/>
                  <a:pt x="3746275" y="2758242"/>
                  <a:pt x="3754690" y="2767925"/>
                </a:cubicBezTo>
                <a:cubicBezTo>
                  <a:pt x="3746275" y="2758242"/>
                  <a:pt x="3742563" y="2761467"/>
                  <a:pt x="3732291" y="2753394"/>
                </a:cubicBezTo>
                <a:cubicBezTo>
                  <a:pt x="3723873" y="2743708"/>
                  <a:pt x="3725729" y="2742095"/>
                  <a:pt x="3727585" y="2740483"/>
                </a:cubicBezTo>
                <a:lnTo>
                  <a:pt x="3721924" y="2734805"/>
                </a:lnTo>
                <a:lnTo>
                  <a:pt x="3726229" y="2750672"/>
                </a:lnTo>
                <a:lnTo>
                  <a:pt x="3726168" y="2754936"/>
                </a:lnTo>
                <a:lnTo>
                  <a:pt x="3726716" y="2755621"/>
                </a:lnTo>
                <a:lnTo>
                  <a:pt x="3726140" y="2756985"/>
                </a:lnTo>
                <a:lnTo>
                  <a:pt x="3726008" y="2766313"/>
                </a:lnTo>
                <a:lnTo>
                  <a:pt x="3729629" y="2771187"/>
                </a:lnTo>
                <a:lnTo>
                  <a:pt x="3733396" y="2769990"/>
                </a:lnTo>
                <a:cubicBezTo>
                  <a:pt x="3737134" y="2768802"/>
                  <a:pt x="3740871" y="2767615"/>
                  <a:pt x="3740871" y="2767615"/>
                </a:cubicBezTo>
                <a:lnTo>
                  <a:pt x="3744018" y="2777520"/>
                </a:lnTo>
                <a:lnTo>
                  <a:pt x="3749869" y="2776022"/>
                </a:lnTo>
                <a:cubicBezTo>
                  <a:pt x="3750501" y="2773783"/>
                  <a:pt x="3750564" y="2771144"/>
                  <a:pt x="3752781" y="2772000"/>
                </a:cubicBezTo>
                <a:cubicBezTo>
                  <a:pt x="3754258" y="2772570"/>
                  <a:pt x="3756692" y="2774694"/>
                  <a:pt x="3760891" y="2779526"/>
                </a:cubicBezTo>
                <a:cubicBezTo>
                  <a:pt x="3757311" y="2782637"/>
                  <a:pt x="3774105" y="2801960"/>
                  <a:pt x="3778921" y="2814733"/>
                </a:cubicBezTo>
                <a:cubicBezTo>
                  <a:pt x="3773827" y="2810681"/>
                  <a:pt x="3768735" y="2806627"/>
                  <a:pt x="3763039" y="2800978"/>
                </a:cubicBezTo>
                <a:lnTo>
                  <a:pt x="3744370" y="2778629"/>
                </a:lnTo>
                <a:lnTo>
                  <a:pt x="3744633" y="2779458"/>
                </a:lnTo>
                <a:cubicBezTo>
                  <a:pt x="3746515" y="2785380"/>
                  <a:pt x="3729685" y="2784208"/>
                  <a:pt x="3731567" y="2790129"/>
                </a:cubicBezTo>
                <a:lnTo>
                  <a:pt x="3734641" y="2799804"/>
                </a:lnTo>
                <a:lnTo>
                  <a:pt x="3752106" y="2821172"/>
                </a:lnTo>
                <a:cubicBezTo>
                  <a:pt x="3746970" y="2817137"/>
                  <a:pt x="3744401" y="2815119"/>
                  <a:pt x="3742065" y="2812899"/>
                </a:cubicBezTo>
                <a:lnTo>
                  <a:pt x="3737057" y="2807408"/>
                </a:lnTo>
                <a:lnTo>
                  <a:pt x="3739001" y="2813526"/>
                </a:lnTo>
                <a:lnTo>
                  <a:pt x="3739978" y="2814713"/>
                </a:lnTo>
                <a:cubicBezTo>
                  <a:pt x="3748394" y="2824398"/>
                  <a:pt x="3748394" y="2824398"/>
                  <a:pt x="3750251" y="2822786"/>
                </a:cubicBezTo>
                <a:lnTo>
                  <a:pt x="3752106" y="2821172"/>
                </a:lnTo>
                <a:lnTo>
                  <a:pt x="3755818" y="2817948"/>
                </a:lnTo>
                <a:cubicBezTo>
                  <a:pt x="3762380" y="2829246"/>
                  <a:pt x="3766092" y="2826020"/>
                  <a:pt x="3766092" y="2826020"/>
                </a:cubicBezTo>
                <a:cubicBezTo>
                  <a:pt x="3793197" y="2853463"/>
                  <a:pt x="3767084" y="2842155"/>
                  <a:pt x="3763373" y="2845381"/>
                </a:cubicBezTo>
                <a:cubicBezTo>
                  <a:pt x="3763373" y="2845381"/>
                  <a:pt x="3754957" y="2835697"/>
                  <a:pt x="3746540" y="2826011"/>
                </a:cubicBezTo>
                <a:cubicBezTo>
                  <a:pt x="3749820" y="2831661"/>
                  <a:pt x="3751460" y="2834486"/>
                  <a:pt x="3750997" y="2834888"/>
                </a:cubicBezTo>
                <a:lnTo>
                  <a:pt x="3744322" y="2830271"/>
                </a:lnTo>
                <a:lnTo>
                  <a:pt x="3744739" y="2831580"/>
                </a:lnTo>
                <a:cubicBezTo>
                  <a:pt x="3763450" y="2838675"/>
                  <a:pt x="3750384" y="2849346"/>
                  <a:pt x="3769095" y="2856439"/>
                </a:cubicBezTo>
                <a:lnTo>
                  <a:pt x="3759833" y="2863677"/>
                </a:lnTo>
                <a:lnTo>
                  <a:pt x="3760655" y="2864743"/>
                </a:lnTo>
                <a:lnTo>
                  <a:pt x="3759495" y="2863940"/>
                </a:lnTo>
                <a:lnTo>
                  <a:pt x="3758125" y="2865012"/>
                </a:lnTo>
                <a:lnTo>
                  <a:pt x="3758799" y="2866355"/>
                </a:lnTo>
                <a:lnTo>
                  <a:pt x="3757815" y="2865253"/>
                </a:lnTo>
                <a:lnTo>
                  <a:pt x="3755911" y="2866741"/>
                </a:lnTo>
                <a:cubicBezTo>
                  <a:pt x="3749620" y="2876076"/>
                  <a:pt x="3761204" y="2883396"/>
                  <a:pt x="3765438" y="2896720"/>
                </a:cubicBezTo>
                <a:lnTo>
                  <a:pt x="3750123" y="2890079"/>
                </a:lnTo>
                <a:lnTo>
                  <a:pt x="3750515" y="2890555"/>
                </a:lnTo>
                <a:lnTo>
                  <a:pt x="3749327" y="2889733"/>
                </a:lnTo>
                <a:lnTo>
                  <a:pt x="3741577" y="2886372"/>
                </a:lnTo>
                <a:lnTo>
                  <a:pt x="3739824" y="2883160"/>
                </a:lnTo>
                <a:lnTo>
                  <a:pt x="3717842" y="2867952"/>
                </a:lnTo>
                <a:cubicBezTo>
                  <a:pt x="3718770" y="2867146"/>
                  <a:pt x="3717772" y="2864825"/>
                  <a:pt x="3715855" y="2861976"/>
                </a:cubicBezTo>
                <a:lnTo>
                  <a:pt x="3713605" y="2859228"/>
                </a:lnTo>
                <a:lnTo>
                  <a:pt x="3701776" y="2851753"/>
                </a:lnTo>
                <a:lnTo>
                  <a:pt x="3705063" y="2849778"/>
                </a:lnTo>
                <a:lnTo>
                  <a:pt x="3701392" y="2846387"/>
                </a:lnTo>
                <a:cubicBezTo>
                  <a:pt x="3699831" y="2845353"/>
                  <a:pt x="3699367" y="2845756"/>
                  <a:pt x="3701008" y="2848581"/>
                </a:cubicBezTo>
                <a:cubicBezTo>
                  <a:pt x="3692590" y="2838895"/>
                  <a:pt x="3682316" y="2830822"/>
                  <a:pt x="3677613" y="2817912"/>
                </a:cubicBezTo>
                <a:lnTo>
                  <a:pt x="3673526" y="2815074"/>
                </a:lnTo>
                <a:lnTo>
                  <a:pt x="3666851" y="2816295"/>
                </a:lnTo>
                <a:cubicBezTo>
                  <a:pt x="3663608" y="2815799"/>
                  <a:pt x="3668508" y="2811796"/>
                  <a:pt x="3658709" y="2819800"/>
                </a:cubicBezTo>
                <a:lnTo>
                  <a:pt x="3657790" y="2817702"/>
                </a:lnTo>
                <a:lnTo>
                  <a:pt x="3648840" y="2811042"/>
                </a:lnTo>
                <a:cubicBezTo>
                  <a:pt x="3647324" y="2810234"/>
                  <a:pt x="3646859" y="2810637"/>
                  <a:pt x="3645932" y="2811443"/>
                </a:cubicBezTo>
                <a:cubicBezTo>
                  <a:pt x="3644076" y="2813056"/>
                  <a:pt x="3652494" y="2822742"/>
                  <a:pt x="3650638" y="2824354"/>
                </a:cubicBezTo>
                <a:cubicBezTo>
                  <a:pt x="3659055" y="2834041"/>
                  <a:pt x="3652494" y="2822742"/>
                  <a:pt x="3660911" y="2832428"/>
                </a:cubicBezTo>
                <a:cubicBezTo>
                  <a:pt x="3669326" y="2842111"/>
                  <a:pt x="3667470" y="2843724"/>
                  <a:pt x="3663759" y="2846949"/>
                </a:cubicBezTo>
                <a:cubicBezTo>
                  <a:pt x="3651134" y="2832422"/>
                  <a:pt x="3645534" y="2828789"/>
                  <a:pt x="3642626" y="2829191"/>
                </a:cubicBezTo>
                <a:lnTo>
                  <a:pt x="3638088" y="2835073"/>
                </a:lnTo>
                <a:lnTo>
                  <a:pt x="3638485" y="2836608"/>
                </a:lnTo>
                <a:lnTo>
                  <a:pt x="3641856" y="2840487"/>
                </a:lnTo>
                <a:cubicBezTo>
                  <a:pt x="3643961" y="2842908"/>
                  <a:pt x="3646065" y="2845330"/>
                  <a:pt x="3646065" y="2845330"/>
                </a:cubicBezTo>
                <a:cubicBezTo>
                  <a:pt x="3646065" y="2845330"/>
                  <a:pt x="3654480" y="2855013"/>
                  <a:pt x="3647921" y="2843717"/>
                </a:cubicBezTo>
                <a:cubicBezTo>
                  <a:pt x="3656336" y="2853400"/>
                  <a:pt x="3656336" y="2853400"/>
                  <a:pt x="3654480" y="2855013"/>
                </a:cubicBezTo>
                <a:cubicBezTo>
                  <a:pt x="3654480" y="2855013"/>
                  <a:pt x="3662897" y="2864698"/>
                  <a:pt x="3662897" y="2864698"/>
                </a:cubicBezTo>
                <a:cubicBezTo>
                  <a:pt x="3654480" y="2855013"/>
                  <a:pt x="3653488" y="2838878"/>
                  <a:pt x="3678739" y="2867933"/>
                </a:cubicBezTo>
                <a:cubicBezTo>
                  <a:pt x="3680593" y="2866320"/>
                  <a:pt x="3672177" y="2856635"/>
                  <a:pt x="3663759" y="2846949"/>
                </a:cubicBezTo>
                <a:cubicBezTo>
                  <a:pt x="3665615" y="2845336"/>
                  <a:pt x="3669326" y="2842111"/>
                  <a:pt x="3671182" y="2840498"/>
                </a:cubicBezTo>
                <a:cubicBezTo>
                  <a:pt x="3662767" y="2830815"/>
                  <a:pt x="3662767" y="2830815"/>
                  <a:pt x="3662767" y="2830815"/>
                </a:cubicBezTo>
                <a:cubicBezTo>
                  <a:pt x="3656205" y="2819517"/>
                  <a:pt x="3673038" y="2838885"/>
                  <a:pt x="3666478" y="2827589"/>
                </a:cubicBezTo>
                <a:cubicBezTo>
                  <a:pt x="3666478" y="2827589"/>
                  <a:pt x="3674894" y="2837272"/>
                  <a:pt x="3674894" y="2837272"/>
                </a:cubicBezTo>
                <a:cubicBezTo>
                  <a:pt x="3685167" y="2845345"/>
                  <a:pt x="3680461" y="2832434"/>
                  <a:pt x="3690735" y="2840507"/>
                </a:cubicBezTo>
                <a:cubicBezTo>
                  <a:pt x="3699151" y="2850193"/>
                  <a:pt x="3705713" y="2861491"/>
                  <a:pt x="3714131" y="2871177"/>
                </a:cubicBezTo>
                <a:cubicBezTo>
                  <a:pt x="3710419" y="2874402"/>
                  <a:pt x="3710419" y="2874402"/>
                  <a:pt x="3700146" y="2866330"/>
                </a:cubicBezTo>
                <a:cubicBezTo>
                  <a:pt x="3716979" y="2885699"/>
                  <a:pt x="3715123" y="2887312"/>
                  <a:pt x="3713267" y="2888924"/>
                </a:cubicBezTo>
                <a:cubicBezTo>
                  <a:pt x="3711412" y="2890538"/>
                  <a:pt x="3702996" y="2880854"/>
                  <a:pt x="3704852" y="2879241"/>
                </a:cubicBezTo>
                <a:cubicBezTo>
                  <a:pt x="3709556" y="2892149"/>
                  <a:pt x="3690867" y="2874394"/>
                  <a:pt x="3689011" y="2876007"/>
                </a:cubicBezTo>
                <a:cubicBezTo>
                  <a:pt x="3697429" y="2885692"/>
                  <a:pt x="3699285" y="2884079"/>
                  <a:pt x="3711412" y="2890538"/>
                </a:cubicBezTo>
                <a:cubicBezTo>
                  <a:pt x="3717973" y="2901836"/>
                  <a:pt x="3719829" y="2900223"/>
                  <a:pt x="3728246" y="2909908"/>
                </a:cubicBezTo>
                <a:cubicBezTo>
                  <a:pt x="3722679" y="2914747"/>
                  <a:pt x="3703989" y="2896988"/>
                  <a:pt x="3698421" y="2901826"/>
                </a:cubicBezTo>
                <a:cubicBezTo>
                  <a:pt x="3691861" y="2890530"/>
                  <a:pt x="3688150" y="2893756"/>
                  <a:pt x="3681589" y="2882457"/>
                </a:cubicBezTo>
                <a:cubicBezTo>
                  <a:pt x="3676021" y="2887296"/>
                  <a:pt x="3682583" y="2898594"/>
                  <a:pt x="3668599" y="2893746"/>
                </a:cubicBezTo>
                <a:lnTo>
                  <a:pt x="3663462" y="2886552"/>
                </a:lnTo>
                <a:lnTo>
                  <a:pt x="3666341" y="2895610"/>
                </a:lnTo>
                <a:cubicBezTo>
                  <a:pt x="3666341" y="2895610"/>
                  <a:pt x="3666341" y="2895610"/>
                  <a:pt x="3683170" y="2896782"/>
                </a:cubicBezTo>
                <a:cubicBezTo>
                  <a:pt x="3668223" y="2901532"/>
                  <a:pt x="3668223" y="2901532"/>
                  <a:pt x="3668223" y="2901532"/>
                </a:cubicBezTo>
                <a:cubicBezTo>
                  <a:pt x="3664485" y="2902720"/>
                  <a:pt x="3662969" y="2904424"/>
                  <a:pt x="3662594" y="2906478"/>
                </a:cubicBezTo>
                <a:lnTo>
                  <a:pt x="3662758" y="2907434"/>
                </a:lnTo>
                <a:lnTo>
                  <a:pt x="3665881" y="2913109"/>
                </a:lnTo>
                <a:lnTo>
                  <a:pt x="3663825" y="2913628"/>
                </a:lnTo>
                <a:lnTo>
                  <a:pt x="3665371" y="2921692"/>
                </a:lnTo>
                <a:cubicBezTo>
                  <a:pt x="3665231" y="2924487"/>
                  <a:pt x="3664067" y="2927302"/>
                  <a:pt x="3660801" y="2929969"/>
                </a:cubicBezTo>
                <a:lnTo>
                  <a:pt x="3655456" y="2926768"/>
                </a:lnTo>
                <a:lnTo>
                  <a:pt x="3660307" y="2931254"/>
                </a:lnTo>
                <a:lnTo>
                  <a:pt x="3661306" y="2934081"/>
                </a:lnTo>
                <a:cubicBezTo>
                  <a:pt x="3660379" y="2934887"/>
                  <a:pt x="3662020" y="2937713"/>
                  <a:pt x="3663891" y="2940335"/>
                </a:cubicBezTo>
                <a:lnTo>
                  <a:pt x="3664233" y="2940768"/>
                </a:lnTo>
                <a:lnTo>
                  <a:pt x="3661487" y="2932127"/>
                </a:lnTo>
                <a:lnTo>
                  <a:pt x="3661183" y="2932065"/>
                </a:lnTo>
                <a:lnTo>
                  <a:pt x="3660307" y="2931254"/>
                </a:lnTo>
                <a:lnTo>
                  <a:pt x="3660012" y="2930426"/>
                </a:lnTo>
                <a:lnTo>
                  <a:pt x="3661248" y="2931376"/>
                </a:lnTo>
                <a:lnTo>
                  <a:pt x="3660801" y="2929969"/>
                </a:lnTo>
                <a:lnTo>
                  <a:pt x="3662993" y="2932433"/>
                </a:lnTo>
                <a:lnTo>
                  <a:pt x="3663162" y="2932468"/>
                </a:lnTo>
                <a:cubicBezTo>
                  <a:pt x="3665266" y="2934890"/>
                  <a:pt x="3665792" y="2935495"/>
                  <a:pt x="3665501" y="2935218"/>
                </a:cubicBezTo>
                <a:lnTo>
                  <a:pt x="3665233" y="2934952"/>
                </a:lnTo>
                <a:lnTo>
                  <a:pt x="3670407" y="2940771"/>
                </a:lnTo>
                <a:cubicBezTo>
                  <a:pt x="3673921" y="2945358"/>
                  <a:pt x="3675804" y="2951281"/>
                  <a:pt x="3670209" y="2959578"/>
                </a:cubicBezTo>
                <a:lnTo>
                  <a:pt x="3665790" y="2945667"/>
                </a:lnTo>
                <a:lnTo>
                  <a:pt x="3664961" y="2945782"/>
                </a:lnTo>
                <a:cubicBezTo>
                  <a:pt x="3663444" y="2944975"/>
                  <a:pt x="3660877" y="2942956"/>
                  <a:pt x="3655739" y="2938919"/>
                </a:cubicBezTo>
                <a:cubicBezTo>
                  <a:pt x="3655739" y="2938919"/>
                  <a:pt x="3657595" y="2937306"/>
                  <a:pt x="3647324" y="2929236"/>
                </a:cubicBezTo>
                <a:cubicBezTo>
                  <a:pt x="3645468" y="2930848"/>
                  <a:pt x="3645468" y="2930848"/>
                  <a:pt x="3643612" y="2932461"/>
                </a:cubicBezTo>
                <a:cubicBezTo>
                  <a:pt x="3650172" y="2943757"/>
                  <a:pt x="3643612" y="2932461"/>
                  <a:pt x="3652028" y="2942145"/>
                </a:cubicBezTo>
                <a:cubicBezTo>
                  <a:pt x="3658590" y="2953443"/>
                  <a:pt x="3638045" y="2937300"/>
                  <a:pt x="3651167" y="2959895"/>
                </a:cubicBezTo>
                <a:cubicBezTo>
                  <a:pt x="3640893" y="2951821"/>
                  <a:pt x="3637182" y="2955047"/>
                  <a:pt x="3637182" y="2955047"/>
                </a:cubicBezTo>
                <a:cubicBezTo>
                  <a:pt x="3652162" y="2976031"/>
                  <a:pt x="3651167" y="2959895"/>
                  <a:pt x="3669858" y="2977653"/>
                </a:cubicBezTo>
                <a:cubicBezTo>
                  <a:pt x="3669858" y="2977653"/>
                  <a:pt x="3676419" y="2988951"/>
                  <a:pt x="3684836" y="2998637"/>
                </a:cubicBezTo>
                <a:cubicBezTo>
                  <a:pt x="3681125" y="3001862"/>
                  <a:pt x="3687685" y="3013159"/>
                  <a:pt x="3677413" y="3005088"/>
                </a:cubicBezTo>
                <a:cubicBezTo>
                  <a:pt x="3677413" y="3005088"/>
                  <a:pt x="3685829" y="3014771"/>
                  <a:pt x="3685829" y="3014771"/>
                </a:cubicBezTo>
                <a:cubicBezTo>
                  <a:pt x="3687685" y="3013159"/>
                  <a:pt x="3699813" y="3019619"/>
                  <a:pt x="3701669" y="3018006"/>
                </a:cubicBezTo>
                <a:cubicBezTo>
                  <a:pt x="3701669" y="3018006"/>
                  <a:pt x="3701669" y="3018006"/>
                  <a:pt x="3703525" y="3016393"/>
                </a:cubicBezTo>
                <a:cubicBezTo>
                  <a:pt x="3711942" y="3026080"/>
                  <a:pt x="3720360" y="3035764"/>
                  <a:pt x="3718504" y="3037377"/>
                </a:cubicBezTo>
                <a:cubicBezTo>
                  <a:pt x="3718504" y="3037377"/>
                  <a:pt x="3718504" y="3037377"/>
                  <a:pt x="3726921" y="3047063"/>
                </a:cubicBezTo>
                <a:cubicBezTo>
                  <a:pt x="3728777" y="3045450"/>
                  <a:pt x="3737195" y="3055136"/>
                  <a:pt x="3747466" y="3063207"/>
                </a:cubicBezTo>
                <a:cubicBezTo>
                  <a:pt x="3747466" y="3063207"/>
                  <a:pt x="3749322" y="3061594"/>
                  <a:pt x="3742762" y="3050297"/>
                </a:cubicBezTo>
                <a:cubicBezTo>
                  <a:pt x="3744618" y="3048686"/>
                  <a:pt x="3753033" y="3058369"/>
                  <a:pt x="3763306" y="3066441"/>
                </a:cubicBezTo>
                <a:cubicBezTo>
                  <a:pt x="3756744" y="3055144"/>
                  <a:pt x="3748329" y="3045460"/>
                  <a:pt x="3750184" y="3043847"/>
                </a:cubicBezTo>
                <a:cubicBezTo>
                  <a:pt x="3760456" y="3051918"/>
                  <a:pt x="3764168" y="3048692"/>
                  <a:pt x="3774440" y="3056765"/>
                </a:cubicBezTo>
                <a:cubicBezTo>
                  <a:pt x="3782858" y="3066450"/>
                  <a:pt x="3781002" y="3068063"/>
                  <a:pt x="3779146" y="3069676"/>
                </a:cubicBezTo>
                <a:cubicBezTo>
                  <a:pt x="3777290" y="3071289"/>
                  <a:pt x="3777290" y="3071289"/>
                  <a:pt x="3768873" y="3061604"/>
                </a:cubicBezTo>
                <a:cubicBezTo>
                  <a:pt x="3765162" y="3064829"/>
                  <a:pt x="3773579" y="3074515"/>
                  <a:pt x="3781997" y="3084201"/>
                </a:cubicBezTo>
                <a:cubicBezTo>
                  <a:pt x="3769868" y="3077740"/>
                  <a:pt x="3764300" y="3082578"/>
                  <a:pt x="3779280" y="3103563"/>
                </a:cubicBezTo>
                <a:cubicBezTo>
                  <a:pt x="3756878" y="3089029"/>
                  <a:pt x="3741037" y="3085795"/>
                  <a:pt x="3731758" y="3093859"/>
                </a:cubicBezTo>
                <a:cubicBezTo>
                  <a:pt x="3725197" y="3082560"/>
                  <a:pt x="3723341" y="3084173"/>
                  <a:pt x="3723341" y="3084173"/>
                </a:cubicBezTo>
                <a:cubicBezTo>
                  <a:pt x="3723341" y="3084173"/>
                  <a:pt x="3723341" y="3084173"/>
                  <a:pt x="3714926" y="3074490"/>
                </a:cubicBezTo>
                <a:cubicBezTo>
                  <a:pt x="3714926" y="3074490"/>
                  <a:pt x="3714926" y="3074490"/>
                  <a:pt x="3713070" y="3076101"/>
                </a:cubicBezTo>
                <a:cubicBezTo>
                  <a:pt x="3711214" y="3077715"/>
                  <a:pt x="3719630" y="3087398"/>
                  <a:pt x="3719630" y="3087398"/>
                </a:cubicBezTo>
                <a:cubicBezTo>
                  <a:pt x="3729903" y="3095471"/>
                  <a:pt x="3728047" y="3097084"/>
                  <a:pt x="3734609" y="3108382"/>
                </a:cubicBezTo>
                <a:cubicBezTo>
                  <a:pt x="3732753" y="3109995"/>
                  <a:pt x="3730897" y="3111607"/>
                  <a:pt x="3729041" y="3113220"/>
                </a:cubicBezTo>
                <a:cubicBezTo>
                  <a:pt x="3722480" y="3101922"/>
                  <a:pt x="3720624" y="3103535"/>
                  <a:pt x="3712207" y="3093849"/>
                </a:cubicBezTo>
                <a:cubicBezTo>
                  <a:pt x="3710352" y="3095461"/>
                  <a:pt x="3716913" y="3106760"/>
                  <a:pt x="3715057" y="3108373"/>
                </a:cubicBezTo>
                <a:cubicBezTo>
                  <a:pt x="3713201" y="3109985"/>
                  <a:pt x="3715057" y="3108373"/>
                  <a:pt x="3704784" y="3100300"/>
                </a:cubicBezTo>
                <a:cubicBezTo>
                  <a:pt x="3701072" y="3103526"/>
                  <a:pt x="3719763" y="3121284"/>
                  <a:pt x="3726325" y="3132582"/>
                </a:cubicBezTo>
                <a:cubicBezTo>
                  <a:pt x="3751574" y="3161638"/>
                  <a:pt x="3745877" y="3132592"/>
                  <a:pt x="3764565" y="3150348"/>
                </a:cubicBezTo>
                <a:cubicBezTo>
                  <a:pt x="3781400" y="3169720"/>
                  <a:pt x="3767415" y="3164872"/>
                  <a:pt x="3773978" y="3176170"/>
                </a:cubicBezTo>
                <a:cubicBezTo>
                  <a:pt x="3773978" y="3176170"/>
                  <a:pt x="3763704" y="3168097"/>
                  <a:pt x="3763704" y="3168097"/>
                </a:cubicBezTo>
                <a:cubicBezTo>
                  <a:pt x="3759992" y="3171322"/>
                  <a:pt x="3768410" y="3181009"/>
                  <a:pt x="3774972" y="3192307"/>
                </a:cubicBezTo>
                <a:cubicBezTo>
                  <a:pt x="3762843" y="3185847"/>
                  <a:pt x="3756280" y="3174548"/>
                  <a:pt x="3754426" y="3176162"/>
                </a:cubicBezTo>
                <a:cubicBezTo>
                  <a:pt x="3754426" y="3176162"/>
                  <a:pt x="3762843" y="3185847"/>
                  <a:pt x="3762843" y="3185847"/>
                </a:cubicBezTo>
                <a:cubicBezTo>
                  <a:pt x="3762843" y="3185847"/>
                  <a:pt x="3771260" y="3195533"/>
                  <a:pt x="3773116" y="3193920"/>
                </a:cubicBezTo>
                <a:cubicBezTo>
                  <a:pt x="3776828" y="3190694"/>
                  <a:pt x="3793662" y="3210065"/>
                  <a:pt x="3797374" y="3206840"/>
                </a:cubicBezTo>
                <a:cubicBezTo>
                  <a:pt x="3812351" y="3227823"/>
                  <a:pt x="3788095" y="3214904"/>
                  <a:pt x="3771260" y="3195533"/>
                </a:cubicBezTo>
                <a:cubicBezTo>
                  <a:pt x="3771260" y="3195533"/>
                  <a:pt x="3760987" y="3187460"/>
                  <a:pt x="3760987" y="3187460"/>
                </a:cubicBezTo>
                <a:cubicBezTo>
                  <a:pt x="3759132" y="3189072"/>
                  <a:pt x="3765693" y="3200371"/>
                  <a:pt x="3753564" y="3193911"/>
                </a:cubicBezTo>
                <a:cubicBezTo>
                  <a:pt x="3753564" y="3193911"/>
                  <a:pt x="3761982" y="3203596"/>
                  <a:pt x="3760126" y="3205209"/>
                </a:cubicBezTo>
                <a:cubicBezTo>
                  <a:pt x="3756414" y="3208435"/>
                  <a:pt x="3744286" y="3201975"/>
                  <a:pt x="3736862" y="3208426"/>
                </a:cubicBezTo>
                <a:cubicBezTo>
                  <a:pt x="3728445" y="3198740"/>
                  <a:pt x="3720027" y="3189054"/>
                  <a:pt x="3711612" y="3179371"/>
                </a:cubicBezTo>
                <a:cubicBezTo>
                  <a:pt x="3715324" y="3176145"/>
                  <a:pt x="3708762" y="3164847"/>
                  <a:pt x="3700344" y="3155161"/>
                </a:cubicBezTo>
                <a:cubicBezTo>
                  <a:pt x="3691927" y="3145475"/>
                  <a:pt x="3691927" y="3145475"/>
                  <a:pt x="3691927" y="3145475"/>
                </a:cubicBezTo>
                <a:cubicBezTo>
                  <a:pt x="3690071" y="3147088"/>
                  <a:pt x="3681653" y="3137402"/>
                  <a:pt x="3681653" y="3137402"/>
                </a:cubicBezTo>
                <a:cubicBezTo>
                  <a:pt x="3673237" y="3127716"/>
                  <a:pt x="3675092" y="3126104"/>
                  <a:pt x="3666676" y="3116420"/>
                </a:cubicBezTo>
                <a:cubicBezTo>
                  <a:pt x="3647985" y="3098662"/>
                  <a:pt x="3642419" y="3103500"/>
                  <a:pt x="3632146" y="3095427"/>
                </a:cubicBezTo>
                <a:cubicBezTo>
                  <a:pt x="3640563" y="3105113"/>
                  <a:pt x="3659253" y="3122871"/>
                  <a:pt x="3669525" y="3130942"/>
                </a:cubicBezTo>
                <a:cubicBezTo>
                  <a:pt x="3665813" y="3134168"/>
                  <a:pt x="3655541" y="3126097"/>
                  <a:pt x="3663957" y="3135781"/>
                </a:cubicBezTo>
                <a:cubicBezTo>
                  <a:pt x="3647125" y="3116412"/>
                  <a:pt x="3630289" y="3097040"/>
                  <a:pt x="3618161" y="3090580"/>
                </a:cubicBezTo>
                <a:cubicBezTo>
                  <a:pt x="3618161" y="3090580"/>
                  <a:pt x="3620017" y="3088967"/>
                  <a:pt x="3620017" y="3088967"/>
                </a:cubicBezTo>
                <a:cubicBezTo>
                  <a:pt x="3611600" y="3079282"/>
                  <a:pt x="3606000" y="3075650"/>
                  <a:pt x="3601220" y="3073428"/>
                </a:cubicBezTo>
                <a:lnTo>
                  <a:pt x="3592244" y="3068858"/>
                </a:lnTo>
                <a:lnTo>
                  <a:pt x="3590031" y="3069810"/>
                </a:lnTo>
                <a:cubicBezTo>
                  <a:pt x="3606861" y="3070981"/>
                  <a:pt x="3595677" y="3087576"/>
                  <a:pt x="3597558" y="3093496"/>
                </a:cubicBezTo>
                <a:cubicBezTo>
                  <a:pt x="3601321" y="3105339"/>
                  <a:pt x="3592019" y="3127855"/>
                  <a:pt x="3578952" y="3138527"/>
                </a:cubicBezTo>
                <a:cubicBezTo>
                  <a:pt x="3580833" y="3144448"/>
                  <a:pt x="3595782" y="3139698"/>
                  <a:pt x="3582715" y="3150370"/>
                </a:cubicBezTo>
                <a:cubicBezTo>
                  <a:pt x="3582715" y="3150370"/>
                  <a:pt x="3599545" y="3151542"/>
                  <a:pt x="3599545" y="3151542"/>
                </a:cubicBezTo>
                <a:cubicBezTo>
                  <a:pt x="3599545" y="3151542"/>
                  <a:pt x="3599545" y="3151542"/>
                  <a:pt x="3584597" y="3156292"/>
                </a:cubicBezTo>
                <a:cubicBezTo>
                  <a:pt x="3582715" y="3150370"/>
                  <a:pt x="3584597" y="3156292"/>
                  <a:pt x="3569649" y="3161042"/>
                </a:cubicBezTo>
                <a:cubicBezTo>
                  <a:pt x="3571532" y="3166963"/>
                  <a:pt x="3571532" y="3166963"/>
                  <a:pt x="3588361" y="3168135"/>
                </a:cubicBezTo>
                <a:cubicBezTo>
                  <a:pt x="3590242" y="3174056"/>
                  <a:pt x="3575294" y="3178806"/>
                  <a:pt x="3577176" y="3184728"/>
                </a:cubicBezTo>
                <a:cubicBezTo>
                  <a:pt x="3584703" y="3208415"/>
                  <a:pt x="3610835" y="3187071"/>
                  <a:pt x="3625783" y="3182322"/>
                </a:cubicBezTo>
                <a:cubicBezTo>
                  <a:pt x="3625783" y="3182322"/>
                  <a:pt x="3627665" y="3188244"/>
                  <a:pt x="3627665" y="3188244"/>
                </a:cubicBezTo>
                <a:cubicBezTo>
                  <a:pt x="3629547" y="3194166"/>
                  <a:pt x="3614599" y="3198915"/>
                  <a:pt x="3633310" y="3206009"/>
                </a:cubicBezTo>
                <a:cubicBezTo>
                  <a:pt x="3618362" y="3210759"/>
                  <a:pt x="3603415" y="3215509"/>
                  <a:pt x="3601532" y="3209587"/>
                </a:cubicBezTo>
                <a:cubicBezTo>
                  <a:pt x="3601532" y="3209587"/>
                  <a:pt x="3603415" y="3215509"/>
                  <a:pt x="3607177" y="3227351"/>
                </a:cubicBezTo>
                <a:lnTo>
                  <a:pt x="3596076" y="3239835"/>
                </a:lnTo>
                <a:lnTo>
                  <a:pt x="3608087" y="3240003"/>
                </a:lnTo>
                <a:cubicBezTo>
                  <a:pt x="3609788" y="3245357"/>
                  <a:pt x="3608087" y="3240003"/>
                  <a:pt x="3592029" y="3245106"/>
                </a:cubicBezTo>
                <a:lnTo>
                  <a:pt x="3591859" y="3244573"/>
                </a:lnTo>
                <a:lnTo>
                  <a:pt x="3582926" y="3254616"/>
                </a:lnTo>
                <a:cubicBezTo>
                  <a:pt x="3584808" y="3260539"/>
                  <a:pt x="3584808" y="3260539"/>
                  <a:pt x="3586690" y="3266460"/>
                </a:cubicBezTo>
                <a:cubicBezTo>
                  <a:pt x="3588571" y="3272382"/>
                  <a:pt x="3603520" y="3267632"/>
                  <a:pt x="3618467" y="3262882"/>
                </a:cubicBezTo>
                <a:cubicBezTo>
                  <a:pt x="3605401" y="3273554"/>
                  <a:pt x="3611046" y="3291319"/>
                  <a:pt x="3624113" y="3280647"/>
                </a:cubicBezTo>
                <a:cubicBezTo>
                  <a:pt x="3629757" y="3298413"/>
                  <a:pt x="3652233" y="3317349"/>
                  <a:pt x="3639166" y="3328021"/>
                </a:cubicBezTo>
                <a:cubicBezTo>
                  <a:pt x="3641047" y="3333942"/>
                  <a:pt x="3641047" y="3333942"/>
                  <a:pt x="3641047" y="3333942"/>
                </a:cubicBezTo>
                <a:cubicBezTo>
                  <a:pt x="3641047" y="3333942"/>
                  <a:pt x="3646693" y="3351707"/>
                  <a:pt x="3629863" y="3350536"/>
                </a:cubicBezTo>
                <a:cubicBezTo>
                  <a:pt x="3631745" y="3356458"/>
                  <a:pt x="3635508" y="3368300"/>
                  <a:pt x="3652337" y="3369472"/>
                </a:cubicBezTo>
                <a:cubicBezTo>
                  <a:pt x="3639271" y="3380145"/>
                  <a:pt x="3624324" y="3384894"/>
                  <a:pt x="3611256" y="3395566"/>
                </a:cubicBezTo>
                <a:cubicBezTo>
                  <a:pt x="3615021" y="3407408"/>
                  <a:pt x="3615021" y="3407408"/>
                  <a:pt x="3629968" y="3402659"/>
                </a:cubicBezTo>
                <a:cubicBezTo>
                  <a:pt x="3618784" y="3419253"/>
                  <a:pt x="3600072" y="3412159"/>
                  <a:pt x="3603836" y="3424003"/>
                </a:cubicBezTo>
                <a:cubicBezTo>
                  <a:pt x="3603836" y="3424003"/>
                  <a:pt x="3603836" y="3424003"/>
                  <a:pt x="3605717" y="3429924"/>
                </a:cubicBezTo>
                <a:cubicBezTo>
                  <a:pt x="3620665" y="3425174"/>
                  <a:pt x="3616902" y="3413331"/>
                  <a:pt x="3633732" y="3414503"/>
                </a:cubicBezTo>
                <a:cubicBezTo>
                  <a:pt x="3631851" y="3408581"/>
                  <a:pt x="3646798" y="3403831"/>
                  <a:pt x="3661746" y="3399082"/>
                </a:cubicBezTo>
                <a:cubicBezTo>
                  <a:pt x="3648680" y="3409753"/>
                  <a:pt x="3650561" y="3415674"/>
                  <a:pt x="3652443" y="3421596"/>
                </a:cubicBezTo>
                <a:cubicBezTo>
                  <a:pt x="3654325" y="3427517"/>
                  <a:pt x="3650561" y="3415674"/>
                  <a:pt x="3637495" y="3426346"/>
                </a:cubicBezTo>
                <a:cubicBezTo>
                  <a:pt x="3637495" y="3426346"/>
                  <a:pt x="3639376" y="3432268"/>
                  <a:pt x="3643141" y="3444112"/>
                </a:cubicBezTo>
                <a:cubicBezTo>
                  <a:pt x="3645022" y="3450032"/>
                  <a:pt x="3658088" y="3439362"/>
                  <a:pt x="3673037" y="3434612"/>
                </a:cubicBezTo>
                <a:cubicBezTo>
                  <a:pt x="3674918" y="3440534"/>
                  <a:pt x="3676799" y="3446454"/>
                  <a:pt x="3676799" y="3446454"/>
                </a:cubicBezTo>
                <a:cubicBezTo>
                  <a:pt x="3663733" y="3457126"/>
                  <a:pt x="3663733" y="3457126"/>
                  <a:pt x="3650666" y="3467798"/>
                </a:cubicBezTo>
                <a:cubicBezTo>
                  <a:pt x="3652548" y="3473720"/>
                  <a:pt x="3669378" y="3474891"/>
                  <a:pt x="3673142" y="3486734"/>
                </a:cubicBezTo>
                <a:cubicBezTo>
                  <a:pt x="3673142" y="3486734"/>
                  <a:pt x="3673142" y="3486734"/>
                  <a:pt x="3675022" y="3492656"/>
                </a:cubicBezTo>
                <a:cubicBezTo>
                  <a:pt x="3675022" y="3492656"/>
                  <a:pt x="3675022" y="3492656"/>
                  <a:pt x="3676904" y="3498577"/>
                </a:cubicBezTo>
                <a:cubicBezTo>
                  <a:pt x="3678786" y="3504500"/>
                  <a:pt x="3680668" y="3510421"/>
                  <a:pt x="3682550" y="3516343"/>
                </a:cubicBezTo>
                <a:cubicBezTo>
                  <a:pt x="3667602" y="3521093"/>
                  <a:pt x="3667602" y="3521093"/>
                  <a:pt x="3665720" y="3515172"/>
                </a:cubicBezTo>
                <a:cubicBezTo>
                  <a:pt x="3665720" y="3515172"/>
                  <a:pt x="3667602" y="3521093"/>
                  <a:pt x="3667602" y="3521093"/>
                </a:cubicBezTo>
                <a:cubicBezTo>
                  <a:pt x="3671365" y="3532937"/>
                  <a:pt x="3688194" y="3534109"/>
                  <a:pt x="3693840" y="3551872"/>
                </a:cubicBezTo>
                <a:cubicBezTo>
                  <a:pt x="3693840" y="3551872"/>
                  <a:pt x="3693840" y="3551872"/>
                  <a:pt x="3708787" y="3547123"/>
                </a:cubicBezTo>
                <a:cubicBezTo>
                  <a:pt x="3708787" y="3547123"/>
                  <a:pt x="3710669" y="3553044"/>
                  <a:pt x="3710669" y="3553044"/>
                </a:cubicBezTo>
                <a:cubicBezTo>
                  <a:pt x="3695721" y="3557795"/>
                  <a:pt x="3695721" y="3557795"/>
                  <a:pt x="3695721" y="3557795"/>
                </a:cubicBezTo>
                <a:cubicBezTo>
                  <a:pt x="3693840" y="3551872"/>
                  <a:pt x="3678891" y="3556623"/>
                  <a:pt x="3678891" y="3556623"/>
                </a:cubicBezTo>
                <a:cubicBezTo>
                  <a:pt x="3682656" y="3568467"/>
                  <a:pt x="3682656" y="3568467"/>
                  <a:pt x="3701366" y="3575559"/>
                </a:cubicBezTo>
                <a:cubicBezTo>
                  <a:pt x="3688300" y="3586231"/>
                  <a:pt x="3692064" y="3598075"/>
                  <a:pt x="3677116" y="3602826"/>
                </a:cubicBezTo>
                <a:cubicBezTo>
                  <a:pt x="3678997" y="3608748"/>
                  <a:pt x="3693946" y="3603998"/>
                  <a:pt x="3693946" y="3603998"/>
                </a:cubicBezTo>
                <a:cubicBezTo>
                  <a:pt x="3707011" y="3593326"/>
                  <a:pt x="3707011" y="3593326"/>
                  <a:pt x="3707011" y="3593326"/>
                </a:cubicBezTo>
                <a:cubicBezTo>
                  <a:pt x="3725723" y="3600418"/>
                  <a:pt x="3744434" y="3607512"/>
                  <a:pt x="3735131" y="3630028"/>
                </a:cubicBezTo>
                <a:cubicBezTo>
                  <a:pt x="3737013" y="3635949"/>
                  <a:pt x="3738894" y="3641871"/>
                  <a:pt x="3742658" y="3653715"/>
                </a:cubicBezTo>
                <a:cubicBezTo>
                  <a:pt x="3729592" y="3664387"/>
                  <a:pt x="3729592" y="3664387"/>
                  <a:pt x="3714644" y="3669136"/>
                </a:cubicBezTo>
                <a:cubicBezTo>
                  <a:pt x="3712762" y="3663214"/>
                  <a:pt x="3710880" y="3657294"/>
                  <a:pt x="3708998" y="3651371"/>
                </a:cubicBezTo>
                <a:cubicBezTo>
                  <a:pt x="3723947" y="3646620"/>
                  <a:pt x="3722065" y="3640699"/>
                  <a:pt x="3718302" y="3628856"/>
                </a:cubicBezTo>
                <a:cubicBezTo>
                  <a:pt x="3716420" y="3622935"/>
                  <a:pt x="3701472" y="3627685"/>
                  <a:pt x="3697708" y="3615840"/>
                </a:cubicBezTo>
                <a:cubicBezTo>
                  <a:pt x="3699590" y="3621762"/>
                  <a:pt x="3699590" y="3621762"/>
                  <a:pt x="3701472" y="3627685"/>
                </a:cubicBezTo>
                <a:cubicBezTo>
                  <a:pt x="3688405" y="3638355"/>
                  <a:pt x="3703354" y="3633606"/>
                  <a:pt x="3705235" y="3639527"/>
                </a:cubicBezTo>
                <a:cubicBezTo>
                  <a:pt x="3692169" y="3650199"/>
                  <a:pt x="3694051" y="3656120"/>
                  <a:pt x="3680985" y="3666793"/>
                </a:cubicBezTo>
                <a:cubicBezTo>
                  <a:pt x="3682866" y="3672714"/>
                  <a:pt x="3682866" y="3672714"/>
                  <a:pt x="3682866" y="3672714"/>
                </a:cubicBezTo>
                <a:cubicBezTo>
                  <a:pt x="3684747" y="3678636"/>
                  <a:pt x="3684747" y="3678636"/>
                  <a:pt x="3686629" y="3684557"/>
                </a:cubicBezTo>
                <a:cubicBezTo>
                  <a:pt x="3690392" y="3696400"/>
                  <a:pt x="3707222" y="3697572"/>
                  <a:pt x="3707222" y="3697572"/>
                </a:cubicBezTo>
                <a:cubicBezTo>
                  <a:pt x="3709103" y="3703495"/>
                  <a:pt x="3710985" y="3709416"/>
                  <a:pt x="3712868" y="3715337"/>
                </a:cubicBezTo>
                <a:cubicBezTo>
                  <a:pt x="3727815" y="3710588"/>
                  <a:pt x="3725934" y="3704666"/>
                  <a:pt x="3725934" y="3704666"/>
                </a:cubicBezTo>
                <a:cubicBezTo>
                  <a:pt x="3724052" y="3698744"/>
                  <a:pt x="3724052" y="3698744"/>
                  <a:pt x="3724052" y="3698744"/>
                </a:cubicBezTo>
                <a:cubicBezTo>
                  <a:pt x="3737118" y="3688074"/>
                  <a:pt x="3737118" y="3688074"/>
                  <a:pt x="3737118" y="3688074"/>
                </a:cubicBezTo>
                <a:cubicBezTo>
                  <a:pt x="3737118" y="3688074"/>
                  <a:pt x="3738999" y="3693995"/>
                  <a:pt x="3738999" y="3693995"/>
                </a:cubicBezTo>
                <a:cubicBezTo>
                  <a:pt x="3738999" y="3693995"/>
                  <a:pt x="3740881" y="3699916"/>
                  <a:pt x="3740881" y="3699916"/>
                </a:cubicBezTo>
                <a:cubicBezTo>
                  <a:pt x="3727815" y="3710588"/>
                  <a:pt x="3727815" y="3710588"/>
                  <a:pt x="3727815" y="3710588"/>
                </a:cubicBezTo>
                <a:cubicBezTo>
                  <a:pt x="3727815" y="3710588"/>
                  <a:pt x="3727815" y="3710588"/>
                  <a:pt x="3714749" y="3721260"/>
                </a:cubicBezTo>
                <a:cubicBezTo>
                  <a:pt x="3731579" y="3722431"/>
                  <a:pt x="3731579" y="3722431"/>
                  <a:pt x="3731579" y="3722431"/>
                </a:cubicBezTo>
                <a:lnTo>
                  <a:pt x="3733461" y="3728353"/>
                </a:lnTo>
                <a:lnTo>
                  <a:pt x="3731136" y="3733982"/>
                </a:lnTo>
                <a:lnTo>
                  <a:pt x="3718512" y="3733103"/>
                </a:lnTo>
                <a:cubicBezTo>
                  <a:pt x="3718512" y="3733103"/>
                  <a:pt x="3724157" y="3750867"/>
                  <a:pt x="3724157" y="3750867"/>
                </a:cubicBezTo>
                <a:lnTo>
                  <a:pt x="3731136" y="3733982"/>
                </a:lnTo>
                <a:lnTo>
                  <a:pt x="3735342" y="3734275"/>
                </a:lnTo>
                <a:lnTo>
                  <a:pt x="3733461" y="3728353"/>
                </a:lnTo>
                <a:cubicBezTo>
                  <a:pt x="3763356" y="3718853"/>
                  <a:pt x="3746632" y="3769804"/>
                  <a:pt x="3765343" y="3776899"/>
                </a:cubicBezTo>
                <a:cubicBezTo>
                  <a:pt x="3769107" y="3788742"/>
                  <a:pt x="3774752" y="3806507"/>
                  <a:pt x="3778515" y="3818350"/>
                </a:cubicBezTo>
                <a:cubicBezTo>
                  <a:pt x="3778515" y="3818350"/>
                  <a:pt x="3780396" y="3824271"/>
                  <a:pt x="3780396" y="3824271"/>
                </a:cubicBezTo>
                <a:cubicBezTo>
                  <a:pt x="3780396" y="3824271"/>
                  <a:pt x="3780396" y="3824271"/>
                  <a:pt x="3765449" y="3829021"/>
                </a:cubicBezTo>
                <a:cubicBezTo>
                  <a:pt x="3767331" y="3834943"/>
                  <a:pt x="3767331" y="3834943"/>
                  <a:pt x="3767331" y="3834943"/>
                </a:cubicBezTo>
                <a:cubicBezTo>
                  <a:pt x="3767331" y="3834943"/>
                  <a:pt x="3767331" y="3834943"/>
                  <a:pt x="3752382" y="3839693"/>
                </a:cubicBezTo>
                <a:cubicBezTo>
                  <a:pt x="3756146" y="3851536"/>
                  <a:pt x="3776739" y="3864552"/>
                  <a:pt x="3765554" y="3881145"/>
                </a:cubicBezTo>
                <a:cubicBezTo>
                  <a:pt x="3784265" y="3888239"/>
                  <a:pt x="3771199" y="3898910"/>
                  <a:pt x="3773081" y="3904833"/>
                </a:cubicBezTo>
                <a:cubicBezTo>
                  <a:pt x="3773081" y="3904833"/>
                  <a:pt x="3773081" y="3904833"/>
                  <a:pt x="3758133" y="3909583"/>
                </a:cubicBezTo>
                <a:cubicBezTo>
                  <a:pt x="3760014" y="3915504"/>
                  <a:pt x="3760014" y="3915504"/>
                  <a:pt x="3760014" y="3915504"/>
                </a:cubicBezTo>
                <a:cubicBezTo>
                  <a:pt x="3776844" y="3916675"/>
                  <a:pt x="3761896" y="3921425"/>
                  <a:pt x="3765660" y="3933269"/>
                </a:cubicBezTo>
                <a:cubicBezTo>
                  <a:pt x="3782488" y="3934440"/>
                  <a:pt x="3801200" y="3941534"/>
                  <a:pt x="3803083" y="3947455"/>
                </a:cubicBezTo>
                <a:cubicBezTo>
                  <a:pt x="3818030" y="3942706"/>
                  <a:pt x="3819912" y="3948627"/>
                  <a:pt x="3819912" y="3948627"/>
                </a:cubicBezTo>
                <a:cubicBezTo>
                  <a:pt x="3823675" y="3960471"/>
                  <a:pt x="3846150" y="3979408"/>
                  <a:pt x="3834965" y="3996002"/>
                </a:cubicBezTo>
                <a:cubicBezTo>
                  <a:pt x="3820017" y="4000751"/>
                  <a:pt x="3818136" y="3994828"/>
                  <a:pt x="3818136" y="3994828"/>
                </a:cubicBezTo>
                <a:cubicBezTo>
                  <a:pt x="3805069" y="4005502"/>
                  <a:pt x="3823780" y="4012594"/>
                  <a:pt x="3827544" y="4024438"/>
                </a:cubicBezTo>
                <a:cubicBezTo>
                  <a:pt x="3842492" y="4019688"/>
                  <a:pt x="3859321" y="4020860"/>
                  <a:pt x="3863085" y="4032703"/>
                </a:cubicBezTo>
                <a:cubicBezTo>
                  <a:pt x="3835070" y="4048124"/>
                  <a:pt x="3829531" y="4082483"/>
                  <a:pt x="3863191" y="4084827"/>
                </a:cubicBezTo>
                <a:cubicBezTo>
                  <a:pt x="3866954" y="4096669"/>
                  <a:pt x="3853887" y="4107341"/>
                  <a:pt x="3855769" y="4113263"/>
                </a:cubicBezTo>
                <a:cubicBezTo>
                  <a:pt x="3823992" y="4116841"/>
                  <a:pt x="3842597" y="4071811"/>
                  <a:pt x="3810819" y="4075389"/>
                </a:cubicBezTo>
                <a:cubicBezTo>
                  <a:pt x="3797753" y="4086061"/>
                  <a:pt x="3818346" y="4099077"/>
                  <a:pt x="3803398" y="4103826"/>
                </a:cubicBezTo>
                <a:cubicBezTo>
                  <a:pt x="3820227" y="4104998"/>
                  <a:pt x="3827755" y="4128685"/>
                  <a:pt x="3831518" y="4140528"/>
                </a:cubicBezTo>
                <a:cubicBezTo>
                  <a:pt x="3833400" y="4146450"/>
                  <a:pt x="3844584" y="4129857"/>
                  <a:pt x="3840821" y="4118012"/>
                </a:cubicBezTo>
                <a:cubicBezTo>
                  <a:pt x="3855769" y="4113263"/>
                  <a:pt x="3848348" y="4141699"/>
                  <a:pt x="3878244" y="4132200"/>
                </a:cubicBezTo>
                <a:cubicBezTo>
                  <a:pt x="3882008" y="4144044"/>
                  <a:pt x="3867059" y="4148794"/>
                  <a:pt x="3870822" y="4160637"/>
                </a:cubicBezTo>
                <a:cubicBezTo>
                  <a:pt x="3887652" y="4161808"/>
                  <a:pt x="3883889" y="4149965"/>
                  <a:pt x="3885770" y="4155887"/>
                </a:cubicBezTo>
                <a:cubicBezTo>
                  <a:pt x="3887652" y="4161808"/>
                  <a:pt x="3887652" y="4161808"/>
                  <a:pt x="3902600" y="4157058"/>
                </a:cubicBezTo>
                <a:cubicBezTo>
                  <a:pt x="3904482" y="4162980"/>
                  <a:pt x="3889534" y="4167730"/>
                  <a:pt x="3891415" y="4173652"/>
                </a:cubicBezTo>
                <a:cubicBezTo>
                  <a:pt x="3893297" y="4179574"/>
                  <a:pt x="3893297" y="4179574"/>
                  <a:pt x="3895179" y="4185495"/>
                </a:cubicBezTo>
                <a:cubicBezTo>
                  <a:pt x="3897061" y="4191417"/>
                  <a:pt x="3882112" y="4196167"/>
                  <a:pt x="3882112" y="4196167"/>
                </a:cubicBezTo>
                <a:cubicBezTo>
                  <a:pt x="3865283" y="4194995"/>
                  <a:pt x="3880230" y="4190246"/>
                  <a:pt x="3878349" y="4184323"/>
                </a:cubicBezTo>
                <a:cubicBezTo>
                  <a:pt x="3861519" y="4183151"/>
                  <a:pt x="3857756" y="4171307"/>
                  <a:pt x="3840926" y="4170137"/>
                </a:cubicBezTo>
                <a:cubicBezTo>
                  <a:pt x="3844689" y="4181979"/>
                  <a:pt x="3844689" y="4181979"/>
                  <a:pt x="3861519" y="4183151"/>
                </a:cubicBezTo>
                <a:cubicBezTo>
                  <a:pt x="3863401" y="4189074"/>
                  <a:pt x="3850335" y="4199745"/>
                  <a:pt x="3850335" y="4199745"/>
                </a:cubicBezTo>
                <a:cubicBezTo>
                  <a:pt x="3852216" y="4205666"/>
                  <a:pt x="3852216" y="4205666"/>
                  <a:pt x="3852216" y="4205666"/>
                </a:cubicBezTo>
                <a:cubicBezTo>
                  <a:pt x="3857861" y="4223432"/>
                  <a:pt x="3854203" y="4263712"/>
                  <a:pt x="3887863" y="4266055"/>
                </a:cubicBezTo>
                <a:cubicBezTo>
                  <a:pt x="3889744" y="4271977"/>
                  <a:pt x="3872915" y="4270805"/>
                  <a:pt x="3874797" y="4276726"/>
                </a:cubicBezTo>
                <a:cubicBezTo>
                  <a:pt x="3893508" y="4283821"/>
                  <a:pt x="3880441" y="4294492"/>
                  <a:pt x="3886087" y="4312258"/>
                </a:cubicBezTo>
                <a:cubicBezTo>
                  <a:pt x="3886087" y="4312258"/>
                  <a:pt x="3886087" y="4312258"/>
                  <a:pt x="3871139" y="4317008"/>
                </a:cubicBezTo>
                <a:cubicBezTo>
                  <a:pt x="3889850" y="4324101"/>
                  <a:pt x="3906679" y="4325273"/>
                  <a:pt x="3895495" y="4341866"/>
                </a:cubicBezTo>
                <a:cubicBezTo>
                  <a:pt x="3910443" y="4337117"/>
                  <a:pt x="3910443" y="4337117"/>
                  <a:pt x="3908561" y="4331194"/>
                </a:cubicBezTo>
                <a:cubicBezTo>
                  <a:pt x="3923509" y="4326444"/>
                  <a:pt x="3925391" y="4332366"/>
                  <a:pt x="3938457" y="4321694"/>
                </a:cubicBezTo>
                <a:cubicBezTo>
                  <a:pt x="3942221" y="4333538"/>
                  <a:pt x="3942221" y="4333538"/>
                  <a:pt x="3929154" y="4344209"/>
                </a:cubicBezTo>
                <a:cubicBezTo>
                  <a:pt x="3929154" y="4344209"/>
                  <a:pt x="3927273" y="4338288"/>
                  <a:pt x="3927273" y="4338288"/>
                </a:cubicBezTo>
                <a:cubicBezTo>
                  <a:pt x="3914206" y="4348959"/>
                  <a:pt x="3916088" y="4354881"/>
                  <a:pt x="3916088" y="4354881"/>
                </a:cubicBezTo>
                <a:cubicBezTo>
                  <a:pt x="3923615" y="4378567"/>
                  <a:pt x="3914311" y="4401083"/>
                  <a:pt x="3936787" y="4420020"/>
                </a:cubicBezTo>
                <a:cubicBezTo>
                  <a:pt x="3936787" y="4420020"/>
                  <a:pt x="3936787" y="4420020"/>
                  <a:pt x="3938668" y="4425940"/>
                </a:cubicBezTo>
                <a:cubicBezTo>
                  <a:pt x="3940549" y="4431863"/>
                  <a:pt x="3940549" y="4431863"/>
                  <a:pt x="3940549" y="4431863"/>
                </a:cubicBezTo>
                <a:cubicBezTo>
                  <a:pt x="3946195" y="4449628"/>
                  <a:pt x="3938774" y="4478064"/>
                  <a:pt x="3961248" y="4497002"/>
                </a:cubicBezTo>
                <a:cubicBezTo>
                  <a:pt x="3946301" y="4501752"/>
                  <a:pt x="3965011" y="4508845"/>
                  <a:pt x="3950063" y="4513594"/>
                </a:cubicBezTo>
                <a:cubicBezTo>
                  <a:pt x="3951944" y="4519517"/>
                  <a:pt x="3966893" y="4514766"/>
                  <a:pt x="3968775" y="4520689"/>
                </a:cubicBezTo>
                <a:cubicBezTo>
                  <a:pt x="3972539" y="4532532"/>
                  <a:pt x="3978183" y="4550297"/>
                  <a:pt x="3981946" y="4562140"/>
                </a:cubicBezTo>
                <a:cubicBezTo>
                  <a:pt x="3983828" y="4568062"/>
                  <a:pt x="3983828" y="4568062"/>
                  <a:pt x="3970761" y="4578734"/>
                </a:cubicBezTo>
                <a:cubicBezTo>
                  <a:pt x="3974525" y="4590577"/>
                  <a:pt x="3976407" y="4596499"/>
                  <a:pt x="3997000" y="4609514"/>
                </a:cubicBezTo>
                <a:cubicBezTo>
                  <a:pt x="3997000" y="4609514"/>
                  <a:pt x="3982052" y="4614264"/>
                  <a:pt x="3982052" y="4614264"/>
                </a:cubicBezTo>
                <a:cubicBezTo>
                  <a:pt x="3980170" y="4608342"/>
                  <a:pt x="3963340" y="4607169"/>
                  <a:pt x="3976407" y="4596499"/>
                </a:cubicBezTo>
                <a:cubicBezTo>
                  <a:pt x="3961458" y="4601249"/>
                  <a:pt x="3946511" y="4605999"/>
                  <a:pt x="3942748" y="4594156"/>
                </a:cubicBezTo>
                <a:cubicBezTo>
                  <a:pt x="3944629" y="4600077"/>
                  <a:pt x="3933444" y="4616669"/>
                  <a:pt x="3950274" y="4617842"/>
                </a:cubicBezTo>
                <a:cubicBezTo>
                  <a:pt x="3948392" y="4611920"/>
                  <a:pt x="3948392" y="4611920"/>
                  <a:pt x="3946511" y="4605999"/>
                </a:cubicBezTo>
                <a:cubicBezTo>
                  <a:pt x="3948392" y="4611920"/>
                  <a:pt x="3963340" y="4607169"/>
                  <a:pt x="3965223" y="4613092"/>
                </a:cubicBezTo>
                <a:cubicBezTo>
                  <a:pt x="3950274" y="4617842"/>
                  <a:pt x="3967104" y="4619013"/>
                  <a:pt x="3968985" y="4624936"/>
                </a:cubicBezTo>
                <a:cubicBezTo>
                  <a:pt x="3968985" y="4624936"/>
                  <a:pt x="3970867" y="4630857"/>
                  <a:pt x="3970867" y="4630857"/>
                </a:cubicBezTo>
                <a:cubicBezTo>
                  <a:pt x="3970867" y="4630857"/>
                  <a:pt x="3955920" y="4635607"/>
                  <a:pt x="3955920" y="4635607"/>
                </a:cubicBezTo>
                <a:cubicBezTo>
                  <a:pt x="3955920" y="4635607"/>
                  <a:pt x="3957801" y="4641528"/>
                  <a:pt x="3957801" y="4641528"/>
                </a:cubicBezTo>
                <a:cubicBezTo>
                  <a:pt x="3957801" y="4641528"/>
                  <a:pt x="3957801" y="4641528"/>
                  <a:pt x="3959682" y="4647450"/>
                </a:cubicBezTo>
                <a:cubicBezTo>
                  <a:pt x="3959682" y="4647450"/>
                  <a:pt x="3944734" y="4652200"/>
                  <a:pt x="3944734" y="4652200"/>
                </a:cubicBezTo>
                <a:cubicBezTo>
                  <a:pt x="3944734" y="4652200"/>
                  <a:pt x="3942852" y="4646278"/>
                  <a:pt x="3942852" y="4646278"/>
                </a:cubicBezTo>
                <a:cubicBezTo>
                  <a:pt x="3946617" y="4658122"/>
                  <a:pt x="3931668" y="4662872"/>
                  <a:pt x="3933550" y="4668794"/>
                </a:cubicBezTo>
                <a:cubicBezTo>
                  <a:pt x="3950380" y="4669965"/>
                  <a:pt x="3954143" y="4681808"/>
                  <a:pt x="3970972" y="4682980"/>
                </a:cubicBezTo>
                <a:cubicBezTo>
                  <a:pt x="3985920" y="4678230"/>
                  <a:pt x="3984039" y="4672308"/>
                  <a:pt x="3984039" y="4672308"/>
                </a:cubicBezTo>
                <a:cubicBezTo>
                  <a:pt x="3985920" y="4678230"/>
                  <a:pt x="3987803" y="4684151"/>
                  <a:pt x="3989684" y="4690074"/>
                </a:cubicBezTo>
                <a:cubicBezTo>
                  <a:pt x="4004632" y="4685325"/>
                  <a:pt x="4004632" y="4685325"/>
                  <a:pt x="4002750" y="4679402"/>
                </a:cubicBezTo>
                <a:cubicBezTo>
                  <a:pt x="4019580" y="4680574"/>
                  <a:pt x="4010277" y="4703089"/>
                  <a:pt x="4010277" y="4703089"/>
                </a:cubicBezTo>
                <a:cubicBezTo>
                  <a:pt x="4014041" y="4714933"/>
                  <a:pt x="4015923" y="4720854"/>
                  <a:pt x="4030870" y="4716105"/>
                </a:cubicBezTo>
                <a:cubicBezTo>
                  <a:pt x="4028988" y="4710183"/>
                  <a:pt x="4043936" y="4705433"/>
                  <a:pt x="4043936" y="4705433"/>
                </a:cubicBezTo>
                <a:cubicBezTo>
                  <a:pt x="4045819" y="4711354"/>
                  <a:pt x="4047700" y="4717277"/>
                  <a:pt x="4047700" y="4717277"/>
                </a:cubicBezTo>
                <a:cubicBezTo>
                  <a:pt x="4047700" y="4717277"/>
                  <a:pt x="4047700" y="4717277"/>
                  <a:pt x="4032751" y="4722026"/>
                </a:cubicBezTo>
                <a:cubicBezTo>
                  <a:pt x="4034633" y="4727947"/>
                  <a:pt x="4036515" y="4733869"/>
                  <a:pt x="4038397" y="4739792"/>
                </a:cubicBezTo>
                <a:cubicBezTo>
                  <a:pt x="4038397" y="4739792"/>
                  <a:pt x="4051462" y="4729119"/>
                  <a:pt x="4051462" y="4729119"/>
                </a:cubicBezTo>
                <a:cubicBezTo>
                  <a:pt x="4049581" y="4723197"/>
                  <a:pt x="4064529" y="4718447"/>
                  <a:pt x="4062648" y="4712526"/>
                </a:cubicBezTo>
                <a:cubicBezTo>
                  <a:pt x="4079477" y="4713698"/>
                  <a:pt x="4072056" y="4742135"/>
                  <a:pt x="4057108" y="4746884"/>
                </a:cubicBezTo>
                <a:cubicBezTo>
                  <a:pt x="4075820" y="4753979"/>
                  <a:pt x="4058990" y="4752806"/>
                  <a:pt x="4062753" y="4764651"/>
                </a:cubicBezTo>
                <a:cubicBezTo>
                  <a:pt x="4062753" y="4764651"/>
                  <a:pt x="4060871" y="4758729"/>
                  <a:pt x="4045924" y="4763479"/>
                </a:cubicBezTo>
                <a:cubicBezTo>
                  <a:pt x="4047805" y="4769400"/>
                  <a:pt x="4034738" y="4780071"/>
                  <a:pt x="4034738" y="4780071"/>
                </a:cubicBezTo>
                <a:cubicBezTo>
                  <a:pt x="4036620" y="4785993"/>
                  <a:pt x="4040384" y="4797836"/>
                  <a:pt x="4042265" y="4803758"/>
                </a:cubicBezTo>
                <a:cubicBezTo>
                  <a:pt x="4027317" y="4808507"/>
                  <a:pt x="4027317" y="4808507"/>
                  <a:pt x="4029199" y="4814429"/>
                </a:cubicBezTo>
                <a:cubicBezTo>
                  <a:pt x="4031080" y="4820352"/>
                  <a:pt x="4032962" y="4826273"/>
                  <a:pt x="4018014" y="4831022"/>
                </a:cubicBezTo>
                <a:cubicBezTo>
                  <a:pt x="4019896" y="4836944"/>
                  <a:pt x="4019896" y="4836944"/>
                  <a:pt x="4034843" y="4832194"/>
                </a:cubicBezTo>
                <a:cubicBezTo>
                  <a:pt x="4023660" y="4848788"/>
                  <a:pt x="4025541" y="4854710"/>
                  <a:pt x="4027423" y="4860632"/>
                </a:cubicBezTo>
                <a:cubicBezTo>
                  <a:pt x="4029305" y="4866552"/>
                  <a:pt x="4031186" y="4872474"/>
                  <a:pt x="4048016" y="4873647"/>
                </a:cubicBezTo>
                <a:cubicBezTo>
                  <a:pt x="4049897" y="4879569"/>
                  <a:pt x="4036832" y="4890240"/>
                  <a:pt x="4021883" y="4894989"/>
                </a:cubicBezTo>
                <a:cubicBezTo>
                  <a:pt x="4038713" y="4896161"/>
                  <a:pt x="4025647" y="4906834"/>
                  <a:pt x="4042476" y="4908006"/>
                </a:cubicBezTo>
                <a:cubicBezTo>
                  <a:pt x="4057425" y="4903255"/>
                  <a:pt x="4055543" y="4897334"/>
                  <a:pt x="4070490" y="4892584"/>
                </a:cubicBezTo>
                <a:cubicBezTo>
                  <a:pt x="4066728" y="4880740"/>
                  <a:pt x="4064846" y="4874818"/>
                  <a:pt x="4062963" y="4868897"/>
                </a:cubicBezTo>
                <a:cubicBezTo>
                  <a:pt x="4079793" y="4870069"/>
                  <a:pt x="4079793" y="4870069"/>
                  <a:pt x="4096623" y="4871241"/>
                </a:cubicBezTo>
                <a:cubicBezTo>
                  <a:pt x="4096623" y="4871241"/>
                  <a:pt x="4098505" y="4877162"/>
                  <a:pt x="4100387" y="4883085"/>
                </a:cubicBezTo>
                <a:cubicBezTo>
                  <a:pt x="4100387" y="4883085"/>
                  <a:pt x="4085439" y="4887835"/>
                  <a:pt x="4085439" y="4887835"/>
                </a:cubicBezTo>
                <a:cubicBezTo>
                  <a:pt x="4104150" y="4894927"/>
                  <a:pt x="4076136" y="4910349"/>
                  <a:pt x="4061188" y="4915098"/>
                </a:cubicBezTo>
                <a:cubicBezTo>
                  <a:pt x="4063069" y="4921019"/>
                  <a:pt x="4078017" y="4916270"/>
                  <a:pt x="4079899" y="4922191"/>
                </a:cubicBezTo>
                <a:cubicBezTo>
                  <a:pt x="4079899" y="4922191"/>
                  <a:pt x="4079899" y="4922191"/>
                  <a:pt x="4064951" y="4926941"/>
                </a:cubicBezTo>
                <a:cubicBezTo>
                  <a:pt x="4066833" y="4932864"/>
                  <a:pt x="4081780" y="4928114"/>
                  <a:pt x="4083663" y="4934035"/>
                </a:cubicBezTo>
                <a:cubicBezTo>
                  <a:pt x="4083663" y="4934035"/>
                  <a:pt x="4085543" y="4939957"/>
                  <a:pt x="4085543" y="4939957"/>
                </a:cubicBezTo>
                <a:cubicBezTo>
                  <a:pt x="4085543" y="4939957"/>
                  <a:pt x="4091189" y="4957723"/>
                  <a:pt x="4076242" y="4962472"/>
                </a:cubicBezTo>
                <a:cubicBezTo>
                  <a:pt x="4078123" y="4968394"/>
                  <a:pt x="4081885" y="4980237"/>
                  <a:pt x="4087531" y="4998003"/>
                </a:cubicBezTo>
                <a:cubicBezTo>
                  <a:pt x="4087531" y="4998003"/>
                  <a:pt x="4087531" y="4998003"/>
                  <a:pt x="4089413" y="5003924"/>
                </a:cubicBezTo>
                <a:cubicBezTo>
                  <a:pt x="4091294" y="5009845"/>
                  <a:pt x="4091294" y="5009845"/>
                  <a:pt x="4091294" y="5009845"/>
                </a:cubicBezTo>
                <a:cubicBezTo>
                  <a:pt x="4093176" y="5015767"/>
                  <a:pt x="4108124" y="5011017"/>
                  <a:pt x="4110006" y="5016940"/>
                </a:cubicBezTo>
                <a:cubicBezTo>
                  <a:pt x="4110006" y="5016940"/>
                  <a:pt x="4111887" y="5022861"/>
                  <a:pt x="4111887" y="5022861"/>
                </a:cubicBezTo>
                <a:cubicBezTo>
                  <a:pt x="4096939" y="5027611"/>
                  <a:pt x="4095057" y="5021689"/>
                  <a:pt x="4095057" y="5021689"/>
                </a:cubicBezTo>
                <a:cubicBezTo>
                  <a:pt x="4095057" y="5021689"/>
                  <a:pt x="4093176" y="5015767"/>
                  <a:pt x="4093176" y="5015767"/>
                </a:cubicBezTo>
                <a:cubicBezTo>
                  <a:pt x="4093176" y="5015767"/>
                  <a:pt x="4080110" y="5026439"/>
                  <a:pt x="4080110" y="5026439"/>
                </a:cubicBezTo>
                <a:lnTo>
                  <a:pt x="4083873" y="5038282"/>
                </a:lnTo>
                <a:cubicBezTo>
                  <a:pt x="4068925" y="5043033"/>
                  <a:pt x="4085755" y="5044204"/>
                  <a:pt x="4072688" y="5054876"/>
                </a:cubicBezTo>
                <a:cubicBezTo>
                  <a:pt x="4087637" y="5050125"/>
                  <a:pt x="4085755" y="5044204"/>
                  <a:pt x="4100702" y="5039454"/>
                </a:cubicBezTo>
                <a:cubicBezTo>
                  <a:pt x="4102584" y="5045376"/>
                  <a:pt x="4102584" y="5045376"/>
                  <a:pt x="4104465" y="5051297"/>
                </a:cubicBezTo>
                <a:cubicBezTo>
                  <a:pt x="4121296" y="5052470"/>
                  <a:pt x="4117533" y="5040625"/>
                  <a:pt x="4115651" y="5034704"/>
                </a:cubicBezTo>
                <a:cubicBezTo>
                  <a:pt x="4115651" y="5034704"/>
                  <a:pt x="4132480" y="5035876"/>
                  <a:pt x="4132480" y="5035876"/>
                </a:cubicBezTo>
                <a:cubicBezTo>
                  <a:pt x="4134361" y="5041797"/>
                  <a:pt x="4121296" y="5052470"/>
                  <a:pt x="4123177" y="5058391"/>
                </a:cubicBezTo>
                <a:cubicBezTo>
                  <a:pt x="4125059" y="5064313"/>
                  <a:pt x="4138125" y="5053641"/>
                  <a:pt x="4141889" y="5065484"/>
                </a:cubicBezTo>
                <a:cubicBezTo>
                  <a:pt x="4126941" y="5070234"/>
                  <a:pt x="4128823" y="5076157"/>
                  <a:pt x="4128823" y="5076157"/>
                </a:cubicBezTo>
                <a:cubicBezTo>
                  <a:pt x="4113875" y="5080907"/>
                  <a:pt x="4117638" y="5092750"/>
                  <a:pt x="4106452" y="5109342"/>
                </a:cubicBezTo>
                <a:cubicBezTo>
                  <a:pt x="4106452" y="5109342"/>
                  <a:pt x="4091505" y="5114092"/>
                  <a:pt x="4091505" y="5114092"/>
                </a:cubicBezTo>
                <a:cubicBezTo>
                  <a:pt x="4080321" y="5130685"/>
                  <a:pt x="4100913" y="5143700"/>
                  <a:pt x="4113980" y="5133030"/>
                </a:cubicBezTo>
                <a:cubicBezTo>
                  <a:pt x="4115861" y="5138951"/>
                  <a:pt x="4100913" y="5143700"/>
                  <a:pt x="4102795" y="5149623"/>
                </a:cubicBezTo>
                <a:cubicBezTo>
                  <a:pt x="4121507" y="5156716"/>
                  <a:pt x="4112203" y="5179231"/>
                  <a:pt x="4127151" y="5174481"/>
                </a:cubicBezTo>
                <a:cubicBezTo>
                  <a:pt x="4123389" y="5162638"/>
                  <a:pt x="4123389" y="5162638"/>
                  <a:pt x="4119625" y="5150795"/>
                </a:cubicBezTo>
                <a:cubicBezTo>
                  <a:pt x="4119625" y="5150795"/>
                  <a:pt x="4119625" y="5150795"/>
                  <a:pt x="4134573" y="5146045"/>
                </a:cubicBezTo>
                <a:cubicBezTo>
                  <a:pt x="4130809" y="5134201"/>
                  <a:pt x="4115861" y="5138951"/>
                  <a:pt x="4128928" y="5128279"/>
                </a:cubicBezTo>
                <a:cubicBezTo>
                  <a:pt x="4143876" y="5123530"/>
                  <a:pt x="4134573" y="5146045"/>
                  <a:pt x="4164469" y="5136545"/>
                </a:cubicBezTo>
                <a:cubicBezTo>
                  <a:pt x="4166351" y="5142467"/>
                  <a:pt x="4168232" y="5148388"/>
                  <a:pt x="4170114" y="5154310"/>
                </a:cubicBezTo>
                <a:cubicBezTo>
                  <a:pt x="4185062" y="5149560"/>
                  <a:pt x="4181298" y="5137717"/>
                  <a:pt x="4181298" y="5137717"/>
                </a:cubicBezTo>
                <a:cubicBezTo>
                  <a:pt x="4179417" y="5131795"/>
                  <a:pt x="4181298" y="5137717"/>
                  <a:pt x="4179417" y="5131795"/>
                </a:cubicBezTo>
                <a:cubicBezTo>
                  <a:pt x="4192483" y="5121125"/>
                  <a:pt x="4194365" y="5127045"/>
                  <a:pt x="4209313" y="5122296"/>
                </a:cubicBezTo>
                <a:cubicBezTo>
                  <a:pt x="4228024" y="5129389"/>
                  <a:pt x="4214958" y="5140060"/>
                  <a:pt x="4216840" y="5145982"/>
                </a:cubicBezTo>
                <a:cubicBezTo>
                  <a:pt x="4201891" y="5150731"/>
                  <a:pt x="4200010" y="5144810"/>
                  <a:pt x="4196247" y="5132967"/>
                </a:cubicBezTo>
                <a:cubicBezTo>
                  <a:pt x="4200010" y="5144810"/>
                  <a:pt x="4200010" y="5144810"/>
                  <a:pt x="4203772" y="5156653"/>
                </a:cubicBezTo>
                <a:cubicBezTo>
                  <a:pt x="4190707" y="5167325"/>
                  <a:pt x="4171995" y="5160231"/>
                  <a:pt x="4158929" y="5170903"/>
                </a:cubicBezTo>
                <a:cubicBezTo>
                  <a:pt x="4160811" y="5176825"/>
                  <a:pt x="4175759" y="5172076"/>
                  <a:pt x="4177641" y="5177997"/>
                </a:cubicBezTo>
                <a:cubicBezTo>
                  <a:pt x="4179522" y="5183919"/>
                  <a:pt x="4162693" y="5182747"/>
                  <a:pt x="4162693" y="5182747"/>
                </a:cubicBezTo>
                <a:cubicBezTo>
                  <a:pt x="4147745" y="5187497"/>
                  <a:pt x="4166456" y="5194589"/>
                  <a:pt x="4151507" y="5199340"/>
                </a:cubicBezTo>
                <a:cubicBezTo>
                  <a:pt x="4151507" y="5199340"/>
                  <a:pt x="4151507" y="5199340"/>
                  <a:pt x="4153390" y="5205262"/>
                </a:cubicBezTo>
                <a:cubicBezTo>
                  <a:pt x="4155271" y="5211183"/>
                  <a:pt x="4159035" y="5223026"/>
                  <a:pt x="4162798" y="5234870"/>
                </a:cubicBezTo>
                <a:cubicBezTo>
                  <a:pt x="4162798" y="5234870"/>
                  <a:pt x="4164680" y="5240793"/>
                  <a:pt x="4164680" y="5240793"/>
                </a:cubicBezTo>
                <a:cubicBezTo>
                  <a:pt x="4164680" y="5240793"/>
                  <a:pt x="4164680" y="5240793"/>
                  <a:pt x="4147850" y="5239620"/>
                </a:cubicBezTo>
                <a:cubicBezTo>
                  <a:pt x="4132902" y="5244369"/>
                  <a:pt x="4151613" y="5251463"/>
                  <a:pt x="4153495" y="5257385"/>
                </a:cubicBezTo>
                <a:cubicBezTo>
                  <a:pt x="4155377" y="5263306"/>
                  <a:pt x="4155377" y="5263306"/>
                  <a:pt x="4155377" y="5263306"/>
                </a:cubicBezTo>
                <a:cubicBezTo>
                  <a:pt x="4157259" y="5269229"/>
                  <a:pt x="4142310" y="5273978"/>
                  <a:pt x="4142310" y="5273978"/>
                </a:cubicBezTo>
                <a:cubicBezTo>
                  <a:pt x="4161021" y="5281072"/>
                  <a:pt x="4162903" y="5286994"/>
                  <a:pt x="4166666" y="5298836"/>
                </a:cubicBezTo>
                <a:cubicBezTo>
                  <a:pt x="4168548" y="5304758"/>
                  <a:pt x="4138652" y="5314258"/>
                  <a:pt x="4147956" y="5291743"/>
                </a:cubicBezTo>
                <a:cubicBezTo>
                  <a:pt x="4134889" y="5302415"/>
                  <a:pt x="4138652" y="5314258"/>
                  <a:pt x="4142416" y="5326102"/>
                </a:cubicBezTo>
                <a:cubicBezTo>
                  <a:pt x="4144297" y="5332023"/>
                  <a:pt x="4159245" y="5327273"/>
                  <a:pt x="4163009" y="5339117"/>
                </a:cubicBezTo>
                <a:cubicBezTo>
                  <a:pt x="4176074" y="5328445"/>
                  <a:pt x="4176074" y="5328445"/>
                  <a:pt x="4174193" y="5322523"/>
                </a:cubicBezTo>
                <a:cubicBezTo>
                  <a:pt x="4172312" y="5316602"/>
                  <a:pt x="4174193" y="5322523"/>
                  <a:pt x="4189141" y="5317773"/>
                </a:cubicBezTo>
                <a:cubicBezTo>
                  <a:pt x="4176074" y="5328445"/>
                  <a:pt x="4191023" y="5323695"/>
                  <a:pt x="4194786" y="5335539"/>
                </a:cubicBezTo>
                <a:cubicBezTo>
                  <a:pt x="4209734" y="5330789"/>
                  <a:pt x="4189141" y="5317773"/>
                  <a:pt x="4202207" y="5307102"/>
                </a:cubicBezTo>
                <a:cubicBezTo>
                  <a:pt x="4219038" y="5308274"/>
                  <a:pt x="4220919" y="5314195"/>
                  <a:pt x="4232103" y="5297602"/>
                </a:cubicBezTo>
                <a:cubicBezTo>
                  <a:pt x="4235867" y="5309446"/>
                  <a:pt x="4237749" y="5315369"/>
                  <a:pt x="4239630" y="5321289"/>
                </a:cubicBezTo>
                <a:cubicBezTo>
                  <a:pt x="4220919" y="5314195"/>
                  <a:pt x="4228446" y="5337883"/>
                  <a:pt x="4213498" y="5342632"/>
                </a:cubicBezTo>
                <a:cubicBezTo>
                  <a:pt x="4213498" y="5342632"/>
                  <a:pt x="4215380" y="5348554"/>
                  <a:pt x="4217261" y="5354475"/>
                </a:cubicBezTo>
                <a:cubicBezTo>
                  <a:pt x="4219143" y="5360398"/>
                  <a:pt x="4219143" y="5360398"/>
                  <a:pt x="4219143" y="5360398"/>
                </a:cubicBezTo>
                <a:cubicBezTo>
                  <a:pt x="4219143" y="5360398"/>
                  <a:pt x="4235973" y="5361569"/>
                  <a:pt x="4235973" y="5361569"/>
                </a:cubicBezTo>
                <a:cubicBezTo>
                  <a:pt x="4235973" y="5361569"/>
                  <a:pt x="4237855" y="5367491"/>
                  <a:pt x="4239736" y="5373413"/>
                </a:cubicBezTo>
                <a:cubicBezTo>
                  <a:pt x="4235973" y="5361569"/>
                  <a:pt x="4241618" y="5379336"/>
                  <a:pt x="4241618" y="5379336"/>
                </a:cubicBezTo>
                <a:cubicBezTo>
                  <a:pt x="4241618" y="5379336"/>
                  <a:pt x="4241618" y="5379336"/>
                  <a:pt x="4243499" y="5385256"/>
                </a:cubicBezTo>
                <a:cubicBezTo>
                  <a:pt x="4230433" y="5395928"/>
                  <a:pt x="4215485" y="5400678"/>
                  <a:pt x="4234197" y="5407771"/>
                </a:cubicBezTo>
                <a:cubicBezTo>
                  <a:pt x="4219248" y="5412521"/>
                  <a:pt x="4219248" y="5412521"/>
                  <a:pt x="4219248" y="5412521"/>
                </a:cubicBezTo>
                <a:cubicBezTo>
                  <a:pt x="4221130" y="5418442"/>
                  <a:pt x="4223012" y="5424365"/>
                  <a:pt x="4224894" y="5430286"/>
                </a:cubicBezTo>
                <a:cubicBezTo>
                  <a:pt x="4241722" y="5431458"/>
                  <a:pt x="4241722" y="5431458"/>
                  <a:pt x="4226774" y="5436208"/>
                </a:cubicBezTo>
                <a:cubicBezTo>
                  <a:pt x="4226774" y="5436208"/>
                  <a:pt x="4211826" y="5440958"/>
                  <a:pt x="4211826" y="5440958"/>
                </a:cubicBezTo>
                <a:lnTo>
                  <a:pt x="4217472" y="5458724"/>
                </a:lnTo>
                <a:cubicBezTo>
                  <a:pt x="4202524" y="5463474"/>
                  <a:pt x="4204405" y="5469394"/>
                  <a:pt x="4206287" y="5475316"/>
                </a:cubicBezTo>
                <a:cubicBezTo>
                  <a:pt x="4189458" y="5474144"/>
                  <a:pt x="4176391" y="5484816"/>
                  <a:pt x="4163324" y="5495487"/>
                </a:cubicBezTo>
                <a:cubicBezTo>
                  <a:pt x="4178273" y="5490738"/>
                  <a:pt x="4178273" y="5490738"/>
                  <a:pt x="4180154" y="5496659"/>
                </a:cubicBezTo>
                <a:cubicBezTo>
                  <a:pt x="4180154" y="5496659"/>
                  <a:pt x="4180154" y="5496659"/>
                  <a:pt x="4195102" y="5491908"/>
                </a:cubicBezTo>
                <a:cubicBezTo>
                  <a:pt x="4210050" y="5487159"/>
                  <a:pt x="4208169" y="5481238"/>
                  <a:pt x="4208169" y="5481238"/>
                </a:cubicBezTo>
                <a:cubicBezTo>
                  <a:pt x="4208169" y="5481238"/>
                  <a:pt x="4223117" y="5476487"/>
                  <a:pt x="4224998" y="5482408"/>
                </a:cubicBezTo>
                <a:cubicBezTo>
                  <a:pt x="4223117" y="5476487"/>
                  <a:pt x="4217472" y="5458724"/>
                  <a:pt x="4232420" y="5453974"/>
                </a:cubicBezTo>
                <a:cubicBezTo>
                  <a:pt x="4234302" y="5459895"/>
                  <a:pt x="4234302" y="5459895"/>
                  <a:pt x="4234302" y="5459895"/>
                </a:cubicBezTo>
                <a:cubicBezTo>
                  <a:pt x="4249250" y="5455145"/>
                  <a:pt x="4245486" y="5443302"/>
                  <a:pt x="4260434" y="5438552"/>
                </a:cubicBezTo>
                <a:cubicBezTo>
                  <a:pt x="4279146" y="5445645"/>
                  <a:pt x="4281027" y="5451566"/>
                  <a:pt x="4282908" y="5457488"/>
                </a:cubicBezTo>
                <a:cubicBezTo>
                  <a:pt x="4282908" y="5457488"/>
                  <a:pt x="4281027" y="5451566"/>
                  <a:pt x="4295976" y="5446817"/>
                </a:cubicBezTo>
                <a:cubicBezTo>
                  <a:pt x="4299738" y="5458660"/>
                  <a:pt x="4297857" y="5452738"/>
                  <a:pt x="4301620" y="5464581"/>
                </a:cubicBezTo>
                <a:cubicBezTo>
                  <a:pt x="4303502" y="5470504"/>
                  <a:pt x="4284790" y="5463410"/>
                  <a:pt x="4275488" y="5485924"/>
                </a:cubicBezTo>
                <a:cubicBezTo>
                  <a:pt x="4277369" y="5491847"/>
                  <a:pt x="4277369" y="5491847"/>
                  <a:pt x="4279251" y="5497768"/>
                </a:cubicBezTo>
                <a:cubicBezTo>
                  <a:pt x="4281133" y="5503691"/>
                  <a:pt x="4264303" y="5502518"/>
                  <a:pt x="4264303" y="5502518"/>
                </a:cubicBezTo>
                <a:cubicBezTo>
                  <a:pt x="4249355" y="5507267"/>
                  <a:pt x="4255000" y="5525033"/>
                  <a:pt x="4255000" y="5525033"/>
                </a:cubicBezTo>
                <a:cubicBezTo>
                  <a:pt x="4256882" y="5530955"/>
                  <a:pt x="4260645" y="5542798"/>
                  <a:pt x="4275593" y="5538048"/>
                </a:cubicBezTo>
                <a:cubicBezTo>
                  <a:pt x="4277475" y="5543970"/>
                  <a:pt x="4262526" y="5548720"/>
                  <a:pt x="4262526" y="5548720"/>
                </a:cubicBezTo>
                <a:cubicBezTo>
                  <a:pt x="4281238" y="5555813"/>
                  <a:pt x="4268171" y="5566484"/>
                  <a:pt x="4273817" y="5584250"/>
                </a:cubicBezTo>
                <a:cubicBezTo>
                  <a:pt x="4275699" y="5590172"/>
                  <a:pt x="4290646" y="5585422"/>
                  <a:pt x="4290646" y="5585422"/>
                </a:cubicBezTo>
                <a:cubicBezTo>
                  <a:pt x="4303713" y="5574750"/>
                  <a:pt x="4283119" y="5561735"/>
                  <a:pt x="4313016" y="5552235"/>
                </a:cubicBezTo>
                <a:cubicBezTo>
                  <a:pt x="4309252" y="5540392"/>
                  <a:pt x="4294304" y="5545142"/>
                  <a:pt x="4290541" y="5533298"/>
                </a:cubicBezTo>
                <a:cubicBezTo>
                  <a:pt x="4290541" y="5533298"/>
                  <a:pt x="4318555" y="5517877"/>
                  <a:pt x="4318555" y="5517877"/>
                </a:cubicBezTo>
                <a:cubicBezTo>
                  <a:pt x="4320437" y="5523799"/>
                  <a:pt x="4322319" y="5529721"/>
                  <a:pt x="4322319" y="5529721"/>
                </a:cubicBezTo>
                <a:cubicBezTo>
                  <a:pt x="4339148" y="5530892"/>
                  <a:pt x="4355978" y="5532064"/>
                  <a:pt x="4357860" y="5537985"/>
                </a:cubicBezTo>
                <a:cubicBezTo>
                  <a:pt x="4357860" y="5537985"/>
                  <a:pt x="4359741" y="5543908"/>
                  <a:pt x="4361623" y="5549830"/>
                </a:cubicBezTo>
                <a:cubicBezTo>
                  <a:pt x="4378453" y="5551000"/>
                  <a:pt x="4384098" y="5568765"/>
                  <a:pt x="4371031" y="5579437"/>
                </a:cubicBezTo>
                <a:lnTo>
                  <a:pt x="4378558" y="5603125"/>
                </a:lnTo>
                <a:lnTo>
                  <a:pt x="4423814" y="5600884"/>
                </a:lnTo>
                <a:lnTo>
                  <a:pt x="4431827" y="5572685"/>
                </a:lnTo>
                <a:cubicBezTo>
                  <a:pt x="4435683" y="5584819"/>
                  <a:pt x="4447249" y="5621220"/>
                  <a:pt x="4449178" y="5627287"/>
                </a:cubicBezTo>
                <a:cubicBezTo>
                  <a:pt x="4449178" y="5627287"/>
                  <a:pt x="4449178" y="5627287"/>
                  <a:pt x="4451105" y="5633355"/>
                </a:cubicBezTo>
                <a:cubicBezTo>
                  <a:pt x="4451105" y="5633355"/>
                  <a:pt x="4453033" y="5639422"/>
                  <a:pt x="4454961" y="5645489"/>
                </a:cubicBezTo>
                <a:cubicBezTo>
                  <a:pt x="4454961" y="5645489"/>
                  <a:pt x="4454961" y="5645489"/>
                  <a:pt x="4438904" y="5650591"/>
                </a:cubicBezTo>
                <a:cubicBezTo>
                  <a:pt x="4438904" y="5650591"/>
                  <a:pt x="4436975" y="5644524"/>
                  <a:pt x="4436975" y="5644524"/>
                </a:cubicBezTo>
                <a:cubicBezTo>
                  <a:pt x="4435048" y="5638457"/>
                  <a:pt x="4435048" y="5638457"/>
                  <a:pt x="4435048" y="5638457"/>
                </a:cubicBezTo>
                <a:cubicBezTo>
                  <a:pt x="4433120" y="5632390"/>
                  <a:pt x="4433120" y="5632390"/>
                  <a:pt x="4433120" y="5632390"/>
                </a:cubicBezTo>
                <a:lnTo>
                  <a:pt x="4425314" y="5607825"/>
                </a:lnTo>
                <a:lnTo>
                  <a:pt x="4419744" y="5629154"/>
                </a:lnTo>
                <a:cubicBezTo>
                  <a:pt x="4404795" y="5633904"/>
                  <a:pt x="4406678" y="5639826"/>
                  <a:pt x="4406678" y="5639826"/>
                </a:cubicBezTo>
                <a:cubicBezTo>
                  <a:pt x="4395493" y="5656420"/>
                  <a:pt x="4399257" y="5668264"/>
                  <a:pt x="4417968" y="5675356"/>
                </a:cubicBezTo>
                <a:cubicBezTo>
                  <a:pt x="4417968" y="5675356"/>
                  <a:pt x="4419849" y="5681279"/>
                  <a:pt x="4419849" y="5681279"/>
                </a:cubicBezTo>
                <a:cubicBezTo>
                  <a:pt x="4419849" y="5681279"/>
                  <a:pt x="4419849" y="5681279"/>
                  <a:pt x="4404902" y="5686028"/>
                </a:cubicBezTo>
                <a:cubicBezTo>
                  <a:pt x="4406783" y="5691949"/>
                  <a:pt x="4419849" y="5681279"/>
                  <a:pt x="4421731" y="5687200"/>
                </a:cubicBezTo>
                <a:cubicBezTo>
                  <a:pt x="4438561" y="5688372"/>
                  <a:pt x="4446088" y="5712059"/>
                  <a:pt x="4449851" y="5723902"/>
                </a:cubicBezTo>
                <a:cubicBezTo>
                  <a:pt x="4434903" y="5728652"/>
                  <a:pt x="4418074" y="5727481"/>
                  <a:pt x="4412428" y="5709715"/>
                </a:cubicBezTo>
                <a:cubicBezTo>
                  <a:pt x="4410546" y="5703794"/>
                  <a:pt x="4414310" y="5715637"/>
                  <a:pt x="4397481" y="5714465"/>
                </a:cubicBezTo>
                <a:cubicBezTo>
                  <a:pt x="4395599" y="5708543"/>
                  <a:pt x="4389953" y="5690778"/>
                  <a:pt x="4360057" y="5700278"/>
                </a:cubicBezTo>
                <a:cubicBezTo>
                  <a:pt x="4369360" y="5677763"/>
                  <a:pt x="4363716" y="5659998"/>
                  <a:pt x="4359952" y="5648154"/>
                </a:cubicBezTo>
                <a:cubicBezTo>
                  <a:pt x="4358070" y="5642232"/>
                  <a:pt x="4341241" y="5641060"/>
                  <a:pt x="4339359" y="5635139"/>
                </a:cubicBezTo>
                <a:cubicBezTo>
                  <a:pt x="4341241" y="5641060"/>
                  <a:pt x="4343122" y="5646982"/>
                  <a:pt x="4330056" y="5657654"/>
                </a:cubicBezTo>
                <a:cubicBezTo>
                  <a:pt x="4346886" y="5658826"/>
                  <a:pt x="4346886" y="5658826"/>
                  <a:pt x="4348768" y="5664748"/>
                </a:cubicBezTo>
                <a:cubicBezTo>
                  <a:pt x="4333819" y="5669498"/>
                  <a:pt x="4335701" y="5675419"/>
                  <a:pt x="4333819" y="5669498"/>
                </a:cubicBezTo>
                <a:cubicBezTo>
                  <a:pt x="4320753" y="5680168"/>
                  <a:pt x="4322634" y="5686091"/>
                  <a:pt x="4326399" y="5697935"/>
                </a:cubicBezTo>
                <a:cubicBezTo>
                  <a:pt x="4311450" y="5702685"/>
                  <a:pt x="4309569" y="5696763"/>
                  <a:pt x="4292738" y="5695591"/>
                </a:cubicBezTo>
                <a:cubicBezTo>
                  <a:pt x="4290857" y="5689668"/>
                  <a:pt x="4305805" y="5684919"/>
                  <a:pt x="4305805" y="5684919"/>
                </a:cubicBezTo>
                <a:lnTo>
                  <a:pt x="4288035" y="5680786"/>
                </a:lnTo>
                <a:lnTo>
                  <a:pt x="4287094" y="5677826"/>
                </a:lnTo>
                <a:lnTo>
                  <a:pt x="4282113" y="5679408"/>
                </a:lnTo>
                <a:lnTo>
                  <a:pt x="4270264" y="5676652"/>
                </a:lnTo>
                <a:cubicBezTo>
                  <a:pt x="4270264" y="5676652"/>
                  <a:pt x="4270264" y="5676652"/>
                  <a:pt x="4272146" y="5682576"/>
                </a:cubicBezTo>
                <a:lnTo>
                  <a:pt x="4282113" y="5679408"/>
                </a:lnTo>
                <a:lnTo>
                  <a:pt x="4288035" y="5680786"/>
                </a:lnTo>
                <a:lnTo>
                  <a:pt x="4288975" y="5683747"/>
                </a:lnTo>
                <a:cubicBezTo>
                  <a:pt x="4292738" y="5695591"/>
                  <a:pt x="4279673" y="5706263"/>
                  <a:pt x="4281554" y="5712185"/>
                </a:cubicBezTo>
                <a:cubicBezTo>
                  <a:pt x="4281554" y="5712185"/>
                  <a:pt x="4281554" y="5712185"/>
                  <a:pt x="4283435" y="5718106"/>
                </a:cubicBezTo>
                <a:cubicBezTo>
                  <a:pt x="4298384" y="5713356"/>
                  <a:pt x="4298384" y="5713356"/>
                  <a:pt x="4298384" y="5713356"/>
                </a:cubicBezTo>
                <a:cubicBezTo>
                  <a:pt x="4296503" y="5707435"/>
                  <a:pt x="4296503" y="5707435"/>
                  <a:pt x="4294621" y="5701513"/>
                </a:cubicBezTo>
                <a:cubicBezTo>
                  <a:pt x="4294621" y="5701513"/>
                  <a:pt x="4296503" y="5707435"/>
                  <a:pt x="4311450" y="5702685"/>
                </a:cubicBezTo>
                <a:cubicBezTo>
                  <a:pt x="4313331" y="5708606"/>
                  <a:pt x="4315213" y="5714527"/>
                  <a:pt x="4330162" y="5709777"/>
                </a:cubicBezTo>
                <a:cubicBezTo>
                  <a:pt x="4332043" y="5715699"/>
                  <a:pt x="4332043" y="5715699"/>
                  <a:pt x="4318977" y="5726371"/>
                </a:cubicBezTo>
                <a:cubicBezTo>
                  <a:pt x="4318977" y="5726371"/>
                  <a:pt x="4320859" y="5732293"/>
                  <a:pt x="4320859" y="5732293"/>
                </a:cubicBezTo>
                <a:cubicBezTo>
                  <a:pt x="4322740" y="5738214"/>
                  <a:pt x="4322740" y="5738214"/>
                  <a:pt x="4339570" y="5739386"/>
                </a:cubicBezTo>
                <a:cubicBezTo>
                  <a:pt x="4339570" y="5739386"/>
                  <a:pt x="4339570" y="5739386"/>
                  <a:pt x="4341451" y="5745308"/>
                </a:cubicBezTo>
                <a:cubicBezTo>
                  <a:pt x="4341451" y="5745308"/>
                  <a:pt x="4341451" y="5745308"/>
                  <a:pt x="4326504" y="5750057"/>
                </a:cubicBezTo>
                <a:cubicBezTo>
                  <a:pt x="4324622" y="5744136"/>
                  <a:pt x="4322740" y="5738214"/>
                  <a:pt x="4305911" y="5737043"/>
                </a:cubicBezTo>
                <a:cubicBezTo>
                  <a:pt x="4309674" y="5748886"/>
                  <a:pt x="4324622" y="5744136"/>
                  <a:pt x="4328385" y="5755980"/>
                </a:cubicBezTo>
                <a:cubicBezTo>
                  <a:pt x="4313437" y="5760729"/>
                  <a:pt x="4313437" y="5760729"/>
                  <a:pt x="4315319" y="5766651"/>
                </a:cubicBezTo>
                <a:cubicBezTo>
                  <a:pt x="4315319" y="5766651"/>
                  <a:pt x="4317201" y="5772573"/>
                  <a:pt x="4319083" y="5778494"/>
                </a:cubicBezTo>
                <a:cubicBezTo>
                  <a:pt x="4337793" y="5785587"/>
                  <a:pt x="4343438" y="5803353"/>
                  <a:pt x="4349084" y="5821118"/>
                </a:cubicBezTo>
                <a:cubicBezTo>
                  <a:pt x="4349084" y="5821118"/>
                  <a:pt x="4336017" y="5831790"/>
                  <a:pt x="4336017" y="5831790"/>
                </a:cubicBezTo>
                <a:cubicBezTo>
                  <a:pt x="4337899" y="5837712"/>
                  <a:pt x="4352847" y="5832962"/>
                  <a:pt x="4354729" y="5838883"/>
                </a:cubicBezTo>
                <a:cubicBezTo>
                  <a:pt x="4354729" y="5838883"/>
                  <a:pt x="4369677" y="5834134"/>
                  <a:pt x="4369677" y="5834134"/>
                </a:cubicBezTo>
                <a:cubicBezTo>
                  <a:pt x="4386506" y="5835304"/>
                  <a:pt x="4390270" y="5847149"/>
                  <a:pt x="4420166" y="5837650"/>
                </a:cubicBezTo>
                <a:cubicBezTo>
                  <a:pt x="4423929" y="5849492"/>
                  <a:pt x="4440759" y="5850663"/>
                  <a:pt x="4427693" y="5861337"/>
                </a:cubicBezTo>
                <a:lnTo>
                  <a:pt x="4414626" y="5872007"/>
                </a:lnTo>
                <a:lnTo>
                  <a:pt x="4431456" y="5873179"/>
                </a:lnTo>
                <a:cubicBezTo>
                  <a:pt x="4435220" y="5885022"/>
                  <a:pt x="4450167" y="5880272"/>
                  <a:pt x="4450167" y="5880272"/>
                </a:cubicBezTo>
                <a:cubicBezTo>
                  <a:pt x="4453931" y="5892117"/>
                  <a:pt x="4468879" y="5887367"/>
                  <a:pt x="4470760" y="5893288"/>
                </a:cubicBezTo>
                <a:cubicBezTo>
                  <a:pt x="4472642" y="5899209"/>
                  <a:pt x="4457694" y="5903959"/>
                  <a:pt x="4459575" y="5909880"/>
                </a:cubicBezTo>
                <a:cubicBezTo>
                  <a:pt x="4459575" y="5909880"/>
                  <a:pt x="4476406" y="5911054"/>
                  <a:pt x="4478287" y="5916975"/>
                </a:cubicBezTo>
                <a:cubicBezTo>
                  <a:pt x="4478287" y="5916975"/>
                  <a:pt x="4465221" y="5927646"/>
                  <a:pt x="4465221" y="5927646"/>
                </a:cubicBezTo>
                <a:cubicBezTo>
                  <a:pt x="4465221" y="5927646"/>
                  <a:pt x="4463339" y="5921724"/>
                  <a:pt x="4463339" y="5921724"/>
                </a:cubicBezTo>
                <a:cubicBezTo>
                  <a:pt x="4463339" y="5921724"/>
                  <a:pt x="4461457" y="5915803"/>
                  <a:pt x="4461457" y="5915803"/>
                </a:cubicBezTo>
                <a:cubicBezTo>
                  <a:pt x="4446509" y="5920553"/>
                  <a:pt x="4446509" y="5920553"/>
                  <a:pt x="4446509" y="5920553"/>
                </a:cubicBezTo>
                <a:cubicBezTo>
                  <a:pt x="4448391" y="5926475"/>
                  <a:pt x="4450273" y="5932396"/>
                  <a:pt x="4465221" y="5927646"/>
                </a:cubicBezTo>
                <a:cubicBezTo>
                  <a:pt x="4468984" y="5939489"/>
                  <a:pt x="4472747" y="5951332"/>
                  <a:pt x="4459681" y="5962004"/>
                </a:cubicBezTo>
                <a:cubicBezTo>
                  <a:pt x="4461563" y="5967926"/>
                  <a:pt x="4461563" y="5967926"/>
                  <a:pt x="4461563" y="5967926"/>
                </a:cubicBezTo>
                <a:cubicBezTo>
                  <a:pt x="4478392" y="5969098"/>
                  <a:pt x="4478392" y="5969098"/>
                  <a:pt x="4478392" y="5969098"/>
                </a:cubicBezTo>
                <a:cubicBezTo>
                  <a:pt x="4478392" y="5969098"/>
                  <a:pt x="4463444" y="5973847"/>
                  <a:pt x="4463444" y="5973847"/>
                </a:cubicBezTo>
                <a:cubicBezTo>
                  <a:pt x="4450378" y="5984519"/>
                  <a:pt x="4470971" y="5997534"/>
                  <a:pt x="4459786" y="6014127"/>
                </a:cubicBezTo>
                <a:cubicBezTo>
                  <a:pt x="4463550" y="6025972"/>
                  <a:pt x="4472853" y="6003457"/>
                  <a:pt x="4487801" y="5998706"/>
                </a:cubicBezTo>
                <a:cubicBezTo>
                  <a:pt x="4493446" y="6016472"/>
                  <a:pt x="4484142" y="6038986"/>
                  <a:pt x="4484142" y="6038986"/>
                </a:cubicBezTo>
                <a:cubicBezTo>
                  <a:pt x="4486025" y="6044909"/>
                  <a:pt x="4487906" y="6050831"/>
                  <a:pt x="4487906" y="6050831"/>
                </a:cubicBezTo>
                <a:cubicBezTo>
                  <a:pt x="4491669" y="6062673"/>
                  <a:pt x="4478603" y="6073345"/>
                  <a:pt x="4480484" y="6079266"/>
                </a:cubicBezTo>
                <a:cubicBezTo>
                  <a:pt x="4465536" y="6084016"/>
                  <a:pt x="4478603" y="6073345"/>
                  <a:pt x="4463655" y="6078095"/>
                </a:cubicBezTo>
                <a:cubicBezTo>
                  <a:pt x="4450589" y="6088765"/>
                  <a:pt x="4454352" y="6100610"/>
                  <a:pt x="4471182" y="6101781"/>
                </a:cubicBezTo>
                <a:cubicBezTo>
                  <a:pt x="4473063" y="6107703"/>
                  <a:pt x="4454352" y="6100610"/>
                  <a:pt x="4458115" y="6112452"/>
                </a:cubicBezTo>
                <a:cubicBezTo>
                  <a:pt x="4459997" y="6118375"/>
                  <a:pt x="4459997" y="6118375"/>
                  <a:pt x="4474946" y="6113626"/>
                </a:cubicBezTo>
                <a:cubicBezTo>
                  <a:pt x="4474946" y="6113626"/>
                  <a:pt x="4489893" y="6108876"/>
                  <a:pt x="4489893" y="6108876"/>
                </a:cubicBezTo>
                <a:cubicBezTo>
                  <a:pt x="4489893" y="6108876"/>
                  <a:pt x="4491774" y="6114797"/>
                  <a:pt x="4491774" y="6114797"/>
                </a:cubicBezTo>
                <a:cubicBezTo>
                  <a:pt x="4476827" y="6119547"/>
                  <a:pt x="4476827" y="6119547"/>
                  <a:pt x="4476827" y="6119547"/>
                </a:cubicBezTo>
                <a:cubicBezTo>
                  <a:pt x="4476827" y="6119547"/>
                  <a:pt x="4461878" y="6124297"/>
                  <a:pt x="4461878" y="6124297"/>
                </a:cubicBezTo>
                <a:cubicBezTo>
                  <a:pt x="4463760" y="6130219"/>
                  <a:pt x="4461878" y="6124297"/>
                  <a:pt x="4463760" y="6130219"/>
                </a:cubicBezTo>
                <a:cubicBezTo>
                  <a:pt x="4463760" y="6130219"/>
                  <a:pt x="4463760" y="6130219"/>
                  <a:pt x="4465641" y="6136140"/>
                </a:cubicBezTo>
                <a:cubicBezTo>
                  <a:pt x="4480590" y="6131389"/>
                  <a:pt x="4467524" y="6142061"/>
                  <a:pt x="4469405" y="6147983"/>
                </a:cubicBezTo>
                <a:cubicBezTo>
                  <a:pt x="4467524" y="6142061"/>
                  <a:pt x="4454457" y="6152733"/>
                  <a:pt x="4452575" y="6146811"/>
                </a:cubicBezTo>
                <a:cubicBezTo>
                  <a:pt x="4452575" y="6146811"/>
                  <a:pt x="4454457" y="6152733"/>
                  <a:pt x="4456339" y="6158654"/>
                </a:cubicBezTo>
                <a:cubicBezTo>
                  <a:pt x="4441391" y="6163404"/>
                  <a:pt x="4432088" y="6185920"/>
                  <a:pt x="4452681" y="6198934"/>
                </a:cubicBezTo>
                <a:cubicBezTo>
                  <a:pt x="4437733" y="6203685"/>
                  <a:pt x="4454563" y="6204856"/>
                  <a:pt x="4439615" y="6209606"/>
                </a:cubicBezTo>
                <a:cubicBezTo>
                  <a:pt x="4456445" y="6210778"/>
                  <a:pt x="4456445" y="6210778"/>
                  <a:pt x="4456445" y="6210778"/>
                </a:cubicBezTo>
                <a:cubicBezTo>
                  <a:pt x="4456445" y="6210778"/>
                  <a:pt x="4454563" y="6204856"/>
                  <a:pt x="4454563" y="6204856"/>
                </a:cubicBezTo>
                <a:cubicBezTo>
                  <a:pt x="4469511" y="6200106"/>
                  <a:pt x="4486340" y="6201278"/>
                  <a:pt x="4488221" y="6207199"/>
                </a:cubicBezTo>
                <a:cubicBezTo>
                  <a:pt x="4501288" y="6196528"/>
                  <a:pt x="4499407" y="6190606"/>
                  <a:pt x="4497526" y="6184686"/>
                </a:cubicBezTo>
                <a:cubicBezTo>
                  <a:pt x="4497526" y="6184686"/>
                  <a:pt x="4516236" y="6191778"/>
                  <a:pt x="4503170" y="6202450"/>
                </a:cubicBezTo>
                <a:cubicBezTo>
                  <a:pt x="4520000" y="6203622"/>
                  <a:pt x="4523763" y="6215465"/>
                  <a:pt x="4527527" y="6227308"/>
                </a:cubicBezTo>
                <a:cubicBezTo>
                  <a:pt x="4529408" y="6233231"/>
                  <a:pt x="4544356" y="6228482"/>
                  <a:pt x="4548120" y="6240325"/>
                </a:cubicBezTo>
                <a:cubicBezTo>
                  <a:pt x="4546239" y="6234403"/>
                  <a:pt x="4533172" y="6245075"/>
                  <a:pt x="4533172" y="6245075"/>
                </a:cubicBezTo>
                <a:cubicBezTo>
                  <a:pt x="4535053" y="6250995"/>
                  <a:pt x="4538816" y="6262838"/>
                  <a:pt x="4553764" y="6258088"/>
                </a:cubicBezTo>
                <a:cubicBezTo>
                  <a:pt x="4550001" y="6246245"/>
                  <a:pt x="4548120" y="6240325"/>
                  <a:pt x="4561186" y="6229653"/>
                </a:cubicBezTo>
                <a:cubicBezTo>
                  <a:pt x="4559304" y="6223731"/>
                  <a:pt x="4544356" y="6228482"/>
                  <a:pt x="4544356" y="6228482"/>
                </a:cubicBezTo>
                <a:cubicBezTo>
                  <a:pt x="4525644" y="6221387"/>
                  <a:pt x="4540593" y="6216637"/>
                  <a:pt x="4534947" y="6198872"/>
                </a:cubicBezTo>
                <a:cubicBezTo>
                  <a:pt x="4534947" y="6198872"/>
                  <a:pt x="4516236" y="6191778"/>
                  <a:pt x="4518118" y="6197700"/>
                </a:cubicBezTo>
                <a:cubicBezTo>
                  <a:pt x="4516236" y="6191778"/>
                  <a:pt x="4529303" y="6181106"/>
                  <a:pt x="4529303" y="6181106"/>
                </a:cubicBezTo>
                <a:cubicBezTo>
                  <a:pt x="4527422" y="6175186"/>
                  <a:pt x="4527422" y="6175186"/>
                  <a:pt x="4527422" y="6175186"/>
                </a:cubicBezTo>
                <a:cubicBezTo>
                  <a:pt x="4525540" y="6169264"/>
                  <a:pt x="4525540" y="6169264"/>
                  <a:pt x="4540488" y="6164515"/>
                </a:cubicBezTo>
                <a:cubicBezTo>
                  <a:pt x="4531133" y="6160966"/>
                  <a:pt x="4533458" y="6155338"/>
                  <a:pt x="4535784" y="6149709"/>
                </a:cubicBezTo>
                <a:lnTo>
                  <a:pt x="4532961" y="6140827"/>
                </a:lnTo>
                <a:lnTo>
                  <a:pt x="4531079" y="6134905"/>
                </a:lnTo>
                <a:cubicBezTo>
                  <a:pt x="4516131" y="6139654"/>
                  <a:pt x="4532961" y="6140827"/>
                  <a:pt x="4532961" y="6140827"/>
                </a:cubicBezTo>
                <a:cubicBezTo>
                  <a:pt x="4518013" y="6145577"/>
                  <a:pt x="4518013" y="6145577"/>
                  <a:pt x="4518013" y="6145577"/>
                </a:cubicBezTo>
                <a:cubicBezTo>
                  <a:pt x="4516131" y="6139654"/>
                  <a:pt x="4495539" y="6126640"/>
                  <a:pt x="4514250" y="6133733"/>
                </a:cubicBezTo>
                <a:cubicBezTo>
                  <a:pt x="4508605" y="6115968"/>
                  <a:pt x="4508605" y="6115968"/>
                  <a:pt x="4504842" y="6104126"/>
                </a:cubicBezTo>
                <a:cubicBezTo>
                  <a:pt x="4502959" y="6098204"/>
                  <a:pt x="4517908" y="6093453"/>
                  <a:pt x="4517908" y="6093453"/>
                </a:cubicBezTo>
                <a:cubicBezTo>
                  <a:pt x="4519789" y="6099376"/>
                  <a:pt x="4521670" y="6105297"/>
                  <a:pt x="4521670" y="6105297"/>
                </a:cubicBezTo>
                <a:cubicBezTo>
                  <a:pt x="4536619" y="6100547"/>
                  <a:pt x="4534737" y="6094627"/>
                  <a:pt x="4549685" y="6089876"/>
                </a:cubicBezTo>
                <a:cubicBezTo>
                  <a:pt x="4551566" y="6095797"/>
                  <a:pt x="4553449" y="6101720"/>
                  <a:pt x="4538501" y="6106469"/>
                </a:cubicBezTo>
                <a:cubicBezTo>
                  <a:pt x="4542264" y="6118312"/>
                  <a:pt x="4559093" y="6119484"/>
                  <a:pt x="4546026" y="6130155"/>
                </a:cubicBezTo>
                <a:cubicBezTo>
                  <a:pt x="4560975" y="6125405"/>
                  <a:pt x="4560975" y="6125405"/>
                  <a:pt x="4560975" y="6125405"/>
                </a:cubicBezTo>
                <a:cubicBezTo>
                  <a:pt x="4566621" y="6143170"/>
                  <a:pt x="4568502" y="6149092"/>
                  <a:pt x="4574147" y="6166857"/>
                </a:cubicBezTo>
                <a:cubicBezTo>
                  <a:pt x="4559199" y="6171608"/>
                  <a:pt x="4562961" y="6183450"/>
                  <a:pt x="4568607" y="6201216"/>
                </a:cubicBezTo>
                <a:cubicBezTo>
                  <a:pt x="4570489" y="6207137"/>
                  <a:pt x="4570489" y="6207137"/>
                  <a:pt x="4572370" y="6213059"/>
                </a:cubicBezTo>
                <a:cubicBezTo>
                  <a:pt x="4574252" y="6218982"/>
                  <a:pt x="4578016" y="6230825"/>
                  <a:pt x="4578016" y="6230825"/>
                </a:cubicBezTo>
                <a:cubicBezTo>
                  <a:pt x="4579897" y="6236746"/>
                  <a:pt x="4579897" y="6236746"/>
                  <a:pt x="4598609" y="6243839"/>
                </a:cubicBezTo>
                <a:cubicBezTo>
                  <a:pt x="4583660" y="6248589"/>
                  <a:pt x="4581778" y="6242667"/>
                  <a:pt x="4566831" y="6247417"/>
                </a:cubicBezTo>
                <a:cubicBezTo>
                  <a:pt x="4551882" y="6252167"/>
                  <a:pt x="4570594" y="6259260"/>
                  <a:pt x="4555646" y="6264011"/>
                </a:cubicBezTo>
                <a:cubicBezTo>
                  <a:pt x="4557528" y="6269932"/>
                  <a:pt x="4561291" y="6281776"/>
                  <a:pt x="4563173" y="6287699"/>
                </a:cubicBezTo>
                <a:cubicBezTo>
                  <a:pt x="4548225" y="6292448"/>
                  <a:pt x="4546343" y="6286526"/>
                  <a:pt x="4533277" y="6297199"/>
                </a:cubicBezTo>
                <a:cubicBezTo>
                  <a:pt x="4551988" y="6304291"/>
                  <a:pt x="4538922" y="6314963"/>
                  <a:pt x="4557634" y="6322056"/>
                </a:cubicBezTo>
                <a:cubicBezTo>
                  <a:pt x="4542685" y="6326805"/>
                  <a:pt x="4527737" y="6331555"/>
                  <a:pt x="4531501" y="6343399"/>
                </a:cubicBezTo>
                <a:cubicBezTo>
                  <a:pt x="4516553" y="6348149"/>
                  <a:pt x="4516553" y="6348149"/>
                  <a:pt x="4516553" y="6348149"/>
                </a:cubicBezTo>
                <a:cubicBezTo>
                  <a:pt x="4516553" y="6348149"/>
                  <a:pt x="4516553" y="6348149"/>
                  <a:pt x="4514671" y="6342226"/>
                </a:cubicBezTo>
                <a:cubicBezTo>
                  <a:pt x="4514671" y="6342226"/>
                  <a:pt x="4514671" y="6342226"/>
                  <a:pt x="4499723" y="6346977"/>
                </a:cubicBezTo>
                <a:cubicBezTo>
                  <a:pt x="4499723" y="6346977"/>
                  <a:pt x="4497841" y="6341055"/>
                  <a:pt x="4497841" y="6341055"/>
                </a:cubicBezTo>
                <a:cubicBezTo>
                  <a:pt x="4497841" y="6341055"/>
                  <a:pt x="4512789" y="6336305"/>
                  <a:pt x="4512789" y="6336305"/>
                </a:cubicBezTo>
                <a:cubicBezTo>
                  <a:pt x="4509026" y="6324463"/>
                  <a:pt x="4495959" y="6335133"/>
                  <a:pt x="4479130" y="6333961"/>
                </a:cubicBezTo>
                <a:cubicBezTo>
                  <a:pt x="4477248" y="6328041"/>
                  <a:pt x="4492196" y="6323291"/>
                  <a:pt x="4490315" y="6317369"/>
                </a:cubicBezTo>
                <a:cubicBezTo>
                  <a:pt x="4473486" y="6316198"/>
                  <a:pt x="4458537" y="6320948"/>
                  <a:pt x="4458537" y="6320948"/>
                </a:cubicBezTo>
                <a:cubicBezTo>
                  <a:pt x="4462300" y="6332791"/>
                  <a:pt x="4477248" y="6328041"/>
                  <a:pt x="4464181" y="6338712"/>
                </a:cubicBezTo>
                <a:cubicBezTo>
                  <a:pt x="4464181" y="6338712"/>
                  <a:pt x="4447353" y="6337541"/>
                  <a:pt x="4447353" y="6337541"/>
                </a:cubicBezTo>
                <a:cubicBezTo>
                  <a:pt x="4432404" y="6342291"/>
                  <a:pt x="4451116" y="6349383"/>
                  <a:pt x="4434285" y="6348212"/>
                </a:cubicBezTo>
                <a:cubicBezTo>
                  <a:pt x="4436167" y="6354133"/>
                  <a:pt x="4438048" y="6360054"/>
                  <a:pt x="4424982" y="6370726"/>
                </a:cubicBezTo>
                <a:cubicBezTo>
                  <a:pt x="4424982" y="6370726"/>
                  <a:pt x="4423101" y="6364804"/>
                  <a:pt x="4423101" y="6364804"/>
                </a:cubicBezTo>
                <a:cubicBezTo>
                  <a:pt x="4424982" y="6370726"/>
                  <a:pt x="4410035" y="6375475"/>
                  <a:pt x="4410035" y="6375475"/>
                </a:cubicBezTo>
                <a:cubicBezTo>
                  <a:pt x="4410035" y="6375475"/>
                  <a:pt x="4396968" y="6386149"/>
                  <a:pt x="4396968" y="6386149"/>
                </a:cubicBezTo>
                <a:cubicBezTo>
                  <a:pt x="4382020" y="6390898"/>
                  <a:pt x="4402613" y="6403913"/>
                  <a:pt x="4387665" y="6408663"/>
                </a:cubicBezTo>
                <a:cubicBezTo>
                  <a:pt x="4391429" y="6420507"/>
                  <a:pt x="4408258" y="6421678"/>
                  <a:pt x="4428851" y="6434693"/>
                </a:cubicBezTo>
                <a:lnTo>
                  <a:pt x="4413903" y="6439443"/>
                </a:lnTo>
                <a:cubicBezTo>
                  <a:pt x="4430734" y="6440615"/>
                  <a:pt x="4430734" y="6440615"/>
                  <a:pt x="4432615" y="6446536"/>
                </a:cubicBezTo>
                <a:cubicBezTo>
                  <a:pt x="4432615" y="6446536"/>
                  <a:pt x="4432615" y="6446536"/>
                  <a:pt x="4434496" y="6452458"/>
                </a:cubicBezTo>
                <a:cubicBezTo>
                  <a:pt x="4434496" y="6452458"/>
                  <a:pt x="4436377" y="6458380"/>
                  <a:pt x="4438260" y="6464303"/>
                </a:cubicBezTo>
                <a:cubicBezTo>
                  <a:pt x="4438260" y="6464303"/>
                  <a:pt x="4451326" y="6453630"/>
                  <a:pt x="4451326" y="6453630"/>
                </a:cubicBezTo>
                <a:cubicBezTo>
                  <a:pt x="4453208" y="6459552"/>
                  <a:pt x="4470038" y="6460724"/>
                  <a:pt x="4470038" y="6460724"/>
                </a:cubicBezTo>
                <a:cubicBezTo>
                  <a:pt x="4470038" y="6460724"/>
                  <a:pt x="4471919" y="6466646"/>
                  <a:pt x="4471919" y="6466646"/>
                </a:cubicBezTo>
                <a:cubicBezTo>
                  <a:pt x="4486867" y="6461896"/>
                  <a:pt x="4486867" y="6461896"/>
                  <a:pt x="4484986" y="6455974"/>
                </a:cubicBezTo>
                <a:cubicBezTo>
                  <a:pt x="4499934" y="6451224"/>
                  <a:pt x="4503696" y="6463068"/>
                  <a:pt x="4503696" y="6463068"/>
                </a:cubicBezTo>
                <a:cubicBezTo>
                  <a:pt x="4505578" y="6468988"/>
                  <a:pt x="4505578" y="6468988"/>
                  <a:pt x="4492512" y="6479660"/>
                </a:cubicBezTo>
                <a:cubicBezTo>
                  <a:pt x="4494394" y="6485582"/>
                  <a:pt x="4494394" y="6485582"/>
                  <a:pt x="4496276" y="6491504"/>
                </a:cubicBezTo>
                <a:cubicBezTo>
                  <a:pt x="4494394" y="6485582"/>
                  <a:pt x="4509342" y="6480832"/>
                  <a:pt x="4509342" y="6480832"/>
                </a:cubicBezTo>
                <a:cubicBezTo>
                  <a:pt x="4511224" y="6486755"/>
                  <a:pt x="4526172" y="6482004"/>
                  <a:pt x="4528054" y="6487926"/>
                </a:cubicBezTo>
                <a:cubicBezTo>
                  <a:pt x="4529935" y="6493848"/>
                  <a:pt x="4529935" y="6493848"/>
                  <a:pt x="4529935" y="6493848"/>
                </a:cubicBezTo>
                <a:cubicBezTo>
                  <a:pt x="4529935" y="6493848"/>
                  <a:pt x="4533698" y="6505692"/>
                  <a:pt x="4548646" y="6500942"/>
                </a:cubicBezTo>
                <a:cubicBezTo>
                  <a:pt x="4524290" y="6476082"/>
                  <a:pt x="4531711" y="6447646"/>
                  <a:pt x="4557845" y="6426303"/>
                </a:cubicBezTo>
                <a:cubicBezTo>
                  <a:pt x="4559726" y="6432226"/>
                  <a:pt x="4574674" y="6427475"/>
                  <a:pt x="4578437" y="6439319"/>
                </a:cubicBezTo>
                <a:cubicBezTo>
                  <a:pt x="4563490" y="6444068"/>
                  <a:pt x="4563490" y="6444068"/>
                  <a:pt x="4563490" y="6444068"/>
                </a:cubicBezTo>
                <a:cubicBezTo>
                  <a:pt x="4565371" y="6449989"/>
                  <a:pt x="4565371" y="6449989"/>
                  <a:pt x="4567253" y="6455911"/>
                </a:cubicBezTo>
                <a:cubicBezTo>
                  <a:pt x="4567253" y="6455911"/>
                  <a:pt x="4567253" y="6455911"/>
                  <a:pt x="4582200" y="6451161"/>
                </a:cubicBezTo>
                <a:cubicBezTo>
                  <a:pt x="4584082" y="6457082"/>
                  <a:pt x="4584082" y="6457082"/>
                  <a:pt x="4584082" y="6457082"/>
                </a:cubicBezTo>
                <a:cubicBezTo>
                  <a:pt x="4584082" y="6457082"/>
                  <a:pt x="4584082" y="6457082"/>
                  <a:pt x="4585964" y="6463006"/>
                </a:cubicBezTo>
                <a:cubicBezTo>
                  <a:pt x="4569133" y="6461832"/>
                  <a:pt x="4569133" y="6461832"/>
                  <a:pt x="4569133" y="6461832"/>
                </a:cubicBezTo>
                <a:lnTo>
                  <a:pt x="4572897" y="6473676"/>
                </a:lnTo>
                <a:cubicBezTo>
                  <a:pt x="4572897" y="6473676"/>
                  <a:pt x="4572897" y="6473676"/>
                  <a:pt x="4557949" y="6478427"/>
                </a:cubicBezTo>
                <a:cubicBezTo>
                  <a:pt x="4576661" y="6485520"/>
                  <a:pt x="4576661" y="6485520"/>
                  <a:pt x="4589727" y="6474848"/>
                </a:cubicBezTo>
                <a:cubicBezTo>
                  <a:pt x="4591609" y="6480769"/>
                  <a:pt x="4591609" y="6480769"/>
                  <a:pt x="4591609" y="6480769"/>
                </a:cubicBezTo>
                <a:cubicBezTo>
                  <a:pt x="4593491" y="6486692"/>
                  <a:pt x="4595373" y="6492614"/>
                  <a:pt x="4597254" y="6498535"/>
                </a:cubicBezTo>
                <a:cubicBezTo>
                  <a:pt x="4582305" y="6503285"/>
                  <a:pt x="4582305" y="6503285"/>
                  <a:pt x="4584187" y="6509207"/>
                </a:cubicBezTo>
                <a:cubicBezTo>
                  <a:pt x="4586068" y="6515128"/>
                  <a:pt x="4586068" y="6515128"/>
                  <a:pt x="4587950" y="6521049"/>
                </a:cubicBezTo>
                <a:cubicBezTo>
                  <a:pt x="4587950" y="6521049"/>
                  <a:pt x="4601017" y="6510377"/>
                  <a:pt x="4602899" y="6516299"/>
                </a:cubicBezTo>
                <a:cubicBezTo>
                  <a:pt x="4589832" y="6526972"/>
                  <a:pt x="4614189" y="6551830"/>
                  <a:pt x="4584293" y="6561330"/>
                </a:cubicBezTo>
                <a:cubicBezTo>
                  <a:pt x="4595477" y="6544736"/>
                  <a:pt x="4578648" y="6543564"/>
                  <a:pt x="4578648" y="6543564"/>
                </a:cubicBezTo>
                <a:cubicBezTo>
                  <a:pt x="4578648" y="6543564"/>
                  <a:pt x="4565581" y="6554236"/>
                  <a:pt x="4569345" y="6566080"/>
                </a:cubicBezTo>
                <a:cubicBezTo>
                  <a:pt x="4571226" y="6572002"/>
                  <a:pt x="4571226" y="6572002"/>
                  <a:pt x="4573108" y="6577924"/>
                </a:cubicBezTo>
                <a:cubicBezTo>
                  <a:pt x="4573108" y="6577924"/>
                  <a:pt x="4573108" y="6577924"/>
                  <a:pt x="4588057" y="6573173"/>
                </a:cubicBezTo>
                <a:cubicBezTo>
                  <a:pt x="4589938" y="6579094"/>
                  <a:pt x="4589938" y="6579094"/>
                  <a:pt x="4589938" y="6579094"/>
                </a:cubicBezTo>
                <a:cubicBezTo>
                  <a:pt x="4589938" y="6579094"/>
                  <a:pt x="4591820" y="6585016"/>
                  <a:pt x="4591820" y="6585016"/>
                </a:cubicBezTo>
                <a:cubicBezTo>
                  <a:pt x="4593701" y="6590939"/>
                  <a:pt x="4595582" y="6596860"/>
                  <a:pt x="4597465" y="6602782"/>
                </a:cubicBezTo>
                <a:cubicBezTo>
                  <a:pt x="4599346" y="6608703"/>
                  <a:pt x="4586279" y="6619375"/>
                  <a:pt x="4591925" y="6637140"/>
                </a:cubicBezTo>
                <a:cubicBezTo>
                  <a:pt x="4608754" y="6638312"/>
                  <a:pt x="4608754" y="6638312"/>
                  <a:pt x="4614399" y="6656077"/>
                </a:cubicBezTo>
                <a:cubicBezTo>
                  <a:pt x="4584503" y="6665577"/>
                  <a:pt x="4578858" y="6647811"/>
                  <a:pt x="4560148" y="6640718"/>
                </a:cubicBezTo>
                <a:cubicBezTo>
                  <a:pt x="4558266" y="6634798"/>
                  <a:pt x="4558266" y="6634798"/>
                  <a:pt x="4543318" y="6639547"/>
                </a:cubicBezTo>
                <a:cubicBezTo>
                  <a:pt x="4556383" y="6628875"/>
                  <a:pt x="4556383" y="6628875"/>
                  <a:pt x="4573214" y="6630047"/>
                </a:cubicBezTo>
                <a:cubicBezTo>
                  <a:pt x="4567568" y="6612282"/>
                  <a:pt x="4535791" y="6615859"/>
                  <a:pt x="4524606" y="6632452"/>
                </a:cubicBezTo>
                <a:cubicBezTo>
                  <a:pt x="4526487" y="6638375"/>
                  <a:pt x="4541436" y="6633625"/>
                  <a:pt x="4543318" y="6639547"/>
                </a:cubicBezTo>
                <a:cubicBezTo>
                  <a:pt x="4532133" y="6656140"/>
                  <a:pt x="4562029" y="6646640"/>
                  <a:pt x="4550844" y="6663232"/>
                </a:cubicBezTo>
                <a:cubicBezTo>
                  <a:pt x="4548962" y="6657311"/>
                  <a:pt x="4537777" y="6673904"/>
                  <a:pt x="4534014" y="6662061"/>
                </a:cubicBezTo>
                <a:cubicBezTo>
                  <a:pt x="4522830" y="6678654"/>
                  <a:pt x="4558371" y="6686920"/>
                  <a:pt x="4528475" y="6696419"/>
                </a:cubicBezTo>
                <a:cubicBezTo>
                  <a:pt x="4545304" y="6697591"/>
                  <a:pt x="4562134" y="6698764"/>
                  <a:pt x="4549068" y="6709435"/>
                </a:cubicBezTo>
                <a:cubicBezTo>
                  <a:pt x="4549068" y="6709435"/>
                  <a:pt x="4550949" y="6715356"/>
                  <a:pt x="4564016" y="6704685"/>
                </a:cubicBezTo>
                <a:cubicBezTo>
                  <a:pt x="4567779" y="6716528"/>
                  <a:pt x="4567779" y="6716528"/>
                  <a:pt x="4571543" y="6728371"/>
                </a:cubicBezTo>
                <a:cubicBezTo>
                  <a:pt x="4571543" y="6728371"/>
                  <a:pt x="4569661" y="6722451"/>
                  <a:pt x="4554713" y="6727199"/>
                </a:cubicBezTo>
                <a:cubicBezTo>
                  <a:pt x="4541647" y="6737871"/>
                  <a:pt x="4545409" y="6749715"/>
                  <a:pt x="4549173" y="6761558"/>
                </a:cubicBezTo>
                <a:cubicBezTo>
                  <a:pt x="4566003" y="6762731"/>
                  <a:pt x="4566003" y="6762731"/>
                  <a:pt x="4567885" y="6768653"/>
                </a:cubicBezTo>
                <a:cubicBezTo>
                  <a:pt x="4567885" y="6768653"/>
                  <a:pt x="4569767" y="6774574"/>
                  <a:pt x="4569767" y="6774574"/>
                </a:cubicBezTo>
                <a:lnTo>
                  <a:pt x="4571648" y="6780495"/>
                </a:lnTo>
                <a:cubicBezTo>
                  <a:pt x="4571648" y="6780495"/>
                  <a:pt x="4556700" y="6785245"/>
                  <a:pt x="4556700" y="6785245"/>
                </a:cubicBezTo>
                <a:cubicBezTo>
                  <a:pt x="4558581" y="6791167"/>
                  <a:pt x="4558581" y="6791167"/>
                  <a:pt x="4560464" y="6797088"/>
                </a:cubicBezTo>
                <a:cubicBezTo>
                  <a:pt x="4539870" y="6784073"/>
                  <a:pt x="4511856" y="6799494"/>
                  <a:pt x="4496907" y="6804244"/>
                </a:cubicBezTo>
                <a:cubicBezTo>
                  <a:pt x="4481960" y="6808994"/>
                  <a:pt x="4483841" y="6814916"/>
                  <a:pt x="4485723" y="6820838"/>
                </a:cubicBezTo>
                <a:cubicBezTo>
                  <a:pt x="4502552" y="6822010"/>
                  <a:pt x="4517500" y="6817259"/>
                  <a:pt x="4504434" y="6827932"/>
                </a:cubicBezTo>
                <a:cubicBezTo>
                  <a:pt x="4491369" y="6838603"/>
                  <a:pt x="4487605" y="6826758"/>
                  <a:pt x="4474539" y="6837431"/>
                </a:cubicBezTo>
                <a:cubicBezTo>
                  <a:pt x="4472656" y="6831508"/>
                  <a:pt x="4472656" y="6831508"/>
                  <a:pt x="4470775" y="6825587"/>
                </a:cubicBezTo>
                <a:cubicBezTo>
                  <a:pt x="4470775" y="6825587"/>
                  <a:pt x="4457709" y="6836258"/>
                  <a:pt x="4459591" y="6842182"/>
                </a:cubicBezTo>
                <a:cubicBezTo>
                  <a:pt x="4457709" y="6836258"/>
                  <a:pt x="4442760" y="6841008"/>
                  <a:pt x="4427813" y="6845758"/>
                </a:cubicBezTo>
                <a:cubicBezTo>
                  <a:pt x="4425931" y="6839838"/>
                  <a:pt x="4409101" y="6838666"/>
                  <a:pt x="4407219" y="6832744"/>
                </a:cubicBezTo>
                <a:cubicBezTo>
                  <a:pt x="4420286" y="6822072"/>
                  <a:pt x="4418405" y="6816151"/>
                  <a:pt x="4416523" y="6810229"/>
                </a:cubicBezTo>
                <a:cubicBezTo>
                  <a:pt x="4414641" y="6804307"/>
                  <a:pt x="4399693" y="6809057"/>
                  <a:pt x="4395930" y="6797214"/>
                </a:cubicBezTo>
                <a:cubicBezTo>
                  <a:pt x="4394048" y="6791292"/>
                  <a:pt x="4388402" y="6773527"/>
                  <a:pt x="4373455" y="6778277"/>
                </a:cubicBezTo>
                <a:cubicBezTo>
                  <a:pt x="4373455" y="6778277"/>
                  <a:pt x="4375337" y="6784198"/>
                  <a:pt x="4375337" y="6784198"/>
                </a:cubicBezTo>
                <a:cubicBezTo>
                  <a:pt x="4377218" y="6790119"/>
                  <a:pt x="4379100" y="6796042"/>
                  <a:pt x="4395930" y="6797214"/>
                </a:cubicBezTo>
                <a:cubicBezTo>
                  <a:pt x="4397811" y="6803135"/>
                  <a:pt x="4382863" y="6807885"/>
                  <a:pt x="4384745" y="6813807"/>
                </a:cubicBezTo>
                <a:cubicBezTo>
                  <a:pt x="4367915" y="6812635"/>
                  <a:pt x="4347322" y="6799619"/>
                  <a:pt x="4328611" y="6792526"/>
                </a:cubicBezTo>
                <a:cubicBezTo>
                  <a:pt x="4328611" y="6792526"/>
                  <a:pt x="4343559" y="6787777"/>
                  <a:pt x="4341677" y="6781855"/>
                </a:cubicBezTo>
                <a:cubicBezTo>
                  <a:pt x="4341677" y="6781855"/>
                  <a:pt x="4326729" y="6786605"/>
                  <a:pt x="4324848" y="6780683"/>
                </a:cubicBezTo>
                <a:cubicBezTo>
                  <a:pt x="4324848" y="6780683"/>
                  <a:pt x="4308018" y="6779511"/>
                  <a:pt x="4306136" y="6773589"/>
                </a:cubicBezTo>
                <a:cubicBezTo>
                  <a:pt x="4294952" y="6790183"/>
                  <a:pt x="4313663" y="6797277"/>
                  <a:pt x="4332374" y="6804369"/>
                </a:cubicBezTo>
                <a:cubicBezTo>
                  <a:pt x="4319307" y="6815042"/>
                  <a:pt x="4336138" y="6816214"/>
                  <a:pt x="4323071" y="6826884"/>
                </a:cubicBezTo>
                <a:cubicBezTo>
                  <a:pt x="4308123" y="6831634"/>
                  <a:pt x="4317426" y="6809119"/>
                  <a:pt x="4289411" y="6824542"/>
                </a:cubicBezTo>
                <a:cubicBezTo>
                  <a:pt x="4289411" y="6824542"/>
                  <a:pt x="4289411" y="6824542"/>
                  <a:pt x="4274463" y="6829291"/>
                </a:cubicBezTo>
                <a:cubicBezTo>
                  <a:pt x="4272581" y="6823368"/>
                  <a:pt x="4287530" y="6818618"/>
                  <a:pt x="4287530" y="6818618"/>
                </a:cubicBezTo>
                <a:cubicBezTo>
                  <a:pt x="4285649" y="6812697"/>
                  <a:pt x="4285649" y="6812697"/>
                  <a:pt x="4285649" y="6812697"/>
                </a:cubicBezTo>
                <a:cubicBezTo>
                  <a:pt x="4293070" y="6784261"/>
                  <a:pt x="4280003" y="6794933"/>
                  <a:pt x="4250107" y="6804433"/>
                </a:cubicBezTo>
                <a:cubicBezTo>
                  <a:pt x="4246344" y="6792589"/>
                  <a:pt x="4242581" y="6780745"/>
                  <a:pt x="4223870" y="6773651"/>
                </a:cubicBezTo>
                <a:cubicBezTo>
                  <a:pt x="4238817" y="6768901"/>
                  <a:pt x="4238817" y="6768901"/>
                  <a:pt x="4253766" y="6764151"/>
                </a:cubicBezTo>
                <a:cubicBezTo>
                  <a:pt x="4253766" y="6764151"/>
                  <a:pt x="4270595" y="6765324"/>
                  <a:pt x="4272477" y="6771246"/>
                </a:cubicBezTo>
                <a:cubicBezTo>
                  <a:pt x="4270595" y="6765324"/>
                  <a:pt x="4287425" y="6766496"/>
                  <a:pt x="4285544" y="6760574"/>
                </a:cubicBezTo>
                <a:cubicBezTo>
                  <a:pt x="4266831" y="6753480"/>
                  <a:pt x="4266831" y="6753480"/>
                  <a:pt x="4251883" y="6758230"/>
                </a:cubicBezTo>
                <a:cubicBezTo>
                  <a:pt x="4246239" y="6740465"/>
                  <a:pt x="4259305" y="6729794"/>
                  <a:pt x="4238712" y="6716779"/>
                </a:cubicBezTo>
                <a:cubicBezTo>
                  <a:pt x="4253660" y="6712029"/>
                  <a:pt x="4257423" y="6723873"/>
                  <a:pt x="4272371" y="6719123"/>
                </a:cubicBezTo>
                <a:cubicBezTo>
                  <a:pt x="4272371" y="6719123"/>
                  <a:pt x="4270490" y="6713200"/>
                  <a:pt x="4270490" y="6713200"/>
                </a:cubicBezTo>
                <a:cubicBezTo>
                  <a:pt x="4285437" y="6708450"/>
                  <a:pt x="4285437" y="6708450"/>
                  <a:pt x="4300386" y="6703700"/>
                </a:cubicBezTo>
                <a:cubicBezTo>
                  <a:pt x="4300386" y="6703700"/>
                  <a:pt x="4313452" y="6693029"/>
                  <a:pt x="4311570" y="6687107"/>
                </a:cubicBezTo>
                <a:cubicBezTo>
                  <a:pt x="4294741" y="6685935"/>
                  <a:pt x="4279792" y="6690686"/>
                  <a:pt x="4279792" y="6690686"/>
                </a:cubicBezTo>
                <a:cubicBezTo>
                  <a:pt x="4264845" y="6695435"/>
                  <a:pt x="4259200" y="6677670"/>
                  <a:pt x="4242369" y="6676499"/>
                </a:cubicBezTo>
                <a:cubicBezTo>
                  <a:pt x="4242369" y="6676499"/>
                  <a:pt x="4242369" y="6676499"/>
                  <a:pt x="4227422" y="6681249"/>
                </a:cubicBezTo>
                <a:cubicBezTo>
                  <a:pt x="4212473" y="6685999"/>
                  <a:pt x="4197526" y="6690747"/>
                  <a:pt x="4201289" y="6702591"/>
                </a:cubicBezTo>
                <a:cubicBezTo>
                  <a:pt x="4212473" y="6685999"/>
                  <a:pt x="4208816" y="6726278"/>
                  <a:pt x="4238712" y="6716779"/>
                </a:cubicBezTo>
                <a:cubicBezTo>
                  <a:pt x="4225645" y="6727450"/>
                  <a:pt x="4229409" y="6739294"/>
                  <a:pt x="4231290" y="6745215"/>
                </a:cubicBezTo>
                <a:cubicBezTo>
                  <a:pt x="4231290" y="6745215"/>
                  <a:pt x="4235054" y="6757058"/>
                  <a:pt x="4235054" y="6757058"/>
                </a:cubicBezTo>
                <a:cubicBezTo>
                  <a:pt x="4220106" y="6761808"/>
                  <a:pt x="4218224" y="6755887"/>
                  <a:pt x="4216343" y="6749965"/>
                </a:cubicBezTo>
                <a:cubicBezTo>
                  <a:pt x="4203276" y="6760637"/>
                  <a:pt x="4207039" y="6772479"/>
                  <a:pt x="4221987" y="6767729"/>
                </a:cubicBezTo>
                <a:cubicBezTo>
                  <a:pt x="4223870" y="6773651"/>
                  <a:pt x="4208921" y="6778401"/>
                  <a:pt x="4212685" y="6790245"/>
                </a:cubicBezTo>
                <a:cubicBezTo>
                  <a:pt x="4212685" y="6790245"/>
                  <a:pt x="4195854" y="6789074"/>
                  <a:pt x="4195854" y="6789074"/>
                </a:cubicBezTo>
                <a:cubicBezTo>
                  <a:pt x="4192091" y="6777229"/>
                  <a:pt x="4205158" y="6766558"/>
                  <a:pt x="4188328" y="6765387"/>
                </a:cubicBezTo>
                <a:cubicBezTo>
                  <a:pt x="4173380" y="6770137"/>
                  <a:pt x="4169617" y="6758294"/>
                  <a:pt x="4154669" y="6763043"/>
                </a:cubicBezTo>
                <a:cubicBezTo>
                  <a:pt x="4139721" y="6767793"/>
                  <a:pt x="4137839" y="6761872"/>
                  <a:pt x="4135957" y="6755949"/>
                </a:cubicBezTo>
                <a:cubicBezTo>
                  <a:pt x="4134076" y="6750028"/>
                  <a:pt x="4145261" y="6733435"/>
                  <a:pt x="4143379" y="6727512"/>
                </a:cubicBezTo>
                <a:cubicBezTo>
                  <a:pt x="4141497" y="6721590"/>
                  <a:pt x="4139616" y="6715669"/>
                  <a:pt x="4124667" y="6720419"/>
                </a:cubicBezTo>
                <a:cubicBezTo>
                  <a:pt x="4122785" y="6714498"/>
                  <a:pt x="4126549" y="6726340"/>
                  <a:pt x="4111601" y="6731090"/>
                </a:cubicBezTo>
                <a:cubicBezTo>
                  <a:pt x="4109720" y="6725169"/>
                  <a:pt x="4109720" y="6725169"/>
                  <a:pt x="4107838" y="6719248"/>
                </a:cubicBezTo>
                <a:cubicBezTo>
                  <a:pt x="4094771" y="6729919"/>
                  <a:pt x="4077942" y="6728748"/>
                  <a:pt x="4064875" y="6739419"/>
                </a:cubicBezTo>
                <a:cubicBezTo>
                  <a:pt x="4061112" y="6727576"/>
                  <a:pt x="4012505" y="6729981"/>
                  <a:pt x="4020031" y="6753668"/>
                </a:cubicBezTo>
                <a:cubicBezTo>
                  <a:pt x="4003202" y="6752497"/>
                  <a:pt x="4003202" y="6752497"/>
                  <a:pt x="3988254" y="6757248"/>
                </a:cubicBezTo>
                <a:cubicBezTo>
                  <a:pt x="3986371" y="6751325"/>
                  <a:pt x="4003202" y="6752497"/>
                  <a:pt x="3984490" y="6745404"/>
                </a:cubicBezTo>
                <a:cubicBezTo>
                  <a:pt x="3984490" y="6745404"/>
                  <a:pt x="3999439" y="6740654"/>
                  <a:pt x="3999439" y="6740654"/>
                </a:cubicBezTo>
                <a:cubicBezTo>
                  <a:pt x="4001320" y="6746575"/>
                  <a:pt x="4012505" y="6729981"/>
                  <a:pt x="4025570" y="6719310"/>
                </a:cubicBezTo>
                <a:cubicBezTo>
                  <a:pt x="4025570" y="6719310"/>
                  <a:pt x="4040519" y="6714560"/>
                  <a:pt x="4036756" y="6702717"/>
                </a:cubicBezTo>
                <a:cubicBezTo>
                  <a:pt x="4040519" y="6714560"/>
                  <a:pt x="4070415" y="6705060"/>
                  <a:pt x="4068533" y="6699139"/>
                </a:cubicBezTo>
                <a:cubicBezTo>
                  <a:pt x="4066652" y="6693217"/>
                  <a:pt x="4066652" y="6693217"/>
                  <a:pt x="4079718" y="6682546"/>
                </a:cubicBezTo>
                <a:cubicBezTo>
                  <a:pt x="4081599" y="6688467"/>
                  <a:pt x="4081599" y="6688467"/>
                  <a:pt x="4083481" y="6694389"/>
                </a:cubicBezTo>
                <a:cubicBezTo>
                  <a:pt x="4083481" y="6694389"/>
                  <a:pt x="4085362" y="6700310"/>
                  <a:pt x="4085362" y="6700310"/>
                </a:cubicBezTo>
                <a:cubicBezTo>
                  <a:pt x="4100311" y="6695560"/>
                  <a:pt x="4085362" y="6700310"/>
                  <a:pt x="4100311" y="6695560"/>
                </a:cubicBezTo>
                <a:cubicBezTo>
                  <a:pt x="4102193" y="6701482"/>
                  <a:pt x="4104075" y="6707405"/>
                  <a:pt x="4120904" y="6708576"/>
                </a:cubicBezTo>
                <a:cubicBezTo>
                  <a:pt x="4120904" y="6708576"/>
                  <a:pt x="4120904" y="6708576"/>
                  <a:pt x="4119022" y="6702655"/>
                </a:cubicBezTo>
                <a:lnTo>
                  <a:pt x="4127732" y="6695541"/>
                </a:lnTo>
                <a:lnTo>
                  <a:pt x="4133971" y="6697905"/>
                </a:lnTo>
                <a:cubicBezTo>
                  <a:pt x="4150800" y="6699076"/>
                  <a:pt x="4158327" y="6722763"/>
                  <a:pt x="4177038" y="6729856"/>
                </a:cubicBezTo>
                <a:cubicBezTo>
                  <a:pt x="4178920" y="6735778"/>
                  <a:pt x="4177038" y="6729856"/>
                  <a:pt x="4191986" y="6725106"/>
                </a:cubicBezTo>
                <a:cubicBezTo>
                  <a:pt x="4186341" y="6707341"/>
                  <a:pt x="4167630" y="6700248"/>
                  <a:pt x="4161985" y="6682483"/>
                </a:cubicBezTo>
                <a:cubicBezTo>
                  <a:pt x="4175052" y="6671811"/>
                  <a:pt x="4176933" y="6677734"/>
                  <a:pt x="4193763" y="6678905"/>
                </a:cubicBezTo>
                <a:cubicBezTo>
                  <a:pt x="4193763" y="6678905"/>
                  <a:pt x="4191881" y="6672983"/>
                  <a:pt x="4191881" y="6672983"/>
                </a:cubicBezTo>
                <a:cubicBezTo>
                  <a:pt x="4191881" y="6672983"/>
                  <a:pt x="4189999" y="6667062"/>
                  <a:pt x="4189999" y="6667062"/>
                </a:cubicBezTo>
                <a:cubicBezTo>
                  <a:pt x="4189999" y="6667062"/>
                  <a:pt x="4173169" y="6665890"/>
                  <a:pt x="4171288" y="6659968"/>
                </a:cubicBezTo>
                <a:cubicBezTo>
                  <a:pt x="4156340" y="6664718"/>
                  <a:pt x="4160103" y="6676561"/>
                  <a:pt x="4161985" y="6682483"/>
                </a:cubicBezTo>
                <a:lnTo>
                  <a:pt x="4117931" y="6691824"/>
                </a:lnTo>
                <a:lnTo>
                  <a:pt x="4115258" y="6690810"/>
                </a:lnTo>
                <a:lnTo>
                  <a:pt x="4115729" y="6692291"/>
                </a:lnTo>
                <a:lnTo>
                  <a:pt x="4100311" y="6695560"/>
                </a:lnTo>
                <a:cubicBezTo>
                  <a:pt x="4096548" y="6683717"/>
                  <a:pt x="4098429" y="6689639"/>
                  <a:pt x="4092784" y="6671873"/>
                </a:cubicBezTo>
                <a:cubicBezTo>
                  <a:pt x="4092784" y="6671873"/>
                  <a:pt x="4092784" y="6671873"/>
                  <a:pt x="4107732" y="6667124"/>
                </a:cubicBezTo>
                <a:cubicBezTo>
                  <a:pt x="4109614" y="6673046"/>
                  <a:pt x="4107732" y="6667124"/>
                  <a:pt x="4111495" y="6678967"/>
                </a:cubicBezTo>
                <a:cubicBezTo>
                  <a:pt x="4124562" y="6668295"/>
                  <a:pt x="4103969" y="6655282"/>
                  <a:pt x="4118917" y="6650531"/>
                </a:cubicBezTo>
                <a:cubicBezTo>
                  <a:pt x="4100205" y="6643438"/>
                  <a:pt x="4083376" y="6642265"/>
                  <a:pt x="4079613" y="6630422"/>
                </a:cubicBezTo>
                <a:cubicBezTo>
                  <a:pt x="4066546" y="6641094"/>
                  <a:pt x="4062782" y="6629250"/>
                  <a:pt x="4047835" y="6634000"/>
                </a:cubicBezTo>
                <a:cubicBezTo>
                  <a:pt x="4034768" y="6644671"/>
                  <a:pt x="4053480" y="6651764"/>
                  <a:pt x="4055361" y="6657687"/>
                </a:cubicBezTo>
                <a:cubicBezTo>
                  <a:pt x="4057243" y="6663609"/>
                  <a:pt x="4059125" y="6669530"/>
                  <a:pt x="4044177" y="6674280"/>
                </a:cubicBezTo>
                <a:cubicBezTo>
                  <a:pt x="4042295" y="6668358"/>
                  <a:pt x="4036650" y="6650594"/>
                  <a:pt x="4021702" y="6655343"/>
                </a:cubicBezTo>
                <a:cubicBezTo>
                  <a:pt x="4008636" y="6666014"/>
                  <a:pt x="4027347" y="6673109"/>
                  <a:pt x="4029229" y="6679030"/>
                </a:cubicBezTo>
                <a:cubicBezTo>
                  <a:pt x="4027347" y="6673109"/>
                  <a:pt x="4012399" y="6677858"/>
                  <a:pt x="4012399" y="6677858"/>
                </a:cubicBezTo>
                <a:cubicBezTo>
                  <a:pt x="4010518" y="6671937"/>
                  <a:pt x="3993688" y="6670764"/>
                  <a:pt x="3991806" y="6664843"/>
                </a:cubicBezTo>
                <a:cubicBezTo>
                  <a:pt x="3993688" y="6670764"/>
                  <a:pt x="3997452" y="6682608"/>
                  <a:pt x="3978740" y="6675514"/>
                </a:cubicBezTo>
                <a:cubicBezTo>
                  <a:pt x="3982503" y="6687358"/>
                  <a:pt x="3982503" y="6687358"/>
                  <a:pt x="3986266" y="6699201"/>
                </a:cubicBezTo>
                <a:cubicBezTo>
                  <a:pt x="3971318" y="6703951"/>
                  <a:pt x="3969437" y="6698029"/>
                  <a:pt x="3965673" y="6686186"/>
                </a:cubicBezTo>
                <a:cubicBezTo>
                  <a:pt x="3967556" y="6692108"/>
                  <a:pt x="3971318" y="6703951"/>
                  <a:pt x="3958251" y="6714622"/>
                </a:cubicBezTo>
                <a:cubicBezTo>
                  <a:pt x="3960133" y="6720544"/>
                  <a:pt x="3976963" y="6721716"/>
                  <a:pt x="3963897" y="6732388"/>
                </a:cubicBezTo>
                <a:cubicBezTo>
                  <a:pt x="3948949" y="6737138"/>
                  <a:pt x="3943304" y="6719372"/>
                  <a:pt x="3932120" y="6735966"/>
                </a:cubicBezTo>
                <a:cubicBezTo>
                  <a:pt x="3913408" y="6728872"/>
                  <a:pt x="3900341" y="6739544"/>
                  <a:pt x="3894696" y="6721779"/>
                </a:cubicBezTo>
                <a:cubicBezTo>
                  <a:pt x="3902169" y="6719404"/>
                  <a:pt x="3901699" y="6717925"/>
                  <a:pt x="3901229" y="6716444"/>
                </a:cubicBezTo>
                <a:lnTo>
                  <a:pt x="3906386" y="6712231"/>
                </a:lnTo>
                <a:lnTo>
                  <a:pt x="3906802" y="6713096"/>
                </a:lnTo>
                <a:lnTo>
                  <a:pt x="3904037" y="6718812"/>
                </a:lnTo>
                <a:cubicBezTo>
                  <a:pt x="3906376" y="6719698"/>
                  <a:pt x="3910585" y="6719991"/>
                  <a:pt x="3911526" y="6722950"/>
                </a:cubicBezTo>
                <a:lnTo>
                  <a:pt x="3906802" y="6713096"/>
                </a:lnTo>
                <a:lnTo>
                  <a:pt x="3907764" y="6711108"/>
                </a:lnTo>
                <a:lnTo>
                  <a:pt x="3906386" y="6712231"/>
                </a:lnTo>
                <a:lnTo>
                  <a:pt x="3905424" y="6710221"/>
                </a:lnTo>
                <a:cubicBezTo>
                  <a:pt x="3899346" y="6710522"/>
                  <a:pt x="3891875" y="6712896"/>
                  <a:pt x="3890933" y="6709936"/>
                </a:cubicBezTo>
                <a:cubicBezTo>
                  <a:pt x="3890933" y="6709936"/>
                  <a:pt x="3890933" y="6709936"/>
                  <a:pt x="3875982" y="6714688"/>
                </a:cubicBezTo>
                <a:cubicBezTo>
                  <a:pt x="3874099" y="6708764"/>
                  <a:pt x="3874099" y="6708764"/>
                  <a:pt x="3885288" y="6692171"/>
                </a:cubicBezTo>
                <a:cubicBezTo>
                  <a:pt x="3866574" y="6685077"/>
                  <a:pt x="3855389" y="6701671"/>
                  <a:pt x="3836678" y="6694577"/>
                </a:cubicBezTo>
                <a:cubicBezTo>
                  <a:pt x="3840440" y="6706421"/>
                  <a:pt x="3857270" y="6707593"/>
                  <a:pt x="3874099" y="6708764"/>
                </a:cubicBezTo>
                <a:lnTo>
                  <a:pt x="3875982" y="6714688"/>
                </a:lnTo>
                <a:lnTo>
                  <a:pt x="3877864" y="6720608"/>
                </a:lnTo>
                <a:cubicBezTo>
                  <a:pt x="3859152" y="6713514"/>
                  <a:pt x="3831138" y="6728936"/>
                  <a:pt x="3816190" y="6733686"/>
                </a:cubicBezTo>
                <a:cubicBezTo>
                  <a:pt x="3818072" y="6739608"/>
                  <a:pt x="3821834" y="6751450"/>
                  <a:pt x="3823716" y="6757372"/>
                </a:cubicBezTo>
                <a:cubicBezTo>
                  <a:pt x="3810650" y="6768043"/>
                  <a:pt x="3793820" y="6766872"/>
                  <a:pt x="3791938" y="6760950"/>
                </a:cubicBezTo>
                <a:cubicBezTo>
                  <a:pt x="3775110" y="6759779"/>
                  <a:pt x="3788176" y="6749108"/>
                  <a:pt x="3773227" y="6753858"/>
                </a:cubicBezTo>
                <a:cubicBezTo>
                  <a:pt x="3775110" y="6759779"/>
                  <a:pt x="3747095" y="6775200"/>
                  <a:pt x="3752740" y="6792965"/>
                </a:cubicBezTo>
                <a:cubicBezTo>
                  <a:pt x="3763924" y="6776372"/>
                  <a:pt x="3784517" y="6789387"/>
                  <a:pt x="3797584" y="6778716"/>
                </a:cubicBezTo>
                <a:cubicBezTo>
                  <a:pt x="3797584" y="6778716"/>
                  <a:pt x="3812532" y="6773966"/>
                  <a:pt x="3812532" y="6773966"/>
                </a:cubicBezTo>
                <a:cubicBezTo>
                  <a:pt x="3814414" y="6779888"/>
                  <a:pt x="3814414" y="6779888"/>
                  <a:pt x="3814414" y="6779888"/>
                </a:cubicBezTo>
                <a:cubicBezTo>
                  <a:pt x="3812532" y="6773966"/>
                  <a:pt x="3827480" y="6769216"/>
                  <a:pt x="3827480" y="6769216"/>
                </a:cubicBezTo>
                <a:cubicBezTo>
                  <a:pt x="3827480" y="6769216"/>
                  <a:pt x="3831243" y="6781059"/>
                  <a:pt x="3833124" y="6786981"/>
                </a:cubicBezTo>
                <a:cubicBezTo>
                  <a:pt x="3833124" y="6786981"/>
                  <a:pt x="3818177" y="6791731"/>
                  <a:pt x="3821940" y="6803575"/>
                </a:cubicBezTo>
                <a:cubicBezTo>
                  <a:pt x="3820059" y="6797653"/>
                  <a:pt x="3821940" y="6803575"/>
                  <a:pt x="3808874" y="6814246"/>
                </a:cubicBezTo>
                <a:cubicBezTo>
                  <a:pt x="3810755" y="6820167"/>
                  <a:pt x="3823821" y="6809496"/>
                  <a:pt x="3825703" y="6815418"/>
                </a:cubicBezTo>
                <a:cubicBezTo>
                  <a:pt x="3825703" y="6815418"/>
                  <a:pt x="3827586" y="6821339"/>
                  <a:pt x="3812637" y="6826089"/>
                </a:cubicBezTo>
                <a:cubicBezTo>
                  <a:pt x="3814518" y="6832010"/>
                  <a:pt x="3814518" y="6832010"/>
                  <a:pt x="3814518" y="6832010"/>
                </a:cubicBezTo>
                <a:cubicBezTo>
                  <a:pt x="3812637" y="6826089"/>
                  <a:pt x="3795808" y="6824917"/>
                  <a:pt x="3793925" y="6818996"/>
                </a:cubicBezTo>
                <a:cubicBezTo>
                  <a:pt x="3777096" y="6817824"/>
                  <a:pt x="3771451" y="6800059"/>
                  <a:pt x="3756502" y="6804808"/>
                </a:cubicBezTo>
                <a:cubicBezTo>
                  <a:pt x="3741555" y="6809558"/>
                  <a:pt x="3743437" y="6815480"/>
                  <a:pt x="3745319" y="6821403"/>
                </a:cubicBezTo>
                <a:cubicBezTo>
                  <a:pt x="3745319" y="6821403"/>
                  <a:pt x="3743437" y="6815480"/>
                  <a:pt x="3726606" y="6814308"/>
                </a:cubicBezTo>
                <a:cubicBezTo>
                  <a:pt x="3711659" y="6819058"/>
                  <a:pt x="3707896" y="6807215"/>
                  <a:pt x="3692948" y="6811965"/>
                </a:cubicBezTo>
                <a:cubicBezTo>
                  <a:pt x="3692948" y="6811965"/>
                  <a:pt x="3694829" y="6817887"/>
                  <a:pt x="3694829" y="6817887"/>
                </a:cubicBezTo>
                <a:cubicBezTo>
                  <a:pt x="3696710" y="6823808"/>
                  <a:pt x="3681763" y="6828558"/>
                  <a:pt x="3681763" y="6828558"/>
                </a:cubicBezTo>
                <a:cubicBezTo>
                  <a:pt x="3685526" y="6840403"/>
                  <a:pt x="3685526" y="6840403"/>
                  <a:pt x="3687408" y="6846323"/>
                </a:cubicBezTo>
                <a:cubicBezTo>
                  <a:pt x="3672460" y="6851073"/>
                  <a:pt x="3670578" y="6845152"/>
                  <a:pt x="3668697" y="6839229"/>
                </a:cubicBezTo>
                <a:cubicBezTo>
                  <a:pt x="3668697" y="6839229"/>
                  <a:pt x="3655631" y="6849902"/>
                  <a:pt x="3655631" y="6849902"/>
                </a:cubicBezTo>
                <a:cubicBezTo>
                  <a:pt x="3655631" y="6849902"/>
                  <a:pt x="3653749" y="6843979"/>
                  <a:pt x="3638801" y="6848729"/>
                </a:cubicBezTo>
                <a:cubicBezTo>
                  <a:pt x="3635037" y="6836886"/>
                  <a:pt x="3646222" y="6820292"/>
                  <a:pt x="3659288" y="6809621"/>
                </a:cubicBezTo>
                <a:cubicBezTo>
                  <a:pt x="3674236" y="6804871"/>
                  <a:pt x="3674236" y="6804871"/>
                  <a:pt x="3674236" y="6804871"/>
                </a:cubicBezTo>
                <a:cubicBezTo>
                  <a:pt x="3668591" y="6787107"/>
                  <a:pt x="3653643" y="6791857"/>
                  <a:pt x="3649880" y="6780012"/>
                </a:cubicBezTo>
                <a:cubicBezTo>
                  <a:pt x="3649880" y="6780012"/>
                  <a:pt x="3662946" y="6769342"/>
                  <a:pt x="3662946" y="6769342"/>
                </a:cubicBezTo>
                <a:cubicBezTo>
                  <a:pt x="3662946" y="6769342"/>
                  <a:pt x="3667154" y="6769634"/>
                  <a:pt x="3671831" y="6771407"/>
                </a:cubicBezTo>
                <a:lnTo>
                  <a:pt x="3676741" y="6775999"/>
                </a:lnTo>
                <a:lnTo>
                  <a:pt x="3677210" y="6777476"/>
                </a:lnTo>
                <a:lnTo>
                  <a:pt x="3678362" y="6777516"/>
                </a:lnTo>
                <a:lnTo>
                  <a:pt x="3683539" y="6782357"/>
                </a:lnTo>
                <a:cubicBezTo>
                  <a:pt x="3685421" y="6788278"/>
                  <a:pt x="3685421" y="6788278"/>
                  <a:pt x="3687302" y="6794199"/>
                </a:cubicBezTo>
                <a:cubicBezTo>
                  <a:pt x="3689184" y="6800121"/>
                  <a:pt x="3704132" y="6795371"/>
                  <a:pt x="3720962" y="6796543"/>
                </a:cubicBezTo>
                <a:cubicBezTo>
                  <a:pt x="3717199" y="6784700"/>
                  <a:pt x="3717199" y="6784700"/>
                  <a:pt x="3700369" y="6783528"/>
                </a:cubicBezTo>
                <a:cubicBezTo>
                  <a:pt x="3715317" y="6778778"/>
                  <a:pt x="3713435" y="6772857"/>
                  <a:pt x="3713435" y="6772857"/>
                </a:cubicBezTo>
                <a:cubicBezTo>
                  <a:pt x="3711553" y="6766935"/>
                  <a:pt x="3711553" y="6766935"/>
                  <a:pt x="3711553" y="6766935"/>
                </a:cubicBezTo>
                <a:cubicBezTo>
                  <a:pt x="3724620" y="6756263"/>
                  <a:pt x="3705909" y="6749170"/>
                  <a:pt x="3705909" y="6749170"/>
                </a:cubicBezTo>
                <a:cubicBezTo>
                  <a:pt x="3704027" y="6743248"/>
                  <a:pt x="3704027" y="6743248"/>
                  <a:pt x="3720857" y="6744420"/>
                </a:cubicBezTo>
                <a:cubicBezTo>
                  <a:pt x="3720857" y="6744420"/>
                  <a:pt x="3718975" y="6738500"/>
                  <a:pt x="3718975" y="6738500"/>
                </a:cubicBezTo>
                <a:cubicBezTo>
                  <a:pt x="3732041" y="6727826"/>
                  <a:pt x="3733923" y="6733749"/>
                  <a:pt x="3733923" y="6733749"/>
                </a:cubicBezTo>
                <a:cubicBezTo>
                  <a:pt x="3733923" y="6733749"/>
                  <a:pt x="3748871" y="6728999"/>
                  <a:pt x="3748871" y="6728999"/>
                </a:cubicBezTo>
                <a:cubicBezTo>
                  <a:pt x="3763819" y="6724249"/>
                  <a:pt x="3775003" y="6707655"/>
                  <a:pt x="3789952" y="6702905"/>
                </a:cubicBezTo>
                <a:lnTo>
                  <a:pt x="3786911" y="6698937"/>
                </a:lnTo>
                <a:lnTo>
                  <a:pt x="3794381" y="6697423"/>
                </a:lnTo>
                <a:cubicBezTo>
                  <a:pt x="3800221" y="6696382"/>
                  <a:pt x="3803958" y="6695194"/>
                  <a:pt x="3803018" y="6692234"/>
                </a:cubicBezTo>
                <a:cubicBezTo>
                  <a:pt x="3814203" y="6675641"/>
                  <a:pt x="3812321" y="6669720"/>
                  <a:pt x="3808558" y="6657876"/>
                </a:cubicBezTo>
                <a:cubicBezTo>
                  <a:pt x="3823506" y="6653125"/>
                  <a:pt x="3842217" y="6660220"/>
                  <a:pt x="3853402" y="6643627"/>
                </a:cubicBezTo>
                <a:cubicBezTo>
                  <a:pt x="3832809" y="6630611"/>
                  <a:pt x="3810334" y="6611675"/>
                  <a:pt x="3778556" y="6615252"/>
                </a:cubicBezTo>
                <a:cubicBezTo>
                  <a:pt x="3761727" y="6614081"/>
                  <a:pt x="3759845" y="6608159"/>
                  <a:pt x="3757964" y="6602236"/>
                </a:cubicBezTo>
                <a:cubicBezTo>
                  <a:pt x="3744897" y="6612908"/>
                  <a:pt x="3744897" y="6612908"/>
                  <a:pt x="3746779" y="6618831"/>
                </a:cubicBezTo>
                <a:cubicBezTo>
                  <a:pt x="3748660" y="6624752"/>
                  <a:pt x="3748660" y="6624752"/>
                  <a:pt x="3750542" y="6630675"/>
                </a:cubicBezTo>
                <a:cubicBezTo>
                  <a:pt x="3752424" y="6636595"/>
                  <a:pt x="3750542" y="6630675"/>
                  <a:pt x="3765491" y="6625924"/>
                </a:cubicBezTo>
                <a:cubicBezTo>
                  <a:pt x="3769253" y="6637766"/>
                  <a:pt x="3754305" y="6642516"/>
                  <a:pt x="3756186" y="6648438"/>
                </a:cubicBezTo>
                <a:cubicBezTo>
                  <a:pt x="3743121" y="6659110"/>
                  <a:pt x="3745002" y="6665032"/>
                  <a:pt x="3728173" y="6663860"/>
                </a:cubicBezTo>
                <a:cubicBezTo>
                  <a:pt x="3730054" y="6669782"/>
                  <a:pt x="3730054" y="6669782"/>
                  <a:pt x="3731936" y="6675703"/>
                </a:cubicBezTo>
                <a:cubicBezTo>
                  <a:pt x="3731936" y="6675703"/>
                  <a:pt x="3715106" y="6674531"/>
                  <a:pt x="3715106" y="6674531"/>
                </a:cubicBezTo>
                <a:cubicBezTo>
                  <a:pt x="3709461" y="6656766"/>
                  <a:pt x="3694512" y="6661516"/>
                  <a:pt x="3675802" y="6654423"/>
                </a:cubicBezTo>
                <a:cubicBezTo>
                  <a:pt x="3690750" y="6649673"/>
                  <a:pt x="3705698" y="6644923"/>
                  <a:pt x="3701934" y="6633080"/>
                </a:cubicBezTo>
                <a:cubicBezTo>
                  <a:pt x="3700053" y="6627159"/>
                  <a:pt x="3668276" y="6630736"/>
                  <a:pt x="3679460" y="6614143"/>
                </a:cubicBezTo>
                <a:cubicBezTo>
                  <a:pt x="3679460" y="6614143"/>
                  <a:pt x="3679460" y="6614143"/>
                  <a:pt x="3664512" y="6618893"/>
                </a:cubicBezTo>
                <a:cubicBezTo>
                  <a:pt x="3666393" y="6624814"/>
                  <a:pt x="3666393" y="6624814"/>
                  <a:pt x="3668276" y="6630736"/>
                </a:cubicBezTo>
                <a:cubicBezTo>
                  <a:pt x="3651445" y="6629564"/>
                  <a:pt x="3649564" y="6623642"/>
                  <a:pt x="3645800" y="6611799"/>
                </a:cubicBezTo>
                <a:cubicBezTo>
                  <a:pt x="3630853" y="6616548"/>
                  <a:pt x="3630853" y="6616548"/>
                  <a:pt x="3634615" y="6628392"/>
                </a:cubicBezTo>
                <a:cubicBezTo>
                  <a:pt x="3634615" y="6628392"/>
                  <a:pt x="3634615" y="6628392"/>
                  <a:pt x="3619668" y="6633142"/>
                </a:cubicBezTo>
                <a:cubicBezTo>
                  <a:pt x="3619668" y="6633142"/>
                  <a:pt x="3623431" y="6644985"/>
                  <a:pt x="3627195" y="6656830"/>
                </a:cubicBezTo>
                <a:cubicBezTo>
                  <a:pt x="3612246" y="6661579"/>
                  <a:pt x="3604719" y="6637892"/>
                  <a:pt x="3587890" y="6636719"/>
                </a:cubicBezTo>
                <a:cubicBezTo>
                  <a:pt x="3584127" y="6624876"/>
                  <a:pt x="3600957" y="6626048"/>
                  <a:pt x="3599075" y="6620127"/>
                </a:cubicBezTo>
                <a:cubicBezTo>
                  <a:pt x="3606496" y="6591691"/>
                  <a:pt x="3570955" y="6583426"/>
                  <a:pt x="3565310" y="6565659"/>
                </a:cubicBezTo>
                <a:cubicBezTo>
                  <a:pt x="3548480" y="6564488"/>
                  <a:pt x="3550362" y="6570410"/>
                  <a:pt x="3550362" y="6570410"/>
                </a:cubicBezTo>
                <a:cubicBezTo>
                  <a:pt x="3548480" y="6564488"/>
                  <a:pt x="3548480" y="6564488"/>
                  <a:pt x="3546599" y="6558566"/>
                </a:cubicBezTo>
                <a:cubicBezTo>
                  <a:pt x="3535414" y="6575159"/>
                  <a:pt x="3501755" y="6572816"/>
                  <a:pt x="3484925" y="6571645"/>
                </a:cubicBezTo>
                <a:cubicBezTo>
                  <a:pt x="3488687" y="6583487"/>
                  <a:pt x="3473740" y="6588238"/>
                  <a:pt x="3460674" y="6598910"/>
                </a:cubicBezTo>
                <a:cubicBezTo>
                  <a:pt x="3456910" y="6587066"/>
                  <a:pt x="3441963" y="6591816"/>
                  <a:pt x="3440081" y="6585894"/>
                </a:cubicBezTo>
                <a:cubicBezTo>
                  <a:pt x="3438199" y="6579973"/>
                  <a:pt x="3438199" y="6579973"/>
                  <a:pt x="3453147" y="6575223"/>
                </a:cubicBezTo>
                <a:cubicBezTo>
                  <a:pt x="3455029" y="6581144"/>
                  <a:pt x="3455029" y="6581144"/>
                  <a:pt x="3455029" y="6581144"/>
                </a:cubicBezTo>
                <a:cubicBezTo>
                  <a:pt x="3469977" y="6576396"/>
                  <a:pt x="3468095" y="6570473"/>
                  <a:pt x="3483043" y="6565723"/>
                </a:cubicBezTo>
                <a:cubicBezTo>
                  <a:pt x="3481161" y="6559800"/>
                  <a:pt x="3494227" y="6549129"/>
                  <a:pt x="3492346" y="6543207"/>
                </a:cubicBezTo>
                <a:cubicBezTo>
                  <a:pt x="3473635" y="6536113"/>
                  <a:pt x="3471753" y="6530193"/>
                  <a:pt x="3482938" y="6513599"/>
                </a:cubicBezTo>
                <a:cubicBezTo>
                  <a:pt x="3484819" y="6519521"/>
                  <a:pt x="3486701" y="6525442"/>
                  <a:pt x="3503531" y="6526614"/>
                </a:cubicBezTo>
                <a:cubicBezTo>
                  <a:pt x="3499767" y="6514771"/>
                  <a:pt x="3529663" y="6505271"/>
                  <a:pt x="3542730" y="6494600"/>
                </a:cubicBezTo>
                <a:cubicBezTo>
                  <a:pt x="3542730" y="6494600"/>
                  <a:pt x="3540848" y="6488678"/>
                  <a:pt x="3540848" y="6488678"/>
                </a:cubicBezTo>
                <a:cubicBezTo>
                  <a:pt x="3525900" y="6493429"/>
                  <a:pt x="3510952" y="6498178"/>
                  <a:pt x="3509071" y="6492257"/>
                </a:cubicBezTo>
                <a:lnTo>
                  <a:pt x="3503425" y="6474492"/>
                </a:lnTo>
                <a:lnTo>
                  <a:pt x="3497780" y="6456725"/>
                </a:lnTo>
                <a:cubicBezTo>
                  <a:pt x="3512728" y="6451976"/>
                  <a:pt x="3510847" y="6446053"/>
                  <a:pt x="3525794" y="6441304"/>
                </a:cubicBezTo>
                <a:cubicBezTo>
                  <a:pt x="3522031" y="6429461"/>
                  <a:pt x="3522031" y="6429461"/>
                  <a:pt x="3520150" y="6423540"/>
                </a:cubicBezTo>
                <a:lnTo>
                  <a:pt x="3508931" y="6422758"/>
                </a:lnTo>
                <a:lnTo>
                  <a:pt x="3506432" y="6420654"/>
                </a:lnTo>
                <a:lnTo>
                  <a:pt x="3531335" y="6406946"/>
                </a:lnTo>
                <a:cubicBezTo>
                  <a:pt x="3536980" y="6424712"/>
                  <a:pt x="3553809" y="6425883"/>
                  <a:pt x="3570639" y="6427055"/>
                </a:cubicBezTo>
                <a:cubicBezTo>
                  <a:pt x="3570639" y="6427055"/>
                  <a:pt x="3570639" y="6427055"/>
                  <a:pt x="3585587" y="6422304"/>
                </a:cubicBezTo>
                <a:lnTo>
                  <a:pt x="3617364" y="6418727"/>
                </a:lnTo>
                <a:cubicBezTo>
                  <a:pt x="3619246" y="6424648"/>
                  <a:pt x="3621128" y="6430570"/>
                  <a:pt x="3636076" y="6425821"/>
                </a:cubicBezTo>
                <a:lnTo>
                  <a:pt x="3617364" y="6418727"/>
                </a:lnTo>
                <a:lnTo>
                  <a:pt x="3598653" y="6411633"/>
                </a:lnTo>
                <a:cubicBezTo>
                  <a:pt x="3579942" y="6404540"/>
                  <a:pt x="3596772" y="6405712"/>
                  <a:pt x="3594890" y="6399791"/>
                </a:cubicBezTo>
                <a:cubicBezTo>
                  <a:pt x="3609838" y="6395041"/>
                  <a:pt x="3611719" y="6400963"/>
                  <a:pt x="3628550" y="6402134"/>
                </a:cubicBezTo>
                <a:cubicBezTo>
                  <a:pt x="3626668" y="6396212"/>
                  <a:pt x="3639734" y="6385540"/>
                  <a:pt x="3637852" y="6379620"/>
                </a:cubicBezTo>
                <a:cubicBezTo>
                  <a:pt x="3634089" y="6367775"/>
                  <a:pt x="3630325" y="6355932"/>
                  <a:pt x="3613495" y="6354759"/>
                </a:cubicBezTo>
                <a:cubicBezTo>
                  <a:pt x="3613495" y="6354759"/>
                  <a:pt x="3613495" y="6354759"/>
                  <a:pt x="3598548" y="6359509"/>
                </a:cubicBezTo>
                <a:cubicBezTo>
                  <a:pt x="3600429" y="6365432"/>
                  <a:pt x="3613495" y="6354759"/>
                  <a:pt x="3617259" y="6366604"/>
                </a:cubicBezTo>
                <a:cubicBezTo>
                  <a:pt x="3602311" y="6371354"/>
                  <a:pt x="3600429" y="6365432"/>
                  <a:pt x="3583599" y="6364259"/>
                </a:cubicBezTo>
                <a:cubicBezTo>
                  <a:pt x="3577955" y="6346495"/>
                  <a:pt x="3548059" y="6355995"/>
                  <a:pt x="3551822" y="6367838"/>
                </a:cubicBezTo>
                <a:cubicBezTo>
                  <a:pt x="3536874" y="6372587"/>
                  <a:pt x="3534992" y="6366666"/>
                  <a:pt x="3534992" y="6366666"/>
                </a:cubicBezTo>
                <a:cubicBezTo>
                  <a:pt x="3521926" y="6377338"/>
                  <a:pt x="3520044" y="6371416"/>
                  <a:pt x="3505096" y="6376166"/>
                </a:cubicBezTo>
                <a:cubicBezTo>
                  <a:pt x="3501333" y="6364323"/>
                  <a:pt x="3486386" y="6369073"/>
                  <a:pt x="3482621" y="6357228"/>
                </a:cubicBezTo>
                <a:cubicBezTo>
                  <a:pt x="3480740" y="6351307"/>
                  <a:pt x="3493806" y="6340635"/>
                  <a:pt x="3508754" y="6335886"/>
                </a:cubicBezTo>
                <a:cubicBezTo>
                  <a:pt x="3506873" y="6329965"/>
                  <a:pt x="3490043" y="6328792"/>
                  <a:pt x="3504991" y="6324042"/>
                </a:cubicBezTo>
                <a:cubicBezTo>
                  <a:pt x="3519939" y="6319292"/>
                  <a:pt x="3519939" y="6319292"/>
                  <a:pt x="3521820" y="6325215"/>
                </a:cubicBezTo>
                <a:cubicBezTo>
                  <a:pt x="3519939" y="6319292"/>
                  <a:pt x="3534886" y="6314542"/>
                  <a:pt x="3531124" y="6302700"/>
                </a:cubicBezTo>
                <a:cubicBezTo>
                  <a:pt x="3514293" y="6301527"/>
                  <a:pt x="3501228" y="6312198"/>
                  <a:pt x="3495582" y="6294435"/>
                </a:cubicBezTo>
                <a:cubicBezTo>
                  <a:pt x="3510531" y="6289685"/>
                  <a:pt x="3525478" y="6284935"/>
                  <a:pt x="3525478" y="6284935"/>
                </a:cubicBezTo>
                <a:cubicBezTo>
                  <a:pt x="3540427" y="6280185"/>
                  <a:pt x="3542308" y="6286106"/>
                  <a:pt x="3542308" y="6286106"/>
                </a:cubicBezTo>
                <a:cubicBezTo>
                  <a:pt x="3540427" y="6280185"/>
                  <a:pt x="3574086" y="6282528"/>
                  <a:pt x="3570323" y="6270685"/>
                </a:cubicBezTo>
                <a:cubicBezTo>
                  <a:pt x="3570323" y="6270685"/>
                  <a:pt x="3572204" y="6276606"/>
                  <a:pt x="3572204" y="6276606"/>
                </a:cubicBezTo>
                <a:cubicBezTo>
                  <a:pt x="3568441" y="6264763"/>
                  <a:pt x="3566559" y="6258841"/>
                  <a:pt x="3581507" y="6254091"/>
                </a:cubicBezTo>
                <a:cubicBezTo>
                  <a:pt x="3562796" y="6246997"/>
                  <a:pt x="3547848" y="6251748"/>
                  <a:pt x="3542202" y="6233983"/>
                </a:cubicBezTo>
                <a:cubicBezTo>
                  <a:pt x="3542202" y="6233983"/>
                  <a:pt x="3542202" y="6233983"/>
                  <a:pt x="3527255" y="6238732"/>
                </a:cubicBezTo>
                <a:cubicBezTo>
                  <a:pt x="3529137" y="6244654"/>
                  <a:pt x="3531018" y="6250575"/>
                  <a:pt x="3517952" y="6261248"/>
                </a:cubicBezTo>
                <a:cubicBezTo>
                  <a:pt x="3534782" y="6262419"/>
                  <a:pt x="3534782" y="6262419"/>
                  <a:pt x="3534782" y="6262419"/>
                </a:cubicBezTo>
                <a:cubicBezTo>
                  <a:pt x="3534782" y="6262419"/>
                  <a:pt x="3536663" y="6268341"/>
                  <a:pt x="3536663" y="6268341"/>
                </a:cubicBezTo>
                <a:cubicBezTo>
                  <a:pt x="3521715" y="6273090"/>
                  <a:pt x="3519834" y="6267169"/>
                  <a:pt x="3519834" y="6267169"/>
                </a:cubicBezTo>
                <a:cubicBezTo>
                  <a:pt x="3517952" y="6261248"/>
                  <a:pt x="3499240" y="6254153"/>
                  <a:pt x="3501122" y="6260075"/>
                </a:cubicBezTo>
                <a:lnTo>
                  <a:pt x="3503004" y="6265997"/>
                </a:lnTo>
                <a:cubicBezTo>
                  <a:pt x="3503004" y="6265997"/>
                  <a:pt x="3486174" y="6264825"/>
                  <a:pt x="3486174" y="6264825"/>
                </a:cubicBezTo>
                <a:cubicBezTo>
                  <a:pt x="3482411" y="6252982"/>
                  <a:pt x="3478648" y="6241139"/>
                  <a:pt x="3459937" y="6234046"/>
                </a:cubicBezTo>
                <a:cubicBezTo>
                  <a:pt x="3446870" y="6244717"/>
                  <a:pt x="3443106" y="6232872"/>
                  <a:pt x="3426276" y="6231701"/>
                </a:cubicBezTo>
                <a:cubicBezTo>
                  <a:pt x="3426276" y="6231701"/>
                  <a:pt x="3426276" y="6231701"/>
                  <a:pt x="3411329" y="6236451"/>
                </a:cubicBezTo>
                <a:cubicBezTo>
                  <a:pt x="3413210" y="6242372"/>
                  <a:pt x="3416974" y="6254217"/>
                  <a:pt x="3420737" y="6266060"/>
                </a:cubicBezTo>
                <a:cubicBezTo>
                  <a:pt x="3433803" y="6255388"/>
                  <a:pt x="3433803" y="6255388"/>
                  <a:pt x="3448751" y="6250638"/>
                </a:cubicBezTo>
                <a:cubicBezTo>
                  <a:pt x="3450633" y="6256560"/>
                  <a:pt x="3435685" y="6261309"/>
                  <a:pt x="3437567" y="6267231"/>
                </a:cubicBezTo>
                <a:cubicBezTo>
                  <a:pt x="3422619" y="6271981"/>
                  <a:pt x="3424500" y="6277903"/>
                  <a:pt x="3409552" y="6282653"/>
                </a:cubicBezTo>
                <a:cubicBezTo>
                  <a:pt x="3430146" y="6295668"/>
                  <a:pt x="3430146" y="6295668"/>
                  <a:pt x="3435791" y="6313434"/>
                </a:cubicBezTo>
                <a:cubicBezTo>
                  <a:pt x="3435791" y="6313434"/>
                  <a:pt x="3437672" y="6319355"/>
                  <a:pt x="3420843" y="6318184"/>
                </a:cubicBezTo>
                <a:cubicBezTo>
                  <a:pt x="3420843" y="6318184"/>
                  <a:pt x="3418960" y="6312261"/>
                  <a:pt x="3418960" y="6312261"/>
                </a:cubicBezTo>
                <a:cubicBezTo>
                  <a:pt x="3418960" y="6312261"/>
                  <a:pt x="3418960" y="6312261"/>
                  <a:pt x="3417079" y="6306340"/>
                </a:cubicBezTo>
                <a:cubicBezTo>
                  <a:pt x="3402131" y="6311090"/>
                  <a:pt x="3400249" y="6305169"/>
                  <a:pt x="3400249" y="6305169"/>
                </a:cubicBezTo>
                <a:cubicBezTo>
                  <a:pt x="3385302" y="6309918"/>
                  <a:pt x="3385302" y="6309918"/>
                  <a:pt x="3387183" y="6315840"/>
                </a:cubicBezTo>
                <a:cubicBezTo>
                  <a:pt x="3368472" y="6308746"/>
                  <a:pt x="3351642" y="6307574"/>
                  <a:pt x="3338576" y="6318246"/>
                </a:cubicBezTo>
                <a:cubicBezTo>
                  <a:pt x="3336694" y="6312323"/>
                  <a:pt x="3347878" y="6295730"/>
                  <a:pt x="3331050" y="6294559"/>
                </a:cubicBezTo>
                <a:cubicBezTo>
                  <a:pt x="3329168" y="6288637"/>
                  <a:pt x="3329168" y="6288637"/>
                  <a:pt x="3329168" y="6288637"/>
                </a:cubicBezTo>
                <a:cubicBezTo>
                  <a:pt x="3310457" y="6281545"/>
                  <a:pt x="3295509" y="6286295"/>
                  <a:pt x="3289863" y="6268529"/>
                </a:cubicBezTo>
                <a:cubicBezTo>
                  <a:pt x="3289863" y="6268529"/>
                  <a:pt x="3302930" y="6257857"/>
                  <a:pt x="3304811" y="6263779"/>
                </a:cubicBezTo>
                <a:cubicBezTo>
                  <a:pt x="3301047" y="6251935"/>
                  <a:pt x="3287981" y="6262608"/>
                  <a:pt x="3273034" y="6267357"/>
                </a:cubicBezTo>
                <a:cubicBezTo>
                  <a:pt x="3286099" y="6256685"/>
                  <a:pt x="3271151" y="6261435"/>
                  <a:pt x="3254322" y="6260263"/>
                </a:cubicBezTo>
                <a:cubicBezTo>
                  <a:pt x="3254322" y="6260263"/>
                  <a:pt x="3267388" y="6249591"/>
                  <a:pt x="3250559" y="6248420"/>
                </a:cubicBezTo>
                <a:cubicBezTo>
                  <a:pt x="3248677" y="6242499"/>
                  <a:pt x="3248677" y="6242499"/>
                  <a:pt x="3233729" y="6247248"/>
                </a:cubicBezTo>
                <a:cubicBezTo>
                  <a:pt x="3263625" y="6237748"/>
                  <a:pt x="3237386" y="6206967"/>
                  <a:pt x="3231742" y="6189203"/>
                </a:cubicBezTo>
                <a:cubicBezTo>
                  <a:pt x="3213031" y="6182110"/>
                  <a:pt x="3227979" y="6177361"/>
                  <a:pt x="3213031" y="6182110"/>
                </a:cubicBezTo>
                <a:cubicBezTo>
                  <a:pt x="3213031" y="6182110"/>
                  <a:pt x="3198082" y="6186860"/>
                  <a:pt x="3198082" y="6186860"/>
                </a:cubicBezTo>
                <a:cubicBezTo>
                  <a:pt x="3196201" y="6180937"/>
                  <a:pt x="3196201" y="6180937"/>
                  <a:pt x="3196201" y="6180937"/>
                </a:cubicBezTo>
                <a:cubicBezTo>
                  <a:pt x="3211148" y="6176187"/>
                  <a:pt x="3211148" y="6176187"/>
                  <a:pt x="3211148" y="6176187"/>
                </a:cubicBezTo>
                <a:cubicBezTo>
                  <a:pt x="3209266" y="6170266"/>
                  <a:pt x="3207385" y="6164345"/>
                  <a:pt x="3207385" y="6164345"/>
                </a:cubicBezTo>
                <a:cubicBezTo>
                  <a:pt x="3237281" y="6154845"/>
                  <a:pt x="3239162" y="6160766"/>
                  <a:pt x="3254111" y="6156017"/>
                </a:cubicBezTo>
                <a:cubicBezTo>
                  <a:pt x="3254111" y="6156017"/>
                  <a:pt x="3254111" y="6156017"/>
                  <a:pt x="3269059" y="6151266"/>
                </a:cubicBezTo>
                <a:cubicBezTo>
                  <a:pt x="3270940" y="6157187"/>
                  <a:pt x="3270940" y="6157187"/>
                  <a:pt x="3270940" y="6157187"/>
                </a:cubicBezTo>
                <a:cubicBezTo>
                  <a:pt x="3270940" y="6157187"/>
                  <a:pt x="3285889" y="6152438"/>
                  <a:pt x="3287771" y="6158361"/>
                </a:cubicBezTo>
                <a:cubicBezTo>
                  <a:pt x="3287771" y="6158361"/>
                  <a:pt x="3287771" y="6158361"/>
                  <a:pt x="3289652" y="6164282"/>
                </a:cubicBezTo>
                <a:cubicBezTo>
                  <a:pt x="3291534" y="6170203"/>
                  <a:pt x="3291534" y="6170203"/>
                  <a:pt x="3291534" y="6170203"/>
                </a:cubicBezTo>
                <a:cubicBezTo>
                  <a:pt x="3306481" y="6165454"/>
                  <a:pt x="3306481" y="6165454"/>
                  <a:pt x="3308363" y="6171375"/>
                </a:cubicBezTo>
                <a:cubicBezTo>
                  <a:pt x="3308363" y="6171375"/>
                  <a:pt x="3308363" y="6171375"/>
                  <a:pt x="3310246" y="6177296"/>
                </a:cubicBezTo>
                <a:cubicBezTo>
                  <a:pt x="3308363" y="6171375"/>
                  <a:pt x="3293416" y="6176125"/>
                  <a:pt x="3293416" y="6176125"/>
                </a:cubicBezTo>
                <a:cubicBezTo>
                  <a:pt x="3293416" y="6176125"/>
                  <a:pt x="3293416" y="6176125"/>
                  <a:pt x="3295297" y="6182047"/>
                </a:cubicBezTo>
                <a:cubicBezTo>
                  <a:pt x="3295297" y="6182047"/>
                  <a:pt x="3295297" y="6182047"/>
                  <a:pt x="3297178" y="6187967"/>
                </a:cubicBezTo>
                <a:cubicBezTo>
                  <a:pt x="3314009" y="6189141"/>
                  <a:pt x="3315890" y="6195062"/>
                  <a:pt x="3319653" y="6206904"/>
                </a:cubicBezTo>
                <a:cubicBezTo>
                  <a:pt x="3321536" y="6212828"/>
                  <a:pt x="3349550" y="6197405"/>
                  <a:pt x="3351432" y="6203328"/>
                </a:cubicBezTo>
                <a:cubicBezTo>
                  <a:pt x="3345786" y="6185562"/>
                  <a:pt x="3332720" y="6196234"/>
                  <a:pt x="3315890" y="6195062"/>
                </a:cubicBezTo>
                <a:cubicBezTo>
                  <a:pt x="3328957" y="6184391"/>
                  <a:pt x="3358853" y="6174891"/>
                  <a:pt x="3356971" y="6168968"/>
                </a:cubicBezTo>
                <a:lnTo>
                  <a:pt x="3385925" y="6156508"/>
                </a:lnTo>
                <a:lnTo>
                  <a:pt x="3371919" y="6164219"/>
                </a:lnTo>
                <a:cubicBezTo>
                  <a:pt x="3375682" y="6176062"/>
                  <a:pt x="3375682" y="6176062"/>
                  <a:pt x="3381328" y="6193828"/>
                </a:cubicBezTo>
                <a:cubicBezTo>
                  <a:pt x="3381328" y="6193828"/>
                  <a:pt x="3379445" y="6187906"/>
                  <a:pt x="3392512" y="6177234"/>
                </a:cubicBezTo>
                <a:cubicBezTo>
                  <a:pt x="3407459" y="6172484"/>
                  <a:pt x="3428053" y="6185500"/>
                  <a:pt x="3444882" y="6186672"/>
                </a:cubicBezTo>
                <a:cubicBezTo>
                  <a:pt x="3448647" y="6198515"/>
                  <a:pt x="3463594" y="6193765"/>
                  <a:pt x="3465475" y="6199686"/>
                </a:cubicBezTo>
                <a:cubicBezTo>
                  <a:pt x="3467358" y="6205608"/>
                  <a:pt x="3467358" y="6205608"/>
                  <a:pt x="3469239" y="6211531"/>
                </a:cubicBezTo>
                <a:cubicBezTo>
                  <a:pt x="3473002" y="6223372"/>
                  <a:pt x="3487951" y="6218624"/>
                  <a:pt x="3502898" y="6213874"/>
                </a:cubicBezTo>
                <a:cubicBezTo>
                  <a:pt x="3499135" y="6202031"/>
                  <a:pt x="3510320" y="6185437"/>
                  <a:pt x="3521504" y="6168843"/>
                </a:cubicBezTo>
                <a:cubicBezTo>
                  <a:pt x="3523386" y="6174765"/>
                  <a:pt x="3538334" y="6170015"/>
                  <a:pt x="3555164" y="6171187"/>
                </a:cubicBezTo>
                <a:cubicBezTo>
                  <a:pt x="3551401" y="6159344"/>
                  <a:pt x="3545756" y="6141579"/>
                  <a:pt x="3541992" y="6129736"/>
                </a:cubicBezTo>
                <a:cubicBezTo>
                  <a:pt x="3543873" y="6135657"/>
                  <a:pt x="3545756" y="6141579"/>
                  <a:pt x="3534571" y="6158173"/>
                </a:cubicBezTo>
                <a:cubicBezTo>
                  <a:pt x="3534571" y="6158173"/>
                  <a:pt x="3517742" y="6157001"/>
                  <a:pt x="3515860" y="6151079"/>
                </a:cubicBezTo>
                <a:cubicBezTo>
                  <a:pt x="3515860" y="6151079"/>
                  <a:pt x="3515860" y="6151079"/>
                  <a:pt x="3500911" y="6155830"/>
                </a:cubicBezTo>
                <a:cubicBezTo>
                  <a:pt x="3499030" y="6149906"/>
                  <a:pt x="3497148" y="6143985"/>
                  <a:pt x="3497148" y="6143985"/>
                </a:cubicBezTo>
                <a:cubicBezTo>
                  <a:pt x="3512096" y="6139234"/>
                  <a:pt x="3495267" y="6138064"/>
                  <a:pt x="3510214" y="6133314"/>
                </a:cubicBezTo>
                <a:cubicBezTo>
                  <a:pt x="3502688" y="6109627"/>
                  <a:pt x="3472791" y="6119126"/>
                  <a:pt x="3461607" y="6135718"/>
                </a:cubicBezTo>
                <a:cubicBezTo>
                  <a:pt x="3446658" y="6140469"/>
                  <a:pt x="3442895" y="6128626"/>
                  <a:pt x="3441014" y="6122704"/>
                </a:cubicBezTo>
                <a:cubicBezTo>
                  <a:pt x="3441014" y="6122704"/>
                  <a:pt x="3426066" y="6127454"/>
                  <a:pt x="3426066" y="6127454"/>
                </a:cubicBezTo>
                <a:cubicBezTo>
                  <a:pt x="3424185" y="6121533"/>
                  <a:pt x="3409236" y="6126283"/>
                  <a:pt x="3407355" y="6120362"/>
                </a:cubicBezTo>
                <a:cubicBezTo>
                  <a:pt x="3407355" y="6120362"/>
                  <a:pt x="3392407" y="6125112"/>
                  <a:pt x="3390525" y="6119188"/>
                </a:cubicBezTo>
                <a:cubicBezTo>
                  <a:pt x="3388644" y="6113267"/>
                  <a:pt x="3403591" y="6108517"/>
                  <a:pt x="3405473" y="6114439"/>
                </a:cubicBezTo>
                <a:cubicBezTo>
                  <a:pt x="3405473" y="6114439"/>
                  <a:pt x="3422303" y="6115612"/>
                  <a:pt x="3420421" y="6109689"/>
                </a:cubicBezTo>
                <a:cubicBezTo>
                  <a:pt x="3418540" y="6103767"/>
                  <a:pt x="3416658" y="6097847"/>
                  <a:pt x="3414776" y="6091924"/>
                </a:cubicBezTo>
                <a:cubicBezTo>
                  <a:pt x="3397947" y="6090752"/>
                  <a:pt x="3382998" y="6095502"/>
                  <a:pt x="3368050" y="6100251"/>
                </a:cubicBezTo>
                <a:cubicBezTo>
                  <a:pt x="3368050" y="6100251"/>
                  <a:pt x="3366168" y="6094329"/>
                  <a:pt x="3366168" y="6094329"/>
                </a:cubicBezTo>
                <a:cubicBezTo>
                  <a:pt x="3381117" y="6089581"/>
                  <a:pt x="3396064" y="6084831"/>
                  <a:pt x="3412894" y="6086002"/>
                </a:cubicBezTo>
                <a:cubicBezTo>
                  <a:pt x="3411013" y="6080081"/>
                  <a:pt x="3394182" y="6078909"/>
                  <a:pt x="3392301" y="6072987"/>
                </a:cubicBezTo>
                <a:cubicBezTo>
                  <a:pt x="3411013" y="6080081"/>
                  <a:pt x="3422197" y="6063487"/>
                  <a:pt x="3418434" y="6051645"/>
                </a:cubicBezTo>
                <a:cubicBezTo>
                  <a:pt x="3416553" y="6045723"/>
                  <a:pt x="3414671" y="6039801"/>
                  <a:pt x="3397841" y="6038628"/>
                </a:cubicBezTo>
                <a:cubicBezTo>
                  <a:pt x="3397841" y="6038628"/>
                  <a:pt x="3384774" y="6049300"/>
                  <a:pt x="3382893" y="6043379"/>
                </a:cubicBezTo>
                <a:cubicBezTo>
                  <a:pt x="3384774" y="6049300"/>
                  <a:pt x="3367945" y="6048128"/>
                  <a:pt x="3369826" y="6054051"/>
                </a:cubicBezTo>
                <a:cubicBezTo>
                  <a:pt x="3369826" y="6054051"/>
                  <a:pt x="3369826" y="6054051"/>
                  <a:pt x="3367945" y="6048128"/>
                </a:cubicBezTo>
                <a:cubicBezTo>
                  <a:pt x="3367945" y="6048128"/>
                  <a:pt x="3352997" y="6052879"/>
                  <a:pt x="3352997" y="6052879"/>
                </a:cubicBezTo>
                <a:cubicBezTo>
                  <a:pt x="3352997" y="6052879"/>
                  <a:pt x="3351115" y="6046958"/>
                  <a:pt x="3351115" y="6046958"/>
                </a:cubicBezTo>
                <a:cubicBezTo>
                  <a:pt x="3336167" y="6051707"/>
                  <a:pt x="3334285" y="6045785"/>
                  <a:pt x="3319338" y="6050535"/>
                </a:cubicBezTo>
                <a:cubicBezTo>
                  <a:pt x="3323101" y="6062379"/>
                  <a:pt x="3326864" y="6074222"/>
                  <a:pt x="3345575" y="6081316"/>
                </a:cubicBezTo>
                <a:cubicBezTo>
                  <a:pt x="3332509" y="6091987"/>
                  <a:pt x="3340036" y="6115674"/>
                  <a:pt x="3356866" y="6116845"/>
                </a:cubicBezTo>
                <a:cubicBezTo>
                  <a:pt x="3360629" y="6128688"/>
                  <a:pt x="3375576" y="6123938"/>
                  <a:pt x="3379340" y="6135783"/>
                </a:cubicBezTo>
                <a:cubicBezTo>
                  <a:pt x="3364392" y="6140533"/>
                  <a:pt x="3368156" y="6152376"/>
                  <a:pt x="3351326" y="6151203"/>
                </a:cubicBezTo>
                <a:cubicBezTo>
                  <a:pt x="3353208" y="6157125"/>
                  <a:pt x="3355089" y="6163047"/>
                  <a:pt x="3355089" y="6163047"/>
                </a:cubicBezTo>
                <a:cubicBezTo>
                  <a:pt x="3355089" y="6163047"/>
                  <a:pt x="3340141" y="6167797"/>
                  <a:pt x="3340141" y="6167797"/>
                </a:cubicBezTo>
                <a:cubicBezTo>
                  <a:pt x="3338259" y="6161875"/>
                  <a:pt x="3328851" y="6132266"/>
                  <a:pt x="3312022" y="6131096"/>
                </a:cubicBezTo>
                <a:cubicBezTo>
                  <a:pt x="3310140" y="6125174"/>
                  <a:pt x="3310140" y="6125174"/>
                  <a:pt x="3308258" y="6119251"/>
                </a:cubicBezTo>
                <a:cubicBezTo>
                  <a:pt x="3302613" y="6101486"/>
                  <a:pt x="3276480" y="6122829"/>
                  <a:pt x="3257769" y="6115736"/>
                </a:cubicBezTo>
                <a:cubicBezTo>
                  <a:pt x="3255888" y="6109815"/>
                  <a:pt x="3282020" y="6088472"/>
                  <a:pt x="3280138" y="6082549"/>
                </a:cubicBezTo>
                <a:cubicBezTo>
                  <a:pt x="3296968" y="6083722"/>
                  <a:pt x="3313798" y="6084894"/>
                  <a:pt x="3317561" y="6096737"/>
                </a:cubicBezTo>
                <a:cubicBezTo>
                  <a:pt x="3330628" y="6086065"/>
                  <a:pt x="3324982" y="6068300"/>
                  <a:pt x="3308153" y="6067128"/>
                </a:cubicBezTo>
                <a:cubicBezTo>
                  <a:pt x="3308153" y="6067128"/>
                  <a:pt x="3295086" y="6077800"/>
                  <a:pt x="3295086" y="6077800"/>
                </a:cubicBezTo>
                <a:cubicBezTo>
                  <a:pt x="3293205" y="6071879"/>
                  <a:pt x="3274493" y="6064785"/>
                  <a:pt x="3287559" y="6054112"/>
                </a:cubicBezTo>
                <a:cubicBezTo>
                  <a:pt x="3270730" y="6052940"/>
                  <a:pt x="3255782" y="6057691"/>
                  <a:pt x="3252019" y="6045848"/>
                </a:cubicBezTo>
                <a:cubicBezTo>
                  <a:pt x="3252019" y="6045848"/>
                  <a:pt x="3252019" y="6045848"/>
                  <a:pt x="3237071" y="6050598"/>
                </a:cubicBezTo>
                <a:cubicBezTo>
                  <a:pt x="3235189" y="6044676"/>
                  <a:pt x="3235189" y="6044676"/>
                  <a:pt x="3233307" y="6038755"/>
                </a:cubicBezTo>
                <a:cubicBezTo>
                  <a:pt x="3231426" y="6032833"/>
                  <a:pt x="3216477" y="6037582"/>
                  <a:pt x="3197766" y="6030488"/>
                </a:cubicBezTo>
                <a:cubicBezTo>
                  <a:pt x="3199648" y="6036410"/>
                  <a:pt x="3184700" y="6041160"/>
                  <a:pt x="3167870" y="6039988"/>
                </a:cubicBezTo>
                <a:cubicBezTo>
                  <a:pt x="3164107" y="6028145"/>
                  <a:pt x="3173410" y="6005630"/>
                  <a:pt x="3154698" y="5998538"/>
                </a:cubicBezTo>
                <a:cubicBezTo>
                  <a:pt x="3184594" y="5989038"/>
                  <a:pt x="3190239" y="6006802"/>
                  <a:pt x="3208951" y="6013895"/>
                </a:cubicBezTo>
                <a:cubicBezTo>
                  <a:pt x="3222017" y="6003223"/>
                  <a:pt x="3225780" y="6015068"/>
                  <a:pt x="3253795" y="5999645"/>
                </a:cubicBezTo>
                <a:lnTo>
                  <a:pt x="3255676" y="6005568"/>
                </a:lnTo>
                <a:cubicBezTo>
                  <a:pt x="3257558" y="6011490"/>
                  <a:pt x="3257558" y="6011490"/>
                  <a:pt x="3259440" y="6017411"/>
                </a:cubicBezTo>
                <a:cubicBezTo>
                  <a:pt x="3261322" y="6023333"/>
                  <a:pt x="3261322" y="6023333"/>
                  <a:pt x="3263204" y="6029255"/>
                </a:cubicBezTo>
                <a:cubicBezTo>
                  <a:pt x="3278152" y="6024506"/>
                  <a:pt x="3280033" y="6030427"/>
                  <a:pt x="3294981" y="6025676"/>
                </a:cubicBezTo>
                <a:cubicBezTo>
                  <a:pt x="3294981" y="6025676"/>
                  <a:pt x="3293100" y="6019755"/>
                  <a:pt x="3293100" y="6019755"/>
                </a:cubicBezTo>
                <a:cubicBezTo>
                  <a:pt x="3308048" y="6015006"/>
                  <a:pt x="3324877" y="6016178"/>
                  <a:pt x="3326759" y="6022099"/>
                </a:cubicBezTo>
                <a:cubicBezTo>
                  <a:pt x="3332352" y="6013802"/>
                  <a:pt x="3330000" y="6006399"/>
                  <a:pt x="3324147" y="6000924"/>
                </a:cubicBezTo>
                <a:lnTo>
                  <a:pt x="3306025" y="5993556"/>
                </a:lnTo>
                <a:lnTo>
                  <a:pt x="3307069" y="5992497"/>
                </a:lnTo>
                <a:cubicBezTo>
                  <a:pt x="3304728" y="5991612"/>
                  <a:pt x="3300521" y="5991318"/>
                  <a:pt x="3300521" y="5991318"/>
                </a:cubicBezTo>
                <a:lnTo>
                  <a:pt x="3306025" y="5993556"/>
                </a:lnTo>
                <a:lnTo>
                  <a:pt x="3302402" y="5997240"/>
                </a:lnTo>
                <a:cubicBezTo>
                  <a:pt x="3302402" y="5997240"/>
                  <a:pt x="3285572" y="5996068"/>
                  <a:pt x="3283691" y="5990145"/>
                </a:cubicBezTo>
                <a:cubicBezTo>
                  <a:pt x="3283691" y="5990145"/>
                  <a:pt x="3283691" y="5990145"/>
                  <a:pt x="3268742" y="5994895"/>
                </a:cubicBezTo>
                <a:cubicBezTo>
                  <a:pt x="3268742" y="5994895"/>
                  <a:pt x="3266861" y="5988974"/>
                  <a:pt x="3266861" y="5988974"/>
                </a:cubicBezTo>
                <a:cubicBezTo>
                  <a:pt x="3281810" y="5984224"/>
                  <a:pt x="3263098" y="5977131"/>
                  <a:pt x="3278046" y="5972381"/>
                </a:cubicBezTo>
                <a:cubicBezTo>
                  <a:pt x="3255571" y="5953444"/>
                  <a:pt x="3238742" y="5952272"/>
                  <a:pt x="3218148" y="5939257"/>
                </a:cubicBezTo>
                <a:cubicBezTo>
                  <a:pt x="3218148" y="5939257"/>
                  <a:pt x="3218148" y="5939257"/>
                  <a:pt x="3216267" y="5933335"/>
                </a:cubicBezTo>
                <a:cubicBezTo>
                  <a:pt x="3216267" y="5933335"/>
                  <a:pt x="3218148" y="5939257"/>
                  <a:pt x="3203200" y="5944006"/>
                </a:cubicBezTo>
                <a:cubicBezTo>
                  <a:pt x="3188252" y="5948756"/>
                  <a:pt x="3188252" y="5948756"/>
                  <a:pt x="3188252" y="5948756"/>
                </a:cubicBezTo>
                <a:cubicBezTo>
                  <a:pt x="3186371" y="5942835"/>
                  <a:pt x="3186371" y="5942835"/>
                  <a:pt x="3186371" y="5942835"/>
                </a:cubicBezTo>
                <a:cubicBezTo>
                  <a:pt x="3201319" y="5938085"/>
                  <a:pt x="3201319" y="5938085"/>
                  <a:pt x="3201319" y="5938085"/>
                </a:cubicBezTo>
                <a:cubicBezTo>
                  <a:pt x="3199437" y="5932164"/>
                  <a:pt x="3214385" y="5927413"/>
                  <a:pt x="3214385" y="5927413"/>
                </a:cubicBezTo>
                <a:cubicBezTo>
                  <a:pt x="3210623" y="5915571"/>
                  <a:pt x="3195674" y="5920321"/>
                  <a:pt x="3193792" y="5914400"/>
                </a:cubicBezTo>
                <a:cubicBezTo>
                  <a:pt x="3191911" y="5908477"/>
                  <a:pt x="3191911" y="5908477"/>
                  <a:pt x="3190029" y="5902555"/>
                </a:cubicBezTo>
                <a:cubicBezTo>
                  <a:pt x="3188148" y="5896634"/>
                  <a:pt x="3188148" y="5896634"/>
                  <a:pt x="3188148" y="5896634"/>
                </a:cubicBezTo>
                <a:cubicBezTo>
                  <a:pt x="3173200" y="5901383"/>
                  <a:pt x="3173200" y="5901383"/>
                  <a:pt x="3173200" y="5901383"/>
                </a:cubicBezTo>
                <a:cubicBezTo>
                  <a:pt x="3173200" y="5901383"/>
                  <a:pt x="3176962" y="5913227"/>
                  <a:pt x="3162015" y="5917977"/>
                </a:cubicBezTo>
                <a:cubicBezTo>
                  <a:pt x="3163896" y="5923899"/>
                  <a:pt x="3178845" y="5919149"/>
                  <a:pt x="3178845" y="5919149"/>
                </a:cubicBezTo>
                <a:cubicBezTo>
                  <a:pt x="3180725" y="5925071"/>
                  <a:pt x="3182608" y="5930992"/>
                  <a:pt x="3184489" y="5936913"/>
                </a:cubicBezTo>
                <a:cubicBezTo>
                  <a:pt x="3156475" y="5952335"/>
                  <a:pt x="3165777" y="5929821"/>
                  <a:pt x="3137763" y="5945241"/>
                </a:cubicBezTo>
                <a:cubicBezTo>
                  <a:pt x="3135881" y="5939321"/>
                  <a:pt x="3132118" y="5927476"/>
                  <a:pt x="3117170" y="5932226"/>
                </a:cubicBezTo>
                <a:cubicBezTo>
                  <a:pt x="3115289" y="5926304"/>
                  <a:pt x="3113408" y="5920383"/>
                  <a:pt x="3113408" y="5920383"/>
                </a:cubicBezTo>
                <a:cubicBezTo>
                  <a:pt x="3113408" y="5920383"/>
                  <a:pt x="3145185" y="5916805"/>
                  <a:pt x="3160133" y="5912055"/>
                </a:cubicBezTo>
                <a:cubicBezTo>
                  <a:pt x="3156369" y="5900212"/>
                  <a:pt x="3152606" y="5888368"/>
                  <a:pt x="3165672" y="5877696"/>
                </a:cubicBezTo>
                <a:cubicBezTo>
                  <a:pt x="3165672" y="5877696"/>
                  <a:pt x="3165672" y="5877696"/>
                  <a:pt x="3148843" y="5876524"/>
                </a:cubicBezTo>
                <a:cubicBezTo>
                  <a:pt x="3145080" y="5864682"/>
                  <a:pt x="3156264" y="5848088"/>
                  <a:pt x="3139434" y="5846916"/>
                </a:cubicBezTo>
                <a:cubicBezTo>
                  <a:pt x="3139434" y="5846916"/>
                  <a:pt x="3141316" y="5852838"/>
                  <a:pt x="3141316" y="5852838"/>
                </a:cubicBezTo>
                <a:cubicBezTo>
                  <a:pt x="3143198" y="5858760"/>
                  <a:pt x="3143198" y="5858760"/>
                  <a:pt x="3145080" y="5864682"/>
                </a:cubicBezTo>
                <a:cubicBezTo>
                  <a:pt x="3130132" y="5869432"/>
                  <a:pt x="3128250" y="5863509"/>
                  <a:pt x="3111420" y="5862338"/>
                </a:cubicBezTo>
                <a:cubicBezTo>
                  <a:pt x="3126368" y="5857588"/>
                  <a:pt x="3128250" y="5863509"/>
                  <a:pt x="3126368" y="5857588"/>
                </a:cubicBezTo>
                <a:cubicBezTo>
                  <a:pt x="3126368" y="5857588"/>
                  <a:pt x="3124487" y="5851666"/>
                  <a:pt x="3124487" y="5851666"/>
                </a:cubicBezTo>
                <a:cubicBezTo>
                  <a:pt x="3122605" y="5845744"/>
                  <a:pt x="3118841" y="5833901"/>
                  <a:pt x="3116960" y="5827979"/>
                </a:cubicBezTo>
                <a:cubicBezTo>
                  <a:pt x="3131908" y="5823229"/>
                  <a:pt x="3133790" y="5829151"/>
                  <a:pt x="3135671" y="5835072"/>
                </a:cubicBezTo>
                <a:cubicBezTo>
                  <a:pt x="3148737" y="5824401"/>
                  <a:pt x="3159923" y="5807808"/>
                  <a:pt x="3156158" y="5795966"/>
                </a:cubicBezTo>
                <a:cubicBezTo>
                  <a:pt x="3139329" y="5794794"/>
                  <a:pt x="3124381" y="5799543"/>
                  <a:pt x="3109433" y="5804294"/>
                </a:cubicBezTo>
                <a:cubicBezTo>
                  <a:pt x="3107551" y="5798370"/>
                  <a:pt x="3103788" y="5786528"/>
                  <a:pt x="3103788" y="5786528"/>
                </a:cubicBezTo>
                <a:cubicBezTo>
                  <a:pt x="3101907" y="5780606"/>
                  <a:pt x="3090722" y="5797200"/>
                  <a:pt x="3086958" y="5785357"/>
                </a:cubicBezTo>
                <a:cubicBezTo>
                  <a:pt x="3085077" y="5779434"/>
                  <a:pt x="3114973" y="5769934"/>
                  <a:pt x="3111210" y="5758091"/>
                </a:cubicBezTo>
                <a:cubicBezTo>
                  <a:pt x="3096261" y="5762840"/>
                  <a:pt x="3096261" y="5762840"/>
                  <a:pt x="3096261" y="5762840"/>
                </a:cubicBezTo>
                <a:cubicBezTo>
                  <a:pt x="3094380" y="5756918"/>
                  <a:pt x="3094380" y="5756918"/>
                  <a:pt x="3109328" y="5752169"/>
                </a:cubicBezTo>
                <a:cubicBezTo>
                  <a:pt x="3109328" y="5752169"/>
                  <a:pt x="3107446" y="5746248"/>
                  <a:pt x="3107446" y="5746248"/>
                </a:cubicBezTo>
                <a:cubicBezTo>
                  <a:pt x="3122394" y="5741499"/>
                  <a:pt x="3120512" y="5735576"/>
                  <a:pt x="3120512" y="5735576"/>
                </a:cubicBezTo>
                <a:lnTo>
                  <a:pt x="3129459" y="5722302"/>
                </a:lnTo>
                <a:lnTo>
                  <a:pt x="3133578" y="5724904"/>
                </a:lnTo>
                <a:lnTo>
                  <a:pt x="3137343" y="5736749"/>
                </a:lnTo>
                <a:cubicBezTo>
                  <a:pt x="3150409" y="5726077"/>
                  <a:pt x="3167239" y="5727249"/>
                  <a:pt x="3182186" y="5722499"/>
                </a:cubicBezTo>
                <a:cubicBezTo>
                  <a:pt x="3210201" y="5707077"/>
                  <a:pt x="3172778" y="5692890"/>
                  <a:pt x="3155948" y="5691717"/>
                </a:cubicBezTo>
                <a:cubicBezTo>
                  <a:pt x="3142882" y="5702390"/>
                  <a:pt x="3146644" y="5714233"/>
                  <a:pt x="3133578" y="5724904"/>
                </a:cubicBezTo>
                <a:lnTo>
                  <a:pt x="3131697" y="5718983"/>
                </a:lnTo>
                <a:lnTo>
                  <a:pt x="3129459" y="5722302"/>
                </a:lnTo>
                <a:lnTo>
                  <a:pt x="3112986" y="5711889"/>
                </a:lnTo>
                <a:cubicBezTo>
                  <a:pt x="3109223" y="5700045"/>
                  <a:pt x="3092393" y="5698874"/>
                  <a:pt x="3086747" y="5681109"/>
                </a:cubicBezTo>
                <a:cubicBezTo>
                  <a:pt x="3101696" y="5676359"/>
                  <a:pt x="3097932" y="5664515"/>
                  <a:pt x="3116644" y="5671610"/>
                </a:cubicBezTo>
                <a:cubicBezTo>
                  <a:pt x="3114762" y="5665687"/>
                  <a:pt x="3125947" y="5649095"/>
                  <a:pt x="3109117" y="5647922"/>
                </a:cubicBezTo>
                <a:cubicBezTo>
                  <a:pt x="3109117" y="5647922"/>
                  <a:pt x="3096050" y="5658594"/>
                  <a:pt x="3096050" y="5658594"/>
                </a:cubicBezTo>
                <a:cubicBezTo>
                  <a:pt x="3092287" y="5646749"/>
                  <a:pt x="3073576" y="5639657"/>
                  <a:pt x="3086642" y="5628985"/>
                </a:cubicBezTo>
                <a:cubicBezTo>
                  <a:pt x="3086642" y="5628985"/>
                  <a:pt x="3086642" y="5628985"/>
                  <a:pt x="3084760" y="5623063"/>
                </a:cubicBezTo>
                <a:cubicBezTo>
                  <a:pt x="3082879" y="5617142"/>
                  <a:pt x="3082879" y="5617142"/>
                  <a:pt x="3067931" y="5621893"/>
                </a:cubicBezTo>
                <a:cubicBezTo>
                  <a:pt x="3069812" y="5627814"/>
                  <a:pt x="3069812" y="5627814"/>
                  <a:pt x="3071694" y="5633735"/>
                </a:cubicBezTo>
                <a:cubicBezTo>
                  <a:pt x="3056746" y="5638485"/>
                  <a:pt x="3054864" y="5632563"/>
                  <a:pt x="3052983" y="5626642"/>
                </a:cubicBezTo>
                <a:cubicBezTo>
                  <a:pt x="3038034" y="5631392"/>
                  <a:pt x="3038034" y="5631392"/>
                  <a:pt x="3038034" y="5631392"/>
                </a:cubicBezTo>
                <a:cubicBezTo>
                  <a:pt x="3038034" y="5631392"/>
                  <a:pt x="3023087" y="5636142"/>
                  <a:pt x="3021205" y="5630220"/>
                </a:cubicBezTo>
                <a:cubicBezTo>
                  <a:pt x="3019323" y="5624298"/>
                  <a:pt x="3034272" y="5619548"/>
                  <a:pt x="3032390" y="5613626"/>
                </a:cubicBezTo>
                <a:cubicBezTo>
                  <a:pt x="3034272" y="5619548"/>
                  <a:pt x="3036153" y="5625471"/>
                  <a:pt x="3036153" y="5625471"/>
                </a:cubicBezTo>
                <a:cubicBezTo>
                  <a:pt x="3049219" y="5614798"/>
                  <a:pt x="3066049" y="5615971"/>
                  <a:pt x="3062286" y="5604126"/>
                </a:cubicBezTo>
                <a:cubicBezTo>
                  <a:pt x="3064168" y="5610048"/>
                  <a:pt x="3080998" y="5611221"/>
                  <a:pt x="3080998" y="5611221"/>
                </a:cubicBezTo>
                <a:cubicBezTo>
                  <a:pt x="3080998" y="5611221"/>
                  <a:pt x="3079115" y="5605298"/>
                  <a:pt x="3077233" y="5599377"/>
                </a:cubicBezTo>
                <a:cubicBezTo>
                  <a:pt x="3075352" y="5593456"/>
                  <a:pt x="3060405" y="5598206"/>
                  <a:pt x="3056640" y="5586361"/>
                </a:cubicBezTo>
                <a:cubicBezTo>
                  <a:pt x="3056640" y="5586361"/>
                  <a:pt x="3071588" y="5581610"/>
                  <a:pt x="3088419" y="5582784"/>
                </a:cubicBezTo>
                <a:cubicBezTo>
                  <a:pt x="3086536" y="5576862"/>
                  <a:pt x="3082773" y="5565018"/>
                  <a:pt x="3097721" y="5560268"/>
                </a:cubicBezTo>
                <a:cubicBezTo>
                  <a:pt x="3092077" y="5542504"/>
                  <a:pt x="3075247" y="5541331"/>
                  <a:pt x="3069602" y="5523567"/>
                </a:cubicBezTo>
                <a:cubicBezTo>
                  <a:pt x="3086431" y="5524739"/>
                  <a:pt x="3088312" y="5530660"/>
                  <a:pt x="3101379" y="5519989"/>
                </a:cubicBezTo>
                <a:cubicBezTo>
                  <a:pt x="3118209" y="5521160"/>
                  <a:pt x="3120091" y="5527082"/>
                  <a:pt x="3120091" y="5527082"/>
                </a:cubicBezTo>
                <a:cubicBezTo>
                  <a:pt x="3131276" y="5510488"/>
                  <a:pt x="3108801" y="5491552"/>
                  <a:pt x="3091971" y="5490380"/>
                </a:cubicBezTo>
                <a:cubicBezTo>
                  <a:pt x="3106919" y="5485630"/>
                  <a:pt x="3105037" y="5479708"/>
                  <a:pt x="3103156" y="5473787"/>
                </a:cubicBezTo>
                <a:cubicBezTo>
                  <a:pt x="3103156" y="5473787"/>
                  <a:pt x="3103156" y="5473787"/>
                  <a:pt x="3101274" y="5467866"/>
                </a:cubicBezTo>
                <a:cubicBezTo>
                  <a:pt x="3086326" y="5472616"/>
                  <a:pt x="3105037" y="5479708"/>
                  <a:pt x="3071378" y="5477366"/>
                </a:cubicBezTo>
                <a:cubicBezTo>
                  <a:pt x="3069497" y="5471443"/>
                  <a:pt x="3069497" y="5471443"/>
                  <a:pt x="3082563" y="5460771"/>
                </a:cubicBezTo>
                <a:cubicBezTo>
                  <a:pt x="3050785" y="5464350"/>
                  <a:pt x="3060088" y="5441835"/>
                  <a:pt x="3088102" y="5426413"/>
                </a:cubicBezTo>
                <a:cubicBezTo>
                  <a:pt x="3069392" y="5419320"/>
                  <a:pt x="3054443" y="5424070"/>
                  <a:pt x="3035731" y="5416976"/>
                </a:cubicBezTo>
                <a:cubicBezTo>
                  <a:pt x="3050680" y="5412226"/>
                  <a:pt x="3035731" y="5416976"/>
                  <a:pt x="3048798" y="5406304"/>
                </a:cubicBezTo>
                <a:cubicBezTo>
                  <a:pt x="3050680" y="5412226"/>
                  <a:pt x="3048798" y="5406304"/>
                  <a:pt x="3063746" y="5401554"/>
                </a:cubicBezTo>
                <a:cubicBezTo>
                  <a:pt x="3063746" y="5401554"/>
                  <a:pt x="3061864" y="5395633"/>
                  <a:pt x="3061864" y="5395633"/>
                </a:cubicBezTo>
                <a:cubicBezTo>
                  <a:pt x="3061864" y="5395633"/>
                  <a:pt x="3073049" y="5379039"/>
                  <a:pt x="3074931" y="5384961"/>
                </a:cubicBezTo>
                <a:cubicBezTo>
                  <a:pt x="3058101" y="5383789"/>
                  <a:pt x="3069286" y="5367197"/>
                  <a:pt x="3052456" y="5366024"/>
                </a:cubicBezTo>
                <a:cubicBezTo>
                  <a:pt x="3056219" y="5377867"/>
                  <a:pt x="3043153" y="5388539"/>
                  <a:pt x="3028205" y="5393289"/>
                </a:cubicBezTo>
                <a:cubicBezTo>
                  <a:pt x="3024441" y="5381445"/>
                  <a:pt x="3035626" y="5364853"/>
                  <a:pt x="3048693" y="5354181"/>
                </a:cubicBezTo>
                <a:cubicBezTo>
                  <a:pt x="3052456" y="5366024"/>
                  <a:pt x="3067404" y="5361275"/>
                  <a:pt x="3082352" y="5356525"/>
                </a:cubicBezTo>
                <a:cubicBezTo>
                  <a:pt x="3082352" y="5356525"/>
                  <a:pt x="3080470" y="5350604"/>
                  <a:pt x="3078589" y="5344681"/>
                </a:cubicBezTo>
                <a:cubicBezTo>
                  <a:pt x="3063640" y="5349432"/>
                  <a:pt x="3063640" y="5349432"/>
                  <a:pt x="3048693" y="5354181"/>
                </a:cubicBezTo>
                <a:cubicBezTo>
                  <a:pt x="3059877" y="5337587"/>
                  <a:pt x="3078589" y="5344681"/>
                  <a:pt x="3072943" y="5326916"/>
                </a:cubicBezTo>
                <a:cubicBezTo>
                  <a:pt x="3086010" y="5316244"/>
                  <a:pt x="3104721" y="5323338"/>
                  <a:pt x="3115907" y="5306745"/>
                </a:cubicBezTo>
                <a:cubicBezTo>
                  <a:pt x="3119670" y="5318588"/>
                  <a:pt x="3121551" y="5324509"/>
                  <a:pt x="3108485" y="5335183"/>
                </a:cubicBezTo>
                <a:cubicBezTo>
                  <a:pt x="3123433" y="5330432"/>
                  <a:pt x="3121551" y="5324509"/>
                  <a:pt x="3119670" y="5318588"/>
                </a:cubicBezTo>
                <a:cubicBezTo>
                  <a:pt x="3134617" y="5313838"/>
                  <a:pt x="3134617" y="5313838"/>
                  <a:pt x="3132736" y="5307917"/>
                </a:cubicBezTo>
                <a:cubicBezTo>
                  <a:pt x="3128973" y="5296072"/>
                  <a:pt x="3110261" y="5288979"/>
                  <a:pt x="3082247" y="5304401"/>
                </a:cubicBezTo>
                <a:cubicBezTo>
                  <a:pt x="3082247" y="5304401"/>
                  <a:pt x="3082247" y="5304401"/>
                  <a:pt x="3080365" y="5298479"/>
                </a:cubicBezTo>
                <a:cubicBezTo>
                  <a:pt x="3065417" y="5303229"/>
                  <a:pt x="3065417" y="5303229"/>
                  <a:pt x="3065417" y="5303229"/>
                </a:cubicBezTo>
                <a:cubicBezTo>
                  <a:pt x="3065417" y="5303229"/>
                  <a:pt x="3063535" y="5297308"/>
                  <a:pt x="3063535" y="5297308"/>
                </a:cubicBezTo>
                <a:cubicBezTo>
                  <a:pt x="3065417" y="5303229"/>
                  <a:pt x="3065417" y="5303229"/>
                  <a:pt x="3078483" y="5292558"/>
                </a:cubicBezTo>
                <a:cubicBezTo>
                  <a:pt x="3076601" y="5286636"/>
                  <a:pt x="3061654" y="5291386"/>
                  <a:pt x="3061654" y="5291386"/>
                </a:cubicBezTo>
                <a:cubicBezTo>
                  <a:pt x="3063535" y="5297308"/>
                  <a:pt x="3046705" y="5296136"/>
                  <a:pt x="3031758" y="5300886"/>
                </a:cubicBezTo>
                <a:cubicBezTo>
                  <a:pt x="3035521" y="5312729"/>
                  <a:pt x="3005625" y="5322229"/>
                  <a:pt x="3024336" y="5329322"/>
                </a:cubicBezTo>
                <a:cubicBezTo>
                  <a:pt x="3009388" y="5334072"/>
                  <a:pt x="3005625" y="5322229"/>
                  <a:pt x="3003743" y="5316308"/>
                </a:cubicBezTo>
                <a:cubicBezTo>
                  <a:pt x="3003743" y="5316308"/>
                  <a:pt x="2988796" y="5321057"/>
                  <a:pt x="2986913" y="5315136"/>
                </a:cubicBezTo>
                <a:cubicBezTo>
                  <a:pt x="2986913" y="5315136"/>
                  <a:pt x="2986913" y="5315136"/>
                  <a:pt x="2985031" y="5309215"/>
                </a:cubicBezTo>
                <a:cubicBezTo>
                  <a:pt x="2985031" y="5309215"/>
                  <a:pt x="2985031" y="5309215"/>
                  <a:pt x="2983150" y="5303292"/>
                </a:cubicBezTo>
                <a:cubicBezTo>
                  <a:pt x="2983150" y="5303292"/>
                  <a:pt x="2983150" y="5303292"/>
                  <a:pt x="2998098" y="5298543"/>
                </a:cubicBezTo>
                <a:cubicBezTo>
                  <a:pt x="3013046" y="5293792"/>
                  <a:pt x="3013046" y="5293792"/>
                  <a:pt x="3014927" y="5299715"/>
                </a:cubicBezTo>
                <a:cubicBezTo>
                  <a:pt x="3031758" y="5300886"/>
                  <a:pt x="3027994" y="5289043"/>
                  <a:pt x="3029876" y="5294964"/>
                </a:cubicBezTo>
                <a:cubicBezTo>
                  <a:pt x="3027994" y="5289043"/>
                  <a:pt x="3041061" y="5278371"/>
                  <a:pt x="3026112" y="5283121"/>
                </a:cubicBezTo>
                <a:cubicBezTo>
                  <a:pt x="3037297" y="5266527"/>
                  <a:pt x="3056008" y="5273621"/>
                  <a:pt x="3072838" y="5274794"/>
                </a:cubicBezTo>
                <a:cubicBezTo>
                  <a:pt x="3070957" y="5268871"/>
                  <a:pt x="3070957" y="5268871"/>
                  <a:pt x="3070957" y="5268871"/>
                </a:cubicBezTo>
                <a:cubicBezTo>
                  <a:pt x="3070957" y="5268871"/>
                  <a:pt x="3069075" y="5262949"/>
                  <a:pt x="3067194" y="5257028"/>
                </a:cubicBezTo>
                <a:cubicBezTo>
                  <a:pt x="3065312" y="5251106"/>
                  <a:pt x="3063430" y="5245184"/>
                  <a:pt x="3063430" y="5245184"/>
                </a:cubicBezTo>
                <a:cubicBezTo>
                  <a:pt x="3061548" y="5239262"/>
                  <a:pt x="3048482" y="5249934"/>
                  <a:pt x="3046600" y="5244012"/>
                </a:cubicBezTo>
                <a:cubicBezTo>
                  <a:pt x="3044719" y="5238091"/>
                  <a:pt x="3044719" y="5238091"/>
                  <a:pt x="3057785" y="5227420"/>
                </a:cubicBezTo>
                <a:cubicBezTo>
                  <a:pt x="3055903" y="5221498"/>
                  <a:pt x="3048377" y="5197811"/>
                  <a:pt x="3018480" y="5207310"/>
                </a:cubicBezTo>
                <a:cubicBezTo>
                  <a:pt x="3016599" y="5201389"/>
                  <a:pt x="3003532" y="5212060"/>
                  <a:pt x="3003532" y="5212060"/>
                </a:cubicBezTo>
                <a:cubicBezTo>
                  <a:pt x="2984821" y="5204966"/>
                  <a:pt x="2981058" y="5193123"/>
                  <a:pt x="2966109" y="5197873"/>
                </a:cubicBezTo>
                <a:cubicBezTo>
                  <a:pt x="2949280" y="5196701"/>
                  <a:pt x="2945517" y="5184859"/>
                  <a:pt x="2945517" y="5184859"/>
                </a:cubicBezTo>
                <a:cubicBezTo>
                  <a:pt x="2943635" y="5178936"/>
                  <a:pt x="2939872" y="5167093"/>
                  <a:pt x="2954819" y="5162343"/>
                </a:cubicBezTo>
                <a:cubicBezTo>
                  <a:pt x="2964228" y="5191953"/>
                  <a:pt x="2977294" y="5181280"/>
                  <a:pt x="2996005" y="5188373"/>
                </a:cubicBezTo>
                <a:cubicBezTo>
                  <a:pt x="3010954" y="5183624"/>
                  <a:pt x="3007190" y="5171781"/>
                  <a:pt x="3024020" y="5172953"/>
                </a:cubicBezTo>
                <a:cubicBezTo>
                  <a:pt x="3025902" y="5178874"/>
                  <a:pt x="3025902" y="5178874"/>
                  <a:pt x="3027783" y="5184795"/>
                </a:cubicBezTo>
                <a:cubicBezTo>
                  <a:pt x="3042731" y="5180045"/>
                  <a:pt x="3042731" y="5180045"/>
                  <a:pt x="3042731" y="5180045"/>
                </a:cubicBezTo>
                <a:cubicBezTo>
                  <a:pt x="3059561" y="5181217"/>
                  <a:pt x="3063324" y="5193061"/>
                  <a:pt x="3065207" y="5198982"/>
                </a:cubicBezTo>
                <a:cubicBezTo>
                  <a:pt x="3067087" y="5204904"/>
                  <a:pt x="3057785" y="5227420"/>
                  <a:pt x="3074614" y="5228590"/>
                </a:cubicBezTo>
                <a:cubicBezTo>
                  <a:pt x="3072733" y="5222670"/>
                  <a:pt x="3087681" y="5217920"/>
                  <a:pt x="3087681" y="5217920"/>
                </a:cubicBezTo>
                <a:cubicBezTo>
                  <a:pt x="3080154" y="5194233"/>
                  <a:pt x="3080154" y="5194233"/>
                  <a:pt x="3076392" y="5182390"/>
                </a:cubicBezTo>
                <a:cubicBezTo>
                  <a:pt x="3059561" y="5181217"/>
                  <a:pt x="3055798" y="5169374"/>
                  <a:pt x="3052034" y="5157531"/>
                </a:cubicBezTo>
                <a:cubicBezTo>
                  <a:pt x="3037087" y="5162281"/>
                  <a:pt x="3035204" y="5156360"/>
                  <a:pt x="3031441" y="5144516"/>
                </a:cubicBezTo>
                <a:cubicBezTo>
                  <a:pt x="3018375" y="5155186"/>
                  <a:pt x="3003427" y="5159937"/>
                  <a:pt x="3001545" y="5154015"/>
                </a:cubicBezTo>
                <a:cubicBezTo>
                  <a:pt x="2999664" y="5148094"/>
                  <a:pt x="2997783" y="5142172"/>
                  <a:pt x="2995900" y="5136249"/>
                </a:cubicBezTo>
                <a:cubicBezTo>
                  <a:pt x="2994018" y="5130328"/>
                  <a:pt x="2977188" y="5129156"/>
                  <a:pt x="2971544" y="5111392"/>
                </a:cubicBezTo>
                <a:cubicBezTo>
                  <a:pt x="2971544" y="5111392"/>
                  <a:pt x="2971544" y="5111392"/>
                  <a:pt x="2973426" y="5117313"/>
                </a:cubicBezTo>
                <a:cubicBezTo>
                  <a:pt x="2958478" y="5122063"/>
                  <a:pt x="2956596" y="5116142"/>
                  <a:pt x="2939766" y="5114971"/>
                </a:cubicBezTo>
                <a:cubicBezTo>
                  <a:pt x="2937885" y="5109047"/>
                  <a:pt x="2937885" y="5109047"/>
                  <a:pt x="2950951" y="5098377"/>
                </a:cubicBezTo>
                <a:cubicBezTo>
                  <a:pt x="2967780" y="5099547"/>
                  <a:pt x="2964017" y="5087705"/>
                  <a:pt x="2960254" y="5075860"/>
                </a:cubicBezTo>
                <a:cubicBezTo>
                  <a:pt x="2945305" y="5080611"/>
                  <a:pt x="2930358" y="5085360"/>
                  <a:pt x="2924713" y="5067596"/>
                </a:cubicBezTo>
                <a:cubicBezTo>
                  <a:pt x="2937779" y="5056925"/>
                  <a:pt x="2941543" y="5068768"/>
                  <a:pt x="2941543" y="5068768"/>
                </a:cubicBezTo>
                <a:cubicBezTo>
                  <a:pt x="2939661" y="5062846"/>
                  <a:pt x="2939661" y="5062846"/>
                  <a:pt x="2937779" y="5056925"/>
                </a:cubicBezTo>
                <a:cubicBezTo>
                  <a:pt x="2937779" y="5056925"/>
                  <a:pt x="2935897" y="5051003"/>
                  <a:pt x="2935897" y="5051003"/>
                </a:cubicBezTo>
                <a:cubicBezTo>
                  <a:pt x="2934016" y="5045081"/>
                  <a:pt x="2934016" y="5045081"/>
                  <a:pt x="2934016" y="5045081"/>
                </a:cubicBezTo>
                <a:cubicBezTo>
                  <a:pt x="2932134" y="5039159"/>
                  <a:pt x="2913423" y="5032066"/>
                  <a:pt x="2928371" y="5027316"/>
                </a:cubicBezTo>
                <a:cubicBezTo>
                  <a:pt x="2943319" y="5022566"/>
                  <a:pt x="2941436" y="5016644"/>
                  <a:pt x="2939556" y="5010722"/>
                </a:cubicBezTo>
                <a:cubicBezTo>
                  <a:pt x="2937674" y="5004801"/>
                  <a:pt x="2922726" y="5009550"/>
                  <a:pt x="2922726" y="5009550"/>
                </a:cubicBezTo>
                <a:cubicBezTo>
                  <a:pt x="2920844" y="5003629"/>
                  <a:pt x="2905896" y="5008379"/>
                  <a:pt x="2918963" y="4997708"/>
                </a:cubicBezTo>
                <a:cubicBezTo>
                  <a:pt x="2917081" y="4991787"/>
                  <a:pt x="2933911" y="4992958"/>
                  <a:pt x="2917081" y="4991787"/>
                </a:cubicBezTo>
                <a:cubicBezTo>
                  <a:pt x="2902133" y="4996537"/>
                  <a:pt x="2896488" y="4978770"/>
                  <a:pt x="2877776" y="4971677"/>
                </a:cubicBezTo>
                <a:cubicBezTo>
                  <a:pt x="2877776" y="4971677"/>
                  <a:pt x="2879658" y="4977599"/>
                  <a:pt x="2879658" y="4977599"/>
                </a:cubicBezTo>
                <a:cubicBezTo>
                  <a:pt x="2878717" y="4974638"/>
                  <a:pt x="2877306" y="4970197"/>
                  <a:pt x="2874261" y="4967089"/>
                </a:cubicBezTo>
                <a:lnTo>
                  <a:pt x="2859659" y="4964682"/>
                </a:lnTo>
                <a:lnTo>
                  <a:pt x="2859322" y="4965393"/>
                </a:lnTo>
                <a:lnTo>
                  <a:pt x="2860946" y="4970504"/>
                </a:lnTo>
                <a:lnTo>
                  <a:pt x="2856285" y="4971803"/>
                </a:lnTo>
                <a:lnTo>
                  <a:pt x="2852899" y="4978951"/>
                </a:lnTo>
                <a:cubicBezTo>
                  <a:pt x="2847404" y="4988431"/>
                  <a:pt x="2840941" y="4997526"/>
                  <a:pt x="2832952" y="5006475"/>
                </a:cubicBezTo>
                <a:cubicBezTo>
                  <a:pt x="2822478" y="5004404"/>
                  <a:pt x="2816569" y="4998901"/>
                  <a:pt x="2812886" y="4991979"/>
                </a:cubicBezTo>
                <a:lnTo>
                  <a:pt x="2809876" y="4981682"/>
                </a:lnTo>
                <a:lnTo>
                  <a:pt x="2799024" y="4976328"/>
                </a:lnTo>
                <a:lnTo>
                  <a:pt x="2795838" y="4969135"/>
                </a:lnTo>
                <a:lnTo>
                  <a:pt x="2791752" y="4971079"/>
                </a:lnTo>
                <a:cubicBezTo>
                  <a:pt x="2785460" y="4987175"/>
                  <a:pt x="2793495" y="4993718"/>
                  <a:pt x="2794130" y="5006230"/>
                </a:cubicBezTo>
                <a:cubicBezTo>
                  <a:pt x="2807208" y="5018725"/>
                  <a:pt x="2820757" y="5028835"/>
                  <a:pt x="2826907" y="5044915"/>
                </a:cubicBezTo>
                <a:cubicBezTo>
                  <a:pt x="2815346" y="5079786"/>
                  <a:pt x="2803786" y="5114660"/>
                  <a:pt x="2784662" y="5140604"/>
                </a:cubicBezTo>
                <a:cubicBezTo>
                  <a:pt x="2790811" y="5156683"/>
                  <a:pt x="2774045" y="5170708"/>
                  <a:pt x="2767753" y="5186804"/>
                </a:cubicBezTo>
                <a:cubicBezTo>
                  <a:pt x="2764842" y="5193660"/>
                  <a:pt x="2765396" y="5198724"/>
                  <a:pt x="2764453" y="5203492"/>
                </a:cubicBezTo>
                <a:cubicBezTo>
                  <a:pt x="2762485" y="5205580"/>
                  <a:pt x="2757525" y="5207076"/>
                  <a:pt x="2755556" y="5209164"/>
                </a:cubicBezTo>
                <a:cubicBezTo>
                  <a:pt x="2753118" y="5213636"/>
                  <a:pt x="2753199" y="5221084"/>
                  <a:pt x="2752257" y="5225852"/>
                </a:cubicBezTo>
                <a:cubicBezTo>
                  <a:pt x="2746518" y="5247013"/>
                  <a:pt x="2728809" y="5265805"/>
                  <a:pt x="2721020" y="5281605"/>
                </a:cubicBezTo>
                <a:cubicBezTo>
                  <a:pt x="2704192" y="5335254"/>
                  <a:pt x="2665392" y="5382079"/>
                  <a:pt x="2642578" y="5434545"/>
                </a:cubicBezTo>
                <a:cubicBezTo>
                  <a:pt x="2622184" y="5435465"/>
                  <a:pt x="2629912" y="5459288"/>
                  <a:pt x="2626058" y="5470913"/>
                </a:cubicBezTo>
                <a:cubicBezTo>
                  <a:pt x="2620237" y="5484624"/>
                  <a:pt x="2607877" y="5492089"/>
                  <a:pt x="2602528" y="5503417"/>
                </a:cubicBezTo>
                <a:cubicBezTo>
                  <a:pt x="2609784" y="5529624"/>
                  <a:pt x="2590025" y="5543057"/>
                  <a:pt x="2583343" y="5568985"/>
                </a:cubicBezTo>
                <a:cubicBezTo>
                  <a:pt x="2568380" y="5566026"/>
                  <a:pt x="2578629" y="5592825"/>
                  <a:pt x="2577686" y="5597593"/>
                </a:cubicBezTo>
                <a:cubicBezTo>
                  <a:pt x="2576743" y="5602361"/>
                  <a:pt x="2571311" y="5606241"/>
                  <a:pt x="2570369" y="5611010"/>
                </a:cubicBezTo>
                <a:cubicBezTo>
                  <a:pt x="2565655" y="5634850"/>
                  <a:pt x="2565900" y="5657192"/>
                  <a:pt x="2548663" y="5673601"/>
                </a:cubicBezTo>
                <a:cubicBezTo>
                  <a:pt x="2540709" y="5674506"/>
                  <a:pt x="2543149" y="5670034"/>
                  <a:pt x="2532203" y="5670347"/>
                </a:cubicBezTo>
                <a:cubicBezTo>
                  <a:pt x="2523779" y="5673635"/>
                  <a:pt x="2523779" y="5673635"/>
                  <a:pt x="2521422" y="5685554"/>
                </a:cubicBezTo>
                <a:cubicBezTo>
                  <a:pt x="2513941" y="5684075"/>
                  <a:pt x="2513858" y="5676627"/>
                  <a:pt x="2506377" y="5675148"/>
                </a:cubicBezTo>
                <a:cubicBezTo>
                  <a:pt x="2502441" y="5679324"/>
                  <a:pt x="2501499" y="5684092"/>
                  <a:pt x="2498035" y="5685884"/>
                </a:cubicBezTo>
                <a:cubicBezTo>
                  <a:pt x="2476143" y="5686510"/>
                  <a:pt x="2461180" y="5683552"/>
                  <a:pt x="2446771" y="5685656"/>
                </a:cubicBezTo>
                <a:cubicBezTo>
                  <a:pt x="2424162" y="5666322"/>
                  <a:pt x="2398971" y="5683637"/>
                  <a:pt x="2378022" y="5679494"/>
                </a:cubicBezTo>
                <a:cubicBezTo>
                  <a:pt x="2374558" y="5681285"/>
                  <a:pt x="2375111" y="5686350"/>
                  <a:pt x="2374640" y="5688734"/>
                </a:cubicBezTo>
                <a:cubicBezTo>
                  <a:pt x="2351170" y="5681616"/>
                  <a:pt x="2358510" y="5715270"/>
                  <a:pt x="2340554" y="5711720"/>
                </a:cubicBezTo>
                <a:cubicBezTo>
                  <a:pt x="2349838" y="5696216"/>
                  <a:pt x="2332661" y="5673001"/>
                  <a:pt x="2320302" y="5680466"/>
                </a:cubicBezTo>
                <a:cubicBezTo>
                  <a:pt x="2321326" y="5683146"/>
                  <a:pt x="2322351" y="5685826"/>
                  <a:pt x="2321880" y="5688209"/>
                </a:cubicBezTo>
                <a:cubicBezTo>
                  <a:pt x="2321408" y="5690593"/>
                  <a:pt x="2319912" y="5690298"/>
                  <a:pt x="2318416" y="5690002"/>
                </a:cubicBezTo>
                <a:cubicBezTo>
                  <a:pt x="2316920" y="5689706"/>
                  <a:pt x="2316920" y="5689706"/>
                  <a:pt x="2317391" y="5687322"/>
                </a:cubicBezTo>
                <a:cubicBezTo>
                  <a:pt x="2317391" y="5687322"/>
                  <a:pt x="2317862" y="5684938"/>
                  <a:pt x="2316837" y="5682257"/>
                </a:cubicBezTo>
                <a:cubicBezTo>
                  <a:pt x="2316837" y="5682257"/>
                  <a:pt x="2315341" y="5681963"/>
                  <a:pt x="2315341" y="5681963"/>
                </a:cubicBezTo>
                <a:cubicBezTo>
                  <a:pt x="2310852" y="5681075"/>
                  <a:pt x="2315259" y="5674515"/>
                  <a:pt x="2311242" y="5671243"/>
                </a:cubicBezTo>
                <a:cubicBezTo>
                  <a:pt x="2309745" y="5670948"/>
                  <a:pt x="2309745" y="5670948"/>
                  <a:pt x="2309745" y="5670948"/>
                </a:cubicBezTo>
                <a:cubicBezTo>
                  <a:pt x="2309745" y="5670948"/>
                  <a:pt x="2309274" y="5673331"/>
                  <a:pt x="2309274" y="5673331"/>
                </a:cubicBezTo>
                <a:cubicBezTo>
                  <a:pt x="2308803" y="5675715"/>
                  <a:pt x="2306363" y="5680187"/>
                  <a:pt x="2305892" y="5682571"/>
                </a:cubicBezTo>
                <a:cubicBezTo>
                  <a:pt x="2305420" y="5684955"/>
                  <a:pt x="2305420" y="5684955"/>
                  <a:pt x="2304949" y="5687339"/>
                </a:cubicBezTo>
                <a:cubicBezTo>
                  <a:pt x="2304949" y="5687339"/>
                  <a:pt x="2304477" y="5689724"/>
                  <a:pt x="2304006" y="5692107"/>
                </a:cubicBezTo>
                <a:cubicBezTo>
                  <a:pt x="2302510" y="5691811"/>
                  <a:pt x="2302510" y="5691811"/>
                  <a:pt x="2302038" y="5694195"/>
                </a:cubicBezTo>
                <a:cubicBezTo>
                  <a:pt x="2302038" y="5694195"/>
                  <a:pt x="2303535" y="5694491"/>
                  <a:pt x="2303535" y="5694491"/>
                </a:cubicBezTo>
                <a:cubicBezTo>
                  <a:pt x="2304089" y="5699554"/>
                  <a:pt x="2303146" y="5704322"/>
                  <a:pt x="2302674" y="5706707"/>
                </a:cubicBezTo>
                <a:cubicBezTo>
                  <a:pt x="2302203" y="5709091"/>
                  <a:pt x="2300235" y="5711179"/>
                  <a:pt x="2297242" y="5710586"/>
                </a:cubicBezTo>
                <a:cubicBezTo>
                  <a:pt x="2295746" y="5710291"/>
                  <a:pt x="2294721" y="5707612"/>
                  <a:pt x="2294721" y="5707612"/>
                </a:cubicBezTo>
                <a:cubicBezTo>
                  <a:pt x="2294721" y="5707612"/>
                  <a:pt x="2294721" y="5707612"/>
                  <a:pt x="2295193" y="5705228"/>
                </a:cubicBezTo>
                <a:cubicBezTo>
                  <a:pt x="2295664" y="5702843"/>
                  <a:pt x="2296607" y="5698075"/>
                  <a:pt x="2295582" y="5695396"/>
                </a:cubicBezTo>
                <a:cubicBezTo>
                  <a:pt x="2295582" y="5695396"/>
                  <a:pt x="2294086" y="5695100"/>
                  <a:pt x="2294086" y="5695100"/>
                </a:cubicBezTo>
                <a:cubicBezTo>
                  <a:pt x="2292589" y="5694803"/>
                  <a:pt x="2291564" y="5692124"/>
                  <a:pt x="2290068" y="5691828"/>
                </a:cubicBezTo>
                <a:cubicBezTo>
                  <a:pt x="2285190" y="5700772"/>
                  <a:pt x="2274244" y="5701086"/>
                  <a:pt x="2265820" y="5704373"/>
                </a:cubicBezTo>
                <a:cubicBezTo>
                  <a:pt x="2260613" y="5683527"/>
                  <a:pt x="2249892" y="5659113"/>
                  <a:pt x="2262560" y="5634368"/>
                </a:cubicBezTo>
                <a:cubicBezTo>
                  <a:pt x="2256493" y="5625736"/>
                  <a:pt x="2265142" y="5597721"/>
                  <a:pt x="2248764" y="5601913"/>
                </a:cubicBezTo>
                <a:cubicBezTo>
                  <a:pt x="2252310" y="5607569"/>
                  <a:pt x="2242389" y="5610562"/>
                  <a:pt x="2237983" y="5617122"/>
                </a:cubicBezTo>
                <a:cubicBezTo>
                  <a:pt x="2249954" y="5619489"/>
                  <a:pt x="2252639" y="5637360"/>
                  <a:pt x="2253274" y="5649871"/>
                </a:cubicBezTo>
                <a:cubicBezTo>
                  <a:pt x="2249892" y="5659113"/>
                  <a:pt x="2241939" y="5660017"/>
                  <a:pt x="2236036" y="5666280"/>
                </a:cubicBezTo>
                <a:cubicBezTo>
                  <a:pt x="2238086" y="5671639"/>
                  <a:pt x="2236672" y="5678792"/>
                  <a:pt x="2244626" y="5677888"/>
                </a:cubicBezTo>
                <a:cubicBezTo>
                  <a:pt x="2249360" y="5701119"/>
                  <a:pt x="2239297" y="5736287"/>
                  <a:pt x="2245528" y="5759814"/>
                </a:cubicBezTo>
                <a:cubicBezTo>
                  <a:pt x="2240014" y="5756247"/>
                  <a:pt x="2236551" y="5758039"/>
                  <a:pt x="2233087" y="5759831"/>
                </a:cubicBezTo>
                <a:cubicBezTo>
                  <a:pt x="2232225" y="5772046"/>
                  <a:pt x="2228844" y="5781287"/>
                  <a:pt x="2224990" y="5792910"/>
                </a:cubicBezTo>
                <a:cubicBezTo>
                  <a:pt x="2224990" y="5792910"/>
                  <a:pt x="2224990" y="5792910"/>
                  <a:pt x="2226486" y="5793206"/>
                </a:cubicBezTo>
                <a:cubicBezTo>
                  <a:pt x="2226486" y="5793206"/>
                  <a:pt x="2227983" y="5793502"/>
                  <a:pt x="2227512" y="5795887"/>
                </a:cubicBezTo>
                <a:cubicBezTo>
                  <a:pt x="2227512" y="5795887"/>
                  <a:pt x="2225544" y="5797975"/>
                  <a:pt x="2224047" y="5797679"/>
                </a:cubicBezTo>
                <a:cubicBezTo>
                  <a:pt x="2223023" y="5794999"/>
                  <a:pt x="2221526" y="5794703"/>
                  <a:pt x="2220029" y="5794407"/>
                </a:cubicBezTo>
                <a:cubicBezTo>
                  <a:pt x="2217036" y="5793815"/>
                  <a:pt x="2208449" y="5782208"/>
                  <a:pt x="2208060" y="5792040"/>
                </a:cubicBezTo>
                <a:cubicBezTo>
                  <a:pt x="2199552" y="5787881"/>
                  <a:pt x="2204820" y="5769106"/>
                  <a:pt x="2212220" y="5763136"/>
                </a:cubicBezTo>
                <a:cubicBezTo>
                  <a:pt x="2210559" y="5747944"/>
                  <a:pt x="2214802" y="5726489"/>
                  <a:pt x="2213695" y="5716361"/>
                </a:cubicBezTo>
                <a:cubicBezTo>
                  <a:pt x="2209206" y="5715474"/>
                  <a:pt x="2207238" y="5717562"/>
                  <a:pt x="2205824" y="5724714"/>
                </a:cubicBezTo>
                <a:cubicBezTo>
                  <a:pt x="2193853" y="5722347"/>
                  <a:pt x="2200064" y="5698803"/>
                  <a:pt x="2202503" y="5694331"/>
                </a:cubicBezTo>
                <a:cubicBezTo>
                  <a:pt x="2209984" y="5695810"/>
                  <a:pt x="2210538" y="5700874"/>
                  <a:pt x="2214555" y="5704145"/>
                </a:cubicBezTo>
                <a:cubicBezTo>
                  <a:pt x="2216831" y="5684778"/>
                  <a:pt x="2222488" y="5656170"/>
                  <a:pt x="2216810" y="5637706"/>
                </a:cubicBezTo>
                <a:cubicBezTo>
                  <a:pt x="2222323" y="5641273"/>
                  <a:pt x="2220745" y="5633531"/>
                  <a:pt x="2224209" y="5631738"/>
                </a:cubicBezTo>
                <a:cubicBezTo>
                  <a:pt x="2228698" y="5632627"/>
                  <a:pt x="2228227" y="5635010"/>
                  <a:pt x="2227755" y="5637394"/>
                </a:cubicBezTo>
                <a:cubicBezTo>
                  <a:pt x="2234601" y="5626361"/>
                  <a:pt x="2227509" y="5615051"/>
                  <a:pt x="2232776" y="5596275"/>
                </a:cubicBezTo>
                <a:cubicBezTo>
                  <a:pt x="2235769" y="5596867"/>
                  <a:pt x="2238762" y="5597458"/>
                  <a:pt x="2241754" y="5598050"/>
                </a:cubicBezTo>
                <a:cubicBezTo>
                  <a:pt x="2241672" y="5590603"/>
                  <a:pt x="2241119" y="5585539"/>
                  <a:pt x="2231669" y="5586148"/>
                </a:cubicBezTo>
                <a:cubicBezTo>
                  <a:pt x="2224824" y="5597179"/>
                  <a:pt x="2223881" y="5601947"/>
                  <a:pt x="2224598" y="5621906"/>
                </a:cubicBezTo>
                <a:cubicBezTo>
                  <a:pt x="2217116" y="5620427"/>
                  <a:pt x="2215702" y="5627580"/>
                  <a:pt x="2213734" y="5629668"/>
                </a:cubicBezTo>
                <a:cubicBezTo>
                  <a:pt x="2208139" y="5618652"/>
                  <a:pt x="2186166" y="5611830"/>
                  <a:pt x="2181369" y="5628222"/>
                </a:cubicBezTo>
                <a:lnTo>
                  <a:pt x="2178057" y="5626256"/>
                </a:lnTo>
                <a:lnTo>
                  <a:pt x="2176544" y="5632494"/>
                </a:lnTo>
                <a:cubicBezTo>
                  <a:pt x="2174559" y="5637261"/>
                  <a:pt x="2171765" y="5641259"/>
                  <a:pt x="2168666" y="5640359"/>
                </a:cubicBezTo>
                <a:cubicBezTo>
                  <a:pt x="2168936" y="5644714"/>
                  <a:pt x="2169208" y="5649067"/>
                  <a:pt x="2169478" y="5653421"/>
                </a:cubicBezTo>
                <a:cubicBezTo>
                  <a:pt x="2145365" y="5657107"/>
                  <a:pt x="2163823" y="5660330"/>
                  <a:pt x="2158168" y="5667237"/>
                </a:cubicBezTo>
                <a:cubicBezTo>
                  <a:pt x="2158168" y="5667237"/>
                  <a:pt x="2152241" y="5669792"/>
                  <a:pt x="2152241" y="5669792"/>
                </a:cubicBezTo>
                <a:cubicBezTo>
                  <a:pt x="2152377" y="5671968"/>
                  <a:pt x="2158302" y="5669414"/>
                  <a:pt x="2158437" y="5671591"/>
                </a:cubicBezTo>
                <a:cubicBezTo>
                  <a:pt x="2158844" y="5678122"/>
                  <a:pt x="2147397" y="5689761"/>
                  <a:pt x="2154001" y="5698092"/>
                </a:cubicBezTo>
                <a:cubicBezTo>
                  <a:pt x="2142013" y="5701024"/>
                  <a:pt x="2154950" y="5713330"/>
                  <a:pt x="2137169" y="5720993"/>
                </a:cubicBezTo>
                <a:cubicBezTo>
                  <a:pt x="2137169" y="5720993"/>
                  <a:pt x="2143367" y="5722792"/>
                  <a:pt x="2143367" y="5722792"/>
                </a:cubicBezTo>
                <a:cubicBezTo>
                  <a:pt x="2149158" y="5718062"/>
                  <a:pt x="2149158" y="5718062"/>
                  <a:pt x="2155220" y="5717685"/>
                </a:cubicBezTo>
                <a:cubicBezTo>
                  <a:pt x="2161146" y="5715130"/>
                  <a:pt x="2161010" y="5712953"/>
                  <a:pt x="2160740" y="5708599"/>
                </a:cubicBezTo>
                <a:cubicBezTo>
                  <a:pt x="2160605" y="5706423"/>
                  <a:pt x="2160605" y="5706423"/>
                  <a:pt x="2160605" y="5706423"/>
                </a:cubicBezTo>
                <a:cubicBezTo>
                  <a:pt x="2160469" y="5704245"/>
                  <a:pt x="2160333" y="5702068"/>
                  <a:pt x="2160199" y="5699892"/>
                </a:cubicBezTo>
                <a:cubicBezTo>
                  <a:pt x="2160063" y="5697714"/>
                  <a:pt x="2159927" y="5695538"/>
                  <a:pt x="2165990" y="5695160"/>
                </a:cubicBezTo>
                <a:cubicBezTo>
                  <a:pt x="2172052" y="5694783"/>
                  <a:pt x="2178250" y="5696583"/>
                  <a:pt x="2178385" y="5698760"/>
                </a:cubicBezTo>
                <a:cubicBezTo>
                  <a:pt x="2178521" y="5700937"/>
                  <a:pt x="2172594" y="5703491"/>
                  <a:pt x="2172729" y="5705668"/>
                </a:cubicBezTo>
                <a:cubicBezTo>
                  <a:pt x="2172729" y="5705668"/>
                  <a:pt x="2172864" y="5707845"/>
                  <a:pt x="2172864" y="5707845"/>
                </a:cubicBezTo>
                <a:cubicBezTo>
                  <a:pt x="2173135" y="5712199"/>
                  <a:pt x="2173406" y="5716553"/>
                  <a:pt x="2167615" y="5721283"/>
                </a:cubicBezTo>
                <a:cubicBezTo>
                  <a:pt x="2167886" y="5725637"/>
                  <a:pt x="2161959" y="5728192"/>
                  <a:pt x="2162095" y="5730368"/>
                </a:cubicBezTo>
                <a:cubicBezTo>
                  <a:pt x="2162095" y="5730368"/>
                  <a:pt x="2162230" y="5732545"/>
                  <a:pt x="2162230" y="5732545"/>
                </a:cubicBezTo>
                <a:cubicBezTo>
                  <a:pt x="2162365" y="5734722"/>
                  <a:pt x="2162501" y="5736900"/>
                  <a:pt x="2162772" y="5741253"/>
                </a:cubicBezTo>
                <a:cubicBezTo>
                  <a:pt x="2145399" y="5755446"/>
                  <a:pt x="2177198" y="5777507"/>
                  <a:pt x="2159825" y="5791700"/>
                </a:cubicBezTo>
                <a:cubicBezTo>
                  <a:pt x="2174387" y="5830130"/>
                  <a:pt x="2165379" y="5880955"/>
                  <a:pt x="2168493" y="5931025"/>
                </a:cubicBezTo>
                <a:cubicBezTo>
                  <a:pt x="2168629" y="5933201"/>
                  <a:pt x="2181024" y="5936801"/>
                  <a:pt x="2181160" y="5938977"/>
                </a:cubicBezTo>
                <a:cubicBezTo>
                  <a:pt x="2182784" y="5965101"/>
                  <a:pt x="2184545" y="5993400"/>
                  <a:pt x="2185899" y="6015170"/>
                </a:cubicBezTo>
                <a:cubicBezTo>
                  <a:pt x="2186170" y="6019524"/>
                  <a:pt x="2180243" y="6022078"/>
                  <a:pt x="2174453" y="6026810"/>
                </a:cubicBezTo>
                <a:cubicBezTo>
                  <a:pt x="2200190" y="6049248"/>
                  <a:pt x="2177567" y="6076880"/>
                  <a:pt x="2178650" y="6094295"/>
                </a:cubicBezTo>
                <a:cubicBezTo>
                  <a:pt x="2178650" y="6094295"/>
                  <a:pt x="2178515" y="6092118"/>
                  <a:pt x="2172453" y="6092495"/>
                </a:cubicBezTo>
                <a:cubicBezTo>
                  <a:pt x="2178786" y="6096471"/>
                  <a:pt x="2166798" y="6099403"/>
                  <a:pt x="2166933" y="6101580"/>
                </a:cubicBezTo>
                <a:cubicBezTo>
                  <a:pt x="2172994" y="6101203"/>
                  <a:pt x="2172994" y="6101203"/>
                  <a:pt x="2172994" y="6101203"/>
                </a:cubicBezTo>
                <a:cubicBezTo>
                  <a:pt x="2191452" y="6104426"/>
                  <a:pt x="2191994" y="6113133"/>
                  <a:pt x="2186338" y="6120041"/>
                </a:cubicBezTo>
                <a:cubicBezTo>
                  <a:pt x="2186473" y="6122218"/>
                  <a:pt x="2186608" y="6124395"/>
                  <a:pt x="2180682" y="6126949"/>
                </a:cubicBezTo>
                <a:cubicBezTo>
                  <a:pt x="2181224" y="6135656"/>
                  <a:pt x="2188369" y="6152696"/>
                  <a:pt x="2158060" y="6154581"/>
                </a:cubicBezTo>
                <a:cubicBezTo>
                  <a:pt x="2145934" y="6155335"/>
                  <a:pt x="2146476" y="6164043"/>
                  <a:pt x="2140549" y="6166597"/>
                </a:cubicBezTo>
                <a:cubicBezTo>
                  <a:pt x="2159820" y="6182880"/>
                  <a:pt x="2123989" y="6193851"/>
                  <a:pt x="2118738" y="6207291"/>
                </a:cubicBezTo>
                <a:cubicBezTo>
                  <a:pt x="2106614" y="6208045"/>
                  <a:pt x="2106479" y="6205868"/>
                  <a:pt x="2100418" y="6206244"/>
                </a:cubicBezTo>
                <a:cubicBezTo>
                  <a:pt x="2051920" y="6209262"/>
                  <a:pt x="2059066" y="6226300"/>
                  <a:pt x="2048161" y="6246647"/>
                </a:cubicBezTo>
                <a:cubicBezTo>
                  <a:pt x="2036713" y="6258286"/>
                  <a:pt x="2012736" y="6264149"/>
                  <a:pt x="2007215" y="6273233"/>
                </a:cubicBezTo>
                <a:cubicBezTo>
                  <a:pt x="1988894" y="6272187"/>
                  <a:pt x="1964510" y="6271520"/>
                  <a:pt x="1952115" y="6267920"/>
                </a:cubicBezTo>
                <a:cubicBezTo>
                  <a:pt x="1952115" y="6267920"/>
                  <a:pt x="1952115" y="6267920"/>
                  <a:pt x="1946052" y="6268298"/>
                </a:cubicBezTo>
                <a:cubicBezTo>
                  <a:pt x="1939990" y="6268675"/>
                  <a:pt x="1927866" y="6269430"/>
                  <a:pt x="1928002" y="6271606"/>
                </a:cubicBezTo>
                <a:cubicBezTo>
                  <a:pt x="1946459" y="6274828"/>
                  <a:pt x="1964645" y="6273697"/>
                  <a:pt x="1965323" y="6284581"/>
                </a:cubicBezTo>
                <a:cubicBezTo>
                  <a:pt x="1958989" y="6280604"/>
                  <a:pt x="1928679" y="6282490"/>
                  <a:pt x="1916961" y="6289775"/>
                </a:cubicBezTo>
                <a:cubicBezTo>
                  <a:pt x="1910356" y="6281445"/>
                  <a:pt x="1897826" y="6275669"/>
                  <a:pt x="1879234" y="6270269"/>
                </a:cubicBezTo>
                <a:cubicBezTo>
                  <a:pt x="1861182" y="6273578"/>
                  <a:pt x="1861723" y="6282285"/>
                  <a:pt x="1849194" y="6276508"/>
                </a:cubicBezTo>
                <a:cubicBezTo>
                  <a:pt x="1837205" y="6279439"/>
                  <a:pt x="1849736" y="6285216"/>
                  <a:pt x="1850006" y="6289570"/>
                </a:cubicBezTo>
                <a:cubicBezTo>
                  <a:pt x="1831685" y="6288525"/>
                  <a:pt x="1844487" y="6298654"/>
                  <a:pt x="1814176" y="6300541"/>
                </a:cubicBezTo>
                <a:cubicBezTo>
                  <a:pt x="1808927" y="6313979"/>
                  <a:pt x="1796260" y="6306027"/>
                  <a:pt x="1797615" y="6327796"/>
                </a:cubicBezTo>
                <a:cubicBezTo>
                  <a:pt x="1791552" y="6328173"/>
                  <a:pt x="1791417" y="6325996"/>
                  <a:pt x="1779293" y="6326750"/>
                </a:cubicBezTo>
                <a:cubicBezTo>
                  <a:pt x="1808114" y="6300918"/>
                  <a:pt x="1734556" y="6292382"/>
                  <a:pt x="1741837" y="6311597"/>
                </a:cubicBezTo>
                <a:cubicBezTo>
                  <a:pt x="1723380" y="6308375"/>
                  <a:pt x="1717859" y="6317460"/>
                  <a:pt x="1705464" y="6313860"/>
                </a:cubicBezTo>
                <a:cubicBezTo>
                  <a:pt x="1705328" y="6311684"/>
                  <a:pt x="1711526" y="6313483"/>
                  <a:pt x="1717452" y="6310930"/>
                </a:cubicBezTo>
                <a:cubicBezTo>
                  <a:pt x="1711120" y="6306952"/>
                  <a:pt x="1687143" y="6312815"/>
                  <a:pt x="1687413" y="6317169"/>
                </a:cubicBezTo>
                <a:cubicBezTo>
                  <a:pt x="1687413" y="6317169"/>
                  <a:pt x="1693610" y="6318968"/>
                  <a:pt x="1693610" y="6318968"/>
                </a:cubicBezTo>
                <a:cubicBezTo>
                  <a:pt x="1693610" y="6318968"/>
                  <a:pt x="1693746" y="6321145"/>
                  <a:pt x="1693746" y="6321145"/>
                </a:cubicBezTo>
                <a:cubicBezTo>
                  <a:pt x="1687685" y="6321522"/>
                  <a:pt x="1687549" y="6319346"/>
                  <a:pt x="1681487" y="6319723"/>
                </a:cubicBezTo>
                <a:cubicBezTo>
                  <a:pt x="1675966" y="6328808"/>
                  <a:pt x="1645520" y="6328517"/>
                  <a:pt x="1640000" y="6337601"/>
                </a:cubicBezTo>
                <a:cubicBezTo>
                  <a:pt x="1639865" y="6335424"/>
                  <a:pt x="1633802" y="6335802"/>
                  <a:pt x="1627741" y="6336179"/>
                </a:cubicBezTo>
                <a:cubicBezTo>
                  <a:pt x="1627335" y="6329648"/>
                  <a:pt x="1626928" y="6323117"/>
                  <a:pt x="1620730" y="6321316"/>
                </a:cubicBezTo>
                <a:cubicBezTo>
                  <a:pt x="1620865" y="6323495"/>
                  <a:pt x="1614804" y="6323871"/>
                  <a:pt x="1602680" y="6324626"/>
                </a:cubicBezTo>
                <a:cubicBezTo>
                  <a:pt x="1601461" y="6305033"/>
                  <a:pt x="1558483" y="6298965"/>
                  <a:pt x="1527361" y="6287790"/>
                </a:cubicBezTo>
                <a:cubicBezTo>
                  <a:pt x="1521434" y="6290344"/>
                  <a:pt x="1515508" y="6292898"/>
                  <a:pt x="1515644" y="6295076"/>
                </a:cubicBezTo>
                <a:cubicBezTo>
                  <a:pt x="1497185" y="6291852"/>
                  <a:pt x="1508632" y="6280213"/>
                  <a:pt x="1502029" y="6271883"/>
                </a:cubicBezTo>
                <a:cubicBezTo>
                  <a:pt x="1495425" y="6263553"/>
                  <a:pt x="1482624" y="6253422"/>
                  <a:pt x="1470499" y="6254176"/>
                </a:cubicBezTo>
                <a:cubicBezTo>
                  <a:pt x="1446251" y="6255684"/>
                  <a:pt x="1442763" y="6297423"/>
                  <a:pt x="1399650" y="6289179"/>
                </a:cubicBezTo>
                <a:cubicBezTo>
                  <a:pt x="1405307" y="6282272"/>
                  <a:pt x="1393047" y="6280848"/>
                  <a:pt x="1398567" y="6271763"/>
                </a:cubicBezTo>
                <a:cubicBezTo>
                  <a:pt x="1380246" y="6270718"/>
                  <a:pt x="1374589" y="6277626"/>
                  <a:pt x="1362465" y="6278380"/>
                </a:cubicBezTo>
                <a:cubicBezTo>
                  <a:pt x="1343465" y="6266449"/>
                  <a:pt x="1342111" y="6244681"/>
                  <a:pt x="1299676" y="6247321"/>
                </a:cubicBezTo>
                <a:cubicBezTo>
                  <a:pt x="1299676" y="6247321"/>
                  <a:pt x="1293614" y="6247698"/>
                  <a:pt x="1293749" y="6249875"/>
                </a:cubicBezTo>
                <a:cubicBezTo>
                  <a:pt x="1293749" y="6249875"/>
                  <a:pt x="1287823" y="6252428"/>
                  <a:pt x="1287823" y="6252428"/>
                </a:cubicBezTo>
                <a:cubicBezTo>
                  <a:pt x="1287823" y="6252428"/>
                  <a:pt x="1287823" y="6252428"/>
                  <a:pt x="1287959" y="6254606"/>
                </a:cubicBezTo>
                <a:cubicBezTo>
                  <a:pt x="1288094" y="6256783"/>
                  <a:pt x="1282302" y="6261514"/>
                  <a:pt x="1270042" y="6260091"/>
                </a:cubicBezTo>
                <a:cubicBezTo>
                  <a:pt x="1269772" y="6255738"/>
                  <a:pt x="1263710" y="6256114"/>
                  <a:pt x="1263439" y="6251761"/>
                </a:cubicBezTo>
                <a:cubicBezTo>
                  <a:pt x="1263304" y="6249583"/>
                  <a:pt x="1263169" y="6247406"/>
                  <a:pt x="1263169" y="6247406"/>
                </a:cubicBezTo>
                <a:cubicBezTo>
                  <a:pt x="1263033" y="6245229"/>
                  <a:pt x="1263033" y="6245229"/>
                  <a:pt x="1262897" y="6243053"/>
                </a:cubicBezTo>
                <a:cubicBezTo>
                  <a:pt x="1256700" y="6241253"/>
                  <a:pt x="1250502" y="6239452"/>
                  <a:pt x="1244304" y="6237653"/>
                </a:cubicBezTo>
                <a:cubicBezTo>
                  <a:pt x="1244304" y="6237653"/>
                  <a:pt x="1244304" y="6237653"/>
                  <a:pt x="1238243" y="6238031"/>
                </a:cubicBezTo>
                <a:cubicBezTo>
                  <a:pt x="1207661" y="6235561"/>
                  <a:pt x="1182735" y="6226186"/>
                  <a:pt x="1151884" y="6219365"/>
                </a:cubicBezTo>
                <a:cubicBezTo>
                  <a:pt x="1156727" y="6199394"/>
                  <a:pt x="1131801" y="6190019"/>
                  <a:pt x="1100949" y="6183196"/>
                </a:cubicBezTo>
                <a:cubicBezTo>
                  <a:pt x="1100813" y="6181019"/>
                  <a:pt x="1106875" y="6180642"/>
                  <a:pt x="1106740" y="6178465"/>
                </a:cubicBezTo>
                <a:cubicBezTo>
                  <a:pt x="1106198" y="6169757"/>
                  <a:pt x="1069825" y="6172021"/>
                  <a:pt x="1087470" y="6162181"/>
                </a:cubicBezTo>
                <a:cubicBezTo>
                  <a:pt x="1050419" y="6153558"/>
                  <a:pt x="1054857" y="6127060"/>
                  <a:pt x="1071960" y="6108512"/>
                </a:cubicBezTo>
                <a:cubicBezTo>
                  <a:pt x="1114530" y="6108049"/>
                  <a:pt x="1089063" y="6089964"/>
                  <a:pt x="1112769" y="6079749"/>
                </a:cubicBezTo>
                <a:cubicBezTo>
                  <a:pt x="1118696" y="6077195"/>
                  <a:pt x="1112498" y="6075394"/>
                  <a:pt x="1112363" y="6073218"/>
                </a:cubicBezTo>
                <a:cubicBezTo>
                  <a:pt x="1112363" y="6073218"/>
                  <a:pt x="1112228" y="6071041"/>
                  <a:pt x="1112228" y="6071041"/>
                </a:cubicBezTo>
                <a:cubicBezTo>
                  <a:pt x="1100103" y="6071795"/>
                  <a:pt x="1087708" y="6068195"/>
                  <a:pt x="1075720" y="6071126"/>
                </a:cubicBezTo>
                <a:cubicBezTo>
                  <a:pt x="1075720" y="6071126"/>
                  <a:pt x="1075720" y="6071126"/>
                  <a:pt x="1069658" y="6071503"/>
                </a:cubicBezTo>
                <a:cubicBezTo>
                  <a:pt x="1063460" y="6069704"/>
                  <a:pt x="1074908" y="6058066"/>
                  <a:pt x="1056856" y="6061373"/>
                </a:cubicBezTo>
                <a:cubicBezTo>
                  <a:pt x="1056178" y="6050489"/>
                  <a:pt x="1049981" y="6048690"/>
                  <a:pt x="1055501" y="6039605"/>
                </a:cubicBezTo>
                <a:cubicBezTo>
                  <a:pt x="1086625" y="6050780"/>
                  <a:pt x="1091197" y="6026457"/>
                  <a:pt x="1096718" y="6017372"/>
                </a:cubicBezTo>
                <a:cubicBezTo>
                  <a:pt x="1096718" y="6017372"/>
                  <a:pt x="1096718" y="6017372"/>
                  <a:pt x="1096582" y="6015195"/>
                </a:cubicBezTo>
                <a:cubicBezTo>
                  <a:pt x="1084864" y="6022480"/>
                  <a:pt x="1084187" y="6011595"/>
                  <a:pt x="1071927" y="6010172"/>
                </a:cubicBezTo>
                <a:cubicBezTo>
                  <a:pt x="1066001" y="6012727"/>
                  <a:pt x="1066137" y="6014903"/>
                  <a:pt x="1066137" y="6014903"/>
                </a:cubicBezTo>
                <a:cubicBezTo>
                  <a:pt x="1066272" y="6017080"/>
                  <a:pt x="1066272" y="6017080"/>
                  <a:pt x="1060209" y="6017457"/>
                </a:cubicBezTo>
                <a:cubicBezTo>
                  <a:pt x="1060209" y="6017457"/>
                  <a:pt x="1054011" y="6015658"/>
                  <a:pt x="1054011" y="6015658"/>
                </a:cubicBezTo>
                <a:cubicBezTo>
                  <a:pt x="1054011" y="6015658"/>
                  <a:pt x="1054011" y="6015658"/>
                  <a:pt x="1053876" y="6013481"/>
                </a:cubicBezTo>
                <a:cubicBezTo>
                  <a:pt x="1059939" y="6013104"/>
                  <a:pt x="1059939" y="6013104"/>
                  <a:pt x="1059804" y="6010927"/>
                </a:cubicBezTo>
                <a:cubicBezTo>
                  <a:pt x="1053605" y="6009127"/>
                  <a:pt x="1047273" y="6005150"/>
                  <a:pt x="1052928" y="5998243"/>
                </a:cubicBezTo>
                <a:cubicBezTo>
                  <a:pt x="1065053" y="5997488"/>
                  <a:pt x="1089437" y="5998156"/>
                  <a:pt x="1082291" y="5981118"/>
                </a:cubicBezTo>
                <a:cubicBezTo>
                  <a:pt x="1082291" y="5981118"/>
                  <a:pt x="1082426" y="5983295"/>
                  <a:pt x="1088488" y="5982918"/>
                </a:cubicBezTo>
                <a:cubicBezTo>
                  <a:pt x="1088488" y="5982918"/>
                  <a:pt x="1088353" y="5980741"/>
                  <a:pt x="1088353" y="5980741"/>
                </a:cubicBezTo>
                <a:cubicBezTo>
                  <a:pt x="1088353" y="5980741"/>
                  <a:pt x="1088353" y="5980741"/>
                  <a:pt x="1082155" y="5978941"/>
                </a:cubicBezTo>
                <a:cubicBezTo>
                  <a:pt x="1075416" y="5968434"/>
                  <a:pt x="1081478" y="5968056"/>
                  <a:pt x="1074875" y="5959726"/>
                </a:cubicBezTo>
                <a:cubicBezTo>
                  <a:pt x="1062751" y="5960481"/>
                  <a:pt x="1056959" y="5965211"/>
                  <a:pt x="1051167" y="5969943"/>
                </a:cubicBezTo>
                <a:cubicBezTo>
                  <a:pt x="1037823" y="5951104"/>
                  <a:pt x="1055198" y="5936911"/>
                  <a:pt x="1029731" y="5918827"/>
                </a:cubicBezTo>
                <a:cubicBezTo>
                  <a:pt x="1046697" y="5898103"/>
                  <a:pt x="1027157" y="5877465"/>
                  <a:pt x="1025938" y="5857872"/>
                </a:cubicBezTo>
                <a:cubicBezTo>
                  <a:pt x="1031729" y="5853142"/>
                  <a:pt x="1037521" y="5848411"/>
                  <a:pt x="1043312" y="5843680"/>
                </a:cubicBezTo>
                <a:cubicBezTo>
                  <a:pt x="1042634" y="5832795"/>
                  <a:pt x="1041686" y="5817557"/>
                  <a:pt x="1041145" y="5808848"/>
                </a:cubicBezTo>
                <a:cubicBezTo>
                  <a:pt x="1050562" y="5764556"/>
                  <a:pt x="1041655" y="5719217"/>
                  <a:pt x="1038810" y="5673501"/>
                </a:cubicBezTo>
                <a:cubicBezTo>
                  <a:pt x="1038539" y="5669148"/>
                  <a:pt x="1037862" y="5658263"/>
                  <a:pt x="1043519" y="5651354"/>
                </a:cubicBezTo>
                <a:cubicBezTo>
                  <a:pt x="1043383" y="5649177"/>
                  <a:pt x="1043383" y="5649177"/>
                  <a:pt x="1043248" y="5647000"/>
                </a:cubicBezTo>
                <a:cubicBezTo>
                  <a:pt x="1024654" y="5641601"/>
                  <a:pt x="1036237" y="5632139"/>
                  <a:pt x="1029633" y="5623809"/>
                </a:cubicBezTo>
                <a:cubicBezTo>
                  <a:pt x="1022082" y="5600240"/>
                  <a:pt x="1020185" y="5569763"/>
                  <a:pt x="1036747" y="5542508"/>
                </a:cubicBezTo>
                <a:cubicBezTo>
                  <a:pt x="1022996" y="5517139"/>
                  <a:pt x="1020964" y="5484485"/>
                  <a:pt x="1049922" y="5460830"/>
                </a:cubicBezTo>
                <a:cubicBezTo>
                  <a:pt x="1037120" y="5450699"/>
                  <a:pt x="1048432" y="5436883"/>
                  <a:pt x="1053817" y="5425621"/>
                </a:cubicBezTo>
                <a:cubicBezTo>
                  <a:pt x="1053682" y="5423444"/>
                  <a:pt x="1053682" y="5423444"/>
                  <a:pt x="1053682" y="5423444"/>
                </a:cubicBezTo>
                <a:cubicBezTo>
                  <a:pt x="1053547" y="5421267"/>
                  <a:pt x="1053547" y="5421267"/>
                  <a:pt x="1053411" y="5419090"/>
                </a:cubicBezTo>
                <a:cubicBezTo>
                  <a:pt x="1053275" y="5416914"/>
                  <a:pt x="1053140" y="5414737"/>
                  <a:pt x="1053005" y="5412559"/>
                </a:cubicBezTo>
                <a:lnTo>
                  <a:pt x="1052146" y="5395014"/>
                </a:lnTo>
                <a:lnTo>
                  <a:pt x="1048207" y="5392928"/>
                </a:lnTo>
                <a:lnTo>
                  <a:pt x="1044993" y="5405641"/>
                </a:lnTo>
                <a:lnTo>
                  <a:pt x="1043387" y="5411996"/>
                </a:lnTo>
                <a:lnTo>
                  <a:pt x="1040173" y="5424710"/>
                </a:lnTo>
                <a:cubicBezTo>
                  <a:pt x="1040173" y="5424710"/>
                  <a:pt x="1040173" y="5424710"/>
                  <a:pt x="1038567" y="5431066"/>
                </a:cubicBezTo>
                <a:cubicBezTo>
                  <a:pt x="1035353" y="5443779"/>
                  <a:pt x="1016711" y="5452591"/>
                  <a:pt x="1015104" y="5458948"/>
                </a:cubicBezTo>
                <a:cubicBezTo>
                  <a:pt x="1016711" y="5452591"/>
                  <a:pt x="1016711" y="5452591"/>
                  <a:pt x="1002889" y="5442336"/>
                </a:cubicBezTo>
                <a:cubicBezTo>
                  <a:pt x="1006102" y="5429622"/>
                  <a:pt x="1006102" y="5429622"/>
                  <a:pt x="1007710" y="5423265"/>
                </a:cubicBezTo>
                <a:cubicBezTo>
                  <a:pt x="1006102" y="5429622"/>
                  <a:pt x="1021531" y="5433522"/>
                  <a:pt x="1023138" y="5427165"/>
                </a:cubicBezTo>
                <a:cubicBezTo>
                  <a:pt x="1024744" y="5420810"/>
                  <a:pt x="1024744" y="5420810"/>
                  <a:pt x="1024744" y="5420810"/>
                </a:cubicBezTo>
                <a:cubicBezTo>
                  <a:pt x="1024744" y="5420810"/>
                  <a:pt x="1023138" y="5427165"/>
                  <a:pt x="1007710" y="5423265"/>
                </a:cubicBezTo>
                <a:cubicBezTo>
                  <a:pt x="1010922" y="5410554"/>
                  <a:pt x="1012529" y="5404197"/>
                  <a:pt x="1014135" y="5397841"/>
                </a:cubicBezTo>
                <a:cubicBezTo>
                  <a:pt x="1015742" y="5391484"/>
                  <a:pt x="1015742" y="5391484"/>
                  <a:pt x="1031171" y="5395385"/>
                </a:cubicBezTo>
                <a:cubicBezTo>
                  <a:pt x="1017349" y="5385128"/>
                  <a:pt x="1034385" y="5382672"/>
                  <a:pt x="1032778" y="5389028"/>
                </a:cubicBezTo>
                <a:cubicBezTo>
                  <a:pt x="1034385" y="5382672"/>
                  <a:pt x="1034385" y="5382672"/>
                  <a:pt x="1034385" y="5382672"/>
                </a:cubicBezTo>
                <a:cubicBezTo>
                  <a:pt x="1035992" y="5376315"/>
                  <a:pt x="1034385" y="5382672"/>
                  <a:pt x="1037598" y="5369959"/>
                </a:cubicBezTo>
                <a:cubicBezTo>
                  <a:pt x="1022168" y="5366060"/>
                  <a:pt x="1022168" y="5366060"/>
                  <a:pt x="1006737" y="5362159"/>
                </a:cubicBezTo>
                <a:cubicBezTo>
                  <a:pt x="1023776" y="5359703"/>
                  <a:pt x="1023776" y="5359703"/>
                  <a:pt x="1039205" y="5363602"/>
                </a:cubicBezTo>
                <a:cubicBezTo>
                  <a:pt x="1040811" y="5357246"/>
                  <a:pt x="1025383" y="5353346"/>
                  <a:pt x="1026989" y="5346991"/>
                </a:cubicBezTo>
                <a:cubicBezTo>
                  <a:pt x="1028596" y="5340634"/>
                  <a:pt x="1028596" y="5340634"/>
                  <a:pt x="1028596" y="5340634"/>
                </a:cubicBezTo>
                <a:cubicBezTo>
                  <a:pt x="1030203" y="5334278"/>
                  <a:pt x="1030203" y="5334278"/>
                  <a:pt x="1030203" y="5334278"/>
                </a:cubicBezTo>
                <a:cubicBezTo>
                  <a:pt x="1028596" y="5340634"/>
                  <a:pt x="1028596" y="5340634"/>
                  <a:pt x="1044025" y="5344534"/>
                </a:cubicBezTo>
                <a:lnTo>
                  <a:pt x="1047192" y="5332004"/>
                </a:lnTo>
                <a:lnTo>
                  <a:pt x="1042864" y="5298459"/>
                </a:lnTo>
                <a:lnTo>
                  <a:pt x="1037912" y="5260091"/>
                </a:lnTo>
                <a:lnTo>
                  <a:pt x="1032443" y="5260456"/>
                </a:lnTo>
                <a:cubicBezTo>
                  <a:pt x="1032443" y="5260456"/>
                  <a:pt x="1032443" y="5260456"/>
                  <a:pt x="1034050" y="5254102"/>
                </a:cubicBezTo>
                <a:cubicBezTo>
                  <a:pt x="1018621" y="5250202"/>
                  <a:pt x="1017014" y="5256557"/>
                  <a:pt x="1015408" y="5262913"/>
                </a:cubicBezTo>
                <a:cubicBezTo>
                  <a:pt x="1015408" y="5262913"/>
                  <a:pt x="1001586" y="5252657"/>
                  <a:pt x="1003192" y="5246302"/>
                </a:cubicBezTo>
                <a:cubicBezTo>
                  <a:pt x="1004800" y="5239945"/>
                  <a:pt x="1004800" y="5239945"/>
                  <a:pt x="1004800" y="5239945"/>
                </a:cubicBezTo>
                <a:cubicBezTo>
                  <a:pt x="1006407" y="5233588"/>
                  <a:pt x="1006407" y="5233588"/>
                  <a:pt x="1008013" y="5227232"/>
                </a:cubicBezTo>
                <a:cubicBezTo>
                  <a:pt x="997404" y="5204263"/>
                  <a:pt x="1014439" y="5201806"/>
                  <a:pt x="1033082" y="5192995"/>
                </a:cubicBezTo>
                <a:cubicBezTo>
                  <a:pt x="1017653" y="5189094"/>
                  <a:pt x="1019259" y="5182738"/>
                  <a:pt x="1019259" y="5182738"/>
                </a:cubicBezTo>
                <a:cubicBezTo>
                  <a:pt x="1020063" y="5179560"/>
                  <a:pt x="1021328" y="5178612"/>
                  <a:pt x="1022584" y="5178718"/>
                </a:cubicBezTo>
                <a:lnTo>
                  <a:pt x="1023339" y="5179250"/>
                </a:lnTo>
                <a:lnTo>
                  <a:pt x="1026221" y="5182595"/>
                </a:lnTo>
                <a:cubicBezTo>
                  <a:pt x="1026894" y="5182976"/>
                  <a:pt x="1026612" y="5182061"/>
                  <a:pt x="1025849" y="5181023"/>
                </a:cubicBezTo>
                <a:lnTo>
                  <a:pt x="1023339" y="5179250"/>
                </a:lnTo>
                <a:lnTo>
                  <a:pt x="1020866" y="5176381"/>
                </a:lnTo>
                <a:cubicBezTo>
                  <a:pt x="1020866" y="5176381"/>
                  <a:pt x="1020866" y="5176381"/>
                  <a:pt x="1022795" y="5176868"/>
                </a:cubicBezTo>
                <a:lnTo>
                  <a:pt x="1032407" y="5179298"/>
                </a:lnTo>
                <a:lnTo>
                  <a:pt x="1032262" y="5176968"/>
                </a:lnTo>
                <a:lnTo>
                  <a:pt x="1024401" y="5170513"/>
                </a:lnTo>
                <a:cubicBezTo>
                  <a:pt x="1022875" y="5168436"/>
                  <a:pt x="1023277" y="5166847"/>
                  <a:pt x="1024080" y="5163669"/>
                </a:cubicBezTo>
                <a:cubicBezTo>
                  <a:pt x="1024080" y="5163669"/>
                  <a:pt x="1024080" y="5163669"/>
                  <a:pt x="1026009" y="5164156"/>
                </a:cubicBezTo>
                <a:lnTo>
                  <a:pt x="1031551" y="5165557"/>
                </a:lnTo>
                <a:lnTo>
                  <a:pt x="1031231" y="5160411"/>
                </a:lnTo>
                <a:lnTo>
                  <a:pt x="1025421" y="5158361"/>
                </a:lnTo>
                <a:lnTo>
                  <a:pt x="1024883" y="5160491"/>
                </a:lnTo>
                <a:cubicBezTo>
                  <a:pt x="1024481" y="5162080"/>
                  <a:pt x="1024080" y="5163669"/>
                  <a:pt x="1024080" y="5163669"/>
                </a:cubicBezTo>
                <a:cubicBezTo>
                  <a:pt x="1024080" y="5163669"/>
                  <a:pt x="1024080" y="5163669"/>
                  <a:pt x="1022473" y="5170026"/>
                </a:cubicBezTo>
                <a:cubicBezTo>
                  <a:pt x="1024080" y="5163669"/>
                  <a:pt x="1008651" y="5159770"/>
                  <a:pt x="1010258" y="5153413"/>
                </a:cubicBezTo>
                <a:cubicBezTo>
                  <a:pt x="1010258" y="5153413"/>
                  <a:pt x="1010258" y="5153413"/>
                  <a:pt x="1011864" y="5147057"/>
                </a:cubicBezTo>
                <a:lnTo>
                  <a:pt x="1017545" y="5148493"/>
                </a:lnTo>
                <a:lnTo>
                  <a:pt x="1014553" y="5136864"/>
                </a:lnTo>
                <a:cubicBezTo>
                  <a:pt x="1014180" y="5130877"/>
                  <a:pt x="1013774" y="5124347"/>
                  <a:pt x="1010337" y="5118004"/>
                </a:cubicBezTo>
                <a:cubicBezTo>
                  <a:pt x="1009931" y="5111474"/>
                  <a:pt x="1003327" y="5103143"/>
                  <a:pt x="996856" y="5096989"/>
                </a:cubicBezTo>
                <a:cubicBezTo>
                  <a:pt x="996315" y="5088282"/>
                  <a:pt x="1001836" y="5079197"/>
                  <a:pt x="1001429" y="5072665"/>
                </a:cubicBezTo>
                <a:cubicBezTo>
                  <a:pt x="1001024" y="5066135"/>
                  <a:pt x="988493" y="5060358"/>
                  <a:pt x="988087" y="5053827"/>
                </a:cubicBezTo>
                <a:cubicBezTo>
                  <a:pt x="980940" y="5036789"/>
                  <a:pt x="991982" y="5018619"/>
                  <a:pt x="972983" y="5006689"/>
                </a:cubicBezTo>
                <a:cubicBezTo>
                  <a:pt x="978909" y="5004135"/>
                  <a:pt x="984972" y="5003759"/>
                  <a:pt x="990762" y="4999027"/>
                </a:cubicBezTo>
                <a:cubicBezTo>
                  <a:pt x="984430" y="4995051"/>
                  <a:pt x="984701" y="4999404"/>
                  <a:pt x="972576" y="5000159"/>
                </a:cubicBezTo>
                <a:cubicBezTo>
                  <a:pt x="975929" y="4956242"/>
                  <a:pt x="974033" y="4925766"/>
                  <a:pt x="958388" y="4869919"/>
                </a:cubicBezTo>
                <a:cubicBezTo>
                  <a:pt x="958252" y="4867742"/>
                  <a:pt x="964450" y="4869542"/>
                  <a:pt x="964450" y="4869542"/>
                </a:cubicBezTo>
                <a:cubicBezTo>
                  <a:pt x="964180" y="4865188"/>
                  <a:pt x="963909" y="4860834"/>
                  <a:pt x="963503" y="4854303"/>
                </a:cubicBezTo>
                <a:cubicBezTo>
                  <a:pt x="963368" y="4852126"/>
                  <a:pt x="951107" y="4850704"/>
                  <a:pt x="951107" y="4850704"/>
                </a:cubicBezTo>
                <a:cubicBezTo>
                  <a:pt x="950837" y="4846349"/>
                  <a:pt x="962961" y="4845596"/>
                  <a:pt x="962961" y="4845596"/>
                </a:cubicBezTo>
                <a:cubicBezTo>
                  <a:pt x="962961" y="4845596"/>
                  <a:pt x="961664" y="4843081"/>
                  <a:pt x="959629" y="4839418"/>
                </a:cubicBezTo>
                <a:lnTo>
                  <a:pt x="952966" y="4828185"/>
                </a:lnTo>
                <a:lnTo>
                  <a:pt x="946058" y="4832826"/>
                </a:lnTo>
                <a:cubicBezTo>
                  <a:pt x="946058" y="4832826"/>
                  <a:pt x="946058" y="4832826"/>
                  <a:pt x="930393" y="4828866"/>
                </a:cubicBezTo>
                <a:cubicBezTo>
                  <a:pt x="930393" y="4828866"/>
                  <a:pt x="930393" y="4828866"/>
                  <a:pt x="931997" y="4822519"/>
                </a:cubicBezTo>
                <a:lnTo>
                  <a:pt x="946026" y="4818531"/>
                </a:lnTo>
                <a:lnTo>
                  <a:pt x="943058" y="4814565"/>
                </a:lnTo>
                <a:cubicBezTo>
                  <a:pt x="940318" y="4811765"/>
                  <a:pt x="937960" y="4810546"/>
                  <a:pt x="936546" y="4812273"/>
                </a:cubicBezTo>
                <a:lnTo>
                  <a:pt x="933714" y="4802415"/>
                </a:lnTo>
                <a:lnTo>
                  <a:pt x="930970" y="4806218"/>
                </a:lnTo>
                <a:cubicBezTo>
                  <a:pt x="928708" y="4806440"/>
                  <a:pt x="924561" y="4805393"/>
                  <a:pt x="916266" y="4803295"/>
                </a:cubicBezTo>
                <a:cubicBezTo>
                  <a:pt x="916266" y="4803295"/>
                  <a:pt x="917776" y="4797321"/>
                  <a:pt x="917776" y="4797321"/>
                </a:cubicBezTo>
                <a:cubicBezTo>
                  <a:pt x="918531" y="4794335"/>
                  <a:pt x="918909" y="4792842"/>
                  <a:pt x="921548" y="4791125"/>
                </a:cubicBezTo>
                <a:lnTo>
                  <a:pt x="927466" y="4788556"/>
                </a:lnTo>
                <a:lnTo>
                  <a:pt x="922389" y="4780373"/>
                </a:lnTo>
                <a:lnTo>
                  <a:pt x="928901" y="4781067"/>
                </a:lnTo>
                <a:lnTo>
                  <a:pt x="924380" y="4779924"/>
                </a:lnTo>
                <a:cubicBezTo>
                  <a:pt x="922306" y="4779400"/>
                  <a:pt x="922306" y="4779400"/>
                  <a:pt x="922306" y="4779400"/>
                </a:cubicBezTo>
                <a:cubicBezTo>
                  <a:pt x="922306" y="4779400"/>
                  <a:pt x="923816" y="4773426"/>
                  <a:pt x="923816" y="4773426"/>
                </a:cubicBezTo>
                <a:cubicBezTo>
                  <a:pt x="923816" y="4773426"/>
                  <a:pt x="927963" y="4774473"/>
                  <a:pt x="931922" y="4776269"/>
                </a:cubicBezTo>
                <a:lnTo>
                  <a:pt x="933119" y="4777527"/>
                </a:lnTo>
                <a:lnTo>
                  <a:pt x="934379" y="4777442"/>
                </a:lnTo>
                <a:cubicBezTo>
                  <a:pt x="927503" y="4764758"/>
                  <a:pt x="902306" y="4751027"/>
                  <a:pt x="919952" y="4741188"/>
                </a:cubicBezTo>
                <a:cubicBezTo>
                  <a:pt x="919816" y="4739012"/>
                  <a:pt x="918301" y="4739105"/>
                  <a:pt x="916061" y="4739792"/>
                </a:cubicBezTo>
                <a:lnTo>
                  <a:pt x="909264" y="4741567"/>
                </a:lnTo>
                <a:lnTo>
                  <a:pt x="909840" y="4741821"/>
                </a:lnTo>
                <a:cubicBezTo>
                  <a:pt x="910427" y="4742772"/>
                  <a:pt x="909637" y="4743719"/>
                  <a:pt x="908274" y="4744749"/>
                </a:cubicBezTo>
                <a:cubicBezTo>
                  <a:pt x="905548" y="4746810"/>
                  <a:pt x="900529" y="4749208"/>
                  <a:pt x="899657" y="4752653"/>
                </a:cubicBezTo>
                <a:cubicBezTo>
                  <a:pt x="899657" y="4752653"/>
                  <a:pt x="899657" y="4752653"/>
                  <a:pt x="883073" y="4748461"/>
                </a:cubicBezTo>
                <a:cubicBezTo>
                  <a:pt x="886557" y="4734675"/>
                  <a:pt x="901400" y="4745761"/>
                  <a:pt x="903142" y="4738867"/>
                </a:cubicBezTo>
                <a:lnTo>
                  <a:pt x="908520" y="4741239"/>
                </a:lnTo>
                <a:lnTo>
                  <a:pt x="912120" y="4737578"/>
                </a:lnTo>
                <a:cubicBezTo>
                  <a:pt x="912036" y="4736218"/>
                  <a:pt x="910452" y="4735224"/>
                  <a:pt x="907421" y="4735412"/>
                </a:cubicBezTo>
                <a:lnTo>
                  <a:pt x="907559" y="4735326"/>
                </a:lnTo>
                <a:lnTo>
                  <a:pt x="906207" y="4734984"/>
                </a:lnTo>
                <a:cubicBezTo>
                  <a:pt x="904249" y="4734490"/>
                  <a:pt x="904249" y="4734490"/>
                  <a:pt x="904249" y="4734490"/>
                </a:cubicBezTo>
                <a:cubicBezTo>
                  <a:pt x="904249" y="4734490"/>
                  <a:pt x="904249" y="4734490"/>
                  <a:pt x="905853" y="4728145"/>
                </a:cubicBezTo>
                <a:cubicBezTo>
                  <a:pt x="905853" y="4728145"/>
                  <a:pt x="906254" y="4726557"/>
                  <a:pt x="908613" y="4725467"/>
                </a:cubicBezTo>
                <a:lnTo>
                  <a:pt x="910739" y="4725508"/>
                </a:lnTo>
                <a:lnTo>
                  <a:pt x="912805" y="4724150"/>
                </a:lnTo>
                <a:cubicBezTo>
                  <a:pt x="912671" y="4721973"/>
                  <a:pt x="912671" y="4721973"/>
                  <a:pt x="912535" y="4719796"/>
                </a:cubicBezTo>
                <a:cubicBezTo>
                  <a:pt x="912535" y="4719796"/>
                  <a:pt x="912535" y="4719796"/>
                  <a:pt x="912399" y="4717620"/>
                </a:cubicBezTo>
                <a:cubicBezTo>
                  <a:pt x="906067" y="4713643"/>
                  <a:pt x="905661" y="4707111"/>
                  <a:pt x="911586" y="4704557"/>
                </a:cubicBezTo>
                <a:cubicBezTo>
                  <a:pt x="911519" y="4703469"/>
                  <a:pt x="913001" y="4702831"/>
                  <a:pt x="914500" y="4702464"/>
                </a:cubicBezTo>
                <a:lnTo>
                  <a:pt x="914808" y="4702417"/>
                </a:lnTo>
                <a:lnTo>
                  <a:pt x="914599" y="4702270"/>
                </a:lnTo>
                <a:lnTo>
                  <a:pt x="914487" y="4702191"/>
                </a:lnTo>
                <a:lnTo>
                  <a:pt x="911451" y="4702380"/>
                </a:lnTo>
                <a:lnTo>
                  <a:pt x="912557" y="4700914"/>
                </a:lnTo>
                <a:lnTo>
                  <a:pt x="910652" y="4700433"/>
                </a:lnTo>
                <a:cubicBezTo>
                  <a:pt x="908578" y="4699908"/>
                  <a:pt x="904431" y="4698860"/>
                  <a:pt x="896137" y="4696763"/>
                </a:cubicBezTo>
                <a:cubicBezTo>
                  <a:pt x="896935" y="4693604"/>
                  <a:pt x="897334" y="4692024"/>
                  <a:pt x="899608" y="4691758"/>
                </a:cubicBezTo>
                <a:cubicBezTo>
                  <a:pt x="901881" y="4691493"/>
                  <a:pt x="906028" y="4692541"/>
                  <a:pt x="914322" y="4694637"/>
                </a:cubicBezTo>
                <a:lnTo>
                  <a:pt x="922427" y="4697650"/>
                </a:lnTo>
                <a:lnTo>
                  <a:pt x="922564" y="4697592"/>
                </a:lnTo>
                <a:cubicBezTo>
                  <a:pt x="923304" y="4697272"/>
                  <a:pt x="923304" y="4697272"/>
                  <a:pt x="923304" y="4697272"/>
                </a:cubicBezTo>
                <a:lnTo>
                  <a:pt x="920606" y="4693903"/>
                </a:lnTo>
                <a:lnTo>
                  <a:pt x="914322" y="4694637"/>
                </a:lnTo>
                <a:cubicBezTo>
                  <a:pt x="915919" y="4688319"/>
                  <a:pt x="897734" y="4690444"/>
                  <a:pt x="897734" y="4690444"/>
                </a:cubicBezTo>
                <a:cubicBezTo>
                  <a:pt x="899331" y="4684127"/>
                  <a:pt x="882746" y="4679935"/>
                  <a:pt x="884344" y="4673615"/>
                </a:cubicBezTo>
                <a:cubicBezTo>
                  <a:pt x="884344" y="4673615"/>
                  <a:pt x="884344" y="4673615"/>
                  <a:pt x="900928" y="4677807"/>
                </a:cubicBezTo>
                <a:cubicBezTo>
                  <a:pt x="884344" y="4673615"/>
                  <a:pt x="885940" y="4667296"/>
                  <a:pt x="885940" y="4667296"/>
                </a:cubicBezTo>
                <a:cubicBezTo>
                  <a:pt x="887538" y="4660978"/>
                  <a:pt x="887538" y="4660978"/>
                  <a:pt x="887538" y="4660978"/>
                </a:cubicBezTo>
                <a:cubicBezTo>
                  <a:pt x="889134" y="4654660"/>
                  <a:pt x="889134" y="4654660"/>
                  <a:pt x="889134" y="4654660"/>
                </a:cubicBezTo>
                <a:cubicBezTo>
                  <a:pt x="889134" y="4654660"/>
                  <a:pt x="889134" y="4654660"/>
                  <a:pt x="891208" y="4655183"/>
                </a:cubicBezTo>
                <a:lnTo>
                  <a:pt x="896426" y="4656502"/>
                </a:lnTo>
                <a:lnTo>
                  <a:pt x="896348" y="4655243"/>
                </a:lnTo>
                <a:cubicBezTo>
                  <a:pt x="896348" y="4655243"/>
                  <a:pt x="896212" y="4653065"/>
                  <a:pt x="896212" y="4653065"/>
                </a:cubicBezTo>
                <a:cubicBezTo>
                  <a:pt x="896212" y="4653065"/>
                  <a:pt x="896212" y="4653065"/>
                  <a:pt x="902275" y="4652688"/>
                </a:cubicBezTo>
                <a:cubicBezTo>
                  <a:pt x="902411" y="4654865"/>
                  <a:pt x="902411" y="4654865"/>
                  <a:pt x="902411" y="4654865"/>
                </a:cubicBezTo>
                <a:cubicBezTo>
                  <a:pt x="914535" y="4654111"/>
                  <a:pt x="920731" y="4655910"/>
                  <a:pt x="920866" y="4658087"/>
                </a:cubicBezTo>
                <a:cubicBezTo>
                  <a:pt x="926929" y="4657711"/>
                  <a:pt x="927065" y="4659887"/>
                  <a:pt x="933127" y="4659510"/>
                </a:cubicBezTo>
                <a:cubicBezTo>
                  <a:pt x="933127" y="4659510"/>
                  <a:pt x="933127" y="4659510"/>
                  <a:pt x="939189" y="4659133"/>
                </a:cubicBezTo>
                <a:cubicBezTo>
                  <a:pt x="932991" y="4657332"/>
                  <a:pt x="929792" y="4654800"/>
                  <a:pt x="929639" y="4652351"/>
                </a:cubicBezTo>
                <a:lnTo>
                  <a:pt x="930450" y="4651769"/>
                </a:lnTo>
                <a:lnTo>
                  <a:pt x="923591" y="4650036"/>
                </a:lnTo>
                <a:lnTo>
                  <a:pt x="923291" y="4650319"/>
                </a:lnTo>
                <a:cubicBezTo>
                  <a:pt x="920838" y="4650735"/>
                  <a:pt x="917512" y="4650414"/>
                  <a:pt x="914153" y="4649567"/>
                </a:cubicBezTo>
                <a:lnTo>
                  <a:pt x="914032" y="4647619"/>
                </a:lnTo>
                <a:lnTo>
                  <a:pt x="907784" y="4646040"/>
                </a:lnTo>
                <a:cubicBezTo>
                  <a:pt x="907784" y="4646040"/>
                  <a:pt x="893886" y="4635860"/>
                  <a:pt x="893886" y="4635860"/>
                </a:cubicBezTo>
                <a:cubicBezTo>
                  <a:pt x="893886" y="4635860"/>
                  <a:pt x="909368" y="4639773"/>
                  <a:pt x="910951" y="4633507"/>
                </a:cubicBezTo>
                <a:cubicBezTo>
                  <a:pt x="910951" y="4633507"/>
                  <a:pt x="910951" y="4633507"/>
                  <a:pt x="895470" y="4629595"/>
                </a:cubicBezTo>
                <a:cubicBezTo>
                  <a:pt x="895470" y="4629595"/>
                  <a:pt x="897055" y="4623327"/>
                  <a:pt x="898638" y="4617062"/>
                </a:cubicBezTo>
                <a:lnTo>
                  <a:pt x="902138" y="4617546"/>
                </a:lnTo>
                <a:lnTo>
                  <a:pt x="903122" y="4617396"/>
                </a:lnTo>
                <a:cubicBezTo>
                  <a:pt x="904620" y="4617030"/>
                  <a:pt x="906101" y="4616392"/>
                  <a:pt x="906034" y="4615303"/>
                </a:cubicBezTo>
                <a:cubicBezTo>
                  <a:pt x="906034" y="4615303"/>
                  <a:pt x="906034" y="4615303"/>
                  <a:pt x="905627" y="4608772"/>
                </a:cubicBezTo>
                <a:cubicBezTo>
                  <a:pt x="899025" y="4600442"/>
                  <a:pt x="904815" y="4595710"/>
                  <a:pt x="898211" y="4587380"/>
                </a:cubicBezTo>
                <a:cubicBezTo>
                  <a:pt x="910675" y="4592068"/>
                  <a:pt x="914983" y="4587975"/>
                  <a:pt x="916127" y="4581894"/>
                </a:cubicBezTo>
                <a:lnTo>
                  <a:pt x="915991" y="4579718"/>
                </a:lnTo>
                <a:cubicBezTo>
                  <a:pt x="909930" y="4580095"/>
                  <a:pt x="909930" y="4580095"/>
                  <a:pt x="909930" y="4580095"/>
                </a:cubicBezTo>
                <a:cubicBezTo>
                  <a:pt x="909795" y="4577918"/>
                  <a:pt x="909795" y="4577918"/>
                  <a:pt x="909795" y="4577918"/>
                </a:cubicBezTo>
                <a:cubicBezTo>
                  <a:pt x="903461" y="4573941"/>
                  <a:pt x="903325" y="4571764"/>
                  <a:pt x="903054" y="4567410"/>
                </a:cubicBezTo>
                <a:cubicBezTo>
                  <a:pt x="903054" y="4567410"/>
                  <a:pt x="902918" y="4565233"/>
                  <a:pt x="902918" y="4565233"/>
                </a:cubicBezTo>
                <a:cubicBezTo>
                  <a:pt x="902783" y="4563056"/>
                  <a:pt x="908846" y="4562679"/>
                  <a:pt x="908846" y="4562679"/>
                </a:cubicBezTo>
                <a:cubicBezTo>
                  <a:pt x="908440" y="4556149"/>
                  <a:pt x="902377" y="4556526"/>
                  <a:pt x="914231" y="4551418"/>
                </a:cubicBezTo>
                <a:cubicBezTo>
                  <a:pt x="913824" y="4544886"/>
                  <a:pt x="907763" y="4545264"/>
                  <a:pt x="901565" y="4543464"/>
                </a:cubicBezTo>
                <a:cubicBezTo>
                  <a:pt x="901429" y="4541286"/>
                  <a:pt x="907492" y="4540909"/>
                  <a:pt x="913553" y="4540533"/>
                </a:cubicBezTo>
                <a:cubicBezTo>
                  <a:pt x="907077" y="4509794"/>
                  <a:pt x="898105" y="4493962"/>
                  <a:pt x="892767" y="4467762"/>
                </a:cubicBezTo>
                <a:lnTo>
                  <a:pt x="891544" y="4458173"/>
                </a:lnTo>
                <a:lnTo>
                  <a:pt x="886472" y="4474438"/>
                </a:lnTo>
                <a:cubicBezTo>
                  <a:pt x="873427" y="4510754"/>
                  <a:pt x="859783" y="4540264"/>
                  <a:pt x="861772" y="4581329"/>
                </a:cubicBezTo>
                <a:cubicBezTo>
                  <a:pt x="846270" y="4577411"/>
                  <a:pt x="843058" y="4590121"/>
                  <a:pt x="843058" y="4590121"/>
                </a:cubicBezTo>
                <a:cubicBezTo>
                  <a:pt x="858560" y="4594038"/>
                  <a:pt x="815752" y="4698148"/>
                  <a:pt x="803467" y="4681520"/>
                </a:cubicBezTo>
                <a:cubicBezTo>
                  <a:pt x="803467" y="4681520"/>
                  <a:pt x="814146" y="4704501"/>
                  <a:pt x="798648" y="4700584"/>
                </a:cubicBezTo>
                <a:cubicBezTo>
                  <a:pt x="797042" y="4706939"/>
                  <a:pt x="812540" y="4710856"/>
                  <a:pt x="810933" y="4717211"/>
                </a:cubicBezTo>
                <a:cubicBezTo>
                  <a:pt x="809327" y="4723566"/>
                  <a:pt x="809327" y="4723566"/>
                  <a:pt x="792223" y="4726003"/>
                </a:cubicBezTo>
                <a:cubicBezTo>
                  <a:pt x="804509" y="4742629"/>
                  <a:pt x="801296" y="4755339"/>
                  <a:pt x="780979" y="4770485"/>
                </a:cubicBezTo>
                <a:cubicBezTo>
                  <a:pt x="791659" y="4793466"/>
                  <a:pt x="764917" y="4834031"/>
                  <a:pt x="760098" y="4853094"/>
                </a:cubicBezTo>
                <a:cubicBezTo>
                  <a:pt x="756885" y="4865804"/>
                  <a:pt x="769172" y="4882429"/>
                  <a:pt x="752067" y="4884867"/>
                </a:cubicBezTo>
                <a:cubicBezTo>
                  <a:pt x="765960" y="4895140"/>
                  <a:pt x="750460" y="4891222"/>
                  <a:pt x="745642" y="4910285"/>
                </a:cubicBezTo>
                <a:cubicBezTo>
                  <a:pt x="742430" y="4922995"/>
                  <a:pt x="737612" y="4942059"/>
                  <a:pt x="736005" y="4948413"/>
                </a:cubicBezTo>
                <a:cubicBezTo>
                  <a:pt x="734398" y="4954768"/>
                  <a:pt x="718900" y="4950850"/>
                  <a:pt x="734398" y="4954768"/>
                </a:cubicBezTo>
                <a:cubicBezTo>
                  <a:pt x="734398" y="4954768"/>
                  <a:pt x="732792" y="4961121"/>
                  <a:pt x="732792" y="4961121"/>
                </a:cubicBezTo>
                <a:cubicBezTo>
                  <a:pt x="732792" y="4961121"/>
                  <a:pt x="732792" y="4961121"/>
                  <a:pt x="731186" y="4967478"/>
                </a:cubicBezTo>
                <a:cubicBezTo>
                  <a:pt x="714082" y="4969914"/>
                  <a:pt x="729580" y="4973831"/>
                  <a:pt x="726367" y="4986541"/>
                </a:cubicBezTo>
                <a:cubicBezTo>
                  <a:pt x="740259" y="4996813"/>
                  <a:pt x="719942" y="5011960"/>
                  <a:pt x="718336" y="5018314"/>
                </a:cubicBezTo>
                <a:cubicBezTo>
                  <a:pt x="715124" y="5031023"/>
                  <a:pt x="729016" y="5041295"/>
                  <a:pt x="727410" y="5047649"/>
                </a:cubicBezTo>
                <a:cubicBezTo>
                  <a:pt x="725804" y="5054002"/>
                  <a:pt x="724197" y="5060359"/>
                  <a:pt x="720985" y="5073067"/>
                </a:cubicBezTo>
                <a:cubicBezTo>
                  <a:pt x="705487" y="5069150"/>
                  <a:pt x="708699" y="5056441"/>
                  <a:pt x="707093" y="5062796"/>
                </a:cubicBezTo>
                <a:cubicBezTo>
                  <a:pt x="689988" y="5065233"/>
                  <a:pt x="707093" y="5062796"/>
                  <a:pt x="703880" y="5075505"/>
                </a:cubicBezTo>
                <a:cubicBezTo>
                  <a:pt x="703880" y="5075505"/>
                  <a:pt x="703880" y="5075505"/>
                  <a:pt x="719378" y="5079423"/>
                </a:cubicBezTo>
                <a:cubicBezTo>
                  <a:pt x="702274" y="5081859"/>
                  <a:pt x="714560" y="5098485"/>
                  <a:pt x="712954" y="5104841"/>
                </a:cubicBezTo>
                <a:cubicBezTo>
                  <a:pt x="697455" y="5100923"/>
                  <a:pt x="681957" y="5097006"/>
                  <a:pt x="692637" y="5119986"/>
                </a:cubicBezTo>
                <a:cubicBezTo>
                  <a:pt x="709741" y="5117550"/>
                  <a:pt x="689425" y="5132695"/>
                  <a:pt x="706528" y="5130259"/>
                </a:cubicBezTo>
                <a:cubicBezTo>
                  <a:pt x="689425" y="5132695"/>
                  <a:pt x="686211" y="5145404"/>
                  <a:pt x="684606" y="5151760"/>
                </a:cubicBezTo>
                <a:cubicBezTo>
                  <a:pt x="684606" y="5151760"/>
                  <a:pt x="682999" y="5158114"/>
                  <a:pt x="681393" y="5164469"/>
                </a:cubicBezTo>
                <a:cubicBezTo>
                  <a:pt x="665895" y="5160552"/>
                  <a:pt x="665895" y="5160552"/>
                  <a:pt x="665895" y="5160552"/>
                </a:cubicBezTo>
                <a:cubicBezTo>
                  <a:pt x="665895" y="5160552"/>
                  <a:pt x="681393" y="5164469"/>
                  <a:pt x="679787" y="5170822"/>
                </a:cubicBezTo>
                <a:cubicBezTo>
                  <a:pt x="679787" y="5170822"/>
                  <a:pt x="679787" y="5170822"/>
                  <a:pt x="678180" y="5177178"/>
                </a:cubicBezTo>
                <a:cubicBezTo>
                  <a:pt x="662682" y="5173260"/>
                  <a:pt x="662682" y="5173260"/>
                  <a:pt x="662682" y="5173260"/>
                </a:cubicBezTo>
                <a:cubicBezTo>
                  <a:pt x="661076" y="5179615"/>
                  <a:pt x="671755" y="5202596"/>
                  <a:pt x="670149" y="5208951"/>
                </a:cubicBezTo>
                <a:cubicBezTo>
                  <a:pt x="668543" y="5215305"/>
                  <a:pt x="670149" y="5208951"/>
                  <a:pt x="668543" y="5215305"/>
                </a:cubicBezTo>
                <a:cubicBezTo>
                  <a:pt x="680829" y="5231932"/>
                  <a:pt x="662118" y="5240723"/>
                  <a:pt x="660512" y="5247078"/>
                </a:cubicBezTo>
                <a:cubicBezTo>
                  <a:pt x="660512" y="5247078"/>
                  <a:pt x="658906" y="5253432"/>
                  <a:pt x="658906" y="5253432"/>
                </a:cubicBezTo>
                <a:cubicBezTo>
                  <a:pt x="657299" y="5259788"/>
                  <a:pt x="655693" y="5266142"/>
                  <a:pt x="654087" y="5272496"/>
                </a:cubicBezTo>
                <a:cubicBezTo>
                  <a:pt x="654087" y="5272496"/>
                  <a:pt x="654087" y="5272496"/>
                  <a:pt x="638589" y="5268579"/>
                </a:cubicBezTo>
                <a:cubicBezTo>
                  <a:pt x="636982" y="5274934"/>
                  <a:pt x="636982" y="5274934"/>
                  <a:pt x="636982" y="5274934"/>
                </a:cubicBezTo>
                <a:cubicBezTo>
                  <a:pt x="650875" y="5285206"/>
                  <a:pt x="654087" y="5272496"/>
                  <a:pt x="652481" y="5278851"/>
                </a:cubicBezTo>
                <a:cubicBezTo>
                  <a:pt x="666373" y="5289123"/>
                  <a:pt x="649269" y="5291559"/>
                  <a:pt x="646056" y="5304269"/>
                </a:cubicBezTo>
                <a:cubicBezTo>
                  <a:pt x="646056" y="5304269"/>
                  <a:pt x="630558" y="5300351"/>
                  <a:pt x="628952" y="5306706"/>
                </a:cubicBezTo>
                <a:cubicBezTo>
                  <a:pt x="644450" y="5310624"/>
                  <a:pt x="624133" y="5325771"/>
                  <a:pt x="625739" y="5319416"/>
                </a:cubicBezTo>
                <a:cubicBezTo>
                  <a:pt x="625739" y="5319416"/>
                  <a:pt x="625739" y="5319416"/>
                  <a:pt x="624133" y="5325771"/>
                </a:cubicBezTo>
                <a:cubicBezTo>
                  <a:pt x="624133" y="5325771"/>
                  <a:pt x="622527" y="5332125"/>
                  <a:pt x="622527" y="5332125"/>
                </a:cubicBezTo>
                <a:cubicBezTo>
                  <a:pt x="638025" y="5336042"/>
                  <a:pt x="638025" y="5336042"/>
                  <a:pt x="639631" y="5329689"/>
                </a:cubicBezTo>
                <a:cubicBezTo>
                  <a:pt x="641237" y="5323334"/>
                  <a:pt x="641237" y="5323334"/>
                  <a:pt x="641237" y="5323334"/>
                </a:cubicBezTo>
                <a:cubicBezTo>
                  <a:pt x="656736" y="5327251"/>
                  <a:pt x="655129" y="5333606"/>
                  <a:pt x="655129" y="5333606"/>
                </a:cubicBezTo>
                <a:cubicBezTo>
                  <a:pt x="638025" y="5336042"/>
                  <a:pt x="636419" y="5342396"/>
                  <a:pt x="620920" y="5338480"/>
                </a:cubicBezTo>
                <a:cubicBezTo>
                  <a:pt x="619313" y="5344834"/>
                  <a:pt x="634813" y="5348751"/>
                  <a:pt x="634813" y="5348751"/>
                </a:cubicBezTo>
                <a:cubicBezTo>
                  <a:pt x="633206" y="5355106"/>
                  <a:pt x="631599" y="5361460"/>
                  <a:pt x="614495" y="5363896"/>
                </a:cubicBezTo>
                <a:cubicBezTo>
                  <a:pt x="612889" y="5370251"/>
                  <a:pt x="628388" y="5374170"/>
                  <a:pt x="628388" y="5374170"/>
                </a:cubicBezTo>
                <a:cubicBezTo>
                  <a:pt x="626781" y="5380525"/>
                  <a:pt x="626781" y="5380525"/>
                  <a:pt x="626781" y="5380525"/>
                </a:cubicBezTo>
                <a:cubicBezTo>
                  <a:pt x="626781" y="5380525"/>
                  <a:pt x="625175" y="5386878"/>
                  <a:pt x="625175" y="5386878"/>
                </a:cubicBezTo>
                <a:cubicBezTo>
                  <a:pt x="625175" y="5386878"/>
                  <a:pt x="625175" y="5386878"/>
                  <a:pt x="623569" y="5393233"/>
                </a:cubicBezTo>
                <a:cubicBezTo>
                  <a:pt x="623569" y="5393233"/>
                  <a:pt x="608070" y="5389315"/>
                  <a:pt x="608070" y="5389315"/>
                </a:cubicBezTo>
                <a:cubicBezTo>
                  <a:pt x="608070" y="5389315"/>
                  <a:pt x="608070" y="5389315"/>
                  <a:pt x="606465" y="5395670"/>
                </a:cubicBezTo>
                <a:cubicBezTo>
                  <a:pt x="604858" y="5402026"/>
                  <a:pt x="604858" y="5402026"/>
                  <a:pt x="603251" y="5408379"/>
                </a:cubicBezTo>
                <a:cubicBezTo>
                  <a:pt x="587753" y="5404462"/>
                  <a:pt x="586146" y="5410817"/>
                  <a:pt x="586146" y="5410817"/>
                </a:cubicBezTo>
                <a:cubicBezTo>
                  <a:pt x="586146" y="5410817"/>
                  <a:pt x="586146" y="5410817"/>
                  <a:pt x="584541" y="5417170"/>
                </a:cubicBezTo>
                <a:cubicBezTo>
                  <a:pt x="582935" y="5423526"/>
                  <a:pt x="579722" y="5436235"/>
                  <a:pt x="565827" y="5425962"/>
                </a:cubicBezTo>
                <a:cubicBezTo>
                  <a:pt x="565827" y="5425962"/>
                  <a:pt x="561008" y="5445026"/>
                  <a:pt x="576510" y="5448944"/>
                </a:cubicBezTo>
                <a:cubicBezTo>
                  <a:pt x="573297" y="5461653"/>
                  <a:pt x="543904" y="5447462"/>
                  <a:pt x="556190" y="5464089"/>
                </a:cubicBezTo>
                <a:cubicBezTo>
                  <a:pt x="565547" y="5459693"/>
                  <a:pt x="570225" y="5457496"/>
                  <a:pt x="574703" y="5456092"/>
                </a:cubicBezTo>
                <a:lnTo>
                  <a:pt x="592008" y="5452862"/>
                </a:lnTo>
                <a:lnTo>
                  <a:pt x="591005" y="5456833"/>
                </a:lnTo>
                <a:cubicBezTo>
                  <a:pt x="590000" y="5460805"/>
                  <a:pt x="588796" y="5465571"/>
                  <a:pt x="588796" y="5465571"/>
                </a:cubicBezTo>
                <a:cubicBezTo>
                  <a:pt x="588796" y="5465571"/>
                  <a:pt x="588796" y="5465571"/>
                  <a:pt x="604294" y="5469489"/>
                </a:cubicBezTo>
                <a:cubicBezTo>
                  <a:pt x="604294" y="5469489"/>
                  <a:pt x="604294" y="5469489"/>
                  <a:pt x="602688" y="5475842"/>
                </a:cubicBezTo>
                <a:cubicBezTo>
                  <a:pt x="602688" y="5475842"/>
                  <a:pt x="599475" y="5488552"/>
                  <a:pt x="599475" y="5488552"/>
                </a:cubicBezTo>
                <a:cubicBezTo>
                  <a:pt x="597869" y="5494907"/>
                  <a:pt x="597869" y="5494907"/>
                  <a:pt x="597869" y="5494907"/>
                </a:cubicBezTo>
                <a:cubicBezTo>
                  <a:pt x="582370" y="5490988"/>
                  <a:pt x="582370" y="5490988"/>
                  <a:pt x="582370" y="5490988"/>
                </a:cubicBezTo>
                <a:cubicBezTo>
                  <a:pt x="582370" y="5490988"/>
                  <a:pt x="580764" y="5497345"/>
                  <a:pt x="580764" y="5497345"/>
                </a:cubicBezTo>
                <a:cubicBezTo>
                  <a:pt x="580764" y="5497345"/>
                  <a:pt x="580764" y="5497345"/>
                  <a:pt x="596263" y="5501262"/>
                </a:cubicBezTo>
                <a:cubicBezTo>
                  <a:pt x="594657" y="5507616"/>
                  <a:pt x="594657" y="5507616"/>
                  <a:pt x="593051" y="5513970"/>
                </a:cubicBezTo>
                <a:cubicBezTo>
                  <a:pt x="593051" y="5513970"/>
                  <a:pt x="577552" y="5510052"/>
                  <a:pt x="577552" y="5510052"/>
                </a:cubicBezTo>
                <a:cubicBezTo>
                  <a:pt x="562054" y="5506134"/>
                  <a:pt x="562054" y="5506134"/>
                  <a:pt x="562054" y="5506134"/>
                </a:cubicBezTo>
                <a:cubicBezTo>
                  <a:pt x="560447" y="5512489"/>
                  <a:pt x="546552" y="5502216"/>
                  <a:pt x="544946" y="5508572"/>
                </a:cubicBezTo>
                <a:cubicBezTo>
                  <a:pt x="544946" y="5508572"/>
                  <a:pt x="543340" y="5514927"/>
                  <a:pt x="558841" y="5518846"/>
                </a:cubicBezTo>
                <a:cubicBezTo>
                  <a:pt x="560447" y="5512489"/>
                  <a:pt x="557235" y="5525199"/>
                  <a:pt x="572734" y="5529116"/>
                </a:cubicBezTo>
                <a:cubicBezTo>
                  <a:pt x="555629" y="5531553"/>
                  <a:pt x="554022" y="5537909"/>
                  <a:pt x="540126" y="5527635"/>
                </a:cubicBezTo>
                <a:cubicBezTo>
                  <a:pt x="538521" y="5533990"/>
                  <a:pt x="538521" y="5533990"/>
                  <a:pt x="523022" y="5530072"/>
                </a:cubicBezTo>
                <a:cubicBezTo>
                  <a:pt x="523022" y="5530072"/>
                  <a:pt x="521416" y="5536427"/>
                  <a:pt x="536914" y="5540344"/>
                </a:cubicBezTo>
                <a:cubicBezTo>
                  <a:pt x="535308" y="5546699"/>
                  <a:pt x="535308" y="5546699"/>
                  <a:pt x="535308" y="5546699"/>
                </a:cubicBezTo>
                <a:cubicBezTo>
                  <a:pt x="533702" y="5553052"/>
                  <a:pt x="519810" y="5542780"/>
                  <a:pt x="516597" y="5555490"/>
                </a:cubicBezTo>
                <a:cubicBezTo>
                  <a:pt x="516597" y="5555490"/>
                  <a:pt x="532096" y="5559408"/>
                  <a:pt x="533702" y="5553052"/>
                </a:cubicBezTo>
                <a:lnTo>
                  <a:pt x="547888" y="5553300"/>
                </a:lnTo>
                <a:lnTo>
                  <a:pt x="544769" y="5556167"/>
                </a:lnTo>
                <a:cubicBezTo>
                  <a:pt x="544188" y="5564577"/>
                  <a:pt x="556009" y="5578974"/>
                  <a:pt x="544385" y="5576035"/>
                </a:cubicBezTo>
                <a:cubicBezTo>
                  <a:pt x="541173" y="5588745"/>
                  <a:pt x="558277" y="5586309"/>
                  <a:pt x="553458" y="5605371"/>
                </a:cubicBezTo>
                <a:cubicBezTo>
                  <a:pt x="537960" y="5601453"/>
                  <a:pt x="539566" y="5595100"/>
                  <a:pt x="537960" y="5601453"/>
                </a:cubicBezTo>
                <a:cubicBezTo>
                  <a:pt x="537960" y="5601453"/>
                  <a:pt x="536354" y="5607809"/>
                  <a:pt x="534748" y="5614163"/>
                </a:cubicBezTo>
                <a:cubicBezTo>
                  <a:pt x="536354" y="5607809"/>
                  <a:pt x="536354" y="5607809"/>
                  <a:pt x="551853" y="5611726"/>
                </a:cubicBezTo>
                <a:cubicBezTo>
                  <a:pt x="534748" y="5614163"/>
                  <a:pt x="548639" y="5624436"/>
                  <a:pt x="547034" y="5630790"/>
                </a:cubicBezTo>
                <a:cubicBezTo>
                  <a:pt x="554500" y="5666481"/>
                  <a:pt x="506396" y="5661082"/>
                  <a:pt x="486079" y="5676227"/>
                </a:cubicBezTo>
                <a:cubicBezTo>
                  <a:pt x="486079" y="5676227"/>
                  <a:pt x="501577" y="5680144"/>
                  <a:pt x="501577" y="5680144"/>
                </a:cubicBezTo>
                <a:cubicBezTo>
                  <a:pt x="484473" y="5682583"/>
                  <a:pt x="484473" y="5682583"/>
                  <a:pt x="484473" y="5682583"/>
                </a:cubicBezTo>
                <a:cubicBezTo>
                  <a:pt x="482867" y="5688937"/>
                  <a:pt x="481260" y="5695290"/>
                  <a:pt x="465762" y="5691373"/>
                </a:cubicBezTo>
                <a:cubicBezTo>
                  <a:pt x="481260" y="5695290"/>
                  <a:pt x="478048" y="5708001"/>
                  <a:pt x="476442" y="5714355"/>
                </a:cubicBezTo>
                <a:cubicBezTo>
                  <a:pt x="490334" y="5724625"/>
                  <a:pt x="459338" y="5716791"/>
                  <a:pt x="473229" y="5727063"/>
                </a:cubicBezTo>
                <a:cubicBezTo>
                  <a:pt x="471623" y="5733420"/>
                  <a:pt x="473229" y="5727063"/>
                  <a:pt x="457731" y="5723146"/>
                </a:cubicBezTo>
                <a:cubicBezTo>
                  <a:pt x="473229" y="5727063"/>
                  <a:pt x="470016" y="5739773"/>
                  <a:pt x="470016" y="5739773"/>
                </a:cubicBezTo>
                <a:cubicBezTo>
                  <a:pt x="470016" y="5739773"/>
                  <a:pt x="470016" y="5739773"/>
                  <a:pt x="487121" y="5737337"/>
                </a:cubicBezTo>
                <a:cubicBezTo>
                  <a:pt x="487121" y="5737337"/>
                  <a:pt x="487121" y="5737337"/>
                  <a:pt x="485515" y="5743690"/>
                </a:cubicBezTo>
                <a:cubicBezTo>
                  <a:pt x="485515" y="5743690"/>
                  <a:pt x="468410" y="5746128"/>
                  <a:pt x="468410" y="5746128"/>
                </a:cubicBezTo>
                <a:cubicBezTo>
                  <a:pt x="466805" y="5752482"/>
                  <a:pt x="466805" y="5752482"/>
                  <a:pt x="451306" y="5748565"/>
                </a:cubicBezTo>
                <a:cubicBezTo>
                  <a:pt x="449700" y="5754920"/>
                  <a:pt x="465199" y="5758837"/>
                  <a:pt x="466805" y="5752482"/>
                </a:cubicBezTo>
                <a:cubicBezTo>
                  <a:pt x="465199" y="5758837"/>
                  <a:pt x="479090" y="5769108"/>
                  <a:pt x="479090" y="5769108"/>
                </a:cubicBezTo>
                <a:cubicBezTo>
                  <a:pt x="477484" y="5775465"/>
                  <a:pt x="463592" y="5765191"/>
                  <a:pt x="461986" y="5771547"/>
                </a:cubicBezTo>
                <a:cubicBezTo>
                  <a:pt x="458773" y="5784256"/>
                  <a:pt x="492986" y="5779383"/>
                  <a:pt x="474271" y="5788173"/>
                </a:cubicBezTo>
                <a:cubicBezTo>
                  <a:pt x="460380" y="5777901"/>
                  <a:pt x="458773" y="5784256"/>
                  <a:pt x="455561" y="5796965"/>
                </a:cubicBezTo>
                <a:cubicBezTo>
                  <a:pt x="457167" y="5790610"/>
                  <a:pt x="472665" y="5794527"/>
                  <a:pt x="472665" y="5794527"/>
                </a:cubicBezTo>
                <a:cubicBezTo>
                  <a:pt x="469453" y="5807236"/>
                  <a:pt x="466241" y="5819946"/>
                  <a:pt x="447530" y="5828738"/>
                </a:cubicBezTo>
                <a:cubicBezTo>
                  <a:pt x="445923" y="5835092"/>
                  <a:pt x="445923" y="5835092"/>
                  <a:pt x="445923" y="5835092"/>
                </a:cubicBezTo>
                <a:cubicBezTo>
                  <a:pt x="445923" y="5835092"/>
                  <a:pt x="445923" y="5835092"/>
                  <a:pt x="430424" y="5831175"/>
                </a:cubicBezTo>
                <a:cubicBezTo>
                  <a:pt x="430424" y="5831175"/>
                  <a:pt x="430424" y="5831175"/>
                  <a:pt x="432031" y="5824820"/>
                </a:cubicBezTo>
                <a:cubicBezTo>
                  <a:pt x="447530" y="5828738"/>
                  <a:pt x="447530" y="5828738"/>
                  <a:pt x="449136" y="5822383"/>
                </a:cubicBezTo>
                <a:cubicBezTo>
                  <a:pt x="433637" y="5818465"/>
                  <a:pt x="435243" y="5812110"/>
                  <a:pt x="435243" y="5812110"/>
                </a:cubicBezTo>
                <a:cubicBezTo>
                  <a:pt x="421352" y="5801839"/>
                  <a:pt x="421352" y="5801839"/>
                  <a:pt x="421352" y="5801839"/>
                </a:cubicBezTo>
                <a:cubicBezTo>
                  <a:pt x="421352" y="5801839"/>
                  <a:pt x="405853" y="5797921"/>
                  <a:pt x="404248" y="5804275"/>
                </a:cubicBezTo>
                <a:cubicBezTo>
                  <a:pt x="418139" y="5814548"/>
                  <a:pt x="414927" y="5827258"/>
                  <a:pt x="411714" y="5839966"/>
                </a:cubicBezTo>
                <a:cubicBezTo>
                  <a:pt x="411714" y="5839966"/>
                  <a:pt x="411714" y="5839966"/>
                  <a:pt x="410108" y="5846321"/>
                </a:cubicBezTo>
                <a:cubicBezTo>
                  <a:pt x="408501" y="5852676"/>
                  <a:pt x="411714" y="5839966"/>
                  <a:pt x="425606" y="5850239"/>
                </a:cubicBezTo>
                <a:cubicBezTo>
                  <a:pt x="439498" y="5860510"/>
                  <a:pt x="437892" y="5866864"/>
                  <a:pt x="436286" y="5873220"/>
                </a:cubicBezTo>
                <a:cubicBezTo>
                  <a:pt x="436286" y="5873220"/>
                  <a:pt x="436286" y="5873220"/>
                  <a:pt x="420788" y="5869302"/>
                </a:cubicBezTo>
                <a:cubicBezTo>
                  <a:pt x="420788" y="5869302"/>
                  <a:pt x="420788" y="5869302"/>
                  <a:pt x="434680" y="5879574"/>
                </a:cubicBezTo>
                <a:cubicBezTo>
                  <a:pt x="433074" y="5885928"/>
                  <a:pt x="419182" y="5875657"/>
                  <a:pt x="415970" y="5888365"/>
                </a:cubicBezTo>
                <a:lnTo>
                  <a:pt x="414363" y="5894719"/>
                </a:lnTo>
                <a:cubicBezTo>
                  <a:pt x="414363" y="5894719"/>
                  <a:pt x="414363" y="5894719"/>
                  <a:pt x="429861" y="5898638"/>
                </a:cubicBezTo>
                <a:cubicBezTo>
                  <a:pt x="428255" y="5904993"/>
                  <a:pt x="428255" y="5904993"/>
                  <a:pt x="426649" y="5911346"/>
                </a:cubicBezTo>
                <a:cubicBezTo>
                  <a:pt x="425043" y="5917702"/>
                  <a:pt x="425043" y="5917702"/>
                  <a:pt x="407938" y="5920138"/>
                </a:cubicBezTo>
                <a:cubicBezTo>
                  <a:pt x="394046" y="5909867"/>
                  <a:pt x="392440" y="5916221"/>
                  <a:pt x="390834" y="5922576"/>
                </a:cubicBezTo>
                <a:cubicBezTo>
                  <a:pt x="375335" y="5918659"/>
                  <a:pt x="375335" y="5918659"/>
                  <a:pt x="375335" y="5918659"/>
                </a:cubicBezTo>
                <a:cubicBezTo>
                  <a:pt x="358228" y="5921094"/>
                  <a:pt x="358228" y="5921094"/>
                  <a:pt x="344334" y="5910823"/>
                </a:cubicBezTo>
                <a:cubicBezTo>
                  <a:pt x="344334" y="5910823"/>
                  <a:pt x="344334" y="5910823"/>
                  <a:pt x="342728" y="5917176"/>
                </a:cubicBezTo>
                <a:lnTo>
                  <a:pt x="339516" y="5929885"/>
                </a:lnTo>
                <a:cubicBezTo>
                  <a:pt x="356621" y="5927449"/>
                  <a:pt x="358228" y="5921094"/>
                  <a:pt x="373729" y="5925012"/>
                </a:cubicBezTo>
                <a:cubicBezTo>
                  <a:pt x="373729" y="5925012"/>
                  <a:pt x="372123" y="5931367"/>
                  <a:pt x="355014" y="5933803"/>
                </a:cubicBezTo>
                <a:cubicBezTo>
                  <a:pt x="355014" y="5933803"/>
                  <a:pt x="355014" y="5933803"/>
                  <a:pt x="370516" y="5937721"/>
                </a:cubicBezTo>
                <a:cubicBezTo>
                  <a:pt x="370516" y="5937721"/>
                  <a:pt x="372123" y="5931367"/>
                  <a:pt x="373729" y="5925012"/>
                </a:cubicBezTo>
                <a:cubicBezTo>
                  <a:pt x="373729" y="5925012"/>
                  <a:pt x="389227" y="5928930"/>
                  <a:pt x="389227" y="5928930"/>
                </a:cubicBezTo>
                <a:cubicBezTo>
                  <a:pt x="387621" y="5935285"/>
                  <a:pt x="387621" y="5935285"/>
                  <a:pt x="401513" y="5945557"/>
                </a:cubicBezTo>
                <a:cubicBezTo>
                  <a:pt x="399907" y="5951912"/>
                  <a:pt x="384409" y="5947994"/>
                  <a:pt x="386015" y="5941639"/>
                </a:cubicBezTo>
                <a:cubicBezTo>
                  <a:pt x="370516" y="5937721"/>
                  <a:pt x="379590" y="5967057"/>
                  <a:pt x="364092" y="5963140"/>
                </a:cubicBezTo>
                <a:cubicBezTo>
                  <a:pt x="348589" y="5959221"/>
                  <a:pt x="348589" y="5959221"/>
                  <a:pt x="348589" y="5959221"/>
                </a:cubicBezTo>
                <a:cubicBezTo>
                  <a:pt x="346983" y="5965576"/>
                  <a:pt x="346983" y="5965576"/>
                  <a:pt x="346983" y="5965576"/>
                </a:cubicBezTo>
                <a:cubicBezTo>
                  <a:pt x="345377" y="5971930"/>
                  <a:pt x="329879" y="5968013"/>
                  <a:pt x="314380" y="5964095"/>
                </a:cubicBezTo>
                <a:cubicBezTo>
                  <a:pt x="312774" y="5970451"/>
                  <a:pt x="328272" y="5974368"/>
                  <a:pt x="326666" y="5980722"/>
                </a:cubicBezTo>
                <a:cubicBezTo>
                  <a:pt x="343770" y="5978286"/>
                  <a:pt x="326666" y="5980722"/>
                  <a:pt x="342165" y="5984639"/>
                </a:cubicBezTo>
                <a:cubicBezTo>
                  <a:pt x="325061" y="5987078"/>
                  <a:pt x="323454" y="5993431"/>
                  <a:pt x="337346" y="6003704"/>
                </a:cubicBezTo>
                <a:cubicBezTo>
                  <a:pt x="337346" y="6003704"/>
                  <a:pt x="337346" y="6003704"/>
                  <a:pt x="321847" y="5999787"/>
                </a:cubicBezTo>
                <a:cubicBezTo>
                  <a:pt x="335740" y="6010058"/>
                  <a:pt x="335740" y="6010058"/>
                  <a:pt x="335740" y="6010058"/>
                </a:cubicBezTo>
                <a:cubicBezTo>
                  <a:pt x="335740" y="6010058"/>
                  <a:pt x="335740" y="6010058"/>
                  <a:pt x="334134" y="6016413"/>
                </a:cubicBezTo>
                <a:cubicBezTo>
                  <a:pt x="318635" y="6012496"/>
                  <a:pt x="320241" y="6006142"/>
                  <a:pt x="320241" y="6006142"/>
                </a:cubicBezTo>
                <a:cubicBezTo>
                  <a:pt x="318635" y="6012496"/>
                  <a:pt x="303137" y="6008577"/>
                  <a:pt x="303137" y="6008577"/>
                </a:cubicBezTo>
                <a:cubicBezTo>
                  <a:pt x="303137" y="6008577"/>
                  <a:pt x="304743" y="6002224"/>
                  <a:pt x="304743" y="6002224"/>
                </a:cubicBezTo>
                <a:cubicBezTo>
                  <a:pt x="294063" y="5979242"/>
                  <a:pt x="284990" y="5949907"/>
                  <a:pt x="305307" y="5934760"/>
                </a:cubicBezTo>
                <a:cubicBezTo>
                  <a:pt x="311731" y="5909342"/>
                  <a:pt x="321369" y="5871215"/>
                  <a:pt x="326188" y="5852152"/>
                </a:cubicBezTo>
                <a:cubicBezTo>
                  <a:pt x="327794" y="5845797"/>
                  <a:pt x="329401" y="5839440"/>
                  <a:pt x="331007" y="5833087"/>
                </a:cubicBezTo>
                <a:cubicBezTo>
                  <a:pt x="332613" y="5826733"/>
                  <a:pt x="332613" y="5826733"/>
                  <a:pt x="334219" y="5820378"/>
                </a:cubicBezTo>
                <a:cubicBezTo>
                  <a:pt x="334219" y="5820378"/>
                  <a:pt x="334219" y="5820378"/>
                  <a:pt x="335826" y="5814022"/>
                </a:cubicBezTo>
                <a:cubicBezTo>
                  <a:pt x="323539" y="5797397"/>
                  <a:pt x="328358" y="5778333"/>
                  <a:pt x="333177" y="5759269"/>
                </a:cubicBezTo>
                <a:cubicBezTo>
                  <a:pt x="316069" y="5761706"/>
                  <a:pt x="331570" y="5765624"/>
                  <a:pt x="316069" y="5761706"/>
                </a:cubicBezTo>
                <a:cubicBezTo>
                  <a:pt x="316069" y="5761706"/>
                  <a:pt x="319281" y="5748996"/>
                  <a:pt x="302176" y="5751432"/>
                </a:cubicBezTo>
                <a:cubicBezTo>
                  <a:pt x="305389" y="5738724"/>
                  <a:pt x="325706" y="5723578"/>
                  <a:pt x="342814" y="5721141"/>
                </a:cubicBezTo>
                <a:cubicBezTo>
                  <a:pt x="327312" y="5717223"/>
                  <a:pt x="346027" y="5708433"/>
                  <a:pt x="346027" y="5708433"/>
                </a:cubicBezTo>
                <a:cubicBezTo>
                  <a:pt x="347632" y="5702078"/>
                  <a:pt x="347632" y="5702078"/>
                  <a:pt x="347632" y="5702078"/>
                </a:cubicBezTo>
                <a:cubicBezTo>
                  <a:pt x="347632" y="5702078"/>
                  <a:pt x="349239" y="5695723"/>
                  <a:pt x="349239" y="5695723"/>
                </a:cubicBezTo>
                <a:cubicBezTo>
                  <a:pt x="333737" y="5691804"/>
                  <a:pt x="333737" y="5691804"/>
                  <a:pt x="333737" y="5691804"/>
                </a:cubicBezTo>
                <a:cubicBezTo>
                  <a:pt x="319845" y="5681532"/>
                  <a:pt x="321451" y="5675178"/>
                  <a:pt x="321451" y="5675178"/>
                </a:cubicBezTo>
                <a:cubicBezTo>
                  <a:pt x="321451" y="5675178"/>
                  <a:pt x="323057" y="5668825"/>
                  <a:pt x="323057" y="5668825"/>
                </a:cubicBezTo>
                <a:cubicBezTo>
                  <a:pt x="324664" y="5662468"/>
                  <a:pt x="327876" y="5649760"/>
                  <a:pt x="326271" y="5656114"/>
                </a:cubicBezTo>
                <a:cubicBezTo>
                  <a:pt x="313984" y="5639488"/>
                  <a:pt x="329482" y="5643406"/>
                  <a:pt x="331088" y="5637051"/>
                </a:cubicBezTo>
                <a:cubicBezTo>
                  <a:pt x="331088" y="5637051"/>
                  <a:pt x="346587" y="5640968"/>
                  <a:pt x="346587" y="5640968"/>
                </a:cubicBezTo>
                <a:cubicBezTo>
                  <a:pt x="349799" y="5628259"/>
                  <a:pt x="331088" y="5637051"/>
                  <a:pt x="334301" y="5624342"/>
                </a:cubicBezTo>
                <a:cubicBezTo>
                  <a:pt x="348194" y="5634614"/>
                  <a:pt x="337513" y="5611632"/>
                  <a:pt x="349799" y="5628259"/>
                </a:cubicBezTo>
                <a:cubicBezTo>
                  <a:pt x="349799" y="5628259"/>
                  <a:pt x="354618" y="5609194"/>
                  <a:pt x="339119" y="5605278"/>
                </a:cubicBezTo>
                <a:cubicBezTo>
                  <a:pt x="343938" y="5586214"/>
                  <a:pt x="357831" y="5596486"/>
                  <a:pt x="359436" y="5590132"/>
                </a:cubicBezTo>
                <a:cubicBezTo>
                  <a:pt x="376546" y="5587695"/>
                  <a:pt x="373333" y="5600404"/>
                  <a:pt x="374939" y="5594050"/>
                </a:cubicBezTo>
                <a:cubicBezTo>
                  <a:pt x="373333" y="5600404"/>
                  <a:pt x="373333" y="5600404"/>
                  <a:pt x="371726" y="5606760"/>
                </a:cubicBezTo>
                <a:cubicBezTo>
                  <a:pt x="371726" y="5606760"/>
                  <a:pt x="371726" y="5606760"/>
                  <a:pt x="387224" y="5610676"/>
                </a:cubicBezTo>
                <a:cubicBezTo>
                  <a:pt x="388831" y="5604322"/>
                  <a:pt x="388831" y="5604322"/>
                  <a:pt x="388831" y="5604322"/>
                </a:cubicBezTo>
                <a:cubicBezTo>
                  <a:pt x="390437" y="5597968"/>
                  <a:pt x="374939" y="5594050"/>
                  <a:pt x="376546" y="5587695"/>
                </a:cubicBezTo>
                <a:cubicBezTo>
                  <a:pt x="376546" y="5587695"/>
                  <a:pt x="361042" y="5583777"/>
                  <a:pt x="361042" y="5583777"/>
                </a:cubicBezTo>
                <a:cubicBezTo>
                  <a:pt x="361042" y="5583777"/>
                  <a:pt x="361042" y="5583777"/>
                  <a:pt x="362649" y="5577423"/>
                </a:cubicBezTo>
                <a:cubicBezTo>
                  <a:pt x="362649" y="5577423"/>
                  <a:pt x="362649" y="5577423"/>
                  <a:pt x="364256" y="5571068"/>
                </a:cubicBezTo>
                <a:cubicBezTo>
                  <a:pt x="367468" y="5558359"/>
                  <a:pt x="353576" y="5548087"/>
                  <a:pt x="355183" y="5541732"/>
                </a:cubicBezTo>
                <a:cubicBezTo>
                  <a:pt x="355183" y="5541732"/>
                  <a:pt x="370681" y="5545650"/>
                  <a:pt x="370681" y="5545650"/>
                </a:cubicBezTo>
                <a:cubicBezTo>
                  <a:pt x="373893" y="5532940"/>
                  <a:pt x="358395" y="5529023"/>
                  <a:pt x="373893" y="5532940"/>
                </a:cubicBezTo>
                <a:cubicBezTo>
                  <a:pt x="375499" y="5526587"/>
                  <a:pt x="377106" y="5520231"/>
                  <a:pt x="378712" y="5513876"/>
                </a:cubicBezTo>
                <a:cubicBezTo>
                  <a:pt x="363213" y="5509959"/>
                  <a:pt x="363213" y="5509959"/>
                  <a:pt x="363213" y="5509959"/>
                </a:cubicBezTo>
                <a:cubicBezTo>
                  <a:pt x="364820" y="5503604"/>
                  <a:pt x="364820" y="5503604"/>
                  <a:pt x="366425" y="5497250"/>
                </a:cubicBezTo>
                <a:cubicBezTo>
                  <a:pt x="366425" y="5497250"/>
                  <a:pt x="381924" y="5501169"/>
                  <a:pt x="383530" y="5494814"/>
                </a:cubicBezTo>
                <a:cubicBezTo>
                  <a:pt x="383530" y="5494814"/>
                  <a:pt x="385137" y="5488457"/>
                  <a:pt x="385137" y="5488457"/>
                </a:cubicBezTo>
                <a:cubicBezTo>
                  <a:pt x="385137" y="5488457"/>
                  <a:pt x="386743" y="5482104"/>
                  <a:pt x="388349" y="5475750"/>
                </a:cubicBezTo>
                <a:cubicBezTo>
                  <a:pt x="388349" y="5475750"/>
                  <a:pt x="403851" y="5479669"/>
                  <a:pt x="405457" y="5473314"/>
                </a:cubicBezTo>
                <a:cubicBezTo>
                  <a:pt x="389955" y="5469395"/>
                  <a:pt x="388349" y="5475750"/>
                  <a:pt x="391562" y="5463039"/>
                </a:cubicBezTo>
                <a:cubicBezTo>
                  <a:pt x="391562" y="5463039"/>
                  <a:pt x="391562" y="5463039"/>
                  <a:pt x="389955" y="5469395"/>
                </a:cubicBezTo>
                <a:cubicBezTo>
                  <a:pt x="374457" y="5465478"/>
                  <a:pt x="374457" y="5465478"/>
                  <a:pt x="374457" y="5465478"/>
                </a:cubicBezTo>
                <a:cubicBezTo>
                  <a:pt x="374457" y="5465478"/>
                  <a:pt x="376063" y="5459122"/>
                  <a:pt x="376063" y="5459122"/>
                </a:cubicBezTo>
                <a:cubicBezTo>
                  <a:pt x="376063" y="5459122"/>
                  <a:pt x="376063" y="5459122"/>
                  <a:pt x="377669" y="5452769"/>
                </a:cubicBezTo>
                <a:cubicBezTo>
                  <a:pt x="379276" y="5446415"/>
                  <a:pt x="397986" y="5437621"/>
                  <a:pt x="394773" y="5450333"/>
                </a:cubicBezTo>
                <a:cubicBezTo>
                  <a:pt x="413488" y="5441539"/>
                  <a:pt x="402805" y="5418558"/>
                  <a:pt x="406017" y="5405850"/>
                </a:cubicBezTo>
                <a:cubicBezTo>
                  <a:pt x="404411" y="5412203"/>
                  <a:pt x="421520" y="5409768"/>
                  <a:pt x="421520" y="5409768"/>
                </a:cubicBezTo>
                <a:cubicBezTo>
                  <a:pt x="410836" y="5386785"/>
                  <a:pt x="417262" y="5361367"/>
                  <a:pt x="435975" y="5352577"/>
                </a:cubicBezTo>
                <a:cubicBezTo>
                  <a:pt x="422080" y="5342303"/>
                  <a:pt x="440794" y="5333513"/>
                  <a:pt x="425293" y="5329595"/>
                </a:cubicBezTo>
                <a:cubicBezTo>
                  <a:pt x="426898" y="5323239"/>
                  <a:pt x="442400" y="5327158"/>
                  <a:pt x="430111" y="5310531"/>
                </a:cubicBezTo>
                <a:lnTo>
                  <a:pt x="433324" y="5297821"/>
                </a:lnTo>
                <a:cubicBezTo>
                  <a:pt x="433324" y="5297821"/>
                  <a:pt x="433324" y="5297821"/>
                  <a:pt x="448826" y="5301740"/>
                </a:cubicBezTo>
                <a:cubicBezTo>
                  <a:pt x="436536" y="5285112"/>
                  <a:pt x="439748" y="5272403"/>
                  <a:pt x="458463" y="5263613"/>
                </a:cubicBezTo>
                <a:cubicBezTo>
                  <a:pt x="444567" y="5253339"/>
                  <a:pt x="460069" y="5257258"/>
                  <a:pt x="444567" y="5253339"/>
                </a:cubicBezTo>
                <a:cubicBezTo>
                  <a:pt x="446173" y="5246985"/>
                  <a:pt x="461675" y="5250903"/>
                  <a:pt x="461675" y="5250903"/>
                </a:cubicBezTo>
                <a:cubicBezTo>
                  <a:pt x="461675" y="5250903"/>
                  <a:pt x="464888" y="5238194"/>
                  <a:pt x="464888" y="5238194"/>
                </a:cubicBezTo>
                <a:cubicBezTo>
                  <a:pt x="464888" y="5238194"/>
                  <a:pt x="471313" y="5212776"/>
                  <a:pt x="455811" y="5208858"/>
                </a:cubicBezTo>
                <a:cubicBezTo>
                  <a:pt x="459023" y="5196148"/>
                  <a:pt x="474524" y="5200067"/>
                  <a:pt x="479343" y="5181002"/>
                </a:cubicBezTo>
                <a:cubicBezTo>
                  <a:pt x="479343" y="5181002"/>
                  <a:pt x="463841" y="5177084"/>
                  <a:pt x="465448" y="5170729"/>
                </a:cubicBezTo>
                <a:cubicBezTo>
                  <a:pt x="448343" y="5173167"/>
                  <a:pt x="446736" y="5179522"/>
                  <a:pt x="445132" y="5185876"/>
                </a:cubicBezTo>
                <a:cubicBezTo>
                  <a:pt x="457416" y="5202503"/>
                  <a:pt x="455811" y="5208858"/>
                  <a:pt x="437099" y="5217650"/>
                </a:cubicBezTo>
                <a:cubicBezTo>
                  <a:pt x="437099" y="5217650"/>
                  <a:pt x="437099" y="5217650"/>
                  <a:pt x="435493" y="5224003"/>
                </a:cubicBezTo>
                <a:cubicBezTo>
                  <a:pt x="450992" y="5227920"/>
                  <a:pt x="437099" y="5217650"/>
                  <a:pt x="452598" y="5221567"/>
                </a:cubicBezTo>
                <a:cubicBezTo>
                  <a:pt x="450992" y="5227920"/>
                  <a:pt x="432281" y="5236712"/>
                  <a:pt x="430675" y="5243067"/>
                </a:cubicBezTo>
                <a:cubicBezTo>
                  <a:pt x="430675" y="5243067"/>
                  <a:pt x="429068" y="5249422"/>
                  <a:pt x="429068" y="5249422"/>
                </a:cubicBezTo>
                <a:cubicBezTo>
                  <a:pt x="413570" y="5245504"/>
                  <a:pt x="413570" y="5245504"/>
                  <a:pt x="415176" y="5239150"/>
                </a:cubicBezTo>
                <a:cubicBezTo>
                  <a:pt x="415176" y="5239150"/>
                  <a:pt x="398072" y="5241586"/>
                  <a:pt x="401284" y="5228877"/>
                </a:cubicBezTo>
                <a:cubicBezTo>
                  <a:pt x="399678" y="5235233"/>
                  <a:pt x="399678" y="5235233"/>
                  <a:pt x="416783" y="5232794"/>
                </a:cubicBezTo>
                <a:cubicBezTo>
                  <a:pt x="418389" y="5226441"/>
                  <a:pt x="421601" y="5213732"/>
                  <a:pt x="421601" y="5213732"/>
                </a:cubicBezTo>
                <a:cubicBezTo>
                  <a:pt x="421601" y="5213732"/>
                  <a:pt x="423208" y="5207376"/>
                  <a:pt x="407709" y="5203459"/>
                </a:cubicBezTo>
                <a:cubicBezTo>
                  <a:pt x="410119" y="5193929"/>
                  <a:pt x="407046" y="5189771"/>
                  <a:pt x="405912" y="5186104"/>
                </a:cubicBezTo>
                <a:lnTo>
                  <a:pt x="412714" y="5176122"/>
                </a:lnTo>
                <a:lnTo>
                  <a:pt x="414134" y="5178041"/>
                </a:lnTo>
                <a:cubicBezTo>
                  <a:pt x="415741" y="5171687"/>
                  <a:pt x="415741" y="5171687"/>
                  <a:pt x="415741" y="5171687"/>
                </a:cubicBezTo>
                <a:lnTo>
                  <a:pt x="412714" y="5176122"/>
                </a:lnTo>
                <a:lnTo>
                  <a:pt x="401845" y="5161413"/>
                </a:lnTo>
                <a:cubicBezTo>
                  <a:pt x="401845" y="5161413"/>
                  <a:pt x="418953" y="5158976"/>
                  <a:pt x="418953" y="5158976"/>
                </a:cubicBezTo>
                <a:cubicBezTo>
                  <a:pt x="406663" y="5142350"/>
                  <a:pt x="423771" y="5139913"/>
                  <a:pt x="440876" y="5137475"/>
                </a:cubicBezTo>
                <a:cubicBezTo>
                  <a:pt x="426984" y="5127204"/>
                  <a:pt x="444089" y="5124768"/>
                  <a:pt x="428590" y="5120851"/>
                </a:cubicBezTo>
                <a:cubicBezTo>
                  <a:pt x="447301" y="5112057"/>
                  <a:pt x="442482" y="5131122"/>
                  <a:pt x="459586" y="5128686"/>
                </a:cubicBezTo>
                <a:cubicBezTo>
                  <a:pt x="454768" y="5147749"/>
                  <a:pt x="440876" y="5137475"/>
                  <a:pt x="437664" y="5150186"/>
                </a:cubicBezTo>
                <a:cubicBezTo>
                  <a:pt x="454768" y="5147749"/>
                  <a:pt x="471873" y="5145311"/>
                  <a:pt x="485768" y="5155584"/>
                </a:cubicBezTo>
                <a:cubicBezTo>
                  <a:pt x="487375" y="5149229"/>
                  <a:pt x="475085" y="5132603"/>
                  <a:pt x="490587" y="5136521"/>
                </a:cubicBezTo>
                <a:cubicBezTo>
                  <a:pt x="493800" y="5123811"/>
                  <a:pt x="495405" y="5117457"/>
                  <a:pt x="497012" y="5111103"/>
                </a:cubicBezTo>
                <a:cubicBezTo>
                  <a:pt x="512510" y="5115021"/>
                  <a:pt x="501831" y="5092038"/>
                  <a:pt x="503437" y="5085683"/>
                </a:cubicBezTo>
                <a:cubicBezTo>
                  <a:pt x="487935" y="5081765"/>
                  <a:pt x="486329" y="5088121"/>
                  <a:pt x="484723" y="5094475"/>
                </a:cubicBezTo>
                <a:cubicBezTo>
                  <a:pt x="484723" y="5094475"/>
                  <a:pt x="483116" y="5100830"/>
                  <a:pt x="466012" y="5103268"/>
                </a:cubicBezTo>
                <a:cubicBezTo>
                  <a:pt x="450514" y="5099350"/>
                  <a:pt x="450514" y="5099350"/>
                  <a:pt x="450514" y="5099350"/>
                </a:cubicBezTo>
                <a:cubicBezTo>
                  <a:pt x="450514" y="5099350"/>
                  <a:pt x="464405" y="5109621"/>
                  <a:pt x="448907" y="5105704"/>
                </a:cubicBezTo>
                <a:cubicBezTo>
                  <a:pt x="433409" y="5101787"/>
                  <a:pt x="433409" y="5101787"/>
                  <a:pt x="433409" y="5101787"/>
                </a:cubicBezTo>
                <a:cubicBezTo>
                  <a:pt x="419513" y="5091514"/>
                  <a:pt x="436622" y="5089077"/>
                  <a:pt x="436622" y="5089077"/>
                </a:cubicBezTo>
                <a:cubicBezTo>
                  <a:pt x="438228" y="5082722"/>
                  <a:pt x="438228" y="5082722"/>
                  <a:pt x="438228" y="5082722"/>
                </a:cubicBezTo>
                <a:cubicBezTo>
                  <a:pt x="438228" y="5082722"/>
                  <a:pt x="438228" y="5082722"/>
                  <a:pt x="455332" y="5080286"/>
                </a:cubicBezTo>
                <a:cubicBezTo>
                  <a:pt x="455332" y="5080286"/>
                  <a:pt x="455332" y="5080286"/>
                  <a:pt x="439834" y="5076368"/>
                </a:cubicBezTo>
                <a:cubicBezTo>
                  <a:pt x="439834" y="5076368"/>
                  <a:pt x="439834" y="5076368"/>
                  <a:pt x="424332" y="5072450"/>
                </a:cubicBezTo>
                <a:cubicBezTo>
                  <a:pt x="441440" y="5070013"/>
                  <a:pt x="424332" y="5072450"/>
                  <a:pt x="427544" y="5059741"/>
                </a:cubicBezTo>
                <a:cubicBezTo>
                  <a:pt x="444653" y="5057303"/>
                  <a:pt x="461757" y="5054868"/>
                  <a:pt x="474042" y="5071494"/>
                </a:cubicBezTo>
                <a:cubicBezTo>
                  <a:pt x="472437" y="5077848"/>
                  <a:pt x="472437" y="5077848"/>
                  <a:pt x="469224" y="5090556"/>
                </a:cubicBezTo>
                <a:cubicBezTo>
                  <a:pt x="469224" y="5090556"/>
                  <a:pt x="469224" y="5090556"/>
                  <a:pt x="467618" y="5096913"/>
                </a:cubicBezTo>
                <a:cubicBezTo>
                  <a:pt x="467618" y="5096913"/>
                  <a:pt x="484723" y="5094475"/>
                  <a:pt x="486329" y="5088121"/>
                </a:cubicBezTo>
                <a:cubicBezTo>
                  <a:pt x="487935" y="5081765"/>
                  <a:pt x="487935" y="5081765"/>
                  <a:pt x="505043" y="5079330"/>
                </a:cubicBezTo>
                <a:cubicBezTo>
                  <a:pt x="505043" y="5079330"/>
                  <a:pt x="506649" y="5072975"/>
                  <a:pt x="506649" y="5072975"/>
                </a:cubicBezTo>
                <a:cubicBezTo>
                  <a:pt x="492753" y="5062702"/>
                  <a:pt x="494360" y="5056347"/>
                  <a:pt x="497572" y="5043639"/>
                </a:cubicBezTo>
                <a:cubicBezTo>
                  <a:pt x="497572" y="5043639"/>
                  <a:pt x="513074" y="5047557"/>
                  <a:pt x="513074" y="5047557"/>
                </a:cubicBezTo>
                <a:cubicBezTo>
                  <a:pt x="503997" y="5018220"/>
                  <a:pt x="541423" y="5000638"/>
                  <a:pt x="532348" y="4971302"/>
                </a:cubicBezTo>
                <a:cubicBezTo>
                  <a:pt x="547848" y="4975219"/>
                  <a:pt x="532348" y="4971302"/>
                  <a:pt x="546241" y="4981573"/>
                </a:cubicBezTo>
                <a:cubicBezTo>
                  <a:pt x="546241" y="4981573"/>
                  <a:pt x="547848" y="4975219"/>
                  <a:pt x="547848" y="4975219"/>
                </a:cubicBezTo>
                <a:cubicBezTo>
                  <a:pt x="549454" y="4968866"/>
                  <a:pt x="533955" y="4964948"/>
                  <a:pt x="532348" y="4971302"/>
                </a:cubicBezTo>
                <a:cubicBezTo>
                  <a:pt x="533955" y="4964948"/>
                  <a:pt x="533955" y="4964948"/>
                  <a:pt x="535562" y="4958593"/>
                </a:cubicBezTo>
                <a:cubicBezTo>
                  <a:pt x="538774" y="4945884"/>
                  <a:pt x="520059" y="4954675"/>
                  <a:pt x="538774" y="4945884"/>
                </a:cubicBezTo>
                <a:cubicBezTo>
                  <a:pt x="540380" y="4939529"/>
                  <a:pt x="540380" y="4939529"/>
                  <a:pt x="541987" y="4933174"/>
                </a:cubicBezTo>
                <a:cubicBezTo>
                  <a:pt x="541987" y="4933174"/>
                  <a:pt x="543593" y="4926819"/>
                  <a:pt x="543593" y="4926819"/>
                </a:cubicBezTo>
                <a:cubicBezTo>
                  <a:pt x="543593" y="4926819"/>
                  <a:pt x="543593" y="4926819"/>
                  <a:pt x="559091" y="4930737"/>
                </a:cubicBezTo>
                <a:cubicBezTo>
                  <a:pt x="546806" y="4914110"/>
                  <a:pt x="565516" y="4905319"/>
                  <a:pt x="550017" y="4901402"/>
                </a:cubicBezTo>
                <a:cubicBezTo>
                  <a:pt x="568729" y="4892609"/>
                  <a:pt x="559655" y="4863274"/>
                  <a:pt x="576759" y="4860838"/>
                </a:cubicBezTo>
                <a:cubicBezTo>
                  <a:pt x="564473" y="4844211"/>
                  <a:pt x="564473" y="4844211"/>
                  <a:pt x="566079" y="4837856"/>
                </a:cubicBezTo>
                <a:cubicBezTo>
                  <a:pt x="566079" y="4837856"/>
                  <a:pt x="564473" y="4844211"/>
                  <a:pt x="550578" y="4833938"/>
                </a:cubicBezTo>
                <a:cubicBezTo>
                  <a:pt x="552184" y="4827581"/>
                  <a:pt x="567686" y="4831501"/>
                  <a:pt x="553790" y="4821228"/>
                </a:cubicBezTo>
                <a:cubicBezTo>
                  <a:pt x="555397" y="4814874"/>
                  <a:pt x="569292" y="4825146"/>
                  <a:pt x="569292" y="4825146"/>
                </a:cubicBezTo>
                <a:lnTo>
                  <a:pt x="574696" y="4810289"/>
                </a:lnTo>
                <a:lnTo>
                  <a:pt x="583049" y="4802097"/>
                </a:lnTo>
                <a:lnTo>
                  <a:pt x="587418" y="4799305"/>
                </a:lnTo>
                <a:cubicBezTo>
                  <a:pt x="590884" y="4796801"/>
                  <a:pt x="593624" y="4794114"/>
                  <a:pt x="594428" y="4790937"/>
                </a:cubicBezTo>
                <a:lnTo>
                  <a:pt x="583049" y="4802097"/>
                </a:lnTo>
                <a:lnTo>
                  <a:pt x="576047" y="4806572"/>
                </a:lnTo>
                <a:lnTo>
                  <a:pt x="574696" y="4810289"/>
                </a:lnTo>
                <a:lnTo>
                  <a:pt x="572504" y="4812438"/>
                </a:lnTo>
                <a:cubicBezTo>
                  <a:pt x="557003" y="4808519"/>
                  <a:pt x="558609" y="4802164"/>
                  <a:pt x="574112" y="4806082"/>
                </a:cubicBezTo>
                <a:cubicBezTo>
                  <a:pt x="574112" y="4806082"/>
                  <a:pt x="558609" y="4802164"/>
                  <a:pt x="558609" y="4802164"/>
                </a:cubicBezTo>
                <a:cubicBezTo>
                  <a:pt x="557003" y="4808519"/>
                  <a:pt x="541504" y="4804601"/>
                  <a:pt x="541504" y="4804601"/>
                </a:cubicBezTo>
                <a:cubicBezTo>
                  <a:pt x="541504" y="4804601"/>
                  <a:pt x="539898" y="4810957"/>
                  <a:pt x="539898" y="4810957"/>
                </a:cubicBezTo>
                <a:cubicBezTo>
                  <a:pt x="539898" y="4810957"/>
                  <a:pt x="538292" y="4817311"/>
                  <a:pt x="538292" y="4817311"/>
                </a:cubicBezTo>
                <a:cubicBezTo>
                  <a:pt x="538292" y="4817311"/>
                  <a:pt x="538292" y="4817311"/>
                  <a:pt x="524399" y="4807039"/>
                </a:cubicBezTo>
                <a:cubicBezTo>
                  <a:pt x="522794" y="4813393"/>
                  <a:pt x="522794" y="4813393"/>
                  <a:pt x="521188" y="4819747"/>
                </a:cubicBezTo>
                <a:cubicBezTo>
                  <a:pt x="521188" y="4819747"/>
                  <a:pt x="521188" y="4819747"/>
                  <a:pt x="519581" y="4826102"/>
                </a:cubicBezTo>
                <a:cubicBezTo>
                  <a:pt x="519581" y="4826102"/>
                  <a:pt x="519581" y="4826102"/>
                  <a:pt x="504083" y="4822185"/>
                </a:cubicBezTo>
                <a:cubicBezTo>
                  <a:pt x="488581" y="4818267"/>
                  <a:pt x="488581" y="4818267"/>
                  <a:pt x="490188" y="4811911"/>
                </a:cubicBezTo>
                <a:cubicBezTo>
                  <a:pt x="490188" y="4811911"/>
                  <a:pt x="490188" y="4811911"/>
                  <a:pt x="505689" y="4815830"/>
                </a:cubicBezTo>
                <a:cubicBezTo>
                  <a:pt x="507295" y="4809476"/>
                  <a:pt x="507295" y="4809476"/>
                  <a:pt x="507295" y="4809476"/>
                </a:cubicBezTo>
                <a:cubicBezTo>
                  <a:pt x="508098" y="4806299"/>
                  <a:pt x="504223" y="4805319"/>
                  <a:pt x="501884" y="4806418"/>
                </a:cubicBezTo>
                <a:lnTo>
                  <a:pt x="500315" y="4809587"/>
                </a:lnTo>
                <a:lnTo>
                  <a:pt x="494535" y="4802870"/>
                </a:lnTo>
                <a:cubicBezTo>
                  <a:pt x="493399" y="4799203"/>
                  <a:pt x="494203" y="4796025"/>
                  <a:pt x="495006" y="4792848"/>
                </a:cubicBezTo>
                <a:lnTo>
                  <a:pt x="504695" y="4795297"/>
                </a:lnTo>
                <a:cubicBezTo>
                  <a:pt x="506632" y="4795787"/>
                  <a:pt x="510508" y="4796766"/>
                  <a:pt x="510508" y="4796766"/>
                </a:cubicBezTo>
                <a:cubicBezTo>
                  <a:pt x="498218" y="4780139"/>
                  <a:pt x="513720" y="4784058"/>
                  <a:pt x="501431" y="4767430"/>
                </a:cubicBezTo>
                <a:cubicBezTo>
                  <a:pt x="485932" y="4763512"/>
                  <a:pt x="485932" y="4763512"/>
                  <a:pt x="485932" y="4763512"/>
                </a:cubicBezTo>
                <a:cubicBezTo>
                  <a:pt x="501431" y="4767430"/>
                  <a:pt x="501431" y="4767430"/>
                  <a:pt x="503037" y="4761075"/>
                </a:cubicBezTo>
                <a:cubicBezTo>
                  <a:pt x="504643" y="4754720"/>
                  <a:pt x="507856" y="4742012"/>
                  <a:pt x="523357" y="4745931"/>
                </a:cubicBezTo>
                <a:cubicBezTo>
                  <a:pt x="524964" y="4739575"/>
                  <a:pt x="526570" y="4733221"/>
                  <a:pt x="511068" y="4729303"/>
                </a:cubicBezTo>
                <a:cubicBezTo>
                  <a:pt x="512675" y="4722947"/>
                  <a:pt x="529782" y="4720512"/>
                  <a:pt x="529782" y="4720512"/>
                </a:cubicBezTo>
                <a:cubicBezTo>
                  <a:pt x="529782" y="4720512"/>
                  <a:pt x="529782" y="4720512"/>
                  <a:pt x="531389" y="4714157"/>
                </a:cubicBezTo>
                <a:cubicBezTo>
                  <a:pt x="532995" y="4707802"/>
                  <a:pt x="532995" y="4707802"/>
                  <a:pt x="534601" y="4701448"/>
                </a:cubicBezTo>
                <a:cubicBezTo>
                  <a:pt x="541026" y="4676029"/>
                  <a:pt x="527130" y="4665758"/>
                  <a:pt x="533556" y="4640338"/>
                </a:cubicBezTo>
                <a:cubicBezTo>
                  <a:pt x="547451" y="4650612"/>
                  <a:pt x="535162" y="4633983"/>
                  <a:pt x="552270" y="4631548"/>
                </a:cubicBezTo>
                <a:cubicBezTo>
                  <a:pt x="553876" y="4625193"/>
                  <a:pt x="553876" y="4625193"/>
                  <a:pt x="553876" y="4625193"/>
                </a:cubicBezTo>
                <a:cubicBezTo>
                  <a:pt x="538374" y="4621275"/>
                  <a:pt x="539980" y="4614919"/>
                  <a:pt x="539980" y="4614919"/>
                </a:cubicBezTo>
                <a:lnTo>
                  <a:pt x="548041" y="4583029"/>
                </a:lnTo>
                <a:lnTo>
                  <a:pt x="540531" y="4579378"/>
                </a:lnTo>
                <a:cubicBezTo>
                  <a:pt x="540095" y="4581100"/>
                  <a:pt x="539224" y="4584548"/>
                  <a:pt x="530057" y="4585897"/>
                </a:cubicBezTo>
                <a:cubicBezTo>
                  <a:pt x="513472" y="4581705"/>
                  <a:pt x="533541" y="4572111"/>
                  <a:pt x="533541" y="4572111"/>
                </a:cubicBezTo>
                <a:cubicBezTo>
                  <a:pt x="533541" y="4572111"/>
                  <a:pt x="535284" y="4565217"/>
                  <a:pt x="535284" y="4565217"/>
                </a:cubicBezTo>
                <a:lnTo>
                  <a:pt x="551507" y="4569318"/>
                </a:lnTo>
                <a:lnTo>
                  <a:pt x="554437" y="4557729"/>
                </a:lnTo>
                <a:cubicBezTo>
                  <a:pt x="556043" y="4551374"/>
                  <a:pt x="556043" y="4551374"/>
                  <a:pt x="571544" y="4555293"/>
                </a:cubicBezTo>
                <a:cubicBezTo>
                  <a:pt x="562328" y="4542821"/>
                  <a:pt x="550402" y="4541075"/>
                  <a:pt x="552909" y="4537272"/>
                </a:cubicBezTo>
                <a:lnTo>
                  <a:pt x="558035" y="4534075"/>
                </a:lnTo>
                <a:lnTo>
                  <a:pt x="558322" y="4534204"/>
                </a:lnTo>
                <a:cubicBezTo>
                  <a:pt x="560460" y="4533899"/>
                  <a:pt x="560862" y="4532311"/>
                  <a:pt x="560862" y="4532311"/>
                </a:cubicBezTo>
                <a:lnTo>
                  <a:pt x="558035" y="4534075"/>
                </a:lnTo>
                <a:lnTo>
                  <a:pt x="545363" y="4528394"/>
                </a:lnTo>
                <a:cubicBezTo>
                  <a:pt x="545363" y="4528394"/>
                  <a:pt x="545363" y="4528394"/>
                  <a:pt x="562468" y="4525956"/>
                </a:cubicBezTo>
                <a:cubicBezTo>
                  <a:pt x="564073" y="4519602"/>
                  <a:pt x="564073" y="4519602"/>
                  <a:pt x="548576" y="4515684"/>
                </a:cubicBezTo>
                <a:cubicBezTo>
                  <a:pt x="533077" y="4511767"/>
                  <a:pt x="533077" y="4511767"/>
                  <a:pt x="533077" y="4511767"/>
                </a:cubicBezTo>
                <a:cubicBezTo>
                  <a:pt x="534683" y="4505412"/>
                  <a:pt x="534683" y="4505412"/>
                  <a:pt x="534683" y="4505412"/>
                </a:cubicBezTo>
                <a:cubicBezTo>
                  <a:pt x="550182" y="4509329"/>
                  <a:pt x="550182" y="4509329"/>
                  <a:pt x="550182" y="4509329"/>
                </a:cubicBezTo>
                <a:cubicBezTo>
                  <a:pt x="550182" y="4509329"/>
                  <a:pt x="550182" y="4509329"/>
                  <a:pt x="565680" y="4513247"/>
                </a:cubicBezTo>
                <a:cubicBezTo>
                  <a:pt x="567286" y="4506893"/>
                  <a:pt x="581182" y="4517165"/>
                  <a:pt x="581182" y="4517165"/>
                </a:cubicBezTo>
                <a:cubicBezTo>
                  <a:pt x="581182" y="4517165"/>
                  <a:pt x="579575" y="4523520"/>
                  <a:pt x="579575" y="4523520"/>
                </a:cubicBezTo>
                <a:cubicBezTo>
                  <a:pt x="595074" y="4527438"/>
                  <a:pt x="596680" y="4521082"/>
                  <a:pt x="596680" y="4521082"/>
                </a:cubicBezTo>
                <a:cubicBezTo>
                  <a:pt x="593468" y="4533791"/>
                  <a:pt x="588649" y="4552856"/>
                  <a:pt x="588649" y="4552856"/>
                </a:cubicBezTo>
                <a:cubicBezTo>
                  <a:pt x="588649" y="4552856"/>
                  <a:pt x="588649" y="4552856"/>
                  <a:pt x="604148" y="4556773"/>
                </a:cubicBezTo>
                <a:cubicBezTo>
                  <a:pt x="588649" y="4552856"/>
                  <a:pt x="604148" y="4556773"/>
                  <a:pt x="607360" y="4544064"/>
                </a:cubicBezTo>
                <a:cubicBezTo>
                  <a:pt x="608966" y="4537709"/>
                  <a:pt x="607360" y="4544064"/>
                  <a:pt x="622858" y="4547982"/>
                </a:cubicBezTo>
                <a:cubicBezTo>
                  <a:pt x="638360" y="4551901"/>
                  <a:pt x="621252" y="4554336"/>
                  <a:pt x="619646" y="4560691"/>
                </a:cubicBezTo>
                <a:cubicBezTo>
                  <a:pt x="619646" y="4560691"/>
                  <a:pt x="619646" y="4560691"/>
                  <a:pt x="635147" y="4564609"/>
                </a:cubicBezTo>
                <a:cubicBezTo>
                  <a:pt x="636753" y="4558254"/>
                  <a:pt x="652253" y="4562172"/>
                  <a:pt x="650647" y="4568527"/>
                </a:cubicBezTo>
                <a:cubicBezTo>
                  <a:pt x="650647" y="4568527"/>
                  <a:pt x="652253" y="4562172"/>
                  <a:pt x="653858" y="4555818"/>
                </a:cubicBezTo>
                <a:cubicBezTo>
                  <a:pt x="657071" y="4543109"/>
                  <a:pt x="638360" y="4551901"/>
                  <a:pt x="638360" y="4551901"/>
                </a:cubicBezTo>
                <a:lnTo>
                  <a:pt x="639967" y="4545545"/>
                </a:lnTo>
                <a:lnTo>
                  <a:pt x="634631" y="4539126"/>
                </a:lnTo>
                <a:cubicBezTo>
                  <a:pt x="633656" y="4533809"/>
                  <a:pt x="643580" y="4531247"/>
                  <a:pt x="644785" y="4526483"/>
                </a:cubicBezTo>
                <a:cubicBezTo>
                  <a:pt x="644785" y="4526483"/>
                  <a:pt x="646392" y="4520127"/>
                  <a:pt x="663495" y="4517690"/>
                </a:cubicBezTo>
                <a:cubicBezTo>
                  <a:pt x="665102" y="4511335"/>
                  <a:pt x="647997" y="4513773"/>
                  <a:pt x="651210" y="4501064"/>
                </a:cubicBezTo>
                <a:cubicBezTo>
                  <a:pt x="668315" y="4498626"/>
                  <a:pt x="666709" y="4504981"/>
                  <a:pt x="669921" y="4492271"/>
                </a:cubicBezTo>
                <a:cubicBezTo>
                  <a:pt x="673133" y="4479564"/>
                  <a:pt x="637314" y="4490790"/>
                  <a:pt x="657635" y="4475646"/>
                </a:cubicBezTo>
                <a:cubicBezTo>
                  <a:pt x="642132" y="4471727"/>
                  <a:pt x="637314" y="4490790"/>
                  <a:pt x="640527" y="4478080"/>
                </a:cubicBezTo>
                <a:cubicBezTo>
                  <a:pt x="640527" y="4478080"/>
                  <a:pt x="625028" y="4474163"/>
                  <a:pt x="625028" y="4474163"/>
                </a:cubicBezTo>
                <a:cubicBezTo>
                  <a:pt x="626634" y="4467810"/>
                  <a:pt x="626634" y="4467810"/>
                  <a:pt x="628241" y="4461454"/>
                </a:cubicBezTo>
                <a:cubicBezTo>
                  <a:pt x="628241" y="4461454"/>
                  <a:pt x="628241" y="4461454"/>
                  <a:pt x="614349" y="4451182"/>
                </a:cubicBezTo>
                <a:cubicBezTo>
                  <a:pt x="614349" y="4451182"/>
                  <a:pt x="614349" y="4451182"/>
                  <a:pt x="612743" y="4457537"/>
                </a:cubicBezTo>
                <a:cubicBezTo>
                  <a:pt x="612743" y="4457537"/>
                  <a:pt x="611136" y="4463892"/>
                  <a:pt x="611136" y="4463892"/>
                </a:cubicBezTo>
                <a:cubicBezTo>
                  <a:pt x="609530" y="4470246"/>
                  <a:pt x="609530" y="4470246"/>
                  <a:pt x="594031" y="4466329"/>
                </a:cubicBezTo>
                <a:cubicBezTo>
                  <a:pt x="607925" y="4476600"/>
                  <a:pt x="589213" y="4485393"/>
                  <a:pt x="604711" y="4489310"/>
                </a:cubicBezTo>
                <a:cubicBezTo>
                  <a:pt x="603105" y="4495664"/>
                  <a:pt x="603105" y="4495664"/>
                  <a:pt x="603105" y="4495664"/>
                </a:cubicBezTo>
                <a:cubicBezTo>
                  <a:pt x="601499" y="4502019"/>
                  <a:pt x="586000" y="4498102"/>
                  <a:pt x="586000" y="4498102"/>
                </a:cubicBezTo>
                <a:cubicBezTo>
                  <a:pt x="584394" y="4504456"/>
                  <a:pt x="584394" y="4504456"/>
                  <a:pt x="584394" y="4504456"/>
                </a:cubicBezTo>
                <a:cubicBezTo>
                  <a:pt x="584394" y="4504456"/>
                  <a:pt x="584394" y="4504456"/>
                  <a:pt x="582788" y="4510811"/>
                </a:cubicBezTo>
                <a:cubicBezTo>
                  <a:pt x="582788" y="4510811"/>
                  <a:pt x="582788" y="4510811"/>
                  <a:pt x="568892" y="4500537"/>
                </a:cubicBezTo>
                <a:cubicBezTo>
                  <a:pt x="568892" y="4500537"/>
                  <a:pt x="567286" y="4506893"/>
                  <a:pt x="567286" y="4506893"/>
                </a:cubicBezTo>
                <a:cubicBezTo>
                  <a:pt x="570499" y="4494183"/>
                  <a:pt x="555000" y="4490266"/>
                  <a:pt x="573711" y="4481475"/>
                </a:cubicBezTo>
                <a:cubicBezTo>
                  <a:pt x="575317" y="4475119"/>
                  <a:pt x="575317" y="4475119"/>
                  <a:pt x="575317" y="4475119"/>
                </a:cubicBezTo>
                <a:cubicBezTo>
                  <a:pt x="576923" y="4468764"/>
                  <a:pt x="576923" y="4468764"/>
                  <a:pt x="576923" y="4468764"/>
                </a:cubicBezTo>
                <a:cubicBezTo>
                  <a:pt x="578530" y="4462410"/>
                  <a:pt x="580136" y="4456057"/>
                  <a:pt x="581742" y="4449701"/>
                </a:cubicBezTo>
                <a:cubicBezTo>
                  <a:pt x="583349" y="4443345"/>
                  <a:pt x="583349" y="4443345"/>
                  <a:pt x="583349" y="4443345"/>
                </a:cubicBezTo>
                <a:cubicBezTo>
                  <a:pt x="584954" y="4436993"/>
                  <a:pt x="584954" y="4436993"/>
                  <a:pt x="586561" y="4430638"/>
                </a:cubicBezTo>
                <a:lnTo>
                  <a:pt x="588167" y="4424283"/>
                </a:lnTo>
                <a:cubicBezTo>
                  <a:pt x="588167" y="4424283"/>
                  <a:pt x="603668" y="4428201"/>
                  <a:pt x="603668" y="4428201"/>
                </a:cubicBezTo>
                <a:cubicBezTo>
                  <a:pt x="603668" y="4428201"/>
                  <a:pt x="603668" y="4428201"/>
                  <a:pt x="605275" y="4421846"/>
                </a:cubicBezTo>
                <a:cubicBezTo>
                  <a:pt x="605275" y="4421846"/>
                  <a:pt x="606882" y="4415492"/>
                  <a:pt x="606882" y="4415492"/>
                </a:cubicBezTo>
                <a:cubicBezTo>
                  <a:pt x="606882" y="4415492"/>
                  <a:pt x="608487" y="4409138"/>
                  <a:pt x="608487" y="4409138"/>
                </a:cubicBezTo>
                <a:cubicBezTo>
                  <a:pt x="608487" y="4409138"/>
                  <a:pt x="623986" y="4413056"/>
                  <a:pt x="623986" y="4413056"/>
                </a:cubicBezTo>
                <a:cubicBezTo>
                  <a:pt x="623986" y="4413056"/>
                  <a:pt x="622380" y="4419410"/>
                  <a:pt x="622380" y="4419410"/>
                </a:cubicBezTo>
                <a:cubicBezTo>
                  <a:pt x="637878" y="4423327"/>
                  <a:pt x="620773" y="4425763"/>
                  <a:pt x="620773" y="4425763"/>
                </a:cubicBezTo>
                <a:cubicBezTo>
                  <a:pt x="620773" y="4425763"/>
                  <a:pt x="620773" y="4425763"/>
                  <a:pt x="619168" y="4432119"/>
                </a:cubicBezTo>
                <a:cubicBezTo>
                  <a:pt x="617561" y="4438474"/>
                  <a:pt x="617561" y="4438474"/>
                  <a:pt x="615954" y="4444828"/>
                </a:cubicBezTo>
                <a:cubicBezTo>
                  <a:pt x="615954" y="4444828"/>
                  <a:pt x="615954" y="4444828"/>
                  <a:pt x="631453" y="4448745"/>
                </a:cubicBezTo>
                <a:cubicBezTo>
                  <a:pt x="633059" y="4442391"/>
                  <a:pt x="633059" y="4442391"/>
                  <a:pt x="648557" y="4446309"/>
                </a:cubicBezTo>
                <a:lnTo>
                  <a:pt x="650164" y="4439954"/>
                </a:lnTo>
                <a:cubicBezTo>
                  <a:pt x="650164" y="4439954"/>
                  <a:pt x="651771" y="4433599"/>
                  <a:pt x="651771" y="4433599"/>
                </a:cubicBezTo>
                <a:cubicBezTo>
                  <a:pt x="651771" y="4433599"/>
                  <a:pt x="651771" y="4433599"/>
                  <a:pt x="653377" y="4427245"/>
                </a:cubicBezTo>
                <a:cubicBezTo>
                  <a:pt x="637878" y="4423327"/>
                  <a:pt x="656589" y="4414536"/>
                  <a:pt x="656589" y="4414536"/>
                </a:cubicBezTo>
                <a:cubicBezTo>
                  <a:pt x="641091" y="4410618"/>
                  <a:pt x="642697" y="4404263"/>
                  <a:pt x="644303" y="4397908"/>
                </a:cubicBezTo>
                <a:cubicBezTo>
                  <a:pt x="645910" y="4391554"/>
                  <a:pt x="645910" y="4391554"/>
                  <a:pt x="645910" y="4391554"/>
                </a:cubicBezTo>
                <a:cubicBezTo>
                  <a:pt x="645910" y="4391554"/>
                  <a:pt x="647516" y="4385200"/>
                  <a:pt x="647516" y="4385200"/>
                </a:cubicBezTo>
                <a:cubicBezTo>
                  <a:pt x="630411" y="4387637"/>
                  <a:pt x="630411" y="4387637"/>
                  <a:pt x="616519" y="4377365"/>
                </a:cubicBezTo>
                <a:cubicBezTo>
                  <a:pt x="618125" y="4371010"/>
                  <a:pt x="632016" y="4381282"/>
                  <a:pt x="635230" y="4368573"/>
                </a:cubicBezTo>
                <a:cubicBezTo>
                  <a:pt x="619731" y="4364656"/>
                  <a:pt x="619731" y="4364656"/>
                  <a:pt x="619731" y="4364656"/>
                </a:cubicBezTo>
                <a:cubicBezTo>
                  <a:pt x="619731" y="4364656"/>
                  <a:pt x="619731" y="4364656"/>
                  <a:pt x="621338" y="4358301"/>
                </a:cubicBezTo>
                <a:cubicBezTo>
                  <a:pt x="621338" y="4358301"/>
                  <a:pt x="621338" y="4358301"/>
                  <a:pt x="636836" y="4362218"/>
                </a:cubicBezTo>
                <a:cubicBezTo>
                  <a:pt x="636836" y="4362218"/>
                  <a:pt x="638040" y="4357453"/>
                  <a:pt x="639044" y="4353481"/>
                </a:cubicBezTo>
                <a:lnTo>
                  <a:pt x="640049" y="4349508"/>
                </a:lnTo>
                <a:lnTo>
                  <a:pt x="632299" y="4347549"/>
                </a:lnTo>
                <a:cubicBezTo>
                  <a:pt x="628425" y="4346571"/>
                  <a:pt x="624550" y="4345592"/>
                  <a:pt x="624550" y="4345592"/>
                </a:cubicBezTo>
                <a:cubicBezTo>
                  <a:pt x="624550" y="4345592"/>
                  <a:pt x="609049" y="4341673"/>
                  <a:pt x="610654" y="4335319"/>
                </a:cubicBezTo>
                <a:cubicBezTo>
                  <a:pt x="626156" y="4339238"/>
                  <a:pt x="612260" y="4328964"/>
                  <a:pt x="612260" y="4328964"/>
                </a:cubicBezTo>
                <a:cubicBezTo>
                  <a:pt x="612260" y="4328964"/>
                  <a:pt x="613867" y="4322610"/>
                  <a:pt x="613867" y="4322610"/>
                </a:cubicBezTo>
                <a:cubicBezTo>
                  <a:pt x="613867" y="4322610"/>
                  <a:pt x="613867" y="4322610"/>
                  <a:pt x="598369" y="4318693"/>
                </a:cubicBezTo>
                <a:cubicBezTo>
                  <a:pt x="598369" y="4318693"/>
                  <a:pt x="599974" y="4312337"/>
                  <a:pt x="599974" y="4312337"/>
                </a:cubicBezTo>
                <a:cubicBezTo>
                  <a:pt x="603187" y="4299629"/>
                  <a:pt x="606400" y="4286920"/>
                  <a:pt x="609612" y="4274210"/>
                </a:cubicBezTo>
                <a:cubicBezTo>
                  <a:pt x="609612" y="4274210"/>
                  <a:pt x="594114" y="4270293"/>
                  <a:pt x="594114" y="4270293"/>
                </a:cubicBezTo>
                <a:cubicBezTo>
                  <a:pt x="594114" y="4270293"/>
                  <a:pt x="595720" y="4263938"/>
                  <a:pt x="595720" y="4263938"/>
                </a:cubicBezTo>
                <a:cubicBezTo>
                  <a:pt x="611219" y="4267855"/>
                  <a:pt x="611219" y="4267855"/>
                  <a:pt x="611219" y="4267855"/>
                </a:cubicBezTo>
                <a:cubicBezTo>
                  <a:pt x="612825" y="4261501"/>
                  <a:pt x="612825" y="4261501"/>
                  <a:pt x="612825" y="4261501"/>
                </a:cubicBezTo>
                <a:cubicBezTo>
                  <a:pt x="614431" y="4255147"/>
                  <a:pt x="617643" y="4242437"/>
                  <a:pt x="647037" y="4256628"/>
                </a:cubicBezTo>
                <a:cubicBezTo>
                  <a:pt x="645431" y="4262982"/>
                  <a:pt x="629929" y="4259065"/>
                  <a:pt x="643825" y="4269337"/>
                </a:cubicBezTo>
                <a:cubicBezTo>
                  <a:pt x="645431" y="4262982"/>
                  <a:pt x="647037" y="4256628"/>
                  <a:pt x="662536" y="4260546"/>
                </a:cubicBezTo>
                <a:cubicBezTo>
                  <a:pt x="662536" y="4260546"/>
                  <a:pt x="678034" y="4264463"/>
                  <a:pt x="678034" y="4264463"/>
                </a:cubicBezTo>
                <a:cubicBezTo>
                  <a:pt x="678034" y="4264463"/>
                  <a:pt x="676428" y="4270818"/>
                  <a:pt x="691926" y="4274735"/>
                </a:cubicBezTo>
                <a:cubicBezTo>
                  <a:pt x="691926" y="4274735"/>
                  <a:pt x="693532" y="4268380"/>
                  <a:pt x="693532" y="4268380"/>
                </a:cubicBezTo>
                <a:cubicBezTo>
                  <a:pt x="693532" y="4268380"/>
                  <a:pt x="695139" y="4262026"/>
                  <a:pt x="695139" y="4262026"/>
                </a:cubicBezTo>
                <a:cubicBezTo>
                  <a:pt x="695139" y="4262026"/>
                  <a:pt x="696745" y="4255671"/>
                  <a:pt x="696745" y="4255671"/>
                </a:cubicBezTo>
                <a:cubicBezTo>
                  <a:pt x="696745" y="4255671"/>
                  <a:pt x="712246" y="4259589"/>
                  <a:pt x="712246" y="4259589"/>
                </a:cubicBezTo>
                <a:cubicBezTo>
                  <a:pt x="713853" y="4253236"/>
                  <a:pt x="699957" y="4242962"/>
                  <a:pt x="732564" y="4244443"/>
                </a:cubicBezTo>
                <a:cubicBezTo>
                  <a:pt x="718671" y="4234171"/>
                  <a:pt x="704776" y="4223897"/>
                  <a:pt x="687671" y="4226335"/>
                </a:cubicBezTo>
                <a:cubicBezTo>
                  <a:pt x="689278" y="4219980"/>
                  <a:pt x="723491" y="4215107"/>
                  <a:pt x="725097" y="4208753"/>
                </a:cubicBezTo>
                <a:cubicBezTo>
                  <a:pt x="709594" y="4204835"/>
                  <a:pt x="709594" y="4204835"/>
                  <a:pt x="709594" y="4204835"/>
                </a:cubicBezTo>
                <a:cubicBezTo>
                  <a:pt x="709594" y="4204835"/>
                  <a:pt x="709594" y="4204835"/>
                  <a:pt x="694096" y="4200917"/>
                </a:cubicBezTo>
                <a:cubicBezTo>
                  <a:pt x="692489" y="4207271"/>
                  <a:pt x="676992" y="4203354"/>
                  <a:pt x="673780" y="4216063"/>
                </a:cubicBezTo>
                <a:cubicBezTo>
                  <a:pt x="673780" y="4216063"/>
                  <a:pt x="658280" y="4212145"/>
                  <a:pt x="658280" y="4212145"/>
                </a:cubicBezTo>
                <a:cubicBezTo>
                  <a:pt x="656674" y="4218500"/>
                  <a:pt x="653462" y="4231209"/>
                  <a:pt x="636354" y="4233646"/>
                </a:cubicBezTo>
                <a:cubicBezTo>
                  <a:pt x="636354" y="4233646"/>
                  <a:pt x="624068" y="4217019"/>
                  <a:pt x="624068" y="4217019"/>
                </a:cubicBezTo>
                <a:cubicBezTo>
                  <a:pt x="625674" y="4210665"/>
                  <a:pt x="627281" y="4204309"/>
                  <a:pt x="630494" y="4191601"/>
                </a:cubicBezTo>
                <a:cubicBezTo>
                  <a:pt x="630494" y="4191601"/>
                  <a:pt x="630494" y="4191601"/>
                  <a:pt x="614995" y="4187682"/>
                </a:cubicBezTo>
                <a:lnTo>
                  <a:pt x="613389" y="4194039"/>
                </a:lnTo>
                <a:cubicBezTo>
                  <a:pt x="613389" y="4194039"/>
                  <a:pt x="599496" y="4183765"/>
                  <a:pt x="601102" y="4177412"/>
                </a:cubicBezTo>
                <a:cubicBezTo>
                  <a:pt x="599496" y="4183765"/>
                  <a:pt x="599496" y="4183765"/>
                  <a:pt x="599496" y="4183765"/>
                </a:cubicBezTo>
                <a:cubicBezTo>
                  <a:pt x="599496" y="4183765"/>
                  <a:pt x="597890" y="4190120"/>
                  <a:pt x="597890" y="4190120"/>
                </a:cubicBezTo>
                <a:cubicBezTo>
                  <a:pt x="597890" y="4190120"/>
                  <a:pt x="596284" y="4196475"/>
                  <a:pt x="596284" y="4196475"/>
                </a:cubicBezTo>
                <a:cubicBezTo>
                  <a:pt x="596284" y="4196475"/>
                  <a:pt x="580785" y="4192557"/>
                  <a:pt x="582391" y="4186203"/>
                </a:cubicBezTo>
                <a:cubicBezTo>
                  <a:pt x="582391" y="4186203"/>
                  <a:pt x="582391" y="4186203"/>
                  <a:pt x="583998" y="4179848"/>
                </a:cubicBezTo>
                <a:cubicBezTo>
                  <a:pt x="568496" y="4175930"/>
                  <a:pt x="568496" y="4175930"/>
                  <a:pt x="570102" y="4169575"/>
                </a:cubicBezTo>
                <a:cubicBezTo>
                  <a:pt x="570102" y="4169575"/>
                  <a:pt x="570102" y="4169575"/>
                  <a:pt x="587210" y="4167139"/>
                </a:cubicBezTo>
                <a:cubicBezTo>
                  <a:pt x="571709" y="4163220"/>
                  <a:pt x="571709" y="4163220"/>
                  <a:pt x="573315" y="4156867"/>
                </a:cubicBezTo>
                <a:cubicBezTo>
                  <a:pt x="574921" y="4150512"/>
                  <a:pt x="590423" y="4154430"/>
                  <a:pt x="590423" y="4154430"/>
                </a:cubicBezTo>
                <a:cubicBezTo>
                  <a:pt x="592029" y="4148075"/>
                  <a:pt x="607528" y="4151994"/>
                  <a:pt x="605921" y="4158347"/>
                </a:cubicBezTo>
                <a:cubicBezTo>
                  <a:pt x="605921" y="4158347"/>
                  <a:pt x="605921" y="4158347"/>
                  <a:pt x="607528" y="4151994"/>
                </a:cubicBezTo>
                <a:cubicBezTo>
                  <a:pt x="621419" y="4162265"/>
                  <a:pt x="624633" y="4149556"/>
                  <a:pt x="623025" y="4155911"/>
                </a:cubicBezTo>
                <a:cubicBezTo>
                  <a:pt x="621419" y="4162265"/>
                  <a:pt x="621419" y="4162265"/>
                  <a:pt x="619813" y="4168620"/>
                </a:cubicBezTo>
                <a:cubicBezTo>
                  <a:pt x="619813" y="4168620"/>
                  <a:pt x="635312" y="4172538"/>
                  <a:pt x="633705" y="4178891"/>
                </a:cubicBezTo>
                <a:cubicBezTo>
                  <a:pt x="633705" y="4178891"/>
                  <a:pt x="633705" y="4178891"/>
                  <a:pt x="635312" y="4172538"/>
                </a:cubicBezTo>
                <a:cubicBezTo>
                  <a:pt x="640130" y="4153473"/>
                  <a:pt x="636919" y="4166182"/>
                  <a:pt x="655629" y="4157390"/>
                </a:cubicBezTo>
                <a:cubicBezTo>
                  <a:pt x="655629" y="4157390"/>
                  <a:pt x="655629" y="4157390"/>
                  <a:pt x="657235" y="4151037"/>
                </a:cubicBezTo>
                <a:cubicBezTo>
                  <a:pt x="640130" y="4153473"/>
                  <a:pt x="641737" y="4147120"/>
                  <a:pt x="643343" y="4140763"/>
                </a:cubicBezTo>
                <a:cubicBezTo>
                  <a:pt x="644949" y="4134410"/>
                  <a:pt x="632663" y="4117782"/>
                  <a:pt x="648162" y="4121700"/>
                </a:cubicBezTo>
                <a:cubicBezTo>
                  <a:pt x="649767" y="4115346"/>
                  <a:pt x="649767" y="4115346"/>
                  <a:pt x="634269" y="4111428"/>
                </a:cubicBezTo>
                <a:cubicBezTo>
                  <a:pt x="637481" y="4098719"/>
                  <a:pt x="651374" y="4108992"/>
                  <a:pt x="652981" y="4102637"/>
                </a:cubicBezTo>
                <a:cubicBezTo>
                  <a:pt x="654586" y="4096281"/>
                  <a:pt x="639088" y="4092363"/>
                  <a:pt x="639088" y="4092363"/>
                </a:cubicBezTo>
                <a:cubicBezTo>
                  <a:pt x="640695" y="4086010"/>
                  <a:pt x="640695" y="4086010"/>
                  <a:pt x="642301" y="4079656"/>
                </a:cubicBezTo>
                <a:cubicBezTo>
                  <a:pt x="640695" y="4086010"/>
                  <a:pt x="625196" y="4082093"/>
                  <a:pt x="626802" y="4075739"/>
                </a:cubicBezTo>
                <a:cubicBezTo>
                  <a:pt x="628409" y="4069383"/>
                  <a:pt x="643906" y="4073301"/>
                  <a:pt x="643906" y="4073301"/>
                </a:cubicBezTo>
                <a:cubicBezTo>
                  <a:pt x="661012" y="4070863"/>
                  <a:pt x="661012" y="4070863"/>
                  <a:pt x="659406" y="4077218"/>
                </a:cubicBezTo>
                <a:cubicBezTo>
                  <a:pt x="659406" y="4077218"/>
                  <a:pt x="659406" y="4077218"/>
                  <a:pt x="674904" y="4081136"/>
                </a:cubicBezTo>
                <a:cubicBezTo>
                  <a:pt x="661012" y="4070863"/>
                  <a:pt x="661012" y="4070863"/>
                  <a:pt x="661012" y="4070863"/>
                </a:cubicBezTo>
                <a:cubicBezTo>
                  <a:pt x="662618" y="4064509"/>
                  <a:pt x="662618" y="4064509"/>
                  <a:pt x="662618" y="4064509"/>
                </a:cubicBezTo>
                <a:cubicBezTo>
                  <a:pt x="662618" y="4064509"/>
                  <a:pt x="678116" y="4068427"/>
                  <a:pt x="678116" y="4068427"/>
                </a:cubicBezTo>
                <a:cubicBezTo>
                  <a:pt x="679723" y="4062073"/>
                  <a:pt x="679723" y="4062073"/>
                  <a:pt x="679723" y="4062073"/>
                </a:cubicBezTo>
                <a:cubicBezTo>
                  <a:pt x="662618" y="4064509"/>
                  <a:pt x="662618" y="4064509"/>
                  <a:pt x="662618" y="4064509"/>
                </a:cubicBezTo>
                <a:cubicBezTo>
                  <a:pt x="648725" y="4054237"/>
                  <a:pt x="650332" y="4047882"/>
                  <a:pt x="633227" y="4050320"/>
                </a:cubicBezTo>
                <a:cubicBezTo>
                  <a:pt x="633227" y="4050320"/>
                  <a:pt x="636440" y="4037610"/>
                  <a:pt x="636440" y="4037610"/>
                </a:cubicBezTo>
                <a:cubicBezTo>
                  <a:pt x="638046" y="4031256"/>
                  <a:pt x="638046" y="4031256"/>
                  <a:pt x="639652" y="4024901"/>
                </a:cubicBezTo>
                <a:cubicBezTo>
                  <a:pt x="639652" y="4024901"/>
                  <a:pt x="639652" y="4024901"/>
                  <a:pt x="641258" y="4018547"/>
                </a:cubicBezTo>
                <a:cubicBezTo>
                  <a:pt x="641258" y="4018547"/>
                  <a:pt x="642865" y="4012192"/>
                  <a:pt x="644470" y="4005839"/>
                </a:cubicBezTo>
                <a:lnTo>
                  <a:pt x="634781" y="4003389"/>
                </a:lnTo>
                <a:cubicBezTo>
                  <a:pt x="637525" y="4000701"/>
                  <a:pt x="638328" y="3997524"/>
                  <a:pt x="630578" y="3995566"/>
                </a:cubicBezTo>
                <a:cubicBezTo>
                  <a:pt x="632185" y="3989211"/>
                  <a:pt x="633791" y="3982856"/>
                  <a:pt x="635397" y="3976502"/>
                </a:cubicBezTo>
                <a:cubicBezTo>
                  <a:pt x="635397" y="3976502"/>
                  <a:pt x="637003" y="3970147"/>
                  <a:pt x="637003" y="3970147"/>
                </a:cubicBezTo>
                <a:cubicBezTo>
                  <a:pt x="640217" y="3957438"/>
                  <a:pt x="641822" y="3951084"/>
                  <a:pt x="657321" y="3955002"/>
                </a:cubicBezTo>
                <a:cubicBezTo>
                  <a:pt x="658927" y="3948646"/>
                  <a:pt x="658927" y="3948646"/>
                  <a:pt x="658927" y="3948646"/>
                </a:cubicBezTo>
                <a:cubicBezTo>
                  <a:pt x="657321" y="3955002"/>
                  <a:pt x="641822" y="3951084"/>
                  <a:pt x="641822" y="3951084"/>
                </a:cubicBezTo>
                <a:cubicBezTo>
                  <a:pt x="641822" y="3951084"/>
                  <a:pt x="643428" y="3944729"/>
                  <a:pt x="643428" y="3944729"/>
                </a:cubicBezTo>
                <a:cubicBezTo>
                  <a:pt x="660533" y="3942291"/>
                  <a:pt x="660533" y="3942291"/>
                  <a:pt x="660533" y="3942291"/>
                </a:cubicBezTo>
                <a:cubicBezTo>
                  <a:pt x="663745" y="3929583"/>
                  <a:pt x="643428" y="3944729"/>
                  <a:pt x="645035" y="3938373"/>
                </a:cubicBezTo>
                <a:cubicBezTo>
                  <a:pt x="648247" y="3925666"/>
                  <a:pt x="649853" y="3919311"/>
                  <a:pt x="668564" y="3910518"/>
                </a:cubicBezTo>
                <a:cubicBezTo>
                  <a:pt x="653066" y="3906601"/>
                  <a:pt x="653066" y="3906601"/>
                  <a:pt x="653066" y="3906601"/>
                </a:cubicBezTo>
                <a:cubicBezTo>
                  <a:pt x="653066" y="3906601"/>
                  <a:pt x="653066" y="3906601"/>
                  <a:pt x="654672" y="3900248"/>
                </a:cubicBezTo>
                <a:cubicBezTo>
                  <a:pt x="654672" y="3900248"/>
                  <a:pt x="670170" y="3904165"/>
                  <a:pt x="670170" y="3904165"/>
                </a:cubicBezTo>
                <a:cubicBezTo>
                  <a:pt x="677920" y="3906124"/>
                  <a:pt x="679125" y="3901358"/>
                  <a:pt x="680128" y="3897386"/>
                </a:cubicBezTo>
                <a:lnTo>
                  <a:pt x="680735" y="3896137"/>
                </a:lnTo>
                <a:lnTo>
                  <a:pt x="686612" y="3895039"/>
                </a:lnTo>
                <a:lnTo>
                  <a:pt x="688882" y="3895372"/>
                </a:lnTo>
                <a:lnTo>
                  <a:pt x="687510" y="3894871"/>
                </a:lnTo>
                <a:lnTo>
                  <a:pt x="689082" y="3894578"/>
                </a:lnTo>
                <a:cubicBezTo>
                  <a:pt x="693559" y="3893175"/>
                  <a:pt x="698236" y="3890977"/>
                  <a:pt x="707592" y="3886581"/>
                </a:cubicBezTo>
                <a:cubicBezTo>
                  <a:pt x="690488" y="3889019"/>
                  <a:pt x="676595" y="3878747"/>
                  <a:pt x="673384" y="3891454"/>
                </a:cubicBezTo>
                <a:cubicBezTo>
                  <a:pt x="659490" y="3881183"/>
                  <a:pt x="659490" y="3881183"/>
                  <a:pt x="662703" y="3868475"/>
                </a:cubicBezTo>
                <a:cubicBezTo>
                  <a:pt x="676595" y="3878747"/>
                  <a:pt x="678202" y="3872392"/>
                  <a:pt x="678202" y="3872392"/>
                </a:cubicBezTo>
                <a:cubicBezTo>
                  <a:pt x="679808" y="3866037"/>
                  <a:pt x="664309" y="3862119"/>
                  <a:pt x="679808" y="3866037"/>
                </a:cubicBezTo>
                <a:cubicBezTo>
                  <a:pt x="674468" y="3854546"/>
                  <a:pt x="672200" y="3847213"/>
                  <a:pt x="671668" y="3841162"/>
                </a:cubicBezTo>
                <a:lnTo>
                  <a:pt x="673063" y="3830652"/>
                </a:lnTo>
                <a:lnTo>
                  <a:pt x="673999" y="3830277"/>
                </a:lnTo>
                <a:lnTo>
                  <a:pt x="673142" y="3830060"/>
                </a:lnTo>
                <a:lnTo>
                  <a:pt x="673947" y="3823992"/>
                </a:lnTo>
                <a:cubicBezTo>
                  <a:pt x="675553" y="3817638"/>
                  <a:pt x="672341" y="3830347"/>
                  <a:pt x="658446" y="3820073"/>
                </a:cubicBezTo>
                <a:cubicBezTo>
                  <a:pt x="661657" y="3807364"/>
                  <a:pt x="678765" y="3804929"/>
                  <a:pt x="664870" y="3794656"/>
                </a:cubicBezTo>
                <a:cubicBezTo>
                  <a:pt x="697476" y="3796138"/>
                  <a:pt x="685190" y="3779511"/>
                  <a:pt x="700689" y="3783428"/>
                </a:cubicBezTo>
                <a:lnTo>
                  <a:pt x="703901" y="3770718"/>
                </a:lnTo>
                <a:cubicBezTo>
                  <a:pt x="705508" y="3764364"/>
                  <a:pt x="705508" y="3764364"/>
                  <a:pt x="690009" y="3760446"/>
                </a:cubicBezTo>
                <a:lnTo>
                  <a:pt x="691601" y="3754150"/>
                </a:lnTo>
                <a:lnTo>
                  <a:pt x="683897" y="3756185"/>
                </a:lnTo>
                <a:cubicBezTo>
                  <a:pt x="683511" y="3757716"/>
                  <a:pt x="683511" y="3757716"/>
                  <a:pt x="676767" y="3749494"/>
                </a:cubicBezTo>
                <a:cubicBezTo>
                  <a:pt x="685059" y="3751590"/>
                  <a:pt x="685447" y="3750059"/>
                  <a:pt x="685834" y="3748527"/>
                </a:cubicBezTo>
                <a:lnTo>
                  <a:pt x="693221" y="3747740"/>
                </a:lnTo>
                <a:lnTo>
                  <a:pt x="696433" y="3735028"/>
                </a:lnTo>
                <a:cubicBezTo>
                  <a:pt x="696433" y="3735028"/>
                  <a:pt x="696433" y="3735028"/>
                  <a:pt x="680932" y="3731110"/>
                </a:cubicBezTo>
                <a:cubicBezTo>
                  <a:pt x="680932" y="3731110"/>
                  <a:pt x="680932" y="3731110"/>
                  <a:pt x="682538" y="3724756"/>
                </a:cubicBezTo>
                <a:cubicBezTo>
                  <a:pt x="682538" y="3724756"/>
                  <a:pt x="684145" y="3718400"/>
                  <a:pt x="701253" y="3715964"/>
                </a:cubicBezTo>
                <a:cubicBezTo>
                  <a:pt x="702859" y="3709610"/>
                  <a:pt x="702859" y="3709610"/>
                  <a:pt x="704465" y="3703256"/>
                </a:cubicBezTo>
                <a:cubicBezTo>
                  <a:pt x="721570" y="3700819"/>
                  <a:pt x="706072" y="3696901"/>
                  <a:pt x="706072" y="3696901"/>
                </a:cubicBezTo>
                <a:cubicBezTo>
                  <a:pt x="707677" y="3690545"/>
                  <a:pt x="726389" y="3681754"/>
                  <a:pt x="710891" y="3677836"/>
                </a:cubicBezTo>
                <a:cubicBezTo>
                  <a:pt x="710891" y="3677836"/>
                  <a:pt x="717315" y="3652419"/>
                  <a:pt x="700207" y="3654855"/>
                </a:cubicBezTo>
                <a:cubicBezTo>
                  <a:pt x="717315" y="3652419"/>
                  <a:pt x="717315" y="3652419"/>
                  <a:pt x="720528" y="3639709"/>
                </a:cubicBezTo>
                <a:cubicBezTo>
                  <a:pt x="720528" y="3639709"/>
                  <a:pt x="722134" y="3633355"/>
                  <a:pt x="722134" y="3633355"/>
                </a:cubicBezTo>
                <a:cubicBezTo>
                  <a:pt x="737632" y="3637273"/>
                  <a:pt x="739239" y="3630917"/>
                  <a:pt x="739239" y="3630917"/>
                </a:cubicBezTo>
                <a:cubicBezTo>
                  <a:pt x="739239" y="3630917"/>
                  <a:pt x="725346" y="3620646"/>
                  <a:pt x="709844" y="3616728"/>
                </a:cubicBezTo>
                <a:cubicBezTo>
                  <a:pt x="730165" y="3601582"/>
                  <a:pt x="714663" y="3597662"/>
                  <a:pt x="734984" y="3582518"/>
                </a:cubicBezTo>
                <a:cubicBezTo>
                  <a:pt x="721087" y="3572245"/>
                  <a:pt x="738196" y="3569808"/>
                  <a:pt x="727513" y="3546827"/>
                </a:cubicBezTo>
                <a:lnTo>
                  <a:pt x="729119" y="3540472"/>
                </a:lnTo>
                <a:cubicBezTo>
                  <a:pt x="729119" y="3540472"/>
                  <a:pt x="729119" y="3540472"/>
                  <a:pt x="713621" y="3536554"/>
                </a:cubicBezTo>
                <a:cubicBezTo>
                  <a:pt x="713621" y="3536554"/>
                  <a:pt x="715226" y="3530200"/>
                  <a:pt x="715226" y="3530200"/>
                </a:cubicBezTo>
                <a:cubicBezTo>
                  <a:pt x="715226" y="3530200"/>
                  <a:pt x="715226" y="3530200"/>
                  <a:pt x="716833" y="3523846"/>
                </a:cubicBezTo>
                <a:cubicBezTo>
                  <a:pt x="716833" y="3523846"/>
                  <a:pt x="716833" y="3523846"/>
                  <a:pt x="718440" y="3517491"/>
                </a:cubicBezTo>
                <a:cubicBezTo>
                  <a:pt x="718440" y="3517491"/>
                  <a:pt x="718440" y="3517491"/>
                  <a:pt x="720045" y="3511135"/>
                </a:cubicBezTo>
                <a:cubicBezTo>
                  <a:pt x="735544" y="3515053"/>
                  <a:pt x="733938" y="3521408"/>
                  <a:pt x="733938" y="3521408"/>
                </a:cubicBezTo>
                <a:cubicBezTo>
                  <a:pt x="733938" y="3521408"/>
                  <a:pt x="749439" y="3525327"/>
                  <a:pt x="749439" y="3525327"/>
                </a:cubicBezTo>
                <a:cubicBezTo>
                  <a:pt x="751046" y="3518971"/>
                  <a:pt x="754259" y="3506263"/>
                  <a:pt x="757470" y="3493554"/>
                </a:cubicBezTo>
                <a:cubicBezTo>
                  <a:pt x="757470" y="3493554"/>
                  <a:pt x="757470" y="3493554"/>
                  <a:pt x="741969" y="3489635"/>
                </a:cubicBezTo>
                <a:cubicBezTo>
                  <a:pt x="738757" y="3502343"/>
                  <a:pt x="720045" y="3511135"/>
                  <a:pt x="689049" y="3503300"/>
                </a:cubicBezTo>
                <a:cubicBezTo>
                  <a:pt x="685836" y="3516012"/>
                  <a:pt x="687442" y="3509655"/>
                  <a:pt x="684230" y="3522365"/>
                </a:cubicBezTo>
                <a:cubicBezTo>
                  <a:pt x="684230" y="3522365"/>
                  <a:pt x="699729" y="3526282"/>
                  <a:pt x="699729" y="3526282"/>
                </a:cubicBezTo>
                <a:cubicBezTo>
                  <a:pt x="699729" y="3526282"/>
                  <a:pt x="699729" y="3526282"/>
                  <a:pt x="682624" y="3528719"/>
                </a:cubicBezTo>
                <a:cubicBezTo>
                  <a:pt x="698123" y="3532636"/>
                  <a:pt x="698123" y="3532636"/>
                  <a:pt x="696516" y="3538992"/>
                </a:cubicBezTo>
                <a:cubicBezTo>
                  <a:pt x="694910" y="3545347"/>
                  <a:pt x="694910" y="3545347"/>
                  <a:pt x="694910" y="3545347"/>
                </a:cubicBezTo>
                <a:cubicBezTo>
                  <a:pt x="694910" y="3545347"/>
                  <a:pt x="694910" y="3545347"/>
                  <a:pt x="679412" y="3541429"/>
                </a:cubicBezTo>
                <a:cubicBezTo>
                  <a:pt x="693303" y="3551700"/>
                  <a:pt x="676199" y="3554136"/>
                  <a:pt x="676199" y="3554136"/>
                </a:cubicBezTo>
                <a:cubicBezTo>
                  <a:pt x="672987" y="3566848"/>
                  <a:pt x="674593" y="3560493"/>
                  <a:pt x="660701" y="3550219"/>
                </a:cubicBezTo>
                <a:cubicBezTo>
                  <a:pt x="657488" y="3562931"/>
                  <a:pt x="674593" y="3560493"/>
                  <a:pt x="672987" y="3566848"/>
                </a:cubicBezTo>
                <a:cubicBezTo>
                  <a:pt x="672987" y="3566848"/>
                  <a:pt x="671380" y="3573201"/>
                  <a:pt x="671380" y="3573201"/>
                </a:cubicBezTo>
                <a:cubicBezTo>
                  <a:pt x="669773" y="3579557"/>
                  <a:pt x="686878" y="3577119"/>
                  <a:pt x="683666" y="3589828"/>
                </a:cubicBezTo>
                <a:cubicBezTo>
                  <a:pt x="668168" y="3585911"/>
                  <a:pt x="666561" y="3592266"/>
                  <a:pt x="651064" y="3588348"/>
                </a:cubicBezTo>
                <a:cubicBezTo>
                  <a:pt x="646245" y="3607412"/>
                  <a:pt x="664955" y="3598619"/>
                  <a:pt x="661743" y="3611330"/>
                </a:cubicBezTo>
                <a:cubicBezTo>
                  <a:pt x="658530" y="3624038"/>
                  <a:pt x="675635" y="3621602"/>
                  <a:pt x="674030" y="3627956"/>
                </a:cubicBezTo>
                <a:cubicBezTo>
                  <a:pt x="674030" y="3627956"/>
                  <a:pt x="674030" y="3627956"/>
                  <a:pt x="689527" y="3631873"/>
                </a:cubicBezTo>
                <a:cubicBezTo>
                  <a:pt x="687921" y="3638228"/>
                  <a:pt x="687921" y="3638228"/>
                  <a:pt x="672422" y="3634311"/>
                </a:cubicBezTo>
                <a:cubicBezTo>
                  <a:pt x="672422" y="3634311"/>
                  <a:pt x="686315" y="3644582"/>
                  <a:pt x="686315" y="3644582"/>
                </a:cubicBezTo>
                <a:cubicBezTo>
                  <a:pt x="686315" y="3644582"/>
                  <a:pt x="670816" y="3640665"/>
                  <a:pt x="669211" y="3647021"/>
                </a:cubicBezTo>
                <a:cubicBezTo>
                  <a:pt x="669211" y="3647021"/>
                  <a:pt x="684709" y="3650938"/>
                  <a:pt x="684709" y="3650938"/>
                </a:cubicBezTo>
                <a:cubicBezTo>
                  <a:pt x="683102" y="3657292"/>
                  <a:pt x="698601" y="3661209"/>
                  <a:pt x="696994" y="3667564"/>
                </a:cubicBezTo>
                <a:cubicBezTo>
                  <a:pt x="696994" y="3667564"/>
                  <a:pt x="695388" y="3673918"/>
                  <a:pt x="695388" y="3673918"/>
                </a:cubicBezTo>
                <a:cubicBezTo>
                  <a:pt x="695388" y="3673918"/>
                  <a:pt x="678284" y="3676356"/>
                  <a:pt x="678284" y="3676356"/>
                </a:cubicBezTo>
                <a:cubicBezTo>
                  <a:pt x="679890" y="3670000"/>
                  <a:pt x="679890" y="3670000"/>
                  <a:pt x="679890" y="3670000"/>
                </a:cubicBezTo>
                <a:cubicBezTo>
                  <a:pt x="679890" y="3670000"/>
                  <a:pt x="681496" y="3663647"/>
                  <a:pt x="681496" y="3663647"/>
                </a:cubicBezTo>
                <a:cubicBezTo>
                  <a:pt x="681496" y="3663647"/>
                  <a:pt x="664391" y="3666083"/>
                  <a:pt x="664391" y="3666083"/>
                </a:cubicBezTo>
                <a:cubicBezTo>
                  <a:pt x="662785" y="3672438"/>
                  <a:pt x="662785" y="3672438"/>
                  <a:pt x="661179" y="3678792"/>
                </a:cubicBezTo>
                <a:cubicBezTo>
                  <a:pt x="659573" y="3685147"/>
                  <a:pt x="657966" y="3691503"/>
                  <a:pt x="657966" y="3691503"/>
                </a:cubicBezTo>
                <a:cubicBezTo>
                  <a:pt x="657966" y="3691503"/>
                  <a:pt x="656361" y="3697856"/>
                  <a:pt x="656361" y="3697856"/>
                </a:cubicBezTo>
                <a:cubicBezTo>
                  <a:pt x="670253" y="3708128"/>
                  <a:pt x="670253" y="3708128"/>
                  <a:pt x="670253" y="3708128"/>
                </a:cubicBezTo>
                <a:cubicBezTo>
                  <a:pt x="670253" y="3708128"/>
                  <a:pt x="668646" y="3714483"/>
                  <a:pt x="668646" y="3714483"/>
                </a:cubicBezTo>
                <a:cubicBezTo>
                  <a:pt x="653148" y="3710566"/>
                  <a:pt x="653148" y="3710566"/>
                  <a:pt x="653148" y="3710566"/>
                </a:cubicBezTo>
                <a:cubicBezTo>
                  <a:pt x="651542" y="3716920"/>
                  <a:pt x="651542" y="3716920"/>
                  <a:pt x="651542" y="3716920"/>
                </a:cubicBezTo>
                <a:lnTo>
                  <a:pt x="649935" y="3723275"/>
                </a:lnTo>
                <a:cubicBezTo>
                  <a:pt x="634437" y="3719357"/>
                  <a:pt x="631225" y="3732066"/>
                  <a:pt x="631225" y="3732066"/>
                </a:cubicBezTo>
                <a:cubicBezTo>
                  <a:pt x="629619" y="3738421"/>
                  <a:pt x="646723" y="3735984"/>
                  <a:pt x="646723" y="3735984"/>
                </a:cubicBezTo>
                <a:cubicBezTo>
                  <a:pt x="645116" y="3742339"/>
                  <a:pt x="643511" y="3748693"/>
                  <a:pt x="641905" y="3755047"/>
                </a:cubicBezTo>
                <a:cubicBezTo>
                  <a:pt x="641905" y="3755047"/>
                  <a:pt x="655796" y="3765319"/>
                  <a:pt x="638691" y="3767757"/>
                </a:cubicBezTo>
                <a:cubicBezTo>
                  <a:pt x="637086" y="3774111"/>
                  <a:pt x="637086" y="3774111"/>
                  <a:pt x="637086" y="3774111"/>
                </a:cubicBezTo>
                <a:cubicBezTo>
                  <a:pt x="635480" y="3780466"/>
                  <a:pt x="635480" y="3780466"/>
                  <a:pt x="635480" y="3780466"/>
                </a:cubicBezTo>
                <a:cubicBezTo>
                  <a:pt x="635480" y="3780466"/>
                  <a:pt x="618375" y="3782903"/>
                  <a:pt x="616768" y="3789258"/>
                </a:cubicBezTo>
                <a:cubicBezTo>
                  <a:pt x="616768" y="3789258"/>
                  <a:pt x="615163" y="3795612"/>
                  <a:pt x="615163" y="3795612"/>
                </a:cubicBezTo>
                <a:cubicBezTo>
                  <a:pt x="630661" y="3799530"/>
                  <a:pt x="632266" y="3793175"/>
                  <a:pt x="632266" y="3793175"/>
                </a:cubicBezTo>
                <a:cubicBezTo>
                  <a:pt x="632266" y="3793175"/>
                  <a:pt x="632266" y="3793175"/>
                  <a:pt x="630661" y="3799530"/>
                </a:cubicBezTo>
                <a:cubicBezTo>
                  <a:pt x="630661" y="3799530"/>
                  <a:pt x="630661" y="3799530"/>
                  <a:pt x="629054" y="3805884"/>
                </a:cubicBezTo>
                <a:cubicBezTo>
                  <a:pt x="627448" y="3812238"/>
                  <a:pt x="625842" y="3818594"/>
                  <a:pt x="625842" y="3818594"/>
                </a:cubicBezTo>
                <a:cubicBezTo>
                  <a:pt x="624236" y="3824948"/>
                  <a:pt x="624236" y="3824948"/>
                  <a:pt x="624236" y="3824948"/>
                </a:cubicBezTo>
                <a:cubicBezTo>
                  <a:pt x="624236" y="3824948"/>
                  <a:pt x="624236" y="3824948"/>
                  <a:pt x="622629" y="3831303"/>
                </a:cubicBezTo>
                <a:cubicBezTo>
                  <a:pt x="638127" y="3835220"/>
                  <a:pt x="638127" y="3835220"/>
                  <a:pt x="653627" y="3839138"/>
                </a:cubicBezTo>
                <a:cubicBezTo>
                  <a:pt x="652020" y="3845492"/>
                  <a:pt x="652020" y="3845492"/>
                  <a:pt x="652020" y="3845492"/>
                </a:cubicBezTo>
                <a:cubicBezTo>
                  <a:pt x="650414" y="3851846"/>
                  <a:pt x="650414" y="3851846"/>
                  <a:pt x="650414" y="3851846"/>
                </a:cubicBezTo>
                <a:cubicBezTo>
                  <a:pt x="650414" y="3851846"/>
                  <a:pt x="650414" y="3851846"/>
                  <a:pt x="634915" y="3847930"/>
                </a:cubicBezTo>
                <a:cubicBezTo>
                  <a:pt x="636522" y="3841575"/>
                  <a:pt x="636522" y="3841575"/>
                  <a:pt x="621024" y="3837657"/>
                </a:cubicBezTo>
                <a:cubicBezTo>
                  <a:pt x="621024" y="3837657"/>
                  <a:pt x="622629" y="3831303"/>
                  <a:pt x="607131" y="3827385"/>
                </a:cubicBezTo>
                <a:cubicBezTo>
                  <a:pt x="607131" y="3827385"/>
                  <a:pt x="607131" y="3827385"/>
                  <a:pt x="608738" y="3821030"/>
                </a:cubicBezTo>
                <a:cubicBezTo>
                  <a:pt x="608738" y="3821030"/>
                  <a:pt x="607131" y="3827385"/>
                  <a:pt x="591633" y="3823468"/>
                </a:cubicBezTo>
                <a:cubicBezTo>
                  <a:pt x="591633" y="3823468"/>
                  <a:pt x="593239" y="3817113"/>
                  <a:pt x="593239" y="3817113"/>
                </a:cubicBezTo>
                <a:cubicBezTo>
                  <a:pt x="593239" y="3817113"/>
                  <a:pt x="577738" y="3813195"/>
                  <a:pt x="577738" y="3813195"/>
                </a:cubicBezTo>
                <a:cubicBezTo>
                  <a:pt x="577738" y="3813195"/>
                  <a:pt x="562239" y="3809276"/>
                  <a:pt x="562239" y="3809276"/>
                </a:cubicBezTo>
                <a:cubicBezTo>
                  <a:pt x="563845" y="3802923"/>
                  <a:pt x="563845" y="3802923"/>
                  <a:pt x="563845" y="3802923"/>
                </a:cubicBezTo>
                <a:cubicBezTo>
                  <a:pt x="563845" y="3802923"/>
                  <a:pt x="579343" y="3806840"/>
                  <a:pt x="579343" y="3806840"/>
                </a:cubicBezTo>
                <a:cubicBezTo>
                  <a:pt x="579343" y="3806840"/>
                  <a:pt x="580950" y="3800485"/>
                  <a:pt x="580950" y="3800485"/>
                </a:cubicBezTo>
                <a:cubicBezTo>
                  <a:pt x="580950" y="3800485"/>
                  <a:pt x="580950" y="3800485"/>
                  <a:pt x="596452" y="3804403"/>
                </a:cubicBezTo>
                <a:cubicBezTo>
                  <a:pt x="598058" y="3798050"/>
                  <a:pt x="598058" y="3798050"/>
                  <a:pt x="598058" y="3798050"/>
                </a:cubicBezTo>
                <a:cubicBezTo>
                  <a:pt x="599663" y="3791694"/>
                  <a:pt x="616768" y="3789258"/>
                  <a:pt x="618375" y="3782903"/>
                </a:cubicBezTo>
                <a:cubicBezTo>
                  <a:pt x="618375" y="3782903"/>
                  <a:pt x="619981" y="3776549"/>
                  <a:pt x="619981" y="3776549"/>
                </a:cubicBezTo>
                <a:cubicBezTo>
                  <a:pt x="619981" y="3776549"/>
                  <a:pt x="621587" y="3770194"/>
                  <a:pt x="621587" y="3770194"/>
                </a:cubicBezTo>
                <a:cubicBezTo>
                  <a:pt x="619981" y="3776549"/>
                  <a:pt x="604483" y="3772632"/>
                  <a:pt x="604483" y="3772632"/>
                </a:cubicBezTo>
                <a:cubicBezTo>
                  <a:pt x="602877" y="3778985"/>
                  <a:pt x="601270" y="3785340"/>
                  <a:pt x="601270" y="3785340"/>
                </a:cubicBezTo>
                <a:cubicBezTo>
                  <a:pt x="601270" y="3785340"/>
                  <a:pt x="601270" y="3785340"/>
                  <a:pt x="599663" y="3791694"/>
                </a:cubicBezTo>
                <a:cubicBezTo>
                  <a:pt x="598058" y="3798050"/>
                  <a:pt x="582556" y="3794131"/>
                  <a:pt x="582556" y="3794131"/>
                </a:cubicBezTo>
                <a:cubicBezTo>
                  <a:pt x="582556" y="3794131"/>
                  <a:pt x="584162" y="3787776"/>
                  <a:pt x="584162" y="3787776"/>
                </a:cubicBezTo>
                <a:cubicBezTo>
                  <a:pt x="585768" y="3781422"/>
                  <a:pt x="585768" y="3781422"/>
                  <a:pt x="585768" y="3781422"/>
                </a:cubicBezTo>
                <a:cubicBezTo>
                  <a:pt x="602877" y="3778985"/>
                  <a:pt x="587375" y="3775067"/>
                  <a:pt x="588981" y="3768712"/>
                </a:cubicBezTo>
                <a:cubicBezTo>
                  <a:pt x="588981" y="3768712"/>
                  <a:pt x="573482" y="3764795"/>
                  <a:pt x="573482" y="3764795"/>
                </a:cubicBezTo>
                <a:cubicBezTo>
                  <a:pt x="571876" y="3771149"/>
                  <a:pt x="571876" y="3771149"/>
                  <a:pt x="571876" y="3771149"/>
                </a:cubicBezTo>
                <a:cubicBezTo>
                  <a:pt x="570270" y="3777505"/>
                  <a:pt x="570270" y="3777505"/>
                  <a:pt x="570270" y="3777505"/>
                </a:cubicBezTo>
                <a:cubicBezTo>
                  <a:pt x="553165" y="3779941"/>
                  <a:pt x="553165" y="3779941"/>
                  <a:pt x="567057" y="3790214"/>
                </a:cubicBezTo>
                <a:cubicBezTo>
                  <a:pt x="551559" y="3786296"/>
                  <a:pt x="549953" y="3792650"/>
                  <a:pt x="549953" y="3792650"/>
                </a:cubicBezTo>
                <a:cubicBezTo>
                  <a:pt x="549953" y="3792650"/>
                  <a:pt x="546740" y="3805359"/>
                  <a:pt x="545134" y="3811714"/>
                </a:cubicBezTo>
                <a:cubicBezTo>
                  <a:pt x="545134" y="3811714"/>
                  <a:pt x="541922" y="3824423"/>
                  <a:pt x="528029" y="3814151"/>
                </a:cubicBezTo>
                <a:cubicBezTo>
                  <a:pt x="526423" y="3820506"/>
                  <a:pt x="526423" y="3820506"/>
                  <a:pt x="526423" y="3820506"/>
                </a:cubicBezTo>
                <a:cubicBezTo>
                  <a:pt x="526423" y="3820506"/>
                  <a:pt x="526423" y="3820506"/>
                  <a:pt x="524817" y="3826860"/>
                </a:cubicBezTo>
                <a:cubicBezTo>
                  <a:pt x="541922" y="3824423"/>
                  <a:pt x="541922" y="3824423"/>
                  <a:pt x="541922" y="3824423"/>
                </a:cubicBezTo>
                <a:cubicBezTo>
                  <a:pt x="545134" y="3811714"/>
                  <a:pt x="555814" y="3834695"/>
                  <a:pt x="574525" y="3825903"/>
                </a:cubicBezTo>
                <a:cubicBezTo>
                  <a:pt x="572919" y="3832258"/>
                  <a:pt x="555814" y="3834695"/>
                  <a:pt x="571312" y="3838612"/>
                </a:cubicBezTo>
                <a:cubicBezTo>
                  <a:pt x="554208" y="3841050"/>
                  <a:pt x="555814" y="3834695"/>
                  <a:pt x="552601" y="3847406"/>
                </a:cubicBezTo>
                <a:cubicBezTo>
                  <a:pt x="554208" y="3841050"/>
                  <a:pt x="554208" y="3841050"/>
                  <a:pt x="540316" y="3830777"/>
                </a:cubicBezTo>
                <a:cubicBezTo>
                  <a:pt x="538709" y="3837133"/>
                  <a:pt x="538709" y="3837133"/>
                  <a:pt x="538709" y="3837133"/>
                </a:cubicBezTo>
                <a:cubicBezTo>
                  <a:pt x="538709" y="3837133"/>
                  <a:pt x="537103" y="3843488"/>
                  <a:pt x="537103" y="3843488"/>
                </a:cubicBezTo>
                <a:cubicBezTo>
                  <a:pt x="537103" y="3843488"/>
                  <a:pt x="537103" y="3843488"/>
                  <a:pt x="521605" y="3839570"/>
                </a:cubicBezTo>
                <a:cubicBezTo>
                  <a:pt x="521605" y="3839570"/>
                  <a:pt x="523211" y="3833215"/>
                  <a:pt x="523211" y="3833215"/>
                </a:cubicBezTo>
                <a:cubicBezTo>
                  <a:pt x="523211" y="3833215"/>
                  <a:pt x="507712" y="3829298"/>
                  <a:pt x="504500" y="3842007"/>
                </a:cubicBezTo>
                <a:cubicBezTo>
                  <a:pt x="521605" y="3839570"/>
                  <a:pt x="521605" y="3839570"/>
                  <a:pt x="521605" y="3839570"/>
                </a:cubicBezTo>
                <a:cubicBezTo>
                  <a:pt x="521605" y="3839570"/>
                  <a:pt x="519998" y="3845925"/>
                  <a:pt x="519998" y="3845925"/>
                </a:cubicBezTo>
                <a:cubicBezTo>
                  <a:pt x="519998" y="3845925"/>
                  <a:pt x="535497" y="3849842"/>
                  <a:pt x="535497" y="3849842"/>
                </a:cubicBezTo>
                <a:cubicBezTo>
                  <a:pt x="535497" y="3849842"/>
                  <a:pt x="550995" y="3853759"/>
                  <a:pt x="550995" y="3853759"/>
                </a:cubicBezTo>
                <a:cubicBezTo>
                  <a:pt x="550995" y="3853759"/>
                  <a:pt x="550995" y="3853759"/>
                  <a:pt x="549389" y="3860113"/>
                </a:cubicBezTo>
                <a:cubicBezTo>
                  <a:pt x="549389" y="3860113"/>
                  <a:pt x="533891" y="3856195"/>
                  <a:pt x="533891" y="3856195"/>
                </a:cubicBezTo>
                <a:cubicBezTo>
                  <a:pt x="533891" y="3856195"/>
                  <a:pt x="532284" y="3862551"/>
                  <a:pt x="532284" y="3862551"/>
                </a:cubicBezTo>
                <a:cubicBezTo>
                  <a:pt x="515180" y="3864988"/>
                  <a:pt x="515180" y="3864988"/>
                  <a:pt x="515180" y="3864988"/>
                </a:cubicBezTo>
                <a:cubicBezTo>
                  <a:pt x="513574" y="3871343"/>
                  <a:pt x="513574" y="3871343"/>
                  <a:pt x="513574" y="3871343"/>
                </a:cubicBezTo>
                <a:cubicBezTo>
                  <a:pt x="511967" y="3877697"/>
                  <a:pt x="496469" y="3873779"/>
                  <a:pt x="494863" y="3880134"/>
                </a:cubicBezTo>
                <a:cubicBezTo>
                  <a:pt x="491650" y="3892844"/>
                  <a:pt x="508754" y="3890407"/>
                  <a:pt x="522647" y="3900678"/>
                </a:cubicBezTo>
                <a:cubicBezTo>
                  <a:pt x="522647" y="3900678"/>
                  <a:pt x="524253" y="3894325"/>
                  <a:pt x="538146" y="3904595"/>
                </a:cubicBezTo>
                <a:cubicBezTo>
                  <a:pt x="538146" y="3904595"/>
                  <a:pt x="536539" y="3910949"/>
                  <a:pt x="552038" y="3914867"/>
                </a:cubicBezTo>
                <a:cubicBezTo>
                  <a:pt x="550432" y="3921222"/>
                  <a:pt x="534933" y="3917305"/>
                  <a:pt x="519435" y="3913388"/>
                </a:cubicBezTo>
                <a:cubicBezTo>
                  <a:pt x="519435" y="3913388"/>
                  <a:pt x="517828" y="3919743"/>
                  <a:pt x="517828" y="3919743"/>
                </a:cubicBezTo>
                <a:cubicBezTo>
                  <a:pt x="517828" y="3919743"/>
                  <a:pt x="516222" y="3926097"/>
                  <a:pt x="516222" y="3926097"/>
                </a:cubicBezTo>
                <a:cubicBezTo>
                  <a:pt x="516222" y="3926097"/>
                  <a:pt x="514615" y="3932452"/>
                  <a:pt x="514615" y="3932452"/>
                </a:cubicBezTo>
                <a:cubicBezTo>
                  <a:pt x="514615" y="3932452"/>
                  <a:pt x="514615" y="3932452"/>
                  <a:pt x="530114" y="3936370"/>
                </a:cubicBezTo>
                <a:cubicBezTo>
                  <a:pt x="531720" y="3930014"/>
                  <a:pt x="531720" y="3930014"/>
                  <a:pt x="548825" y="3927578"/>
                </a:cubicBezTo>
                <a:cubicBezTo>
                  <a:pt x="548825" y="3927578"/>
                  <a:pt x="545613" y="3940287"/>
                  <a:pt x="544007" y="3946640"/>
                </a:cubicBezTo>
                <a:cubicBezTo>
                  <a:pt x="528508" y="3942723"/>
                  <a:pt x="526902" y="3949078"/>
                  <a:pt x="528508" y="3942723"/>
                </a:cubicBezTo>
                <a:cubicBezTo>
                  <a:pt x="528508" y="3942723"/>
                  <a:pt x="528508" y="3942723"/>
                  <a:pt x="513009" y="3938805"/>
                </a:cubicBezTo>
                <a:cubicBezTo>
                  <a:pt x="513009" y="3938805"/>
                  <a:pt x="526902" y="3949078"/>
                  <a:pt x="526902" y="3949078"/>
                </a:cubicBezTo>
                <a:cubicBezTo>
                  <a:pt x="525295" y="3955432"/>
                  <a:pt x="511404" y="3945161"/>
                  <a:pt x="509797" y="3951514"/>
                </a:cubicBezTo>
                <a:cubicBezTo>
                  <a:pt x="508190" y="3957870"/>
                  <a:pt x="525295" y="3955432"/>
                  <a:pt x="506585" y="3964224"/>
                </a:cubicBezTo>
                <a:cubicBezTo>
                  <a:pt x="503372" y="3976933"/>
                  <a:pt x="486267" y="3979371"/>
                  <a:pt x="487874" y="3973016"/>
                </a:cubicBezTo>
                <a:cubicBezTo>
                  <a:pt x="470769" y="3975453"/>
                  <a:pt x="501766" y="3983287"/>
                  <a:pt x="517265" y="3987206"/>
                </a:cubicBezTo>
                <a:cubicBezTo>
                  <a:pt x="515658" y="3993559"/>
                  <a:pt x="514052" y="3999914"/>
                  <a:pt x="514052" y="3999914"/>
                </a:cubicBezTo>
                <a:cubicBezTo>
                  <a:pt x="529550" y="4003832"/>
                  <a:pt x="529550" y="4003832"/>
                  <a:pt x="527944" y="4010186"/>
                </a:cubicBezTo>
                <a:cubicBezTo>
                  <a:pt x="527944" y="4010186"/>
                  <a:pt x="527944" y="4010186"/>
                  <a:pt x="512446" y="4006268"/>
                </a:cubicBezTo>
                <a:cubicBezTo>
                  <a:pt x="510839" y="4012623"/>
                  <a:pt x="510839" y="4012623"/>
                  <a:pt x="509233" y="4018979"/>
                </a:cubicBezTo>
                <a:cubicBezTo>
                  <a:pt x="507627" y="4025333"/>
                  <a:pt x="521519" y="4035604"/>
                  <a:pt x="504414" y="4038042"/>
                </a:cubicBezTo>
                <a:cubicBezTo>
                  <a:pt x="519913" y="4041959"/>
                  <a:pt x="521519" y="4035604"/>
                  <a:pt x="521519" y="4035604"/>
                </a:cubicBezTo>
                <a:cubicBezTo>
                  <a:pt x="518307" y="4048314"/>
                  <a:pt x="499596" y="4057105"/>
                  <a:pt x="482491" y="4059543"/>
                </a:cubicBezTo>
                <a:cubicBezTo>
                  <a:pt x="497990" y="4063460"/>
                  <a:pt x="480885" y="4065898"/>
                  <a:pt x="496383" y="4069816"/>
                </a:cubicBezTo>
                <a:cubicBezTo>
                  <a:pt x="496383" y="4069816"/>
                  <a:pt x="462175" y="4074687"/>
                  <a:pt x="465387" y="4061980"/>
                </a:cubicBezTo>
                <a:cubicBezTo>
                  <a:pt x="448282" y="4064417"/>
                  <a:pt x="462175" y="4074687"/>
                  <a:pt x="460568" y="4081044"/>
                </a:cubicBezTo>
                <a:cubicBezTo>
                  <a:pt x="460568" y="4081044"/>
                  <a:pt x="476066" y="4084961"/>
                  <a:pt x="476066" y="4084961"/>
                </a:cubicBezTo>
                <a:cubicBezTo>
                  <a:pt x="476066" y="4084961"/>
                  <a:pt x="476066" y="4084961"/>
                  <a:pt x="491565" y="4088878"/>
                </a:cubicBezTo>
                <a:cubicBezTo>
                  <a:pt x="491565" y="4088878"/>
                  <a:pt x="491565" y="4088878"/>
                  <a:pt x="489959" y="4095233"/>
                </a:cubicBezTo>
                <a:cubicBezTo>
                  <a:pt x="489959" y="4095233"/>
                  <a:pt x="489959" y="4095233"/>
                  <a:pt x="474460" y="4091316"/>
                </a:cubicBezTo>
                <a:cubicBezTo>
                  <a:pt x="474460" y="4091316"/>
                  <a:pt x="472854" y="4097670"/>
                  <a:pt x="472854" y="4097670"/>
                </a:cubicBezTo>
                <a:cubicBezTo>
                  <a:pt x="471248" y="4104025"/>
                  <a:pt x="455750" y="4100108"/>
                  <a:pt x="455750" y="4100108"/>
                </a:cubicBezTo>
                <a:cubicBezTo>
                  <a:pt x="454143" y="4106461"/>
                  <a:pt x="469642" y="4110379"/>
                  <a:pt x="468035" y="4116734"/>
                </a:cubicBezTo>
                <a:cubicBezTo>
                  <a:pt x="469642" y="4110379"/>
                  <a:pt x="469642" y="4110379"/>
                  <a:pt x="469642" y="4110379"/>
                </a:cubicBezTo>
                <a:cubicBezTo>
                  <a:pt x="471248" y="4104025"/>
                  <a:pt x="471248" y="4104025"/>
                  <a:pt x="486746" y="4107943"/>
                </a:cubicBezTo>
                <a:cubicBezTo>
                  <a:pt x="486746" y="4107943"/>
                  <a:pt x="486746" y="4107943"/>
                  <a:pt x="485140" y="4114297"/>
                </a:cubicBezTo>
                <a:cubicBezTo>
                  <a:pt x="485140" y="4114297"/>
                  <a:pt x="485140" y="4114297"/>
                  <a:pt x="483534" y="4120651"/>
                </a:cubicBezTo>
                <a:cubicBezTo>
                  <a:pt x="481927" y="4127006"/>
                  <a:pt x="480321" y="4133361"/>
                  <a:pt x="480321" y="4133361"/>
                </a:cubicBezTo>
                <a:cubicBezTo>
                  <a:pt x="478715" y="4139715"/>
                  <a:pt x="478715" y="4139715"/>
                  <a:pt x="478715" y="4139715"/>
                </a:cubicBezTo>
                <a:cubicBezTo>
                  <a:pt x="461611" y="4142152"/>
                  <a:pt x="461611" y="4142152"/>
                  <a:pt x="461611" y="4142152"/>
                </a:cubicBezTo>
                <a:cubicBezTo>
                  <a:pt x="475503" y="4152424"/>
                  <a:pt x="458398" y="4154862"/>
                  <a:pt x="472290" y="4165132"/>
                </a:cubicBezTo>
                <a:cubicBezTo>
                  <a:pt x="470684" y="4171489"/>
                  <a:pt x="456792" y="4161215"/>
                  <a:pt x="456792" y="4161215"/>
                </a:cubicBezTo>
                <a:cubicBezTo>
                  <a:pt x="455186" y="4167570"/>
                  <a:pt x="455186" y="4167570"/>
                  <a:pt x="455186" y="4167570"/>
                </a:cubicBezTo>
                <a:cubicBezTo>
                  <a:pt x="439687" y="4163653"/>
                  <a:pt x="439687" y="4163653"/>
                  <a:pt x="438081" y="4170007"/>
                </a:cubicBezTo>
                <a:cubicBezTo>
                  <a:pt x="436475" y="4176363"/>
                  <a:pt x="438081" y="4170007"/>
                  <a:pt x="453579" y="4173924"/>
                </a:cubicBezTo>
                <a:cubicBezTo>
                  <a:pt x="451973" y="4180280"/>
                  <a:pt x="450367" y="4186635"/>
                  <a:pt x="434869" y="4182718"/>
                </a:cubicBezTo>
                <a:cubicBezTo>
                  <a:pt x="434869" y="4182718"/>
                  <a:pt x="434869" y="4182718"/>
                  <a:pt x="433263" y="4189071"/>
                </a:cubicBezTo>
                <a:cubicBezTo>
                  <a:pt x="433263" y="4189071"/>
                  <a:pt x="431656" y="4195426"/>
                  <a:pt x="431656" y="4195426"/>
                </a:cubicBezTo>
                <a:cubicBezTo>
                  <a:pt x="447155" y="4199343"/>
                  <a:pt x="445549" y="4205698"/>
                  <a:pt x="445549" y="4205698"/>
                </a:cubicBezTo>
                <a:cubicBezTo>
                  <a:pt x="445549" y="4205698"/>
                  <a:pt x="443941" y="4212053"/>
                  <a:pt x="443941" y="4212053"/>
                </a:cubicBezTo>
                <a:cubicBezTo>
                  <a:pt x="443941" y="4212053"/>
                  <a:pt x="430050" y="4201781"/>
                  <a:pt x="430050" y="4201781"/>
                </a:cubicBezTo>
                <a:cubicBezTo>
                  <a:pt x="430050" y="4201781"/>
                  <a:pt x="428444" y="4208136"/>
                  <a:pt x="412946" y="4204218"/>
                </a:cubicBezTo>
                <a:cubicBezTo>
                  <a:pt x="412946" y="4204218"/>
                  <a:pt x="428444" y="4208136"/>
                  <a:pt x="428444" y="4208136"/>
                </a:cubicBezTo>
                <a:cubicBezTo>
                  <a:pt x="426837" y="4214489"/>
                  <a:pt x="426837" y="4214489"/>
                  <a:pt x="426837" y="4214489"/>
                </a:cubicBezTo>
                <a:cubicBezTo>
                  <a:pt x="442335" y="4218407"/>
                  <a:pt x="425231" y="4220843"/>
                  <a:pt x="425231" y="4220843"/>
                </a:cubicBezTo>
                <a:lnTo>
                  <a:pt x="436223" y="4235717"/>
                </a:lnTo>
                <a:lnTo>
                  <a:pt x="449803" y="4254096"/>
                </a:lnTo>
                <a:cubicBezTo>
                  <a:pt x="448197" y="4260451"/>
                  <a:pt x="434305" y="4250179"/>
                  <a:pt x="432698" y="4256534"/>
                </a:cubicBezTo>
                <a:cubicBezTo>
                  <a:pt x="446590" y="4266807"/>
                  <a:pt x="444985" y="4273161"/>
                  <a:pt x="427880" y="4275598"/>
                </a:cubicBezTo>
                <a:cubicBezTo>
                  <a:pt x="441772" y="4285870"/>
                  <a:pt x="443378" y="4279516"/>
                  <a:pt x="441772" y="4285870"/>
                </a:cubicBezTo>
                <a:cubicBezTo>
                  <a:pt x="426273" y="4281953"/>
                  <a:pt x="454058" y="4302496"/>
                  <a:pt x="436953" y="4304934"/>
                </a:cubicBezTo>
                <a:cubicBezTo>
                  <a:pt x="435348" y="4311289"/>
                  <a:pt x="436953" y="4304934"/>
                  <a:pt x="450845" y="4315206"/>
                </a:cubicBezTo>
                <a:cubicBezTo>
                  <a:pt x="433741" y="4317644"/>
                  <a:pt x="446027" y="4334270"/>
                  <a:pt x="430528" y="4330353"/>
                </a:cubicBezTo>
                <a:cubicBezTo>
                  <a:pt x="428922" y="4336706"/>
                  <a:pt x="442814" y="4346979"/>
                  <a:pt x="425710" y="4349415"/>
                </a:cubicBezTo>
                <a:cubicBezTo>
                  <a:pt x="425710" y="4349415"/>
                  <a:pt x="441208" y="4353333"/>
                  <a:pt x="441208" y="4353333"/>
                </a:cubicBezTo>
                <a:cubicBezTo>
                  <a:pt x="439602" y="4359689"/>
                  <a:pt x="437995" y="4366043"/>
                  <a:pt x="437995" y="4366043"/>
                </a:cubicBezTo>
                <a:cubicBezTo>
                  <a:pt x="436389" y="4372398"/>
                  <a:pt x="424104" y="4355771"/>
                  <a:pt x="422497" y="4362126"/>
                </a:cubicBezTo>
                <a:cubicBezTo>
                  <a:pt x="422497" y="4362126"/>
                  <a:pt x="420891" y="4368480"/>
                  <a:pt x="420891" y="4368480"/>
                </a:cubicBezTo>
                <a:cubicBezTo>
                  <a:pt x="436389" y="4372398"/>
                  <a:pt x="450285" y="4382669"/>
                  <a:pt x="429965" y="4397815"/>
                </a:cubicBezTo>
                <a:cubicBezTo>
                  <a:pt x="412860" y="4400252"/>
                  <a:pt x="416072" y="4387545"/>
                  <a:pt x="416072" y="4387545"/>
                </a:cubicBezTo>
                <a:cubicBezTo>
                  <a:pt x="414466" y="4393898"/>
                  <a:pt x="414466" y="4393898"/>
                  <a:pt x="412860" y="4400252"/>
                </a:cubicBezTo>
                <a:cubicBezTo>
                  <a:pt x="412860" y="4400252"/>
                  <a:pt x="414466" y="4393898"/>
                  <a:pt x="398968" y="4389981"/>
                </a:cubicBezTo>
                <a:lnTo>
                  <a:pt x="395755" y="4402690"/>
                </a:lnTo>
                <a:cubicBezTo>
                  <a:pt x="388005" y="4400731"/>
                  <a:pt x="386400" y="4407085"/>
                  <a:pt x="387132" y="4412341"/>
                </a:cubicBezTo>
                <a:lnTo>
                  <a:pt x="389360" y="4417852"/>
                </a:lnTo>
                <a:lnTo>
                  <a:pt x="389343" y="4417865"/>
                </a:lnTo>
                <a:cubicBezTo>
                  <a:pt x="383554" y="4422423"/>
                  <a:pt x="371824" y="4432134"/>
                  <a:pt x="370619" y="4436899"/>
                </a:cubicBezTo>
                <a:cubicBezTo>
                  <a:pt x="370619" y="4436899"/>
                  <a:pt x="369014" y="4443255"/>
                  <a:pt x="369014" y="4443255"/>
                </a:cubicBezTo>
                <a:cubicBezTo>
                  <a:pt x="386118" y="4440817"/>
                  <a:pt x="384511" y="4447172"/>
                  <a:pt x="384511" y="4447172"/>
                </a:cubicBezTo>
                <a:lnTo>
                  <a:pt x="369543" y="4454204"/>
                </a:lnTo>
                <a:lnTo>
                  <a:pt x="362168" y="4454579"/>
                </a:lnTo>
                <a:lnTo>
                  <a:pt x="352641" y="4450947"/>
                </a:lnTo>
                <a:lnTo>
                  <a:pt x="350403" y="4455177"/>
                </a:lnTo>
                <a:lnTo>
                  <a:pt x="338363" y="4455788"/>
                </a:lnTo>
                <a:lnTo>
                  <a:pt x="333195" y="4454482"/>
                </a:lnTo>
                <a:lnTo>
                  <a:pt x="332125" y="4456105"/>
                </a:lnTo>
                <a:lnTo>
                  <a:pt x="316089" y="4456920"/>
                </a:lnTo>
                <a:cubicBezTo>
                  <a:pt x="323839" y="4458878"/>
                  <a:pt x="327714" y="4459858"/>
                  <a:pt x="329851" y="4459553"/>
                </a:cubicBezTo>
                <a:lnTo>
                  <a:pt x="332125" y="4456105"/>
                </a:lnTo>
                <a:lnTo>
                  <a:pt x="338363" y="4455788"/>
                </a:lnTo>
                <a:lnTo>
                  <a:pt x="348696" y="4458400"/>
                </a:lnTo>
                <a:lnTo>
                  <a:pt x="350403" y="4455177"/>
                </a:lnTo>
                <a:lnTo>
                  <a:pt x="362168" y="4454579"/>
                </a:lnTo>
                <a:lnTo>
                  <a:pt x="365800" y="4455964"/>
                </a:lnTo>
                <a:lnTo>
                  <a:pt x="369543" y="4454204"/>
                </a:lnTo>
                <a:lnTo>
                  <a:pt x="382905" y="4453526"/>
                </a:lnTo>
                <a:cubicBezTo>
                  <a:pt x="381300" y="4459881"/>
                  <a:pt x="381300" y="4459881"/>
                  <a:pt x="379693" y="4466235"/>
                </a:cubicBezTo>
                <a:cubicBezTo>
                  <a:pt x="379693" y="4466235"/>
                  <a:pt x="395191" y="4470152"/>
                  <a:pt x="395191" y="4470152"/>
                </a:cubicBezTo>
                <a:cubicBezTo>
                  <a:pt x="395191" y="4470152"/>
                  <a:pt x="395191" y="4470152"/>
                  <a:pt x="393584" y="4476508"/>
                </a:cubicBezTo>
                <a:cubicBezTo>
                  <a:pt x="393584" y="4476508"/>
                  <a:pt x="378086" y="4472590"/>
                  <a:pt x="378086" y="4472590"/>
                </a:cubicBezTo>
                <a:cubicBezTo>
                  <a:pt x="393584" y="4476508"/>
                  <a:pt x="391979" y="4482861"/>
                  <a:pt x="391979" y="4482861"/>
                </a:cubicBezTo>
                <a:lnTo>
                  <a:pt x="393584" y="4476508"/>
                </a:lnTo>
                <a:cubicBezTo>
                  <a:pt x="393584" y="4476508"/>
                  <a:pt x="393584" y="4476508"/>
                  <a:pt x="410690" y="4474069"/>
                </a:cubicBezTo>
                <a:cubicBezTo>
                  <a:pt x="409084" y="4480426"/>
                  <a:pt x="391979" y="4482861"/>
                  <a:pt x="390372" y="4489217"/>
                </a:cubicBezTo>
                <a:cubicBezTo>
                  <a:pt x="374874" y="4485299"/>
                  <a:pt x="374874" y="4485299"/>
                  <a:pt x="373268" y="4491653"/>
                </a:cubicBezTo>
                <a:cubicBezTo>
                  <a:pt x="373268" y="4491653"/>
                  <a:pt x="387160" y="4501926"/>
                  <a:pt x="388766" y="4495571"/>
                </a:cubicBezTo>
                <a:cubicBezTo>
                  <a:pt x="388766" y="4495571"/>
                  <a:pt x="402659" y="4505844"/>
                  <a:pt x="401052" y="4512198"/>
                </a:cubicBezTo>
                <a:cubicBezTo>
                  <a:pt x="401052" y="4512198"/>
                  <a:pt x="399446" y="4518552"/>
                  <a:pt x="399446" y="4518552"/>
                </a:cubicBezTo>
                <a:cubicBezTo>
                  <a:pt x="397840" y="4524906"/>
                  <a:pt x="397840" y="4524906"/>
                  <a:pt x="397840" y="4524906"/>
                </a:cubicBezTo>
                <a:cubicBezTo>
                  <a:pt x="397840" y="4524906"/>
                  <a:pt x="397840" y="4524906"/>
                  <a:pt x="382341" y="4520989"/>
                </a:cubicBezTo>
                <a:cubicBezTo>
                  <a:pt x="380735" y="4527344"/>
                  <a:pt x="380735" y="4527344"/>
                  <a:pt x="380735" y="4527344"/>
                </a:cubicBezTo>
                <a:cubicBezTo>
                  <a:pt x="396233" y="4531262"/>
                  <a:pt x="396233" y="4531262"/>
                  <a:pt x="396233" y="4531262"/>
                </a:cubicBezTo>
                <a:cubicBezTo>
                  <a:pt x="393021" y="4543971"/>
                  <a:pt x="408523" y="4547890"/>
                  <a:pt x="405310" y="4560598"/>
                </a:cubicBezTo>
                <a:cubicBezTo>
                  <a:pt x="375916" y="4546407"/>
                  <a:pt x="374310" y="4552762"/>
                  <a:pt x="362024" y="4536136"/>
                </a:cubicBezTo>
                <a:cubicBezTo>
                  <a:pt x="360418" y="4542490"/>
                  <a:pt x="358812" y="4548845"/>
                  <a:pt x="355600" y="4561554"/>
                </a:cubicBezTo>
                <a:cubicBezTo>
                  <a:pt x="355600" y="4561554"/>
                  <a:pt x="341707" y="4551283"/>
                  <a:pt x="341707" y="4551283"/>
                </a:cubicBezTo>
                <a:cubicBezTo>
                  <a:pt x="340101" y="4557636"/>
                  <a:pt x="340101" y="4557636"/>
                  <a:pt x="338495" y="4563990"/>
                </a:cubicBezTo>
                <a:cubicBezTo>
                  <a:pt x="338495" y="4563990"/>
                  <a:pt x="353993" y="4567908"/>
                  <a:pt x="353993" y="4567908"/>
                </a:cubicBezTo>
                <a:cubicBezTo>
                  <a:pt x="352387" y="4574264"/>
                  <a:pt x="333676" y="4583054"/>
                  <a:pt x="344355" y="4606036"/>
                </a:cubicBezTo>
                <a:cubicBezTo>
                  <a:pt x="330464" y="4595764"/>
                  <a:pt x="342750" y="4612390"/>
                  <a:pt x="328857" y="4602118"/>
                </a:cubicBezTo>
                <a:cubicBezTo>
                  <a:pt x="327252" y="4608473"/>
                  <a:pt x="327252" y="4608473"/>
                  <a:pt x="342750" y="4612390"/>
                </a:cubicBezTo>
                <a:cubicBezTo>
                  <a:pt x="341143" y="4618746"/>
                  <a:pt x="325645" y="4614828"/>
                  <a:pt x="324039" y="4621182"/>
                </a:cubicBezTo>
                <a:cubicBezTo>
                  <a:pt x="324039" y="4621182"/>
                  <a:pt x="339537" y="4625099"/>
                  <a:pt x="339537" y="4625099"/>
                </a:cubicBezTo>
                <a:cubicBezTo>
                  <a:pt x="339537" y="4625099"/>
                  <a:pt x="341143" y="4618746"/>
                  <a:pt x="341143" y="4618746"/>
                </a:cubicBezTo>
                <a:cubicBezTo>
                  <a:pt x="341143" y="4618746"/>
                  <a:pt x="341143" y="4618746"/>
                  <a:pt x="342750" y="4612390"/>
                </a:cubicBezTo>
                <a:cubicBezTo>
                  <a:pt x="342750" y="4612390"/>
                  <a:pt x="344355" y="4606036"/>
                  <a:pt x="359854" y="4609954"/>
                </a:cubicBezTo>
                <a:cubicBezTo>
                  <a:pt x="358248" y="4616308"/>
                  <a:pt x="358248" y="4616308"/>
                  <a:pt x="356641" y="4622663"/>
                </a:cubicBezTo>
                <a:cubicBezTo>
                  <a:pt x="356641" y="4622663"/>
                  <a:pt x="356641" y="4622663"/>
                  <a:pt x="355036" y="4629017"/>
                </a:cubicBezTo>
                <a:cubicBezTo>
                  <a:pt x="355036" y="4629017"/>
                  <a:pt x="353429" y="4635373"/>
                  <a:pt x="336325" y="4637809"/>
                </a:cubicBezTo>
                <a:cubicBezTo>
                  <a:pt x="333113" y="4650518"/>
                  <a:pt x="329899" y="4663227"/>
                  <a:pt x="312795" y="4665665"/>
                </a:cubicBezTo>
                <a:cubicBezTo>
                  <a:pt x="326688" y="4675936"/>
                  <a:pt x="309583" y="4678374"/>
                  <a:pt x="323475" y="4688644"/>
                </a:cubicBezTo>
                <a:cubicBezTo>
                  <a:pt x="321869" y="4695001"/>
                  <a:pt x="306370" y="4691082"/>
                  <a:pt x="304764" y="4697437"/>
                </a:cubicBezTo>
                <a:cubicBezTo>
                  <a:pt x="303158" y="4703792"/>
                  <a:pt x="323475" y="4688644"/>
                  <a:pt x="320262" y="4701355"/>
                </a:cubicBezTo>
                <a:cubicBezTo>
                  <a:pt x="321869" y="4695001"/>
                  <a:pt x="321869" y="4695001"/>
                  <a:pt x="335760" y="4705273"/>
                </a:cubicBezTo>
                <a:cubicBezTo>
                  <a:pt x="337367" y="4698918"/>
                  <a:pt x="337367" y="4698918"/>
                  <a:pt x="337367" y="4698918"/>
                </a:cubicBezTo>
                <a:cubicBezTo>
                  <a:pt x="337367" y="4698918"/>
                  <a:pt x="338973" y="4692562"/>
                  <a:pt x="338973" y="4692562"/>
                </a:cubicBezTo>
                <a:cubicBezTo>
                  <a:pt x="342186" y="4679854"/>
                  <a:pt x="343792" y="4673500"/>
                  <a:pt x="360897" y="4671062"/>
                </a:cubicBezTo>
                <a:cubicBezTo>
                  <a:pt x="362502" y="4664708"/>
                  <a:pt x="362502" y="4664708"/>
                  <a:pt x="362502" y="4664708"/>
                </a:cubicBezTo>
                <a:cubicBezTo>
                  <a:pt x="362502" y="4664708"/>
                  <a:pt x="378005" y="4668626"/>
                  <a:pt x="378005" y="4668626"/>
                </a:cubicBezTo>
                <a:cubicBezTo>
                  <a:pt x="376399" y="4674980"/>
                  <a:pt x="359291" y="4677417"/>
                  <a:pt x="373186" y="4687689"/>
                </a:cubicBezTo>
                <a:cubicBezTo>
                  <a:pt x="371579" y="4694044"/>
                  <a:pt x="357684" y="4683771"/>
                  <a:pt x="359291" y="4677417"/>
                </a:cubicBezTo>
                <a:cubicBezTo>
                  <a:pt x="357684" y="4683771"/>
                  <a:pt x="356078" y="4690125"/>
                  <a:pt x="354473" y="4696480"/>
                </a:cubicBezTo>
                <a:cubicBezTo>
                  <a:pt x="354473" y="4696480"/>
                  <a:pt x="352865" y="4702835"/>
                  <a:pt x="352865" y="4702835"/>
                </a:cubicBezTo>
                <a:cubicBezTo>
                  <a:pt x="351259" y="4709190"/>
                  <a:pt x="351259" y="4709190"/>
                  <a:pt x="351259" y="4709190"/>
                </a:cubicBezTo>
                <a:cubicBezTo>
                  <a:pt x="349653" y="4715544"/>
                  <a:pt x="349653" y="4715544"/>
                  <a:pt x="332549" y="4717981"/>
                </a:cubicBezTo>
                <a:cubicBezTo>
                  <a:pt x="346440" y="4728254"/>
                  <a:pt x="344834" y="4734609"/>
                  <a:pt x="343228" y="4740963"/>
                </a:cubicBezTo>
                <a:cubicBezTo>
                  <a:pt x="343228" y="4740963"/>
                  <a:pt x="341622" y="4747316"/>
                  <a:pt x="341622" y="4747316"/>
                </a:cubicBezTo>
                <a:cubicBezTo>
                  <a:pt x="340016" y="4753671"/>
                  <a:pt x="324517" y="4749754"/>
                  <a:pt x="324517" y="4749754"/>
                </a:cubicBezTo>
                <a:cubicBezTo>
                  <a:pt x="324517" y="4749754"/>
                  <a:pt x="324517" y="4749754"/>
                  <a:pt x="322910" y="4756110"/>
                </a:cubicBezTo>
                <a:cubicBezTo>
                  <a:pt x="322910" y="4756110"/>
                  <a:pt x="322910" y="4756110"/>
                  <a:pt x="321304" y="4762463"/>
                </a:cubicBezTo>
                <a:cubicBezTo>
                  <a:pt x="321304" y="4762463"/>
                  <a:pt x="321304" y="4762463"/>
                  <a:pt x="319699" y="4768817"/>
                </a:cubicBezTo>
                <a:cubicBezTo>
                  <a:pt x="319699" y="4768817"/>
                  <a:pt x="318092" y="4775173"/>
                  <a:pt x="316486" y="4781527"/>
                </a:cubicBezTo>
                <a:cubicBezTo>
                  <a:pt x="316486" y="4781527"/>
                  <a:pt x="300987" y="4777611"/>
                  <a:pt x="302594" y="4771255"/>
                </a:cubicBezTo>
                <a:cubicBezTo>
                  <a:pt x="300987" y="4777611"/>
                  <a:pt x="299381" y="4783964"/>
                  <a:pt x="282277" y="4786401"/>
                </a:cubicBezTo>
                <a:cubicBezTo>
                  <a:pt x="296169" y="4796673"/>
                  <a:pt x="280670" y="4792756"/>
                  <a:pt x="279064" y="4799111"/>
                </a:cubicBezTo>
                <a:cubicBezTo>
                  <a:pt x="292957" y="4809382"/>
                  <a:pt x="277459" y="4805464"/>
                  <a:pt x="277459" y="4805464"/>
                </a:cubicBezTo>
                <a:cubicBezTo>
                  <a:pt x="275852" y="4811820"/>
                  <a:pt x="274246" y="4818174"/>
                  <a:pt x="274246" y="4818174"/>
                </a:cubicBezTo>
                <a:cubicBezTo>
                  <a:pt x="275852" y="4811820"/>
                  <a:pt x="274246" y="4818174"/>
                  <a:pt x="289744" y="4822092"/>
                </a:cubicBezTo>
                <a:cubicBezTo>
                  <a:pt x="288138" y="4828446"/>
                  <a:pt x="271033" y="4830883"/>
                  <a:pt x="286531" y="4834800"/>
                </a:cubicBezTo>
                <a:cubicBezTo>
                  <a:pt x="286531" y="4834800"/>
                  <a:pt x="284925" y="4841156"/>
                  <a:pt x="284925" y="4841156"/>
                </a:cubicBezTo>
                <a:cubicBezTo>
                  <a:pt x="283320" y="4847509"/>
                  <a:pt x="267821" y="4843592"/>
                  <a:pt x="283320" y="4847509"/>
                </a:cubicBezTo>
                <a:cubicBezTo>
                  <a:pt x="281713" y="4853865"/>
                  <a:pt x="283320" y="4847509"/>
                  <a:pt x="266215" y="4849947"/>
                </a:cubicBezTo>
                <a:cubicBezTo>
                  <a:pt x="250716" y="4846030"/>
                  <a:pt x="250716" y="4846030"/>
                  <a:pt x="250716" y="4846030"/>
                </a:cubicBezTo>
                <a:cubicBezTo>
                  <a:pt x="250716" y="4846030"/>
                  <a:pt x="252323" y="4839675"/>
                  <a:pt x="252323" y="4839675"/>
                </a:cubicBezTo>
                <a:cubicBezTo>
                  <a:pt x="252323" y="4839675"/>
                  <a:pt x="252323" y="4839675"/>
                  <a:pt x="253929" y="4833320"/>
                </a:cubicBezTo>
                <a:cubicBezTo>
                  <a:pt x="255535" y="4826965"/>
                  <a:pt x="253929" y="4833320"/>
                  <a:pt x="238426" y="4829402"/>
                </a:cubicBezTo>
                <a:cubicBezTo>
                  <a:pt x="258747" y="4814256"/>
                  <a:pt x="209037" y="4815212"/>
                  <a:pt x="229353" y="4800067"/>
                </a:cubicBezTo>
                <a:cubicBezTo>
                  <a:pt x="229353" y="4800067"/>
                  <a:pt x="230960" y="4793712"/>
                  <a:pt x="230960" y="4793712"/>
                </a:cubicBezTo>
                <a:cubicBezTo>
                  <a:pt x="232565" y="4787357"/>
                  <a:pt x="232565" y="4787357"/>
                  <a:pt x="232565" y="4787357"/>
                </a:cubicBezTo>
                <a:cubicBezTo>
                  <a:pt x="234172" y="4781002"/>
                  <a:pt x="234172" y="4781002"/>
                  <a:pt x="234172" y="4781002"/>
                </a:cubicBezTo>
                <a:lnTo>
                  <a:pt x="240597" y="4755584"/>
                </a:lnTo>
                <a:cubicBezTo>
                  <a:pt x="256095" y="4759502"/>
                  <a:pt x="242203" y="4749229"/>
                  <a:pt x="243809" y="4742874"/>
                </a:cubicBezTo>
                <a:cubicBezTo>
                  <a:pt x="242203" y="4749229"/>
                  <a:pt x="242203" y="4749229"/>
                  <a:pt x="242203" y="4749229"/>
                </a:cubicBezTo>
                <a:cubicBezTo>
                  <a:pt x="245415" y="4736522"/>
                  <a:pt x="251840" y="4711103"/>
                  <a:pt x="236342" y="4707186"/>
                </a:cubicBezTo>
                <a:cubicBezTo>
                  <a:pt x="241161" y="4688121"/>
                  <a:pt x="258265" y="4685685"/>
                  <a:pt x="264690" y="4660265"/>
                </a:cubicBezTo>
                <a:cubicBezTo>
                  <a:pt x="263084" y="4666620"/>
                  <a:pt x="263084" y="4666620"/>
                  <a:pt x="250798" y="4649993"/>
                </a:cubicBezTo>
                <a:cubicBezTo>
                  <a:pt x="264690" y="4660265"/>
                  <a:pt x="267903" y="4647555"/>
                  <a:pt x="269509" y="4641202"/>
                </a:cubicBezTo>
                <a:cubicBezTo>
                  <a:pt x="255617" y="4630930"/>
                  <a:pt x="255617" y="4630930"/>
                  <a:pt x="255617" y="4630930"/>
                </a:cubicBezTo>
                <a:cubicBezTo>
                  <a:pt x="257223" y="4624575"/>
                  <a:pt x="271115" y="4634847"/>
                  <a:pt x="271115" y="4634847"/>
                </a:cubicBezTo>
                <a:cubicBezTo>
                  <a:pt x="272721" y="4628493"/>
                  <a:pt x="258829" y="4618220"/>
                  <a:pt x="274327" y="4622138"/>
                </a:cubicBezTo>
                <a:cubicBezTo>
                  <a:pt x="260436" y="4611867"/>
                  <a:pt x="262042" y="4605510"/>
                  <a:pt x="263648" y="4599157"/>
                </a:cubicBezTo>
                <a:cubicBezTo>
                  <a:pt x="266861" y="4586448"/>
                  <a:pt x="270073" y="4573738"/>
                  <a:pt x="287177" y="4571301"/>
                </a:cubicBezTo>
                <a:cubicBezTo>
                  <a:pt x="273285" y="4561029"/>
                  <a:pt x="271679" y="4567384"/>
                  <a:pt x="271679" y="4567384"/>
                </a:cubicBezTo>
                <a:cubicBezTo>
                  <a:pt x="271679" y="4567384"/>
                  <a:pt x="271679" y="4567384"/>
                  <a:pt x="270073" y="4573738"/>
                </a:cubicBezTo>
                <a:cubicBezTo>
                  <a:pt x="270073" y="4573738"/>
                  <a:pt x="254575" y="4569820"/>
                  <a:pt x="254575" y="4569820"/>
                </a:cubicBezTo>
                <a:cubicBezTo>
                  <a:pt x="254575" y="4569820"/>
                  <a:pt x="256181" y="4563467"/>
                  <a:pt x="256181" y="4563467"/>
                </a:cubicBezTo>
                <a:cubicBezTo>
                  <a:pt x="256181" y="4563467"/>
                  <a:pt x="257786" y="4557113"/>
                  <a:pt x="257786" y="4557113"/>
                </a:cubicBezTo>
                <a:cubicBezTo>
                  <a:pt x="242285" y="4553194"/>
                  <a:pt x="242285" y="4553194"/>
                  <a:pt x="243891" y="4546839"/>
                </a:cubicBezTo>
                <a:cubicBezTo>
                  <a:pt x="243891" y="4546839"/>
                  <a:pt x="243891" y="4546839"/>
                  <a:pt x="259393" y="4550757"/>
                </a:cubicBezTo>
                <a:cubicBezTo>
                  <a:pt x="259393" y="4550757"/>
                  <a:pt x="274891" y="4554675"/>
                  <a:pt x="274891" y="4554675"/>
                </a:cubicBezTo>
                <a:cubicBezTo>
                  <a:pt x="274891" y="4554675"/>
                  <a:pt x="276498" y="4548320"/>
                  <a:pt x="276498" y="4548320"/>
                </a:cubicBezTo>
                <a:cubicBezTo>
                  <a:pt x="278104" y="4541966"/>
                  <a:pt x="279711" y="4535612"/>
                  <a:pt x="262606" y="4538049"/>
                </a:cubicBezTo>
                <a:cubicBezTo>
                  <a:pt x="265819" y="4525339"/>
                  <a:pt x="281317" y="4529256"/>
                  <a:pt x="281317" y="4529256"/>
                </a:cubicBezTo>
                <a:cubicBezTo>
                  <a:pt x="282923" y="4522901"/>
                  <a:pt x="284529" y="4516548"/>
                  <a:pt x="286135" y="4510194"/>
                </a:cubicBezTo>
                <a:cubicBezTo>
                  <a:pt x="272243" y="4499921"/>
                  <a:pt x="267425" y="4518984"/>
                  <a:pt x="270637" y="4506276"/>
                </a:cubicBezTo>
                <a:cubicBezTo>
                  <a:pt x="272243" y="4499921"/>
                  <a:pt x="270637" y="4506276"/>
                  <a:pt x="275456" y="4487211"/>
                </a:cubicBezTo>
                <a:cubicBezTo>
                  <a:pt x="275456" y="4487211"/>
                  <a:pt x="275456" y="4487211"/>
                  <a:pt x="277062" y="4480856"/>
                </a:cubicBezTo>
                <a:cubicBezTo>
                  <a:pt x="277062" y="4480856"/>
                  <a:pt x="278668" y="4474503"/>
                  <a:pt x="278668" y="4474503"/>
                </a:cubicBezTo>
                <a:cubicBezTo>
                  <a:pt x="280274" y="4468148"/>
                  <a:pt x="280274" y="4468148"/>
                  <a:pt x="280274" y="4468148"/>
                </a:cubicBezTo>
                <a:cubicBezTo>
                  <a:pt x="280274" y="4468148"/>
                  <a:pt x="280274" y="4468148"/>
                  <a:pt x="281880" y="4461794"/>
                </a:cubicBezTo>
                <a:cubicBezTo>
                  <a:pt x="281880" y="4461794"/>
                  <a:pt x="281880" y="4461794"/>
                  <a:pt x="283487" y="4455438"/>
                </a:cubicBezTo>
                <a:lnTo>
                  <a:pt x="285092" y="4449085"/>
                </a:lnTo>
                <a:lnTo>
                  <a:pt x="298635" y="4438987"/>
                </a:lnTo>
                <a:lnTo>
                  <a:pt x="303804" y="4440293"/>
                </a:lnTo>
                <a:cubicBezTo>
                  <a:pt x="305410" y="4433937"/>
                  <a:pt x="305410" y="4433937"/>
                  <a:pt x="305410" y="4433937"/>
                </a:cubicBezTo>
                <a:cubicBezTo>
                  <a:pt x="305410" y="4433937"/>
                  <a:pt x="305410" y="4433937"/>
                  <a:pt x="307016" y="4427584"/>
                </a:cubicBezTo>
                <a:cubicBezTo>
                  <a:pt x="320909" y="4437856"/>
                  <a:pt x="310229" y="4414875"/>
                  <a:pt x="324120" y="4425147"/>
                </a:cubicBezTo>
                <a:cubicBezTo>
                  <a:pt x="327333" y="4412437"/>
                  <a:pt x="308622" y="4421229"/>
                  <a:pt x="296336" y="4404602"/>
                </a:cubicBezTo>
                <a:cubicBezTo>
                  <a:pt x="311835" y="4408519"/>
                  <a:pt x="313441" y="4402164"/>
                  <a:pt x="301155" y="4385539"/>
                </a:cubicBezTo>
                <a:cubicBezTo>
                  <a:pt x="302761" y="4379184"/>
                  <a:pt x="302761" y="4379184"/>
                  <a:pt x="302761" y="4379184"/>
                </a:cubicBezTo>
                <a:cubicBezTo>
                  <a:pt x="305973" y="4366475"/>
                  <a:pt x="307580" y="4360121"/>
                  <a:pt x="326292" y="4351328"/>
                </a:cubicBezTo>
                <a:cubicBezTo>
                  <a:pt x="309187" y="4353766"/>
                  <a:pt x="314005" y="4334703"/>
                  <a:pt x="314005" y="4334703"/>
                </a:cubicBezTo>
                <a:cubicBezTo>
                  <a:pt x="314005" y="4334703"/>
                  <a:pt x="318824" y="4315638"/>
                  <a:pt x="332716" y="4325910"/>
                </a:cubicBezTo>
                <a:cubicBezTo>
                  <a:pt x="334322" y="4319557"/>
                  <a:pt x="334322" y="4319557"/>
                  <a:pt x="335929" y="4313200"/>
                </a:cubicBezTo>
                <a:cubicBezTo>
                  <a:pt x="322036" y="4302930"/>
                  <a:pt x="322036" y="4302930"/>
                  <a:pt x="306535" y="4299011"/>
                </a:cubicBezTo>
                <a:cubicBezTo>
                  <a:pt x="325249" y="4290220"/>
                  <a:pt x="326855" y="4283865"/>
                  <a:pt x="342354" y="4287782"/>
                </a:cubicBezTo>
                <a:cubicBezTo>
                  <a:pt x="330067" y="4271156"/>
                  <a:pt x="333280" y="4258447"/>
                  <a:pt x="347172" y="4268719"/>
                </a:cubicBezTo>
                <a:cubicBezTo>
                  <a:pt x="347172" y="4268719"/>
                  <a:pt x="348778" y="4262364"/>
                  <a:pt x="348778" y="4262364"/>
                </a:cubicBezTo>
                <a:cubicBezTo>
                  <a:pt x="350384" y="4256011"/>
                  <a:pt x="333280" y="4258447"/>
                  <a:pt x="334886" y="4252093"/>
                </a:cubicBezTo>
                <a:cubicBezTo>
                  <a:pt x="336493" y="4245738"/>
                  <a:pt x="338098" y="4239384"/>
                  <a:pt x="353597" y="4243301"/>
                </a:cubicBezTo>
                <a:cubicBezTo>
                  <a:pt x="353597" y="4243301"/>
                  <a:pt x="324203" y="4229111"/>
                  <a:pt x="355203" y="4236946"/>
                </a:cubicBezTo>
                <a:cubicBezTo>
                  <a:pt x="342917" y="4220319"/>
                  <a:pt x="324203" y="4229111"/>
                  <a:pt x="324203" y="4229111"/>
                </a:cubicBezTo>
                <a:cubicBezTo>
                  <a:pt x="311918" y="4212483"/>
                  <a:pt x="330628" y="4203692"/>
                  <a:pt x="347736" y="4201256"/>
                </a:cubicBezTo>
                <a:cubicBezTo>
                  <a:pt x="350948" y="4188547"/>
                  <a:pt x="335447" y="4184629"/>
                  <a:pt x="350948" y="4188547"/>
                </a:cubicBezTo>
                <a:cubicBezTo>
                  <a:pt x="352555" y="4182193"/>
                  <a:pt x="354160" y="4175837"/>
                  <a:pt x="338659" y="4171918"/>
                </a:cubicBezTo>
                <a:cubicBezTo>
                  <a:pt x="355767" y="4169483"/>
                  <a:pt x="355767" y="4169483"/>
                  <a:pt x="357373" y="4163129"/>
                </a:cubicBezTo>
                <a:cubicBezTo>
                  <a:pt x="341871" y="4159211"/>
                  <a:pt x="341871" y="4159211"/>
                  <a:pt x="341871" y="4159211"/>
                </a:cubicBezTo>
                <a:cubicBezTo>
                  <a:pt x="341871" y="4159211"/>
                  <a:pt x="341871" y="4159211"/>
                  <a:pt x="343478" y="4152855"/>
                </a:cubicBezTo>
                <a:cubicBezTo>
                  <a:pt x="345084" y="4146500"/>
                  <a:pt x="363799" y="4137710"/>
                  <a:pt x="349902" y="4127437"/>
                </a:cubicBezTo>
                <a:cubicBezTo>
                  <a:pt x="348296" y="4133792"/>
                  <a:pt x="332799" y="4129874"/>
                  <a:pt x="331192" y="4136229"/>
                </a:cubicBezTo>
                <a:cubicBezTo>
                  <a:pt x="315693" y="4132311"/>
                  <a:pt x="315693" y="4132311"/>
                  <a:pt x="317299" y="4125956"/>
                </a:cubicBezTo>
                <a:cubicBezTo>
                  <a:pt x="317299" y="4125956"/>
                  <a:pt x="332799" y="4129874"/>
                  <a:pt x="332799" y="4129874"/>
                </a:cubicBezTo>
                <a:cubicBezTo>
                  <a:pt x="334404" y="4123520"/>
                  <a:pt x="349902" y="4127437"/>
                  <a:pt x="351509" y="4121082"/>
                </a:cubicBezTo>
                <a:cubicBezTo>
                  <a:pt x="353115" y="4114728"/>
                  <a:pt x="353115" y="4114728"/>
                  <a:pt x="354722" y="4108373"/>
                </a:cubicBezTo>
                <a:cubicBezTo>
                  <a:pt x="354722" y="4108373"/>
                  <a:pt x="354722" y="4108373"/>
                  <a:pt x="356327" y="4102019"/>
                </a:cubicBezTo>
                <a:cubicBezTo>
                  <a:pt x="342435" y="4091747"/>
                  <a:pt x="340829" y="4098102"/>
                  <a:pt x="326938" y="4087829"/>
                </a:cubicBezTo>
                <a:lnTo>
                  <a:pt x="331756" y="4068766"/>
                </a:lnTo>
                <a:cubicBezTo>
                  <a:pt x="333362" y="4062411"/>
                  <a:pt x="333362" y="4062411"/>
                  <a:pt x="317863" y="4058493"/>
                </a:cubicBezTo>
                <a:cubicBezTo>
                  <a:pt x="333362" y="4062411"/>
                  <a:pt x="322683" y="4039429"/>
                  <a:pt x="338181" y="4043347"/>
                </a:cubicBezTo>
                <a:cubicBezTo>
                  <a:pt x="338181" y="4043347"/>
                  <a:pt x="355285" y="4040911"/>
                  <a:pt x="355285" y="4040911"/>
                </a:cubicBezTo>
                <a:cubicBezTo>
                  <a:pt x="353679" y="4047264"/>
                  <a:pt x="353679" y="4047264"/>
                  <a:pt x="353679" y="4047264"/>
                </a:cubicBezTo>
                <a:cubicBezTo>
                  <a:pt x="352072" y="4053619"/>
                  <a:pt x="352072" y="4053619"/>
                  <a:pt x="367572" y="4057537"/>
                </a:cubicBezTo>
                <a:cubicBezTo>
                  <a:pt x="352072" y="4053619"/>
                  <a:pt x="350467" y="4059975"/>
                  <a:pt x="350467" y="4059975"/>
                </a:cubicBezTo>
                <a:cubicBezTo>
                  <a:pt x="364359" y="4070246"/>
                  <a:pt x="352072" y="4053619"/>
                  <a:pt x="367572" y="4057537"/>
                </a:cubicBezTo>
                <a:cubicBezTo>
                  <a:pt x="367572" y="4057537"/>
                  <a:pt x="359757" y="4051758"/>
                  <a:pt x="363066" y="4047841"/>
                </a:cubicBezTo>
                <a:lnTo>
                  <a:pt x="370784" y="4044828"/>
                </a:lnTo>
                <a:lnTo>
                  <a:pt x="372390" y="4038474"/>
                </a:lnTo>
                <a:cubicBezTo>
                  <a:pt x="372390" y="4038474"/>
                  <a:pt x="372390" y="4038474"/>
                  <a:pt x="356892" y="4034557"/>
                </a:cubicBezTo>
                <a:cubicBezTo>
                  <a:pt x="358497" y="4028201"/>
                  <a:pt x="360104" y="4021846"/>
                  <a:pt x="360104" y="4021846"/>
                </a:cubicBezTo>
                <a:cubicBezTo>
                  <a:pt x="361710" y="4015492"/>
                  <a:pt x="375603" y="4025763"/>
                  <a:pt x="378814" y="4013055"/>
                </a:cubicBezTo>
                <a:cubicBezTo>
                  <a:pt x="377209" y="4019409"/>
                  <a:pt x="394317" y="4016974"/>
                  <a:pt x="397529" y="4004263"/>
                </a:cubicBezTo>
                <a:cubicBezTo>
                  <a:pt x="382028" y="4000345"/>
                  <a:pt x="382028" y="4000345"/>
                  <a:pt x="382028" y="4000345"/>
                </a:cubicBezTo>
                <a:cubicBezTo>
                  <a:pt x="383634" y="3993991"/>
                  <a:pt x="383634" y="3993991"/>
                  <a:pt x="383634" y="3993991"/>
                </a:cubicBezTo>
                <a:cubicBezTo>
                  <a:pt x="385239" y="3987637"/>
                  <a:pt x="372954" y="3971009"/>
                  <a:pt x="372954" y="3971009"/>
                </a:cubicBezTo>
                <a:cubicBezTo>
                  <a:pt x="372954" y="3971009"/>
                  <a:pt x="390059" y="3968573"/>
                  <a:pt x="374560" y="3964655"/>
                </a:cubicBezTo>
                <a:cubicBezTo>
                  <a:pt x="376166" y="3958300"/>
                  <a:pt x="376166" y="3958300"/>
                  <a:pt x="377773" y="3951946"/>
                </a:cubicBezTo>
                <a:cubicBezTo>
                  <a:pt x="377773" y="3951946"/>
                  <a:pt x="391665" y="3962218"/>
                  <a:pt x="391665" y="3962218"/>
                </a:cubicBezTo>
                <a:cubicBezTo>
                  <a:pt x="393271" y="3955864"/>
                  <a:pt x="394877" y="3949509"/>
                  <a:pt x="396483" y="3943155"/>
                </a:cubicBezTo>
                <a:cubicBezTo>
                  <a:pt x="394877" y="3949509"/>
                  <a:pt x="379378" y="3945590"/>
                  <a:pt x="379378" y="3945590"/>
                </a:cubicBezTo>
                <a:cubicBezTo>
                  <a:pt x="379378" y="3945590"/>
                  <a:pt x="379378" y="3945590"/>
                  <a:pt x="377773" y="3951946"/>
                </a:cubicBezTo>
                <a:cubicBezTo>
                  <a:pt x="362274" y="3948029"/>
                  <a:pt x="362274" y="3948029"/>
                  <a:pt x="363880" y="3941673"/>
                </a:cubicBezTo>
                <a:cubicBezTo>
                  <a:pt x="363880" y="3941673"/>
                  <a:pt x="379378" y="3945590"/>
                  <a:pt x="380985" y="3939238"/>
                </a:cubicBezTo>
                <a:cubicBezTo>
                  <a:pt x="380985" y="3939238"/>
                  <a:pt x="382591" y="3932882"/>
                  <a:pt x="382591" y="3932882"/>
                </a:cubicBezTo>
                <a:cubicBezTo>
                  <a:pt x="368698" y="3922610"/>
                  <a:pt x="368698" y="3922610"/>
                  <a:pt x="368698" y="3922610"/>
                </a:cubicBezTo>
                <a:cubicBezTo>
                  <a:pt x="368698" y="3922610"/>
                  <a:pt x="368698" y="3922610"/>
                  <a:pt x="354807" y="3912338"/>
                </a:cubicBezTo>
                <a:cubicBezTo>
                  <a:pt x="354807" y="3912338"/>
                  <a:pt x="370305" y="3916255"/>
                  <a:pt x="370305" y="3916255"/>
                </a:cubicBezTo>
                <a:cubicBezTo>
                  <a:pt x="370305" y="3916255"/>
                  <a:pt x="385804" y="3920173"/>
                  <a:pt x="384198" y="3926528"/>
                </a:cubicBezTo>
                <a:cubicBezTo>
                  <a:pt x="384198" y="3926528"/>
                  <a:pt x="401302" y="3924090"/>
                  <a:pt x="399696" y="3930445"/>
                </a:cubicBezTo>
                <a:cubicBezTo>
                  <a:pt x="401302" y="3924090"/>
                  <a:pt x="401302" y="3924090"/>
                  <a:pt x="402908" y="3917736"/>
                </a:cubicBezTo>
                <a:cubicBezTo>
                  <a:pt x="387410" y="3913819"/>
                  <a:pt x="387410" y="3913819"/>
                  <a:pt x="387410" y="3913819"/>
                </a:cubicBezTo>
                <a:cubicBezTo>
                  <a:pt x="371911" y="3909902"/>
                  <a:pt x="389016" y="3907464"/>
                  <a:pt x="390622" y="3901110"/>
                </a:cubicBezTo>
                <a:cubicBezTo>
                  <a:pt x="390622" y="3901110"/>
                  <a:pt x="390622" y="3901110"/>
                  <a:pt x="375124" y="3897192"/>
                </a:cubicBezTo>
                <a:cubicBezTo>
                  <a:pt x="375124" y="3897192"/>
                  <a:pt x="376731" y="3890838"/>
                  <a:pt x="376731" y="3890838"/>
                </a:cubicBezTo>
                <a:cubicBezTo>
                  <a:pt x="376731" y="3890838"/>
                  <a:pt x="376731" y="3890838"/>
                  <a:pt x="361232" y="3886919"/>
                </a:cubicBezTo>
                <a:cubicBezTo>
                  <a:pt x="362838" y="3880566"/>
                  <a:pt x="362838" y="3880566"/>
                  <a:pt x="362838" y="3880566"/>
                </a:cubicBezTo>
                <a:cubicBezTo>
                  <a:pt x="362838" y="3880566"/>
                  <a:pt x="364445" y="3874211"/>
                  <a:pt x="364445" y="3874211"/>
                </a:cubicBezTo>
                <a:cubicBezTo>
                  <a:pt x="364445" y="3874211"/>
                  <a:pt x="379942" y="3878128"/>
                  <a:pt x="379942" y="3878128"/>
                </a:cubicBezTo>
                <a:cubicBezTo>
                  <a:pt x="379942" y="3878128"/>
                  <a:pt x="378336" y="3884483"/>
                  <a:pt x="378336" y="3884483"/>
                </a:cubicBezTo>
                <a:cubicBezTo>
                  <a:pt x="378336" y="3884483"/>
                  <a:pt x="395442" y="3882046"/>
                  <a:pt x="395442" y="3882046"/>
                </a:cubicBezTo>
                <a:cubicBezTo>
                  <a:pt x="395442" y="3882046"/>
                  <a:pt x="395442" y="3882046"/>
                  <a:pt x="397047" y="3875691"/>
                </a:cubicBezTo>
                <a:cubicBezTo>
                  <a:pt x="397047" y="3875691"/>
                  <a:pt x="398653" y="3869336"/>
                  <a:pt x="412545" y="3879608"/>
                </a:cubicBezTo>
                <a:cubicBezTo>
                  <a:pt x="414152" y="3873254"/>
                  <a:pt x="414152" y="3873254"/>
                  <a:pt x="415757" y="3866900"/>
                </a:cubicBezTo>
                <a:cubicBezTo>
                  <a:pt x="400259" y="3862983"/>
                  <a:pt x="384761" y="3859065"/>
                  <a:pt x="384761" y="3859065"/>
                </a:cubicBezTo>
                <a:cubicBezTo>
                  <a:pt x="384761" y="3859065"/>
                  <a:pt x="386368" y="3852710"/>
                  <a:pt x="386368" y="3852710"/>
                </a:cubicBezTo>
                <a:cubicBezTo>
                  <a:pt x="384761" y="3859065"/>
                  <a:pt x="400259" y="3862983"/>
                  <a:pt x="401866" y="3856627"/>
                </a:cubicBezTo>
                <a:cubicBezTo>
                  <a:pt x="401866" y="3856627"/>
                  <a:pt x="408291" y="3831210"/>
                  <a:pt x="389580" y="3840000"/>
                </a:cubicBezTo>
                <a:cubicBezTo>
                  <a:pt x="389580" y="3840000"/>
                  <a:pt x="392793" y="3827292"/>
                  <a:pt x="409898" y="3824854"/>
                </a:cubicBezTo>
                <a:cubicBezTo>
                  <a:pt x="411503" y="3818500"/>
                  <a:pt x="392793" y="3827292"/>
                  <a:pt x="396005" y="3814583"/>
                </a:cubicBezTo>
                <a:cubicBezTo>
                  <a:pt x="396005" y="3814583"/>
                  <a:pt x="378900" y="3817019"/>
                  <a:pt x="378900" y="3817019"/>
                </a:cubicBezTo>
                <a:cubicBezTo>
                  <a:pt x="365008" y="3806748"/>
                  <a:pt x="396005" y="3814583"/>
                  <a:pt x="397612" y="3808229"/>
                </a:cubicBezTo>
                <a:cubicBezTo>
                  <a:pt x="397612" y="3808229"/>
                  <a:pt x="399218" y="3801874"/>
                  <a:pt x="400824" y="3795519"/>
                </a:cubicBezTo>
                <a:cubicBezTo>
                  <a:pt x="400824" y="3795519"/>
                  <a:pt x="400824" y="3795519"/>
                  <a:pt x="385326" y="3791600"/>
                </a:cubicBezTo>
                <a:cubicBezTo>
                  <a:pt x="386932" y="3785247"/>
                  <a:pt x="386932" y="3785247"/>
                  <a:pt x="386932" y="3785247"/>
                </a:cubicBezTo>
                <a:cubicBezTo>
                  <a:pt x="386932" y="3785247"/>
                  <a:pt x="386932" y="3785247"/>
                  <a:pt x="402430" y="3789164"/>
                </a:cubicBezTo>
                <a:cubicBezTo>
                  <a:pt x="402430" y="3789164"/>
                  <a:pt x="388538" y="3778892"/>
                  <a:pt x="404036" y="3782810"/>
                </a:cubicBezTo>
                <a:cubicBezTo>
                  <a:pt x="404036" y="3782810"/>
                  <a:pt x="404036" y="3782810"/>
                  <a:pt x="390144" y="3772538"/>
                </a:cubicBezTo>
                <a:cubicBezTo>
                  <a:pt x="390144" y="3772538"/>
                  <a:pt x="390144" y="3772538"/>
                  <a:pt x="405643" y="3776455"/>
                </a:cubicBezTo>
                <a:cubicBezTo>
                  <a:pt x="405643" y="3776455"/>
                  <a:pt x="384282" y="3730493"/>
                  <a:pt x="410461" y="3757391"/>
                </a:cubicBezTo>
                <a:cubicBezTo>
                  <a:pt x="412066" y="3751037"/>
                  <a:pt x="398175" y="3740765"/>
                  <a:pt x="398175" y="3740765"/>
                </a:cubicBezTo>
                <a:cubicBezTo>
                  <a:pt x="399782" y="3734410"/>
                  <a:pt x="399782" y="3734410"/>
                  <a:pt x="399782" y="3734410"/>
                </a:cubicBezTo>
                <a:cubicBezTo>
                  <a:pt x="413674" y="3744681"/>
                  <a:pt x="412066" y="3751037"/>
                  <a:pt x="412066" y="3751037"/>
                </a:cubicBezTo>
                <a:cubicBezTo>
                  <a:pt x="412066" y="3751037"/>
                  <a:pt x="427565" y="3754955"/>
                  <a:pt x="429172" y="3748600"/>
                </a:cubicBezTo>
                <a:cubicBezTo>
                  <a:pt x="416886" y="3731973"/>
                  <a:pt x="402994" y="3721701"/>
                  <a:pt x="387495" y="3717784"/>
                </a:cubicBezTo>
                <a:cubicBezTo>
                  <a:pt x="390708" y="3705074"/>
                  <a:pt x="406206" y="3708993"/>
                  <a:pt x="406206" y="3708993"/>
                </a:cubicBezTo>
                <a:cubicBezTo>
                  <a:pt x="406206" y="3708993"/>
                  <a:pt x="406206" y="3708993"/>
                  <a:pt x="407813" y="3702636"/>
                </a:cubicBezTo>
                <a:cubicBezTo>
                  <a:pt x="390708" y="3705074"/>
                  <a:pt x="390708" y="3705074"/>
                  <a:pt x="392314" y="3698719"/>
                </a:cubicBezTo>
                <a:cubicBezTo>
                  <a:pt x="376812" y="3694801"/>
                  <a:pt x="376812" y="3694801"/>
                  <a:pt x="376812" y="3694801"/>
                </a:cubicBezTo>
                <a:cubicBezTo>
                  <a:pt x="376812" y="3694801"/>
                  <a:pt x="376812" y="3694801"/>
                  <a:pt x="361314" y="3690884"/>
                </a:cubicBezTo>
                <a:cubicBezTo>
                  <a:pt x="361314" y="3690884"/>
                  <a:pt x="362920" y="3684529"/>
                  <a:pt x="362920" y="3684529"/>
                </a:cubicBezTo>
                <a:cubicBezTo>
                  <a:pt x="362920" y="3684529"/>
                  <a:pt x="364526" y="3678175"/>
                  <a:pt x="364526" y="3678175"/>
                </a:cubicBezTo>
                <a:cubicBezTo>
                  <a:pt x="364526" y="3678175"/>
                  <a:pt x="366133" y="3671821"/>
                  <a:pt x="366133" y="3671821"/>
                </a:cubicBezTo>
                <a:cubicBezTo>
                  <a:pt x="350634" y="3667904"/>
                  <a:pt x="352240" y="3661549"/>
                  <a:pt x="353847" y="3655192"/>
                </a:cubicBezTo>
                <a:cubicBezTo>
                  <a:pt x="355453" y="3648839"/>
                  <a:pt x="355453" y="3648839"/>
                  <a:pt x="355453" y="3648839"/>
                </a:cubicBezTo>
                <a:cubicBezTo>
                  <a:pt x="341561" y="3638568"/>
                  <a:pt x="360272" y="3629775"/>
                  <a:pt x="363484" y="3617066"/>
                </a:cubicBezTo>
                <a:lnTo>
                  <a:pt x="365090" y="3610712"/>
                </a:lnTo>
                <a:cubicBezTo>
                  <a:pt x="380588" y="3614630"/>
                  <a:pt x="382195" y="3608274"/>
                  <a:pt x="382195" y="3608274"/>
                </a:cubicBezTo>
                <a:cubicBezTo>
                  <a:pt x="382195" y="3608274"/>
                  <a:pt x="399299" y="3605838"/>
                  <a:pt x="399299" y="3605838"/>
                </a:cubicBezTo>
                <a:cubicBezTo>
                  <a:pt x="414801" y="3609756"/>
                  <a:pt x="402512" y="3593128"/>
                  <a:pt x="402512" y="3593128"/>
                </a:cubicBezTo>
                <a:cubicBezTo>
                  <a:pt x="418014" y="3597047"/>
                  <a:pt x="419620" y="3590692"/>
                  <a:pt x="418014" y="3597047"/>
                </a:cubicBezTo>
                <a:cubicBezTo>
                  <a:pt x="433512" y="3600964"/>
                  <a:pt x="421226" y="3584337"/>
                  <a:pt x="438330" y="3581899"/>
                </a:cubicBezTo>
                <a:cubicBezTo>
                  <a:pt x="438330" y="3581899"/>
                  <a:pt x="438330" y="3581899"/>
                  <a:pt x="439937" y="3575546"/>
                </a:cubicBezTo>
                <a:cubicBezTo>
                  <a:pt x="438330" y="3581899"/>
                  <a:pt x="438330" y="3581899"/>
                  <a:pt x="422833" y="3577982"/>
                </a:cubicBezTo>
                <a:cubicBezTo>
                  <a:pt x="422833" y="3577982"/>
                  <a:pt x="424439" y="3571628"/>
                  <a:pt x="424439" y="3571628"/>
                </a:cubicBezTo>
                <a:cubicBezTo>
                  <a:pt x="424439" y="3571628"/>
                  <a:pt x="424439" y="3571628"/>
                  <a:pt x="408937" y="3567710"/>
                </a:cubicBezTo>
                <a:lnTo>
                  <a:pt x="410543" y="3561354"/>
                </a:lnTo>
                <a:cubicBezTo>
                  <a:pt x="410543" y="3561354"/>
                  <a:pt x="395045" y="3557436"/>
                  <a:pt x="395045" y="3557436"/>
                </a:cubicBezTo>
                <a:cubicBezTo>
                  <a:pt x="395045" y="3557436"/>
                  <a:pt x="395045" y="3557436"/>
                  <a:pt x="396650" y="3551084"/>
                </a:cubicBezTo>
                <a:cubicBezTo>
                  <a:pt x="396650" y="3551084"/>
                  <a:pt x="396650" y="3551084"/>
                  <a:pt x="412149" y="3555001"/>
                </a:cubicBezTo>
                <a:cubicBezTo>
                  <a:pt x="412149" y="3555001"/>
                  <a:pt x="396650" y="3551084"/>
                  <a:pt x="398258" y="3544728"/>
                </a:cubicBezTo>
                <a:cubicBezTo>
                  <a:pt x="382758" y="3540810"/>
                  <a:pt x="370474" y="3524184"/>
                  <a:pt x="385971" y="3528101"/>
                </a:cubicBezTo>
                <a:cubicBezTo>
                  <a:pt x="387577" y="3521747"/>
                  <a:pt x="384365" y="3534456"/>
                  <a:pt x="370474" y="3524184"/>
                </a:cubicBezTo>
                <a:cubicBezTo>
                  <a:pt x="389183" y="3515392"/>
                  <a:pt x="373686" y="3511475"/>
                  <a:pt x="376898" y="3498766"/>
                </a:cubicBezTo>
                <a:cubicBezTo>
                  <a:pt x="390790" y="3509038"/>
                  <a:pt x="389183" y="3515392"/>
                  <a:pt x="390790" y="3509038"/>
                </a:cubicBezTo>
                <a:cubicBezTo>
                  <a:pt x="376898" y="3498766"/>
                  <a:pt x="394003" y="3496330"/>
                  <a:pt x="380110" y="3486057"/>
                </a:cubicBezTo>
                <a:cubicBezTo>
                  <a:pt x="383323" y="3473348"/>
                  <a:pt x="383323" y="3473348"/>
                  <a:pt x="400427" y="3470912"/>
                </a:cubicBezTo>
                <a:cubicBezTo>
                  <a:pt x="400427" y="3470912"/>
                  <a:pt x="400427" y="3470912"/>
                  <a:pt x="402034" y="3464556"/>
                </a:cubicBezTo>
                <a:cubicBezTo>
                  <a:pt x="402034" y="3464556"/>
                  <a:pt x="403640" y="3458201"/>
                  <a:pt x="419138" y="3462118"/>
                </a:cubicBezTo>
                <a:cubicBezTo>
                  <a:pt x="419138" y="3462118"/>
                  <a:pt x="434637" y="3466036"/>
                  <a:pt x="434637" y="3466036"/>
                </a:cubicBezTo>
                <a:cubicBezTo>
                  <a:pt x="434637" y="3466036"/>
                  <a:pt x="436243" y="3459682"/>
                  <a:pt x="436243" y="3459682"/>
                </a:cubicBezTo>
                <a:cubicBezTo>
                  <a:pt x="436243" y="3459682"/>
                  <a:pt x="437849" y="3453328"/>
                  <a:pt x="437849" y="3453328"/>
                </a:cubicBezTo>
                <a:cubicBezTo>
                  <a:pt x="437849" y="3453328"/>
                  <a:pt x="437849" y="3453328"/>
                  <a:pt x="439455" y="3446973"/>
                </a:cubicBezTo>
                <a:cubicBezTo>
                  <a:pt x="439455" y="3446973"/>
                  <a:pt x="439455" y="3446973"/>
                  <a:pt x="423957" y="3443056"/>
                </a:cubicBezTo>
                <a:cubicBezTo>
                  <a:pt x="425563" y="3436700"/>
                  <a:pt x="425563" y="3436700"/>
                  <a:pt x="425563" y="3436700"/>
                </a:cubicBezTo>
                <a:cubicBezTo>
                  <a:pt x="427169" y="3430346"/>
                  <a:pt x="427169" y="3430346"/>
                  <a:pt x="428776" y="3423991"/>
                </a:cubicBezTo>
                <a:cubicBezTo>
                  <a:pt x="428776" y="3423991"/>
                  <a:pt x="428776" y="3423991"/>
                  <a:pt x="413277" y="3420073"/>
                </a:cubicBezTo>
                <a:cubicBezTo>
                  <a:pt x="414884" y="3413720"/>
                  <a:pt x="430382" y="3417637"/>
                  <a:pt x="431988" y="3411282"/>
                </a:cubicBezTo>
                <a:cubicBezTo>
                  <a:pt x="416490" y="3407364"/>
                  <a:pt x="416490" y="3407364"/>
                  <a:pt x="416490" y="3407364"/>
                </a:cubicBezTo>
                <a:cubicBezTo>
                  <a:pt x="416490" y="3407364"/>
                  <a:pt x="416490" y="3407364"/>
                  <a:pt x="402597" y="3397093"/>
                </a:cubicBezTo>
                <a:cubicBezTo>
                  <a:pt x="404204" y="3390737"/>
                  <a:pt x="419703" y="3394656"/>
                  <a:pt x="418095" y="3401010"/>
                </a:cubicBezTo>
                <a:cubicBezTo>
                  <a:pt x="418095" y="3401010"/>
                  <a:pt x="418095" y="3401010"/>
                  <a:pt x="433594" y="3404928"/>
                </a:cubicBezTo>
                <a:cubicBezTo>
                  <a:pt x="435200" y="3398573"/>
                  <a:pt x="433594" y="3404928"/>
                  <a:pt x="435200" y="3398573"/>
                </a:cubicBezTo>
                <a:cubicBezTo>
                  <a:pt x="435200" y="3398573"/>
                  <a:pt x="419703" y="3394656"/>
                  <a:pt x="419703" y="3394656"/>
                </a:cubicBezTo>
                <a:cubicBezTo>
                  <a:pt x="419703" y="3394656"/>
                  <a:pt x="421308" y="3388301"/>
                  <a:pt x="421308" y="3388301"/>
                </a:cubicBezTo>
                <a:cubicBezTo>
                  <a:pt x="436806" y="3392219"/>
                  <a:pt x="436806" y="3392219"/>
                  <a:pt x="436806" y="3392219"/>
                </a:cubicBezTo>
                <a:cubicBezTo>
                  <a:pt x="436806" y="3392219"/>
                  <a:pt x="436806" y="3392219"/>
                  <a:pt x="450699" y="3402490"/>
                </a:cubicBezTo>
                <a:cubicBezTo>
                  <a:pt x="438413" y="3385863"/>
                  <a:pt x="424521" y="3375592"/>
                  <a:pt x="409022" y="3371675"/>
                </a:cubicBezTo>
                <a:cubicBezTo>
                  <a:pt x="407416" y="3378029"/>
                  <a:pt x="407416" y="3378029"/>
                  <a:pt x="407416" y="3378029"/>
                </a:cubicBezTo>
                <a:cubicBezTo>
                  <a:pt x="391918" y="3374111"/>
                  <a:pt x="391918" y="3374111"/>
                  <a:pt x="391918" y="3374111"/>
                </a:cubicBezTo>
                <a:cubicBezTo>
                  <a:pt x="393524" y="3367757"/>
                  <a:pt x="393524" y="3367757"/>
                  <a:pt x="393524" y="3367757"/>
                </a:cubicBezTo>
                <a:cubicBezTo>
                  <a:pt x="393524" y="3367757"/>
                  <a:pt x="393524" y="3367757"/>
                  <a:pt x="395130" y="3361402"/>
                </a:cubicBezTo>
                <a:cubicBezTo>
                  <a:pt x="412234" y="3358966"/>
                  <a:pt x="399949" y="3342339"/>
                  <a:pt x="430946" y="3350173"/>
                </a:cubicBezTo>
                <a:cubicBezTo>
                  <a:pt x="415447" y="3346256"/>
                  <a:pt x="415447" y="3346256"/>
                  <a:pt x="415447" y="3346256"/>
                </a:cubicBezTo>
                <a:cubicBezTo>
                  <a:pt x="401555" y="3335984"/>
                  <a:pt x="403161" y="3329630"/>
                  <a:pt x="404767" y="3323275"/>
                </a:cubicBezTo>
                <a:cubicBezTo>
                  <a:pt x="404767" y="3323275"/>
                  <a:pt x="404767" y="3323275"/>
                  <a:pt x="406374" y="3316921"/>
                </a:cubicBezTo>
                <a:cubicBezTo>
                  <a:pt x="407980" y="3310566"/>
                  <a:pt x="411192" y="3297856"/>
                  <a:pt x="411192" y="3297856"/>
                </a:cubicBezTo>
                <a:cubicBezTo>
                  <a:pt x="414404" y="3285147"/>
                  <a:pt x="414404" y="3285147"/>
                  <a:pt x="417617" y="3272438"/>
                </a:cubicBezTo>
                <a:cubicBezTo>
                  <a:pt x="417617" y="3272438"/>
                  <a:pt x="417617" y="3272438"/>
                  <a:pt x="419224" y="3266085"/>
                </a:cubicBezTo>
                <a:cubicBezTo>
                  <a:pt x="419224" y="3266085"/>
                  <a:pt x="420830" y="3259730"/>
                  <a:pt x="420830" y="3259730"/>
                </a:cubicBezTo>
                <a:cubicBezTo>
                  <a:pt x="422436" y="3253373"/>
                  <a:pt x="422436" y="3253373"/>
                  <a:pt x="422436" y="3253373"/>
                </a:cubicBezTo>
                <a:cubicBezTo>
                  <a:pt x="422436" y="3253373"/>
                  <a:pt x="422436" y="3253373"/>
                  <a:pt x="437934" y="3257291"/>
                </a:cubicBezTo>
                <a:cubicBezTo>
                  <a:pt x="424043" y="3247020"/>
                  <a:pt x="424043" y="3247020"/>
                  <a:pt x="424043" y="3247020"/>
                </a:cubicBezTo>
                <a:cubicBezTo>
                  <a:pt x="411752" y="3230393"/>
                  <a:pt x="416572" y="3211329"/>
                  <a:pt x="436892" y="3196184"/>
                </a:cubicBezTo>
                <a:cubicBezTo>
                  <a:pt x="438499" y="3189828"/>
                  <a:pt x="438499" y="3189828"/>
                  <a:pt x="440104" y="3183475"/>
                </a:cubicBezTo>
                <a:cubicBezTo>
                  <a:pt x="441711" y="3177119"/>
                  <a:pt x="441711" y="3177119"/>
                  <a:pt x="441711" y="3177119"/>
                </a:cubicBezTo>
                <a:cubicBezTo>
                  <a:pt x="441711" y="3177119"/>
                  <a:pt x="427815" y="3166848"/>
                  <a:pt x="427815" y="3166848"/>
                </a:cubicBezTo>
                <a:cubicBezTo>
                  <a:pt x="429421" y="3160492"/>
                  <a:pt x="432634" y="3147783"/>
                  <a:pt x="431027" y="3154138"/>
                </a:cubicBezTo>
                <a:cubicBezTo>
                  <a:pt x="434239" y="3141429"/>
                  <a:pt x="466847" y="3142909"/>
                  <a:pt x="471665" y="3123847"/>
                </a:cubicBezTo>
                <a:cubicBezTo>
                  <a:pt x="471665" y="3123847"/>
                  <a:pt x="473271" y="3117492"/>
                  <a:pt x="473271" y="3117492"/>
                </a:cubicBezTo>
                <a:cubicBezTo>
                  <a:pt x="457773" y="3113574"/>
                  <a:pt x="457773" y="3113574"/>
                  <a:pt x="456166" y="3119930"/>
                </a:cubicBezTo>
                <a:cubicBezTo>
                  <a:pt x="456166" y="3119930"/>
                  <a:pt x="456166" y="3119930"/>
                  <a:pt x="457773" y="3113574"/>
                </a:cubicBezTo>
                <a:cubicBezTo>
                  <a:pt x="442272" y="3109655"/>
                  <a:pt x="442272" y="3109655"/>
                  <a:pt x="443878" y="3103300"/>
                </a:cubicBezTo>
                <a:cubicBezTo>
                  <a:pt x="445484" y="3096947"/>
                  <a:pt x="445484" y="3096947"/>
                  <a:pt x="445484" y="3096947"/>
                </a:cubicBezTo>
                <a:cubicBezTo>
                  <a:pt x="460985" y="3100865"/>
                  <a:pt x="460985" y="3100865"/>
                  <a:pt x="460985" y="3100865"/>
                </a:cubicBezTo>
                <a:cubicBezTo>
                  <a:pt x="460985" y="3100865"/>
                  <a:pt x="460985" y="3100865"/>
                  <a:pt x="462592" y="3094511"/>
                </a:cubicBezTo>
                <a:cubicBezTo>
                  <a:pt x="462592" y="3094511"/>
                  <a:pt x="462592" y="3094511"/>
                  <a:pt x="464198" y="3088155"/>
                </a:cubicBezTo>
                <a:cubicBezTo>
                  <a:pt x="464198" y="3088155"/>
                  <a:pt x="478090" y="3098429"/>
                  <a:pt x="478090" y="3098429"/>
                </a:cubicBezTo>
                <a:cubicBezTo>
                  <a:pt x="478090" y="3098429"/>
                  <a:pt x="484515" y="3073009"/>
                  <a:pt x="496801" y="3089635"/>
                </a:cubicBezTo>
                <a:cubicBezTo>
                  <a:pt x="498407" y="3083281"/>
                  <a:pt x="482909" y="3079364"/>
                  <a:pt x="482909" y="3079364"/>
                </a:cubicBezTo>
                <a:cubicBezTo>
                  <a:pt x="482909" y="3079364"/>
                  <a:pt x="481302" y="3085718"/>
                  <a:pt x="465804" y="3081800"/>
                </a:cubicBezTo>
                <a:cubicBezTo>
                  <a:pt x="453515" y="3065173"/>
                  <a:pt x="444441" y="3035837"/>
                  <a:pt x="463152" y="3027046"/>
                </a:cubicBezTo>
                <a:cubicBezTo>
                  <a:pt x="464759" y="3020692"/>
                  <a:pt x="464759" y="3020692"/>
                  <a:pt x="464759" y="3020692"/>
                </a:cubicBezTo>
                <a:cubicBezTo>
                  <a:pt x="450866" y="3010419"/>
                  <a:pt x="447654" y="3023129"/>
                  <a:pt x="447654" y="3023129"/>
                </a:cubicBezTo>
                <a:cubicBezTo>
                  <a:pt x="446047" y="3029484"/>
                  <a:pt x="430549" y="3025566"/>
                  <a:pt x="427336" y="3038275"/>
                </a:cubicBezTo>
                <a:cubicBezTo>
                  <a:pt x="411838" y="3034358"/>
                  <a:pt x="411838" y="3034358"/>
                  <a:pt x="410232" y="3040711"/>
                </a:cubicBezTo>
                <a:cubicBezTo>
                  <a:pt x="410232" y="3040711"/>
                  <a:pt x="408626" y="3047067"/>
                  <a:pt x="408626" y="3047067"/>
                </a:cubicBezTo>
                <a:cubicBezTo>
                  <a:pt x="393124" y="3043148"/>
                  <a:pt x="393124" y="3043148"/>
                  <a:pt x="393124" y="3043148"/>
                </a:cubicBezTo>
                <a:cubicBezTo>
                  <a:pt x="393124" y="3043148"/>
                  <a:pt x="394731" y="3036793"/>
                  <a:pt x="379232" y="3032876"/>
                </a:cubicBezTo>
                <a:cubicBezTo>
                  <a:pt x="399549" y="3017730"/>
                  <a:pt x="370159" y="3003539"/>
                  <a:pt x="356267" y="2993268"/>
                </a:cubicBezTo>
                <a:cubicBezTo>
                  <a:pt x="361085" y="2974204"/>
                  <a:pt x="367510" y="2948786"/>
                  <a:pt x="336510" y="2940950"/>
                </a:cubicBezTo>
                <a:cubicBezTo>
                  <a:pt x="341329" y="2921886"/>
                  <a:pt x="375541" y="2917015"/>
                  <a:pt x="387828" y="2933639"/>
                </a:cubicBezTo>
                <a:cubicBezTo>
                  <a:pt x="387828" y="2933639"/>
                  <a:pt x="389433" y="2927285"/>
                  <a:pt x="389433" y="2927285"/>
                </a:cubicBezTo>
                <a:cubicBezTo>
                  <a:pt x="391039" y="2920932"/>
                  <a:pt x="408144" y="2918494"/>
                  <a:pt x="395859" y="2901868"/>
                </a:cubicBezTo>
                <a:cubicBezTo>
                  <a:pt x="412962" y="2899431"/>
                  <a:pt x="412962" y="2899431"/>
                  <a:pt x="412962" y="2899431"/>
                </a:cubicBezTo>
                <a:cubicBezTo>
                  <a:pt x="416176" y="2886720"/>
                  <a:pt x="402283" y="2876449"/>
                  <a:pt x="405496" y="2863740"/>
                </a:cubicBezTo>
                <a:cubicBezTo>
                  <a:pt x="407102" y="2857385"/>
                  <a:pt x="389997" y="2859822"/>
                  <a:pt x="388392" y="2866176"/>
                </a:cubicBezTo>
                <a:cubicBezTo>
                  <a:pt x="376105" y="2849550"/>
                  <a:pt x="379317" y="2836840"/>
                  <a:pt x="367029" y="2820213"/>
                </a:cubicBezTo>
                <a:cubicBezTo>
                  <a:pt x="370240" y="2807504"/>
                  <a:pt x="373454" y="2794795"/>
                  <a:pt x="390561" y="2792360"/>
                </a:cubicBezTo>
                <a:cubicBezTo>
                  <a:pt x="392168" y="2786004"/>
                  <a:pt x="376665" y="2782086"/>
                  <a:pt x="395380" y="2773295"/>
                </a:cubicBezTo>
                <a:cubicBezTo>
                  <a:pt x="393773" y="2779651"/>
                  <a:pt x="396986" y="2766942"/>
                  <a:pt x="398592" y="2760586"/>
                </a:cubicBezTo>
                <a:cubicBezTo>
                  <a:pt x="403411" y="2741523"/>
                  <a:pt x="406623" y="2728813"/>
                  <a:pt x="395940" y="2705831"/>
                </a:cubicBezTo>
                <a:cubicBezTo>
                  <a:pt x="426940" y="2713667"/>
                  <a:pt x="417867" y="2684331"/>
                  <a:pt x="424292" y="2658913"/>
                </a:cubicBezTo>
                <a:cubicBezTo>
                  <a:pt x="424292" y="2658913"/>
                  <a:pt x="408790" y="2654995"/>
                  <a:pt x="408790" y="2654995"/>
                </a:cubicBezTo>
                <a:cubicBezTo>
                  <a:pt x="396504" y="2638368"/>
                  <a:pt x="415215" y="2629577"/>
                  <a:pt x="416821" y="2623221"/>
                </a:cubicBezTo>
                <a:cubicBezTo>
                  <a:pt x="416821" y="2623221"/>
                  <a:pt x="432323" y="2627140"/>
                  <a:pt x="433929" y="2620785"/>
                </a:cubicBezTo>
                <a:cubicBezTo>
                  <a:pt x="437142" y="2608077"/>
                  <a:pt x="421640" y="2604158"/>
                  <a:pt x="406141" y="2600241"/>
                </a:cubicBezTo>
                <a:cubicBezTo>
                  <a:pt x="409354" y="2587532"/>
                  <a:pt x="426459" y="2585094"/>
                  <a:pt x="426459" y="2585094"/>
                </a:cubicBezTo>
                <a:cubicBezTo>
                  <a:pt x="429671" y="2572384"/>
                  <a:pt x="418992" y="2549404"/>
                  <a:pt x="423810" y="2530341"/>
                </a:cubicBezTo>
                <a:cubicBezTo>
                  <a:pt x="439309" y="2534258"/>
                  <a:pt x="439309" y="2534258"/>
                  <a:pt x="439309" y="2534258"/>
                </a:cubicBezTo>
                <a:cubicBezTo>
                  <a:pt x="448946" y="2496130"/>
                  <a:pt x="424374" y="2462878"/>
                  <a:pt x="449510" y="2428667"/>
                </a:cubicBezTo>
                <a:cubicBezTo>
                  <a:pt x="466614" y="2426230"/>
                  <a:pt x="480510" y="2436504"/>
                  <a:pt x="494401" y="2446775"/>
                </a:cubicBezTo>
                <a:cubicBezTo>
                  <a:pt x="499220" y="2427712"/>
                  <a:pt x="486934" y="2411085"/>
                  <a:pt x="507252" y="2395938"/>
                </a:cubicBezTo>
                <a:cubicBezTo>
                  <a:pt x="493359" y="2385665"/>
                  <a:pt x="491754" y="2392021"/>
                  <a:pt x="476252" y="2388103"/>
                </a:cubicBezTo>
                <a:cubicBezTo>
                  <a:pt x="477858" y="2381747"/>
                  <a:pt x="463966" y="2371476"/>
                  <a:pt x="467179" y="2358767"/>
                </a:cubicBezTo>
                <a:cubicBezTo>
                  <a:pt x="467179" y="2358767"/>
                  <a:pt x="482677" y="2362685"/>
                  <a:pt x="482677" y="2362685"/>
                </a:cubicBezTo>
                <a:cubicBezTo>
                  <a:pt x="487496" y="2343620"/>
                  <a:pt x="471997" y="2339703"/>
                  <a:pt x="475209" y="2326993"/>
                </a:cubicBezTo>
                <a:cubicBezTo>
                  <a:pt x="476816" y="2320640"/>
                  <a:pt x="478421" y="2314284"/>
                  <a:pt x="493921" y="2318202"/>
                </a:cubicBezTo>
                <a:cubicBezTo>
                  <a:pt x="498739" y="2299139"/>
                  <a:pt x="483241" y="2295222"/>
                  <a:pt x="467742" y="2291303"/>
                </a:cubicBezTo>
                <a:lnTo>
                  <a:pt x="468852" y="2288173"/>
                </a:lnTo>
                <a:lnTo>
                  <a:pt x="460562" y="2254480"/>
                </a:lnTo>
                <a:cubicBezTo>
                  <a:pt x="460562" y="2254480"/>
                  <a:pt x="460562" y="2254480"/>
                  <a:pt x="477150" y="2258673"/>
                </a:cubicBezTo>
                <a:lnTo>
                  <a:pt x="471769" y="2279959"/>
                </a:lnTo>
                <a:lnTo>
                  <a:pt x="482056" y="2250977"/>
                </a:lnTo>
                <a:cubicBezTo>
                  <a:pt x="488743" y="2240837"/>
                  <a:pt x="498500" y="2234853"/>
                  <a:pt x="514801" y="2235593"/>
                </a:cubicBezTo>
                <a:cubicBezTo>
                  <a:pt x="518014" y="2222884"/>
                  <a:pt x="502515" y="2218967"/>
                  <a:pt x="504122" y="2212613"/>
                </a:cubicBezTo>
                <a:cubicBezTo>
                  <a:pt x="508940" y="2193548"/>
                  <a:pt x="508940" y="2193548"/>
                  <a:pt x="512152" y="2180838"/>
                </a:cubicBezTo>
                <a:cubicBezTo>
                  <a:pt x="513759" y="2174484"/>
                  <a:pt x="515365" y="2168129"/>
                  <a:pt x="530863" y="2172046"/>
                </a:cubicBezTo>
                <a:cubicBezTo>
                  <a:pt x="535682" y="2152984"/>
                  <a:pt x="540501" y="2133920"/>
                  <a:pt x="509505" y="2126084"/>
                </a:cubicBezTo>
                <a:cubicBezTo>
                  <a:pt x="525003" y="2130002"/>
                  <a:pt x="531428" y="2104584"/>
                  <a:pt x="545319" y="2114856"/>
                </a:cubicBezTo>
                <a:cubicBezTo>
                  <a:pt x="546926" y="2108501"/>
                  <a:pt x="531428" y="2104584"/>
                  <a:pt x="531428" y="2104584"/>
                </a:cubicBezTo>
                <a:cubicBezTo>
                  <a:pt x="525567" y="2062539"/>
                  <a:pt x="559776" y="2057665"/>
                  <a:pt x="550702" y="2028330"/>
                </a:cubicBezTo>
                <a:cubicBezTo>
                  <a:pt x="572626" y="2006828"/>
                  <a:pt x="544841" y="1986284"/>
                  <a:pt x="530949" y="1976011"/>
                </a:cubicBezTo>
                <a:cubicBezTo>
                  <a:pt x="534162" y="1963302"/>
                  <a:pt x="535768" y="1956948"/>
                  <a:pt x="537374" y="1950593"/>
                </a:cubicBezTo>
                <a:cubicBezTo>
                  <a:pt x="552872" y="1954511"/>
                  <a:pt x="551266" y="1960866"/>
                  <a:pt x="551266" y="1960866"/>
                </a:cubicBezTo>
                <a:cubicBezTo>
                  <a:pt x="569977" y="1952074"/>
                  <a:pt x="562510" y="1916384"/>
                  <a:pt x="581220" y="1907592"/>
                </a:cubicBezTo>
                <a:cubicBezTo>
                  <a:pt x="567329" y="1897319"/>
                  <a:pt x="592464" y="1863110"/>
                  <a:pt x="561468" y="1855274"/>
                </a:cubicBezTo>
                <a:cubicBezTo>
                  <a:pt x="567893" y="1829856"/>
                  <a:pt x="584997" y="1827420"/>
                  <a:pt x="574318" y="1804439"/>
                </a:cubicBezTo>
                <a:cubicBezTo>
                  <a:pt x="591422" y="1802002"/>
                  <a:pt x="596240" y="1782937"/>
                  <a:pt x="627237" y="1790772"/>
                </a:cubicBezTo>
                <a:cubicBezTo>
                  <a:pt x="632056" y="1771709"/>
                  <a:pt x="619770" y="1755081"/>
                  <a:pt x="636875" y="1752645"/>
                </a:cubicBezTo>
                <a:cubicBezTo>
                  <a:pt x="638481" y="1746290"/>
                  <a:pt x="622983" y="1742373"/>
                  <a:pt x="622983" y="1742373"/>
                </a:cubicBezTo>
                <a:cubicBezTo>
                  <a:pt x="626195" y="1729663"/>
                  <a:pt x="626195" y="1729663"/>
                  <a:pt x="627801" y="1723309"/>
                </a:cubicBezTo>
                <a:cubicBezTo>
                  <a:pt x="618727" y="1693974"/>
                  <a:pt x="616079" y="1639220"/>
                  <a:pt x="665787" y="1638263"/>
                </a:cubicBezTo>
                <a:cubicBezTo>
                  <a:pt x="655107" y="1615281"/>
                  <a:pt x="694138" y="1591344"/>
                  <a:pt x="666351" y="1570799"/>
                </a:cubicBezTo>
                <a:cubicBezTo>
                  <a:pt x="669563" y="1558090"/>
                  <a:pt x="674382" y="1539027"/>
                  <a:pt x="680806" y="1513609"/>
                </a:cubicBezTo>
                <a:cubicBezTo>
                  <a:pt x="680806" y="1513609"/>
                  <a:pt x="699517" y="1504817"/>
                  <a:pt x="699517" y="1504817"/>
                </a:cubicBezTo>
                <a:cubicBezTo>
                  <a:pt x="699517" y="1504817"/>
                  <a:pt x="685625" y="1494544"/>
                  <a:pt x="687231" y="1488191"/>
                </a:cubicBezTo>
                <a:cubicBezTo>
                  <a:pt x="687231" y="1488191"/>
                  <a:pt x="702730" y="1492108"/>
                  <a:pt x="702730" y="1492108"/>
                </a:cubicBezTo>
                <a:cubicBezTo>
                  <a:pt x="702730" y="1492108"/>
                  <a:pt x="704336" y="1485753"/>
                  <a:pt x="705942" y="1479398"/>
                </a:cubicBezTo>
                <a:cubicBezTo>
                  <a:pt x="705942" y="1479398"/>
                  <a:pt x="721444" y="1483318"/>
                  <a:pt x="723051" y="1476962"/>
                </a:cubicBezTo>
                <a:cubicBezTo>
                  <a:pt x="727869" y="1457899"/>
                  <a:pt x="732688" y="1438835"/>
                  <a:pt x="718792" y="1428562"/>
                </a:cubicBezTo>
                <a:cubicBezTo>
                  <a:pt x="723610" y="1409498"/>
                  <a:pt x="740719" y="1407061"/>
                  <a:pt x="745538" y="1387999"/>
                </a:cubicBezTo>
                <a:cubicBezTo>
                  <a:pt x="747144" y="1381642"/>
                  <a:pt x="731642" y="1377725"/>
                  <a:pt x="733249" y="1371371"/>
                </a:cubicBezTo>
                <a:cubicBezTo>
                  <a:pt x="734855" y="1365016"/>
                  <a:pt x="738067" y="1352306"/>
                  <a:pt x="741279" y="1339596"/>
                </a:cubicBezTo>
                <a:cubicBezTo>
                  <a:pt x="756782" y="1343516"/>
                  <a:pt x="756782" y="1343516"/>
                  <a:pt x="756782" y="1343516"/>
                </a:cubicBezTo>
                <a:cubicBezTo>
                  <a:pt x="775493" y="1334724"/>
                  <a:pt x="783523" y="1302952"/>
                  <a:pt x="754129" y="1288761"/>
                </a:cubicBezTo>
                <a:cubicBezTo>
                  <a:pt x="760555" y="1263343"/>
                  <a:pt x="794767" y="1258469"/>
                  <a:pt x="782481" y="1241843"/>
                </a:cubicBezTo>
                <a:cubicBezTo>
                  <a:pt x="784088" y="1235487"/>
                  <a:pt x="782481" y="1241843"/>
                  <a:pt x="799586" y="1239405"/>
                </a:cubicBezTo>
                <a:cubicBezTo>
                  <a:pt x="785693" y="1229134"/>
                  <a:pt x="806011" y="1213988"/>
                  <a:pt x="790512" y="1210069"/>
                </a:cubicBezTo>
                <a:cubicBezTo>
                  <a:pt x="814605" y="1114752"/>
                  <a:pt x="844561" y="1061477"/>
                  <a:pt x="885758" y="963723"/>
                </a:cubicBezTo>
                <a:cubicBezTo>
                  <a:pt x="885758" y="963723"/>
                  <a:pt x="884152" y="970076"/>
                  <a:pt x="884152" y="970076"/>
                </a:cubicBezTo>
                <a:cubicBezTo>
                  <a:pt x="915149" y="977912"/>
                  <a:pt x="923180" y="946139"/>
                  <a:pt x="929605" y="920719"/>
                </a:cubicBezTo>
                <a:cubicBezTo>
                  <a:pt x="956350" y="880158"/>
                  <a:pt x="969200" y="829320"/>
                  <a:pt x="997548" y="782401"/>
                </a:cubicBezTo>
                <a:cubicBezTo>
                  <a:pt x="1005579" y="750628"/>
                  <a:pt x="1043001" y="733045"/>
                  <a:pt x="1035534" y="697354"/>
                </a:cubicBezTo>
                <a:cubicBezTo>
                  <a:pt x="1094882" y="658271"/>
                  <a:pt x="1101871" y="565391"/>
                  <a:pt x="1159610" y="532660"/>
                </a:cubicBezTo>
                <a:cubicBezTo>
                  <a:pt x="1176715" y="530223"/>
                  <a:pt x="1171896" y="549286"/>
                  <a:pt x="1173502" y="542933"/>
                </a:cubicBezTo>
                <a:cubicBezTo>
                  <a:pt x="1171896" y="549286"/>
                  <a:pt x="1184185" y="565913"/>
                  <a:pt x="1168684" y="561995"/>
                </a:cubicBezTo>
                <a:cubicBezTo>
                  <a:pt x="1177761" y="591331"/>
                  <a:pt x="1151015" y="631896"/>
                  <a:pt x="1146196" y="650960"/>
                </a:cubicBezTo>
                <a:cubicBezTo>
                  <a:pt x="1141378" y="670024"/>
                  <a:pt x="1134952" y="695442"/>
                  <a:pt x="1116242" y="704233"/>
                </a:cubicBezTo>
                <a:cubicBezTo>
                  <a:pt x="1114636" y="710588"/>
                  <a:pt x="1114636" y="710588"/>
                  <a:pt x="1113029" y="716943"/>
                </a:cubicBezTo>
                <a:cubicBezTo>
                  <a:pt x="1097531" y="713025"/>
                  <a:pt x="1108211" y="736007"/>
                  <a:pt x="1091106" y="738443"/>
                </a:cubicBezTo>
                <a:cubicBezTo>
                  <a:pt x="1089500" y="744798"/>
                  <a:pt x="1084681" y="763861"/>
                  <a:pt x="1067576" y="766299"/>
                </a:cubicBezTo>
                <a:cubicBezTo>
                  <a:pt x="1064364" y="779008"/>
                  <a:pt x="1071832" y="814699"/>
                  <a:pt x="1057939" y="804425"/>
                </a:cubicBezTo>
                <a:cubicBezTo>
                  <a:pt x="1054727" y="817135"/>
                  <a:pt x="1070225" y="821053"/>
                  <a:pt x="1068618" y="827408"/>
                </a:cubicBezTo>
                <a:cubicBezTo>
                  <a:pt x="1053121" y="823490"/>
                  <a:pt x="1053121" y="823490"/>
                  <a:pt x="1036015" y="825927"/>
                </a:cubicBezTo>
                <a:cubicBezTo>
                  <a:pt x="1046695" y="848909"/>
                  <a:pt x="1026378" y="864054"/>
                  <a:pt x="1038665" y="880681"/>
                </a:cubicBezTo>
                <a:cubicBezTo>
                  <a:pt x="1057375" y="871889"/>
                  <a:pt x="1065407" y="840117"/>
                  <a:pt x="1084117" y="831325"/>
                </a:cubicBezTo>
                <a:cubicBezTo>
                  <a:pt x="1081469" y="776570"/>
                  <a:pt x="1149890" y="766823"/>
                  <a:pt x="1164346" y="709632"/>
                </a:cubicBezTo>
                <a:cubicBezTo>
                  <a:pt x="1181451" y="707194"/>
                  <a:pt x="1186270" y="688133"/>
                  <a:pt x="1204980" y="679340"/>
                </a:cubicBezTo>
                <a:cubicBezTo>
                  <a:pt x="1203375" y="685695"/>
                  <a:pt x="1218873" y="689612"/>
                  <a:pt x="1222085" y="676902"/>
                </a:cubicBezTo>
                <a:cubicBezTo>
                  <a:pt x="1220478" y="683258"/>
                  <a:pt x="1217267" y="695967"/>
                  <a:pt x="1215660" y="702320"/>
                </a:cubicBezTo>
                <a:cubicBezTo>
                  <a:pt x="1217267" y="695967"/>
                  <a:pt x="1212448" y="715030"/>
                  <a:pt x="1214055" y="708676"/>
                </a:cubicBezTo>
                <a:cubicBezTo>
                  <a:pt x="1214055" y="708676"/>
                  <a:pt x="1212448" y="715030"/>
                  <a:pt x="1212448" y="715030"/>
                </a:cubicBezTo>
                <a:cubicBezTo>
                  <a:pt x="1196949" y="711112"/>
                  <a:pt x="1196949" y="711112"/>
                  <a:pt x="1196949" y="711112"/>
                </a:cubicBezTo>
                <a:cubicBezTo>
                  <a:pt x="1206023" y="740448"/>
                  <a:pt x="1215100" y="769785"/>
                  <a:pt x="1191567" y="797639"/>
                </a:cubicBezTo>
                <a:cubicBezTo>
                  <a:pt x="1208675" y="795202"/>
                  <a:pt x="1211888" y="782494"/>
                  <a:pt x="1230598" y="773702"/>
                </a:cubicBezTo>
                <a:cubicBezTo>
                  <a:pt x="1230598" y="773702"/>
                  <a:pt x="1233811" y="760993"/>
                  <a:pt x="1249310" y="764910"/>
                </a:cubicBezTo>
                <a:cubicBezTo>
                  <a:pt x="1250916" y="758557"/>
                  <a:pt x="1233811" y="760993"/>
                  <a:pt x="1232205" y="767348"/>
                </a:cubicBezTo>
                <a:cubicBezTo>
                  <a:pt x="1237024" y="748283"/>
                  <a:pt x="1269626" y="749765"/>
                  <a:pt x="1274445" y="730701"/>
                </a:cubicBezTo>
                <a:cubicBezTo>
                  <a:pt x="1291553" y="728265"/>
                  <a:pt x="1294765" y="715556"/>
                  <a:pt x="1325762" y="723391"/>
                </a:cubicBezTo>
                <a:cubicBezTo>
                  <a:pt x="1327368" y="717036"/>
                  <a:pt x="1327368" y="717036"/>
                  <a:pt x="1327368" y="717036"/>
                </a:cubicBezTo>
                <a:cubicBezTo>
                  <a:pt x="1328974" y="710682"/>
                  <a:pt x="1311870" y="713118"/>
                  <a:pt x="1313476" y="706764"/>
                </a:cubicBezTo>
                <a:cubicBezTo>
                  <a:pt x="1315082" y="700409"/>
                  <a:pt x="1330581" y="704326"/>
                  <a:pt x="1330581" y="704326"/>
                </a:cubicBezTo>
                <a:cubicBezTo>
                  <a:pt x="1330581" y="704326"/>
                  <a:pt x="1332187" y="697973"/>
                  <a:pt x="1332187" y="697973"/>
                </a:cubicBezTo>
                <a:cubicBezTo>
                  <a:pt x="1332187" y="697973"/>
                  <a:pt x="1316688" y="694055"/>
                  <a:pt x="1316688" y="694055"/>
                </a:cubicBezTo>
                <a:cubicBezTo>
                  <a:pt x="1316688" y="694055"/>
                  <a:pt x="1318295" y="687701"/>
                  <a:pt x="1318295" y="687701"/>
                </a:cubicBezTo>
                <a:cubicBezTo>
                  <a:pt x="1333793" y="691617"/>
                  <a:pt x="1333793" y="691617"/>
                  <a:pt x="1333793" y="691617"/>
                </a:cubicBezTo>
                <a:cubicBezTo>
                  <a:pt x="1349291" y="695535"/>
                  <a:pt x="1347685" y="701890"/>
                  <a:pt x="1346079" y="708244"/>
                </a:cubicBezTo>
                <a:cubicBezTo>
                  <a:pt x="1363184" y="705808"/>
                  <a:pt x="1363184" y="705808"/>
                  <a:pt x="1363184" y="705808"/>
                </a:cubicBezTo>
                <a:cubicBezTo>
                  <a:pt x="1377080" y="716080"/>
                  <a:pt x="1377080" y="716080"/>
                  <a:pt x="1377080" y="716080"/>
                </a:cubicBezTo>
                <a:cubicBezTo>
                  <a:pt x="1375473" y="722435"/>
                  <a:pt x="1375473" y="722435"/>
                  <a:pt x="1389366" y="732706"/>
                </a:cubicBezTo>
                <a:cubicBezTo>
                  <a:pt x="1389366" y="732706"/>
                  <a:pt x="1387759" y="739062"/>
                  <a:pt x="1387759" y="739062"/>
                </a:cubicBezTo>
                <a:cubicBezTo>
                  <a:pt x="1386152" y="745416"/>
                  <a:pt x="1386152" y="745416"/>
                  <a:pt x="1370654" y="741498"/>
                </a:cubicBezTo>
                <a:cubicBezTo>
                  <a:pt x="1369048" y="747853"/>
                  <a:pt x="1369048" y="747853"/>
                  <a:pt x="1369048" y="747853"/>
                </a:cubicBezTo>
                <a:cubicBezTo>
                  <a:pt x="1367443" y="754207"/>
                  <a:pt x="1382941" y="758125"/>
                  <a:pt x="1381334" y="764480"/>
                </a:cubicBezTo>
                <a:cubicBezTo>
                  <a:pt x="1396832" y="768397"/>
                  <a:pt x="1384547" y="751771"/>
                  <a:pt x="1400045" y="755688"/>
                </a:cubicBezTo>
                <a:cubicBezTo>
                  <a:pt x="1395226" y="774751"/>
                  <a:pt x="1378122" y="777189"/>
                  <a:pt x="1376515" y="783543"/>
                </a:cubicBezTo>
                <a:cubicBezTo>
                  <a:pt x="1376515" y="783543"/>
                  <a:pt x="1374909" y="789898"/>
                  <a:pt x="1374909" y="789898"/>
                </a:cubicBezTo>
                <a:cubicBezTo>
                  <a:pt x="1376515" y="783543"/>
                  <a:pt x="1392014" y="787460"/>
                  <a:pt x="1392014" y="787460"/>
                </a:cubicBezTo>
                <a:cubicBezTo>
                  <a:pt x="1374909" y="789898"/>
                  <a:pt x="1390408" y="793816"/>
                  <a:pt x="1404300" y="804087"/>
                </a:cubicBezTo>
                <a:cubicBezTo>
                  <a:pt x="1385589" y="812878"/>
                  <a:pt x="1401088" y="816797"/>
                  <a:pt x="1416586" y="820714"/>
                </a:cubicBezTo>
                <a:cubicBezTo>
                  <a:pt x="1399481" y="823152"/>
                  <a:pt x="1413373" y="833423"/>
                  <a:pt x="1396268" y="835861"/>
                </a:cubicBezTo>
                <a:cubicBezTo>
                  <a:pt x="1410161" y="846132"/>
                  <a:pt x="1408555" y="852487"/>
                  <a:pt x="1403736" y="871552"/>
                </a:cubicBezTo>
                <a:cubicBezTo>
                  <a:pt x="1422450" y="862759"/>
                  <a:pt x="1419237" y="875470"/>
                  <a:pt x="1434736" y="879387"/>
                </a:cubicBezTo>
                <a:cubicBezTo>
                  <a:pt x="1451840" y="876950"/>
                  <a:pt x="1468945" y="874512"/>
                  <a:pt x="1486050" y="872075"/>
                </a:cubicBezTo>
                <a:cubicBezTo>
                  <a:pt x="1482837" y="884784"/>
                  <a:pt x="1486050" y="872075"/>
                  <a:pt x="1501552" y="875994"/>
                </a:cubicBezTo>
                <a:cubicBezTo>
                  <a:pt x="1496733" y="895058"/>
                  <a:pt x="1513838" y="892620"/>
                  <a:pt x="1527729" y="902893"/>
                </a:cubicBezTo>
                <a:cubicBezTo>
                  <a:pt x="1543228" y="906811"/>
                  <a:pt x="1571016" y="927355"/>
                  <a:pt x="1557124" y="917083"/>
                </a:cubicBezTo>
                <a:cubicBezTo>
                  <a:pt x="1574229" y="914646"/>
                  <a:pt x="1562985" y="959128"/>
                  <a:pt x="1583302" y="943982"/>
                </a:cubicBezTo>
                <a:cubicBezTo>
                  <a:pt x="1595588" y="960609"/>
                  <a:pt x="1576877" y="969400"/>
                  <a:pt x="1590769" y="979672"/>
                </a:cubicBezTo>
                <a:cubicBezTo>
                  <a:pt x="1592375" y="973319"/>
                  <a:pt x="1592375" y="973319"/>
                  <a:pt x="1607874" y="977235"/>
                </a:cubicBezTo>
                <a:lnTo>
                  <a:pt x="1604661" y="989944"/>
                </a:lnTo>
                <a:cubicBezTo>
                  <a:pt x="1604661" y="989944"/>
                  <a:pt x="1604661" y="989944"/>
                  <a:pt x="1620163" y="993862"/>
                </a:cubicBezTo>
                <a:cubicBezTo>
                  <a:pt x="1620163" y="993862"/>
                  <a:pt x="1603055" y="996299"/>
                  <a:pt x="1603055" y="996299"/>
                </a:cubicBezTo>
                <a:cubicBezTo>
                  <a:pt x="1603055" y="996299"/>
                  <a:pt x="1603055" y="996299"/>
                  <a:pt x="1616951" y="1006572"/>
                </a:cubicBezTo>
                <a:cubicBezTo>
                  <a:pt x="1616951" y="1006572"/>
                  <a:pt x="1615344" y="1012926"/>
                  <a:pt x="1615344" y="1012926"/>
                </a:cubicBezTo>
                <a:cubicBezTo>
                  <a:pt x="1599843" y="1009007"/>
                  <a:pt x="1598236" y="1015362"/>
                  <a:pt x="1598236" y="1015362"/>
                </a:cubicBezTo>
                <a:cubicBezTo>
                  <a:pt x="1596630" y="1021716"/>
                  <a:pt x="1596630" y="1021716"/>
                  <a:pt x="1595024" y="1028072"/>
                </a:cubicBezTo>
                <a:cubicBezTo>
                  <a:pt x="1596630" y="1021716"/>
                  <a:pt x="1596630" y="1021716"/>
                  <a:pt x="1612132" y="1025635"/>
                </a:cubicBezTo>
                <a:cubicBezTo>
                  <a:pt x="1600888" y="1070117"/>
                  <a:pt x="1608355" y="1105808"/>
                  <a:pt x="1586432" y="1127309"/>
                </a:cubicBezTo>
                <a:cubicBezTo>
                  <a:pt x="1583219" y="1140018"/>
                  <a:pt x="1578401" y="1159081"/>
                  <a:pt x="1573582" y="1178146"/>
                </a:cubicBezTo>
                <a:cubicBezTo>
                  <a:pt x="1581050" y="1213835"/>
                  <a:pt x="1555914" y="1248045"/>
                  <a:pt x="1547882" y="1279818"/>
                </a:cubicBezTo>
                <a:cubicBezTo>
                  <a:pt x="1547882" y="1279818"/>
                  <a:pt x="1563381" y="1283736"/>
                  <a:pt x="1561775" y="1290091"/>
                </a:cubicBezTo>
                <a:cubicBezTo>
                  <a:pt x="1558563" y="1302800"/>
                  <a:pt x="1555350" y="1315509"/>
                  <a:pt x="1552137" y="1328218"/>
                </a:cubicBezTo>
                <a:cubicBezTo>
                  <a:pt x="1547319" y="1347282"/>
                  <a:pt x="1538224" y="1366954"/>
                  <a:pt x="1531268" y="1386323"/>
                </a:cubicBezTo>
                <a:lnTo>
                  <a:pt x="1525262" y="1407791"/>
                </a:lnTo>
                <a:lnTo>
                  <a:pt x="1537525" y="1425810"/>
                </a:lnTo>
                <a:cubicBezTo>
                  <a:pt x="1543709" y="1439630"/>
                  <a:pt x="1546240" y="1455863"/>
                  <a:pt x="1550288" y="1472001"/>
                </a:cubicBezTo>
                <a:cubicBezTo>
                  <a:pt x="1550423" y="1474178"/>
                  <a:pt x="1556485" y="1473801"/>
                  <a:pt x="1556756" y="1478155"/>
                </a:cubicBezTo>
                <a:cubicBezTo>
                  <a:pt x="1585983" y="1458854"/>
                  <a:pt x="1548798" y="1448055"/>
                  <a:pt x="1565765" y="1427331"/>
                </a:cubicBezTo>
                <a:cubicBezTo>
                  <a:pt x="1565359" y="1420801"/>
                  <a:pt x="1559161" y="1419000"/>
                  <a:pt x="1558620" y="1410293"/>
                </a:cubicBezTo>
                <a:cubicBezTo>
                  <a:pt x="1570743" y="1409538"/>
                  <a:pt x="1576806" y="1409162"/>
                  <a:pt x="1582596" y="1404430"/>
                </a:cubicBezTo>
                <a:cubicBezTo>
                  <a:pt x="1596075" y="1425445"/>
                  <a:pt x="1597430" y="1447214"/>
                  <a:pt x="1604982" y="1470783"/>
                </a:cubicBezTo>
                <a:cubicBezTo>
                  <a:pt x="1611992" y="1485645"/>
                  <a:pt x="1631398" y="1504106"/>
                  <a:pt x="1608097" y="1520854"/>
                </a:cubicBezTo>
                <a:cubicBezTo>
                  <a:pt x="1635580" y="1522421"/>
                  <a:pt x="1636849" y="1542831"/>
                  <a:pt x="1646397" y="1558730"/>
                </a:cubicBezTo>
                <a:lnTo>
                  <a:pt x="1650089" y="1562407"/>
                </a:lnTo>
                <a:lnTo>
                  <a:pt x="1658298" y="1550536"/>
                </a:lnTo>
                <a:cubicBezTo>
                  <a:pt x="1675971" y="1480616"/>
                  <a:pt x="1681430" y="1394084"/>
                  <a:pt x="1728357" y="1338321"/>
                </a:cubicBezTo>
                <a:cubicBezTo>
                  <a:pt x="1729964" y="1331964"/>
                  <a:pt x="1716138" y="1321709"/>
                  <a:pt x="1717745" y="1315351"/>
                </a:cubicBezTo>
                <a:cubicBezTo>
                  <a:pt x="1737997" y="1300185"/>
                  <a:pt x="1722565" y="1296283"/>
                  <a:pt x="1742817" y="1281115"/>
                </a:cubicBezTo>
                <a:cubicBezTo>
                  <a:pt x="1744423" y="1274758"/>
                  <a:pt x="1728992" y="1270857"/>
                  <a:pt x="1730598" y="1264501"/>
                </a:cubicBezTo>
                <a:cubicBezTo>
                  <a:pt x="1750850" y="1249333"/>
                  <a:pt x="1741844" y="1220007"/>
                  <a:pt x="1765310" y="1192126"/>
                </a:cubicBezTo>
                <a:cubicBezTo>
                  <a:pt x="1768524" y="1179413"/>
                  <a:pt x="1773344" y="1160345"/>
                  <a:pt x="1778163" y="1141276"/>
                </a:cubicBezTo>
                <a:cubicBezTo>
                  <a:pt x="1781377" y="1128562"/>
                  <a:pt x="1789410" y="1096782"/>
                  <a:pt x="1795837" y="1071357"/>
                </a:cubicBezTo>
                <a:cubicBezTo>
                  <a:pt x="1799050" y="1058643"/>
                  <a:pt x="1816086" y="1056186"/>
                  <a:pt x="1802264" y="1045931"/>
                </a:cubicBezTo>
                <a:cubicBezTo>
                  <a:pt x="1803871" y="1039574"/>
                  <a:pt x="1803871" y="1039574"/>
                  <a:pt x="1805477" y="1033218"/>
                </a:cubicBezTo>
                <a:cubicBezTo>
                  <a:pt x="1808691" y="1020506"/>
                  <a:pt x="1827333" y="1011692"/>
                  <a:pt x="1830546" y="998981"/>
                </a:cubicBezTo>
                <a:cubicBezTo>
                  <a:pt x="1835366" y="979911"/>
                  <a:pt x="1827970" y="944229"/>
                  <a:pt x="1845006" y="941773"/>
                </a:cubicBezTo>
                <a:cubicBezTo>
                  <a:pt x="1839217" y="899735"/>
                  <a:pt x="1867499" y="852784"/>
                  <a:pt x="1880353" y="801933"/>
                </a:cubicBezTo>
                <a:cubicBezTo>
                  <a:pt x="1881959" y="795577"/>
                  <a:pt x="1886779" y="776508"/>
                  <a:pt x="1905421" y="767696"/>
                </a:cubicBezTo>
                <a:cubicBezTo>
                  <a:pt x="1912816" y="803378"/>
                  <a:pt x="1901570" y="847872"/>
                  <a:pt x="1891930" y="886009"/>
                </a:cubicBezTo>
                <a:cubicBezTo>
                  <a:pt x="1910575" y="877198"/>
                  <a:pt x="1901570" y="847872"/>
                  <a:pt x="1920216" y="839060"/>
                </a:cubicBezTo>
                <a:cubicBezTo>
                  <a:pt x="1923428" y="826347"/>
                  <a:pt x="1926642" y="813634"/>
                  <a:pt x="1931463" y="794565"/>
                </a:cubicBezTo>
                <a:cubicBezTo>
                  <a:pt x="1931463" y="794565"/>
                  <a:pt x="1933069" y="788209"/>
                  <a:pt x="1933069" y="788209"/>
                </a:cubicBezTo>
                <a:cubicBezTo>
                  <a:pt x="1933069" y="788209"/>
                  <a:pt x="1948498" y="792108"/>
                  <a:pt x="1946891" y="798465"/>
                </a:cubicBezTo>
                <a:cubicBezTo>
                  <a:pt x="1942072" y="817534"/>
                  <a:pt x="1938858" y="830247"/>
                  <a:pt x="1935645" y="842959"/>
                </a:cubicBezTo>
                <a:cubicBezTo>
                  <a:pt x="1930824" y="862028"/>
                  <a:pt x="1926004" y="881097"/>
                  <a:pt x="1919578" y="906522"/>
                </a:cubicBezTo>
                <a:cubicBezTo>
                  <a:pt x="1935006" y="910422"/>
                  <a:pt x="1935006" y="910422"/>
                  <a:pt x="1935006" y="910422"/>
                </a:cubicBezTo>
                <a:cubicBezTo>
                  <a:pt x="1952045" y="907967"/>
                  <a:pt x="1947860" y="859573"/>
                  <a:pt x="1960079" y="876185"/>
                </a:cubicBezTo>
                <a:cubicBezTo>
                  <a:pt x="1964899" y="857117"/>
                  <a:pt x="1971325" y="831691"/>
                  <a:pt x="1988361" y="829235"/>
                </a:cubicBezTo>
                <a:cubicBezTo>
                  <a:pt x="1979359" y="799909"/>
                  <a:pt x="1998001" y="791096"/>
                  <a:pt x="1990606" y="755414"/>
                </a:cubicBezTo>
                <a:cubicBezTo>
                  <a:pt x="2007640" y="752958"/>
                  <a:pt x="2007640" y="752958"/>
                  <a:pt x="2021463" y="763215"/>
                </a:cubicBezTo>
                <a:cubicBezTo>
                  <a:pt x="2021463" y="763215"/>
                  <a:pt x="2024676" y="750502"/>
                  <a:pt x="2038502" y="760758"/>
                </a:cubicBezTo>
                <a:cubicBezTo>
                  <a:pt x="2040108" y="754404"/>
                  <a:pt x="2055537" y="758303"/>
                  <a:pt x="2055537" y="758303"/>
                </a:cubicBezTo>
                <a:lnTo>
                  <a:pt x="2053931" y="764659"/>
                </a:lnTo>
                <a:cubicBezTo>
                  <a:pt x="2052324" y="771015"/>
                  <a:pt x="2036895" y="767116"/>
                  <a:pt x="2036895" y="767116"/>
                </a:cubicBezTo>
                <a:cubicBezTo>
                  <a:pt x="2033682" y="779829"/>
                  <a:pt x="2050717" y="777372"/>
                  <a:pt x="2049110" y="783729"/>
                </a:cubicBezTo>
                <a:cubicBezTo>
                  <a:pt x="2066146" y="781272"/>
                  <a:pt x="2067753" y="774915"/>
                  <a:pt x="2083181" y="778815"/>
                </a:cubicBezTo>
                <a:cubicBezTo>
                  <a:pt x="2084787" y="772458"/>
                  <a:pt x="2084787" y="772458"/>
                  <a:pt x="2084787" y="772458"/>
                </a:cubicBezTo>
                <a:cubicBezTo>
                  <a:pt x="2084787" y="772458"/>
                  <a:pt x="2084787" y="772458"/>
                  <a:pt x="2100216" y="776358"/>
                </a:cubicBezTo>
                <a:cubicBezTo>
                  <a:pt x="2100216" y="776358"/>
                  <a:pt x="2117255" y="773904"/>
                  <a:pt x="2115649" y="780259"/>
                </a:cubicBezTo>
                <a:cubicBezTo>
                  <a:pt x="2115649" y="780259"/>
                  <a:pt x="2131078" y="784158"/>
                  <a:pt x="2131078" y="784158"/>
                </a:cubicBezTo>
                <a:cubicBezTo>
                  <a:pt x="2131078" y="784158"/>
                  <a:pt x="2131078" y="784158"/>
                  <a:pt x="2132684" y="777804"/>
                </a:cubicBezTo>
                <a:cubicBezTo>
                  <a:pt x="2132684" y="777804"/>
                  <a:pt x="2132684" y="777804"/>
                  <a:pt x="2134291" y="771446"/>
                </a:cubicBezTo>
                <a:cubicBezTo>
                  <a:pt x="2151327" y="768990"/>
                  <a:pt x="2151327" y="768990"/>
                  <a:pt x="2151327" y="768990"/>
                </a:cubicBezTo>
                <a:cubicBezTo>
                  <a:pt x="2151327" y="768990"/>
                  <a:pt x="2151327" y="768990"/>
                  <a:pt x="2166755" y="772890"/>
                </a:cubicBezTo>
                <a:cubicBezTo>
                  <a:pt x="2166755" y="772890"/>
                  <a:pt x="2165148" y="779246"/>
                  <a:pt x="2165148" y="779246"/>
                </a:cubicBezTo>
                <a:cubicBezTo>
                  <a:pt x="2165148" y="779246"/>
                  <a:pt x="2165148" y="779246"/>
                  <a:pt x="2163542" y="785603"/>
                </a:cubicBezTo>
                <a:cubicBezTo>
                  <a:pt x="2163542" y="785603"/>
                  <a:pt x="2161934" y="791958"/>
                  <a:pt x="2161934" y="791958"/>
                </a:cubicBezTo>
                <a:cubicBezTo>
                  <a:pt x="2175760" y="802216"/>
                  <a:pt x="2178973" y="789504"/>
                  <a:pt x="2178973" y="789504"/>
                </a:cubicBezTo>
                <a:cubicBezTo>
                  <a:pt x="2165148" y="779246"/>
                  <a:pt x="2166755" y="772890"/>
                  <a:pt x="2168361" y="766535"/>
                </a:cubicBezTo>
                <a:cubicBezTo>
                  <a:pt x="2152933" y="762635"/>
                  <a:pt x="2152933" y="762635"/>
                  <a:pt x="2139111" y="752378"/>
                </a:cubicBezTo>
                <a:cubicBezTo>
                  <a:pt x="2140717" y="746021"/>
                  <a:pt x="2140717" y="746021"/>
                  <a:pt x="2140717" y="746021"/>
                </a:cubicBezTo>
                <a:cubicBezTo>
                  <a:pt x="2140717" y="746021"/>
                  <a:pt x="2140717" y="746021"/>
                  <a:pt x="2156147" y="749922"/>
                </a:cubicBezTo>
                <a:cubicBezTo>
                  <a:pt x="2156147" y="749922"/>
                  <a:pt x="2156147" y="749922"/>
                  <a:pt x="2154539" y="756278"/>
                </a:cubicBezTo>
                <a:cubicBezTo>
                  <a:pt x="2154539" y="756278"/>
                  <a:pt x="2169969" y="760178"/>
                  <a:pt x="2169969" y="760178"/>
                </a:cubicBezTo>
                <a:cubicBezTo>
                  <a:pt x="2171575" y="753821"/>
                  <a:pt x="2187007" y="757721"/>
                  <a:pt x="2202436" y="761622"/>
                </a:cubicBezTo>
                <a:cubicBezTo>
                  <a:pt x="2204042" y="755265"/>
                  <a:pt x="2204042" y="755265"/>
                  <a:pt x="2204042" y="755265"/>
                </a:cubicBezTo>
                <a:cubicBezTo>
                  <a:pt x="2207256" y="742553"/>
                  <a:pt x="2202436" y="761622"/>
                  <a:pt x="2219471" y="759164"/>
                </a:cubicBezTo>
                <a:cubicBezTo>
                  <a:pt x="2219471" y="759164"/>
                  <a:pt x="2221077" y="752809"/>
                  <a:pt x="2221077" y="752809"/>
                </a:cubicBezTo>
                <a:cubicBezTo>
                  <a:pt x="2222685" y="746453"/>
                  <a:pt x="2222685" y="746453"/>
                  <a:pt x="2222685" y="746453"/>
                </a:cubicBezTo>
                <a:cubicBezTo>
                  <a:pt x="2222685" y="746453"/>
                  <a:pt x="2224291" y="740096"/>
                  <a:pt x="2225898" y="733739"/>
                </a:cubicBezTo>
                <a:cubicBezTo>
                  <a:pt x="2242934" y="731284"/>
                  <a:pt x="2256759" y="741541"/>
                  <a:pt x="2253545" y="754253"/>
                </a:cubicBezTo>
                <a:cubicBezTo>
                  <a:pt x="2255152" y="747896"/>
                  <a:pt x="2256759" y="741541"/>
                  <a:pt x="2270581" y="751797"/>
                </a:cubicBezTo>
                <a:cubicBezTo>
                  <a:pt x="2251939" y="760610"/>
                  <a:pt x="2247119" y="779679"/>
                  <a:pt x="2260941" y="789935"/>
                </a:cubicBezTo>
                <a:cubicBezTo>
                  <a:pt x="2252907" y="821716"/>
                  <a:pt x="2251301" y="828073"/>
                  <a:pt x="2260302" y="857398"/>
                </a:cubicBezTo>
                <a:cubicBezTo>
                  <a:pt x="2261910" y="851041"/>
                  <a:pt x="2246481" y="847142"/>
                  <a:pt x="2244874" y="853498"/>
                </a:cubicBezTo>
                <a:cubicBezTo>
                  <a:pt x="2243267" y="859855"/>
                  <a:pt x="2260302" y="857398"/>
                  <a:pt x="2257089" y="870110"/>
                </a:cubicBezTo>
                <a:cubicBezTo>
                  <a:pt x="2261910" y="851041"/>
                  <a:pt x="2289553" y="871555"/>
                  <a:pt x="2289553" y="871555"/>
                </a:cubicBezTo>
                <a:cubicBezTo>
                  <a:pt x="2289553" y="871555"/>
                  <a:pt x="2306592" y="869099"/>
                  <a:pt x="2320414" y="879355"/>
                </a:cubicBezTo>
                <a:cubicBezTo>
                  <a:pt x="2332630" y="895967"/>
                  <a:pt x="2331023" y="902324"/>
                  <a:pt x="2312381" y="911136"/>
                </a:cubicBezTo>
                <a:cubicBezTo>
                  <a:pt x="2312381" y="911136"/>
                  <a:pt x="2312381" y="911136"/>
                  <a:pt x="2327810" y="915036"/>
                </a:cubicBezTo>
                <a:cubicBezTo>
                  <a:pt x="2327810" y="915036"/>
                  <a:pt x="2327810" y="915036"/>
                  <a:pt x="2326203" y="921393"/>
                </a:cubicBezTo>
                <a:cubicBezTo>
                  <a:pt x="2326203" y="921393"/>
                  <a:pt x="2326203" y="921393"/>
                  <a:pt x="2310774" y="917493"/>
                </a:cubicBezTo>
                <a:cubicBezTo>
                  <a:pt x="2309168" y="923849"/>
                  <a:pt x="2324596" y="927749"/>
                  <a:pt x="2338419" y="938005"/>
                </a:cubicBezTo>
                <a:cubicBezTo>
                  <a:pt x="2322990" y="934105"/>
                  <a:pt x="2333598" y="957074"/>
                  <a:pt x="2318169" y="953175"/>
                </a:cubicBezTo>
                <a:cubicBezTo>
                  <a:pt x="2327172" y="982500"/>
                  <a:pt x="2337784" y="1005469"/>
                  <a:pt x="2328144" y="1043607"/>
                </a:cubicBezTo>
                <a:cubicBezTo>
                  <a:pt x="2328144" y="1043607"/>
                  <a:pt x="2326537" y="1049964"/>
                  <a:pt x="2341966" y="1053863"/>
                </a:cubicBezTo>
                <a:cubicBezTo>
                  <a:pt x="2320111" y="1075389"/>
                  <a:pt x="2344541" y="1108614"/>
                  <a:pt x="2338115" y="1134039"/>
                </a:cubicBezTo>
                <a:cubicBezTo>
                  <a:pt x="2348723" y="1157009"/>
                  <a:pt x="2343903" y="1176077"/>
                  <a:pt x="2335870" y="1207859"/>
                </a:cubicBezTo>
                <a:cubicBezTo>
                  <a:pt x="2321410" y="1265064"/>
                  <a:pt x="2319168" y="1338885"/>
                  <a:pt x="2303102" y="1402449"/>
                </a:cubicBezTo>
                <a:cubicBezTo>
                  <a:pt x="2298282" y="1421519"/>
                  <a:pt x="2295069" y="1434230"/>
                  <a:pt x="2291855" y="1446944"/>
                </a:cubicBezTo>
                <a:cubicBezTo>
                  <a:pt x="2290248" y="1453299"/>
                  <a:pt x="2290248" y="1453299"/>
                  <a:pt x="2288642" y="1459656"/>
                </a:cubicBezTo>
                <a:cubicBezTo>
                  <a:pt x="2294430" y="1501693"/>
                  <a:pt x="2281577" y="1552544"/>
                  <a:pt x="2271936" y="1590683"/>
                </a:cubicBezTo>
                <a:cubicBezTo>
                  <a:pt x="2265510" y="1616109"/>
                  <a:pt x="2260690" y="1635177"/>
                  <a:pt x="2254263" y="1660602"/>
                </a:cubicBezTo>
                <a:cubicBezTo>
                  <a:pt x="2246231" y="1692383"/>
                  <a:pt x="2252019" y="1734423"/>
                  <a:pt x="2243986" y="1766203"/>
                </a:cubicBezTo>
                <a:cubicBezTo>
                  <a:pt x="2242378" y="1772560"/>
                  <a:pt x="2242378" y="1772560"/>
                  <a:pt x="2240772" y="1778916"/>
                </a:cubicBezTo>
                <a:cubicBezTo>
                  <a:pt x="2230495" y="1884517"/>
                  <a:pt x="2181325" y="2014100"/>
                  <a:pt x="2169441" y="2126057"/>
                </a:cubicBezTo>
                <a:cubicBezTo>
                  <a:pt x="2153374" y="2189620"/>
                  <a:pt x="2118665" y="2261997"/>
                  <a:pt x="2119634" y="2323104"/>
                </a:cubicBezTo>
                <a:cubicBezTo>
                  <a:pt x="2104205" y="2319205"/>
                  <a:pt x="2116420" y="2335816"/>
                  <a:pt x="2099385" y="2338273"/>
                </a:cubicBezTo>
                <a:cubicBezTo>
                  <a:pt x="2111600" y="2354884"/>
                  <a:pt x="2109994" y="2361240"/>
                  <a:pt x="2091351" y="2370054"/>
                </a:cubicBezTo>
                <a:cubicBezTo>
                  <a:pt x="2097460" y="2378360"/>
                  <a:pt x="2094247" y="2391073"/>
                  <a:pt x="2088904" y="2404092"/>
                </a:cubicBezTo>
                <a:lnTo>
                  <a:pt x="2087850" y="2406418"/>
                </a:lnTo>
                <a:lnTo>
                  <a:pt x="2086821" y="2417392"/>
                </a:lnTo>
                <a:cubicBezTo>
                  <a:pt x="2085695" y="2423745"/>
                  <a:pt x="2084553" y="2429826"/>
                  <a:pt x="2084891" y="2435269"/>
                </a:cubicBezTo>
                <a:cubicBezTo>
                  <a:pt x="2086313" y="2458126"/>
                  <a:pt x="2097965" y="2480347"/>
                  <a:pt x="2096830" y="2503365"/>
                </a:cubicBezTo>
                <a:cubicBezTo>
                  <a:pt x="2096451" y="2511037"/>
                  <a:pt x="2094652" y="2518798"/>
                  <a:pt x="2090579" y="2526700"/>
                </a:cubicBezTo>
                <a:cubicBezTo>
                  <a:pt x="2092205" y="2552823"/>
                  <a:pt x="2069581" y="2580455"/>
                  <a:pt x="2065415" y="2611309"/>
                </a:cubicBezTo>
                <a:cubicBezTo>
                  <a:pt x="2065957" y="2620017"/>
                  <a:pt x="2072426" y="2626171"/>
                  <a:pt x="2066769" y="2633079"/>
                </a:cubicBezTo>
                <a:cubicBezTo>
                  <a:pt x="2067041" y="2637432"/>
                  <a:pt x="2067311" y="2641787"/>
                  <a:pt x="2061791" y="2650871"/>
                </a:cubicBezTo>
                <a:cubicBezTo>
                  <a:pt x="2051428" y="2679925"/>
                  <a:pt x="2029076" y="2711911"/>
                  <a:pt x="2011972" y="2730459"/>
                </a:cubicBezTo>
                <a:cubicBezTo>
                  <a:pt x="2013327" y="2752228"/>
                  <a:pt x="2016170" y="2797943"/>
                  <a:pt x="1993277" y="2821221"/>
                </a:cubicBezTo>
                <a:cubicBezTo>
                  <a:pt x="1987622" y="2828130"/>
                  <a:pt x="1993683" y="2827752"/>
                  <a:pt x="1994089" y="2834283"/>
                </a:cubicBezTo>
                <a:cubicBezTo>
                  <a:pt x="1976309" y="2841946"/>
                  <a:pt x="1983184" y="2854629"/>
                  <a:pt x="1996121" y="2866937"/>
                </a:cubicBezTo>
                <a:cubicBezTo>
                  <a:pt x="1978070" y="2870245"/>
                  <a:pt x="1984538" y="2876399"/>
                  <a:pt x="1972820" y="2883685"/>
                </a:cubicBezTo>
                <a:cubicBezTo>
                  <a:pt x="1972956" y="2885861"/>
                  <a:pt x="1966624" y="2881885"/>
                  <a:pt x="1966488" y="2879708"/>
                </a:cubicBezTo>
                <a:cubicBezTo>
                  <a:pt x="1960696" y="2884439"/>
                  <a:pt x="1949790" y="2904786"/>
                  <a:pt x="1968655" y="2914539"/>
                </a:cubicBezTo>
                <a:cubicBezTo>
                  <a:pt x="1974581" y="2911984"/>
                  <a:pt x="1962186" y="2908385"/>
                  <a:pt x="1974445" y="2909808"/>
                </a:cubicBezTo>
                <a:cubicBezTo>
                  <a:pt x="1980373" y="2907254"/>
                  <a:pt x="1980373" y="2907254"/>
                  <a:pt x="1980373" y="2907254"/>
                </a:cubicBezTo>
                <a:cubicBezTo>
                  <a:pt x="1980373" y="2907254"/>
                  <a:pt x="1986434" y="2906877"/>
                  <a:pt x="1986434" y="2906877"/>
                </a:cubicBezTo>
                <a:cubicBezTo>
                  <a:pt x="1980509" y="2909431"/>
                  <a:pt x="1980509" y="2909431"/>
                  <a:pt x="1980644" y="2911608"/>
                </a:cubicBezTo>
                <a:cubicBezTo>
                  <a:pt x="1999236" y="2917006"/>
                  <a:pt x="1969603" y="2929778"/>
                  <a:pt x="1981863" y="2931201"/>
                </a:cubicBezTo>
                <a:cubicBezTo>
                  <a:pt x="1982269" y="2937731"/>
                  <a:pt x="1969603" y="2929778"/>
                  <a:pt x="1969468" y="2927601"/>
                </a:cubicBezTo>
                <a:cubicBezTo>
                  <a:pt x="1928386" y="2952010"/>
                  <a:pt x="1937700" y="3003879"/>
                  <a:pt x="1920731" y="3024603"/>
                </a:cubicBezTo>
                <a:cubicBezTo>
                  <a:pt x="1933534" y="3034733"/>
                  <a:pt x="1903900" y="3047504"/>
                  <a:pt x="1922899" y="3059434"/>
                </a:cubicBezTo>
                <a:cubicBezTo>
                  <a:pt x="1935023" y="3058680"/>
                  <a:pt x="1946876" y="3053571"/>
                  <a:pt x="1946470" y="3047041"/>
                </a:cubicBezTo>
                <a:cubicBezTo>
                  <a:pt x="1959000" y="3052817"/>
                  <a:pt x="1959813" y="3065879"/>
                  <a:pt x="1966282" y="3072032"/>
                </a:cubicBezTo>
                <a:cubicBezTo>
                  <a:pt x="1936784" y="3086981"/>
                  <a:pt x="1956054" y="3103264"/>
                  <a:pt x="1951075" y="3121057"/>
                </a:cubicBezTo>
                <a:cubicBezTo>
                  <a:pt x="1951752" y="3131941"/>
                  <a:pt x="1934515" y="3148312"/>
                  <a:pt x="1953513" y="3160242"/>
                </a:cubicBezTo>
                <a:cubicBezTo>
                  <a:pt x="1942471" y="3178412"/>
                  <a:pt x="1925505" y="3199136"/>
                  <a:pt x="1950837" y="3215043"/>
                </a:cubicBezTo>
                <a:cubicBezTo>
                  <a:pt x="1938848" y="3217974"/>
                  <a:pt x="1945317" y="3224127"/>
                  <a:pt x="1939390" y="3226681"/>
                </a:cubicBezTo>
                <a:cubicBezTo>
                  <a:pt x="1942624" y="3229758"/>
                  <a:pt x="1944343" y="3232930"/>
                  <a:pt x="1946768" y="3235237"/>
                </a:cubicBezTo>
                <a:lnTo>
                  <a:pt x="1950925" y="3236444"/>
                </a:lnTo>
                <a:lnTo>
                  <a:pt x="1953342" y="3227318"/>
                </a:lnTo>
                <a:cubicBezTo>
                  <a:pt x="1956335" y="3227909"/>
                  <a:pt x="1957831" y="3228205"/>
                  <a:pt x="1960824" y="3228797"/>
                </a:cubicBezTo>
                <a:cubicBezTo>
                  <a:pt x="1962237" y="3221645"/>
                  <a:pt x="1961684" y="3216582"/>
                  <a:pt x="1955228" y="3217782"/>
                </a:cubicBezTo>
                <a:cubicBezTo>
                  <a:pt x="1962935" y="3194534"/>
                  <a:pt x="1963795" y="3182318"/>
                  <a:pt x="1972609" y="3169198"/>
                </a:cubicBezTo>
                <a:cubicBezTo>
                  <a:pt x="1971031" y="3161454"/>
                  <a:pt x="1972834" y="3144471"/>
                  <a:pt x="1978819" y="3145654"/>
                </a:cubicBezTo>
                <a:cubicBezTo>
                  <a:pt x="1976216" y="3135230"/>
                  <a:pt x="1980623" y="3128670"/>
                  <a:pt x="1983924" y="3111982"/>
                </a:cubicBezTo>
                <a:cubicBezTo>
                  <a:pt x="1990462" y="3118230"/>
                  <a:pt x="1997226" y="3099749"/>
                  <a:pt x="1987776" y="3100358"/>
                </a:cubicBezTo>
                <a:cubicBezTo>
                  <a:pt x="1998558" y="3085150"/>
                  <a:pt x="1990358" y="3063711"/>
                  <a:pt x="2001693" y="3053566"/>
                </a:cubicBezTo>
                <a:cubicBezTo>
                  <a:pt x="2003579" y="3044030"/>
                  <a:pt x="2007432" y="3032406"/>
                  <a:pt x="2007821" y="3022574"/>
                </a:cubicBezTo>
                <a:cubicBezTo>
                  <a:pt x="2006325" y="3022278"/>
                  <a:pt x="2006325" y="3022278"/>
                  <a:pt x="2006325" y="3022278"/>
                </a:cubicBezTo>
                <a:cubicBezTo>
                  <a:pt x="2011122" y="3005886"/>
                  <a:pt x="2009379" y="2983247"/>
                  <a:pt x="2021267" y="2978166"/>
                </a:cubicBezTo>
                <a:cubicBezTo>
                  <a:pt x="2019136" y="2965359"/>
                  <a:pt x="2027949" y="2952238"/>
                  <a:pt x="2028810" y="2940022"/>
                </a:cubicBezTo>
                <a:cubicBezTo>
                  <a:pt x="2036210" y="2934054"/>
                  <a:pt x="2044633" y="2930766"/>
                  <a:pt x="2042030" y="2920342"/>
                </a:cubicBezTo>
                <a:cubicBezTo>
                  <a:pt x="2052423" y="2914965"/>
                  <a:pt x="2047605" y="2884286"/>
                  <a:pt x="2051929" y="2870279"/>
                </a:cubicBezTo>
                <a:cubicBezTo>
                  <a:pt x="2055783" y="2858655"/>
                  <a:pt x="2078842" y="2828534"/>
                  <a:pt x="2074579" y="2802918"/>
                </a:cubicBezTo>
                <a:cubicBezTo>
                  <a:pt x="2083555" y="2804693"/>
                  <a:pt x="2082060" y="2804398"/>
                  <a:pt x="2092062" y="2808853"/>
                </a:cubicBezTo>
                <a:cubicBezTo>
                  <a:pt x="2092062" y="2808853"/>
                  <a:pt x="2093559" y="2809149"/>
                  <a:pt x="2095055" y="2809445"/>
                </a:cubicBezTo>
                <a:cubicBezTo>
                  <a:pt x="2095527" y="2807061"/>
                  <a:pt x="2097494" y="2804972"/>
                  <a:pt x="2098991" y="2805269"/>
                </a:cubicBezTo>
                <a:cubicBezTo>
                  <a:pt x="2098355" y="2792756"/>
                  <a:pt x="2080564" y="2804102"/>
                  <a:pt x="2074496" y="2795470"/>
                </a:cubicBezTo>
                <a:cubicBezTo>
                  <a:pt x="2080871" y="2786823"/>
                  <a:pt x="2077796" y="2778783"/>
                  <a:pt x="2087718" y="2775790"/>
                </a:cubicBezTo>
                <a:cubicBezTo>
                  <a:pt x="2085421" y="2748086"/>
                  <a:pt x="2098641" y="2728406"/>
                  <a:pt x="2103355" y="2704566"/>
                </a:cubicBezTo>
                <a:cubicBezTo>
                  <a:pt x="2118790" y="2705141"/>
                  <a:pt x="2130678" y="2700060"/>
                  <a:pt x="2127993" y="2682189"/>
                </a:cubicBezTo>
                <a:cubicBezTo>
                  <a:pt x="2130986" y="2682781"/>
                  <a:pt x="2133978" y="2683373"/>
                  <a:pt x="2136971" y="2683965"/>
                </a:cubicBezTo>
                <a:cubicBezTo>
                  <a:pt x="2134286" y="2666093"/>
                  <a:pt x="2137975" y="2639572"/>
                  <a:pt x="2153245" y="2625252"/>
                </a:cubicBezTo>
                <a:cubicBezTo>
                  <a:pt x="2152220" y="2622572"/>
                  <a:pt x="2153634" y="2615420"/>
                  <a:pt x="2149145" y="2614533"/>
                </a:cubicBezTo>
                <a:cubicBezTo>
                  <a:pt x="2163698" y="2580253"/>
                  <a:pt x="2176919" y="2560572"/>
                  <a:pt x="2187453" y="2523020"/>
                </a:cubicBezTo>
                <a:cubicBezTo>
                  <a:pt x="2188397" y="2518252"/>
                  <a:pt x="2180444" y="2519157"/>
                  <a:pt x="2177450" y="2518565"/>
                </a:cubicBezTo>
                <a:cubicBezTo>
                  <a:pt x="2180197" y="2496813"/>
                  <a:pt x="2204056" y="2494099"/>
                  <a:pt x="2200817" y="2471163"/>
                </a:cubicBezTo>
                <a:cubicBezTo>
                  <a:pt x="2192946" y="2479517"/>
                  <a:pt x="2184522" y="2482805"/>
                  <a:pt x="2174601" y="2485798"/>
                </a:cubicBezTo>
                <a:cubicBezTo>
                  <a:pt x="2174601" y="2485798"/>
                  <a:pt x="2174601" y="2485798"/>
                  <a:pt x="2173104" y="2485502"/>
                </a:cubicBezTo>
                <a:cubicBezTo>
                  <a:pt x="2172633" y="2487885"/>
                  <a:pt x="2172162" y="2490270"/>
                  <a:pt x="2171690" y="2492654"/>
                </a:cubicBezTo>
                <a:cubicBezTo>
                  <a:pt x="2175237" y="2498310"/>
                  <a:pt x="2174376" y="2510526"/>
                  <a:pt x="2167919" y="2511726"/>
                </a:cubicBezTo>
                <a:cubicBezTo>
                  <a:pt x="2166034" y="2521261"/>
                  <a:pt x="2163123" y="2528118"/>
                  <a:pt x="2160213" y="2534974"/>
                </a:cubicBezTo>
                <a:cubicBezTo>
                  <a:pt x="2155335" y="2543918"/>
                  <a:pt x="2151953" y="2553158"/>
                  <a:pt x="2151563" y="2562991"/>
                </a:cubicBezTo>
                <a:cubicBezTo>
                  <a:pt x="2151563" y="2562991"/>
                  <a:pt x="2151092" y="2565374"/>
                  <a:pt x="2149596" y="2565078"/>
                </a:cubicBezTo>
                <a:cubicBezTo>
                  <a:pt x="2147628" y="2567166"/>
                  <a:pt x="2145107" y="2564190"/>
                  <a:pt x="2145578" y="2561807"/>
                </a:cubicBezTo>
                <a:cubicBezTo>
                  <a:pt x="2144471" y="2551679"/>
                  <a:pt x="2149820" y="2540351"/>
                  <a:pt x="2154699" y="2531407"/>
                </a:cubicBezTo>
                <a:cubicBezTo>
                  <a:pt x="2157610" y="2524551"/>
                  <a:pt x="2160992" y="2515310"/>
                  <a:pt x="2162406" y="2508158"/>
                </a:cubicBezTo>
                <a:cubicBezTo>
                  <a:pt x="2162406" y="2508158"/>
                  <a:pt x="2162406" y="2508158"/>
                  <a:pt x="2160910" y="2507863"/>
                </a:cubicBezTo>
                <a:cubicBezTo>
                  <a:pt x="2163348" y="2503391"/>
                  <a:pt x="2160745" y="2492967"/>
                  <a:pt x="2165234" y="2493855"/>
                </a:cubicBezTo>
                <a:cubicBezTo>
                  <a:pt x="2165234" y="2493855"/>
                  <a:pt x="2165234" y="2493855"/>
                  <a:pt x="2166731" y="2494150"/>
                </a:cubicBezTo>
                <a:cubicBezTo>
                  <a:pt x="2165706" y="2491471"/>
                  <a:pt x="2166648" y="2486702"/>
                  <a:pt x="2168616" y="2484615"/>
                </a:cubicBezTo>
                <a:cubicBezTo>
                  <a:pt x="2168616" y="2484615"/>
                  <a:pt x="2168616" y="2484615"/>
                  <a:pt x="2167120" y="2484318"/>
                </a:cubicBezTo>
                <a:cubicBezTo>
                  <a:pt x="2173966" y="2473286"/>
                  <a:pt x="2179315" y="2461958"/>
                  <a:pt x="2189707" y="2456582"/>
                </a:cubicBezTo>
                <a:cubicBezTo>
                  <a:pt x="2174108" y="2441112"/>
                  <a:pt x="2195282" y="2420526"/>
                  <a:pt x="2195118" y="2405631"/>
                </a:cubicBezTo>
                <a:cubicBezTo>
                  <a:pt x="2206617" y="2410381"/>
                  <a:pt x="2216456" y="2399941"/>
                  <a:pt x="2219285" y="2385637"/>
                </a:cubicBezTo>
                <a:cubicBezTo>
                  <a:pt x="2216210" y="2377597"/>
                  <a:pt x="2212745" y="2379390"/>
                  <a:pt x="2205735" y="2375526"/>
                </a:cubicBezTo>
                <a:cubicBezTo>
                  <a:pt x="2205571" y="2360631"/>
                  <a:pt x="2221395" y="2351374"/>
                  <a:pt x="2215246" y="2335294"/>
                </a:cubicBezTo>
                <a:cubicBezTo>
                  <a:pt x="2223752" y="2339454"/>
                  <a:pt x="2230208" y="2338253"/>
                  <a:pt x="2237136" y="2334669"/>
                </a:cubicBezTo>
                <a:cubicBezTo>
                  <a:pt x="2238858" y="2310238"/>
                  <a:pt x="2248615" y="2292349"/>
                  <a:pt x="2240026" y="2280742"/>
                </a:cubicBezTo>
                <a:cubicBezTo>
                  <a:pt x="2240026" y="2280742"/>
                  <a:pt x="2240026" y="2280742"/>
                  <a:pt x="2240498" y="2278358"/>
                </a:cubicBezTo>
                <a:cubicBezTo>
                  <a:pt x="2236562" y="2282534"/>
                  <a:pt x="2237587" y="2285214"/>
                  <a:pt x="2236645" y="2289982"/>
                </a:cubicBezTo>
                <a:cubicBezTo>
                  <a:pt x="2236173" y="2292366"/>
                  <a:pt x="2235230" y="2297134"/>
                  <a:pt x="2233262" y="2299222"/>
                </a:cubicBezTo>
                <a:cubicBezTo>
                  <a:pt x="2232791" y="2301606"/>
                  <a:pt x="2231294" y="2301311"/>
                  <a:pt x="2229798" y="2301014"/>
                </a:cubicBezTo>
                <a:cubicBezTo>
                  <a:pt x="2228302" y="2300719"/>
                  <a:pt x="2227276" y="2298039"/>
                  <a:pt x="2229244" y="2295951"/>
                </a:cubicBezTo>
                <a:cubicBezTo>
                  <a:pt x="2229716" y="2293567"/>
                  <a:pt x="2230188" y="2291183"/>
                  <a:pt x="2230658" y="2288798"/>
                </a:cubicBezTo>
                <a:cubicBezTo>
                  <a:pt x="2231602" y="2284030"/>
                  <a:pt x="2232073" y="2281647"/>
                  <a:pt x="2234512" y="2277175"/>
                </a:cubicBezTo>
                <a:cubicBezTo>
                  <a:pt x="2234184" y="2247384"/>
                  <a:pt x="2265832" y="2228869"/>
                  <a:pt x="2254640" y="2206839"/>
                </a:cubicBezTo>
                <a:cubicBezTo>
                  <a:pt x="2264478" y="2196398"/>
                  <a:pt x="2257857" y="2182703"/>
                  <a:pt x="2269745" y="2177622"/>
                </a:cubicBezTo>
                <a:cubicBezTo>
                  <a:pt x="2264150" y="2166607"/>
                  <a:pt x="2276510" y="2159142"/>
                  <a:pt x="2279892" y="2149903"/>
                </a:cubicBezTo>
                <a:cubicBezTo>
                  <a:pt x="2283745" y="2138278"/>
                  <a:pt x="2277596" y="2122200"/>
                  <a:pt x="2284359" y="2103719"/>
                </a:cubicBezTo>
                <a:lnTo>
                  <a:pt x="2293215" y="2096204"/>
                </a:lnTo>
                <a:lnTo>
                  <a:pt x="2292350" y="2093482"/>
                </a:lnTo>
                <a:lnTo>
                  <a:pt x="2297235" y="2089492"/>
                </a:lnTo>
                <a:lnTo>
                  <a:pt x="2299998" y="2077704"/>
                </a:lnTo>
                <a:lnTo>
                  <a:pt x="2300021" y="2077589"/>
                </a:lnTo>
                <a:lnTo>
                  <a:pt x="2293407" y="2085516"/>
                </a:lnTo>
                <a:cubicBezTo>
                  <a:pt x="2291432" y="2088336"/>
                  <a:pt x="2290260" y="2091213"/>
                  <a:pt x="2291224" y="2094248"/>
                </a:cubicBezTo>
                <a:cubicBezTo>
                  <a:pt x="2289295" y="2088180"/>
                  <a:pt x="2287368" y="2082112"/>
                  <a:pt x="2285439" y="2076045"/>
                </a:cubicBezTo>
                <a:cubicBezTo>
                  <a:pt x="2270272" y="2080866"/>
                  <a:pt x="2239942" y="2090503"/>
                  <a:pt x="2241870" y="2096570"/>
                </a:cubicBezTo>
                <a:cubicBezTo>
                  <a:pt x="2241870" y="2096570"/>
                  <a:pt x="2228630" y="2107457"/>
                  <a:pt x="2226702" y="2101389"/>
                </a:cubicBezTo>
                <a:cubicBezTo>
                  <a:pt x="2226702" y="2101389"/>
                  <a:pt x="2226702" y="2101389"/>
                  <a:pt x="2224774" y="2095322"/>
                </a:cubicBezTo>
                <a:cubicBezTo>
                  <a:pt x="2238014" y="2084437"/>
                  <a:pt x="2268345" y="2074799"/>
                  <a:pt x="2268345" y="2074799"/>
                </a:cubicBezTo>
                <a:cubicBezTo>
                  <a:pt x="2281585" y="2063913"/>
                  <a:pt x="2279656" y="2057845"/>
                  <a:pt x="2279656" y="2057845"/>
                </a:cubicBezTo>
                <a:cubicBezTo>
                  <a:pt x="2294824" y="2053026"/>
                  <a:pt x="2298680" y="2065160"/>
                  <a:pt x="2296751" y="2059093"/>
                </a:cubicBezTo>
                <a:lnTo>
                  <a:pt x="2302289" y="2066120"/>
                </a:lnTo>
                <a:lnTo>
                  <a:pt x="2303342" y="2060793"/>
                </a:lnTo>
                <a:cubicBezTo>
                  <a:pt x="2305259" y="2055521"/>
                  <a:pt x="2308412" y="2050880"/>
                  <a:pt x="2314100" y="2047669"/>
                </a:cubicBezTo>
                <a:cubicBezTo>
                  <a:pt x="2304958" y="2030999"/>
                  <a:pt x="2316130" y="2005958"/>
                  <a:pt x="2326357" y="1985687"/>
                </a:cubicBezTo>
                <a:cubicBezTo>
                  <a:pt x="2320289" y="1977056"/>
                  <a:pt x="2323754" y="1975262"/>
                  <a:pt x="2323671" y="1967814"/>
                </a:cubicBezTo>
                <a:cubicBezTo>
                  <a:pt x="2325168" y="1968110"/>
                  <a:pt x="2325168" y="1968110"/>
                  <a:pt x="2326664" y="1968406"/>
                </a:cubicBezTo>
                <a:cubicBezTo>
                  <a:pt x="2329882" y="1944272"/>
                  <a:pt x="2338613" y="1923702"/>
                  <a:pt x="2348288" y="1898367"/>
                </a:cubicBezTo>
                <a:cubicBezTo>
                  <a:pt x="2348760" y="1895982"/>
                  <a:pt x="2349231" y="1893599"/>
                  <a:pt x="2349702" y="1891214"/>
                </a:cubicBezTo>
                <a:cubicBezTo>
                  <a:pt x="2351117" y="1884063"/>
                  <a:pt x="2354027" y="1877207"/>
                  <a:pt x="2355441" y="1870055"/>
                </a:cubicBezTo>
                <a:cubicBezTo>
                  <a:pt x="2355441" y="1870055"/>
                  <a:pt x="2353944" y="1869759"/>
                  <a:pt x="2350952" y="1869168"/>
                </a:cubicBezTo>
                <a:cubicBezTo>
                  <a:pt x="2354887" y="1864991"/>
                  <a:pt x="2358352" y="1863198"/>
                  <a:pt x="2360791" y="1858727"/>
                </a:cubicBezTo>
                <a:cubicBezTo>
                  <a:pt x="2361734" y="1853959"/>
                  <a:pt x="2362205" y="1851574"/>
                  <a:pt x="2362676" y="1849191"/>
                </a:cubicBezTo>
                <a:cubicBezTo>
                  <a:pt x="2366448" y="1830118"/>
                  <a:pt x="2367779" y="1815520"/>
                  <a:pt x="2377536" y="1797631"/>
                </a:cubicBezTo>
                <a:cubicBezTo>
                  <a:pt x="2377536" y="1797631"/>
                  <a:pt x="2378008" y="1795248"/>
                  <a:pt x="2376511" y="1794952"/>
                </a:cubicBezTo>
                <a:cubicBezTo>
                  <a:pt x="2376983" y="1792567"/>
                  <a:pt x="2376983" y="1792567"/>
                  <a:pt x="2380447" y="1790775"/>
                </a:cubicBezTo>
                <a:cubicBezTo>
                  <a:pt x="2381943" y="1791070"/>
                  <a:pt x="2383439" y="1791366"/>
                  <a:pt x="2382968" y="1793751"/>
                </a:cubicBezTo>
                <a:cubicBezTo>
                  <a:pt x="2384464" y="1794046"/>
                  <a:pt x="2383992" y="1796431"/>
                  <a:pt x="2383992" y="1796431"/>
                </a:cubicBezTo>
                <a:cubicBezTo>
                  <a:pt x="2398095" y="1811605"/>
                  <a:pt x="2403281" y="1785381"/>
                  <a:pt x="2416277" y="1790428"/>
                </a:cubicBezTo>
                <a:cubicBezTo>
                  <a:pt x="2415641" y="1777916"/>
                  <a:pt x="2412094" y="1772261"/>
                  <a:pt x="2409020" y="1764221"/>
                </a:cubicBezTo>
                <a:cubicBezTo>
                  <a:pt x="2403588" y="1768102"/>
                  <a:pt x="2397131" y="1769302"/>
                  <a:pt x="2388625" y="1765142"/>
                </a:cubicBezTo>
                <a:cubicBezTo>
                  <a:pt x="2388625" y="1765142"/>
                  <a:pt x="2388625" y="1765142"/>
                  <a:pt x="2388153" y="1767526"/>
                </a:cubicBezTo>
                <a:cubicBezTo>
                  <a:pt x="2388153" y="1767526"/>
                  <a:pt x="2388153" y="1767526"/>
                  <a:pt x="2386657" y="1767230"/>
                </a:cubicBezTo>
                <a:cubicBezTo>
                  <a:pt x="2386186" y="1769615"/>
                  <a:pt x="2384218" y="1771703"/>
                  <a:pt x="2383746" y="1774087"/>
                </a:cubicBezTo>
                <a:cubicBezTo>
                  <a:pt x="2379340" y="1780647"/>
                  <a:pt x="2382640" y="1763960"/>
                  <a:pt x="2385632" y="1764550"/>
                </a:cubicBezTo>
                <a:cubicBezTo>
                  <a:pt x="2384135" y="1764255"/>
                  <a:pt x="2385079" y="1759487"/>
                  <a:pt x="2380590" y="1758599"/>
                </a:cubicBezTo>
                <a:cubicBezTo>
                  <a:pt x="2391925" y="1748455"/>
                  <a:pt x="2390571" y="1715984"/>
                  <a:pt x="2404427" y="1708815"/>
                </a:cubicBezTo>
                <a:cubicBezTo>
                  <a:pt x="2408752" y="1694807"/>
                  <a:pt x="2399774" y="1693032"/>
                  <a:pt x="2405595" y="1679319"/>
                </a:cubicBezTo>
                <a:cubicBezTo>
                  <a:pt x="2411663" y="1687951"/>
                  <a:pt x="2408977" y="1670079"/>
                  <a:pt x="2413467" y="1670966"/>
                </a:cubicBezTo>
                <a:cubicBezTo>
                  <a:pt x="2415352" y="1661431"/>
                  <a:pt x="2416766" y="1654278"/>
                  <a:pt x="2420148" y="1645039"/>
                </a:cubicBezTo>
                <a:cubicBezTo>
                  <a:pt x="2420148" y="1645039"/>
                  <a:pt x="2420148" y="1645039"/>
                  <a:pt x="2418652" y="1644743"/>
                </a:cubicBezTo>
                <a:cubicBezTo>
                  <a:pt x="2420537" y="1635208"/>
                  <a:pt x="2424944" y="1628647"/>
                  <a:pt x="2428326" y="1619407"/>
                </a:cubicBezTo>
                <a:cubicBezTo>
                  <a:pt x="2439354" y="1626543"/>
                  <a:pt x="2433061" y="1642638"/>
                  <a:pt x="2425662" y="1648607"/>
                </a:cubicBezTo>
                <a:cubicBezTo>
                  <a:pt x="2422752" y="1655462"/>
                  <a:pt x="2421337" y="1662614"/>
                  <a:pt x="2421419" y="1670063"/>
                </a:cubicBezTo>
                <a:cubicBezTo>
                  <a:pt x="2422608" y="1687638"/>
                  <a:pt x="2414266" y="1698374"/>
                  <a:pt x="2427815" y="1708485"/>
                </a:cubicBezTo>
                <a:cubicBezTo>
                  <a:pt x="2434743" y="1704900"/>
                  <a:pt x="2429701" y="1698949"/>
                  <a:pt x="2430643" y="1694181"/>
                </a:cubicBezTo>
                <a:cubicBezTo>
                  <a:pt x="2432447" y="1677197"/>
                  <a:pt x="2437796" y="1665870"/>
                  <a:pt x="2445115" y="1652452"/>
                </a:cubicBezTo>
                <a:cubicBezTo>
                  <a:pt x="2454645" y="1659292"/>
                  <a:pt x="2460467" y="1645580"/>
                  <a:pt x="2462270" y="1628596"/>
                </a:cubicBezTo>
                <a:cubicBezTo>
                  <a:pt x="2458806" y="1630389"/>
                  <a:pt x="2456838" y="1632476"/>
                  <a:pt x="2454871" y="1634564"/>
                </a:cubicBezTo>
                <a:cubicBezTo>
                  <a:pt x="2454871" y="1634564"/>
                  <a:pt x="2454399" y="1636948"/>
                  <a:pt x="2452903" y="1636652"/>
                </a:cubicBezTo>
                <a:cubicBezTo>
                  <a:pt x="2451407" y="1636357"/>
                  <a:pt x="2451878" y="1633972"/>
                  <a:pt x="2451878" y="1633972"/>
                </a:cubicBezTo>
                <a:cubicBezTo>
                  <a:pt x="2452820" y="1629206"/>
                  <a:pt x="2456285" y="1627412"/>
                  <a:pt x="2458252" y="1625325"/>
                </a:cubicBezTo>
                <a:cubicBezTo>
                  <a:pt x="2458252" y="1625325"/>
                  <a:pt x="2458252" y="1625325"/>
                  <a:pt x="2456756" y="1625028"/>
                </a:cubicBezTo>
                <a:cubicBezTo>
                  <a:pt x="2455731" y="1622349"/>
                  <a:pt x="2454234" y="1622053"/>
                  <a:pt x="2454707" y="1619668"/>
                </a:cubicBezTo>
                <a:cubicBezTo>
                  <a:pt x="2454707" y="1619668"/>
                  <a:pt x="2454707" y="1619668"/>
                  <a:pt x="2453210" y="1619373"/>
                </a:cubicBezTo>
                <a:cubicBezTo>
                  <a:pt x="2453682" y="1616989"/>
                  <a:pt x="2455649" y="1614902"/>
                  <a:pt x="2457146" y="1615197"/>
                </a:cubicBezTo>
                <a:cubicBezTo>
                  <a:pt x="2458642" y="1615493"/>
                  <a:pt x="2459666" y="1618172"/>
                  <a:pt x="2459666" y="1618172"/>
                </a:cubicBezTo>
                <a:cubicBezTo>
                  <a:pt x="2459666" y="1618172"/>
                  <a:pt x="2459666" y="1618172"/>
                  <a:pt x="2461163" y="1618468"/>
                </a:cubicBezTo>
                <a:cubicBezTo>
                  <a:pt x="2460691" y="1620852"/>
                  <a:pt x="2462188" y="1621148"/>
                  <a:pt x="2463685" y="1621444"/>
                </a:cubicBezTo>
                <a:cubicBezTo>
                  <a:pt x="2463685" y="1621444"/>
                  <a:pt x="2463685" y="1621444"/>
                  <a:pt x="2464156" y="1619060"/>
                </a:cubicBezTo>
                <a:cubicBezTo>
                  <a:pt x="2473605" y="1618452"/>
                  <a:pt x="2482501" y="1612779"/>
                  <a:pt x="2491396" y="1607107"/>
                </a:cubicBezTo>
                <a:cubicBezTo>
                  <a:pt x="2492421" y="1609786"/>
                  <a:pt x="2491950" y="1612170"/>
                  <a:pt x="2491950" y="1612170"/>
                </a:cubicBezTo>
                <a:cubicBezTo>
                  <a:pt x="2507385" y="1612745"/>
                  <a:pt x="2510684" y="1596057"/>
                  <a:pt x="2509578" y="1585929"/>
                </a:cubicBezTo>
                <a:cubicBezTo>
                  <a:pt x="2505089" y="1585041"/>
                  <a:pt x="2503121" y="1587130"/>
                  <a:pt x="2503203" y="1594578"/>
                </a:cubicBezTo>
                <a:cubicBezTo>
                  <a:pt x="2496275" y="1598162"/>
                  <a:pt x="2509024" y="1580866"/>
                  <a:pt x="2503038" y="1579682"/>
                </a:cubicBezTo>
                <a:cubicBezTo>
                  <a:pt x="2494060" y="1577907"/>
                  <a:pt x="2490597" y="1579699"/>
                  <a:pt x="2483586" y="1575836"/>
                </a:cubicBezTo>
                <a:cubicBezTo>
                  <a:pt x="2483115" y="1578220"/>
                  <a:pt x="2483115" y="1578220"/>
                  <a:pt x="2482644" y="1580604"/>
                </a:cubicBezTo>
                <a:cubicBezTo>
                  <a:pt x="2482644" y="1580604"/>
                  <a:pt x="2482172" y="1582988"/>
                  <a:pt x="2480676" y="1582692"/>
                </a:cubicBezTo>
                <a:cubicBezTo>
                  <a:pt x="2479180" y="1582395"/>
                  <a:pt x="2478155" y="1579716"/>
                  <a:pt x="2478155" y="1579716"/>
                </a:cubicBezTo>
                <a:cubicBezTo>
                  <a:pt x="2478626" y="1577332"/>
                  <a:pt x="2479097" y="1574947"/>
                  <a:pt x="2479570" y="1572564"/>
                </a:cubicBezTo>
                <a:cubicBezTo>
                  <a:pt x="2483893" y="1558557"/>
                  <a:pt x="2477355" y="1552309"/>
                  <a:pt x="2488300" y="1551996"/>
                </a:cubicBezTo>
                <a:cubicBezTo>
                  <a:pt x="2490104" y="1535012"/>
                  <a:pt x="2494982" y="1526068"/>
                  <a:pt x="2495843" y="1513852"/>
                </a:cubicBezTo>
                <a:cubicBezTo>
                  <a:pt x="2507649" y="1501324"/>
                  <a:pt x="2521648" y="1461980"/>
                  <a:pt x="2518964" y="1444107"/>
                </a:cubicBezTo>
                <a:cubicBezTo>
                  <a:pt x="2517939" y="1441427"/>
                  <a:pt x="2516442" y="1441132"/>
                  <a:pt x="2514945" y="1440836"/>
                </a:cubicBezTo>
                <a:cubicBezTo>
                  <a:pt x="2515847" y="1432344"/>
                  <a:pt x="2518128" y="1424745"/>
                  <a:pt x="2518992" y="1418412"/>
                </a:cubicBezTo>
                <a:lnTo>
                  <a:pt x="2515394" y="1406454"/>
                </a:lnTo>
                <a:lnTo>
                  <a:pt x="2515560" y="1406278"/>
                </a:lnTo>
                <a:lnTo>
                  <a:pt x="2515327" y="1406231"/>
                </a:lnTo>
                <a:lnTo>
                  <a:pt x="2514535" y="1403598"/>
                </a:lnTo>
                <a:cubicBezTo>
                  <a:pt x="2513038" y="1403302"/>
                  <a:pt x="2513038" y="1403302"/>
                  <a:pt x="2512567" y="1405686"/>
                </a:cubicBezTo>
                <a:cubicBezTo>
                  <a:pt x="2512567" y="1405686"/>
                  <a:pt x="2512567" y="1405686"/>
                  <a:pt x="2514064" y="1405982"/>
                </a:cubicBezTo>
                <a:lnTo>
                  <a:pt x="2515327" y="1406231"/>
                </a:lnTo>
                <a:lnTo>
                  <a:pt x="2515394" y="1406454"/>
                </a:lnTo>
                <a:lnTo>
                  <a:pt x="2513592" y="1408365"/>
                </a:lnTo>
                <a:cubicBezTo>
                  <a:pt x="2513592" y="1408365"/>
                  <a:pt x="2513592" y="1408365"/>
                  <a:pt x="2512096" y="1408069"/>
                </a:cubicBezTo>
                <a:cubicBezTo>
                  <a:pt x="2508631" y="1409861"/>
                  <a:pt x="2508243" y="1419693"/>
                  <a:pt x="2504778" y="1421485"/>
                </a:cubicBezTo>
                <a:cubicBezTo>
                  <a:pt x="2501787" y="1420894"/>
                  <a:pt x="2504225" y="1416423"/>
                  <a:pt x="2504697" y="1414037"/>
                </a:cubicBezTo>
                <a:cubicBezTo>
                  <a:pt x="2501233" y="1415830"/>
                  <a:pt x="2500207" y="1413150"/>
                  <a:pt x="2498711" y="1412855"/>
                </a:cubicBezTo>
                <a:cubicBezTo>
                  <a:pt x="2498239" y="1415239"/>
                  <a:pt x="2496272" y="1417326"/>
                  <a:pt x="2495800" y="1419710"/>
                </a:cubicBezTo>
                <a:cubicBezTo>
                  <a:pt x="2493362" y="1424182"/>
                  <a:pt x="2490451" y="1431037"/>
                  <a:pt x="2493997" y="1436694"/>
                </a:cubicBezTo>
                <a:cubicBezTo>
                  <a:pt x="2493997" y="1436694"/>
                  <a:pt x="2493997" y="1436694"/>
                  <a:pt x="2495022" y="1439373"/>
                </a:cubicBezTo>
                <a:cubicBezTo>
                  <a:pt x="2495022" y="1439373"/>
                  <a:pt x="2495022" y="1439373"/>
                  <a:pt x="2491558" y="1441166"/>
                </a:cubicBezTo>
                <a:cubicBezTo>
                  <a:pt x="2486598" y="1442663"/>
                  <a:pt x="2486127" y="1445046"/>
                  <a:pt x="2485183" y="1449814"/>
                </a:cubicBezTo>
                <a:cubicBezTo>
                  <a:pt x="2484713" y="1452198"/>
                  <a:pt x="2484240" y="1454583"/>
                  <a:pt x="2483770" y="1456966"/>
                </a:cubicBezTo>
                <a:cubicBezTo>
                  <a:pt x="2487315" y="1462622"/>
                  <a:pt x="2487869" y="1467686"/>
                  <a:pt x="2483462" y="1474246"/>
                </a:cubicBezTo>
                <a:cubicBezTo>
                  <a:pt x="2477948" y="1470678"/>
                  <a:pt x="2475981" y="1472767"/>
                  <a:pt x="2467475" y="1468607"/>
                </a:cubicBezTo>
                <a:cubicBezTo>
                  <a:pt x="2469360" y="1459072"/>
                  <a:pt x="2473295" y="1454895"/>
                  <a:pt x="2478255" y="1453400"/>
                </a:cubicBezTo>
                <a:cubicBezTo>
                  <a:pt x="2480223" y="1451310"/>
                  <a:pt x="2480223" y="1451310"/>
                  <a:pt x="2480695" y="1448927"/>
                </a:cubicBezTo>
                <a:cubicBezTo>
                  <a:pt x="2481638" y="1444158"/>
                  <a:pt x="2482580" y="1439391"/>
                  <a:pt x="2487541" y="1437894"/>
                </a:cubicBezTo>
                <a:cubicBezTo>
                  <a:pt x="2485963" y="1430150"/>
                  <a:pt x="2488873" y="1423294"/>
                  <a:pt x="2491783" y="1416438"/>
                </a:cubicBezTo>
                <a:cubicBezTo>
                  <a:pt x="2492255" y="1414056"/>
                  <a:pt x="2492726" y="1411671"/>
                  <a:pt x="2494693" y="1409583"/>
                </a:cubicBezTo>
                <a:cubicBezTo>
                  <a:pt x="2494693" y="1409583"/>
                  <a:pt x="2494693" y="1409583"/>
                  <a:pt x="2493197" y="1409287"/>
                </a:cubicBezTo>
                <a:cubicBezTo>
                  <a:pt x="2497604" y="1402726"/>
                  <a:pt x="2497994" y="1392895"/>
                  <a:pt x="2490984" y="1389031"/>
                </a:cubicBezTo>
                <a:cubicBezTo>
                  <a:pt x="2493422" y="1384560"/>
                  <a:pt x="2494836" y="1377408"/>
                  <a:pt x="2499797" y="1375912"/>
                </a:cubicBezTo>
                <a:cubicBezTo>
                  <a:pt x="2499797" y="1375912"/>
                  <a:pt x="2498301" y="1375615"/>
                  <a:pt x="2500269" y="1373528"/>
                </a:cubicBezTo>
                <a:cubicBezTo>
                  <a:pt x="2500740" y="1371143"/>
                  <a:pt x="2501211" y="1368760"/>
                  <a:pt x="2503180" y="1366672"/>
                </a:cubicBezTo>
                <a:cubicBezTo>
                  <a:pt x="2503180" y="1366672"/>
                  <a:pt x="2503650" y="1364287"/>
                  <a:pt x="2502154" y="1363991"/>
                </a:cubicBezTo>
                <a:cubicBezTo>
                  <a:pt x="2502154" y="1363991"/>
                  <a:pt x="2502154" y="1363991"/>
                  <a:pt x="2502626" y="1361608"/>
                </a:cubicBezTo>
                <a:cubicBezTo>
                  <a:pt x="2504122" y="1361903"/>
                  <a:pt x="2504593" y="1359520"/>
                  <a:pt x="2505065" y="1357135"/>
                </a:cubicBezTo>
                <a:cubicBezTo>
                  <a:pt x="2505065" y="1357135"/>
                  <a:pt x="2505065" y="1357135"/>
                  <a:pt x="2507032" y="1355047"/>
                </a:cubicBezTo>
                <a:cubicBezTo>
                  <a:pt x="2512853" y="1341336"/>
                  <a:pt x="2518674" y="1327623"/>
                  <a:pt x="2521031" y="1315703"/>
                </a:cubicBezTo>
                <a:cubicBezTo>
                  <a:pt x="2521031" y="1315703"/>
                  <a:pt x="2520006" y="1313023"/>
                  <a:pt x="2521502" y="1313319"/>
                </a:cubicBezTo>
                <a:cubicBezTo>
                  <a:pt x="2521974" y="1310935"/>
                  <a:pt x="2521974" y="1310935"/>
                  <a:pt x="2522446" y="1308551"/>
                </a:cubicBezTo>
                <a:cubicBezTo>
                  <a:pt x="2522917" y="1306168"/>
                  <a:pt x="2524413" y="1306462"/>
                  <a:pt x="2525910" y="1306759"/>
                </a:cubicBezTo>
                <a:cubicBezTo>
                  <a:pt x="2528903" y="1307350"/>
                  <a:pt x="2530399" y="1307646"/>
                  <a:pt x="2529927" y="1310031"/>
                </a:cubicBezTo>
                <a:cubicBezTo>
                  <a:pt x="2529456" y="1312414"/>
                  <a:pt x="2527960" y="1312119"/>
                  <a:pt x="2527489" y="1314503"/>
                </a:cubicBezTo>
                <a:cubicBezTo>
                  <a:pt x="2527489" y="1314503"/>
                  <a:pt x="2527489" y="1314503"/>
                  <a:pt x="2528985" y="1314799"/>
                </a:cubicBezTo>
                <a:cubicBezTo>
                  <a:pt x="2528513" y="1317183"/>
                  <a:pt x="2532530" y="1320453"/>
                  <a:pt x="2530091" y="1324926"/>
                </a:cubicBezTo>
                <a:cubicBezTo>
                  <a:pt x="2546304" y="1305838"/>
                  <a:pt x="2550383" y="1269485"/>
                  <a:pt x="2567539" y="1245629"/>
                </a:cubicBezTo>
                <a:cubicBezTo>
                  <a:pt x="2552801" y="1217943"/>
                  <a:pt x="2571924" y="1191998"/>
                  <a:pt x="2579078" y="1163686"/>
                </a:cubicBezTo>
                <a:cubicBezTo>
                  <a:pt x="2593384" y="1107063"/>
                  <a:pt x="2613123" y="1046558"/>
                  <a:pt x="2631918" y="990822"/>
                </a:cubicBezTo>
                <a:cubicBezTo>
                  <a:pt x="2629868" y="985462"/>
                  <a:pt x="2629786" y="978015"/>
                  <a:pt x="2627736" y="972655"/>
                </a:cubicBezTo>
                <a:cubicBezTo>
                  <a:pt x="2631200" y="970862"/>
                  <a:pt x="2632614" y="963710"/>
                  <a:pt x="2638599" y="964894"/>
                </a:cubicBezTo>
                <a:cubicBezTo>
                  <a:pt x="2633476" y="951494"/>
                  <a:pt x="2639378" y="945231"/>
                  <a:pt x="2645670" y="929134"/>
                </a:cubicBezTo>
                <a:cubicBezTo>
                  <a:pt x="2637718" y="930039"/>
                  <a:pt x="2638578" y="917823"/>
                  <a:pt x="2639993" y="910671"/>
                </a:cubicBezTo>
                <a:cubicBezTo>
                  <a:pt x="2643457" y="908879"/>
                  <a:pt x="2648417" y="907382"/>
                  <a:pt x="2653931" y="910950"/>
                </a:cubicBezTo>
                <a:cubicBezTo>
                  <a:pt x="2657149" y="886814"/>
                  <a:pt x="2665101" y="885910"/>
                  <a:pt x="2667295" y="859093"/>
                </a:cubicBezTo>
                <a:cubicBezTo>
                  <a:pt x="2654935" y="866559"/>
                  <a:pt x="2668483" y="876670"/>
                  <a:pt x="2650057" y="875502"/>
                </a:cubicBezTo>
                <a:cubicBezTo>
                  <a:pt x="2652639" y="838856"/>
                  <a:pt x="2665777" y="811727"/>
                  <a:pt x="2670880" y="778055"/>
                </a:cubicBezTo>
                <a:cubicBezTo>
                  <a:pt x="2681990" y="792639"/>
                  <a:pt x="2679223" y="767320"/>
                  <a:pt x="2686151" y="763735"/>
                </a:cubicBezTo>
                <a:cubicBezTo>
                  <a:pt x="2684654" y="763439"/>
                  <a:pt x="2683158" y="763143"/>
                  <a:pt x="2681662" y="762847"/>
                </a:cubicBezTo>
                <a:cubicBezTo>
                  <a:pt x="2681191" y="765230"/>
                  <a:pt x="2680719" y="767615"/>
                  <a:pt x="2680247" y="769999"/>
                </a:cubicBezTo>
                <a:cubicBezTo>
                  <a:pt x="2680247" y="769999"/>
                  <a:pt x="2679776" y="772384"/>
                  <a:pt x="2678280" y="772088"/>
                </a:cubicBezTo>
                <a:cubicBezTo>
                  <a:pt x="2678280" y="772088"/>
                  <a:pt x="2677256" y="769407"/>
                  <a:pt x="2677256" y="769407"/>
                </a:cubicBezTo>
                <a:cubicBezTo>
                  <a:pt x="2677727" y="767024"/>
                  <a:pt x="2678198" y="764639"/>
                  <a:pt x="2680166" y="762551"/>
                </a:cubicBezTo>
                <a:cubicBezTo>
                  <a:pt x="2680166" y="762551"/>
                  <a:pt x="2680166" y="762551"/>
                  <a:pt x="2678669" y="762255"/>
                </a:cubicBezTo>
                <a:cubicBezTo>
                  <a:pt x="2680083" y="755103"/>
                  <a:pt x="2684572" y="755991"/>
                  <a:pt x="2684019" y="750927"/>
                </a:cubicBezTo>
                <a:cubicBezTo>
                  <a:pt x="2694965" y="750614"/>
                  <a:pt x="2698818" y="738991"/>
                  <a:pt x="2705663" y="727958"/>
                </a:cubicBezTo>
                <a:cubicBezTo>
                  <a:pt x="2706135" y="725574"/>
                  <a:pt x="2706607" y="723190"/>
                  <a:pt x="2707549" y="718422"/>
                </a:cubicBezTo>
                <a:cubicBezTo>
                  <a:pt x="2708492" y="713654"/>
                  <a:pt x="2709435" y="708887"/>
                  <a:pt x="2710849" y="701734"/>
                </a:cubicBezTo>
                <a:cubicBezTo>
                  <a:pt x="2700457" y="707112"/>
                  <a:pt x="2699208" y="729158"/>
                  <a:pt x="2688814" y="734535"/>
                </a:cubicBezTo>
                <a:cubicBezTo>
                  <a:pt x="2687237" y="726791"/>
                  <a:pt x="2689983" y="705040"/>
                  <a:pt x="2689983" y="705040"/>
                </a:cubicBezTo>
                <a:cubicBezTo>
                  <a:pt x="2693365" y="695801"/>
                  <a:pt x="2703757" y="690423"/>
                  <a:pt x="2709107" y="679094"/>
                </a:cubicBezTo>
                <a:cubicBezTo>
                  <a:pt x="2713986" y="670150"/>
                  <a:pt x="2709886" y="659431"/>
                  <a:pt x="2720277" y="654055"/>
                </a:cubicBezTo>
                <a:cubicBezTo>
                  <a:pt x="2728148" y="645702"/>
                  <a:pt x="2729009" y="633487"/>
                  <a:pt x="2731366" y="621567"/>
                </a:cubicBezTo>
                <a:cubicBezTo>
                  <a:pt x="2733723" y="609647"/>
                  <a:pt x="2735608" y="600111"/>
                  <a:pt x="2738991" y="590871"/>
                </a:cubicBezTo>
                <a:cubicBezTo>
                  <a:pt x="2739462" y="588487"/>
                  <a:pt x="2740958" y="588783"/>
                  <a:pt x="2742455" y="589079"/>
                </a:cubicBezTo>
                <a:cubicBezTo>
                  <a:pt x="2743952" y="589374"/>
                  <a:pt x="2743480" y="591759"/>
                  <a:pt x="2743480" y="591759"/>
                </a:cubicBezTo>
                <a:cubicBezTo>
                  <a:pt x="2743480" y="591759"/>
                  <a:pt x="2743480" y="591759"/>
                  <a:pt x="2743009" y="594144"/>
                </a:cubicBezTo>
                <a:cubicBezTo>
                  <a:pt x="2740098" y="600998"/>
                  <a:pt x="2737741" y="612919"/>
                  <a:pt x="2736327" y="620071"/>
                </a:cubicBezTo>
                <a:cubicBezTo>
                  <a:pt x="2734995" y="634671"/>
                  <a:pt x="2732637" y="646590"/>
                  <a:pt x="2724295" y="657326"/>
                </a:cubicBezTo>
                <a:cubicBezTo>
                  <a:pt x="2724295" y="657326"/>
                  <a:pt x="2724295" y="657326"/>
                  <a:pt x="2725791" y="657622"/>
                </a:cubicBezTo>
                <a:cubicBezTo>
                  <a:pt x="2728312" y="660599"/>
                  <a:pt x="2728866" y="665662"/>
                  <a:pt x="2729419" y="670726"/>
                </a:cubicBezTo>
                <a:cubicBezTo>
                  <a:pt x="2730916" y="671021"/>
                  <a:pt x="2730916" y="671021"/>
                  <a:pt x="2732412" y="671318"/>
                </a:cubicBezTo>
                <a:cubicBezTo>
                  <a:pt x="2732412" y="671318"/>
                  <a:pt x="2733909" y="671613"/>
                  <a:pt x="2733437" y="673997"/>
                </a:cubicBezTo>
                <a:cubicBezTo>
                  <a:pt x="2733437" y="673997"/>
                  <a:pt x="2733437" y="673997"/>
                  <a:pt x="2733909" y="671613"/>
                </a:cubicBezTo>
                <a:cubicBezTo>
                  <a:pt x="2745633" y="651636"/>
                  <a:pt x="2737986" y="635262"/>
                  <a:pt x="2753729" y="618558"/>
                </a:cubicBezTo>
                <a:cubicBezTo>
                  <a:pt x="2760739" y="622419"/>
                  <a:pt x="2753339" y="628388"/>
                  <a:pt x="2761846" y="632549"/>
                </a:cubicBezTo>
                <a:cubicBezTo>
                  <a:pt x="2756415" y="636428"/>
                  <a:pt x="2755472" y="641197"/>
                  <a:pt x="2759017" y="646851"/>
                </a:cubicBezTo>
                <a:cubicBezTo>
                  <a:pt x="2763506" y="647739"/>
                  <a:pt x="2761928" y="639997"/>
                  <a:pt x="2767442" y="643564"/>
                </a:cubicBezTo>
                <a:cubicBezTo>
                  <a:pt x="2767360" y="636116"/>
                  <a:pt x="2768303" y="631347"/>
                  <a:pt x="2770741" y="626876"/>
                </a:cubicBezTo>
                <a:cubicBezTo>
                  <a:pt x="2772238" y="627172"/>
                  <a:pt x="2772238" y="627172"/>
                  <a:pt x="2773734" y="627468"/>
                </a:cubicBezTo>
                <a:cubicBezTo>
                  <a:pt x="2773734" y="627468"/>
                  <a:pt x="2773263" y="629851"/>
                  <a:pt x="2773263" y="629851"/>
                </a:cubicBezTo>
                <a:cubicBezTo>
                  <a:pt x="2771295" y="631939"/>
                  <a:pt x="2770353" y="636707"/>
                  <a:pt x="2770905" y="641772"/>
                </a:cubicBezTo>
                <a:cubicBezTo>
                  <a:pt x="2770905" y="641772"/>
                  <a:pt x="2770905" y="641772"/>
                  <a:pt x="2770434" y="644155"/>
                </a:cubicBezTo>
                <a:cubicBezTo>
                  <a:pt x="2773427" y="644747"/>
                  <a:pt x="2779412" y="645930"/>
                  <a:pt x="2776973" y="650402"/>
                </a:cubicBezTo>
                <a:cubicBezTo>
                  <a:pt x="2782487" y="653970"/>
                  <a:pt x="2777363" y="640571"/>
                  <a:pt x="2782876" y="644139"/>
                </a:cubicBezTo>
                <a:cubicBezTo>
                  <a:pt x="2783347" y="641754"/>
                  <a:pt x="2783347" y="641754"/>
                  <a:pt x="2783347" y="641754"/>
                </a:cubicBezTo>
                <a:cubicBezTo>
                  <a:pt x="2785787" y="637283"/>
                  <a:pt x="2780273" y="633714"/>
                  <a:pt x="2779330" y="638483"/>
                </a:cubicBezTo>
                <a:cubicBezTo>
                  <a:pt x="2776809" y="635507"/>
                  <a:pt x="2784208" y="629539"/>
                  <a:pt x="2786176" y="627450"/>
                </a:cubicBezTo>
                <a:cubicBezTo>
                  <a:pt x="2777116" y="618228"/>
                  <a:pt x="2789087" y="620595"/>
                  <a:pt x="2784987" y="609875"/>
                </a:cubicBezTo>
                <a:cubicBezTo>
                  <a:pt x="2787980" y="610466"/>
                  <a:pt x="2791915" y="606290"/>
                  <a:pt x="2794825" y="599435"/>
                </a:cubicBezTo>
                <a:cubicBezTo>
                  <a:pt x="2794825" y="599435"/>
                  <a:pt x="2794825" y="599435"/>
                  <a:pt x="2795768" y="594666"/>
                </a:cubicBezTo>
                <a:cubicBezTo>
                  <a:pt x="2794272" y="594370"/>
                  <a:pt x="2793248" y="591691"/>
                  <a:pt x="2791750" y="591395"/>
                </a:cubicBezTo>
                <a:cubicBezTo>
                  <a:pt x="2790255" y="591099"/>
                  <a:pt x="2788759" y="590803"/>
                  <a:pt x="2787734" y="588123"/>
                </a:cubicBezTo>
                <a:cubicBezTo>
                  <a:pt x="2787734" y="588123"/>
                  <a:pt x="2787734" y="588123"/>
                  <a:pt x="2786237" y="587828"/>
                </a:cubicBezTo>
                <a:cubicBezTo>
                  <a:pt x="2786237" y="587828"/>
                  <a:pt x="2786237" y="587828"/>
                  <a:pt x="2786708" y="585444"/>
                </a:cubicBezTo>
                <a:cubicBezTo>
                  <a:pt x="2787651" y="580676"/>
                  <a:pt x="2792612" y="579179"/>
                  <a:pt x="2798597" y="580363"/>
                </a:cubicBezTo>
                <a:cubicBezTo>
                  <a:pt x="2798597" y="580363"/>
                  <a:pt x="2798597" y="580363"/>
                  <a:pt x="2800093" y="580658"/>
                </a:cubicBezTo>
                <a:cubicBezTo>
                  <a:pt x="2801118" y="583339"/>
                  <a:pt x="2803168" y="588698"/>
                  <a:pt x="2802697" y="591083"/>
                </a:cubicBezTo>
                <a:cubicBezTo>
                  <a:pt x="2802697" y="591083"/>
                  <a:pt x="2802226" y="593466"/>
                  <a:pt x="2802226" y="593466"/>
                </a:cubicBezTo>
                <a:cubicBezTo>
                  <a:pt x="2802226" y="593466"/>
                  <a:pt x="2802226" y="593466"/>
                  <a:pt x="2800811" y="600618"/>
                </a:cubicBezTo>
                <a:cubicBezTo>
                  <a:pt x="2802307" y="600914"/>
                  <a:pt x="2803803" y="601210"/>
                  <a:pt x="2805300" y="601505"/>
                </a:cubicBezTo>
                <a:cubicBezTo>
                  <a:pt x="2799007" y="617601"/>
                  <a:pt x="2814442" y="618177"/>
                  <a:pt x="2813581" y="630392"/>
                </a:cubicBezTo>
                <a:cubicBezTo>
                  <a:pt x="2813581" y="630392"/>
                  <a:pt x="2815078" y="630689"/>
                  <a:pt x="2814606" y="633072"/>
                </a:cubicBezTo>
                <a:cubicBezTo>
                  <a:pt x="2814606" y="633072"/>
                  <a:pt x="2814606" y="633072"/>
                  <a:pt x="2816103" y="633367"/>
                </a:cubicBezTo>
                <a:cubicBezTo>
                  <a:pt x="2820038" y="629192"/>
                  <a:pt x="2814914" y="615792"/>
                  <a:pt x="2814442" y="618177"/>
                </a:cubicBezTo>
                <a:cubicBezTo>
                  <a:pt x="2811285" y="602689"/>
                  <a:pt x="2822620" y="592545"/>
                  <a:pt x="2818520" y="581825"/>
                </a:cubicBezTo>
                <a:cubicBezTo>
                  <a:pt x="2845289" y="572255"/>
                  <a:pt x="2838730" y="518937"/>
                  <a:pt x="2846047" y="505521"/>
                </a:cubicBezTo>
                <a:cubicBezTo>
                  <a:pt x="2852504" y="504320"/>
                  <a:pt x="2852340" y="489425"/>
                  <a:pt x="2856275" y="485249"/>
                </a:cubicBezTo>
                <a:cubicBezTo>
                  <a:pt x="2857607" y="470649"/>
                  <a:pt x="2861461" y="459025"/>
                  <a:pt x="2866810" y="447697"/>
                </a:cubicBezTo>
                <a:cubicBezTo>
                  <a:pt x="2867282" y="445312"/>
                  <a:pt x="2869250" y="443224"/>
                  <a:pt x="2872243" y="443816"/>
                </a:cubicBezTo>
                <a:cubicBezTo>
                  <a:pt x="2873739" y="444113"/>
                  <a:pt x="2874763" y="446793"/>
                  <a:pt x="2874292" y="449176"/>
                </a:cubicBezTo>
                <a:cubicBezTo>
                  <a:pt x="2870439" y="460800"/>
                  <a:pt x="2865089" y="472128"/>
                  <a:pt x="2864700" y="481960"/>
                </a:cubicBezTo>
                <a:cubicBezTo>
                  <a:pt x="2876588" y="476879"/>
                  <a:pt x="2879417" y="462575"/>
                  <a:pt x="2886263" y="451543"/>
                </a:cubicBezTo>
                <a:cubicBezTo>
                  <a:pt x="2876813" y="452152"/>
                  <a:pt x="2880667" y="440528"/>
                  <a:pt x="2883024" y="428608"/>
                </a:cubicBezTo>
                <a:cubicBezTo>
                  <a:pt x="2877510" y="425040"/>
                  <a:pt x="2878617" y="435168"/>
                  <a:pt x="2875153" y="436960"/>
                </a:cubicBezTo>
                <a:cubicBezTo>
                  <a:pt x="2859943" y="411658"/>
                  <a:pt x="2861500" y="372330"/>
                  <a:pt x="2890955" y="380631"/>
                </a:cubicBezTo>
                <a:cubicBezTo>
                  <a:pt x="2888044" y="387488"/>
                  <a:pt x="2888598" y="392553"/>
                  <a:pt x="2895055" y="391352"/>
                </a:cubicBezTo>
                <a:cubicBezTo>
                  <a:pt x="2895055" y="391352"/>
                  <a:pt x="2895527" y="388968"/>
                  <a:pt x="2897022" y="389263"/>
                </a:cubicBezTo>
                <a:cubicBezTo>
                  <a:pt x="2898991" y="387176"/>
                  <a:pt x="2898991" y="387176"/>
                  <a:pt x="2900487" y="387471"/>
                </a:cubicBezTo>
                <a:cubicBezTo>
                  <a:pt x="2900487" y="387471"/>
                  <a:pt x="2900958" y="385087"/>
                  <a:pt x="2900958" y="385087"/>
                </a:cubicBezTo>
                <a:cubicBezTo>
                  <a:pt x="2894337" y="371392"/>
                  <a:pt x="2915593" y="358255"/>
                  <a:pt x="2912436" y="342767"/>
                </a:cubicBezTo>
                <a:cubicBezTo>
                  <a:pt x="2918422" y="343951"/>
                  <a:pt x="2914321" y="333231"/>
                  <a:pt x="2921721" y="327263"/>
                </a:cubicBezTo>
                <a:cubicBezTo>
                  <a:pt x="2921721" y="327263"/>
                  <a:pt x="2921721" y="327263"/>
                  <a:pt x="2920225" y="326967"/>
                </a:cubicBezTo>
                <a:cubicBezTo>
                  <a:pt x="2921168" y="322199"/>
                  <a:pt x="2920143" y="319520"/>
                  <a:pt x="2922582" y="315047"/>
                </a:cubicBezTo>
                <a:cubicBezTo>
                  <a:pt x="2924550" y="312959"/>
                  <a:pt x="2926046" y="313255"/>
                  <a:pt x="2927543" y="313551"/>
                </a:cubicBezTo>
                <a:cubicBezTo>
                  <a:pt x="2928568" y="316231"/>
                  <a:pt x="2928096" y="318615"/>
                  <a:pt x="2926599" y="318319"/>
                </a:cubicBezTo>
                <a:cubicBezTo>
                  <a:pt x="2926127" y="320703"/>
                  <a:pt x="2926127" y="320703"/>
                  <a:pt x="2926681" y="325766"/>
                </a:cubicBezTo>
                <a:cubicBezTo>
                  <a:pt x="2926681" y="325766"/>
                  <a:pt x="2926681" y="325766"/>
                  <a:pt x="2926210" y="328151"/>
                </a:cubicBezTo>
                <a:cubicBezTo>
                  <a:pt x="2934717" y="332310"/>
                  <a:pt x="2933139" y="324566"/>
                  <a:pt x="2936602" y="322774"/>
                </a:cubicBezTo>
                <a:cubicBezTo>
                  <a:pt x="2936602" y="322774"/>
                  <a:pt x="2937074" y="320390"/>
                  <a:pt x="2937074" y="320390"/>
                </a:cubicBezTo>
                <a:cubicBezTo>
                  <a:pt x="2935578" y="320094"/>
                  <a:pt x="2934081" y="319798"/>
                  <a:pt x="2932585" y="319502"/>
                </a:cubicBezTo>
                <a:cubicBezTo>
                  <a:pt x="2930617" y="321591"/>
                  <a:pt x="2929592" y="318911"/>
                  <a:pt x="2929592" y="318911"/>
                </a:cubicBezTo>
                <a:cubicBezTo>
                  <a:pt x="2930063" y="316526"/>
                  <a:pt x="2930063" y="316526"/>
                  <a:pt x="2932031" y="314439"/>
                </a:cubicBezTo>
                <a:cubicBezTo>
                  <a:pt x="2933528" y="314734"/>
                  <a:pt x="2935024" y="315031"/>
                  <a:pt x="2936521" y="315326"/>
                </a:cubicBezTo>
                <a:cubicBezTo>
                  <a:pt x="2940373" y="303702"/>
                  <a:pt x="2942260" y="294166"/>
                  <a:pt x="2945641" y="284926"/>
                </a:cubicBezTo>
                <a:cubicBezTo>
                  <a:pt x="2946583" y="280158"/>
                  <a:pt x="2947527" y="275390"/>
                  <a:pt x="2947998" y="273006"/>
                </a:cubicBezTo>
                <a:cubicBezTo>
                  <a:pt x="2948470" y="270622"/>
                  <a:pt x="2949965" y="270918"/>
                  <a:pt x="2949965" y="270918"/>
                </a:cubicBezTo>
                <a:cubicBezTo>
                  <a:pt x="2951462" y="271213"/>
                  <a:pt x="2952958" y="271510"/>
                  <a:pt x="2952487" y="273894"/>
                </a:cubicBezTo>
                <a:cubicBezTo>
                  <a:pt x="2951544" y="278662"/>
                  <a:pt x="2951073" y="281046"/>
                  <a:pt x="2950130" y="285814"/>
                </a:cubicBezTo>
                <a:cubicBezTo>
                  <a:pt x="2946748" y="295054"/>
                  <a:pt x="2944391" y="306974"/>
                  <a:pt x="2942505" y="316510"/>
                </a:cubicBezTo>
                <a:cubicBezTo>
                  <a:pt x="2942034" y="318894"/>
                  <a:pt x="2941563" y="321277"/>
                  <a:pt x="2941091" y="323662"/>
                </a:cubicBezTo>
                <a:cubicBezTo>
                  <a:pt x="2941091" y="323662"/>
                  <a:pt x="2940620" y="326046"/>
                  <a:pt x="2940620" y="326046"/>
                </a:cubicBezTo>
                <a:cubicBezTo>
                  <a:pt x="2941891" y="351068"/>
                  <a:pt x="2928035" y="358237"/>
                  <a:pt x="2938284" y="385037"/>
                </a:cubicBezTo>
                <a:cubicBezTo>
                  <a:pt x="2928917" y="393093"/>
                  <a:pt x="2903643" y="402960"/>
                  <a:pt x="2915307" y="422606"/>
                </a:cubicBezTo>
                <a:cubicBezTo>
                  <a:pt x="2915307" y="422606"/>
                  <a:pt x="2915307" y="422606"/>
                  <a:pt x="2913810" y="422310"/>
                </a:cubicBezTo>
                <a:cubicBezTo>
                  <a:pt x="2913338" y="424693"/>
                  <a:pt x="2914364" y="427373"/>
                  <a:pt x="2914364" y="427373"/>
                </a:cubicBezTo>
                <a:cubicBezTo>
                  <a:pt x="2913892" y="429757"/>
                  <a:pt x="2913892" y="429757"/>
                  <a:pt x="2913892" y="429757"/>
                </a:cubicBezTo>
                <a:cubicBezTo>
                  <a:pt x="2913892" y="429757"/>
                  <a:pt x="2913892" y="429757"/>
                  <a:pt x="2912396" y="429461"/>
                </a:cubicBezTo>
                <a:cubicBezTo>
                  <a:pt x="2911924" y="431845"/>
                  <a:pt x="2910901" y="429166"/>
                  <a:pt x="2910901" y="429166"/>
                </a:cubicBezTo>
                <a:cubicBezTo>
                  <a:pt x="2904443" y="430366"/>
                  <a:pt x="2906965" y="433342"/>
                  <a:pt x="2896962" y="428887"/>
                </a:cubicBezTo>
                <a:cubicBezTo>
                  <a:pt x="2896019" y="433654"/>
                  <a:pt x="2909014" y="438701"/>
                  <a:pt x="2901143" y="447054"/>
                </a:cubicBezTo>
                <a:cubicBezTo>
                  <a:pt x="2904607" y="445262"/>
                  <a:pt x="2906104" y="445558"/>
                  <a:pt x="2905162" y="450326"/>
                </a:cubicBezTo>
                <a:cubicBezTo>
                  <a:pt x="2913585" y="447037"/>
                  <a:pt x="2900979" y="432159"/>
                  <a:pt x="2909014" y="438701"/>
                </a:cubicBezTo>
                <a:cubicBezTo>
                  <a:pt x="2909014" y="438701"/>
                  <a:pt x="2909014" y="438701"/>
                  <a:pt x="2910510" y="438998"/>
                </a:cubicBezTo>
                <a:cubicBezTo>
                  <a:pt x="2909014" y="438701"/>
                  <a:pt x="2909486" y="436318"/>
                  <a:pt x="2909486" y="436318"/>
                </a:cubicBezTo>
                <a:cubicBezTo>
                  <a:pt x="2907990" y="436021"/>
                  <a:pt x="2908461" y="433638"/>
                  <a:pt x="2909958" y="433933"/>
                </a:cubicBezTo>
                <a:cubicBezTo>
                  <a:pt x="2911453" y="434230"/>
                  <a:pt x="2912950" y="434526"/>
                  <a:pt x="2912950" y="434526"/>
                </a:cubicBezTo>
                <a:cubicBezTo>
                  <a:pt x="2912950" y="434526"/>
                  <a:pt x="2913975" y="437205"/>
                  <a:pt x="2913975" y="437205"/>
                </a:cubicBezTo>
                <a:cubicBezTo>
                  <a:pt x="2918464" y="438092"/>
                  <a:pt x="2916024" y="442564"/>
                  <a:pt x="2919017" y="443156"/>
                </a:cubicBezTo>
                <a:cubicBezTo>
                  <a:pt x="2919017" y="443156"/>
                  <a:pt x="2919017" y="443156"/>
                  <a:pt x="2919489" y="440772"/>
                </a:cubicBezTo>
                <a:cubicBezTo>
                  <a:pt x="2920984" y="441069"/>
                  <a:pt x="2920984" y="441069"/>
                  <a:pt x="2922481" y="441364"/>
                </a:cubicBezTo>
                <a:cubicBezTo>
                  <a:pt x="2922481" y="441364"/>
                  <a:pt x="2922481" y="441364"/>
                  <a:pt x="2922009" y="443749"/>
                </a:cubicBezTo>
                <a:cubicBezTo>
                  <a:pt x="2922009" y="443749"/>
                  <a:pt x="2921538" y="446132"/>
                  <a:pt x="2920042" y="445836"/>
                </a:cubicBezTo>
                <a:cubicBezTo>
                  <a:pt x="2920042" y="445836"/>
                  <a:pt x="2920042" y="445836"/>
                  <a:pt x="2921538" y="446132"/>
                </a:cubicBezTo>
                <a:cubicBezTo>
                  <a:pt x="2922646" y="456260"/>
                  <a:pt x="2921703" y="461028"/>
                  <a:pt x="2915799" y="467292"/>
                </a:cubicBezTo>
                <a:cubicBezTo>
                  <a:pt x="2911782" y="464022"/>
                  <a:pt x="2916742" y="462525"/>
                  <a:pt x="2914693" y="457165"/>
                </a:cubicBezTo>
                <a:cubicBezTo>
                  <a:pt x="2906350" y="467900"/>
                  <a:pt x="2913442" y="479212"/>
                  <a:pt x="2906124" y="492628"/>
                </a:cubicBezTo>
                <a:cubicBezTo>
                  <a:pt x="2906124" y="492628"/>
                  <a:pt x="2906124" y="492628"/>
                  <a:pt x="2904629" y="492333"/>
                </a:cubicBezTo>
                <a:cubicBezTo>
                  <a:pt x="2904629" y="492333"/>
                  <a:pt x="2906124" y="492628"/>
                  <a:pt x="2905653" y="495013"/>
                </a:cubicBezTo>
                <a:cubicBezTo>
                  <a:pt x="2905182" y="497396"/>
                  <a:pt x="2907150" y="495308"/>
                  <a:pt x="2910142" y="495899"/>
                </a:cubicBezTo>
                <a:cubicBezTo>
                  <a:pt x="2910614" y="493516"/>
                  <a:pt x="2912110" y="493812"/>
                  <a:pt x="2913607" y="494108"/>
                </a:cubicBezTo>
                <a:cubicBezTo>
                  <a:pt x="2915575" y="492020"/>
                  <a:pt x="2916046" y="489636"/>
                  <a:pt x="2916046" y="489636"/>
                </a:cubicBezTo>
                <a:cubicBezTo>
                  <a:pt x="2916517" y="487252"/>
                  <a:pt x="2916517" y="487252"/>
                  <a:pt x="2915021" y="486955"/>
                </a:cubicBezTo>
                <a:cubicBezTo>
                  <a:pt x="2915021" y="486955"/>
                  <a:pt x="2913524" y="486660"/>
                  <a:pt x="2912500" y="483981"/>
                </a:cubicBezTo>
                <a:cubicBezTo>
                  <a:pt x="2912971" y="481597"/>
                  <a:pt x="2913914" y="476828"/>
                  <a:pt x="2916906" y="477420"/>
                </a:cubicBezTo>
                <a:cubicBezTo>
                  <a:pt x="2916906" y="477420"/>
                  <a:pt x="2916906" y="477420"/>
                  <a:pt x="2917849" y="472652"/>
                </a:cubicBezTo>
                <a:cubicBezTo>
                  <a:pt x="2917849" y="472652"/>
                  <a:pt x="2919345" y="472948"/>
                  <a:pt x="2919345" y="472948"/>
                </a:cubicBezTo>
                <a:cubicBezTo>
                  <a:pt x="2920842" y="473244"/>
                  <a:pt x="2920842" y="473244"/>
                  <a:pt x="2920842" y="473244"/>
                </a:cubicBezTo>
                <a:cubicBezTo>
                  <a:pt x="2920842" y="473244"/>
                  <a:pt x="2920842" y="473244"/>
                  <a:pt x="2919900" y="478012"/>
                </a:cubicBezTo>
                <a:cubicBezTo>
                  <a:pt x="2922892" y="478603"/>
                  <a:pt x="2924388" y="478899"/>
                  <a:pt x="2925413" y="481579"/>
                </a:cubicBezTo>
                <a:cubicBezTo>
                  <a:pt x="2926356" y="476811"/>
                  <a:pt x="2928795" y="472339"/>
                  <a:pt x="2927769" y="469660"/>
                </a:cubicBezTo>
                <a:cubicBezTo>
                  <a:pt x="2927769" y="469660"/>
                  <a:pt x="2926274" y="469363"/>
                  <a:pt x="2926274" y="469363"/>
                </a:cubicBezTo>
                <a:cubicBezTo>
                  <a:pt x="2924305" y="471451"/>
                  <a:pt x="2922810" y="471156"/>
                  <a:pt x="2923282" y="468772"/>
                </a:cubicBezTo>
                <a:cubicBezTo>
                  <a:pt x="2922257" y="466092"/>
                  <a:pt x="2923752" y="466388"/>
                  <a:pt x="2923752" y="466388"/>
                </a:cubicBezTo>
                <a:cubicBezTo>
                  <a:pt x="2925721" y="464299"/>
                  <a:pt x="2928712" y="464891"/>
                  <a:pt x="2930209" y="465187"/>
                </a:cubicBezTo>
                <a:cubicBezTo>
                  <a:pt x="2930209" y="465187"/>
                  <a:pt x="2930209" y="465187"/>
                  <a:pt x="2931706" y="465483"/>
                </a:cubicBezTo>
                <a:cubicBezTo>
                  <a:pt x="2932730" y="468163"/>
                  <a:pt x="2933755" y="470842"/>
                  <a:pt x="2932813" y="475611"/>
                </a:cubicBezTo>
                <a:cubicBezTo>
                  <a:pt x="2932341" y="477995"/>
                  <a:pt x="2929902" y="482466"/>
                  <a:pt x="2927934" y="484555"/>
                </a:cubicBezTo>
                <a:cubicBezTo>
                  <a:pt x="2927934" y="484555"/>
                  <a:pt x="2927463" y="486939"/>
                  <a:pt x="2925966" y="486644"/>
                </a:cubicBezTo>
                <a:cubicBezTo>
                  <a:pt x="2925495" y="489028"/>
                  <a:pt x="2923999" y="488731"/>
                  <a:pt x="2923999" y="488731"/>
                </a:cubicBezTo>
                <a:cubicBezTo>
                  <a:pt x="2923999" y="488731"/>
                  <a:pt x="2923527" y="491116"/>
                  <a:pt x="2923527" y="491116"/>
                </a:cubicBezTo>
                <a:cubicBezTo>
                  <a:pt x="2923056" y="493500"/>
                  <a:pt x="2922584" y="495883"/>
                  <a:pt x="2920616" y="497971"/>
                </a:cubicBezTo>
                <a:cubicBezTo>
                  <a:pt x="2921642" y="500651"/>
                  <a:pt x="2921170" y="503036"/>
                  <a:pt x="2920699" y="505419"/>
                </a:cubicBezTo>
                <a:cubicBezTo>
                  <a:pt x="2920699" y="505419"/>
                  <a:pt x="2920699" y="505419"/>
                  <a:pt x="2920227" y="507803"/>
                </a:cubicBezTo>
                <a:cubicBezTo>
                  <a:pt x="2920227" y="507803"/>
                  <a:pt x="2920227" y="507803"/>
                  <a:pt x="2921724" y="508099"/>
                </a:cubicBezTo>
                <a:cubicBezTo>
                  <a:pt x="2920310" y="515250"/>
                  <a:pt x="2916374" y="519428"/>
                  <a:pt x="2910942" y="523307"/>
                </a:cubicBezTo>
                <a:cubicBezTo>
                  <a:pt x="2913935" y="523899"/>
                  <a:pt x="2917953" y="527172"/>
                  <a:pt x="2908504" y="527780"/>
                </a:cubicBezTo>
                <a:cubicBezTo>
                  <a:pt x="2909528" y="530460"/>
                  <a:pt x="2909528" y="530460"/>
                  <a:pt x="2909528" y="530460"/>
                </a:cubicBezTo>
                <a:cubicBezTo>
                  <a:pt x="2909057" y="532843"/>
                  <a:pt x="2909057" y="532843"/>
                  <a:pt x="2907560" y="532548"/>
                </a:cubicBezTo>
                <a:cubicBezTo>
                  <a:pt x="2907089" y="534931"/>
                  <a:pt x="2904096" y="534339"/>
                  <a:pt x="2904096" y="534339"/>
                </a:cubicBezTo>
                <a:cubicBezTo>
                  <a:pt x="2903071" y="531661"/>
                  <a:pt x="2901575" y="531365"/>
                  <a:pt x="2902047" y="528980"/>
                </a:cubicBezTo>
                <a:cubicBezTo>
                  <a:pt x="2902047" y="528980"/>
                  <a:pt x="2902047" y="528980"/>
                  <a:pt x="2900551" y="528684"/>
                </a:cubicBezTo>
                <a:cubicBezTo>
                  <a:pt x="2893151" y="534653"/>
                  <a:pt x="2892844" y="551932"/>
                  <a:pt x="2885444" y="557900"/>
                </a:cubicBezTo>
                <a:cubicBezTo>
                  <a:pt x="2884973" y="560285"/>
                  <a:pt x="2898911" y="560563"/>
                  <a:pt x="2891511" y="566532"/>
                </a:cubicBezTo>
                <a:cubicBezTo>
                  <a:pt x="2897026" y="570100"/>
                  <a:pt x="2909774" y="552803"/>
                  <a:pt x="2903790" y="551620"/>
                </a:cubicBezTo>
                <a:cubicBezTo>
                  <a:pt x="2896778" y="547756"/>
                  <a:pt x="2911742" y="550715"/>
                  <a:pt x="2910635" y="540587"/>
                </a:cubicBezTo>
                <a:cubicBezTo>
                  <a:pt x="2913628" y="541179"/>
                  <a:pt x="2913156" y="543563"/>
                  <a:pt x="2914181" y="546243"/>
                </a:cubicBezTo>
                <a:cubicBezTo>
                  <a:pt x="2915677" y="546539"/>
                  <a:pt x="2918117" y="542067"/>
                  <a:pt x="2917645" y="544451"/>
                </a:cubicBezTo>
                <a:cubicBezTo>
                  <a:pt x="2924020" y="535802"/>
                  <a:pt x="2928263" y="514346"/>
                  <a:pt x="2935108" y="503315"/>
                </a:cubicBezTo>
                <a:cubicBezTo>
                  <a:pt x="2935108" y="503315"/>
                  <a:pt x="2935108" y="503315"/>
                  <a:pt x="2936605" y="503610"/>
                </a:cubicBezTo>
                <a:cubicBezTo>
                  <a:pt x="2935108" y="503315"/>
                  <a:pt x="2935580" y="500930"/>
                  <a:pt x="2935580" y="500930"/>
                </a:cubicBezTo>
                <a:cubicBezTo>
                  <a:pt x="2936052" y="498546"/>
                  <a:pt x="2938020" y="496458"/>
                  <a:pt x="2938490" y="494074"/>
                </a:cubicBezTo>
                <a:cubicBezTo>
                  <a:pt x="2938490" y="494074"/>
                  <a:pt x="2938490" y="494074"/>
                  <a:pt x="2936994" y="493779"/>
                </a:cubicBezTo>
                <a:cubicBezTo>
                  <a:pt x="2937855" y="481562"/>
                  <a:pt x="2943369" y="485129"/>
                  <a:pt x="2944701" y="470530"/>
                </a:cubicBezTo>
                <a:cubicBezTo>
                  <a:pt x="2944701" y="470530"/>
                  <a:pt x="2943205" y="470234"/>
                  <a:pt x="2943205" y="470234"/>
                </a:cubicBezTo>
                <a:cubicBezTo>
                  <a:pt x="2943205" y="470234"/>
                  <a:pt x="2943205" y="470234"/>
                  <a:pt x="2943677" y="467849"/>
                </a:cubicBezTo>
                <a:cubicBezTo>
                  <a:pt x="2942180" y="467554"/>
                  <a:pt x="2942651" y="465171"/>
                  <a:pt x="2942651" y="465171"/>
                </a:cubicBezTo>
                <a:cubicBezTo>
                  <a:pt x="2943122" y="462787"/>
                  <a:pt x="2944619" y="463083"/>
                  <a:pt x="2944619" y="463083"/>
                </a:cubicBezTo>
                <a:cubicBezTo>
                  <a:pt x="2946115" y="463377"/>
                  <a:pt x="2946115" y="463377"/>
                  <a:pt x="2946115" y="463377"/>
                </a:cubicBezTo>
                <a:cubicBezTo>
                  <a:pt x="2945643" y="465762"/>
                  <a:pt x="2945643" y="465762"/>
                  <a:pt x="2945173" y="468146"/>
                </a:cubicBezTo>
                <a:lnTo>
                  <a:pt x="2946668" y="468441"/>
                </a:lnTo>
                <a:cubicBezTo>
                  <a:pt x="2951157" y="469329"/>
                  <a:pt x="2951629" y="466946"/>
                  <a:pt x="2952100" y="464562"/>
                </a:cubicBezTo>
                <a:cubicBezTo>
                  <a:pt x="2957143" y="470514"/>
                  <a:pt x="2952818" y="484521"/>
                  <a:pt x="2950461" y="496441"/>
                </a:cubicBezTo>
                <a:cubicBezTo>
                  <a:pt x="2944947" y="492873"/>
                  <a:pt x="2946054" y="503001"/>
                  <a:pt x="2942508" y="497345"/>
                </a:cubicBezTo>
                <a:cubicBezTo>
                  <a:pt x="2942036" y="499730"/>
                  <a:pt x="2942036" y="499730"/>
                  <a:pt x="2941565" y="502113"/>
                </a:cubicBezTo>
                <a:cubicBezTo>
                  <a:pt x="2942590" y="504794"/>
                  <a:pt x="2946608" y="508065"/>
                  <a:pt x="2941175" y="511946"/>
                </a:cubicBezTo>
                <a:cubicBezTo>
                  <a:pt x="2951096" y="508953"/>
                  <a:pt x="2955975" y="500009"/>
                  <a:pt x="2962349" y="491360"/>
                </a:cubicBezTo>
                <a:cubicBezTo>
                  <a:pt x="2963845" y="491656"/>
                  <a:pt x="2963845" y="491656"/>
                  <a:pt x="2964317" y="489272"/>
                </a:cubicBezTo>
                <a:cubicBezTo>
                  <a:pt x="2964789" y="486888"/>
                  <a:pt x="2966285" y="487184"/>
                  <a:pt x="2967780" y="487480"/>
                </a:cubicBezTo>
                <a:cubicBezTo>
                  <a:pt x="2969277" y="487775"/>
                  <a:pt x="2970302" y="490455"/>
                  <a:pt x="2970302" y="490455"/>
                </a:cubicBezTo>
                <a:cubicBezTo>
                  <a:pt x="2970302" y="490455"/>
                  <a:pt x="2970302" y="490455"/>
                  <a:pt x="2969831" y="492840"/>
                </a:cubicBezTo>
                <a:cubicBezTo>
                  <a:pt x="2969831" y="492840"/>
                  <a:pt x="2969831" y="492840"/>
                  <a:pt x="2969359" y="495224"/>
                </a:cubicBezTo>
                <a:cubicBezTo>
                  <a:pt x="2965035" y="509232"/>
                  <a:pt x="2967085" y="514591"/>
                  <a:pt x="2958742" y="525328"/>
                </a:cubicBezTo>
                <a:cubicBezTo>
                  <a:pt x="2957717" y="522648"/>
                  <a:pt x="2958189" y="520264"/>
                  <a:pt x="2955197" y="519672"/>
                </a:cubicBezTo>
                <a:cubicBezTo>
                  <a:pt x="2947243" y="520577"/>
                  <a:pt x="2954725" y="522056"/>
                  <a:pt x="2951343" y="531296"/>
                </a:cubicBezTo>
                <a:cubicBezTo>
                  <a:pt x="2956303" y="529799"/>
                  <a:pt x="2957717" y="522648"/>
                  <a:pt x="2963231" y="526216"/>
                </a:cubicBezTo>
                <a:cubicBezTo>
                  <a:pt x="2962760" y="528600"/>
                  <a:pt x="2964257" y="528896"/>
                  <a:pt x="2965282" y="531575"/>
                </a:cubicBezTo>
                <a:cubicBezTo>
                  <a:pt x="2965753" y="529190"/>
                  <a:pt x="2967720" y="527103"/>
                  <a:pt x="2968191" y="524719"/>
                </a:cubicBezTo>
                <a:cubicBezTo>
                  <a:pt x="2970630" y="520247"/>
                  <a:pt x="2969134" y="519951"/>
                  <a:pt x="2964646" y="519064"/>
                </a:cubicBezTo>
                <a:cubicBezTo>
                  <a:pt x="2965588" y="514295"/>
                  <a:pt x="2969605" y="517568"/>
                  <a:pt x="2972598" y="518159"/>
                </a:cubicBezTo>
                <a:cubicBezTo>
                  <a:pt x="2973070" y="515775"/>
                  <a:pt x="2973541" y="513390"/>
                  <a:pt x="2973541" y="513390"/>
                </a:cubicBezTo>
                <a:cubicBezTo>
                  <a:pt x="2974484" y="508623"/>
                  <a:pt x="2977948" y="506830"/>
                  <a:pt x="2979445" y="507127"/>
                </a:cubicBezTo>
                <a:cubicBezTo>
                  <a:pt x="2981412" y="505039"/>
                  <a:pt x="2981412" y="505039"/>
                  <a:pt x="2981412" y="505039"/>
                </a:cubicBezTo>
                <a:cubicBezTo>
                  <a:pt x="2981412" y="505039"/>
                  <a:pt x="2981884" y="502655"/>
                  <a:pt x="2981884" y="502655"/>
                </a:cubicBezTo>
                <a:cubicBezTo>
                  <a:pt x="2977866" y="499383"/>
                  <a:pt x="2986680" y="486263"/>
                  <a:pt x="2981166" y="482695"/>
                </a:cubicBezTo>
                <a:cubicBezTo>
                  <a:pt x="2984158" y="483287"/>
                  <a:pt x="2986127" y="481198"/>
                  <a:pt x="2989037" y="474342"/>
                </a:cubicBezTo>
                <a:cubicBezTo>
                  <a:pt x="2988012" y="471663"/>
                  <a:pt x="2988483" y="469279"/>
                  <a:pt x="2988955" y="466895"/>
                </a:cubicBezTo>
                <a:cubicBezTo>
                  <a:pt x="2988955" y="466895"/>
                  <a:pt x="2988955" y="466895"/>
                  <a:pt x="2987458" y="466599"/>
                </a:cubicBezTo>
                <a:cubicBezTo>
                  <a:pt x="2987458" y="466599"/>
                  <a:pt x="2987458" y="466599"/>
                  <a:pt x="2986987" y="468984"/>
                </a:cubicBezTo>
                <a:cubicBezTo>
                  <a:pt x="2984547" y="473456"/>
                  <a:pt x="2980612" y="477632"/>
                  <a:pt x="2976677" y="481807"/>
                </a:cubicBezTo>
                <a:cubicBezTo>
                  <a:pt x="2974710" y="483896"/>
                  <a:pt x="2973213" y="483600"/>
                  <a:pt x="2973684" y="481215"/>
                </a:cubicBezTo>
                <a:cubicBezTo>
                  <a:pt x="2972188" y="480919"/>
                  <a:pt x="2972659" y="478536"/>
                  <a:pt x="2972659" y="478536"/>
                </a:cubicBezTo>
                <a:cubicBezTo>
                  <a:pt x="2976595" y="474360"/>
                  <a:pt x="2980530" y="470184"/>
                  <a:pt x="2982970" y="465712"/>
                </a:cubicBezTo>
                <a:cubicBezTo>
                  <a:pt x="2982970" y="465712"/>
                  <a:pt x="2982970" y="465712"/>
                  <a:pt x="2984937" y="463623"/>
                </a:cubicBezTo>
                <a:cubicBezTo>
                  <a:pt x="2986904" y="461536"/>
                  <a:pt x="2989898" y="462127"/>
                  <a:pt x="2992890" y="462719"/>
                </a:cubicBezTo>
                <a:cubicBezTo>
                  <a:pt x="2992890" y="462719"/>
                  <a:pt x="2992890" y="462719"/>
                  <a:pt x="2994386" y="463015"/>
                </a:cubicBezTo>
                <a:cubicBezTo>
                  <a:pt x="2994386" y="463015"/>
                  <a:pt x="2994386" y="463015"/>
                  <a:pt x="2993914" y="465399"/>
                </a:cubicBezTo>
                <a:cubicBezTo>
                  <a:pt x="2992972" y="470167"/>
                  <a:pt x="2992501" y="472550"/>
                  <a:pt x="2993997" y="472846"/>
                </a:cubicBezTo>
                <a:cubicBezTo>
                  <a:pt x="2993997" y="472846"/>
                  <a:pt x="2993997" y="472846"/>
                  <a:pt x="2995493" y="473143"/>
                </a:cubicBezTo>
                <a:cubicBezTo>
                  <a:pt x="2998486" y="473734"/>
                  <a:pt x="2998014" y="476118"/>
                  <a:pt x="3001007" y="476710"/>
                </a:cubicBezTo>
                <a:cubicBezTo>
                  <a:pt x="3003446" y="472238"/>
                  <a:pt x="3003918" y="469853"/>
                  <a:pt x="3003364" y="464790"/>
                </a:cubicBezTo>
                <a:cubicBezTo>
                  <a:pt x="3003836" y="462406"/>
                  <a:pt x="3004778" y="457637"/>
                  <a:pt x="3007218" y="453165"/>
                </a:cubicBezTo>
                <a:cubicBezTo>
                  <a:pt x="3007218" y="453165"/>
                  <a:pt x="3009185" y="451078"/>
                  <a:pt x="3010682" y="451374"/>
                </a:cubicBezTo>
                <a:cubicBezTo>
                  <a:pt x="3013674" y="451966"/>
                  <a:pt x="3013203" y="454349"/>
                  <a:pt x="3012732" y="456733"/>
                </a:cubicBezTo>
                <a:cubicBezTo>
                  <a:pt x="3012260" y="459117"/>
                  <a:pt x="3011317" y="463885"/>
                  <a:pt x="3010846" y="466269"/>
                </a:cubicBezTo>
                <a:cubicBezTo>
                  <a:pt x="3009903" y="471037"/>
                  <a:pt x="3010456" y="476101"/>
                  <a:pt x="3008018" y="480573"/>
                </a:cubicBezTo>
                <a:cubicBezTo>
                  <a:pt x="3006603" y="487725"/>
                  <a:pt x="3006460" y="519900"/>
                  <a:pt x="2992911" y="509790"/>
                </a:cubicBezTo>
                <a:cubicBezTo>
                  <a:pt x="2992440" y="512173"/>
                  <a:pt x="2990943" y="511877"/>
                  <a:pt x="2990943" y="511877"/>
                </a:cubicBezTo>
                <a:cubicBezTo>
                  <a:pt x="2989447" y="511582"/>
                  <a:pt x="2989447" y="511582"/>
                  <a:pt x="2989919" y="509198"/>
                </a:cubicBezTo>
                <a:cubicBezTo>
                  <a:pt x="2987397" y="506222"/>
                  <a:pt x="2989836" y="501750"/>
                  <a:pt x="2986843" y="501158"/>
                </a:cubicBezTo>
                <a:cubicBezTo>
                  <a:pt x="2986843" y="501158"/>
                  <a:pt x="2986372" y="503543"/>
                  <a:pt x="2986372" y="503543"/>
                </a:cubicBezTo>
                <a:cubicBezTo>
                  <a:pt x="2987869" y="503839"/>
                  <a:pt x="2987397" y="506222"/>
                  <a:pt x="2987397" y="506222"/>
                </a:cubicBezTo>
                <a:cubicBezTo>
                  <a:pt x="2987397" y="506222"/>
                  <a:pt x="2987397" y="506222"/>
                  <a:pt x="2986926" y="508606"/>
                </a:cubicBezTo>
                <a:cubicBezTo>
                  <a:pt x="2986926" y="508606"/>
                  <a:pt x="2986926" y="508606"/>
                  <a:pt x="2985430" y="508310"/>
                </a:cubicBezTo>
                <a:cubicBezTo>
                  <a:pt x="2985430" y="508310"/>
                  <a:pt x="2983462" y="510398"/>
                  <a:pt x="2981966" y="510102"/>
                </a:cubicBezTo>
                <a:cubicBezTo>
                  <a:pt x="2979998" y="512191"/>
                  <a:pt x="2979998" y="512191"/>
                  <a:pt x="2979527" y="514575"/>
                </a:cubicBezTo>
                <a:cubicBezTo>
                  <a:pt x="2991497" y="516942"/>
                  <a:pt x="2970159" y="522630"/>
                  <a:pt x="2979219" y="531854"/>
                </a:cubicBezTo>
                <a:cubicBezTo>
                  <a:pt x="2977252" y="533943"/>
                  <a:pt x="2976227" y="531262"/>
                  <a:pt x="2974730" y="530966"/>
                </a:cubicBezTo>
                <a:cubicBezTo>
                  <a:pt x="2973234" y="530670"/>
                  <a:pt x="2972763" y="533055"/>
                  <a:pt x="2970795" y="535143"/>
                </a:cubicBezTo>
                <a:cubicBezTo>
                  <a:pt x="2973870" y="543182"/>
                  <a:pt x="2979690" y="529471"/>
                  <a:pt x="2981187" y="529767"/>
                </a:cubicBezTo>
                <a:cubicBezTo>
                  <a:pt x="2981658" y="527382"/>
                  <a:pt x="2991190" y="534221"/>
                  <a:pt x="2991579" y="524389"/>
                </a:cubicBezTo>
                <a:cubicBezTo>
                  <a:pt x="3001664" y="536292"/>
                  <a:pt x="3003939" y="516924"/>
                  <a:pt x="3016381" y="516908"/>
                </a:cubicBezTo>
                <a:cubicBezTo>
                  <a:pt x="3008982" y="522876"/>
                  <a:pt x="3027408" y="524043"/>
                  <a:pt x="3030401" y="524634"/>
                </a:cubicBezTo>
                <a:cubicBezTo>
                  <a:pt x="3030872" y="522251"/>
                  <a:pt x="3030872" y="522251"/>
                  <a:pt x="3030872" y="522251"/>
                </a:cubicBezTo>
                <a:cubicBezTo>
                  <a:pt x="3028822" y="516890"/>
                  <a:pt x="3029765" y="512123"/>
                  <a:pt x="3028741" y="509442"/>
                </a:cubicBezTo>
                <a:cubicBezTo>
                  <a:pt x="3027244" y="509147"/>
                  <a:pt x="3027716" y="506763"/>
                  <a:pt x="3028187" y="504380"/>
                </a:cubicBezTo>
                <a:cubicBezTo>
                  <a:pt x="3026691" y="504083"/>
                  <a:pt x="3026691" y="504083"/>
                  <a:pt x="3025195" y="503788"/>
                </a:cubicBezTo>
                <a:cubicBezTo>
                  <a:pt x="3022201" y="503195"/>
                  <a:pt x="3020705" y="502900"/>
                  <a:pt x="3019209" y="502604"/>
                </a:cubicBezTo>
                <a:cubicBezTo>
                  <a:pt x="3018738" y="504988"/>
                  <a:pt x="3017242" y="504691"/>
                  <a:pt x="3015745" y="504396"/>
                </a:cubicBezTo>
                <a:cubicBezTo>
                  <a:pt x="3014721" y="501716"/>
                  <a:pt x="3014721" y="501716"/>
                  <a:pt x="3016689" y="499628"/>
                </a:cubicBezTo>
                <a:cubicBezTo>
                  <a:pt x="3020152" y="497836"/>
                  <a:pt x="3024641" y="498723"/>
                  <a:pt x="3027634" y="499315"/>
                </a:cubicBezTo>
                <a:cubicBezTo>
                  <a:pt x="3027634" y="499315"/>
                  <a:pt x="3029130" y="499610"/>
                  <a:pt x="3029130" y="499610"/>
                </a:cubicBezTo>
                <a:cubicBezTo>
                  <a:pt x="3030626" y="499907"/>
                  <a:pt x="3032594" y="497819"/>
                  <a:pt x="3034562" y="495731"/>
                </a:cubicBezTo>
                <a:cubicBezTo>
                  <a:pt x="3037083" y="498707"/>
                  <a:pt x="3038108" y="501387"/>
                  <a:pt x="3036694" y="508538"/>
                </a:cubicBezTo>
                <a:cubicBezTo>
                  <a:pt x="3036694" y="508538"/>
                  <a:pt x="3036694" y="508538"/>
                  <a:pt x="3035198" y="508242"/>
                </a:cubicBezTo>
                <a:cubicBezTo>
                  <a:pt x="3036222" y="510922"/>
                  <a:pt x="3035280" y="515690"/>
                  <a:pt x="3037801" y="518666"/>
                </a:cubicBezTo>
                <a:cubicBezTo>
                  <a:pt x="3037801" y="518666"/>
                  <a:pt x="3037801" y="518666"/>
                  <a:pt x="3039296" y="518962"/>
                </a:cubicBezTo>
                <a:cubicBezTo>
                  <a:pt x="3039768" y="516578"/>
                  <a:pt x="3041264" y="516874"/>
                  <a:pt x="3041736" y="514490"/>
                </a:cubicBezTo>
                <a:cubicBezTo>
                  <a:pt x="3045589" y="502866"/>
                  <a:pt x="3050468" y="493922"/>
                  <a:pt x="3055347" y="484977"/>
                </a:cubicBezTo>
                <a:cubicBezTo>
                  <a:pt x="3048418" y="488562"/>
                  <a:pt x="3028494" y="487100"/>
                  <a:pt x="3026998" y="486803"/>
                </a:cubicBezTo>
                <a:cubicBezTo>
                  <a:pt x="3025501" y="486508"/>
                  <a:pt x="3025501" y="486508"/>
                  <a:pt x="3023533" y="488596"/>
                </a:cubicBezTo>
                <a:cubicBezTo>
                  <a:pt x="3023533" y="488596"/>
                  <a:pt x="3023533" y="488596"/>
                  <a:pt x="3022038" y="488300"/>
                </a:cubicBezTo>
                <a:cubicBezTo>
                  <a:pt x="3022038" y="488300"/>
                  <a:pt x="3022508" y="485916"/>
                  <a:pt x="3022508" y="485916"/>
                </a:cubicBezTo>
                <a:cubicBezTo>
                  <a:pt x="3022508" y="485916"/>
                  <a:pt x="3024477" y="483827"/>
                  <a:pt x="3025973" y="484124"/>
                </a:cubicBezTo>
                <a:cubicBezTo>
                  <a:pt x="3025973" y="484124"/>
                  <a:pt x="3025973" y="484124"/>
                  <a:pt x="3024477" y="483827"/>
                </a:cubicBezTo>
                <a:cubicBezTo>
                  <a:pt x="3021402" y="475789"/>
                  <a:pt x="3033845" y="475771"/>
                  <a:pt x="3029827" y="472499"/>
                </a:cubicBezTo>
                <a:cubicBezTo>
                  <a:pt x="3035812" y="473683"/>
                  <a:pt x="3041161" y="462354"/>
                  <a:pt x="3046593" y="458474"/>
                </a:cubicBezTo>
                <a:cubicBezTo>
                  <a:pt x="3039584" y="454611"/>
                  <a:pt x="3060449" y="451305"/>
                  <a:pt x="3064774" y="437298"/>
                </a:cubicBezTo>
                <a:cubicBezTo>
                  <a:pt x="3068792" y="440570"/>
                  <a:pt x="3067849" y="445337"/>
                  <a:pt x="3071866" y="448609"/>
                </a:cubicBezTo>
                <a:cubicBezTo>
                  <a:pt x="3073363" y="448904"/>
                  <a:pt x="3075331" y="446816"/>
                  <a:pt x="3077298" y="444729"/>
                </a:cubicBezTo>
                <a:cubicBezTo>
                  <a:pt x="3075802" y="444433"/>
                  <a:pt x="3076274" y="442049"/>
                  <a:pt x="3074777" y="441753"/>
                </a:cubicBezTo>
                <a:cubicBezTo>
                  <a:pt x="3075720" y="436985"/>
                  <a:pt x="3079656" y="432809"/>
                  <a:pt x="3084144" y="433696"/>
                </a:cubicBezTo>
                <a:cubicBezTo>
                  <a:pt x="3084144" y="433696"/>
                  <a:pt x="3084144" y="433696"/>
                  <a:pt x="3084615" y="431312"/>
                </a:cubicBezTo>
                <a:cubicBezTo>
                  <a:pt x="3084615" y="431312"/>
                  <a:pt x="3084615" y="431312"/>
                  <a:pt x="3085169" y="436375"/>
                </a:cubicBezTo>
                <a:cubicBezTo>
                  <a:pt x="3083201" y="438465"/>
                  <a:pt x="3083673" y="436081"/>
                  <a:pt x="3082176" y="435784"/>
                </a:cubicBezTo>
                <a:cubicBezTo>
                  <a:pt x="3080679" y="435488"/>
                  <a:pt x="3078242" y="439961"/>
                  <a:pt x="3077770" y="442345"/>
                </a:cubicBezTo>
                <a:cubicBezTo>
                  <a:pt x="3077770" y="442345"/>
                  <a:pt x="3079265" y="442640"/>
                  <a:pt x="3079265" y="442640"/>
                </a:cubicBezTo>
                <a:cubicBezTo>
                  <a:pt x="3082258" y="443232"/>
                  <a:pt x="3083754" y="443529"/>
                  <a:pt x="3086748" y="444120"/>
                </a:cubicBezTo>
                <a:cubicBezTo>
                  <a:pt x="3078794" y="445025"/>
                  <a:pt x="3081869" y="453064"/>
                  <a:pt x="3085416" y="458720"/>
                </a:cubicBezTo>
                <a:cubicBezTo>
                  <a:pt x="3082976" y="463192"/>
                  <a:pt x="3080926" y="457832"/>
                  <a:pt x="3079430" y="457536"/>
                </a:cubicBezTo>
                <a:cubicBezTo>
                  <a:pt x="3078487" y="462304"/>
                  <a:pt x="3079512" y="464984"/>
                  <a:pt x="3082505" y="465575"/>
                </a:cubicBezTo>
                <a:cubicBezTo>
                  <a:pt x="3079041" y="467368"/>
                  <a:pt x="3071641" y="473336"/>
                  <a:pt x="3077155" y="476904"/>
                </a:cubicBezTo>
                <a:cubicBezTo>
                  <a:pt x="3077627" y="474520"/>
                  <a:pt x="3077627" y="474520"/>
                  <a:pt x="3078098" y="472136"/>
                </a:cubicBezTo>
                <a:cubicBezTo>
                  <a:pt x="3078098" y="472136"/>
                  <a:pt x="3078098" y="472136"/>
                  <a:pt x="3078569" y="469752"/>
                </a:cubicBezTo>
                <a:cubicBezTo>
                  <a:pt x="3078569" y="469752"/>
                  <a:pt x="3078569" y="469752"/>
                  <a:pt x="3080066" y="470048"/>
                </a:cubicBezTo>
                <a:cubicBezTo>
                  <a:pt x="3082587" y="473024"/>
                  <a:pt x="3084083" y="473320"/>
                  <a:pt x="3086604" y="476296"/>
                </a:cubicBezTo>
                <a:cubicBezTo>
                  <a:pt x="3087075" y="473911"/>
                  <a:pt x="3087547" y="471527"/>
                  <a:pt x="3089043" y="471823"/>
                </a:cubicBezTo>
                <a:cubicBezTo>
                  <a:pt x="3089515" y="469439"/>
                  <a:pt x="3086522" y="468847"/>
                  <a:pt x="3083530" y="468255"/>
                </a:cubicBezTo>
                <a:cubicBezTo>
                  <a:pt x="3085969" y="463783"/>
                  <a:pt x="3088407" y="459311"/>
                  <a:pt x="3084862" y="453655"/>
                </a:cubicBezTo>
                <a:cubicBezTo>
                  <a:pt x="3085333" y="451272"/>
                  <a:pt x="3087384" y="456632"/>
                  <a:pt x="3089822" y="452160"/>
                </a:cubicBezTo>
                <a:cubicBezTo>
                  <a:pt x="3090293" y="449775"/>
                  <a:pt x="3090764" y="447391"/>
                  <a:pt x="3091708" y="442623"/>
                </a:cubicBezTo>
                <a:cubicBezTo>
                  <a:pt x="3092179" y="440240"/>
                  <a:pt x="3092651" y="437856"/>
                  <a:pt x="3094618" y="435767"/>
                </a:cubicBezTo>
                <a:cubicBezTo>
                  <a:pt x="3094618" y="435767"/>
                  <a:pt x="3094618" y="435767"/>
                  <a:pt x="3093121" y="435472"/>
                </a:cubicBezTo>
                <a:cubicBezTo>
                  <a:pt x="3095561" y="431000"/>
                  <a:pt x="3093040" y="428024"/>
                  <a:pt x="3096503" y="426231"/>
                </a:cubicBezTo>
                <a:lnTo>
                  <a:pt x="3096975" y="423847"/>
                </a:lnTo>
                <a:cubicBezTo>
                  <a:pt x="3096975" y="423847"/>
                  <a:pt x="3096975" y="423847"/>
                  <a:pt x="3097446" y="421464"/>
                </a:cubicBezTo>
                <a:cubicBezTo>
                  <a:pt x="3095478" y="423552"/>
                  <a:pt x="3092487" y="422960"/>
                  <a:pt x="3092015" y="425344"/>
                </a:cubicBezTo>
                <a:cubicBezTo>
                  <a:pt x="3089494" y="422368"/>
                  <a:pt x="3097446" y="421464"/>
                  <a:pt x="3094372" y="413424"/>
                </a:cubicBezTo>
                <a:cubicBezTo>
                  <a:pt x="3090908" y="415216"/>
                  <a:pt x="3088940" y="417304"/>
                  <a:pt x="3086973" y="419392"/>
                </a:cubicBezTo>
                <a:cubicBezTo>
                  <a:pt x="3080988" y="418209"/>
                  <a:pt x="3081459" y="415826"/>
                  <a:pt x="3084923" y="414032"/>
                </a:cubicBezTo>
                <a:cubicBezTo>
                  <a:pt x="3079409" y="410466"/>
                  <a:pt x="3079491" y="417912"/>
                  <a:pt x="3077994" y="417617"/>
                </a:cubicBezTo>
                <a:cubicBezTo>
                  <a:pt x="3067520" y="415546"/>
                  <a:pt x="3080351" y="405697"/>
                  <a:pt x="3080351" y="405697"/>
                </a:cubicBezTo>
                <a:cubicBezTo>
                  <a:pt x="3079797" y="400633"/>
                  <a:pt x="3075781" y="397362"/>
                  <a:pt x="3077749" y="395274"/>
                </a:cubicBezTo>
                <a:cubicBezTo>
                  <a:pt x="3080105" y="383353"/>
                  <a:pt x="3093880" y="368736"/>
                  <a:pt x="3088836" y="362785"/>
                </a:cubicBezTo>
                <a:cubicBezTo>
                  <a:pt x="3095765" y="359201"/>
                  <a:pt x="3104189" y="355912"/>
                  <a:pt x="3114663" y="357983"/>
                </a:cubicBezTo>
                <a:cubicBezTo>
                  <a:pt x="3112142" y="355008"/>
                  <a:pt x="3114110" y="352920"/>
                  <a:pt x="3116078" y="350832"/>
                </a:cubicBezTo>
                <a:cubicBezTo>
                  <a:pt x="3100172" y="352641"/>
                  <a:pt x="3123007" y="347247"/>
                  <a:pt x="3114971" y="340704"/>
                </a:cubicBezTo>
                <a:cubicBezTo>
                  <a:pt x="3119931" y="339208"/>
                  <a:pt x="3126941" y="343071"/>
                  <a:pt x="3132844" y="336807"/>
                </a:cubicBezTo>
                <a:cubicBezTo>
                  <a:pt x="3125835" y="332944"/>
                  <a:pt x="3131819" y="334127"/>
                  <a:pt x="3138276" y="332926"/>
                </a:cubicBezTo>
                <a:cubicBezTo>
                  <a:pt x="3141351" y="340966"/>
                  <a:pt x="3144897" y="346621"/>
                  <a:pt x="3150883" y="347805"/>
                </a:cubicBezTo>
                <a:cubicBezTo>
                  <a:pt x="3150883" y="347805"/>
                  <a:pt x="3150883" y="347805"/>
                  <a:pt x="3150411" y="350189"/>
                </a:cubicBezTo>
                <a:cubicBezTo>
                  <a:pt x="3152379" y="348101"/>
                  <a:pt x="3152379" y="348101"/>
                  <a:pt x="3153875" y="348397"/>
                </a:cubicBezTo>
                <a:cubicBezTo>
                  <a:pt x="3155371" y="348693"/>
                  <a:pt x="3155371" y="348693"/>
                  <a:pt x="3155371" y="348693"/>
                </a:cubicBezTo>
                <a:cubicBezTo>
                  <a:pt x="3155371" y="348693"/>
                  <a:pt x="3154900" y="351076"/>
                  <a:pt x="3154900" y="351076"/>
                </a:cubicBezTo>
                <a:cubicBezTo>
                  <a:pt x="3153404" y="350781"/>
                  <a:pt x="3153404" y="350781"/>
                  <a:pt x="3153404" y="350781"/>
                </a:cubicBezTo>
                <a:cubicBezTo>
                  <a:pt x="3152932" y="353165"/>
                  <a:pt x="3154429" y="353461"/>
                  <a:pt x="3153958" y="355845"/>
                </a:cubicBezTo>
                <a:cubicBezTo>
                  <a:pt x="3155689" y="354948"/>
                  <a:pt x="3156673" y="353905"/>
                  <a:pt x="3157785" y="353195"/>
                </a:cubicBezTo>
                <a:lnTo>
                  <a:pt x="3162233" y="352577"/>
                </a:lnTo>
                <a:lnTo>
                  <a:pt x="3162128" y="352337"/>
                </a:lnTo>
                <a:cubicBezTo>
                  <a:pt x="3162128" y="352337"/>
                  <a:pt x="3160625" y="352040"/>
                  <a:pt x="3162555" y="350177"/>
                </a:cubicBezTo>
                <a:cubicBezTo>
                  <a:pt x="3162555" y="350177"/>
                  <a:pt x="3162555" y="350177"/>
                  <a:pt x="3164058" y="350473"/>
                </a:cubicBezTo>
                <a:cubicBezTo>
                  <a:pt x="3164058" y="350473"/>
                  <a:pt x="3166636" y="353229"/>
                  <a:pt x="3166636" y="353229"/>
                </a:cubicBezTo>
                <a:cubicBezTo>
                  <a:pt x="3166636" y="353229"/>
                  <a:pt x="3166636" y="353229"/>
                  <a:pt x="3166208" y="355389"/>
                </a:cubicBezTo>
                <a:cubicBezTo>
                  <a:pt x="3166208" y="355389"/>
                  <a:pt x="3166208" y="355389"/>
                  <a:pt x="3164706" y="355091"/>
                </a:cubicBezTo>
                <a:cubicBezTo>
                  <a:pt x="3164706" y="355091"/>
                  <a:pt x="3163203" y="354795"/>
                  <a:pt x="3163203" y="354795"/>
                </a:cubicBezTo>
                <a:lnTo>
                  <a:pt x="3162354" y="352855"/>
                </a:lnTo>
                <a:lnTo>
                  <a:pt x="3161549" y="361681"/>
                </a:lnTo>
                <a:cubicBezTo>
                  <a:pt x="3160890" y="364028"/>
                  <a:pt x="3159789" y="365668"/>
                  <a:pt x="3158056" y="366565"/>
                </a:cubicBezTo>
                <a:cubicBezTo>
                  <a:pt x="3161049" y="367156"/>
                  <a:pt x="3163571" y="370132"/>
                  <a:pt x="3158610" y="371628"/>
                </a:cubicBezTo>
                <a:cubicBezTo>
                  <a:pt x="3159635" y="374308"/>
                  <a:pt x="3168613" y="376083"/>
                  <a:pt x="3161214" y="382052"/>
                </a:cubicBezTo>
                <a:cubicBezTo>
                  <a:pt x="3161214" y="382052"/>
                  <a:pt x="3162709" y="382347"/>
                  <a:pt x="3162709" y="382347"/>
                </a:cubicBezTo>
                <a:cubicBezTo>
                  <a:pt x="3164206" y="382643"/>
                  <a:pt x="3164677" y="380260"/>
                  <a:pt x="3166174" y="380555"/>
                </a:cubicBezTo>
                <a:cubicBezTo>
                  <a:pt x="3166174" y="380555"/>
                  <a:pt x="3166645" y="378172"/>
                  <a:pt x="3166645" y="378172"/>
                </a:cubicBezTo>
                <a:cubicBezTo>
                  <a:pt x="3165621" y="375492"/>
                  <a:pt x="3164596" y="372812"/>
                  <a:pt x="3163100" y="372515"/>
                </a:cubicBezTo>
                <a:cubicBezTo>
                  <a:pt x="3164041" y="367748"/>
                  <a:pt x="3166092" y="373108"/>
                  <a:pt x="3169084" y="373699"/>
                </a:cubicBezTo>
                <a:cubicBezTo>
                  <a:pt x="3167342" y="351060"/>
                  <a:pt x="3176237" y="345388"/>
                  <a:pt x="3186076" y="334947"/>
                </a:cubicBezTo>
                <a:cubicBezTo>
                  <a:pt x="3185052" y="332267"/>
                  <a:pt x="3183555" y="331971"/>
                  <a:pt x="3184027" y="329587"/>
                </a:cubicBezTo>
                <a:cubicBezTo>
                  <a:pt x="3183002" y="326908"/>
                  <a:pt x="3181505" y="326613"/>
                  <a:pt x="3180480" y="323931"/>
                </a:cubicBezTo>
                <a:cubicBezTo>
                  <a:pt x="3178984" y="323636"/>
                  <a:pt x="3177488" y="323339"/>
                  <a:pt x="3177488" y="323339"/>
                </a:cubicBezTo>
                <a:cubicBezTo>
                  <a:pt x="3174967" y="320364"/>
                  <a:pt x="3173470" y="320068"/>
                  <a:pt x="3171974" y="319771"/>
                </a:cubicBezTo>
                <a:cubicBezTo>
                  <a:pt x="3171502" y="322157"/>
                  <a:pt x="3170477" y="319477"/>
                  <a:pt x="3170477" y="319477"/>
                </a:cubicBezTo>
                <a:cubicBezTo>
                  <a:pt x="3170477" y="319477"/>
                  <a:pt x="3170949" y="317092"/>
                  <a:pt x="3170949" y="317092"/>
                </a:cubicBezTo>
                <a:cubicBezTo>
                  <a:pt x="3173941" y="317684"/>
                  <a:pt x="3176934" y="318276"/>
                  <a:pt x="3178430" y="318572"/>
                </a:cubicBezTo>
                <a:cubicBezTo>
                  <a:pt x="3178430" y="318572"/>
                  <a:pt x="3180398" y="316483"/>
                  <a:pt x="3183391" y="317076"/>
                </a:cubicBezTo>
                <a:cubicBezTo>
                  <a:pt x="3183391" y="317076"/>
                  <a:pt x="3183862" y="314691"/>
                  <a:pt x="3185359" y="314988"/>
                </a:cubicBezTo>
                <a:cubicBezTo>
                  <a:pt x="3184334" y="312307"/>
                  <a:pt x="3180787" y="306651"/>
                  <a:pt x="3180869" y="314099"/>
                </a:cubicBezTo>
                <a:cubicBezTo>
                  <a:pt x="3178266" y="303676"/>
                  <a:pt x="3191651" y="298891"/>
                  <a:pt x="3190544" y="288763"/>
                </a:cubicBezTo>
                <a:cubicBezTo>
                  <a:pt x="3190544" y="288763"/>
                  <a:pt x="3190544" y="288763"/>
                  <a:pt x="3192041" y="289060"/>
                </a:cubicBezTo>
                <a:cubicBezTo>
                  <a:pt x="3191487" y="283995"/>
                  <a:pt x="3193926" y="279523"/>
                  <a:pt x="3195894" y="277436"/>
                </a:cubicBezTo>
                <a:cubicBezTo>
                  <a:pt x="3195894" y="277436"/>
                  <a:pt x="3197391" y="277732"/>
                  <a:pt x="3198886" y="278027"/>
                </a:cubicBezTo>
                <a:cubicBezTo>
                  <a:pt x="3198886" y="278027"/>
                  <a:pt x="3198886" y="278027"/>
                  <a:pt x="3198415" y="280411"/>
                </a:cubicBezTo>
                <a:cubicBezTo>
                  <a:pt x="3197943" y="282795"/>
                  <a:pt x="3195976" y="284883"/>
                  <a:pt x="3195504" y="287267"/>
                </a:cubicBezTo>
                <a:cubicBezTo>
                  <a:pt x="3200464" y="285770"/>
                  <a:pt x="3199993" y="288155"/>
                  <a:pt x="3198026" y="290243"/>
                </a:cubicBezTo>
                <a:cubicBezTo>
                  <a:pt x="3197554" y="292627"/>
                  <a:pt x="3207946" y="287249"/>
                  <a:pt x="3204565" y="296490"/>
                </a:cubicBezTo>
                <a:cubicBezTo>
                  <a:pt x="3206061" y="296787"/>
                  <a:pt x="3208028" y="294698"/>
                  <a:pt x="3209524" y="294994"/>
                </a:cubicBezTo>
                <a:cubicBezTo>
                  <a:pt x="3209524" y="294994"/>
                  <a:pt x="3211021" y="295289"/>
                  <a:pt x="3211021" y="295289"/>
                </a:cubicBezTo>
                <a:cubicBezTo>
                  <a:pt x="3215428" y="288730"/>
                  <a:pt x="3217867" y="284257"/>
                  <a:pt x="3218810" y="279490"/>
                </a:cubicBezTo>
                <a:cubicBezTo>
                  <a:pt x="3219752" y="274722"/>
                  <a:pt x="3220695" y="269954"/>
                  <a:pt x="3222663" y="267866"/>
                </a:cubicBezTo>
                <a:cubicBezTo>
                  <a:pt x="3224631" y="265777"/>
                  <a:pt x="3226127" y="266073"/>
                  <a:pt x="3227624" y="266368"/>
                </a:cubicBezTo>
                <a:cubicBezTo>
                  <a:pt x="3229120" y="266665"/>
                  <a:pt x="3228648" y="269049"/>
                  <a:pt x="3228648" y="269049"/>
                </a:cubicBezTo>
                <a:cubicBezTo>
                  <a:pt x="3228648" y="269049"/>
                  <a:pt x="3228177" y="271433"/>
                  <a:pt x="3228177" y="271433"/>
                </a:cubicBezTo>
                <a:cubicBezTo>
                  <a:pt x="3226209" y="273522"/>
                  <a:pt x="3225738" y="275905"/>
                  <a:pt x="3225266" y="278289"/>
                </a:cubicBezTo>
                <a:cubicBezTo>
                  <a:pt x="3226763" y="278585"/>
                  <a:pt x="3226763" y="278585"/>
                  <a:pt x="3228259" y="278881"/>
                </a:cubicBezTo>
                <a:cubicBezTo>
                  <a:pt x="3229755" y="279176"/>
                  <a:pt x="3229285" y="281560"/>
                  <a:pt x="3229285" y="281560"/>
                </a:cubicBezTo>
                <a:cubicBezTo>
                  <a:pt x="3228813" y="283944"/>
                  <a:pt x="3228813" y="283944"/>
                  <a:pt x="3227316" y="283649"/>
                </a:cubicBezTo>
                <a:cubicBezTo>
                  <a:pt x="3225820" y="283353"/>
                  <a:pt x="3224324" y="283057"/>
                  <a:pt x="3222827" y="282762"/>
                </a:cubicBezTo>
                <a:cubicBezTo>
                  <a:pt x="3221413" y="289913"/>
                  <a:pt x="3217478" y="294089"/>
                  <a:pt x="3215038" y="298561"/>
                </a:cubicBezTo>
                <a:cubicBezTo>
                  <a:pt x="3215038" y="298561"/>
                  <a:pt x="3215038" y="298561"/>
                  <a:pt x="3213543" y="298266"/>
                </a:cubicBezTo>
                <a:cubicBezTo>
                  <a:pt x="3213543" y="298266"/>
                  <a:pt x="3213543" y="298266"/>
                  <a:pt x="3213071" y="300650"/>
                </a:cubicBezTo>
                <a:cubicBezTo>
                  <a:pt x="3211575" y="300354"/>
                  <a:pt x="3211575" y="300354"/>
                  <a:pt x="3210078" y="300057"/>
                </a:cubicBezTo>
                <a:cubicBezTo>
                  <a:pt x="3208581" y="299762"/>
                  <a:pt x="3208110" y="302145"/>
                  <a:pt x="3206615" y="301850"/>
                </a:cubicBezTo>
                <a:cubicBezTo>
                  <a:pt x="3206615" y="301850"/>
                  <a:pt x="3205118" y="301554"/>
                  <a:pt x="3205118" y="301554"/>
                </a:cubicBezTo>
                <a:cubicBezTo>
                  <a:pt x="3205200" y="309001"/>
                  <a:pt x="3200711" y="308115"/>
                  <a:pt x="3199297" y="315266"/>
                </a:cubicBezTo>
                <a:cubicBezTo>
                  <a:pt x="3196304" y="314675"/>
                  <a:pt x="3194808" y="314379"/>
                  <a:pt x="3193311" y="314083"/>
                </a:cubicBezTo>
                <a:cubicBezTo>
                  <a:pt x="3193311" y="314083"/>
                  <a:pt x="3193311" y="314083"/>
                  <a:pt x="3191815" y="313787"/>
                </a:cubicBezTo>
                <a:cubicBezTo>
                  <a:pt x="3191343" y="316171"/>
                  <a:pt x="3191343" y="316171"/>
                  <a:pt x="3191343" y="316171"/>
                </a:cubicBezTo>
                <a:cubicBezTo>
                  <a:pt x="3191343" y="316171"/>
                  <a:pt x="3191343" y="316171"/>
                  <a:pt x="3190872" y="318554"/>
                </a:cubicBezTo>
                <a:cubicBezTo>
                  <a:pt x="3190400" y="320938"/>
                  <a:pt x="3188905" y="320643"/>
                  <a:pt x="3188905" y="320643"/>
                </a:cubicBezTo>
                <a:cubicBezTo>
                  <a:pt x="3189929" y="323323"/>
                  <a:pt x="3192922" y="323914"/>
                  <a:pt x="3194419" y="324210"/>
                </a:cubicBezTo>
                <a:cubicBezTo>
                  <a:pt x="3194419" y="324210"/>
                  <a:pt x="3195444" y="326890"/>
                  <a:pt x="3195444" y="326890"/>
                </a:cubicBezTo>
                <a:cubicBezTo>
                  <a:pt x="3193947" y="326595"/>
                  <a:pt x="3193947" y="326595"/>
                  <a:pt x="3192451" y="326299"/>
                </a:cubicBezTo>
                <a:lnTo>
                  <a:pt x="3189458" y="325707"/>
                </a:lnTo>
                <a:cubicBezTo>
                  <a:pt x="3190483" y="328387"/>
                  <a:pt x="3193005" y="331362"/>
                  <a:pt x="3192533" y="333746"/>
                </a:cubicBezTo>
                <a:cubicBezTo>
                  <a:pt x="3195608" y="341787"/>
                  <a:pt x="3196550" y="337019"/>
                  <a:pt x="3200568" y="340290"/>
                </a:cubicBezTo>
                <a:cubicBezTo>
                  <a:pt x="3198128" y="344762"/>
                  <a:pt x="3191672" y="345963"/>
                  <a:pt x="3193722" y="351322"/>
                </a:cubicBezTo>
                <a:cubicBezTo>
                  <a:pt x="3188762" y="352818"/>
                  <a:pt x="3189233" y="350435"/>
                  <a:pt x="3182305" y="354019"/>
                </a:cubicBezTo>
                <a:cubicBezTo>
                  <a:pt x="3183330" y="356698"/>
                  <a:pt x="3184355" y="359378"/>
                  <a:pt x="3183412" y="364147"/>
                </a:cubicBezTo>
                <a:cubicBezTo>
                  <a:pt x="3182941" y="366530"/>
                  <a:pt x="3191364" y="363242"/>
                  <a:pt x="3187512" y="374865"/>
                </a:cubicBezTo>
                <a:cubicBezTo>
                  <a:pt x="3190504" y="375458"/>
                  <a:pt x="3192001" y="375753"/>
                  <a:pt x="3193497" y="376049"/>
                </a:cubicBezTo>
                <a:cubicBezTo>
                  <a:pt x="3193497" y="376049"/>
                  <a:pt x="3193968" y="373666"/>
                  <a:pt x="3193968" y="373666"/>
                </a:cubicBezTo>
                <a:cubicBezTo>
                  <a:pt x="3193968" y="373666"/>
                  <a:pt x="3195937" y="371577"/>
                  <a:pt x="3195937" y="371577"/>
                </a:cubicBezTo>
                <a:cubicBezTo>
                  <a:pt x="3195937" y="371577"/>
                  <a:pt x="3195937" y="371577"/>
                  <a:pt x="3194440" y="371281"/>
                </a:cubicBezTo>
                <a:cubicBezTo>
                  <a:pt x="3195383" y="366514"/>
                  <a:pt x="3195300" y="359065"/>
                  <a:pt x="3201758" y="357865"/>
                </a:cubicBezTo>
                <a:cubicBezTo>
                  <a:pt x="3201758" y="357865"/>
                  <a:pt x="3202229" y="355482"/>
                  <a:pt x="3202700" y="353097"/>
                </a:cubicBezTo>
                <a:cubicBezTo>
                  <a:pt x="3203171" y="350713"/>
                  <a:pt x="3203171" y="350713"/>
                  <a:pt x="3203171" y="350713"/>
                </a:cubicBezTo>
                <a:cubicBezTo>
                  <a:pt x="3203171" y="350713"/>
                  <a:pt x="3203171" y="350713"/>
                  <a:pt x="3202147" y="348033"/>
                </a:cubicBezTo>
                <a:cubicBezTo>
                  <a:pt x="3202147" y="348033"/>
                  <a:pt x="3202618" y="345650"/>
                  <a:pt x="3204115" y="345945"/>
                </a:cubicBezTo>
                <a:cubicBezTo>
                  <a:pt x="3204115" y="345945"/>
                  <a:pt x="3205611" y="346241"/>
                  <a:pt x="3207107" y="346536"/>
                </a:cubicBezTo>
                <a:cubicBezTo>
                  <a:pt x="3206635" y="348922"/>
                  <a:pt x="3206635" y="348922"/>
                  <a:pt x="3208131" y="349216"/>
                </a:cubicBezTo>
                <a:cubicBezTo>
                  <a:pt x="3208131" y="349216"/>
                  <a:pt x="3209628" y="349513"/>
                  <a:pt x="3209628" y="349513"/>
                </a:cubicBezTo>
                <a:cubicBezTo>
                  <a:pt x="3209628" y="349513"/>
                  <a:pt x="3211124" y="349809"/>
                  <a:pt x="3211124" y="349809"/>
                </a:cubicBezTo>
                <a:cubicBezTo>
                  <a:pt x="3212621" y="350105"/>
                  <a:pt x="3212621" y="350105"/>
                  <a:pt x="3212621" y="350105"/>
                </a:cubicBezTo>
                <a:cubicBezTo>
                  <a:pt x="3212149" y="352489"/>
                  <a:pt x="3213645" y="352785"/>
                  <a:pt x="3213645" y="352785"/>
                </a:cubicBezTo>
                <a:cubicBezTo>
                  <a:pt x="3213645" y="352785"/>
                  <a:pt x="3212149" y="352489"/>
                  <a:pt x="3212149" y="352489"/>
                </a:cubicBezTo>
                <a:cubicBezTo>
                  <a:pt x="3212149" y="352489"/>
                  <a:pt x="3210653" y="352192"/>
                  <a:pt x="3210653" y="352192"/>
                </a:cubicBezTo>
                <a:cubicBezTo>
                  <a:pt x="3210182" y="354576"/>
                  <a:pt x="3210182" y="354576"/>
                  <a:pt x="3210182" y="354576"/>
                </a:cubicBezTo>
                <a:cubicBezTo>
                  <a:pt x="3209710" y="356961"/>
                  <a:pt x="3209239" y="359345"/>
                  <a:pt x="3208768" y="361728"/>
                </a:cubicBezTo>
                <a:cubicBezTo>
                  <a:pt x="3208768" y="361728"/>
                  <a:pt x="3208296" y="364112"/>
                  <a:pt x="3208296" y="364112"/>
                </a:cubicBezTo>
                <a:cubicBezTo>
                  <a:pt x="3209792" y="364408"/>
                  <a:pt x="3209792" y="364408"/>
                  <a:pt x="3211289" y="364704"/>
                </a:cubicBezTo>
                <a:cubicBezTo>
                  <a:pt x="3211289" y="364704"/>
                  <a:pt x="3211289" y="364704"/>
                  <a:pt x="3210817" y="367088"/>
                </a:cubicBezTo>
                <a:cubicBezTo>
                  <a:pt x="3210817" y="367088"/>
                  <a:pt x="3210817" y="367088"/>
                  <a:pt x="3209321" y="366792"/>
                </a:cubicBezTo>
                <a:cubicBezTo>
                  <a:pt x="3209321" y="366792"/>
                  <a:pt x="3207353" y="368880"/>
                  <a:pt x="3205857" y="368585"/>
                </a:cubicBezTo>
                <a:cubicBezTo>
                  <a:pt x="3205857" y="368585"/>
                  <a:pt x="3205857" y="368585"/>
                  <a:pt x="3207353" y="368880"/>
                </a:cubicBezTo>
                <a:cubicBezTo>
                  <a:pt x="3205385" y="370969"/>
                  <a:pt x="3204443" y="375737"/>
                  <a:pt x="3201450" y="375145"/>
                </a:cubicBezTo>
                <a:cubicBezTo>
                  <a:pt x="3200978" y="377529"/>
                  <a:pt x="3202475" y="377825"/>
                  <a:pt x="3202003" y="380209"/>
                </a:cubicBezTo>
                <a:cubicBezTo>
                  <a:pt x="3205468" y="378417"/>
                  <a:pt x="3208460" y="379008"/>
                  <a:pt x="3210428" y="376920"/>
                </a:cubicBezTo>
                <a:cubicBezTo>
                  <a:pt x="3209485" y="381688"/>
                  <a:pt x="3210120" y="394200"/>
                  <a:pt x="3207210" y="401056"/>
                </a:cubicBezTo>
                <a:cubicBezTo>
                  <a:pt x="3212171" y="399559"/>
                  <a:pt x="3216188" y="402831"/>
                  <a:pt x="3218709" y="405807"/>
                </a:cubicBezTo>
                <a:cubicBezTo>
                  <a:pt x="3218709" y="405807"/>
                  <a:pt x="3218709" y="405807"/>
                  <a:pt x="3220206" y="406103"/>
                </a:cubicBezTo>
                <a:cubicBezTo>
                  <a:pt x="3220206" y="406103"/>
                  <a:pt x="3220206" y="406103"/>
                  <a:pt x="3219734" y="408487"/>
                </a:cubicBezTo>
                <a:cubicBezTo>
                  <a:pt x="3219734" y="408487"/>
                  <a:pt x="3219734" y="408487"/>
                  <a:pt x="3219263" y="410870"/>
                </a:cubicBezTo>
                <a:cubicBezTo>
                  <a:pt x="3219263" y="410870"/>
                  <a:pt x="3218791" y="413254"/>
                  <a:pt x="3216824" y="415343"/>
                </a:cubicBezTo>
                <a:cubicBezTo>
                  <a:pt x="3216824" y="415343"/>
                  <a:pt x="3216824" y="415343"/>
                  <a:pt x="3218320" y="415638"/>
                </a:cubicBezTo>
                <a:cubicBezTo>
                  <a:pt x="3220370" y="420998"/>
                  <a:pt x="3227769" y="415030"/>
                  <a:pt x="3226826" y="419799"/>
                </a:cubicBezTo>
                <a:cubicBezTo>
                  <a:pt x="3227380" y="424862"/>
                  <a:pt x="3225412" y="426950"/>
                  <a:pt x="3219427" y="425767"/>
                </a:cubicBezTo>
                <a:cubicBezTo>
                  <a:pt x="3221005" y="433510"/>
                  <a:pt x="3235804" y="421572"/>
                  <a:pt x="3230290" y="418006"/>
                </a:cubicBezTo>
                <a:cubicBezTo>
                  <a:pt x="3231233" y="413238"/>
                  <a:pt x="3231787" y="418301"/>
                  <a:pt x="3234779" y="418893"/>
                </a:cubicBezTo>
                <a:cubicBezTo>
                  <a:pt x="3235250" y="416509"/>
                  <a:pt x="3235250" y="416509"/>
                  <a:pt x="3235250" y="416509"/>
                </a:cubicBezTo>
                <a:cubicBezTo>
                  <a:pt x="3235722" y="414125"/>
                  <a:pt x="3234226" y="413829"/>
                  <a:pt x="3234226" y="413829"/>
                </a:cubicBezTo>
                <a:cubicBezTo>
                  <a:pt x="3232730" y="413534"/>
                  <a:pt x="3231705" y="410854"/>
                  <a:pt x="3233201" y="411149"/>
                </a:cubicBezTo>
                <a:cubicBezTo>
                  <a:pt x="3233201" y="411149"/>
                  <a:pt x="3235169" y="409061"/>
                  <a:pt x="3235169" y="409061"/>
                </a:cubicBezTo>
                <a:cubicBezTo>
                  <a:pt x="3236193" y="411741"/>
                  <a:pt x="3239186" y="412333"/>
                  <a:pt x="3238715" y="414717"/>
                </a:cubicBezTo>
                <a:cubicBezTo>
                  <a:pt x="3238715" y="414717"/>
                  <a:pt x="3238715" y="414717"/>
                  <a:pt x="3240211" y="415013"/>
                </a:cubicBezTo>
                <a:cubicBezTo>
                  <a:pt x="3241707" y="415308"/>
                  <a:pt x="3241236" y="417693"/>
                  <a:pt x="3244229" y="418285"/>
                </a:cubicBezTo>
                <a:cubicBezTo>
                  <a:pt x="3244701" y="415901"/>
                  <a:pt x="3243675" y="413221"/>
                  <a:pt x="3242179" y="412924"/>
                </a:cubicBezTo>
                <a:cubicBezTo>
                  <a:pt x="3246668" y="413812"/>
                  <a:pt x="3249106" y="409340"/>
                  <a:pt x="3249496" y="399509"/>
                </a:cubicBezTo>
                <a:cubicBezTo>
                  <a:pt x="3249496" y="399509"/>
                  <a:pt x="3249496" y="399509"/>
                  <a:pt x="3249967" y="397124"/>
                </a:cubicBezTo>
                <a:cubicBezTo>
                  <a:pt x="3248000" y="399213"/>
                  <a:pt x="3246504" y="398916"/>
                  <a:pt x="3245007" y="398621"/>
                </a:cubicBezTo>
                <a:cubicBezTo>
                  <a:pt x="3243511" y="398325"/>
                  <a:pt x="3243511" y="398325"/>
                  <a:pt x="3242015" y="398029"/>
                </a:cubicBezTo>
                <a:cubicBezTo>
                  <a:pt x="3242486" y="395644"/>
                  <a:pt x="3243982" y="395941"/>
                  <a:pt x="3243982" y="395941"/>
                </a:cubicBezTo>
                <a:cubicBezTo>
                  <a:pt x="3243982" y="395941"/>
                  <a:pt x="3245479" y="396237"/>
                  <a:pt x="3245479" y="396237"/>
                </a:cubicBezTo>
                <a:cubicBezTo>
                  <a:pt x="3246975" y="396533"/>
                  <a:pt x="3247447" y="394149"/>
                  <a:pt x="3247447" y="394149"/>
                </a:cubicBezTo>
                <a:lnTo>
                  <a:pt x="3246893" y="389084"/>
                </a:lnTo>
                <a:lnTo>
                  <a:pt x="3253972" y="370977"/>
                </a:lnTo>
                <a:cubicBezTo>
                  <a:pt x="3255680" y="362336"/>
                  <a:pt x="3257192" y="352725"/>
                  <a:pt x="3259867" y="347060"/>
                </a:cubicBezTo>
                <a:cubicBezTo>
                  <a:pt x="3255378" y="346173"/>
                  <a:pt x="3254907" y="348557"/>
                  <a:pt x="3250417" y="347669"/>
                </a:cubicBezTo>
                <a:cubicBezTo>
                  <a:pt x="3251361" y="342901"/>
                  <a:pt x="3256874" y="346469"/>
                  <a:pt x="3256792" y="339021"/>
                </a:cubicBezTo>
                <a:cubicBezTo>
                  <a:pt x="3259785" y="339613"/>
                  <a:pt x="3257817" y="341701"/>
                  <a:pt x="3258842" y="344382"/>
                </a:cubicBezTo>
                <a:cubicBezTo>
                  <a:pt x="3263167" y="330373"/>
                  <a:pt x="3259620" y="324718"/>
                  <a:pt x="3267881" y="306533"/>
                </a:cubicBezTo>
                <a:cubicBezTo>
                  <a:pt x="3277884" y="310989"/>
                  <a:pt x="3278190" y="293709"/>
                  <a:pt x="3284730" y="299956"/>
                </a:cubicBezTo>
                <a:cubicBezTo>
                  <a:pt x="3279687" y="294004"/>
                  <a:pt x="3286144" y="292804"/>
                  <a:pt x="3290079" y="288629"/>
                </a:cubicBezTo>
                <a:cubicBezTo>
                  <a:pt x="3290551" y="286243"/>
                  <a:pt x="3289055" y="285948"/>
                  <a:pt x="3288029" y="283268"/>
                </a:cubicBezTo>
                <a:cubicBezTo>
                  <a:pt x="3288029" y="283268"/>
                  <a:pt x="3286533" y="282972"/>
                  <a:pt x="3286533" y="282972"/>
                </a:cubicBezTo>
                <a:cubicBezTo>
                  <a:pt x="3287087" y="288037"/>
                  <a:pt x="3280076" y="284172"/>
                  <a:pt x="3275670" y="290733"/>
                </a:cubicBezTo>
                <a:cubicBezTo>
                  <a:pt x="3269048" y="277038"/>
                  <a:pt x="3272902" y="265414"/>
                  <a:pt x="3273210" y="248134"/>
                </a:cubicBezTo>
                <a:cubicBezTo>
                  <a:pt x="3278641" y="244254"/>
                  <a:pt x="3271631" y="240390"/>
                  <a:pt x="3289034" y="238877"/>
                </a:cubicBezTo>
                <a:cubicBezTo>
                  <a:pt x="3286676" y="250796"/>
                  <a:pt x="3285181" y="250501"/>
                  <a:pt x="3287783" y="260925"/>
                </a:cubicBezTo>
                <a:cubicBezTo>
                  <a:pt x="3284790" y="260333"/>
                  <a:pt x="3286369" y="268077"/>
                  <a:pt x="3283376" y="267485"/>
                </a:cubicBezTo>
                <a:cubicBezTo>
                  <a:pt x="3282904" y="269869"/>
                  <a:pt x="3286369" y="268077"/>
                  <a:pt x="3285426" y="272845"/>
                </a:cubicBezTo>
                <a:cubicBezTo>
                  <a:pt x="3286923" y="273141"/>
                  <a:pt x="3286923" y="273141"/>
                  <a:pt x="3288419" y="273437"/>
                </a:cubicBezTo>
                <a:cubicBezTo>
                  <a:pt x="3290386" y="271348"/>
                  <a:pt x="3290386" y="271348"/>
                  <a:pt x="3291882" y="271645"/>
                </a:cubicBezTo>
                <a:cubicBezTo>
                  <a:pt x="3291882" y="271645"/>
                  <a:pt x="3291882" y="271645"/>
                  <a:pt x="3293851" y="269556"/>
                </a:cubicBezTo>
                <a:cubicBezTo>
                  <a:pt x="3293851" y="269556"/>
                  <a:pt x="3295347" y="269852"/>
                  <a:pt x="3296372" y="272532"/>
                </a:cubicBezTo>
                <a:cubicBezTo>
                  <a:pt x="3295900" y="274916"/>
                  <a:pt x="3295900" y="274916"/>
                  <a:pt x="3295900" y="274916"/>
                </a:cubicBezTo>
                <a:cubicBezTo>
                  <a:pt x="3294404" y="274619"/>
                  <a:pt x="3294404" y="274619"/>
                  <a:pt x="3293933" y="277004"/>
                </a:cubicBezTo>
                <a:cubicBezTo>
                  <a:pt x="3292437" y="276708"/>
                  <a:pt x="3292437" y="276708"/>
                  <a:pt x="3290469" y="278796"/>
                </a:cubicBezTo>
                <a:cubicBezTo>
                  <a:pt x="3290469" y="278796"/>
                  <a:pt x="3291965" y="279092"/>
                  <a:pt x="3291494" y="281476"/>
                </a:cubicBezTo>
                <a:cubicBezTo>
                  <a:pt x="3292990" y="281772"/>
                  <a:pt x="3294015" y="284451"/>
                  <a:pt x="3295040" y="287132"/>
                </a:cubicBezTo>
                <a:cubicBezTo>
                  <a:pt x="3296537" y="287427"/>
                  <a:pt x="3299057" y="290404"/>
                  <a:pt x="3299529" y="288018"/>
                </a:cubicBezTo>
                <a:cubicBezTo>
                  <a:pt x="3302993" y="286227"/>
                  <a:pt x="3298115" y="295171"/>
                  <a:pt x="3294651" y="296964"/>
                </a:cubicBezTo>
                <a:cubicBezTo>
                  <a:pt x="3295676" y="299644"/>
                  <a:pt x="3299139" y="297851"/>
                  <a:pt x="3301660" y="300827"/>
                </a:cubicBezTo>
                <a:cubicBezTo>
                  <a:pt x="3299693" y="302915"/>
                  <a:pt x="3297171" y="299939"/>
                  <a:pt x="3296229" y="304707"/>
                </a:cubicBezTo>
                <a:cubicBezTo>
                  <a:pt x="3297725" y="305002"/>
                  <a:pt x="3299221" y="305298"/>
                  <a:pt x="3300718" y="305595"/>
                </a:cubicBezTo>
                <a:cubicBezTo>
                  <a:pt x="3302686" y="303506"/>
                  <a:pt x="3302214" y="305891"/>
                  <a:pt x="3301742" y="308275"/>
                </a:cubicBezTo>
                <a:cubicBezTo>
                  <a:pt x="3303239" y="308570"/>
                  <a:pt x="3302768" y="310955"/>
                  <a:pt x="3304263" y="311251"/>
                </a:cubicBezTo>
                <a:cubicBezTo>
                  <a:pt x="3304735" y="308866"/>
                  <a:pt x="3305207" y="306482"/>
                  <a:pt x="3305207" y="306482"/>
                </a:cubicBezTo>
                <a:cubicBezTo>
                  <a:pt x="3304182" y="303803"/>
                  <a:pt x="3303157" y="301123"/>
                  <a:pt x="3303628" y="298739"/>
                </a:cubicBezTo>
                <a:cubicBezTo>
                  <a:pt x="3303628" y="298739"/>
                  <a:pt x="3305596" y="296651"/>
                  <a:pt x="3305125" y="299035"/>
                </a:cubicBezTo>
                <a:cubicBezTo>
                  <a:pt x="3306621" y="299330"/>
                  <a:pt x="3306621" y="299330"/>
                  <a:pt x="3306621" y="299330"/>
                </a:cubicBezTo>
                <a:cubicBezTo>
                  <a:pt x="3306150" y="301715"/>
                  <a:pt x="3306150" y="301715"/>
                  <a:pt x="3307175" y="304395"/>
                </a:cubicBezTo>
                <a:cubicBezTo>
                  <a:pt x="3307645" y="302010"/>
                  <a:pt x="3310638" y="302602"/>
                  <a:pt x="3312135" y="302898"/>
                </a:cubicBezTo>
                <a:cubicBezTo>
                  <a:pt x="3311192" y="307665"/>
                  <a:pt x="3315681" y="308554"/>
                  <a:pt x="3312771" y="315410"/>
                </a:cubicBezTo>
                <a:cubicBezTo>
                  <a:pt x="3325212" y="315393"/>
                  <a:pt x="3320394" y="284713"/>
                  <a:pt x="3326462" y="293345"/>
                </a:cubicBezTo>
                <a:cubicBezTo>
                  <a:pt x="3321891" y="285009"/>
                  <a:pt x="3322363" y="282625"/>
                  <a:pt x="3321809" y="277562"/>
                </a:cubicBezTo>
                <a:cubicBezTo>
                  <a:pt x="3321809" y="277562"/>
                  <a:pt x="3321809" y="277562"/>
                  <a:pt x="3323305" y="277858"/>
                </a:cubicBezTo>
                <a:cubicBezTo>
                  <a:pt x="3322281" y="275177"/>
                  <a:pt x="3319288" y="274586"/>
                  <a:pt x="3316767" y="271611"/>
                </a:cubicBezTo>
                <a:cubicBezTo>
                  <a:pt x="3316767" y="271611"/>
                  <a:pt x="3317238" y="269226"/>
                  <a:pt x="3317238" y="269226"/>
                </a:cubicBezTo>
                <a:cubicBezTo>
                  <a:pt x="3316213" y="266546"/>
                  <a:pt x="3319677" y="264754"/>
                  <a:pt x="3322670" y="265346"/>
                </a:cubicBezTo>
                <a:cubicBezTo>
                  <a:pt x="3322670" y="265346"/>
                  <a:pt x="3324638" y="263258"/>
                  <a:pt x="3324638" y="263258"/>
                </a:cubicBezTo>
                <a:cubicBezTo>
                  <a:pt x="3326523" y="253722"/>
                  <a:pt x="3329906" y="244482"/>
                  <a:pt x="3331237" y="229882"/>
                </a:cubicBezTo>
                <a:cubicBezTo>
                  <a:pt x="3333205" y="227794"/>
                  <a:pt x="3334230" y="230474"/>
                  <a:pt x="3335726" y="230770"/>
                </a:cubicBezTo>
                <a:cubicBezTo>
                  <a:pt x="3334701" y="228090"/>
                  <a:pt x="3337140" y="223618"/>
                  <a:pt x="3331155" y="222434"/>
                </a:cubicBezTo>
                <a:cubicBezTo>
                  <a:pt x="3336588" y="218553"/>
                  <a:pt x="3333595" y="217962"/>
                  <a:pt x="3338002" y="211402"/>
                </a:cubicBezTo>
                <a:cubicBezTo>
                  <a:pt x="3336505" y="211107"/>
                  <a:pt x="3336505" y="211107"/>
                  <a:pt x="3333984" y="208130"/>
                </a:cubicBezTo>
                <a:cubicBezTo>
                  <a:pt x="3334455" y="205747"/>
                  <a:pt x="3335398" y="200978"/>
                  <a:pt x="3335869" y="198595"/>
                </a:cubicBezTo>
                <a:cubicBezTo>
                  <a:pt x="3335869" y="198595"/>
                  <a:pt x="3335869" y="198595"/>
                  <a:pt x="3334373" y="198298"/>
                </a:cubicBezTo>
                <a:cubicBezTo>
                  <a:pt x="3334373" y="198298"/>
                  <a:pt x="3334373" y="198298"/>
                  <a:pt x="3333348" y="195619"/>
                </a:cubicBezTo>
                <a:cubicBezTo>
                  <a:pt x="3335316" y="193531"/>
                  <a:pt x="3337283" y="191442"/>
                  <a:pt x="3340748" y="189651"/>
                </a:cubicBezTo>
                <a:close/>
                <a:moveTo>
                  <a:pt x="3186791" y="188841"/>
                </a:moveTo>
                <a:cubicBezTo>
                  <a:pt x="3188294" y="189138"/>
                  <a:pt x="3189327" y="191813"/>
                  <a:pt x="3189327" y="191813"/>
                </a:cubicBezTo>
                <a:cubicBezTo>
                  <a:pt x="3190830" y="192109"/>
                  <a:pt x="3192332" y="192407"/>
                  <a:pt x="3193835" y="192704"/>
                </a:cubicBezTo>
                <a:cubicBezTo>
                  <a:pt x="3192426" y="199833"/>
                  <a:pt x="3186414" y="198645"/>
                  <a:pt x="3186037" y="208448"/>
                </a:cubicBezTo>
                <a:cubicBezTo>
                  <a:pt x="3182750" y="205329"/>
                  <a:pt x="3182469" y="202803"/>
                  <a:pt x="3183245" y="199870"/>
                </a:cubicBezTo>
                <a:cubicBezTo>
                  <a:pt x="3184019" y="196936"/>
                  <a:pt x="3185851" y="193594"/>
                  <a:pt x="3186791" y="188841"/>
                </a:cubicBezTo>
                <a:close/>
                <a:moveTo>
                  <a:pt x="2905740" y="187146"/>
                </a:moveTo>
                <a:cubicBezTo>
                  <a:pt x="2910497" y="193859"/>
                  <a:pt x="2904440" y="199878"/>
                  <a:pt x="2903873" y="195435"/>
                </a:cubicBezTo>
                <a:cubicBezTo>
                  <a:pt x="2903684" y="193955"/>
                  <a:pt x="2904105" y="191313"/>
                  <a:pt x="2905740" y="187146"/>
                </a:cubicBezTo>
                <a:close/>
                <a:moveTo>
                  <a:pt x="3286620" y="180788"/>
                </a:moveTo>
                <a:cubicBezTo>
                  <a:pt x="3287824" y="182598"/>
                  <a:pt x="3287346" y="185018"/>
                  <a:pt x="3281574" y="182619"/>
                </a:cubicBezTo>
                <a:cubicBezTo>
                  <a:pt x="3282531" y="177780"/>
                  <a:pt x="3285416" y="178979"/>
                  <a:pt x="3286620" y="180788"/>
                </a:cubicBezTo>
                <a:close/>
                <a:moveTo>
                  <a:pt x="2859043" y="180606"/>
                </a:moveTo>
                <a:cubicBezTo>
                  <a:pt x="2863306" y="181449"/>
                  <a:pt x="2857107" y="190400"/>
                  <a:pt x="2857559" y="195578"/>
                </a:cubicBezTo>
                <a:cubicBezTo>
                  <a:pt x="2856494" y="195367"/>
                  <a:pt x="2856081" y="194650"/>
                  <a:pt x="2856056" y="193611"/>
                </a:cubicBezTo>
                <a:cubicBezTo>
                  <a:pt x="2855980" y="190496"/>
                  <a:pt x="2859382" y="184489"/>
                  <a:pt x="2859043" y="180606"/>
                </a:cubicBezTo>
                <a:close/>
                <a:moveTo>
                  <a:pt x="3465024" y="173816"/>
                </a:moveTo>
                <a:cubicBezTo>
                  <a:pt x="3465024" y="173816"/>
                  <a:pt x="3465024" y="173816"/>
                  <a:pt x="3466390" y="174085"/>
                </a:cubicBezTo>
                <a:cubicBezTo>
                  <a:pt x="3466390" y="174085"/>
                  <a:pt x="3467756" y="174356"/>
                  <a:pt x="3467756" y="174356"/>
                </a:cubicBezTo>
                <a:cubicBezTo>
                  <a:pt x="3465433" y="178925"/>
                  <a:pt x="3464955" y="181345"/>
                  <a:pt x="3464477" y="183765"/>
                </a:cubicBezTo>
                <a:cubicBezTo>
                  <a:pt x="3463519" y="188604"/>
                  <a:pt x="3463929" y="193714"/>
                  <a:pt x="3460717" y="195594"/>
                </a:cubicBezTo>
                <a:cubicBezTo>
                  <a:pt x="3460239" y="198014"/>
                  <a:pt x="3458874" y="197743"/>
                  <a:pt x="3458874" y="197743"/>
                </a:cubicBezTo>
                <a:cubicBezTo>
                  <a:pt x="3457985" y="195053"/>
                  <a:pt x="3457985" y="195053"/>
                  <a:pt x="3457985" y="195053"/>
                </a:cubicBezTo>
                <a:cubicBezTo>
                  <a:pt x="3461674" y="190754"/>
                  <a:pt x="3462153" y="188334"/>
                  <a:pt x="3461744" y="183224"/>
                </a:cubicBezTo>
                <a:cubicBezTo>
                  <a:pt x="3462222" y="180805"/>
                  <a:pt x="3463180" y="175966"/>
                  <a:pt x="3465024" y="173816"/>
                </a:cubicBezTo>
                <a:close/>
                <a:moveTo>
                  <a:pt x="2974489" y="169099"/>
                </a:moveTo>
                <a:cubicBezTo>
                  <a:pt x="2974489" y="169099"/>
                  <a:pt x="2976465" y="167007"/>
                  <a:pt x="2977495" y="169693"/>
                </a:cubicBezTo>
                <a:cubicBezTo>
                  <a:pt x="2978998" y="169990"/>
                  <a:pt x="2978998" y="169990"/>
                  <a:pt x="2978526" y="172378"/>
                </a:cubicBezTo>
                <a:cubicBezTo>
                  <a:pt x="2977581" y="177153"/>
                  <a:pt x="2976637" y="181929"/>
                  <a:pt x="2974190" y="186407"/>
                </a:cubicBezTo>
                <a:cubicBezTo>
                  <a:pt x="2972773" y="193572"/>
                  <a:pt x="2971356" y="200735"/>
                  <a:pt x="2968437" y="207602"/>
                </a:cubicBezTo>
                <a:cubicBezTo>
                  <a:pt x="2966549" y="217154"/>
                  <a:pt x="2965691" y="229390"/>
                  <a:pt x="2969341" y="242519"/>
                </a:cubicBezTo>
                <a:cubicBezTo>
                  <a:pt x="2965862" y="244312"/>
                  <a:pt x="2964832" y="241627"/>
                  <a:pt x="2961826" y="241033"/>
                </a:cubicBezTo>
                <a:cubicBezTo>
                  <a:pt x="2961354" y="243421"/>
                  <a:pt x="2958907" y="247899"/>
                  <a:pt x="2956461" y="252378"/>
                </a:cubicBezTo>
                <a:cubicBezTo>
                  <a:pt x="2956461" y="252378"/>
                  <a:pt x="2955988" y="254766"/>
                  <a:pt x="2955988" y="254766"/>
                </a:cubicBezTo>
                <a:cubicBezTo>
                  <a:pt x="2955516" y="257154"/>
                  <a:pt x="2954013" y="256856"/>
                  <a:pt x="2952511" y="256559"/>
                </a:cubicBezTo>
                <a:cubicBezTo>
                  <a:pt x="2951007" y="256262"/>
                  <a:pt x="2951480" y="253875"/>
                  <a:pt x="2951480" y="253875"/>
                </a:cubicBezTo>
                <a:cubicBezTo>
                  <a:pt x="2951952" y="251486"/>
                  <a:pt x="2951952" y="251486"/>
                  <a:pt x="2953927" y="249395"/>
                </a:cubicBezTo>
                <a:cubicBezTo>
                  <a:pt x="2954399" y="247008"/>
                  <a:pt x="2956846" y="242530"/>
                  <a:pt x="2957318" y="240141"/>
                </a:cubicBezTo>
                <a:cubicBezTo>
                  <a:pt x="2956288" y="237457"/>
                  <a:pt x="2956674" y="227608"/>
                  <a:pt x="2953753" y="234474"/>
                </a:cubicBezTo>
                <a:cubicBezTo>
                  <a:pt x="2953196" y="229401"/>
                  <a:pt x="2961481" y="211189"/>
                  <a:pt x="2962426" y="206413"/>
                </a:cubicBezTo>
                <a:cubicBezTo>
                  <a:pt x="2966848" y="199844"/>
                  <a:pt x="2968265" y="192680"/>
                  <a:pt x="2970153" y="183128"/>
                </a:cubicBezTo>
                <a:cubicBezTo>
                  <a:pt x="2972600" y="178650"/>
                  <a:pt x="2973545" y="173874"/>
                  <a:pt x="2974489" y="169099"/>
                </a:cubicBezTo>
                <a:close/>
                <a:moveTo>
                  <a:pt x="3248438" y="168704"/>
                </a:moveTo>
                <a:cubicBezTo>
                  <a:pt x="3248438" y="168704"/>
                  <a:pt x="3249859" y="168984"/>
                  <a:pt x="3249386" y="171373"/>
                </a:cubicBezTo>
                <a:cubicBezTo>
                  <a:pt x="3248914" y="173763"/>
                  <a:pt x="3247969" y="178542"/>
                  <a:pt x="3247496" y="180931"/>
                </a:cubicBezTo>
                <a:cubicBezTo>
                  <a:pt x="3246551" y="185709"/>
                  <a:pt x="3247500" y="188379"/>
                  <a:pt x="3246555" y="193158"/>
                </a:cubicBezTo>
                <a:cubicBezTo>
                  <a:pt x="3245610" y="197937"/>
                  <a:pt x="3243244" y="202435"/>
                  <a:pt x="3240879" y="206932"/>
                </a:cubicBezTo>
                <a:cubicBezTo>
                  <a:pt x="3240879" y="206932"/>
                  <a:pt x="3238985" y="209040"/>
                  <a:pt x="3238037" y="206370"/>
                </a:cubicBezTo>
                <a:cubicBezTo>
                  <a:pt x="3238037" y="206370"/>
                  <a:pt x="3237681" y="206299"/>
                  <a:pt x="3237563" y="205966"/>
                </a:cubicBezTo>
                <a:cubicBezTo>
                  <a:pt x="3237445" y="205633"/>
                  <a:pt x="3237563" y="205035"/>
                  <a:pt x="3238509" y="203980"/>
                </a:cubicBezTo>
                <a:cubicBezTo>
                  <a:pt x="3241348" y="197094"/>
                  <a:pt x="3242764" y="189926"/>
                  <a:pt x="3244655" y="180369"/>
                </a:cubicBezTo>
                <a:cubicBezTo>
                  <a:pt x="3243706" y="177698"/>
                  <a:pt x="3244651" y="172921"/>
                  <a:pt x="3245123" y="170531"/>
                </a:cubicBezTo>
                <a:cubicBezTo>
                  <a:pt x="3245596" y="168141"/>
                  <a:pt x="3247017" y="168423"/>
                  <a:pt x="3248438" y="168704"/>
                </a:cubicBezTo>
                <a:close/>
                <a:moveTo>
                  <a:pt x="3282319" y="167621"/>
                </a:moveTo>
                <a:cubicBezTo>
                  <a:pt x="3285125" y="169579"/>
                  <a:pt x="3286769" y="179725"/>
                  <a:pt x="3288906" y="168923"/>
                </a:cubicBezTo>
                <a:cubicBezTo>
                  <a:pt x="3289993" y="171632"/>
                  <a:pt x="3289517" y="174033"/>
                  <a:pt x="3289044" y="176433"/>
                </a:cubicBezTo>
                <a:cubicBezTo>
                  <a:pt x="3282798" y="175198"/>
                  <a:pt x="3281849" y="179999"/>
                  <a:pt x="3277639" y="176673"/>
                </a:cubicBezTo>
                <a:cubicBezTo>
                  <a:pt x="3279201" y="176981"/>
                  <a:pt x="3281710" y="172490"/>
                  <a:pt x="3279063" y="169471"/>
                </a:cubicBezTo>
                <a:cubicBezTo>
                  <a:pt x="3280319" y="167225"/>
                  <a:pt x="3281383" y="166967"/>
                  <a:pt x="3282319" y="167621"/>
                </a:cubicBezTo>
                <a:close/>
                <a:moveTo>
                  <a:pt x="2941079" y="167195"/>
                </a:moveTo>
                <a:cubicBezTo>
                  <a:pt x="2941079" y="167195"/>
                  <a:pt x="2940613" y="169552"/>
                  <a:pt x="2940613" y="169552"/>
                </a:cubicBezTo>
                <a:cubicBezTo>
                  <a:pt x="2937576" y="176297"/>
                  <a:pt x="2938283" y="181335"/>
                  <a:pt x="2936885" y="188406"/>
                </a:cubicBezTo>
                <a:cubicBezTo>
                  <a:pt x="2936885" y="188406"/>
                  <a:pt x="2936419" y="190762"/>
                  <a:pt x="2936419" y="190762"/>
                </a:cubicBezTo>
                <a:cubicBezTo>
                  <a:pt x="2935953" y="193120"/>
                  <a:pt x="2935953" y="193120"/>
                  <a:pt x="2934314" y="192796"/>
                </a:cubicBezTo>
                <a:cubicBezTo>
                  <a:pt x="2934314" y="192796"/>
                  <a:pt x="2932673" y="192471"/>
                  <a:pt x="2933140" y="190115"/>
                </a:cubicBezTo>
                <a:cubicBezTo>
                  <a:pt x="2933140" y="190115"/>
                  <a:pt x="2933605" y="187758"/>
                  <a:pt x="2933605" y="187758"/>
                </a:cubicBezTo>
                <a:cubicBezTo>
                  <a:pt x="2933365" y="180363"/>
                  <a:pt x="2934762" y="173293"/>
                  <a:pt x="2937334" y="168903"/>
                </a:cubicBezTo>
                <a:cubicBezTo>
                  <a:pt x="2939440" y="166870"/>
                  <a:pt x="2939440" y="166870"/>
                  <a:pt x="2941079" y="167195"/>
                </a:cubicBezTo>
                <a:close/>
                <a:moveTo>
                  <a:pt x="3222384" y="166066"/>
                </a:moveTo>
                <a:cubicBezTo>
                  <a:pt x="3221906" y="168486"/>
                  <a:pt x="3221427" y="170906"/>
                  <a:pt x="3221427" y="170906"/>
                </a:cubicBezTo>
                <a:cubicBezTo>
                  <a:pt x="3218586" y="170344"/>
                  <a:pt x="3218108" y="172764"/>
                  <a:pt x="3218108" y="172764"/>
                </a:cubicBezTo>
                <a:cubicBezTo>
                  <a:pt x="3215737" y="173552"/>
                  <a:pt x="3215505" y="170991"/>
                  <a:pt x="3216516" y="168677"/>
                </a:cubicBezTo>
                <a:cubicBezTo>
                  <a:pt x="3217528" y="166363"/>
                  <a:pt x="3219783" y="164294"/>
                  <a:pt x="3222384" y="166066"/>
                </a:cubicBezTo>
                <a:close/>
                <a:moveTo>
                  <a:pt x="3162003" y="165981"/>
                </a:moveTo>
                <a:cubicBezTo>
                  <a:pt x="3170468" y="170168"/>
                  <a:pt x="3162058" y="173534"/>
                  <a:pt x="3169510" y="175008"/>
                </a:cubicBezTo>
                <a:cubicBezTo>
                  <a:pt x="3161101" y="178373"/>
                  <a:pt x="3167596" y="184687"/>
                  <a:pt x="3161689" y="191061"/>
                </a:cubicBezTo>
                <a:cubicBezTo>
                  <a:pt x="3161689" y="191061"/>
                  <a:pt x="3161689" y="191061"/>
                  <a:pt x="3160199" y="190767"/>
                </a:cubicBezTo>
                <a:cubicBezTo>
                  <a:pt x="3161211" y="193481"/>
                  <a:pt x="3160733" y="195902"/>
                  <a:pt x="3160254" y="198321"/>
                </a:cubicBezTo>
                <a:cubicBezTo>
                  <a:pt x="3159776" y="200741"/>
                  <a:pt x="3158819" y="205580"/>
                  <a:pt x="3156851" y="207706"/>
                </a:cubicBezTo>
                <a:cubicBezTo>
                  <a:pt x="3156851" y="207706"/>
                  <a:pt x="3156371" y="210125"/>
                  <a:pt x="3155894" y="212545"/>
                </a:cubicBezTo>
                <a:cubicBezTo>
                  <a:pt x="3155894" y="212545"/>
                  <a:pt x="3153924" y="214670"/>
                  <a:pt x="3154402" y="212250"/>
                </a:cubicBezTo>
                <a:cubicBezTo>
                  <a:pt x="3152912" y="211955"/>
                  <a:pt x="3151422" y="211661"/>
                  <a:pt x="3151900" y="209242"/>
                </a:cubicBezTo>
                <a:cubicBezTo>
                  <a:pt x="3151900" y="209242"/>
                  <a:pt x="3152379" y="206821"/>
                  <a:pt x="3153869" y="207116"/>
                </a:cubicBezTo>
                <a:cubicBezTo>
                  <a:pt x="3154826" y="202277"/>
                  <a:pt x="3155783" y="197437"/>
                  <a:pt x="3156740" y="192597"/>
                </a:cubicBezTo>
                <a:cubicBezTo>
                  <a:pt x="3155250" y="192302"/>
                  <a:pt x="3153759" y="192007"/>
                  <a:pt x="3152269" y="191713"/>
                </a:cubicBezTo>
                <a:cubicBezTo>
                  <a:pt x="3153732" y="188232"/>
                  <a:pt x="3153943" y="183245"/>
                  <a:pt x="3154901" y="178404"/>
                </a:cubicBezTo>
                <a:cubicBezTo>
                  <a:pt x="3155857" y="173565"/>
                  <a:pt x="3157560" y="168873"/>
                  <a:pt x="3162003" y="165981"/>
                </a:cubicBezTo>
                <a:close/>
                <a:moveTo>
                  <a:pt x="3190165" y="164364"/>
                </a:moveTo>
                <a:cubicBezTo>
                  <a:pt x="3195894" y="167935"/>
                  <a:pt x="3191563" y="181703"/>
                  <a:pt x="3184285" y="177826"/>
                </a:cubicBezTo>
                <a:cubicBezTo>
                  <a:pt x="3187846" y="176092"/>
                  <a:pt x="3188773" y="171402"/>
                  <a:pt x="3190165" y="164364"/>
                </a:cubicBezTo>
                <a:close/>
                <a:moveTo>
                  <a:pt x="3090920" y="161802"/>
                </a:moveTo>
                <a:cubicBezTo>
                  <a:pt x="3089456" y="169209"/>
                  <a:pt x="3084596" y="170814"/>
                  <a:pt x="3083131" y="178221"/>
                </a:cubicBezTo>
                <a:cubicBezTo>
                  <a:pt x="3081067" y="177172"/>
                  <a:pt x="3080157" y="175548"/>
                  <a:pt x="3080045" y="173722"/>
                </a:cubicBezTo>
                <a:cubicBezTo>
                  <a:pt x="3079709" y="168244"/>
                  <a:pt x="3086549" y="160937"/>
                  <a:pt x="3090920" y="161802"/>
                </a:cubicBezTo>
                <a:close/>
                <a:moveTo>
                  <a:pt x="3177143" y="157504"/>
                </a:moveTo>
                <a:cubicBezTo>
                  <a:pt x="3178825" y="157562"/>
                  <a:pt x="3180709" y="158397"/>
                  <a:pt x="3181484" y="160402"/>
                </a:cubicBezTo>
                <a:cubicBezTo>
                  <a:pt x="3180543" y="165156"/>
                  <a:pt x="3178008" y="162185"/>
                  <a:pt x="3178478" y="159808"/>
                </a:cubicBezTo>
                <a:cubicBezTo>
                  <a:pt x="3176976" y="159511"/>
                  <a:pt x="3176506" y="161888"/>
                  <a:pt x="3176506" y="161888"/>
                </a:cubicBezTo>
                <a:cubicBezTo>
                  <a:pt x="3174744" y="160922"/>
                  <a:pt x="3174046" y="160012"/>
                  <a:pt x="3174022" y="159274"/>
                </a:cubicBezTo>
                <a:cubicBezTo>
                  <a:pt x="3173984" y="158167"/>
                  <a:pt x="3175462" y="157446"/>
                  <a:pt x="3177143" y="157504"/>
                </a:cubicBezTo>
                <a:close/>
                <a:moveTo>
                  <a:pt x="3350150" y="156488"/>
                </a:moveTo>
                <a:cubicBezTo>
                  <a:pt x="3351607" y="156776"/>
                  <a:pt x="3353065" y="157065"/>
                  <a:pt x="3352609" y="159369"/>
                </a:cubicBezTo>
                <a:cubicBezTo>
                  <a:pt x="3350695" y="161386"/>
                  <a:pt x="3348327" y="165707"/>
                  <a:pt x="3346413" y="167723"/>
                </a:cubicBezTo>
                <a:cubicBezTo>
                  <a:pt x="3345959" y="170028"/>
                  <a:pt x="3344501" y="169739"/>
                  <a:pt x="3343044" y="169451"/>
                </a:cubicBezTo>
                <a:cubicBezTo>
                  <a:pt x="3343044" y="169451"/>
                  <a:pt x="3342793" y="168803"/>
                  <a:pt x="3342725" y="168192"/>
                </a:cubicBezTo>
                <a:cubicBezTo>
                  <a:pt x="3342658" y="167579"/>
                  <a:pt x="3342771" y="167003"/>
                  <a:pt x="3343499" y="167146"/>
                </a:cubicBezTo>
                <a:cubicBezTo>
                  <a:pt x="3345868" y="162825"/>
                  <a:pt x="3347782" y="160809"/>
                  <a:pt x="3348237" y="158505"/>
                </a:cubicBezTo>
                <a:cubicBezTo>
                  <a:pt x="3348692" y="156200"/>
                  <a:pt x="3350150" y="156488"/>
                  <a:pt x="3350150" y="156488"/>
                </a:cubicBezTo>
                <a:close/>
                <a:moveTo>
                  <a:pt x="2981909" y="148328"/>
                </a:moveTo>
                <a:cubicBezTo>
                  <a:pt x="2981909" y="148328"/>
                  <a:pt x="2983366" y="148616"/>
                  <a:pt x="2982896" y="150993"/>
                </a:cubicBezTo>
                <a:cubicBezTo>
                  <a:pt x="2982427" y="153369"/>
                  <a:pt x="2980499" y="155458"/>
                  <a:pt x="2980499" y="155458"/>
                </a:cubicBezTo>
                <a:cubicBezTo>
                  <a:pt x="2980029" y="157835"/>
                  <a:pt x="2978571" y="157546"/>
                  <a:pt x="2978571" y="157546"/>
                </a:cubicBezTo>
                <a:cubicBezTo>
                  <a:pt x="2977115" y="157258"/>
                  <a:pt x="2977584" y="154881"/>
                  <a:pt x="2977584" y="154881"/>
                </a:cubicBezTo>
                <a:cubicBezTo>
                  <a:pt x="2979512" y="152793"/>
                  <a:pt x="2979512" y="152793"/>
                  <a:pt x="2979982" y="150417"/>
                </a:cubicBezTo>
                <a:cubicBezTo>
                  <a:pt x="2980452" y="148040"/>
                  <a:pt x="2980452" y="148040"/>
                  <a:pt x="2981909" y="148328"/>
                </a:cubicBezTo>
                <a:close/>
                <a:moveTo>
                  <a:pt x="3479858" y="145318"/>
                </a:moveTo>
                <a:cubicBezTo>
                  <a:pt x="3493301" y="147977"/>
                  <a:pt x="3488988" y="161942"/>
                  <a:pt x="3484037" y="163431"/>
                </a:cubicBezTo>
                <a:cubicBezTo>
                  <a:pt x="3484037" y="163431"/>
                  <a:pt x="3485061" y="166103"/>
                  <a:pt x="3486085" y="168776"/>
                </a:cubicBezTo>
                <a:cubicBezTo>
                  <a:pt x="3486085" y="168776"/>
                  <a:pt x="3486085" y="168776"/>
                  <a:pt x="3485614" y="171152"/>
                </a:cubicBezTo>
                <a:cubicBezTo>
                  <a:pt x="3485614" y="171152"/>
                  <a:pt x="3483651" y="173233"/>
                  <a:pt x="3483651" y="173233"/>
                </a:cubicBezTo>
                <a:cubicBezTo>
                  <a:pt x="3481687" y="175315"/>
                  <a:pt x="3479723" y="177395"/>
                  <a:pt x="3479723" y="177395"/>
                </a:cubicBezTo>
                <a:cubicBezTo>
                  <a:pt x="3481217" y="177691"/>
                  <a:pt x="3481217" y="177691"/>
                  <a:pt x="3480746" y="180067"/>
                </a:cubicBezTo>
                <a:cubicBezTo>
                  <a:pt x="3483735" y="180658"/>
                  <a:pt x="3486251" y="183626"/>
                  <a:pt x="3485312" y="188379"/>
                </a:cubicBezTo>
                <a:cubicBezTo>
                  <a:pt x="3485312" y="188379"/>
                  <a:pt x="3485312" y="188379"/>
                  <a:pt x="3483348" y="190460"/>
                </a:cubicBezTo>
                <a:cubicBezTo>
                  <a:pt x="3483348" y="190460"/>
                  <a:pt x="3483348" y="190460"/>
                  <a:pt x="3484373" y="193132"/>
                </a:cubicBezTo>
                <a:cubicBezTo>
                  <a:pt x="3487914" y="198771"/>
                  <a:pt x="3478481" y="199375"/>
                  <a:pt x="3477542" y="204128"/>
                </a:cubicBezTo>
                <a:cubicBezTo>
                  <a:pt x="3471567" y="202947"/>
                  <a:pt x="3475964" y="196408"/>
                  <a:pt x="3469989" y="195227"/>
                </a:cubicBezTo>
                <a:cubicBezTo>
                  <a:pt x="3470929" y="190474"/>
                  <a:pt x="3471953" y="193145"/>
                  <a:pt x="3471483" y="195522"/>
                </a:cubicBezTo>
                <a:cubicBezTo>
                  <a:pt x="3476434" y="194031"/>
                  <a:pt x="3472423" y="190769"/>
                  <a:pt x="3472893" y="188392"/>
                </a:cubicBezTo>
                <a:cubicBezTo>
                  <a:pt x="3474856" y="186311"/>
                  <a:pt x="3477843" y="186902"/>
                  <a:pt x="3480832" y="187493"/>
                </a:cubicBezTo>
                <a:cubicBezTo>
                  <a:pt x="3479807" y="184821"/>
                  <a:pt x="3478783" y="182148"/>
                  <a:pt x="3478783" y="182148"/>
                </a:cubicBezTo>
                <a:cubicBezTo>
                  <a:pt x="3477290" y="181854"/>
                  <a:pt x="3475796" y="181558"/>
                  <a:pt x="3476266" y="179182"/>
                </a:cubicBezTo>
                <a:cubicBezTo>
                  <a:pt x="3475242" y="176509"/>
                  <a:pt x="3477676" y="172052"/>
                  <a:pt x="3479639" y="169971"/>
                </a:cubicBezTo>
                <a:cubicBezTo>
                  <a:pt x="3481133" y="170266"/>
                  <a:pt x="3481133" y="170266"/>
                  <a:pt x="3481602" y="167890"/>
                </a:cubicBezTo>
                <a:cubicBezTo>
                  <a:pt x="3481602" y="167890"/>
                  <a:pt x="3480580" y="165217"/>
                  <a:pt x="3479556" y="162546"/>
                </a:cubicBezTo>
                <a:cubicBezTo>
                  <a:pt x="3479556" y="162546"/>
                  <a:pt x="3479556" y="162546"/>
                  <a:pt x="3477593" y="164627"/>
                </a:cubicBezTo>
                <a:cubicBezTo>
                  <a:pt x="3477122" y="167003"/>
                  <a:pt x="3475628" y="166708"/>
                  <a:pt x="3472641" y="166118"/>
                </a:cubicBezTo>
                <a:cubicBezTo>
                  <a:pt x="3474437" y="149185"/>
                  <a:pt x="3477038" y="159578"/>
                  <a:pt x="3479858" y="145318"/>
                </a:cubicBezTo>
                <a:close/>
                <a:moveTo>
                  <a:pt x="3523741" y="140874"/>
                </a:moveTo>
                <a:cubicBezTo>
                  <a:pt x="3524419" y="142260"/>
                  <a:pt x="3524184" y="144924"/>
                  <a:pt x="3521212" y="148109"/>
                </a:cubicBezTo>
                <a:cubicBezTo>
                  <a:pt x="3520308" y="144788"/>
                  <a:pt x="3520352" y="142595"/>
                  <a:pt x="3520801" y="141310"/>
                </a:cubicBezTo>
                <a:cubicBezTo>
                  <a:pt x="3521475" y="139380"/>
                  <a:pt x="3523063" y="139488"/>
                  <a:pt x="3523741" y="140874"/>
                </a:cubicBezTo>
                <a:close/>
                <a:moveTo>
                  <a:pt x="3259878" y="133250"/>
                </a:moveTo>
                <a:cubicBezTo>
                  <a:pt x="3261353" y="133542"/>
                  <a:pt x="3262340" y="136303"/>
                  <a:pt x="3262340" y="136303"/>
                </a:cubicBezTo>
                <a:cubicBezTo>
                  <a:pt x="3260376" y="138480"/>
                  <a:pt x="3259888" y="140949"/>
                  <a:pt x="3257924" y="143127"/>
                </a:cubicBezTo>
                <a:cubicBezTo>
                  <a:pt x="3257924" y="143127"/>
                  <a:pt x="3257436" y="145596"/>
                  <a:pt x="3257436" y="145596"/>
                </a:cubicBezTo>
                <a:cubicBezTo>
                  <a:pt x="3257436" y="145596"/>
                  <a:pt x="3256948" y="148065"/>
                  <a:pt x="3255473" y="147773"/>
                </a:cubicBezTo>
                <a:cubicBezTo>
                  <a:pt x="3254984" y="150242"/>
                  <a:pt x="3253508" y="149950"/>
                  <a:pt x="3253508" y="149950"/>
                </a:cubicBezTo>
                <a:cubicBezTo>
                  <a:pt x="3252033" y="149658"/>
                  <a:pt x="3252522" y="147190"/>
                  <a:pt x="3252522" y="147190"/>
                </a:cubicBezTo>
                <a:cubicBezTo>
                  <a:pt x="3253010" y="144721"/>
                  <a:pt x="3253010" y="144721"/>
                  <a:pt x="3253010" y="144721"/>
                </a:cubicBezTo>
                <a:cubicBezTo>
                  <a:pt x="3253010" y="144721"/>
                  <a:pt x="3253498" y="142252"/>
                  <a:pt x="3252022" y="141960"/>
                </a:cubicBezTo>
                <a:cubicBezTo>
                  <a:pt x="3252022" y="141960"/>
                  <a:pt x="3250547" y="141668"/>
                  <a:pt x="3248583" y="143845"/>
                </a:cubicBezTo>
                <a:cubicBezTo>
                  <a:pt x="3248583" y="143845"/>
                  <a:pt x="3247108" y="143553"/>
                  <a:pt x="3247596" y="141085"/>
                </a:cubicBezTo>
                <a:cubicBezTo>
                  <a:pt x="3249560" y="138906"/>
                  <a:pt x="3252510" y="139490"/>
                  <a:pt x="3253987" y="139782"/>
                </a:cubicBezTo>
                <a:cubicBezTo>
                  <a:pt x="3254475" y="137313"/>
                  <a:pt x="3254475" y="137313"/>
                  <a:pt x="3254963" y="134844"/>
                </a:cubicBezTo>
                <a:cubicBezTo>
                  <a:pt x="3256927" y="132667"/>
                  <a:pt x="3258402" y="132959"/>
                  <a:pt x="3259878" y="133250"/>
                </a:cubicBezTo>
                <a:close/>
                <a:moveTo>
                  <a:pt x="3479437" y="132514"/>
                </a:moveTo>
                <a:cubicBezTo>
                  <a:pt x="3484293" y="130930"/>
                  <a:pt x="3480899" y="140437"/>
                  <a:pt x="3480899" y="140437"/>
                </a:cubicBezTo>
                <a:cubicBezTo>
                  <a:pt x="3478473" y="145045"/>
                  <a:pt x="3479437" y="132514"/>
                  <a:pt x="3479437" y="132514"/>
                </a:cubicBezTo>
                <a:close/>
                <a:moveTo>
                  <a:pt x="3372365" y="131247"/>
                </a:moveTo>
                <a:cubicBezTo>
                  <a:pt x="3375280" y="131823"/>
                  <a:pt x="3372455" y="138449"/>
                  <a:pt x="3380197" y="137586"/>
                </a:cubicBezTo>
                <a:cubicBezTo>
                  <a:pt x="3374914" y="141330"/>
                  <a:pt x="3372545" y="145651"/>
                  <a:pt x="3365259" y="144209"/>
                </a:cubicBezTo>
                <a:cubicBezTo>
                  <a:pt x="3367628" y="139889"/>
                  <a:pt x="3372455" y="138449"/>
                  <a:pt x="3372365" y="131247"/>
                </a:cubicBezTo>
                <a:close/>
                <a:moveTo>
                  <a:pt x="2921656" y="131026"/>
                </a:moveTo>
                <a:cubicBezTo>
                  <a:pt x="2923077" y="131307"/>
                  <a:pt x="2924035" y="133933"/>
                  <a:pt x="2923570" y="136279"/>
                </a:cubicBezTo>
                <a:cubicBezTo>
                  <a:pt x="2923570" y="136279"/>
                  <a:pt x="2923106" y="138625"/>
                  <a:pt x="2923106" y="138625"/>
                </a:cubicBezTo>
                <a:cubicBezTo>
                  <a:pt x="2924064" y="141251"/>
                  <a:pt x="2923600" y="143597"/>
                  <a:pt x="2923136" y="145943"/>
                </a:cubicBezTo>
                <a:cubicBezTo>
                  <a:pt x="2923136" y="145943"/>
                  <a:pt x="2921252" y="148008"/>
                  <a:pt x="2919830" y="147726"/>
                </a:cubicBezTo>
                <a:cubicBezTo>
                  <a:pt x="2918409" y="147446"/>
                  <a:pt x="2917452" y="144819"/>
                  <a:pt x="2917452" y="144819"/>
                </a:cubicBezTo>
                <a:cubicBezTo>
                  <a:pt x="2917917" y="142474"/>
                  <a:pt x="2916959" y="139846"/>
                  <a:pt x="2916959" y="139846"/>
                </a:cubicBezTo>
                <a:cubicBezTo>
                  <a:pt x="2917423" y="137501"/>
                  <a:pt x="2917887" y="135156"/>
                  <a:pt x="2917887" y="135156"/>
                </a:cubicBezTo>
                <a:cubicBezTo>
                  <a:pt x="2918351" y="132809"/>
                  <a:pt x="2920235" y="130745"/>
                  <a:pt x="2921656" y="131026"/>
                </a:cubicBezTo>
                <a:close/>
                <a:moveTo>
                  <a:pt x="2951844" y="119933"/>
                </a:moveTo>
                <a:cubicBezTo>
                  <a:pt x="2951844" y="119933"/>
                  <a:pt x="2953348" y="120230"/>
                  <a:pt x="2953348" y="120230"/>
                </a:cubicBezTo>
                <a:cubicBezTo>
                  <a:pt x="2954850" y="120527"/>
                  <a:pt x="2954375" y="122928"/>
                  <a:pt x="2954375" y="122928"/>
                </a:cubicBezTo>
                <a:cubicBezTo>
                  <a:pt x="2952397" y="125032"/>
                  <a:pt x="2951923" y="127431"/>
                  <a:pt x="2951449" y="129832"/>
                </a:cubicBezTo>
                <a:cubicBezTo>
                  <a:pt x="2952477" y="132531"/>
                  <a:pt x="2951528" y="137331"/>
                  <a:pt x="2948046" y="139138"/>
                </a:cubicBezTo>
                <a:cubicBezTo>
                  <a:pt x="2946069" y="141241"/>
                  <a:pt x="2946069" y="141241"/>
                  <a:pt x="2945041" y="138543"/>
                </a:cubicBezTo>
                <a:cubicBezTo>
                  <a:pt x="2945041" y="138543"/>
                  <a:pt x="2945516" y="136142"/>
                  <a:pt x="2945516" y="136142"/>
                </a:cubicBezTo>
                <a:cubicBezTo>
                  <a:pt x="2947493" y="134039"/>
                  <a:pt x="2947493" y="134039"/>
                  <a:pt x="2948443" y="129238"/>
                </a:cubicBezTo>
                <a:cubicBezTo>
                  <a:pt x="2947415" y="126540"/>
                  <a:pt x="2947889" y="124141"/>
                  <a:pt x="2951844" y="119933"/>
                </a:cubicBezTo>
                <a:close/>
                <a:moveTo>
                  <a:pt x="2879549" y="108332"/>
                </a:moveTo>
                <a:cubicBezTo>
                  <a:pt x="2883998" y="109212"/>
                  <a:pt x="2881723" y="128517"/>
                  <a:pt x="2875246" y="122298"/>
                </a:cubicBezTo>
                <a:cubicBezTo>
                  <a:pt x="2878935" y="121175"/>
                  <a:pt x="2876479" y="116059"/>
                  <a:pt x="2877294" y="111937"/>
                </a:cubicBezTo>
                <a:cubicBezTo>
                  <a:pt x="2877566" y="110564"/>
                  <a:pt x="2878201" y="109300"/>
                  <a:pt x="2879549" y="108332"/>
                </a:cubicBezTo>
                <a:close/>
                <a:moveTo>
                  <a:pt x="2926673" y="105078"/>
                </a:moveTo>
                <a:cubicBezTo>
                  <a:pt x="2929224" y="107977"/>
                  <a:pt x="2928312" y="112586"/>
                  <a:pt x="2931774" y="110876"/>
                </a:cubicBezTo>
                <a:cubicBezTo>
                  <a:pt x="2929359" y="115188"/>
                  <a:pt x="2924850" y="114296"/>
                  <a:pt x="2923940" y="118906"/>
                </a:cubicBezTo>
                <a:cubicBezTo>
                  <a:pt x="2922551" y="118033"/>
                  <a:pt x="2921970" y="117019"/>
                  <a:pt x="2921895" y="115920"/>
                </a:cubicBezTo>
                <a:cubicBezTo>
                  <a:pt x="2921669" y="112620"/>
                  <a:pt x="2925990" y="108535"/>
                  <a:pt x="2926673" y="105078"/>
                </a:cubicBezTo>
                <a:close/>
                <a:moveTo>
                  <a:pt x="3612425" y="104183"/>
                </a:moveTo>
                <a:cubicBezTo>
                  <a:pt x="3620507" y="111170"/>
                  <a:pt x="3611400" y="109368"/>
                  <a:pt x="3607359" y="105876"/>
                </a:cubicBezTo>
                <a:cubicBezTo>
                  <a:pt x="3607871" y="103284"/>
                  <a:pt x="3610394" y="106475"/>
                  <a:pt x="3610394" y="106475"/>
                </a:cubicBezTo>
                <a:cubicBezTo>
                  <a:pt x="3611400" y="109368"/>
                  <a:pt x="3611912" y="106777"/>
                  <a:pt x="3612425" y="104183"/>
                </a:cubicBezTo>
                <a:close/>
                <a:moveTo>
                  <a:pt x="3524449" y="103820"/>
                </a:moveTo>
                <a:cubicBezTo>
                  <a:pt x="3525069" y="105206"/>
                  <a:pt x="3521338" y="115030"/>
                  <a:pt x="3525130" y="113943"/>
                </a:cubicBezTo>
                <a:cubicBezTo>
                  <a:pt x="3524664" y="116300"/>
                  <a:pt x="3521603" y="115695"/>
                  <a:pt x="3520073" y="115392"/>
                </a:cubicBezTo>
                <a:cubicBezTo>
                  <a:pt x="3519607" y="117749"/>
                  <a:pt x="3521137" y="118052"/>
                  <a:pt x="3522668" y="118354"/>
                </a:cubicBezTo>
                <a:cubicBezTo>
                  <a:pt x="3519141" y="120106"/>
                  <a:pt x="3518226" y="118702"/>
                  <a:pt x="3518560" y="116012"/>
                </a:cubicBezTo>
                <a:cubicBezTo>
                  <a:pt x="3518893" y="113322"/>
                  <a:pt x="3520473" y="109349"/>
                  <a:pt x="3521937" y="105964"/>
                </a:cubicBezTo>
                <a:cubicBezTo>
                  <a:pt x="3523551" y="103835"/>
                  <a:pt x="3524241" y="103359"/>
                  <a:pt x="3524449" y="103820"/>
                </a:cubicBezTo>
                <a:close/>
                <a:moveTo>
                  <a:pt x="3230789" y="97821"/>
                </a:moveTo>
                <a:lnTo>
                  <a:pt x="3231184" y="98302"/>
                </a:lnTo>
                <a:lnTo>
                  <a:pt x="3230543" y="97941"/>
                </a:lnTo>
                <a:close/>
                <a:moveTo>
                  <a:pt x="3228711" y="95298"/>
                </a:moveTo>
                <a:cubicBezTo>
                  <a:pt x="3232879" y="93608"/>
                  <a:pt x="3232890" y="95496"/>
                  <a:pt x="3231120" y="97661"/>
                </a:cubicBezTo>
                <a:lnTo>
                  <a:pt x="3230789" y="97821"/>
                </a:lnTo>
                <a:close/>
                <a:moveTo>
                  <a:pt x="3486927" y="94634"/>
                </a:moveTo>
                <a:cubicBezTo>
                  <a:pt x="3486927" y="94634"/>
                  <a:pt x="3488567" y="94958"/>
                  <a:pt x="3488111" y="97262"/>
                </a:cubicBezTo>
                <a:cubicBezTo>
                  <a:pt x="3488111" y="97262"/>
                  <a:pt x="3488111" y="97262"/>
                  <a:pt x="3487199" y="101871"/>
                </a:cubicBezTo>
                <a:cubicBezTo>
                  <a:pt x="3487199" y="101871"/>
                  <a:pt x="3485560" y="101547"/>
                  <a:pt x="3485560" y="101547"/>
                </a:cubicBezTo>
                <a:cubicBezTo>
                  <a:pt x="3483920" y="101223"/>
                  <a:pt x="3483920" y="101223"/>
                  <a:pt x="3483920" y="101223"/>
                </a:cubicBezTo>
                <a:cubicBezTo>
                  <a:pt x="3483920" y="101223"/>
                  <a:pt x="3483920" y="101223"/>
                  <a:pt x="3484832" y="96614"/>
                </a:cubicBezTo>
                <a:cubicBezTo>
                  <a:pt x="3485288" y="94310"/>
                  <a:pt x="3485288" y="94310"/>
                  <a:pt x="3486927" y="94634"/>
                </a:cubicBezTo>
                <a:close/>
                <a:moveTo>
                  <a:pt x="3224285" y="94423"/>
                </a:moveTo>
                <a:lnTo>
                  <a:pt x="3230543" y="97941"/>
                </a:lnTo>
                <a:lnTo>
                  <a:pt x="3222850" y="101682"/>
                </a:lnTo>
                <a:cubicBezTo>
                  <a:pt x="3222232" y="100932"/>
                  <a:pt x="3222045" y="100422"/>
                  <a:pt x="3222104" y="100003"/>
                </a:cubicBezTo>
                <a:cubicBezTo>
                  <a:pt x="3222281" y="98741"/>
                  <a:pt x="3224674" y="98272"/>
                  <a:pt x="3224285" y="94423"/>
                </a:cubicBezTo>
                <a:close/>
                <a:moveTo>
                  <a:pt x="2886030" y="91654"/>
                </a:moveTo>
                <a:cubicBezTo>
                  <a:pt x="2887649" y="101234"/>
                  <a:pt x="2880498" y="106303"/>
                  <a:pt x="2881578" y="100844"/>
                </a:cubicBezTo>
                <a:cubicBezTo>
                  <a:pt x="2881938" y="99025"/>
                  <a:pt x="2883212" y="96035"/>
                  <a:pt x="2886030" y="91654"/>
                </a:cubicBezTo>
                <a:close/>
                <a:moveTo>
                  <a:pt x="2939382" y="87579"/>
                </a:moveTo>
                <a:cubicBezTo>
                  <a:pt x="2939473" y="94909"/>
                  <a:pt x="2933540" y="93735"/>
                  <a:pt x="2932148" y="100773"/>
                </a:cubicBezTo>
                <a:cubicBezTo>
                  <a:pt x="2930155" y="99160"/>
                  <a:pt x="2930226" y="94908"/>
                  <a:pt x="2931663" y="91537"/>
                </a:cubicBezTo>
                <a:cubicBezTo>
                  <a:pt x="2933101" y="88164"/>
                  <a:pt x="2935905" y="85673"/>
                  <a:pt x="2939382" y="87579"/>
                </a:cubicBezTo>
                <a:close/>
                <a:moveTo>
                  <a:pt x="3603326" y="72750"/>
                </a:moveTo>
                <a:cubicBezTo>
                  <a:pt x="3610322" y="76529"/>
                  <a:pt x="3599434" y="76770"/>
                  <a:pt x="3598977" y="79075"/>
                </a:cubicBezTo>
                <a:cubicBezTo>
                  <a:pt x="3597601" y="78204"/>
                  <a:pt x="3597157" y="77517"/>
                  <a:pt x="3597271" y="76941"/>
                </a:cubicBezTo>
                <a:cubicBezTo>
                  <a:pt x="3597612" y="75213"/>
                  <a:pt x="3602984" y="74479"/>
                  <a:pt x="3603326" y="72750"/>
                </a:cubicBezTo>
                <a:close/>
                <a:moveTo>
                  <a:pt x="3368665" y="70992"/>
                </a:moveTo>
                <a:cubicBezTo>
                  <a:pt x="3370631" y="68943"/>
                  <a:pt x="3371671" y="71586"/>
                  <a:pt x="3371207" y="73932"/>
                </a:cubicBezTo>
                <a:cubicBezTo>
                  <a:pt x="3370742" y="76278"/>
                  <a:pt x="3370279" y="78624"/>
                  <a:pt x="3370279" y="78624"/>
                </a:cubicBezTo>
                <a:cubicBezTo>
                  <a:pt x="3369815" y="80970"/>
                  <a:pt x="3369815" y="80970"/>
                  <a:pt x="3369351" y="83315"/>
                </a:cubicBezTo>
                <a:cubicBezTo>
                  <a:pt x="3367384" y="85364"/>
                  <a:pt x="3365881" y="85066"/>
                  <a:pt x="3364379" y="84769"/>
                </a:cubicBezTo>
                <a:cubicBezTo>
                  <a:pt x="3362876" y="84472"/>
                  <a:pt x="3363340" y="82127"/>
                  <a:pt x="3363804" y="79781"/>
                </a:cubicBezTo>
                <a:cubicBezTo>
                  <a:pt x="3365770" y="77732"/>
                  <a:pt x="3364268" y="77435"/>
                  <a:pt x="3364731" y="75090"/>
                </a:cubicBezTo>
                <a:cubicBezTo>
                  <a:pt x="3365195" y="72744"/>
                  <a:pt x="3365195" y="72744"/>
                  <a:pt x="3365195" y="72744"/>
                </a:cubicBezTo>
                <a:cubicBezTo>
                  <a:pt x="3365659" y="70398"/>
                  <a:pt x="3367163" y="70695"/>
                  <a:pt x="3368665" y="70992"/>
                </a:cubicBezTo>
                <a:close/>
                <a:moveTo>
                  <a:pt x="3317793" y="68373"/>
                </a:moveTo>
                <a:cubicBezTo>
                  <a:pt x="3320397" y="71283"/>
                  <a:pt x="3319486" y="75891"/>
                  <a:pt x="3324076" y="76800"/>
                </a:cubicBezTo>
                <a:cubicBezTo>
                  <a:pt x="3322709" y="83712"/>
                  <a:pt x="3321472" y="73890"/>
                  <a:pt x="3316425" y="75286"/>
                </a:cubicBezTo>
                <a:cubicBezTo>
                  <a:pt x="3316882" y="72982"/>
                  <a:pt x="3317337" y="70677"/>
                  <a:pt x="3317793" y="68373"/>
                </a:cubicBezTo>
                <a:close/>
                <a:moveTo>
                  <a:pt x="3609535" y="64115"/>
                </a:moveTo>
                <a:cubicBezTo>
                  <a:pt x="3609701" y="65790"/>
                  <a:pt x="3608490" y="81966"/>
                  <a:pt x="3608803" y="68894"/>
                </a:cubicBezTo>
                <a:cubicBezTo>
                  <a:pt x="3609272" y="64609"/>
                  <a:pt x="3609480" y="63556"/>
                  <a:pt x="3609535" y="64115"/>
                </a:cubicBezTo>
                <a:close/>
                <a:moveTo>
                  <a:pt x="3275529" y="62710"/>
                </a:moveTo>
                <a:cubicBezTo>
                  <a:pt x="3277059" y="63012"/>
                  <a:pt x="3278590" y="63314"/>
                  <a:pt x="3278590" y="63314"/>
                </a:cubicBezTo>
                <a:cubicBezTo>
                  <a:pt x="3280120" y="63618"/>
                  <a:pt x="3280120" y="63618"/>
                  <a:pt x="3279650" y="65994"/>
                </a:cubicBezTo>
                <a:cubicBezTo>
                  <a:pt x="3277650" y="68069"/>
                  <a:pt x="3277650" y="68069"/>
                  <a:pt x="3277650" y="68069"/>
                </a:cubicBezTo>
                <a:cubicBezTo>
                  <a:pt x="3277179" y="70445"/>
                  <a:pt x="3275650" y="70142"/>
                  <a:pt x="3275650" y="70142"/>
                </a:cubicBezTo>
                <a:cubicBezTo>
                  <a:pt x="3275180" y="72519"/>
                  <a:pt x="3273650" y="72217"/>
                  <a:pt x="3272589" y="69537"/>
                </a:cubicBezTo>
                <a:cubicBezTo>
                  <a:pt x="3272589" y="69537"/>
                  <a:pt x="3272207" y="69462"/>
                  <a:pt x="3272075" y="69126"/>
                </a:cubicBezTo>
                <a:cubicBezTo>
                  <a:pt x="3271942" y="68792"/>
                  <a:pt x="3272060" y="68197"/>
                  <a:pt x="3273059" y="67161"/>
                </a:cubicBezTo>
                <a:cubicBezTo>
                  <a:pt x="3275059" y="65087"/>
                  <a:pt x="3275059" y="65087"/>
                  <a:pt x="3275529" y="62710"/>
                </a:cubicBezTo>
                <a:close/>
                <a:moveTo>
                  <a:pt x="3587564" y="57062"/>
                </a:moveTo>
                <a:cubicBezTo>
                  <a:pt x="3593498" y="58235"/>
                  <a:pt x="3586197" y="63976"/>
                  <a:pt x="3582203" y="60792"/>
                </a:cubicBezTo>
                <a:cubicBezTo>
                  <a:pt x="3582659" y="58487"/>
                  <a:pt x="3587109" y="59366"/>
                  <a:pt x="3587564" y="57062"/>
                </a:cubicBezTo>
                <a:close/>
                <a:moveTo>
                  <a:pt x="3330147" y="53755"/>
                </a:moveTo>
                <a:cubicBezTo>
                  <a:pt x="3331604" y="54043"/>
                  <a:pt x="3333061" y="54330"/>
                  <a:pt x="3333061" y="54330"/>
                </a:cubicBezTo>
                <a:cubicBezTo>
                  <a:pt x="3334519" y="54619"/>
                  <a:pt x="3335513" y="57253"/>
                  <a:pt x="3334055" y="56965"/>
                </a:cubicBezTo>
                <a:cubicBezTo>
                  <a:pt x="3332134" y="59022"/>
                  <a:pt x="3331207" y="63714"/>
                  <a:pt x="3333657" y="66636"/>
                </a:cubicBezTo>
                <a:cubicBezTo>
                  <a:pt x="3333657" y="66636"/>
                  <a:pt x="3335114" y="66924"/>
                  <a:pt x="3334651" y="69270"/>
                </a:cubicBezTo>
                <a:cubicBezTo>
                  <a:pt x="3332729" y="71327"/>
                  <a:pt x="3331273" y="71039"/>
                  <a:pt x="3329816" y="70751"/>
                </a:cubicBezTo>
                <a:cubicBezTo>
                  <a:pt x="3328093" y="67973"/>
                  <a:pt x="3327580" y="64824"/>
                  <a:pt x="3327795" y="61820"/>
                </a:cubicBezTo>
                <a:cubicBezTo>
                  <a:pt x="3328011" y="58816"/>
                  <a:pt x="3328955" y="55956"/>
                  <a:pt x="3330147" y="53755"/>
                </a:cubicBezTo>
                <a:close/>
                <a:moveTo>
                  <a:pt x="3460371" y="48974"/>
                </a:moveTo>
                <a:cubicBezTo>
                  <a:pt x="3460371" y="48974"/>
                  <a:pt x="3461317" y="51854"/>
                  <a:pt x="3461317" y="51854"/>
                </a:cubicBezTo>
                <a:cubicBezTo>
                  <a:pt x="3461317" y="51854"/>
                  <a:pt x="3460804" y="54447"/>
                  <a:pt x="3459346" y="54159"/>
                </a:cubicBezTo>
                <a:cubicBezTo>
                  <a:pt x="3459346" y="54159"/>
                  <a:pt x="3458833" y="56751"/>
                  <a:pt x="3458833" y="56751"/>
                </a:cubicBezTo>
                <a:cubicBezTo>
                  <a:pt x="3458321" y="59343"/>
                  <a:pt x="3456864" y="59056"/>
                  <a:pt x="3456864" y="59056"/>
                </a:cubicBezTo>
                <a:cubicBezTo>
                  <a:pt x="3455407" y="58768"/>
                  <a:pt x="3455919" y="56175"/>
                  <a:pt x="3455919" y="56175"/>
                </a:cubicBezTo>
                <a:cubicBezTo>
                  <a:pt x="3456431" y="53582"/>
                  <a:pt x="3456431" y="53582"/>
                  <a:pt x="3456431" y="53582"/>
                </a:cubicBezTo>
                <a:cubicBezTo>
                  <a:pt x="3456945" y="50990"/>
                  <a:pt x="3456945" y="50990"/>
                  <a:pt x="3456945" y="50990"/>
                </a:cubicBezTo>
                <a:cubicBezTo>
                  <a:pt x="3458914" y="48685"/>
                  <a:pt x="3458914" y="48685"/>
                  <a:pt x="3460371" y="48974"/>
                </a:cubicBezTo>
                <a:close/>
                <a:moveTo>
                  <a:pt x="3195805" y="34374"/>
                </a:moveTo>
                <a:cubicBezTo>
                  <a:pt x="3197353" y="34680"/>
                  <a:pt x="3198902" y="34986"/>
                  <a:pt x="3198436" y="37343"/>
                </a:cubicBezTo>
                <a:cubicBezTo>
                  <a:pt x="3198436" y="37343"/>
                  <a:pt x="3198436" y="37343"/>
                  <a:pt x="3196887" y="37037"/>
                </a:cubicBezTo>
                <a:cubicBezTo>
                  <a:pt x="3196887" y="37037"/>
                  <a:pt x="3196887" y="37037"/>
                  <a:pt x="3196421" y="39393"/>
                </a:cubicBezTo>
                <a:cubicBezTo>
                  <a:pt x="3193941" y="43801"/>
                  <a:pt x="3190994" y="50566"/>
                  <a:pt x="3191610" y="55585"/>
                </a:cubicBezTo>
                <a:cubicBezTo>
                  <a:pt x="3191145" y="57942"/>
                  <a:pt x="3191145" y="57942"/>
                  <a:pt x="3189129" y="59994"/>
                </a:cubicBezTo>
                <a:cubicBezTo>
                  <a:pt x="3187582" y="59687"/>
                  <a:pt x="3186499" y="57024"/>
                  <a:pt x="3186499" y="57024"/>
                </a:cubicBezTo>
                <a:cubicBezTo>
                  <a:pt x="3186425" y="53335"/>
                  <a:pt x="3187123" y="49800"/>
                  <a:pt x="3188209" y="46342"/>
                </a:cubicBezTo>
                <a:cubicBezTo>
                  <a:pt x="3189296" y="42883"/>
                  <a:pt x="3190769" y="39500"/>
                  <a:pt x="3192242" y="36118"/>
                </a:cubicBezTo>
                <a:cubicBezTo>
                  <a:pt x="3192242" y="36118"/>
                  <a:pt x="3192242" y="36118"/>
                  <a:pt x="3193790" y="36425"/>
                </a:cubicBezTo>
                <a:cubicBezTo>
                  <a:pt x="3194257" y="34067"/>
                  <a:pt x="3195805" y="34374"/>
                  <a:pt x="3195805" y="34374"/>
                </a:cubicBezTo>
                <a:close/>
                <a:moveTo>
                  <a:pt x="3333365" y="29247"/>
                </a:moveTo>
                <a:cubicBezTo>
                  <a:pt x="3342219" y="30998"/>
                  <a:pt x="3332491" y="41422"/>
                  <a:pt x="3335442" y="42005"/>
                </a:cubicBezTo>
                <a:cubicBezTo>
                  <a:pt x="3333278" y="47133"/>
                  <a:pt x="3329344" y="39410"/>
                  <a:pt x="3330398" y="33716"/>
                </a:cubicBezTo>
                <a:cubicBezTo>
                  <a:pt x="3330749" y="31817"/>
                  <a:pt x="3331655" y="30144"/>
                  <a:pt x="3333365" y="29247"/>
                </a:cubicBezTo>
                <a:close/>
                <a:moveTo>
                  <a:pt x="3207341" y="13307"/>
                </a:moveTo>
                <a:cubicBezTo>
                  <a:pt x="3208296" y="14393"/>
                  <a:pt x="3206862" y="17702"/>
                  <a:pt x="3200167" y="19970"/>
                </a:cubicBezTo>
                <a:cubicBezTo>
                  <a:pt x="3203037" y="13353"/>
                  <a:pt x="3206385" y="12219"/>
                  <a:pt x="3207341" y="13307"/>
                </a:cubicBezTo>
                <a:close/>
                <a:moveTo>
                  <a:pt x="3199227" y="29"/>
                </a:moveTo>
                <a:cubicBezTo>
                  <a:pt x="3200757" y="332"/>
                  <a:pt x="3201809" y="3053"/>
                  <a:pt x="3201330" y="5474"/>
                </a:cubicBezTo>
                <a:cubicBezTo>
                  <a:pt x="3199800" y="5172"/>
                  <a:pt x="3200852" y="7894"/>
                  <a:pt x="3200373" y="10313"/>
                </a:cubicBezTo>
                <a:cubicBezTo>
                  <a:pt x="3199895" y="12732"/>
                  <a:pt x="3199895" y="12732"/>
                  <a:pt x="3199416" y="15153"/>
                </a:cubicBezTo>
                <a:cubicBezTo>
                  <a:pt x="3198938" y="17573"/>
                  <a:pt x="3198459" y="19992"/>
                  <a:pt x="3196451" y="22109"/>
                </a:cubicBezTo>
                <a:cubicBezTo>
                  <a:pt x="3194442" y="24226"/>
                  <a:pt x="3192913" y="23923"/>
                  <a:pt x="3191382" y="23621"/>
                </a:cubicBezTo>
                <a:cubicBezTo>
                  <a:pt x="3189852" y="23319"/>
                  <a:pt x="3190330" y="20899"/>
                  <a:pt x="3192339" y="18782"/>
                </a:cubicBezTo>
                <a:cubicBezTo>
                  <a:pt x="3194348" y="16665"/>
                  <a:pt x="3194826" y="14245"/>
                  <a:pt x="3194253" y="9103"/>
                </a:cubicBezTo>
                <a:cubicBezTo>
                  <a:pt x="3194731" y="6683"/>
                  <a:pt x="3195210" y="4264"/>
                  <a:pt x="3195689" y="1843"/>
                </a:cubicBezTo>
                <a:cubicBezTo>
                  <a:pt x="3195689" y="1843"/>
                  <a:pt x="3197696" y="-274"/>
                  <a:pt x="3199227" y="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135">
                <a:latin typeface="Montserrat" panose="02000505000000020004" pitchFamily="50" charset="0"/>
              </a:defRPr>
            </a:lvl1pPr>
          </a:lstStyle>
          <a:p>
            <a:endParaRPr lang="ko-KR" altLang="en-US"/>
          </a:p>
        </p:txBody>
      </p:sp>
      <p:cxnSp>
        <p:nvCxnSpPr>
          <p:cNvPr id="12" name="直接连接符"/>
          <p:cNvCxnSpPr/>
          <p:nvPr userDrawn="1"/>
        </p:nvCxnSpPr>
        <p:spPr>
          <a:xfrm flipV="1">
            <a:off x="1050725" y="943344"/>
            <a:ext cx="916979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082" y="140225"/>
            <a:ext cx="1368000" cy="812250"/>
          </a:xfrm>
          <a:prstGeom prst="rect">
            <a:avLst/>
          </a:prstGeom>
        </p:spPr>
      </p:pic>
      <p:sp>
        <p:nvSpPr>
          <p:cNvPr id="14" name="标题占位符"/>
          <p:cNvSpPr>
            <a:spLocks noGrp="1"/>
          </p:cNvSpPr>
          <p:nvPr>
            <p:ph type="body" sz="quarter" idx="10" hasCustomPrompt="1"/>
          </p:nvPr>
        </p:nvSpPr>
        <p:spPr>
          <a:xfrm>
            <a:off x="1224106" y="244904"/>
            <a:ext cx="8996414" cy="63094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lang="zh-CN" altLang="en-US" sz="3500" b="1" spc="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marL="0" lvl="0"/>
            <a:r>
              <a:rPr lang="zh-CN" altLang="en-US" dirty="0" smtClean="0"/>
              <a:t>点击添加标题</a:t>
            </a:r>
            <a:endParaRPr lang="zh-CN" altLang="en-US" dirty="0" smtClean="0"/>
          </a:p>
        </p:txBody>
      </p:sp>
      <p:grpSp>
        <p:nvGrpSpPr>
          <p:cNvPr id="19" name="组合"/>
          <p:cNvGrpSpPr/>
          <p:nvPr userDrawn="1"/>
        </p:nvGrpSpPr>
        <p:grpSpPr>
          <a:xfrm>
            <a:off x="207883" y="184661"/>
            <a:ext cx="723496" cy="723496"/>
            <a:chOff x="207883" y="184661"/>
            <a:chExt cx="723496" cy="723496"/>
          </a:xfrm>
        </p:grpSpPr>
        <p:sp>
          <p:nvSpPr>
            <p:cNvPr id="20" name="弧形"/>
            <p:cNvSpPr/>
            <p:nvPr userDrawn="1"/>
          </p:nvSpPr>
          <p:spPr>
            <a:xfrm rot="6300000">
              <a:off x="207883" y="184661"/>
              <a:ext cx="723496" cy="723496"/>
            </a:xfrm>
            <a:prstGeom prst="arc">
              <a:avLst>
                <a:gd name="adj1" fmla="val 16200000"/>
                <a:gd name="adj2" fmla="val 13066239"/>
              </a:avLst>
            </a:prstGeom>
            <a:ln w="76200">
              <a:solidFill>
                <a:schemeClr val="accent1"/>
              </a:solidFill>
              <a:headEnd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1" name="图标"/>
            <p:cNvSpPr>
              <a:spLocks noChangeAspect="1"/>
            </p:cNvSpPr>
            <p:nvPr userDrawn="1"/>
          </p:nvSpPr>
          <p:spPr bwMode="auto">
            <a:xfrm>
              <a:off x="379136" y="386142"/>
              <a:ext cx="380990" cy="320534"/>
            </a:xfrm>
            <a:custGeom>
              <a:avLst/>
              <a:gdLst>
                <a:gd name="connsiteX0" fmla="*/ 580077 w 737612"/>
                <a:gd name="connsiteY0" fmla="*/ 306234 h 620565"/>
                <a:gd name="connsiteX1" fmla="*/ 597009 w 737612"/>
                <a:gd name="connsiteY1" fmla="*/ 306234 h 620565"/>
                <a:gd name="connsiteX2" fmla="*/ 605106 w 737612"/>
                <a:gd name="connsiteY2" fmla="*/ 331263 h 620565"/>
                <a:gd name="connsiteX3" fmla="*/ 589647 w 737612"/>
                <a:gd name="connsiteY3" fmla="*/ 351139 h 620565"/>
                <a:gd name="connsiteX4" fmla="*/ 571980 w 737612"/>
                <a:gd name="connsiteY4" fmla="*/ 331263 h 620565"/>
                <a:gd name="connsiteX5" fmla="*/ 140602 w 737612"/>
                <a:gd name="connsiteY5" fmla="*/ 306234 h 620565"/>
                <a:gd name="connsiteX6" fmla="*/ 157534 w 737612"/>
                <a:gd name="connsiteY6" fmla="*/ 306234 h 620565"/>
                <a:gd name="connsiteX7" fmla="*/ 165631 w 737612"/>
                <a:gd name="connsiteY7" fmla="*/ 331263 h 620565"/>
                <a:gd name="connsiteX8" fmla="*/ 149436 w 737612"/>
                <a:gd name="connsiteY8" fmla="*/ 351139 h 620565"/>
                <a:gd name="connsiteX9" fmla="*/ 132505 w 737612"/>
                <a:gd name="connsiteY9" fmla="*/ 331263 h 620565"/>
                <a:gd name="connsiteX10" fmla="*/ 539125 w 737612"/>
                <a:gd name="connsiteY10" fmla="*/ 294455 h 620565"/>
                <a:gd name="connsiteX11" fmla="*/ 589409 w 737612"/>
                <a:gd name="connsiteY11" fmla="*/ 360671 h 620565"/>
                <a:gd name="connsiteX12" fmla="*/ 638369 w 737612"/>
                <a:gd name="connsiteY12" fmla="*/ 294455 h 620565"/>
                <a:gd name="connsiteX13" fmla="*/ 737612 w 737612"/>
                <a:gd name="connsiteY13" fmla="*/ 437481 h 620565"/>
                <a:gd name="connsiteX14" fmla="*/ 737612 w 737612"/>
                <a:gd name="connsiteY14" fmla="*/ 527534 h 620565"/>
                <a:gd name="connsiteX15" fmla="*/ 589409 w 737612"/>
                <a:gd name="connsiteY15" fmla="*/ 557993 h 620565"/>
                <a:gd name="connsiteX16" fmla="*/ 586762 w 737612"/>
                <a:gd name="connsiteY16" fmla="*/ 557993 h 620565"/>
                <a:gd name="connsiteX17" fmla="*/ 586762 w 737612"/>
                <a:gd name="connsiteY17" fmla="*/ 458670 h 620565"/>
                <a:gd name="connsiteX18" fmla="*/ 521923 w 737612"/>
                <a:gd name="connsiteY18" fmla="*/ 302401 h 620565"/>
                <a:gd name="connsiteX19" fmla="*/ 539125 w 737612"/>
                <a:gd name="connsiteY19" fmla="*/ 294455 h 620565"/>
                <a:gd name="connsiteX20" fmla="*/ 99243 w 737612"/>
                <a:gd name="connsiteY20" fmla="*/ 294455 h 620565"/>
                <a:gd name="connsiteX21" fmla="*/ 149527 w 737612"/>
                <a:gd name="connsiteY21" fmla="*/ 360671 h 620565"/>
                <a:gd name="connsiteX22" fmla="*/ 198487 w 737612"/>
                <a:gd name="connsiteY22" fmla="*/ 294455 h 620565"/>
                <a:gd name="connsiteX23" fmla="*/ 215689 w 737612"/>
                <a:gd name="connsiteY23" fmla="*/ 302401 h 620565"/>
                <a:gd name="connsiteX24" fmla="*/ 150850 w 737612"/>
                <a:gd name="connsiteY24" fmla="*/ 458670 h 620565"/>
                <a:gd name="connsiteX25" fmla="*/ 150850 w 737612"/>
                <a:gd name="connsiteY25" fmla="*/ 557993 h 620565"/>
                <a:gd name="connsiteX26" fmla="*/ 149527 w 737612"/>
                <a:gd name="connsiteY26" fmla="*/ 557993 h 620565"/>
                <a:gd name="connsiteX27" fmla="*/ 0 w 737612"/>
                <a:gd name="connsiteY27" fmla="*/ 527534 h 620565"/>
                <a:gd name="connsiteX28" fmla="*/ 0 w 737612"/>
                <a:gd name="connsiteY28" fmla="*/ 437481 h 620565"/>
                <a:gd name="connsiteX29" fmla="*/ 99243 w 737612"/>
                <a:gd name="connsiteY29" fmla="*/ 294455 h 620565"/>
                <a:gd name="connsiteX30" fmla="*/ 589280 w 737612"/>
                <a:gd name="connsiteY30" fmla="*/ 284886 h 620565"/>
                <a:gd name="connsiteX31" fmla="*/ 603635 w 737612"/>
                <a:gd name="connsiteY31" fmla="*/ 286253 h 620565"/>
                <a:gd name="connsiteX32" fmla="*/ 597110 w 737612"/>
                <a:gd name="connsiteY32" fmla="*/ 304026 h 620565"/>
                <a:gd name="connsiteX33" fmla="*/ 581450 w 737612"/>
                <a:gd name="connsiteY33" fmla="*/ 304026 h 620565"/>
                <a:gd name="connsiteX34" fmla="*/ 574925 w 737612"/>
                <a:gd name="connsiteY34" fmla="*/ 286253 h 620565"/>
                <a:gd name="connsiteX35" fmla="*/ 589280 w 737612"/>
                <a:gd name="connsiteY35" fmla="*/ 284886 h 620565"/>
                <a:gd name="connsiteX36" fmla="*/ 149805 w 737612"/>
                <a:gd name="connsiteY36" fmla="*/ 284886 h 620565"/>
                <a:gd name="connsiteX37" fmla="*/ 164160 w 737612"/>
                <a:gd name="connsiteY37" fmla="*/ 286253 h 620565"/>
                <a:gd name="connsiteX38" fmla="*/ 158940 w 737612"/>
                <a:gd name="connsiteY38" fmla="*/ 304026 h 620565"/>
                <a:gd name="connsiteX39" fmla="*/ 141975 w 737612"/>
                <a:gd name="connsiteY39" fmla="*/ 304026 h 620565"/>
                <a:gd name="connsiteX40" fmla="*/ 135450 w 737612"/>
                <a:gd name="connsiteY40" fmla="*/ 286253 h 620565"/>
                <a:gd name="connsiteX41" fmla="*/ 149805 w 737612"/>
                <a:gd name="connsiteY41" fmla="*/ 284886 h 620565"/>
                <a:gd name="connsiteX42" fmla="*/ 357764 w 737612"/>
                <a:gd name="connsiteY42" fmla="*/ 283414 h 620565"/>
                <a:gd name="connsiteX43" fmla="*/ 381320 w 737612"/>
                <a:gd name="connsiteY43" fmla="*/ 283414 h 620565"/>
                <a:gd name="connsiteX44" fmla="*/ 390890 w 737612"/>
                <a:gd name="connsiteY44" fmla="*/ 318012 h 620565"/>
                <a:gd name="connsiteX45" fmla="*/ 369542 w 737612"/>
                <a:gd name="connsiteY45" fmla="*/ 343777 h 620565"/>
                <a:gd name="connsiteX46" fmla="*/ 346722 w 737612"/>
                <a:gd name="connsiteY46" fmla="*/ 318012 h 620565"/>
                <a:gd name="connsiteX47" fmla="*/ 303191 w 737612"/>
                <a:gd name="connsiteY47" fmla="*/ 267954 h 620565"/>
                <a:gd name="connsiteX48" fmla="*/ 369468 w 737612"/>
                <a:gd name="connsiteY48" fmla="*/ 356770 h 620565"/>
                <a:gd name="connsiteX49" fmla="*/ 435745 w 737612"/>
                <a:gd name="connsiteY49" fmla="*/ 267954 h 620565"/>
                <a:gd name="connsiteX50" fmla="*/ 568299 w 737612"/>
                <a:gd name="connsiteY50" fmla="*/ 458841 h 620565"/>
                <a:gd name="connsiteX51" fmla="*/ 568299 w 737612"/>
                <a:gd name="connsiteY51" fmla="*/ 579471 h 620565"/>
                <a:gd name="connsiteX52" fmla="*/ 369468 w 737612"/>
                <a:gd name="connsiteY52" fmla="*/ 620565 h 620565"/>
                <a:gd name="connsiteX53" fmla="*/ 169312 w 737612"/>
                <a:gd name="connsiteY53" fmla="*/ 579471 h 620565"/>
                <a:gd name="connsiteX54" fmla="*/ 169312 w 737612"/>
                <a:gd name="connsiteY54" fmla="*/ 458841 h 620565"/>
                <a:gd name="connsiteX55" fmla="*/ 303191 w 737612"/>
                <a:gd name="connsiteY55" fmla="*/ 267954 h 620565"/>
                <a:gd name="connsiteX56" fmla="*/ 369542 w 737612"/>
                <a:gd name="connsiteY56" fmla="*/ 256176 h 620565"/>
                <a:gd name="connsiteX57" fmla="*/ 389418 w 737612"/>
                <a:gd name="connsiteY57" fmla="*/ 257485 h 620565"/>
                <a:gd name="connsiteX58" fmla="*/ 381468 w 737612"/>
                <a:gd name="connsiteY58" fmla="*/ 279732 h 620565"/>
                <a:gd name="connsiteX59" fmla="*/ 358941 w 737612"/>
                <a:gd name="connsiteY59" fmla="*/ 279732 h 620565"/>
                <a:gd name="connsiteX60" fmla="*/ 350991 w 737612"/>
                <a:gd name="connsiteY60" fmla="*/ 257485 h 620565"/>
                <a:gd name="connsiteX61" fmla="*/ 369542 w 737612"/>
                <a:gd name="connsiteY61" fmla="*/ 256176 h 620565"/>
                <a:gd name="connsiteX62" fmla="*/ 588912 w 737612"/>
                <a:gd name="connsiteY62" fmla="*/ 92753 h 620565"/>
                <a:gd name="connsiteX63" fmla="*/ 682402 w 737612"/>
                <a:gd name="connsiteY63" fmla="*/ 186243 h 620565"/>
                <a:gd name="connsiteX64" fmla="*/ 588912 w 737612"/>
                <a:gd name="connsiteY64" fmla="*/ 279733 h 620565"/>
                <a:gd name="connsiteX65" fmla="*/ 495422 w 737612"/>
                <a:gd name="connsiteY65" fmla="*/ 186243 h 620565"/>
                <a:gd name="connsiteX66" fmla="*/ 588912 w 737612"/>
                <a:gd name="connsiteY66" fmla="*/ 92753 h 620565"/>
                <a:gd name="connsiteX67" fmla="*/ 149069 w 737612"/>
                <a:gd name="connsiteY67" fmla="*/ 92753 h 620565"/>
                <a:gd name="connsiteX68" fmla="*/ 242191 w 737612"/>
                <a:gd name="connsiteY68" fmla="*/ 186243 h 620565"/>
                <a:gd name="connsiteX69" fmla="*/ 149069 w 737612"/>
                <a:gd name="connsiteY69" fmla="*/ 279733 h 620565"/>
                <a:gd name="connsiteX70" fmla="*/ 55947 w 737612"/>
                <a:gd name="connsiteY70" fmla="*/ 186243 h 620565"/>
                <a:gd name="connsiteX71" fmla="*/ 149069 w 737612"/>
                <a:gd name="connsiteY71" fmla="*/ 92753 h 620565"/>
                <a:gd name="connsiteX72" fmla="*/ 368807 w 737612"/>
                <a:gd name="connsiteY72" fmla="*/ 0 h 620565"/>
                <a:gd name="connsiteX73" fmla="*/ 492479 w 737612"/>
                <a:gd name="connsiteY73" fmla="*/ 124040 h 620565"/>
                <a:gd name="connsiteX74" fmla="*/ 368807 w 737612"/>
                <a:gd name="connsiteY74" fmla="*/ 248080 h 620565"/>
                <a:gd name="connsiteX75" fmla="*/ 245135 w 737612"/>
                <a:gd name="connsiteY75" fmla="*/ 124040 h 620565"/>
                <a:gd name="connsiteX76" fmla="*/ 368807 w 737612"/>
                <a:gd name="connsiteY76" fmla="*/ 0 h 62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737612" h="620565">
                  <a:moveTo>
                    <a:pt x="580077" y="306234"/>
                  </a:moveTo>
                  <a:lnTo>
                    <a:pt x="597009" y="306234"/>
                  </a:lnTo>
                  <a:lnTo>
                    <a:pt x="605106" y="331263"/>
                  </a:lnTo>
                  <a:lnTo>
                    <a:pt x="589647" y="351139"/>
                  </a:lnTo>
                  <a:lnTo>
                    <a:pt x="571980" y="331263"/>
                  </a:lnTo>
                  <a:close/>
                  <a:moveTo>
                    <a:pt x="140602" y="306234"/>
                  </a:moveTo>
                  <a:lnTo>
                    <a:pt x="157534" y="306234"/>
                  </a:lnTo>
                  <a:lnTo>
                    <a:pt x="165631" y="331263"/>
                  </a:lnTo>
                  <a:lnTo>
                    <a:pt x="149436" y="351139"/>
                  </a:lnTo>
                  <a:lnTo>
                    <a:pt x="132505" y="331263"/>
                  </a:lnTo>
                  <a:close/>
                  <a:moveTo>
                    <a:pt x="539125" y="294455"/>
                  </a:moveTo>
                  <a:cubicBezTo>
                    <a:pt x="539125" y="294455"/>
                    <a:pt x="539125" y="294455"/>
                    <a:pt x="589409" y="360671"/>
                  </a:cubicBezTo>
                  <a:cubicBezTo>
                    <a:pt x="589409" y="360671"/>
                    <a:pt x="589409" y="360671"/>
                    <a:pt x="638369" y="294455"/>
                  </a:cubicBezTo>
                  <a:cubicBezTo>
                    <a:pt x="696591" y="315644"/>
                    <a:pt x="737612" y="371265"/>
                    <a:pt x="737612" y="437481"/>
                  </a:cubicBezTo>
                  <a:cubicBezTo>
                    <a:pt x="737612" y="437481"/>
                    <a:pt x="737612" y="437481"/>
                    <a:pt x="737612" y="527534"/>
                  </a:cubicBezTo>
                  <a:cubicBezTo>
                    <a:pt x="734966" y="544750"/>
                    <a:pt x="670126" y="557993"/>
                    <a:pt x="589409" y="557993"/>
                  </a:cubicBezTo>
                  <a:cubicBezTo>
                    <a:pt x="588085" y="557993"/>
                    <a:pt x="588085" y="557993"/>
                    <a:pt x="586762" y="557993"/>
                  </a:cubicBezTo>
                  <a:cubicBezTo>
                    <a:pt x="586762" y="557993"/>
                    <a:pt x="586762" y="557993"/>
                    <a:pt x="586762" y="458670"/>
                  </a:cubicBezTo>
                  <a:cubicBezTo>
                    <a:pt x="586762" y="397751"/>
                    <a:pt x="561620" y="342130"/>
                    <a:pt x="521923" y="302401"/>
                  </a:cubicBezTo>
                  <a:cubicBezTo>
                    <a:pt x="527216" y="298428"/>
                    <a:pt x="533832" y="297104"/>
                    <a:pt x="539125" y="294455"/>
                  </a:cubicBezTo>
                  <a:close/>
                  <a:moveTo>
                    <a:pt x="99243" y="294455"/>
                  </a:moveTo>
                  <a:cubicBezTo>
                    <a:pt x="99243" y="294455"/>
                    <a:pt x="99243" y="294455"/>
                    <a:pt x="149527" y="360671"/>
                  </a:cubicBezTo>
                  <a:cubicBezTo>
                    <a:pt x="149527" y="360671"/>
                    <a:pt x="149527" y="360671"/>
                    <a:pt x="198487" y="294455"/>
                  </a:cubicBezTo>
                  <a:cubicBezTo>
                    <a:pt x="205103" y="297104"/>
                    <a:pt x="210396" y="298428"/>
                    <a:pt x="215689" y="302401"/>
                  </a:cubicBezTo>
                  <a:cubicBezTo>
                    <a:pt x="175992" y="342130"/>
                    <a:pt x="150850" y="397751"/>
                    <a:pt x="150850" y="458670"/>
                  </a:cubicBezTo>
                  <a:cubicBezTo>
                    <a:pt x="150850" y="458670"/>
                    <a:pt x="150850" y="458670"/>
                    <a:pt x="150850" y="557993"/>
                  </a:cubicBezTo>
                  <a:cubicBezTo>
                    <a:pt x="150850" y="557993"/>
                    <a:pt x="149527" y="557993"/>
                    <a:pt x="149527" y="557993"/>
                  </a:cubicBezTo>
                  <a:cubicBezTo>
                    <a:pt x="68809" y="557993"/>
                    <a:pt x="2646" y="544750"/>
                    <a:pt x="0" y="527534"/>
                  </a:cubicBezTo>
                  <a:cubicBezTo>
                    <a:pt x="0" y="527534"/>
                    <a:pt x="0" y="527534"/>
                    <a:pt x="0" y="437481"/>
                  </a:cubicBezTo>
                  <a:cubicBezTo>
                    <a:pt x="0" y="371265"/>
                    <a:pt x="41021" y="315644"/>
                    <a:pt x="99243" y="294455"/>
                  </a:cubicBezTo>
                  <a:close/>
                  <a:moveTo>
                    <a:pt x="589280" y="284886"/>
                  </a:moveTo>
                  <a:cubicBezTo>
                    <a:pt x="594500" y="284886"/>
                    <a:pt x="598415" y="284886"/>
                    <a:pt x="603635" y="286253"/>
                  </a:cubicBezTo>
                  <a:cubicBezTo>
                    <a:pt x="603635" y="297190"/>
                    <a:pt x="597110" y="304026"/>
                    <a:pt x="597110" y="304026"/>
                  </a:cubicBezTo>
                  <a:cubicBezTo>
                    <a:pt x="591890" y="304026"/>
                    <a:pt x="581450" y="304026"/>
                    <a:pt x="581450" y="304026"/>
                  </a:cubicBezTo>
                  <a:cubicBezTo>
                    <a:pt x="574925" y="295823"/>
                    <a:pt x="574925" y="286253"/>
                    <a:pt x="574925" y="286253"/>
                  </a:cubicBezTo>
                  <a:cubicBezTo>
                    <a:pt x="580145" y="284886"/>
                    <a:pt x="584060" y="284886"/>
                    <a:pt x="589280" y="284886"/>
                  </a:cubicBezTo>
                  <a:close/>
                  <a:moveTo>
                    <a:pt x="149805" y="284886"/>
                  </a:moveTo>
                  <a:cubicBezTo>
                    <a:pt x="155025" y="284886"/>
                    <a:pt x="158940" y="284886"/>
                    <a:pt x="164160" y="286253"/>
                  </a:cubicBezTo>
                  <a:cubicBezTo>
                    <a:pt x="164160" y="297190"/>
                    <a:pt x="158940" y="304026"/>
                    <a:pt x="158940" y="304026"/>
                  </a:cubicBezTo>
                  <a:cubicBezTo>
                    <a:pt x="152415" y="304026"/>
                    <a:pt x="141975" y="304026"/>
                    <a:pt x="141975" y="304026"/>
                  </a:cubicBezTo>
                  <a:cubicBezTo>
                    <a:pt x="135450" y="295823"/>
                    <a:pt x="135450" y="286253"/>
                    <a:pt x="135450" y="286253"/>
                  </a:cubicBezTo>
                  <a:cubicBezTo>
                    <a:pt x="140670" y="284886"/>
                    <a:pt x="144585" y="284886"/>
                    <a:pt x="149805" y="284886"/>
                  </a:cubicBezTo>
                  <a:close/>
                  <a:moveTo>
                    <a:pt x="357764" y="283414"/>
                  </a:moveTo>
                  <a:lnTo>
                    <a:pt x="381320" y="283414"/>
                  </a:lnTo>
                  <a:lnTo>
                    <a:pt x="390890" y="318012"/>
                  </a:lnTo>
                  <a:lnTo>
                    <a:pt x="369542" y="343777"/>
                  </a:lnTo>
                  <a:lnTo>
                    <a:pt x="346722" y="318012"/>
                  </a:lnTo>
                  <a:close/>
                  <a:moveTo>
                    <a:pt x="303191" y="267954"/>
                  </a:moveTo>
                  <a:cubicBezTo>
                    <a:pt x="303191" y="267954"/>
                    <a:pt x="303191" y="267954"/>
                    <a:pt x="369468" y="356770"/>
                  </a:cubicBezTo>
                  <a:cubicBezTo>
                    <a:pt x="369468" y="356770"/>
                    <a:pt x="369468" y="356770"/>
                    <a:pt x="435745" y="267954"/>
                  </a:cubicBezTo>
                  <a:cubicBezTo>
                    <a:pt x="512626" y="295792"/>
                    <a:pt x="568299" y="371351"/>
                    <a:pt x="568299" y="458841"/>
                  </a:cubicBezTo>
                  <a:cubicBezTo>
                    <a:pt x="568299" y="458841"/>
                    <a:pt x="568299" y="458841"/>
                    <a:pt x="568299" y="579471"/>
                  </a:cubicBezTo>
                  <a:cubicBezTo>
                    <a:pt x="564322" y="602007"/>
                    <a:pt x="476837" y="620565"/>
                    <a:pt x="369468" y="620565"/>
                  </a:cubicBezTo>
                  <a:cubicBezTo>
                    <a:pt x="260774" y="620565"/>
                    <a:pt x="173289" y="602007"/>
                    <a:pt x="169312" y="579471"/>
                  </a:cubicBezTo>
                  <a:cubicBezTo>
                    <a:pt x="169312" y="579471"/>
                    <a:pt x="169312" y="579471"/>
                    <a:pt x="169312" y="458841"/>
                  </a:cubicBezTo>
                  <a:cubicBezTo>
                    <a:pt x="169312" y="371351"/>
                    <a:pt x="224985" y="295792"/>
                    <a:pt x="303191" y="267954"/>
                  </a:cubicBezTo>
                  <a:close/>
                  <a:moveTo>
                    <a:pt x="369542" y="256176"/>
                  </a:moveTo>
                  <a:cubicBezTo>
                    <a:pt x="376167" y="256176"/>
                    <a:pt x="382793" y="256176"/>
                    <a:pt x="389418" y="257485"/>
                  </a:cubicBezTo>
                  <a:cubicBezTo>
                    <a:pt x="389418" y="271880"/>
                    <a:pt x="381468" y="279732"/>
                    <a:pt x="381468" y="279732"/>
                  </a:cubicBezTo>
                  <a:cubicBezTo>
                    <a:pt x="373517" y="279732"/>
                    <a:pt x="358941" y="279732"/>
                    <a:pt x="358941" y="279732"/>
                  </a:cubicBezTo>
                  <a:cubicBezTo>
                    <a:pt x="349666" y="270571"/>
                    <a:pt x="350991" y="257485"/>
                    <a:pt x="350991" y="257485"/>
                  </a:cubicBezTo>
                  <a:cubicBezTo>
                    <a:pt x="357616" y="256176"/>
                    <a:pt x="362917" y="256176"/>
                    <a:pt x="369542" y="256176"/>
                  </a:cubicBezTo>
                  <a:close/>
                  <a:moveTo>
                    <a:pt x="588912" y="92753"/>
                  </a:moveTo>
                  <a:cubicBezTo>
                    <a:pt x="640545" y="92753"/>
                    <a:pt x="682402" y="134610"/>
                    <a:pt x="682402" y="186243"/>
                  </a:cubicBezTo>
                  <a:cubicBezTo>
                    <a:pt x="682402" y="237876"/>
                    <a:pt x="640545" y="279733"/>
                    <a:pt x="588912" y="279733"/>
                  </a:cubicBezTo>
                  <a:cubicBezTo>
                    <a:pt x="537279" y="279733"/>
                    <a:pt x="495422" y="237876"/>
                    <a:pt x="495422" y="186243"/>
                  </a:cubicBezTo>
                  <a:cubicBezTo>
                    <a:pt x="495422" y="134610"/>
                    <a:pt x="537279" y="92753"/>
                    <a:pt x="588912" y="92753"/>
                  </a:cubicBezTo>
                  <a:close/>
                  <a:moveTo>
                    <a:pt x="149069" y="92753"/>
                  </a:moveTo>
                  <a:cubicBezTo>
                    <a:pt x="200499" y="92753"/>
                    <a:pt x="242191" y="134610"/>
                    <a:pt x="242191" y="186243"/>
                  </a:cubicBezTo>
                  <a:cubicBezTo>
                    <a:pt x="242191" y="237876"/>
                    <a:pt x="200499" y="279733"/>
                    <a:pt x="149069" y="279733"/>
                  </a:cubicBezTo>
                  <a:cubicBezTo>
                    <a:pt x="97639" y="279733"/>
                    <a:pt x="55947" y="237876"/>
                    <a:pt x="55947" y="186243"/>
                  </a:cubicBezTo>
                  <a:cubicBezTo>
                    <a:pt x="55947" y="134610"/>
                    <a:pt x="97639" y="92753"/>
                    <a:pt x="149069" y="92753"/>
                  </a:cubicBezTo>
                  <a:close/>
                  <a:moveTo>
                    <a:pt x="368807" y="0"/>
                  </a:moveTo>
                  <a:cubicBezTo>
                    <a:pt x="437109" y="0"/>
                    <a:pt x="492479" y="55535"/>
                    <a:pt x="492479" y="124040"/>
                  </a:cubicBezTo>
                  <a:cubicBezTo>
                    <a:pt x="492479" y="192545"/>
                    <a:pt x="437109" y="248080"/>
                    <a:pt x="368807" y="248080"/>
                  </a:cubicBezTo>
                  <a:cubicBezTo>
                    <a:pt x="300505" y="248080"/>
                    <a:pt x="245135" y="192545"/>
                    <a:pt x="245135" y="124040"/>
                  </a:cubicBezTo>
                  <a:cubicBezTo>
                    <a:pt x="245135" y="55535"/>
                    <a:pt x="300505" y="0"/>
                    <a:pt x="368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400">
                <a:solidFill>
                  <a:schemeClr val="accent1"/>
                </a:solidFill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>
        <p:tmplLst>
          <p:tmpl lvl="0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"/>
          <p:cNvSpPr>
            <a:spLocks noGrp="1"/>
          </p:cNvSpPr>
          <p:nvPr>
            <p:ph type="pic" sz="quarter" idx="14"/>
          </p:nvPr>
        </p:nvSpPr>
        <p:spPr>
          <a:xfrm>
            <a:off x="283779" y="0"/>
            <a:ext cx="11908221" cy="3174124"/>
          </a:xfrm>
          <a:custGeom>
            <a:avLst/>
            <a:gdLst>
              <a:gd name="connsiteX0" fmla="*/ 9022835 w 13942035"/>
              <a:gd name="connsiteY0" fmla="*/ 4244934 h 4247535"/>
              <a:gd name="connsiteX1" fmla="*/ 9029130 w 13942035"/>
              <a:gd name="connsiteY1" fmla="*/ 4247535 h 4247535"/>
              <a:gd name="connsiteX2" fmla="*/ 9009073 w 13942035"/>
              <a:gd name="connsiteY2" fmla="*/ 4247535 h 4247535"/>
              <a:gd name="connsiteX3" fmla="*/ 10728846 w 13942035"/>
              <a:gd name="connsiteY3" fmla="*/ 4030246 h 4247535"/>
              <a:gd name="connsiteX4" fmla="*/ 10757222 w 13942035"/>
              <a:gd name="connsiteY4" fmla="*/ 4043572 h 4247535"/>
              <a:gd name="connsiteX5" fmla="*/ 10716782 w 13942035"/>
              <a:gd name="connsiteY5" fmla="*/ 4099629 h 4247535"/>
              <a:gd name="connsiteX6" fmla="*/ 10728846 w 13942035"/>
              <a:gd name="connsiteY6" fmla="*/ 4030246 h 4247535"/>
              <a:gd name="connsiteX7" fmla="*/ 10275870 w 13942035"/>
              <a:gd name="connsiteY7" fmla="*/ 4023920 h 4247535"/>
              <a:gd name="connsiteX8" fmla="*/ 10279653 w 13942035"/>
              <a:gd name="connsiteY8" fmla="*/ 4111173 h 4247535"/>
              <a:gd name="connsiteX9" fmla="*/ 10241033 w 13942035"/>
              <a:gd name="connsiteY9" fmla="*/ 4107822 h 4247535"/>
              <a:gd name="connsiteX10" fmla="*/ 10250908 w 13942035"/>
              <a:gd name="connsiteY10" fmla="*/ 4028581 h 4247535"/>
              <a:gd name="connsiteX11" fmla="*/ 10275870 w 13942035"/>
              <a:gd name="connsiteY11" fmla="*/ 4023920 h 4247535"/>
              <a:gd name="connsiteX12" fmla="*/ 11368822 w 13942035"/>
              <a:gd name="connsiteY12" fmla="*/ 4017605 h 4247535"/>
              <a:gd name="connsiteX13" fmla="*/ 11377585 w 13942035"/>
              <a:gd name="connsiteY13" fmla="*/ 4099437 h 4247535"/>
              <a:gd name="connsiteX14" fmla="*/ 11368822 w 13942035"/>
              <a:gd name="connsiteY14" fmla="*/ 4017605 h 4247535"/>
              <a:gd name="connsiteX15" fmla="*/ 10100289 w 13942035"/>
              <a:gd name="connsiteY15" fmla="*/ 3976886 h 4247535"/>
              <a:gd name="connsiteX16" fmla="*/ 10038047 w 13942035"/>
              <a:gd name="connsiteY16" fmla="*/ 4144712 h 4247535"/>
              <a:gd name="connsiteX17" fmla="*/ 10035705 w 13942035"/>
              <a:gd name="connsiteY17" fmla="*/ 4039467 h 4247535"/>
              <a:gd name="connsiteX18" fmla="*/ 10062156 w 13942035"/>
              <a:gd name="connsiteY18" fmla="*/ 3992005 h 4247535"/>
              <a:gd name="connsiteX19" fmla="*/ 10100289 w 13942035"/>
              <a:gd name="connsiteY19" fmla="*/ 3976886 h 4247535"/>
              <a:gd name="connsiteX20" fmla="*/ 10936176 w 13942035"/>
              <a:gd name="connsiteY20" fmla="*/ 3914629 h 4247535"/>
              <a:gd name="connsiteX21" fmla="*/ 10950224 w 13942035"/>
              <a:gd name="connsiteY21" fmla="*/ 3925916 h 4247535"/>
              <a:gd name="connsiteX22" fmla="*/ 10926437 w 13942035"/>
              <a:gd name="connsiteY22" fmla="*/ 4020336 h 4247535"/>
              <a:gd name="connsiteX23" fmla="*/ 10912783 w 13942035"/>
              <a:gd name="connsiteY23" fmla="*/ 4017027 h 4247535"/>
              <a:gd name="connsiteX24" fmla="*/ 10914566 w 13942035"/>
              <a:gd name="connsiteY24" fmla="*/ 3922186 h 4247535"/>
              <a:gd name="connsiteX25" fmla="*/ 10936176 w 13942035"/>
              <a:gd name="connsiteY25" fmla="*/ 3914629 h 4247535"/>
              <a:gd name="connsiteX26" fmla="*/ 8340967 w 13942035"/>
              <a:gd name="connsiteY26" fmla="*/ 3911466 h 4247535"/>
              <a:gd name="connsiteX27" fmla="*/ 8357094 w 13942035"/>
              <a:gd name="connsiteY27" fmla="*/ 3920208 h 4247535"/>
              <a:gd name="connsiteX28" fmla="*/ 8242604 w 13942035"/>
              <a:gd name="connsiteY28" fmla="*/ 4014234 h 4247535"/>
              <a:gd name="connsiteX29" fmla="*/ 8283168 w 13942035"/>
              <a:gd name="connsiteY29" fmla="*/ 3934051 h 4247535"/>
              <a:gd name="connsiteX30" fmla="*/ 8322227 w 13942035"/>
              <a:gd name="connsiteY30" fmla="*/ 3912000 h 4247535"/>
              <a:gd name="connsiteX31" fmla="*/ 8340967 w 13942035"/>
              <a:gd name="connsiteY31" fmla="*/ 3911466 h 4247535"/>
              <a:gd name="connsiteX32" fmla="*/ 11704261 w 13942035"/>
              <a:gd name="connsiteY32" fmla="*/ 3874066 h 4247535"/>
              <a:gd name="connsiteX33" fmla="*/ 11718100 w 13942035"/>
              <a:gd name="connsiteY33" fmla="*/ 3891466 h 4247535"/>
              <a:gd name="connsiteX34" fmla="*/ 11642658 w 13942035"/>
              <a:gd name="connsiteY34" fmla="*/ 3899832 h 4247535"/>
              <a:gd name="connsiteX35" fmla="*/ 11704261 w 13942035"/>
              <a:gd name="connsiteY35" fmla="*/ 3874066 h 4247535"/>
              <a:gd name="connsiteX36" fmla="*/ 9743562 w 13942035"/>
              <a:gd name="connsiteY36" fmla="*/ 3859172 h 4247535"/>
              <a:gd name="connsiteX37" fmla="*/ 9752865 w 13942035"/>
              <a:gd name="connsiteY37" fmla="*/ 3865792 h 4247535"/>
              <a:gd name="connsiteX38" fmla="*/ 9759114 w 13942035"/>
              <a:gd name="connsiteY38" fmla="*/ 3883096 h 4247535"/>
              <a:gd name="connsiteX39" fmla="*/ 9697422 w 13942035"/>
              <a:gd name="connsiteY39" fmla="*/ 3945370 h 4247535"/>
              <a:gd name="connsiteX40" fmla="*/ 9687898 w 13942035"/>
              <a:gd name="connsiteY40" fmla="*/ 3934730 h 4247535"/>
              <a:gd name="connsiteX41" fmla="*/ 9732031 w 13942035"/>
              <a:gd name="connsiteY41" fmla="*/ 3859273 h 4247535"/>
              <a:gd name="connsiteX42" fmla="*/ 9743562 w 13942035"/>
              <a:gd name="connsiteY42" fmla="*/ 3859172 h 4247535"/>
              <a:gd name="connsiteX43" fmla="*/ 10871176 w 13942035"/>
              <a:gd name="connsiteY43" fmla="*/ 3849047 h 4247535"/>
              <a:gd name="connsiteX44" fmla="*/ 10892419 w 13942035"/>
              <a:gd name="connsiteY44" fmla="*/ 3850203 h 4247535"/>
              <a:gd name="connsiteX45" fmla="*/ 10907434 w 13942035"/>
              <a:gd name="connsiteY45" fmla="*/ 3869044 h 4247535"/>
              <a:gd name="connsiteX46" fmla="*/ 10908126 w 13942035"/>
              <a:gd name="connsiteY46" fmla="*/ 3920436 h 4247535"/>
              <a:gd name="connsiteX47" fmla="*/ 10879217 w 13942035"/>
              <a:gd name="connsiteY47" fmla="*/ 3898137 h 4247535"/>
              <a:gd name="connsiteX48" fmla="*/ 10878112 w 13942035"/>
              <a:gd name="connsiteY48" fmla="*/ 3898989 h 4247535"/>
              <a:gd name="connsiteX49" fmla="*/ 10851039 w 13942035"/>
              <a:gd name="connsiteY49" fmla="*/ 3900813 h 4247535"/>
              <a:gd name="connsiteX50" fmla="*/ 10851143 w 13942035"/>
              <a:gd name="connsiteY50" fmla="*/ 3855093 h 4247535"/>
              <a:gd name="connsiteX51" fmla="*/ 10871610 w 13942035"/>
              <a:gd name="connsiteY51" fmla="*/ 3854939 h 4247535"/>
              <a:gd name="connsiteX52" fmla="*/ 10601008 w 13942035"/>
              <a:gd name="connsiteY52" fmla="*/ 3823269 h 4247535"/>
              <a:gd name="connsiteX53" fmla="*/ 10625879 w 13942035"/>
              <a:gd name="connsiteY53" fmla="*/ 3833457 h 4247535"/>
              <a:gd name="connsiteX54" fmla="*/ 10628974 w 13942035"/>
              <a:gd name="connsiteY54" fmla="*/ 3939945 h 4247535"/>
              <a:gd name="connsiteX55" fmla="*/ 10627006 w 13942035"/>
              <a:gd name="connsiteY55" fmla="*/ 3938659 h 4247535"/>
              <a:gd name="connsiteX56" fmla="*/ 10618606 w 13942035"/>
              <a:gd name="connsiteY56" fmla="*/ 3993700 h 4247535"/>
              <a:gd name="connsiteX57" fmla="*/ 10575092 w 13942035"/>
              <a:gd name="connsiteY57" fmla="*/ 4017647 h 4247535"/>
              <a:gd name="connsiteX58" fmla="*/ 10598604 w 13942035"/>
              <a:gd name="connsiteY58" fmla="*/ 3973183 h 4247535"/>
              <a:gd name="connsiteX59" fmla="*/ 10624939 w 13942035"/>
              <a:gd name="connsiteY59" fmla="*/ 3937310 h 4247535"/>
              <a:gd name="connsiteX60" fmla="*/ 10604834 w 13942035"/>
              <a:gd name="connsiteY60" fmla="*/ 3924169 h 4247535"/>
              <a:gd name="connsiteX61" fmla="*/ 10601008 w 13942035"/>
              <a:gd name="connsiteY61" fmla="*/ 3823269 h 4247535"/>
              <a:gd name="connsiteX62" fmla="*/ 10277293 w 13942035"/>
              <a:gd name="connsiteY62" fmla="*/ 3817714 h 4247535"/>
              <a:gd name="connsiteX63" fmla="*/ 10297349 w 13942035"/>
              <a:gd name="connsiteY63" fmla="*/ 3909561 h 4247535"/>
              <a:gd name="connsiteX64" fmla="*/ 10268326 w 13942035"/>
              <a:gd name="connsiteY64" fmla="*/ 3904237 h 4247535"/>
              <a:gd name="connsiteX65" fmla="*/ 10239424 w 13942035"/>
              <a:gd name="connsiteY65" fmla="*/ 3868366 h 4247535"/>
              <a:gd name="connsiteX66" fmla="*/ 10238016 w 13942035"/>
              <a:gd name="connsiteY66" fmla="*/ 3852643 h 4247535"/>
              <a:gd name="connsiteX67" fmla="*/ 10233105 w 13942035"/>
              <a:gd name="connsiteY67" fmla="*/ 3872995 h 4247535"/>
              <a:gd name="connsiteX68" fmla="*/ 10221663 w 13942035"/>
              <a:gd name="connsiteY68" fmla="*/ 3878649 h 4247535"/>
              <a:gd name="connsiteX69" fmla="*/ 10229721 w 13942035"/>
              <a:gd name="connsiteY69" fmla="*/ 3953096 h 4247535"/>
              <a:gd name="connsiteX70" fmla="*/ 10194777 w 13942035"/>
              <a:gd name="connsiteY70" fmla="*/ 3999486 h 4247535"/>
              <a:gd name="connsiteX71" fmla="*/ 10167918 w 13942035"/>
              <a:gd name="connsiteY71" fmla="*/ 3855187 h 4247535"/>
              <a:gd name="connsiteX72" fmla="*/ 10185046 w 13942035"/>
              <a:gd name="connsiteY72" fmla="*/ 3847626 h 4247535"/>
              <a:gd name="connsiteX73" fmla="*/ 10188154 w 13942035"/>
              <a:gd name="connsiteY73" fmla="*/ 3848668 h 4247535"/>
              <a:gd name="connsiteX74" fmla="*/ 10197093 w 13942035"/>
              <a:gd name="connsiteY74" fmla="*/ 3832706 h 4247535"/>
              <a:gd name="connsiteX75" fmla="*/ 10226595 w 13942035"/>
              <a:gd name="connsiteY75" fmla="*/ 3821777 h 4247535"/>
              <a:gd name="connsiteX76" fmla="*/ 10240102 w 13942035"/>
              <a:gd name="connsiteY76" fmla="*/ 3838107 h 4247535"/>
              <a:gd name="connsiteX77" fmla="*/ 10252509 w 13942035"/>
              <a:gd name="connsiteY77" fmla="*/ 3824394 h 4247535"/>
              <a:gd name="connsiteX78" fmla="*/ 10277293 w 13942035"/>
              <a:gd name="connsiteY78" fmla="*/ 3817714 h 4247535"/>
              <a:gd name="connsiteX79" fmla="*/ 10070270 w 13942035"/>
              <a:gd name="connsiteY79" fmla="*/ 3789089 h 4247535"/>
              <a:gd name="connsiteX80" fmla="*/ 10101302 w 13942035"/>
              <a:gd name="connsiteY80" fmla="*/ 3845964 h 4247535"/>
              <a:gd name="connsiteX81" fmla="*/ 10114430 w 13942035"/>
              <a:gd name="connsiteY81" fmla="*/ 3918655 h 4247535"/>
              <a:gd name="connsiteX82" fmla="*/ 10085921 w 13942035"/>
              <a:gd name="connsiteY82" fmla="*/ 3898085 h 4247535"/>
              <a:gd name="connsiteX83" fmla="*/ 10080345 w 13942035"/>
              <a:gd name="connsiteY83" fmla="*/ 3884582 h 4247535"/>
              <a:gd name="connsiteX84" fmla="*/ 10086345 w 13942035"/>
              <a:gd name="connsiteY84" fmla="*/ 3905790 h 4247535"/>
              <a:gd name="connsiteX85" fmla="*/ 10071690 w 13942035"/>
              <a:gd name="connsiteY85" fmla="*/ 3972328 h 4247535"/>
              <a:gd name="connsiteX86" fmla="*/ 10065876 w 13942035"/>
              <a:gd name="connsiteY86" fmla="*/ 3833428 h 4247535"/>
              <a:gd name="connsiteX87" fmla="*/ 10069932 w 13942035"/>
              <a:gd name="connsiteY87" fmla="*/ 3847769 h 4247535"/>
              <a:gd name="connsiteX88" fmla="*/ 10067482 w 13942035"/>
              <a:gd name="connsiteY88" fmla="*/ 3823537 h 4247535"/>
              <a:gd name="connsiteX89" fmla="*/ 10070270 w 13942035"/>
              <a:gd name="connsiteY89" fmla="*/ 3789089 h 4247535"/>
              <a:gd name="connsiteX90" fmla="*/ 8800827 w 13942035"/>
              <a:gd name="connsiteY90" fmla="*/ 3785953 h 4247535"/>
              <a:gd name="connsiteX91" fmla="*/ 8815792 w 13942035"/>
              <a:gd name="connsiteY91" fmla="*/ 3795252 h 4247535"/>
              <a:gd name="connsiteX92" fmla="*/ 8830737 w 13942035"/>
              <a:gd name="connsiteY92" fmla="*/ 3820189 h 4247535"/>
              <a:gd name="connsiteX93" fmla="*/ 8735690 w 13942035"/>
              <a:gd name="connsiteY93" fmla="*/ 3901166 h 4247535"/>
              <a:gd name="connsiteX94" fmla="*/ 8785195 w 13942035"/>
              <a:gd name="connsiteY94" fmla="*/ 3786536 h 4247535"/>
              <a:gd name="connsiteX95" fmla="*/ 8800827 w 13942035"/>
              <a:gd name="connsiteY95" fmla="*/ 3785953 h 4247535"/>
              <a:gd name="connsiteX96" fmla="*/ 9711077 w 13942035"/>
              <a:gd name="connsiteY96" fmla="*/ 3768139 h 4247535"/>
              <a:gd name="connsiteX97" fmla="*/ 9737689 w 13942035"/>
              <a:gd name="connsiteY97" fmla="*/ 3787114 h 4247535"/>
              <a:gd name="connsiteX98" fmla="*/ 9739645 w 13942035"/>
              <a:gd name="connsiteY98" fmla="*/ 3818363 h 4247535"/>
              <a:gd name="connsiteX99" fmla="*/ 9690411 w 13942035"/>
              <a:gd name="connsiteY99" fmla="*/ 3804955 h 4247535"/>
              <a:gd name="connsiteX100" fmla="*/ 9711077 w 13942035"/>
              <a:gd name="connsiteY100" fmla="*/ 3768139 h 4247535"/>
              <a:gd name="connsiteX101" fmla="*/ 8607314 w 13942035"/>
              <a:gd name="connsiteY101" fmla="*/ 3752339 h 4247535"/>
              <a:gd name="connsiteX102" fmla="*/ 8651881 w 13942035"/>
              <a:gd name="connsiteY102" fmla="*/ 3754920 h 4247535"/>
              <a:gd name="connsiteX103" fmla="*/ 8619898 w 13942035"/>
              <a:gd name="connsiteY103" fmla="*/ 3808867 h 4247535"/>
              <a:gd name="connsiteX104" fmla="*/ 8557685 w 13942035"/>
              <a:gd name="connsiteY104" fmla="*/ 3803257 h 4247535"/>
              <a:gd name="connsiteX105" fmla="*/ 8572993 w 13942035"/>
              <a:gd name="connsiteY105" fmla="*/ 3772218 h 4247535"/>
              <a:gd name="connsiteX106" fmla="*/ 8607314 w 13942035"/>
              <a:gd name="connsiteY106" fmla="*/ 3752339 h 4247535"/>
              <a:gd name="connsiteX107" fmla="*/ 7468861 w 13942035"/>
              <a:gd name="connsiteY107" fmla="*/ 3724820 h 4247535"/>
              <a:gd name="connsiteX108" fmla="*/ 7483980 w 13942035"/>
              <a:gd name="connsiteY108" fmla="*/ 3730984 h 4247535"/>
              <a:gd name="connsiteX109" fmla="*/ 7444202 w 13942035"/>
              <a:gd name="connsiteY109" fmla="*/ 3769603 h 4247535"/>
              <a:gd name="connsiteX110" fmla="*/ 7451866 w 13942035"/>
              <a:gd name="connsiteY110" fmla="*/ 3729268 h 4247535"/>
              <a:gd name="connsiteX111" fmla="*/ 7468861 w 13942035"/>
              <a:gd name="connsiteY111" fmla="*/ 3724820 h 4247535"/>
              <a:gd name="connsiteX112" fmla="*/ 7993199 w 13942035"/>
              <a:gd name="connsiteY112" fmla="*/ 3724506 h 4247535"/>
              <a:gd name="connsiteX113" fmla="*/ 8017906 w 13942035"/>
              <a:gd name="connsiteY113" fmla="*/ 3737301 h 4247535"/>
              <a:gd name="connsiteX114" fmla="*/ 7976161 w 13942035"/>
              <a:gd name="connsiteY114" fmla="*/ 3753066 h 4247535"/>
              <a:gd name="connsiteX115" fmla="*/ 7993199 w 13942035"/>
              <a:gd name="connsiteY115" fmla="*/ 3724506 h 4247535"/>
              <a:gd name="connsiteX116" fmla="*/ 9057755 w 13942035"/>
              <a:gd name="connsiteY116" fmla="*/ 3700853 h 4247535"/>
              <a:gd name="connsiteX117" fmla="*/ 9050134 w 13942035"/>
              <a:gd name="connsiteY117" fmla="*/ 3749349 h 4247535"/>
              <a:gd name="connsiteX118" fmla="*/ 9048341 w 13942035"/>
              <a:gd name="connsiteY118" fmla="*/ 3707966 h 4247535"/>
              <a:gd name="connsiteX119" fmla="*/ 9057755 w 13942035"/>
              <a:gd name="connsiteY119" fmla="*/ 3700853 h 4247535"/>
              <a:gd name="connsiteX120" fmla="*/ 10428931 w 13942035"/>
              <a:gd name="connsiteY120" fmla="*/ 3699540 h 4247535"/>
              <a:gd name="connsiteX121" fmla="*/ 10444706 w 13942035"/>
              <a:gd name="connsiteY121" fmla="*/ 3709378 h 4247535"/>
              <a:gd name="connsiteX122" fmla="*/ 10412097 w 13942035"/>
              <a:gd name="connsiteY122" fmla="*/ 3741516 h 4247535"/>
              <a:gd name="connsiteX123" fmla="*/ 10428931 w 13942035"/>
              <a:gd name="connsiteY123" fmla="*/ 3699540 h 4247535"/>
              <a:gd name="connsiteX124" fmla="*/ 10523827 w 13942035"/>
              <a:gd name="connsiteY124" fmla="*/ 3667294 h 4247535"/>
              <a:gd name="connsiteX125" fmla="*/ 10507170 w 13942035"/>
              <a:gd name="connsiteY125" fmla="*/ 3752911 h 4247535"/>
              <a:gd name="connsiteX126" fmla="*/ 10523827 w 13942035"/>
              <a:gd name="connsiteY126" fmla="*/ 3667294 h 4247535"/>
              <a:gd name="connsiteX127" fmla="*/ 9301879 w 13942035"/>
              <a:gd name="connsiteY127" fmla="*/ 3652457 h 4247535"/>
              <a:gd name="connsiteX128" fmla="*/ 9339288 w 13942035"/>
              <a:gd name="connsiteY128" fmla="*/ 3678408 h 4247535"/>
              <a:gd name="connsiteX129" fmla="*/ 9291751 w 13942035"/>
              <a:gd name="connsiteY129" fmla="*/ 3747497 h 4247535"/>
              <a:gd name="connsiteX130" fmla="*/ 9265744 w 13942035"/>
              <a:gd name="connsiteY130" fmla="*/ 3688789 h 4247535"/>
              <a:gd name="connsiteX131" fmla="*/ 9278729 w 13942035"/>
              <a:gd name="connsiteY131" fmla="*/ 3663049 h 4247535"/>
              <a:gd name="connsiteX132" fmla="*/ 9301879 w 13942035"/>
              <a:gd name="connsiteY132" fmla="*/ 3652457 h 4247535"/>
              <a:gd name="connsiteX133" fmla="*/ 9911255 w 13942035"/>
              <a:gd name="connsiteY133" fmla="*/ 3644753 h 4247535"/>
              <a:gd name="connsiteX134" fmla="*/ 9926809 w 13942035"/>
              <a:gd name="connsiteY134" fmla="*/ 3648745 h 4247535"/>
              <a:gd name="connsiteX135" fmla="*/ 9915585 w 13942035"/>
              <a:gd name="connsiteY135" fmla="*/ 3700914 h 4247535"/>
              <a:gd name="connsiteX136" fmla="*/ 9891015 w 13942035"/>
              <a:gd name="connsiteY136" fmla="*/ 3689709 h 4247535"/>
              <a:gd name="connsiteX137" fmla="*/ 9878518 w 13942035"/>
              <a:gd name="connsiteY137" fmla="*/ 3672553 h 4247535"/>
              <a:gd name="connsiteX138" fmla="*/ 9911255 w 13942035"/>
              <a:gd name="connsiteY138" fmla="*/ 3644753 h 4247535"/>
              <a:gd name="connsiteX139" fmla="*/ 11178684 w 13942035"/>
              <a:gd name="connsiteY139" fmla="*/ 3644071 h 4247535"/>
              <a:gd name="connsiteX140" fmla="*/ 11234119 w 13942035"/>
              <a:gd name="connsiteY140" fmla="*/ 3674469 h 4247535"/>
              <a:gd name="connsiteX141" fmla="*/ 11281538 w 13942035"/>
              <a:gd name="connsiteY141" fmla="*/ 3730271 h 4247535"/>
              <a:gd name="connsiteX142" fmla="*/ 11178684 w 13942035"/>
              <a:gd name="connsiteY142" fmla="*/ 3644071 h 4247535"/>
              <a:gd name="connsiteX143" fmla="*/ 10092126 w 13942035"/>
              <a:gd name="connsiteY143" fmla="*/ 3640070 h 4247535"/>
              <a:gd name="connsiteX144" fmla="*/ 10110980 w 13942035"/>
              <a:gd name="connsiteY144" fmla="*/ 3644993 h 4247535"/>
              <a:gd name="connsiteX145" fmla="*/ 10094363 w 13942035"/>
              <a:gd name="connsiteY145" fmla="*/ 3752322 h 4247535"/>
              <a:gd name="connsiteX146" fmla="*/ 10067448 w 13942035"/>
              <a:gd name="connsiteY146" fmla="*/ 3647253 h 4247535"/>
              <a:gd name="connsiteX147" fmla="*/ 10092126 w 13942035"/>
              <a:gd name="connsiteY147" fmla="*/ 3640070 h 4247535"/>
              <a:gd name="connsiteX148" fmla="*/ 10417746 w 13942035"/>
              <a:gd name="connsiteY148" fmla="*/ 3626434 h 4247535"/>
              <a:gd name="connsiteX149" fmla="*/ 10357319 w 13942035"/>
              <a:gd name="connsiteY149" fmla="*/ 3681999 h 4247535"/>
              <a:gd name="connsiteX150" fmla="*/ 10417746 w 13942035"/>
              <a:gd name="connsiteY150" fmla="*/ 3626434 h 4247535"/>
              <a:gd name="connsiteX151" fmla="*/ 8743987 w 13942035"/>
              <a:gd name="connsiteY151" fmla="*/ 3622482 h 4247535"/>
              <a:gd name="connsiteX152" fmla="*/ 8760430 w 13942035"/>
              <a:gd name="connsiteY152" fmla="*/ 3623883 h 4247535"/>
              <a:gd name="connsiteX153" fmla="*/ 8810404 w 13942035"/>
              <a:gd name="connsiteY153" fmla="*/ 3656545 h 4247535"/>
              <a:gd name="connsiteX154" fmla="*/ 8756392 w 13942035"/>
              <a:gd name="connsiteY154" fmla="*/ 3712497 h 4247535"/>
              <a:gd name="connsiteX155" fmla="*/ 8732666 w 13942035"/>
              <a:gd name="connsiteY155" fmla="*/ 3628440 h 4247535"/>
              <a:gd name="connsiteX156" fmla="*/ 8743987 w 13942035"/>
              <a:gd name="connsiteY156" fmla="*/ 3622482 h 4247535"/>
              <a:gd name="connsiteX157" fmla="*/ 10300513 w 13942035"/>
              <a:gd name="connsiteY157" fmla="*/ 3619800 h 4247535"/>
              <a:gd name="connsiteX158" fmla="*/ 10297537 w 13942035"/>
              <a:gd name="connsiteY158" fmla="*/ 3693723 h 4247535"/>
              <a:gd name="connsiteX159" fmla="*/ 10234203 w 13942035"/>
              <a:gd name="connsiteY159" fmla="*/ 3729528 h 4247535"/>
              <a:gd name="connsiteX160" fmla="*/ 10232910 w 13942035"/>
              <a:gd name="connsiteY160" fmla="*/ 3689046 h 4247535"/>
              <a:gd name="connsiteX161" fmla="*/ 10300513 w 13942035"/>
              <a:gd name="connsiteY161" fmla="*/ 3619800 h 4247535"/>
              <a:gd name="connsiteX162" fmla="*/ 10982818 w 13942035"/>
              <a:gd name="connsiteY162" fmla="*/ 3611802 h 4247535"/>
              <a:gd name="connsiteX163" fmla="*/ 10998618 w 13942035"/>
              <a:gd name="connsiteY163" fmla="*/ 3665045 h 4247535"/>
              <a:gd name="connsiteX164" fmla="*/ 10971397 w 13942035"/>
              <a:gd name="connsiteY164" fmla="*/ 3670847 h 4247535"/>
              <a:gd name="connsiteX165" fmla="*/ 10951904 w 13942035"/>
              <a:gd name="connsiteY165" fmla="*/ 3663684 h 4247535"/>
              <a:gd name="connsiteX166" fmla="*/ 10967114 w 13942035"/>
              <a:gd name="connsiteY166" fmla="*/ 3618215 h 4247535"/>
              <a:gd name="connsiteX167" fmla="*/ 10982818 w 13942035"/>
              <a:gd name="connsiteY167" fmla="*/ 3611802 h 4247535"/>
              <a:gd name="connsiteX168" fmla="*/ 11124643 w 13942035"/>
              <a:gd name="connsiteY168" fmla="*/ 3601744 h 4247535"/>
              <a:gd name="connsiteX169" fmla="*/ 11126997 w 13942035"/>
              <a:gd name="connsiteY169" fmla="*/ 3697121 h 4247535"/>
              <a:gd name="connsiteX170" fmla="*/ 11085276 w 13942035"/>
              <a:gd name="connsiteY170" fmla="*/ 3692247 h 4247535"/>
              <a:gd name="connsiteX171" fmla="*/ 11097545 w 13942035"/>
              <a:gd name="connsiteY171" fmla="*/ 3606048 h 4247535"/>
              <a:gd name="connsiteX172" fmla="*/ 11124643 w 13942035"/>
              <a:gd name="connsiteY172" fmla="*/ 3601744 h 4247535"/>
              <a:gd name="connsiteX173" fmla="*/ 9523642 w 13942035"/>
              <a:gd name="connsiteY173" fmla="*/ 3596478 h 4247535"/>
              <a:gd name="connsiteX174" fmla="*/ 9539115 w 13942035"/>
              <a:gd name="connsiteY174" fmla="*/ 3619213 h 4247535"/>
              <a:gd name="connsiteX175" fmla="*/ 9493674 w 13942035"/>
              <a:gd name="connsiteY175" fmla="*/ 3706915 h 4247535"/>
              <a:gd name="connsiteX176" fmla="*/ 9523642 w 13942035"/>
              <a:gd name="connsiteY176" fmla="*/ 3596478 h 4247535"/>
              <a:gd name="connsiteX177" fmla="*/ 8577969 w 13942035"/>
              <a:gd name="connsiteY177" fmla="*/ 3583100 h 4247535"/>
              <a:gd name="connsiteX178" fmla="*/ 8547882 w 13942035"/>
              <a:gd name="connsiteY178" fmla="*/ 3650581 h 4247535"/>
              <a:gd name="connsiteX179" fmla="*/ 8525666 w 13942035"/>
              <a:gd name="connsiteY179" fmla="*/ 3642736 h 4247535"/>
              <a:gd name="connsiteX180" fmla="*/ 8537220 w 13942035"/>
              <a:gd name="connsiteY180" fmla="*/ 3601530 h 4247535"/>
              <a:gd name="connsiteX181" fmla="*/ 8577969 w 13942035"/>
              <a:gd name="connsiteY181" fmla="*/ 3583100 h 4247535"/>
              <a:gd name="connsiteX182" fmla="*/ 10772431 w 13942035"/>
              <a:gd name="connsiteY182" fmla="*/ 3560619 h 4247535"/>
              <a:gd name="connsiteX183" fmla="*/ 10785722 w 13942035"/>
              <a:gd name="connsiteY183" fmla="*/ 3569375 h 4247535"/>
              <a:gd name="connsiteX184" fmla="*/ 10794754 w 13942035"/>
              <a:gd name="connsiteY184" fmla="*/ 3591663 h 4247535"/>
              <a:gd name="connsiteX185" fmla="*/ 10777610 w 13942035"/>
              <a:gd name="connsiteY185" fmla="*/ 3629802 h 4247535"/>
              <a:gd name="connsiteX186" fmla="*/ 10737715 w 13942035"/>
              <a:gd name="connsiteY186" fmla="*/ 3604663 h 4247535"/>
              <a:gd name="connsiteX187" fmla="*/ 10757584 w 13942035"/>
              <a:gd name="connsiteY187" fmla="*/ 3561745 h 4247535"/>
              <a:gd name="connsiteX188" fmla="*/ 10772431 w 13942035"/>
              <a:gd name="connsiteY188" fmla="*/ 3560619 h 4247535"/>
              <a:gd name="connsiteX189" fmla="*/ 9148819 w 13942035"/>
              <a:gd name="connsiteY189" fmla="*/ 3557756 h 4247535"/>
              <a:gd name="connsiteX190" fmla="*/ 9171052 w 13942035"/>
              <a:gd name="connsiteY190" fmla="*/ 3568562 h 4247535"/>
              <a:gd name="connsiteX191" fmla="*/ 9134825 w 13942035"/>
              <a:gd name="connsiteY191" fmla="*/ 3641153 h 4247535"/>
              <a:gd name="connsiteX192" fmla="*/ 9105181 w 13942035"/>
              <a:gd name="connsiteY192" fmla="*/ 3615906 h 4247535"/>
              <a:gd name="connsiteX193" fmla="*/ 9148819 w 13942035"/>
              <a:gd name="connsiteY193" fmla="*/ 3557756 h 4247535"/>
              <a:gd name="connsiteX194" fmla="*/ 11400317 w 13942035"/>
              <a:gd name="connsiteY194" fmla="*/ 3524727 h 4247535"/>
              <a:gd name="connsiteX195" fmla="*/ 11438599 w 13942035"/>
              <a:gd name="connsiteY195" fmla="*/ 3605356 h 4247535"/>
              <a:gd name="connsiteX196" fmla="*/ 11410343 w 13942035"/>
              <a:gd name="connsiteY196" fmla="*/ 3619203 h 4247535"/>
              <a:gd name="connsiteX197" fmla="*/ 11367141 w 13942035"/>
              <a:gd name="connsiteY197" fmla="*/ 3605992 h 4247535"/>
              <a:gd name="connsiteX198" fmla="*/ 11358145 w 13942035"/>
              <a:gd name="connsiteY198" fmla="*/ 3593006 h 4247535"/>
              <a:gd name="connsiteX199" fmla="*/ 11363839 w 13942035"/>
              <a:gd name="connsiteY199" fmla="*/ 3614117 h 4247535"/>
              <a:gd name="connsiteX200" fmla="*/ 11356524 w 13942035"/>
              <a:gd name="connsiteY200" fmla="*/ 3626423 h 4247535"/>
              <a:gd name="connsiteX201" fmla="*/ 11400332 w 13942035"/>
              <a:gd name="connsiteY201" fmla="*/ 3687021 h 4247535"/>
              <a:gd name="connsiteX202" fmla="*/ 11392333 w 13942035"/>
              <a:gd name="connsiteY202" fmla="*/ 3750316 h 4247535"/>
              <a:gd name="connsiteX203" fmla="*/ 11297497 w 13942035"/>
              <a:gd name="connsiteY203" fmla="*/ 3640047 h 4247535"/>
              <a:gd name="connsiteX204" fmla="*/ 11308893 w 13942035"/>
              <a:gd name="connsiteY204" fmla="*/ 3622424 h 4247535"/>
              <a:gd name="connsiteX205" fmla="*/ 11312154 w 13942035"/>
              <a:gd name="connsiteY205" fmla="*/ 3621357 h 4247535"/>
              <a:gd name="connsiteX206" fmla="*/ 11312181 w 13942035"/>
              <a:gd name="connsiteY206" fmla="*/ 3601547 h 4247535"/>
              <a:gd name="connsiteX207" fmla="*/ 11332847 w 13942035"/>
              <a:gd name="connsiteY207" fmla="*/ 3573046 h 4247535"/>
              <a:gd name="connsiteX208" fmla="*/ 11352824 w 13942035"/>
              <a:gd name="connsiteY208" fmla="*/ 3578834 h 4247535"/>
              <a:gd name="connsiteX209" fmla="*/ 11357021 w 13942035"/>
              <a:gd name="connsiteY209" fmla="*/ 3558798 h 4247535"/>
              <a:gd name="connsiteX210" fmla="*/ 11375615 w 13942035"/>
              <a:gd name="connsiteY210" fmla="*/ 3537061 h 4247535"/>
              <a:gd name="connsiteX211" fmla="*/ 11400317 w 13942035"/>
              <a:gd name="connsiteY211" fmla="*/ 3524727 h 4247535"/>
              <a:gd name="connsiteX212" fmla="*/ 10472750 w 13942035"/>
              <a:gd name="connsiteY212" fmla="*/ 3522102 h 4247535"/>
              <a:gd name="connsiteX213" fmla="*/ 10532761 w 13942035"/>
              <a:gd name="connsiteY213" fmla="*/ 3539434 h 4247535"/>
              <a:gd name="connsiteX214" fmla="*/ 10566636 w 13942035"/>
              <a:gd name="connsiteY214" fmla="*/ 3564140 h 4247535"/>
              <a:gd name="connsiteX215" fmla="*/ 10481896 w 13942035"/>
              <a:gd name="connsiteY215" fmla="*/ 3583586 h 4247535"/>
              <a:gd name="connsiteX216" fmla="*/ 10481160 w 13942035"/>
              <a:gd name="connsiteY216" fmla="*/ 3682463 h 4247535"/>
              <a:gd name="connsiteX217" fmla="*/ 10441038 w 13942035"/>
              <a:gd name="connsiteY217" fmla="*/ 3573857 h 4247535"/>
              <a:gd name="connsiteX218" fmla="*/ 10401114 w 13942035"/>
              <a:gd name="connsiteY218" fmla="*/ 3529684 h 4247535"/>
              <a:gd name="connsiteX219" fmla="*/ 10472750 w 13942035"/>
              <a:gd name="connsiteY219" fmla="*/ 3522102 h 4247535"/>
              <a:gd name="connsiteX220" fmla="*/ 11828858 w 13942035"/>
              <a:gd name="connsiteY220" fmla="*/ 3502953 h 4247535"/>
              <a:gd name="connsiteX221" fmla="*/ 11841275 w 13942035"/>
              <a:gd name="connsiteY221" fmla="*/ 3503206 h 4247535"/>
              <a:gd name="connsiteX222" fmla="*/ 11856252 w 13942035"/>
              <a:gd name="connsiteY222" fmla="*/ 3515977 h 4247535"/>
              <a:gd name="connsiteX223" fmla="*/ 11828629 w 13942035"/>
              <a:gd name="connsiteY223" fmla="*/ 3618299 h 4247535"/>
              <a:gd name="connsiteX224" fmla="*/ 11813919 w 13942035"/>
              <a:gd name="connsiteY224" fmla="*/ 3614258 h 4247535"/>
              <a:gd name="connsiteX225" fmla="*/ 11817742 w 13942035"/>
              <a:gd name="connsiteY225" fmla="*/ 3510774 h 4247535"/>
              <a:gd name="connsiteX226" fmla="*/ 11828858 w 13942035"/>
              <a:gd name="connsiteY226" fmla="*/ 3502953 h 4247535"/>
              <a:gd name="connsiteX227" fmla="*/ 10139318 w 13942035"/>
              <a:gd name="connsiteY227" fmla="*/ 3501000 h 4247535"/>
              <a:gd name="connsiteX228" fmla="*/ 10145220 w 13942035"/>
              <a:gd name="connsiteY228" fmla="*/ 3586886 h 4247535"/>
              <a:gd name="connsiteX229" fmla="*/ 10119565 w 13942035"/>
              <a:gd name="connsiteY229" fmla="*/ 3593967 h 4247535"/>
              <a:gd name="connsiteX230" fmla="*/ 10109341 w 13942035"/>
              <a:gd name="connsiteY230" fmla="*/ 3546044 h 4247535"/>
              <a:gd name="connsiteX231" fmla="*/ 10139318 w 13942035"/>
              <a:gd name="connsiteY231" fmla="*/ 3501000 h 4247535"/>
              <a:gd name="connsiteX232" fmla="*/ 12659907 w 13942035"/>
              <a:gd name="connsiteY232" fmla="*/ 3483046 h 4247535"/>
              <a:gd name="connsiteX233" fmla="*/ 12673154 w 13942035"/>
              <a:gd name="connsiteY233" fmla="*/ 3483093 h 4247535"/>
              <a:gd name="connsiteX234" fmla="*/ 12687780 w 13942035"/>
              <a:gd name="connsiteY234" fmla="*/ 3502521 h 4247535"/>
              <a:gd name="connsiteX235" fmla="*/ 12605985 w 13942035"/>
              <a:gd name="connsiteY235" fmla="*/ 3509284 h 4247535"/>
              <a:gd name="connsiteX236" fmla="*/ 12659907 w 13942035"/>
              <a:gd name="connsiteY236" fmla="*/ 3483046 h 4247535"/>
              <a:gd name="connsiteX237" fmla="*/ 10307348 w 13942035"/>
              <a:gd name="connsiteY237" fmla="*/ 3476709 h 4247535"/>
              <a:gd name="connsiteX238" fmla="*/ 10337659 w 13942035"/>
              <a:gd name="connsiteY238" fmla="*/ 3507200 h 4247535"/>
              <a:gd name="connsiteX239" fmla="*/ 10299840 w 13942035"/>
              <a:gd name="connsiteY239" fmla="*/ 3537433 h 4247535"/>
              <a:gd name="connsiteX240" fmla="*/ 10286432 w 13942035"/>
              <a:gd name="connsiteY240" fmla="*/ 3527726 h 4247535"/>
              <a:gd name="connsiteX241" fmla="*/ 10307348 w 13942035"/>
              <a:gd name="connsiteY241" fmla="*/ 3476709 h 4247535"/>
              <a:gd name="connsiteX242" fmla="*/ 10648438 w 13942035"/>
              <a:gd name="connsiteY242" fmla="*/ 3449789 h 4247535"/>
              <a:gd name="connsiteX243" fmla="*/ 10671173 w 13942035"/>
              <a:gd name="connsiteY243" fmla="*/ 3457204 h 4247535"/>
              <a:gd name="connsiteX244" fmla="*/ 10648438 w 13942035"/>
              <a:gd name="connsiteY244" fmla="*/ 3449789 h 4247535"/>
              <a:gd name="connsiteX245" fmla="*/ 11896260 w 13942035"/>
              <a:gd name="connsiteY245" fmla="*/ 3427825 h 4247535"/>
              <a:gd name="connsiteX246" fmla="*/ 11910773 w 13942035"/>
              <a:gd name="connsiteY246" fmla="*/ 3429846 h 4247535"/>
              <a:gd name="connsiteX247" fmla="*/ 11902689 w 13942035"/>
              <a:gd name="connsiteY247" fmla="*/ 3505194 h 4247535"/>
              <a:gd name="connsiteX248" fmla="*/ 11879144 w 13942035"/>
              <a:gd name="connsiteY248" fmla="*/ 3436210 h 4247535"/>
              <a:gd name="connsiteX249" fmla="*/ 11896260 w 13942035"/>
              <a:gd name="connsiteY249" fmla="*/ 3427825 h 4247535"/>
              <a:gd name="connsiteX250" fmla="*/ 9013034 w 13942035"/>
              <a:gd name="connsiteY250" fmla="*/ 3418088 h 4247535"/>
              <a:gd name="connsiteX251" fmla="*/ 9050599 w 13942035"/>
              <a:gd name="connsiteY251" fmla="*/ 3428147 h 4247535"/>
              <a:gd name="connsiteX252" fmla="*/ 8924842 w 13942035"/>
              <a:gd name="connsiteY252" fmla="*/ 3527193 h 4247535"/>
              <a:gd name="connsiteX253" fmla="*/ 8970333 w 13942035"/>
              <a:gd name="connsiteY253" fmla="*/ 3440933 h 4247535"/>
              <a:gd name="connsiteX254" fmla="*/ 9013034 w 13942035"/>
              <a:gd name="connsiteY254" fmla="*/ 3418088 h 4247535"/>
              <a:gd name="connsiteX255" fmla="*/ 10364655 w 13942035"/>
              <a:gd name="connsiteY255" fmla="*/ 3415616 h 4247535"/>
              <a:gd name="connsiteX256" fmla="*/ 10403249 w 13942035"/>
              <a:gd name="connsiteY256" fmla="*/ 3418496 h 4247535"/>
              <a:gd name="connsiteX257" fmla="*/ 10379920 w 13942035"/>
              <a:gd name="connsiteY257" fmla="*/ 3508998 h 4247535"/>
              <a:gd name="connsiteX258" fmla="*/ 10313132 w 13942035"/>
              <a:gd name="connsiteY258" fmla="*/ 3442631 h 4247535"/>
              <a:gd name="connsiteX259" fmla="*/ 10337724 w 13942035"/>
              <a:gd name="connsiteY259" fmla="*/ 3419756 h 4247535"/>
              <a:gd name="connsiteX260" fmla="*/ 10364655 w 13942035"/>
              <a:gd name="connsiteY260" fmla="*/ 3415616 h 4247535"/>
              <a:gd name="connsiteX261" fmla="*/ 11742186 w 13942035"/>
              <a:gd name="connsiteY261" fmla="*/ 3415244 h 4247535"/>
              <a:gd name="connsiteX262" fmla="*/ 11753498 w 13942035"/>
              <a:gd name="connsiteY262" fmla="*/ 3435602 h 4247535"/>
              <a:gd name="connsiteX263" fmla="*/ 11786013 w 13942035"/>
              <a:gd name="connsiteY263" fmla="*/ 3436300 h 4247535"/>
              <a:gd name="connsiteX264" fmla="*/ 11804020 w 13942035"/>
              <a:gd name="connsiteY264" fmla="*/ 3465601 h 4247535"/>
              <a:gd name="connsiteX265" fmla="*/ 11778763 w 13942035"/>
              <a:gd name="connsiteY265" fmla="*/ 3484306 h 4247535"/>
              <a:gd name="connsiteX266" fmla="*/ 11761987 w 13942035"/>
              <a:gd name="connsiteY266" fmla="*/ 3484958 h 4247535"/>
              <a:gd name="connsiteX267" fmla="*/ 11758662 w 13942035"/>
              <a:gd name="connsiteY267" fmla="*/ 3504599 h 4247535"/>
              <a:gd name="connsiteX268" fmla="*/ 11737154 w 13942035"/>
              <a:gd name="connsiteY268" fmla="*/ 3523334 h 4247535"/>
              <a:gd name="connsiteX269" fmla="*/ 11742186 w 13942035"/>
              <a:gd name="connsiteY269" fmla="*/ 3415244 h 4247535"/>
              <a:gd name="connsiteX270" fmla="*/ 11480446 w 13942035"/>
              <a:gd name="connsiteY270" fmla="*/ 3392919 h 4247535"/>
              <a:gd name="connsiteX271" fmla="*/ 11507155 w 13942035"/>
              <a:gd name="connsiteY271" fmla="*/ 3404828 h 4247535"/>
              <a:gd name="connsiteX272" fmla="*/ 11508380 w 13942035"/>
              <a:gd name="connsiteY272" fmla="*/ 3521176 h 4247535"/>
              <a:gd name="connsiteX273" fmla="*/ 11480446 w 13942035"/>
              <a:gd name="connsiteY273" fmla="*/ 3392919 h 4247535"/>
              <a:gd name="connsiteX274" fmla="*/ 11317733 w 13942035"/>
              <a:gd name="connsiteY274" fmla="*/ 3392830 h 4247535"/>
              <a:gd name="connsiteX275" fmla="*/ 11191935 w 13942035"/>
              <a:gd name="connsiteY275" fmla="*/ 3499320 h 4247535"/>
              <a:gd name="connsiteX276" fmla="*/ 11198503 w 13942035"/>
              <a:gd name="connsiteY276" fmla="*/ 3464280 h 4247535"/>
              <a:gd name="connsiteX277" fmla="*/ 11317733 w 13942035"/>
              <a:gd name="connsiteY277" fmla="*/ 3392830 h 4247535"/>
              <a:gd name="connsiteX278" fmla="*/ 10901231 w 13942035"/>
              <a:gd name="connsiteY278" fmla="*/ 3387173 h 4247535"/>
              <a:gd name="connsiteX279" fmla="*/ 10904750 w 13942035"/>
              <a:gd name="connsiteY279" fmla="*/ 3539001 h 4247535"/>
              <a:gd name="connsiteX280" fmla="*/ 10901231 w 13942035"/>
              <a:gd name="connsiteY280" fmla="*/ 3387173 h 4247535"/>
              <a:gd name="connsiteX281" fmla="*/ 9403199 w 13942035"/>
              <a:gd name="connsiteY281" fmla="*/ 3373540 h 4247535"/>
              <a:gd name="connsiteX282" fmla="*/ 9378165 w 13942035"/>
              <a:gd name="connsiteY282" fmla="*/ 3442741 h 4247535"/>
              <a:gd name="connsiteX283" fmla="*/ 9372355 w 13942035"/>
              <a:gd name="connsiteY283" fmla="*/ 3456418 h 4247535"/>
              <a:gd name="connsiteX284" fmla="*/ 9379290 w 13942035"/>
              <a:gd name="connsiteY284" fmla="*/ 3449309 h 4247535"/>
              <a:gd name="connsiteX285" fmla="*/ 9390423 w 13942035"/>
              <a:gd name="connsiteY285" fmla="*/ 3448254 h 4247535"/>
              <a:gd name="connsiteX286" fmla="*/ 9402564 w 13942035"/>
              <a:gd name="connsiteY286" fmla="*/ 3526933 h 4247535"/>
              <a:gd name="connsiteX287" fmla="*/ 9390322 w 13942035"/>
              <a:gd name="connsiteY287" fmla="*/ 3529334 h 4247535"/>
              <a:gd name="connsiteX288" fmla="*/ 9367404 w 13942035"/>
              <a:gd name="connsiteY288" fmla="*/ 3483570 h 4247535"/>
              <a:gd name="connsiteX289" fmla="*/ 9371791 w 13942035"/>
              <a:gd name="connsiteY289" fmla="*/ 3457746 h 4247535"/>
              <a:gd name="connsiteX290" fmla="*/ 9349900 w 13942035"/>
              <a:gd name="connsiteY290" fmla="*/ 3509292 h 4247535"/>
              <a:gd name="connsiteX291" fmla="*/ 9335829 w 13942035"/>
              <a:gd name="connsiteY291" fmla="*/ 3528005 h 4247535"/>
              <a:gd name="connsiteX292" fmla="*/ 9347192 w 13942035"/>
              <a:gd name="connsiteY292" fmla="*/ 3561839 h 4247535"/>
              <a:gd name="connsiteX293" fmla="*/ 9350259 w 13942035"/>
              <a:gd name="connsiteY293" fmla="*/ 3607892 h 4247535"/>
              <a:gd name="connsiteX294" fmla="*/ 9340123 w 13942035"/>
              <a:gd name="connsiteY294" fmla="*/ 3618694 h 4247535"/>
              <a:gd name="connsiteX295" fmla="*/ 9281605 w 13942035"/>
              <a:gd name="connsiteY295" fmla="*/ 3619896 h 4247535"/>
              <a:gd name="connsiteX296" fmla="*/ 9246331 w 13942035"/>
              <a:gd name="connsiteY296" fmla="*/ 3596846 h 4247535"/>
              <a:gd name="connsiteX297" fmla="*/ 9245540 w 13942035"/>
              <a:gd name="connsiteY297" fmla="*/ 3597147 h 4247535"/>
              <a:gd name="connsiteX298" fmla="*/ 9245804 w 13942035"/>
              <a:gd name="connsiteY298" fmla="*/ 3596500 h 4247535"/>
              <a:gd name="connsiteX299" fmla="*/ 9228403 w 13942035"/>
              <a:gd name="connsiteY299" fmla="*/ 3585127 h 4247535"/>
              <a:gd name="connsiteX300" fmla="*/ 9187027 w 13942035"/>
              <a:gd name="connsiteY300" fmla="*/ 3494126 h 4247535"/>
              <a:gd name="connsiteX301" fmla="*/ 9188719 w 13942035"/>
              <a:gd name="connsiteY301" fmla="*/ 3474628 h 4247535"/>
              <a:gd name="connsiteX302" fmla="*/ 9179588 w 13942035"/>
              <a:gd name="connsiteY302" fmla="*/ 3475050 h 4247535"/>
              <a:gd name="connsiteX303" fmla="*/ 9176598 w 13942035"/>
              <a:gd name="connsiteY303" fmla="*/ 3436759 h 4247535"/>
              <a:gd name="connsiteX304" fmla="*/ 9192596 w 13942035"/>
              <a:gd name="connsiteY304" fmla="*/ 3432774 h 4247535"/>
              <a:gd name="connsiteX305" fmla="*/ 9200574 w 13942035"/>
              <a:gd name="connsiteY305" fmla="*/ 3442028 h 4247535"/>
              <a:gd name="connsiteX306" fmla="*/ 9200096 w 13942035"/>
              <a:gd name="connsiteY306" fmla="*/ 3452236 h 4247535"/>
              <a:gd name="connsiteX307" fmla="*/ 9199973 w 13942035"/>
              <a:gd name="connsiteY307" fmla="*/ 3457710 h 4247535"/>
              <a:gd name="connsiteX308" fmla="*/ 9237235 w 13942035"/>
              <a:gd name="connsiteY308" fmla="*/ 3449287 h 4247535"/>
              <a:gd name="connsiteX309" fmla="*/ 9280150 w 13942035"/>
              <a:gd name="connsiteY309" fmla="*/ 3461569 h 4247535"/>
              <a:gd name="connsiteX310" fmla="*/ 9298919 w 13942035"/>
              <a:gd name="connsiteY310" fmla="*/ 3476768 h 4247535"/>
              <a:gd name="connsiteX311" fmla="*/ 9313649 w 13942035"/>
              <a:gd name="connsiteY311" fmla="*/ 3452304 h 4247535"/>
              <a:gd name="connsiteX312" fmla="*/ 9346588 w 13942035"/>
              <a:gd name="connsiteY312" fmla="*/ 3413737 h 4247535"/>
              <a:gd name="connsiteX313" fmla="*/ 9403199 w 13942035"/>
              <a:gd name="connsiteY313" fmla="*/ 3373540 h 4247535"/>
              <a:gd name="connsiteX314" fmla="*/ 11630714 w 13942035"/>
              <a:gd name="connsiteY314" fmla="*/ 3362402 h 4247535"/>
              <a:gd name="connsiteX315" fmla="*/ 11650827 w 13942035"/>
              <a:gd name="connsiteY315" fmla="*/ 3381296 h 4247535"/>
              <a:gd name="connsiteX316" fmla="*/ 11620235 w 13942035"/>
              <a:gd name="connsiteY316" fmla="*/ 3364596 h 4247535"/>
              <a:gd name="connsiteX317" fmla="*/ 11630714 w 13942035"/>
              <a:gd name="connsiteY317" fmla="*/ 3362402 h 4247535"/>
              <a:gd name="connsiteX318" fmla="*/ 10449885 w 13942035"/>
              <a:gd name="connsiteY318" fmla="*/ 3348581 h 4247535"/>
              <a:gd name="connsiteX319" fmla="*/ 10434043 w 13942035"/>
              <a:gd name="connsiteY319" fmla="*/ 3397842 h 4247535"/>
              <a:gd name="connsiteX320" fmla="*/ 10449885 w 13942035"/>
              <a:gd name="connsiteY320" fmla="*/ 3348581 h 4247535"/>
              <a:gd name="connsiteX321" fmla="*/ 6858996 w 13942035"/>
              <a:gd name="connsiteY321" fmla="*/ 3331826 h 4247535"/>
              <a:gd name="connsiteX322" fmla="*/ 6860454 w 13942035"/>
              <a:gd name="connsiteY322" fmla="*/ 3331826 h 4247535"/>
              <a:gd name="connsiteX323" fmla="*/ 6872119 w 13942035"/>
              <a:gd name="connsiteY323" fmla="*/ 3331827 h 4247535"/>
              <a:gd name="connsiteX324" fmla="*/ 6883785 w 13942035"/>
              <a:gd name="connsiteY324" fmla="*/ 3331827 h 4247535"/>
              <a:gd name="connsiteX325" fmla="*/ 6872119 w 13942035"/>
              <a:gd name="connsiteY325" fmla="*/ 3350520 h 4247535"/>
              <a:gd name="connsiteX326" fmla="*/ 6848787 w 13942035"/>
              <a:gd name="connsiteY326" fmla="*/ 3350521 h 4247535"/>
              <a:gd name="connsiteX327" fmla="*/ 6848788 w 13942035"/>
              <a:gd name="connsiteY327" fmla="*/ 3331827 h 4247535"/>
              <a:gd name="connsiteX328" fmla="*/ 6858996 w 13942035"/>
              <a:gd name="connsiteY328" fmla="*/ 3331826 h 4247535"/>
              <a:gd name="connsiteX329" fmla="*/ 12602203 w 13942035"/>
              <a:gd name="connsiteY329" fmla="*/ 3329865 h 4247535"/>
              <a:gd name="connsiteX330" fmla="*/ 12627933 w 13942035"/>
              <a:gd name="connsiteY330" fmla="*/ 3337161 h 4247535"/>
              <a:gd name="connsiteX331" fmla="*/ 12604299 w 13942035"/>
              <a:gd name="connsiteY331" fmla="*/ 3469619 h 4247535"/>
              <a:gd name="connsiteX332" fmla="*/ 12574270 w 13942035"/>
              <a:gd name="connsiteY332" fmla="*/ 3346538 h 4247535"/>
              <a:gd name="connsiteX333" fmla="*/ 12602203 w 13942035"/>
              <a:gd name="connsiteY333" fmla="*/ 3329865 h 4247535"/>
              <a:gd name="connsiteX334" fmla="*/ 7233742 w 13942035"/>
              <a:gd name="connsiteY334" fmla="*/ 3313132 h 4247535"/>
              <a:gd name="connsiteX335" fmla="*/ 7246798 w 13942035"/>
              <a:gd name="connsiteY335" fmla="*/ 3329404 h 4247535"/>
              <a:gd name="connsiteX336" fmla="*/ 7244016 w 13942035"/>
              <a:gd name="connsiteY336" fmla="*/ 3318620 h 4247535"/>
              <a:gd name="connsiteX337" fmla="*/ 7398791 w 13942035"/>
              <a:gd name="connsiteY337" fmla="*/ 3309458 h 4247535"/>
              <a:gd name="connsiteX338" fmla="*/ 7423328 w 13942035"/>
              <a:gd name="connsiteY338" fmla="*/ 3309460 h 4247535"/>
              <a:gd name="connsiteX339" fmla="*/ 7398791 w 13942035"/>
              <a:gd name="connsiteY339" fmla="*/ 3350521 h 4247535"/>
              <a:gd name="connsiteX340" fmla="*/ 7386522 w 13942035"/>
              <a:gd name="connsiteY340" fmla="*/ 3350521 h 4247535"/>
              <a:gd name="connsiteX341" fmla="*/ 7374250 w 13942035"/>
              <a:gd name="connsiteY341" fmla="*/ 3350521 h 4247535"/>
              <a:gd name="connsiteX342" fmla="*/ 7398791 w 13942035"/>
              <a:gd name="connsiteY342" fmla="*/ 3309458 h 4247535"/>
              <a:gd name="connsiteX343" fmla="*/ 9087422 w 13942035"/>
              <a:gd name="connsiteY343" fmla="*/ 3292348 h 4247535"/>
              <a:gd name="connsiteX344" fmla="*/ 9029580 w 13942035"/>
              <a:gd name="connsiteY344" fmla="*/ 3407783 h 4247535"/>
              <a:gd name="connsiteX345" fmla="*/ 9087422 w 13942035"/>
              <a:gd name="connsiteY345" fmla="*/ 3292348 h 4247535"/>
              <a:gd name="connsiteX346" fmla="*/ 11405379 w 13942035"/>
              <a:gd name="connsiteY346" fmla="*/ 3278384 h 4247535"/>
              <a:gd name="connsiteX347" fmla="*/ 11379403 w 13942035"/>
              <a:gd name="connsiteY347" fmla="*/ 3366068 h 4247535"/>
              <a:gd name="connsiteX348" fmla="*/ 11405379 w 13942035"/>
              <a:gd name="connsiteY348" fmla="*/ 3278384 h 4247535"/>
              <a:gd name="connsiteX349" fmla="*/ 7863098 w 13942035"/>
              <a:gd name="connsiteY349" fmla="*/ 3263354 h 4247535"/>
              <a:gd name="connsiteX350" fmla="*/ 7884836 w 13942035"/>
              <a:gd name="connsiteY350" fmla="*/ 3267278 h 4247535"/>
              <a:gd name="connsiteX351" fmla="*/ 7902639 w 13942035"/>
              <a:gd name="connsiteY351" fmla="*/ 3305937 h 4247535"/>
              <a:gd name="connsiteX352" fmla="*/ 7838964 w 13942035"/>
              <a:gd name="connsiteY352" fmla="*/ 3333404 h 4247535"/>
              <a:gd name="connsiteX353" fmla="*/ 7842944 w 13942035"/>
              <a:gd name="connsiteY353" fmla="*/ 3276013 h 4247535"/>
              <a:gd name="connsiteX354" fmla="*/ 7863098 w 13942035"/>
              <a:gd name="connsiteY354" fmla="*/ 3263354 h 4247535"/>
              <a:gd name="connsiteX355" fmla="*/ 8365282 w 13942035"/>
              <a:gd name="connsiteY355" fmla="*/ 3257047 h 4247535"/>
              <a:gd name="connsiteX356" fmla="*/ 8361950 w 13942035"/>
              <a:gd name="connsiteY356" fmla="*/ 3269516 h 4247535"/>
              <a:gd name="connsiteX357" fmla="*/ 8365282 w 13942035"/>
              <a:gd name="connsiteY357" fmla="*/ 3267657 h 4247535"/>
              <a:gd name="connsiteX358" fmla="*/ 8365282 w 13942035"/>
              <a:gd name="connsiteY358" fmla="*/ 3259386 h 4247535"/>
              <a:gd name="connsiteX359" fmla="*/ 8365282 w 13942035"/>
              <a:gd name="connsiteY359" fmla="*/ 3257047 h 4247535"/>
              <a:gd name="connsiteX360" fmla="*/ 5308962 w 13942035"/>
              <a:gd name="connsiteY360" fmla="*/ 3257047 h 4247535"/>
              <a:gd name="connsiteX361" fmla="*/ 5320629 w 13942035"/>
              <a:gd name="connsiteY361" fmla="*/ 3275743 h 4247535"/>
              <a:gd name="connsiteX362" fmla="*/ 5308966 w 13942035"/>
              <a:gd name="connsiteY362" fmla="*/ 3275745 h 4247535"/>
              <a:gd name="connsiteX363" fmla="*/ 5250638 w 13942035"/>
              <a:gd name="connsiteY363" fmla="*/ 3275743 h 4247535"/>
              <a:gd name="connsiteX364" fmla="*/ 5308962 w 13942035"/>
              <a:gd name="connsiteY364" fmla="*/ 3257047 h 4247535"/>
              <a:gd name="connsiteX365" fmla="*/ 9324683 w 13942035"/>
              <a:gd name="connsiteY365" fmla="*/ 3252756 h 4247535"/>
              <a:gd name="connsiteX366" fmla="*/ 9372852 w 13942035"/>
              <a:gd name="connsiteY366" fmla="*/ 3256977 h 4247535"/>
              <a:gd name="connsiteX367" fmla="*/ 9337173 w 13942035"/>
              <a:gd name="connsiteY367" fmla="*/ 3314868 h 4247535"/>
              <a:gd name="connsiteX368" fmla="*/ 9269967 w 13942035"/>
              <a:gd name="connsiteY368" fmla="*/ 3306782 h 4247535"/>
              <a:gd name="connsiteX369" fmla="*/ 9287150 w 13942035"/>
              <a:gd name="connsiteY369" fmla="*/ 3273375 h 4247535"/>
              <a:gd name="connsiteX370" fmla="*/ 9324683 w 13942035"/>
              <a:gd name="connsiteY370" fmla="*/ 3252756 h 4247535"/>
              <a:gd name="connsiteX371" fmla="*/ 9494564 w 13942035"/>
              <a:gd name="connsiteY371" fmla="*/ 3243002 h 4247535"/>
              <a:gd name="connsiteX372" fmla="*/ 9541217 w 13942035"/>
              <a:gd name="connsiteY372" fmla="*/ 3281821 h 4247535"/>
              <a:gd name="connsiteX373" fmla="*/ 9543213 w 13942035"/>
              <a:gd name="connsiteY373" fmla="*/ 3280673 h 4247535"/>
              <a:gd name="connsiteX374" fmla="*/ 9690824 w 13942035"/>
              <a:gd name="connsiteY374" fmla="*/ 3414079 h 4247535"/>
              <a:gd name="connsiteX375" fmla="*/ 9556890 w 13942035"/>
              <a:gd name="connsiteY375" fmla="*/ 3519741 h 4247535"/>
              <a:gd name="connsiteX376" fmla="*/ 9501875 w 13942035"/>
              <a:gd name="connsiteY376" fmla="*/ 3505372 h 4247535"/>
              <a:gd name="connsiteX377" fmla="*/ 9468272 w 13942035"/>
              <a:gd name="connsiteY377" fmla="*/ 3348414 h 4247535"/>
              <a:gd name="connsiteX378" fmla="*/ 9498778 w 13942035"/>
              <a:gd name="connsiteY378" fmla="*/ 3306189 h 4247535"/>
              <a:gd name="connsiteX379" fmla="*/ 9506722 w 13942035"/>
              <a:gd name="connsiteY379" fmla="*/ 3301627 h 4247535"/>
              <a:gd name="connsiteX380" fmla="*/ 9494545 w 13942035"/>
              <a:gd name="connsiteY380" fmla="*/ 3278553 h 4247535"/>
              <a:gd name="connsiteX381" fmla="*/ 9494564 w 13942035"/>
              <a:gd name="connsiteY381" fmla="*/ 3243002 h 4247535"/>
              <a:gd name="connsiteX382" fmla="*/ 9934298 w 13942035"/>
              <a:gd name="connsiteY382" fmla="*/ 3238353 h 4247535"/>
              <a:gd name="connsiteX383" fmla="*/ 9942408 w 13942035"/>
              <a:gd name="connsiteY383" fmla="*/ 3256925 h 4247535"/>
              <a:gd name="connsiteX384" fmla="*/ 9932390 w 13942035"/>
              <a:gd name="connsiteY384" fmla="*/ 3270792 h 4247535"/>
              <a:gd name="connsiteX385" fmla="*/ 9943022 w 13942035"/>
              <a:gd name="connsiteY385" fmla="*/ 3266397 h 4247535"/>
              <a:gd name="connsiteX386" fmla="*/ 9979520 w 13942035"/>
              <a:gd name="connsiteY386" fmla="*/ 3245366 h 4247535"/>
              <a:gd name="connsiteX387" fmla="*/ 9972074 w 13942035"/>
              <a:gd name="connsiteY387" fmla="*/ 3243483 h 4247535"/>
              <a:gd name="connsiteX388" fmla="*/ 9963774 w 13942035"/>
              <a:gd name="connsiteY388" fmla="*/ 3248523 h 4247535"/>
              <a:gd name="connsiteX389" fmla="*/ 9963154 w 13942035"/>
              <a:gd name="connsiteY389" fmla="*/ 3241230 h 4247535"/>
              <a:gd name="connsiteX390" fmla="*/ 9951770 w 13942035"/>
              <a:gd name="connsiteY390" fmla="*/ 3238356 h 4247535"/>
              <a:gd name="connsiteX391" fmla="*/ 9935729 w 13942035"/>
              <a:gd name="connsiteY391" fmla="*/ 3238356 h 4247535"/>
              <a:gd name="connsiteX392" fmla="*/ 8330286 w 13942035"/>
              <a:gd name="connsiteY392" fmla="*/ 3219659 h 4247535"/>
              <a:gd name="connsiteX393" fmla="*/ 8341952 w 13942035"/>
              <a:gd name="connsiteY393" fmla="*/ 3219662 h 4247535"/>
              <a:gd name="connsiteX394" fmla="*/ 8341952 w 13942035"/>
              <a:gd name="connsiteY394" fmla="*/ 3238353 h 4247535"/>
              <a:gd name="connsiteX395" fmla="*/ 8376948 w 13942035"/>
              <a:gd name="connsiteY395" fmla="*/ 3257047 h 4247535"/>
              <a:gd name="connsiteX396" fmla="*/ 8388614 w 13942035"/>
              <a:gd name="connsiteY396" fmla="*/ 3257050 h 4247535"/>
              <a:gd name="connsiteX397" fmla="*/ 8390071 w 13942035"/>
              <a:gd name="connsiteY397" fmla="*/ 3259386 h 4247535"/>
              <a:gd name="connsiteX398" fmla="*/ 8394106 w 13942035"/>
              <a:gd name="connsiteY398" fmla="*/ 3265849 h 4247535"/>
              <a:gd name="connsiteX399" fmla="*/ 8403475 w 13942035"/>
              <a:gd name="connsiteY399" fmla="*/ 3268339 h 4247535"/>
              <a:gd name="connsiteX400" fmla="*/ 8407497 w 13942035"/>
              <a:gd name="connsiteY400" fmla="*/ 3289116 h 4247535"/>
              <a:gd name="connsiteX401" fmla="*/ 8356872 w 13942035"/>
              <a:gd name="connsiteY401" fmla="*/ 3305221 h 4247535"/>
              <a:gd name="connsiteX402" fmla="*/ 8352878 w 13942035"/>
              <a:gd name="connsiteY402" fmla="*/ 3275743 h 4247535"/>
              <a:gd name="connsiteX403" fmla="*/ 8341952 w 13942035"/>
              <a:gd name="connsiteY403" fmla="*/ 3275743 h 4247535"/>
              <a:gd name="connsiteX404" fmla="*/ 8306956 w 13942035"/>
              <a:gd name="connsiteY404" fmla="*/ 3275745 h 4247535"/>
              <a:gd name="connsiteX405" fmla="*/ 8330286 w 13942035"/>
              <a:gd name="connsiteY405" fmla="*/ 3294439 h 4247535"/>
              <a:gd name="connsiteX406" fmla="*/ 8271960 w 13942035"/>
              <a:gd name="connsiteY406" fmla="*/ 3294437 h 4247535"/>
              <a:gd name="connsiteX407" fmla="*/ 8260294 w 13942035"/>
              <a:gd name="connsiteY407" fmla="*/ 3294439 h 4247535"/>
              <a:gd name="connsiteX408" fmla="*/ 8248628 w 13942035"/>
              <a:gd name="connsiteY408" fmla="*/ 3294439 h 4247535"/>
              <a:gd name="connsiteX409" fmla="*/ 8225298 w 13942035"/>
              <a:gd name="connsiteY409" fmla="*/ 3294439 h 4247535"/>
              <a:gd name="connsiteX410" fmla="*/ 8225297 w 13942035"/>
              <a:gd name="connsiteY410" fmla="*/ 3275745 h 4247535"/>
              <a:gd name="connsiteX411" fmla="*/ 8213633 w 13942035"/>
              <a:gd name="connsiteY411" fmla="*/ 3275743 h 4247535"/>
              <a:gd name="connsiteX412" fmla="*/ 8143640 w 13942035"/>
              <a:gd name="connsiteY412" fmla="*/ 3257050 h 4247535"/>
              <a:gd name="connsiteX413" fmla="*/ 8213633 w 13942035"/>
              <a:gd name="connsiteY413" fmla="*/ 3257050 h 4247535"/>
              <a:gd name="connsiteX414" fmla="*/ 8236964 w 13942035"/>
              <a:gd name="connsiteY414" fmla="*/ 3275745 h 4247535"/>
              <a:gd name="connsiteX415" fmla="*/ 8260292 w 13942035"/>
              <a:gd name="connsiteY415" fmla="*/ 3275745 h 4247535"/>
              <a:gd name="connsiteX416" fmla="*/ 8269044 w 13942035"/>
              <a:gd name="connsiteY416" fmla="*/ 3275743 h 4247535"/>
              <a:gd name="connsiteX417" fmla="*/ 8271960 w 13942035"/>
              <a:gd name="connsiteY417" fmla="*/ 3275743 h 4247535"/>
              <a:gd name="connsiteX418" fmla="*/ 8283626 w 13942035"/>
              <a:gd name="connsiteY418" fmla="*/ 3275743 h 4247535"/>
              <a:gd name="connsiteX419" fmla="*/ 8295290 w 13942035"/>
              <a:gd name="connsiteY419" fmla="*/ 3275745 h 4247535"/>
              <a:gd name="connsiteX420" fmla="*/ 8306954 w 13942035"/>
              <a:gd name="connsiteY420" fmla="*/ 3257050 h 4247535"/>
              <a:gd name="connsiteX421" fmla="*/ 8248630 w 13942035"/>
              <a:gd name="connsiteY421" fmla="*/ 3257047 h 4247535"/>
              <a:gd name="connsiteX422" fmla="*/ 8236962 w 13942035"/>
              <a:gd name="connsiteY422" fmla="*/ 3257050 h 4247535"/>
              <a:gd name="connsiteX423" fmla="*/ 8225298 w 13942035"/>
              <a:gd name="connsiteY423" fmla="*/ 3257050 h 4247535"/>
              <a:gd name="connsiteX424" fmla="*/ 8271960 w 13942035"/>
              <a:gd name="connsiteY424" fmla="*/ 3219662 h 4247535"/>
              <a:gd name="connsiteX425" fmla="*/ 8283626 w 13942035"/>
              <a:gd name="connsiteY425" fmla="*/ 3238353 h 4247535"/>
              <a:gd name="connsiteX426" fmla="*/ 8287272 w 13942035"/>
              <a:gd name="connsiteY426" fmla="*/ 3238354 h 4247535"/>
              <a:gd name="connsiteX427" fmla="*/ 8290187 w 13942035"/>
              <a:gd name="connsiteY427" fmla="*/ 3238354 h 4247535"/>
              <a:gd name="connsiteX428" fmla="*/ 8306956 w 13942035"/>
              <a:gd name="connsiteY428" fmla="*/ 3238356 h 4247535"/>
              <a:gd name="connsiteX429" fmla="*/ 8318620 w 13942035"/>
              <a:gd name="connsiteY429" fmla="*/ 3238356 h 4247535"/>
              <a:gd name="connsiteX430" fmla="*/ 8318621 w 13942035"/>
              <a:gd name="connsiteY430" fmla="*/ 3219662 h 4247535"/>
              <a:gd name="connsiteX431" fmla="*/ 8330286 w 13942035"/>
              <a:gd name="connsiteY431" fmla="*/ 3219659 h 4247535"/>
              <a:gd name="connsiteX432" fmla="*/ 12109066 w 13942035"/>
              <a:gd name="connsiteY432" fmla="*/ 3215460 h 4247535"/>
              <a:gd name="connsiteX433" fmla="*/ 12168440 w 13942035"/>
              <a:gd name="connsiteY433" fmla="*/ 3250394 h 4247535"/>
              <a:gd name="connsiteX434" fmla="*/ 12218634 w 13942035"/>
              <a:gd name="connsiteY434" fmla="*/ 3312805 h 4247535"/>
              <a:gd name="connsiteX435" fmla="*/ 12109066 w 13942035"/>
              <a:gd name="connsiteY435" fmla="*/ 3215460 h 4247535"/>
              <a:gd name="connsiteX436" fmla="*/ 5367292 w 13942035"/>
              <a:gd name="connsiteY436" fmla="*/ 3200965 h 4247535"/>
              <a:gd name="connsiteX437" fmla="*/ 5349583 w 13942035"/>
              <a:gd name="connsiteY437" fmla="*/ 3206371 h 4247535"/>
              <a:gd name="connsiteX438" fmla="*/ 5343961 w 13942035"/>
              <a:gd name="connsiteY438" fmla="*/ 3200967 h 4247535"/>
              <a:gd name="connsiteX439" fmla="*/ 2602604 w 13942035"/>
              <a:gd name="connsiteY439" fmla="*/ 3200965 h 4247535"/>
              <a:gd name="connsiteX440" fmla="*/ 2614269 w 13942035"/>
              <a:gd name="connsiteY440" fmla="*/ 3200965 h 4247535"/>
              <a:gd name="connsiteX441" fmla="*/ 2625936 w 13942035"/>
              <a:gd name="connsiteY441" fmla="*/ 3219662 h 4247535"/>
              <a:gd name="connsiteX442" fmla="*/ 2621561 w 13942035"/>
              <a:gd name="connsiteY442" fmla="*/ 3219659 h 4247535"/>
              <a:gd name="connsiteX443" fmla="*/ 2614269 w 13942035"/>
              <a:gd name="connsiteY443" fmla="*/ 3219659 h 4247535"/>
              <a:gd name="connsiteX444" fmla="*/ 2602604 w 13942035"/>
              <a:gd name="connsiteY444" fmla="*/ 3200965 h 4247535"/>
              <a:gd name="connsiteX445" fmla="*/ 11523513 w 13942035"/>
              <a:gd name="connsiteY445" fmla="*/ 3198281 h 4247535"/>
              <a:gd name="connsiteX446" fmla="*/ 11549170 w 13942035"/>
              <a:gd name="connsiteY446" fmla="*/ 3218400 h 4247535"/>
              <a:gd name="connsiteX447" fmla="*/ 11551414 w 13942035"/>
              <a:gd name="connsiteY447" fmla="*/ 3234899 h 4247535"/>
              <a:gd name="connsiteX448" fmla="*/ 11561498 w 13942035"/>
              <a:gd name="connsiteY448" fmla="*/ 3235825 h 4247535"/>
              <a:gd name="connsiteX449" fmla="*/ 11591844 w 13942035"/>
              <a:gd name="connsiteY449" fmla="*/ 3310628 h 4247535"/>
              <a:gd name="connsiteX450" fmla="*/ 11582652 w 13942035"/>
              <a:gd name="connsiteY450" fmla="*/ 3315169 h 4247535"/>
              <a:gd name="connsiteX451" fmla="*/ 11582817 w 13942035"/>
              <a:gd name="connsiteY451" fmla="*/ 3315466 h 4247535"/>
              <a:gd name="connsiteX452" fmla="*/ 11582575 w 13942035"/>
              <a:gd name="connsiteY452" fmla="*/ 3354283 h 4247535"/>
              <a:gd name="connsiteX453" fmla="*/ 11484199 w 13942035"/>
              <a:gd name="connsiteY453" fmla="*/ 3377006 h 4247535"/>
              <a:gd name="connsiteX454" fmla="*/ 11471097 w 13942035"/>
              <a:gd name="connsiteY454" fmla="*/ 3359092 h 4247535"/>
              <a:gd name="connsiteX455" fmla="*/ 11471403 w 13942035"/>
              <a:gd name="connsiteY455" fmla="*/ 3366403 h 4247535"/>
              <a:gd name="connsiteX456" fmla="*/ 11457111 w 13942035"/>
              <a:gd name="connsiteY456" fmla="*/ 3383631 h 4247535"/>
              <a:gd name="connsiteX457" fmla="*/ 11451286 w 13942035"/>
              <a:gd name="connsiteY457" fmla="*/ 3335800 h 4247535"/>
              <a:gd name="connsiteX458" fmla="*/ 11453920 w 13942035"/>
              <a:gd name="connsiteY458" fmla="*/ 3335604 h 4247535"/>
              <a:gd name="connsiteX459" fmla="*/ 11447528 w 13942035"/>
              <a:gd name="connsiteY459" fmla="*/ 3326863 h 4247535"/>
              <a:gd name="connsiteX460" fmla="*/ 11466239 w 13942035"/>
              <a:gd name="connsiteY460" fmla="*/ 3243107 h 4247535"/>
              <a:gd name="connsiteX461" fmla="*/ 11486142 w 13942035"/>
              <a:gd name="connsiteY461" fmla="*/ 3234364 h 4247535"/>
              <a:gd name="connsiteX462" fmla="*/ 11504113 w 13942035"/>
              <a:gd name="connsiteY462" fmla="*/ 3238744 h 4247535"/>
              <a:gd name="connsiteX463" fmla="*/ 11510642 w 13942035"/>
              <a:gd name="connsiteY463" fmla="*/ 3216991 h 4247535"/>
              <a:gd name="connsiteX464" fmla="*/ 11523513 w 13942035"/>
              <a:gd name="connsiteY464" fmla="*/ 3198281 h 4247535"/>
              <a:gd name="connsiteX465" fmla="*/ 11742275 w 13942035"/>
              <a:gd name="connsiteY465" fmla="*/ 3190222 h 4247535"/>
              <a:gd name="connsiteX466" fmla="*/ 11799809 w 13942035"/>
              <a:gd name="connsiteY466" fmla="*/ 3223098 h 4247535"/>
              <a:gd name="connsiteX467" fmla="*/ 11742275 w 13942035"/>
              <a:gd name="connsiteY467" fmla="*/ 3190222 h 4247535"/>
              <a:gd name="connsiteX468" fmla="*/ 12274673 w 13942035"/>
              <a:gd name="connsiteY468" fmla="*/ 3188656 h 4247535"/>
              <a:gd name="connsiteX469" fmla="*/ 12301443 w 13942035"/>
              <a:gd name="connsiteY469" fmla="*/ 3201212 h 4247535"/>
              <a:gd name="connsiteX470" fmla="*/ 12338116 w 13942035"/>
              <a:gd name="connsiteY470" fmla="*/ 3338178 h 4247535"/>
              <a:gd name="connsiteX471" fmla="*/ 12237701 w 13942035"/>
              <a:gd name="connsiteY471" fmla="*/ 3214807 h 4247535"/>
              <a:gd name="connsiteX472" fmla="*/ 12250382 w 13942035"/>
              <a:gd name="connsiteY472" fmla="*/ 3195926 h 4247535"/>
              <a:gd name="connsiteX473" fmla="*/ 12274673 w 13942035"/>
              <a:gd name="connsiteY473" fmla="*/ 3188656 h 4247535"/>
              <a:gd name="connsiteX474" fmla="*/ 11240345 w 13942035"/>
              <a:gd name="connsiteY474" fmla="*/ 3187903 h 4247535"/>
              <a:gd name="connsiteX475" fmla="*/ 11258733 w 13942035"/>
              <a:gd name="connsiteY475" fmla="*/ 3201971 h 4247535"/>
              <a:gd name="connsiteX476" fmla="*/ 11258900 w 13942035"/>
              <a:gd name="connsiteY476" fmla="*/ 3221192 h 4247535"/>
              <a:gd name="connsiteX477" fmla="*/ 11275889 w 13942035"/>
              <a:gd name="connsiteY477" fmla="*/ 3224264 h 4247535"/>
              <a:gd name="connsiteX478" fmla="*/ 11257388 w 13942035"/>
              <a:gd name="connsiteY478" fmla="*/ 3275130 h 4247535"/>
              <a:gd name="connsiteX479" fmla="*/ 11240762 w 13942035"/>
              <a:gd name="connsiteY479" fmla="*/ 3275126 h 4247535"/>
              <a:gd name="connsiteX480" fmla="*/ 11235381 w 13942035"/>
              <a:gd name="connsiteY480" fmla="*/ 3227994 h 4247535"/>
              <a:gd name="connsiteX481" fmla="*/ 11228223 w 13942035"/>
              <a:gd name="connsiteY481" fmla="*/ 3221490 h 4247535"/>
              <a:gd name="connsiteX482" fmla="*/ 11240345 w 13942035"/>
              <a:gd name="connsiteY482" fmla="*/ 3187903 h 4247535"/>
              <a:gd name="connsiteX483" fmla="*/ 6723942 w 13942035"/>
              <a:gd name="connsiteY483" fmla="*/ 3186274 h 4247535"/>
              <a:gd name="connsiteX484" fmla="*/ 6723944 w 13942035"/>
              <a:gd name="connsiteY484" fmla="*/ 3186275 h 4247535"/>
              <a:gd name="connsiteX485" fmla="*/ 6721068 w 13942035"/>
              <a:gd name="connsiteY485" fmla="*/ 3186275 h 4247535"/>
              <a:gd name="connsiteX486" fmla="*/ 6723942 w 13942035"/>
              <a:gd name="connsiteY486" fmla="*/ 3186274 h 4247535"/>
              <a:gd name="connsiteX487" fmla="*/ 6655498 w 13942035"/>
              <a:gd name="connsiteY487" fmla="*/ 3186274 h 4247535"/>
              <a:gd name="connsiteX488" fmla="*/ 6650323 w 13942035"/>
              <a:gd name="connsiteY488" fmla="*/ 3186275 h 4247535"/>
              <a:gd name="connsiteX489" fmla="*/ 6662400 w 13942035"/>
              <a:gd name="connsiteY489" fmla="*/ 3220922 h 4247535"/>
              <a:gd name="connsiteX490" fmla="*/ 6656176 w 13942035"/>
              <a:gd name="connsiteY490" fmla="*/ 3224228 h 4247535"/>
              <a:gd name="connsiteX491" fmla="*/ 6660058 w 13942035"/>
              <a:gd name="connsiteY491" fmla="*/ 3227336 h 4247535"/>
              <a:gd name="connsiteX492" fmla="*/ 6662593 w 13942035"/>
              <a:gd name="connsiteY492" fmla="*/ 3227336 h 4247535"/>
              <a:gd name="connsiteX493" fmla="*/ 6674863 w 13942035"/>
              <a:gd name="connsiteY493" fmla="*/ 3227339 h 4247535"/>
              <a:gd name="connsiteX494" fmla="*/ 6667620 w 13942035"/>
              <a:gd name="connsiteY494" fmla="*/ 3233396 h 4247535"/>
              <a:gd name="connsiteX495" fmla="*/ 6670891 w 13942035"/>
              <a:gd name="connsiteY495" fmla="*/ 3236018 h 4247535"/>
              <a:gd name="connsiteX496" fmla="*/ 6673809 w 13942035"/>
              <a:gd name="connsiteY496" fmla="*/ 3238353 h 4247535"/>
              <a:gd name="connsiteX497" fmla="*/ 6664694 w 13942035"/>
              <a:gd name="connsiteY497" fmla="*/ 3238356 h 4247535"/>
              <a:gd name="connsiteX498" fmla="*/ 6659525 w 13942035"/>
              <a:gd name="connsiteY498" fmla="*/ 3247867 h 4247535"/>
              <a:gd name="connsiteX499" fmla="*/ 6656646 w 13942035"/>
              <a:gd name="connsiteY499" fmla="*/ 3251179 h 4247535"/>
              <a:gd name="connsiteX500" fmla="*/ 6662143 w 13942035"/>
              <a:gd name="connsiteY500" fmla="*/ 3257047 h 4247535"/>
              <a:gd name="connsiteX501" fmla="*/ 6682557 w 13942035"/>
              <a:gd name="connsiteY501" fmla="*/ 3257047 h 4247535"/>
              <a:gd name="connsiteX502" fmla="*/ 6685473 w 13942035"/>
              <a:gd name="connsiteY502" fmla="*/ 3257047 h 4247535"/>
              <a:gd name="connsiteX503" fmla="*/ 6691670 w 13942035"/>
              <a:gd name="connsiteY503" fmla="*/ 3257050 h 4247535"/>
              <a:gd name="connsiteX504" fmla="*/ 6731873 w 13942035"/>
              <a:gd name="connsiteY504" fmla="*/ 3257050 h 4247535"/>
              <a:gd name="connsiteX505" fmla="*/ 6742348 w 13942035"/>
              <a:gd name="connsiteY505" fmla="*/ 3247869 h 4247535"/>
              <a:gd name="connsiteX506" fmla="*/ 6760755 w 13942035"/>
              <a:gd name="connsiteY506" fmla="*/ 3227339 h 4247535"/>
              <a:gd name="connsiteX507" fmla="*/ 6738321 w 13942035"/>
              <a:gd name="connsiteY507" fmla="*/ 3210014 h 4247535"/>
              <a:gd name="connsiteX508" fmla="*/ 6723944 w 13942035"/>
              <a:gd name="connsiteY508" fmla="*/ 3186275 h 4247535"/>
              <a:gd name="connsiteX509" fmla="*/ 6723946 w 13942035"/>
              <a:gd name="connsiteY509" fmla="*/ 3186275 h 4247535"/>
              <a:gd name="connsiteX510" fmla="*/ 6753851 w 13942035"/>
              <a:gd name="connsiteY510" fmla="*/ 3203597 h 4247535"/>
              <a:gd name="connsiteX511" fmla="*/ 6769954 w 13942035"/>
              <a:gd name="connsiteY511" fmla="*/ 3201673 h 4247535"/>
              <a:gd name="connsiteX512" fmla="*/ 6770124 w 13942035"/>
              <a:gd name="connsiteY512" fmla="*/ 3200967 h 4247535"/>
              <a:gd name="connsiteX513" fmla="*/ 6770814 w 13942035"/>
              <a:gd name="connsiteY513" fmla="*/ 3198079 h 4247535"/>
              <a:gd name="connsiteX514" fmla="*/ 6738197 w 13942035"/>
              <a:gd name="connsiteY514" fmla="*/ 3186275 h 4247535"/>
              <a:gd name="connsiteX515" fmla="*/ 6728545 w 13942035"/>
              <a:gd name="connsiteY515" fmla="*/ 3186275 h 4247535"/>
              <a:gd name="connsiteX516" fmla="*/ 6723946 w 13942035"/>
              <a:gd name="connsiteY516" fmla="*/ 3186275 h 4247535"/>
              <a:gd name="connsiteX517" fmla="*/ 6723942 w 13942035"/>
              <a:gd name="connsiteY517" fmla="*/ 3186274 h 4247535"/>
              <a:gd name="connsiteX518" fmla="*/ 6711673 w 13942035"/>
              <a:gd name="connsiteY518" fmla="*/ 3186275 h 4247535"/>
              <a:gd name="connsiteX519" fmla="*/ 6699404 w 13942035"/>
              <a:gd name="connsiteY519" fmla="*/ 3227336 h 4247535"/>
              <a:gd name="connsiteX520" fmla="*/ 6687131 w 13942035"/>
              <a:gd name="connsiteY520" fmla="*/ 3227336 h 4247535"/>
              <a:gd name="connsiteX521" fmla="*/ 6699404 w 13942035"/>
              <a:gd name="connsiteY521" fmla="*/ 3186274 h 4247535"/>
              <a:gd name="connsiteX522" fmla="*/ 6687131 w 13942035"/>
              <a:gd name="connsiteY522" fmla="*/ 3186275 h 4247535"/>
              <a:gd name="connsiteX523" fmla="*/ 6679463 w 13942035"/>
              <a:gd name="connsiteY523" fmla="*/ 3186275 h 4247535"/>
              <a:gd name="connsiteX524" fmla="*/ 6664318 w 13942035"/>
              <a:gd name="connsiteY524" fmla="*/ 3186274 h 4247535"/>
              <a:gd name="connsiteX525" fmla="*/ 6662593 w 13942035"/>
              <a:gd name="connsiteY525" fmla="*/ 3186275 h 4247535"/>
              <a:gd name="connsiteX526" fmla="*/ 6661058 w 13942035"/>
              <a:gd name="connsiteY526" fmla="*/ 3186274 h 4247535"/>
              <a:gd name="connsiteX527" fmla="*/ 3279192 w 13942035"/>
              <a:gd name="connsiteY527" fmla="*/ 3182273 h 4247535"/>
              <a:gd name="connsiteX528" fmla="*/ 3349187 w 13942035"/>
              <a:gd name="connsiteY528" fmla="*/ 3200967 h 4247535"/>
              <a:gd name="connsiteX529" fmla="*/ 3337518 w 13942035"/>
              <a:gd name="connsiteY529" fmla="*/ 3200965 h 4247535"/>
              <a:gd name="connsiteX530" fmla="*/ 3279192 w 13942035"/>
              <a:gd name="connsiteY530" fmla="*/ 3182273 h 4247535"/>
              <a:gd name="connsiteX531" fmla="*/ 2450956 w 13942035"/>
              <a:gd name="connsiteY531" fmla="*/ 3182273 h 4247535"/>
              <a:gd name="connsiteX532" fmla="*/ 2462620 w 13942035"/>
              <a:gd name="connsiteY532" fmla="*/ 3182273 h 4247535"/>
              <a:gd name="connsiteX533" fmla="*/ 2474285 w 13942035"/>
              <a:gd name="connsiteY533" fmla="*/ 3182273 h 4247535"/>
              <a:gd name="connsiteX534" fmla="*/ 2474285 w 13942035"/>
              <a:gd name="connsiteY534" fmla="*/ 3200967 h 4247535"/>
              <a:gd name="connsiteX535" fmla="*/ 2485950 w 13942035"/>
              <a:gd name="connsiteY535" fmla="*/ 3200967 h 4247535"/>
              <a:gd name="connsiteX536" fmla="*/ 2544278 w 13942035"/>
              <a:gd name="connsiteY536" fmla="*/ 3182273 h 4247535"/>
              <a:gd name="connsiteX537" fmla="*/ 2555944 w 13942035"/>
              <a:gd name="connsiteY537" fmla="*/ 3182273 h 4247535"/>
              <a:gd name="connsiteX538" fmla="*/ 2579274 w 13942035"/>
              <a:gd name="connsiteY538" fmla="*/ 3200967 h 4247535"/>
              <a:gd name="connsiteX539" fmla="*/ 2571436 w 13942035"/>
              <a:gd name="connsiteY539" fmla="*/ 3200967 h 4247535"/>
              <a:gd name="connsiteX540" fmla="*/ 2567610 w 13942035"/>
              <a:gd name="connsiteY540" fmla="*/ 3200965 h 4247535"/>
              <a:gd name="connsiteX541" fmla="*/ 2565968 w 13942035"/>
              <a:gd name="connsiteY541" fmla="*/ 3200967 h 4247535"/>
              <a:gd name="connsiteX542" fmla="*/ 2563235 w 13942035"/>
              <a:gd name="connsiteY542" fmla="*/ 3200965 h 4247535"/>
              <a:gd name="connsiteX543" fmla="*/ 2557403 w 13942035"/>
              <a:gd name="connsiteY543" fmla="*/ 3200965 h 4247535"/>
              <a:gd name="connsiteX544" fmla="*/ 2553026 w 13942035"/>
              <a:gd name="connsiteY544" fmla="*/ 3200967 h 4247535"/>
              <a:gd name="connsiteX545" fmla="*/ 2547194 w 13942035"/>
              <a:gd name="connsiteY545" fmla="*/ 3200967 h 4247535"/>
              <a:gd name="connsiteX546" fmla="*/ 2544278 w 13942035"/>
              <a:gd name="connsiteY546" fmla="*/ 3200965 h 4247535"/>
              <a:gd name="connsiteX547" fmla="*/ 2532611 w 13942035"/>
              <a:gd name="connsiteY547" fmla="*/ 3200965 h 4247535"/>
              <a:gd name="connsiteX548" fmla="*/ 2544278 w 13942035"/>
              <a:gd name="connsiteY548" fmla="*/ 3219662 h 4247535"/>
              <a:gd name="connsiteX549" fmla="*/ 2539901 w 13942035"/>
              <a:gd name="connsiteY549" fmla="*/ 3219662 h 4247535"/>
              <a:gd name="connsiteX550" fmla="*/ 2532611 w 13942035"/>
              <a:gd name="connsiteY550" fmla="*/ 3219659 h 4247535"/>
              <a:gd name="connsiteX551" fmla="*/ 2524410 w 13942035"/>
              <a:gd name="connsiteY551" fmla="*/ 3219659 h 4247535"/>
              <a:gd name="connsiteX552" fmla="*/ 2520946 w 13942035"/>
              <a:gd name="connsiteY552" fmla="*/ 3219662 h 4247535"/>
              <a:gd name="connsiteX553" fmla="*/ 2485950 w 13942035"/>
              <a:gd name="connsiteY553" fmla="*/ 3219662 h 4247535"/>
              <a:gd name="connsiteX554" fmla="*/ 2450956 w 13942035"/>
              <a:gd name="connsiteY554" fmla="*/ 3200967 h 4247535"/>
              <a:gd name="connsiteX555" fmla="*/ 2439290 w 13942035"/>
              <a:gd name="connsiteY555" fmla="*/ 3200965 h 4247535"/>
              <a:gd name="connsiteX556" fmla="*/ 2450956 w 13942035"/>
              <a:gd name="connsiteY556" fmla="*/ 3182273 h 4247535"/>
              <a:gd name="connsiteX557" fmla="*/ 6522159 w 13942035"/>
              <a:gd name="connsiteY557" fmla="*/ 3182271 h 4247535"/>
              <a:gd name="connsiteX558" fmla="*/ 6522159 w 13942035"/>
              <a:gd name="connsiteY558" fmla="*/ 3200965 h 4247535"/>
              <a:gd name="connsiteX559" fmla="*/ 6475497 w 13942035"/>
              <a:gd name="connsiteY559" fmla="*/ 3200967 h 4247535"/>
              <a:gd name="connsiteX560" fmla="*/ 6522159 w 13942035"/>
              <a:gd name="connsiteY560" fmla="*/ 3219659 h 4247535"/>
              <a:gd name="connsiteX561" fmla="*/ 6545487 w 13942035"/>
              <a:gd name="connsiteY561" fmla="*/ 3219662 h 4247535"/>
              <a:gd name="connsiteX562" fmla="*/ 6568821 w 13942035"/>
              <a:gd name="connsiteY562" fmla="*/ 3219659 h 4247535"/>
              <a:gd name="connsiteX563" fmla="*/ 6580484 w 13942035"/>
              <a:gd name="connsiteY563" fmla="*/ 3219659 h 4247535"/>
              <a:gd name="connsiteX564" fmla="*/ 6605715 w 13942035"/>
              <a:gd name="connsiteY564" fmla="*/ 3221419 h 4247535"/>
              <a:gd name="connsiteX565" fmla="*/ 6599900 w 13942035"/>
              <a:gd name="connsiteY565" fmla="*/ 3210655 h 4247535"/>
              <a:gd name="connsiteX566" fmla="*/ 6601244 w 13942035"/>
              <a:gd name="connsiteY566" fmla="*/ 3186274 h 4247535"/>
              <a:gd name="connsiteX567" fmla="*/ 6627559 w 13942035"/>
              <a:gd name="connsiteY567" fmla="*/ 3182273 h 4247535"/>
              <a:gd name="connsiteX568" fmla="*/ 6627148 w 13942035"/>
              <a:gd name="connsiteY568" fmla="*/ 3182271 h 4247535"/>
              <a:gd name="connsiteX569" fmla="*/ 6615482 w 13942035"/>
              <a:gd name="connsiteY569" fmla="*/ 3182273 h 4247535"/>
              <a:gd name="connsiteX570" fmla="*/ 6612565 w 13942035"/>
              <a:gd name="connsiteY570" fmla="*/ 3182273 h 4247535"/>
              <a:gd name="connsiteX571" fmla="*/ 6592151 w 13942035"/>
              <a:gd name="connsiteY571" fmla="*/ 3182271 h 4247535"/>
              <a:gd name="connsiteX572" fmla="*/ 6580484 w 13942035"/>
              <a:gd name="connsiteY572" fmla="*/ 3200965 h 4247535"/>
              <a:gd name="connsiteX573" fmla="*/ 6568821 w 13942035"/>
              <a:gd name="connsiteY573" fmla="*/ 3200965 h 4247535"/>
              <a:gd name="connsiteX574" fmla="*/ 6568821 w 13942035"/>
              <a:gd name="connsiteY574" fmla="*/ 3182271 h 4247535"/>
              <a:gd name="connsiteX575" fmla="*/ 6557154 w 13942035"/>
              <a:gd name="connsiteY575" fmla="*/ 3182271 h 4247535"/>
              <a:gd name="connsiteX576" fmla="*/ 6522159 w 13942035"/>
              <a:gd name="connsiteY576" fmla="*/ 3182271 h 4247535"/>
              <a:gd name="connsiteX577" fmla="*/ 7443784 w 13942035"/>
              <a:gd name="connsiteY577" fmla="*/ 3175282 h 4247535"/>
              <a:gd name="connsiteX578" fmla="*/ 7447871 w 13942035"/>
              <a:gd name="connsiteY578" fmla="*/ 3186275 h 4247535"/>
              <a:gd name="connsiteX579" fmla="*/ 7455156 w 13942035"/>
              <a:gd name="connsiteY579" fmla="*/ 3179859 h 4247535"/>
              <a:gd name="connsiteX580" fmla="*/ 7455528 w 13942035"/>
              <a:gd name="connsiteY580" fmla="*/ 3178809 h 4247535"/>
              <a:gd name="connsiteX581" fmla="*/ 11897781 w 13942035"/>
              <a:gd name="connsiteY581" fmla="*/ 3174069 h 4247535"/>
              <a:gd name="connsiteX582" fmla="*/ 11913817 w 13942035"/>
              <a:gd name="connsiteY582" fmla="*/ 3232694 h 4247535"/>
              <a:gd name="connsiteX583" fmla="*/ 11884248 w 13942035"/>
              <a:gd name="connsiteY583" fmla="*/ 3238174 h 4247535"/>
              <a:gd name="connsiteX584" fmla="*/ 11863297 w 13942035"/>
              <a:gd name="connsiteY584" fmla="*/ 3229739 h 4247535"/>
              <a:gd name="connsiteX585" fmla="*/ 11880663 w 13942035"/>
              <a:gd name="connsiteY585" fmla="*/ 3180581 h 4247535"/>
              <a:gd name="connsiteX586" fmla="*/ 11897781 w 13942035"/>
              <a:gd name="connsiteY586" fmla="*/ 3174069 h 4247535"/>
              <a:gd name="connsiteX587" fmla="*/ 11934861 w 13942035"/>
              <a:gd name="connsiteY587" fmla="*/ 3172686 h 4247535"/>
              <a:gd name="connsiteX588" fmla="*/ 11957408 w 13942035"/>
              <a:gd name="connsiteY588" fmla="*/ 3179730 h 4247535"/>
              <a:gd name="connsiteX589" fmla="*/ 11983350 w 13942035"/>
              <a:gd name="connsiteY589" fmla="*/ 3224671 h 4247535"/>
              <a:gd name="connsiteX590" fmla="*/ 11915534 w 13942035"/>
              <a:gd name="connsiteY590" fmla="*/ 3185239 h 4247535"/>
              <a:gd name="connsiteX591" fmla="*/ 11934861 w 13942035"/>
              <a:gd name="connsiteY591" fmla="*/ 3172686 h 4247535"/>
              <a:gd name="connsiteX592" fmla="*/ 7198954 w 13942035"/>
              <a:gd name="connsiteY592" fmla="*/ 3164496 h 4247535"/>
              <a:gd name="connsiteX593" fmla="*/ 7181250 w 13942035"/>
              <a:gd name="connsiteY593" fmla="*/ 3165915 h 4247535"/>
              <a:gd name="connsiteX594" fmla="*/ 7152087 w 13942035"/>
              <a:gd name="connsiteY594" fmla="*/ 3182273 h 4247535"/>
              <a:gd name="connsiteX595" fmla="*/ 7153542 w 13942035"/>
              <a:gd name="connsiteY595" fmla="*/ 3182273 h 4247535"/>
              <a:gd name="connsiteX596" fmla="*/ 7175417 w 13942035"/>
              <a:gd name="connsiteY596" fmla="*/ 3182273 h 4247535"/>
              <a:gd name="connsiteX597" fmla="*/ 7152087 w 13942035"/>
              <a:gd name="connsiteY597" fmla="*/ 3200967 h 4247535"/>
              <a:gd name="connsiteX598" fmla="*/ 7117090 w 13942035"/>
              <a:gd name="connsiteY598" fmla="*/ 3200967 h 4247535"/>
              <a:gd name="connsiteX599" fmla="*/ 7116581 w 13942035"/>
              <a:gd name="connsiteY599" fmla="*/ 3200965 h 4247535"/>
              <a:gd name="connsiteX600" fmla="*/ 7116581 w 13942035"/>
              <a:gd name="connsiteY600" fmla="*/ 3206808 h 4247535"/>
              <a:gd name="connsiteX601" fmla="*/ 7116581 w 13942035"/>
              <a:gd name="connsiteY601" fmla="*/ 3227336 h 4247535"/>
              <a:gd name="connsiteX602" fmla="*/ 7055230 w 13942035"/>
              <a:gd name="connsiteY602" fmla="*/ 3268400 h 4247535"/>
              <a:gd name="connsiteX603" fmla="*/ 7030692 w 13942035"/>
              <a:gd name="connsiteY603" fmla="*/ 3227336 h 4247535"/>
              <a:gd name="connsiteX604" fmla="*/ 7018422 w 13942035"/>
              <a:gd name="connsiteY604" fmla="*/ 3227339 h 4247535"/>
              <a:gd name="connsiteX605" fmla="*/ 7006152 w 13942035"/>
              <a:gd name="connsiteY605" fmla="*/ 3227336 h 4247535"/>
              <a:gd name="connsiteX606" fmla="*/ 6993883 w 13942035"/>
              <a:gd name="connsiteY606" fmla="*/ 3268398 h 4247535"/>
              <a:gd name="connsiteX607" fmla="*/ 6907992 w 13942035"/>
              <a:gd name="connsiteY607" fmla="*/ 3268400 h 4247535"/>
              <a:gd name="connsiteX608" fmla="*/ 6895722 w 13942035"/>
              <a:gd name="connsiteY608" fmla="*/ 3268398 h 4247535"/>
              <a:gd name="connsiteX609" fmla="*/ 6932532 w 13942035"/>
              <a:gd name="connsiteY609" fmla="*/ 3227336 h 4247535"/>
              <a:gd name="connsiteX610" fmla="*/ 6895722 w 13942035"/>
              <a:gd name="connsiteY610" fmla="*/ 3227339 h 4247535"/>
              <a:gd name="connsiteX611" fmla="*/ 6883454 w 13942035"/>
              <a:gd name="connsiteY611" fmla="*/ 3227336 h 4247535"/>
              <a:gd name="connsiteX612" fmla="*/ 6858912 w 13942035"/>
              <a:gd name="connsiteY612" fmla="*/ 3186275 h 4247535"/>
              <a:gd name="connsiteX613" fmla="*/ 6883454 w 13942035"/>
              <a:gd name="connsiteY613" fmla="*/ 3227336 h 4247535"/>
              <a:gd name="connsiteX614" fmla="*/ 6809833 w 13942035"/>
              <a:gd name="connsiteY614" fmla="*/ 3227336 h 4247535"/>
              <a:gd name="connsiteX615" fmla="*/ 6785292 w 13942035"/>
              <a:gd name="connsiteY615" fmla="*/ 3227336 h 4247535"/>
              <a:gd name="connsiteX616" fmla="*/ 6799096 w 13942035"/>
              <a:gd name="connsiteY616" fmla="*/ 3247867 h 4247535"/>
              <a:gd name="connsiteX617" fmla="*/ 6791240 w 13942035"/>
              <a:gd name="connsiteY617" fmla="*/ 3257050 h 4247535"/>
              <a:gd name="connsiteX618" fmla="*/ 6803585 w 13942035"/>
              <a:gd name="connsiteY618" fmla="*/ 3257047 h 4247535"/>
              <a:gd name="connsiteX619" fmla="*/ 6860454 w 13942035"/>
              <a:gd name="connsiteY619" fmla="*/ 3257050 h 4247535"/>
              <a:gd name="connsiteX620" fmla="*/ 6918780 w 13942035"/>
              <a:gd name="connsiteY620" fmla="*/ 3275743 h 4247535"/>
              <a:gd name="connsiteX621" fmla="*/ 6965441 w 13942035"/>
              <a:gd name="connsiteY621" fmla="*/ 3275745 h 4247535"/>
              <a:gd name="connsiteX622" fmla="*/ 7023769 w 13942035"/>
              <a:gd name="connsiteY622" fmla="*/ 3275745 h 4247535"/>
              <a:gd name="connsiteX623" fmla="*/ 7033975 w 13942035"/>
              <a:gd name="connsiteY623" fmla="*/ 3275745 h 4247535"/>
              <a:gd name="connsiteX624" fmla="*/ 7035434 w 13942035"/>
              <a:gd name="connsiteY624" fmla="*/ 3275745 h 4247535"/>
              <a:gd name="connsiteX625" fmla="*/ 7070429 w 13942035"/>
              <a:gd name="connsiteY625" fmla="*/ 3275745 h 4247535"/>
              <a:gd name="connsiteX626" fmla="*/ 7093760 w 13942035"/>
              <a:gd name="connsiteY626" fmla="*/ 3294437 h 4247535"/>
              <a:gd name="connsiteX627" fmla="*/ 7106883 w 13942035"/>
              <a:gd name="connsiteY627" fmla="*/ 3294439 h 4247535"/>
              <a:gd name="connsiteX628" fmla="*/ 7117090 w 13942035"/>
              <a:gd name="connsiteY628" fmla="*/ 3294439 h 4247535"/>
              <a:gd name="connsiteX629" fmla="*/ 7105426 w 13942035"/>
              <a:gd name="connsiteY629" fmla="*/ 3275745 h 4247535"/>
              <a:gd name="connsiteX630" fmla="*/ 7117088 w 13942035"/>
              <a:gd name="connsiteY630" fmla="*/ 3275743 h 4247535"/>
              <a:gd name="connsiteX631" fmla="*/ 7128756 w 13942035"/>
              <a:gd name="connsiteY631" fmla="*/ 3294439 h 4247535"/>
              <a:gd name="connsiteX632" fmla="*/ 7206039 w 13942035"/>
              <a:gd name="connsiteY632" fmla="*/ 3296774 h 4247535"/>
              <a:gd name="connsiteX633" fmla="*/ 7272756 w 13942035"/>
              <a:gd name="connsiteY633" fmla="*/ 3309460 h 4247535"/>
              <a:gd name="connsiteX634" fmla="*/ 7276092 w 13942035"/>
              <a:gd name="connsiteY634" fmla="*/ 3309458 h 4247535"/>
              <a:gd name="connsiteX635" fmla="*/ 7288360 w 13942035"/>
              <a:gd name="connsiteY635" fmla="*/ 3268400 h 4247535"/>
              <a:gd name="connsiteX636" fmla="*/ 7276092 w 13942035"/>
              <a:gd name="connsiteY636" fmla="*/ 3227339 h 4247535"/>
              <a:gd name="connsiteX637" fmla="*/ 7307722 w 13942035"/>
              <a:gd name="connsiteY637" fmla="*/ 3178169 h 4247535"/>
              <a:gd name="connsiteX638" fmla="*/ 7297902 w 13942035"/>
              <a:gd name="connsiteY638" fmla="*/ 3172924 h 4247535"/>
              <a:gd name="connsiteX639" fmla="*/ 7287908 w 13942035"/>
              <a:gd name="connsiteY639" fmla="*/ 3167586 h 4247535"/>
              <a:gd name="connsiteX640" fmla="*/ 7288360 w 13942035"/>
              <a:gd name="connsiteY640" fmla="*/ 3186274 h 4247535"/>
              <a:gd name="connsiteX641" fmla="*/ 7263820 w 13942035"/>
              <a:gd name="connsiteY641" fmla="*/ 3186274 h 4247535"/>
              <a:gd name="connsiteX642" fmla="*/ 7239280 w 13942035"/>
              <a:gd name="connsiteY642" fmla="*/ 3186275 h 4247535"/>
              <a:gd name="connsiteX643" fmla="*/ 7239280 w 13942035"/>
              <a:gd name="connsiteY643" fmla="*/ 3227336 h 4247535"/>
              <a:gd name="connsiteX644" fmla="*/ 7227010 w 13942035"/>
              <a:gd name="connsiteY644" fmla="*/ 3227339 h 4247535"/>
              <a:gd name="connsiteX645" fmla="*/ 7214741 w 13942035"/>
              <a:gd name="connsiteY645" fmla="*/ 3227336 h 4247535"/>
              <a:gd name="connsiteX646" fmla="*/ 7214741 w 13942035"/>
              <a:gd name="connsiteY646" fmla="*/ 3186275 h 4247535"/>
              <a:gd name="connsiteX647" fmla="*/ 7212946 w 13942035"/>
              <a:gd name="connsiteY647" fmla="*/ 3182273 h 4247535"/>
              <a:gd name="connsiteX648" fmla="*/ 7211864 w 13942035"/>
              <a:gd name="connsiteY648" fmla="*/ 3179859 h 4247535"/>
              <a:gd name="connsiteX649" fmla="*/ 7200936 w 13942035"/>
              <a:gd name="connsiteY649" fmla="*/ 3165746 h 4247535"/>
              <a:gd name="connsiteX650" fmla="*/ 7497722 w 13942035"/>
              <a:gd name="connsiteY650" fmla="*/ 3163578 h 4247535"/>
              <a:gd name="connsiteX651" fmla="*/ 7500017 w 13942035"/>
              <a:gd name="connsiteY651" fmla="*/ 3165746 h 4247535"/>
              <a:gd name="connsiteX652" fmla="*/ 7500384 w 13942035"/>
              <a:gd name="connsiteY652" fmla="*/ 3166246 h 4247535"/>
              <a:gd name="connsiteX653" fmla="*/ 7502046 w 13942035"/>
              <a:gd name="connsiteY653" fmla="*/ 3163578 h 4247535"/>
              <a:gd name="connsiteX654" fmla="*/ 7499130 w 13942035"/>
              <a:gd name="connsiteY654" fmla="*/ 3163578 h 4247535"/>
              <a:gd name="connsiteX655" fmla="*/ 7498401 w 13942035"/>
              <a:gd name="connsiteY655" fmla="*/ 3163578 h 4247535"/>
              <a:gd name="connsiteX656" fmla="*/ 4049107 w 13942035"/>
              <a:gd name="connsiteY656" fmla="*/ 3144884 h 4247535"/>
              <a:gd name="connsiteX657" fmla="*/ 4048179 w 13942035"/>
              <a:gd name="connsiteY657" fmla="*/ 3145213 h 4247535"/>
              <a:gd name="connsiteX658" fmla="*/ 4049092 w 13942035"/>
              <a:gd name="connsiteY658" fmla="*/ 3145213 h 4247535"/>
              <a:gd name="connsiteX659" fmla="*/ 4052202 w 13942035"/>
              <a:gd name="connsiteY659" fmla="*/ 3145213 h 4247535"/>
              <a:gd name="connsiteX660" fmla="*/ 9706798 w 13942035"/>
              <a:gd name="connsiteY660" fmla="*/ 3144882 h 4247535"/>
              <a:gd name="connsiteX661" fmla="*/ 9718462 w 13942035"/>
              <a:gd name="connsiteY661" fmla="*/ 3144884 h 4247535"/>
              <a:gd name="connsiteX662" fmla="*/ 9776787 w 13942035"/>
              <a:gd name="connsiteY662" fmla="*/ 3144884 h 4247535"/>
              <a:gd name="connsiteX663" fmla="*/ 9811786 w 13942035"/>
              <a:gd name="connsiteY663" fmla="*/ 3163577 h 4247535"/>
              <a:gd name="connsiteX664" fmla="*/ 9811786 w 13942035"/>
              <a:gd name="connsiteY664" fmla="*/ 3182271 h 4247535"/>
              <a:gd name="connsiteX665" fmla="*/ 9765123 w 13942035"/>
              <a:gd name="connsiteY665" fmla="*/ 3182271 h 4247535"/>
              <a:gd name="connsiteX666" fmla="*/ 9706798 w 13942035"/>
              <a:gd name="connsiteY666" fmla="*/ 3182273 h 4247535"/>
              <a:gd name="connsiteX667" fmla="*/ 9683467 w 13942035"/>
              <a:gd name="connsiteY667" fmla="*/ 3163577 h 4247535"/>
              <a:gd name="connsiteX668" fmla="*/ 9695133 w 13942035"/>
              <a:gd name="connsiteY668" fmla="*/ 3144884 h 4247535"/>
              <a:gd name="connsiteX669" fmla="*/ 7968662 w 13942035"/>
              <a:gd name="connsiteY669" fmla="*/ 3144882 h 4247535"/>
              <a:gd name="connsiteX670" fmla="*/ 7956994 w 13942035"/>
              <a:gd name="connsiteY670" fmla="*/ 3144884 h 4247535"/>
              <a:gd name="connsiteX671" fmla="*/ 7933664 w 13942035"/>
              <a:gd name="connsiteY671" fmla="*/ 3144884 h 4247535"/>
              <a:gd name="connsiteX672" fmla="*/ 7956996 w 13942035"/>
              <a:gd name="connsiteY672" fmla="*/ 3163578 h 4247535"/>
              <a:gd name="connsiteX673" fmla="*/ 7968662 w 13942035"/>
              <a:gd name="connsiteY673" fmla="*/ 3144882 h 4247535"/>
              <a:gd name="connsiteX674" fmla="*/ 2742589 w 13942035"/>
              <a:gd name="connsiteY674" fmla="*/ 3144882 h 4247535"/>
              <a:gd name="connsiteX675" fmla="*/ 2754254 w 13942035"/>
              <a:gd name="connsiteY675" fmla="*/ 3144882 h 4247535"/>
              <a:gd name="connsiteX676" fmla="*/ 2765919 w 13942035"/>
              <a:gd name="connsiteY676" fmla="*/ 3163578 h 4247535"/>
              <a:gd name="connsiteX677" fmla="*/ 2761545 w 13942035"/>
              <a:gd name="connsiteY677" fmla="*/ 3163578 h 4247535"/>
              <a:gd name="connsiteX678" fmla="*/ 2754254 w 13942035"/>
              <a:gd name="connsiteY678" fmla="*/ 3163577 h 4247535"/>
              <a:gd name="connsiteX679" fmla="*/ 2742589 w 13942035"/>
              <a:gd name="connsiteY679" fmla="*/ 3163577 h 4247535"/>
              <a:gd name="connsiteX680" fmla="*/ 2742589 w 13942035"/>
              <a:gd name="connsiteY680" fmla="*/ 3144882 h 4247535"/>
              <a:gd name="connsiteX681" fmla="*/ 9172499 w 13942035"/>
              <a:gd name="connsiteY681" fmla="*/ 3143093 h 4247535"/>
              <a:gd name="connsiteX682" fmla="*/ 9175445 w 13942035"/>
              <a:gd name="connsiteY682" fmla="*/ 3145017 h 4247535"/>
              <a:gd name="connsiteX683" fmla="*/ 9195711 w 13942035"/>
              <a:gd name="connsiteY683" fmla="*/ 3145176 h 4247535"/>
              <a:gd name="connsiteX684" fmla="*/ 9228516 w 13942035"/>
              <a:gd name="connsiteY684" fmla="*/ 3163578 h 4247535"/>
              <a:gd name="connsiteX685" fmla="*/ 9221227 w 13942035"/>
              <a:gd name="connsiteY685" fmla="*/ 3163577 h 4247535"/>
              <a:gd name="connsiteX686" fmla="*/ 9203879 w 13942035"/>
              <a:gd name="connsiteY686" fmla="*/ 3163578 h 4247535"/>
              <a:gd name="connsiteX687" fmla="*/ 9208630 w 13942035"/>
              <a:gd name="connsiteY687" fmla="*/ 3166679 h 4247535"/>
              <a:gd name="connsiteX688" fmla="*/ 9201102 w 13942035"/>
              <a:gd name="connsiteY688" fmla="*/ 3215353 h 4247535"/>
              <a:gd name="connsiteX689" fmla="*/ 9202093 w 13942035"/>
              <a:gd name="connsiteY689" fmla="*/ 3216145 h 4247535"/>
              <a:gd name="connsiteX690" fmla="*/ 9176749 w 13942035"/>
              <a:gd name="connsiteY690" fmla="*/ 3388223 h 4247535"/>
              <a:gd name="connsiteX691" fmla="*/ 9150436 w 13942035"/>
              <a:gd name="connsiteY691" fmla="*/ 3385440 h 4247535"/>
              <a:gd name="connsiteX692" fmla="*/ 9118482 w 13942035"/>
              <a:gd name="connsiteY692" fmla="*/ 3227543 h 4247535"/>
              <a:gd name="connsiteX693" fmla="*/ 9142548 w 13942035"/>
              <a:gd name="connsiteY693" fmla="*/ 3210458 h 4247535"/>
              <a:gd name="connsiteX694" fmla="*/ 9141595 w 13942035"/>
              <a:gd name="connsiteY694" fmla="*/ 3203230 h 4247535"/>
              <a:gd name="connsiteX695" fmla="*/ 9156796 w 13942035"/>
              <a:gd name="connsiteY695" fmla="*/ 3160849 h 4247535"/>
              <a:gd name="connsiteX696" fmla="*/ 9159661 w 13942035"/>
              <a:gd name="connsiteY696" fmla="*/ 3157609 h 4247535"/>
              <a:gd name="connsiteX697" fmla="*/ 9158527 w 13942035"/>
              <a:gd name="connsiteY697" fmla="*/ 3144882 h 4247535"/>
              <a:gd name="connsiteX698" fmla="*/ 9170830 w 13942035"/>
              <a:gd name="connsiteY698" fmla="*/ 3144980 h 4247535"/>
              <a:gd name="connsiteX699" fmla="*/ 11089562 w 13942035"/>
              <a:gd name="connsiteY699" fmla="*/ 3125931 h 4247535"/>
              <a:gd name="connsiteX700" fmla="*/ 11089603 w 13942035"/>
              <a:gd name="connsiteY700" fmla="*/ 3126190 h 4247535"/>
              <a:gd name="connsiteX701" fmla="*/ 11089753 w 13942035"/>
              <a:gd name="connsiteY701" fmla="*/ 3126188 h 4247535"/>
              <a:gd name="connsiteX702" fmla="*/ 4648410 w 13942035"/>
              <a:gd name="connsiteY702" fmla="*/ 3104152 h 4247535"/>
              <a:gd name="connsiteX703" fmla="*/ 4642582 w 13942035"/>
              <a:gd name="connsiteY703" fmla="*/ 3114505 h 4247535"/>
              <a:gd name="connsiteX704" fmla="*/ 4667370 w 13942035"/>
              <a:gd name="connsiteY704" fmla="*/ 3126190 h 4247535"/>
              <a:gd name="connsiteX705" fmla="*/ 4685004 w 13942035"/>
              <a:gd name="connsiteY705" fmla="*/ 3126190 h 4247535"/>
              <a:gd name="connsiteX706" fmla="*/ 4679965 w 13942035"/>
              <a:gd name="connsiteY706" fmla="*/ 3115241 h 4247535"/>
              <a:gd name="connsiteX707" fmla="*/ 4674661 w 13942035"/>
              <a:gd name="connsiteY707" fmla="*/ 3109831 h 4247535"/>
              <a:gd name="connsiteX708" fmla="*/ 4667370 w 13942035"/>
              <a:gd name="connsiteY708" fmla="*/ 3107495 h 4247535"/>
              <a:gd name="connsiteX709" fmla="*/ 4667370 w 13942035"/>
              <a:gd name="connsiteY709" fmla="*/ 3105160 h 4247535"/>
              <a:gd name="connsiteX710" fmla="*/ 4667370 w 13942035"/>
              <a:gd name="connsiteY710" fmla="*/ 3104152 h 4247535"/>
              <a:gd name="connsiteX711" fmla="*/ 12351255 w 13942035"/>
              <a:gd name="connsiteY711" fmla="*/ 3092149 h 4247535"/>
              <a:gd name="connsiteX712" fmla="*/ 12391066 w 13942035"/>
              <a:gd name="connsiteY712" fmla="*/ 3181376 h 4247535"/>
              <a:gd name="connsiteX713" fmla="*/ 12360216 w 13942035"/>
              <a:gd name="connsiteY713" fmla="*/ 3195605 h 4247535"/>
              <a:gd name="connsiteX714" fmla="*/ 12324281 w 13942035"/>
              <a:gd name="connsiteY714" fmla="*/ 3104834 h 4247535"/>
              <a:gd name="connsiteX715" fmla="*/ 12351255 w 13942035"/>
              <a:gd name="connsiteY715" fmla="*/ 3092149 h 4247535"/>
              <a:gd name="connsiteX716" fmla="*/ 9333506 w 13942035"/>
              <a:gd name="connsiteY716" fmla="*/ 3088799 h 4247535"/>
              <a:gd name="connsiteX717" fmla="*/ 9339339 w 13942035"/>
              <a:gd name="connsiteY717" fmla="*/ 3088802 h 4247535"/>
              <a:gd name="connsiteX718" fmla="*/ 9345171 w 13942035"/>
              <a:gd name="connsiteY718" fmla="*/ 3088799 h 4247535"/>
              <a:gd name="connsiteX719" fmla="*/ 9356837 w 13942035"/>
              <a:gd name="connsiteY719" fmla="*/ 3088802 h 4247535"/>
              <a:gd name="connsiteX720" fmla="*/ 9356837 w 13942035"/>
              <a:gd name="connsiteY720" fmla="*/ 3107495 h 4247535"/>
              <a:gd name="connsiteX721" fmla="*/ 9333506 w 13942035"/>
              <a:gd name="connsiteY721" fmla="*/ 3088799 h 4247535"/>
              <a:gd name="connsiteX722" fmla="*/ 3279194 w 13942035"/>
              <a:gd name="connsiteY722" fmla="*/ 3088799 h 4247535"/>
              <a:gd name="connsiteX723" fmla="*/ 3290859 w 13942035"/>
              <a:gd name="connsiteY723" fmla="*/ 3107494 h 4247535"/>
              <a:gd name="connsiteX724" fmla="*/ 3279192 w 13942035"/>
              <a:gd name="connsiteY724" fmla="*/ 3107495 h 4247535"/>
              <a:gd name="connsiteX725" fmla="*/ 3267529 w 13942035"/>
              <a:gd name="connsiteY725" fmla="*/ 3107494 h 4247535"/>
              <a:gd name="connsiteX726" fmla="*/ 3255865 w 13942035"/>
              <a:gd name="connsiteY726" fmla="*/ 3088802 h 4247535"/>
              <a:gd name="connsiteX727" fmla="*/ 3279194 w 13942035"/>
              <a:gd name="connsiteY727" fmla="*/ 3088799 h 4247535"/>
              <a:gd name="connsiteX728" fmla="*/ 3197539 w 13942035"/>
              <a:gd name="connsiteY728" fmla="*/ 3088799 h 4247535"/>
              <a:gd name="connsiteX729" fmla="*/ 3232531 w 13942035"/>
              <a:gd name="connsiteY729" fmla="*/ 3088799 h 4247535"/>
              <a:gd name="connsiteX730" fmla="*/ 3232533 w 13942035"/>
              <a:gd name="connsiteY730" fmla="*/ 3107495 h 4247535"/>
              <a:gd name="connsiteX731" fmla="*/ 3220866 w 13942035"/>
              <a:gd name="connsiteY731" fmla="*/ 3107495 h 4247535"/>
              <a:gd name="connsiteX732" fmla="*/ 3197539 w 13942035"/>
              <a:gd name="connsiteY732" fmla="*/ 3088799 h 4247535"/>
              <a:gd name="connsiteX733" fmla="*/ 3010892 w 13942035"/>
              <a:gd name="connsiteY733" fmla="*/ 3088799 h 4247535"/>
              <a:gd name="connsiteX734" fmla="*/ 3022557 w 13942035"/>
              <a:gd name="connsiteY734" fmla="*/ 3088802 h 4247535"/>
              <a:gd name="connsiteX735" fmla="*/ 3034223 w 13942035"/>
              <a:gd name="connsiteY735" fmla="*/ 3107494 h 4247535"/>
              <a:gd name="connsiteX736" fmla="*/ 3022557 w 13942035"/>
              <a:gd name="connsiteY736" fmla="*/ 3107495 h 4247535"/>
              <a:gd name="connsiteX737" fmla="*/ 3010892 w 13942035"/>
              <a:gd name="connsiteY737" fmla="*/ 3107494 h 4247535"/>
              <a:gd name="connsiteX738" fmla="*/ 3010892 w 13942035"/>
              <a:gd name="connsiteY738" fmla="*/ 3088799 h 4247535"/>
              <a:gd name="connsiteX739" fmla="*/ 3909124 w 13942035"/>
              <a:gd name="connsiteY739" fmla="*/ 3070106 h 4247535"/>
              <a:gd name="connsiteX740" fmla="*/ 3897457 w 13942035"/>
              <a:gd name="connsiteY740" fmla="*/ 3088802 h 4247535"/>
              <a:gd name="connsiteX741" fmla="*/ 3891562 w 13942035"/>
              <a:gd name="connsiteY741" fmla="*/ 3088799 h 4247535"/>
              <a:gd name="connsiteX742" fmla="*/ 3901853 w 13942035"/>
              <a:gd name="connsiteY742" fmla="*/ 3104152 h 4247535"/>
              <a:gd name="connsiteX743" fmla="*/ 3873830 w 13942035"/>
              <a:gd name="connsiteY743" fmla="*/ 3104154 h 4247535"/>
              <a:gd name="connsiteX744" fmla="*/ 3874127 w 13942035"/>
              <a:gd name="connsiteY744" fmla="*/ 3107495 h 4247535"/>
              <a:gd name="connsiteX745" fmla="*/ 3885792 w 13942035"/>
              <a:gd name="connsiteY745" fmla="*/ 3107495 h 4247535"/>
              <a:gd name="connsiteX746" fmla="*/ 3905449 w 13942035"/>
              <a:gd name="connsiteY746" fmla="*/ 3107495 h 4247535"/>
              <a:gd name="connsiteX747" fmla="*/ 3901853 w 13942035"/>
              <a:gd name="connsiteY747" fmla="*/ 3104152 h 4247535"/>
              <a:gd name="connsiteX748" fmla="*/ 3975463 w 13942035"/>
              <a:gd name="connsiteY748" fmla="*/ 3104154 h 4247535"/>
              <a:gd name="connsiteX749" fmla="*/ 3968910 w 13942035"/>
              <a:gd name="connsiteY749" fmla="*/ 3098149 h 4247535"/>
              <a:gd name="connsiteX750" fmla="*/ 3967450 w 13942035"/>
              <a:gd name="connsiteY750" fmla="*/ 3088799 h 4247535"/>
              <a:gd name="connsiteX751" fmla="*/ 3944118 w 13942035"/>
              <a:gd name="connsiteY751" fmla="*/ 3088802 h 4247535"/>
              <a:gd name="connsiteX752" fmla="*/ 3932453 w 13942035"/>
              <a:gd name="connsiteY752" fmla="*/ 3070107 h 4247535"/>
              <a:gd name="connsiteX753" fmla="*/ 3909124 w 13942035"/>
              <a:gd name="connsiteY753" fmla="*/ 3070106 h 4247535"/>
              <a:gd name="connsiteX754" fmla="*/ 9298510 w 13942035"/>
              <a:gd name="connsiteY754" fmla="*/ 3051410 h 4247535"/>
              <a:gd name="connsiteX755" fmla="*/ 9308717 w 13942035"/>
              <a:gd name="connsiteY755" fmla="*/ 3051413 h 4247535"/>
              <a:gd name="connsiteX756" fmla="*/ 9310176 w 13942035"/>
              <a:gd name="connsiteY756" fmla="*/ 3051413 h 4247535"/>
              <a:gd name="connsiteX757" fmla="*/ 9298510 w 13942035"/>
              <a:gd name="connsiteY757" fmla="*/ 3051410 h 4247535"/>
              <a:gd name="connsiteX758" fmla="*/ 3920788 w 13942035"/>
              <a:gd name="connsiteY758" fmla="*/ 3051410 h 4247535"/>
              <a:gd name="connsiteX759" fmla="*/ 3932241 w 13942035"/>
              <a:gd name="connsiteY759" fmla="*/ 3063093 h 4247535"/>
              <a:gd name="connsiteX760" fmla="*/ 3954318 w 13942035"/>
              <a:gd name="connsiteY760" fmla="*/ 3063093 h 4247535"/>
              <a:gd name="connsiteX761" fmla="*/ 3949951 w 13942035"/>
              <a:gd name="connsiteY761" fmla="*/ 3060759 h 4247535"/>
              <a:gd name="connsiteX762" fmla="*/ 3932451 w 13942035"/>
              <a:gd name="connsiteY762" fmla="*/ 3051410 h 4247535"/>
              <a:gd name="connsiteX763" fmla="*/ 3920788 w 13942035"/>
              <a:gd name="connsiteY763" fmla="*/ 3051410 h 4247535"/>
              <a:gd name="connsiteX764" fmla="*/ 9229180 w 13942035"/>
              <a:gd name="connsiteY764" fmla="*/ 3025837 h 4247535"/>
              <a:gd name="connsiteX765" fmla="*/ 9246301 w 13942035"/>
              <a:gd name="connsiteY765" fmla="*/ 3028906 h 4247535"/>
              <a:gd name="connsiteX766" fmla="*/ 9247956 w 13942035"/>
              <a:gd name="connsiteY766" fmla="*/ 3051413 h 4247535"/>
              <a:gd name="connsiteX767" fmla="*/ 9251849 w 13942035"/>
              <a:gd name="connsiteY767" fmla="*/ 3051413 h 4247535"/>
              <a:gd name="connsiteX768" fmla="*/ 9263515 w 13942035"/>
              <a:gd name="connsiteY768" fmla="*/ 3051413 h 4247535"/>
              <a:gd name="connsiteX769" fmla="*/ 9266431 w 13942035"/>
              <a:gd name="connsiteY769" fmla="*/ 3051413 h 4247535"/>
              <a:gd name="connsiteX770" fmla="*/ 9267160 w 13942035"/>
              <a:gd name="connsiteY770" fmla="*/ 3051413 h 4247535"/>
              <a:gd name="connsiteX771" fmla="*/ 9275181 w 13942035"/>
              <a:gd name="connsiteY771" fmla="*/ 3051413 h 4247535"/>
              <a:gd name="connsiteX772" fmla="*/ 9256222 w 13942035"/>
              <a:gd name="connsiteY772" fmla="*/ 3060759 h 4247535"/>
              <a:gd name="connsiteX773" fmla="*/ 9292354 w 13942035"/>
              <a:gd name="connsiteY773" fmla="*/ 3068745 h 4247535"/>
              <a:gd name="connsiteX774" fmla="*/ 9296308 w 13942035"/>
              <a:gd name="connsiteY774" fmla="*/ 3067068 h 4247535"/>
              <a:gd name="connsiteX775" fmla="*/ 9296037 w 13942035"/>
              <a:gd name="connsiteY775" fmla="*/ 3069559 h 4247535"/>
              <a:gd name="connsiteX776" fmla="*/ 9298510 w 13942035"/>
              <a:gd name="connsiteY776" fmla="*/ 3070106 h 4247535"/>
              <a:gd name="connsiteX777" fmla="*/ 9310176 w 13942035"/>
              <a:gd name="connsiteY777" fmla="*/ 3088799 h 4247535"/>
              <a:gd name="connsiteX778" fmla="*/ 9317467 w 13942035"/>
              <a:gd name="connsiteY778" fmla="*/ 3088802 h 4247535"/>
              <a:gd name="connsiteX779" fmla="*/ 9321842 w 13942035"/>
              <a:gd name="connsiteY779" fmla="*/ 3088802 h 4247535"/>
              <a:gd name="connsiteX780" fmla="*/ 9310176 w 13942035"/>
              <a:gd name="connsiteY780" fmla="*/ 3107494 h 4247535"/>
              <a:gd name="connsiteX781" fmla="*/ 9298509 w 13942035"/>
              <a:gd name="connsiteY781" fmla="*/ 3107495 h 4247535"/>
              <a:gd name="connsiteX782" fmla="*/ 9291918 w 13942035"/>
              <a:gd name="connsiteY782" fmla="*/ 3107495 h 4247535"/>
              <a:gd name="connsiteX783" fmla="*/ 9290927 w 13942035"/>
              <a:gd name="connsiteY783" fmla="*/ 3116610 h 4247535"/>
              <a:gd name="connsiteX784" fmla="*/ 9262406 w 13942035"/>
              <a:gd name="connsiteY784" fmla="*/ 3139792 h 4247535"/>
              <a:gd name="connsiteX785" fmla="*/ 9238525 w 13942035"/>
              <a:gd name="connsiteY785" fmla="*/ 3130531 h 4247535"/>
              <a:gd name="connsiteX786" fmla="*/ 9251851 w 13942035"/>
              <a:gd name="connsiteY786" fmla="*/ 3085907 h 4247535"/>
              <a:gd name="connsiteX787" fmla="*/ 9275688 w 13942035"/>
              <a:gd name="connsiteY787" fmla="*/ 3075806 h 4247535"/>
              <a:gd name="connsiteX788" fmla="*/ 9275181 w 13942035"/>
              <a:gd name="connsiteY788" fmla="*/ 3070107 h 4247535"/>
              <a:gd name="connsiteX789" fmla="*/ 9243099 w 13942035"/>
              <a:gd name="connsiteY789" fmla="*/ 3067769 h 4247535"/>
              <a:gd name="connsiteX790" fmla="*/ 9242194 w 13942035"/>
              <a:gd name="connsiteY790" fmla="*/ 3066753 h 4247535"/>
              <a:gd name="connsiteX791" fmla="*/ 9235221 w 13942035"/>
              <a:gd name="connsiteY791" fmla="*/ 3076391 h 4247535"/>
              <a:gd name="connsiteX792" fmla="*/ 9211199 w 13942035"/>
              <a:gd name="connsiteY792" fmla="*/ 3074322 h 4247535"/>
              <a:gd name="connsiteX793" fmla="*/ 9229180 w 13942035"/>
              <a:gd name="connsiteY793" fmla="*/ 3025837 h 4247535"/>
              <a:gd name="connsiteX794" fmla="*/ 11134344 w 13942035"/>
              <a:gd name="connsiteY794" fmla="*/ 3018699 h 4247535"/>
              <a:gd name="connsiteX795" fmla="*/ 11141633 w 13942035"/>
              <a:gd name="connsiteY795" fmla="*/ 3032716 h 4247535"/>
              <a:gd name="connsiteX796" fmla="*/ 11137258 w 13942035"/>
              <a:gd name="connsiteY796" fmla="*/ 3032719 h 4247535"/>
              <a:gd name="connsiteX797" fmla="*/ 11129969 w 13942035"/>
              <a:gd name="connsiteY797" fmla="*/ 3032716 h 4247535"/>
              <a:gd name="connsiteX798" fmla="*/ 11118304 w 13942035"/>
              <a:gd name="connsiteY798" fmla="*/ 3051413 h 4247535"/>
              <a:gd name="connsiteX799" fmla="*/ 11118304 w 13942035"/>
              <a:gd name="connsiteY799" fmla="*/ 3032719 h 4247535"/>
              <a:gd name="connsiteX800" fmla="*/ 11134344 w 13942035"/>
              <a:gd name="connsiteY800" fmla="*/ 3018699 h 4247535"/>
              <a:gd name="connsiteX801" fmla="*/ 12438094 w 13942035"/>
              <a:gd name="connsiteY801" fmla="*/ 3016101 h 4247535"/>
              <a:gd name="connsiteX802" fmla="*/ 12486166 w 13942035"/>
              <a:gd name="connsiteY802" fmla="*/ 3082767 h 4247535"/>
              <a:gd name="connsiteX803" fmla="*/ 12438094 w 13942035"/>
              <a:gd name="connsiteY803" fmla="*/ 3016101 h 4247535"/>
              <a:gd name="connsiteX804" fmla="*/ 11296817 w 13942035"/>
              <a:gd name="connsiteY804" fmla="*/ 3012470 h 4247535"/>
              <a:gd name="connsiteX805" fmla="*/ 11315995 w 13942035"/>
              <a:gd name="connsiteY805" fmla="*/ 3056503 h 4247535"/>
              <a:gd name="connsiteX806" fmla="*/ 11309957 w 13942035"/>
              <a:gd name="connsiteY806" fmla="*/ 3063021 h 4247535"/>
              <a:gd name="connsiteX807" fmla="*/ 11347677 w 13942035"/>
              <a:gd name="connsiteY807" fmla="*/ 3060095 h 4247535"/>
              <a:gd name="connsiteX808" fmla="*/ 11412265 w 13942035"/>
              <a:gd name="connsiteY808" fmla="*/ 3080908 h 4247535"/>
              <a:gd name="connsiteX809" fmla="*/ 11448423 w 13942035"/>
              <a:gd name="connsiteY809" fmla="*/ 3108943 h 4247535"/>
              <a:gd name="connsiteX810" fmla="*/ 11356348 w 13942035"/>
              <a:gd name="connsiteY810" fmla="*/ 3127505 h 4247535"/>
              <a:gd name="connsiteX811" fmla="*/ 11353579 w 13942035"/>
              <a:gd name="connsiteY811" fmla="*/ 3235430 h 4247535"/>
              <a:gd name="connsiteX812" fmla="*/ 11312333 w 13942035"/>
              <a:gd name="connsiteY812" fmla="*/ 3115601 h 4247535"/>
              <a:gd name="connsiteX813" fmla="*/ 11270018 w 13942035"/>
              <a:gd name="connsiteY813" fmla="*/ 3066120 h 4247535"/>
              <a:gd name="connsiteX814" fmla="*/ 11303585 w 13942035"/>
              <a:gd name="connsiteY814" fmla="*/ 3063515 h 4247535"/>
              <a:gd name="connsiteX815" fmla="*/ 11296127 w 13942035"/>
              <a:gd name="connsiteY815" fmla="*/ 3058042 h 4247535"/>
              <a:gd name="connsiteX816" fmla="*/ 11296817 w 13942035"/>
              <a:gd name="connsiteY816" fmla="*/ 3012470 h 4247535"/>
              <a:gd name="connsiteX817" fmla="*/ 12889794 w 13942035"/>
              <a:gd name="connsiteY817" fmla="*/ 3001964 h 4247535"/>
              <a:gd name="connsiteX818" fmla="*/ 12905459 w 13942035"/>
              <a:gd name="connsiteY818" fmla="*/ 3004627 h 4247535"/>
              <a:gd name="connsiteX819" fmla="*/ 12895209 w 13942035"/>
              <a:gd name="connsiteY819" fmla="*/ 3086632 h 4247535"/>
              <a:gd name="connsiteX820" fmla="*/ 12871111 w 13942035"/>
              <a:gd name="connsiteY820" fmla="*/ 3010581 h 4247535"/>
              <a:gd name="connsiteX821" fmla="*/ 12889794 w 13942035"/>
              <a:gd name="connsiteY821" fmla="*/ 3001964 h 4247535"/>
              <a:gd name="connsiteX822" fmla="*/ 11702226 w 13942035"/>
              <a:gd name="connsiteY822" fmla="*/ 2992862 h 4247535"/>
              <a:gd name="connsiteX823" fmla="*/ 11721186 w 13942035"/>
              <a:gd name="connsiteY823" fmla="*/ 3006771 h 4247535"/>
              <a:gd name="connsiteX824" fmla="*/ 11724844 w 13942035"/>
              <a:gd name="connsiteY824" fmla="*/ 3051407 h 4247535"/>
              <a:gd name="connsiteX825" fmla="*/ 11677223 w 13942035"/>
              <a:gd name="connsiteY825" fmla="*/ 3054700 h 4247535"/>
              <a:gd name="connsiteX826" fmla="*/ 11673613 w 13942035"/>
              <a:gd name="connsiteY826" fmla="*/ 3004100 h 4247535"/>
              <a:gd name="connsiteX827" fmla="*/ 11702226 w 13942035"/>
              <a:gd name="connsiteY827" fmla="*/ 2992862 h 4247535"/>
              <a:gd name="connsiteX828" fmla="*/ 11567715 w 13942035"/>
              <a:gd name="connsiteY828" fmla="*/ 2988230 h 4247535"/>
              <a:gd name="connsiteX829" fmla="*/ 11572510 w 13942035"/>
              <a:gd name="connsiteY829" fmla="*/ 3047277 h 4247535"/>
              <a:gd name="connsiteX830" fmla="*/ 11541923 w 13942035"/>
              <a:gd name="connsiteY830" fmla="*/ 3044645 h 4247535"/>
              <a:gd name="connsiteX831" fmla="*/ 11567715 w 13942035"/>
              <a:gd name="connsiteY831" fmla="*/ 2988230 h 4247535"/>
              <a:gd name="connsiteX832" fmla="*/ 12723338 w 13942035"/>
              <a:gd name="connsiteY832" fmla="*/ 2983381 h 4247535"/>
              <a:gd name="connsiteX833" fmla="*/ 12715738 w 13942035"/>
              <a:gd name="connsiteY833" fmla="*/ 3101226 h 4247535"/>
              <a:gd name="connsiteX834" fmla="*/ 12723338 w 13942035"/>
              <a:gd name="connsiteY834" fmla="*/ 2983381 h 4247535"/>
              <a:gd name="connsiteX835" fmla="*/ 3069220 w 13942035"/>
              <a:gd name="connsiteY835" fmla="*/ 2976633 h 4247535"/>
              <a:gd name="connsiteX836" fmla="*/ 3092550 w 13942035"/>
              <a:gd name="connsiteY836" fmla="*/ 2995329 h 4247535"/>
              <a:gd name="connsiteX837" fmla="*/ 3104214 w 13942035"/>
              <a:gd name="connsiteY837" fmla="*/ 3014022 h 4247535"/>
              <a:gd name="connsiteX838" fmla="*/ 3092550 w 13942035"/>
              <a:gd name="connsiteY838" fmla="*/ 3014022 h 4247535"/>
              <a:gd name="connsiteX839" fmla="*/ 3080883 w 13942035"/>
              <a:gd name="connsiteY839" fmla="*/ 3014022 h 4247535"/>
              <a:gd name="connsiteX840" fmla="*/ 3069220 w 13942035"/>
              <a:gd name="connsiteY840" fmla="*/ 2995328 h 4247535"/>
              <a:gd name="connsiteX841" fmla="*/ 3045888 w 13942035"/>
              <a:gd name="connsiteY841" fmla="*/ 2976635 h 4247535"/>
              <a:gd name="connsiteX842" fmla="*/ 3057551 w 13942035"/>
              <a:gd name="connsiteY842" fmla="*/ 2976635 h 4247535"/>
              <a:gd name="connsiteX843" fmla="*/ 3069220 w 13942035"/>
              <a:gd name="connsiteY843" fmla="*/ 2976633 h 4247535"/>
              <a:gd name="connsiteX844" fmla="*/ 11258475 w 13942035"/>
              <a:gd name="connsiteY844" fmla="*/ 2970287 h 4247535"/>
              <a:gd name="connsiteX845" fmla="*/ 11284582 w 13942035"/>
              <a:gd name="connsiteY845" fmla="*/ 2975936 h 4247535"/>
              <a:gd name="connsiteX846" fmla="*/ 11276181 w 13942035"/>
              <a:gd name="connsiteY846" fmla="*/ 3009517 h 4247535"/>
              <a:gd name="connsiteX847" fmla="*/ 11258475 w 13942035"/>
              <a:gd name="connsiteY847" fmla="*/ 2970287 h 4247535"/>
              <a:gd name="connsiteX848" fmla="*/ 11545779 w 13942035"/>
              <a:gd name="connsiteY848" fmla="*/ 2966994 h 4247535"/>
              <a:gd name="connsiteX849" fmla="*/ 11522046 w 13942035"/>
              <a:gd name="connsiteY849" fmla="*/ 2974972 h 4247535"/>
              <a:gd name="connsiteX850" fmla="*/ 11545779 w 13942035"/>
              <a:gd name="connsiteY850" fmla="*/ 2966994 h 4247535"/>
              <a:gd name="connsiteX851" fmla="*/ 11994249 w 13942035"/>
              <a:gd name="connsiteY851" fmla="*/ 2907646 h 4247535"/>
              <a:gd name="connsiteX852" fmla="*/ 12014753 w 13942035"/>
              <a:gd name="connsiteY852" fmla="*/ 2930469 h 4247535"/>
              <a:gd name="connsiteX853" fmla="*/ 12001454 w 13942035"/>
              <a:gd name="connsiteY853" fmla="*/ 2954362 h 4247535"/>
              <a:gd name="connsiteX854" fmla="*/ 11966652 w 13942035"/>
              <a:gd name="connsiteY854" fmla="*/ 2921438 h 4247535"/>
              <a:gd name="connsiteX855" fmla="*/ 11994249 w 13942035"/>
              <a:gd name="connsiteY855" fmla="*/ 2907646 h 4247535"/>
              <a:gd name="connsiteX856" fmla="*/ 10908326 w 13942035"/>
              <a:gd name="connsiteY856" fmla="*/ 2901858 h 4247535"/>
              <a:gd name="connsiteX857" fmla="*/ 10906382 w 13942035"/>
              <a:gd name="connsiteY857" fmla="*/ 2903274 h 4247535"/>
              <a:gd name="connsiteX858" fmla="*/ 10900167 w 13942035"/>
              <a:gd name="connsiteY858" fmla="*/ 2909388 h 4247535"/>
              <a:gd name="connsiteX859" fmla="*/ 10898505 w 13942035"/>
              <a:gd name="connsiteY859" fmla="*/ 2909012 h 4247535"/>
              <a:gd name="connsiteX860" fmla="*/ 10892289 w 13942035"/>
              <a:gd name="connsiteY860" fmla="*/ 2913543 h 4247535"/>
              <a:gd name="connsiteX861" fmla="*/ 10884996 w 13942035"/>
              <a:gd name="connsiteY861" fmla="*/ 2939246 h 4247535"/>
              <a:gd name="connsiteX862" fmla="*/ 10896664 w 13942035"/>
              <a:gd name="connsiteY862" fmla="*/ 2957941 h 4247535"/>
              <a:gd name="connsiteX863" fmla="*/ 10919993 w 13942035"/>
              <a:gd name="connsiteY863" fmla="*/ 2976635 h 4247535"/>
              <a:gd name="connsiteX864" fmla="*/ 10908328 w 13942035"/>
              <a:gd name="connsiteY864" fmla="*/ 2995329 h 4247535"/>
              <a:gd name="connsiteX865" fmla="*/ 10931659 w 13942035"/>
              <a:gd name="connsiteY865" fmla="*/ 3014025 h 4247535"/>
              <a:gd name="connsiteX866" fmla="*/ 10954989 w 13942035"/>
              <a:gd name="connsiteY866" fmla="*/ 3032719 h 4247535"/>
              <a:gd name="connsiteX867" fmla="*/ 10931659 w 13942035"/>
              <a:gd name="connsiteY867" fmla="*/ 3032719 h 4247535"/>
              <a:gd name="connsiteX868" fmla="*/ 10954989 w 13942035"/>
              <a:gd name="connsiteY868" fmla="*/ 3051413 h 4247535"/>
              <a:gd name="connsiteX869" fmla="*/ 10966653 w 13942035"/>
              <a:gd name="connsiteY869" fmla="*/ 3070107 h 4247535"/>
              <a:gd name="connsiteX870" fmla="*/ 11013316 w 13942035"/>
              <a:gd name="connsiteY870" fmla="*/ 3107494 h 4247535"/>
              <a:gd name="connsiteX871" fmla="*/ 11048313 w 13942035"/>
              <a:gd name="connsiteY871" fmla="*/ 3126190 h 4247535"/>
              <a:gd name="connsiteX872" fmla="*/ 11059978 w 13942035"/>
              <a:gd name="connsiteY872" fmla="*/ 3126188 h 4247535"/>
              <a:gd name="connsiteX873" fmla="*/ 11066340 w 13942035"/>
              <a:gd name="connsiteY873" fmla="*/ 3126190 h 4247535"/>
              <a:gd name="connsiteX874" fmla="*/ 11044435 w 13942035"/>
              <a:gd name="connsiteY874" fmla="*/ 3104242 h 4247535"/>
              <a:gd name="connsiteX875" fmla="*/ 11023357 w 13942035"/>
              <a:gd name="connsiteY875" fmla="*/ 3040774 h 4247535"/>
              <a:gd name="connsiteX876" fmla="*/ 11055064 w 13942035"/>
              <a:gd name="connsiteY876" fmla="*/ 3049263 h 4247535"/>
              <a:gd name="connsiteX877" fmla="*/ 11078822 w 13942035"/>
              <a:gd name="connsiteY877" fmla="*/ 3072780 h 4247535"/>
              <a:gd name="connsiteX878" fmla="*/ 11081395 w 13942035"/>
              <a:gd name="connsiteY878" fmla="*/ 3056384 h 4247535"/>
              <a:gd name="connsiteX879" fmla="*/ 11089027 w 13942035"/>
              <a:gd name="connsiteY879" fmla="*/ 3058991 h 4247535"/>
              <a:gd name="connsiteX880" fmla="*/ 11086224 w 13942035"/>
              <a:gd name="connsiteY880" fmla="*/ 3053747 h 4247535"/>
              <a:gd name="connsiteX881" fmla="*/ 11094974 w 13942035"/>
              <a:gd name="connsiteY881" fmla="*/ 3051413 h 4247535"/>
              <a:gd name="connsiteX882" fmla="*/ 11083308 w 13942035"/>
              <a:gd name="connsiteY882" fmla="*/ 3051413 h 4247535"/>
              <a:gd name="connsiteX883" fmla="*/ 11078933 w 13942035"/>
              <a:gd name="connsiteY883" fmla="*/ 3051413 h 4247535"/>
              <a:gd name="connsiteX884" fmla="*/ 11071642 w 13942035"/>
              <a:gd name="connsiteY884" fmla="*/ 3051410 h 4247535"/>
              <a:gd name="connsiteX885" fmla="*/ 11048313 w 13942035"/>
              <a:gd name="connsiteY885" fmla="*/ 3032716 h 4247535"/>
              <a:gd name="connsiteX886" fmla="*/ 11036647 w 13942035"/>
              <a:gd name="connsiteY886" fmla="*/ 3014022 h 4247535"/>
              <a:gd name="connsiteX887" fmla="*/ 11035188 w 13942035"/>
              <a:gd name="connsiteY887" fmla="*/ 3014025 h 4247535"/>
              <a:gd name="connsiteX888" fmla="*/ 11024981 w 13942035"/>
              <a:gd name="connsiteY888" fmla="*/ 3014025 h 4247535"/>
              <a:gd name="connsiteX889" fmla="*/ 11024981 w 13942035"/>
              <a:gd name="connsiteY889" fmla="*/ 3032719 h 4247535"/>
              <a:gd name="connsiteX890" fmla="*/ 11020606 w 13942035"/>
              <a:gd name="connsiteY890" fmla="*/ 3032716 h 4247535"/>
              <a:gd name="connsiteX891" fmla="*/ 11020425 w 13942035"/>
              <a:gd name="connsiteY891" fmla="*/ 3032719 h 4247535"/>
              <a:gd name="connsiteX892" fmla="*/ 11013316 w 13942035"/>
              <a:gd name="connsiteY892" fmla="*/ 3032719 h 4247535"/>
              <a:gd name="connsiteX893" fmla="*/ 11001652 w 13942035"/>
              <a:gd name="connsiteY893" fmla="*/ 3032719 h 4247535"/>
              <a:gd name="connsiteX894" fmla="*/ 11013316 w 13942035"/>
              <a:gd name="connsiteY894" fmla="*/ 3014025 h 4247535"/>
              <a:gd name="connsiteX895" fmla="*/ 11001652 w 13942035"/>
              <a:gd name="connsiteY895" fmla="*/ 3014025 h 4247535"/>
              <a:gd name="connsiteX896" fmla="*/ 10989984 w 13942035"/>
              <a:gd name="connsiteY896" fmla="*/ 2995329 h 4247535"/>
              <a:gd name="connsiteX897" fmla="*/ 10978320 w 13942035"/>
              <a:gd name="connsiteY897" fmla="*/ 2995328 h 4247535"/>
              <a:gd name="connsiteX898" fmla="*/ 10966654 w 13942035"/>
              <a:gd name="connsiteY898" fmla="*/ 2995328 h 4247535"/>
              <a:gd name="connsiteX899" fmla="*/ 11013316 w 13942035"/>
              <a:gd name="connsiteY899" fmla="*/ 2976635 h 4247535"/>
              <a:gd name="connsiteX900" fmla="*/ 11001652 w 13942035"/>
              <a:gd name="connsiteY900" fmla="*/ 2976633 h 4247535"/>
              <a:gd name="connsiteX901" fmla="*/ 10978320 w 13942035"/>
              <a:gd name="connsiteY901" fmla="*/ 2976635 h 4247535"/>
              <a:gd name="connsiteX902" fmla="*/ 10967930 w 13942035"/>
              <a:gd name="connsiteY902" fmla="*/ 2976635 h 4247535"/>
              <a:gd name="connsiteX903" fmla="*/ 10962280 w 13942035"/>
              <a:gd name="connsiteY903" fmla="*/ 2976635 h 4247535"/>
              <a:gd name="connsiteX904" fmla="*/ 10954989 w 13942035"/>
              <a:gd name="connsiteY904" fmla="*/ 2976633 h 4247535"/>
              <a:gd name="connsiteX905" fmla="*/ 10943325 w 13942035"/>
              <a:gd name="connsiteY905" fmla="*/ 2976633 h 4247535"/>
              <a:gd name="connsiteX906" fmla="*/ 10919993 w 13942035"/>
              <a:gd name="connsiteY906" fmla="*/ 2939245 h 4247535"/>
              <a:gd name="connsiteX907" fmla="*/ 10919993 w 13942035"/>
              <a:gd name="connsiteY907" fmla="*/ 2920550 h 4247535"/>
              <a:gd name="connsiteX908" fmla="*/ 10943325 w 13942035"/>
              <a:gd name="connsiteY908" fmla="*/ 2920553 h 4247535"/>
              <a:gd name="connsiteX909" fmla="*/ 10908326 w 13942035"/>
              <a:gd name="connsiteY909" fmla="*/ 2901858 h 4247535"/>
              <a:gd name="connsiteX910" fmla="*/ 12430523 w 13942035"/>
              <a:gd name="connsiteY910" fmla="*/ 2886572 h 4247535"/>
              <a:gd name="connsiteX911" fmla="*/ 12415519 w 13942035"/>
              <a:gd name="connsiteY911" fmla="*/ 2939899 h 4247535"/>
              <a:gd name="connsiteX912" fmla="*/ 12410172 w 13942035"/>
              <a:gd name="connsiteY912" fmla="*/ 2887499 h 4247535"/>
              <a:gd name="connsiteX913" fmla="*/ 12430523 w 13942035"/>
              <a:gd name="connsiteY913" fmla="*/ 2886572 h 4247535"/>
              <a:gd name="connsiteX914" fmla="*/ 11854339 w 13942035"/>
              <a:gd name="connsiteY914" fmla="*/ 2873448 h 4247535"/>
              <a:gd name="connsiteX915" fmla="*/ 11885045 w 13942035"/>
              <a:gd name="connsiteY915" fmla="*/ 2890245 h 4247535"/>
              <a:gd name="connsiteX916" fmla="*/ 11891790 w 13942035"/>
              <a:gd name="connsiteY916" fmla="*/ 2913581 h 4247535"/>
              <a:gd name="connsiteX917" fmla="*/ 11824294 w 13942035"/>
              <a:gd name="connsiteY917" fmla="*/ 2890324 h 4247535"/>
              <a:gd name="connsiteX918" fmla="*/ 11854339 w 13942035"/>
              <a:gd name="connsiteY918" fmla="*/ 2873448 h 4247535"/>
              <a:gd name="connsiteX919" fmla="*/ 3045888 w 13942035"/>
              <a:gd name="connsiteY919" fmla="*/ 2864467 h 4247535"/>
              <a:gd name="connsiteX920" fmla="*/ 3057553 w 13942035"/>
              <a:gd name="connsiteY920" fmla="*/ 2864467 h 4247535"/>
              <a:gd name="connsiteX921" fmla="*/ 3057551 w 13942035"/>
              <a:gd name="connsiteY921" fmla="*/ 2883163 h 4247535"/>
              <a:gd name="connsiteX922" fmla="*/ 3045888 w 13942035"/>
              <a:gd name="connsiteY922" fmla="*/ 2883163 h 4247535"/>
              <a:gd name="connsiteX923" fmla="*/ 3034223 w 13942035"/>
              <a:gd name="connsiteY923" fmla="*/ 2883163 h 4247535"/>
              <a:gd name="connsiteX924" fmla="*/ 3045888 w 13942035"/>
              <a:gd name="connsiteY924" fmla="*/ 2864467 h 4247535"/>
              <a:gd name="connsiteX925" fmla="*/ 2980339 w 13942035"/>
              <a:gd name="connsiteY925" fmla="*/ 2833311 h 4247535"/>
              <a:gd name="connsiteX926" fmla="*/ 2999225 w 13942035"/>
              <a:gd name="connsiteY926" fmla="*/ 2845776 h 4247535"/>
              <a:gd name="connsiteX927" fmla="*/ 2987562 w 13942035"/>
              <a:gd name="connsiteY927" fmla="*/ 2843439 h 4247535"/>
              <a:gd name="connsiteX928" fmla="*/ 2975896 w 13942035"/>
              <a:gd name="connsiteY928" fmla="*/ 2827081 h 4247535"/>
              <a:gd name="connsiteX929" fmla="*/ 2980339 w 13942035"/>
              <a:gd name="connsiteY929" fmla="*/ 2833311 h 4247535"/>
              <a:gd name="connsiteX930" fmla="*/ 2974437 w 13942035"/>
              <a:gd name="connsiteY930" fmla="*/ 2829417 h 4247535"/>
              <a:gd name="connsiteX931" fmla="*/ 2975896 w 13942035"/>
              <a:gd name="connsiteY931" fmla="*/ 2827081 h 4247535"/>
              <a:gd name="connsiteX932" fmla="*/ 12361644 w 13942035"/>
              <a:gd name="connsiteY932" fmla="*/ 2823370 h 4247535"/>
              <a:gd name="connsiteX933" fmla="*/ 12331787 w 13942035"/>
              <a:gd name="connsiteY933" fmla="*/ 2918281 h 4247535"/>
              <a:gd name="connsiteX934" fmla="*/ 12361644 w 13942035"/>
              <a:gd name="connsiteY934" fmla="*/ 2823370 h 4247535"/>
              <a:gd name="connsiteX935" fmla="*/ 11910076 w 13942035"/>
              <a:gd name="connsiteY935" fmla="*/ 2806491 h 4247535"/>
              <a:gd name="connsiteX936" fmla="*/ 11946383 w 13942035"/>
              <a:gd name="connsiteY936" fmla="*/ 2822314 h 4247535"/>
              <a:gd name="connsiteX937" fmla="*/ 11910076 w 13942035"/>
              <a:gd name="connsiteY937" fmla="*/ 2806491 h 4247535"/>
              <a:gd name="connsiteX938" fmla="*/ 12017489 w 13942035"/>
              <a:gd name="connsiteY938" fmla="*/ 2804875 h 4247535"/>
              <a:gd name="connsiteX939" fmla="*/ 12066576 w 13942035"/>
              <a:gd name="connsiteY939" fmla="*/ 2887599 h 4247535"/>
              <a:gd name="connsiteX940" fmla="*/ 12027329 w 13942035"/>
              <a:gd name="connsiteY940" fmla="*/ 2909956 h 4247535"/>
              <a:gd name="connsiteX941" fmla="*/ 11995678 w 13942035"/>
              <a:gd name="connsiteY941" fmla="*/ 2825992 h 4247535"/>
              <a:gd name="connsiteX942" fmla="*/ 12017489 w 13942035"/>
              <a:gd name="connsiteY942" fmla="*/ 2804875 h 4247535"/>
              <a:gd name="connsiteX943" fmla="*/ 11544050 w 13942035"/>
              <a:gd name="connsiteY943" fmla="*/ 2804355 h 4247535"/>
              <a:gd name="connsiteX944" fmla="*/ 11554091 w 13942035"/>
              <a:gd name="connsiteY944" fmla="*/ 2832477 h 4247535"/>
              <a:gd name="connsiteX945" fmla="*/ 11551138 w 13942035"/>
              <a:gd name="connsiteY945" fmla="*/ 2849839 h 4247535"/>
              <a:gd name="connsiteX946" fmla="*/ 11562117 w 13942035"/>
              <a:gd name="connsiteY946" fmla="*/ 2847788 h 4247535"/>
              <a:gd name="connsiteX947" fmla="*/ 11645259 w 13942035"/>
              <a:gd name="connsiteY947" fmla="*/ 2890258 h 4247535"/>
              <a:gd name="connsiteX948" fmla="*/ 11612997 w 13942035"/>
              <a:gd name="connsiteY948" fmla="*/ 2918278 h 4247535"/>
              <a:gd name="connsiteX949" fmla="*/ 11555697 w 13942035"/>
              <a:gd name="connsiteY949" fmla="*/ 2870313 h 4247535"/>
              <a:gd name="connsiteX950" fmla="*/ 11542704 w 13942035"/>
              <a:gd name="connsiteY950" fmla="*/ 2857475 h 4247535"/>
              <a:gd name="connsiteX951" fmla="*/ 11531725 w 13942035"/>
              <a:gd name="connsiteY951" fmla="*/ 2860856 h 4247535"/>
              <a:gd name="connsiteX952" fmla="*/ 11532963 w 13942035"/>
              <a:gd name="connsiteY952" fmla="*/ 2861603 h 4247535"/>
              <a:gd name="connsiteX953" fmla="*/ 11557499 w 13942035"/>
              <a:gd name="connsiteY953" fmla="*/ 2929833 h 4247535"/>
              <a:gd name="connsiteX954" fmla="*/ 11526882 w 13942035"/>
              <a:gd name="connsiteY954" fmla="*/ 2926902 h 4247535"/>
              <a:gd name="connsiteX955" fmla="*/ 11477264 w 13942035"/>
              <a:gd name="connsiteY955" fmla="*/ 2850817 h 4247535"/>
              <a:gd name="connsiteX956" fmla="*/ 11509955 w 13942035"/>
              <a:gd name="connsiteY956" fmla="*/ 2847749 h 4247535"/>
              <a:gd name="connsiteX957" fmla="*/ 11530779 w 13942035"/>
              <a:gd name="connsiteY957" fmla="*/ 2860288 h 4247535"/>
              <a:gd name="connsiteX958" fmla="*/ 11527398 w 13942035"/>
              <a:gd name="connsiteY958" fmla="*/ 2831182 h 4247535"/>
              <a:gd name="connsiteX959" fmla="*/ 11528274 w 13942035"/>
              <a:gd name="connsiteY959" fmla="*/ 2806252 h 4247535"/>
              <a:gd name="connsiteX960" fmla="*/ 11544050 w 13942035"/>
              <a:gd name="connsiteY960" fmla="*/ 2804355 h 4247535"/>
              <a:gd name="connsiteX961" fmla="*/ 12509142 w 13942035"/>
              <a:gd name="connsiteY961" fmla="*/ 2779106 h 4247535"/>
              <a:gd name="connsiteX962" fmla="*/ 12531413 w 13942035"/>
              <a:gd name="connsiteY962" fmla="*/ 2781821 h 4247535"/>
              <a:gd name="connsiteX963" fmla="*/ 12513452 w 13942035"/>
              <a:gd name="connsiteY963" fmla="*/ 2887377 h 4247535"/>
              <a:gd name="connsiteX964" fmla="*/ 12485432 w 13942035"/>
              <a:gd name="connsiteY964" fmla="*/ 2792346 h 4247535"/>
              <a:gd name="connsiteX965" fmla="*/ 12509142 w 13942035"/>
              <a:gd name="connsiteY965" fmla="*/ 2779106 h 4247535"/>
              <a:gd name="connsiteX966" fmla="*/ 11241915 w 13942035"/>
              <a:gd name="connsiteY966" fmla="*/ 2771327 h 4247535"/>
              <a:gd name="connsiteX967" fmla="*/ 11296752 w 13942035"/>
              <a:gd name="connsiteY967" fmla="*/ 2820166 h 4247535"/>
              <a:gd name="connsiteX968" fmla="*/ 11273890 w 13942035"/>
              <a:gd name="connsiteY968" fmla="*/ 2931946 h 4247535"/>
              <a:gd name="connsiteX969" fmla="*/ 11185324 w 13942035"/>
              <a:gd name="connsiteY969" fmla="*/ 2810111 h 4247535"/>
              <a:gd name="connsiteX970" fmla="*/ 11241915 w 13942035"/>
              <a:gd name="connsiteY970" fmla="*/ 2771327 h 4247535"/>
              <a:gd name="connsiteX971" fmla="*/ 12177538 w 13942035"/>
              <a:gd name="connsiteY971" fmla="*/ 2750645 h 4247535"/>
              <a:gd name="connsiteX972" fmla="*/ 12222612 w 13942035"/>
              <a:gd name="connsiteY972" fmla="*/ 2760214 h 4247535"/>
              <a:gd name="connsiteX973" fmla="*/ 12201582 w 13942035"/>
              <a:gd name="connsiteY973" fmla="*/ 2815162 h 4247535"/>
              <a:gd name="connsiteX974" fmla="*/ 12183594 w 13942035"/>
              <a:gd name="connsiteY974" fmla="*/ 2814633 h 4247535"/>
              <a:gd name="connsiteX975" fmla="*/ 12177538 w 13942035"/>
              <a:gd name="connsiteY975" fmla="*/ 2750645 h 4247535"/>
              <a:gd name="connsiteX976" fmla="*/ 11725587 w 13942035"/>
              <a:gd name="connsiteY976" fmla="*/ 2742021 h 4247535"/>
              <a:gd name="connsiteX977" fmla="*/ 11776073 w 13942035"/>
              <a:gd name="connsiteY977" fmla="*/ 2796206 h 4247535"/>
              <a:gd name="connsiteX978" fmla="*/ 11768714 w 13942035"/>
              <a:gd name="connsiteY978" fmla="*/ 2810466 h 4247535"/>
              <a:gd name="connsiteX979" fmla="*/ 11771968 w 13942035"/>
              <a:gd name="connsiteY979" fmla="*/ 2815247 h 4247535"/>
              <a:gd name="connsiteX980" fmla="*/ 11792373 w 13942035"/>
              <a:gd name="connsiteY980" fmla="*/ 2889973 h 4247535"/>
              <a:gd name="connsiteX981" fmla="*/ 11731036 w 13942035"/>
              <a:gd name="connsiteY981" fmla="*/ 2832901 h 4247535"/>
              <a:gd name="connsiteX982" fmla="*/ 11724957 w 13942035"/>
              <a:gd name="connsiteY982" fmla="*/ 2805522 h 4247535"/>
              <a:gd name="connsiteX983" fmla="*/ 11722000 w 13942035"/>
              <a:gd name="connsiteY983" fmla="*/ 2802833 h 4247535"/>
              <a:gd name="connsiteX984" fmla="*/ 11702474 w 13942035"/>
              <a:gd name="connsiteY984" fmla="*/ 2783377 h 4247535"/>
              <a:gd name="connsiteX985" fmla="*/ 11725587 w 13942035"/>
              <a:gd name="connsiteY985" fmla="*/ 2742021 h 4247535"/>
              <a:gd name="connsiteX986" fmla="*/ 2533816 w 13942035"/>
              <a:gd name="connsiteY986" fmla="*/ 2732320 h 4247535"/>
              <a:gd name="connsiteX987" fmla="*/ 2532611 w 13942035"/>
              <a:gd name="connsiteY987" fmla="*/ 2733608 h 4247535"/>
              <a:gd name="connsiteX988" fmla="*/ 2537249 w 13942035"/>
              <a:gd name="connsiteY988" fmla="*/ 2733608 h 4247535"/>
              <a:gd name="connsiteX989" fmla="*/ 11329316 w 13942035"/>
              <a:gd name="connsiteY989" fmla="*/ 2725122 h 4247535"/>
              <a:gd name="connsiteX990" fmla="*/ 11396733 w 13942035"/>
              <a:gd name="connsiteY990" fmla="*/ 2758363 h 4247535"/>
              <a:gd name="connsiteX991" fmla="*/ 11343984 w 13942035"/>
              <a:gd name="connsiteY991" fmla="*/ 2819390 h 4247535"/>
              <a:gd name="connsiteX992" fmla="*/ 11329316 w 13942035"/>
              <a:gd name="connsiteY992" fmla="*/ 2725122 h 4247535"/>
              <a:gd name="connsiteX993" fmla="*/ 12936652 w 13942035"/>
              <a:gd name="connsiteY993" fmla="*/ 2724639 h 4247535"/>
              <a:gd name="connsiteX994" fmla="*/ 12960907 w 13942035"/>
              <a:gd name="connsiteY994" fmla="*/ 2733040 h 4247535"/>
              <a:gd name="connsiteX995" fmla="*/ 12988079 w 13942035"/>
              <a:gd name="connsiteY995" fmla="*/ 2782918 h 4247535"/>
              <a:gd name="connsiteX996" fmla="*/ 12915488 w 13942035"/>
              <a:gd name="connsiteY996" fmla="*/ 2737738 h 4247535"/>
              <a:gd name="connsiteX997" fmla="*/ 12936652 w 13942035"/>
              <a:gd name="connsiteY997" fmla="*/ 2724639 h 4247535"/>
              <a:gd name="connsiteX998" fmla="*/ 11439459 w 13942035"/>
              <a:gd name="connsiteY998" fmla="*/ 2716975 h 4247535"/>
              <a:gd name="connsiteX999" fmla="*/ 11452749 w 13942035"/>
              <a:gd name="connsiteY999" fmla="*/ 2722343 h 4247535"/>
              <a:gd name="connsiteX1000" fmla="*/ 11458586 w 13942035"/>
              <a:gd name="connsiteY1000" fmla="*/ 2734493 h 4247535"/>
              <a:gd name="connsiteX1001" fmla="*/ 11463041 w 13942035"/>
              <a:gd name="connsiteY1001" fmla="*/ 2734627 h 4247535"/>
              <a:gd name="connsiteX1002" fmla="*/ 11479941 w 13942035"/>
              <a:gd name="connsiteY1002" fmla="*/ 2754422 h 4247535"/>
              <a:gd name="connsiteX1003" fmla="*/ 11456160 w 13942035"/>
              <a:gd name="connsiteY1003" fmla="*/ 2794441 h 4247535"/>
              <a:gd name="connsiteX1004" fmla="*/ 11421202 w 13942035"/>
              <a:gd name="connsiteY1004" fmla="*/ 2777534 h 4247535"/>
              <a:gd name="connsiteX1005" fmla="*/ 11428115 w 13942035"/>
              <a:gd name="connsiteY1005" fmla="*/ 2745517 h 4247535"/>
              <a:gd name="connsiteX1006" fmla="*/ 11433423 w 13942035"/>
              <a:gd name="connsiteY1006" fmla="*/ 2740598 h 4247535"/>
              <a:gd name="connsiteX1007" fmla="*/ 11422205 w 13942035"/>
              <a:gd name="connsiteY1007" fmla="*/ 2721117 h 4247535"/>
              <a:gd name="connsiteX1008" fmla="*/ 11439459 w 13942035"/>
              <a:gd name="connsiteY1008" fmla="*/ 2716975 h 4247535"/>
              <a:gd name="connsiteX1009" fmla="*/ 1681413 w 13942035"/>
              <a:gd name="connsiteY1009" fmla="*/ 2696179 h 4247535"/>
              <a:gd name="connsiteX1010" fmla="*/ 1681041 w 13942035"/>
              <a:gd name="connsiteY1010" fmla="*/ 2696221 h 4247535"/>
              <a:gd name="connsiteX1011" fmla="*/ 1681422 w 13942035"/>
              <a:gd name="connsiteY1011" fmla="*/ 2696219 h 4247535"/>
              <a:gd name="connsiteX1012" fmla="*/ 1772224 w 13942035"/>
              <a:gd name="connsiteY1012" fmla="*/ 2694503 h 4247535"/>
              <a:gd name="connsiteX1013" fmla="*/ 1759915 w 13942035"/>
              <a:gd name="connsiteY1013" fmla="*/ 2696221 h 4247535"/>
              <a:gd name="connsiteX1014" fmla="*/ 1774364 w 13942035"/>
              <a:gd name="connsiteY1014" fmla="*/ 2696219 h 4247535"/>
              <a:gd name="connsiteX1015" fmla="*/ 2173077 w 13942035"/>
              <a:gd name="connsiteY1015" fmla="*/ 2693539 h 4247535"/>
              <a:gd name="connsiteX1016" fmla="*/ 2162175 w 13942035"/>
              <a:gd name="connsiteY1016" fmla="*/ 2693541 h 4247535"/>
              <a:gd name="connsiteX1017" fmla="*/ 2162235 w 13942035"/>
              <a:gd name="connsiteY1017" fmla="*/ 2693886 h 4247535"/>
              <a:gd name="connsiteX1018" fmla="*/ 2147657 w 13942035"/>
              <a:gd name="connsiteY1018" fmla="*/ 2696221 h 4247535"/>
              <a:gd name="connsiteX1019" fmla="*/ 2157499 w 13942035"/>
              <a:gd name="connsiteY1019" fmla="*/ 2696219 h 4247535"/>
              <a:gd name="connsiteX1020" fmla="*/ 2159321 w 13942035"/>
              <a:gd name="connsiteY1020" fmla="*/ 2696221 h 4247535"/>
              <a:gd name="connsiteX1021" fmla="*/ 2161144 w 13942035"/>
              <a:gd name="connsiteY1021" fmla="*/ 2696221 h 4247535"/>
              <a:gd name="connsiteX1022" fmla="*/ 2170986 w 13942035"/>
              <a:gd name="connsiteY1022" fmla="*/ 2696219 h 4247535"/>
              <a:gd name="connsiteX1023" fmla="*/ 2147657 w 13942035"/>
              <a:gd name="connsiteY1023" fmla="*/ 2714915 h 4247535"/>
              <a:gd name="connsiteX1024" fmla="*/ 2147657 w 13942035"/>
              <a:gd name="connsiteY1024" fmla="*/ 2733610 h 4247535"/>
              <a:gd name="connsiteX1025" fmla="*/ 2159321 w 13942035"/>
              <a:gd name="connsiteY1025" fmla="*/ 2733610 h 4247535"/>
              <a:gd name="connsiteX1026" fmla="*/ 2163696 w 13942035"/>
              <a:gd name="connsiteY1026" fmla="*/ 2733610 h 4247535"/>
              <a:gd name="connsiteX1027" fmla="*/ 2169528 w 13942035"/>
              <a:gd name="connsiteY1027" fmla="*/ 2733608 h 4247535"/>
              <a:gd name="connsiteX1028" fmla="*/ 2182653 w 13942035"/>
              <a:gd name="connsiteY1028" fmla="*/ 2733608 h 4247535"/>
              <a:gd name="connsiteX1029" fmla="*/ 2194316 w 13942035"/>
              <a:gd name="connsiteY1029" fmla="*/ 2733608 h 4247535"/>
              <a:gd name="connsiteX1030" fmla="*/ 2182653 w 13942035"/>
              <a:gd name="connsiteY1030" fmla="*/ 2714914 h 4247535"/>
              <a:gd name="connsiteX1031" fmla="*/ 2194316 w 13942035"/>
              <a:gd name="connsiteY1031" fmla="*/ 2714914 h 4247535"/>
              <a:gd name="connsiteX1032" fmla="*/ 2217647 w 13942035"/>
              <a:gd name="connsiteY1032" fmla="*/ 2733608 h 4247535"/>
              <a:gd name="connsiteX1033" fmla="*/ 2229314 w 13942035"/>
              <a:gd name="connsiteY1033" fmla="*/ 2733610 h 4247535"/>
              <a:gd name="connsiteX1034" fmla="*/ 2239521 w 13942035"/>
              <a:gd name="connsiteY1034" fmla="*/ 2733608 h 4247535"/>
              <a:gd name="connsiteX1035" fmla="*/ 2240979 w 13942035"/>
              <a:gd name="connsiteY1035" fmla="*/ 2733610 h 4247535"/>
              <a:gd name="connsiteX1036" fmla="*/ 2252646 w 13942035"/>
              <a:gd name="connsiteY1036" fmla="*/ 2733608 h 4247535"/>
              <a:gd name="connsiteX1037" fmla="*/ 2252646 w 13942035"/>
              <a:gd name="connsiteY1037" fmla="*/ 2714914 h 4247535"/>
              <a:gd name="connsiteX1038" fmla="*/ 2264310 w 13942035"/>
              <a:gd name="connsiteY1038" fmla="*/ 2714914 h 4247535"/>
              <a:gd name="connsiteX1039" fmla="*/ 2328286 w 13942035"/>
              <a:gd name="connsiteY1039" fmla="*/ 2714915 h 4247535"/>
              <a:gd name="connsiteX1040" fmla="*/ 2334301 w 13942035"/>
              <a:gd name="connsiteY1040" fmla="*/ 2714914 h 4247535"/>
              <a:gd name="connsiteX1041" fmla="*/ 2338676 w 13942035"/>
              <a:gd name="connsiteY1041" fmla="*/ 2714915 h 4247535"/>
              <a:gd name="connsiteX1042" fmla="*/ 2369298 w 13942035"/>
              <a:gd name="connsiteY1042" fmla="*/ 2714914 h 4247535"/>
              <a:gd name="connsiteX1043" fmla="*/ 2392629 w 13942035"/>
              <a:gd name="connsiteY1043" fmla="*/ 2714915 h 4247535"/>
              <a:gd name="connsiteX1044" fmla="*/ 2394085 w 13942035"/>
              <a:gd name="connsiteY1044" fmla="*/ 2714914 h 4247535"/>
              <a:gd name="connsiteX1045" fmla="*/ 2414501 w 13942035"/>
              <a:gd name="connsiteY1045" fmla="*/ 2714915 h 4247535"/>
              <a:gd name="connsiteX1046" fmla="*/ 2450956 w 13942035"/>
              <a:gd name="connsiteY1046" fmla="*/ 2714915 h 4247535"/>
              <a:gd name="connsiteX1047" fmla="*/ 2497617 w 13942035"/>
              <a:gd name="connsiteY1047" fmla="*/ 2714914 h 4247535"/>
              <a:gd name="connsiteX1048" fmla="*/ 2505699 w 13942035"/>
              <a:gd name="connsiteY1048" fmla="*/ 2714915 h 4247535"/>
              <a:gd name="connsiteX1049" fmla="*/ 2504612 w 13942035"/>
              <a:gd name="connsiteY1049" fmla="*/ 2714069 h 4247535"/>
              <a:gd name="connsiteX1050" fmla="*/ 2479496 w 13942035"/>
              <a:gd name="connsiteY1050" fmla="*/ 2699956 h 4247535"/>
              <a:gd name="connsiteX1051" fmla="*/ 2457508 w 13942035"/>
              <a:gd name="connsiteY1051" fmla="*/ 2696221 h 4247535"/>
              <a:gd name="connsiteX1052" fmla="*/ 2411585 w 13942035"/>
              <a:gd name="connsiteY1052" fmla="*/ 2696221 h 4247535"/>
              <a:gd name="connsiteX1053" fmla="*/ 2357631 w 13942035"/>
              <a:gd name="connsiteY1053" fmla="*/ 2696219 h 4247535"/>
              <a:gd name="connsiteX1054" fmla="*/ 2347424 w 13942035"/>
              <a:gd name="connsiteY1054" fmla="*/ 2696219 h 4247535"/>
              <a:gd name="connsiteX1055" fmla="*/ 2345968 w 13942035"/>
              <a:gd name="connsiteY1055" fmla="*/ 2696219 h 4247535"/>
              <a:gd name="connsiteX1056" fmla="*/ 2342869 w 13942035"/>
              <a:gd name="connsiteY1056" fmla="*/ 2696219 h 4247535"/>
              <a:gd name="connsiteX1057" fmla="*/ 2340134 w 13942035"/>
              <a:gd name="connsiteY1057" fmla="*/ 2696219 h 4247535"/>
              <a:gd name="connsiteX1058" fmla="*/ 2334301 w 13942035"/>
              <a:gd name="connsiteY1058" fmla="*/ 2696219 h 4247535"/>
              <a:gd name="connsiteX1059" fmla="*/ 2252646 w 13942035"/>
              <a:gd name="connsiteY1059" fmla="*/ 2696219 h 4247535"/>
              <a:gd name="connsiteX1060" fmla="*/ 2229314 w 13942035"/>
              <a:gd name="connsiteY1060" fmla="*/ 2696221 h 4247535"/>
              <a:gd name="connsiteX1061" fmla="*/ 2194316 w 13942035"/>
              <a:gd name="connsiteY1061" fmla="*/ 2696219 h 4247535"/>
              <a:gd name="connsiteX1062" fmla="*/ 2170986 w 13942035"/>
              <a:gd name="connsiteY1062" fmla="*/ 2696219 h 4247535"/>
              <a:gd name="connsiteX1063" fmla="*/ 11358203 w 13942035"/>
              <a:gd name="connsiteY1063" fmla="*/ 2609328 h 4247535"/>
              <a:gd name="connsiteX1064" fmla="*/ 11366727 w 13942035"/>
              <a:gd name="connsiteY1064" fmla="*/ 2681386 h 4247535"/>
              <a:gd name="connsiteX1065" fmla="*/ 11349076 w 13942035"/>
              <a:gd name="connsiteY1065" fmla="*/ 2659552 h 4247535"/>
              <a:gd name="connsiteX1066" fmla="*/ 11326756 w 13942035"/>
              <a:gd name="connsiteY1066" fmla="*/ 2650488 h 4247535"/>
              <a:gd name="connsiteX1067" fmla="*/ 11317439 w 13942035"/>
              <a:gd name="connsiteY1067" fmla="*/ 2656905 h 4247535"/>
              <a:gd name="connsiteX1068" fmla="*/ 11294724 w 13942035"/>
              <a:gd name="connsiteY1068" fmla="*/ 2636591 h 4247535"/>
              <a:gd name="connsiteX1069" fmla="*/ 11314441 w 13942035"/>
              <a:gd name="connsiteY1069" fmla="*/ 2619543 h 4247535"/>
              <a:gd name="connsiteX1070" fmla="*/ 11337938 w 13942035"/>
              <a:gd name="connsiteY1070" fmla="*/ 2618274 h 4247535"/>
              <a:gd name="connsiteX1071" fmla="*/ 11339836 w 13942035"/>
              <a:gd name="connsiteY1071" fmla="*/ 2626203 h 4247535"/>
              <a:gd name="connsiteX1072" fmla="*/ 11478422 w 13942035"/>
              <a:gd name="connsiteY1072" fmla="*/ 2570257 h 4247535"/>
              <a:gd name="connsiteX1073" fmla="*/ 11474705 w 13942035"/>
              <a:gd name="connsiteY1073" fmla="*/ 2585298 h 4247535"/>
              <a:gd name="connsiteX1074" fmla="*/ 11491521 w 13942035"/>
              <a:gd name="connsiteY1074" fmla="*/ 2594393 h 4247535"/>
              <a:gd name="connsiteX1075" fmla="*/ 11502673 w 13942035"/>
              <a:gd name="connsiteY1075" fmla="*/ 2612297 h 4247535"/>
              <a:gd name="connsiteX1076" fmla="*/ 11502240 w 13942035"/>
              <a:gd name="connsiteY1076" fmla="*/ 2627574 h 4247535"/>
              <a:gd name="connsiteX1077" fmla="*/ 11518148 w 13942035"/>
              <a:gd name="connsiteY1077" fmla="*/ 2600448 h 4247535"/>
              <a:gd name="connsiteX1078" fmla="*/ 11543490 w 13942035"/>
              <a:gd name="connsiteY1078" fmla="*/ 2753570 h 4247535"/>
              <a:gd name="connsiteX1079" fmla="*/ 11507023 w 13942035"/>
              <a:gd name="connsiteY1079" fmla="*/ 2674563 h 4247535"/>
              <a:gd name="connsiteX1080" fmla="*/ 11500583 w 13942035"/>
              <a:gd name="connsiteY1080" fmla="*/ 2637201 h 4247535"/>
              <a:gd name="connsiteX1081" fmla="*/ 11470819 w 13942035"/>
              <a:gd name="connsiteY1081" fmla="*/ 2613446 h 4247535"/>
              <a:gd name="connsiteX1082" fmla="*/ 11458673 w 13942035"/>
              <a:gd name="connsiteY1082" fmla="*/ 2613093 h 4247535"/>
              <a:gd name="connsiteX1083" fmla="*/ 11447649 w 13942035"/>
              <a:gd name="connsiteY1083" fmla="*/ 2623498 h 4247535"/>
              <a:gd name="connsiteX1084" fmla="*/ 11386477 w 13942035"/>
              <a:gd name="connsiteY1084" fmla="*/ 2641049 h 4247535"/>
              <a:gd name="connsiteX1085" fmla="*/ 11395209 w 13942035"/>
              <a:gd name="connsiteY1085" fmla="*/ 2621474 h 4247535"/>
              <a:gd name="connsiteX1086" fmla="*/ 11386046 w 13942035"/>
              <a:gd name="connsiteY1086" fmla="*/ 2621930 h 4247535"/>
              <a:gd name="connsiteX1087" fmla="*/ 11369157 w 13942035"/>
              <a:gd name="connsiteY1087" fmla="*/ 2613933 h 4247535"/>
              <a:gd name="connsiteX1088" fmla="*/ 11397399 w 13942035"/>
              <a:gd name="connsiteY1088" fmla="*/ 2588324 h 4247535"/>
              <a:gd name="connsiteX1089" fmla="*/ 11440562 w 13942035"/>
              <a:gd name="connsiteY1089" fmla="*/ 2580949 h 4247535"/>
              <a:gd name="connsiteX1090" fmla="*/ 11449458 w 13942035"/>
              <a:gd name="connsiteY1090" fmla="*/ 2577188 h 4247535"/>
              <a:gd name="connsiteX1091" fmla="*/ 11478422 w 13942035"/>
              <a:gd name="connsiteY1091" fmla="*/ 2570257 h 4247535"/>
              <a:gd name="connsiteX1092" fmla="*/ 13484272 w 13942035"/>
              <a:gd name="connsiteY1092" fmla="*/ 2569528 h 4247535"/>
              <a:gd name="connsiteX1093" fmla="*/ 13513501 w 13942035"/>
              <a:gd name="connsiteY1093" fmla="*/ 2572803 h 4247535"/>
              <a:gd name="connsiteX1094" fmla="*/ 13534958 w 13942035"/>
              <a:gd name="connsiteY1094" fmla="*/ 2643822 h 4247535"/>
              <a:gd name="connsiteX1095" fmla="*/ 13484272 w 13942035"/>
              <a:gd name="connsiteY1095" fmla="*/ 2569528 h 4247535"/>
              <a:gd name="connsiteX1096" fmla="*/ 11064345 w 13942035"/>
              <a:gd name="connsiteY1096" fmla="*/ 2546675 h 4247535"/>
              <a:gd name="connsiteX1097" fmla="*/ 11073226 w 13942035"/>
              <a:gd name="connsiteY1097" fmla="*/ 2548329 h 4247535"/>
              <a:gd name="connsiteX1098" fmla="*/ 11079699 w 13942035"/>
              <a:gd name="connsiteY1098" fmla="*/ 2562774 h 4247535"/>
              <a:gd name="connsiteX1099" fmla="*/ 11053863 w 13942035"/>
              <a:gd name="connsiteY1099" fmla="*/ 2574466 h 4247535"/>
              <a:gd name="connsiteX1100" fmla="*/ 11055855 w 13942035"/>
              <a:gd name="connsiteY1100" fmla="*/ 2551385 h 4247535"/>
              <a:gd name="connsiteX1101" fmla="*/ 11064345 w 13942035"/>
              <a:gd name="connsiteY1101" fmla="*/ 2546675 h 4247535"/>
              <a:gd name="connsiteX1102" fmla="*/ 2317996 w 13942035"/>
              <a:gd name="connsiteY1102" fmla="*/ 2546664 h 4247535"/>
              <a:gd name="connsiteX1103" fmla="*/ 2319027 w 13942035"/>
              <a:gd name="connsiteY1103" fmla="*/ 2549823 h 4247535"/>
              <a:gd name="connsiteX1104" fmla="*/ 2332830 w 13942035"/>
              <a:gd name="connsiteY1104" fmla="*/ 2563942 h 4247535"/>
              <a:gd name="connsiteX1105" fmla="*/ 2337924 w 13942035"/>
              <a:gd name="connsiteY1105" fmla="*/ 2565361 h 4247535"/>
              <a:gd name="connsiteX1106" fmla="*/ 2338676 w 13942035"/>
              <a:gd name="connsiteY1106" fmla="*/ 2565359 h 4247535"/>
              <a:gd name="connsiteX1107" fmla="*/ 2392629 w 13942035"/>
              <a:gd name="connsiteY1107" fmla="*/ 2565361 h 4247535"/>
              <a:gd name="connsiteX1108" fmla="*/ 2382423 w 13942035"/>
              <a:gd name="connsiteY1108" fmla="*/ 2567697 h 4247535"/>
              <a:gd name="connsiteX1109" fmla="*/ 2382184 w 13942035"/>
              <a:gd name="connsiteY1109" fmla="*/ 2570356 h 4247535"/>
              <a:gd name="connsiteX1110" fmla="*/ 2407982 w 13942035"/>
              <a:gd name="connsiteY1110" fmla="*/ 2570354 h 4247535"/>
              <a:gd name="connsiteX1111" fmla="*/ 2417187 w 13942035"/>
              <a:gd name="connsiteY1111" fmla="*/ 2570354 h 4247535"/>
              <a:gd name="connsiteX1112" fmla="*/ 2429949 w 13942035"/>
              <a:gd name="connsiteY1112" fmla="*/ 2575901 h 4247535"/>
              <a:gd name="connsiteX1113" fmla="*/ 2431998 w 13942035"/>
              <a:gd name="connsiteY1113" fmla="*/ 2574710 h 4247535"/>
              <a:gd name="connsiteX1114" fmla="*/ 2439290 w 13942035"/>
              <a:gd name="connsiteY1114" fmla="*/ 2565359 h 4247535"/>
              <a:gd name="connsiteX1115" fmla="*/ 2485950 w 13942035"/>
              <a:gd name="connsiteY1115" fmla="*/ 2565361 h 4247535"/>
              <a:gd name="connsiteX1116" fmla="*/ 2477199 w 13942035"/>
              <a:gd name="connsiteY1116" fmla="*/ 2565359 h 4247535"/>
              <a:gd name="connsiteX1117" fmla="*/ 2439290 w 13942035"/>
              <a:gd name="connsiteY1117" fmla="*/ 2565359 h 4247535"/>
              <a:gd name="connsiteX1118" fmla="*/ 2415957 w 13942035"/>
              <a:gd name="connsiteY1118" fmla="*/ 2565359 h 4247535"/>
              <a:gd name="connsiteX1119" fmla="*/ 2334301 w 13942035"/>
              <a:gd name="connsiteY1119" fmla="*/ 2546666 h 4247535"/>
              <a:gd name="connsiteX1120" fmla="*/ 11660159 w 13942035"/>
              <a:gd name="connsiteY1120" fmla="*/ 2544138 h 4247535"/>
              <a:gd name="connsiteX1121" fmla="*/ 11699886 w 13942035"/>
              <a:gd name="connsiteY1121" fmla="*/ 2660011 h 4247535"/>
              <a:gd name="connsiteX1122" fmla="*/ 11646898 w 13942035"/>
              <a:gd name="connsiteY1122" fmla="*/ 2632698 h 4247535"/>
              <a:gd name="connsiteX1123" fmla="*/ 11632461 w 13942035"/>
              <a:gd name="connsiteY1123" fmla="*/ 2602893 h 4247535"/>
              <a:gd name="connsiteX1124" fmla="*/ 11629002 w 13942035"/>
              <a:gd name="connsiteY1124" fmla="*/ 2624758 h 4247535"/>
              <a:gd name="connsiteX1125" fmla="*/ 11600981 w 13942035"/>
              <a:gd name="connsiteY1125" fmla="*/ 2626164 h 4247535"/>
              <a:gd name="connsiteX1126" fmla="*/ 11607601 w 13942035"/>
              <a:gd name="connsiteY1126" fmla="*/ 2595319 h 4247535"/>
              <a:gd name="connsiteX1127" fmla="*/ 11627859 w 13942035"/>
              <a:gd name="connsiteY1127" fmla="*/ 2593390 h 4247535"/>
              <a:gd name="connsiteX1128" fmla="*/ 11619063 w 13942035"/>
              <a:gd name="connsiteY1128" fmla="*/ 2575232 h 4247535"/>
              <a:gd name="connsiteX1129" fmla="*/ 11639291 w 13942035"/>
              <a:gd name="connsiteY1129" fmla="*/ 2551839 h 4247535"/>
              <a:gd name="connsiteX1130" fmla="*/ 11660159 w 13942035"/>
              <a:gd name="connsiteY1130" fmla="*/ 2544138 h 4247535"/>
              <a:gd name="connsiteX1131" fmla="*/ 11272968 w 13942035"/>
              <a:gd name="connsiteY1131" fmla="*/ 2539329 h 4247535"/>
              <a:gd name="connsiteX1132" fmla="*/ 11297111 w 13942035"/>
              <a:gd name="connsiteY1132" fmla="*/ 2584296 h 4247535"/>
              <a:gd name="connsiteX1133" fmla="*/ 11276499 w 13942035"/>
              <a:gd name="connsiteY1133" fmla="*/ 2603286 h 4247535"/>
              <a:gd name="connsiteX1134" fmla="*/ 11262025 w 13942035"/>
              <a:gd name="connsiteY1134" fmla="*/ 2603948 h 4247535"/>
              <a:gd name="connsiteX1135" fmla="*/ 11277978 w 13942035"/>
              <a:gd name="connsiteY1135" fmla="*/ 2657211 h 4247535"/>
              <a:gd name="connsiteX1136" fmla="*/ 11283142 w 13942035"/>
              <a:gd name="connsiteY1136" fmla="*/ 2672259 h 4247535"/>
              <a:gd name="connsiteX1137" fmla="*/ 11299663 w 13942035"/>
              <a:gd name="connsiteY1137" fmla="*/ 2674381 h 4247535"/>
              <a:gd name="connsiteX1138" fmla="*/ 11312972 w 13942035"/>
              <a:gd name="connsiteY1138" fmla="*/ 2693288 h 4247535"/>
              <a:gd name="connsiteX1139" fmla="*/ 11311533 w 13942035"/>
              <a:gd name="connsiteY1139" fmla="*/ 2739849 h 4247535"/>
              <a:gd name="connsiteX1140" fmla="*/ 11253699 w 13942035"/>
              <a:gd name="connsiteY1140" fmla="*/ 2726885 h 4247535"/>
              <a:gd name="connsiteX1141" fmla="*/ 11260969 w 13942035"/>
              <a:gd name="connsiteY1141" fmla="*/ 2698973 h 4247535"/>
              <a:gd name="connsiteX1142" fmla="*/ 11260831 w 13942035"/>
              <a:gd name="connsiteY1142" fmla="*/ 2698789 h 4247535"/>
              <a:gd name="connsiteX1143" fmla="*/ 11223819 w 13942035"/>
              <a:gd name="connsiteY1143" fmla="*/ 2585785 h 4247535"/>
              <a:gd name="connsiteX1144" fmla="*/ 11235620 w 13942035"/>
              <a:gd name="connsiteY1144" fmla="*/ 2577544 h 4247535"/>
              <a:gd name="connsiteX1145" fmla="*/ 11233440 w 13942035"/>
              <a:gd name="connsiteY1145" fmla="*/ 2559574 h 4247535"/>
              <a:gd name="connsiteX1146" fmla="*/ 11252088 w 13942035"/>
              <a:gd name="connsiteY1146" fmla="*/ 2541768 h 4247535"/>
              <a:gd name="connsiteX1147" fmla="*/ 11272968 w 13942035"/>
              <a:gd name="connsiteY1147" fmla="*/ 2539329 h 4247535"/>
              <a:gd name="connsiteX1148" fmla="*/ 12249485 w 13942035"/>
              <a:gd name="connsiteY1148" fmla="*/ 2529650 h 4247535"/>
              <a:gd name="connsiteX1149" fmla="*/ 12259547 w 13942035"/>
              <a:gd name="connsiteY1149" fmla="*/ 2588522 h 4247535"/>
              <a:gd name="connsiteX1150" fmla="*/ 12249485 w 13942035"/>
              <a:gd name="connsiteY1150" fmla="*/ 2529650 h 4247535"/>
              <a:gd name="connsiteX1151" fmla="*/ 1741177 w 13942035"/>
              <a:gd name="connsiteY1151" fmla="*/ 2528690 h 4247535"/>
              <a:gd name="connsiteX1152" fmla="*/ 1742337 w 13942035"/>
              <a:gd name="connsiteY1152" fmla="*/ 2529295 h 4247535"/>
              <a:gd name="connsiteX1153" fmla="*/ 1745057 w 13942035"/>
              <a:gd name="connsiteY1153" fmla="*/ 2528898 h 4247535"/>
              <a:gd name="connsiteX1154" fmla="*/ 1692093 w 13942035"/>
              <a:gd name="connsiteY1154" fmla="*/ 2527972 h 4247535"/>
              <a:gd name="connsiteX1155" fmla="*/ 1693259 w 13942035"/>
              <a:gd name="connsiteY1155" fmla="*/ 2529293 h 4247535"/>
              <a:gd name="connsiteX1156" fmla="*/ 1694108 w 13942035"/>
              <a:gd name="connsiteY1156" fmla="*/ 2527972 h 4247535"/>
              <a:gd name="connsiteX1157" fmla="*/ 2287640 w 13942035"/>
              <a:gd name="connsiteY1157" fmla="*/ 2527971 h 4247535"/>
              <a:gd name="connsiteX1158" fmla="*/ 2284809 w 13942035"/>
              <a:gd name="connsiteY1158" fmla="*/ 2529295 h 4247535"/>
              <a:gd name="connsiteX1159" fmla="*/ 2290049 w 13942035"/>
              <a:gd name="connsiteY1159" fmla="*/ 2529295 h 4247535"/>
              <a:gd name="connsiteX1160" fmla="*/ 11809170 w 13942035"/>
              <a:gd name="connsiteY1160" fmla="*/ 2521202 h 4247535"/>
              <a:gd name="connsiteX1161" fmla="*/ 11800166 w 13942035"/>
              <a:gd name="connsiteY1161" fmla="*/ 2562348 h 4247535"/>
              <a:gd name="connsiteX1162" fmla="*/ 11783145 w 13942035"/>
              <a:gd name="connsiteY1162" fmla="*/ 2533308 h 4247535"/>
              <a:gd name="connsiteX1163" fmla="*/ 11809170 w 13942035"/>
              <a:gd name="connsiteY1163" fmla="*/ 2521202 h 4247535"/>
              <a:gd name="connsiteX1164" fmla="*/ 12688527 w 13942035"/>
              <a:gd name="connsiteY1164" fmla="*/ 2520999 h 4247535"/>
              <a:gd name="connsiteX1165" fmla="*/ 12708766 w 13942035"/>
              <a:gd name="connsiteY1165" fmla="*/ 2536779 h 4247535"/>
              <a:gd name="connsiteX1166" fmla="*/ 12711833 w 13942035"/>
              <a:gd name="connsiteY1166" fmla="*/ 2585625 h 4247535"/>
              <a:gd name="connsiteX1167" fmla="*/ 12660240 w 13942035"/>
              <a:gd name="connsiteY1167" fmla="*/ 2587723 h 4247535"/>
              <a:gd name="connsiteX1168" fmla="*/ 12657346 w 13942035"/>
              <a:gd name="connsiteY1168" fmla="*/ 2532370 h 4247535"/>
              <a:gd name="connsiteX1169" fmla="*/ 12688527 w 13942035"/>
              <a:gd name="connsiteY1169" fmla="*/ 2520999 h 4247535"/>
              <a:gd name="connsiteX1170" fmla="*/ 2182653 w 13942035"/>
              <a:gd name="connsiteY1170" fmla="*/ 2509276 h 4247535"/>
              <a:gd name="connsiteX1171" fmla="*/ 2182653 w 13942035"/>
              <a:gd name="connsiteY1171" fmla="*/ 2509277 h 4247535"/>
              <a:gd name="connsiteX1172" fmla="*/ 2179553 w 13942035"/>
              <a:gd name="connsiteY1172" fmla="*/ 2509277 h 4247535"/>
              <a:gd name="connsiteX1173" fmla="*/ 2182653 w 13942035"/>
              <a:gd name="connsiteY1173" fmla="*/ 2509276 h 4247535"/>
              <a:gd name="connsiteX1174" fmla="*/ 12085046 w 13942035"/>
              <a:gd name="connsiteY1174" fmla="*/ 2496991 h 4247535"/>
              <a:gd name="connsiteX1175" fmla="*/ 12077178 w 13942035"/>
              <a:gd name="connsiteY1175" fmla="*/ 2601680 h 4247535"/>
              <a:gd name="connsiteX1176" fmla="*/ 12028000 w 13942035"/>
              <a:gd name="connsiteY1176" fmla="*/ 2669273 h 4247535"/>
              <a:gd name="connsiteX1177" fmla="*/ 12027490 w 13942035"/>
              <a:gd name="connsiteY1177" fmla="*/ 2677966 h 4247535"/>
              <a:gd name="connsiteX1178" fmla="*/ 11974576 w 13942035"/>
              <a:gd name="connsiteY1178" fmla="*/ 2621899 h 4247535"/>
              <a:gd name="connsiteX1179" fmla="*/ 11973500 w 13942035"/>
              <a:gd name="connsiteY1179" fmla="*/ 2620069 h 4247535"/>
              <a:gd name="connsiteX1180" fmla="*/ 11945165 w 13942035"/>
              <a:gd name="connsiteY1180" fmla="*/ 2620895 h 4247535"/>
              <a:gd name="connsiteX1181" fmla="*/ 11918766 w 13942035"/>
              <a:gd name="connsiteY1181" fmla="*/ 2625556 h 4247535"/>
              <a:gd name="connsiteX1182" fmla="*/ 11929430 w 13942035"/>
              <a:gd name="connsiteY1182" fmla="*/ 2644460 h 4247535"/>
              <a:gd name="connsiteX1183" fmla="*/ 11883686 w 13942035"/>
              <a:gd name="connsiteY1183" fmla="*/ 2742492 h 4247535"/>
              <a:gd name="connsiteX1184" fmla="*/ 11863821 w 13942035"/>
              <a:gd name="connsiteY1184" fmla="*/ 2611666 h 4247535"/>
              <a:gd name="connsiteX1185" fmla="*/ 11891869 w 13942035"/>
              <a:gd name="connsiteY1185" fmla="*/ 2606045 h 4247535"/>
              <a:gd name="connsiteX1186" fmla="*/ 11901480 w 13942035"/>
              <a:gd name="connsiteY1186" fmla="*/ 2609913 h 4247535"/>
              <a:gd name="connsiteX1187" fmla="*/ 11902129 w 13942035"/>
              <a:gd name="connsiteY1187" fmla="*/ 2589077 h 4247535"/>
              <a:gd name="connsiteX1188" fmla="*/ 11946458 w 13942035"/>
              <a:gd name="connsiteY1188" fmla="*/ 2566662 h 4247535"/>
              <a:gd name="connsiteX1189" fmla="*/ 11953756 w 13942035"/>
              <a:gd name="connsiteY1189" fmla="*/ 2566414 h 4247535"/>
              <a:gd name="connsiteX1190" fmla="*/ 11953033 w 13942035"/>
              <a:gd name="connsiteY1190" fmla="*/ 2551950 h 4247535"/>
              <a:gd name="connsiteX1191" fmla="*/ 12014819 w 13942035"/>
              <a:gd name="connsiteY1191" fmla="*/ 2591155 h 4247535"/>
              <a:gd name="connsiteX1192" fmla="*/ 12026164 w 13942035"/>
              <a:gd name="connsiteY1192" fmla="*/ 2621302 h 4247535"/>
              <a:gd name="connsiteX1193" fmla="*/ 12037517 w 13942035"/>
              <a:gd name="connsiteY1193" fmla="*/ 2606117 h 4247535"/>
              <a:gd name="connsiteX1194" fmla="*/ 12085046 w 13942035"/>
              <a:gd name="connsiteY1194" fmla="*/ 2496991 h 4247535"/>
              <a:gd name="connsiteX1195" fmla="*/ 2121069 w 13942035"/>
              <a:gd name="connsiteY1195" fmla="*/ 2492320 h 4247535"/>
              <a:gd name="connsiteX1196" fmla="*/ 2127116 w 13942035"/>
              <a:gd name="connsiteY1196" fmla="*/ 2494649 h 4247535"/>
              <a:gd name="connsiteX1197" fmla="*/ 2142645 w 13942035"/>
              <a:gd name="connsiteY1197" fmla="*/ 2508764 h 4247535"/>
              <a:gd name="connsiteX1198" fmla="*/ 2143294 w 13942035"/>
              <a:gd name="connsiteY1198" fmla="*/ 2509278 h 4247535"/>
              <a:gd name="connsiteX1199" fmla="*/ 2147657 w 13942035"/>
              <a:gd name="connsiteY1199" fmla="*/ 2509278 h 4247535"/>
              <a:gd name="connsiteX1200" fmla="*/ 2150034 w 13942035"/>
              <a:gd name="connsiteY1200" fmla="*/ 2514613 h 4247535"/>
              <a:gd name="connsiteX1201" fmla="*/ 2160475 w 13942035"/>
              <a:gd name="connsiteY1201" fmla="*/ 2522878 h 4247535"/>
              <a:gd name="connsiteX1202" fmla="*/ 2173775 w 13942035"/>
              <a:gd name="connsiteY1202" fmla="*/ 2526499 h 4247535"/>
              <a:gd name="connsiteX1203" fmla="*/ 2205983 w 13942035"/>
              <a:gd name="connsiteY1203" fmla="*/ 2527972 h 4247535"/>
              <a:gd name="connsiteX1204" fmla="*/ 2194318 w 13942035"/>
              <a:gd name="connsiteY1204" fmla="*/ 2525635 h 4247535"/>
              <a:gd name="connsiteX1205" fmla="*/ 2182653 w 13942035"/>
              <a:gd name="connsiteY1205" fmla="*/ 2509277 h 4247535"/>
              <a:gd name="connsiteX1206" fmla="*/ 2184109 w 13942035"/>
              <a:gd name="connsiteY1206" fmla="*/ 2509277 h 4247535"/>
              <a:gd name="connsiteX1207" fmla="*/ 2194316 w 13942035"/>
              <a:gd name="connsiteY1207" fmla="*/ 2509276 h 4247535"/>
              <a:gd name="connsiteX1208" fmla="*/ 2157863 w 13942035"/>
              <a:gd name="connsiteY1208" fmla="*/ 2499930 h 4247535"/>
              <a:gd name="connsiteX1209" fmla="*/ 2054005 w 13942035"/>
              <a:gd name="connsiteY1209" fmla="*/ 2490582 h 4247535"/>
              <a:gd name="connsiteX1210" fmla="*/ 2059824 w 13942035"/>
              <a:gd name="connsiteY1210" fmla="*/ 2493366 h 4247535"/>
              <a:gd name="connsiteX1211" fmla="*/ 2061166 w 13942035"/>
              <a:gd name="connsiteY1211" fmla="*/ 2505557 h 4247535"/>
              <a:gd name="connsiteX1212" fmla="*/ 2061197 w 13942035"/>
              <a:gd name="connsiteY1212" fmla="*/ 2509276 h 4247535"/>
              <a:gd name="connsiteX1213" fmla="*/ 2108568 w 13942035"/>
              <a:gd name="connsiteY1213" fmla="*/ 2509278 h 4247535"/>
              <a:gd name="connsiteX1214" fmla="*/ 2110229 w 13942035"/>
              <a:gd name="connsiteY1214" fmla="*/ 2490583 h 4247535"/>
              <a:gd name="connsiteX1215" fmla="*/ 2098079 w 13942035"/>
              <a:gd name="connsiteY1215" fmla="*/ 2490582 h 4247535"/>
              <a:gd name="connsiteX1216" fmla="*/ 2065999 w 13942035"/>
              <a:gd name="connsiteY1216" fmla="*/ 2490583 h 4247535"/>
              <a:gd name="connsiteX1217" fmla="*/ 12519768 w 13942035"/>
              <a:gd name="connsiteY1217" fmla="*/ 2487839 h 4247535"/>
              <a:gd name="connsiteX1218" fmla="*/ 12493929 w 13942035"/>
              <a:gd name="connsiteY1218" fmla="*/ 2495803 h 4247535"/>
              <a:gd name="connsiteX1219" fmla="*/ 12519768 w 13942035"/>
              <a:gd name="connsiteY1219" fmla="*/ 2487839 h 4247535"/>
              <a:gd name="connsiteX1220" fmla="*/ 10465046 w 13942035"/>
              <a:gd name="connsiteY1220" fmla="*/ 2471890 h 4247535"/>
              <a:gd name="connsiteX1221" fmla="*/ 10441714 w 13942035"/>
              <a:gd name="connsiteY1221" fmla="*/ 2490582 h 4247535"/>
              <a:gd name="connsiteX1222" fmla="*/ 10441714 w 13942035"/>
              <a:gd name="connsiteY1222" fmla="*/ 2509278 h 4247535"/>
              <a:gd name="connsiteX1223" fmla="*/ 10430049 w 13942035"/>
              <a:gd name="connsiteY1223" fmla="*/ 2509278 h 4247535"/>
              <a:gd name="connsiteX1224" fmla="*/ 10406719 w 13942035"/>
              <a:gd name="connsiteY1224" fmla="*/ 2509278 h 4247535"/>
              <a:gd name="connsiteX1225" fmla="*/ 10406719 w 13942035"/>
              <a:gd name="connsiteY1225" fmla="*/ 2527971 h 4247535"/>
              <a:gd name="connsiteX1226" fmla="*/ 10395053 w 13942035"/>
              <a:gd name="connsiteY1226" fmla="*/ 2527971 h 4247535"/>
              <a:gd name="connsiteX1227" fmla="*/ 10383387 w 13942035"/>
              <a:gd name="connsiteY1227" fmla="*/ 2527971 h 4247535"/>
              <a:gd name="connsiteX1228" fmla="*/ 10336726 w 13942035"/>
              <a:gd name="connsiteY1228" fmla="*/ 2527971 h 4247535"/>
              <a:gd name="connsiteX1229" fmla="*/ 10329760 w 13942035"/>
              <a:gd name="connsiteY1229" fmla="*/ 2526398 h 4247535"/>
              <a:gd name="connsiteX1230" fmla="*/ 10335546 w 13942035"/>
              <a:gd name="connsiteY1230" fmla="*/ 2546664 h 4247535"/>
              <a:gd name="connsiteX1231" fmla="*/ 10336726 w 13942035"/>
              <a:gd name="connsiteY1231" fmla="*/ 2546666 h 4247535"/>
              <a:gd name="connsiteX1232" fmla="*/ 10348392 w 13942035"/>
              <a:gd name="connsiteY1232" fmla="*/ 2546666 h 4247535"/>
              <a:gd name="connsiteX1233" fmla="*/ 10361515 w 13942035"/>
              <a:gd name="connsiteY1233" fmla="*/ 2565359 h 4247535"/>
              <a:gd name="connsiteX1234" fmla="*/ 10349709 w 13942035"/>
              <a:gd name="connsiteY1234" fmla="*/ 2582177 h 4247535"/>
              <a:gd name="connsiteX1235" fmla="*/ 10368505 w 13942035"/>
              <a:gd name="connsiteY1235" fmla="*/ 2584053 h 4247535"/>
              <a:gd name="connsiteX1236" fmla="*/ 10371720 w 13942035"/>
              <a:gd name="connsiteY1236" fmla="*/ 2584055 h 4247535"/>
              <a:gd name="connsiteX1237" fmla="*/ 10383387 w 13942035"/>
              <a:gd name="connsiteY1237" fmla="*/ 2584055 h 4247535"/>
              <a:gd name="connsiteX1238" fmla="*/ 10370939 w 13942035"/>
              <a:gd name="connsiteY1238" fmla="*/ 2584296 h 4247535"/>
              <a:gd name="connsiteX1239" fmla="*/ 10377523 w 13942035"/>
              <a:gd name="connsiteY1239" fmla="*/ 2584956 h 4247535"/>
              <a:gd name="connsiteX1240" fmla="*/ 10389595 w 13942035"/>
              <a:gd name="connsiteY1240" fmla="*/ 2591049 h 4247535"/>
              <a:gd name="connsiteX1241" fmla="*/ 10395053 w 13942035"/>
              <a:gd name="connsiteY1241" fmla="*/ 2584053 h 4247535"/>
              <a:gd name="connsiteX1242" fmla="*/ 10406719 w 13942035"/>
              <a:gd name="connsiteY1242" fmla="*/ 2584053 h 4247535"/>
              <a:gd name="connsiteX1243" fmla="*/ 10412551 w 13942035"/>
              <a:gd name="connsiteY1243" fmla="*/ 2584053 h 4247535"/>
              <a:gd name="connsiteX1244" fmla="*/ 10430049 w 13942035"/>
              <a:gd name="connsiteY1244" fmla="*/ 2584053 h 4247535"/>
              <a:gd name="connsiteX1245" fmla="*/ 10430049 w 13942035"/>
              <a:gd name="connsiteY1245" fmla="*/ 2565361 h 4247535"/>
              <a:gd name="connsiteX1246" fmla="*/ 10406719 w 13942035"/>
              <a:gd name="connsiteY1246" fmla="*/ 2546666 h 4247535"/>
              <a:gd name="connsiteX1247" fmla="*/ 10406719 w 13942035"/>
              <a:gd name="connsiteY1247" fmla="*/ 2527971 h 4247535"/>
              <a:gd name="connsiteX1248" fmla="*/ 10418383 w 13942035"/>
              <a:gd name="connsiteY1248" fmla="*/ 2527972 h 4247535"/>
              <a:gd name="connsiteX1249" fmla="*/ 10425674 w 13942035"/>
              <a:gd name="connsiteY1249" fmla="*/ 2527971 h 4247535"/>
              <a:gd name="connsiteX1250" fmla="*/ 10430049 w 13942035"/>
              <a:gd name="connsiteY1250" fmla="*/ 2527972 h 4247535"/>
              <a:gd name="connsiteX1251" fmla="*/ 10441713 w 13942035"/>
              <a:gd name="connsiteY1251" fmla="*/ 2527972 h 4247535"/>
              <a:gd name="connsiteX1252" fmla="*/ 10453380 w 13942035"/>
              <a:gd name="connsiteY1252" fmla="*/ 2527971 h 4247535"/>
              <a:gd name="connsiteX1253" fmla="*/ 10465046 w 13942035"/>
              <a:gd name="connsiteY1253" fmla="*/ 2546664 h 4247535"/>
              <a:gd name="connsiteX1254" fmla="*/ 10476710 w 13942035"/>
              <a:gd name="connsiteY1254" fmla="*/ 2546664 h 4247535"/>
              <a:gd name="connsiteX1255" fmla="*/ 10478480 w 13942035"/>
              <a:gd name="connsiteY1255" fmla="*/ 2546664 h 4247535"/>
              <a:gd name="connsiteX1256" fmla="*/ 10481645 w 13942035"/>
              <a:gd name="connsiteY1256" fmla="*/ 2524475 h 4247535"/>
              <a:gd name="connsiteX1257" fmla="*/ 10491809 w 13942035"/>
              <a:gd name="connsiteY1257" fmla="*/ 2519813 h 4247535"/>
              <a:gd name="connsiteX1258" fmla="*/ 10484002 w 13942035"/>
              <a:gd name="connsiteY1258" fmla="*/ 2509276 h 4247535"/>
              <a:gd name="connsiteX1259" fmla="*/ 10465046 w 13942035"/>
              <a:gd name="connsiteY1259" fmla="*/ 2471890 h 4247535"/>
              <a:gd name="connsiteX1260" fmla="*/ 11987870 w 13942035"/>
              <a:gd name="connsiteY1260" fmla="*/ 2467585 h 4247535"/>
              <a:gd name="connsiteX1261" fmla="*/ 12001861 w 13942035"/>
              <a:gd name="connsiteY1261" fmla="*/ 2490770 h 4247535"/>
              <a:gd name="connsiteX1262" fmla="*/ 11953426 w 13942035"/>
              <a:gd name="connsiteY1262" fmla="*/ 2468699 h 4247535"/>
              <a:gd name="connsiteX1263" fmla="*/ 11987870 w 13942035"/>
              <a:gd name="connsiteY1263" fmla="*/ 2467585 h 4247535"/>
              <a:gd name="connsiteX1264" fmla="*/ 10208470 w 13942035"/>
              <a:gd name="connsiteY1264" fmla="*/ 2432439 h 4247535"/>
              <a:gd name="connsiteX1265" fmla="*/ 10185077 w 13942035"/>
              <a:gd name="connsiteY1265" fmla="*/ 2434498 h 4247535"/>
              <a:gd name="connsiteX1266" fmla="*/ 10196743 w 13942035"/>
              <a:gd name="connsiteY1266" fmla="*/ 2434501 h 4247535"/>
              <a:gd name="connsiteX1267" fmla="*/ 10208351 w 13942035"/>
              <a:gd name="connsiteY1267" fmla="*/ 2434501 h 4247535"/>
              <a:gd name="connsiteX1268" fmla="*/ 10731870 w 13942035"/>
              <a:gd name="connsiteY1268" fmla="*/ 2415805 h 4247535"/>
              <a:gd name="connsiteX1269" fmla="*/ 10731724 w 13942035"/>
              <a:gd name="connsiteY1269" fmla="*/ 2415806 h 4247535"/>
              <a:gd name="connsiteX1270" fmla="*/ 10730250 w 13942035"/>
              <a:gd name="connsiteY1270" fmla="*/ 2415806 h 4247535"/>
              <a:gd name="connsiteX1271" fmla="*/ 10733349 w 13942035"/>
              <a:gd name="connsiteY1271" fmla="*/ 2415804 h 4247535"/>
              <a:gd name="connsiteX1272" fmla="*/ 10732036 w 13942035"/>
              <a:gd name="connsiteY1272" fmla="*/ 2415805 h 4247535"/>
              <a:gd name="connsiteX1273" fmla="*/ 10731870 w 13942035"/>
              <a:gd name="connsiteY1273" fmla="*/ 2415805 h 4247535"/>
              <a:gd name="connsiteX1274" fmla="*/ 10209536 w 13942035"/>
              <a:gd name="connsiteY1274" fmla="*/ 2414221 h 4247535"/>
              <a:gd name="connsiteX1275" fmla="*/ 10208407 w 13942035"/>
              <a:gd name="connsiteY1275" fmla="*/ 2415804 h 4247535"/>
              <a:gd name="connsiteX1276" fmla="*/ 10209406 w 13942035"/>
              <a:gd name="connsiteY1276" fmla="*/ 2416446 h 4247535"/>
              <a:gd name="connsiteX1277" fmla="*/ 429450 w 13942035"/>
              <a:gd name="connsiteY1277" fmla="*/ 2406108 h 4247535"/>
              <a:gd name="connsiteX1278" fmla="*/ 466260 w 13942035"/>
              <a:gd name="connsiteY1278" fmla="*/ 2447174 h 4247535"/>
              <a:gd name="connsiteX1279" fmla="*/ 404913 w 13942035"/>
              <a:gd name="connsiteY1279" fmla="*/ 2447174 h 4247535"/>
              <a:gd name="connsiteX1280" fmla="*/ 429450 w 13942035"/>
              <a:gd name="connsiteY1280" fmla="*/ 2406108 h 4247535"/>
              <a:gd name="connsiteX1281" fmla="*/ 10901594 w 13942035"/>
              <a:gd name="connsiteY1281" fmla="*/ 2397244 h 4247535"/>
              <a:gd name="connsiteX1282" fmla="*/ 10913565 w 13942035"/>
              <a:gd name="connsiteY1282" fmla="*/ 2484460 h 4247535"/>
              <a:gd name="connsiteX1283" fmla="*/ 10865114 w 13942035"/>
              <a:gd name="connsiteY1283" fmla="*/ 2468485 h 4247535"/>
              <a:gd name="connsiteX1284" fmla="*/ 10879670 w 13942035"/>
              <a:gd name="connsiteY1284" fmla="*/ 2403425 h 4247535"/>
              <a:gd name="connsiteX1285" fmla="*/ 10901594 w 13942035"/>
              <a:gd name="connsiteY1285" fmla="*/ 2397244 h 4247535"/>
              <a:gd name="connsiteX1286" fmla="*/ 11015854 w 13942035"/>
              <a:gd name="connsiteY1286" fmla="*/ 2390823 h 4247535"/>
              <a:gd name="connsiteX1287" fmla="*/ 11037728 w 13942035"/>
              <a:gd name="connsiteY1287" fmla="*/ 2467259 h 4247535"/>
              <a:gd name="connsiteX1288" fmla="*/ 11012120 w 13942035"/>
              <a:gd name="connsiteY1288" fmla="*/ 2467520 h 4247535"/>
              <a:gd name="connsiteX1289" fmla="*/ 10987794 w 13942035"/>
              <a:gd name="connsiteY1289" fmla="*/ 2403630 h 4247535"/>
              <a:gd name="connsiteX1290" fmla="*/ 11015854 w 13942035"/>
              <a:gd name="connsiteY1290" fmla="*/ 2390823 h 4247535"/>
              <a:gd name="connsiteX1291" fmla="*/ 195169 w 13942035"/>
              <a:gd name="connsiteY1291" fmla="*/ 2388786 h 4247535"/>
              <a:gd name="connsiteX1292" fmla="*/ 208594 w 13942035"/>
              <a:gd name="connsiteY1292" fmla="*/ 2390712 h 4247535"/>
              <a:gd name="connsiteX1293" fmla="*/ 233129 w 13942035"/>
              <a:gd name="connsiteY1293" fmla="*/ 2406110 h 4247535"/>
              <a:gd name="connsiteX1294" fmla="*/ 196323 w 13942035"/>
              <a:gd name="connsiteY1294" fmla="*/ 2406110 h 4247535"/>
              <a:gd name="connsiteX1295" fmla="*/ 184050 w 13942035"/>
              <a:gd name="connsiteY1295" fmla="*/ 2406110 h 4247535"/>
              <a:gd name="connsiteX1296" fmla="*/ 195169 w 13942035"/>
              <a:gd name="connsiteY1296" fmla="*/ 2388786 h 4247535"/>
              <a:gd name="connsiteX1297" fmla="*/ 12243317 w 13942035"/>
              <a:gd name="connsiteY1297" fmla="*/ 2384580 h 4247535"/>
              <a:gd name="connsiteX1298" fmla="*/ 12258243 w 13942035"/>
              <a:gd name="connsiteY1298" fmla="*/ 2386547 h 4247535"/>
              <a:gd name="connsiteX1299" fmla="*/ 12316667 w 13942035"/>
              <a:gd name="connsiteY1299" fmla="*/ 2488515 h 4247535"/>
              <a:gd name="connsiteX1300" fmla="*/ 12228784 w 13942035"/>
              <a:gd name="connsiteY1300" fmla="*/ 2393095 h 4247535"/>
              <a:gd name="connsiteX1301" fmla="*/ 12243317 w 13942035"/>
              <a:gd name="connsiteY1301" fmla="*/ 2384580 h 4247535"/>
              <a:gd name="connsiteX1302" fmla="*/ 10232674 w 13942035"/>
              <a:gd name="connsiteY1302" fmla="*/ 2378415 h 4247535"/>
              <a:gd name="connsiteX1303" fmla="*/ 10231738 w 13942035"/>
              <a:gd name="connsiteY1303" fmla="*/ 2378419 h 4247535"/>
              <a:gd name="connsiteX1304" fmla="*/ 10232333 w 13942035"/>
              <a:gd name="connsiteY1304" fmla="*/ 2378535 h 4247535"/>
              <a:gd name="connsiteX1305" fmla="*/ 10241197 w 13942035"/>
              <a:gd name="connsiteY1305" fmla="*/ 2365882 h 4247535"/>
              <a:gd name="connsiteX1306" fmla="*/ 10233392 w 13942035"/>
              <a:gd name="connsiteY1306" fmla="*/ 2368206 h 4247535"/>
              <a:gd name="connsiteX1307" fmla="*/ 10238518 w 13942035"/>
              <a:gd name="connsiteY1307" fmla="*/ 2373433 h 4247535"/>
              <a:gd name="connsiteX1308" fmla="*/ 748469 w 13942035"/>
              <a:gd name="connsiteY1308" fmla="*/ 2365048 h 4247535"/>
              <a:gd name="connsiteX1309" fmla="*/ 785281 w 13942035"/>
              <a:gd name="connsiteY1309" fmla="*/ 2365048 h 4247535"/>
              <a:gd name="connsiteX1310" fmla="*/ 11929539 w 13942035"/>
              <a:gd name="connsiteY1310" fmla="*/ 2362261 h 4247535"/>
              <a:gd name="connsiteX1311" fmla="*/ 11950037 w 13942035"/>
              <a:gd name="connsiteY1311" fmla="*/ 2385710 h 4247535"/>
              <a:gd name="connsiteX1312" fmla="*/ 11921550 w 13942035"/>
              <a:gd name="connsiteY1312" fmla="*/ 2402872 h 4247535"/>
              <a:gd name="connsiteX1313" fmla="*/ 11915701 w 13942035"/>
              <a:gd name="connsiteY1313" fmla="*/ 2365468 h 4247535"/>
              <a:gd name="connsiteX1314" fmla="*/ 11929539 w 13942035"/>
              <a:gd name="connsiteY1314" fmla="*/ 2362261 h 4247535"/>
              <a:gd name="connsiteX1315" fmla="*/ 10946077 w 13942035"/>
              <a:gd name="connsiteY1315" fmla="*/ 2350230 h 4247535"/>
              <a:gd name="connsiteX1316" fmla="*/ 10954678 w 13942035"/>
              <a:gd name="connsiteY1316" fmla="*/ 2504507 h 4247535"/>
              <a:gd name="connsiteX1317" fmla="*/ 10946077 w 13942035"/>
              <a:gd name="connsiteY1317" fmla="*/ 2350230 h 4247535"/>
              <a:gd name="connsiteX1318" fmla="*/ 10750283 w 13942035"/>
              <a:gd name="connsiteY1318" fmla="*/ 2348159 h 4247535"/>
              <a:gd name="connsiteX1319" fmla="*/ 10779545 w 13942035"/>
              <a:gd name="connsiteY1319" fmla="*/ 2357535 h 4247535"/>
              <a:gd name="connsiteX1320" fmla="*/ 10857579 w 13942035"/>
              <a:gd name="connsiteY1320" fmla="*/ 2451551 h 4247535"/>
              <a:gd name="connsiteX1321" fmla="*/ 10844700 w 13942035"/>
              <a:gd name="connsiteY1321" fmla="*/ 2462866 h 4247535"/>
              <a:gd name="connsiteX1322" fmla="*/ 10811206 w 13942035"/>
              <a:gd name="connsiteY1322" fmla="*/ 2462852 h 4247535"/>
              <a:gd name="connsiteX1323" fmla="*/ 10750283 w 13942035"/>
              <a:gd name="connsiteY1323" fmla="*/ 2348159 h 4247535"/>
              <a:gd name="connsiteX1324" fmla="*/ 1867689 w 13942035"/>
              <a:gd name="connsiteY1324" fmla="*/ 2322333 h 4247535"/>
              <a:gd name="connsiteX1325" fmla="*/ 1879352 w 13942035"/>
              <a:gd name="connsiteY1325" fmla="*/ 2322335 h 4247535"/>
              <a:gd name="connsiteX1326" fmla="*/ 1879350 w 13942035"/>
              <a:gd name="connsiteY1326" fmla="*/ 2341029 h 4247535"/>
              <a:gd name="connsiteX1327" fmla="*/ 1867689 w 13942035"/>
              <a:gd name="connsiteY1327" fmla="*/ 2341029 h 4247535"/>
              <a:gd name="connsiteX1328" fmla="*/ 1856022 w 13942035"/>
              <a:gd name="connsiteY1328" fmla="*/ 2341029 h 4247535"/>
              <a:gd name="connsiteX1329" fmla="*/ 1786030 w 13942035"/>
              <a:gd name="connsiteY1329" fmla="*/ 2341029 h 4247535"/>
              <a:gd name="connsiteX1330" fmla="*/ 1774364 w 13942035"/>
              <a:gd name="connsiteY1330" fmla="*/ 2322335 h 4247535"/>
              <a:gd name="connsiteX1331" fmla="*/ 1867689 w 13942035"/>
              <a:gd name="connsiteY1331" fmla="*/ 2322333 h 4247535"/>
              <a:gd name="connsiteX1332" fmla="*/ 12521139 w 13942035"/>
              <a:gd name="connsiteY1332" fmla="*/ 2310229 h 4247535"/>
              <a:gd name="connsiteX1333" fmla="*/ 12526816 w 13942035"/>
              <a:gd name="connsiteY1333" fmla="*/ 2365884 h 4247535"/>
              <a:gd name="connsiteX1334" fmla="*/ 12506677 w 13942035"/>
              <a:gd name="connsiteY1334" fmla="*/ 2371524 h 4247535"/>
              <a:gd name="connsiteX1335" fmla="*/ 12508003 w 13942035"/>
              <a:gd name="connsiteY1335" fmla="*/ 2372375 h 4247535"/>
              <a:gd name="connsiteX1336" fmla="*/ 12533193 w 13942035"/>
              <a:gd name="connsiteY1336" fmla="*/ 2447636 h 4247535"/>
              <a:gd name="connsiteX1337" fmla="*/ 12500121 w 13942035"/>
              <a:gd name="connsiteY1337" fmla="*/ 2443472 h 4247535"/>
              <a:gd name="connsiteX1338" fmla="*/ 12447951 w 13942035"/>
              <a:gd name="connsiteY1338" fmla="*/ 2358853 h 4247535"/>
              <a:gd name="connsiteX1339" fmla="*/ 12483383 w 13942035"/>
              <a:gd name="connsiteY1339" fmla="*/ 2356530 h 4247535"/>
              <a:gd name="connsiteX1340" fmla="*/ 12505666 w 13942035"/>
              <a:gd name="connsiteY1340" fmla="*/ 2370875 h 4247535"/>
              <a:gd name="connsiteX1341" fmla="*/ 12502588 w 13942035"/>
              <a:gd name="connsiteY1341" fmla="*/ 2338991 h 4247535"/>
              <a:gd name="connsiteX1342" fmla="*/ 12504035 w 13942035"/>
              <a:gd name="connsiteY1342" fmla="*/ 2311805 h 4247535"/>
              <a:gd name="connsiteX1343" fmla="*/ 12521139 w 13942035"/>
              <a:gd name="connsiteY1343" fmla="*/ 2310229 h 4247535"/>
              <a:gd name="connsiteX1344" fmla="*/ 11952348 w 13942035"/>
              <a:gd name="connsiteY1344" fmla="*/ 2303250 h 4247535"/>
              <a:gd name="connsiteX1345" fmla="*/ 11992158 w 13942035"/>
              <a:gd name="connsiteY1345" fmla="*/ 2333692 h 4247535"/>
              <a:gd name="connsiteX1346" fmla="*/ 11978116 w 13942035"/>
              <a:gd name="connsiteY1346" fmla="*/ 2349117 h 4247535"/>
              <a:gd name="connsiteX1347" fmla="*/ 11965316 w 13942035"/>
              <a:gd name="connsiteY1347" fmla="*/ 2347308 h 4247535"/>
              <a:gd name="connsiteX1348" fmla="*/ 11940353 w 13942035"/>
              <a:gd name="connsiteY1348" fmla="*/ 2309231 h 4247535"/>
              <a:gd name="connsiteX1349" fmla="*/ 11952348 w 13942035"/>
              <a:gd name="connsiteY1349" fmla="*/ 2303250 h 4247535"/>
              <a:gd name="connsiteX1350" fmla="*/ 11004019 w 13942035"/>
              <a:gd name="connsiteY1350" fmla="*/ 2272231 h 4247535"/>
              <a:gd name="connsiteX1351" fmla="*/ 11019312 w 13942035"/>
              <a:gd name="connsiteY1351" fmla="*/ 2281074 h 4247535"/>
              <a:gd name="connsiteX1352" fmla="*/ 10974485 w 13942035"/>
              <a:gd name="connsiteY1352" fmla="*/ 2301014 h 4247535"/>
              <a:gd name="connsiteX1353" fmla="*/ 10991190 w 13942035"/>
              <a:gd name="connsiteY1353" fmla="*/ 2272635 h 4247535"/>
              <a:gd name="connsiteX1354" fmla="*/ 11004019 w 13942035"/>
              <a:gd name="connsiteY1354" fmla="*/ 2272231 h 4247535"/>
              <a:gd name="connsiteX1355" fmla="*/ 10371722 w 13942035"/>
              <a:gd name="connsiteY1355" fmla="*/ 2266250 h 4247535"/>
              <a:gd name="connsiteX1356" fmla="*/ 10371042 w 13942035"/>
              <a:gd name="connsiteY1356" fmla="*/ 2266252 h 4247535"/>
              <a:gd name="connsiteX1357" fmla="*/ 10352092 w 13942035"/>
              <a:gd name="connsiteY1357" fmla="*/ 2297564 h 4247535"/>
              <a:gd name="connsiteX1358" fmla="*/ 10287132 w 13942035"/>
              <a:gd name="connsiteY1358" fmla="*/ 2352203 h 4247535"/>
              <a:gd name="connsiteX1359" fmla="*/ 10278529 w 13942035"/>
              <a:gd name="connsiteY1359" fmla="*/ 2354764 h 4247535"/>
              <a:gd name="connsiteX1360" fmla="*/ 10263348 w 13942035"/>
              <a:gd name="connsiteY1360" fmla="*/ 2381292 h 4247535"/>
              <a:gd name="connsiteX1361" fmla="*/ 10252120 w 13942035"/>
              <a:gd name="connsiteY1361" fmla="*/ 2381238 h 4247535"/>
              <a:gd name="connsiteX1362" fmla="*/ 10260241 w 13942035"/>
              <a:gd name="connsiteY1362" fmla="*/ 2383783 h 4247535"/>
              <a:gd name="connsiteX1363" fmla="*/ 10285731 w 13942035"/>
              <a:gd name="connsiteY1363" fmla="*/ 2423908 h 4247535"/>
              <a:gd name="connsiteX1364" fmla="*/ 10290065 w 13942035"/>
              <a:gd name="connsiteY1364" fmla="*/ 2415807 h 4247535"/>
              <a:gd name="connsiteX1365" fmla="*/ 10301731 w 13942035"/>
              <a:gd name="connsiteY1365" fmla="*/ 2415807 h 4247535"/>
              <a:gd name="connsiteX1366" fmla="*/ 10313395 w 13942035"/>
              <a:gd name="connsiteY1366" fmla="*/ 2415807 h 4247535"/>
              <a:gd name="connsiteX1367" fmla="*/ 10303188 w 13942035"/>
              <a:gd name="connsiteY1367" fmla="*/ 2432162 h 4247535"/>
              <a:gd name="connsiteX1368" fmla="*/ 10286570 w 13942035"/>
              <a:gd name="connsiteY1368" fmla="*/ 2433228 h 4247535"/>
              <a:gd name="connsiteX1369" fmla="*/ 10280367 w 13942035"/>
              <a:gd name="connsiteY1369" fmla="*/ 2475118 h 4247535"/>
              <a:gd name="connsiteX1370" fmla="*/ 10226057 w 13942035"/>
              <a:gd name="connsiteY1370" fmla="*/ 2489339 h 4247535"/>
              <a:gd name="connsiteX1371" fmla="*/ 10218554 w 13942035"/>
              <a:gd name="connsiteY1371" fmla="*/ 2471890 h 4247535"/>
              <a:gd name="connsiteX1372" fmla="*/ 10208407 w 13942035"/>
              <a:gd name="connsiteY1372" fmla="*/ 2471888 h 4247535"/>
              <a:gd name="connsiteX1373" fmla="*/ 10196743 w 13942035"/>
              <a:gd name="connsiteY1373" fmla="*/ 2453194 h 4247535"/>
              <a:gd name="connsiteX1374" fmla="*/ 10208407 w 13942035"/>
              <a:gd name="connsiteY1374" fmla="*/ 2453194 h 4247535"/>
              <a:gd name="connsiteX1375" fmla="*/ 10173411 w 13942035"/>
              <a:gd name="connsiteY1375" fmla="*/ 2434501 h 4247535"/>
              <a:gd name="connsiteX1376" fmla="*/ 10161746 w 13942035"/>
              <a:gd name="connsiteY1376" fmla="*/ 2434501 h 4247535"/>
              <a:gd name="connsiteX1377" fmla="*/ 10115085 w 13942035"/>
              <a:gd name="connsiteY1377" fmla="*/ 2434498 h 4247535"/>
              <a:gd name="connsiteX1378" fmla="*/ 10173411 w 13942035"/>
              <a:gd name="connsiteY1378" fmla="*/ 2471890 h 4247535"/>
              <a:gd name="connsiteX1379" fmla="*/ 10185077 w 13942035"/>
              <a:gd name="connsiteY1379" fmla="*/ 2471890 h 4247535"/>
              <a:gd name="connsiteX1380" fmla="*/ 10196743 w 13942035"/>
              <a:gd name="connsiteY1380" fmla="*/ 2471888 h 4247535"/>
              <a:gd name="connsiteX1381" fmla="*/ 10208407 w 13942035"/>
              <a:gd name="connsiteY1381" fmla="*/ 2471888 h 4247535"/>
              <a:gd name="connsiteX1382" fmla="*/ 10208407 w 13942035"/>
              <a:gd name="connsiteY1382" fmla="*/ 2490583 h 4247535"/>
              <a:gd name="connsiteX1383" fmla="*/ 10220073 w 13942035"/>
              <a:gd name="connsiteY1383" fmla="*/ 2490582 h 4247535"/>
              <a:gd name="connsiteX1384" fmla="*/ 10231738 w 13942035"/>
              <a:gd name="connsiteY1384" fmla="*/ 2490583 h 4247535"/>
              <a:gd name="connsiteX1385" fmla="*/ 10243404 w 13942035"/>
              <a:gd name="connsiteY1385" fmla="*/ 2490583 h 4247535"/>
              <a:gd name="connsiteX1386" fmla="*/ 10255068 w 13942035"/>
              <a:gd name="connsiteY1386" fmla="*/ 2490582 h 4247535"/>
              <a:gd name="connsiteX1387" fmla="*/ 10266734 w 13942035"/>
              <a:gd name="connsiteY1387" fmla="*/ 2490583 h 4247535"/>
              <a:gd name="connsiteX1388" fmla="*/ 10278398 w 13942035"/>
              <a:gd name="connsiteY1388" fmla="*/ 2509278 h 4247535"/>
              <a:gd name="connsiteX1389" fmla="*/ 10255068 w 13942035"/>
              <a:gd name="connsiteY1389" fmla="*/ 2509278 h 4247535"/>
              <a:gd name="connsiteX1390" fmla="*/ 10255068 w 13942035"/>
              <a:gd name="connsiteY1390" fmla="*/ 2527971 h 4247535"/>
              <a:gd name="connsiteX1391" fmla="*/ 10266732 w 13942035"/>
              <a:gd name="connsiteY1391" fmla="*/ 2527971 h 4247535"/>
              <a:gd name="connsiteX1392" fmla="*/ 10266734 w 13942035"/>
              <a:gd name="connsiteY1392" fmla="*/ 2546666 h 4247535"/>
              <a:gd name="connsiteX1393" fmla="*/ 10266732 w 13942035"/>
              <a:gd name="connsiteY1393" fmla="*/ 2527971 h 4247535"/>
              <a:gd name="connsiteX1394" fmla="*/ 10278399 w 13942035"/>
              <a:gd name="connsiteY1394" fmla="*/ 2527972 h 4247535"/>
              <a:gd name="connsiteX1395" fmla="*/ 10287149 w 13942035"/>
              <a:gd name="connsiteY1395" fmla="*/ 2527971 h 4247535"/>
              <a:gd name="connsiteX1396" fmla="*/ 10290065 w 13942035"/>
              <a:gd name="connsiteY1396" fmla="*/ 2527971 h 4247535"/>
              <a:gd name="connsiteX1397" fmla="*/ 10290063 w 13942035"/>
              <a:gd name="connsiteY1397" fmla="*/ 2546666 h 4247535"/>
              <a:gd name="connsiteX1398" fmla="*/ 10297356 w 13942035"/>
              <a:gd name="connsiteY1398" fmla="*/ 2546666 h 4247535"/>
              <a:gd name="connsiteX1399" fmla="*/ 10297903 w 13942035"/>
              <a:gd name="connsiteY1399" fmla="*/ 2546664 h 4247535"/>
              <a:gd name="connsiteX1400" fmla="*/ 10301731 w 13942035"/>
              <a:gd name="connsiteY1400" fmla="*/ 2546664 h 4247535"/>
              <a:gd name="connsiteX1401" fmla="*/ 10309360 w 13942035"/>
              <a:gd name="connsiteY1401" fmla="*/ 2546664 h 4247535"/>
              <a:gd name="connsiteX1402" fmla="*/ 10308092 w 13942035"/>
              <a:gd name="connsiteY1402" fmla="*/ 2493756 h 4247535"/>
              <a:gd name="connsiteX1403" fmla="*/ 10327476 w 13942035"/>
              <a:gd name="connsiteY1403" fmla="*/ 2518398 h 4247535"/>
              <a:gd name="connsiteX1404" fmla="*/ 10328004 w 13942035"/>
              <a:gd name="connsiteY1404" fmla="*/ 2520253 h 4247535"/>
              <a:gd name="connsiteX1405" fmla="*/ 10329435 w 13942035"/>
              <a:gd name="connsiteY1405" fmla="*/ 2518624 h 4247535"/>
              <a:gd name="connsiteX1406" fmla="*/ 10348390 w 13942035"/>
              <a:gd name="connsiteY1406" fmla="*/ 2509278 h 4247535"/>
              <a:gd name="connsiteX1407" fmla="*/ 10325061 w 13942035"/>
              <a:gd name="connsiteY1407" fmla="*/ 2471890 h 4247535"/>
              <a:gd name="connsiteX1408" fmla="*/ 10360056 w 13942035"/>
              <a:gd name="connsiteY1408" fmla="*/ 2471890 h 4247535"/>
              <a:gd name="connsiteX1409" fmla="*/ 10313395 w 13942035"/>
              <a:gd name="connsiteY1409" fmla="*/ 2434501 h 4247535"/>
              <a:gd name="connsiteX1410" fmla="*/ 10348392 w 13942035"/>
              <a:gd name="connsiteY1410" fmla="*/ 2434498 h 4247535"/>
              <a:gd name="connsiteX1411" fmla="*/ 10336726 w 13942035"/>
              <a:gd name="connsiteY1411" fmla="*/ 2434501 h 4247535"/>
              <a:gd name="connsiteX1412" fmla="*/ 10383387 w 13942035"/>
              <a:gd name="connsiteY1412" fmla="*/ 2415807 h 4247535"/>
              <a:gd name="connsiteX1413" fmla="*/ 10325061 w 13942035"/>
              <a:gd name="connsiteY1413" fmla="*/ 2415807 h 4247535"/>
              <a:gd name="connsiteX1414" fmla="*/ 10301731 w 13942035"/>
              <a:gd name="connsiteY1414" fmla="*/ 2397113 h 4247535"/>
              <a:gd name="connsiteX1415" fmla="*/ 10290065 w 13942035"/>
              <a:gd name="connsiteY1415" fmla="*/ 2397113 h 4247535"/>
              <a:gd name="connsiteX1416" fmla="*/ 10278399 w 13942035"/>
              <a:gd name="connsiteY1416" fmla="*/ 2397110 h 4247535"/>
              <a:gd name="connsiteX1417" fmla="*/ 10278399 w 13942035"/>
              <a:gd name="connsiteY1417" fmla="*/ 2359723 h 4247535"/>
              <a:gd name="connsiteX1418" fmla="*/ 10290065 w 13942035"/>
              <a:gd name="connsiteY1418" fmla="*/ 2359723 h 4247535"/>
              <a:gd name="connsiteX1419" fmla="*/ 10301731 w 13942035"/>
              <a:gd name="connsiteY1419" fmla="*/ 2359723 h 4247535"/>
              <a:gd name="connsiteX1420" fmla="*/ 10342558 w 13942035"/>
              <a:gd name="connsiteY1420" fmla="*/ 2362060 h 4247535"/>
              <a:gd name="connsiteX1421" fmla="*/ 10344314 w 13942035"/>
              <a:gd name="connsiteY1421" fmla="*/ 2362762 h 4247535"/>
              <a:gd name="connsiteX1422" fmla="*/ 10344374 w 13942035"/>
              <a:gd name="connsiteY1422" fmla="*/ 2362554 h 4247535"/>
              <a:gd name="connsiteX1423" fmla="*/ 10369887 w 13942035"/>
              <a:gd name="connsiteY1423" fmla="*/ 2342784 h 4247535"/>
              <a:gd name="connsiteX1424" fmla="*/ 10374658 w 13942035"/>
              <a:gd name="connsiteY1424" fmla="*/ 2361867 h 4247535"/>
              <a:gd name="connsiteX1425" fmla="*/ 10374662 w 13942035"/>
              <a:gd name="connsiteY1425" fmla="*/ 2374922 h 4247535"/>
              <a:gd name="connsiteX1426" fmla="*/ 10383387 w 13942035"/>
              <a:gd name="connsiteY1426" fmla="*/ 2378419 h 4247535"/>
              <a:gd name="connsiteX1427" fmla="*/ 10406719 w 13942035"/>
              <a:gd name="connsiteY1427" fmla="*/ 2359722 h 4247535"/>
              <a:gd name="connsiteX1428" fmla="*/ 10409635 w 13942035"/>
              <a:gd name="connsiteY1428" fmla="*/ 2359722 h 4247535"/>
              <a:gd name="connsiteX1429" fmla="*/ 10416926 w 13942035"/>
              <a:gd name="connsiteY1429" fmla="*/ 2359723 h 4247535"/>
              <a:gd name="connsiteX1430" fmla="*/ 10420127 w 13942035"/>
              <a:gd name="connsiteY1430" fmla="*/ 2359723 h 4247535"/>
              <a:gd name="connsiteX1431" fmla="*/ 10394735 w 13942035"/>
              <a:gd name="connsiteY1431" fmla="*/ 2328064 h 4247535"/>
              <a:gd name="connsiteX1432" fmla="*/ 10392995 w 13942035"/>
              <a:gd name="connsiteY1432" fmla="*/ 2322333 h 4247535"/>
              <a:gd name="connsiteX1433" fmla="*/ 10371720 w 13942035"/>
              <a:gd name="connsiteY1433" fmla="*/ 2322335 h 4247535"/>
              <a:gd name="connsiteX1434" fmla="*/ 10360056 w 13942035"/>
              <a:gd name="connsiteY1434" fmla="*/ 2322335 h 4247535"/>
              <a:gd name="connsiteX1435" fmla="*/ 10348392 w 13942035"/>
              <a:gd name="connsiteY1435" fmla="*/ 2322335 h 4247535"/>
              <a:gd name="connsiteX1436" fmla="*/ 10367347 w 13942035"/>
              <a:gd name="connsiteY1436" fmla="*/ 2312987 h 4247535"/>
              <a:gd name="connsiteX1437" fmla="*/ 10388032 w 13942035"/>
              <a:gd name="connsiteY1437" fmla="*/ 2306007 h 4247535"/>
              <a:gd name="connsiteX1438" fmla="*/ 10381631 w 13942035"/>
              <a:gd name="connsiteY1438" fmla="*/ 2284946 h 4247535"/>
              <a:gd name="connsiteX1439" fmla="*/ 10371722 w 13942035"/>
              <a:gd name="connsiteY1439" fmla="*/ 2284946 h 4247535"/>
              <a:gd name="connsiteX1440" fmla="*/ 10371722 w 13942035"/>
              <a:gd name="connsiteY1440" fmla="*/ 2266250 h 4247535"/>
              <a:gd name="connsiteX1441" fmla="*/ 12690194 w 13942035"/>
              <a:gd name="connsiteY1441" fmla="*/ 2262975 h 4247535"/>
              <a:gd name="connsiteX1442" fmla="*/ 12760506 w 13942035"/>
              <a:gd name="connsiteY1442" fmla="*/ 2319810 h 4247535"/>
              <a:gd name="connsiteX1443" fmla="*/ 12669543 w 13942035"/>
              <a:gd name="connsiteY1443" fmla="*/ 2280277 h 4247535"/>
              <a:gd name="connsiteX1444" fmla="*/ 12690194 w 13942035"/>
              <a:gd name="connsiteY1444" fmla="*/ 2262975 h 4247535"/>
              <a:gd name="connsiteX1445" fmla="*/ 12601800 w 13942035"/>
              <a:gd name="connsiteY1445" fmla="*/ 2259923 h 4247535"/>
              <a:gd name="connsiteX1446" fmla="*/ 12621319 w 13942035"/>
              <a:gd name="connsiteY1446" fmla="*/ 2261630 h 4247535"/>
              <a:gd name="connsiteX1447" fmla="*/ 12647358 w 13942035"/>
              <a:gd name="connsiteY1447" fmla="*/ 2369648 h 4247535"/>
              <a:gd name="connsiteX1448" fmla="*/ 12632376 w 13942035"/>
              <a:gd name="connsiteY1448" fmla="*/ 2375477 h 4247535"/>
              <a:gd name="connsiteX1449" fmla="*/ 12584747 w 13942035"/>
              <a:gd name="connsiteY1449" fmla="*/ 2281646 h 4247535"/>
              <a:gd name="connsiteX1450" fmla="*/ 12601800 w 13942035"/>
              <a:gd name="connsiteY1450" fmla="*/ 2259923 h 4247535"/>
              <a:gd name="connsiteX1451" fmla="*/ 10390953 w 13942035"/>
              <a:gd name="connsiteY1451" fmla="*/ 2249747 h 4247535"/>
              <a:gd name="connsiteX1452" fmla="*/ 10390678 w 13942035"/>
              <a:gd name="connsiteY1452" fmla="*/ 2249894 h 4247535"/>
              <a:gd name="connsiteX1453" fmla="*/ 10390754 w 13942035"/>
              <a:gd name="connsiteY1453" fmla="*/ 2250172 h 4247535"/>
              <a:gd name="connsiteX1454" fmla="*/ 12520017 w 13942035"/>
              <a:gd name="connsiteY1454" fmla="*/ 2236148 h 4247535"/>
              <a:gd name="connsiteX1455" fmla="*/ 12550364 w 13942035"/>
              <a:gd name="connsiteY1455" fmla="*/ 2250521 h 4247535"/>
              <a:gd name="connsiteX1456" fmla="*/ 12511937 w 13942035"/>
              <a:gd name="connsiteY1456" fmla="*/ 2302927 h 4247535"/>
              <a:gd name="connsiteX1457" fmla="*/ 12488243 w 13942035"/>
              <a:gd name="connsiteY1457" fmla="*/ 2258192 h 4247535"/>
              <a:gd name="connsiteX1458" fmla="*/ 12520017 w 13942035"/>
              <a:gd name="connsiteY1458" fmla="*/ 2236148 h 4247535"/>
              <a:gd name="connsiteX1459" fmla="*/ 10402035 w 13942035"/>
              <a:gd name="connsiteY1459" fmla="*/ 2226129 h 4247535"/>
              <a:gd name="connsiteX1460" fmla="*/ 10397967 w 13942035"/>
              <a:gd name="connsiteY1460" fmla="*/ 2228862 h 4247535"/>
              <a:gd name="connsiteX1461" fmla="*/ 10391042 w 13942035"/>
              <a:gd name="connsiteY1461" fmla="*/ 2236458 h 4247535"/>
              <a:gd name="connsiteX1462" fmla="*/ 10388528 w 13942035"/>
              <a:gd name="connsiteY1462" fmla="*/ 2237361 h 4247535"/>
              <a:gd name="connsiteX1463" fmla="*/ 10382356 w 13942035"/>
              <a:gd name="connsiteY1463" fmla="*/ 2247556 h 4247535"/>
              <a:gd name="connsiteX1464" fmla="*/ 10383387 w 13942035"/>
              <a:gd name="connsiteY1464" fmla="*/ 2247556 h 4247535"/>
              <a:gd name="connsiteX1465" fmla="*/ 10391980 w 13942035"/>
              <a:gd name="connsiteY1465" fmla="*/ 2247558 h 4247535"/>
              <a:gd name="connsiteX1466" fmla="*/ 12409715 w 13942035"/>
              <a:gd name="connsiteY1466" fmla="*/ 2211543 h 4247535"/>
              <a:gd name="connsiteX1467" fmla="*/ 12423989 w 13942035"/>
              <a:gd name="connsiteY1467" fmla="*/ 2217822 h 4247535"/>
              <a:gd name="connsiteX1468" fmla="*/ 12430062 w 13942035"/>
              <a:gd name="connsiteY1468" fmla="*/ 2231270 h 4247535"/>
              <a:gd name="connsiteX1469" fmla="*/ 12434879 w 13942035"/>
              <a:gd name="connsiteY1469" fmla="*/ 2231555 h 4247535"/>
              <a:gd name="connsiteX1470" fmla="*/ 12452771 w 13942035"/>
              <a:gd name="connsiteY1470" fmla="*/ 2253700 h 4247535"/>
              <a:gd name="connsiteX1471" fmla="*/ 12426239 w 13942035"/>
              <a:gd name="connsiteY1471" fmla="*/ 2296638 h 4247535"/>
              <a:gd name="connsiteX1472" fmla="*/ 12388754 w 13942035"/>
              <a:gd name="connsiteY1472" fmla="*/ 2277083 h 4247535"/>
              <a:gd name="connsiteX1473" fmla="*/ 12396874 w 13942035"/>
              <a:gd name="connsiteY1473" fmla="*/ 2242345 h 4247535"/>
              <a:gd name="connsiteX1474" fmla="*/ 12402713 w 13942035"/>
              <a:gd name="connsiteY1474" fmla="*/ 2237144 h 4247535"/>
              <a:gd name="connsiteX1475" fmla="*/ 12390967 w 13942035"/>
              <a:gd name="connsiteY1475" fmla="*/ 2215524 h 4247535"/>
              <a:gd name="connsiteX1476" fmla="*/ 12409715 w 13942035"/>
              <a:gd name="connsiteY1476" fmla="*/ 2211543 h 4247535"/>
              <a:gd name="connsiteX1477" fmla="*/ 12170888 w 13942035"/>
              <a:gd name="connsiteY1477" fmla="*/ 2193689 h 4247535"/>
              <a:gd name="connsiteX1478" fmla="*/ 12203464 w 13942035"/>
              <a:gd name="connsiteY1478" fmla="*/ 2195062 h 4247535"/>
              <a:gd name="connsiteX1479" fmla="*/ 12226488 w 13942035"/>
              <a:gd name="connsiteY1479" fmla="*/ 2224967 h 4247535"/>
              <a:gd name="connsiteX1480" fmla="*/ 12220007 w 13942035"/>
              <a:gd name="connsiteY1480" fmla="*/ 2235555 h 4247535"/>
              <a:gd name="connsiteX1481" fmla="*/ 12241116 w 13942035"/>
              <a:gd name="connsiteY1481" fmla="*/ 2237669 h 4247535"/>
              <a:gd name="connsiteX1482" fmla="*/ 12281018 w 13942035"/>
              <a:gd name="connsiteY1482" fmla="*/ 2259284 h 4247535"/>
              <a:gd name="connsiteX1483" fmla="*/ 12288035 w 13942035"/>
              <a:gd name="connsiteY1483" fmla="*/ 2272053 h 4247535"/>
              <a:gd name="connsiteX1484" fmla="*/ 12290379 w 13942035"/>
              <a:gd name="connsiteY1484" fmla="*/ 2216972 h 4247535"/>
              <a:gd name="connsiteX1485" fmla="*/ 12362662 w 13942035"/>
              <a:gd name="connsiteY1485" fmla="*/ 2255381 h 4247535"/>
              <a:gd name="connsiteX1486" fmla="*/ 12357650 w 13942035"/>
              <a:gd name="connsiteY1486" fmla="*/ 2271883 h 4247535"/>
              <a:gd name="connsiteX1487" fmla="*/ 12373525 w 13942035"/>
              <a:gd name="connsiteY1487" fmla="*/ 2273959 h 4247535"/>
              <a:gd name="connsiteX1488" fmla="*/ 12359473 w 13942035"/>
              <a:gd name="connsiteY1488" fmla="*/ 2307669 h 4247535"/>
              <a:gd name="connsiteX1489" fmla="*/ 12348024 w 13942035"/>
              <a:gd name="connsiteY1489" fmla="*/ 2303577 h 4247535"/>
              <a:gd name="connsiteX1490" fmla="*/ 12347162 w 13942035"/>
              <a:gd name="connsiteY1490" fmla="*/ 2306417 h 4247535"/>
              <a:gd name="connsiteX1491" fmla="*/ 12304370 w 13942035"/>
              <a:gd name="connsiteY1491" fmla="*/ 2320349 h 4247535"/>
              <a:gd name="connsiteX1492" fmla="*/ 12295847 w 13942035"/>
              <a:gd name="connsiteY1492" fmla="*/ 2305162 h 4247535"/>
              <a:gd name="connsiteX1493" fmla="*/ 12279810 w 13942035"/>
              <a:gd name="connsiteY1493" fmla="*/ 2350068 h 4247535"/>
              <a:gd name="connsiteX1494" fmla="*/ 12142399 w 13942035"/>
              <a:gd name="connsiteY1494" fmla="*/ 2269873 h 4247535"/>
              <a:gd name="connsiteX1495" fmla="*/ 12155667 w 13942035"/>
              <a:gd name="connsiteY1495" fmla="*/ 2249433 h 4247535"/>
              <a:gd name="connsiteX1496" fmla="*/ 12173698 w 13942035"/>
              <a:gd name="connsiteY1496" fmla="*/ 2241818 h 4247535"/>
              <a:gd name="connsiteX1497" fmla="*/ 12168742 w 13942035"/>
              <a:gd name="connsiteY1497" fmla="*/ 2218435 h 4247535"/>
              <a:gd name="connsiteX1498" fmla="*/ 12170888 w 13942035"/>
              <a:gd name="connsiteY1498" fmla="*/ 2193689 h 4247535"/>
              <a:gd name="connsiteX1499" fmla="*/ 12167107 w 13942035"/>
              <a:gd name="connsiteY1499" fmla="*/ 2170728 h 4247535"/>
              <a:gd name="connsiteX1500" fmla="*/ 12158440 w 13942035"/>
              <a:gd name="connsiteY1500" fmla="*/ 2214170 h 4247535"/>
              <a:gd name="connsiteX1501" fmla="*/ 12134408 w 13942035"/>
              <a:gd name="connsiteY1501" fmla="*/ 2202678 h 4247535"/>
              <a:gd name="connsiteX1502" fmla="*/ 12167107 w 13942035"/>
              <a:gd name="connsiteY1502" fmla="*/ 2170728 h 4247535"/>
              <a:gd name="connsiteX1503" fmla="*/ 10572893 w 13942035"/>
              <a:gd name="connsiteY1503" fmla="*/ 2159702 h 4247535"/>
              <a:gd name="connsiteX1504" fmla="*/ 10591073 w 13942035"/>
              <a:gd name="connsiteY1504" fmla="*/ 2160696 h 4247535"/>
              <a:gd name="connsiteX1505" fmla="*/ 10578739 w 13942035"/>
              <a:gd name="connsiteY1505" fmla="*/ 2188670 h 4247535"/>
              <a:gd name="connsiteX1506" fmla="*/ 10572893 w 13942035"/>
              <a:gd name="connsiteY1506" fmla="*/ 2159702 h 4247535"/>
              <a:gd name="connsiteX1507" fmla="*/ 11850295 w 13942035"/>
              <a:gd name="connsiteY1507" fmla="*/ 2150006 h 4247535"/>
              <a:gd name="connsiteX1508" fmla="*/ 11859427 w 13942035"/>
              <a:gd name="connsiteY1508" fmla="*/ 2185030 h 4247535"/>
              <a:gd name="connsiteX1509" fmla="*/ 11824456 w 13942035"/>
              <a:gd name="connsiteY1509" fmla="*/ 2161697 h 4247535"/>
              <a:gd name="connsiteX1510" fmla="*/ 11850295 w 13942035"/>
              <a:gd name="connsiteY1510" fmla="*/ 2150006 h 4247535"/>
              <a:gd name="connsiteX1511" fmla="*/ 11940879 w 13942035"/>
              <a:gd name="connsiteY1511" fmla="*/ 2143411 h 4247535"/>
              <a:gd name="connsiteX1512" fmla="*/ 11930141 w 13942035"/>
              <a:gd name="connsiteY1512" fmla="*/ 2146028 h 4247535"/>
              <a:gd name="connsiteX1513" fmla="*/ 11935377 w 13942035"/>
              <a:gd name="connsiteY1513" fmla="*/ 2154398 h 4247535"/>
              <a:gd name="connsiteX1514" fmla="*/ 11936972 w 13942035"/>
              <a:gd name="connsiteY1514" fmla="*/ 2192823 h 4247535"/>
              <a:gd name="connsiteX1515" fmla="*/ 11946622 w 13942035"/>
              <a:gd name="connsiteY1515" fmla="*/ 2184744 h 4247535"/>
              <a:gd name="connsiteX1516" fmla="*/ 11936316 w 13942035"/>
              <a:gd name="connsiteY1516" fmla="*/ 2166142 h 4247535"/>
              <a:gd name="connsiteX1517" fmla="*/ 10410390 w 13942035"/>
              <a:gd name="connsiteY1517" fmla="*/ 2135390 h 4247535"/>
              <a:gd name="connsiteX1518" fmla="*/ 10410930 w 13942035"/>
              <a:gd name="connsiteY1518" fmla="*/ 2154087 h 4247535"/>
              <a:gd name="connsiteX1519" fmla="*/ 10418383 w 13942035"/>
              <a:gd name="connsiteY1519" fmla="*/ 2154084 h 4247535"/>
              <a:gd name="connsiteX1520" fmla="*/ 10425746 w 13942035"/>
              <a:gd name="connsiteY1520" fmla="*/ 2154087 h 4247535"/>
              <a:gd name="connsiteX1521" fmla="*/ 10427235 w 13942035"/>
              <a:gd name="connsiteY1521" fmla="*/ 2150368 h 4247535"/>
              <a:gd name="connsiteX1522" fmla="*/ 10434717 w 13942035"/>
              <a:gd name="connsiteY1522" fmla="*/ 2149097 h 4247535"/>
              <a:gd name="connsiteX1523" fmla="*/ 10438798 w 13942035"/>
              <a:gd name="connsiteY1523" fmla="*/ 2144739 h 4247535"/>
              <a:gd name="connsiteX1524" fmla="*/ 10430049 w 13942035"/>
              <a:gd name="connsiteY1524" fmla="*/ 2135392 h 4247535"/>
              <a:gd name="connsiteX1525" fmla="*/ 10419842 w 13942035"/>
              <a:gd name="connsiteY1525" fmla="*/ 2135392 h 4247535"/>
              <a:gd name="connsiteX1526" fmla="*/ 1917068 w 13942035"/>
              <a:gd name="connsiteY1526" fmla="*/ 2120909 h 4247535"/>
              <a:gd name="connsiteX1527" fmla="*/ 1904913 w 13942035"/>
              <a:gd name="connsiteY1527" fmla="*/ 2123815 h 4247535"/>
              <a:gd name="connsiteX1528" fmla="*/ 1902366 w 13942035"/>
              <a:gd name="connsiteY1528" fmla="*/ 2135392 h 4247535"/>
              <a:gd name="connsiteX1529" fmla="*/ 1914350 w 13942035"/>
              <a:gd name="connsiteY1529" fmla="*/ 2135390 h 4247535"/>
              <a:gd name="connsiteX1530" fmla="*/ 1943877 w 13942035"/>
              <a:gd name="connsiteY1530" fmla="*/ 2135392 h 4247535"/>
              <a:gd name="connsiteX1531" fmla="*/ 1946064 w 13942035"/>
              <a:gd name="connsiteY1531" fmla="*/ 2135392 h 4247535"/>
              <a:gd name="connsiteX1532" fmla="*/ 1949343 w 13942035"/>
              <a:gd name="connsiteY1532" fmla="*/ 2135392 h 4247535"/>
              <a:gd name="connsiteX1533" fmla="*/ 85893 w 13942035"/>
              <a:gd name="connsiteY1533" fmla="*/ 2118680 h 4247535"/>
              <a:gd name="connsiteX1534" fmla="*/ 122703 w 13942035"/>
              <a:gd name="connsiteY1534" fmla="*/ 2159741 h 4247535"/>
              <a:gd name="connsiteX1535" fmla="*/ 85893 w 13942035"/>
              <a:gd name="connsiteY1535" fmla="*/ 2159741 h 4247535"/>
              <a:gd name="connsiteX1536" fmla="*/ 61350 w 13942035"/>
              <a:gd name="connsiteY1536" fmla="*/ 2159743 h 4247535"/>
              <a:gd name="connsiteX1537" fmla="*/ 85893 w 13942035"/>
              <a:gd name="connsiteY1537" fmla="*/ 2118680 h 4247535"/>
              <a:gd name="connsiteX1538" fmla="*/ 12290360 w 13942035"/>
              <a:gd name="connsiteY1538" fmla="*/ 2097835 h 4247535"/>
              <a:gd name="connsiteX1539" fmla="*/ 12301838 w 13942035"/>
              <a:gd name="connsiteY1539" fmla="*/ 2100596 h 4247535"/>
              <a:gd name="connsiteX1540" fmla="*/ 12306871 w 13942035"/>
              <a:gd name="connsiteY1540" fmla="*/ 2123730 h 4247535"/>
              <a:gd name="connsiteX1541" fmla="*/ 12254714 w 13942035"/>
              <a:gd name="connsiteY1541" fmla="*/ 2119235 h 4247535"/>
              <a:gd name="connsiteX1542" fmla="*/ 12290360 w 13942035"/>
              <a:gd name="connsiteY1542" fmla="*/ 2097835 h 4247535"/>
              <a:gd name="connsiteX1543" fmla="*/ 12886615 w 13942035"/>
              <a:gd name="connsiteY1543" fmla="*/ 2088734 h 4247535"/>
              <a:gd name="connsiteX1544" fmla="*/ 12943126 w 13942035"/>
              <a:gd name="connsiteY1544" fmla="*/ 2125636 h 4247535"/>
              <a:gd name="connsiteX1545" fmla="*/ 12873162 w 13942035"/>
              <a:gd name="connsiteY1545" fmla="*/ 2127638 h 4247535"/>
              <a:gd name="connsiteX1546" fmla="*/ 12886615 w 13942035"/>
              <a:gd name="connsiteY1546" fmla="*/ 2088734 h 4247535"/>
              <a:gd name="connsiteX1547" fmla="*/ 24542 w 13942035"/>
              <a:gd name="connsiteY1547" fmla="*/ 2077619 h 4247535"/>
              <a:gd name="connsiteX1548" fmla="*/ 24542 w 13942035"/>
              <a:gd name="connsiteY1548" fmla="*/ 2118682 h 4247535"/>
              <a:gd name="connsiteX1549" fmla="*/ 12273 w 13942035"/>
              <a:gd name="connsiteY1549" fmla="*/ 2118680 h 4247535"/>
              <a:gd name="connsiteX1550" fmla="*/ 0 w 13942035"/>
              <a:gd name="connsiteY1550" fmla="*/ 2118682 h 4247535"/>
              <a:gd name="connsiteX1551" fmla="*/ 0 w 13942035"/>
              <a:gd name="connsiteY1551" fmla="*/ 2077621 h 4247535"/>
              <a:gd name="connsiteX1552" fmla="*/ 11427253 w 13942035"/>
              <a:gd name="connsiteY1552" fmla="*/ 2056799 h 4247535"/>
              <a:gd name="connsiteX1553" fmla="*/ 11473635 w 13942035"/>
              <a:gd name="connsiteY1553" fmla="*/ 2068045 h 4247535"/>
              <a:gd name="connsiteX1554" fmla="*/ 11475984 w 13942035"/>
              <a:gd name="connsiteY1554" fmla="*/ 2085331 h 4247535"/>
              <a:gd name="connsiteX1555" fmla="*/ 11427253 w 13942035"/>
              <a:gd name="connsiteY1555" fmla="*/ 2056799 h 4247535"/>
              <a:gd name="connsiteX1556" fmla="*/ 12389687 w 13942035"/>
              <a:gd name="connsiteY1556" fmla="*/ 2036758 h 4247535"/>
              <a:gd name="connsiteX1557" fmla="*/ 12427124 w 13942035"/>
              <a:gd name="connsiteY1557" fmla="*/ 2039049 h 4247535"/>
              <a:gd name="connsiteX1558" fmla="*/ 12360110 w 13942035"/>
              <a:gd name="connsiteY1558" fmla="*/ 2046780 h 4247535"/>
              <a:gd name="connsiteX1559" fmla="*/ 12389687 w 13942035"/>
              <a:gd name="connsiteY1559" fmla="*/ 2036758 h 4247535"/>
              <a:gd name="connsiteX1560" fmla="*/ 1705529 w 13942035"/>
              <a:gd name="connsiteY1560" fmla="*/ 2036556 h 4247535"/>
              <a:gd name="connsiteX1561" fmla="*/ 1705529 w 13942035"/>
              <a:gd name="connsiteY1561" fmla="*/ 2077621 h 4247535"/>
              <a:gd name="connsiteX1562" fmla="*/ 1668717 w 13942035"/>
              <a:gd name="connsiteY1562" fmla="*/ 2077619 h 4247535"/>
              <a:gd name="connsiteX1563" fmla="*/ 1546018 w 13942035"/>
              <a:gd name="connsiteY1563" fmla="*/ 2077619 h 4247535"/>
              <a:gd name="connsiteX1564" fmla="*/ 1496937 w 13942035"/>
              <a:gd name="connsiteY1564" fmla="*/ 2077619 h 4247535"/>
              <a:gd name="connsiteX1565" fmla="*/ 1435588 w 13942035"/>
              <a:gd name="connsiteY1565" fmla="*/ 2077621 h 4247535"/>
              <a:gd name="connsiteX1566" fmla="*/ 1496937 w 13942035"/>
              <a:gd name="connsiteY1566" fmla="*/ 2118682 h 4247535"/>
              <a:gd name="connsiteX1567" fmla="*/ 1447861 w 13942035"/>
              <a:gd name="connsiteY1567" fmla="*/ 2159741 h 4247535"/>
              <a:gd name="connsiteX1568" fmla="*/ 1349699 w 13942035"/>
              <a:gd name="connsiteY1568" fmla="*/ 2159743 h 4247535"/>
              <a:gd name="connsiteX1569" fmla="*/ 1312886 w 13942035"/>
              <a:gd name="connsiteY1569" fmla="*/ 2118680 h 4247535"/>
              <a:gd name="connsiteX1570" fmla="*/ 1251539 w 13942035"/>
              <a:gd name="connsiteY1570" fmla="*/ 2159743 h 4247535"/>
              <a:gd name="connsiteX1571" fmla="*/ 1239269 w 13942035"/>
              <a:gd name="connsiteY1571" fmla="*/ 2118680 h 4247535"/>
              <a:gd name="connsiteX1572" fmla="*/ 1202459 w 13942035"/>
              <a:gd name="connsiteY1572" fmla="*/ 2159741 h 4247535"/>
              <a:gd name="connsiteX1573" fmla="*/ 1226998 w 13942035"/>
              <a:gd name="connsiteY1573" fmla="*/ 2159741 h 4247535"/>
              <a:gd name="connsiteX1574" fmla="*/ 1245403 w 13942035"/>
              <a:gd name="connsiteY1574" fmla="*/ 2159741 h 4247535"/>
              <a:gd name="connsiteX1575" fmla="*/ 1251539 w 13942035"/>
              <a:gd name="connsiteY1575" fmla="*/ 2159743 h 4247535"/>
              <a:gd name="connsiteX1576" fmla="*/ 1300618 w 13942035"/>
              <a:gd name="connsiteY1576" fmla="*/ 2159743 h 4247535"/>
              <a:gd name="connsiteX1577" fmla="*/ 1337428 w 13942035"/>
              <a:gd name="connsiteY1577" fmla="*/ 2200802 h 4247535"/>
              <a:gd name="connsiteX1578" fmla="*/ 1325159 w 13942035"/>
              <a:gd name="connsiteY1578" fmla="*/ 2200803 h 4247535"/>
              <a:gd name="connsiteX1579" fmla="*/ 1317491 w 13942035"/>
              <a:gd name="connsiteY1579" fmla="*/ 2200803 h 4247535"/>
              <a:gd name="connsiteX1580" fmla="*/ 1312886 w 13942035"/>
              <a:gd name="connsiteY1580" fmla="*/ 2200803 h 4247535"/>
              <a:gd name="connsiteX1581" fmla="*/ 1300618 w 13942035"/>
              <a:gd name="connsiteY1581" fmla="*/ 2200803 h 4247535"/>
              <a:gd name="connsiteX1582" fmla="*/ 1300618 w 13942035"/>
              <a:gd name="connsiteY1582" fmla="*/ 2241862 h 4247535"/>
              <a:gd name="connsiteX1583" fmla="*/ 1349699 w 13942035"/>
              <a:gd name="connsiteY1583" fmla="*/ 2241862 h 4247535"/>
              <a:gd name="connsiteX1584" fmla="*/ 1447861 w 13942035"/>
              <a:gd name="connsiteY1584" fmla="*/ 2282926 h 4247535"/>
              <a:gd name="connsiteX1585" fmla="*/ 1509210 w 13942035"/>
              <a:gd name="connsiteY1585" fmla="*/ 2282928 h 4247535"/>
              <a:gd name="connsiteX1586" fmla="*/ 1533749 w 13942035"/>
              <a:gd name="connsiteY1586" fmla="*/ 2200803 h 4247535"/>
              <a:gd name="connsiteX1587" fmla="*/ 1570557 w 13942035"/>
              <a:gd name="connsiteY1587" fmla="*/ 2241862 h 4247535"/>
              <a:gd name="connsiteX1588" fmla="*/ 1582826 w 13942035"/>
              <a:gd name="connsiteY1588" fmla="*/ 2200803 h 4247535"/>
              <a:gd name="connsiteX1589" fmla="*/ 1644178 w 13942035"/>
              <a:gd name="connsiteY1589" fmla="*/ 2241862 h 4247535"/>
              <a:gd name="connsiteX1590" fmla="*/ 1742337 w 13942035"/>
              <a:gd name="connsiteY1590" fmla="*/ 2200802 h 4247535"/>
              <a:gd name="connsiteX1591" fmla="*/ 1754606 w 13942035"/>
              <a:gd name="connsiteY1591" fmla="*/ 2200802 h 4247535"/>
              <a:gd name="connsiteX1592" fmla="*/ 1754606 w 13942035"/>
              <a:gd name="connsiteY1592" fmla="*/ 2221332 h 4247535"/>
              <a:gd name="connsiteX1593" fmla="*/ 1754606 w 13942035"/>
              <a:gd name="connsiteY1593" fmla="*/ 2223118 h 4247535"/>
              <a:gd name="connsiteX1594" fmla="*/ 1764157 w 13942035"/>
              <a:gd name="connsiteY1594" fmla="*/ 2219518 h 4247535"/>
              <a:gd name="connsiteX1595" fmla="*/ 1797694 w 13942035"/>
              <a:gd name="connsiteY1595" fmla="*/ 2210168 h 4247535"/>
              <a:gd name="connsiteX1596" fmla="*/ 1809361 w 13942035"/>
              <a:gd name="connsiteY1596" fmla="*/ 2210170 h 4247535"/>
              <a:gd name="connsiteX1597" fmla="*/ 1821026 w 13942035"/>
              <a:gd name="connsiteY1597" fmla="*/ 2210170 h 4247535"/>
              <a:gd name="connsiteX1598" fmla="*/ 1867689 w 13942035"/>
              <a:gd name="connsiteY1598" fmla="*/ 2228863 h 4247535"/>
              <a:gd name="connsiteX1599" fmla="*/ 1902684 w 13942035"/>
              <a:gd name="connsiteY1599" fmla="*/ 2247558 h 4247535"/>
              <a:gd name="connsiteX1600" fmla="*/ 1844358 w 13942035"/>
              <a:gd name="connsiteY1600" fmla="*/ 2228862 h 4247535"/>
              <a:gd name="connsiteX1601" fmla="*/ 1844358 w 13942035"/>
              <a:gd name="connsiteY1601" fmla="*/ 2247558 h 4247535"/>
              <a:gd name="connsiteX1602" fmla="*/ 1879352 w 13942035"/>
              <a:gd name="connsiteY1602" fmla="*/ 2247556 h 4247535"/>
              <a:gd name="connsiteX1603" fmla="*/ 1961010 w 13942035"/>
              <a:gd name="connsiteY1603" fmla="*/ 2266250 h 4247535"/>
              <a:gd name="connsiteX1604" fmla="*/ 2019338 w 13942035"/>
              <a:gd name="connsiteY1604" fmla="*/ 2247556 h 4247535"/>
              <a:gd name="connsiteX1605" fmla="*/ 2054334 w 13942035"/>
              <a:gd name="connsiteY1605" fmla="*/ 2266252 h 4247535"/>
              <a:gd name="connsiteX1606" fmla="*/ 2124325 w 13942035"/>
              <a:gd name="connsiteY1606" fmla="*/ 2266252 h 4247535"/>
              <a:gd name="connsiteX1607" fmla="*/ 2112660 w 13942035"/>
              <a:gd name="connsiteY1607" fmla="*/ 2284945 h 4247535"/>
              <a:gd name="connsiteX1608" fmla="*/ 2019338 w 13942035"/>
              <a:gd name="connsiteY1608" fmla="*/ 2284945 h 4247535"/>
              <a:gd name="connsiteX1609" fmla="*/ 1914350 w 13942035"/>
              <a:gd name="connsiteY1609" fmla="*/ 2266252 h 4247535"/>
              <a:gd name="connsiteX1610" fmla="*/ 1858939 w 13942035"/>
              <a:gd name="connsiteY1610" fmla="*/ 2266250 h 4247535"/>
              <a:gd name="connsiteX1611" fmla="*/ 1856022 w 13942035"/>
              <a:gd name="connsiteY1611" fmla="*/ 2266250 h 4247535"/>
              <a:gd name="connsiteX1612" fmla="*/ 1844358 w 13942035"/>
              <a:gd name="connsiteY1612" fmla="*/ 2266252 h 4247535"/>
              <a:gd name="connsiteX1613" fmla="*/ 1844358 w 13942035"/>
              <a:gd name="connsiteY1613" fmla="*/ 2284946 h 4247535"/>
              <a:gd name="connsiteX1614" fmla="*/ 1832691 w 13942035"/>
              <a:gd name="connsiteY1614" fmla="*/ 2284946 h 4247535"/>
              <a:gd name="connsiteX1615" fmla="*/ 1821026 w 13942035"/>
              <a:gd name="connsiteY1615" fmla="*/ 2266250 h 4247535"/>
              <a:gd name="connsiteX1616" fmla="*/ 1809361 w 13942035"/>
              <a:gd name="connsiteY1616" fmla="*/ 2266252 h 4247535"/>
              <a:gd name="connsiteX1617" fmla="*/ 1739370 w 13942035"/>
              <a:gd name="connsiteY1617" fmla="*/ 2247558 h 4247535"/>
              <a:gd name="connsiteX1618" fmla="*/ 1751031 w 13942035"/>
              <a:gd name="connsiteY1618" fmla="*/ 2247558 h 4247535"/>
              <a:gd name="connsiteX1619" fmla="*/ 1732763 w 13942035"/>
              <a:gd name="connsiteY1619" fmla="*/ 2241865 h 4247535"/>
              <a:gd name="connsiteX1620" fmla="*/ 1705529 w 13942035"/>
              <a:gd name="connsiteY1620" fmla="*/ 2241865 h 4247535"/>
              <a:gd name="connsiteX1621" fmla="*/ 1668717 w 13942035"/>
              <a:gd name="connsiteY1621" fmla="*/ 2282928 h 4247535"/>
              <a:gd name="connsiteX1622" fmla="*/ 1644178 w 13942035"/>
              <a:gd name="connsiteY1622" fmla="*/ 2282928 h 4247535"/>
              <a:gd name="connsiteX1623" fmla="*/ 1570557 w 13942035"/>
              <a:gd name="connsiteY1623" fmla="*/ 2282928 h 4247535"/>
              <a:gd name="connsiteX1624" fmla="*/ 1570557 w 13942035"/>
              <a:gd name="connsiteY1624" fmla="*/ 2323986 h 4247535"/>
              <a:gd name="connsiteX1625" fmla="*/ 1435588 w 13942035"/>
              <a:gd name="connsiteY1625" fmla="*/ 2323986 h 4247535"/>
              <a:gd name="connsiteX1626" fmla="*/ 1312886 w 13942035"/>
              <a:gd name="connsiteY1626" fmla="*/ 2282926 h 4247535"/>
              <a:gd name="connsiteX1627" fmla="*/ 1361970 w 13942035"/>
              <a:gd name="connsiteY1627" fmla="*/ 2323986 h 4247535"/>
              <a:gd name="connsiteX1628" fmla="*/ 1308671 w 13942035"/>
              <a:gd name="connsiteY1628" fmla="*/ 2323988 h 4247535"/>
              <a:gd name="connsiteX1629" fmla="*/ 1303686 w 13942035"/>
              <a:gd name="connsiteY1629" fmla="*/ 2323988 h 4247535"/>
              <a:gd name="connsiteX1630" fmla="*/ 1288349 w 13942035"/>
              <a:gd name="connsiteY1630" fmla="*/ 2323988 h 4247535"/>
              <a:gd name="connsiteX1631" fmla="*/ 1263810 w 13942035"/>
              <a:gd name="connsiteY1631" fmla="*/ 2323988 h 4247535"/>
              <a:gd name="connsiteX1632" fmla="*/ 1263810 w 13942035"/>
              <a:gd name="connsiteY1632" fmla="*/ 2282928 h 4247535"/>
              <a:gd name="connsiteX1633" fmla="*/ 1165648 w 13942035"/>
              <a:gd name="connsiteY1633" fmla="*/ 2282928 h 4247535"/>
              <a:gd name="connsiteX1634" fmla="*/ 1153380 w 13942035"/>
              <a:gd name="connsiteY1634" fmla="*/ 2282926 h 4247535"/>
              <a:gd name="connsiteX1635" fmla="*/ 1141109 w 13942035"/>
              <a:gd name="connsiteY1635" fmla="*/ 2282928 h 4247535"/>
              <a:gd name="connsiteX1636" fmla="*/ 1067489 w 13942035"/>
              <a:gd name="connsiteY1636" fmla="*/ 2241865 h 4247535"/>
              <a:gd name="connsiteX1637" fmla="*/ 1006140 w 13942035"/>
              <a:gd name="connsiteY1637" fmla="*/ 2241862 h 4247535"/>
              <a:gd name="connsiteX1638" fmla="*/ 895709 w 13942035"/>
              <a:gd name="connsiteY1638" fmla="*/ 2241862 h 4247535"/>
              <a:gd name="connsiteX1639" fmla="*/ 871168 w 13942035"/>
              <a:gd name="connsiteY1639" fmla="*/ 2282928 h 4247535"/>
              <a:gd name="connsiteX1640" fmla="*/ 834360 w 13942035"/>
              <a:gd name="connsiteY1640" fmla="*/ 2241865 h 4247535"/>
              <a:gd name="connsiteX1641" fmla="*/ 785281 w 13942035"/>
              <a:gd name="connsiteY1641" fmla="*/ 2282928 h 4247535"/>
              <a:gd name="connsiteX1642" fmla="*/ 846630 w 13942035"/>
              <a:gd name="connsiteY1642" fmla="*/ 2282926 h 4247535"/>
              <a:gd name="connsiteX1643" fmla="*/ 858899 w 13942035"/>
              <a:gd name="connsiteY1643" fmla="*/ 2282928 h 4247535"/>
              <a:gd name="connsiteX1644" fmla="*/ 871168 w 13942035"/>
              <a:gd name="connsiteY1644" fmla="*/ 2282928 h 4247535"/>
              <a:gd name="connsiteX1645" fmla="*/ 920250 w 13942035"/>
              <a:gd name="connsiteY1645" fmla="*/ 2282926 h 4247535"/>
              <a:gd name="connsiteX1646" fmla="*/ 1042949 w 13942035"/>
              <a:gd name="connsiteY1646" fmla="*/ 2282928 h 4247535"/>
              <a:gd name="connsiteX1647" fmla="*/ 1079760 w 13942035"/>
              <a:gd name="connsiteY1647" fmla="*/ 2323986 h 4247535"/>
              <a:gd name="connsiteX1648" fmla="*/ 1092030 w 13942035"/>
              <a:gd name="connsiteY1648" fmla="*/ 2323988 h 4247535"/>
              <a:gd name="connsiteX1649" fmla="*/ 1104299 w 13942035"/>
              <a:gd name="connsiteY1649" fmla="*/ 2323986 h 4247535"/>
              <a:gd name="connsiteX1650" fmla="*/ 1116568 w 13942035"/>
              <a:gd name="connsiteY1650" fmla="*/ 2323986 h 4247535"/>
              <a:gd name="connsiteX1651" fmla="*/ 1128838 w 13942035"/>
              <a:gd name="connsiteY1651" fmla="*/ 2323988 h 4247535"/>
              <a:gd name="connsiteX1652" fmla="*/ 1153378 w 13942035"/>
              <a:gd name="connsiteY1652" fmla="*/ 2365049 h 4247535"/>
              <a:gd name="connsiteX1653" fmla="*/ 1190188 w 13942035"/>
              <a:gd name="connsiteY1653" fmla="*/ 2365049 h 4247535"/>
              <a:gd name="connsiteX1654" fmla="*/ 1214729 w 13942035"/>
              <a:gd name="connsiteY1654" fmla="*/ 2406110 h 4247535"/>
              <a:gd name="connsiteX1655" fmla="*/ 1141109 w 13942035"/>
              <a:gd name="connsiteY1655" fmla="*/ 2406110 h 4247535"/>
              <a:gd name="connsiteX1656" fmla="*/ 1092028 w 13942035"/>
              <a:gd name="connsiteY1656" fmla="*/ 2406110 h 4247535"/>
              <a:gd name="connsiteX1657" fmla="*/ 1055218 w 13942035"/>
              <a:gd name="connsiteY1657" fmla="*/ 2406108 h 4247535"/>
              <a:gd name="connsiteX1658" fmla="*/ 1042949 w 13942035"/>
              <a:gd name="connsiteY1658" fmla="*/ 2406110 h 4247535"/>
              <a:gd name="connsiteX1659" fmla="*/ 1055216 w 13942035"/>
              <a:gd name="connsiteY1659" fmla="*/ 2447174 h 4247535"/>
              <a:gd name="connsiteX1660" fmla="*/ 981598 w 13942035"/>
              <a:gd name="connsiteY1660" fmla="*/ 2406108 h 4247535"/>
              <a:gd name="connsiteX1661" fmla="*/ 1018410 w 13942035"/>
              <a:gd name="connsiteY1661" fmla="*/ 2406108 h 4247535"/>
              <a:gd name="connsiteX1662" fmla="*/ 1030676 w 13942035"/>
              <a:gd name="connsiteY1662" fmla="*/ 2406108 h 4247535"/>
              <a:gd name="connsiteX1663" fmla="*/ 1030676 w 13942035"/>
              <a:gd name="connsiteY1663" fmla="*/ 2365048 h 4247535"/>
              <a:gd name="connsiteX1664" fmla="*/ 981598 w 13942035"/>
              <a:gd name="connsiteY1664" fmla="*/ 2365049 h 4247535"/>
              <a:gd name="connsiteX1665" fmla="*/ 944790 w 13942035"/>
              <a:gd name="connsiteY1665" fmla="*/ 2365048 h 4247535"/>
              <a:gd name="connsiteX1666" fmla="*/ 920250 w 13942035"/>
              <a:gd name="connsiteY1666" fmla="*/ 2365049 h 4247535"/>
              <a:gd name="connsiteX1667" fmla="*/ 858899 w 13942035"/>
              <a:gd name="connsiteY1667" fmla="*/ 2365049 h 4247535"/>
              <a:gd name="connsiteX1668" fmla="*/ 809820 w 13942035"/>
              <a:gd name="connsiteY1668" fmla="*/ 2323986 h 4247535"/>
              <a:gd name="connsiteX1669" fmla="*/ 797550 w 13942035"/>
              <a:gd name="connsiteY1669" fmla="*/ 2365049 h 4247535"/>
              <a:gd name="connsiteX1670" fmla="*/ 834360 w 13942035"/>
              <a:gd name="connsiteY1670" fmla="*/ 2365048 h 4247535"/>
              <a:gd name="connsiteX1671" fmla="*/ 895709 w 13942035"/>
              <a:gd name="connsiteY1671" fmla="*/ 2406110 h 4247535"/>
              <a:gd name="connsiteX1672" fmla="*/ 907980 w 13942035"/>
              <a:gd name="connsiteY1672" fmla="*/ 2447170 h 4247535"/>
              <a:gd name="connsiteX1673" fmla="*/ 957059 w 13942035"/>
              <a:gd name="connsiteY1673" fmla="*/ 2406110 h 4247535"/>
              <a:gd name="connsiteX1674" fmla="*/ 957059 w 13942035"/>
              <a:gd name="connsiteY1674" fmla="*/ 2447170 h 4247535"/>
              <a:gd name="connsiteX1675" fmla="*/ 1030676 w 13942035"/>
              <a:gd name="connsiteY1675" fmla="*/ 2447174 h 4247535"/>
              <a:gd name="connsiteX1676" fmla="*/ 1055216 w 13942035"/>
              <a:gd name="connsiteY1676" fmla="*/ 2447174 h 4247535"/>
              <a:gd name="connsiteX1677" fmla="*/ 1092030 w 13942035"/>
              <a:gd name="connsiteY1677" fmla="*/ 2447174 h 4247535"/>
              <a:gd name="connsiteX1678" fmla="*/ 1104299 w 13942035"/>
              <a:gd name="connsiteY1678" fmla="*/ 2447170 h 4247535"/>
              <a:gd name="connsiteX1679" fmla="*/ 1153378 w 13942035"/>
              <a:gd name="connsiteY1679" fmla="*/ 2447174 h 4247535"/>
              <a:gd name="connsiteX1680" fmla="*/ 1202459 w 13942035"/>
              <a:gd name="connsiteY1680" fmla="*/ 2447170 h 4247535"/>
              <a:gd name="connsiteX1681" fmla="*/ 1239269 w 13942035"/>
              <a:gd name="connsiteY1681" fmla="*/ 2447174 h 4247535"/>
              <a:gd name="connsiteX1682" fmla="*/ 1288349 w 13942035"/>
              <a:gd name="connsiteY1682" fmla="*/ 2447174 h 4247535"/>
              <a:gd name="connsiteX1683" fmla="*/ 1312886 w 13942035"/>
              <a:gd name="connsiteY1683" fmla="*/ 2406108 h 4247535"/>
              <a:gd name="connsiteX1684" fmla="*/ 1472399 w 13942035"/>
              <a:gd name="connsiteY1684" fmla="*/ 2406108 h 4247535"/>
              <a:gd name="connsiteX1685" fmla="*/ 1558287 w 13942035"/>
              <a:gd name="connsiteY1685" fmla="*/ 2447174 h 4247535"/>
              <a:gd name="connsiteX1686" fmla="*/ 1546018 w 13942035"/>
              <a:gd name="connsiteY1686" fmla="*/ 2447174 h 4247535"/>
              <a:gd name="connsiteX1687" fmla="*/ 1496937 w 13942035"/>
              <a:gd name="connsiteY1687" fmla="*/ 2447170 h 4247535"/>
              <a:gd name="connsiteX1688" fmla="*/ 1411048 w 13942035"/>
              <a:gd name="connsiteY1688" fmla="*/ 2447170 h 4247535"/>
              <a:gd name="connsiteX1689" fmla="*/ 1349699 w 13942035"/>
              <a:gd name="connsiteY1689" fmla="*/ 2447174 h 4247535"/>
              <a:gd name="connsiteX1690" fmla="*/ 1288349 w 13942035"/>
              <a:gd name="connsiteY1690" fmla="*/ 2488233 h 4247535"/>
              <a:gd name="connsiteX1691" fmla="*/ 1386509 w 13942035"/>
              <a:gd name="connsiteY1691" fmla="*/ 2488233 h 4247535"/>
              <a:gd name="connsiteX1692" fmla="*/ 1435588 w 13942035"/>
              <a:gd name="connsiteY1692" fmla="*/ 2488234 h 4247535"/>
              <a:gd name="connsiteX1693" fmla="*/ 1570557 w 13942035"/>
              <a:gd name="connsiteY1693" fmla="*/ 2488233 h 4247535"/>
              <a:gd name="connsiteX1694" fmla="*/ 1600764 w 13942035"/>
              <a:gd name="connsiteY1694" fmla="*/ 2490583 h 4247535"/>
              <a:gd name="connsiteX1695" fmla="*/ 1608132 w 13942035"/>
              <a:gd name="connsiteY1695" fmla="*/ 2490583 h 4247535"/>
              <a:gd name="connsiteX1696" fmla="*/ 1646047 w 13942035"/>
              <a:gd name="connsiteY1696" fmla="*/ 2490583 h 4247535"/>
              <a:gd name="connsiteX1697" fmla="*/ 1642943 w 13942035"/>
              <a:gd name="connsiteY1697" fmla="*/ 2495553 h 4247535"/>
              <a:gd name="connsiteX1698" fmla="*/ 1672360 w 13942035"/>
              <a:gd name="connsiteY1698" fmla="*/ 2505557 h 4247535"/>
              <a:gd name="connsiteX1699" fmla="*/ 1675634 w 13942035"/>
              <a:gd name="connsiteY1699" fmla="*/ 2509276 h 4247535"/>
              <a:gd name="connsiteX1700" fmla="*/ 1716038 w 13942035"/>
              <a:gd name="connsiteY1700" fmla="*/ 2509276 h 4247535"/>
              <a:gd name="connsiteX1701" fmla="*/ 1736451 w 13942035"/>
              <a:gd name="connsiteY1701" fmla="*/ 2509276 h 4247535"/>
              <a:gd name="connsiteX1702" fmla="*/ 1762699 w 13942035"/>
              <a:gd name="connsiteY1702" fmla="*/ 2509278 h 4247535"/>
              <a:gd name="connsiteX1703" fmla="*/ 1774364 w 13942035"/>
              <a:gd name="connsiteY1703" fmla="*/ 2509278 h 4247535"/>
              <a:gd name="connsiteX1704" fmla="*/ 1786030 w 13942035"/>
              <a:gd name="connsiteY1704" fmla="*/ 2509276 h 4247535"/>
              <a:gd name="connsiteX1705" fmla="*/ 1791864 w 13942035"/>
              <a:gd name="connsiteY1705" fmla="*/ 2509276 h 4247535"/>
              <a:gd name="connsiteX1706" fmla="*/ 1793660 w 13942035"/>
              <a:gd name="connsiteY1706" fmla="*/ 2509276 h 4247535"/>
              <a:gd name="connsiteX1707" fmla="*/ 1803688 w 13942035"/>
              <a:gd name="connsiteY1707" fmla="*/ 2488234 h 4247535"/>
              <a:gd name="connsiteX1708" fmla="*/ 1828332 w 13942035"/>
              <a:gd name="connsiteY1708" fmla="*/ 2509278 h 4247535"/>
              <a:gd name="connsiteX1709" fmla="*/ 1867689 w 13942035"/>
              <a:gd name="connsiteY1709" fmla="*/ 2509276 h 4247535"/>
              <a:gd name="connsiteX1710" fmla="*/ 1888103 w 13942035"/>
              <a:gd name="connsiteY1710" fmla="*/ 2509278 h 4247535"/>
              <a:gd name="connsiteX1711" fmla="*/ 1891019 w 13942035"/>
              <a:gd name="connsiteY1711" fmla="*/ 2509276 h 4247535"/>
              <a:gd name="connsiteX1712" fmla="*/ 1902684 w 13942035"/>
              <a:gd name="connsiteY1712" fmla="*/ 2509278 h 4247535"/>
              <a:gd name="connsiteX1713" fmla="*/ 2019338 w 13942035"/>
              <a:gd name="connsiteY1713" fmla="*/ 2509276 h 4247535"/>
              <a:gd name="connsiteX1714" fmla="*/ 2038432 w 13942035"/>
              <a:gd name="connsiteY1714" fmla="*/ 2509276 h 4247535"/>
              <a:gd name="connsiteX1715" fmla="*/ 2038734 w 13942035"/>
              <a:gd name="connsiteY1715" fmla="*/ 2505557 h 4247535"/>
              <a:gd name="connsiteX1716" fmla="*/ 2042951 w 13942035"/>
              <a:gd name="connsiteY1716" fmla="*/ 2493366 h 4247535"/>
              <a:gd name="connsiteX1717" fmla="*/ 2046276 w 13942035"/>
              <a:gd name="connsiteY1717" fmla="*/ 2490583 h 4247535"/>
              <a:gd name="connsiteX1718" fmla="*/ 2041392 w 13942035"/>
              <a:gd name="connsiteY1718" fmla="*/ 2490582 h 4247535"/>
              <a:gd name="connsiteX1719" fmla="*/ 2019338 w 13942035"/>
              <a:gd name="connsiteY1719" fmla="*/ 2490582 h 4247535"/>
              <a:gd name="connsiteX1720" fmla="*/ 1996006 w 13942035"/>
              <a:gd name="connsiteY1720" fmla="*/ 2471890 h 4247535"/>
              <a:gd name="connsiteX1721" fmla="*/ 1949345 w 13942035"/>
              <a:gd name="connsiteY1721" fmla="*/ 2471888 h 4247535"/>
              <a:gd name="connsiteX1722" fmla="*/ 1949345 w 13942035"/>
              <a:gd name="connsiteY1722" fmla="*/ 2453194 h 4247535"/>
              <a:gd name="connsiteX1723" fmla="*/ 1937680 w 13942035"/>
              <a:gd name="connsiteY1723" fmla="*/ 2453194 h 4247535"/>
              <a:gd name="connsiteX1724" fmla="*/ 1926015 w 13942035"/>
              <a:gd name="connsiteY1724" fmla="*/ 2453194 h 4247535"/>
              <a:gd name="connsiteX1725" fmla="*/ 1914521 w 13942035"/>
              <a:gd name="connsiteY1725" fmla="*/ 2447055 h 4247535"/>
              <a:gd name="connsiteX1726" fmla="*/ 1914118 w 13942035"/>
              <a:gd name="connsiteY1726" fmla="*/ 2447170 h 4247535"/>
              <a:gd name="connsiteX1727" fmla="*/ 1901849 w 13942035"/>
              <a:gd name="connsiteY1727" fmla="*/ 2447174 h 4247535"/>
              <a:gd name="connsiteX1728" fmla="*/ 1865037 w 13942035"/>
              <a:gd name="connsiteY1728" fmla="*/ 2447170 h 4247535"/>
              <a:gd name="connsiteX1729" fmla="*/ 1806756 w 13942035"/>
              <a:gd name="connsiteY1729" fmla="*/ 2447174 h 4247535"/>
              <a:gd name="connsiteX1730" fmla="*/ 1803688 w 13942035"/>
              <a:gd name="connsiteY1730" fmla="*/ 2447174 h 4247535"/>
              <a:gd name="connsiteX1731" fmla="*/ 1754606 w 13942035"/>
              <a:gd name="connsiteY1731" fmla="*/ 2488233 h 4247535"/>
              <a:gd name="connsiteX1732" fmla="*/ 1730069 w 13942035"/>
              <a:gd name="connsiteY1732" fmla="*/ 2447170 h 4247535"/>
              <a:gd name="connsiteX1733" fmla="*/ 1668717 w 13942035"/>
              <a:gd name="connsiteY1733" fmla="*/ 2447170 h 4247535"/>
              <a:gd name="connsiteX1734" fmla="*/ 1656446 w 13942035"/>
              <a:gd name="connsiteY1734" fmla="*/ 2447174 h 4247535"/>
              <a:gd name="connsiteX1735" fmla="*/ 1653380 w 13942035"/>
              <a:gd name="connsiteY1735" fmla="*/ 2447174 h 4247535"/>
              <a:gd name="connsiteX1736" fmla="*/ 1631907 w 13942035"/>
              <a:gd name="connsiteY1736" fmla="*/ 2447174 h 4247535"/>
              <a:gd name="connsiteX1737" fmla="*/ 1656446 w 13942035"/>
              <a:gd name="connsiteY1737" fmla="*/ 2406110 h 4247535"/>
              <a:gd name="connsiteX1738" fmla="*/ 1680988 w 13942035"/>
              <a:gd name="connsiteY1738" fmla="*/ 2406108 h 4247535"/>
              <a:gd name="connsiteX1739" fmla="*/ 1730066 w 13942035"/>
              <a:gd name="connsiteY1739" fmla="*/ 2365049 h 4247535"/>
              <a:gd name="connsiteX1740" fmla="*/ 1730069 w 13942035"/>
              <a:gd name="connsiteY1740" fmla="*/ 2406108 h 4247535"/>
              <a:gd name="connsiteX1741" fmla="*/ 1754606 w 13942035"/>
              <a:gd name="connsiteY1741" fmla="*/ 2406110 h 4247535"/>
              <a:gd name="connsiteX1742" fmla="*/ 1815958 w 13942035"/>
              <a:gd name="connsiteY1742" fmla="*/ 2406110 h 4247535"/>
              <a:gd name="connsiteX1743" fmla="*/ 1938657 w 13942035"/>
              <a:gd name="connsiteY1743" fmla="*/ 2406108 h 4247535"/>
              <a:gd name="connsiteX1744" fmla="*/ 1960513 w 13942035"/>
              <a:gd name="connsiteY1744" fmla="*/ 2406108 h 4247535"/>
              <a:gd name="connsiteX1745" fmla="*/ 1963197 w 13942035"/>
              <a:gd name="connsiteY1745" fmla="*/ 2406108 h 4247535"/>
              <a:gd name="connsiteX1746" fmla="*/ 1978536 w 13942035"/>
              <a:gd name="connsiteY1746" fmla="*/ 2406110 h 4247535"/>
              <a:gd name="connsiteX1747" fmla="*/ 2008471 w 13942035"/>
              <a:gd name="connsiteY1747" fmla="*/ 2406110 h 4247535"/>
              <a:gd name="connsiteX1748" fmla="*/ 2007671 w 13942035"/>
              <a:gd name="connsiteY1748" fmla="*/ 2397110 h 4247535"/>
              <a:gd name="connsiteX1749" fmla="*/ 2006213 w 13942035"/>
              <a:gd name="connsiteY1749" fmla="*/ 2397113 h 4247535"/>
              <a:gd name="connsiteX1750" fmla="*/ 1984343 w 13942035"/>
              <a:gd name="connsiteY1750" fmla="*/ 2397110 h 4247535"/>
              <a:gd name="connsiteX1751" fmla="*/ 1972677 w 13942035"/>
              <a:gd name="connsiteY1751" fmla="*/ 2397110 h 4247535"/>
              <a:gd name="connsiteX1752" fmla="*/ 1961010 w 13942035"/>
              <a:gd name="connsiteY1752" fmla="*/ 2378419 h 4247535"/>
              <a:gd name="connsiteX1753" fmla="*/ 2031002 w 13942035"/>
              <a:gd name="connsiteY1753" fmla="*/ 2378419 h 4247535"/>
              <a:gd name="connsiteX1754" fmla="*/ 2042669 w 13942035"/>
              <a:gd name="connsiteY1754" fmla="*/ 2378415 h 4247535"/>
              <a:gd name="connsiteX1755" fmla="*/ 2054334 w 13942035"/>
              <a:gd name="connsiteY1755" fmla="*/ 2378419 h 4247535"/>
              <a:gd name="connsiteX1756" fmla="*/ 2054334 w 13942035"/>
              <a:gd name="connsiteY1756" fmla="*/ 2397113 h 4247535"/>
              <a:gd name="connsiteX1757" fmla="*/ 2061625 w 13942035"/>
              <a:gd name="connsiteY1757" fmla="*/ 2397113 h 4247535"/>
              <a:gd name="connsiteX1758" fmla="*/ 2065999 w 13942035"/>
              <a:gd name="connsiteY1758" fmla="*/ 2397110 h 4247535"/>
              <a:gd name="connsiteX1759" fmla="*/ 2077664 w 13942035"/>
              <a:gd name="connsiteY1759" fmla="*/ 2397110 h 4247535"/>
              <a:gd name="connsiteX1760" fmla="*/ 2019338 w 13942035"/>
              <a:gd name="connsiteY1760" fmla="*/ 2415807 h 4247535"/>
              <a:gd name="connsiteX1761" fmla="*/ 2009129 w 13942035"/>
              <a:gd name="connsiteY1761" fmla="*/ 2413470 h 4247535"/>
              <a:gd name="connsiteX1762" fmla="*/ 2008534 w 13942035"/>
              <a:gd name="connsiteY1762" fmla="*/ 2406775 h 4247535"/>
              <a:gd name="connsiteX1763" fmla="*/ 1976235 w 13942035"/>
              <a:gd name="connsiteY1763" fmla="*/ 2412527 h 4247535"/>
              <a:gd name="connsiteX1764" fmla="*/ 1953996 w 13942035"/>
              <a:gd name="connsiteY1764" fmla="*/ 2426643 h 4247535"/>
              <a:gd name="connsiteX1765" fmla="*/ 1940925 w 13942035"/>
              <a:gd name="connsiteY1765" fmla="*/ 2437102 h 4247535"/>
              <a:gd name="connsiteX1766" fmla="*/ 1961010 w 13942035"/>
              <a:gd name="connsiteY1766" fmla="*/ 2453195 h 4247535"/>
              <a:gd name="connsiteX1767" fmla="*/ 1972677 w 13942035"/>
              <a:gd name="connsiteY1767" fmla="*/ 2453195 h 4247535"/>
              <a:gd name="connsiteX1768" fmla="*/ 2013141 w 13942035"/>
              <a:gd name="connsiteY1768" fmla="*/ 2453194 h 4247535"/>
              <a:gd name="connsiteX1769" fmla="*/ 2019338 w 13942035"/>
              <a:gd name="connsiteY1769" fmla="*/ 2453194 h 4247535"/>
              <a:gd name="connsiteX1770" fmla="*/ 2022254 w 13942035"/>
              <a:gd name="connsiteY1770" fmla="*/ 2453194 h 4247535"/>
              <a:gd name="connsiteX1771" fmla="*/ 2042669 w 13942035"/>
              <a:gd name="connsiteY1771" fmla="*/ 2453195 h 4247535"/>
              <a:gd name="connsiteX1772" fmla="*/ 2042669 w 13942035"/>
              <a:gd name="connsiteY1772" fmla="*/ 2434501 h 4247535"/>
              <a:gd name="connsiteX1773" fmla="*/ 2112660 w 13942035"/>
              <a:gd name="connsiteY1773" fmla="*/ 2415807 h 4247535"/>
              <a:gd name="connsiteX1774" fmla="*/ 2077664 w 13942035"/>
              <a:gd name="connsiteY1774" fmla="*/ 2397110 h 4247535"/>
              <a:gd name="connsiteX1775" fmla="*/ 2054334 w 13942035"/>
              <a:gd name="connsiteY1775" fmla="*/ 2378419 h 4247535"/>
              <a:gd name="connsiteX1776" fmla="*/ 2065999 w 13942035"/>
              <a:gd name="connsiteY1776" fmla="*/ 2378415 h 4247535"/>
              <a:gd name="connsiteX1777" fmla="*/ 2112660 w 13942035"/>
              <a:gd name="connsiteY1777" fmla="*/ 2378419 h 4247535"/>
              <a:gd name="connsiteX1778" fmla="*/ 2077664 w 13942035"/>
              <a:gd name="connsiteY1778" fmla="*/ 2359722 h 4247535"/>
              <a:gd name="connsiteX1779" fmla="*/ 2065999 w 13942035"/>
              <a:gd name="connsiteY1779" fmla="*/ 2359722 h 4247535"/>
              <a:gd name="connsiteX1780" fmla="*/ 2054334 w 13942035"/>
              <a:gd name="connsiteY1780" fmla="*/ 2359722 h 4247535"/>
              <a:gd name="connsiteX1781" fmla="*/ 2031002 w 13942035"/>
              <a:gd name="connsiteY1781" fmla="*/ 2359723 h 4247535"/>
              <a:gd name="connsiteX1782" fmla="*/ 2054334 w 13942035"/>
              <a:gd name="connsiteY1782" fmla="*/ 2341027 h 4247535"/>
              <a:gd name="connsiteX1783" fmla="*/ 2042669 w 13942035"/>
              <a:gd name="connsiteY1783" fmla="*/ 2341027 h 4247535"/>
              <a:gd name="connsiteX1784" fmla="*/ 2031005 w 13942035"/>
              <a:gd name="connsiteY1784" fmla="*/ 2341027 h 4247535"/>
              <a:gd name="connsiteX1785" fmla="*/ 2026628 w 13942035"/>
              <a:gd name="connsiteY1785" fmla="*/ 2341029 h 4247535"/>
              <a:gd name="connsiteX1786" fmla="*/ 2007671 w 13942035"/>
              <a:gd name="connsiteY1786" fmla="*/ 2341029 h 4247535"/>
              <a:gd name="connsiteX1787" fmla="*/ 1996006 w 13942035"/>
              <a:gd name="connsiteY1787" fmla="*/ 2359722 h 4247535"/>
              <a:gd name="connsiteX1788" fmla="*/ 1972677 w 13942035"/>
              <a:gd name="connsiteY1788" fmla="*/ 2359722 h 4247535"/>
              <a:gd name="connsiteX1789" fmla="*/ 1972677 w 13942035"/>
              <a:gd name="connsiteY1789" fmla="*/ 2341027 h 4247535"/>
              <a:gd name="connsiteX1790" fmla="*/ 1961010 w 13942035"/>
              <a:gd name="connsiteY1790" fmla="*/ 2341027 h 4247535"/>
              <a:gd name="connsiteX1791" fmla="*/ 1902684 w 13942035"/>
              <a:gd name="connsiteY1791" fmla="*/ 2322335 h 4247535"/>
              <a:gd name="connsiteX1792" fmla="*/ 1961010 w 13942035"/>
              <a:gd name="connsiteY1792" fmla="*/ 2322333 h 4247535"/>
              <a:gd name="connsiteX1793" fmla="*/ 2019338 w 13942035"/>
              <a:gd name="connsiteY1793" fmla="*/ 2303641 h 4247535"/>
              <a:gd name="connsiteX1794" fmla="*/ 2031002 w 13942035"/>
              <a:gd name="connsiteY1794" fmla="*/ 2303639 h 4247535"/>
              <a:gd name="connsiteX1795" fmla="*/ 2044127 w 13942035"/>
              <a:gd name="connsiteY1795" fmla="*/ 2303641 h 4247535"/>
              <a:gd name="connsiteX1796" fmla="*/ 2054334 w 13942035"/>
              <a:gd name="connsiteY1796" fmla="*/ 2303641 h 4247535"/>
              <a:gd name="connsiteX1797" fmla="*/ 2077664 w 13942035"/>
              <a:gd name="connsiteY1797" fmla="*/ 2322335 h 4247535"/>
              <a:gd name="connsiteX1798" fmla="*/ 2077664 w 13942035"/>
              <a:gd name="connsiteY1798" fmla="*/ 2303641 h 4247535"/>
              <a:gd name="connsiteX1799" fmla="*/ 2112660 w 13942035"/>
              <a:gd name="connsiteY1799" fmla="*/ 2303639 h 4247535"/>
              <a:gd name="connsiteX1800" fmla="*/ 2122867 w 13942035"/>
              <a:gd name="connsiteY1800" fmla="*/ 2303639 h 4247535"/>
              <a:gd name="connsiteX1801" fmla="*/ 2124325 w 13942035"/>
              <a:gd name="connsiteY1801" fmla="*/ 2303639 h 4247535"/>
              <a:gd name="connsiteX1802" fmla="*/ 2127424 w 13942035"/>
              <a:gd name="connsiteY1802" fmla="*/ 2303639 h 4247535"/>
              <a:gd name="connsiteX1803" fmla="*/ 2130157 w 13942035"/>
              <a:gd name="connsiteY1803" fmla="*/ 2303639 h 4247535"/>
              <a:gd name="connsiteX1804" fmla="*/ 2135990 w 13942035"/>
              <a:gd name="connsiteY1804" fmla="*/ 2303639 h 4247535"/>
              <a:gd name="connsiteX1805" fmla="*/ 2147657 w 13942035"/>
              <a:gd name="connsiteY1805" fmla="*/ 2303641 h 4247535"/>
              <a:gd name="connsiteX1806" fmla="*/ 2205983 w 13942035"/>
              <a:gd name="connsiteY1806" fmla="*/ 2322333 h 4247535"/>
              <a:gd name="connsiteX1807" fmla="*/ 2229314 w 13942035"/>
              <a:gd name="connsiteY1807" fmla="*/ 2303641 h 4247535"/>
              <a:gd name="connsiteX1808" fmla="*/ 2415957 w 13942035"/>
              <a:gd name="connsiteY1808" fmla="*/ 2303641 h 4247535"/>
              <a:gd name="connsiteX1809" fmla="*/ 2369298 w 13942035"/>
              <a:gd name="connsiteY1809" fmla="*/ 2284945 h 4247535"/>
              <a:gd name="connsiteX1810" fmla="*/ 2357633 w 13942035"/>
              <a:gd name="connsiteY1810" fmla="*/ 2284946 h 4247535"/>
              <a:gd name="connsiteX1811" fmla="*/ 2299307 w 13942035"/>
              <a:gd name="connsiteY1811" fmla="*/ 2266252 h 4247535"/>
              <a:gd name="connsiteX1812" fmla="*/ 2299307 w 13942035"/>
              <a:gd name="connsiteY1812" fmla="*/ 2284946 h 4247535"/>
              <a:gd name="connsiteX1813" fmla="*/ 2275975 w 13942035"/>
              <a:gd name="connsiteY1813" fmla="*/ 2284945 h 4247535"/>
              <a:gd name="connsiteX1814" fmla="*/ 2264310 w 13942035"/>
              <a:gd name="connsiteY1814" fmla="*/ 2266250 h 4247535"/>
              <a:gd name="connsiteX1815" fmla="*/ 2159321 w 13942035"/>
              <a:gd name="connsiteY1815" fmla="*/ 2284946 h 4247535"/>
              <a:gd name="connsiteX1816" fmla="*/ 2147657 w 13942035"/>
              <a:gd name="connsiteY1816" fmla="*/ 2284946 h 4247535"/>
              <a:gd name="connsiteX1817" fmla="*/ 2147656 w 13942035"/>
              <a:gd name="connsiteY1817" fmla="*/ 2266252 h 4247535"/>
              <a:gd name="connsiteX1818" fmla="*/ 2137814 w 13942035"/>
              <a:gd name="connsiteY1818" fmla="*/ 2266250 h 4247535"/>
              <a:gd name="connsiteX1819" fmla="*/ 2135992 w 13942035"/>
              <a:gd name="connsiteY1819" fmla="*/ 2266252 h 4247535"/>
              <a:gd name="connsiteX1820" fmla="*/ 2134169 w 13942035"/>
              <a:gd name="connsiteY1820" fmla="*/ 2266250 h 4247535"/>
              <a:gd name="connsiteX1821" fmla="*/ 2124325 w 13942035"/>
              <a:gd name="connsiteY1821" fmla="*/ 2266252 h 4247535"/>
              <a:gd name="connsiteX1822" fmla="*/ 2229314 w 13942035"/>
              <a:gd name="connsiteY1822" fmla="*/ 2266252 h 4247535"/>
              <a:gd name="connsiteX1823" fmla="*/ 2264310 w 13942035"/>
              <a:gd name="connsiteY1823" fmla="*/ 2247556 h 4247535"/>
              <a:gd name="connsiteX1824" fmla="*/ 2275975 w 13942035"/>
              <a:gd name="connsiteY1824" fmla="*/ 2247558 h 4247535"/>
              <a:gd name="connsiteX1825" fmla="*/ 2322636 w 13942035"/>
              <a:gd name="connsiteY1825" fmla="*/ 2247558 h 4247535"/>
              <a:gd name="connsiteX1826" fmla="*/ 2334301 w 13942035"/>
              <a:gd name="connsiteY1826" fmla="*/ 2247556 h 4247535"/>
              <a:gd name="connsiteX1827" fmla="*/ 2310972 w 13942035"/>
              <a:gd name="connsiteY1827" fmla="*/ 2228862 h 4247535"/>
              <a:gd name="connsiteX1828" fmla="*/ 2302223 w 13942035"/>
              <a:gd name="connsiteY1828" fmla="*/ 2228863 h 4247535"/>
              <a:gd name="connsiteX1829" fmla="*/ 2299307 w 13942035"/>
              <a:gd name="connsiteY1829" fmla="*/ 2228863 h 4247535"/>
              <a:gd name="connsiteX1830" fmla="*/ 2287640 w 13942035"/>
              <a:gd name="connsiteY1830" fmla="*/ 2228863 h 4247535"/>
              <a:gd name="connsiteX1831" fmla="*/ 2264310 w 13942035"/>
              <a:gd name="connsiteY1831" fmla="*/ 2228862 h 4247535"/>
              <a:gd name="connsiteX1832" fmla="*/ 2252646 w 13942035"/>
              <a:gd name="connsiteY1832" fmla="*/ 2228863 h 4247535"/>
              <a:gd name="connsiteX1833" fmla="*/ 2217647 w 13942035"/>
              <a:gd name="connsiteY1833" fmla="*/ 2228863 h 4247535"/>
              <a:gd name="connsiteX1834" fmla="*/ 2147657 w 13942035"/>
              <a:gd name="connsiteY1834" fmla="*/ 2210168 h 4247535"/>
              <a:gd name="connsiteX1835" fmla="*/ 2100995 w 13942035"/>
              <a:gd name="connsiteY1835" fmla="*/ 2210168 h 4247535"/>
              <a:gd name="connsiteX1836" fmla="*/ 1996006 w 13942035"/>
              <a:gd name="connsiteY1836" fmla="*/ 2210170 h 4247535"/>
              <a:gd name="connsiteX1837" fmla="*/ 1996004 w 13942035"/>
              <a:gd name="connsiteY1837" fmla="*/ 2228863 h 4247535"/>
              <a:gd name="connsiteX1838" fmla="*/ 1961010 w 13942035"/>
              <a:gd name="connsiteY1838" fmla="*/ 2210170 h 4247535"/>
              <a:gd name="connsiteX1839" fmla="*/ 1914350 w 13942035"/>
              <a:gd name="connsiteY1839" fmla="*/ 2210168 h 4247535"/>
              <a:gd name="connsiteX1840" fmla="*/ 1867689 w 13942035"/>
              <a:gd name="connsiteY1840" fmla="*/ 2210170 h 4247535"/>
              <a:gd name="connsiteX1841" fmla="*/ 1856022 w 13942035"/>
              <a:gd name="connsiteY1841" fmla="*/ 2191476 h 4247535"/>
              <a:gd name="connsiteX1842" fmla="*/ 1774364 w 13942035"/>
              <a:gd name="connsiteY1842" fmla="*/ 2172779 h 4247535"/>
              <a:gd name="connsiteX1843" fmla="*/ 1751031 w 13942035"/>
              <a:gd name="connsiteY1843" fmla="*/ 2172781 h 4247535"/>
              <a:gd name="connsiteX1844" fmla="*/ 1739370 w 13942035"/>
              <a:gd name="connsiteY1844" fmla="*/ 2172779 h 4247535"/>
              <a:gd name="connsiteX1845" fmla="*/ 1704372 w 13942035"/>
              <a:gd name="connsiteY1845" fmla="*/ 2172781 h 4247535"/>
              <a:gd name="connsiteX1846" fmla="*/ 1681041 w 13942035"/>
              <a:gd name="connsiteY1846" fmla="*/ 2172779 h 4247535"/>
              <a:gd name="connsiteX1847" fmla="*/ 1669375 w 13942035"/>
              <a:gd name="connsiteY1847" fmla="*/ 2154084 h 4247535"/>
              <a:gd name="connsiteX1848" fmla="*/ 1716038 w 13942035"/>
              <a:gd name="connsiteY1848" fmla="*/ 2154087 h 4247535"/>
              <a:gd name="connsiteX1849" fmla="*/ 1739370 w 13942035"/>
              <a:gd name="connsiteY1849" fmla="*/ 2154084 h 4247535"/>
              <a:gd name="connsiteX1850" fmla="*/ 1802071 w 13942035"/>
              <a:gd name="connsiteY1850" fmla="*/ 2144739 h 4247535"/>
              <a:gd name="connsiteX1851" fmla="*/ 1839713 w 13942035"/>
              <a:gd name="connsiteY1851" fmla="*/ 2138216 h 4247535"/>
              <a:gd name="connsiteX1852" fmla="*/ 1829376 w 13942035"/>
              <a:gd name="connsiteY1852" fmla="*/ 2125095 h 4247535"/>
              <a:gd name="connsiteX1853" fmla="*/ 1815958 w 13942035"/>
              <a:gd name="connsiteY1853" fmla="*/ 2118682 h 4247535"/>
              <a:gd name="connsiteX1854" fmla="*/ 1742337 w 13942035"/>
              <a:gd name="connsiteY1854" fmla="*/ 2118682 h 4247535"/>
              <a:gd name="connsiteX1855" fmla="*/ 1705529 w 13942035"/>
              <a:gd name="connsiteY1855" fmla="*/ 2036556 h 4247535"/>
              <a:gd name="connsiteX1856" fmla="*/ 3517053 w 13942035"/>
              <a:gd name="connsiteY1856" fmla="*/ 2034634 h 4247535"/>
              <a:gd name="connsiteX1857" fmla="*/ 3520522 w 13942035"/>
              <a:gd name="connsiteY1857" fmla="*/ 2039001 h 4247535"/>
              <a:gd name="connsiteX1858" fmla="*/ 3530181 w 13942035"/>
              <a:gd name="connsiteY1858" fmla="*/ 2041117 h 4247535"/>
              <a:gd name="connsiteX1859" fmla="*/ 3539654 w 13942035"/>
              <a:gd name="connsiteY1859" fmla="*/ 2041556 h 4247535"/>
              <a:gd name="connsiteX1860" fmla="*/ 3539477 w 13942035"/>
              <a:gd name="connsiteY1860" fmla="*/ 2041627 h 4247535"/>
              <a:gd name="connsiteX1861" fmla="*/ 3547497 w 13942035"/>
              <a:gd name="connsiteY1861" fmla="*/ 2041919 h 4247535"/>
              <a:gd name="connsiteX1862" fmla="*/ 3539654 w 13942035"/>
              <a:gd name="connsiteY1862" fmla="*/ 2041556 h 4247535"/>
              <a:gd name="connsiteX1863" fmla="*/ 3544580 w 13942035"/>
              <a:gd name="connsiteY1863" fmla="*/ 2039582 h 4247535"/>
              <a:gd name="connsiteX1864" fmla="*/ 3547277 w 13942035"/>
              <a:gd name="connsiteY1864" fmla="*/ 2036558 h 4247535"/>
              <a:gd name="connsiteX1865" fmla="*/ 3539889 w 13942035"/>
              <a:gd name="connsiteY1865" fmla="*/ 2036556 h 4247535"/>
              <a:gd name="connsiteX1866" fmla="*/ 3521481 w 13942035"/>
              <a:gd name="connsiteY1866" fmla="*/ 2036558 h 4247535"/>
              <a:gd name="connsiteX1867" fmla="*/ 4165164 w 13942035"/>
              <a:gd name="connsiteY1867" fmla="*/ 2023347 h 4247535"/>
              <a:gd name="connsiteX1868" fmla="*/ 4154094 w 13942035"/>
              <a:gd name="connsiteY1868" fmla="*/ 2025565 h 4247535"/>
              <a:gd name="connsiteX1869" fmla="*/ 4142586 w 13942035"/>
              <a:gd name="connsiteY1869" fmla="*/ 2041703 h 4247535"/>
              <a:gd name="connsiteX1870" fmla="*/ 4171791 w 13942035"/>
              <a:gd name="connsiteY1870" fmla="*/ 2036558 h 4247535"/>
              <a:gd name="connsiteX1871" fmla="*/ 4177428 w 13942035"/>
              <a:gd name="connsiteY1871" fmla="*/ 2036556 h 4247535"/>
              <a:gd name="connsiteX1872" fmla="*/ 4177428 w 13942035"/>
              <a:gd name="connsiteY1872" fmla="*/ 2034339 h 4247535"/>
              <a:gd name="connsiteX1873" fmla="*/ 4168723 w 13942035"/>
              <a:gd name="connsiteY1873" fmla="*/ 2031425 h 4247535"/>
              <a:gd name="connsiteX1874" fmla="*/ 3600529 w 13942035"/>
              <a:gd name="connsiteY1874" fmla="*/ 2023225 h 4247535"/>
              <a:gd name="connsiteX1875" fmla="*/ 3598852 w 13942035"/>
              <a:gd name="connsiteY1875" fmla="*/ 2024989 h 4247535"/>
              <a:gd name="connsiteX1876" fmla="*/ 3605823 w 13942035"/>
              <a:gd name="connsiteY1876" fmla="*/ 2023227 h 4247535"/>
              <a:gd name="connsiteX1877" fmla="*/ 3501075 w 13942035"/>
              <a:gd name="connsiteY1877" fmla="*/ 2023098 h 4247535"/>
              <a:gd name="connsiteX1878" fmla="*/ 3500833 w 13942035"/>
              <a:gd name="connsiteY1878" fmla="*/ 2023227 h 4247535"/>
              <a:gd name="connsiteX1879" fmla="*/ 3501247 w 13942035"/>
              <a:gd name="connsiteY1879" fmla="*/ 2023314 h 4247535"/>
              <a:gd name="connsiteX1880" fmla="*/ 12233115 w 13942035"/>
              <a:gd name="connsiteY1880" fmla="*/ 2012368 h 4247535"/>
              <a:gd name="connsiteX1881" fmla="*/ 12258342 w 13942035"/>
              <a:gd name="connsiteY1881" fmla="*/ 2062221 h 4247535"/>
              <a:gd name="connsiteX1882" fmla="*/ 12189942 w 13942035"/>
              <a:gd name="connsiteY1882" fmla="*/ 2033225 h 4247535"/>
              <a:gd name="connsiteX1883" fmla="*/ 12210473 w 13942035"/>
              <a:gd name="connsiteY1883" fmla="*/ 2014372 h 4247535"/>
              <a:gd name="connsiteX1884" fmla="*/ 12233115 w 13942035"/>
              <a:gd name="connsiteY1884" fmla="*/ 2012368 h 4247535"/>
              <a:gd name="connsiteX1885" fmla="*/ 12813650 w 13942035"/>
              <a:gd name="connsiteY1885" fmla="*/ 2009451 h 4247535"/>
              <a:gd name="connsiteX1886" fmla="*/ 12803086 w 13942035"/>
              <a:gd name="connsiteY1886" fmla="*/ 2054083 h 4247535"/>
              <a:gd name="connsiteX1887" fmla="*/ 12785245 w 13942035"/>
              <a:gd name="connsiteY1887" fmla="*/ 2021845 h 4247535"/>
              <a:gd name="connsiteX1888" fmla="*/ 12813650 w 13942035"/>
              <a:gd name="connsiteY1888" fmla="*/ 2009451 h 4247535"/>
              <a:gd name="connsiteX1889" fmla="*/ 3617933 w 13942035"/>
              <a:gd name="connsiteY1889" fmla="*/ 2004920 h 4247535"/>
              <a:gd name="connsiteX1890" fmla="*/ 3617783 w 13942035"/>
              <a:gd name="connsiteY1890" fmla="*/ 2005081 h 4247535"/>
              <a:gd name="connsiteX1891" fmla="*/ 3626238 w 13942035"/>
              <a:gd name="connsiteY1891" fmla="*/ 2020888 h 4247535"/>
              <a:gd name="connsiteX1892" fmla="*/ 3617490 w 13942035"/>
              <a:gd name="connsiteY1892" fmla="*/ 2023225 h 4247535"/>
              <a:gd name="connsiteX1893" fmla="*/ 3629157 w 13942035"/>
              <a:gd name="connsiteY1893" fmla="*/ 2023227 h 4247535"/>
              <a:gd name="connsiteX1894" fmla="*/ 3643843 w 13942035"/>
              <a:gd name="connsiteY1894" fmla="*/ 2023225 h 4247535"/>
              <a:gd name="connsiteX1895" fmla="*/ 3639198 w 13942035"/>
              <a:gd name="connsiteY1895" fmla="*/ 2019235 h 4247535"/>
              <a:gd name="connsiteX1896" fmla="*/ 3636964 w 13942035"/>
              <a:gd name="connsiteY1896" fmla="*/ 2011949 h 4247535"/>
              <a:gd name="connsiteX1897" fmla="*/ 3633529 w 13942035"/>
              <a:gd name="connsiteY1897" fmla="*/ 2018551 h 4247535"/>
              <a:gd name="connsiteX1898" fmla="*/ 3631912 w 13942035"/>
              <a:gd name="connsiteY1898" fmla="*/ 1995496 h 4247535"/>
              <a:gd name="connsiteX1899" fmla="*/ 3626665 w 13942035"/>
              <a:gd name="connsiteY1899" fmla="*/ 1998523 h 4247535"/>
              <a:gd name="connsiteX1900" fmla="*/ 3633160 w 13942035"/>
              <a:gd name="connsiteY1900" fmla="*/ 1999567 h 4247535"/>
              <a:gd name="connsiteX1901" fmla="*/ 3374243 w 13942035"/>
              <a:gd name="connsiteY1901" fmla="*/ 1995495 h 4247535"/>
              <a:gd name="connsiteX1902" fmla="*/ 3288354 w 13942035"/>
              <a:gd name="connsiteY1902" fmla="*/ 1995496 h 4247535"/>
              <a:gd name="connsiteX1903" fmla="*/ 3239273 w 13942035"/>
              <a:gd name="connsiteY1903" fmla="*/ 1995496 h 4247535"/>
              <a:gd name="connsiteX1904" fmla="*/ 3232564 w 13942035"/>
              <a:gd name="connsiteY1904" fmla="*/ 1996138 h 4247535"/>
              <a:gd name="connsiteX1905" fmla="*/ 3215338 w 13942035"/>
              <a:gd name="connsiteY1905" fmla="*/ 1998845 h 4247535"/>
              <a:gd name="connsiteX1906" fmla="*/ 3279192 w 13942035"/>
              <a:gd name="connsiteY1906" fmla="*/ 2004532 h 4247535"/>
              <a:gd name="connsiteX1907" fmla="*/ 3255865 w 13942035"/>
              <a:gd name="connsiteY1907" fmla="*/ 2023227 h 4247535"/>
              <a:gd name="connsiteX1908" fmla="*/ 3384184 w 13942035"/>
              <a:gd name="connsiteY1908" fmla="*/ 2023225 h 4247535"/>
              <a:gd name="connsiteX1909" fmla="*/ 3387100 w 13942035"/>
              <a:gd name="connsiteY1909" fmla="*/ 2023227 h 4247535"/>
              <a:gd name="connsiteX1910" fmla="*/ 3395849 w 13942035"/>
              <a:gd name="connsiteY1910" fmla="*/ 2023227 h 4247535"/>
              <a:gd name="connsiteX1911" fmla="*/ 3422094 w 13942035"/>
              <a:gd name="connsiteY1911" fmla="*/ 2006871 h 4247535"/>
              <a:gd name="connsiteX1912" fmla="*/ 3484783 w 13942035"/>
              <a:gd name="connsiteY1912" fmla="*/ 2005007 h 4247535"/>
              <a:gd name="connsiteX1913" fmla="*/ 3481795 w 13942035"/>
              <a:gd name="connsiteY1913" fmla="*/ 2001912 h 4247535"/>
              <a:gd name="connsiteX1914" fmla="*/ 3460134 w 13942035"/>
              <a:gd name="connsiteY1914" fmla="*/ 1995495 h 4247535"/>
              <a:gd name="connsiteX1915" fmla="*/ 3423322 w 13942035"/>
              <a:gd name="connsiteY1915" fmla="*/ 1995495 h 4247535"/>
              <a:gd name="connsiteX1916" fmla="*/ 3374243 w 13942035"/>
              <a:gd name="connsiteY1916" fmla="*/ 1995495 h 4247535"/>
              <a:gd name="connsiteX1917" fmla="*/ 3659088 w 13942035"/>
              <a:gd name="connsiteY1917" fmla="*/ 1993175 h 4247535"/>
              <a:gd name="connsiteX1918" fmla="*/ 3656451 w 13942035"/>
              <a:gd name="connsiteY1918" fmla="*/ 1995495 h 4247535"/>
              <a:gd name="connsiteX1919" fmla="*/ 3660123 w 13942035"/>
              <a:gd name="connsiteY1919" fmla="*/ 1995496 h 4247535"/>
              <a:gd name="connsiteX1920" fmla="*/ 11516402 w 13942035"/>
              <a:gd name="connsiteY1920" fmla="*/ 1992916 h 4247535"/>
              <a:gd name="connsiteX1921" fmla="*/ 11544113 w 13942035"/>
              <a:gd name="connsiteY1921" fmla="*/ 1996602 h 4247535"/>
              <a:gd name="connsiteX1922" fmla="*/ 11511800 w 13942035"/>
              <a:gd name="connsiteY1922" fmla="*/ 2050938 h 4247535"/>
              <a:gd name="connsiteX1923" fmla="*/ 11495992 w 13942035"/>
              <a:gd name="connsiteY1923" fmla="*/ 2005415 h 4247535"/>
              <a:gd name="connsiteX1924" fmla="*/ 11516402 w 13942035"/>
              <a:gd name="connsiteY1924" fmla="*/ 1992916 h 4247535"/>
              <a:gd name="connsiteX1925" fmla="*/ 13112626 w 13942035"/>
              <a:gd name="connsiteY1925" fmla="*/ 1991694 h 4247535"/>
              <a:gd name="connsiteX1926" fmla="*/ 13045733 w 13942035"/>
              <a:gd name="connsiteY1926" fmla="*/ 2180281 h 4247535"/>
              <a:gd name="connsiteX1927" fmla="*/ 13034026 w 13942035"/>
              <a:gd name="connsiteY1927" fmla="*/ 2141558 h 4247535"/>
              <a:gd name="connsiteX1928" fmla="*/ 13112626 w 13942035"/>
              <a:gd name="connsiteY1928" fmla="*/ 1991694 h 4247535"/>
              <a:gd name="connsiteX1929" fmla="*/ 3139211 w 13942035"/>
              <a:gd name="connsiteY1929" fmla="*/ 1985838 h 4247535"/>
              <a:gd name="connsiteX1930" fmla="*/ 3140828 w 13942035"/>
              <a:gd name="connsiteY1930" fmla="*/ 1986270 h 4247535"/>
              <a:gd name="connsiteX1931" fmla="*/ 3141282 w 13942035"/>
              <a:gd name="connsiteY1931" fmla="*/ 1985838 h 4247535"/>
              <a:gd name="connsiteX1932" fmla="*/ 12106394 w 13942035"/>
              <a:gd name="connsiteY1932" fmla="*/ 1979938 h 4247535"/>
              <a:gd name="connsiteX1933" fmla="*/ 12139733 w 13942035"/>
              <a:gd name="connsiteY1933" fmla="*/ 2029022 h 4247535"/>
              <a:gd name="connsiteX1934" fmla="*/ 12111423 w 13942035"/>
              <a:gd name="connsiteY1934" fmla="*/ 2046242 h 4247535"/>
              <a:gd name="connsiteX1935" fmla="*/ 12106394 w 13942035"/>
              <a:gd name="connsiteY1935" fmla="*/ 1979938 h 4247535"/>
              <a:gd name="connsiteX1936" fmla="*/ 11303412 w 13942035"/>
              <a:gd name="connsiteY1936" fmla="*/ 1958793 h 4247535"/>
              <a:gd name="connsiteX1937" fmla="*/ 11361353 w 13942035"/>
              <a:gd name="connsiteY1937" fmla="*/ 2009117 h 4247535"/>
              <a:gd name="connsiteX1938" fmla="*/ 11303412 w 13942035"/>
              <a:gd name="connsiteY1938" fmla="*/ 1958793 h 4247535"/>
              <a:gd name="connsiteX1939" fmla="*/ 4000011 w 13942035"/>
              <a:gd name="connsiteY1939" fmla="*/ 1954436 h 4247535"/>
              <a:gd name="connsiteX1940" fmla="*/ 3963201 w 13942035"/>
              <a:gd name="connsiteY1940" fmla="*/ 1995496 h 4247535"/>
              <a:gd name="connsiteX1941" fmla="*/ 3901853 w 13942035"/>
              <a:gd name="connsiteY1941" fmla="*/ 1995496 h 4247535"/>
              <a:gd name="connsiteX1942" fmla="*/ 3877314 w 13942035"/>
              <a:gd name="connsiteY1942" fmla="*/ 1995496 h 4247535"/>
              <a:gd name="connsiteX1943" fmla="*/ 3871176 w 13942035"/>
              <a:gd name="connsiteY1943" fmla="*/ 1995496 h 4247535"/>
              <a:gd name="connsiteX1944" fmla="*/ 3818217 w 13942035"/>
              <a:gd name="connsiteY1944" fmla="*/ 1995495 h 4247535"/>
              <a:gd name="connsiteX1945" fmla="*/ 3815799 w 13942035"/>
              <a:gd name="connsiteY1945" fmla="*/ 2004532 h 4247535"/>
              <a:gd name="connsiteX1946" fmla="*/ 3805592 w 13942035"/>
              <a:gd name="connsiteY1946" fmla="*/ 2002194 h 4247535"/>
              <a:gd name="connsiteX1947" fmla="*/ 3804996 w 13942035"/>
              <a:gd name="connsiteY1947" fmla="*/ 1995496 h 4247535"/>
              <a:gd name="connsiteX1948" fmla="*/ 3803690 w 13942035"/>
              <a:gd name="connsiteY1948" fmla="*/ 1995495 h 4247535"/>
              <a:gd name="connsiteX1949" fmla="*/ 3779152 w 13942035"/>
              <a:gd name="connsiteY1949" fmla="*/ 1995495 h 4247535"/>
              <a:gd name="connsiteX1950" fmla="*/ 3760919 w 13942035"/>
              <a:gd name="connsiteY1950" fmla="*/ 1995496 h 4247535"/>
              <a:gd name="connsiteX1951" fmla="*/ 3763304 w 13942035"/>
              <a:gd name="connsiteY1951" fmla="*/ 2002194 h 4247535"/>
              <a:gd name="connsiteX1952" fmla="*/ 3769140 w 13942035"/>
              <a:gd name="connsiteY1952" fmla="*/ 2004532 h 4247535"/>
              <a:gd name="connsiteX1953" fmla="*/ 3769140 w 13942035"/>
              <a:gd name="connsiteY1953" fmla="*/ 2023225 h 4247535"/>
              <a:gd name="connsiteX1954" fmla="*/ 3745808 w 13942035"/>
              <a:gd name="connsiteY1954" fmla="*/ 2023225 h 4247535"/>
              <a:gd name="connsiteX1955" fmla="*/ 3745808 w 13942035"/>
              <a:gd name="connsiteY1955" fmla="*/ 2004531 h 4247535"/>
              <a:gd name="connsiteX1956" fmla="*/ 3738109 w 13942035"/>
              <a:gd name="connsiteY1956" fmla="*/ 2004531 h 4247535"/>
              <a:gd name="connsiteX1957" fmla="*/ 3731221 w 13942035"/>
              <a:gd name="connsiteY1957" fmla="*/ 2019235 h 4247535"/>
              <a:gd name="connsiteX1958" fmla="*/ 3693263 w 13942035"/>
              <a:gd name="connsiteY1958" fmla="*/ 2036558 h 4247535"/>
              <a:gd name="connsiteX1959" fmla="*/ 3676035 w 13942035"/>
              <a:gd name="connsiteY1959" fmla="*/ 2036556 h 4247535"/>
              <a:gd name="connsiteX1960" fmla="*/ 3678730 w 13942035"/>
              <a:gd name="connsiteY1960" fmla="*/ 2039585 h 4247535"/>
              <a:gd name="connsiteX1961" fmla="*/ 3745808 w 13942035"/>
              <a:gd name="connsiteY1961" fmla="*/ 2041921 h 4247535"/>
              <a:gd name="connsiteX1962" fmla="*/ 3734144 w 13942035"/>
              <a:gd name="connsiteY1962" fmla="*/ 2060615 h 4247535"/>
              <a:gd name="connsiteX1963" fmla="*/ 3806706 w 13942035"/>
              <a:gd name="connsiteY1963" fmla="*/ 2060613 h 4247535"/>
              <a:gd name="connsiteX1964" fmla="*/ 3807527 w 13942035"/>
              <a:gd name="connsiteY1964" fmla="*/ 2060298 h 4247535"/>
              <a:gd name="connsiteX1965" fmla="*/ 3815962 w 13942035"/>
              <a:gd name="connsiteY1965" fmla="*/ 2036558 h 4247535"/>
              <a:gd name="connsiteX1966" fmla="*/ 3835900 w 13942035"/>
              <a:gd name="connsiteY1966" fmla="*/ 2036556 h 4247535"/>
              <a:gd name="connsiteX1967" fmla="*/ 3865041 w 13942035"/>
              <a:gd name="connsiteY1967" fmla="*/ 2036556 h 4247535"/>
              <a:gd name="connsiteX1968" fmla="*/ 3877312 w 13942035"/>
              <a:gd name="connsiteY1968" fmla="*/ 2036556 h 4247535"/>
              <a:gd name="connsiteX1969" fmla="*/ 3930995 w 13942035"/>
              <a:gd name="connsiteY1969" fmla="*/ 2036556 h 4247535"/>
              <a:gd name="connsiteX1970" fmla="*/ 3933290 w 13942035"/>
              <a:gd name="connsiteY1970" fmla="*/ 2036556 h 4247535"/>
              <a:gd name="connsiteX1971" fmla="*/ 3933911 w 13942035"/>
              <a:gd name="connsiteY1971" fmla="*/ 2032574 h 4247535"/>
              <a:gd name="connsiteX1972" fmla="*/ 3944118 w 13942035"/>
              <a:gd name="connsiteY1972" fmla="*/ 2023225 h 4247535"/>
              <a:gd name="connsiteX1973" fmla="*/ 3954325 w 13942035"/>
              <a:gd name="connsiteY1973" fmla="*/ 2025565 h 4247535"/>
              <a:gd name="connsiteX1974" fmla="*/ 3955306 w 13942035"/>
              <a:gd name="connsiteY1974" fmla="*/ 2036558 h 4247535"/>
              <a:gd name="connsiteX1975" fmla="*/ 3987742 w 13942035"/>
              <a:gd name="connsiteY1975" fmla="*/ 2036556 h 4247535"/>
              <a:gd name="connsiteX1976" fmla="*/ 4000011 w 13942035"/>
              <a:gd name="connsiteY1976" fmla="*/ 2036558 h 4247535"/>
              <a:gd name="connsiteX1977" fmla="*/ 4007681 w 13942035"/>
              <a:gd name="connsiteY1977" fmla="*/ 2036556 h 4247535"/>
              <a:gd name="connsiteX1978" fmla="*/ 4020053 w 13942035"/>
              <a:gd name="connsiteY1978" fmla="*/ 2036558 h 4247535"/>
              <a:gd name="connsiteX1979" fmla="*/ 4014111 w 13942035"/>
              <a:gd name="connsiteY1979" fmla="*/ 2023225 h 4247535"/>
              <a:gd name="connsiteX1980" fmla="*/ 4142427 w 13942035"/>
              <a:gd name="connsiteY1980" fmla="*/ 2023227 h 4247535"/>
              <a:gd name="connsiteX1981" fmla="*/ 4165115 w 13942035"/>
              <a:gd name="connsiteY1981" fmla="*/ 2023225 h 4247535"/>
              <a:gd name="connsiteX1982" fmla="*/ 4163355 w 13942035"/>
              <a:gd name="connsiteY1982" fmla="*/ 2019233 h 4247535"/>
              <a:gd name="connsiteX1983" fmla="*/ 4171789 w 13942035"/>
              <a:gd name="connsiteY1983" fmla="*/ 1995496 h 4247535"/>
              <a:gd name="connsiteX1984" fmla="*/ 4122710 w 13942035"/>
              <a:gd name="connsiteY1984" fmla="*/ 1995496 h 4247535"/>
              <a:gd name="connsiteX1985" fmla="*/ 4000011 w 13942035"/>
              <a:gd name="connsiteY1985" fmla="*/ 1954436 h 4247535"/>
              <a:gd name="connsiteX1986" fmla="*/ 3680990 w 13942035"/>
              <a:gd name="connsiteY1986" fmla="*/ 1954436 h 4247535"/>
              <a:gd name="connsiteX1987" fmla="*/ 3668724 w 13942035"/>
              <a:gd name="connsiteY1987" fmla="*/ 1974966 h 4247535"/>
              <a:gd name="connsiteX1988" fmla="*/ 3664384 w 13942035"/>
              <a:gd name="connsiteY1988" fmla="*/ 1987246 h 4247535"/>
              <a:gd name="connsiteX1989" fmla="*/ 3675816 w 13942035"/>
              <a:gd name="connsiteY1989" fmla="*/ 1985837 h 4247535"/>
              <a:gd name="connsiteX1990" fmla="*/ 3705364 w 13942035"/>
              <a:gd name="connsiteY1990" fmla="*/ 1985837 h 4247535"/>
              <a:gd name="connsiteX1991" fmla="*/ 3697289 w 13942035"/>
              <a:gd name="connsiteY1991" fmla="*/ 1978172 h 4247535"/>
              <a:gd name="connsiteX1992" fmla="*/ 3680990 w 13942035"/>
              <a:gd name="connsiteY1992" fmla="*/ 1954436 h 4247535"/>
              <a:gd name="connsiteX1993" fmla="*/ 453992 w 13942035"/>
              <a:gd name="connsiteY1993" fmla="*/ 1954434 h 4247535"/>
              <a:gd name="connsiteX1994" fmla="*/ 453992 w 13942035"/>
              <a:gd name="connsiteY1994" fmla="*/ 1995496 h 4247535"/>
              <a:gd name="connsiteX1995" fmla="*/ 441719 w 13942035"/>
              <a:gd name="connsiteY1995" fmla="*/ 1995496 h 4247535"/>
              <a:gd name="connsiteX1996" fmla="*/ 453992 w 13942035"/>
              <a:gd name="connsiteY1996" fmla="*/ 1954434 h 4247535"/>
              <a:gd name="connsiteX1997" fmla="*/ 2147657 w 13942035"/>
              <a:gd name="connsiteY1997" fmla="*/ 1948447 h 4247535"/>
              <a:gd name="connsiteX1998" fmla="*/ 2124325 w 13942035"/>
              <a:gd name="connsiteY1998" fmla="*/ 1967144 h 4247535"/>
              <a:gd name="connsiteX1999" fmla="*/ 2054334 w 13942035"/>
              <a:gd name="connsiteY1999" fmla="*/ 1967144 h 4247535"/>
              <a:gd name="connsiteX2000" fmla="*/ 2042669 w 13942035"/>
              <a:gd name="connsiteY2000" fmla="*/ 1967144 h 4247535"/>
              <a:gd name="connsiteX2001" fmla="*/ 1972677 w 13942035"/>
              <a:gd name="connsiteY2001" fmla="*/ 1967144 h 4247535"/>
              <a:gd name="connsiteX2002" fmla="*/ 1972677 w 13942035"/>
              <a:gd name="connsiteY2002" fmla="*/ 1985838 h 4247535"/>
              <a:gd name="connsiteX2003" fmla="*/ 1961010 w 13942035"/>
              <a:gd name="connsiteY2003" fmla="*/ 1985838 h 4247535"/>
              <a:gd name="connsiteX2004" fmla="*/ 1949345 w 13942035"/>
              <a:gd name="connsiteY2004" fmla="*/ 1985838 h 4247535"/>
              <a:gd name="connsiteX2005" fmla="*/ 1949345 w 13942035"/>
              <a:gd name="connsiteY2005" fmla="*/ 1967141 h 4247535"/>
              <a:gd name="connsiteX2006" fmla="*/ 1939619 w 13942035"/>
              <a:gd name="connsiteY2006" fmla="*/ 1967144 h 4247535"/>
              <a:gd name="connsiteX2007" fmla="*/ 1914118 w 13942035"/>
              <a:gd name="connsiteY2007" fmla="*/ 1974966 h 4247535"/>
              <a:gd name="connsiteX2008" fmla="*/ 1911611 w 13942035"/>
              <a:gd name="connsiteY2008" fmla="*/ 1976248 h 4247535"/>
              <a:gd name="connsiteX2009" fmla="*/ 1918725 w 13942035"/>
              <a:gd name="connsiteY2009" fmla="*/ 1983502 h 4247535"/>
              <a:gd name="connsiteX2010" fmla="*/ 1926015 w 13942035"/>
              <a:gd name="connsiteY2010" fmla="*/ 1985837 h 4247535"/>
              <a:gd name="connsiteX2011" fmla="*/ 1902684 w 13942035"/>
              <a:gd name="connsiteY2011" fmla="*/ 1985838 h 4247535"/>
              <a:gd name="connsiteX2012" fmla="*/ 1894029 w 13942035"/>
              <a:gd name="connsiteY2012" fmla="*/ 1985238 h 4247535"/>
              <a:gd name="connsiteX2013" fmla="*/ 1886510 w 13942035"/>
              <a:gd name="connsiteY2013" fmla="*/ 1989080 h 4247535"/>
              <a:gd name="connsiteX2014" fmla="*/ 1877310 w 13942035"/>
              <a:gd name="connsiteY2014" fmla="*/ 1995495 h 4247535"/>
              <a:gd name="connsiteX2015" fmla="*/ 1889576 w 13942035"/>
              <a:gd name="connsiteY2015" fmla="*/ 1995495 h 4247535"/>
              <a:gd name="connsiteX2016" fmla="*/ 1958597 w 13942035"/>
              <a:gd name="connsiteY2016" fmla="*/ 2012818 h 4247535"/>
              <a:gd name="connsiteX2017" fmla="*/ 1961806 w 13942035"/>
              <a:gd name="connsiteY2017" fmla="*/ 2029369 h 4247535"/>
              <a:gd name="connsiteX2018" fmla="*/ 1968302 w 13942035"/>
              <a:gd name="connsiteY2018" fmla="*/ 2032571 h 4247535"/>
              <a:gd name="connsiteX2019" fmla="*/ 1996006 w 13942035"/>
              <a:gd name="connsiteY2019" fmla="*/ 2041921 h 4247535"/>
              <a:gd name="connsiteX2020" fmla="*/ 1984343 w 13942035"/>
              <a:gd name="connsiteY2020" fmla="*/ 2041921 h 4247535"/>
              <a:gd name="connsiteX2021" fmla="*/ 1961010 w 13942035"/>
              <a:gd name="connsiteY2021" fmla="*/ 2041919 h 4247535"/>
              <a:gd name="connsiteX2022" fmla="*/ 1937680 w 13942035"/>
              <a:gd name="connsiteY2022" fmla="*/ 2041921 h 4247535"/>
              <a:gd name="connsiteX2023" fmla="*/ 1927473 w 13942035"/>
              <a:gd name="connsiteY2023" fmla="*/ 2039585 h 4247535"/>
              <a:gd name="connsiteX2024" fmla="*/ 1927203 w 13942035"/>
              <a:gd name="connsiteY2024" fmla="*/ 2036558 h 4247535"/>
              <a:gd name="connsiteX2025" fmla="*/ 1865037 w 13942035"/>
              <a:gd name="connsiteY2025" fmla="*/ 2036556 h 4247535"/>
              <a:gd name="connsiteX2026" fmla="*/ 1791417 w 13942035"/>
              <a:gd name="connsiteY2026" fmla="*/ 2077619 h 4247535"/>
              <a:gd name="connsiteX2027" fmla="*/ 1889576 w 13942035"/>
              <a:gd name="connsiteY2027" fmla="*/ 2077621 h 4247535"/>
              <a:gd name="connsiteX2028" fmla="*/ 1891090 w 13942035"/>
              <a:gd name="connsiteY2028" fmla="*/ 2079309 h 4247535"/>
              <a:gd name="connsiteX2029" fmla="*/ 1902684 w 13942035"/>
              <a:gd name="connsiteY2029" fmla="*/ 2079309 h 4247535"/>
              <a:gd name="connsiteX2030" fmla="*/ 1937680 w 13942035"/>
              <a:gd name="connsiteY2030" fmla="*/ 2079309 h 4247535"/>
              <a:gd name="connsiteX2031" fmla="*/ 1961010 w 13942035"/>
              <a:gd name="connsiteY2031" fmla="*/ 2079308 h 4247535"/>
              <a:gd name="connsiteX2032" fmla="*/ 1949345 w 13942035"/>
              <a:gd name="connsiteY2032" fmla="*/ 2060613 h 4247535"/>
              <a:gd name="connsiteX2033" fmla="*/ 1961010 w 13942035"/>
              <a:gd name="connsiteY2033" fmla="*/ 2060613 h 4247535"/>
              <a:gd name="connsiteX2034" fmla="*/ 2007671 w 13942035"/>
              <a:gd name="connsiteY2034" fmla="*/ 2060615 h 4247535"/>
              <a:gd name="connsiteX2035" fmla="*/ 2007671 w 13942035"/>
              <a:gd name="connsiteY2035" fmla="*/ 2041921 h 4247535"/>
              <a:gd name="connsiteX2036" fmla="*/ 1996006 w 13942035"/>
              <a:gd name="connsiteY2036" fmla="*/ 2041921 h 4247535"/>
              <a:gd name="connsiteX2037" fmla="*/ 2019338 w 13942035"/>
              <a:gd name="connsiteY2037" fmla="*/ 2023225 h 4247535"/>
              <a:gd name="connsiteX2038" fmla="*/ 1984343 w 13942035"/>
              <a:gd name="connsiteY2038" fmla="*/ 2023227 h 4247535"/>
              <a:gd name="connsiteX2039" fmla="*/ 1972677 w 13942035"/>
              <a:gd name="connsiteY2039" fmla="*/ 2004532 h 4247535"/>
              <a:gd name="connsiteX2040" fmla="*/ 1984343 w 13942035"/>
              <a:gd name="connsiteY2040" fmla="*/ 2004532 h 4247535"/>
              <a:gd name="connsiteX2041" fmla="*/ 2007673 w 13942035"/>
              <a:gd name="connsiteY2041" fmla="*/ 2004531 h 4247535"/>
              <a:gd name="connsiteX2042" fmla="*/ 2042667 w 13942035"/>
              <a:gd name="connsiteY2042" fmla="*/ 2004532 h 4247535"/>
              <a:gd name="connsiteX2043" fmla="*/ 2112660 w 13942035"/>
              <a:gd name="connsiteY2043" fmla="*/ 2023225 h 4247535"/>
              <a:gd name="connsiteX2044" fmla="*/ 2170986 w 13942035"/>
              <a:gd name="connsiteY2044" fmla="*/ 2023225 h 4247535"/>
              <a:gd name="connsiteX2045" fmla="*/ 2195776 w 13942035"/>
              <a:gd name="connsiteY2045" fmla="*/ 2023227 h 4247535"/>
              <a:gd name="connsiteX2046" fmla="*/ 2214731 w 13942035"/>
              <a:gd name="connsiteY2046" fmla="*/ 2023227 h 4247535"/>
              <a:gd name="connsiteX2047" fmla="*/ 2217647 w 13942035"/>
              <a:gd name="connsiteY2047" fmla="*/ 2023227 h 4247535"/>
              <a:gd name="connsiteX2048" fmla="*/ 2229314 w 13942035"/>
              <a:gd name="connsiteY2048" fmla="*/ 2023227 h 4247535"/>
              <a:gd name="connsiteX2049" fmla="*/ 2240979 w 13942035"/>
              <a:gd name="connsiteY2049" fmla="*/ 2023225 h 4247535"/>
              <a:gd name="connsiteX2050" fmla="*/ 2357633 w 13942035"/>
              <a:gd name="connsiteY2050" fmla="*/ 2023227 h 4247535"/>
              <a:gd name="connsiteX2051" fmla="*/ 2462620 w 13942035"/>
              <a:gd name="connsiteY2051" fmla="*/ 2004532 h 4247535"/>
              <a:gd name="connsiteX2052" fmla="*/ 2469949 w 13942035"/>
              <a:gd name="connsiteY2052" fmla="*/ 1995496 h 4247535"/>
              <a:gd name="connsiteX2053" fmla="*/ 2441728 w 13942035"/>
              <a:gd name="connsiteY2053" fmla="*/ 1995496 h 4247535"/>
              <a:gd name="connsiteX2054" fmla="*/ 2422744 w 13942035"/>
              <a:gd name="connsiteY2054" fmla="*/ 1978174 h 4247535"/>
              <a:gd name="connsiteX2055" fmla="*/ 2423674 w 13942035"/>
              <a:gd name="connsiteY2055" fmla="*/ 1974889 h 4247535"/>
              <a:gd name="connsiteX2056" fmla="*/ 2415959 w 13942035"/>
              <a:gd name="connsiteY2056" fmla="*/ 1969480 h 4247535"/>
              <a:gd name="connsiteX2057" fmla="*/ 2387383 w 13942035"/>
              <a:gd name="connsiteY2057" fmla="*/ 1968333 h 4247535"/>
              <a:gd name="connsiteX2058" fmla="*/ 2383443 w 13942035"/>
              <a:gd name="connsiteY2058" fmla="*/ 1969834 h 4247535"/>
              <a:gd name="connsiteX2059" fmla="*/ 2356947 w 13942035"/>
              <a:gd name="connsiteY2059" fmla="*/ 1971537 h 4247535"/>
              <a:gd name="connsiteX2060" fmla="*/ 2356175 w 13942035"/>
              <a:gd name="connsiteY2060" fmla="*/ 1976490 h 4247535"/>
              <a:gd name="connsiteX2061" fmla="*/ 2345968 w 13942035"/>
              <a:gd name="connsiteY2061" fmla="*/ 1985838 h 4247535"/>
              <a:gd name="connsiteX2062" fmla="*/ 2392629 w 13942035"/>
              <a:gd name="connsiteY2062" fmla="*/ 1985837 h 4247535"/>
              <a:gd name="connsiteX2063" fmla="*/ 2392627 w 13942035"/>
              <a:gd name="connsiteY2063" fmla="*/ 2004532 h 4247535"/>
              <a:gd name="connsiteX2064" fmla="*/ 2334301 w 13942035"/>
              <a:gd name="connsiteY2064" fmla="*/ 2004531 h 4247535"/>
              <a:gd name="connsiteX2065" fmla="*/ 2217647 w 13942035"/>
              <a:gd name="connsiteY2065" fmla="*/ 1985838 h 4247535"/>
              <a:gd name="connsiteX2066" fmla="*/ 2240979 w 13942035"/>
              <a:gd name="connsiteY2066" fmla="*/ 1985837 h 4247535"/>
              <a:gd name="connsiteX2067" fmla="*/ 2217647 w 13942035"/>
              <a:gd name="connsiteY2067" fmla="*/ 1967144 h 4247535"/>
              <a:gd name="connsiteX2068" fmla="*/ 2194316 w 13942035"/>
              <a:gd name="connsiteY2068" fmla="*/ 1967141 h 4247535"/>
              <a:gd name="connsiteX2069" fmla="*/ 2147657 w 13942035"/>
              <a:gd name="connsiteY2069" fmla="*/ 1948447 h 4247535"/>
              <a:gd name="connsiteX2070" fmla="*/ 3161198 w 13942035"/>
              <a:gd name="connsiteY2070" fmla="*/ 1942937 h 4247535"/>
              <a:gd name="connsiteX2071" fmla="*/ 3155252 w 13942035"/>
              <a:gd name="connsiteY2071" fmla="*/ 1946113 h 4247535"/>
              <a:gd name="connsiteX2072" fmla="*/ 3150875 w 13942035"/>
              <a:gd name="connsiteY2072" fmla="*/ 1948448 h 4247535"/>
              <a:gd name="connsiteX2073" fmla="*/ 3099840 w 13942035"/>
              <a:gd name="connsiteY2073" fmla="*/ 1948448 h 4247535"/>
              <a:gd name="connsiteX2074" fmla="*/ 3075392 w 13942035"/>
              <a:gd name="connsiteY2074" fmla="*/ 1948448 h 4247535"/>
              <a:gd name="connsiteX2075" fmla="*/ 3079762 w 13942035"/>
              <a:gd name="connsiteY2075" fmla="*/ 1954436 h 4247535"/>
              <a:gd name="connsiteX2076" fmla="*/ 3116575 w 13942035"/>
              <a:gd name="connsiteY2076" fmla="*/ 1954434 h 4247535"/>
              <a:gd name="connsiteX2077" fmla="*/ 3102195 w 13942035"/>
              <a:gd name="connsiteY2077" fmla="*/ 1960851 h 4247535"/>
              <a:gd name="connsiteX2078" fmla="*/ 3102049 w 13942035"/>
              <a:gd name="connsiteY2078" fmla="*/ 1961088 h 4247535"/>
              <a:gd name="connsiteX2079" fmla="*/ 3127544 w 13942035"/>
              <a:gd name="connsiteY2079" fmla="*/ 1967141 h 4247535"/>
              <a:gd name="connsiteX2080" fmla="*/ 3156931 w 13942035"/>
              <a:gd name="connsiteY2080" fmla="*/ 1967144 h 4247535"/>
              <a:gd name="connsiteX2081" fmla="*/ 3165653 w 13942035"/>
              <a:gd name="connsiteY2081" fmla="*/ 1954434 h 4247535"/>
              <a:gd name="connsiteX2082" fmla="*/ 12489480 w 13942035"/>
              <a:gd name="connsiteY2082" fmla="*/ 1933148 h 4247535"/>
              <a:gd name="connsiteX2083" fmla="*/ 12532535 w 13942035"/>
              <a:gd name="connsiteY2083" fmla="*/ 1974674 h 4247535"/>
              <a:gd name="connsiteX2084" fmla="*/ 12509124 w 13942035"/>
              <a:gd name="connsiteY2084" fmla="*/ 1998409 h 4247535"/>
              <a:gd name="connsiteX2085" fmla="*/ 12486465 w 13942035"/>
              <a:gd name="connsiteY2085" fmla="*/ 2004345 h 4247535"/>
              <a:gd name="connsiteX2086" fmla="*/ 12477572 w 13942035"/>
              <a:gd name="connsiteY2086" fmla="*/ 1949836 h 4247535"/>
              <a:gd name="connsiteX2087" fmla="*/ 12489480 w 13942035"/>
              <a:gd name="connsiteY2087" fmla="*/ 1933148 h 4247535"/>
              <a:gd name="connsiteX2088" fmla="*/ 10710016 w 13942035"/>
              <a:gd name="connsiteY2088" fmla="*/ 1929756 h 4247535"/>
              <a:gd name="connsiteX2089" fmla="*/ 10698350 w 13942035"/>
              <a:gd name="connsiteY2089" fmla="*/ 1948447 h 4247535"/>
              <a:gd name="connsiteX2090" fmla="*/ 10710017 w 13942035"/>
              <a:gd name="connsiteY2090" fmla="*/ 1967144 h 4247535"/>
              <a:gd name="connsiteX2091" fmla="*/ 10717417 w 13942035"/>
              <a:gd name="connsiteY2091" fmla="*/ 1973918 h 4247535"/>
              <a:gd name="connsiteX2092" fmla="*/ 10729293 w 13942035"/>
              <a:gd name="connsiteY2092" fmla="*/ 1929756 h 4247535"/>
              <a:gd name="connsiteX2093" fmla="*/ 11058144 w 13942035"/>
              <a:gd name="connsiteY2093" fmla="*/ 1916748 h 4247535"/>
              <a:gd name="connsiteX2094" fmla="*/ 11082956 w 13942035"/>
              <a:gd name="connsiteY2094" fmla="*/ 1945314 h 4247535"/>
              <a:gd name="connsiteX2095" fmla="*/ 11081608 w 13942035"/>
              <a:gd name="connsiteY2095" fmla="*/ 1988649 h 4247535"/>
              <a:gd name="connsiteX2096" fmla="*/ 11069581 w 13942035"/>
              <a:gd name="connsiteY2096" fmla="*/ 1991654 h 4247535"/>
              <a:gd name="connsiteX2097" fmla="*/ 11084866 w 13942035"/>
              <a:gd name="connsiteY2097" fmla="*/ 2011145 h 4247535"/>
              <a:gd name="connsiteX2098" fmla="*/ 11102253 w 13942035"/>
              <a:gd name="connsiteY2098" fmla="*/ 2062078 h 4247535"/>
              <a:gd name="connsiteX2099" fmla="*/ 11101682 w 13942035"/>
              <a:gd name="connsiteY2099" fmla="*/ 2065359 h 4247535"/>
              <a:gd name="connsiteX2100" fmla="*/ 11122301 w 13942035"/>
              <a:gd name="connsiteY2100" fmla="*/ 2045537 h 4247535"/>
              <a:gd name="connsiteX2101" fmla="*/ 11373692 w 13942035"/>
              <a:gd name="connsiteY2101" fmla="*/ 2118780 h 4247535"/>
              <a:gd name="connsiteX2102" fmla="*/ 11378824 w 13942035"/>
              <a:gd name="connsiteY2102" fmla="*/ 2128893 h 4247535"/>
              <a:gd name="connsiteX2103" fmla="*/ 11389423 w 13942035"/>
              <a:gd name="connsiteY2103" fmla="*/ 2129236 h 4247535"/>
              <a:gd name="connsiteX2104" fmla="*/ 11397915 w 13942035"/>
              <a:gd name="connsiteY2104" fmla="*/ 2146625 h 4247535"/>
              <a:gd name="connsiteX2105" fmla="*/ 11402606 w 13942035"/>
              <a:gd name="connsiteY2105" fmla="*/ 2175752 h 4247535"/>
              <a:gd name="connsiteX2106" fmla="*/ 11414125 w 13942035"/>
              <a:gd name="connsiteY2106" fmla="*/ 2198450 h 4247535"/>
              <a:gd name="connsiteX2107" fmla="*/ 11424081 w 13942035"/>
              <a:gd name="connsiteY2107" fmla="*/ 2262243 h 4247535"/>
              <a:gd name="connsiteX2108" fmla="*/ 11430867 w 13942035"/>
              <a:gd name="connsiteY2108" fmla="*/ 2256688 h 4247535"/>
              <a:gd name="connsiteX2109" fmla="*/ 11443061 w 13942035"/>
              <a:gd name="connsiteY2109" fmla="*/ 2262305 h 4247535"/>
              <a:gd name="connsiteX2110" fmla="*/ 11438819 w 13942035"/>
              <a:gd name="connsiteY2110" fmla="*/ 2315728 h 4247535"/>
              <a:gd name="connsiteX2111" fmla="*/ 11424994 w 13942035"/>
              <a:gd name="connsiteY2111" fmla="*/ 2303586 h 4247535"/>
              <a:gd name="connsiteX2112" fmla="*/ 11404519 w 13942035"/>
              <a:gd name="connsiteY2112" fmla="*/ 2398916 h 4247535"/>
              <a:gd name="connsiteX2113" fmla="*/ 11136174 w 13942035"/>
              <a:gd name="connsiteY2113" fmla="*/ 2505147 h 4247535"/>
              <a:gd name="connsiteX2114" fmla="*/ 11069680 w 13942035"/>
              <a:gd name="connsiteY2114" fmla="*/ 2411704 h 4247535"/>
              <a:gd name="connsiteX2115" fmla="*/ 11068299 w 13942035"/>
              <a:gd name="connsiteY2115" fmla="*/ 2412144 h 4247535"/>
              <a:gd name="connsiteX2116" fmla="*/ 11067835 w 13942035"/>
              <a:gd name="connsiteY2116" fmla="*/ 2409110 h 4247535"/>
              <a:gd name="connsiteX2117" fmla="*/ 11048622 w 13942035"/>
              <a:gd name="connsiteY2117" fmla="*/ 2382113 h 4247535"/>
              <a:gd name="connsiteX2118" fmla="*/ 11013153 w 13942035"/>
              <a:gd name="connsiteY2118" fmla="*/ 2203055 h 4247535"/>
              <a:gd name="connsiteX2119" fmla="*/ 11047539 w 13942035"/>
              <a:gd name="connsiteY2119" fmla="*/ 2161647 h 4247535"/>
              <a:gd name="connsiteX2120" fmla="*/ 11069075 w 13942035"/>
              <a:gd name="connsiteY2120" fmla="*/ 2119246 h 4247535"/>
              <a:gd name="connsiteX2121" fmla="*/ 11042030 w 13942035"/>
              <a:gd name="connsiteY2121" fmla="*/ 2133675 h 4247535"/>
              <a:gd name="connsiteX2122" fmla="*/ 10985918 w 13942035"/>
              <a:gd name="connsiteY2122" fmla="*/ 1953665 h 4247535"/>
              <a:gd name="connsiteX2123" fmla="*/ 11009737 w 13942035"/>
              <a:gd name="connsiteY2123" fmla="*/ 1948502 h 4247535"/>
              <a:gd name="connsiteX2124" fmla="*/ 11028938 w 13942035"/>
              <a:gd name="connsiteY2124" fmla="*/ 1957613 h 4247535"/>
              <a:gd name="connsiteX2125" fmla="*/ 11040294 w 13942035"/>
              <a:gd name="connsiteY2125" fmla="*/ 1934732 h 4247535"/>
              <a:gd name="connsiteX2126" fmla="*/ 11058144 w 13942035"/>
              <a:gd name="connsiteY2126" fmla="*/ 1916748 h 4247535"/>
              <a:gd name="connsiteX2127" fmla="*/ 2537318 w 13942035"/>
              <a:gd name="connsiteY2127" fmla="*/ 1916556 h 4247535"/>
              <a:gd name="connsiteX2128" fmla="*/ 2534710 w 13942035"/>
              <a:gd name="connsiteY2128" fmla="*/ 1919789 h 4247535"/>
              <a:gd name="connsiteX2129" fmla="*/ 2534858 w 13942035"/>
              <a:gd name="connsiteY2129" fmla="*/ 1923453 h 4247535"/>
              <a:gd name="connsiteX2130" fmla="*/ 3128843 w 13942035"/>
              <a:gd name="connsiteY2130" fmla="*/ 1913374 h 4247535"/>
              <a:gd name="connsiteX2131" fmla="*/ 3128081 w 13942035"/>
              <a:gd name="connsiteY2131" fmla="*/ 1913641 h 4247535"/>
              <a:gd name="connsiteX2132" fmla="*/ 3129436 w 13942035"/>
              <a:gd name="connsiteY2132" fmla="*/ 1913541 h 4247535"/>
              <a:gd name="connsiteX2133" fmla="*/ 3054840 w 13942035"/>
              <a:gd name="connsiteY2133" fmla="*/ 1913374 h 4247535"/>
              <a:gd name="connsiteX2134" fmla="*/ 3029534 w 13942035"/>
              <a:gd name="connsiteY2134" fmla="*/ 1913375 h 4247535"/>
              <a:gd name="connsiteX2135" fmla="*/ 3018415 w 13942035"/>
              <a:gd name="connsiteY2135" fmla="*/ 1913375 h 4247535"/>
              <a:gd name="connsiteX2136" fmla="*/ 3006146 w 13942035"/>
              <a:gd name="connsiteY2136" fmla="*/ 1913375 h 4247535"/>
              <a:gd name="connsiteX2137" fmla="*/ 3020522 w 13942035"/>
              <a:gd name="connsiteY2137" fmla="*/ 1919789 h 4247535"/>
              <a:gd name="connsiteX2138" fmla="*/ 3026613 w 13942035"/>
              <a:gd name="connsiteY2138" fmla="*/ 1929753 h 4247535"/>
              <a:gd name="connsiteX2139" fmla="*/ 3080883 w 13942035"/>
              <a:gd name="connsiteY2139" fmla="*/ 1929756 h 4247535"/>
              <a:gd name="connsiteX2140" fmla="*/ 3082477 w 13942035"/>
              <a:gd name="connsiteY2140" fmla="*/ 1929116 h 4247535"/>
              <a:gd name="connsiteX2141" fmla="*/ 3067496 w 13942035"/>
              <a:gd name="connsiteY2141" fmla="*/ 1913374 h 4247535"/>
              <a:gd name="connsiteX2142" fmla="*/ 3054840 w 13942035"/>
              <a:gd name="connsiteY2142" fmla="*/ 1913374 h 4247535"/>
              <a:gd name="connsiteX2143" fmla="*/ 12087856 w 13942035"/>
              <a:gd name="connsiteY2143" fmla="*/ 1882582 h 4247535"/>
              <a:gd name="connsiteX2144" fmla="*/ 12138014 w 13942035"/>
              <a:gd name="connsiteY2144" fmla="*/ 1936510 h 4247535"/>
              <a:gd name="connsiteX2145" fmla="*/ 12075500 w 13942035"/>
              <a:gd name="connsiteY2145" fmla="*/ 1910987 h 4247535"/>
              <a:gd name="connsiteX2146" fmla="*/ 12087856 w 13942035"/>
              <a:gd name="connsiteY2146" fmla="*/ 1882582 h 4247535"/>
              <a:gd name="connsiteX2147" fmla="*/ 2958090 w 13942035"/>
              <a:gd name="connsiteY2147" fmla="*/ 1872314 h 4247535"/>
              <a:gd name="connsiteX2148" fmla="*/ 2969215 w 13942035"/>
              <a:gd name="connsiteY2148" fmla="*/ 1873161 h 4247535"/>
              <a:gd name="connsiteX2149" fmla="*/ 2969336 w 13942035"/>
              <a:gd name="connsiteY2149" fmla="*/ 1872314 h 4247535"/>
              <a:gd name="connsiteX2150" fmla="*/ 2306756 w 13942035"/>
              <a:gd name="connsiteY2150" fmla="*/ 1872314 h 4247535"/>
              <a:gd name="connsiteX2151" fmla="*/ 2300747 w 13942035"/>
              <a:gd name="connsiteY2151" fmla="*/ 1873672 h 4247535"/>
              <a:gd name="connsiteX2152" fmla="*/ 2305945 w 13942035"/>
              <a:gd name="connsiteY2152" fmla="*/ 1873672 h 4247535"/>
              <a:gd name="connsiteX2153" fmla="*/ 2736205 w 13942035"/>
              <a:gd name="connsiteY2153" fmla="*/ 1872312 h 4247535"/>
              <a:gd name="connsiteX2154" fmla="*/ 2734671 w 13942035"/>
              <a:gd name="connsiteY2154" fmla="*/ 1908240 h 4247535"/>
              <a:gd name="connsiteX2155" fmla="*/ 2727635 w 13942035"/>
              <a:gd name="connsiteY2155" fmla="*/ 1911605 h 4247535"/>
              <a:gd name="connsiteX2156" fmla="*/ 2730923 w 13942035"/>
              <a:gd name="connsiteY2156" fmla="*/ 1911059 h 4247535"/>
              <a:gd name="connsiteX2157" fmla="*/ 2777584 w 13942035"/>
              <a:gd name="connsiteY2157" fmla="*/ 1929756 h 4247535"/>
              <a:gd name="connsiteX2158" fmla="*/ 2719256 w 13942035"/>
              <a:gd name="connsiteY2158" fmla="*/ 1948447 h 4247535"/>
              <a:gd name="connsiteX2159" fmla="*/ 2777584 w 13942035"/>
              <a:gd name="connsiteY2159" fmla="*/ 1948448 h 4247535"/>
              <a:gd name="connsiteX2160" fmla="*/ 2824245 w 13942035"/>
              <a:gd name="connsiteY2160" fmla="*/ 1948448 h 4247535"/>
              <a:gd name="connsiteX2161" fmla="*/ 2940901 w 13942035"/>
              <a:gd name="connsiteY2161" fmla="*/ 1948447 h 4247535"/>
              <a:gd name="connsiteX2162" fmla="*/ 2975896 w 13942035"/>
              <a:gd name="connsiteY2162" fmla="*/ 1948448 h 4247535"/>
              <a:gd name="connsiteX2163" fmla="*/ 2975896 w 13942035"/>
              <a:gd name="connsiteY2163" fmla="*/ 1967141 h 4247535"/>
              <a:gd name="connsiteX2164" fmla="*/ 2998943 w 13942035"/>
              <a:gd name="connsiteY2164" fmla="*/ 1958937 h 4247535"/>
              <a:gd name="connsiteX2165" fmla="*/ 2993873 w 13942035"/>
              <a:gd name="connsiteY2165" fmla="*/ 1954436 h 4247535"/>
              <a:gd name="connsiteX2166" fmla="*/ 2981605 w 13942035"/>
              <a:gd name="connsiteY2166" fmla="*/ 1913374 h 4247535"/>
              <a:gd name="connsiteX2167" fmla="*/ 2969336 w 13942035"/>
              <a:gd name="connsiteY2167" fmla="*/ 1913374 h 4247535"/>
              <a:gd name="connsiteX2168" fmla="*/ 2965883 w 13942035"/>
              <a:gd name="connsiteY2168" fmla="*/ 1896051 h 4247535"/>
              <a:gd name="connsiteX2169" fmla="*/ 2967572 w 13942035"/>
              <a:gd name="connsiteY2169" fmla="*/ 1884430 h 4247535"/>
              <a:gd name="connsiteX2170" fmla="*/ 2959854 w 13942035"/>
              <a:gd name="connsiteY2170" fmla="*/ 1883020 h 4247535"/>
              <a:gd name="connsiteX2171" fmla="*/ 2933306 w 13942035"/>
              <a:gd name="connsiteY2171" fmla="*/ 1877152 h 4247535"/>
              <a:gd name="connsiteX2172" fmla="*/ 2936359 w 13942035"/>
              <a:gd name="connsiteY2172" fmla="*/ 1896053 h 4247535"/>
              <a:gd name="connsiteX2173" fmla="*/ 2957063 w 13942035"/>
              <a:gd name="connsiteY2173" fmla="*/ 1913374 h 4247535"/>
              <a:gd name="connsiteX2174" fmla="*/ 2932524 w 13942035"/>
              <a:gd name="connsiteY2174" fmla="*/ 1913374 h 4247535"/>
              <a:gd name="connsiteX2175" fmla="*/ 2797554 w 13942035"/>
              <a:gd name="connsiteY2175" fmla="*/ 1913374 h 4247535"/>
              <a:gd name="connsiteX2176" fmla="*/ 2799665 w 13942035"/>
              <a:gd name="connsiteY2176" fmla="*/ 1889636 h 4247535"/>
              <a:gd name="connsiteX2177" fmla="*/ 2802588 w 13942035"/>
              <a:gd name="connsiteY2177" fmla="*/ 1883217 h 4247535"/>
              <a:gd name="connsiteX2178" fmla="*/ 2792167 w 13942035"/>
              <a:gd name="connsiteY2178" fmla="*/ 1873672 h 4247535"/>
              <a:gd name="connsiteX2179" fmla="*/ 2791956 w 13942035"/>
              <a:gd name="connsiteY2179" fmla="*/ 1872312 h 4247535"/>
              <a:gd name="connsiteX2180" fmla="*/ 613501 w 13942035"/>
              <a:gd name="connsiteY2180" fmla="*/ 1872312 h 4247535"/>
              <a:gd name="connsiteX2181" fmla="*/ 638041 w 13942035"/>
              <a:gd name="connsiteY2181" fmla="*/ 1872312 h 4247535"/>
              <a:gd name="connsiteX2182" fmla="*/ 674850 w 13942035"/>
              <a:gd name="connsiteY2182" fmla="*/ 1872312 h 4247535"/>
              <a:gd name="connsiteX2183" fmla="*/ 625769 w 13942035"/>
              <a:gd name="connsiteY2183" fmla="*/ 1913375 h 4247535"/>
              <a:gd name="connsiteX2184" fmla="*/ 613501 w 13942035"/>
              <a:gd name="connsiteY2184" fmla="*/ 1913375 h 4247535"/>
              <a:gd name="connsiteX2185" fmla="*/ 601230 w 13942035"/>
              <a:gd name="connsiteY2185" fmla="*/ 1913374 h 4247535"/>
              <a:gd name="connsiteX2186" fmla="*/ 613501 w 13942035"/>
              <a:gd name="connsiteY2186" fmla="*/ 1872312 h 4247535"/>
              <a:gd name="connsiteX2187" fmla="*/ 2700949 w 13942035"/>
              <a:gd name="connsiteY2187" fmla="*/ 1865431 h 4247535"/>
              <a:gd name="connsiteX2188" fmla="*/ 2699936 w 13942035"/>
              <a:gd name="connsiteY2188" fmla="*/ 1865787 h 4247535"/>
              <a:gd name="connsiteX2189" fmla="*/ 2637602 w 13942035"/>
              <a:gd name="connsiteY2189" fmla="*/ 1873672 h 4247535"/>
              <a:gd name="connsiteX2190" fmla="*/ 2590937 w 13942035"/>
              <a:gd name="connsiteY2190" fmla="*/ 1873672 h 4247535"/>
              <a:gd name="connsiteX2191" fmla="*/ 2590939 w 13942035"/>
              <a:gd name="connsiteY2191" fmla="*/ 1892366 h 4247535"/>
              <a:gd name="connsiteX2192" fmla="*/ 2596405 w 13942035"/>
              <a:gd name="connsiteY2192" fmla="*/ 1892366 h 4247535"/>
              <a:gd name="connsiteX2193" fmla="*/ 2602604 w 13942035"/>
              <a:gd name="connsiteY2193" fmla="*/ 1892364 h 4247535"/>
              <a:gd name="connsiteX2194" fmla="*/ 2606980 w 13942035"/>
              <a:gd name="connsiteY2194" fmla="*/ 1892366 h 4247535"/>
              <a:gd name="connsiteX2195" fmla="*/ 2614269 w 13942035"/>
              <a:gd name="connsiteY2195" fmla="*/ 1892364 h 4247535"/>
              <a:gd name="connsiteX2196" fmla="*/ 2625935 w 13942035"/>
              <a:gd name="connsiteY2196" fmla="*/ 1892364 h 4247535"/>
              <a:gd name="connsiteX2197" fmla="*/ 2590939 w 13942035"/>
              <a:gd name="connsiteY2197" fmla="*/ 1911060 h 4247535"/>
              <a:gd name="connsiteX2198" fmla="*/ 2544278 w 13942035"/>
              <a:gd name="connsiteY2198" fmla="*/ 1911059 h 4247535"/>
              <a:gd name="connsiteX2199" fmla="*/ 2538446 w 13942035"/>
              <a:gd name="connsiteY2199" fmla="*/ 1911059 h 4247535"/>
              <a:gd name="connsiteX2200" fmla="*/ 2520946 w 13942035"/>
              <a:gd name="connsiteY2200" fmla="*/ 1911060 h 4247535"/>
              <a:gd name="connsiteX2201" fmla="*/ 2497614 w 13942035"/>
              <a:gd name="connsiteY2201" fmla="*/ 1911060 h 4247535"/>
              <a:gd name="connsiteX2202" fmla="*/ 2510740 w 13942035"/>
              <a:gd name="connsiteY2202" fmla="*/ 1920406 h 4247535"/>
              <a:gd name="connsiteX2203" fmla="*/ 2515344 w 13942035"/>
              <a:gd name="connsiteY2203" fmla="*/ 1922377 h 4247535"/>
              <a:gd name="connsiteX2204" fmla="*/ 2515344 w 13942035"/>
              <a:gd name="connsiteY2204" fmla="*/ 1913375 h 4247535"/>
              <a:gd name="connsiteX2205" fmla="*/ 2518412 w 13942035"/>
              <a:gd name="connsiteY2205" fmla="*/ 1913375 h 4247535"/>
              <a:gd name="connsiteX2206" fmla="*/ 2538503 w 13942035"/>
              <a:gd name="connsiteY2206" fmla="*/ 1913374 h 4247535"/>
              <a:gd name="connsiteX2207" fmla="*/ 2544278 w 13942035"/>
              <a:gd name="connsiteY2207" fmla="*/ 1911059 h 4247535"/>
              <a:gd name="connsiteX2208" fmla="*/ 2602604 w 13942035"/>
              <a:gd name="connsiteY2208" fmla="*/ 1929756 h 4247535"/>
              <a:gd name="connsiteX2209" fmla="*/ 2637602 w 13942035"/>
              <a:gd name="connsiteY2209" fmla="*/ 1911060 h 4247535"/>
              <a:gd name="connsiteX2210" fmla="*/ 2688635 w 13942035"/>
              <a:gd name="connsiteY2210" fmla="*/ 1918069 h 4247535"/>
              <a:gd name="connsiteX2211" fmla="*/ 2722854 w 13942035"/>
              <a:gd name="connsiteY2211" fmla="*/ 1912398 h 4247535"/>
              <a:gd name="connsiteX2212" fmla="*/ 2716843 w 13942035"/>
              <a:gd name="connsiteY2212" fmla="*/ 1906958 h 4247535"/>
              <a:gd name="connsiteX2213" fmla="*/ 2711666 w 13942035"/>
              <a:gd name="connsiteY2213" fmla="*/ 1872314 h 4247535"/>
              <a:gd name="connsiteX2214" fmla="*/ 2699395 w 13942035"/>
              <a:gd name="connsiteY2214" fmla="*/ 1872314 h 4247535"/>
              <a:gd name="connsiteX2215" fmla="*/ 10150080 w 13942035"/>
              <a:gd name="connsiteY2215" fmla="*/ 1854976 h 4247535"/>
              <a:gd name="connsiteX2216" fmla="*/ 10141563 w 13942035"/>
              <a:gd name="connsiteY2216" fmla="*/ 1854978 h 4247535"/>
              <a:gd name="connsiteX2217" fmla="*/ 10140384 w 13942035"/>
              <a:gd name="connsiteY2217" fmla="*/ 1857465 h 4247535"/>
              <a:gd name="connsiteX2218" fmla="*/ 10125932 w 13942035"/>
              <a:gd name="connsiteY2218" fmla="*/ 1864153 h 4247535"/>
              <a:gd name="connsiteX2219" fmla="*/ 10125445 w 13942035"/>
              <a:gd name="connsiteY2219" fmla="*/ 1869593 h 4247535"/>
              <a:gd name="connsiteX2220" fmla="*/ 10133539 w 13942035"/>
              <a:gd name="connsiteY2220" fmla="*/ 1884844 h 4247535"/>
              <a:gd name="connsiteX2221" fmla="*/ 10134026 w 13942035"/>
              <a:gd name="connsiteY2221" fmla="*/ 1884063 h 4247535"/>
              <a:gd name="connsiteX2222" fmla="*/ 10150994 w 13942035"/>
              <a:gd name="connsiteY2222" fmla="*/ 1864861 h 4247535"/>
              <a:gd name="connsiteX2223" fmla="*/ 10152903 w 13942035"/>
              <a:gd name="connsiteY2223" fmla="*/ 1865572 h 4247535"/>
              <a:gd name="connsiteX2224" fmla="*/ 10161746 w 13942035"/>
              <a:gd name="connsiteY2224" fmla="*/ 1873670 h 4247535"/>
              <a:gd name="connsiteX2225" fmla="*/ 10162396 w 13942035"/>
              <a:gd name="connsiteY2225" fmla="*/ 1873670 h 4247535"/>
              <a:gd name="connsiteX2226" fmla="*/ 10164682 w 13942035"/>
              <a:gd name="connsiteY2226" fmla="*/ 1876644 h 4247535"/>
              <a:gd name="connsiteX2227" fmla="*/ 10163510 w 13942035"/>
              <a:gd name="connsiteY2227" fmla="*/ 1880124 h 4247535"/>
              <a:gd name="connsiteX2228" fmla="*/ 10188890 w 13942035"/>
              <a:gd name="connsiteY2228" fmla="*/ 1873672 h 4247535"/>
              <a:gd name="connsiteX2229" fmla="*/ 10185077 w 13942035"/>
              <a:gd name="connsiteY2229" fmla="*/ 1873672 h 4247535"/>
              <a:gd name="connsiteX2230" fmla="*/ 10182161 w 13942035"/>
              <a:gd name="connsiteY2230" fmla="*/ 1873672 h 4247535"/>
              <a:gd name="connsiteX2231" fmla="*/ 10162396 w 13942035"/>
              <a:gd name="connsiteY2231" fmla="*/ 1873670 h 4247535"/>
              <a:gd name="connsiteX2232" fmla="*/ 10157486 w 13942035"/>
              <a:gd name="connsiteY2232" fmla="*/ 1867280 h 4247535"/>
              <a:gd name="connsiteX2233" fmla="*/ 10152903 w 13942035"/>
              <a:gd name="connsiteY2233" fmla="*/ 1865572 h 4247535"/>
              <a:gd name="connsiteX2234" fmla="*/ 10151539 w 13942035"/>
              <a:gd name="connsiteY2234" fmla="*/ 1864323 h 4247535"/>
              <a:gd name="connsiteX2235" fmla="*/ 10150080 w 13942035"/>
              <a:gd name="connsiteY2235" fmla="*/ 1854976 h 4247535"/>
              <a:gd name="connsiteX2236" fmla="*/ 12217983 w 13942035"/>
              <a:gd name="connsiteY2236" fmla="*/ 1851167 h 4247535"/>
              <a:gd name="connsiteX2237" fmla="*/ 12223972 w 13942035"/>
              <a:gd name="connsiteY2237" fmla="*/ 1915190 h 4247535"/>
              <a:gd name="connsiteX2238" fmla="*/ 12217983 w 13942035"/>
              <a:gd name="connsiteY2238" fmla="*/ 1851167 h 4247535"/>
              <a:gd name="connsiteX2239" fmla="*/ 2616934 w 13942035"/>
              <a:gd name="connsiteY2239" fmla="*/ 1847670 h 4247535"/>
              <a:gd name="connsiteX2240" fmla="*/ 2602604 w 13942035"/>
              <a:gd name="connsiteY2240" fmla="*/ 1854976 h 4247535"/>
              <a:gd name="connsiteX2241" fmla="*/ 2620108 w 13942035"/>
              <a:gd name="connsiteY2241" fmla="*/ 1854369 h 4247535"/>
              <a:gd name="connsiteX2242" fmla="*/ 2618108 w 13942035"/>
              <a:gd name="connsiteY2242" fmla="*/ 1851782 h 4247535"/>
              <a:gd name="connsiteX2243" fmla="*/ 12947056 w 13942035"/>
              <a:gd name="connsiteY2243" fmla="*/ 1839716 h 4247535"/>
              <a:gd name="connsiteX2244" fmla="*/ 12957077 w 13942035"/>
              <a:gd name="connsiteY2244" fmla="*/ 1844244 h 4247535"/>
              <a:gd name="connsiteX2245" fmla="*/ 12968769 w 13942035"/>
              <a:gd name="connsiteY2245" fmla="*/ 1865962 h 4247535"/>
              <a:gd name="connsiteX2246" fmla="*/ 12937603 w 13942035"/>
              <a:gd name="connsiteY2246" fmla="*/ 1883802 h 4247535"/>
              <a:gd name="connsiteX2247" fmla="*/ 12932022 w 13942035"/>
              <a:gd name="connsiteY2247" fmla="*/ 1842784 h 4247535"/>
              <a:gd name="connsiteX2248" fmla="*/ 12947056 w 13942035"/>
              <a:gd name="connsiteY2248" fmla="*/ 1839716 h 4247535"/>
              <a:gd name="connsiteX2249" fmla="*/ 10803340 w 13942035"/>
              <a:gd name="connsiteY2249" fmla="*/ 1836281 h 4247535"/>
              <a:gd name="connsiteX2250" fmla="*/ 10803340 w 13942035"/>
              <a:gd name="connsiteY2250" fmla="*/ 1854976 h 4247535"/>
              <a:gd name="connsiteX2251" fmla="*/ 10791676 w 13942035"/>
              <a:gd name="connsiteY2251" fmla="*/ 1836283 h 4247535"/>
              <a:gd name="connsiteX2252" fmla="*/ 10803340 w 13942035"/>
              <a:gd name="connsiteY2252" fmla="*/ 1836281 h 4247535"/>
              <a:gd name="connsiteX2253" fmla="*/ 2711666 w 13942035"/>
              <a:gd name="connsiteY2253" fmla="*/ 1831249 h 4247535"/>
              <a:gd name="connsiteX2254" fmla="*/ 2692491 w 13942035"/>
              <a:gd name="connsiteY2254" fmla="*/ 1831891 h 4247535"/>
              <a:gd name="connsiteX2255" fmla="*/ 2693714 w 13942035"/>
              <a:gd name="connsiteY2255" fmla="*/ 1833323 h 4247535"/>
              <a:gd name="connsiteX2256" fmla="*/ 2667185 w 13942035"/>
              <a:gd name="connsiteY2256" fmla="*/ 1836383 h 4247535"/>
              <a:gd name="connsiteX2257" fmla="*/ 2651273 w 13942035"/>
              <a:gd name="connsiteY2257" fmla="*/ 1848573 h 4247535"/>
              <a:gd name="connsiteX2258" fmla="*/ 2651083 w 13942035"/>
              <a:gd name="connsiteY2258" fmla="*/ 1853289 h 4247535"/>
              <a:gd name="connsiteX2259" fmla="*/ 2669678 w 13942035"/>
              <a:gd name="connsiteY2259" fmla="*/ 1852642 h 4247535"/>
              <a:gd name="connsiteX2260" fmla="*/ 2700533 w 13942035"/>
              <a:gd name="connsiteY2260" fmla="*/ 1842461 h 4247535"/>
              <a:gd name="connsiteX2261" fmla="*/ 2696329 w 13942035"/>
              <a:gd name="connsiteY2261" fmla="*/ 1836383 h 4247535"/>
              <a:gd name="connsiteX2262" fmla="*/ 2693714 w 13942035"/>
              <a:gd name="connsiteY2262" fmla="*/ 1833323 h 4247535"/>
              <a:gd name="connsiteX2263" fmla="*/ 2503077 w 13942035"/>
              <a:gd name="connsiteY2263" fmla="*/ 1831249 h 4247535"/>
              <a:gd name="connsiteX2264" fmla="*/ 2515152 w 13942035"/>
              <a:gd name="connsiteY2264" fmla="*/ 1848573 h 4247535"/>
              <a:gd name="connsiteX2265" fmla="*/ 2515207 w 13942035"/>
              <a:gd name="connsiteY2265" fmla="*/ 1854976 h 4247535"/>
              <a:gd name="connsiteX2266" fmla="*/ 2555944 w 13942035"/>
              <a:gd name="connsiteY2266" fmla="*/ 1854978 h 4247535"/>
              <a:gd name="connsiteX2267" fmla="*/ 2555944 w 13942035"/>
              <a:gd name="connsiteY2267" fmla="*/ 1836283 h 4247535"/>
              <a:gd name="connsiteX2268" fmla="*/ 2579274 w 13942035"/>
              <a:gd name="connsiteY2268" fmla="*/ 1836281 h 4247535"/>
              <a:gd name="connsiteX2269" fmla="*/ 2593855 w 13942035"/>
              <a:gd name="connsiteY2269" fmla="*/ 1836281 h 4247535"/>
              <a:gd name="connsiteX2270" fmla="*/ 2598596 w 13942035"/>
              <a:gd name="connsiteY2270" fmla="*/ 1836281 h 4247535"/>
              <a:gd name="connsiteX2271" fmla="*/ 2613955 w 13942035"/>
              <a:gd name="connsiteY2271" fmla="*/ 1836283 h 4247535"/>
              <a:gd name="connsiteX2272" fmla="*/ 2613506 w 13942035"/>
              <a:gd name="connsiteY2272" fmla="*/ 1831249 h 4247535"/>
              <a:gd name="connsiteX2273" fmla="*/ 2503077 w 13942035"/>
              <a:gd name="connsiteY2273" fmla="*/ 1831249 h 4247535"/>
              <a:gd name="connsiteX2274" fmla="*/ 10826671 w 13942035"/>
              <a:gd name="connsiteY2274" fmla="*/ 1817589 h 4247535"/>
              <a:gd name="connsiteX2275" fmla="*/ 10861666 w 13942035"/>
              <a:gd name="connsiteY2275" fmla="*/ 1836281 h 4247535"/>
              <a:gd name="connsiteX2276" fmla="*/ 10858750 w 13942035"/>
              <a:gd name="connsiteY2276" fmla="*/ 1836281 h 4247535"/>
              <a:gd name="connsiteX2277" fmla="*/ 10850001 w 13942035"/>
              <a:gd name="connsiteY2277" fmla="*/ 1836283 h 4247535"/>
              <a:gd name="connsiteX2278" fmla="*/ 10838337 w 13942035"/>
              <a:gd name="connsiteY2278" fmla="*/ 1836281 h 4247535"/>
              <a:gd name="connsiteX2279" fmla="*/ 10826671 w 13942035"/>
              <a:gd name="connsiteY2279" fmla="*/ 1836283 h 4247535"/>
              <a:gd name="connsiteX2280" fmla="*/ 10826671 w 13942035"/>
              <a:gd name="connsiteY2280" fmla="*/ 1817589 h 4247535"/>
              <a:gd name="connsiteX2281" fmla="*/ 12749698 w 13942035"/>
              <a:gd name="connsiteY2281" fmla="*/ 1808422 h 4247535"/>
              <a:gd name="connsiteX2282" fmla="*/ 12792927 w 13942035"/>
              <a:gd name="connsiteY2282" fmla="*/ 1823654 h 4247535"/>
              <a:gd name="connsiteX2283" fmla="*/ 12789881 w 13942035"/>
              <a:gd name="connsiteY2283" fmla="*/ 1831071 h 4247535"/>
              <a:gd name="connsiteX2284" fmla="*/ 12802623 w 13942035"/>
              <a:gd name="connsiteY2284" fmla="*/ 1832931 h 4247535"/>
              <a:gd name="connsiteX2285" fmla="*/ 12841213 w 13942035"/>
              <a:gd name="connsiteY2285" fmla="*/ 1850642 h 4247535"/>
              <a:gd name="connsiteX2286" fmla="*/ 12766570 w 13942035"/>
              <a:gd name="connsiteY2286" fmla="*/ 1872874 h 4247535"/>
              <a:gd name="connsiteX2287" fmla="*/ 12759712 w 13942035"/>
              <a:gd name="connsiteY2287" fmla="*/ 1870015 h 4247535"/>
              <a:gd name="connsiteX2288" fmla="*/ 12771116 w 13942035"/>
              <a:gd name="connsiteY2288" fmla="*/ 1889735 h 4247535"/>
              <a:gd name="connsiteX2289" fmla="*/ 12712501 w 13942035"/>
              <a:gd name="connsiteY2289" fmla="*/ 1852636 h 4247535"/>
              <a:gd name="connsiteX2290" fmla="*/ 12712022 w 13942035"/>
              <a:gd name="connsiteY2290" fmla="*/ 1845691 h 4247535"/>
              <a:gd name="connsiteX2291" fmla="*/ 12696474 w 13942035"/>
              <a:gd name="connsiteY2291" fmla="*/ 1834691 h 4247535"/>
              <a:gd name="connsiteX2292" fmla="*/ 12711165 w 13942035"/>
              <a:gd name="connsiteY2292" fmla="*/ 1833194 h 4247535"/>
              <a:gd name="connsiteX2293" fmla="*/ 12710290 w 13942035"/>
              <a:gd name="connsiteY2293" fmla="*/ 1820409 h 4247535"/>
              <a:gd name="connsiteX2294" fmla="*/ 12729764 w 13942035"/>
              <a:gd name="connsiteY2294" fmla="*/ 1814702 h 4247535"/>
              <a:gd name="connsiteX2295" fmla="*/ 12738077 w 13942035"/>
              <a:gd name="connsiteY2295" fmla="*/ 1830454 h 4247535"/>
              <a:gd name="connsiteX2296" fmla="*/ 12747877 w 13942035"/>
              <a:gd name="connsiteY2296" fmla="*/ 1829454 h 4247535"/>
              <a:gd name="connsiteX2297" fmla="*/ 10161349 w 13942035"/>
              <a:gd name="connsiteY2297" fmla="*/ 1803417 h 4247535"/>
              <a:gd name="connsiteX2298" fmla="*/ 10163948 w 13942035"/>
              <a:gd name="connsiteY2298" fmla="*/ 1807741 h 4247535"/>
              <a:gd name="connsiteX2299" fmla="*/ 10159281 w 13942035"/>
              <a:gd name="connsiteY2299" fmla="*/ 1817588 h 4247535"/>
              <a:gd name="connsiteX2300" fmla="*/ 10194606 w 13942035"/>
              <a:gd name="connsiteY2300" fmla="*/ 1817589 h 4247535"/>
              <a:gd name="connsiteX2301" fmla="*/ 10200194 w 13942035"/>
              <a:gd name="connsiteY2301" fmla="*/ 1803417 h 4247535"/>
              <a:gd name="connsiteX2302" fmla="*/ 10199744 w 13942035"/>
              <a:gd name="connsiteY2302" fmla="*/ 1803417 h 4247535"/>
              <a:gd name="connsiteX2303" fmla="*/ 10432874 w 13942035"/>
              <a:gd name="connsiteY2303" fmla="*/ 1803416 h 4247535"/>
              <a:gd name="connsiteX2304" fmla="*/ 10396063 w 13942035"/>
              <a:gd name="connsiteY2304" fmla="*/ 1803417 h 4247535"/>
              <a:gd name="connsiteX2305" fmla="*/ 10392229 w 13942035"/>
              <a:gd name="connsiteY2305" fmla="*/ 1803417 h 4247535"/>
              <a:gd name="connsiteX2306" fmla="*/ 10389219 w 13942035"/>
              <a:gd name="connsiteY2306" fmla="*/ 1808241 h 4247535"/>
              <a:gd name="connsiteX2307" fmla="*/ 10418383 w 13942035"/>
              <a:gd name="connsiteY2307" fmla="*/ 1817589 h 4247535"/>
              <a:gd name="connsiteX2308" fmla="*/ 10459212 w 13942035"/>
              <a:gd name="connsiteY2308" fmla="*/ 1817588 h 4247535"/>
              <a:gd name="connsiteX2309" fmla="*/ 10465044 w 13942035"/>
              <a:gd name="connsiteY2309" fmla="*/ 1817588 h 4247535"/>
              <a:gd name="connsiteX2310" fmla="*/ 10470878 w 13942035"/>
              <a:gd name="connsiteY2310" fmla="*/ 1817588 h 4247535"/>
              <a:gd name="connsiteX2311" fmla="*/ 10488375 w 13942035"/>
              <a:gd name="connsiteY2311" fmla="*/ 1817589 h 4247535"/>
              <a:gd name="connsiteX2312" fmla="*/ 10494209 w 13942035"/>
              <a:gd name="connsiteY2312" fmla="*/ 1815254 h 4247535"/>
              <a:gd name="connsiteX2313" fmla="*/ 10497475 w 13942035"/>
              <a:gd name="connsiteY2313" fmla="*/ 1806090 h 4247535"/>
              <a:gd name="connsiteX2314" fmla="*/ 10494881 w 13942035"/>
              <a:gd name="connsiteY2314" fmla="*/ 1803417 h 4247535"/>
              <a:gd name="connsiteX2315" fmla="*/ 10494226 w 13942035"/>
              <a:gd name="connsiteY2315" fmla="*/ 1803416 h 4247535"/>
              <a:gd name="connsiteX2316" fmla="*/ 10260051 w 13942035"/>
              <a:gd name="connsiteY2316" fmla="*/ 1803416 h 4247535"/>
              <a:gd name="connsiteX2317" fmla="*/ 10268548 w 13942035"/>
              <a:gd name="connsiteY2317" fmla="*/ 1806877 h 4247535"/>
              <a:gd name="connsiteX2318" fmla="*/ 10256682 w 13942035"/>
              <a:gd name="connsiteY2318" fmla="*/ 1825942 h 4247535"/>
              <a:gd name="connsiteX2319" fmla="*/ 10254607 w 13942035"/>
              <a:gd name="connsiteY2319" fmla="*/ 1835545 h 4247535"/>
              <a:gd name="connsiteX2320" fmla="*/ 10255068 w 13942035"/>
              <a:gd name="connsiteY2320" fmla="*/ 1836283 h 4247535"/>
              <a:gd name="connsiteX2321" fmla="*/ 10292981 w 13942035"/>
              <a:gd name="connsiteY2321" fmla="*/ 1836281 h 4247535"/>
              <a:gd name="connsiteX2322" fmla="*/ 10300272 w 13942035"/>
              <a:gd name="connsiteY2322" fmla="*/ 1836283 h 4247535"/>
              <a:gd name="connsiteX2323" fmla="*/ 10313395 w 13942035"/>
              <a:gd name="connsiteY2323" fmla="*/ 1836281 h 4247535"/>
              <a:gd name="connsiteX2324" fmla="*/ 10336726 w 13942035"/>
              <a:gd name="connsiteY2324" fmla="*/ 1836283 h 4247535"/>
              <a:gd name="connsiteX2325" fmla="*/ 10301731 w 13942035"/>
              <a:gd name="connsiteY2325" fmla="*/ 1817588 h 4247535"/>
              <a:gd name="connsiteX2326" fmla="*/ 10311938 w 13942035"/>
              <a:gd name="connsiteY2326" fmla="*/ 1808241 h 4247535"/>
              <a:gd name="connsiteX2327" fmla="*/ 10305504 w 13942035"/>
              <a:gd name="connsiteY2327" fmla="*/ 1803417 h 4247535"/>
              <a:gd name="connsiteX2328" fmla="*/ 10273364 w 13942035"/>
              <a:gd name="connsiteY2328" fmla="*/ 1803417 h 4247535"/>
              <a:gd name="connsiteX2329" fmla="*/ 9782076 w 13942035"/>
              <a:gd name="connsiteY2329" fmla="*/ 1780199 h 4247535"/>
              <a:gd name="connsiteX2330" fmla="*/ 9776787 w 13942035"/>
              <a:gd name="connsiteY2330" fmla="*/ 1780200 h 4247535"/>
              <a:gd name="connsiteX2331" fmla="*/ 9800121 w 13942035"/>
              <a:gd name="connsiteY2331" fmla="*/ 1817589 h 4247535"/>
              <a:gd name="connsiteX2332" fmla="*/ 9808271 w 13942035"/>
              <a:gd name="connsiteY2332" fmla="*/ 1817589 h 4247535"/>
              <a:gd name="connsiteX2333" fmla="*/ 9820586 w 13942035"/>
              <a:gd name="connsiteY2333" fmla="*/ 1787003 h 4247535"/>
              <a:gd name="connsiteX2334" fmla="*/ 9837229 w 13942035"/>
              <a:gd name="connsiteY2334" fmla="*/ 1780200 h 4247535"/>
              <a:gd name="connsiteX2335" fmla="*/ 9828008 w 13942035"/>
              <a:gd name="connsiteY2335" fmla="*/ 1780199 h 4247535"/>
              <a:gd name="connsiteX2336" fmla="*/ 9800121 w 13942035"/>
              <a:gd name="connsiteY2336" fmla="*/ 1780199 h 4247535"/>
              <a:gd name="connsiteX2337" fmla="*/ 9789912 w 13942035"/>
              <a:gd name="connsiteY2337" fmla="*/ 1780199 h 4247535"/>
              <a:gd name="connsiteX2338" fmla="*/ 9788455 w 13942035"/>
              <a:gd name="connsiteY2338" fmla="*/ 1780200 h 4247535"/>
              <a:gd name="connsiteX2339" fmla="*/ 10580114 w 13942035"/>
              <a:gd name="connsiteY2339" fmla="*/ 1762355 h 4247535"/>
              <a:gd name="connsiteX2340" fmla="*/ 10597368 w 13942035"/>
              <a:gd name="connsiteY2340" fmla="*/ 1786093 h 4247535"/>
              <a:gd name="connsiteX2341" fmla="*/ 10598162 w 13942035"/>
              <a:gd name="connsiteY2341" fmla="*/ 1794495 h 4247535"/>
              <a:gd name="connsiteX2342" fmla="*/ 10615369 w 13942035"/>
              <a:gd name="connsiteY2342" fmla="*/ 1798580 h 4247535"/>
              <a:gd name="connsiteX2343" fmla="*/ 10605383 w 13942035"/>
              <a:gd name="connsiteY2343" fmla="*/ 1772963 h 4247535"/>
              <a:gd name="connsiteX2344" fmla="*/ 10599860 w 13942035"/>
              <a:gd name="connsiteY2344" fmla="*/ 1768771 h 4247535"/>
              <a:gd name="connsiteX2345" fmla="*/ 10580114 w 13942035"/>
              <a:gd name="connsiteY2345" fmla="*/ 1762355 h 4247535"/>
              <a:gd name="connsiteX2346" fmla="*/ 10052504 w 13942035"/>
              <a:gd name="connsiteY2346" fmla="*/ 1762355 h 4247535"/>
              <a:gd name="connsiteX2347" fmla="*/ 10043011 w 13942035"/>
              <a:gd name="connsiteY2347" fmla="*/ 1767170 h 4247535"/>
              <a:gd name="connsiteX2348" fmla="*/ 10049156 w 13942035"/>
              <a:gd name="connsiteY2348" fmla="*/ 1767408 h 4247535"/>
              <a:gd name="connsiteX2349" fmla="*/ 10050470 w 13942035"/>
              <a:gd name="connsiteY2349" fmla="*/ 1768500 h 4247535"/>
              <a:gd name="connsiteX2350" fmla="*/ 13399992 w 13942035"/>
              <a:gd name="connsiteY2350" fmla="*/ 1752250 h 4247535"/>
              <a:gd name="connsiteX2351" fmla="*/ 13429212 w 13942035"/>
              <a:gd name="connsiteY2351" fmla="*/ 1757286 h 4247535"/>
              <a:gd name="connsiteX2352" fmla="*/ 13390977 w 13942035"/>
              <a:gd name="connsiteY2352" fmla="*/ 1761417 h 4247535"/>
              <a:gd name="connsiteX2353" fmla="*/ 13399992 w 13942035"/>
              <a:gd name="connsiteY2353" fmla="*/ 1752250 h 4247535"/>
              <a:gd name="connsiteX2354" fmla="*/ 12152570 w 13942035"/>
              <a:gd name="connsiteY2354" fmla="*/ 1730628 h 4247535"/>
              <a:gd name="connsiteX2355" fmla="*/ 12201466 w 13942035"/>
              <a:gd name="connsiteY2355" fmla="*/ 1758044 h 4247535"/>
              <a:gd name="connsiteX2356" fmla="*/ 12102959 w 13942035"/>
              <a:gd name="connsiteY2356" fmla="*/ 1748385 h 4247535"/>
              <a:gd name="connsiteX2357" fmla="*/ 12152570 w 13942035"/>
              <a:gd name="connsiteY2357" fmla="*/ 1730628 h 4247535"/>
              <a:gd name="connsiteX2358" fmla="*/ 10966962 w 13942035"/>
              <a:gd name="connsiteY2358" fmla="*/ 1723159 h 4247535"/>
              <a:gd name="connsiteX2359" fmla="*/ 10959037 w 13942035"/>
              <a:gd name="connsiteY2359" fmla="*/ 1756099 h 4247535"/>
              <a:gd name="connsiteX2360" fmla="*/ 10962394 w 13942035"/>
              <a:gd name="connsiteY2360" fmla="*/ 1756907 h 4247535"/>
              <a:gd name="connsiteX2361" fmla="*/ 10971709 w 13942035"/>
              <a:gd name="connsiteY2361" fmla="*/ 1748971 h 4247535"/>
              <a:gd name="connsiteX2362" fmla="*/ 10935945 w 13942035"/>
              <a:gd name="connsiteY2362" fmla="*/ 1721293 h 4247535"/>
              <a:gd name="connsiteX2363" fmla="*/ 10938349 w 13942035"/>
              <a:gd name="connsiteY2363" fmla="*/ 1725208 h 4247535"/>
              <a:gd name="connsiteX2364" fmla="*/ 10940281 w 13942035"/>
              <a:gd name="connsiteY2364" fmla="*/ 1721295 h 4247535"/>
              <a:gd name="connsiteX2365" fmla="*/ 9917534 w 13942035"/>
              <a:gd name="connsiteY2365" fmla="*/ 1721293 h 4247535"/>
              <a:gd name="connsiteX2366" fmla="*/ 9938240 w 13942035"/>
              <a:gd name="connsiteY2366" fmla="*/ 1738617 h 4247535"/>
              <a:gd name="connsiteX2367" fmla="*/ 9940410 w 13942035"/>
              <a:gd name="connsiteY2367" fmla="*/ 1752044 h 4247535"/>
              <a:gd name="connsiteX2368" fmla="*/ 9950164 w 13942035"/>
              <a:gd name="connsiteY2368" fmla="*/ 1750661 h 4247535"/>
              <a:gd name="connsiteX2369" fmla="*/ 9993644 w 13942035"/>
              <a:gd name="connsiteY2369" fmla="*/ 1758145 h 4247535"/>
              <a:gd name="connsiteX2370" fmla="*/ 10003426 w 13942035"/>
              <a:gd name="connsiteY2370" fmla="*/ 1754988 h 4247535"/>
              <a:gd name="connsiteX2371" fmla="*/ 10003426 w 13942035"/>
              <a:gd name="connsiteY2371" fmla="*/ 1745034 h 4247535"/>
              <a:gd name="connsiteX2372" fmla="*/ 10003424 w 13942035"/>
              <a:gd name="connsiteY2372" fmla="*/ 1723531 h 4247535"/>
              <a:gd name="connsiteX2373" fmla="*/ 9999355 w 13942035"/>
              <a:gd name="connsiteY2373" fmla="*/ 1721293 h 4247535"/>
              <a:gd name="connsiteX2374" fmla="*/ 9991154 w 13942035"/>
              <a:gd name="connsiteY2374" fmla="*/ 1721293 h 4247535"/>
              <a:gd name="connsiteX2375" fmla="*/ 9978885 w 13942035"/>
              <a:gd name="connsiteY2375" fmla="*/ 1721295 h 4247535"/>
              <a:gd name="connsiteX2376" fmla="*/ 9971217 w 13942035"/>
              <a:gd name="connsiteY2376" fmla="*/ 1721295 h 4247535"/>
              <a:gd name="connsiteX2377" fmla="*/ 9954344 w 13942035"/>
              <a:gd name="connsiteY2377" fmla="*/ 1721295 h 4247535"/>
              <a:gd name="connsiteX2378" fmla="*/ 9942075 w 13942035"/>
              <a:gd name="connsiteY2378" fmla="*/ 1721293 h 4247535"/>
              <a:gd name="connsiteX2379" fmla="*/ 9917534 w 13942035"/>
              <a:gd name="connsiteY2379" fmla="*/ 1721293 h 4247535"/>
              <a:gd name="connsiteX2380" fmla="*/ 11836106 w 13942035"/>
              <a:gd name="connsiteY2380" fmla="*/ 1710877 h 4247535"/>
              <a:gd name="connsiteX2381" fmla="*/ 11825206 w 13942035"/>
              <a:gd name="connsiteY2381" fmla="*/ 1718326 h 4247535"/>
              <a:gd name="connsiteX2382" fmla="*/ 11820599 w 13942035"/>
              <a:gd name="connsiteY2382" fmla="*/ 1734559 h 4247535"/>
              <a:gd name="connsiteX2383" fmla="*/ 11804548 w 13942035"/>
              <a:gd name="connsiteY2383" fmla="*/ 1753870 h 4247535"/>
              <a:gd name="connsiteX2384" fmla="*/ 11842809 w 13942035"/>
              <a:gd name="connsiteY2384" fmla="*/ 1742003 h 4247535"/>
              <a:gd name="connsiteX2385" fmla="*/ 11841730 w 13942035"/>
              <a:gd name="connsiteY2385" fmla="*/ 1724310 h 4247535"/>
              <a:gd name="connsiteX2386" fmla="*/ 11857840 w 13942035"/>
              <a:gd name="connsiteY2386" fmla="*/ 1724994 h 4247535"/>
              <a:gd name="connsiteX2387" fmla="*/ 11869081 w 13942035"/>
              <a:gd name="connsiteY2387" fmla="*/ 1739599 h 4247535"/>
              <a:gd name="connsiteX2388" fmla="*/ 11869083 w 13942035"/>
              <a:gd name="connsiteY2388" fmla="*/ 1740157 h 4247535"/>
              <a:gd name="connsiteX2389" fmla="*/ 11898779 w 13942035"/>
              <a:gd name="connsiteY2389" fmla="*/ 1742108 h 4247535"/>
              <a:gd name="connsiteX2390" fmla="*/ 11898202 w 13942035"/>
              <a:gd name="connsiteY2390" fmla="*/ 1741715 h 4247535"/>
              <a:gd name="connsiteX2391" fmla="*/ 11874101 w 13942035"/>
              <a:gd name="connsiteY2391" fmla="*/ 1712837 h 4247535"/>
              <a:gd name="connsiteX2392" fmla="*/ 12409599 w 13942035"/>
              <a:gd name="connsiteY2392" fmla="*/ 1708769 h 4247535"/>
              <a:gd name="connsiteX2393" fmla="*/ 12422682 w 13942035"/>
              <a:gd name="connsiteY2393" fmla="*/ 1715289 h 4247535"/>
              <a:gd name="connsiteX2394" fmla="*/ 12417026 w 13942035"/>
              <a:gd name="connsiteY2394" fmla="*/ 1773479 h 4247535"/>
              <a:gd name="connsiteX2395" fmla="*/ 12392840 w 13942035"/>
              <a:gd name="connsiteY2395" fmla="*/ 1721926 h 4247535"/>
              <a:gd name="connsiteX2396" fmla="*/ 12409599 w 13942035"/>
              <a:gd name="connsiteY2396" fmla="*/ 1708769 h 4247535"/>
              <a:gd name="connsiteX2397" fmla="*/ 12859341 w 13942035"/>
              <a:gd name="connsiteY2397" fmla="*/ 1699175 h 4247535"/>
              <a:gd name="connsiteX2398" fmla="*/ 12959233 w 13942035"/>
              <a:gd name="connsiteY2398" fmla="*/ 1796700 h 4247535"/>
              <a:gd name="connsiteX2399" fmla="*/ 12809752 w 13942035"/>
              <a:gd name="connsiteY2399" fmla="*/ 1751914 h 4247535"/>
              <a:gd name="connsiteX2400" fmla="*/ 12811645 w 13942035"/>
              <a:gd name="connsiteY2400" fmla="*/ 1727134 h 4247535"/>
              <a:gd name="connsiteX2401" fmla="*/ 12829513 w 13942035"/>
              <a:gd name="connsiteY2401" fmla="*/ 1705192 h 4247535"/>
              <a:gd name="connsiteX2402" fmla="*/ 12859341 w 13942035"/>
              <a:gd name="connsiteY2402" fmla="*/ 1699175 h 4247535"/>
              <a:gd name="connsiteX2403" fmla="*/ 12320483 w 13942035"/>
              <a:gd name="connsiteY2403" fmla="*/ 1688959 h 4247535"/>
              <a:gd name="connsiteX2404" fmla="*/ 12338345 w 13942035"/>
              <a:gd name="connsiteY2404" fmla="*/ 1690635 h 4247535"/>
              <a:gd name="connsiteX2405" fmla="*/ 12355805 w 13942035"/>
              <a:gd name="connsiteY2405" fmla="*/ 1706931 h 4247535"/>
              <a:gd name="connsiteX2406" fmla="*/ 12284733 w 13942035"/>
              <a:gd name="connsiteY2406" fmla="*/ 1729521 h 4247535"/>
              <a:gd name="connsiteX2407" fmla="*/ 12302948 w 13942035"/>
              <a:gd name="connsiteY2407" fmla="*/ 1695421 h 4247535"/>
              <a:gd name="connsiteX2408" fmla="*/ 12320483 w 13942035"/>
              <a:gd name="connsiteY2408" fmla="*/ 1688959 h 4247535"/>
              <a:gd name="connsiteX2409" fmla="*/ 9903906 w 13942035"/>
              <a:gd name="connsiteY2409" fmla="*/ 1688524 h 4247535"/>
              <a:gd name="connsiteX2410" fmla="*/ 9904049 w 13942035"/>
              <a:gd name="connsiteY2410" fmla="*/ 1695324 h 4247535"/>
              <a:gd name="connsiteX2411" fmla="*/ 9913961 w 13942035"/>
              <a:gd name="connsiteY2411" fmla="*/ 1688575 h 4247535"/>
              <a:gd name="connsiteX2412" fmla="*/ 9908679 w 13942035"/>
              <a:gd name="connsiteY2412" fmla="*/ 1689968 h 4247535"/>
              <a:gd name="connsiteX2413" fmla="*/ 11234488 w 13942035"/>
              <a:gd name="connsiteY2413" fmla="*/ 1685711 h 4247535"/>
              <a:gd name="connsiteX2414" fmla="*/ 11249548 w 13942035"/>
              <a:gd name="connsiteY2414" fmla="*/ 1714572 h 4247535"/>
              <a:gd name="connsiteX2415" fmla="*/ 11273555 w 13942035"/>
              <a:gd name="connsiteY2415" fmla="*/ 1705863 h 4247535"/>
              <a:gd name="connsiteX2416" fmla="*/ 11272788 w 13942035"/>
              <a:gd name="connsiteY2416" fmla="*/ 1741599 h 4247535"/>
              <a:gd name="connsiteX2417" fmla="*/ 11260246 w 13942035"/>
              <a:gd name="connsiteY2417" fmla="*/ 1746149 h 4247535"/>
              <a:gd name="connsiteX2418" fmla="*/ 11266950 w 13942035"/>
              <a:gd name="connsiteY2418" fmla="*/ 1786764 h 4247535"/>
              <a:gd name="connsiteX2419" fmla="*/ 11263239 w 13942035"/>
              <a:gd name="connsiteY2419" fmla="*/ 1784030 h 4247535"/>
              <a:gd name="connsiteX2420" fmla="*/ 11264681 w 13942035"/>
              <a:gd name="connsiteY2420" fmla="*/ 1790362 h 4247535"/>
              <a:gd name="connsiteX2421" fmla="*/ 11264206 w 13942035"/>
              <a:gd name="connsiteY2421" fmla="*/ 1817000 h 4247535"/>
              <a:gd name="connsiteX2422" fmla="*/ 11247416 w 13942035"/>
              <a:gd name="connsiteY2422" fmla="*/ 1820695 h 4247535"/>
              <a:gd name="connsiteX2423" fmla="*/ 11326597 w 13942035"/>
              <a:gd name="connsiteY2423" fmla="*/ 1944485 h 4247535"/>
              <a:gd name="connsiteX2424" fmla="*/ 11237761 w 13942035"/>
              <a:gd name="connsiteY2424" fmla="*/ 1856615 h 4247535"/>
              <a:gd name="connsiteX2425" fmla="*/ 11241973 w 13942035"/>
              <a:gd name="connsiteY2425" fmla="*/ 1821893 h 4247535"/>
              <a:gd name="connsiteX2426" fmla="*/ 11220567 w 13942035"/>
              <a:gd name="connsiteY2426" fmla="*/ 1826607 h 4247535"/>
              <a:gd name="connsiteX2427" fmla="*/ 11231903 w 13942035"/>
              <a:gd name="connsiteY2427" fmla="*/ 1790160 h 4247535"/>
              <a:gd name="connsiteX2428" fmla="*/ 11251657 w 13942035"/>
              <a:gd name="connsiteY2428" fmla="*/ 1775497 h 4247535"/>
              <a:gd name="connsiteX2429" fmla="*/ 11245484 w 13942035"/>
              <a:gd name="connsiteY2429" fmla="*/ 1770947 h 4247535"/>
              <a:gd name="connsiteX2430" fmla="*/ 11234488 w 13942035"/>
              <a:gd name="connsiteY2430" fmla="*/ 1685711 h 4247535"/>
              <a:gd name="connsiteX2431" fmla="*/ 11821537 w 13942035"/>
              <a:gd name="connsiteY2431" fmla="*/ 1667878 h 4247535"/>
              <a:gd name="connsiteX2432" fmla="*/ 11825667 w 13942035"/>
              <a:gd name="connsiteY2432" fmla="*/ 1683533 h 4247535"/>
              <a:gd name="connsiteX2433" fmla="*/ 11844998 w 13942035"/>
              <a:gd name="connsiteY2433" fmla="*/ 1680823 h 4247535"/>
              <a:gd name="connsiteX2434" fmla="*/ 11863671 w 13942035"/>
              <a:gd name="connsiteY2434" fmla="*/ 1689506 h 4247535"/>
              <a:gd name="connsiteX2435" fmla="*/ 11870820 w 13942035"/>
              <a:gd name="connsiteY2435" fmla="*/ 1703274 h 4247535"/>
              <a:gd name="connsiteX2436" fmla="*/ 11871496 w 13942035"/>
              <a:gd name="connsiteY2436" fmla="*/ 1669153 h 4247535"/>
              <a:gd name="connsiteX2437" fmla="*/ 11967649 w 13942035"/>
              <a:gd name="connsiteY2437" fmla="*/ 1755816 h 4247535"/>
              <a:gd name="connsiteX2438" fmla="*/ 11968344 w 13942035"/>
              <a:gd name="connsiteY2438" fmla="*/ 1769079 h 4247535"/>
              <a:gd name="connsiteX2439" fmla="*/ 11981652 w 13942035"/>
              <a:gd name="connsiteY2439" fmla="*/ 1776182 h 4247535"/>
              <a:gd name="connsiteX2440" fmla="*/ 12016263 w 13942035"/>
              <a:gd name="connsiteY2440" fmla="*/ 1817894 h 4247535"/>
              <a:gd name="connsiteX2441" fmla="*/ 12032478 w 13942035"/>
              <a:gd name="connsiteY2441" fmla="*/ 1820093 h 4247535"/>
              <a:gd name="connsiteX2442" fmla="*/ 12054525 w 13942035"/>
              <a:gd name="connsiteY2442" fmla="*/ 1825957 h 4247535"/>
              <a:gd name="connsiteX2443" fmla="*/ 12046566 w 13942035"/>
              <a:gd name="connsiteY2443" fmla="*/ 1854805 h 4247535"/>
              <a:gd name="connsiteX2444" fmla="*/ 12082051 w 13942035"/>
              <a:gd name="connsiteY2444" fmla="*/ 1843198 h 4247535"/>
              <a:gd name="connsiteX2445" fmla="*/ 12126591 w 13942035"/>
              <a:gd name="connsiteY2445" fmla="*/ 1843868 h 4247535"/>
              <a:gd name="connsiteX2446" fmla="*/ 12111910 w 13942035"/>
              <a:gd name="connsiteY2446" fmla="*/ 1889229 h 4247535"/>
              <a:gd name="connsiteX2447" fmla="*/ 12060365 w 13942035"/>
              <a:gd name="connsiteY2447" fmla="*/ 1881123 h 4247535"/>
              <a:gd name="connsiteX2448" fmla="*/ 12041419 w 13942035"/>
              <a:gd name="connsiteY2448" fmla="*/ 1883095 h 4247535"/>
              <a:gd name="connsiteX2449" fmla="*/ 12045346 w 13942035"/>
              <a:gd name="connsiteY2449" fmla="*/ 1897168 h 4247535"/>
              <a:gd name="connsiteX2450" fmla="*/ 12041140 w 13942035"/>
              <a:gd name="connsiteY2450" fmla="*/ 1970627 h 4247535"/>
              <a:gd name="connsiteX2451" fmla="*/ 12022694 w 13942035"/>
              <a:gd name="connsiteY2451" fmla="*/ 2029888 h 4247535"/>
              <a:gd name="connsiteX2452" fmla="*/ 12023533 w 13942035"/>
              <a:gd name="connsiteY2452" fmla="*/ 2031881 h 4247535"/>
              <a:gd name="connsiteX2453" fmla="*/ 12021851 w 13942035"/>
              <a:gd name="connsiteY2453" fmla="*/ 2032591 h 4247535"/>
              <a:gd name="connsiteX2454" fmla="*/ 12017850 w 13942035"/>
              <a:gd name="connsiteY2454" fmla="*/ 2045447 h 4247535"/>
              <a:gd name="connsiteX2455" fmla="*/ 11971062 w 13942035"/>
              <a:gd name="connsiteY2455" fmla="*/ 2125055 h 4247535"/>
              <a:gd name="connsiteX2456" fmla="*/ 11983075 w 13942035"/>
              <a:gd name="connsiteY2456" fmla="*/ 2137888 h 4247535"/>
              <a:gd name="connsiteX2457" fmla="*/ 11993042 w 13942035"/>
              <a:gd name="connsiteY2457" fmla="*/ 2153661 h 4247535"/>
              <a:gd name="connsiteX2458" fmla="*/ 11984561 w 13942035"/>
              <a:gd name="connsiteY2458" fmla="*/ 2171404 h 4247535"/>
              <a:gd name="connsiteX2459" fmla="*/ 12014792 w 13942035"/>
              <a:gd name="connsiteY2459" fmla="*/ 2161120 h 4247535"/>
              <a:gd name="connsiteX2460" fmla="*/ 12057977 w 13942035"/>
              <a:gd name="connsiteY2460" fmla="*/ 2162679 h 4247535"/>
              <a:gd name="connsiteX2461" fmla="*/ 12065297 w 13942035"/>
              <a:gd name="connsiteY2461" fmla="*/ 2152185 h 4247535"/>
              <a:gd name="connsiteX2462" fmla="*/ 12080548 w 13942035"/>
              <a:gd name="connsiteY2462" fmla="*/ 2149259 h 4247535"/>
              <a:gd name="connsiteX2463" fmla="*/ 12110149 w 13942035"/>
              <a:gd name="connsiteY2463" fmla="*/ 2242431 h 4247535"/>
              <a:gd name="connsiteX2464" fmla="*/ 12034719 w 13942035"/>
              <a:gd name="connsiteY2464" fmla="*/ 2228985 h 4247535"/>
              <a:gd name="connsiteX2465" fmla="*/ 12038703 w 13942035"/>
              <a:gd name="connsiteY2465" fmla="*/ 2206494 h 4247535"/>
              <a:gd name="connsiteX2466" fmla="*/ 12036432 w 13942035"/>
              <a:gd name="connsiteY2466" fmla="*/ 2211038 h 4247535"/>
              <a:gd name="connsiteX2467" fmla="*/ 11988376 w 13942035"/>
              <a:gd name="connsiteY2467" fmla="*/ 2238001 h 4247535"/>
              <a:gd name="connsiteX2468" fmla="*/ 12039125 w 13942035"/>
              <a:gd name="connsiteY2468" fmla="*/ 2335081 h 4247535"/>
              <a:gd name="connsiteX2469" fmla="*/ 11943638 w 13942035"/>
              <a:gd name="connsiteY2469" fmla="*/ 2255615 h 4247535"/>
              <a:gd name="connsiteX2470" fmla="*/ 11881881 w 13942035"/>
              <a:gd name="connsiteY2470" fmla="*/ 2238954 h 4247535"/>
              <a:gd name="connsiteX2471" fmla="*/ 11934760 w 13942035"/>
              <a:gd name="connsiteY2471" fmla="*/ 2194674 h 4247535"/>
              <a:gd name="connsiteX2472" fmla="*/ 11886876 w 13942035"/>
              <a:gd name="connsiteY2472" fmla="*/ 2151877 h 4247535"/>
              <a:gd name="connsiteX2473" fmla="*/ 11817522 w 13942035"/>
              <a:gd name="connsiteY2473" fmla="*/ 2145973 h 4247535"/>
              <a:gd name="connsiteX2474" fmla="*/ 11782187 w 13942035"/>
              <a:gd name="connsiteY2474" fmla="*/ 2127282 h 4247535"/>
              <a:gd name="connsiteX2475" fmla="*/ 11775161 w 13942035"/>
              <a:gd name="connsiteY2475" fmla="*/ 2129047 h 4247535"/>
              <a:gd name="connsiteX2476" fmla="*/ 11763555 w 13942035"/>
              <a:gd name="connsiteY2476" fmla="*/ 2127510 h 4247535"/>
              <a:gd name="connsiteX2477" fmla="*/ 11765752 w 13942035"/>
              <a:gd name="connsiteY2477" fmla="*/ 2135664 h 4247535"/>
              <a:gd name="connsiteX2478" fmla="*/ 11826299 w 13942035"/>
              <a:gd name="connsiteY2478" fmla="*/ 2196098 h 4247535"/>
              <a:gd name="connsiteX2479" fmla="*/ 11824675 w 13942035"/>
              <a:gd name="connsiteY2479" fmla="*/ 2257785 h 4247535"/>
              <a:gd name="connsiteX2480" fmla="*/ 11825932 w 13942035"/>
              <a:gd name="connsiteY2480" fmla="*/ 2258578 h 4247535"/>
              <a:gd name="connsiteX2481" fmla="*/ 11871264 w 13942035"/>
              <a:gd name="connsiteY2481" fmla="*/ 2295415 h 4247535"/>
              <a:gd name="connsiteX2482" fmla="*/ 11842921 w 13942035"/>
              <a:gd name="connsiteY2482" fmla="*/ 2303451 h 4247535"/>
              <a:gd name="connsiteX2483" fmla="*/ 11825510 w 13942035"/>
              <a:gd name="connsiteY2483" fmla="*/ 2296724 h 4247535"/>
              <a:gd name="connsiteX2484" fmla="*/ 11831226 w 13942035"/>
              <a:gd name="connsiteY2484" fmla="*/ 2368727 h 4247535"/>
              <a:gd name="connsiteX2485" fmla="*/ 11715775 w 13942035"/>
              <a:gd name="connsiteY2485" fmla="*/ 2514304 h 4247535"/>
              <a:gd name="connsiteX2486" fmla="*/ 11612097 w 13942035"/>
              <a:gd name="connsiteY2486" fmla="*/ 2512950 h 4247535"/>
              <a:gd name="connsiteX2487" fmla="*/ 11585045 w 13942035"/>
              <a:gd name="connsiteY2487" fmla="*/ 2511588 h 4247535"/>
              <a:gd name="connsiteX2488" fmla="*/ 11583806 w 13942035"/>
              <a:gd name="connsiteY2488" fmla="*/ 2524136 h 4247535"/>
              <a:gd name="connsiteX2489" fmla="*/ 11567800 w 13942035"/>
              <a:gd name="connsiteY2489" fmla="*/ 2510722 h 4247535"/>
              <a:gd name="connsiteX2490" fmla="*/ 11559645 w 13942035"/>
              <a:gd name="connsiteY2490" fmla="*/ 2510313 h 4247535"/>
              <a:gd name="connsiteX2491" fmla="*/ 11514572 w 13942035"/>
              <a:gd name="connsiteY2491" fmla="*/ 2481824 h 4247535"/>
              <a:gd name="connsiteX2492" fmla="*/ 11451894 w 13942035"/>
              <a:gd name="connsiteY2492" fmla="*/ 2359194 h 4247535"/>
              <a:gd name="connsiteX2493" fmla="*/ 11531400 w 13942035"/>
              <a:gd name="connsiteY2493" fmla="*/ 2101083 h 4247535"/>
              <a:gd name="connsiteX2494" fmla="*/ 11560694 w 13942035"/>
              <a:gd name="connsiteY2494" fmla="*/ 2078790 h 4247535"/>
              <a:gd name="connsiteX2495" fmla="*/ 11655878 w 13942035"/>
              <a:gd name="connsiteY2495" fmla="*/ 2067601 h 4247535"/>
              <a:gd name="connsiteX2496" fmla="*/ 11685380 w 13942035"/>
              <a:gd name="connsiteY2496" fmla="*/ 2075160 h 4247535"/>
              <a:gd name="connsiteX2497" fmla="*/ 11680909 w 13942035"/>
              <a:gd name="connsiteY2497" fmla="*/ 2066986 h 4247535"/>
              <a:gd name="connsiteX2498" fmla="*/ 11686382 w 13942035"/>
              <a:gd name="connsiteY2498" fmla="*/ 2021966 h 4247535"/>
              <a:gd name="connsiteX2499" fmla="*/ 11699715 w 13942035"/>
              <a:gd name="connsiteY2499" fmla="*/ 2008631 h 4247535"/>
              <a:gd name="connsiteX2500" fmla="*/ 11689370 w 13942035"/>
              <a:gd name="connsiteY2500" fmla="*/ 1980844 h 4247535"/>
              <a:gd name="connsiteX2501" fmla="*/ 11681189 w 13942035"/>
              <a:gd name="connsiteY2501" fmla="*/ 1921236 h 4247535"/>
              <a:gd name="connsiteX2502" fmla="*/ 11682651 w 13942035"/>
              <a:gd name="connsiteY2502" fmla="*/ 1916867 h 4247535"/>
              <a:gd name="connsiteX2503" fmla="*/ 11625842 w 13942035"/>
              <a:gd name="connsiteY2503" fmla="*/ 1896774 h 4247535"/>
              <a:gd name="connsiteX2504" fmla="*/ 11604343 w 13942035"/>
              <a:gd name="connsiteY2504" fmla="*/ 1844280 h 4247535"/>
              <a:gd name="connsiteX2505" fmla="*/ 11618944 w 13942035"/>
              <a:gd name="connsiteY2505" fmla="*/ 1810254 h 4247535"/>
              <a:gd name="connsiteX2506" fmla="*/ 11632987 w 13942035"/>
              <a:gd name="connsiteY2506" fmla="*/ 1826185 h 4247535"/>
              <a:gd name="connsiteX2507" fmla="*/ 11633901 w 13942035"/>
              <a:gd name="connsiteY2507" fmla="*/ 1824423 h 4247535"/>
              <a:gd name="connsiteX2508" fmla="*/ 11656384 w 13942035"/>
              <a:gd name="connsiteY2508" fmla="*/ 1792947 h 4247535"/>
              <a:gd name="connsiteX2509" fmla="*/ 11648912 w 13942035"/>
              <a:gd name="connsiteY2509" fmla="*/ 1840285 h 4247535"/>
              <a:gd name="connsiteX2510" fmla="*/ 11647244 w 13942035"/>
              <a:gd name="connsiteY2510" fmla="*/ 1842360 h 4247535"/>
              <a:gd name="connsiteX2511" fmla="*/ 11650304 w 13942035"/>
              <a:gd name="connsiteY2511" fmla="*/ 1845830 h 4247535"/>
              <a:gd name="connsiteX2512" fmla="*/ 11687373 w 13942035"/>
              <a:gd name="connsiteY2512" fmla="*/ 1872751 h 4247535"/>
              <a:gd name="connsiteX2513" fmla="*/ 11695223 w 13942035"/>
              <a:gd name="connsiteY2513" fmla="*/ 1879297 h 4247535"/>
              <a:gd name="connsiteX2514" fmla="*/ 11705749 w 13942035"/>
              <a:gd name="connsiteY2514" fmla="*/ 1847850 h 4247535"/>
              <a:gd name="connsiteX2515" fmla="*/ 11720139 w 13942035"/>
              <a:gd name="connsiteY2515" fmla="*/ 1828019 h 4247535"/>
              <a:gd name="connsiteX2516" fmla="*/ 11728484 w 13942035"/>
              <a:gd name="connsiteY2516" fmla="*/ 1799891 h 4247535"/>
              <a:gd name="connsiteX2517" fmla="*/ 11681635 w 13942035"/>
              <a:gd name="connsiteY2517" fmla="*/ 1790119 h 4247535"/>
              <a:gd name="connsiteX2518" fmla="*/ 11694655 w 13942035"/>
              <a:gd name="connsiteY2518" fmla="*/ 1736964 h 4247535"/>
              <a:gd name="connsiteX2519" fmla="*/ 11748618 w 13942035"/>
              <a:gd name="connsiteY2519" fmla="*/ 1753665 h 4247535"/>
              <a:gd name="connsiteX2520" fmla="*/ 11753112 w 13942035"/>
              <a:gd name="connsiteY2520" fmla="*/ 1754671 h 4247535"/>
              <a:gd name="connsiteX2521" fmla="*/ 11758888 w 13942035"/>
              <a:gd name="connsiteY2521" fmla="*/ 1735608 h 4247535"/>
              <a:gd name="connsiteX2522" fmla="*/ 11793369 w 13942035"/>
              <a:gd name="connsiteY2522" fmla="*/ 1701512 h 4247535"/>
              <a:gd name="connsiteX2523" fmla="*/ 11799374 w 13942035"/>
              <a:gd name="connsiteY2523" fmla="*/ 1692503 h 4247535"/>
              <a:gd name="connsiteX2524" fmla="*/ 11821537 w 13942035"/>
              <a:gd name="connsiteY2524" fmla="*/ 1667878 h 4247535"/>
              <a:gd name="connsiteX2525" fmla="*/ 13230121 w 13942035"/>
              <a:gd name="connsiteY2525" fmla="*/ 1660994 h 4247535"/>
              <a:gd name="connsiteX2526" fmla="*/ 13246774 w 13942035"/>
              <a:gd name="connsiteY2526" fmla="*/ 1665802 h 4247535"/>
              <a:gd name="connsiteX2527" fmla="*/ 13271092 w 13942035"/>
              <a:gd name="connsiteY2527" fmla="*/ 1699175 h 4247535"/>
              <a:gd name="connsiteX2528" fmla="*/ 13263869 w 13942035"/>
              <a:gd name="connsiteY2528" fmla="*/ 1710529 h 4247535"/>
              <a:gd name="connsiteX2529" fmla="*/ 13286669 w 13942035"/>
              <a:gd name="connsiteY2529" fmla="*/ 1713500 h 4247535"/>
              <a:gd name="connsiteX2530" fmla="*/ 13311393 w 13942035"/>
              <a:gd name="connsiteY2530" fmla="*/ 1727873 h 4247535"/>
              <a:gd name="connsiteX2531" fmla="*/ 13326537 w 13942035"/>
              <a:gd name="connsiteY2531" fmla="*/ 1710588 h 4247535"/>
              <a:gd name="connsiteX2532" fmla="*/ 13349031 w 13942035"/>
              <a:gd name="connsiteY2532" fmla="*/ 1718401 h 4247535"/>
              <a:gd name="connsiteX2533" fmla="*/ 13340558 w 13942035"/>
              <a:gd name="connsiteY2533" fmla="*/ 1743686 h 4247535"/>
              <a:gd name="connsiteX2534" fmla="*/ 13336164 w 13942035"/>
              <a:gd name="connsiteY2534" fmla="*/ 1751394 h 4247535"/>
              <a:gd name="connsiteX2535" fmla="*/ 13349192 w 13942035"/>
              <a:gd name="connsiteY2535" fmla="*/ 1776540 h 4247535"/>
              <a:gd name="connsiteX2536" fmla="*/ 13179216 w 13942035"/>
              <a:gd name="connsiteY2536" fmla="*/ 1745552 h 4247535"/>
              <a:gd name="connsiteX2537" fmla="*/ 13193979 w 13942035"/>
              <a:gd name="connsiteY2537" fmla="*/ 1723655 h 4247535"/>
              <a:gd name="connsiteX2538" fmla="*/ 13213638 w 13942035"/>
              <a:gd name="connsiteY2538" fmla="*/ 1715910 h 4247535"/>
              <a:gd name="connsiteX2539" fmla="*/ 13208743 w 13942035"/>
              <a:gd name="connsiteY2539" fmla="*/ 1690224 h 4247535"/>
              <a:gd name="connsiteX2540" fmla="*/ 13211559 w 13942035"/>
              <a:gd name="connsiteY2540" fmla="*/ 1663273 h 4247535"/>
              <a:gd name="connsiteX2541" fmla="*/ 13230121 w 13942035"/>
              <a:gd name="connsiteY2541" fmla="*/ 1660994 h 4247535"/>
              <a:gd name="connsiteX2542" fmla="*/ 12144333 w 13942035"/>
              <a:gd name="connsiteY2542" fmla="*/ 1658442 h 4247535"/>
              <a:gd name="connsiteX2543" fmla="*/ 12162447 w 13942035"/>
              <a:gd name="connsiteY2543" fmla="*/ 1661328 h 4247535"/>
              <a:gd name="connsiteX2544" fmla="*/ 12195762 w 13942035"/>
              <a:gd name="connsiteY2544" fmla="*/ 1677217 h 4247535"/>
              <a:gd name="connsiteX2545" fmla="*/ 12124442 w 13942035"/>
              <a:gd name="connsiteY2545" fmla="*/ 1712918 h 4247535"/>
              <a:gd name="connsiteX2546" fmla="*/ 12124471 w 13942035"/>
              <a:gd name="connsiteY2546" fmla="*/ 1661626 h 4247535"/>
              <a:gd name="connsiteX2547" fmla="*/ 12144333 w 13942035"/>
              <a:gd name="connsiteY2547" fmla="*/ 1658442 h 4247535"/>
              <a:gd name="connsiteX2548" fmla="*/ 9658924 w 13942035"/>
              <a:gd name="connsiteY2548" fmla="*/ 1656845 h 4247535"/>
              <a:gd name="connsiteX2549" fmla="*/ 9677568 w 13942035"/>
              <a:gd name="connsiteY2549" fmla="*/ 1666611 h 4247535"/>
              <a:gd name="connsiteX2550" fmla="*/ 9645766 w 13942035"/>
              <a:gd name="connsiteY2550" fmla="*/ 1679396 h 4247535"/>
              <a:gd name="connsiteX2551" fmla="*/ 9658924 w 13942035"/>
              <a:gd name="connsiteY2551" fmla="*/ 1656845 h 4247535"/>
              <a:gd name="connsiteX2552" fmla="*/ 12377403 w 13942035"/>
              <a:gd name="connsiteY2552" fmla="*/ 1647105 h 4247535"/>
              <a:gd name="connsiteX2553" fmla="*/ 12354382 w 13942035"/>
              <a:gd name="connsiteY2553" fmla="*/ 1682882 h 4247535"/>
              <a:gd name="connsiteX2554" fmla="*/ 12352761 w 13942035"/>
              <a:gd name="connsiteY2554" fmla="*/ 1653215 h 4247535"/>
              <a:gd name="connsiteX2555" fmla="*/ 12377403 w 13942035"/>
              <a:gd name="connsiteY2555" fmla="*/ 1647105 h 4247535"/>
              <a:gd name="connsiteX2556" fmla="*/ 12458768 w 13942035"/>
              <a:gd name="connsiteY2556" fmla="*/ 1634417 h 4247535"/>
              <a:gd name="connsiteX2557" fmla="*/ 12472719 w 13942035"/>
              <a:gd name="connsiteY2557" fmla="*/ 1643270 h 4247535"/>
              <a:gd name="connsiteX2558" fmla="*/ 12472751 w 13942035"/>
              <a:gd name="connsiteY2558" fmla="*/ 1672871 h 4247535"/>
              <a:gd name="connsiteX2559" fmla="*/ 12425789 w 13942035"/>
              <a:gd name="connsiteY2559" fmla="*/ 1666031 h 4247535"/>
              <a:gd name="connsiteX2560" fmla="*/ 12443362 w 13942035"/>
              <a:gd name="connsiteY2560" fmla="*/ 1636220 h 4247535"/>
              <a:gd name="connsiteX2561" fmla="*/ 12458768 w 13942035"/>
              <a:gd name="connsiteY2561" fmla="*/ 1634417 h 4247535"/>
              <a:gd name="connsiteX2562" fmla="*/ 11970092 w 13942035"/>
              <a:gd name="connsiteY2562" fmla="*/ 1588333 h 4247535"/>
              <a:gd name="connsiteX2563" fmla="*/ 11957324 w 13942035"/>
              <a:gd name="connsiteY2563" fmla="*/ 1638936 h 4247535"/>
              <a:gd name="connsiteX2564" fmla="*/ 11947967 w 13942035"/>
              <a:gd name="connsiteY2564" fmla="*/ 1607463 h 4247535"/>
              <a:gd name="connsiteX2565" fmla="*/ 11970092 w 13942035"/>
              <a:gd name="connsiteY2565" fmla="*/ 1588333 h 4247535"/>
              <a:gd name="connsiteX2566" fmla="*/ 11114990 w 13942035"/>
              <a:gd name="connsiteY2566" fmla="*/ 1574296 h 4247535"/>
              <a:gd name="connsiteX2567" fmla="*/ 11126759 w 13942035"/>
              <a:gd name="connsiteY2567" fmla="*/ 1577258 h 4247535"/>
              <a:gd name="connsiteX2568" fmla="*/ 11117824 w 13942035"/>
              <a:gd name="connsiteY2568" fmla="*/ 1618248 h 4247535"/>
              <a:gd name="connsiteX2569" fmla="*/ 11099267 w 13942035"/>
              <a:gd name="connsiteY2569" fmla="*/ 1609726 h 4247535"/>
              <a:gd name="connsiteX2570" fmla="*/ 11089924 w 13942035"/>
              <a:gd name="connsiteY2570" fmla="*/ 1596416 h 4247535"/>
              <a:gd name="connsiteX2571" fmla="*/ 11114990 w 13942035"/>
              <a:gd name="connsiteY2571" fmla="*/ 1574296 h 4247535"/>
              <a:gd name="connsiteX2572" fmla="*/ 9648270 w 13942035"/>
              <a:gd name="connsiteY2572" fmla="*/ 1564844 h 4247535"/>
              <a:gd name="connsiteX2573" fmla="*/ 9674637 w 13942035"/>
              <a:gd name="connsiteY2573" fmla="*/ 1590104 h 4247535"/>
              <a:gd name="connsiteX2574" fmla="*/ 9671531 w 13942035"/>
              <a:gd name="connsiteY2574" fmla="*/ 1618014 h 4247535"/>
              <a:gd name="connsiteX2575" fmla="*/ 9648270 w 13942035"/>
              <a:gd name="connsiteY2575" fmla="*/ 1564844 h 4247535"/>
              <a:gd name="connsiteX2576" fmla="*/ 12356335 w 13942035"/>
              <a:gd name="connsiteY2576" fmla="*/ 1562507 h 4247535"/>
              <a:gd name="connsiteX2577" fmla="*/ 12367299 w 13942035"/>
              <a:gd name="connsiteY2577" fmla="*/ 1568323 h 4247535"/>
              <a:gd name="connsiteX2578" fmla="*/ 12381185 w 13942035"/>
              <a:gd name="connsiteY2578" fmla="*/ 1623443 h 4247535"/>
              <a:gd name="connsiteX2579" fmla="*/ 12345725 w 13942035"/>
              <a:gd name="connsiteY2579" fmla="*/ 1632290 h 4247535"/>
              <a:gd name="connsiteX2580" fmla="*/ 12329471 w 13942035"/>
              <a:gd name="connsiteY2580" fmla="*/ 1624089 h 4247535"/>
              <a:gd name="connsiteX2581" fmla="*/ 12326840 w 13942035"/>
              <a:gd name="connsiteY2581" fmla="*/ 1623701 h 4247535"/>
              <a:gd name="connsiteX2582" fmla="*/ 12319170 w 13942035"/>
              <a:gd name="connsiteY2582" fmla="*/ 1600671 h 4247535"/>
              <a:gd name="connsiteX2583" fmla="*/ 12327614 w 13942035"/>
              <a:gd name="connsiteY2583" fmla="*/ 1598717 h 4247535"/>
              <a:gd name="connsiteX2584" fmla="*/ 12327470 w 13942035"/>
              <a:gd name="connsiteY2584" fmla="*/ 1593831 h 4247535"/>
              <a:gd name="connsiteX2585" fmla="*/ 12344924 w 13942035"/>
              <a:gd name="connsiteY2585" fmla="*/ 1566943 h 4247535"/>
              <a:gd name="connsiteX2586" fmla="*/ 12356335 w 13942035"/>
              <a:gd name="connsiteY2586" fmla="*/ 1562507 h 4247535"/>
              <a:gd name="connsiteX2587" fmla="*/ 11219960 w 13942035"/>
              <a:gd name="connsiteY2587" fmla="*/ 1561523 h 4247535"/>
              <a:gd name="connsiteX2588" fmla="*/ 11217605 w 13942035"/>
              <a:gd name="connsiteY2588" fmla="*/ 1562338 h 4247535"/>
              <a:gd name="connsiteX2589" fmla="*/ 11235198 w 13942035"/>
              <a:gd name="connsiteY2589" fmla="*/ 1581637 h 4247535"/>
              <a:gd name="connsiteX2590" fmla="*/ 11239426 w 13942035"/>
              <a:gd name="connsiteY2590" fmla="*/ 1581844 h 4247535"/>
              <a:gd name="connsiteX2591" fmla="*/ 12867539 w 13942035"/>
              <a:gd name="connsiteY2591" fmla="*/ 1559557 h 4247535"/>
              <a:gd name="connsiteX2592" fmla="*/ 12928713 w 13942035"/>
              <a:gd name="connsiteY2592" fmla="*/ 1624391 h 4247535"/>
              <a:gd name="connsiteX2593" fmla="*/ 12908481 w 13942035"/>
              <a:gd name="connsiteY2593" fmla="*/ 1656668 h 4247535"/>
              <a:gd name="connsiteX2594" fmla="*/ 12832010 w 13942035"/>
              <a:gd name="connsiteY2594" fmla="*/ 1599471 h 4247535"/>
              <a:gd name="connsiteX2595" fmla="*/ 12849576 w 13942035"/>
              <a:gd name="connsiteY2595" fmla="*/ 1571031 h 4247535"/>
              <a:gd name="connsiteX2596" fmla="*/ 12867539 w 13942035"/>
              <a:gd name="connsiteY2596" fmla="*/ 1559557 h 4247535"/>
              <a:gd name="connsiteX2597" fmla="*/ 12104144 w 13942035"/>
              <a:gd name="connsiteY2597" fmla="*/ 1521556 h 4247535"/>
              <a:gd name="connsiteX2598" fmla="*/ 12126999 w 13942035"/>
              <a:gd name="connsiteY2598" fmla="*/ 1528895 h 4247535"/>
              <a:gd name="connsiteX2599" fmla="*/ 12125388 w 13942035"/>
              <a:gd name="connsiteY2599" fmla="*/ 1568635 h 4247535"/>
              <a:gd name="connsiteX2600" fmla="*/ 12093037 w 13942035"/>
              <a:gd name="connsiteY2600" fmla="*/ 1561909 h 4247535"/>
              <a:gd name="connsiteX2601" fmla="*/ 12104144 w 13942035"/>
              <a:gd name="connsiteY2601" fmla="*/ 1521556 h 4247535"/>
              <a:gd name="connsiteX2602" fmla="*/ 13451428 w 13942035"/>
              <a:gd name="connsiteY2602" fmla="*/ 1498839 h 4247535"/>
              <a:gd name="connsiteX2603" fmla="*/ 13491888 w 13942035"/>
              <a:gd name="connsiteY2603" fmla="*/ 1502520 h 4247535"/>
              <a:gd name="connsiteX2604" fmla="*/ 13419227 w 13942035"/>
              <a:gd name="connsiteY2604" fmla="*/ 1508846 h 4247535"/>
              <a:gd name="connsiteX2605" fmla="*/ 13451428 w 13942035"/>
              <a:gd name="connsiteY2605" fmla="*/ 1498839 h 4247535"/>
              <a:gd name="connsiteX2606" fmla="*/ 9552599 w 13942035"/>
              <a:gd name="connsiteY2606" fmla="*/ 1476690 h 4247535"/>
              <a:gd name="connsiteX2607" fmla="*/ 9552464 w 13942035"/>
              <a:gd name="connsiteY2607" fmla="*/ 1477062 h 4247535"/>
              <a:gd name="connsiteX2608" fmla="*/ 9558344 w 13942035"/>
              <a:gd name="connsiteY2608" fmla="*/ 1481203 h 4247535"/>
              <a:gd name="connsiteX2609" fmla="*/ 9554927 w 13942035"/>
              <a:gd name="connsiteY2609" fmla="*/ 1494536 h 4247535"/>
              <a:gd name="connsiteX2610" fmla="*/ 9570575 w 13942035"/>
              <a:gd name="connsiteY2610" fmla="*/ 1502762 h 4247535"/>
              <a:gd name="connsiteX2611" fmla="*/ 9586105 w 13942035"/>
              <a:gd name="connsiteY2611" fmla="*/ 1577825 h 4247535"/>
              <a:gd name="connsiteX2612" fmla="*/ 9570641 w 13942035"/>
              <a:gd name="connsiteY2612" fmla="*/ 1580548 h 4247535"/>
              <a:gd name="connsiteX2613" fmla="*/ 9580088 w 13942035"/>
              <a:gd name="connsiteY2613" fmla="*/ 1600008 h 4247535"/>
              <a:gd name="connsiteX2614" fmla="*/ 9618843 w 13942035"/>
              <a:gd name="connsiteY2614" fmla="*/ 1643522 h 4247535"/>
              <a:gd name="connsiteX2615" fmla="*/ 9616635 w 13942035"/>
              <a:gd name="connsiteY2615" fmla="*/ 1656461 h 4247535"/>
              <a:gd name="connsiteX2616" fmla="*/ 9618819 w 13942035"/>
              <a:gd name="connsiteY2616" fmla="*/ 1660220 h 4247535"/>
              <a:gd name="connsiteX2617" fmla="*/ 9622549 w 13942035"/>
              <a:gd name="connsiteY2617" fmla="*/ 1702772 h 4247535"/>
              <a:gd name="connsiteX2618" fmla="*/ 9616269 w 13942035"/>
              <a:gd name="connsiteY2618" fmla="*/ 1724118 h 4247535"/>
              <a:gd name="connsiteX2619" fmla="*/ 9626597 w 13942035"/>
              <a:gd name="connsiteY2619" fmla="*/ 1724118 h 4247535"/>
              <a:gd name="connsiteX2620" fmla="*/ 9660135 w 13942035"/>
              <a:gd name="connsiteY2620" fmla="*/ 1724115 h 4247535"/>
              <a:gd name="connsiteX2621" fmla="*/ 9683467 w 13942035"/>
              <a:gd name="connsiteY2621" fmla="*/ 1724118 h 4247535"/>
              <a:gd name="connsiteX2622" fmla="*/ 9701798 w 13942035"/>
              <a:gd name="connsiteY2622" fmla="*/ 1726915 h 4247535"/>
              <a:gd name="connsiteX2623" fmla="*/ 9710908 w 13942035"/>
              <a:gd name="connsiteY2623" fmla="*/ 1711145 h 4247535"/>
              <a:gd name="connsiteX2624" fmla="*/ 9727733 w 13942035"/>
              <a:gd name="connsiteY2624" fmla="*/ 1705869 h 4247535"/>
              <a:gd name="connsiteX2625" fmla="*/ 9742405 w 13942035"/>
              <a:gd name="connsiteY2625" fmla="*/ 1721052 h 4247535"/>
              <a:gd name="connsiteX2626" fmla="*/ 9734969 w 13942035"/>
              <a:gd name="connsiteY2626" fmla="*/ 1734432 h 4247535"/>
              <a:gd name="connsiteX2627" fmla="*/ 9754006 w 13942035"/>
              <a:gd name="connsiteY2627" fmla="*/ 1739890 h 4247535"/>
              <a:gd name="connsiteX2628" fmla="*/ 9753459 w 13942035"/>
              <a:gd name="connsiteY2628" fmla="*/ 1742813 h 4247535"/>
              <a:gd name="connsiteX2629" fmla="*/ 9765122 w 13942035"/>
              <a:gd name="connsiteY2629" fmla="*/ 1742813 h 4247535"/>
              <a:gd name="connsiteX2630" fmla="*/ 9851157 w 13942035"/>
              <a:gd name="connsiteY2630" fmla="*/ 1768515 h 4247535"/>
              <a:gd name="connsiteX2631" fmla="*/ 9861855 w 13942035"/>
              <a:gd name="connsiteY2631" fmla="*/ 1770135 h 4247535"/>
              <a:gd name="connsiteX2632" fmla="*/ 9887850 w 13942035"/>
              <a:gd name="connsiteY2632" fmla="*/ 1759507 h 4247535"/>
              <a:gd name="connsiteX2633" fmla="*/ 9895688 w 13942035"/>
              <a:gd name="connsiteY2633" fmla="*/ 1758396 h 4247535"/>
              <a:gd name="connsiteX2634" fmla="*/ 9876271 w 13942035"/>
              <a:gd name="connsiteY2634" fmla="*/ 1750369 h 4247535"/>
              <a:gd name="connsiteX2635" fmla="*/ 9854587 w 13942035"/>
              <a:gd name="connsiteY2635" fmla="*/ 1753745 h 4247535"/>
              <a:gd name="connsiteX2636" fmla="*/ 9843825 w 13942035"/>
              <a:gd name="connsiteY2636" fmla="*/ 1673394 h 4247535"/>
              <a:gd name="connsiteX2637" fmla="*/ 9847923 w 13942035"/>
              <a:gd name="connsiteY2637" fmla="*/ 1669152 h 4247535"/>
              <a:gd name="connsiteX2638" fmla="*/ 9828338 w 13942035"/>
              <a:gd name="connsiteY2638" fmla="*/ 1660975 h 4247535"/>
              <a:gd name="connsiteX2639" fmla="*/ 9783486 w 13942035"/>
              <a:gd name="connsiteY2639" fmla="*/ 1656699 h 4247535"/>
              <a:gd name="connsiteX2640" fmla="*/ 9790428 w 13942035"/>
              <a:gd name="connsiteY2640" fmla="*/ 1639174 h 4247535"/>
              <a:gd name="connsiteX2641" fmla="*/ 9758024 w 13942035"/>
              <a:gd name="connsiteY2641" fmla="*/ 1639174 h 4247535"/>
              <a:gd name="connsiteX2642" fmla="*/ 9745755 w 13942035"/>
              <a:gd name="connsiteY2642" fmla="*/ 1639171 h 4247535"/>
              <a:gd name="connsiteX2643" fmla="*/ 9741445 w 13942035"/>
              <a:gd name="connsiteY2643" fmla="*/ 1635276 h 4247535"/>
              <a:gd name="connsiteX2644" fmla="*/ 9735910 w 13942035"/>
              <a:gd name="connsiteY2644" fmla="*/ 1649543 h 4247535"/>
              <a:gd name="connsiteX2645" fmla="*/ 9734839 w 13942035"/>
              <a:gd name="connsiteY2645" fmla="*/ 1649304 h 4247535"/>
              <a:gd name="connsiteX2646" fmla="*/ 9733198 w 13942035"/>
              <a:gd name="connsiteY2646" fmla="*/ 1665529 h 4247535"/>
              <a:gd name="connsiteX2647" fmla="*/ 9722352 w 13942035"/>
              <a:gd name="connsiteY2647" fmla="*/ 1652097 h 4247535"/>
              <a:gd name="connsiteX2648" fmla="*/ 9696380 w 13942035"/>
              <a:gd name="connsiteY2648" fmla="*/ 1660636 h 4247535"/>
              <a:gd name="connsiteX2649" fmla="*/ 9668930 w 13942035"/>
              <a:gd name="connsiteY2649" fmla="*/ 1634463 h 4247535"/>
              <a:gd name="connsiteX2650" fmla="*/ 9689528 w 13942035"/>
              <a:gd name="connsiteY2650" fmla="*/ 1611441 h 4247535"/>
              <a:gd name="connsiteX2651" fmla="*/ 9681280 w 13942035"/>
              <a:gd name="connsiteY2651" fmla="*/ 1601223 h 4247535"/>
              <a:gd name="connsiteX2652" fmla="*/ 9661352 w 13942035"/>
              <a:gd name="connsiteY2652" fmla="*/ 1560374 h 4247535"/>
              <a:gd name="connsiteX2653" fmla="*/ 9652465 w 13942035"/>
              <a:gd name="connsiteY2653" fmla="*/ 1515989 h 4247535"/>
              <a:gd name="connsiteX2654" fmla="*/ 9647597 w 13942035"/>
              <a:gd name="connsiteY2654" fmla="*/ 1515987 h 4247535"/>
              <a:gd name="connsiteX2655" fmla="*/ 9630343 w 13942035"/>
              <a:gd name="connsiteY2655" fmla="*/ 1498666 h 4247535"/>
              <a:gd name="connsiteX2656" fmla="*/ 9625340 w 13942035"/>
              <a:gd name="connsiteY2656" fmla="*/ 1482365 h 4247535"/>
              <a:gd name="connsiteX2657" fmla="*/ 9619779 w 13942035"/>
              <a:gd name="connsiteY2657" fmla="*/ 1491613 h 4247535"/>
              <a:gd name="connsiteX2658" fmla="*/ 9619990 w 13942035"/>
              <a:gd name="connsiteY2658" fmla="*/ 1495458 h 4247535"/>
              <a:gd name="connsiteX2659" fmla="*/ 9616155 w 13942035"/>
              <a:gd name="connsiteY2659" fmla="*/ 1509572 h 4247535"/>
              <a:gd name="connsiteX2660" fmla="*/ 9606969 w 13942035"/>
              <a:gd name="connsiteY2660" fmla="*/ 1512913 h 4247535"/>
              <a:gd name="connsiteX2661" fmla="*/ 9603896 w 13942035"/>
              <a:gd name="connsiteY2661" fmla="*/ 1518022 h 4247535"/>
              <a:gd name="connsiteX2662" fmla="*/ 9600784 w 13942035"/>
              <a:gd name="connsiteY2662" fmla="*/ 1515163 h 4247535"/>
              <a:gd name="connsiteX2663" fmla="*/ 9598515 w 13942035"/>
              <a:gd name="connsiteY2663" fmla="*/ 1515987 h 4247535"/>
              <a:gd name="connsiteX2664" fmla="*/ 9585671 w 13942035"/>
              <a:gd name="connsiteY2664" fmla="*/ 1509572 h 4247535"/>
              <a:gd name="connsiteX2665" fmla="*/ 9581513 w 13942035"/>
              <a:gd name="connsiteY2665" fmla="*/ 1501297 h 4247535"/>
              <a:gd name="connsiteX2666" fmla="*/ 9561646 w 13942035"/>
              <a:gd name="connsiteY2666" fmla="*/ 1496911 h 4247535"/>
              <a:gd name="connsiteX2667" fmla="*/ 9559100 w 13942035"/>
              <a:gd name="connsiteY2667" fmla="*/ 1481736 h 4247535"/>
              <a:gd name="connsiteX2668" fmla="*/ 9558344 w 13942035"/>
              <a:gd name="connsiteY2668" fmla="*/ 1481203 h 4247535"/>
              <a:gd name="connsiteX2669" fmla="*/ 9558639 w 13942035"/>
              <a:gd name="connsiteY2669" fmla="*/ 1480057 h 4247535"/>
              <a:gd name="connsiteX2670" fmla="*/ 13146042 w 13942035"/>
              <a:gd name="connsiteY2670" fmla="*/ 1427898 h 4247535"/>
              <a:gd name="connsiteX2671" fmla="*/ 13181131 w 13942035"/>
              <a:gd name="connsiteY2671" fmla="*/ 1482525 h 4247535"/>
              <a:gd name="connsiteX2672" fmla="*/ 13150159 w 13942035"/>
              <a:gd name="connsiteY2672" fmla="*/ 1500439 h 4247535"/>
              <a:gd name="connsiteX2673" fmla="*/ 13146042 w 13942035"/>
              <a:gd name="connsiteY2673" fmla="*/ 1427898 h 4247535"/>
              <a:gd name="connsiteX2674" fmla="*/ 12459774 w 13942035"/>
              <a:gd name="connsiteY2674" fmla="*/ 1416554 h 4247535"/>
              <a:gd name="connsiteX2675" fmla="*/ 12518186 w 13942035"/>
              <a:gd name="connsiteY2675" fmla="*/ 1448737 h 4247535"/>
              <a:gd name="connsiteX2676" fmla="*/ 12405015 w 13942035"/>
              <a:gd name="connsiteY2676" fmla="*/ 1450778 h 4247535"/>
              <a:gd name="connsiteX2677" fmla="*/ 12459774 w 13942035"/>
              <a:gd name="connsiteY2677" fmla="*/ 1416554 h 4247535"/>
              <a:gd name="connsiteX2678" fmla="*/ 9587570 w 13942035"/>
              <a:gd name="connsiteY2678" fmla="*/ 1401089 h 4247535"/>
              <a:gd name="connsiteX2679" fmla="*/ 9585517 w 13942035"/>
              <a:gd name="connsiteY2679" fmla="*/ 1401343 h 4247535"/>
              <a:gd name="connsiteX2680" fmla="*/ 9587589 w 13942035"/>
              <a:gd name="connsiteY2680" fmla="*/ 1410125 h 4247535"/>
              <a:gd name="connsiteX2681" fmla="*/ 9587849 w 13942035"/>
              <a:gd name="connsiteY2681" fmla="*/ 1410689 h 4247535"/>
              <a:gd name="connsiteX2682" fmla="*/ 9593124 w 13942035"/>
              <a:gd name="connsiteY2682" fmla="*/ 1412152 h 4247535"/>
              <a:gd name="connsiteX2683" fmla="*/ 12572374 w 13942035"/>
              <a:gd name="connsiteY2683" fmla="*/ 1360091 h 4247535"/>
              <a:gd name="connsiteX2684" fmla="*/ 12580881 w 13942035"/>
              <a:gd name="connsiteY2684" fmla="*/ 1422056 h 4247535"/>
              <a:gd name="connsiteX2685" fmla="*/ 12564736 w 13942035"/>
              <a:gd name="connsiteY2685" fmla="*/ 1433085 h 4247535"/>
              <a:gd name="connsiteX2686" fmla="*/ 12527849 w 13942035"/>
              <a:gd name="connsiteY2686" fmla="*/ 1380445 h 4247535"/>
              <a:gd name="connsiteX2687" fmla="*/ 12572374 w 13942035"/>
              <a:gd name="connsiteY2687" fmla="*/ 1360091 h 4247535"/>
              <a:gd name="connsiteX2688" fmla="*/ 9843915 w 13942035"/>
              <a:gd name="connsiteY2688" fmla="*/ 1351742 h 4247535"/>
              <a:gd name="connsiteX2689" fmla="*/ 9831645 w 13942035"/>
              <a:gd name="connsiteY2689" fmla="*/ 1351743 h 4247535"/>
              <a:gd name="connsiteX2690" fmla="*/ 9831647 w 13942035"/>
              <a:gd name="connsiteY2690" fmla="*/ 1433863 h 4247535"/>
              <a:gd name="connsiteX2691" fmla="*/ 9794835 w 13942035"/>
              <a:gd name="connsiteY2691" fmla="*/ 1392804 h 4247535"/>
              <a:gd name="connsiteX2692" fmla="*/ 9758026 w 13942035"/>
              <a:gd name="connsiteY2692" fmla="*/ 1392804 h 4247535"/>
              <a:gd name="connsiteX2693" fmla="*/ 9745755 w 13942035"/>
              <a:gd name="connsiteY2693" fmla="*/ 1392804 h 4247535"/>
              <a:gd name="connsiteX2694" fmla="*/ 9712012 w 13942035"/>
              <a:gd name="connsiteY2694" fmla="*/ 1356876 h 4247535"/>
              <a:gd name="connsiteX2695" fmla="*/ 9684907 w 13942035"/>
              <a:gd name="connsiteY2695" fmla="*/ 1355312 h 4247535"/>
              <a:gd name="connsiteX2696" fmla="*/ 9676261 w 13942035"/>
              <a:gd name="connsiteY2696" fmla="*/ 1383906 h 4247535"/>
              <a:gd name="connsiteX2697" fmla="*/ 9656094 w 13942035"/>
              <a:gd name="connsiteY2697" fmla="*/ 1383671 h 4247535"/>
              <a:gd name="connsiteX2698" fmla="*/ 9655851 w 13942035"/>
              <a:gd name="connsiteY2698" fmla="*/ 1383481 h 4247535"/>
              <a:gd name="connsiteX2699" fmla="*/ 9626580 w 13942035"/>
              <a:gd name="connsiteY2699" fmla="*/ 1398562 h 4247535"/>
              <a:gd name="connsiteX2700" fmla="*/ 9631384 w 13942035"/>
              <a:gd name="connsiteY2700" fmla="*/ 1416322 h 4247535"/>
              <a:gd name="connsiteX2701" fmla="*/ 9620321 w 13942035"/>
              <a:gd name="connsiteY2701" fmla="*/ 1430304 h 4247535"/>
              <a:gd name="connsiteX2702" fmla="*/ 9617019 w 13942035"/>
              <a:gd name="connsiteY2702" fmla="*/ 1434476 h 4247535"/>
              <a:gd name="connsiteX2703" fmla="*/ 9617880 w 13942035"/>
              <a:gd name="connsiteY2703" fmla="*/ 1434505 h 4247535"/>
              <a:gd name="connsiteX2704" fmla="*/ 9616300 w 13942035"/>
              <a:gd name="connsiteY2704" fmla="*/ 1437355 h 4247535"/>
              <a:gd name="connsiteX2705" fmla="*/ 9621074 w 13942035"/>
              <a:gd name="connsiteY2705" fmla="*/ 1443046 h 4247535"/>
              <a:gd name="connsiteX2706" fmla="*/ 9624118 w 13942035"/>
              <a:gd name="connsiteY2706" fmla="*/ 1468021 h 4247535"/>
              <a:gd name="connsiteX2707" fmla="*/ 9626700 w 13942035"/>
              <a:gd name="connsiteY2707" fmla="*/ 1451185 h 4247535"/>
              <a:gd name="connsiteX2708" fmla="*/ 9635326 w 13942035"/>
              <a:gd name="connsiteY2708" fmla="*/ 1433863 h 4247535"/>
              <a:gd name="connsiteX2709" fmla="*/ 9647595 w 13942035"/>
              <a:gd name="connsiteY2709" fmla="*/ 1433865 h 4247535"/>
              <a:gd name="connsiteX2710" fmla="*/ 9659866 w 13942035"/>
              <a:gd name="connsiteY2710" fmla="*/ 1433863 h 4247535"/>
              <a:gd name="connsiteX2711" fmla="*/ 9721216 w 13942035"/>
              <a:gd name="connsiteY2711" fmla="*/ 1433865 h 4247535"/>
              <a:gd name="connsiteX2712" fmla="*/ 9758026 w 13942035"/>
              <a:gd name="connsiteY2712" fmla="*/ 1474928 h 4247535"/>
              <a:gd name="connsiteX2713" fmla="*/ 9758026 w 13942035"/>
              <a:gd name="connsiteY2713" fmla="*/ 1515989 h 4247535"/>
              <a:gd name="connsiteX2714" fmla="*/ 9708946 w 13942035"/>
              <a:gd name="connsiteY2714" fmla="*/ 1515989 h 4247535"/>
              <a:gd name="connsiteX2715" fmla="*/ 9696714 w 13942035"/>
              <a:gd name="connsiteY2715" fmla="*/ 1515987 h 4247535"/>
              <a:gd name="connsiteX2716" fmla="*/ 9698076 w 13942035"/>
              <a:gd name="connsiteY2716" fmla="*/ 1533514 h 4247535"/>
              <a:gd name="connsiteX2717" fmla="*/ 9719292 w 13942035"/>
              <a:gd name="connsiteY2717" fmla="*/ 1578884 h 4247535"/>
              <a:gd name="connsiteX2718" fmla="*/ 9723322 w 13942035"/>
              <a:gd name="connsiteY2718" fmla="*/ 1588208 h 4247535"/>
              <a:gd name="connsiteX2719" fmla="*/ 9729368 w 13942035"/>
              <a:gd name="connsiteY2719" fmla="*/ 1582849 h 4247535"/>
              <a:gd name="connsiteX2720" fmla="*/ 9749288 w 13942035"/>
              <a:gd name="connsiteY2720" fmla="*/ 1588446 h 4247535"/>
              <a:gd name="connsiteX2721" fmla="*/ 9749097 w 13942035"/>
              <a:gd name="connsiteY2721" fmla="*/ 1598110 h 4247535"/>
              <a:gd name="connsiteX2722" fmla="*/ 9758024 w 13942035"/>
              <a:gd name="connsiteY2722" fmla="*/ 1598110 h 4247535"/>
              <a:gd name="connsiteX2723" fmla="*/ 9782565 w 13942035"/>
              <a:gd name="connsiteY2723" fmla="*/ 1557048 h 4247535"/>
              <a:gd name="connsiteX2724" fmla="*/ 9819376 w 13942035"/>
              <a:gd name="connsiteY2724" fmla="*/ 1557050 h 4247535"/>
              <a:gd name="connsiteX2725" fmla="*/ 9856186 w 13942035"/>
              <a:gd name="connsiteY2725" fmla="*/ 1557048 h 4247535"/>
              <a:gd name="connsiteX2726" fmla="*/ 9819376 w 13942035"/>
              <a:gd name="connsiteY2726" fmla="*/ 1598109 h 4247535"/>
              <a:gd name="connsiteX2727" fmla="*/ 9856184 w 13942035"/>
              <a:gd name="connsiteY2727" fmla="*/ 1598110 h 4247535"/>
              <a:gd name="connsiteX2728" fmla="*/ 9868941 w 13942035"/>
              <a:gd name="connsiteY2728" fmla="*/ 1595266 h 4247535"/>
              <a:gd name="connsiteX2729" fmla="*/ 9883031 w 13942035"/>
              <a:gd name="connsiteY2729" fmla="*/ 1579037 h 4247535"/>
              <a:gd name="connsiteX2730" fmla="*/ 9886248 w 13942035"/>
              <a:gd name="connsiteY2730" fmla="*/ 1578469 h 4247535"/>
              <a:gd name="connsiteX2731" fmla="*/ 9892995 w 13942035"/>
              <a:gd name="connsiteY2731" fmla="*/ 1557050 h 4247535"/>
              <a:gd name="connsiteX2732" fmla="*/ 9909292 w 13942035"/>
              <a:gd name="connsiteY2732" fmla="*/ 1574373 h 4247535"/>
              <a:gd name="connsiteX2733" fmla="*/ 9910467 w 13942035"/>
              <a:gd name="connsiteY2733" fmla="*/ 1574196 h 4247535"/>
              <a:gd name="connsiteX2734" fmla="*/ 9922558 w 13942035"/>
              <a:gd name="connsiteY2734" fmla="*/ 1572060 h 4247535"/>
              <a:gd name="connsiteX2735" fmla="*/ 9932682 w 13942035"/>
              <a:gd name="connsiteY2735" fmla="*/ 1562823 h 4247535"/>
              <a:gd name="connsiteX2736" fmla="*/ 9942075 w 13942035"/>
              <a:gd name="connsiteY2736" fmla="*/ 1557050 h 4247535"/>
              <a:gd name="connsiteX2737" fmla="*/ 9902389 w 13942035"/>
              <a:gd name="connsiteY2737" fmla="*/ 1516630 h 4247535"/>
              <a:gd name="connsiteX2738" fmla="*/ 9874847 w 13942035"/>
              <a:gd name="connsiteY2738" fmla="*/ 1516247 h 4247535"/>
              <a:gd name="connsiteX2739" fmla="*/ 9869927 w 13942035"/>
              <a:gd name="connsiteY2739" fmla="*/ 1539896 h 4247535"/>
              <a:gd name="connsiteX2740" fmla="*/ 9847409 w 13942035"/>
              <a:gd name="connsiteY2740" fmla="*/ 1551915 h 4247535"/>
              <a:gd name="connsiteX2741" fmla="*/ 9833068 w 13942035"/>
              <a:gd name="connsiteY2741" fmla="*/ 1532656 h 4247535"/>
              <a:gd name="connsiteX2742" fmla="*/ 9841636 w 13942035"/>
              <a:gd name="connsiteY2742" fmla="*/ 1515987 h 4247535"/>
              <a:gd name="connsiteX2743" fmla="*/ 9831647 w 13942035"/>
              <a:gd name="connsiteY2743" fmla="*/ 1515989 h 4247535"/>
              <a:gd name="connsiteX2744" fmla="*/ 9828240 w 13942035"/>
              <a:gd name="connsiteY2744" fmla="*/ 1515989 h 4247535"/>
              <a:gd name="connsiteX2745" fmla="*/ 9815963 w 13942035"/>
              <a:gd name="connsiteY2745" fmla="*/ 1518743 h 4247535"/>
              <a:gd name="connsiteX2746" fmla="*/ 9819376 w 13942035"/>
              <a:gd name="connsiteY2746" fmla="*/ 1505221 h 4247535"/>
              <a:gd name="connsiteX2747" fmla="*/ 9819376 w 13942035"/>
              <a:gd name="connsiteY2747" fmla="*/ 1492251 h 4247535"/>
              <a:gd name="connsiteX2748" fmla="*/ 9819376 w 13942035"/>
              <a:gd name="connsiteY2748" fmla="*/ 1474927 h 4247535"/>
              <a:gd name="connsiteX2749" fmla="*/ 9831647 w 13942035"/>
              <a:gd name="connsiteY2749" fmla="*/ 1474927 h 4247535"/>
              <a:gd name="connsiteX2750" fmla="*/ 9846584 w 13942035"/>
              <a:gd name="connsiteY2750" fmla="*/ 1474928 h 4247535"/>
              <a:gd name="connsiteX2751" fmla="*/ 9842561 w 13942035"/>
              <a:gd name="connsiteY2751" fmla="*/ 1464826 h 4247535"/>
              <a:gd name="connsiteX2752" fmla="*/ 9880689 w 13942035"/>
              <a:gd name="connsiteY2752" fmla="*/ 1420433 h 4247535"/>
              <a:gd name="connsiteX2753" fmla="*/ 9885901 w 13942035"/>
              <a:gd name="connsiteY2753" fmla="*/ 1419404 h 4247535"/>
              <a:gd name="connsiteX2754" fmla="*/ 9873786 w 13942035"/>
              <a:gd name="connsiteY2754" fmla="*/ 1401379 h 4247535"/>
              <a:gd name="connsiteX2755" fmla="*/ 9839532 w 13942035"/>
              <a:gd name="connsiteY2755" fmla="*/ 1371749 h 4247535"/>
              <a:gd name="connsiteX2756" fmla="*/ 9862838 w 13942035"/>
              <a:gd name="connsiteY2756" fmla="*/ 1354328 h 4247535"/>
              <a:gd name="connsiteX2757" fmla="*/ 9865704 w 13942035"/>
              <a:gd name="connsiteY2757" fmla="*/ 1354017 h 4247535"/>
              <a:gd name="connsiteX2758" fmla="*/ 9856186 w 13942035"/>
              <a:gd name="connsiteY2758" fmla="*/ 1351743 h 4247535"/>
              <a:gd name="connsiteX2759" fmla="*/ 9843915 w 13942035"/>
              <a:gd name="connsiteY2759" fmla="*/ 1351742 h 4247535"/>
              <a:gd name="connsiteX2760" fmla="*/ 12818259 w 13942035"/>
              <a:gd name="connsiteY2760" fmla="*/ 1338826 h 4247535"/>
              <a:gd name="connsiteX2761" fmla="*/ 12831293 w 13942035"/>
              <a:gd name="connsiteY2761" fmla="*/ 1395508 h 4247535"/>
              <a:gd name="connsiteX2762" fmla="*/ 12800744 w 13942035"/>
              <a:gd name="connsiteY2762" fmla="*/ 1352649 h 4247535"/>
              <a:gd name="connsiteX2763" fmla="*/ 12818259 w 13942035"/>
              <a:gd name="connsiteY2763" fmla="*/ 1338826 h 4247535"/>
              <a:gd name="connsiteX2764" fmla="*/ 503070 w 13942035"/>
              <a:gd name="connsiteY2764" fmla="*/ 1338513 h 4247535"/>
              <a:gd name="connsiteX2765" fmla="*/ 515342 w 13942035"/>
              <a:gd name="connsiteY2765" fmla="*/ 1338513 h 4247535"/>
              <a:gd name="connsiteX2766" fmla="*/ 515339 w 13942035"/>
              <a:gd name="connsiteY2766" fmla="*/ 1379577 h 4247535"/>
              <a:gd name="connsiteX2767" fmla="*/ 527610 w 13942035"/>
              <a:gd name="connsiteY2767" fmla="*/ 1379575 h 4247535"/>
              <a:gd name="connsiteX2768" fmla="*/ 530679 w 13942035"/>
              <a:gd name="connsiteY2768" fmla="*/ 1379575 h 4247535"/>
              <a:gd name="connsiteX2769" fmla="*/ 588959 w 13942035"/>
              <a:gd name="connsiteY2769" fmla="*/ 1379577 h 4247535"/>
              <a:gd name="connsiteX2770" fmla="*/ 699388 w 13942035"/>
              <a:gd name="connsiteY2770" fmla="*/ 1338513 h 4247535"/>
              <a:gd name="connsiteX2771" fmla="*/ 797550 w 13942035"/>
              <a:gd name="connsiteY2771" fmla="*/ 1338513 h 4247535"/>
              <a:gd name="connsiteX2772" fmla="*/ 809820 w 13942035"/>
              <a:gd name="connsiteY2772" fmla="*/ 1379575 h 4247535"/>
              <a:gd name="connsiteX2773" fmla="*/ 736200 w 13942035"/>
              <a:gd name="connsiteY2773" fmla="*/ 1379577 h 4247535"/>
              <a:gd name="connsiteX2774" fmla="*/ 699387 w 13942035"/>
              <a:gd name="connsiteY2774" fmla="*/ 1420636 h 4247535"/>
              <a:gd name="connsiteX2775" fmla="*/ 638041 w 13942035"/>
              <a:gd name="connsiteY2775" fmla="*/ 1379577 h 4247535"/>
              <a:gd name="connsiteX2776" fmla="*/ 552150 w 13942035"/>
              <a:gd name="connsiteY2776" fmla="*/ 1420639 h 4247535"/>
              <a:gd name="connsiteX2777" fmla="*/ 515341 w 13942035"/>
              <a:gd name="connsiteY2777" fmla="*/ 1420636 h 4247535"/>
              <a:gd name="connsiteX2778" fmla="*/ 515341 w 13942035"/>
              <a:gd name="connsiteY2778" fmla="*/ 1461697 h 4247535"/>
              <a:gd name="connsiteX2779" fmla="*/ 576691 w 13942035"/>
              <a:gd name="connsiteY2779" fmla="*/ 1420636 h 4247535"/>
              <a:gd name="connsiteX2780" fmla="*/ 539878 w 13942035"/>
              <a:gd name="connsiteY2780" fmla="*/ 1461700 h 4247535"/>
              <a:gd name="connsiteX2781" fmla="*/ 490800 w 13942035"/>
              <a:gd name="connsiteY2781" fmla="*/ 1502762 h 4247535"/>
              <a:gd name="connsiteX2782" fmla="*/ 478531 w 13942035"/>
              <a:gd name="connsiteY2782" fmla="*/ 1502762 h 4247535"/>
              <a:gd name="connsiteX2783" fmla="*/ 466260 w 13942035"/>
              <a:gd name="connsiteY2783" fmla="*/ 1502762 h 4247535"/>
              <a:gd name="connsiteX2784" fmla="*/ 404909 w 13942035"/>
              <a:gd name="connsiteY2784" fmla="*/ 1461700 h 4247535"/>
              <a:gd name="connsiteX2785" fmla="*/ 343561 w 13942035"/>
              <a:gd name="connsiteY2785" fmla="*/ 1461700 h 4247535"/>
              <a:gd name="connsiteX2786" fmla="*/ 417180 w 13942035"/>
              <a:gd name="connsiteY2786" fmla="*/ 1420636 h 4247535"/>
              <a:gd name="connsiteX2787" fmla="*/ 404913 w 13942035"/>
              <a:gd name="connsiteY2787" fmla="*/ 1420636 h 4247535"/>
              <a:gd name="connsiteX2788" fmla="*/ 478531 w 13942035"/>
              <a:gd name="connsiteY2788" fmla="*/ 1379575 h 4247535"/>
              <a:gd name="connsiteX2789" fmla="*/ 490800 w 13942035"/>
              <a:gd name="connsiteY2789" fmla="*/ 1379577 h 4247535"/>
              <a:gd name="connsiteX2790" fmla="*/ 503070 w 13942035"/>
              <a:gd name="connsiteY2790" fmla="*/ 1338513 h 4247535"/>
              <a:gd name="connsiteX2791" fmla="*/ 12266858 w 13942035"/>
              <a:gd name="connsiteY2791" fmla="*/ 1335681 h 4247535"/>
              <a:gd name="connsiteX2792" fmla="*/ 12305540 w 13942035"/>
              <a:gd name="connsiteY2792" fmla="*/ 1343574 h 4247535"/>
              <a:gd name="connsiteX2793" fmla="*/ 12359516 w 13942035"/>
              <a:gd name="connsiteY2793" fmla="*/ 1412142 h 4247535"/>
              <a:gd name="connsiteX2794" fmla="*/ 12285153 w 13942035"/>
              <a:gd name="connsiteY2794" fmla="*/ 1396440 h 4247535"/>
              <a:gd name="connsiteX2795" fmla="*/ 12283302 w 13942035"/>
              <a:gd name="connsiteY2795" fmla="*/ 1395512 h 4247535"/>
              <a:gd name="connsiteX2796" fmla="*/ 12258686 w 13942035"/>
              <a:gd name="connsiteY2796" fmla="*/ 1414346 h 4247535"/>
              <a:gd name="connsiteX2797" fmla="*/ 12237669 w 13942035"/>
              <a:gd name="connsiteY2797" fmla="*/ 1435332 h 4247535"/>
              <a:gd name="connsiteX2798" fmla="*/ 12256402 w 13942035"/>
              <a:gd name="connsiteY2798" fmla="*/ 1445213 h 4247535"/>
              <a:gd name="connsiteX2799" fmla="*/ 12264323 w 13942035"/>
              <a:gd name="connsiteY2799" fmla="*/ 1561014 h 4247535"/>
              <a:gd name="connsiteX2800" fmla="*/ 12206978 w 13942035"/>
              <a:gd name="connsiteY2800" fmla="*/ 1527004 h 4247535"/>
              <a:gd name="connsiteX2801" fmla="*/ 12184899 w 13942035"/>
              <a:gd name="connsiteY2801" fmla="*/ 1465428 h 4247535"/>
              <a:gd name="connsiteX2802" fmla="*/ 12161390 w 13942035"/>
              <a:gd name="connsiteY2802" fmla="*/ 1491048 h 4247535"/>
              <a:gd name="connsiteX2803" fmla="*/ 12134288 w 13942035"/>
              <a:gd name="connsiteY2803" fmla="*/ 1490852 h 4247535"/>
              <a:gd name="connsiteX2804" fmla="*/ 12111978 w 13942035"/>
              <a:gd name="connsiteY2804" fmla="*/ 1476779 h 4247535"/>
              <a:gd name="connsiteX2805" fmla="*/ 12111929 w 13942035"/>
              <a:gd name="connsiteY2805" fmla="*/ 1476728 h 4247535"/>
              <a:gd name="connsiteX2806" fmla="*/ 12110038 w 13942035"/>
              <a:gd name="connsiteY2806" fmla="*/ 1480127 h 4247535"/>
              <a:gd name="connsiteX2807" fmla="*/ 12103251 w 13942035"/>
              <a:gd name="connsiteY2807" fmla="*/ 1482250 h 4247535"/>
              <a:gd name="connsiteX2808" fmla="*/ 12107501 w 13942035"/>
              <a:gd name="connsiteY2808" fmla="*/ 1510491 h 4247535"/>
              <a:gd name="connsiteX2809" fmla="*/ 12062909 w 13942035"/>
              <a:gd name="connsiteY2809" fmla="*/ 1512556 h 4247535"/>
              <a:gd name="connsiteX2810" fmla="*/ 12069533 w 13942035"/>
              <a:gd name="connsiteY2810" fmla="*/ 1481987 h 4247535"/>
              <a:gd name="connsiteX2811" fmla="*/ 12081430 w 13942035"/>
              <a:gd name="connsiteY2811" fmla="*/ 1478497 h 4247535"/>
              <a:gd name="connsiteX2812" fmla="*/ 12074245 w 13942035"/>
              <a:gd name="connsiteY2812" fmla="*/ 1474027 h 4247535"/>
              <a:gd name="connsiteX2813" fmla="*/ 12047650 w 13942035"/>
              <a:gd name="connsiteY2813" fmla="*/ 1438548 h 4247535"/>
              <a:gd name="connsiteX2814" fmla="*/ 12064738 w 13942035"/>
              <a:gd name="connsiteY2814" fmla="*/ 1432414 h 4247535"/>
              <a:gd name="connsiteX2815" fmla="*/ 12081635 w 13942035"/>
              <a:gd name="connsiteY2815" fmla="*/ 1437432 h 4247535"/>
              <a:gd name="connsiteX2816" fmla="*/ 12077707 w 13942035"/>
              <a:gd name="connsiteY2816" fmla="*/ 1430923 h 4247535"/>
              <a:gd name="connsiteX2817" fmla="*/ 12070314 w 13942035"/>
              <a:gd name="connsiteY2817" fmla="*/ 1408763 h 4247535"/>
              <a:gd name="connsiteX2818" fmla="*/ 12102170 w 13942035"/>
              <a:gd name="connsiteY2818" fmla="*/ 1416069 h 4247535"/>
              <a:gd name="connsiteX2819" fmla="*/ 12117406 w 13942035"/>
              <a:gd name="connsiteY2819" fmla="*/ 1410347 h 4247535"/>
              <a:gd name="connsiteX2820" fmla="*/ 12184258 w 13942035"/>
              <a:gd name="connsiteY2820" fmla="*/ 1362202 h 4247535"/>
              <a:gd name="connsiteX2821" fmla="*/ 12143041 w 13942035"/>
              <a:gd name="connsiteY2821" fmla="*/ 1425327 h 4247535"/>
              <a:gd name="connsiteX2822" fmla="*/ 12135009 w 13942035"/>
              <a:gd name="connsiteY2822" fmla="*/ 1428477 h 4247535"/>
              <a:gd name="connsiteX2823" fmla="*/ 12184699 w 13942035"/>
              <a:gd name="connsiteY2823" fmla="*/ 1464872 h 4247535"/>
              <a:gd name="connsiteX2824" fmla="*/ 12182299 w 13942035"/>
              <a:gd name="connsiteY2824" fmla="*/ 1458174 h 4247535"/>
              <a:gd name="connsiteX2825" fmla="*/ 12204298 w 13942035"/>
              <a:gd name="connsiteY2825" fmla="*/ 1435288 h 4247535"/>
              <a:gd name="connsiteX2826" fmla="*/ 12214693 w 13942035"/>
              <a:gd name="connsiteY2826" fmla="*/ 1432563 h 4247535"/>
              <a:gd name="connsiteX2827" fmla="*/ 12204997 w 13942035"/>
              <a:gd name="connsiteY2827" fmla="*/ 1413747 h 4247535"/>
              <a:gd name="connsiteX2828" fmla="*/ 12233098 w 13942035"/>
              <a:gd name="connsiteY2828" fmla="*/ 1365626 h 4247535"/>
              <a:gd name="connsiteX2829" fmla="*/ 12239422 w 13942035"/>
              <a:gd name="connsiteY2829" fmla="*/ 1360743 h 4247535"/>
              <a:gd name="connsiteX2830" fmla="*/ 12231651 w 13942035"/>
              <a:gd name="connsiteY2830" fmla="*/ 1348430 h 4247535"/>
              <a:gd name="connsiteX2831" fmla="*/ 12266858 w 13942035"/>
              <a:gd name="connsiteY2831" fmla="*/ 1335681 h 4247535"/>
              <a:gd name="connsiteX2832" fmla="*/ 12421994 w 13942035"/>
              <a:gd name="connsiteY2832" fmla="*/ 1335090 h 4247535"/>
              <a:gd name="connsiteX2833" fmla="*/ 12437105 w 13942035"/>
              <a:gd name="connsiteY2833" fmla="*/ 1349684 h 4247535"/>
              <a:gd name="connsiteX2834" fmla="*/ 12414026 w 13942035"/>
              <a:gd name="connsiteY2834" fmla="*/ 1336915 h 4247535"/>
              <a:gd name="connsiteX2835" fmla="*/ 12421994 w 13942035"/>
              <a:gd name="connsiteY2835" fmla="*/ 1335090 h 4247535"/>
              <a:gd name="connsiteX2836" fmla="*/ 12994856 w 13942035"/>
              <a:gd name="connsiteY2836" fmla="*/ 1325463 h 4247535"/>
              <a:gd name="connsiteX2837" fmla="*/ 13124641 w 13942035"/>
              <a:gd name="connsiteY2837" fmla="*/ 1364279 h 4247535"/>
              <a:gd name="connsiteX2838" fmla="*/ 12994856 w 13942035"/>
              <a:gd name="connsiteY2838" fmla="*/ 1325463 h 4247535"/>
              <a:gd name="connsiteX2839" fmla="*/ 12724648 w 13942035"/>
              <a:gd name="connsiteY2839" fmla="*/ 1299988 h 4247535"/>
              <a:gd name="connsiteX2840" fmla="*/ 12747286 w 13942035"/>
              <a:gd name="connsiteY2840" fmla="*/ 1309594 h 4247535"/>
              <a:gd name="connsiteX2841" fmla="*/ 12769903 w 13942035"/>
              <a:gd name="connsiteY2841" fmla="*/ 1356173 h 4247535"/>
              <a:gd name="connsiteX2842" fmla="*/ 12754532 w 13942035"/>
              <a:gd name="connsiteY2842" fmla="*/ 1371765 h 4247535"/>
              <a:gd name="connsiteX2843" fmla="*/ 12746693 w 13942035"/>
              <a:gd name="connsiteY2843" fmla="*/ 1429918 h 4247535"/>
              <a:gd name="connsiteX2844" fmla="*/ 12757573 w 13942035"/>
              <a:gd name="connsiteY2844" fmla="*/ 1428471 h 4247535"/>
              <a:gd name="connsiteX2845" fmla="*/ 12797008 w 13942035"/>
              <a:gd name="connsiteY2845" fmla="*/ 1444753 h 4247535"/>
              <a:gd name="connsiteX2846" fmla="*/ 12832511 w 13942035"/>
              <a:gd name="connsiteY2846" fmla="*/ 1569566 h 4247535"/>
              <a:gd name="connsiteX2847" fmla="*/ 12683928 w 13942035"/>
              <a:gd name="connsiteY2847" fmla="*/ 1509539 h 4247535"/>
              <a:gd name="connsiteX2848" fmla="*/ 12718725 w 13942035"/>
              <a:gd name="connsiteY2848" fmla="*/ 1433637 h 4247535"/>
              <a:gd name="connsiteX2849" fmla="*/ 12746691 w 13942035"/>
              <a:gd name="connsiteY2849" fmla="*/ 1429918 h 4247535"/>
              <a:gd name="connsiteX2850" fmla="*/ 12720441 w 13942035"/>
              <a:gd name="connsiteY2850" fmla="*/ 1383464 h 4247535"/>
              <a:gd name="connsiteX2851" fmla="*/ 12707219 w 13942035"/>
              <a:gd name="connsiteY2851" fmla="*/ 1382210 h 4247535"/>
              <a:gd name="connsiteX2852" fmla="*/ 12705445 w 13942035"/>
              <a:gd name="connsiteY2852" fmla="*/ 1310087 h 4247535"/>
              <a:gd name="connsiteX2853" fmla="*/ 12724648 w 13942035"/>
              <a:gd name="connsiteY2853" fmla="*/ 1299988 h 4247535"/>
              <a:gd name="connsiteX2854" fmla="*/ 12220836 w 13942035"/>
              <a:gd name="connsiteY2854" fmla="*/ 1251666 h 4247535"/>
              <a:gd name="connsiteX2855" fmla="*/ 12244620 w 13942035"/>
              <a:gd name="connsiteY2855" fmla="*/ 1263203 h 4247535"/>
              <a:gd name="connsiteX2856" fmla="*/ 12190968 w 13942035"/>
              <a:gd name="connsiteY2856" fmla="*/ 1274661 h 4247535"/>
              <a:gd name="connsiteX2857" fmla="*/ 12220836 w 13942035"/>
              <a:gd name="connsiteY2857" fmla="*/ 1251666 h 4247535"/>
              <a:gd name="connsiteX2858" fmla="*/ 13124567 w 13942035"/>
              <a:gd name="connsiteY2858" fmla="*/ 1237213 h 4247535"/>
              <a:gd name="connsiteX2859" fmla="*/ 13175935 w 13942035"/>
              <a:gd name="connsiteY2859" fmla="*/ 1346141 h 4247535"/>
              <a:gd name="connsiteX2860" fmla="*/ 13159691 w 13942035"/>
              <a:gd name="connsiteY2860" fmla="*/ 1317231 h 4247535"/>
              <a:gd name="connsiteX2861" fmla="*/ 13153818 w 13942035"/>
              <a:gd name="connsiteY2861" fmla="*/ 1329037 h 4247535"/>
              <a:gd name="connsiteX2862" fmla="*/ 13046778 w 13942035"/>
              <a:gd name="connsiteY2862" fmla="*/ 1315020 h 4247535"/>
              <a:gd name="connsiteX2863" fmla="*/ 13068200 w 13942035"/>
              <a:gd name="connsiteY2863" fmla="*/ 1294065 h 4247535"/>
              <a:gd name="connsiteX2864" fmla="*/ 13122425 w 13942035"/>
              <a:gd name="connsiteY2864" fmla="*/ 1277846 h 4247535"/>
              <a:gd name="connsiteX2865" fmla="*/ 13140654 w 13942035"/>
              <a:gd name="connsiteY2865" fmla="*/ 1278653 h 4247535"/>
              <a:gd name="connsiteX2866" fmla="*/ 11385749 w 13942035"/>
              <a:gd name="connsiteY2866" fmla="*/ 1234168 h 4247535"/>
              <a:gd name="connsiteX2867" fmla="*/ 11400343 w 13942035"/>
              <a:gd name="connsiteY2867" fmla="*/ 1235559 h 4247535"/>
              <a:gd name="connsiteX2868" fmla="*/ 11441582 w 13942035"/>
              <a:gd name="connsiteY2868" fmla="*/ 1247127 h 4247535"/>
              <a:gd name="connsiteX2869" fmla="*/ 11371124 w 13942035"/>
              <a:gd name="connsiteY2869" fmla="*/ 1269354 h 4247535"/>
              <a:gd name="connsiteX2870" fmla="*/ 11370540 w 13942035"/>
              <a:gd name="connsiteY2870" fmla="*/ 1268308 h 4247535"/>
              <a:gd name="connsiteX2871" fmla="*/ 11366454 w 13942035"/>
              <a:gd name="connsiteY2871" fmla="*/ 1251530 h 4247535"/>
              <a:gd name="connsiteX2872" fmla="*/ 11364670 w 13942035"/>
              <a:gd name="connsiteY2872" fmla="*/ 1249382 h 4247535"/>
              <a:gd name="connsiteX2873" fmla="*/ 11365610 w 13942035"/>
              <a:gd name="connsiteY2873" fmla="*/ 1239709 h 4247535"/>
              <a:gd name="connsiteX2874" fmla="*/ 11385749 w 13942035"/>
              <a:gd name="connsiteY2874" fmla="*/ 1234168 h 4247535"/>
              <a:gd name="connsiteX2875" fmla="*/ 11569783 w 13942035"/>
              <a:gd name="connsiteY2875" fmla="*/ 1227419 h 4247535"/>
              <a:gd name="connsiteX2876" fmla="*/ 11580380 w 13942035"/>
              <a:gd name="connsiteY2876" fmla="*/ 1241186 h 4247535"/>
              <a:gd name="connsiteX2877" fmla="*/ 11523279 w 13942035"/>
              <a:gd name="connsiteY2877" fmla="*/ 1247127 h 4247535"/>
              <a:gd name="connsiteX2878" fmla="*/ 11569783 w 13942035"/>
              <a:gd name="connsiteY2878" fmla="*/ 1227419 h 4247535"/>
              <a:gd name="connsiteX2879" fmla="*/ 527610 w 13942035"/>
              <a:gd name="connsiteY2879" fmla="*/ 1215331 h 4247535"/>
              <a:gd name="connsiteX2880" fmla="*/ 539878 w 13942035"/>
              <a:gd name="connsiteY2880" fmla="*/ 1215332 h 4247535"/>
              <a:gd name="connsiteX2881" fmla="*/ 552150 w 13942035"/>
              <a:gd name="connsiteY2881" fmla="*/ 1215332 h 4247535"/>
              <a:gd name="connsiteX2882" fmla="*/ 552150 w 13942035"/>
              <a:gd name="connsiteY2882" fmla="*/ 1256391 h 4247535"/>
              <a:gd name="connsiteX2883" fmla="*/ 539879 w 13942035"/>
              <a:gd name="connsiteY2883" fmla="*/ 1256393 h 4247535"/>
              <a:gd name="connsiteX2884" fmla="*/ 441719 w 13942035"/>
              <a:gd name="connsiteY2884" fmla="*/ 1256393 h 4247535"/>
              <a:gd name="connsiteX2885" fmla="*/ 453992 w 13942035"/>
              <a:gd name="connsiteY2885" fmla="*/ 1215332 h 4247535"/>
              <a:gd name="connsiteX2886" fmla="*/ 527610 w 13942035"/>
              <a:gd name="connsiteY2886" fmla="*/ 1215331 h 4247535"/>
              <a:gd name="connsiteX2887" fmla="*/ 12341974 w 13942035"/>
              <a:gd name="connsiteY2887" fmla="*/ 1207626 h 4247535"/>
              <a:gd name="connsiteX2888" fmla="*/ 12361280 w 13942035"/>
              <a:gd name="connsiteY2888" fmla="*/ 1223122 h 4247535"/>
              <a:gd name="connsiteX2889" fmla="*/ 12364854 w 13942035"/>
              <a:gd name="connsiteY2889" fmla="*/ 1252497 h 4247535"/>
              <a:gd name="connsiteX2890" fmla="*/ 12363106 w 13942035"/>
              <a:gd name="connsiteY2890" fmla="*/ 1253376 h 4247535"/>
              <a:gd name="connsiteX2891" fmla="*/ 12363607 w 13942035"/>
              <a:gd name="connsiteY2891" fmla="*/ 1262034 h 4247535"/>
              <a:gd name="connsiteX2892" fmla="*/ 12369319 w 13942035"/>
              <a:gd name="connsiteY2892" fmla="*/ 1267150 h 4247535"/>
              <a:gd name="connsiteX2893" fmla="*/ 12385531 w 13942035"/>
              <a:gd name="connsiteY2893" fmla="*/ 1329233 h 4247535"/>
              <a:gd name="connsiteX2894" fmla="*/ 12283758 w 13942035"/>
              <a:gd name="connsiteY2894" fmla="*/ 1279372 h 4247535"/>
              <a:gd name="connsiteX2895" fmla="*/ 12292883 w 13942035"/>
              <a:gd name="connsiteY2895" fmla="*/ 1256529 h 4247535"/>
              <a:gd name="connsiteX2896" fmla="*/ 12283056 w 13942035"/>
              <a:gd name="connsiteY2896" fmla="*/ 1243649 h 4247535"/>
              <a:gd name="connsiteX2897" fmla="*/ 12303621 w 13942035"/>
              <a:gd name="connsiteY2897" fmla="*/ 1212307 h 4247535"/>
              <a:gd name="connsiteX2898" fmla="*/ 12337035 w 13942035"/>
              <a:gd name="connsiteY2898" fmla="*/ 1214994 h 4247535"/>
              <a:gd name="connsiteX2899" fmla="*/ 12127189 w 13942035"/>
              <a:gd name="connsiteY2899" fmla="*/ 1202458 h 4247535"/>
              <a:gd name="connsiteX2900" fmla="*/ 12140998 w 13942035"/>
              <a:gd name="connsiteY2900" fmla="*/ 1230757 h 4247535"/>
              <a:gd name="connsiteX2901" fmla="*/ 12117723 w 13942035"/>
              <a:gd name="connsiteY2901" fmla="*/ 1228897 h 4247535"/>
              <a:gd name="connsiteX2902" fmla="*/ 12127189 w 13942035"/>
              <a:gd name="connsiteY2902" fmla="*/ 1202458 h 4247535"/>
              <a:gd name="connsiteX2903" fmla="*/ 12508039 w 13942035"/>
              <a:gd name="connsiteY2903" fmla="*/ 1199024 h 4247535"/>
              <a:gd name="connsiteX2904" fmla="*/ 12551429 w 13942035"/>
              <a:gd name="connsiteY2904" fmla="*/ 1224180 h 4247535"/>
              <a:gd name="connsiteX2905" fmla="*/ 12508039 w 13942035"/>
              <a:gd name="connsiteY2905" fmla="*/ 1199024 h 4247535"/>
              <a:gd name="connsiteX2906" fmla="*/ 12747786 w 13942035"/>
              <a:gd name="connsiteY2906" fmla="*/ 1197045 h 4247535"/>
              <a:gd name="connsiteX2907" fmla="*/ 12793200 w 13942035"/>
              <a:gd name="connsiteY2907" fmla="*/ 1261929 h 4247535"/>
              <a:gd name="connsiteX2908" fmla="*/ 12727654 w 13942035"/>
              <a:gd name="connsiteY2908" fmla="*/ 1260949 h 4247535"/>
              <a:gd name="connsiteX2909" fmla="*/ 12747786 w 13942035"/>
              <a:gd name="connsiteY2909" fmla="*/ 1197045 h 4247535"/>
              <a:gd name="connsiteX2910" fmla="*/ 11376051 w 13942035"/>
              <a:gd name="connsiteY2910" fmla="*/ 1182897 h 4247535"/>
              <a:gd name="connsiteX2911" fmla="*/ 11396039 w 13942035"/>
              <a:gd name="connsiteY2911" fmla="*/ 1195936 h 4247535"/>
              <a:gd name="connsiteX2912" fmla="*/ 11396866 w 13942035"/>
              <a:gd name="connsiteY2912" fmla="*/ 1215188 h 4247535"/>
              <a:gd name="connsiteX2913" fmla="*/ 11376051 w 13942035"/>
              <a:gd name="connsiteY2913" fmla="*/ 1182897 h 4247535"/>
              <a:gd name="connsiteX2914" fmla="*/ 12855730 w 13942035"/>
              <a:gd name="connsiteY2914" fmla="*/ 1181850 h 4247535"/>
              <a:gd name="connsiteX2915" fmla="*/ 12891892 w 13942035"/>
              <a:gd name="connsiteY2915" fmla="*/ 1286548 h 4247535"/>
              <a:gd name="connsiteX2916" fmla="*/ 12820309 w 13942035"/>
              <a:gd name="connsiteY2916" fmla="*/ 1220525 h 4247535"/>
              <a:gd name="connsiteX2917" fmla="*/ 12855730 w 13942035"/>
              <a:gd name="connsiteY2917" fmla="*/ 1181850 h 4247535"/>
              <a:gd name="connsiteX2918" fmla="*/ 13295873 w 13942035"/>
              <a:gd name="connsiteY2918" fmla="*/ 1139600 h 4247535"/>
              <a:gd name="connsiteX2919" fmla="*/ 13327239 w 13942035"/>
              <a:gd name="connsiteY2919" fmla="*/ 1218571 h 4247535"/>
              <a:gd name="connsiteX2920" fmla="*/ 13268476 w 13942035"/>
              <a:gd name="connsiteY2920" fmla="*/ 1166807 h 4247535"/>
              <a:gd name="connsiteX2921" fmla="*/ 13295873 w 13942035"/>
              <a:gd name="connsiteY2921" fmla="*/ 1139600 h 4247535"/>
              <a:gd name="connsiteX2922" fmla="*/ 12482464 w 13942035"/>
              <a:gd name="connsiteY2922" fmla="*/ 1139308 h 4247535"/>
              <a:gd name="connsiteX2923" fmla="*/ 12495266 w 13942035"/>
              <a:gd name="connsiteY2923" fmla="*/ 1141523 h 4247535"/>
              <a:gd name="connsiteX2924" fmla="*/ 12510900 w 13942035"/>
              <a:gd name="connsiteY2924" fmla="*/ 1152361 h 4247535"/>
              <a:gd name="connsiteX2925" fmla="*/ 12533480 w 13942035"/>
              <a:gd name="connsiteY2925" fmla="*/ 1139814 h 4247535"/>
              <a:gd name="connsiteX2926" fmla="*/ 12601173 w 13942035"/>
              <a:gd name="connsiteY2926" fmla="*/ 1220004 h 4247535"/>
              <a:gd name="connsiteX2927" fmla="*/ 12544044 w 13942035"/>
              <a:gd name="connsiteY2927" fmla="*/ 1213500 h 4247535"/>
              <a:gd name="connsiteX2928" fmla="*/ 12521983 w 13942035"/>
              <a:gd name="connsiteY2928" fmla="*/ 1178090 h 4247535"/>
              <a:gd name="connsiteX2929" fmla="*/ 12520367 w 13942035"/>
              <a:gd name="connsiteY2929" fmla="*/ 1184866 h 4247535"/>
              <a:gd name="connsiteX2930" fmla="*/ 12482464 w 13942035"/>
              <a:gd name="connsiteY2930" fmla="*/ 1139308 h 4247535"/>
              <a:gd name="connsiteX2931" fmla="*/ 12130534 w 13942035"/>
              <a:gd name="connsiteY2931" fmla="*/ 1125816 h 4247535"/>
              <a:gd name="connsiteX2932" fmla="*/ 12158633 w 13942035"/>
              <a:gd name="connsiteY2932" fmla="*/ 1130683 h 4247535"/>
              <a:gd name="connsiteX2933" fmla="*/ 12153836 w 13942035"/>
              <a:gd name="connsiteY2933" fmla="*/ 1153278 h 4247535"/>
              <a:gd name="connsiteX2934" fmla="*/ 12141637 w 13942035"/>
              <a:gd name="connsiteY2934" fmla="*/ 1159856 h 4247535"/>
              <a:gd name="connsiteX2935" fmla="*/ 12100825 w 13942035"/>
              <a:gd name="connsiteY2935" fmla="*/ 1142184 h 4247535"/>
              <a:gd name="connsiteX2936" fmla="*/ 12108473 w 13942035"/>
              <a:gd name="connsiteY2936" fmla="*/ 1129236 h 4247535"/>
              <a:gd name="connsiteX2937" fmla="*/ 12130534 w 13942035"/>
              <a:gd name="connsiteY2937" fmla="*/ 1125816 h 4247535"/>
              <a:gd name="connsiteX2938" fmla="*/ 11139778 w 13942035"/>
              <a:gd name="connsiteY2938" fmla="*/ 1120142 h 4247535"/>
              <a:gd name="connsiteX2939" fmla="*/ 11155644 w 13942035"/>
              <a:gd name="connsiteY2939" fmla="*/ 1129178 h 4247535"/>
              <a:gd name="connsiteX2940" fmla="*/ 11126488 w 13942035"/>
              <a:gd name="connsiteY2940" fmla="*/ 1135725 h 4247535"/>
              <a:gd name="connsiteX2941" fmla="*/ 11139778 w 13942035"/>
              <a:gd name="connsiteY2941" fmla="*/ 1120142 h 4247535"/>
              <a:gd name="connsiteX2942" fmla="*/ 13383487 w 13942035"/>
              <a:gd name="connsiteY2942" fmla="*/ 1116964 h 4247535"/>
              <a:gd name="connsiteX2943" fmla="*/ 13402780 w 13942035"/>
              <a:gd name="connsiteY2943" fmla="*/ 1119354 h 4247535"/>
              <a:gd name="connsiteX2944" fmla="*/ 13421347 w 13942035"/>
              <a:gd name="connsiteY2944" fmla="*/ 1137695 h 4247535"/>
              <a:gd name="connsiteX2945" fmla="*/ 13343995 w 13942035"/>
              <a:gd name="connsiteY2945" fmla="*/ 1160120 h 4247535"/>
              <a:gd name="connsiteX2946" fmla="*/ 13364385 w 13942035"/>
              <a:gd name="connsiteY2946" fmla="*/ 1123467 h 4247535"/>
              <a:gd name="connsiteX2947" fmla="*/ 13383487 w 13942035"/>
              <a:gd name="connsiteY2947" fmla="*/ 1116964 h 4247535"/>
              <a:gd name="connsiteX2948" fmla="*/ 12250375 w 13942035"/>
              <a:gd name="connsiteY2948" fmla="*/ 1102473 h 4247535"/>
              <a:gd name="connsiteX2949" fmla="*/ 12217248 w 13942035"/>
              <a:gd name="connsiteY2949" fmla="*/ 1152035 h 4247535"/>
              <a:gd name="connsiteX2950" fmla="*/ 12218791 w 13942035"/>
              <a:gd name="connsiteY2950" fmla="*/ 1113043 h 4247535"/>
              <a:gd name="connsiteX2951" fmla="*/ 12250375 w 13942035"/>
              <a:gd name="connsiteY2951" fmla="*/ 1102473 h 4247535"/>
              <a:gd name="connsiteX2952" fmla="*/ 12007640 w 13942035"/>
              <a:gd name="connsiteY2952" fmla="*/ 1101077 h 4247535"/>
              <a:gd name="connsiteX2953" fmla="*/ 12020506 w 13942035"/>
              <a:gd name="connsiteY2953" fmla="*/ 1105451 h 4247535"/>
              <a:gd name="connsiteX2954" fmla="*/ 12020945 w 13942035"/>
              <a:gd name="connsiteY2954" fmla="*/ 1166198 h 4247535"/>
              <a:gd name="connsiteX2955" fmla="*/ 12007640 w 13942035"/>
              <a:gd name="connsiteY2955" fmla="*/ 1101077 h 4247535"/>
              <a:gd name="connsiteX2956" fmla="*/ 12844049 w 13942035"/>
              <a:gd name="connsiteY2956" fmla="*/ 1078249 h 4247535"/>
              <a:gd name="connsiteX2957" fmla="*/ 12848205 w 13942035"/>
              <a:gd name="connsiteY2957" fmla="*/ 1095469 h 4247535"/>
              <a:gd name="connsiteX2958" fmla="*/ 12869175 w 13942035"/>
              <a:gd name="connsiteY2958" fmla="*/ 1093118 h 4247535"/>
              <a:gd name="connsiteX2959" fmla="*/ 12901899 w 13942035"/>
              <a:gd name="connsiteY2959" fmla="*/ 1129137 h 4247535"/>
              <a:gd name="connsiteX2960" fmla="*/ 12858955 w 13942035"/>
              <a:gd name="connsiteY2960" fmla="*/ 1125650 h 4247535"/>
              <a:gd name="connsiteX2961" fmla="*/ 12847014 w 13942035"/>
              <a:gd name="connsiteY2961" fmla="*/ 1133439 h 4247535"/>
              <a:gd name="connsiteX2962" fmla="*/ 12841703 w 13942035"/>
              <a:gd name="connsiteY2962" fmla="*/ 1151015 h 4247535"/>
              <a:gd name="connsiteX2963" fmla="*/ 12791521 w 13942035"/>
              <a:gd name="connsiteY2963" fmla="*/ 1209183 h 4247535"/>
              <a:gd name="connsiteX2964" fmla="*/ 12789883 w 13942035"/>
              <a:gd name="connsiteY2964" fmla="*/ 1184160 h 4247535"/>
              <a:gd name="connsiteX2965" fmla="*/ 12781246 w 13942035"/>
              <a:gd name="connsiteY2965" fmla="*/ 1190742 h 4247535"/>
              <a:gd name="connsiteX2966" fmla="*/ 12760767 w 13942035"/>
              <a:gd name="connsiteY2966" fmla="*/ 1194222 h 4247535"/>
              <a:gd name="connsiteX2967" fmla="*/ 12774912 w 13942035"/>
              <a:gd name="connsiteY2967" fmla="*/ 1150220 h 4247535"/>
              <a:gd name="connsiteX2968" fmla="*/ 12812900 w 13942035"/>
              <a:gd name="connsiteY2968" fmla="*/ 1114083 h 4247535"/>
              <a:gd name="connsiteX2969" fmla="*/ 12819574 w 13942035"/>
              <a:gd name="connsiteY2969" fmla="*/ 1104436 h 4247535"/>
              <a:gd name="connsiteX2970" fmla="*/ 12844049 w 13942035"/>
              <a:gd name="connsiteY2970" fmla="*/ 1078249 h 4247535"/>
              <a:gd name="connsiteX2971" fmla="*/ 13193501 w 13942035"/>
              <a:gd name="connsiteY2971" fmla="*/ 1078105 h 4247535"/>
              <a:gd name="connsiteX2972" fmla="*/ 13213043 w 13942035"/>
              <a:gd name="connsiteY2972" fmla="*/ 1081824 h 4247535"/>
              <a:gd name="connsiteX2973" fmla="*/ 13248775 w 13942035"/>
              <a:gd name="connsiteY2973" fmla="*/ 1100221 h 4247535"/>
              <a:gd name="connsiteX2974" fmla="*/ 13170894 w 13942035"/>
              <a:gd name="connsiteY2974" fmla="*/ 1136949 h 4247535"/>
              <a:gd name="connsiteX2975" fmla="*/ 13171946 w 13942035"/>
              <a:gd name="connsiteY2975" fmla="*/ 1080954 h 4247535"/>
              <a:gd name="connsiteX2976" fmla="*/ 13193501 w 13942035"/>
              <a:gd name="connsiteY2976" fmla="*/ 1078105 h 4247535"/>
              <a:gd name="connsiteX2977" fmla="*/ 13534201 w 13942035"/>
              <a:gd name="connsiteY2977" fmla="*/ 1061772 h 4247535"/>
              <a:gd name="connsiteX2978" fmla="*/ 13549118 w 13942035"/>
              <a:gd name="connsiteY2978" fmla="*/ 1071878 h 4247535"/>
              <a:gd name="connsiteX2979" fmla="*/ 13548563 w 13942035"/>
              <a:gd name="connsiteY2979" fmla="*/ 1104192 h 4247535"/>
              <a:gd name="connsiteX2980" fmla="*/ 13497884 w 13942035"/>
              <a:gd name="connsiteY2980" fmla="*/ 1095248 h 4247535"/>
              <a:gd name="connsiteX2981" fmla="*/ 13517495 w 13942035"/>
              <a:gd name="connsiteY2981" fmla="*/ 1063253 h 4247535"/>
              <a:gd name="connsiteX2982" fmla="*/ 13534201 w 13942035"/>
              <a:gd name="connsiteY2982" fmla="*/ 1061772 h 4247535"/>
              <a:gd name="connsiteX2983" fmla="*/ 699388 w 13942035"/>
              <a:gd name="connsiteY2983" fmla="*/ 1051085 h 4247535"/>
              <a:gd name="connsiteX2984" fmla="*/ 760741 w 13942035"/>
              <a:gd name="connsiteY2984" fmla="*/ 1092147 h 4247535"/>
              <a:gd name="connsiteX2985" fmla="*/ 748468 w 13942035"/>
              <a:gd name="connsiteY2985" fmla="*/ 1092147 h 4247535"/>
              <a:gd name="connsiteX2986" fmla="*/ 736200 w 13942035"/>
              <a:gd name="connsiteY2986" fmla="*/ 1092147 h 4247535"/>
              <a:gd name="connsiteX2987" fmla="*/ 736200 w 13942035"/>
              <a:gd name="connsiteY2987" fmla="*/ 1133208 h 4247535"/>
              <a:gd name="connsiteX2988" fmla="*/ 723929 w 13942035"/>
              <a:gd name="connsiteY2988" fmla="*/ 1133208 h 4247535"/>
              <a:gd name="connsiteX2989" fmla="*/ 711659 w 13942035"/>
              <a:gd name="connsiteY2989" fmla="*/ 1133206 h 4247535"/>
              <a:gd name="connsiteX2990" fmla="*/ 638041 w 13942035"/>
              <a:gd name="connsiteY2990" fmla="*/ 1133208 h 4247535"/>
              <a:gd name="connsiteX2991" fmla="*/ 650311 w 13942035"/>
              <a:gd name="connsiteY2991" fmla="*/ 1092146 h 4247535"/>
              <a:gd name="connsiteX2992" fmla="*/ 662582 w 13942035"/>
              <a:gd name="connsiteY2992" fmla="*/ 1092147 h 4247535"/>
              <a:gd name="connsiteX2993" fmla="*/ 687119 w 13942035"/>
              <a:gd name="connsiteY2993" fmla="*/ 1092147 h 4247535"/>
              <a:gd name="connsiteX2994" fmla="*/ 699388 w 13942035"/>
              <a:gd name="connsiteY2994" fmla="*/ 1051085 h 4247535"/>
              <a:gd name="connsiteX2995" fmla="*/ 12142703 w 13942035"/>
              <a:gd name="connsiteY2995" fmla="*/ 1031767 h 4247535"/>
              <a:gd name="connsiteX2996" fmla="*/ 12162468 w 13942035"/>
              <a:gd name="connsiteY2996" fmla="*/ 1035921 h 4247535"/>
              <a:gd name="connsiteX2997" fmla="*/ 12155821 w 13942035"/>
              <a:gd name="connsiteY2997" fmla="*/ 1062321 h 4247535"/>
              <a:gd name="connsiteX2998" fmla="*/ 12142703 w 13942035"/>
              <a:gd name="connsiteY2998" fmla="*/ 1031767 h 4247535"/>
              <a:gd name="connsiteX2999" fmla="*/ 12400779 w 13942035"/>
              <a:gd name="connsiteY2999" fmla="*/ 1023789 h 4247535"/>
              <a:gd name="connsiteX3000" fmla="*/ 12387017 w 13942035"/>
              <a:gd name="connsiteY3000" fmla="*/ 1099113 h 4247535"/>
              <a:gd name="connsiteX3001" fmla="*/ 12382135 w 13942035"/>
              <a:gd name="connsiteY3001" fmla="*/ 1084296 h 4247535"/>
              <a:gd name="connsiteX3002" fmla="*/ 12380372 w 13942035"/>
              <a:gd name="connsiteY3002" fmla="*/ 1088803 h 4247535"/>
              <a:gd name="connsiteX3003" fmla="*/ 12357184 w 13942035"/>
              <a:gd name="connsiteY3003" fmla="*/ 1087064 h 4247535"/>
              <a:gd name="connsiteX3004" fmla="*/ 12377208 w 13942035"/>
              <a:gd name="connsiteY3004" fmla="*/ 1042594 h 4247535"/>
              <a:gd name="connsiteX3005" fmla="*/ 12379232 w 13942035"/>
              <a:gd name="connsiteY3005" fmla="*/ 1045604 h 4247535"/>
              <a:gd name="connsiteX3006" fmla="*/ 12380380 w 13942035"/>
              <a:gd name="connsiteY3006" fmla="*/ 1037062 h 4247535"/>
              <a:gd name="connsiteX3007" fmla="*/ 12400779 w 13942035"/>
              <a:gd name="connsiteY3007" fmla="*/ 1023789 h 4247535"/>
              <a:gd name="connsiteX3008" fmla="*/ 13427146 w 13942035"/>
              <a:gd name="connsiteY3008" fmla="*/ 1011720 h 4247535"/>
              <a:gd name="connsiteX3009" fmla="*/ 13383828 w 13942035"/>
              <a:gd name="connsiteY3009" fmla="*/ 1020536 h 4247535"/>
              <a:gd name="connsiteX3010" fmla="*/ 13427146 w 13942035"/>
              <a:gd name="connsiteY3010" fmla="*/ 1011720 h 4247535"/>
              <a:gd name="connsiteX3011" fmla="*/ 12785013 w 13942035"/>
              <a:gd name="connsiteY3011" fmla="*/ 990187 h 4247535"/>
              <a:gd name="connsiteX3012" fmla="*/ 12841059 w 13942035"/>
              <a:gd name="connsiteY3012" fmla="*/ 1044788 h 4247535"/>
              <a:gd name="connsiteX3013" fmla="*/ 12762727 w 13942035"/>
              <a:gd name="connsiteY3013" fmla="*/ 1030698 h 4247535"/>
              <a:gd name="connsiteX3014" fmla="*/ 12785013 w 13942035"/>
              <a:gd name="connsiteY3014" fmla="*/ 990187 h 4247535"/>
              <a:gd name="connsiteX3015" fmla="*/ 12701513 w 13942035"/>
              <a:gd name="connsiteY3015" fmla="*/ 974998 h 4247535"/>
              <a:gd name="connsiteX3016" fmla="*/ 12716889 w 13942035"/>
              <a:gd name="connsiteY3016" fmla="*/ 992662 h 4247535"/>
              <a:gd name="connsiteX3017" fmla="*/ 12706604 w 13942035"/>
              <a:gd name="connsiteY3017" fmla="*/ 1011523 h 4247535"/>
              <a:gd name="connsiteX3018" fmla="*/ 12680462 w 13942035"/>
              <a:gd name="connsiteY3018" fmla="*/ 986087 h 4247535"/>
              <a:gd name="connsiteX3019" fmla="*/ 12701513 w 13942035"/>
              <a:gd name="connsiteY3019" fmla="*/ 974998 h 4247535"/>
              <a:gd name="connsiteX3020" fmla="*/ 12316522 w 13942035"/>
              <a:gd name="connsiteY3020" fmla="*/ 959111 h 4247535"/>
              <a:gd name="connsiteX3021" fmla="*/ 12345428 w 13942035"/>
              <a:gd name="connsiteY3021" fmla="*/ 979904 h 4247535"/>
              <a:gd name="connsiteX3022" fmla="*/ 12312453 w 13942035"/>
              <a:gd name="connsiteY3022" fmla="*/ 1032013 h 4247535"/>
              <a:gd name="connsiteX3023" fmla="*/ 12289482 w 13942035"/>
              <a:gd name="connsiteY3023" fmla="*/ 985465 h 4247535"/>
              <a:gd name="connsiteX3024" fmla="*/ 12298893 w 13942035"/>
              <a:gd name="connsiteY3024" fmla="*/ 966328 h 4247535"/>
              <a:gd name="connsiteX3025" fmla="*/ 12316522 w 13942035"/>
              <a:gd name="connsiteY3025" fmla="*/ 959111 h 4247535"/>
              <a:gd name="connsiteX3026" fmla="*/ 12595625 w 13942035"/>
              <a:gd name="connsiteY3026" fmla="*/ 949666 h 4247535"/>
              <a:gd name="connsiteX3027" fmla="*/ 12618790 w 13942035"/>
              <a:gd name="connsiteY3027" fmla="*/ 962503 h 4247535"/>
              <a:gd name="connsiteX3028" fmla="*/ 12623722 w 13942035"/>
              <a:gd name="connsiteY3028" fmla="*/ 980718 h 4247535"/>
              <a:gd name="connsiteX3029" fmla="*/ 12572693 w 13942035"/>
              <a:gd name="connsiteY3029" fmla="*/ 963201 h 4247535"/>
              <a:gd name="connsiteX3030" fmla="*/ 12595625 w 13942035"/>
              <a:gd name="connsiteY3030" fmla="*/ 949666 h 4247535"/>
              <a:gd name="connsiteX3031" fmla="*/ 11120593 w 13942035"/>
              <a:gd name="connsiteY3031" fmla="*/ 947152 h 4247535"/>
              <a:gd name="connsiteX3032" fmla="*/ 11122825 w 13942035"/>
              <a:gd name="connsiteY3032" fmla="*/ 948023 h 4247535"/>
              <a:gd name="connsiteX3033" fmla="*/ 11123314 w 13942035"/>
              <a:gd name="connsiteY3033" fmla="*/ 947701 h 4247535"/>
              <a:gd name="connsiteX3034" fmla="*/ 12374096 w 13942035"/>
              <a:gd name="connsiteY3034" fmla="*/ 932616 h 4247535"/>
              <a:gd name="connsiteX3035" fmla="*/ 12410024 w 13942035"/>
              <a:gd name="connsiteY3035" fmla="*/ 944603 h 4247535"/>
              <a:gd name="connsiteX3036" fmla="*/ 12418048 w 13942035"/>
              <a:gd name="connsiteY3036" fmla="*/ 950713 h 4247535"/>
              <a:gd name="connsiteX3037" fmla="*/ 12434715 w 13942035"/>
              <a:gd name="connsiteY3037" fmla="*/ 946953 h 4247535"/>
              <a:gd name="connsiteX3038" fmla="*/ 12375122 w 13942035"/>
              <a:gd name="connsiteY3038" fmla="*/ 990698 h 4247535"/>
              <a:gd name="connsiteX3039" fmla="*/ 12394169 w 13942035"/>
              <a:gd name="connsiteY3039" fmla="*/ 969467 h 4247535"/>
              <a:gd name="connsiteX3040" fmla="*/ 12383650 w 13942035"/>
              <a:gd name="connsiteY3040" fmla="*/ 959017 h 4247535"/>
              <a:gd name="connsiteX3041" fmla="*/ 12355412 w 13942035"/>
              <a:gd name="connsiteY3041" fmla="*/ 936472 h 4247535"/>
              <a:gd name="connsiteX3042" fmla="*/ 12374096 w 13942035"/>
              <a:gd name="connsiteY3042" fmla="*/ 932616 h 4247535"/>
              <a:gd name="connsiteX3043" fmla="*/ 12700553 w 13942035"/>
              <a:gd name="connsiteY3043" fmla="*/ 929668 h 4247535"/>
              <a:gd name="connsiteX3044" fmla="*/ 12681660 w 13942035"/>
              <a:gd name="connsiteY3044" fmla="*/ 953213 h 4247535"/>
              <a:gd name="connsiteX3045" fmla="*/ 12700553 w 13942035"/>
              <a:gd name="connsiteY3045" fmla="*/ 929668 h 4247535"/>
              <a:gd name="connsiteX3046" fmla="*/ 11064673 w 13942035"/>
              <a:gd name="connsiteY3046" fmla="*/ 928619 h 4247535"/>
              <a:gd name="connsiteX3047" fmla="*/ 11024141 w 13942035"/>
              <a:gd name="connsiteY3047" fmla="*/ 939216 h 4247535"/>
              <a:gd name="connsiteX3048" fmla="*/ 11017313 w 13942035"/>
              <a:gd name="connsiteY3048" fmla="*/ 937423 h 4247535"/>
              <a:gd name="connsiteX3049" fmla="*/ 11009564 w 13942035"/>
              <a:gd name="connsiteY3049" fmla="*/ 941128 h 4247535"/>
              <a:gd name="connsiteX3050" fmla="*/ 11006496 w 13942035"/>
              <a:gd name="connsiteY3050" fmla="*/ 961658 h 4247535"/>
              <a:gd name="connsiteX3051" fmla="*/ 11010567 w 13942035"/>
              <a:gd name="connsiteY3051" fmla="*/ 967424 h 4247535"/>
              <a:gd name="connsiteX3052" fmla="*/ 11034923 w 13942035"/>
              <a:gd name="connsiteY3052" fmla="*/ 950500 h 4247535"/>
              <a:gd name="connsiteX3053" fmla="*/ 11092768 w 13942035"/>
              <a:gd name="connsiteY3053" fmla="*/ 944224 h 4247535"/>
              <a:gd name="connsiteX3054" fmla="*/ 11095789 w 13942035"/>
              <a:gd name="connsiteY3054" fmla="*/ 942130 h 4247535"/>
              <a:gd name="connsiteX3055" fmla="*/ 11080659 w 13942035"/>
              <a:gd name="connsiteY3055" fmla="*/ 939069 h 4247535"/>
              <a:gd name="connsiteX3056" fmla="*/ 10911404 w 13942035"/>
              <a:gd name="connsiteY3056" fmla="*/ 900066 h 4247535"/>
              <a:gd name="connsiteX3057" fmla="*/ 10886863 w 13942035"/>
              <a:gd name="connsiteY3057" fmla="*/ 982189 h 4247535"/>
              <a:gd name="connsiteX3058" fmla="*/ 10899134 w 13942035"/>
              <a:gd name="connsiteY3058" fmla="*/ 1023253 h 4247535"/>
              <a:gd name="connsiteX3059" fmla="*/ 10911404 w 13942035"/>
              <a:gd name="connsiteY3059" fmla="*/ 1059180 h 4247535"/>
              <a:gd name="connsiteX3060" fmla="*/ 10912115 w 13942035"/>
              <a:gd name="connsiteY3060" fmla="*/ 1059478 h 4247535"/>
              <a:gd name="connsiteX3061" fmla="*/ 10904050 w 13942035"/>
              <a:gd name="connsiteY3061" fmla="*/ 1007845 h 4247535"/>
              <a:gd name="connsiteX3062" fmla="*/ 10905652 w 13942035"/>
              <a:gd name="connsiteY3062" fmla="*/ 978186 h 4247535"/>
              <a:gd name="connsiteX3063" fmla="*/ 10920002 w 13942035"/>
              <a:gd name="connsiteY3063" fmla="*/ 965346 h 4247535"/>
              <a:gd name="connsiteX3064" fmla="*/ 10918497 w 13942035"/>
              <a:gd name="connsiteY3064" fmla="*/ 958450 h 4247535"/>
              <a:gd name="connsiteX3065" fmla="*/ 10923673 w 13942035"/>
              <a:gd name="connsiteY3065" fmla="*/ 941127 h 4247535"/>
              <a:gd name="connsiteX3066" fmla="*/ 10948214 w 13942035"/>
              <a:gd name="connsiteY3066" fmla="*/ 941127 h 4247535"/>
              <a:gd name="connsiteX3067" fmla="*/ 10911404 w 13942035"/>
              <a:gd name="connsiteY3067" fmla="*/ 900066 h 4247535"/>
              <a:gd name="connsiteX3068" fmla="*/ 11459187 w 13942035"/>
              <a:gd name="connsiteY3068" fmla="*/ 886437 h 4247535"/>
              <a:gd name="connsiteX3069" fmla="*/ 11466890 w 13942035"/>
              <a:gd name="connsiteY3069" fmla="*/ 892443 h 4247535"/>
              <a:gd name="connsiteX3070" fmla="*/ 11450627 w 13942035"/>
              <a:gd name="connsiteY3070" fmla="*/ 1015878 h 4247535"/>
              <a:gd name="connsiteX3071" fmla="*/ 11435714 w 13942035"/>
              <a:gd name="connsiteY3071" fmla="*/ 896237 h 4247535"/>
              <a:gd name="connsiteX3072" fmla="*/ 11459187 w 13942035"/>
              <a:gd name="connsiteY3072" fmla="*/ 886437 h 4247535"/>
              <a:gd name="connsiteX3073" fmla="*/ 11520073 w 13942035"/>
              <a:gd name="connsiteY3073" fmla="*/ 884605 h 4247535"/>
              <a:gd name="connsiteX3074" fmla="*/ 11614902 w 13942035"/>
              <a:gd name="connsiteY3074" fmla="*/ 984951 h 4247535"/>
              <a:gd name="connsiteX3075" fmla="*/ 11546115 w 13942035"/>
              <a:gd name="connsiteY3075" fmla="*/ 964498 h 4247535"/>
              <a:gd name="connsiteX3076" fmla="*/ 11537065 w 13942035"/>
              <a:gd name="connsiteY3076" fmla="*/ 950851 h 4247535"/>
              <a:gd name="connsiteX3077" fmla="*/ 11529665 w 13942035"/>
              <a:gd name="connsiteY3077" fmla="*/ 969385 h 4247535"/>
              <a:gd name="connsiteX3078" fmla="*/ 11506055 w 13942035"/>
              <a:gd name="connsiteY3078" fmla="*/ 988045 h 4247535"/>
              <a:gd name="connsiteX3079" fmla="*/ 11481893 w 13942035"/>
              <a:gd name="connsiteY3079" fmla="*/ 982565 h 4247535"/>
              <a:gd name="connsiteX3080" fmla="*/ 11489813 w 13942035"/>
              <a:gd name="connsiteY3080" fmla="*/ 905321 h 4247535"/>
              <a:gd name="connsiteX3081" fmla="*/ 11502462 w 13942035"/>
              <a:gd name="connsiteY3081" fmla="*/ 890068 h 4247535"/>
              <a:gd name="connsiteX3082" fmla="*/ 11520341 w 13942035"/>
              <a:gd name="connsiteY3082" fmla="*/ 895552 h 4247535"/>
              <a:gd name="connsiteX3083" fmla="*/ 12131743 w 13942035"/>
              <a:gd name="connsiteY3083" fmla="*/ 876063 h 4247535"/>
              <a:gd name="connsiteX3084" fmla="*/ 12172958 w 13942035"/>
              <a:gd name="connsiteY3084" fmla="*/ 913752 h 4247535"/>
              <a:gd name="connsiteX3085" fmla="*/ 12173788 w 13942035"/>
              <a:gd name="connsiteY3085" fmla="*/ 921310 h 4247535"/>
              <a:gd name="connsiteX3086" fmla="*/ 12174128 w 13942035"/>
              <a:gd name="connsiteY3086" fmla="*/ 921434 h 4247535"/>
              <a:gd name="connsiteX3087" fmla="*/ 12217855 w 13942035"/>
              <a:gd name="connsiteY3087" fmla="*/ 974689 h 4247535"/>
              <a:gd name="connsiteX3088" fmla="*/ 12144613 w 13942035"/>
              <a:gd name="connsiteY3088" fmla="*/ 1011015 h 4247535"/>
              <a:gd name="connsiteX3089" fmla="*/ 12137710 w 13942035"/>
              <a:gd name="connsiteY3089" fmla="*/ 990573 h 4247535"/>
              <a:gd name="connsiteX3090" fmla="*/ 12100834 w 13942035"/>
              <a:gd name="connsiteY3090" fmla="*/ 966723 h 4247535"/>
              <a:gd name="connsiteX3091" fmla="*/ 12088488 w 13942035"/>
              <a:gd name="connsiteY3091" fmla="*/ 907041 h 4247535"/>
              <a:gd name="connsiteX3092" fmla="*/ 12131743 w 13942035"/>
              <a:gd name="connsiteY3092" fmla="*/ 876063 h 4247535"/>
              <a:gd name="connsiteX3093" fmla="*/ 12232816 w 13942035"/>
              <a:gd name="connsiteY3093" fmla="*/ 874971 h 4247535"/>
              <a:gd name="connsiteX3094" fmla="*/ 12246572 w 13942035"/>
              <a:gd name="connsiteY3094" fmla="*/ 918871 h 4247535"/>
              <a:gd name="connsiteX3095" fmla="*/ 12219684 w 13942035"/>
              <a:gd name="connsiteY3095" fmla="*/ 924082 h 4247535"/>
              <a:gd name="connsiteX3096" fmla="*/ 12232816 w 13942035"/>
              <a:gd name="connsiteY3096" fmla="*/ 874971 h 4247535"/>
              <a:gd name="connsiteX3097" fmla="*/ 13210985 w 13942035"/>
              <a:gd name="connsiteY3097" fmla="*/ 864322 h 4247535"/>
              <a:gd name="connsiteX3098" fmla="*/ 13259563 w 13942035"/>
              <a:gd name="connsiteY3098" fmla="*/ 891008 h 4247535"/>
              <a:gd name="connsiteX3099" fmla="*/ 13173189 w 13942035"/>
              <a:gd name="connsiteY3099" fmla="*/ 897494 h 4247535"/>
              <a:gd name="connsiteX3100" fmla="*/ 13185422 w 13942035"/>
              <a:gd name="connsiteY3100" fmla="*/ 872402 h 4247535"/>
              <a:gd name="connsiteX3101" fmla="*/ 13210985 w 13942035"/>
              <a:gd name="connsiteY3101" fmla="*/ 864322 h 4247535"/>
              <a:gd name="connsiteX3102" fmla="*/ 12865931 w 13942035"/>
              <a:gd name="connsiteY3102" fmla="*/ 851116 h 4247535"/>
              <a:gd name="connsiteX3103" fmla="*/ 12891583 w 13942035"/>
              <a:gd name="connsiteY3103" fmla="*/ 852118 h 4247535"/>
              <a:gd name="connsiteX3104" fmla="*/ 12918365 w 13942035"/>
              <a:gd name="connsiteY3104" fmla="*/ 893296 h 4247535"/>
              <a:gd name="connsiteX3105" fmla="*/ 12873836 w 13942035"/>
              <a:gd name="connsiteY3105" fmla="*/ 928118 h 4247535"/>
              <a:gd name="connsiteX3106" fmla="*/ 12843997 w 13942035"/>
              <a:gd name="connsiteY3106" fmla="*/ 881083 h 4247535"/>
              <a:gd name="connsiteX3107" fmla="*/ 12865931 w 13942035"/>
              <a:gd name="connsiteY3107" fmla="*/ 851116 h 4247535"/>
              <a:gd name="connsiteX3108" fmla="*/ 12498994 w 13942035"/>
              <a:gd name="connsiteY3108" fmla="*/ 848042 h 4247535"/>
              <a:gd name="connsiteX3109" fmla="*/ 12536864 w 13942035"/>
              <a:gd name="connsiteY3109" fmla="*/ 889966 h 4247535"/>
              <a:gd name="connsiteX3110" fmla="*/ 12481118 w 13942035"/>
              <a:gd name="connsiteY3110" fmla="*/ 880684 h 4247535"/>
              <a:gd name="connsiteX3111" fmla="*/ 12498994 w 13942035"/>
              <a:gd name="connsiteY3111" fmla="*/ 848042 h 4247535"/>
              <a:gd name="connsiteX3112" fmla="*/ 871168 w 13942035"/>
              <a:gd name="connsiteY3112" fmla="*/ 845778 h 4247535"/>
              <a:gd name="connsiteX3113" fmla="*/ 871168 w 13942035"/>
              <a:gd name="connsiteY3113" fmla="*/ 845780 h 4247535"/>
              <a:gd name="connsiteX3114" fmla="*/ 867909 w 13942035"/>
              <a:gd name="connsiteY3114" fmla="*/ 845779 h 4247535"/>
              <a:gd name="connsiteX3115" fmla="*/ 12416491 w 13942035"/>
              <a:gd name="connsiteY3115" fmla="*/ 816094 h 4247535"/>
              <a:gd name="connsiteX3116" fmla="*/ 12447237 w 13942035"/>
              <a:gd name="connsiteY3116" fmla="*/ 824771 h 4247535"/>
              <a:gd name="connsiteX3117" fmla="*/ 12456010 w 13942035"/>
              <a:gd name="connsiteY3117" fmla="*/ 842199 h 4247535"/>
              <a:gd name="connsiteX3118" fmla="*/ 12460672 w 13942035"/>
              <a:gd name="connsiteY3118" fmla="*/ 844783 h 4247535"/>
              <a:gd name="connsiteX3119" fmla="*/ 12458708 w 13942035"/>
              <a:gd name="connsiteY3119" fmla="*/ 847551 h 4247535"/>
              <a:gd name="connsiteX3120" fmla="*/ 12459591 w 13942035"/>
              <a:gd name="connsiteY3120" fmla="*/ 849303 h 4247535"/>
              <a:gd name="connsiteX3121" fmla="*/ 12427780 w 13942035"/>
              <a:gd name="connsiteY3121" fmla="*/ 919395 h 4247535"/>
              <a:gd name="connsiteX3122" fmla="*/ 12364471 w 13942035"/>
              <a:gd name="connsiteY3122" fmla="*/ 837039 h 4247535"/>
              <a:gd name="connsiteX3123" fmla="*/ 12416491 w 13942035"/>
              <a:gd name="connsiteY3123" fmla="*/ 816094 h 4247535"/>
              <a:gd name="connsiteX3124" fmla="*/ 12745381 w 13942035"/>
              <a:gd name="connsiteY3124" fmla="*/ 813732 h 4247535"/>
              <a:gd name="connsiteX3125" fmla="*/ 12710673 w 13942035"/>
              <a:gd name="connsiteY3125" fmla="*/ 828163 h 4247535"/>
              <a:gd name="connsiteX3126" fmla="*/ 12745381 w 13942035"/>
              <a:gd name="connsiteY3126" fmla="*/ 813732 h 4247535"/>
              <a:gd name="connsiteX3127" fmla="*/ 11533086 w 13942035"/>
              <a:gd name="connsiteY3127" fmla="*/ 798428 h 4247535"/>
              <a:gd name="connsiteX3128" fmla="*/ 11564462 w 13942035"/>
              <a:gd name="connsiteY3128" fmla="*/ 813404 h 4247535"/>
              <a:gd name="connsiteX3129" fmla="*/ 11559103 w 13942035"/>
              <a:gd name="connsiteY3129" fmla="*/ 846668 h 4247535"/>
              <a:gd name="connsiteX3130" fmla="*/ 11508095 w 13942035"/>
              <a:gd name="connsiteY3130" fmla="*/ 827702 h 4247535"/>
              <a:gd name="connsiteX3131" fmla="*/ 11533086 w 13942035"/>
              <a:gd name="connsiteY3131" fmla="*/ 798428 h 4247535"/>
              <a:gd name="connsiteX3132" fmla="*/ 12614226 w 13942035"/>
              <a:gd name="connsiteY3132" fmla="*/ 771940 h 4247535"/>
              <a:gd name="connsiteX3133" fmla="*/ 12646669 w 13942035"/>
              <a:gd name="connsiteY3133" fmla="*/ 817462 h 4247535"/>
              <a:gd name="connsiteX3134" fmla="*/ 12631664 w 13942035"/>
              <a:gd name="connsiteY3134" fmla="*/ 835313 h 4247535"/>
              <a:gd name="connsiteX3135" fmla="*/ 12633254 w 13942035"/>
              <a:gd name="connsiteY3135" fmla="*/ 835217 h 4247535"/>
              <a:gd name="connsiteX3136" fmla="*/ 12692594 w 13942035"/>
              <a:gd name="connsiteY3136" fmla="*/ 885588 h 4247535"/>
              <a:gd name="connsiteX3137" fmla="*/ 12661336 w 13942035"/>
              <a:gd name="connsiteY3137" fmla="*/ 903041 h 4247535"/>
              <a:gd name="connsiteX3138" fmla="*/ 12648868 w 13942035"/>
              <a:gd name="connsiteY3138" fmla="*/ 901182 h 4247535"/>
              <a:gd name="connsiteX3139" fmla="*/ 12665882 w 13942035"/>
              <a:gd name="connsiteY3139" fmla="*/ 908639 h 4247535"/>
              <a:gd name="connsiteX3140" fmla="*/ 12644683 w 13942035"/>
              <a:gd name="connsiteY3140" fmla="*/ 924075 h 4247535"/>
              <a:gd name="connsiteX3141" fmla="*/ 12639167 w 13942035"/>
              <a:gd name="connsiteY3141" fmla="*/ 899735 h 4247535"/>
              <a:gd name="connsiteX3142" fmla="*/ 12632955 w 13942035"/>
              <a:gd name="connsiteY3142" fmla="*/ 898810 h 4247535"/>
              <a:gd name="connsiteX3143" fmla="*/ 12616961 w 13942035"/>
              <a:gd name="connsiteY3143" fmla="*/ 921008 h 4247535"/>
              <a:gd name="connsiteX3144" fmla="*/ 12539865 w 13942035"/>
              <a:gd name="connsiteY3144" fmla="*/ 924268 h 4247535"/>
              <a:gd name="connsiteX3145" fmla="*/ 12578363 w 13942035"/>
              <a:gd name="connsiteY3145" fmla="*/ 878775 h 4247535"/>
              <a:gd name="connsiteX3146" fmla="*/ 12596311 w 13942035"/>
              <a:gd name="connsiteY3146" fmla="*/ 879938 h 4247535"/>
              <a:gd name="connsiteX3147" fmla="*/ 12573556 w 13942035"/>
              <a:gd name="connsiteY3147" fmla="*/ 861648 h 4247535"/>
              <a:gd name="connsiteX3148" fmla="*/ 12603701 w 13942035"/>
              <a:gd name="connsiteY3148" fmla="*/ 836957 h 4247535"/>
              <a:gd name="connsiteX3149" fmla="*/ 12630451 w 13942035"/>
              <a:gd name="connsiteY3149" fmla="*/ 835385 h 4247535"/>
              <a:gd name="connsiteX3150" fmla="*/ 12612019 w 13942035"/>
              <a:gd name="connsiteY3150" fmla="*/ 809197 h 4247535"/>
              <a:gd name="connsiteX3151" fmla="*/ 12599895 w 13942035"/>
              <a:gd name="connsiteY3151" fmla="*/ 784262 h 4247535"/>
              <a:gd name="connsiteX3152" fmla="*/ 12614226 w 13942035"/>
              <a:gd name="connsiteY3152" fmla="*/ 771940 h 4247535"/>
              <a:gd name="connsiteX3153" fmla="*/ 12249271 w 13942035"/>
              <a:gd name="connsiteY3153" fmla="*/ 757052 h 4247535"/>
              <a:gd name="connsiteX3154" fmla="*/ 12243996 w 13942035"/>
              <a:gd name="connsiteY3154" fmla="*/ 757395 h 4247535"/>
              <a:gd name="connsiteX3155" fmla="*/ 12241487 w 13942035"/>
              <a:gd name="connsiteY3155" fmla="*/ 759270 h 4247535"/>
              <a:gd name="connsiteX3156" fmla="*/ 12243322 w 13942035"/>
              <a:gd name="connsiteY3156" fmla="*/ 770580 h 4247535"/>
              <a:gd name="connsiteX3157" fmla="*/ 12482885 w 13942035"/>
              <a:gd name="connsiteY3157" fmla="*/ 752414 h 4247535"/>
              <a:gd name="connsiteX3158" fmla="*/ 12494877 w 13942035"/>
              <a:gd name="connsiteY3158" fmla="*/ 760406 h 4247535"/>
              <a:gd name="connsiteX3159" fmla="*/ 12499272 w 13942035"/>
              <a:gd name="connsiteY3159" fmla="*/ 757583 h 4247535"/>
              <a:gd name="connsiteX3160" fmla="*/ 12525987 w 13942035"/>
              <a:gd name="connsiteY3160" fmla="*/ 765706 h 4247535"/>
              <a:gd name="connsiteX3161" fmla="*/ 12523719 w 13942035"/>
              <a:gd name="connsiteY3161" fmla="*/ 820581 h 4247535"/>
              <a:gd name="connsiteX3162" fmla="*/ 12480975 w 13942035"/>
              <a:gd name="connsiteY3162" fmla="*/ 827262 h 4247535"/>
              <a:gd name="connsiteX3163" fmla="*/ 12471024 w 13942035"/>
              <a:gd name="connsiteY3163" fmla="*/ 791398 h 4247535"/>
              <a:gd name="connsiteX3164" fmla="*/ 12473619 w 13942035"/>
              <a:gd name="connsiteY3164" fmla="*/ 783072 h 4247535"/>
              <a:gd name="connsiteX3165" fmla="*/ 12452590 w 13942035"/>
              <a:gd name="connsiteY3165" fmla="*/ 771486 h 4247535"/>
              <a:gd name="connsiteX3166" fmla="*/ 12482885 w 13942035"/>
              <a:gd name="connsiteY3166" fmla="*/ 752414 h 4247535"/>
              <a:gd name="connsiteX3167" fmla="*/ 13311536 w 13942035"/>
              <a:gd name="connsiteY3167" fmla="*/ 749277 h 4247535"/>
              <a:gd name="connsiteX3168" fmla="*/ 13355370 w 13942035"/>
              <a:gd name="connsiteY3168" fmla="*/ 765839 h 4247535"/>
              <a:gd name="connsiteX3169" fmla="*/ 13367074 w 13942035"/>
              <a:gd name="connsiteY3169" fmla="*/ 782274 h 4247535"/>
              <a:gd name="connsiteX3170" fmla="*/ 13283265 w 13942035"/>
              <a:gd name="connsiteY3170" fmla="*/ 852527 h 4247535"/>
              <a:gd name="connsiteX3171" fmla="*/ 13264021 w 13942035"/>
              <a:gd name="connsiteY3171" fmla="*/ 812879 h 4247535"/>
              <a:gd name="connsiteX3172" fmla="*/ 13295383 w 13942035"/>
              <a:gd name="connsiteY3172" fmla="*/ 761224 h 4247535"/>
              <a:gd name="connsiteX3173" fmla="*/ 13311536 w 13942035"/>
              <a:gd name="connsiteY3173" fmla="*/ 749277 h 4247535"/>
              <a:gd name="connsiteX3174" fmla="*/ 12680898 w 13942035"/>
              <a:gd name="connsiteY3174" fmla="*/ 707707 h 4247535"/>
              <a:gd name="connsiteX3175" fmla="*/ 12700790 w 13942035"/>
              <a:gd name="connsiteY3175" fmla="*/ 734917 h 4247535"/>
              <a:gd name="connsiteX3176" fmla="*/ 12702393 w 13942035"/>
              <a:gd name="connsiteY3176" fmla="*/ 749276 h 4247535"/>
              <a:gd name="connsiteX3177" fmla="*/ 12632928 w 13942035"/>
              <a:gd name="connsiteY3177" fmla="*/ 757431 h 4247535"/>
              <a:gd name="connsiteX3178" fmla="*/ 12634185 w 13942035"/>
              <a:gd name="connsiteY3178" fmla="*/ 726366 h 4247535"/>
              <a:gd name="connsiteX3179" fmla="*/ 12668004 w 13942035"/>
              <a:gd name="connsiteY3179" fmla="*/ 708341 h 4247535"/>
              <a:gd name="connsiteX3180" fmla="*/ 12680898 w 13942035"/>
              <a:gd name="connsiteY3180" fmla="*/ 707707 h 4247535"/>
              <a:gd name="connsiteX3181" fmla="*/ 12186751 w 13942035"/>
              <a:gd name="connsiteY3181" fmla="*/ 678247 h 4247535"/>
              <a:gd name="connsiteX3182" fmla="*/ 12199804 w 13942035"/>
              <a:gd name="connsiteY3182" fmla="*/ 680155 h 4247535"/>
              <a:gd name="connsiteX3183" fmla="*/ 12210861 w 13942035"/>
              <a:gd name="connsiteY3183" fmla="*/ 694818 h 4247535"/>
              <a:gd name="connsiteX3184" fmla="*/ 12213058 w 13942035"/>
              <a:gd name="connsiteY3184" fmla="*/ 692941 h 4247535"/>
              <a:gd name="connsiteX3185" fmla="*/ 12259909 w 13942035"/>
              <a:gd name="connsiteY3185" fmla="*/ 720847 h 4247535"/>
              <a:gd name="connsiteX3186" fmla="*/ 12257046 w 13942035"/>
              <a:gd name="connsiteY3186" fmla="*/ 729947 h 4247535"/>
              <a:gd name="connsiteX3187" fmla="*/ 12284012 w 13942035"/>
              <a:gd name="connsiteY3187" fmla="*/ 724828 h 4247535"/>
              <a:gd name="connsiteX3188" fmla="*/ 12290794 w 13942035"/>
              <a:gd name="connsiteY3188" fmla="*/ 721786 h 4247535"/>
              <a:gd name="connsiteX3189" fmla="*/ 12312827 w 13942035"/>
              <a:gd name="connsiteY3189" fmla="*/ 716054 h 4247535"/>
              <a:gd name="connsiteX3190" fmla="*/ 12309887 w 13942035"/>
              <a:gd name="connsiteY3190" fmla="*/ 727878 h 4247535"/>
              <a:gd name="connsiteX3191" fmla="*/ 12313442 w 13942035"/>
              <a:gd name="connsiteY3191" fmla="*/ 729825 h 4247535"/>
              <a:gd name="connsiteX3192" fmla="*/ 12317236 w 13942035"/>
              <a:gd name="connsiteY3192" fmla="*/ 726946 h 4247535"/>
              <a:gd name="connsiteX3193" fmla="*/ 12333080 w 13942035"/>
              <a:gd name="connsiteY3193" fmla="*/ 744158 h 4247535"/>
              <a:gd name="connsiteX3194" fmla="*/ 12327370 w 13942035"/>
              <a:gd name="connsiteY3194" fmla="*/ 756610 h 4247535"/>
              <a:gd name="connsiteX3195" fmla="*/ 12330123 w 13942035"/>
              <a:gd name="connsiteY3195" fmla="*/ 769105 h 4247535"/>
              <a:gd name="connsiteX3196" fmla="*/ 12323953 w 13942035"/>
              <a:gd name="connsiteY3196" fmla="*/ 764064 h 4247535"/>
              <a:gd name="connsiteX3197" fmla="*/ 12317434 w 13942035"/>
              <a:gd name="connsiteY3197" fmla="*/ 778285 h 4247535"/>
              <a:gd name="connsiteX3198" fmla="*/ 12284805 w 13942035"/>
              <a:gd name="connsiteY3198" fmla="*/ 773514 h 4247535"/>
              <a:gd name="connsiteX3199" fmla="*/ 12290688 w 13942035"/>
              <a:gd name="connsiteY3199" fmla="*/ 756484 h 4247535"/>
              <a:gd name="connsiteX3200" fmla="*/ 12289047 w 13942035"/>
              <a:gd name="connsiteY3200" fmla="*/ 758089 h 4247535"/>
              <a:gd name="connsiteX3201" fmla="*/ 12243574 w 13942035"/>
              <a:gd name="connsiteY3201" fmla="*/ 772144 h 4247535"/>
              <a:gd name="connsiteX3202" fmla="*/ 12247338 w 13942035"/>
              <a:gd name="connsiteY3202" fmla="*/ 795341 h 4247535"/>
              <a:gd name="connsiteX3203" fmla="*/ 12191952 w 13942035"/>
              <a:gd name="connsiteY3203" fmla="*/ 905038 h 4247535"/>
              <a:gd name="connsiteX3204" fmla="*/ 12156146 w 13942035"/>
              <a:gd name="connsiteY3204" fmla="*/ 871673 h 4247535"/>
              <a:gd name="connsiteX3205" fmla="*/ 12144335 w 13942035"/>
              <a:gd name="connsiteY3205" fmla="*/ 843879 h 4247535"/>
              <a:gd name="connsiteX3206" fmla="*/ 12141041 w 13942035"/>
              <a:gd name="connsiteY3206" fmla="*/ 841121 h 4247535"/>
              <a:gd name="connsiteX3207" fmla="*/ 12141853 w 13942035"/>
              <a:gd name="connsiteY3207" fmla="*/ 838032 h 4247535"/>
              <a:gd name="connsiteX3208" fmla="*/ 12137502 w 13942035"/>
              <a:gd name="connsiteY3208" fmla="*/ 827802 h 4247535"/>
              <a:gd name="connsiteX3209" fmla="*/ 12186751 w 13942035"/>
              <a:gd name="connsiteY3209" fmla="*/ 678247 h 4247535"/>
              <a:gd name="connsiteX3210" fmla="*/ 12064335 w 13942035"/>
              <a:gd name="connsiteY3210" fmla="*/ 667167 h 4247535"/>
              <a:gd name="connsiteX3211" fmla="*/ 12091686 w 13942035"/>
              <a:gd name="connsiteY3211" fmla="*/ 686716 h 4247535"/>
              <a:gd name="connsiteX3212" fmla="*/ 12023897 w 13942035"/>
              <a:gd name="connsiteY3212" fmla="*/ 704123 h 4247535"/>
              <a:gd name="connsiteX3213" fmla="*/ 12020809 w 13942035"/>
              <a:gd name="connsiteY3213" fmla="*/ 671145 h 4247535"/>
              <a:gd name="connsiteX3214" fmla="*/ 12064335 w 13942035"/>
              <a:gd name="connsiteY3214" fmla="*/ 667167 h 4247535"/>
              <a:gd name="connsiteX3215" fmla="*/ 12685004 w 13942035"/>
              <a:gd name="connsiteY3215" fmla="*/ 643705 h 4247535"/>
              <a:gd name="connsiteX3216" fmla="*/ 12730316 w 13942035"/>
              <a:gd name="connsiteY3216" fmla="*/ 670890 h 4247535"/>
              <a:gd name="connsiteX3217" fmla="*/ 12691894 w 13942035"/>
              <a:gd name="connsiteY3217" fmla="*/ 712150 h 4247535"/>
              <a:gd name="connsiteX3218" fmla="*/ 12685004 w 13942035"/>
              <a:gd name="connsiteY3218" fmla="*/ 643705 h 4247535"/>
              <a:gd name="connsiteX3219" fmla="*/ 12787042 w 13942035"/>
              <a:gd name="connsiteY3219" fmla="*/ 612687 h 4247535"/>
              <a:gd name="connsiteX3220" fmla="*/ 12830340 w 13942035"/>
              <a:gd name="connsiteY3220" fmla="*/ 627447 h 4247535"/>
              <a:gd name="connsiteX3221" fmla="*/ 12730523 w 13942035"/>
              <a:gd name="connsiteY3221" fmla="*/ 650658 h 4247535"/>
              <a:gd name="connsiteX3222" fmla="*/ 12740232 w 13942035"/>
              <a:gd name="connsiteY3222" fmla="*/ 622183 h 4247535"/>
              <a:gd name="connsiteX3223" fmla="*/ 12787042 w 13942035"/>
              <a:gd name="connsiteY3223" fmla="*/ 612687 h 4247535"/>
              <a:gd name="connsiteX3224" fmla="*/ 11933643 w 13942035"/>
              <a:gd name="connsiteY3224" fmla="*/ 572345 h 4247535"/>
              <a:gd name="connsiteX3225" fmla="*/ 11949665 w 13942035"/>
              <a:gd name="connsiteY3225" fmla="*/ 586882 h 4247535"/>
              <a:gd name="connsiteX3226" fmla="*/ 11963279 w 13942035"/>
              <a:gd name="connsiteY3226" fmla="*/ 580311 h 4247535"/>
              <a:gd name="connsiteX3227" fmla="*/ 11987192 w 13942035"/>
              <a:gd name="connsiteY3227" fmla="*/ 599823 h 4247535"/>
              <a:gd name="connsiteX3228" fmla="*/ 11979682 w 13942035"/>
              <a:gd name="connsiteY3228" fmla="*/ 637828 h 4247535"/>
              <a:gd name="connsiteX3229" fmla="*/ 11979423 w 13942035"/>
              <a:gd name="connsiteY3229" fmla="*/ 644565 h 4247535"/>
              <a:gd name="connsiteX3230" fmla="*/ 11964199 w 13942035"/>
              <a:gd name="connsiteY3230" fmla="*/ 639116 h 4247535"/>
              <a:gd name="connsiteX3231" fmla="*/ 11959825 w 13942035"/>
              <a:gd name="connsiteY3231" fmla="*/ 640436 h 4247535"/>
              <a:gd name="connsiteX3232" fmla="*/ 11957536 w 13942035"/>
              <a:gd name="connsiteY3232" fmla="*/ 636727 h 4247535"/>
              <a:gd name="connsiteX3233" fmla="*/ 11948594 w 13942035"/>
              <a:gd name="connsiteY3233" fmla="*/ 633530 h 4247535"/>
              <a:gd name="connsiteX3234" fmla="*/ 11914548 w 13942035"/>
              <a:gd name="connsiteY3234" fmla="*/ 601328 h 4247535"/>
              <a:gd name="connsiteX3235" fmla="*/ 11933643 w 13942035"/>
              <a:gd name="connsiteY3235" fmla="*/ 572345 h 4247535"/>
              <a:gd name="connsiteX3236" fmla="*/ 12120245 w 13942035"/>
              <a:gd name="connsiteY3236" fmla="*/ 560252 h 4247535"/>
              <a:gd name="connsiteX3237" fmla="*/ 12157090 w 13942035"/>
              <a:gd name="connsiteY3237" fmla="*/ 612961 h 4247535"/>
              <a:gd name="connsiteX3238" fmla="*/ 12120245 w 13942035"/>
              <a:gd name="connsiteY3238" fmla="*/ 560252 h 4247535"/>
              <a:gd name="connsiteX3239" fmla="*/ 12861905 w 13942035"/>
              <a:gd name="connsiteY3239" fmla="*/ 542534 h 4247535"/>
              <a:gd name="connsiteX3240" fmla="*/ 12893118 w 13942035"/>
              <a:gd name="connsiteY3240" fmla="*/ 546714 h 4247535"/>
              <a:gd name="connsiteX3241" fmla="*/ 12836327 w 13942035"/>
              <a:gd name="connsiteY3241" fmla="*/ 580234 h 4247535"/>
              <a:gd name="connsiteX3242" fmla="*/ 12824923 w 13942035"/>
              <a:gd name="connsiteY3242" fmla="*/ 557355 h 4247535"/>
              <a:gd name="connsiteX3243" fmla="*/ 12837373 w 13942035"/>
              <a:gd name="connsiteY3243" fmla="*/ 542742 h 4247535"/>
              <a:gd name="connsiteX3244" fmla="*/ 12861905 w 13942035"/>
              <a:gd name="connsiteY3244" fmla="*/ 542534 h 4247535"/>
              <a:gd name="connsiteX3245" fmla="*/ 13019813 w 13942035"/>
              <a:gd name="connsiteY3245" fmla="*/ 540148 h 4247535"/>
              <a:gd name="connsiteX3246" fmla="*/ 13082703 w 13942035"/>
              <a:gd name="connsiteY3246" fmla="*/ 545867 h 4247535"/>
              <a:gd name="connsiteX3247" fmla="*/ 12953273 w 13942035"/>
              <a:gd name="connsiteY3247" fmla="*/ 542797 h 4247535"/>
              <a:gd name="connsiteX3248" fmla="*/ 13019813 w 13942035"/>
              <a:gd name="connsiteY3248" fmla="*/ 540148 h 4247535"/>
              <a:gd name="connsiteX3249" fmla="*/ 11361278 w 13942035"/>
              <a:gd name="connsiteY3249" fmla="*/ 532300 h 4247535"/>
              <a:gd name="connsiteX3250" fmla="*/ 11376601 w 13942035"/>
              <a:gd name="connsiteY3250" fmla="*/ 534940 h 4247535"/>
              <a:gd name="connsiteX3251" fmla="*/ 11364454 w 13942035"/>
              <a:gd name="connsiteY3251" fmla="*/ 570662 h 4247535"/>
              <a:gd name="connsiteX3252" fmla="*/ 11348873 w 13942035"/>
              <a:gd name="connsiteY3252" fmla="*/ 536137 h 4247535"/>
              <a:gd name="connsiteX3253" fmla="*/ 11361278 w 13942035"/>
              <a:gd name="connsiteY3253" fmla="*/ 532300 h 4247535"/>
              <a:gd name="connsiteX3254" fmla="*/ 12313900 w 13942035"/>
              <a:gd name="connsiteY3254" fmla="*/ 515354 h 4247535"/>
              <a:gd name="connsiteX3255" fmla="*/ 12338144 w 13942035"/>
              <a:gd name="connsiteY3255" fmla="*/ 520634 h 4247535"/>
              <a:gd name="connsiteX3256" fmla="*/ 12313900 w 13942035"/>
              <a:gd name="connsiteY3256" fmla="*/ 515354 h 4247535"/>
              <a:gd name="connsiteX3257" fmla="*/ 12061106 w 13942035"/>
              <a:gd name="connsiteY3257" fmla="*/ 507360 h 4247535"/>
              <a:gd name="connsiteX3258" fmla="*/ 12076831 w 13942035"/>
              <a:gd name="connsiteY3258" fmla="*/ 507633 h 4247535"/>
              <a:gd name="connsiteX3259" fmla="*/ 12045751 w 13942035"/>
              <a:gd name="connsiteY3259" fmla="*/ 546637 h 4247535"/>
              <a:gd name="connsiteX3260" fmla="*/ 12061106 w 13942035"/>
              <a:gd name="connsiteY3260" fmla="*/ 507360 h 4247535"/>
              <a:gd name="connsiteX3261" fmla="*/ 11071422 w 13942035"/>
              <a:gd name="connsiteY3261" fmla="*/ 506820 h 4247535"/>
              <a:gd name="connsiteX3262" fmla="*/ 11081644 w 13942035"/>
              <a:gd name="connsiteY3262" fmla="*/ 523294 h 4247535"/>
              <a:gd name="connsiteX3263" fmla="*/ 11047344 w 13942035"/>
              <a:gd name="connsiteY3263" fmla="*/ 508080 h 4247535"/>
              <a:gd name="connsiteX3264" fmla="*/ 11071422 w 13942035"/>
              <a:gd name="connsiteY3264" fmla="*/ 506820 h 4247535"/>
              <a:gd name="connsiteX3265" fmla="*/ 12674596 w 13942035"/>
              <a:gd name="connsiteY3265" fmla="*/ 501901 h 4247535"/>
              <a:gd name="connsiteX3266" fmla="*/ 12704559 w 13942035"/>
              <a:gd name="connsiteY3266" fmla="*/ 525335 h 4247535"/>
              <a:gd name="connsiteX3267" fmla="*/ 12693780 w 13942035"/>
              <a:gd name="connsiteY3267" fmla="*/ 537568 h 4247535"/>
              <a:gd name="connsiteX3268" fmla="*/ 12684080 w 13942035"/>
              <a:gd name="connsiteY3268" fmla="*/ 536282 h 4247535"/>
              <a:gd name="connsiteX3269" fmla="*/ 12665445 w 13942035"/>
              <a:gd name="connsiteY3269" fmla="*/ 506713 h 4247535"/>
              <a:gd name="connsiteX3270" fmla="*/ 12674596 w 13942035"/>
              <a:gd name="connsiteY3270" fmla="*/ 501901 h 4247535"/>
              <a:gd name="connsiteX3271" fmla="*/ 13189196 w 13942035"/>
              <a:gd name="connsiteY3271" fmla="*/ 496197 h 4247535"/>
              <a:gd name="connsiteX3272" fmla="*/ 13219502 w 13942035"/>
              <a:gd name="connsiteY3272" fmla="*/ 502391 h 4247535"/>
              <a:gd name="connsiteX3273" fmla="*/ 13213858 w 13942035"/>
              <a:gd name="connsiteY3273" fmla="*/ 526907 h 4247535"/>
              <a:gd name="connsiteX3274" fmla="*/ 13200530 w 13942035"/>
              <a:gd name="connsiteY3274" fmla="*/ 533707 h 4247535"/>
              <a:gd name="connsiteX3275" fmla="*/ 13156724 w 13942035"/>
              <a:gd name="connsiteY3275" fmla="*/ 513128 h 4247535"/>
              <a:gd name="connsiteX3276" fmla="*/ 13165255 w 13942035"/>
              <a:gd name="connsiteY3276" fmla="*/ 499232 h 4247535"/>
              <a:gd name="connsiteX3277" fmla="*/ 13189196 w 13942035"/>
              <a:gd name="connsiteY3277" fmla="*/ 496197 h 4247535"/>
              <a:gd name="connsiteX3278" fmla="*/ 11196234 w 13942035"/>
              <a:gd name="connsiteY3278" fmla="*/ 494204 h 4247535"/>
              <a:gd name="connsiteX3279" fmla="*/ 11184000 w 13942035"/>
              <a:gd name="connsiteY3279" fmla="*/ 524034 h 4247535"/>
              <a:gd name="connsiteX3280" fmla="*/ 11156152 w 13942035"/>
              <a:gd name="connsiteY3280" fmla="*/ 512352 h 4247535"/>
              <a:gd name="connsiteX3281" fmla="*/ 11173856 w 13942035"/>
              <a:gd name="connsiteY3281" fmla="*/ 495340 h 4247535"/>
              <a:gd name="connsiteX3282" fmla="*/ 11196234 w 13942035"/>
              <a:gd name="connsiteY3282" fmla="*/ 494204 h 4247535"/>
              <a:gd name="connsiteX3283" fmla="*/ 11945517 w 13942035"/>
              <a:gd name="connsiteY3283" fmla="*/ 487968 h 4247535"/>
              <a:gd name="connsiteX3284" fmla="*/ 11966790 w 13942035"/>
              <a:gd name="connsiteY3284" fmla="*/ 494288 h 4247535"/>
              <a:gd name="connsiteX3285" fmla="*/ 11932613 w 13942035"/>
              <a:gd name="connsiteY3285" fmla="*/ 510379 h 4247535"/>
              <a:gd name="connsiteX3286" fmla="*/ 11945517 w 13942035"/>
              <a:gd name="connsiteY3286" fmla="*/ 487968 h 4247535"/>
              <a:gd name="connsiteX3287" fmla="*/ 12028831 w 13942035"/>
              <a:gd name="connsiteY3287" fmla="*/ 481977 h 4247535"/>
              <a:gd name="connsiteX3288" fmla="*/ 12059760 w 13942035"/>
              <a:gd name="connsiteY3288" fmla="*/ 488563 h 4247535"/>
              <a:gd name="connsiteX3289" fmla="*/ 11968006 w 13942035"/>
              <a:gd name="connsiteY3289" fmla="*/ 542979 h 4247535"/>
              <a:gd name="connsiteX3290" fmla="*/ 12003065 w 13942035"/>
              <a:gd name="connsiteY3290" fmla="*/ 495597 h 4247535"/>
              <a:gd name="connsiteX3291" fmla="*/ 12028831 w 13942035"/>
              <a:gd name="connsiteY3291" fmla="*/ 481977 h 4247535"/>
              <a:gd name="connsiteX3292" fmla="*/ 13234800 w 13942035"/>
              <a:gd name="connsiteY3292" fmla="*/ 462627 h 4247535"/>
              <a:gd name="connsiteX3293" fmla="*/ 13287694 w 13942035"/>
              <a:gd name="connsiteY3293" fmla="*/ 506423 h 4247535"/>
              <a:gd name="connsiteX3294" fmla="*/ 13218990 w 13942035"/>
              <a:gd name="connsiteY3294" fmla="*/ 476397 h 4247535"/>
              <a:gd name="connsiteX3295" fmla="*/ 13234800 w 13942035"/>
              <a:gd name="connsiteY3295" fmla="*/ 462627 h 4247535"/>
              <a:gd name="connsiteX3296" fmla="*/ 12540269 w 13942035"/>
              <a:gd name="connsiteY3296" fmla="*/ 443328 h 4247535"/>
              <a:gd name="connsiteX3297" fmla="*/ 12593151 w 13942035"/>
              <a:gd name="connsiteY3297" fmla="*/ 482000 h 4247535"/>
              <a:gd name="connsiteX3298" fmla="*/ 12611840 w 13942035"/>
              <a:gd name="connsiteY3298" fmla="*/ 472275 h 4247535"/>
              <a:gd name="connsiteX3299" fmla="*/ 12608568 w 13942035"/>
              <a:gd name="connsiteY3299" fmla="*/ 547151 h 4247535"/>
              <a:gd name="connsiteX3300" fmla="*/ 12569787 w 13942035"/>
              <a:gd name="connsiteY3300" fmla="*/ 513139 h 4247535"/>
              <a:gd name="connsiteX3301" fmla="*/ 12577659 w 13942035"/>
              <a:gd name="connsiteY3301" fmla="*/ 497826 h 4247535"/>
              <a:gd name="connsiteX3302" fmla="*/ 12565670 w 13942035"/>
              <a:gd name="connsiteY3302" fmla="*/ 493191 h 4247535"/>
              <a:gd name="connsiteX3303" fmla="*/ 12540269 w 13942035"/>
              <a:gd name="connsiteY3303" fmla="*/ 443328 h 4247535"/>
              <a:gd name="connsiteX3304" fmla="*/ 12034237 w 13942035"/>
              <a:gd name="connsiteY3304" fmla="*/ 416966 h 4247535"/>
              <a:gd name="connsiteX3305" fmla="*/ 12083584 w 13942035"/>
              <a:gd name="connsiteY3305" fmla="*/ 459148 h 4247535"/>
              <a:gd name="connsiteX3306" fmla="*/ 11975630 w 13942035"/>
              <a:gd name="connsiteY3306" fmla="*/ 425305 h 4247535"/>
              <a:gd name="connsiteX3307" fmla="*/ 12034237 w 13942035"/>
              <a:gd name="connsiteY3307" fmla="*/ 416966 h 4247535"/>
              <a:gd name="connsiteX3308" fmla="*/ 11131809 w 13942035"/>
              <a:gd name="connsiteY3308" fmla="*/ 410063 h 4247535"/>
              <a:gd name="connsiteX3309" fmla="*/ 11147470 w 13942035"/>
              <a:gd name="connsiteY3309" fmla="*/ 455532 h 4247535"/>
              <a:gd name="connsiteX3310" fmla="*/ 11130260 w 13942035"/>
              <a:gd name="connsiteY3310" fmla="*/ 435071 h 4247535"/>
              <a:gd name="connsiteX3311" fmla="*/ 11131809 w 13942035"/>
              <a:gd name="connsiteY3311" fmla="*/ 410063 h 4247535"/>
              <a:gd name="connsiteX3312" fmla="*/ 12474188 w 13942035"/>
              <a:gd name="connsiteY3312" fmla="*/ 397209 h 4247535"/>
              <a:gd name="connsiteX3313" fmla="*/ 12504755 w 13942035"/>
              <a:gd name="connsiteY3313" fmla="*/ 421726 h 4247535"/>
              <a:gd name="connsiteX3314" fmla="*/ 12462028 w 13942035"/>
              <a:gd name="connsiteY3314" fmla="*/ 418933 h 4247535"/>
              <a:gd name="connsiteX3315" fmla="*/ 12462580 w 13942035"/>
              <a:gd name="connsiteY3315" fmla="*/ 400886 h 4247535"/>
              <a:gd name="connsiteX3316" fmla="*/ 12474188 w 13942035"/>
              <a:gd name="connsiteY3316" fmla="*/ 397209 h 4247535"/>
              <a:gd name="connsiteX3317" fmla="*/ 331293 w 13942035"/>
              <a:gd name="connsiteY3317" fmla="*/ 394101 h 4247535"/>
              <a:gd name="connsiteX3318" fmla="*/ 343561 w 13942035"/>
              <a:gd name="connsiteY3318" fmla="*/ 394104 h 4247535"/>
              <a:gd name="connsiteX3319" fmla="*/ 355832 w 13942035"/>
              <a:gd name="connsiteY3319" fmla="*/ 394104 h 4247535"/>
              <a:gd name="connsiteX3320" fmla="*/ 392641 w 13942035"/>
              <a:gd name="connsiteY3320" fmla="*/ 394101 h 4247535"/>
              <a:gd name="connsiteX3321" fmla="*/ 380371 w 13942035"/>
              <a:gd name="connsiteY3321" fmla="*/ 435166 h 4247535"/>
              <a:gd name="connsiteX3322" fmla="*/ 343563 w 13942035"/>
              <a:gd name="connsiteY3322" fmla="*/ 435165 h 4247535"/>
              <a:gd name="connsiteX3323" fmla="*/ 368101 w 13942035"/>
              <a:gd name="connsiteY3323" fmla="*/ 476227 h 4247535"/>
              <a:gd name="connsiteX3324" fmla="*/ 355832 w 13942035"/>
              <a:gd name="connsiteY3324" fmla="*/ 476225 h 4247535"/>
              <a:gd name="connsiteX3325" fmla="*/ 343561 w 13942035"/>
              <a:gd name="connsiteY3325" fmla="*/ 476227 h 4247535"/>
              <a:gd name="connsiteX3326" fmla="*/ 319020 w 13942035"/>
              <a:gd name="connsiteY3326" fmla="*/ 476225 h 4247535"/>
              <a:gd name="connsiteX3327" fmla="*/ 317486 w 13942035"/>
              <a:gd name="connsiteY3327" fmla="*/ 476225 h 4247535"/>
              <a:gd name="connsiteX3328" fmla="*/ 294481 w 13942035"/>
              <a:gd name="connsiteY3328" fmla="*/ 476227 h 4247535"/>
              <a:gd name="connsiteX3329" fmla="*/ 282210 w 13942035"/>
              <a:gd name="connsiteY3329" fmla="*/ 476225 h 4247535"/>
              <a:gd name="connsiteX3330" fmla="*/ 269942 w 13942035"/>
              <a:gd name="connsiteY3330" fmla="*/ 476227 h 4247535"/>
              <a:gd name="connsiteX3331" fmla="*/ 306750 w 13942035"/>
              <a:gd name="connsiteY3331" fmla="*/ 435165 h 4247535"/>
              <a:gd name="connsiteX3332" fmla="*/ 331293 w 13942035"/>
              <a:gd name="connsiteY3332" fmla="*/ 394101 h 4247535"/>
              <a:gd name="connsiteX3333" fmla="*/ 1311746 w 13942035"/>
              <a:gd name="connsiteY3333" fmla="*/ 380722 h 4247535"/>
              <a:gd name="connsiteX3334" fmla="*/ 1312886 w 13942035"/>
              <a:gd name="connsiteY3334" fmla="*/ 394101 h 4247535"/>
              <a:gd name="connsiteX3335" fmla="*/ 1314031 w 13942035"/>
              <a:gd name="connsiteY3335" fmla="*/ 394101 h 4247535"/>
              <a:gd name="connsiteX3336" fmla="*/ 13641113 w 13942035"/>
              <a:gd name="connsiteY3336" fmla="*/ 369584 h 4247535"/>
              <a:gd name="connsiteX3337" fmla="*/ 13673970 w 13942035"/>
              <a:gd name="connsiteY3337" fmla="*/ 418712 h 4247535"/>
              <a:gd name="connsiteX3338" fmla="*/ 13592591 w 13942035"/>
              <a:gd name="connsiteY3338" fmla="*/ 385489 h 4247535"/>
              <a:gd name="connsiteX3339" fmla="*/ 13620019 w 13942035"/>
              <a:gd name="connsiteY3339" fmla="*/ 369702 h 4247535"/>
              <a:gd name="connsiteX3340" fmla="*/ 13641113 w 13942035"/>
              <a:gd name="connsiteY3340" fmla="*/ 369584 h 4247535"/>
              <a:gd name="connsiteX3341" fmla="*/ 1239269 w 13942035"/>
              <a:gd name="connsiteY3341" fmla="*/ 353040 h 4247535"/>
              <a:gd name="connsiteX3342" fmla="*/ 1244441 w 13942035"/>
              <a:gd name="connsiteY3342" fmla="*/ 364580 h 4247535"/>
              <a:gd name="connsiteX3343" fmla="*/ 1256504 w 13942035"/>
              <a:gd name="connsiteY3343" fmla="*/ 353042 h 4247535"/>
              <a:gd name="connsiteX3344" fmla="*/ 1251539 w 13942035"/>
              <a:gd name="connsiteY3344" fmla="*/ 353042 h 4247535"/>
              <a:gd name="connsiteX3345" fmla="*/ 1239269 w 13942035"/>
              <a:gd name="connsiteY3345" fmla="*/ 353040 h 4247535"/>
              <a:gd name="connsiteX3346" fmla="*/ 834360 w 13942035"/>
              <a:gd name="connsiteY3346" fmla="*/ 353040 h 4247535"/>
              <a:gd name="connsiteX3347" fmla="*/ 834360 w 13942035"/>
              <a:gd name="connsiteY3347" fmla="*/ 394104 h 4247535"/>
              <a:gd name="connsiteX3348" fmla="*/ 858899 w 13942035"/>
              <a:gd name="connsiteY3348" fmla="*/ 435166 h 4247535"/>
              <a:gd name="connsiteX3349" fmla="*/ 848545 w 13942035"/>
              <a:gd name="connsiteY3349" fmla="*/ 435166 h 4247535"/>
              <a:gd name="connsiteX3350" fmla="*/ 846628 w 13942035"/>
              <a:gd name="connsiteY3350" fmla="*/ 435166 h 4247535"/>
              <a:gd name="connsiteX3351" fmla="*/ 844712 w 13942035"/>
              <a:gd name="connsiteY3351" fmla="*/ 435166 h 4247535"/>
              <a:gd name="connsiteX3352" fmla="*/ 834360 w 13942035"/>
              <a:gd name="connsiteY3352" fmla="*/ 435166 h 4247535"/>
              <a:gd name="connsiteX3353" fmla="*/ 846630 w 13942035"/>
              <a:gd name="connsiteY3353" fmla="*/ 476227 h 4247535"/>
              <a:gd name="connsiteX3354" fmla="*/ 858899 w 13942035"/>
              <a:gd name="connsiteY3354" fmla="*/ 435166 h 4247535"/>
              <a:gd name="connsiteX3355" fmla="*/ 883438 w 13942035"/>
              <a:gd name="connsiteY3355" fmla="*/ 435165 h 4247535"/>
              <a:gd name="connsiteX3356" fmla="*/ 920248 w 13942035"/>
              <a:gd name="connsiteY3356" fmla="*/ 435166 h 4247535"/>
              <a:gd name="connsiteX3357" fmla="*/ 944790 w 13942035"/>
              <a:gd name="connsiteY3357" fmla="*/ 435166 h 4247535"/>
              <a:gd name="connsiteX3358" fmla="*/ 1030676 w 13942035"/>
              <a:gd name="connsiteY3358" fmla="*/ 435166 h 4247535"/>
              <a:gd name="connsiteX3359" fmla="*/ 1036813 w 13942035"/>
              <a:gd name="connsiteY3359" fmla="*/ 435166 h 4247535"/>
              <a:gd name="connsiteX3360" fmla="*/ 1039689 w 13942035"/>
              <a:gd name="connsiteY3360" fmla="*/ 435166 h 4247535"/>
              <a:gd name="connsiteX3361" fmla="*/ 1042949 w 13942035"/>
              <a:gd name="connsiteY3361" fmla="*/ 435166 h 4247535"/>
              <a:gd name="connsiteX3362" fmla="*/ 1044481 w 13942035"/>
              <a:gd name="connsiteY3362" fmla="*/ 435166 h 4247535"/>
              <a:gd name="connsiteX3363" fmla="*/ 1055216 w 13942035"/>
              <a:gd name="connsiteY3363" fmla="*/ 435166 h 4247535"/>
              <a:gd name="connsiteX3364" fmla="*/ 1157193 w 13942035"/>
              <a:gd name="connsiteY3364" fmla="*/ 435165 h 4247535"/>
              <a:gd name="connsiteX3365" fmla="*/ 1150645 w 13942035"/>
              <a:gd name="connsiteY3365" fmla="*/ 427861 h 4247535"/>
              <a:gd name="connsiteX3366" fmla="*/ 1132240 w 13942035"/>
              <a:gd name="connsiteY3366" fmla="*/ 407332 h 4247535"/>
              <a:gd name="connsiteX3367" fmla="*/ 1144510 w 13942035"/>
              <a:gd name="connsiteY3367" fmla="*/ 407330 h 4247535"/>
              <a:gd name="connsiteX3368" fmla="*/ 1156779 w 13942035"/>
              <a:gd name="connsiteY3368" fmla="*/ 407332 h 4247535"/>
              <a:gd name="connsiteX3369" fmla="*/ 1179786 w 13942035"/>
              <a:gd name="connsiteY3369" fmla="*/ 407332 h 4247535"/>
              <a:gd name="connsiteX3370" fmla="*/ 1181318 w 13942035"/>
              <a:gd name="connsiteY3370" fmla="*/ 407332 h 4247535"/>
              <a:gd name="connsiteX3371" fmla="*/ 1205860 w 13942035"/>
              <a:gd name="connsiteY3371" fmla="*/ 407330 h 4247535"/>
              <a:gd name="connsiteX3372" fmla="*/ 1218131 w 13942035"/>
              <a:gd name="connsiteY3372" fmla="*/ 407332 h 4247535"/>
              <a:gd name="connsiteX3373" fmla="*/ 1230401 w 13942035"/>
              <a:gd name="connsiteY3373" fmla="*/ 407332 h 4247535"/>
              <a:gd name="connsiteX3374" fmla="*/ 1228051 w 13942035"/>
              <a:gd name="connsiteY3374" fmla="*/ 434844 h 4247535"/>
              <a:gd name="connsiteX3375" fmla="*/ 1243869 w 13942035"/>
              <a:gd name="connsiteY3375" fmla="*/ 430032 h 4247535"/>
              <a:gd name="connsiteX3376" fmla="*/ 1248715 w 13942035"/>
              <a:gd name="connsiteY3376" fmla="*/ 407332 h 4247535"/>
              <a:gd name="connsiteX3377" fmla="*/ 1251539 w 13942035"/>
              <a:gd name="connsiteY3377" fmla="*/ 394101 h 4247535"/>
              <a:gd name="connsiteX3378" fmla="*/ 1263810 w 13942035"/>
              <a:gd name="connsiteY3378" fmla="*/ 394101 h 4247535"/>
              <a:gd name="connsiteX3379" fmla="*/ 1276079 w 13942035"/>
              <a:gd name="connsiteY3379" fmla="*/ 394101 h 4247535"/>
              <a:gd name="connsiteX3380" fmla="*/ 1273256 w 13942035"/>
              <a:gd name="connsiteY3380" fmla="*/ 407332 h 4247535"/>
              <a:gd name="connsiteX3381" fmla="*/ 1268410 w 13942035"/>
              <a:gd name="connsiteY3381" fmla="*/ 430032 h 4247535"/>
              <a:gd name="connsiteX3382" fmla="*/ 1251539 w 13942035"/>
              <a:gd name="connsiteY3382" fmla="*/ 435166 h 4247535"/>
              <a:gd name="connsiteX3383" fmla="*/ 1288349 w 13942035"/>
              <a:gd name="connsiteY3383" fmla="*/ 435166 h 4247535"/>
              <a:gd name="connsiteX3384" fmla="*/ 1288349 w 13942035"/>
              <a:gd name="connsiteY3384" fmla="*/ 422167 h 4247535"/>
              <a:gd name="connsiteX3385" fmla="*/ 1279480 w 13942035"/>
              <a:gd name="connsiteY3385" fmla="*/ 407332 h 4247535"/>
              <a:gd name="connsiteX3386" fmla="*/ 1288349 w 13942035"/>
              <a:gd name="connsiteY3386" fmla="*/ 407330 h 4247535"/>
              <a:gd name="connsiteX3387" fmla="*/ 1288349 w 13942035"/>
              <a:gd name="connsiteY3387" fmla="*/ 394104 h 4247535"/>
              <a:gd name="connsiteX3388" fmla="*/ 1279147 w 13942035"/>
              <a:gd name="connsiteY3388" fmla="*/ 388967 h 4247535"/>
              <a:gd name="connsiteX3389" fmla="*/ 1284434 w 13942035"/>
              <a:gd name="connsiteY3389" fmla="*/ 368327 h 4247535"/>
              <a:gd name="connsiteX3390" fmla="*/ 1267207 w 13942035"/>
              <a:gd name="connsiteY3390" fmla="*/ 366269 h 4247535"/>
              <a:gd name="connsiteX3391" fmla="*/ 1245197 w 13942035"/>
              <a:gd name="connsiteY3391" fmla="*/ 366269 h 4247535"/>
              <a:gd name="connsiteX3392" fmla="*/ 1248471 w 13942035"/>
              <a:gd name="connsiteY3392" fmla="*/ 373571 h 4247535"/>
              <a:gd name="connsiteX3393" fmla="*/ 1239269 w 13942035"/>
              <a:gd name="connsiteY3393" fmla="*/ 394104 h 4247535"/>
              <a:gd name="connsiteX3394" fmla="*/ 1226998 w 13942035"/>
              <a:gd name="connsiteY3394" fmla="*/ 394101 h 4247535"/>
              <a:gd name="connsiteX3395" fmla="*/ 1214729 w 13942035"/>
              <a:gd name="connsiteY3395" fmla="*/ 394104 h 4247535"/>
              <a:gd name="connsiteX3396" fmla="*/ 1202459 w 13942035"/>
              <a:gd name="connsiteY3396" fmla="*/ 394104 h 4247535"/>
              <a:gd name="connsiteX3397" fmla="*/ 1153378 w 13942035"/>
              <a:gd name="connsiteY3397" fmla="*/ 394101 h 4247535"/>
              <a:gd name="connsiteX3398" fmla="*/ 1115036 w 13942035"/>
              <a:gd name="connsiteY3398" fmla="*/ 394104 h 4247535"/>
              <a:gd name="connsiteX3399" fmla="*/ 1093562 w 13942035"/>
              <a:gd name="connsiteY3399" fmla="*/ 394101 h 4247535"/>
              <a:gd name="connsiteX3400" fmla="*/ 1092028 w 13942035"/>
              <a:gd name="connsiteY3400" fmla="*/ 394104 h 4247535"/>
              <a:gd name="connsiteX3401" fmla="*/ 1067489 w 13942035"/>
              <a:gd name="connsiteY3401" fmla="*/ 394104 h 4247535"/>
              <a:gd name="connsiteX3402" fmla="*/ 1035281 w 13942035"/>
              <a:gd name="connsiteY3402" fmla="*/ 394104 h 4247535"/>
              <a:gd name="connsiteX3403" fmla="*/ 1030676 w 13942035"/>
              <a:gd name="connsiteY3403" fmla="*/ 394101 h 4247535"/>
              <a:gd name="connsiteX3404" fmla="*/ 1024352 w 13942035"/>
              <a:gd name="connsiteY3404" fmla="*/ 394101 h 4247535"/>
              <a:gd name="connsiteX3405" fmla="*/ 957059 w 13942035"/>
              <a:gd name="connsiteY3405" fmla="*/ 394104 h 4247535"/>
              <a:gd name="connsiteX3406" fmla="*/ 944790 w 13942035"/>
              <a:gd name="connsiteY3406" fmla="*/ 394101 h 4247535"/>
              <a:gd name="connsiteX3407" fmla="*/ 944790 w 13942035"/>
              <a:gd name="connsiteY3407" fmla="*/ 353042 h 4247535"/>
              <a:gd name="connsiteX3408" fmla="*/ 932519 w 13942035"/>
              <a:gd name="connsiteY3408" fmla="*/ 353042 h 4247535"/>
              <a:gd name="connsiteX3409" fmla="*/ 920250 w 13942035"/>
              <a:gd name="connsiteY3409" fmla="*/ 353042 h 4247535"/>
              <a:gd name="connsiteX3410" fmla="*/ 907977 w 13942035"/>
              <a:gd name="connsiteY3410" fmla="*/ 353042 h 4247535"/>
              <a:gd name="connsiteX3411" fmla="*/ 883438 w 13942035"/>
              <a:gd name="connsiteY3411" fmla="*/ 394101 h 4247535"/>
              <a:gd name="connsiteX3412" fmla="*/ 871168 w 13942035"/>
              <a:gd name="connsiteY3412" fmla="*/ 394104 h 4247535"/>
              <a:gd name="connsiteX3413" fmla="*/ 883438 w 13942035"/>
              <a:gd name="connsiteY3413" fmla="*/ 353042 h 4247535"/>
              <a:gd name="connsiteX3414" fmla="*/ 871168 w 13942035"/>
              <a:gd name="connsiteY3414" fmla="*/ 353040 h 4247535"/>
              <a:gd name="connsiteX3415" fmla="*/ 857367 w 13942035"/>
              <a:gd name="connsiteY3415" fmla="*/ 353042 h 4247535"/>
              <a:gd name="connsiteX3416" fmla="*/ 846630 w 13942035"/>
              <a:gd name="connsiteY3416" fmla="*/ 353042 h 4247535"/>
              <a:gd name="connsiteX3417" fmla="*/ 834360 w 13942035"/>
              <a:gd name="connsiteY3417" fmla="*/ 353040 h 4247535"/>
              <a:gd name="connsiteX3418" fmla="*/ 11881056 w 13942035"/>
              <a:gd name="connsiteY3418" fmla="*/ 333781 h 4247535"/>
              <a:gd name="connsiteX3419" fmla="*/ 11899223 w 13942035"/>
              <a:gd name="connsiteY3419" fmla="*/ 369907 h 4247535"/>
              <a:gd name="connsiteX3420" fmla="*/ 11867337 w 13942035"/>
              <a:gd name="connsiteY3420" fmla="*/ 384637 h 4247535"/>
              <a:gd name="connsiteX3421" fmla="*/ 11857256 w 13942035"/>
              <a:gd name="connsiteY3421" fmla="*/ 341904 h 4247535"/>
              <a:gd name="connsiteX3422" fmla="*/ 11881056 w 13942035"/>
              <a:gd name="connsiteY3422" fmla="*/ 333781 h 4247535"/>
              <a:gd name="connsiteX3423" fmla="*/ 13385248 w 13942035"/>
              <a:gd name="connsiteY3423" fmla="*/ 324056 h 4247535"/>
              <a:gd name="connsiteX3424" fmla="*/ 13427831 w 13942035"/>
              <a:gd name="connsiteY3424" fmla="*/ 352379 h 4247535"/>
              <a:gd name="connsiteX3425" fmla="*/ 13374727 w 13942035"/>
              <a:gd name="connsiteY3425" fmla="*/ 354678 h 4247535"/>
              <a:gd name="connsiteX3426" fmla="*/ 13385248 w 13942035"/>
              <a:gd name="connsiteY3426" fmla="*/ 324056 h 4247535"/>
              <a:gd name="connsiteX3427" fmla="*/ 11361789 w 13942035"/>
              <a:gd name="connsiteY3427" fmla="*/ 317260 h 4247535"/>
              <a:gd name="connsiteX3428" fmla="*/ 11371891 w 13942035"/>
              <a:gd name="connsiteY3428" fmla="*/ 321583 h 4247535"/>
              <a:gd name="connsiteX3429" fmla="*/ 11376389 w 13942035"/>
              <a:gd name="connsiteY3429" fmla="*/ 331165 h 4247535"/>
              <a:gd name="connsiteX3430" fmla="*/ 11379767 w 13942035"/>
              <a:gd name="connsiteY3430" fmla="*/ 331304 h 4247535"/>
              <a:gd name="connsiteX3431" fmla="*/ 11392696 w 13942035"/>
              <a:gd name="connsiteY3431" fmla="*/ 346978 h 4247535"/>
              <a:gd name="connsiteX3432" fmla="*/ 11374934 w 13942035"/>
              <a:gd name="connsiteY3432" fmla="*/ 378183 h 4247535"/>
              <a:gd name="connsiteX3433" fmla="*/ 11348343 w 13942035"/>
              <a:gd name="connsiteY3433" fmla="*/ 364629 h 4247535"/>
              <a:gd name="connsiteX3434" fmla="*/ 11353376 w 13942035"/>
              <a:gd name="connsiteY3434" fmla="*/ 339561 h 4247535"/>
              <a:gd name="connsiteX3435" fmla="*/ 11357364 w 13942035"/>
              <a:gd name="connsiteY3435" fmla="*/ 335744 h 4247535"/>
              <a:gd name="connsiteX3436" fmla="*/ 11348745 w 13942035"/>
              <a:gd name="connsiteY3436" fmla="*/ 320369 h 4247535"/>
              <a:gd name="connsiteX3437" fmla="*/ 11361789 w 13942035"/>
              <a:gd name="connsiteY3437" fmla="*/ 317260 h 4247535"/>
              <a:gd name="connsiteX3438" fmla="*/ 12234049 w 13942035"/>
              <a:gd name="connsiteY3438" fmla="*/ 309447 h 4247535"/>
              <a:gd name="connsiteX3439" fmla="*/ 12257732 w 13942035"/>
              <a:gd name="connsiteY3439" fmla="*/ 364448 h 4247535"/>
              <a:gd name="connsiteX3440" fmla="*/ 12210967 w 13942035"/>
              <a:gd name="connsiteY3440" fmla="*/ 334378 h 4247535"/>
              <a:gd name="connsiteX3441" fmla="*/ 12219283 w 13942035"/>
              <a:gd name="connsiteY3441" fmla="*/ 312052 h 4247535"/>
              <a:gd name="connsiteX3442" fmla="*/ 12234049 w 13942035"/>
              <a:gd name="connsiteY3442" fmla="*/ 309447 h 4247535"/>
              <a:gd name="connsiteX3443" fmla="*/ 12346304 w 13942035"/>
              <a:gd name="connsiteY3443" fmla="*/ 263322 h 4247535"/>
              <a:gd name="connsiteX3444" fmla="*/ 12367304 w 13942035"/>
              <a:gd name="connsiteY3444" fmla="*/ 265921 h 4247535"/>
              <a:gd name="connsiteX3445" fmla="*/ 12342344 w 13942035"/>
              <a:gd name="connsiteY3445" fmla="*/ 308831 h 4247535"/>
              <a:gd name="connsiteX3446" fmla="*/ 12330716 w 13942035"/>
              <a:gd name="connsiteY3446" fmla="*/ 273327 h 4247535"/>
              <a:gd name="connsiteX3447" fmla="*/ 12346304 w 13942035"/>
              <a:gd name="connsiteY3447" fmla="*/ 263322 h 4247535"/>
              <a:gd name="connsiteX3448" fmla="*/ 13304866 w 13942035"/>
              <a:gd name="connsiteY3448" fmla="*/ 225564 h 4247535"/>
              <a:gd name="connsiteX3449" fmla="*/ 13318875 w 13942035"/>
              <a:gd name="connsiteY3449" fmla="*/ 273921 h 4247535"/>
              <a:gd name="connsiteX3450" fmla="*/ 13289681 w 13942035"/>
              <a:gd name="connsiteY3450" fmla="*/ 278762 h 4247535"/>
              <a:gd name="connsiteX3451" fmla="*/ 13304866 w 13942035"/>
              <a:gd name="connsiteY3451" fmla="*/ 225564 h 4247535"/>
              <a:gd name="connsiteX3452" fmla="*/ 12112704 w 13942035"/>
              <a:gd name="connsiteY3452" fmla="*/ 215050 h 4247535"/>
              <a:gd name="connsiteX3453" fmla="*/ 12130002 w 13942035"/>
              <a:gd name="connsiteY3453" fmla="*/ 226402 h 4247535"/>
              <a:gd name="connsiteX3454" fmla="*/ 12144446 w 13942035"/>
              <a:gd name="connsiteY3454" fmla="*/ 244969 h 4247535"/>
              <a:gd name="connsiteX3455" fmla="*/ 12207421 w 13942035"/>
              <a:gd name="connsiteY3455" fmla="*/ 238969 h 4247535"/>
              <a:gd name="connsiteX3456" fmla="*/ 12187178 w 13942035"/>
              <a:gd name="connsiteY3456" fmla="*/ 278283 h 4247535"/>
              <a:gd name="connsiteX3457" fmla="*/ 12167268 w 13942035"/>
              <a:gd name="connsiteY3457" fmla="*/ 293591 h 4247535"/>
              <a:gd name="connsiteX3458" fmla="*/ 12170633 w 13942035"/>
              <a:gd name="connsiteY3458" fmla="*/ 301218 h 4247535"/>
              <a:gd name="connsiteX3459" fmla="*/ 12157760 w 13942035"/>
              <a:gd name="connsiteY3459" fmla="*/ 324473 h 4247535"/>
              <a:gd name="connsiteX3460" fmla="*/ 12144092 w 13942035"/>
              <a:gd name="connsiteY3460" fmla="*/ 303048 h 4247535"/>
              <a:gd name="connsiteX3461" fmla="*/ 12067225 w 13942035"/>
              <a:gd name="connsiteY3461" fmla="*/ 309694 h 4247535"/>
              <a:gd name="connsiteX3462" fmla="*/ 12092474 w 13942035"/>
              <a:gd name="connsiteY3462" fmla="*/ 276612 h 4247535"/>
              <a:gd name="connsiteX3463" fmla="*/ 12096676 w 13942035"/>
              <a:gd name="connsiteY3463" fmla="*/ 273977 h 4247535"/>
              <a:gd name="connsiteX3464" fmla="*/ 12090102 w 13942035"/>
              <a:gd name="connsiteY3464" fmla="*/ 263026 h 4247535"/>
              <a:gd name="connsiteX3465" fmla="*/ 12092263 w 13942035"/>
              <a:gd name="connsiteY3465" fmla="*/ 228127 h 4247535"/>
              <a:gd name="connsiteX3466" fmla="*/ 12112704 w 13942035"/>
              <a:gd name="connsiteY3466" fmla="*/ 215050 h 4247535"/>
              <a:gd name="connsiteX3467" fmla="*/ 12019480 w 13942035"/>
              <a:gd name="connsiteY3467" fmla="*/ 171082 h 4247535"/>
              <a:gd name="connsiteX3468" fmla="*/ 12043569 w 13942035"/>
              <a:gd name="connsiteY3468" fmla="*/ 184652 h 4247535"/>
              <a:gd name="connsiteX3469" fmla="*/ 12034323 w 13942035"/>
              <a:gd name="connsiteY3469" fmla="*/ 228865 h 4247535"/>
              <a:gd name="connsiteX3470" fmla="*/ 11999534 w 13942035"/>
              <a:gd name="connsiteY3470" fmla="*/ 213763 h 4247535"/>
              <a:gd name="connsiteX3471" fmla="*/ 12019480 w 13942035"/>
              <a:gd name="connsiteY3471" fmla="*/ 171082 h 4247535"/>
              <a:gd name="connsiteX3472" fmla="*/ 11640627 w 13942035"/>
              <a:gd name="connsiteY3472" fmla="*/ 166699 h 4247535"/>
              <a:gd name="connsiteX3473" fmla="*/ 11634065 w 13942035"/>
              <a:gd name="connsiteY3473" fmla="*/ 198910 h 4247535"/>
              <a:gd name="connsiteX3474" fmla="*/ 11620983 w 13942035"/>
              <a:gd name="connsiteY3474" fmla="*/ 175981 h 4247535"/>
              <a:gd name="connsiteX3475" fmla="*/ 11640627 w 13942035"/>
              <a:gd name="connsiteY3475" fmla="*/ 166699 h 4247535"/>
              <a:gd name="connsiteX3476" fmla="*/ 11849468 w 13942035"/>
              <a:gd name="connsiteY3476" fmla="*/ 149981 h 4247535"/>
              <a:gd name="connsiteX3477" fmla="*/ 11844176 w 13942035"/>
              <a:gd name="connsiteY3477" fmla="*/ 232065 h 4247535"/>
              <a:gd name="connsiteX3478" fmla="*/ 11838638 w 13942035"/>
              <a:gd name="connsiteY3478" fmla="*/ 239980 h 4247535"/>
              <a:gd name="connsiteX3479" fmla="*/ 11900988 w 13942035"/>
              <a:gd name="connsiteY3479" fmla="*/ 240375 h 4247535"/>
              <a:gd name="connsiteX3480" fmla="*/ 11868743 w 13942035"/>
              <a:gd name="connsiteY3480" fmla="*/ 295526 h 4247535"/>
              <a:gd name="connsiteX3481" fmla="*/ 11842107 w 13942035"/>
              <a:gd name="connsiteY3481" fmla="*/ 297355 h 4247535"/>
              <a:gd name="connsiteX3482" fmla="*/ 11842036 w 13942035"/>
              <a:gd name="connsiteY3482" fmla="*/ 297339 h 4247535"/>
              <a:gd name="connsiteX3483" fmla="*/ 11842041 w 13942035"/>
              <a:gd name="connsiteY3483" fmla="*/ 301552 h 4247535"/>
              <a:gd name="connsiteX3484" fmla="*/ 11837094 w 13942035"/>
              <a:gd name="connsiteY3484" fmla="*/ 307762 h 4247535"/>
              <a:gd name="connsiteX3485" fmla="*/ 11854767 w 13942035"/>
              <a:gd name="connsiteY3485" fmla="*/ 329986 h 4247535"/>
              <a:gd name="connsiteX3486" fmla="*/ 11816403 w 13942035"/>
              <a:gd name="connsiteY3486" fmla="*/ 360306 h 4247535"/>
              <a:gd name="connsiteX3487" fmla="*/ 11807189 w 13942035"/>
              <a:gd name="connsiteY3487" fmla="*/ 329077 h 4247535"/>
              <a:gd name="connsiteX3488" fmla="*/ 11815976 w 13942035"/>
              <a:gd name="connsiteY3488" fmla="*/ 318393 h 4247535"/>
              <a:gd name="connsiteX3489" fmla="*/ 11807426 w 13942035"/>
              <a:gd name="connsiteY3489" fmla="*/ 319036 h 4247535"/>
              <a:gd name="connsiteX3490" fmla="*/ 11766452 w 13942035"/>
              <a:gd name="connsiteY3490" fmla="*/ 304696 h 4247535"/>
              <a:gd name="connsiteX3491" fmla="*/ 11778521 w 13942035"/>
              <a:gd name="connsiteY3491" fmla="*/ 288364 h 4247535"/>
              <a:gd name="connsiteX3492" fmla="*/ 11795916 w 13942035"/>
              <a:gd name="connsiteY3492" fmla="*/ 281997 h 4247535"/>
              <a:gd name="connsiteX3493" fmla="*/ 11789238 w 13942035"/>
              <a:gd name="connsiteY3493" fmla="*/ 278757 h 4247535"/>
              <a:gd name="connsiteX3494" fmla="*/ 11771787 w 13942035"/>
              <a:gd name="connsiteY3494" fmla="*/ 263913 h 4247535"/>
              <a:gd name="connsiteX3495" fmla="*/ 11803521 w 13942035"/>
              <a:gd name="connsiteY3495" fmla="*/ 250007 h 4247535"/>
              <a:gd name="connsiteX3496" fmla="*/ 11814157 w 13942035"/>
              <a:gd name="connsiteY3496" fmla="*/ 235219 h 4247535"/>
              <a:gd name="connsiteX3497" fmla="*/ 11849468 w 13942035"/>
              <a:gd name="connsiteY3497" fmla="*/ 149981 h 4247535"/>
              <a:gd name="connsiteX3498" fmla="*/ 11080365 w 13942035"/>
              <a:gd name="connsiteY3498" fmla="*/ 141433 h 4247535"/>
              <a:gd name="connsiteX3499" fmla="*/ 11093028 w 13942035"/>
              <a:gd name="connsiteY3499" fmla="*/ 156276 h 4247535"/>
              <a:gd name="connsiteX3500" fmla="*/ 11082992 w 13942035"/>
              <a:gd name="connsiteY3500" fmla="*/ 164290 h 4247535"/>
              <a:gd name="connsiteX3501" fmla="*/ 11160720 w 13942035"/>
              <a:gd name="connsiteY3501" fmla="*/ 180641 h 4247535"/>
              <a:gd name="connsiteX3502" fmla="*/ 11089892 w 13942035"/>
              <a:gd name="connsiteY3502" fmla="*/ 206534 h 4247535"/>
              <a:gd name="connsiteX3503" fmla="*/ 11075173 w 13942035"/>
              <a:gd name="connsiteY3503" fmla="*/ 200266 h 4247535"/>
              <a:gd name="connsiteX3504" fmla="*/ 11077770 w 13942035"/>
              <a:gd name="connsiteY3504" fmla="*/ 221362 h 4247535"/>
              <a:gd name="connsiteX3505" fmla="*/ 11066120 w 13942035"/>
              <a:gd name="connsiteY3505" fmla="*/ 252929 h 4247535"/>
              <a:gd name="connsiteX3506" fmla="*/ 11042079 w 13942035"/>
              <a:gd name="connsiteY3506" fmla="*/ 263526 h 4247535"/>
              <a:gd name="connsiteX3507" fmla="*/ 11019481 w 13942035"/>
              <a:gd name="connsiteY3507" fmla="*/ 233214 h 4247535"/>
              <a:gd name="connsiteX3508" fmla="*/ 11018215 w 13942035"/>
              <a:gd name="connsiteY3508" fmla="*/ 226797 h 4247535"/>
              <a:gd name="connsiteX3509" fmla="*/ 11009566 w 13942035"/>
              <a:gd name="connsiteY3509" fmla="*/ 247360 h 4247535"/>
              <a:gd name="connsiteX3510" fmla="*/ 11004557 w 13942035"/>
              <a:gd name="connsiteY3510" fmla="*/ 245391 h 4247535"/>
              <a:gd name="connsiteX3511" fmla="*/ 11012031 w 13942035"/>
              <a:gd name="connsiteY3511" fmla="*/ 256284 h 4247535"/>
              <a:gd name="connsiteX3512" fmla="*/ 11030883 w 13942035"/>
              <a:gd name="connsiteY3512" fmla="*/ 312925 h 4247535"/>
              <a:gd name="connsiteX3513" fmla="*/ 10958749 w 13942035"/>
              <a:gd name="connsiteY3513" fmla="*/ 216799 h 4247535"/>
              <a:gd name="connsiteX3514" fmla="*/ 10974647 w 13942035"/>
              <a:gd name="connsiteY3514" fmla="*/ 193144 h 4247535"/>
              <a:gd name="connsiteX3515" fmla="*/ 10984412 w 13942035"/>
              <a:gd name="connsiteY3515" fmla="*/ 193524 h 4247535"/>
              <a:gd name="connsiteX3516" fmla="*/ 10993006 w 13942035"/>
              <a:gd name="connsiteY3516" fmla="*/ 228559 h 4247535"/>
              <a:gd name="connsiteX3517" fmla="*/ 10993816 w 13942035"/>
              <a:gd name="connsiteY3517" fmla="*/ 229737 h 4247535"/>
              <a:gd name="connsiteX3518" fmla="*/ 10995714 w 13942035"/>
              <a:gd name="connsiteY3518" fmla="*/ 198523 h 4247535"/>
              <a:gd name="connsiteX3519" fmla="*/ 11005900 w 13942035"/>
              <a:gd name="connsiteY3519" fmla="*/ 187440 h 4247535"/>
              <a:gd name="connsiteX3520" fmla="*/ 11011295 w 13942035"/>
              <a:gd name="connsiteY3520" fmla="*/ 188528 h 4247535"/>
              <a:gd name="connsiteX3521" fmla="*/ 11014657 w 13942035"/>
              <a:gd name="connsiteY3521" fmla="*/ 168696 h 4247535"/>
              <a:gd name="connsiteX3522" fmla="*/ 11033148 w 13942035"/>
              <a:gd name="connsiteY3522" fmla="*/ 162116 h 4247535"/>
              <a:gd name="connsiteX3523" fmla="*/ 11027516 w 13942035"/>
              <a:gd name="connsiteY3523" fmla="*/ 152621 h 4247535"/>
              <a:gd name="connsiteX3524" fmla="*/ 11061914 w 13942035"/>
              <a:gd name="connsiteY3524" fmla="*/ 159856 h 4247535"/>
              <a:gd name="connsiteX3525" fmla="*/ 11057033 w 13942035"/>
              <a:gd name="connsiteY3525" fmla="*/ 155326 h 4247535"/>
              <a:gd name="connsiteX3526" fmla="*/ 11066489 w 13942035"/>
              <a:gd name="connsiteY3526" fmla="*/ 143895 h 4247535"/>
              <a:gd name="connsiteX3527" fmla="*/ 11080365 w 13942035"/>
              <a:gd name="connsiteY3527" fmla="*/ 141433 h 4247535"/>
              <a:gd name="connsiteX3528" fmla="*/ 1710201 w 13942035"/>
              <a:gd name="connsiteY3528" fmla="*/ 134049 h 4247535"/>
              <a:gd name="connsiteX3529" fmla="*/ 1705529 w 13942035"/>
              <a:gd name="connsiteY3529" fmla="*/ 147734 h 4247535"/>
              <a:gd name="connsiteX3530" fmla="*/ 1703991 w 13942035"/>
              <a:gd name="connsiteY3530" fmla="*/ 142599 h 4247535"/>
              <a:gd name="connsiteX3531" fmla="*/ 1570557 w 13942035"/>
              <a:gd name="connsiteY3531" fmla="*/ 119900 h 4247535"/>
              <a:gd name="connsiteX3532" fmla="*/ 1570555 w 13942035"/>
              <a:gd name="connsiteY3532" fmla="*/ 147736 h 4247535"/>
              <a:gd name="connsiteX3533" fmla="*/ 1582828 w 13942035"/>
              <a:gd name="connsiteY3533" fmla="*/ 147734 h 4247535"/>
              <a:gd name="connsiteX3534" fmla="*/ 1590494 w 13942035"/>
              <a:gd name="connsiteY3534" fmla="*/ 147734 h 4247535"/>
              <a:gd name="connsiteX3535" fmla="*/ 1607368 w 13942035"/>
              <a:gd name="connsiteY3535" fmla="*/ 147734 h 4247535"/>
              <a:gd name="connsiteX3536" fmla="*/ 1608899 w 13942035"/>
              <a:gd name="connsiteY3536" fmla="*/ 152865 h 4247535"/>
              <a:gd name="connsiteX3537" fmla="*/ 1611321 w 13942035"/>
              <a:gd name="connsiteY3537" fmla="*/ 160961 h 4247535"/>
              <a:gd name="connsiteX3538" fmla="*/ 1693259 w 13942035"/>
              <a:gd name="connsiteY3538" fmla="*/ 160961 h 4247535"/>
              <a:gd name="connsiteX3539" fmla="*/ 1693259 w 13942035"/>
              <a:gd name="connsiteY3539" fmla="*/ 147736 h 4247535"/>
              <a:gd name="connsiteX3540" fmla="*/ 1705529 w 13942035"/>
              <a:gd name="connsiteY3540" fmla="*/ 147734 h 4247535"/>
              <a:gd name="connsiteX3541" fmla="*/ 1722396 w 13942035"/>
              <a:gd name="connsiteY3541" fmla="*/ 127204 h 4247535"/>
              <a:gd name="connsiteX3542" fmla="*/ 1725126 w 13942035"/>
              <a:gd name="connsiteY3542" fmla="*/ 119902 h 4247535"/>
              <a:gd name="connsiteX3543" fmla="*/ 1721199 w 13942035"/>
              <a:gd name="connsiteY3543" fmla="*/ 119902 h 4247535"/>
              <a:gd name="connsiteX3544" fmla="*/ 1720467 w 13942035"/>
              <a:gd name="connsiteY3544" fmla="*/ 119902 h 4247535"/>
              <a:gd name="connsiteX3545" fmla="*/ 1710201 w 13942035"/>
              <a:gd name="connsiteY3545" fmla="*/ 134049 h 4247535"/>
              <a:gd name="connsiteX3546" fmla="*/ 1715032 w 13942035"/>
              <a:gd name="connsiteY3546" fmla="*/ 119902 h 4247535"/>
              <a:gd name="connsiteX3547" fmla="*/ 1625889 w 13942035"/>
              <a:gd name="connsiteY3547" fmla="*/ 119902 h 4247535"/>
              <a:gd name="connsiteX3548" fmla="*/ 1623038 w 13942035"/>
              <a:gd name="connsiteY3548" fmla="*/ 119902 h 4247535"/>
              <a:gd name="connsiteX3549" fmla="*/ 1618244 w 13942035"/>
              <a:gd name="connsiteY3549" fmla="*/ 119902 h 4247535"/>
              <a:gd name="connsiteX3550" fmla="*/ 1584695 w 13942035"/>
              <a:gd name="connsiteY3550" fmla="*/ 119902 h 4247535"/>
              <a:gd name="connsiteX3551" fmla="*/ 1537149 w 13942035"/>
              <a:gd name="connsiteY3551" fmla="*/ 119900 h 4247535"/>
              <a:gd name="connsiteX3552" fmla="*/ 1510901 w 13942035"/>
              <a:gd name="connsiteY3552" fmla="*/ 119902 h 4247535"/>
              <a:gd name="connsiteX3553" fmla="*/ 1513810 w 13942035"/>
              <a:gd name="connsiteY3553" fmla="*/ 142601 h 4247535"/>
              <a:gd name="connsiteX3554" fmla="*/ 1509210 w 13942035"/>
              <a:gd name="connsiteY3554" fmla="*/ 147736 h 4247535"/>
              <a:gd name="connsiteX3555" fmla="*/ 1533749 w 13942035"/>
              <a:gd name="connsiteY3555" fmla="*/ 147734 h 4247535"/>
              <a:gd name="connsiteX3556" fmla="*/ 1533749 w 13942035"/>
              <a:gd name="connsiteY3556" fmla="*/ 188795 h 4247535"/>
              <a:gd name="connsiteX3557" fmla="*/ 1546018 w 13942035"/>
              <a:gd name="connsiteY3557" fmla="*/ 147736 h 4247535"/>
              <a:gd name="connsiteX3558" fmla="*/ 1538737 w 13942035"/>
              <a:gd name="connsiteY3558" fmla="*/ 119902 h 4247535"/>
              <a:gd name="connsiteX3559" fmla="*/ 10239865 w 13942035"/>
              <a:gd name="connsiteY3559" fmla="*/ 108515 h 4247535"/>
              <a:gd name="connsiteX3560" fmla="*/ 10236552 w 13942035"/>
              <a:gd name="connsiteY3560" fmla="*/ 110181 h 4247535"/>
              <a:gd name="connsiteX3561" fmla="*/ 10236552 w 13942035"/>
              <a:gd name="connsiteY3561" fmla="*/ 119902 h 4247535"/>
              <a:gd name="connsiteX3562" fmla="*/ 13283617 w 13942035"/>
              <a:gd name="connsiteY3562" fmla="*/ 105872 h 4247535"/>
              <a:gd name="connsiteX3563" fmla="*/ 13316299 w 13942035"/>
              <a:gd name="connsiteY3563" fmla="*/ 117355 h 4247535"/>
              <a:gd name="connsiteX3564" fmla="*/ 13295209 w 13942035"/>
              <a:gd name="connsiteY3564" fmla="*/ 150909 h 4247535"/>
              <a:gd name="connsiteX3565" fmla="*/ 13283617 w 13942035"/>
              <a:gd name="connsiteY3565" fmla="*/ 105872 h 4247535"/>
              <a:gd name="connsiteX3566" fmla="*/ 1821885 w 13942035"/>
              <a:gd name="connsiteY3566" fmla="*/ 100327 h 4247535"/>
              <a:gd name="connsiteX3567" fmla="*/ 1807089 w 13942035"/>
              <a:gd name="connsiteY3567" fmla="*/ 114767 h 4247535"/>
              <a:gd name="connsiteX3568" fmla="*/ 1807089 w 13942035"/>
              <a:gd name="connsiteY3568" fmla="*/ 119902 h 4247535"/>
              <a:gd name="connsiteX3569" fmla="*/ 1805665 w 13942035"/>
              <a:gd name="connsiteY3569" fmla="*/ 119902 h 4247535"/>
              <a:gd name="connsiteX3570" fmla="*/ 1809822 w 13942035"/>
              <a:gd name="connsiteY3570" fmla="*/ 147736 h 4247535"/>
              <a:gd name="connsiteX3571" fmla="*/ 1812365 w 13942035"/>
              <a:gd name="connsiteY3571" fmla="*/ 164754 h 4247535"/>
              <a:gd name="connsiteX3572" fmla="*/ 1831628 w 13942035"/>
              <a:gd name="connsiteY3572" fmla="*/ 160961 h 4247535"/>
              <a:gd name="connsiteX3573" fmla="*/ 1855593 w 13942035"/>
              <a:gd name="connsiteY3573" fmla="*/ 160961 h 4247535"/>
              <a:gd name="connsiteX3574" fmla="*/ 1852769 w 13942035"/>
              <a:gd name="connsiteY3574" fmla="*/ 147734 h 4247535"/>
              <a:gd name="connsiteX3575" fmla="*/ 1865037 w 13942035"/>
              <a:gd name="connsiteY3575" fmla="*/ 147734 h 4247535"/>
              <a:gd name="connsiteX3576" fmla="*/ 1865037 w 13942035"/>
              <a:gd name="connsiteY3576" fmla="*/ 142599 h 4247535"/>
              <a:gd name="connsiteX3577" fmla="*/ 1865037 w 13942035"/>
              <a:gd name="connsiteY3577" fmla="*/ 119902 h 4247535"/>
              <a:gd name="connsiteX3578" fmla="*/ 1843899 w 13942035"/>
              <a:gd name="connsiteY3578" fmla="*/ 119900 h 4247535"/>
              <a:gd name="connsiteX3579" fmla="*/ 1862304 w 13942035"/>
              <a:gd name="connsiteY3579" fmla="*/ 114765 h 4247535"/>
              <a:gd name="connsiteX3580" fmla="*/ 1858158 w 13942035"/>
              <a:gd name="connsiteY3580" fmla="*/ 106675 h 4247535"/>
              <a:gd name="connsiteX3581" fmla="*/ 1852769 w 13942035"/>
              <a:gd name="connsiteY3581" fmla="*/ 106674 h 4247535"/>
              <a:gd name="connsiteX3582" fmla="*/ 1840498 w 13942035"/>
              <a:gd name="connsiteY3582" fmla="*/ 106675 h 4247535"/>
              <a:gd name="connsiteX3583" fmla="*/ 1840498 w 13942035"/>
              <a:gd name="connsiteY3583" fmla="*/ 147734 h 4247535"/>
              <a:gd name="connsiteX3584" fmla="*/ 1828229 w 13942035"/>
              <a:gd name="connsiteY3584" fmla="*/ 147734 h 4247535"/>
              <a:gd name="connsiteX3585" fmla="*/ 1815958 w 13942035"/>
              <a:gd name="connsiteY3585" fmla="*/ 147734 h 4247535"/>
              <a:gd name="connsiteX3586" fmla="*/ 1815958 w 13942035"/>
              <a:gd name="connsiteY3586" fmla="*/ 106675 h 4247535"/>
              <a:gd name="connsiteX3587" fmla="*/ 1828229 w 13942035"/>
              <a:gd name="connsiteY3587" fmla="*/ 106674 h 4247535"/>
              <a:gd name="connsiteX3588" fmla="*/ 1822093 w 13942035"/>
              <a:gd name="connsiteY3588" fmla="*/ 101540 h 4247535"/>
              <a:gd name="connsiteX3589" fmla="*/ 10244367 w 13942035"/>
              <a:gd name="connsiteY3589" fmla="*/ 83198 h 4247535"/>
              <a:gd name="connsiteX3590" fmla="*/ 10242459 w 13942035"/>
              <a:gd name="connsiteY3590" fmla="*/ 99595 h 4247535"/>
              <a:gd name="connsiteX3591" fmla="*/ 10243457 w 13942035"/>
              <a:gd name="connsiteY3591" fmla="*/ 96164 h 4247535"/>
              <a:gd name="connsiteX3592" fmla="*/ 10245758 w 13942035"/>
              <a:gd name="connsiteY3592" fmla="*/ 83973 h 4247535"/>
              <a:gd name="connsiteX3593" fmla="*/ 11302949 w 13942035"/>
              <a:gd name="connsiteY3593" fmla="*/ 79705 h 4247535"/>
              <a:gd name="connsiteX3594" fmla="*/ 11321235 w 13942035"/>
              <a:gd name="connsiteY3594" fmla="*/ 107520 h 4247535"/>
              <a:gd name="connsiteX3595" fmla="*/ 11304395 w 13942035"/>
              <a:gd name="connsiteY3595" fmla="*/ 115810 h 4247535"/>
              <a:gd name="connsiteX3596" fmla="*/ 11287452 w 13942035"/>
              <a:gd name="connsiteY3596" fmla="*/ 98957 h 4247535"/>
              <a:gd name="connsiteX3597" fmla="*/ 11302949 w 13942035"/>
              <a:gd name="connsiteY3597" fmla="*/ 79705 h 4247535"/>
              <a:gd name="connsiteX3598" fmla="*/ 11690200 w 13942035"/>
              <a:gd name="connsiteY3598" fmla="*/ 46550 h 4247535"/>
              <a:gd name="connsiteX3599" fmla="*/ 11700954 w 13942035"/>
              <a:gd name="connsiteY3599" fmla="*/ 79133 h 4247535"/>
              <a:gd name="connsiteX3600" fmla="*/ 11666691 w 13942035"/>
              <a:gd name="connsiteY3600" fmla="*/ 127320 h 4247535"/>
              <a:gd name="connsiteX3601" fmla="*/ 11666290 w 13942035"/>
              <a:gd name="connsiteY3601" fmla="*/ 52108 h 4247535"/>
              <a:gd name="connsiteX3602" fmla="*/ 11690200 w 13942035"/>
              <a:gd name="connsiteY3602" fmla="*/ 46550 h 4247535"/>
              <a:gd name="connsiteX3603" fmla="*/ 11720336 w 13942035"/>
              <a:gd name="connsiteY3603" fmla="*/ 45376 h 4247535"/>
              <a:gd name="connsiteX3604" fmla="*/ 11746477 w 13942035"/>
              <a:gd name="connsiteY3604" fmla="*/ 61543 h 4247535"/>
              <a:gd name="connsiteX3605" fmla="*/ 11725006 w 13942035"/>
              <a:gd name="connsiteY3605" fmla="*/ 74772 h 4247535"/>
              <a:gd name="connsiteX3606" fmla="*/ 11720336 w 13942035"/>
              <a:gd name="connsiteY3606" fmla="*/ 45376 h 4247535"/>
              <a:gd name="connsiteX3607" fmla="*/ 12002928 w 13942035"/>
              <a:gd name="connsiteY3607" fmla="*/ 36627 h 4247535"/>
              <a:gd name="connsiteX3608" fmla="*/ 12061850 w 13942035"/>
              <a:gd name="connsiteY3608" fmla="*/ 63625 h 4247535"/>
              <a:gd name="connsiteX3609" fmla="*/ 12110034 w 13942035"/>
              <a:gd name="connsiteY3609" fmla="*/ 115678 h 4247535"/>
              <a:gd name="connsiteX3610" fmla="*/ 12151959 w 13942035"/>
              <a:gd name="connsiteY3610" fmla="*/ 98045 h 4247535"/>
              <a:gd name="connsiteX3611" fmla="*/ 12187396 w 13942035"/>
              <a:gd name="connsiteY3611" fmla="*/ 108120 h 4247535"/>
              <a:gd name="connsiteX3612" fmla="*/ 12071306 w 13942035"/>
              <a:gd name="connsiteY3612" fmla="*/ 171418 h 4247535"/>
              <a:gd name="connsiteX3613" fmla="*/ 12074873 w 13942035"/>
              <a:gd name="connsiteY3613" fmla="*/ 147159 h 4247535"/>
              <a:gd name="connsiteX3614" fmla="*/ 12058822 w 13942035"/>
              <a:gd name="connsiteY3614" fmla="*/ 143671 h 4247535"/>
              <a:gd name="connsiteX3615" fmla="*/ 12036601 w 13942035"/>
              <a:gd name="connsiteY3615" fmla="*/ 122673 h 4247535"/>
              <a:gd name="connsiteX3616" fmla="*/ 12036559 w 13942035"/>
              <a:gd name="connsiteY3616" fmla="*/ 122602 h 4247535"/>
              <a:gd name="connsiteX3617" fmla="*/ 12033810 w 13942035"/>
              <a:gd name="connsiteY3617" fmla="*/ 125974 h 4247535"/>
              <a:gd name="connsiteX3618" fmla="*/ 11972091 w 13942035"/>
              <a:gd name="connsiteY3618" fmla="*/ 64753 h 4247535"/>
              <a:gd name="connsiteX3619" fmla="*/ 11992281 w 13942035"/>
              <a:gd name="connsiteY3619" fmla="*/ 61862 h 4247535"/>
              <a:gd name="connsiteX3620" fmla="*/ 12010168 w 13942035"/>
              <a:gd name="connsiteY3620" fmla="*/ 71437 h 4247535"/>
              <a:gd name="connsiteX3621" fmla="*/ 12007013 w 13942035"/>
              <a:gd name="connsiteY3621" fmla="*/ 63216 h 4247535"/>
              <a:gd name="connsiteX3622" fmla="*/ 12002928 w 13942035"/>
              <a:gd name="connsiteY3622" fmla="*/ 36627 h 4247535"/>
              <a:gd name="connsiteX3623" fmla="*/ 11578309 w 13942035"/>
              <a:gd name="connsiteY3623" fmla="*/ 27878 h 4247535"/>
              <a:gd name="connsiteX3624" fmla="*/ 11593993 w 13942035"/>
              <a:gd name="connsiteY3624" fmla="*/ 56647 h 4247535"/>
              <a:gd name="connsiteX3625" fmla="*/ 11603304 w 13942035"/>
              <a:gd name="connsiteY3625" fmla="*/ 72288 h 4247535"/>
              <a:gd name="connsiteX3626" fmla="*/ 11605771 w 13942035"/>
              <a:gd name="connsiteY3626" fmla="*/ 71465 h 4247535"/>
              <a:gd name="connsiteX3627" fmla="*/ 11617160 w 13942035"/>
              <a:gd name="connsiteY3627" fmla="*/ 112740 h 4247535"/>
              <a:gd name="connsiteX3628" fmla="*/ 11577602 w 13942035"/>
              <a:gd name="connsiteY3628" fmla="*/ 130746 h 4247535"/>
              <a:gd name="connsiteX3629" fmla="*/ 11565514 w 13942035"/>
              <a:gd name="connsiteY3629" fmla="*/ 117905 h 4247535"/>
              <a:gd name="connsiteX3630" fmla="*/ 11574513 w 13942035"/>
              <a:gd name="connsiteY3630" fmla="*/ 93853 h 4247535"/>
              <a:gd name="connsiteX3631" fmla="*/ 11593701 w 13942035"/>
              <a:gd name="connsiteY3631" fmla="*/ 75591 h 4247535"/>
              <a:gd name="connsiteX3632" fmla="*/ 11578068 w 13942035"/>
              <a:gd name="connsiteY3632" fmla="*/ 69673 h 4247535"/>
              <a:gd name="connsiteX3633" fmla="*/ 11564790 w 13942035"/>
              <a:gd name="connsiteY3633" fmla="*/ 32237 h 4247535"/>
              <a:gd name="connsiteX3634" fmla="*/ 11578309 w 13942035"/>
              <a:gd name="connsiteY3634" fmla="*/ 27878 h 4247535"/>
              <a:gd name="connsiteX3635" fmla="*/ 11292442 w 13942035"/>
              <a:gd name="connsiteY3635" fmla="*/ 13589 h 4247535"/>
              <a:gd name="connsiteX3636" fmla="*/ 11263706 w 13942035"/>
              <a:gd name="connsiteY3636" fmla="*/ 148620 h 4247535"/>
              <a:gd name="connsiteX3637" fmla="*/ 11261996 w 13942035"/>
              <a:gd name="connsiteY3637" fmla="*/ 148869 h 4247535"/>
              <a:gd name="connsiteX3638" fmla="*/ 11278048 w 13942035"/>
              <a:gd name="connsiteY3638" fmla="*/ 149800 h 4247535"/>
              <a:gd name="connsiteX3639" fmla="*/ 11308428 w 13942035"/>
              <a:gd name="connsiteY3639" fmla="*/ 162013 h 4247535"/>
              <a:gd name="connsiteX3640" fmla="*/ 11299989 w 13942035"/>
              <a:gd name="connsiteY3640" fmla="*/ 183633 h 4247535"/>
              <a:gd name="connsiteX3641" fmla="*/ 11308506 w 13942035"/>
              <a:gd name="connsiteY3641" fmla="*/ 188445 h 4247535"/>
              <a:gd name="connsiteX3642" fmla="*/ 11326872 w 13942035"/>
              <a:gd name="connsiteY3642" fmla="*/ 323216 h 4247535"/>
              <a:gd name="connsiteX3643" fmla="*/ 11318520 w 13942035"/>
              <a:gd name="connsiteY3643" fmla="*/ 336323 h 4247535"/>
              <a:gd name="connsiteX3644" fmla="*/ 11329684 w 13942035"/>
              <a:gd name="connsiteY3644" fmla="*/ 349384 h 4247535"/>
              <a:gd name="connsiteX3645" fmla="*/ 11290112 w 13942035"/>
              <a:gd name="connsiteY3645" fmla="*/ 396835 h 4247535"/>
              <a:gd name="connsiteX3646" fmla="*/ 11283033 w 13942035"/>
              <a:gd name="connsiteY3646" fmla="*/ 384598 h 4247535"/>
              <a:gd name="connsiteX3647" fmla="*/ 11271297 w 13942035"/>
              <a:gd name="connsiteY3647" fmla="*/ 385073 h 4247535"/>
              <a:gd name="connsiteX3648" fmla="*/ 11266379 w 13942035"/>
              <a:gd name="connsiteY3648" fmla="*/ 416828 h 4247535"/>
              <a:gd name="connsiteX3649" fmla="*/ 11245979 w 13942035"/>
              <a:gd name="connsiteY3649" fmla="*/ 389943 h 4247535"/>
              <a:gd name="connsiteX3650" fmla="*/ 11244976 w 13942035"/>
              <a:gd name="connsiteY3650" fmla="*/ 385852 h 4247535"/>
              <a:gd name="connsiteX3651" fmla="*/ 11215741 w 13942035"/>
              <a:gd name="connsiteY3651" fmla="*/ 378164 h 4247535"/>
              <a:gd name="connsiteX3652" fmla="*/ 11224595 w 13942035"/>
              <a:gd name="connsiteY3652" fmla="*/ 398612 h 4247535"/>
              <a:gd name="connsiteX3653" fmla="*/ 11190001 w 13942035"/>
              <a:gd name="connsiteY3653" fmla="*/ 415648 h 4247535"/>
              <a:gd name="connsiteX3654" fmla="*/ 11190747 w 13942035"/>
              <a:gd name="connsiteY3654" fmla="*/ 379004 h 4247535"/>
              <a:gd name="connsiteX3655" fmla="*/ 11208899 w 13942035"/>
              <a:gd name="connsiteY3655" fmla="*/ 375614 h 4247535"/>
              <a:gd name="connsiteX3656" fmla="*/ 11152484 w 13942035"/>
              <a:gd name="connsiteY3656" fmla="*/ 345034 h 4247535"/>
              <a:gd name="connsiteX3657" fmla="*/ 11150263 w 13942035"/>
              <a:gd name="connsiteY3657" fmla="*/ 344150 h 4247535"/>
              <a:gd name="connsiteX3658" fmla="*/ 11148328 w 13942035"/>
              <a:gd name="connsiteY3658" fmla="*/ 344712 h 4247535"/>
              <a:gd name="connsiteX3659" fmla="*/ 11148301 w 13942035"/>
              <a:gd name="connsiteY3659" fmla="*/ 349462 h 4247535"/>
              <a:gd name="connsiteX3660" fmla="*/ 11131004 w 13942035"/>
              <a:gd name="connsiteY3660" fmla="*/ 379175 h 4247535"/>
              <a:gd name="connsiteX3661" fmla="*/ 11109569 w 13942035"/>
              <a:gd name="connsiteY3661" fmla="*/ 380905 h 4247535"/>
              <a:gd name="connsiteX3662" fmla="*/ 11101689 w 13942035"/>
              <a:gd name="connsiteY3662" fmla="*/ 352857 h 4247535"/>
              <a:gd name="connsiteX3663" fmla="*/ 11102709 w 13942035"/>
              <a:gd name="connsiteY3663" fmla="*/ 339125 h 4247535"/>
              <a:gd name="connsiteX3664" fmla="*/ 11099754 w 13942035"/>
              <a:gd name="connsiteY3664" fmla="*/ 334757 h 4247535"/>
              <a:gd name="connsiteX3665" fmla="*/ 11119718 w 13942035"/>
              <a:gd name="connsiteY3665" fmla="*/ 279168 h 4247535"/>
              <a:gd name="connsiteX3666" fmla="*/ 11128169 w 13942035"/>
              <a:gd name="connsiteY3666" fmla="*/ 277336 h 4247535"/>
              <a:gd name="connsiteX3667" fmla="*/ 11144110 w 13942035"/>
              <a:gd name="connsiteY3667" fmla="*/ 234866 h 4247535"/>
              <a:gd name="connsiteX3668" fmla="*/ 11197080 w 13942035"/>
              <a:gd name="connsiteY3668" fmla="*/ 168378 h 4247535"/>
              <a:gd name="connsiteX3669" fmla="*/ 11244418 w 13942035"/>
              <a:gd name="connsiteY3669" fmla="*/ 158230 h 4247535"/>
              <a:gd name="connsiteX3670" fmla="*/ 11251068 w 13942035"/>
              <a:gd name="connsiteY3670" fmla="*/ 150455 h 4247535"/>
              <a:gd name="connsiteX3671" fmla="*/ 11245349 w 13942035"/>
              <a:gd name="connsiteY3671" fmla="*/ 151286 h 4247535"/>
              <a:gd name="connsiteX3672" fmla="*/ 11218754 w 13942035"/>
              <a:gd name="connsiteY3672" fmla="*/ 141519 h 4247535"/>
              <a:gd name="connsiteX3673" fmla="*/ 11292442 w 13942035"/>
              <a:gd name="connsiteY3673" fmla="*/ 13589 h 4247535"/>
              <a:gd name="connsiteX3674" fmla="*/ 12151475 w 13942035"/>
              <a:gd name="connsiteY3674" fmla="*/ 7468 h 4247535"/>
              <a:gd name="connsiteX3675" fmla="*/ 12187017 w 13942035"/>
              <a:gd name="connsiteY3675" fmla="*/ 13023 h 4247535"/>
              <a:gd name="connsiteX3676" fmla="*/ 12088078 w 13942035"/>
              <a:gd name="connsiteY3676" fmla="*/ 87141 h 4247535"/>
              <a:gd name="connsiteX3677" fmla="*/ 12119570 w 13942035"/>
              <a:gd name="connsiteY3677" fmla="*/ 21928 h 4247535"/>
              <a:gd name="connsiteX3678" fmla="*/ 12151475 w 13942035"/>
              <a:gd name="connsiteY3678" fmla="*/ 7468 h 4247535"/>
              <a:gd name="connsiteX3679" fmla="*/ 13856491 w 13942035"/>
              <a:gd name="connsiteY3679" fmla="*/ 0 h 4247535"/>
              <a:gd name="connsiteX3680" fmla="*/ 13942035 w 13942035"/>
              <a:gd name="connsiteY3680" fmla="*/ 0 h 4247535"/>
              <a:gd name="connsiteX3681" fmla="*/ 13940205 w 13942035"/>
              <a:gd name="connsiteY3681" fmla="*/ 3314 h 4247535"/>
              <a:gd name="connsiteX3682" fmla="*/ 13875657 w 13942035"/>
              <a:gd name="connsiteY3682" fmla="*/ 8141 h 4247535"/>
              <a:gd name="connsiteX3683" fmla="*/ 13080113 w 13942035"/>
              <a:gd name="connsiteY3683" fmla="*/ 0 h 4247535"/>
              <a:gd name="connsiteX3684" fmla="*/ 13144743 w 13942035"/>
              <a:gd name="connsiteY3684" fmla="*/ 0 h 4247535"/>
              <a:gd name="connsiteX3685" fmla="*/ 13155921 w 13942035"/>
              <a:gd name="connsiteY3685" fmla="*/ 15600 h 4247535"/>
              <a:gd name="connsiteX3686" fmla="*/ 13082225 w 13942035"/>
              <a:gd name="connsiteY3686" fmla="*/ 32472 h 4247535"/>
              <a:gd name="connsiteX3687" fmla="*/ 13082159 w 13942035"/>
              <a:gd name="connsiteY3687" fmla="*/ 13049 h 4247535"/>
              <a:gd name="connsiteX3688" fmla="*/ 12795679 w 13942035"/>
              <a:gd name="connsiteY3688" fmla="*/ 0 h 4247535"/>
              <a:gd name="connsiteX3689" fmla="*/ 13008873 w 13942035"/>
              <a:gd name="connsiteY3689" fmla="*/ 0 h 4247535"/>
              <a:gd name="connsiteX3690" fmla="*/ 13022086 w 13942035"/>
              <a:gd name="connsiteY3690" fmla="*/ 9484 h 4247535"/>
              <a:gd name="connsiteX3691" fmla="*/ 13079708 w 13942035"/>
              <a:gd name="connsiteY3691" fmla="*/ 113907 h 4247535"/>
              <a:gd name="connsiteX3692" fmla="*/ 13091275 w 13942035"/>
              <a:gd name="connsiteY3692" fmla="*/ 178043 h 4247535"/>
              <a:gd name="connsiteX3693" fmla="*/ 13117475 w 13942035"/>
              <a:gd name="connsiteY3693" fmla="*/ 189715 h 4247535"/>
              <a:gd name="connsiteX3694" fmla="*/ 13186061 w 13942035"/>
              <a:gd name="connsiteY3694" fmla="*/ 232949 h 4247535"/>
              <a:gd name="connsiteX3695" fmla="*/ 13099012 w 13942035"/>
              <a:gd name="connsiteY3695" fmla="*/ 232311 h 4247535"/>
              <a:gd name="connsiteX3696" fmla="*/ 13094724 w 13942035"/>
              <a:gd name="connsiteY3696" fmla="*/ 228909 h 4247535"/>
              <a:gd name="connsiteX3697" fmla="*/ 13091485 w 13942035"/>
              <a:gd name="connsiteY3697" fmla="*/ 312130 h 4247535"/>
              <a:gd name="connsiteX3698" fmla="*/ 13109736 w 13942035"/>
              <a:gd name="connsiteY3698" fmla="*/ 316655 h 4247535"/>
              <a:gd name="connsiteX3699" fmla="*/ 13127519 w 13942035"/>
              <a:gd name="connsiteY3699" fmla="*/ 325434 h 4247535"/>
              <a:gd name="connsiteX3700" fmla="*/ 13129316 w 13942035"/>
              <a:gd name="connsiteY3700" fmla="*/ 369683 h 4247535"/>
              <a:gd name="connsiteX3701" fmla="*/ 13079030 w 13942035"/>
              <a:gd name="connsiteY3701" fmla="*/ 375656 h 4247535"/>
              <a:gd name="connsiteX3702" fmla="*/ 13071727 w 13942035"/>
              <a:gd name="connsiteY3702" fmla="*/ 350332 h 4247535"/>
              <a:gd name="connsiteX3703" fmla="*/ 13038271 w 13942035"/>
              <a:gd name="connsiteY3703" fmla="*/ 386410 h 4247535"/>
              <a:gd name="connsiteX3704" fmla="*/ 12899806 w 13942035"/>
              <a:gd name="connsiteY3704" fmla="*/ 446510 h 4247535"/>
              <a:gd name="connsiteX3705" fmla="*/ 12862245 w 13942035"/>
              <a:gd name="connsiteY3705" fmla="*/ 448590 h 4247535"/>
              <a:gd name="connsiteX3706" fmla="*/ 12869292 w 13942035"/>
              <a:gd name="connsiteY3706" fmla="*/ 451861 h 4247535"/>
              <a:gd name="connsiteX3707" fmla="*/ 12692826 w 13942035"/>
              <a:gd name="connsiteY3707" fmla="*/ 492167 h 4247535"/>
              <a:gd name="connsiteX3708" fmla="*/ 12631459 w 13942035"/>
              <a:gd name="connsiteY3708" fmla="*/ 473467 h 4247535"/>
              <a:gd name="connsiteX3709" fmla="*/ 12747914 w 13942035"/>
              <a:gd name="connsiteY3709" fmla="*/ 426466 h 4247535"/>
              <a:gd name="connsiteX3710" fmla="*/ 12807640 w 13942035"/>
              <a:gd name="connsiteY3710" fmla="*/ 423231 h 4247535"/>
              <a:gd name="connsiteX3711" fmla="*/ 12811715 w 13942035"/>
              <a:gd name="connsiteY3711" fmla="*/ 425120 h 4247535"/>
              <a:gd name="connsiteX3712" fmla="*/ 12781039 w 13942035"/>
              <a:gd name="connsiteY3712" fmla="*/ 388865 h 4247535"/>
              <a:gd name="connsiteX3713" fmla="*/ 12740075 w 13942035"/>
              <a:gd name="connsiteY3713" fmla="*/ 354321 h 4247535"/>
              <a:gd name="connsiteX3714" fmla="*/ 12736975 w 13942035"/>
              <a:gd name="connsiteY3714" fmla="*/ 365569 h 4247535"/>
              <a:gd name="connsiteX3715" fmla="*/ 12705329 w 13942035"/>
              <a:gd name="connsiteY3715" fmla="*/ 348497 h 4247535"/>
              <a:gd name="connsiteX3716" fmla="*/ 12718592 w 13942035"/>
              <a:gd name="connsiteY3716" fmla="*/ 328158 h 4247535"/>
              <a:gd name="connsiteX3717" fmla="*/ 12714081 w 13942035"/>
              <a:gd name="connsiteY3717" fmla="*/ 320622 h 4247535"/>
              <a:gd name="connsiteX3718" fmla="*/ 12690235 w 13942035"/>
              <a:gd name="connsiteY3718" fmla="*/ 362094 h 4247535"/>
              <a:gd name="connsiteX3719" fmla="*/ 12699248 w 13942035"/>
              <a:gd name="connsiteY3719" fmla="*/ 372021 h 4247535"/>
              <a:gd name="connsiteX3720" fmla="*/ 12706682 w 13942035"/>
              <a:gd name="connsiteY3720" fmla="*/ 384275 h 4247535"/>
              <a:gd name="connsiteX3721" fmla="*/ 12694058 w 13942035"/>
              <a:gd name="connsiteY3721" fmla="*/ 411115 h 4247535"/>
              <a:gd name="connsiteX3722" fmla="*/ 12663540 w 13942035"/>
              <a:gd name="connsiteY3722" fmla="*/ 394647 h 4247535"/>
              <a:gd name="connsiteX3723" fmla="*/ 12667185 w 13942035"/>
              <a:gd name="connsiteY3723" fmla="*/ 376791 h 4247535"/>
              <a:gd name="connsiteX3724" fmla="*/ 12636977 w 13942035"/>
              <a:gd name="connsiteY3724" fmla="*/ 384791 h 4247535"/>
              <a:gd name="connsiteX3725" fmla="*/ 12500201 w 13942035"/>
              <a:gd name="connsiteY3725" fmla="*/ 340812 h 4247535"/>
              <a:gd name="connsiteX3726" fmla="*/ 12471924 w 13942035"/>
              <a:gd name="connsiteY3726" fmla="*/ 205436 h 4247535"/>
              <a:gd name="connsiteX3727" fmla="*/ 12477883 w 13942035"/>
              <a:gd name="connsiteY3727" fmla="*/ 187539 h 4247535"/>
              <a:gd name="connsiteX3728" fmla="*/ 12423818 w 13942035"/>
              <a:gd name="connsiteY3728" fmla="*/ 192307 h 4247535"/>
              <a:gd name="connsiteX3729" fmla="*/ 12367994 w 13942035"/>
              <a:gd name="connsiteY3729" fmla="*/ 161936 h 4247535"/>
              <a:gd name="connsiteX3730" fmla="*/ 12435427 w 13942035"/>
              <a:gd name="connsiteY3730" fmla="*/ 136325 h 4247535"/>
              <a:gd name="connsiteX3731" fmla="*/ 12470050 w 13942035"/>
              <a:gd name="connsiteY3731" fmla="*/ 151663 h 4247535"/>
              <a:gd name="connsiteX3732" fmla="*/ 12483513 w 13942035"/>
              <a:gd name="connsiteY3732" fmla="*/ 170628 h 4247535"/>
              <a:gd name="connsiteX3733" fmla="*/ 12491153 w 13942035"/>
              <a:gd name="connsiteY3733" fmla="*/ 147685 h 4247535"/>
              <a:gd name="connsiteX3734" fmla="*/ 12516734 w 13942035"/>
              <a:gd name="connsiteY3734" fmla="*/ 111465 h 4247535"/>
              <a:gd name="connsiteX3735" fmla="*/ 12516112 w 13942035"/>
              <a:gd name="connsiteY3735" fmla="*/ 111350 h 4247535"/>
              <a:gd name="connsiteX3736" fmla="*/ 12473320 w 13942035"/>
              <a:gd name="connsiteY3736" fmla="*/ 102706 h 4247535"/>
              <a:gd name="connsiteX3737" fmla="*/ 12483628 w 13942035"/>
              <a:gd name="connsiteY3737" fmla="*/ 60925 h 4247535"/>
              <a:gd name="connsiteX3738" fmla="*/ 12524438 w 13942035"/>
              <a:gd name="connsiteY3738" fmla="*/ 73445 h 4247535"/>
              <a:gd name="connsiteX3739" fmla="*/ 12554134 w 13942035"/>
              <a:gd name="connsiteY3739" fmla="*/ 79915 h 4247535"/>
              <a:gd name="connsiteX3740" fmla="*/ 12560469 w 13942035"/>
              <a:gd name="connsiteY3740" fmla="*/ 75153 h 4247535"/>
              <a:gd name="connsiteX3741" fmla="*/ 12603240 w 13942035"/>
              <a:gd name="connsiteY3741" fmla="*/ 60909 h 4247535"/>
              <a:gd name="connsiteX3742" fmla="*/ 12654944 w 13942035"/>
              <a:gd name="connsiteY3742" fmla="*/ 63711 h 4247535"/>
              <a:gd name="connsiteX3743" fmla="*/ 12701086 w 13942035"/>
              <a:gd name="connsiteY3743" fmla="*/ 88648 h 4247535"/>
              <a:gd name="connsiteX3744" fmla="*/ 12702169 w 13942035"/>
              <a:gd name="connsiteY3744" fmla="*/ 90000 h 4247535"/>
              <a:gd name="connsiteX3745" fmla="*/ 12727094 w 13942035"/>
              <a:gd name="connsiteY3745" fmla="*/ 79636 h 4247535"/>
              <a:gd name="connsiteX3746" fmla="*/ 12732038 w 13942035"/>
              <a:gd name="connsiteY3746" fmla="*/ 68241 h 4247535"/>
              <a:gd name="connsiteX3747" fmla="*/ 12777452 w 13942035"/>
              <a:gd name="connsiteY3747" fmla="*/ 13538 h 4247535"/>
              <a:gd name="connsiteX3748" fmla="*/ 12046445 w 13942035"/>
              <a:gd name="connsiteY3748" fmla="*/ 0 h 4247535"/>
              <a:gd name="connsiteX3749" fmla="*/ 12061159 w 13942035"/>
              <a:gd name="connsiteY3749" fmla="*/ 0 h 4247535"/>
              <a:gd name="connsiteX3750" fmla="*/ 12056160 w 13942035"/>
              <a:gd name="connsiteY3750" fmla="*/ 3691 h 4247535"/>
              <a:gd name="connsiteX3751" fmla="*/ 11894882 w 13942035"/>
              <a:gd name="connsiteY3751" fmla="*/ 0 h 4247535"/>
              <a:gd name="connsiteX3752" fmla="*/ 12008807 w 13942035"/>
              <a:gd name="connsiteY3752" fmla="*/ 0 h 4247535"/>
              <a:gd name="connsiteX3753" fmla="*/ 11999943 w 13942035"/>
              <a:gd name="connsiteY3753" fmla="*/ 31812 h 4247535"/>
              <a:gd name="connsiteX3754" fmla="*/ 11896512 w 13942035"/>
              <a:gd name="connsiteY3754" fmla="*/ 13251 h 4247535"/>
              <a:gd name="connsiteX3755" fmla="*/ 11745734 w 13942035"/>
              <a:gd name="connsiteY3755" fmla="*/ 0 h 4247535"/>
              <a:gd name="connsiteX3756" fmla="*/ 11813973 w 13942035"/>
              <a:gd name="connsiteY3756" fmla="*/ 0 h 4247535"/>
              <a:gd name="connsiteX3757" fmla="*/ 11807955 w 13942035"/>
              <a:gd name="connsiteY3757" fmla="*/ 13826 h 4247535"/>
              <a:gd name="connsiteX3758" fmla="*/ 11770425 w 13942035"/>
              <a:gd name="connsiteY3758" fmla="*/ 47459 h 4247535"/>
              <a:gd name="connsiteX3759" fmla="*/ 11742222 w 13942035"/>
              <a:gd name="connsiteY3759" fmla="*/ 12038 h 4247535"/>
              <a:gd name="connsiteX3760" fmla="*/ 11476277 w 13942035"/>
              <a:gd name="connsiteY3760" fmla="*/ 0 h 4247535"/>
              <a:gd name="connsiteX3761" fmla="*/ 11500029 w 13942035"/>
              <a:gd name="connsiteY3761" fmla="*/ 0 h 4247535"/>
              <a:gd name="connsiteX3762" fmla="*/ 11484708 w 13942035"/>
              <a:gd name="connsiteY3762" fmla="*/ 18314 h 4247535"/>
              <a:gd name="connsiteX3763" fmla="*/ 11476582 w 13942035"/>
              <a:gd name="connsiteY3763" fmla="*/ 866 h 4247535"/>
              <a:gd name="connsiteX3764" fmla="*/ 11383651 w 13942035"/>
              <a:gd name="connsiteY3764" fmla="*/ 0 h 4247535"/>
              <a:gd name="connsiteX3765" fmla="*/ 11403186 w 13942035"/>
              <a:gd name="connsiteY3765" fmla="*/ 0 h 4247535"/>
              <a:gd name="connsiteX3766" fmla="*/ 11401331 w 13942035"/>
              <a:gd name="connsiteY3766" fmla="*/ 3716 h 4247535"/>
              <a:gd name="connsiteX3767" fmla="*/ 11390272 w 13942035"/>
              <a:gd name="connsiteY3767" fmla="*/ 5925 h 4247535"/>
              <a:gd name="connsiteX3768" fmla="*/ 11353740 w 13942035"/>
              <a:gd name="connsiteY3768" fmla="*/ 0 h 4247535"/>
              <a:gd name="connsiteX3769" fmla="*/ 11359972 w 13942035"/>
              <a:gd name="connsiteY3769" fmla="*/ 0 h 4247535"/>
              <a:gd name="connsiteX3770" fmla="*/ 11358741 w 13942035"/>
              <a:gd name="connsiteY3770" fmla="*/ 2395 h 4247535"/>
              <a:gd name="connsiteX3771" fmla="*/ 11181567 w 13942035"/>
              <a:gd name="connsiteY3771" fmla="*/ 0 h 4247535"/>
              <a:gd name="connsiteX3772" fmla="*/ 11235733 w 13942035"/>
              <a:gd name="connsiteY3772" fmla="*/ 0 h 4247535"/>
              <a:gd name="connsiteX3773" fmla="*/ 11234952 w 13942035"/>
              <a:gd name="connsiteY3773" fmla="*/ 7654 h 4247535"/>
              <a:gd name="connsiteX3774" fmla="*/ 11182140 w 13942035"/>
              <a:gd name="connsiteY3774" fmla="*/ 4167 h 4247535"/>
              <a:gd name="connsiteX3775" fmla="*/ 1083184 w 13942035"/>
              <a:gd name="connsiteY3775" fmla="*/ 0 h 4247535"/>
              <a:gd name="connsiteX3776" fmla="*/ 1169246 w 13942035"/>
              <a:gd name="connsiteY3776" fmla="*/ 0 h 4247535"/>
              <a:gd name="connsiteX3777" fmla="*/ 1169433 w 13942035"/>
              <a:gd name="connsiteY3777" fmla="*/ 3133 h 4247535"/>
              <a:gd name="connsiteX3778" fmla="*/ 1193591 w 13942035"/>
              <a:gd name="connsiteY3778" fmla="*/ 37780 h 4247535"/>
              <a:gd name="connsiteX3779" fmla="*/ 1242670 w 13942035"/>
              <a:gd name="connsiteY3779" fmla="*/ 37779 h 4247535"/>
              <a:gd name="connsiteX3780" fmla="*/ 1291751 w 13942035"/>
              <a:gd name="connsiteY3780" fmla="*/ 37779 h 4247535"/>
              <a:gd name="connsiteX3781" fmla="*/ 1304019 w 13942035"/>
              <a:gd name="connsiteY3781" fmla="*/ 37780 h 4247535"/>
              <a:gd name="connsiteX3782" fmla="*/ 1316290 w 13942035"/>
              <a:gd name="connsiteY3782" fmla="*/ 37779 h 4247535"/>
              <a:gd name="connsiteX3783" fmla="*/ 1322424 w 13942035"/>
              <a:gd name="connsiteY3783" fmla="*/ 37780 h 4247535"/>
              <a:gd name="connsiteX3784" fmla="*/ 1353100 w 13942035"/>
              <a:gd name="connsiteY3784" fmla="*/ 37779 h 4247535"/>
              <a:gd name="connsiteX3785" fmla="*/ 1402179 w 13942035"/>
              <a:gd name="connsiteY3785" fmla="*/ 37780 h 4247535"/>
              <a:gd name="connsiteX3786" fmla="*/ 1423652 w 13942035"/>
              <a:gd name="connsiteY3786" fmla="*/ 37780 h 4247535"/>
              <a:gd name="connsiteX3787" fmla="*/ 1426721 w 13942035"/>
              <a:gd name="connsiteY3787" fmla="*/ 37780 h 4247535"/>
              <a:gd name="connsiteX3788" fmla="*/ 1438989 w 13942035"/>
              <a:gd name="connsiteY3788" fmla="*/ 37780 h 4247535"/>
              <a:gd name="connsiteX3789" fmla="*/ 1539101 w 13942035"/>
              <a:gd name="connsiteY3789" fmla="*/ 37779 h 4247535"/>
              <a:gd name="connsiteX3790" fmla="*/ 1546018 w 13942035"/>
              <a:gd name="connsiteY3790" fmla="*/ 24553 h 4247535"/>
              <a:gd name="connsiteX3791" fmla="*/ 1558287 w 13942035"/>
              <a:gd name="connsiteY3791" fmla="*/ 24551 h 4247535"/>
              <a:gd name="connsiteX3792" fmla="*/ 1570557 w 13942035"/>
              <a:gd name="connsiteY3792" fmla="*/ 24553 h 4247535"/>
              <a:gd name="connsiteX3793" fmla="*/ 1570557 w 13942035"/>
              <a:gd name="connsiteY3793" fmla="*/ 37780 h 4247535"/>
              <a:gd name="connsiteX3794" fmla="*/ 1696658 w 13942035"/>
              <a:gd name="connsiteY3794" fmla="*/ 37779 h 4247535"/>
              <a:gd name="connsiteX3795" fmla="*/ 1704326 w 13942035"/>
              <a:gd name="connsiteY3795" fmla="*/ 73706 h 4247535"/>
              <a:gd name="connsiteX3796" fmla="*/ 1757327 w 13942035"/>
              <a:gd name="connsiteY3796" fmla="*/ 78772 h 4247535"/>
              <a:gd name="connsiteX3797" fmla="*/ 1757446 w 13942035"/>
              <a:gd name="connsiteY3797" fmla="*/ 78606 h 4247535"/>
              <a:gd name="connsiteX3798" fmla="*/ 1745739 w 13942035"/>
              <a:gd name="connsiteY3798" fmla="*/ 73706 h 4247535"/>
              <a:gd name="connsiteX3799" fmla="*/ 1742972 w 13942035"/>
              <a:gd name="connsiteY3799" fmla="*/ 65613 h 4247535"/>
              <a:gd name="connsiteX3800" fmla="*/ 1733469 w 13942035"/>
              <a:gd name="connsiteY3800" fmla="*/ 37780 h 4247535"/>
              <a:gd name="connsiteX3801" fmla="*/ 1745739 w 13942035"/>
              <a:gd name="connsiteY3801" fmla="*/ 37780 h 4247535"/>
              <a:gd name="connsiteX3802" fmla="*/ 1681898 w 13942035"/>
              <a:gd name="connsiteY3802" fmla="*/ 3133 h 4247535"/>
              <a:gd name="connsiteX3803" fmla="*/ 1671131 w 13942035"/>
              <a:gd name="connsiteY3803" fmla="*/ 0 h 4247535"/>
              <a:gd name="connsiteX3804" fmla="*/ 10236819 w 13942035"/>
              <a:gd name="connsiteY3804" fmla="*/ 0 h 4247535"/>
              <a:gd name="connsiteX3805" fmla="*/ 10238472 w 13942035"/>
              <a:gd name="connsiteY3805" fmla="*/ 20457 h 4247535"/>
              <a:gd name="connsiteX3806" fmla="*/ 10248826 w 13942035"/>
              <a:gd name="connsiteY3806" fmla="*/ 37780 h 4247535"/>
              <a:gd name="connsiteX3807" fmla="*/ 10224283 w 13942035"/>
              <a:gd name="connsiteY3807" fmla="*/ 37779 h 4247535"/>
              <a:gd name="connsiteX3808" fmla="*/ 10233486 w 13942035"/>
              <a:gd name="connsiteY3808" fmla="*/ 42913 h 4247535"/>
              <a:gd name="connsiteX3809" fmla="*/ 10233129 w 13942035"/>
              <a:gd name="connsiteY3809" fmla="*/ 44799 h 4247535"/>
              <a:gd name="connsiteX3810" fmla="*/ 10234084 w 13942035"/>
              <a:gd name="connsiteY3810" fmla="*/ 44706 h 4247535"/>
              <a:gd name="connsiteX3811" fmla="*/ 10244943 w 13942035"/>
              <a:gd name="connsiteY3811" fmla="*/ 78263 h 4247535"/>
              <a:gd name="connsiteX3812" fmla="*/ 10244875 w 13942035"/>
              <a:gd name="connsiteY3812" fmla="*/ 78841 h 4247535"/>
              <a:gd name="connsiteX3813" fmla="*/ 10248826 w 13942035"/>
              <a:gd name="connsiteY3813" fmla="*/ 78839 h 4247535"/>
              <a:gd name="connsiteX3814" fmla="*/ 10256759 w 13942035"/>
              <a:gd name="connsiteY3814" fmla="*/ 78839 h 4247535"/>
              <a:gd name="connsiteX3815" fmla="*/ 10273536 w 13942035"/>
              <a:gd name="connsiteY3815" fmla="*/ 27983 h 4247535"/>
              <a:gd name="connsiteX3816" fmla="*/ 10276508 w 13942035"/>
              <a:gd name="connsiteY3816" fmla="*/ 24038 h 4247535"/>
              <a:gd name="connsiteX3817" fmla="*/ 10264163 w 13942035"/>
              <a:gd name="connsiteY3817" fmla="*/ 20002 h 4247535"/>
              <a:gd name="connsiteX3818" fmla="*/ 10270348 w 13942035"/>
              <a:gd name="connsiteY3818" fmla="*/ 0 h 4247535"/>
              <a:gd name="connsiteX3819" fmla="*/ 11148088 w 13942035"/>
              <a:gd name="connsiteY3819" fmla="*/ 0 h 4247535"/>
              <a:gd name="connsiteX3820" fmla="*/ 11138454 w 13942035"/>
              <a:gd name="connsiteY3820" fmla="*/ 7447 h 4247535"/>
              <a:gd name="connsiteX3821" fmla="*/ 11092068 w 13942035"/>
              <a:gd name="connsiteY3821" fmla="*/ 24296 h 4247535"/>
              <a:gd name="connsiteX3822" fmla="*/ 11102398 w 13942035"/>
              <a:gd name="connsiteY3822" fmla="*/ 43970 h 4247535"/>
              <a:gd name="connsiteX3823" fmla="*/ 11106103 w 13942035"/>
              <a:gd name="connsiteY3823" fmla="*/ 44907 h 4247535"/>
              <a:gd name="connsiteX3824" fmla="*/ 11105090 w 13942035"/>
              <a:gd name="connsiteY3824" fmla="*/ 49098 h 4247535"/>
              <a:gd name="connsiteX3825" fmla="*/ 11110820 w 13942035"/>
              <a:gd name="connsiteY3825" fmla="*/ 60009 h 4247535"/>
              <a:gd name="connsiteX3826" fmla="*/ 11113532 w 13942035"/>
              <a:gd name="connsiteY3826" fmla="*/ 69380 h 4247535"/>
              <a:gd name="connsiteX3827" fmla="*/ 11140818 w 13942035"/>
              <a:gd name="connsiteY3827" fmla="*/ 92730 h 4247535"/>
              <a:gd name="connsiteX3828" fmla="*/ 11122268 w 13942035"/>
              <a:gd name="connsiteY3828" fmla="*/ 99554 h 4247535"/>
              <a:gd name="connsiteX3829" fmla="*/ 11125109 w 13942035"/>
              <a:gd name="connsiteY3829" fmla="*/ 109369 h 4247535"/>
              <a:gd name="connsiteX3830" fmla="*/ 11065194 w 13942035"/>
              <a:gd name="connsiteY3830" fmla="*/ 106024 h 4247535"/>
              <a:gd name="connsiteX3831" fmla="*/ 11058829 w 13942035"/>
              <a:gd name="connsiteY3831" fmla="*/ 96532 h 4247535"/>
              <a:gd name="connsiteX3832" fmla="*/ 11029971 w 13942035"/>
              <a:gd name="connsiteY3832" fmla="*/ 77885 h 4247535"/>
              <a:gd name="connsiteX3833" fmla="*/ 10995743 w 13942035"/>
              <a:gd name="connsiteY3833" fmla="*/ 40310 h 4247535"/>
              <a:gd name="connsiteX3834" fmla="*/ 10996223 w 13942035"/>
              <a:gd name="connsiteY3834" fmla="*/ 39113 h 4247535"/>
              <a:gd name="connsiteX3835" fmla="*/ 10997398 w 13942035"/>
              <a:gd name="connsiteY3835" fmla="*/ 38942 h 4247535"/>
              <a:gd name="connsiteX3836" fmla="*/ 10996318 w 13942035"/>
              <a:gd name="connsiteY3836" fmla="*/ 38873 h 4247535"/>
              <a:gd name="connsiteX3837" fmla="*/ 10996223 w 13942035"/>
              <a:gd name="connsiteY3837" fmla="*/ 39113 h 4247535"/>
              <a:gd name="connsiteX3838" fmla="*/ 10994836 w 13942035"/>
              <a:gd name="connsiteY3838" fmla="*/ 39315 h 4247535"/>
              <a:gd name="connsiteX3839" fmla="*/ 10995743 w 13942035"/>
              <a:gd name="connsiteY3839" fmla="*/ 40310 h 4247535"/>
              <a:gd name="connsiteX3840" fmla="*/ 10990790 w 13942035"/>
              <a:gd name="connsiteY3840" fmla="*/ 52672 h 4247535"/>
              <a:gd name="connsiteX3841" fmla="*/ 10990129 w 13942035"/>
              <a:gd name="connsiteY3841" fmla="*/ 57556 h 4247535"/>
              <a:gd name="connsiteX3842" fmla="*/ 10991376 w 13942035"/>
              <a:gd name="connsiteY3842" fmla="*/ 57136 h 4247535"/>
              <a:gd name="connsiteX3843" fmla="*/ 11002386 w 13942035"/>
              <a:gd name="connsiteY3843" fmla="*/ 68878 h 4247535"/>
              <a:gd name="connsiteX3844" fmla="*/ 10991448 w 13942035"/>
              <a:gd name="connsiteY3844" fmla="*/ 88973 h 4247535"/>
              <a:gd name="connsiteX3845" fmla="*/ 10985379 w 13942035"/>
              <a:gd name="connsiteY3845" fmla="*/ 92760 h 4247535"/>
              <a:gd name="connsiteX3846" fmla="*/ 10983310 w 13942035"/>
              <a:gd name="connsiteY3846" fmla="*/ 108074 h 4247535"/>
              <a:gd name="connsiteX3847" fmla="*/ 10962317 w 13942035"/>
              <a:gd name="connsiteY3847" fmla="*/ 126949 h 4247535"/>
              <a:gd name="connsiteX3848" fmla="*/ 10961895 w 13942035"/>
              <a:gd name="connsiteY3848" fmla="*/ 130452 h 4247535"/>
              <a:gd name="connsiteX3849" fmla="*/ 10958692 w 13942035"/>
              <a:gd name="connsiteY3849" fmla="*/ 130207 h 4247535"/>
              <a:gd name="connsiteX3850" fmla="*/ 10948157 w 13942035"/>
              <a:gd name="connsiteY3850" fmla="*/ 139679 h 4247535"/>
              <a:gd name="connsiteX3851" fmla="*/ 10964818 w 13942035"/>
              <a:gd name="connsiteY3851" fmla="*/ 145112 h 4247535"/>
              <a:gd name="connsiteX3852" fmla="*/ 10937735 w 13942035"/>
              <a:gd name="connsiteY3852" fmla="*/ 174966 h 4247535"/>
              <a:gd name="connsiteX3853" fmla="*/ 10926343 w 13942035"/>
              <a:gd name="connsiteY3853" fmla="*/ 173047 h 4247535"/>
              <a:gd name="connsiteX3854" fmla="*/ 10932294 w 13942035"/>
              <a:gd name="connsiteY3854" fmla="*/ 178072 h 4247535"/>
              <a:gd name="connsiteX3855" fmla="*/ 10929430 w 13942035"/>
              <a:gd name="connsiteY3855" fmla="*/ 231131 h 4247535"/>
              <a:gd name="connsiteX3856" fmla="*/ 10899316 w 13942035"/>
              <a:gd name="connsiteY3856" fmla="*/ 222714 h 4247535"/>
              <a:gd name="connsiteX3857" fmla="*/ 10889846 w 13942035"/>
              <a:gd name="connsiteY3857" fmla="*/ 194910 h 4247535"/>
              <a:gd name="connsiteX3858" fmla="*/ 10887639 w 13942035"/>
              <a:gd name="connsiteY3858" fmla="*/ 179216 h 4247535"/>
              <a:gd name="connsiteX3859" fmla="*/ 10880621 w 13942035"/>
              <a:gd name="connsiteY3859" fmla="*/ 183378 h 4247535"/>
              <a:gd name="connsiteX3860" fmla="*/ 10871209 w 13942035"/>
              <a:gd name="connsiteY3860" fmla="*/ 185757 h 4247535"/>
              <a:gd name="connsiteX3861" fmla="*/ 10874021 w 13942035"/>
              <a:gd name="connsiteY3861" fmla="*/ 195608 h 4247535"/>
              <a:gd name="connsiteX3862" fmla="*/ 10874595 w 13942035"/>
              <a:gd name="connsiteY3862" fmla="*/ 202023 h 4247535"/>
              <a:gd name="connsiteX3863" fmla="*/ 10886672 w 13942035"/>
              <a:gd name="connsiteY3863" fmla="*/ 236670 h 4247535"/>
              <a:gd name="connsiteX3864" fmla="*/ 10886686 w 13942035"/>
              <a:gd name="connsiteY3864" fmla="*/ 237156 h 4247535"/>
              <a:gd name="connsiteX3865" fmla="*/ 10900965 w 13942035"/>
              <a:gd name="connsiteY3865" fmla="*/ 240617 h 4247535"/>
              <a:gd name="connsiteX3866" fmla="*/ 10953327 w 13942035"/>
              <a:gd name="connsiteY3866" fmla="*/ 313890 h 4247535"/>
              <a:gd name="connsiteX3867" fmla="*/ 10959990 w 13942035"/>
              <a:gd name="connsiteY3867" fmla="*/ 437864 h 4247535"/>
              <a:gd name="connsiteX3868" fmla="*/ 10922387 w 13942035"/>
              <a:gd name="connsiteY3868" fmla="*/ 488987 h 4247535"/>
              <a:gd name="connsiteX3869" fmla="*/ 10923673 w 13942035"/>
              <a:gd name="connsiteY3869" fmla="*/ 489454 h 4247535"/>
              <a:gd name="connsiteX3870" fmla="*/ 10972753 w 13942035"/>
              <a:gd name="connsiteY3870" fmla="*/ 489454 h 4247535"/>
              <a:gd name="connsiteX3871" fmla="*/ 11021833 w 13942035"/>
              <a:gd name="connsiteY3871" fmla="*/ 571578 h 4247535"/>
              <a:gd name="connsiteX3872" fmla="*/ 11009564 w 13942035"/>
              <a:gd name="connsiteY3872" fmla="*/ 571578 h 4247535"/>
              <a:gd name="connsiteX3873" fmla="*/ 11007846 w 13942035"/>
              <a:gd name="connsiteY3873" fmla="*/ 585954 h 4247535"/>
              <a:gd name="connsiteX3874" fmla="*/ 11030222 w 13942035"/>
              <a:gd name="connsiteY3874" fmla="*/ 603008 h 4247535"/>
              <a:gd name="connsiteX3875" fmla="*/ 11032585 w 13942035"/>
              <a:gd name="connsiteY3875" fmla="*/ 602544 h 4247535"/>
              <a:gd name="connsiteX3876" fmla="*/ 11063550 w 13942035"/>
              <a:gd name="connsiteY3876" fmla="*/ 613466 h 4247535"/>
              <a:gd name="connsiteX3877" fmla="*/ 11048620 w 13942035"/>
              <a:gd name="connsiteY3877" fmla="*/ 567900 h 4247535"/>
              <a:gd name="connsiteX3878" fmla="*/ 11092579 w 13942035"/>
              <a:gd name="connsiteY3878" fmla="*/ 595254 h 4247535"/>
              <a:gd name="connsiteX3879" fmla="*/ 11099543 w 13942035"/>
              <a:gd name="connsiteY3879" fmla="*/ 636572 h 4247535"/>
              <a:gd name="connsiteX3880" fmla="*/ 11116575 w 13942035"/>
              <a:gd name="connsiteY3880" fmla="*/ 651816 h 4247535"/>
              <a:gd name="connsiteX3881" fmla="*/ 11153362 w 13942035"/>
              <a:gd name="connsiteY3881" fmla="*/ 745759 h 4247535"/>
              <a:gd name="connsiteX3882" fmla="*/ 11132055 w 13942035"/>
              <a:gd name="connsiteY3882" fmla="*/ 867736 h 4247535"/>
              <a:gd name="connsiteX3883" fmla="*/ 11111040 w 13942035"/>
              <a:gd name="connsiteY3883" fmla="*/ 892367 h 4247535"/>
              <a:gd name="connsiteX3884" fmla="*/ 11137405 w 13942035"/>
              <a:gd name="connsiteY3884" fmla="*/ 898963 h 4247535"/>
              <a:gd name="connsiteX3885" fmla="*/ 11175739 w 13942035"/>
              <a:gd name="connsiteY3885" fmla="*/ 843015 h 4247535"/>
              <a:gd name="connsiteX3886" fmla="*/ 11200490 w 13942035"/>
              <a:gd name="connsiteY3886" fmla="*/ 822225 h 4247535"/>
              <a:gd name="connsiteX3887" fmla="*/ 11193242 w 13942035"/>
              <a:gd name="connsiteY3887" fmla="*/ 819710 h 4247535"/>
              <a:gd name="connsiteX3888" fmla="*/ 11164246 w 13942035"/>
              <a:gd name="connsiteY3888" fmla="*/ 807973 h 4247535"/>
              <a:gd name="connsiteX3889" fmla="*/ 11173627 w 13942035"/>
              <a:gd name="connsiteY3889" fmla="*/ 750351 h 4247535"/>
              <a:gd name="connsiteX3890" fmla="*/ 11190187 w 13942035"/>
              <a:gd name="connsiteY3890" fmla="*/ 753792 h 4247535"/>
              <a:gd name="connsiteX3891" fmla="*/ 11189316 w 13942035"/>
              <a:gd name="connsiteY3891" fmla="*/ 726047 h 4247535"/>
              <a:gd name="connsiteX3892" fmla="*/ 11172894 w 13942035"/>
              <a:gd name="connsiteY3892" fmla="*/ 671324 h 4247535"/>
              <a:gd name="connsiteX3893" fmla="*/ 11167144 w 13942035"/>
              <a:gd name="connsiteY3893" fmla="*/ 691706 h 4247535"/>
              <a:gd name="connsiteX3894" fmla="*/ 11142183 w 13942035"/>
              <a:gd name="connsiteY3894" fmla="*/ 604662 h 4247535"/>
              <a:gd name="connsiteX3895" fmla="*/ 11166246 w 13942035"/>
              <a:gd name="connsiteY3895" fmla="*/ 585522 h 4247535"/>
              <a:gd name="connsiteX3896" fmla="*/ 11174844 w 13942035"/>
              <a:gd name="connsiteY3896" fmla="*/ 625052 h 4247535"/>
              <a:gd name="connsiteX3897" fmla="*/ 11176185 w 13942035"/>
              <a:gd name="connsiteY3897" fmla="*/ 615757 h 4247535"/>
              <a:gd name="connsiteX3898" fmla="*/ 11234554 w 13942035"/>
              <a:gd name="connsiteY3898" fmla="*/ 559902 h 4247535"/>
              <a:gd name="connsiteX3899" fmla="*/ 11253377 w 13942035"/>
              <a:gd name="connsiteY3899" fmla="*/ 561348 h 4247535"/>
              <a:gd name="connsiteX3900" fmla="*/ 11255612 w 13942035"/>
              <a:gd name="connsiteY3900" fmla="*/ 547952 h 4247535"/>
              <a:gd name="connsiteX3901" fmla="*/ 11264661 w 13942035"/>
              <a:gd name="connsiteY3901" fmla="*/ 562218 h 4247535"/>
              <a:gd name="connsiteX3902" fmla="*/ 11275253 w 13942035"/>
              <a:gd name="connsiteY3902" fmla="*/ 563033 h 4247535"/>
              <a:gd name="connsiteX3903" fmla="*/ 11276208 w 13942035"/>
              <a:gd name="connsiteY3903" fmla="*/ 562681 h 4247535"/>
              <a:gd name="connsiteX3904" fmla="*/ 11277759 w 13942035"/>
              <a:gd name="connsiteY3904" fmla="*/ 563226 h 4247535"/>
              <a:gd name="connsiteX3905" fmla="*/ 11288405 w 13942035"/>
              <a:gd name="connsiteY3905" fmla="*/ 564043 h 4247535"/>
              <a:gd name="connsiteX3906" fmla="*/ 11295349 w 13942035"/>
              <a:gd name="connsiteY3906" fmla="*/ 569405 h 4247535"/>
              <a:gd name="connsiteX3907" fmla="*/ 11306395 w 13942035"/>
              <a:gd name="connsiteY3907" fmla="*/ 573286 h 4247535"/>
              <a:gd name="connsiteX3908" fmla="*/ 11305520 w 13942035"/>
              <a:gd name="connsiteY3908" fmla="*/ 577260 h 4247535"/>
              <a:gd name="connsiteX3909" fmla="*/ 11332967 w 13942035"/>
              <a:gd name="connsiteY3909" fmla="*/ 598450 h 4247535"/>
              <a:gd name="connsiteX3910" fmla="*/ 11329662 w 13942035"/>
              <a:gd name="connsiteY3910" fmla="*/ 724976 h 4247535"/>
              <a:gd name="connsiteX3911" fmla="*/ 11269196 w 13942035"/>
              <a:gd name="connsiteY3911" fmla="*/ 765484 h 4247535"/>
              <a:gd name="connsiteX3912" fmla="*/ 11240560 w 13942035"/>
              <a:gd name="connsiteY3912" fmla="*/ 777773 h 4247535"/>
              <a:gd name="connsiteX3913" fmla="*/ 11250111 w 13942035"/>
              <a:gd name="connsiteY3913" fmla="*/ 784999 h 4247535"/>
              <a:gd name="connsiteX3914" fmla="*/ 11248384 w 13942035"/>
              <a:gd name="connsiteY3914" fmla="*/ 798175 h 4247535"/>
              <a:gd name="connsiteX3915" fmla="*/ 11248762 w 13942035"/>
              <a:gd name="connsiteY3915" fmla="*/ 798020 h 4247535"/>
              <a:gd name="connsiteX3916" fmla="*/ 11272343 w 13942035"/>
              <a:gd name="connsiteY3916" fmla="*/ 796505 h 4247535"/>
              <a:gd name="connsiteX3917" fmla="*/ 11305503 w 13942035"/>
              <a:gd name="connsiteY3917" fmla="*/ 806564 h 4247535"/>
              <a:gd name="connsiteX3918" fmla="*/ 11320223 w 13942035"/>
              <a:gd name="connsiteY3918" fmla="*/ 819255 h 4247535"/>
              <a:gd name="connsiteX3919" fmla="*/ 11319144 w 13942035"/>
              <a:gd name="connsiteY3919" fmla="*/ 784238 h 4247535"/>
              <a:gd name="connsiteX3920" fmla="*/ 11339552 w 13942035"/>
              <a:gd name="connsiteY3920" fmla="*/ 757513 h 4247535"/>
              <a:gd name="connsiteX3921" fmla="*/ 11342038 w 13942035"/>
              <a:gd name="connsiteY3921" fmla="*/ 782782 h 4247535"/>
              <a:gd name="connsiteX3922" fmla="*/ 11353840 w 13942035"/>
              <a:gd name="connsiteY3922" fmla="*/ 775578 h 4247535"/>
              <a:gd name="connsiteX3923" fmla="*/ 11356420 w 13942035"/>
              <a:gd name="connsiteY3923" fmla="*/ 811092 h 4247535"/>
              <a:gd name="connsiteX3924" fmla="*/ 11345152 w 13942035"/>
              <a:gd name="connsiteY3924" fmla="*/ 802904 h 4247535"/>
              <a:gd name="connsiteX3925" fmla="*/ 11341452 w 13942035"/>
              <a:gd name="connsiteY3925" fmla="*/ 796569 h 4247535"/>
              <a:gd name="connsiteX3926" fmla="*/ 11323375 w 13942035"/>
              <a:gd name="connsiteY3926" fmla="*/ 821973 h 4247535"/>
              <a:gd name="connsiteX3927" fmla="*/ 11330075 w 13942035"/>
              <a:gd name="connsiteY3927" fmla="*/ 827748 h 4247535"/>
              <a:gd name="connsiteX3928" fmla="*/ 11350736 w 13942035"/>
              <a:gd name="connsiteY3928" fmla="*/ 850835 h 4247535"/>
              <a:gd name="connsiteX3929" fmla="*/ 11366056 w 13942035"/>
              <a:gd name="connsiteY3929" fmla="*/ 831205 h 4247535"/>
              <a:gd name="connsiteX3930" fmla="*/ 11374252 w 13942035"/>
              <a:gd name="connsiteY3930" fmla="*/ 831841 h 4247535"/>
              <a:gd name="connsiteX3931" fmla="*/ 11367310 w 13942035"/>
              <a:gd name="connsiteY3931" fmla="*/ 820172 h 4247535"/>
              <a:gd name="connsiteX3932" fmla="*/ 11374698 w 13942035"/>
              <a:gd name="connsiteY3932" fmla="*/ 802948 h 4247535"/>
              <a:gd name="connsiteX3933" fmla="*/ 11388921 w 13942035"/>
              <a:gd name="connsiteY3933" fmla="*/ 802012 h 4247535"/>
              <a:gd name="connsiteX3934" fmla="*/ 11390134 w 13942035"/>
              <a:gd name="connsiteY3934" fmla="*/ 827128 h 4247535"/>
              <a:gd name="connsiteX3935" fmla="*/ 11385653 w 13942035"/>
              <a:gd name="connsiteY3935" fmla="*/ 832728 h 4247535"/>
              <a:gd name="connsiteX3936" fmla="*/ 11391941 w 13942035"/>
              <a:gd name="connsiteY3936" fmla="*/ 833214 h 4247535"/>
              <a:gd name="connsiteX3937" fmla="*/ 11402000 w 13942035"/>
              <a:gd name="connsiteY3937" fmla="*/ 806661 h 4247535"/>
              <a:gd name="connsiteX3938" fmla="*/ 11412516 w 13942035"/>
              <a:gd name="connsiteY3938" fmla="*/ 815366 h 4247535"/>
              <a:gd name="connsiteX3939" fmla="*/ 11414086 w 13942035"/>
              <a:gd name="connsiteY3939" fmla="*/ 807055 h 4247535"/>
              <a:gd name="connsiteX3940" fmla="*/ 11404810 w 13942035"/>
              <a:gd name="connsiteY3940" fmla="*/ 775295 h 4247535"/>
              <a:gd name="connsiteX3941" fmla="*/ 11407915 w 13942035"/>
              <a:gd name="connsiteY3941" fmla="*/ 757185 h 4247535"/>
              <a:gd name="connsiteX3942" fmla="*/ 11405717 w 13942035"/>
              <a:gd name="connsiteY3942" fmla="*/ 756362 h 4247535"/>
              <a:gd name="connsiteX3943" fmla="*/ 11401379 w 13942035"/>
              <a:gd name="connsiteY3943" fmla="*/ 728646 h 4247535"/>
              <a:gd name="connsiteX3944" fmla="*/ 11418783 w 13942035"/>
              <a:gd name="connsiteY3944" fmla="*/ 728349 h 4247535"/>
              <a:gd name="connsiteX3945" fmla="*/ 11424309 w 13942035"/>
              <a:gd name="connsiteY3945" fmla="*/ 721800 h 4247535"/>
              <a:gd name="connsiteX3946" fmla="*/ 11426329 w 13942035"/>
              <a:gd name="connsiteY3946" fmla="*/ 728218 h 4247535"/>
              <a:gd name="connsiteX3947" fmla="*/ 11447415 w 13942035"/>
              <a:gd name="connsiteY3947" fmla="*/ 727861 h 4247535"/>
              <a:gd name="connsiteX3948" fmla="*/ 11447390 w 13942035"/>
              <a:gd name="connsiteY3948" fmla="*/ 728007 h 4247535"/>
              <a:gd name="connsiteX3949" fmla="*/ 11457554 w 13942035"/>
              <a:gd name="connsiteY3949" fmla="*/ 725410 h 4247535"/>
              <a:gd name="connsiteX3950" fmla="*/ 11481851 w 13942035"/>
              <a:gd name="connsiteY3950" fmla="*/ 754928 h 4247535"/>
              <a:gd name="connsiteX3951" fmla="*/ 11480422 w 13942035"/>
              <a:gd name="connsiteY3951" fmla="*/ 764208 h 4247535"/>
              <a:gd name="connsiteX3952" fmla="*/ 11484744 w 13942035"/>
              <a:gd name="connsiteY3952" fmla="*/ 761618 h 4247535"/>
              <a:gd name="connsiteX3953" fmla="*/ 11500211 w 13942035"/>
              <a:gd name="connsiteY3953" fmla="*/ 767526 h 4247535"/>
              <a:gd name="connsiteX3954" fmla="*/ 11477122 w 13942035"/>
              <a:gd name="connsiteY3954" fmla="*/ 828426 h 4247535"/>
              <a:gd name="connsiteX3955" fmla="*/ 11460456 w 13942035"/>
              <a:gd name="connsiteY3955" fmla="*/ 814501 h 4247535"/>
              <a:gd name="connsiteX3956" fmla="*/ 11454225 w 13942035"/>
              <a:gd name="connsiteY3956" fmla="*/ 798932 h 4247535"/>
              <a:gd name="connsiteX3957" fmla="*/ 11452395 w 13942035"/>
              <a:gd name="connsiteY3957" fmla="*/ 799578 h 4247535"/>
              <a:gd name="connsiteX3958" fmla="*/ 11477001 w 13942035"/>
              <a:gd name="connsiteY3958" fmla="*/ 846968 h 4247535"/>
              <a:gd name="connsiteX3959" fmla="*/ 11459650 w 13942035"/>
              <a:gd name="connsiteY3959" fmla="*/ 876736 h 4247535"/>
              <a:gd name="connsiteX3960" fmla="*/ 11440364 w 13942035"/>
              <a:gd name="connsiteY3960" fmla="*/ 863074 h 4247535"/>
              <a:gd name="connsiteX3961" fmla="*/ 11431600 w 13942035"/>
              <a:gd name="connsiteY3961" fmla="*/ 850500 h 4247535"/>
              <a:gd name="connsiteX3962" fmla="*/ 11426342 w 13942035"/>
              <a:gd name="connsiteY3962" fmla="*/ 874405 h 4247535"/>
              <a:gd name="connsiteX3963" fmla="*/ 11405613 w 13942035"/>
              <a:gd name="connsiteY3963" fmla="*/ 890687 h 4247535"/>
              <a:gd name="connsiteX3964" fmla="*/ 11400935 w 13942035"/>
              <a:gd name="connsiteY3964" fmla="*/ 885127 h 4247535"/>
              <a:gd name="connsiteX3965" fmla="*/ 11384936 w 13942035"/>
              <a:gd name="connsiteY3965" fmla="*/ 890458 h 4247535"/>
              <a:gd name="connsiteX3966" fmla="*/ 11377800 w 13942035"/>
              <a:gd name="connsiteY3966" fmla="*/ 888665 h 4247535"/>
              <a:gd name="connsiteX3967" fmla="*/ 11373991 w 13942035"/>
              <a:gd name="connsiteY3967" fmla="*/ 934293 h 4247535"/>
              <a:gd name="connsiteX3968" fmla="*/ 11387633 w 13942035"/>
              <a:gd name="connsiteY3968" fmla="*/ 971388 h 4247535"/>
              <a:gd name="connsiteX3969" fmla="*/ 11366808 w 13942035"/>
              <a:gd name="connsiteY3969" fmla="*/ 1008728 h 4247535"/>
              <a:gd name="connsiteX3970" fmla="*/ 11366808 w 13942035"/>
              <a:gd name="connsiteY3970" fmla="*/ 1014363 h 4247535"/>
              <a:gd name="connsiteX3971" fmla="*/ 11362904 w 13942035"/>
              <a:gd name="connsiteY3971" fmla="*/ 1015728 h 4247535"/>
              <a:gd name="connsiteX3972" fmla="*/ 11360783 w 13942035"/>
              <a:gd name="connsiteY3972" fmla="*/ 1019532 h 4247535"/>
              <a:gd name="connsiteX3973" fmla="*/ 11337198 w 13942035"/>
              <a:gd name="connsiteY3973" fmla="*/ 1075276 h 4247535"/>
              <a:gd name="connsiteX3974" fmla="*/ 11336513 w 13942035"/>
              <a:gd name="connsiteY3974" fmla="*/ 1075524 h 4247535"/>
              <a:gd name="connsiteX3975" fmla="*/ 11338338 w 13942035"/>
              <a:gd name="connsiteY3975" fmla="*/ 1078129 h 4247535"/>
              <a:gd name="connsiteX3976" fmla="*/ 11332682 w 13942035"/>
              <a:gd name="connsiteY3976" fmla="*/ 1127732 h 4247535"/>
              <a:gd name="connsiteX3977" fmla="*/ 11292259 w 13942035"/>
              <a:gd name="connsiteY3977" fmla="*/ 1096647 h 4247535"/>
              <a:gd name="connsiteX3978" fmla="*/ 11289835 w 13942035"/>
              <a:gd name="connsiteY3978" fmla="*/ 1092402 h 4247535"/>
              <a:gd name="connsiteX3979" fmla="*/ 11281827 w 13942035"/>
              <a:gd name="connsiteY3979" fmla="*/ 1095301 h 4247535"/>
              <a:gd name="connsiteX3980" fmla="*/ 11246230 w 13942035"/>
              <a:gd name="connsiteY3980" fmla="*/ 1108172 h 4247535"/>
              <a:gd name="connsiteX3981" fmla="*/ 11248618 w 13942035"/>
              <a:gd name="connsiteY3981" fmla="*/ 1111083 h 4247535"/>
              <a:gd name="connsiteX3982" fmla="*/ 11243997 w 13942035"/>
              <a:gd name="connsiteY3982" fmla="*/ 1111043 h 4247535"/>
              <a:gd name="connsiteX3983" fmla="*/ 11248391 w 13942035"/>
              <a:gd name="connsiteY3983" fmla="*/ 1115712 h 4247535"/>
              <a:gd name="connsiteX3984" fmla="*/ 11261101 w 13942035"/>
              <a:gd name="connsiteY3984" fmla="*/ 1139540 h 4247535"/>
              <a:gd name="connsiteX3985" fmla="*/ 11246854 w 13942035"/>
              <a:gd name="connsiteY3985" fmla="*/ 1154869 h 4247535"/>
              <a:gd name="connsiteX3986" fmla="*/ 11255877 w 13942035"/>
              <a:gd name="connsiteY3986" fmla="*/ 1154844 h 4247535"/>
              <a:gd name="connsiteX3987" fmla="*/ 11325114 w 13942035"/>
              <a:gd name="connsiteY3987" fmla="*/ 1263976 h 4247535"/>
              <a:gd name="connsiteX3988" fmla="*/ 11342588 w 13942035"/>
              <a:gd name="connsiteY3988" fmla="*/ 1289018 h 4247535"/>
              <a:gd name="connsiteX3989" fmla="*/ 11340863 w 13942035"/>
              <a:gd name="connsiteY3989" fmla="*/ 1281765 h 4247535"/>
              <a:gd name="connsiteX3990" fmla="*/ 11350152 w 13942035"/>
              <a:gd name="connsiteY3990" fmla="*/ 1231892 h 4247535"/>
              <a:gd name="connsiteX3991" fmla="*/ 11364670 w 13942035"/>
              <a:gd name="connsiteY3991" fmla="*/ 1249382 h 4247535"/>
              <a:gd name="connsiteX3992" fmla="*/ 11363975 w 13942035"/>
              <a:gd name="connsiteY3992" fmla="*/ 1256545 h 4247535"/>
              <a:gd name="connsiteX3993" fmla="*/ 11370540 w 13942035"/>
              <a:gd name="connsiteY3993" fmla="*/ 1268308 h 4247535"/>
              <a:gd name="connsiteX3994" fmla="*/ 11373294 w 13942035"/>
              <a:gd name="connsiteY3994" fmla="*/ 1279615 h 4247535"/>
              <a:gd name="connsiteX3995" fmla="*/ 11353746 w 13942035"/>
              <a:gd name="connsiteY3995" fmla="*/ 1335908 h 4247535"/>
              <a:gd name="connsiteX3996" fmla="*/ 11346370 w 13942035"/>
              <a:gd name="connsiteY3996" fmla="*/ 1304913 h 4247535"/>
              <a:gd name="connsiteX3997" fmla="*/ 11326040 w 13942035"/>
              <a:gd name="connsiteY3997" fmla="*/ 1313029 h 4247535"/>
              <a:gd name="connsiteX3998" fmla="*/ 11308785 w 13942035"/>
              <a:gd name="connsiteY3998" fmla="*/ 1309922 h 4247535"/>
              <a:gd name="connsiteX3999" fmla="*/ 11298158 w 13942035"/>
              <a:gd name="connsiteY3999" fmla="*/ 1297114 h 4247535"/>
              <a:gd name="connsiteX4000" fmla="*/ 11296207 w 13942035"/>
              <a:gd name="connsiteY4000" fmla="*/ 1301004 h 4247535"/>
              <a:gd name="connsiteX4001" fmla="*/ 11251835 w 13942035"/>
              <a:gd name="connsiteY4001" fmla="*/ 1316825 h 4247535"/>
              <a:gd name="connsiteX4002" fmla="*/ 11252973 w 13942035"/>
              <a:gd name="connsiteY4002" fmla="*/ 1268564 h 4247535"/>
              <a:gd name="connsiteX4003" fmla="*/ 11272296 w 13942035"/>
              <a:gd name="connsiteY4003" fmla="*/ 1243003 h 4247535"/>
              <a:gd name="connsiteX4004" fmla="*/ 11257698 w 13942035"/>
              <a:gd name="connsiteY4004" fmla="*/ 1200170 h 4247535"/>
              <a:gd name="connsiteX4005" fmla="*/ 11237132 w 13942035"/>
              <a:gd name="connsiteY4005" fmla="*/ 1166422 h 4247535"/>
              <a:gd name="connsiteX4006" fmla="*/ 11241379 w 13942035"/>
              <a:gd name="connsiteY4006" fmla="*/ 1160759 h 4247535"/>
              <a:gd name="connsiteX4007" fmla="*/ 11227296 w 13942035"/>
              <a:gd name="connsiteY4007" fmla="*/ 1175913 h 4247535"/>
              <a:gd name="connsiteX4008" fmla="*/ 11219344 w 13942035"/>
              <a:gd name="connsiteY4008" fmla="*/ 1136480 h 4247535"/>
              <a:gd name="connsiteX4009" fmla="*/ 11228025 w 13942035"/>
              <a:gd name="connsiteY4009" fmla="*/ 1114757 h 4247535"/>
              <a:gd name="connsiteX4010" fmla="*/ 11226455 w 13942035"/>
              <a:gd name="connsiteY4010" fmla="*/ 1115322 h 4247535"/>
              <a:gd name="connsiteX4011" fmla="*/ 11167746 w 13942035"/>
              <a:gd name="connsiteY4011" fmla="*/ 1073295 h 4247535"/>
              <a:gd name="connsiteX4012" fmla="*/ 11152740 w 13942035"/>
              <a:gd name="connsiteY4012" fmla="*/ 1061736 h 4247535"/>
              <a:gd name="connsiteX4013" fmla="*/ 11148164 w 13942035"/>
              <a:gd name="connsiteY4013" fmla="*/ 1068652 h 4247535"/>
              <a:gd name="connsiteX4014" fmla="*/ 11143172 w 13942035"/>
              <a:gd name="connsiteY4014" fmla="*/ 1054366 h 4247535"/>
              <a:gd name="connsiteX4015" fmla="*/ 11138647 w 13942035"/>
              <a:gd name="connsiteY4015" fmla="*/ 1050883 h 4247535"/>
              <a:gd name="connsiteX4016" fmla="*/ 11121732 w 13942035"/>
              <a:gd name="connsiteY4016" fmla="*/ 1016134 h 4247535"/>
              <a:gd name="connsiteX4017" fmla="*/ 11125304 w 13942035"/>
              <a:gd name="connsiteY4017" fmla="*/ 987910 h 4247535"/>
              <a:gd name="connsiteX4018" fmla="*/ 11122654 w 13942035"/>
              <a:gd name="connsiteY4018" fmla="*/ 989698 h 4247535"/>
              <a:gd name="connsiteX4019" fmla="*/ 11118158 w 13942035"/>
              <a:gd name="connsiteY4019" fmla="*/ 1003056 h 4247535"/>
              <a:gd name="connsiteX4020" fmla="*/ 11100505 w 13942035"/>
              <a:gd name="connsiteY4020" fmla="*/ 993015 h 4247535"/>
              <a:gd name="connsiteX4021" fmla="*/ 11087345 w 13942035"/>
              <a:gd name="connsiteY4021" fmla="*/ 991148 h 4247535"/>
              <a:gd name="connsiteX4022" fmla="*/ 11082389 w 13942035"/>
              <a:gd name="connsiteY4022" fmla="*/ 985198 h 4247535"/>
              <a:gd name="connsiteX4023" fmla="*/ 11062283 w 13942035"/>
              <a:gd name="connsiteY4023" fmla="*/ 981565 h 4247535"/>
              <a:gd name="connsiteX4024" fmla="*/ 11036594 w 13942035"/>
              <a:gd name="connsiteY4024" fmla="*/ 978765 h 4247535"/>
              <a:gd name="connsiteX4025" fmla="*/ 11011503 w 13942035"/>
              <a:gd name="connsiteY4025" fmla="*/ 968749 h 4247535"/>
              <a:gd name="connsiteX4026" fmla="*/ 11016466 w 13942035"/>
              <a:gd name="connsiteY4026" fmla="*/ 975774 h 4247535"/>
              <a:gd name="connsiteX4027" fmla="*/ 11021833 w 13942035"/>
              <a:gd name="connsiteY4027" fmla="*/ 982191 h 4247535"/>
              <a:gd name="connsiteX4028" fmla="*/ 11058644 w 13942035"/>
              <a:gd name="connsiteY4028" fmla="*/ 1023250 h 4247535"/>
              <a:gd name="connsiteX4029" fmla="*/ 11070913 w 13942035"/>
              <a:gd name="connsiteY4029" fmla="*/ 1023253 h 4247535"/>
              <a:gd name="connsiteX4030" fmla="*/ 11107723 w 13942035"/>
              <a:gd name="connsiteY4030" fmla="*/ 1105371 h 4247535"/>
              <a:gd name="connsiteX4031" fmla="*/ 11108918 w 13942035"/>
              <a:gd name="connsiteY4031" fmla="*/ 1112458 h 4247535"/>
              <a:gd name="connsiteX4032" fmla="*/ 11125231 w 13942035"/>
              <a:gd name="connsiteY4032" fmla="*/ 1123156 h 4247535"/>
              <a:gd name="connsiteX4033" fmla="*/ 11124142 w 13942035"/>
              <a:gd name="connsiteY4033" fmla="*/ 1152880 h 4247535"/>
              <a:gd name="connsiteX4034" fmla="*/ 11131881 w 13942035"/>
              <a:gd name="connsiteY4034" fmla="*/ 1163118 h 4247535"/>
              <a:gd name="connsiteX4035" fmla="*/ 11131961 w 13942035"/>
              <a:gd name="connsiteY4035" fmla="*/ 1168284 h 4247535"/>
              <a:gd name="connsiteX4036" fmla="*/ 11138610 w 13942035"/>
              <a:gd name="connsiteY4036" fmla="*/ 1171231 h 4247535"/>
              <a:gd name="connsiteX4037" fmla="*/ 11141275 w 13942035"/>
              <a:gd name="connsiteY4037" fmla="*/ 1164396 h 4247535"/>
              <a:gd name="connsiteX4038" fmla="*/ 11149134 w 13942035"/>
              <a:gd name="connsiteY4038" fmla="*/ 1156696 h 4247535"/>
              <a:gd name="connsiteX4039" fmla="*/ 11154695 w 13942035"/>
              <a:gd name="connsiteY4039" fmla="*/ 1164397 h 4247535"/>
              <a:gd name="connsiteX4040" fmla="*/ 11156022 w 13942035"/>
              <a:gd name="connsiteY4040" fmla="*/ 1178953 h 4247535"/>
              <a:gd name="connsiteX4041" fmla="*/ 11160942 w 13942035"/>
              <a:gd name="connsiteY4041" fmla="*/ 1181135 h 4247535"/>
              <a:gd name="connsiteX4042" fmla="*/ 11144864 w 13942035"/>
              <a:gd name="connsiteY4042" fmla="*/ 1205997 h 4247535"/>
              <a:gd name="connsiteX4043" fmla="*/ 11144385 w 13942035"/>
              <a:gd name="connsiteY4043" fmla="*/ 1205908 h 4247535"/>
              <a:gd name="connsiteX4044" fmla="*/ 11144341 w 13942035"/>
              <a:gd name="connsiteY4044" fmla="*/ 1211235 h 4247535"/>
              <a:gd name="connsiteX4045" fmla="*/ 11132263 w 13942035"/>
              <a:gd name="connsiteY4045" fmla="*/ 1228557 h 4247535"/>
              <a:gd name="connsiteX4046" fmla="*/ 11132263 w 13942035"/>
              <a:gd name="connsiteY4046" fmla="*/ 1211235 h 4247535"/>
              <a:gd name="connsiteX4047" fmla="*/ 11132263 w 13942035"/>
              <a:gd name="connsiteY4047" fmla="*/ 1203619 h 4247535"/>
              <a:gd name="connsiteX4048" fmla="*/ 11125330 w 13942035"/>
              <a:gd name="connsiteY4048" fmla="*/ 1202308 h 4247535"/>
              <a:gd name="connsiteX4049" fmla="*/ 11124035 w 13942035"/>
              <a:gd name="connsiteY4049" fmla="*/ 1205285 h 4247535"/>
              <a:gd name="connsiteX4050" fmla="*/ 11124593 w 13942035"/>
              <a:gd name="connsiteY4050" fmla="*/ 1208027 h 4247535"/>
              <a:gd name="connsiteX4051" fmla="*/ 11125171 w 13942035"/>
              <a:gd name="connsiteY4051" fmla="*/ 1222141 h 4247535"/>
              <a:gd name="connsiteX4052" fmla="*/ 11124773 w 13942035"/>
              <a:gd name="connsiteY4052" fmla="*/ 1222636 h 4247535"/>
              <a:gd name="connsiteX4053" fmla="*/ 11131908 w 13942035"/>
              <a:gd name="connsiteY4053" fmla="*/ 1228557 h 4247535"/>
              <a:gd name="connsiteX4054" fmla="*/ 11132263 w 13942035"/>
              <a:gd name="connsiteY4054" fmla="*/ 1228557 h 4247535"/>
              <a:gd name="connsiteX4055" fmla="*/ 11143000 w 13942035"/>
              <a:gd name="connsiteY4055" fmla="*/ 1228558 h 4247535"/>
              <a:gd name="connsiteX4056" fmla="*/ 11144534 w 13942035"/>
              <a:gd name="connsiteY4056" fmla="*/ 1228557 h 4247535"/>
              <a:gd name="connsiteX4057" fmla="*/ 11142998 w 13942035"/>
              <a:gd name="connsiteY4057" fmla="*/ 1264487 h 4247535"/>
              <a:gd name="connsiteX4058" fmla="*/ 11138017 w 13942035"/>
              <a:gd name="connsiteY4058" fmla="*/ 1266869 h 4247535"/>
              <a:gd name="connsiteX4059" fmla="*/ 11138195 w 13942035"/>
              <a:gd name="connsiteY4059" fmla="*/ 1269620 h 4247535"/>
              <a:gd name="connsiteX4060" fmla="*/ 11144534 w 13942035"/>
              <a:gd name="connsiteY4060" fmla="*/ 1269620 h 4247535"/>
              <a:gd name="connsiteX4061" fmla="*/ 11132263 w 13942035"/>
              <a:gd name="connsiteY4061" fmla="*/ 1310681 h 4247535"/>
              <a:gd name="connsiteX4062" fmla="*/ 11119993 w 13942035"/>
              <a:gd name="connsiteY4062" fmla="*/ 1310678 h 4247535"/>
              <a:gd name="connsiteX4063" fmla="*/ 11107723 w 13942035"/>
              <a:gd name="connsiteY4063" fmla="*/ 1310681 h 4247535"/>
              <a:gd name="connsiteX4064" fmla="*/ 11095452 w 13942035"/>
              <a:gd name="connsiteY4064" fmla="*/ 1269620 h 4247535"/>
              <a:gd name="connsiteX4065" fmla="*/ 11107723 w 13942035"/>
              <a:gd name="connsiteY4065" fmla="*/ 1269617 h 4247535"/>
              <a:gd name="connsiteX4066" fmla="*/ 11104456 w 13942035"/>
              <a:gd name="connsiteY4066" fmla="*/ 1247152 h 4247535"/>
              <a:gd name="connsiteX4067" fmla="*/ 11095609 w 13942035"/>
              <a:gd name="connsiteY4067" fmla="*/ 1245031 h 4247535"/>
              <a:gd name="connsiteX4068" fmla="*/ 11081374 w 13942035"/>
              <a:gd name="connsiteY4068" fmla="*/ 1254127 h 4247535"/>
              <a:gd name="connsiteX4069" fmla="*/ 11009923 w 13942035"/>
              <a:gd name="connsiteY4069" fmla="*/ 1259534 h 4247535"/>
              <a:gd name="connsiteX4070" fmla="*/ 11023321 w 13942035"/>
              <a:gd name="connsiteY4070" fmla="*/ 1239613 h 4247535"/>
              <a:gd name="connsiteX4071" fmla="*/ 11013029 w 13942035"/>
              <a:gd name="connsiteY4071" fmla="*/ 1237981 h 4247535"/>
              <a:gd name="connsiteX4072" fmla="*/ 10995707 w 13942035"/>
              <a:gd name="connsiteY4072" fmla="*/ 1225066 h 4247535"/>
              <a:gd name="connsiteX4073" fmla="*/ 11031978 w 13942035"/>
              <a:gd name="connsiteY4073" fmla="*/ 1202930 h 4247535"/>
              <a:gd name="connsiteX4074" fmla="*/ 11072396 w 13942035"/>
              <a:gd name="connsiteY4074" fmla="*/ 1204405 h 4247535"/>
              <a:gd name="connsiteX4075" fmla="*/ 11070913 w 13942035"/>
              <a:gd name="connsiteY4075" fmla="*/ 1192629 h 4247535"/>
              <a:gd name="connsiteX4076" fmla="*/ 11058644 w 13942035"/>
              <a:gd name="connsiteY4076" fmla="*/ 1187495 h 4247535"/>
              <a:gd name="connsiteX4077" fmla="*/ 11057023 w 13942035"/>
              <a:gd name="connsiteY4077" fmla="*/ 1186318 h 4247535"/>
              <a:gd name="connsiteX4078" fmla="*/ 11054408 w 13942035"/>
              <a:gd name="connsiteY4078" fmla="*/ 1188087 h 4247535"/>
              <a:gd name="connsiteX4079" fmla="*/ 11054539 w 13942035"/>
              <a:gd name="connsiteY4079" fmla="*/ 1184510 h 4247535"/>
              <a:gd name="connsiteX4080" fmla="*/ 11049824 w 13942035"/>
              <a:gd name="connsiteY4080" fmla="*/ 1181081 h 4247535"/>
              <a:gd name="connsiteX4081" fmla="*/ 11046372 w 13942035"/>
              <a:gd name="connsiteY4081" fmla="*/ 1146436 h 4247535"/>
              <a:gd name="connsiteX4082" fmla="*/ 11034103 w 13942035"/>
              <a:gd name="connsiteY4082" fmla="*/ 1146435 h 4247535"/>
              <a:gd name="connsiteX4083" fmla="*/ 11034103 w 13942035"/>
              <a:gd name="connsiteY4083" fmla="*/ 1187497 h 4247535"/>
              <a:gd name="connsiteX4084" fmla="*/ 11021833 w 13942035"/>
              <a:gd name="connsiteY4084" fmla="*/ 1187495 h 4247535"/>
              <a:gd name="connsiteX4085" fmla="*/ 11009564 w 13942035"/>
              <a:gd name="connsiteY4085" fmla="*/ 1187495 h 4247535"/>
              <a:gd name="connsiteX4086" fmla="*/ 11021833 w 13942035"/>
              <a:gd name="connsiteY4086" fmla="*/ 1146436 h 4247535"/>
              <a:gd name="connsiteX4087" fmla="*/ 11009564 w 13942035"/>
              <a:gd name="connsiteY4087" fmla="*/ 1146435 h 4247535"/>
              <a:gd name="connsiteX4088" fmla="*/ 10997294 w 13942035"/>
              <a:gd name="connsiteY4088" fmla="*/ 1105371 h 4247535"/>
              <a:gd name="connsiteX4089" fmla="*/ 10985025 w 13942035"/>
              <a:gd name="connsiteY4089" fmla="*/ 1105373 h 4247535"/>
              <a:gd name="connsiteX4090" fmla="*/ 10972751 w 13942035"/>
              <a:gd name="connsiteY4090" fmla="*/ 1105373 h 4247535"/>
              <a:gd name="connsiteX4091" fmla="*/ 11021833 w 13942035"/>
              <a:gd name="connsiteY4091" fmla="*/ 1064310 h 4247535"/>
              <a:gd name="connsiteX4092" fmla="*/ 11015699 w 13942035"/>
              <a:gd name="connsiteY4092" fmla="*/ 1064313 h 4247535"/>
              <a:gd name="connsiteX4093" fmla="*/ 11009564 w 13942035"/>
              <a:gd name="connsiteY4093" fmla="*/ 1064313 h 4247535"/>
              <a:gd name="connsiteX4094" fmla="*/ 10968153 w 13942035"/>
              <a:gd name="connsiteY4094" fmla="*/ 1064310 h 4247535"/>
              <a:gd name="connsiteX4095" fmla="*/ 10960482 w 13942035"/>
              <a:gd name="connsiteY4095" fmla="*/ 1064313 h 4247535"/>
              <a:gd name="connsiteX4096" fmla="*/ 10948214 w 13942035"/>
              <a:gd name="connsiteY4096" fmla="*/ 1064310 h 4247535"/>
              <a:gd name="connsiteX4097" fmla="*/ 10940545 w 13942035"/>
              <a:gd name="connsiteY4097" fmla="*/ 1023253 h 4247535"/>
              <a:gd name="connsiteX4098" fmla="*/ 10934807 w 13942035"/>
              <a:gd name="connsiteY4098" fmla="*/ 1014789 h 4247535"/>
              <a:gd name="connsiteX4099" fmla="*/ 10932708 w 13942035"/>
              <a:gd name="connsiteY4099" fmla="*/ 1025613 h 4247535"/>
              <a:gd name="connsiteX4100" fmla="*/ 10919869 w 13942035"/>
              <a:gd name="connsiteY4100" fmla="*/ 1062720 h 4247535"/>
              <a:gd name="connsiteX4101" fmla="*/ 10923673 w 13942035"/>
              <a:gd name="connsiteY4101" fmla="*/ 1064310 h 4247535"/>
              <a:gd name="connsiteX4102" fmla="*/ 10911404 w 13942035"/>
              <a:gd name="connsiteY4102" fmla="*/ 1105373 h 4247535"/>
              <a:gd name="connsiteX4103" fmla="*/ 10935945 w 13942035"/>
              <a:gd name="connsiteY4103" fmla="*/ 1146435 h 4247535"/>
              <a:gd name="connsiteX4104" fmla="*/ 10960484 w 13942035"/>
              <a:gd name="connsiteY4104" fmla="*/ 1187495 h 4247535"/>
              <a:gd name="connsiteX4105" fmla="*/ 10935945 w 13942035"/>
              <a:gd name="connsiteY4105" fmla="*/ 1187495 h 4247535"/>
              <a:gd name="connsiteX4106" fmla="*/ 10940472 w 13942035"/>
              <a:gd name="connsiteY4106" fmla="*/ 1200489 h 4247535"/>
              <a:gd name="connsiteX4107" fmla="*/ 10943034 w 13942035"/>
              <a:gd name="connsiteY4107" fmla="*/ 1205530 h 4247535"/>
              <a:gd name="connsiteX4108" fmla="*/ 10948246 w 13942035"/>
              <a:gd name="connsiteY4108" fmla="*/ 1205544 h 4247535"/>
              <a:gd name="connsiteX4109" fmla="*/ 10961144 w 13942035"/>
              <a:gd name="connsiteY4109" fmla="*/ 1225975 h 4247535"/>
              <a:gd name="connsiteX4110" fmla="*/ 10984366 w 13942035"/>
              <a:gd name="connsiteY4110" fmla="*/ 1217337 h 4247535"/>
              <a:gd name="connsiteX4111" fmla="*/ 10982546 w 13942035"/>
              <a:gd name="connsiteY4111" fmla="*/ 1254866 h 4247535"/>
              <a:gd name="connsiteX4112" fmla="*/ 10988158 w 13942035"/>
              <a:gd name="connsiteY4112" fmla="*/ 1252892 h 4247535"/>
              <a:gd name="connsiteX4113" fmla="*/ 10998870 w 13942035"/>
              <a:gd name="connsiteY4113" fmla="*/ 1261866 h 4247535"/>
              <a:gd name="connsiteX4114" fmla="*/ 11002121 w 13942035"/>
              <a:gd name="connsiteY4114" fmla="*/ 1297656 h 4247535"/>
              <a:gd name="connsiteX4115" fmla="*/ 11011696 w 13942035"/>
              <a:gd name="connsiteY4115" fmla="*/ 1307712 h 4247535"/>
              <a:gd name="connsiteX4116" fmla="*/ 11021833 w 13942035"/>
              <a:gd name="connsiteY4116" fmla="*/ 1351742 h 4247535"/>
              <a:gd name="connsiteX4117" fmla="*/ 11058644 w 13942035"/>
              <a:gd name="connsiteY4117" fmla="*/ 1392804 h 4247535"/>
              <a:gd name="connsiteX4118" fmla="*/ 11070913 w 13942035"/>
              <a:gd name="connsiteY4118" fmla="*/ 1392804 h 4247535"/>
              <a:gd name="connsiteX4119" fmla="*/ 11119993 w 13942035"/>
              <a:gd name="connsiteY4119" fmla="*/ 1392804 h 4247535"/>
              <a:gd name="connsiteX4120" fmla="*/ 11115391 w 13942035"/>
              <a:gd name="connsiteY4120" fmla="*/ 1413333 h 4247535"/>
              <a:gd name="connsiteX4121" fmla="*/ 11115302 w 13942035"/>
              <a:gd name="connsiteY4121" fmla="*/ 1415499 h 4247535"/>
              <a:gd name="connsiteX4122" fmla="*/ 11122632 w 13942035"/>
              <a:gd name="connsiteY4122" fmla="*/ 1414059 h 4247535"/>
              <a:gd name="connsiteX4123" fmla="*/ 11121384 w 13942035"/>
              <a:gd name="connsiteY4123" fmla="*/ 1386594 h 4247535"/>
              <a:gd name="connsiteX4124" fmla="*/ 11128282 w 13942035"/>
              <a:gd name="connsiteY4124" fmla="*/ 1359304 h 4247535"/>
              <a:gd name="connsiteX4125" fmla="*/ 11164276 w 13942035"/>
              <a:gd name="connsiteY4125" fmla="*/ 1368676 h 4247535"/>
              <a:gd name="connsiteX4126" fmla="*/ 11184444 w 13942035"/>
              <a:gd name="connsiteY4126" fmla="*/ 1407807 h 4247535"/>
              <a:gd name="connsiteX4127" fmla="*/ 11175303 w 13942035"/>
              <a:gd name="connsiteY4127" fmla="*/ 1418147 h 4247535"/>
              <a:gd name="connsiteX4128" fmla="*/ 11198407 w 13942035"/>
              <a:gd name="connsiteY4128" fmla="*/ 1425595 h 4247535"/>
              <a:gd name="connsiteX4129" fmla="*/ 11238864 w 13942035"/>
              <a:gd name="connsiteY4129" fmla="*/ 1459463 h 4247535"/>
              <a:gd name="connsiteX4130" fmla="*/ 11239978 w 13942035"/>
              <a:gd name="connsiteY4130" fmla="*/ 1462724 h 4247535"/>
              <a:gd name="connsiteX4131" fmla="*/ 11248417 w 13942035"/>
              <a:gd name="connsiteY4131" fmla="*/ 1432045 h 4247535"/>
              <a:gd name="connsiteX4132" fmla="*/ 11367281 w 13942035"/>
              <a:gd name="connsiteY4132" fmla="*/ 1331739 h 4247535"/>
              <a:gd name="connsiteX4133" fmla="*/ 11403771 w 13942035"/>
              <a:gd name="connsiteY4133" fmla="*/ 1326693 h 4247535"/>
              <a:gd name="connsiteX4134" fmla="*/ 11409070 w 13942035"/>
              <a:gd name="connsiteY4134" fmla="*/ 1316154 h 4247535"/>
              <a:gd name="connsiteX4135" fmla="*/ 11437096 w 13942035"/>
              <a:gd name="connsiteY4135" fmla="*/ 1314761 h 4247535"/>
              <a:gd name="connsiteX4136" fmla="*/ 11434849 w 13942035"/>
              <a:gd name="connsiteY4136" fmla="*/ 1322395 h 4247535"/>
              <a:gd name="connsiteX4137" fmla="*/ 11437116 w 13942035"/>
              <a:gd name="connsiteY4137" fmla="*/ 1322082 h 4247535"/>
              <a:gd name="connsiteX4138" fmla="*/ 11506526 w 13942035"/>
              <a:gd name="connsiteY4138" fmla="*/ 1336090 h 4247535"/>
              <a:gd name="connsiteX4139" fmla="*/ 11519952 w 13942035"/>
              <a:gd name="connsiteY4139" fmla="*/ 1344060 h 4247535"/>
              <a:gd name="connsiteX4140" fmla="*/ 11526091 w 13942035"/>
              <a:gd name="connsiteY4140" fmla="*/ 1336613 h 4247535"/>
              <a:gd name="connsiteX4141" fmla="*/ 11526691 w 13942035"/>
              <a:gd name="connsiteY4141" fmla="*/ 1348063 h 4247535"/>
              <a:gd name="connsiteX4142" fmla="*/ 11581500 w 13942035"/>
              <a:gd name="connsiteY4142" fmla="*/ 1380609 h 4247535"/>
              <a:gd name="connsiteX4143" fmla="*/ 11628100 w 13942035"/>
              <a:gd name="connsiteY4143" fmla="*/ 1438490 h 4247535"/>
              <a:gd name="connsiteX4144" fmla="*/ 11636506 w 13942035"/>
              <a:gd name="connsiteY4144" fmla="*/ 1401244 h 4247535"/>
              <a:gd name="connsiteX4145" fmla="*/ 11644687 w 13942035"/>
              <a:gd name="connsiteY4145" fmla="*/ 1378012 h 4247535"/>
              <a:gd name="connsiteX4146" fmla="*/ 11640661 w 13942035"/>
              <a:gd name="connsiteY4146" fmla="*/ 1368195 h 4247535"/>
              <a:gd name="connsiteX4147" fmla="*/ 11636224 w 13942035"/>
              <a:gd name="connsiteY4147" fmla="*/ 1367401 h 4247535"/>
              <a:gd name="connsiteX4148" fmla="*/ 11585431 w 13942035"/>
              <a:gd name="connsiteY4148" fmla="*/ 1365827 h 4247535"/>
              <a:gd name="connsiteX4149" fmla="*/ 11594235 w 13942035"/>
              <a:gd name="connsiteY4149" fmla="*/ 1321651 h 4247535"/>
              <a:gd name="connsiteX4150" fmla="*/ 11625862 w 13942035"/>
              <a:gd name="connsiteY4150" fmla="*/ 1325811 h 4247535"/>
              <a:gd name="connsiteX4151" fmla="*/ 11633064 w 13942035"/>
              <a:gd name="connsiteY4151" fmla="*/ 1319595 h 4247535"/>
              <a:gd name="connsiteX4152" fmla="*/ 11629118 w 13942035"/>
              <a:gd name="connsiteY4152" fmla="*/ 1291692 h 4247535"/>
              <a:gd name="connsiteX4153" fmla="*/ 11634962 w 13942035"/>
              <a:gd name="connsiteY4153" fmla="*/ 1238840 h 4247535"/>
              <a:gd name="connsiteX4154" fmla="*/ 11621948 w 13942035"/>
              <a:gd name="connsiteY4154" fmla="*/ 1234854 h 4247535"/>
              <a:gd name="connsiteX4155" fmla="*/ 11621749 w 13942035"/>
              <a:gd name="connsiteY4155" fmla="*/ 1220854 h 4247535"/>
              <a:gd name="connsiteX4156" fmla="*/ 11591116 w 13942035"/>
              <a:gd name="connsiteY4156" fmla="*/ 1200384 h 4247535"/>
              <a:gd name="connsiteX4157" fmla="*/ 11570366 w 13942035"/>
              <a:gd name="connsiteY4157" fmla="*/ 1176391 h 4247535"/>
              <a:gd name="connsiteX4158" fmla="*/ 11568304 w 13942035"/>
              <a:gd name="connsiteY4158" fmla="*/ 1198052 h 4247535"/>
              <a:gd name="connsiteX4159" fmla="*/ 11532729 w 13942035"/>
              <a:gd name="connsiteY4159" fmla="*/ 1191599 h 4247535"/>
              <a:gd name="connsiteX4160" fmla="*/ 11549827 w 13942035"/>
              <a:gd name="connsiteY4160" fmla="*/ 1162479 h 4247535"/>
              <a:gd name="connsiteX4161" fmla="*/ 11565996 w 13942035"/>
              <a:gd name="connsiteY4161" fmla="*/ 1170340 h 4247535"/>
              <a:gd name="connsiteX4162" fmla="*/ 11560451 w 13942035"/>
              <a:gd name="connsiteY4162" fmla="*/ 1160280 h 4247535"/>
              <a:gd name="connsiteX4163" fmla="*/ 11558659 w 13942035"/>
              <a:gd name="connsiteY4163" fmla="*/ 1157822 h 4247535"/>
              <a:gd name="connsiteX4164" fmla="*/ 11558866 w 13942035"/>
              <a:gd name="connsiteY4164" fmla="*/ 1157402 h 4247535"/>
              <a:gd name="connsiteX4165" fmla="*/ 11534258 w 13942035"/>
              <a:gd name="connsiteY4165" fmla="*/ 1112748 h 4247535"/>
              <a:gd name="connsiteX4166" fmla="*/ 11532861 w 13942035"/>
              <a:gd name="connsiteY4166" fmla="*/ 1110738 h 4247535"/>
              <a:gd name="connsiteX4167" fmla="*/ 11531050 w 13942035"/>
              <a:gd name="connsiteY4167" fmla="*/ 1110062 h 4247535"/>
              <a:gd name="connsiteX4168" fmla="*/ 11528889 w 13942035"/>
              <a:gd name="connsiteY4168" fmla="*/ 1113876 h 4247535"/>
              <a:gd name="connsiteX4169" fmla="*/ 11501562 w 13942035"/>
              <a:gd name="connsiteY4169" fmla="*/ 1127750 h 4247535"/>
              <a:gd name="connsiteX4170" fmla="*/ 11483490 w 13942035"/>
              <a:gd name="connsiteY4170" fmla="*/ 1116634 h 4247535"/>
              <a:gd name="connsiteX4171" fmla="*/ 11489761 w 13942035"/>
              <a:gd name="connsiteY4171" fmla="*/ 1089410 h 4247535"/>
              <a:gd name="connsiteX4172" fmla="*/ 11496765 w 13942035"/>
              <a:gd name="connsiteY4172" fmla="*/ 1078928 h 4247535"/>
              <a:gd name="connsiteX4173" fmla="*/ 11496350 w 13942035"/>
              <a:gd name="connsiteY4173" fmla="*/ 1073680 h 4247535"/>
              <a:gd name="connsiteX4174" fmla="*/ 11537477 w 13942035"/>
              <a:gd name="connsiteY4174" fmla="*/ 1040492 h 4247535"/>
              <a:gd name="connsiteX4175" fmla="*/ 11545118 w 13942035"/>
              <a:gd name="connsiteY4175" fmla="*/ 1043947 h 4247535"/>
              <a:gd name="connsiteX4176" fmla="*/ 11577096 w 13942035"/>
              <a:gd name="connsiteY4176" fmla="*/ 1018996 h 4247535"/>
              <a:gd name="connsiteX4177" fmla="*/ 11649752 w 13942035"/>
              <a:gd name="connsiteY4177" fmla="*/ 996279 h 4247535"/>
              <a:gd name="connsiteX4178" fmla="*/ 11692506 w 13942035"/>
              <a:gd name="connsiteY4178" fmla="*/ 1015724 h 4247535"/>
              <a:gd name="connsiteX4179" fmla="*/ 11703781 w 13942035"/>
              <a:gd name="connsiteY4179" fmla="*/ 1012683 h 4247535"/>
              <a:gd name="connsiteX4180" fmla="*/ 11742432 w 13942035"/>
              <a:gd name="connsiteY4180" fmla="*/ 1056135 h 4247535"/>
              <a:gd name="connsiteX4181" fmla="*/ 11725893 w 13942035"/>
              <a:gd name="connsiteY4181" fmla="*/ 1068648 h 4247535"/>
              <a:gd name="connsiteX4182" fmla="*/ 11730597 w 13942035"/>
              <a:gd name="connsiteY4182" fmla="*/ 1077500 h 4247535"/>
              <a:gd name="connsiteX4183" fmla="*/ 11726282 w 13942035"/>
              <a:gd name="connsiteY4183" fmla="*/ 1113018 h 4247535"/>
              <a:gd name="connsiteX4184" fmla="*/ 11730510 w 13942035"/>
              <a:gd name="connsiteY4184" fmla="*/ 1110573 h 4247535"/>
              <a:gd name="connsiteX4185" fmla="*/ 11793929 w 13942035"/>
              <a:gd name="connsiteY4185" fmla="*/ 1084643 h 4247535"/>
              <a:gd name="connsiteX4186" fmla="*/ 11769248 w 13942035"/>
              <a:gd name="connsiteY4186" fmla="*/ 1053324 h 4247535"/>
              <a:gd name="connsiteX4187" fmla="*/ 11680721 w 13942035"/>
              <a:gd name="connsiteY4187" fmla="*/ 965141 h 4247535"/>
              <a:gd name="connsiteX4188" fmla="*/ 11666242 w 13942035"/>
              <a:gd name="connsiteY4188" fmla="*/ 884639 h 4247535"/>
              <a:gd name="connsiteX4189" fmla="*/ 11672091 w 13942035"/>
              <a:gd name="connsiteY4189" fmla="*/ 831410 h 4247535"/>
              <a:gd name="connsiteX4190" fmla="*/ 11661585 w 13942035"/>
              <a:gd name="connsiteY4190" fmla="*/ 828260 h 4247535"/>
              <a:gd name="connsiteX4191" fmla="*/ 11630913 w 13942035"/>
              <a:gd name="connsiteY4191" fmla="*/ 842408 h 4247535"/>
              <a:gd name="connsiteX4192" fmla="*/ 11631952 w 13942035"/>
              <a:gd name="connsiteY4192" fmla="*/ 843590 h 4247535"/>
              <a:gd name="connsiteX4193" fmla="*/ 11629246 w 13942035"/>
              <a:gd name="connsiteY4193" fmla="*/ 846378 h 4247535"/>
              <a:gd name="connsiteX4194" fmla="*/ 11628957 w 13942035"/>
              <a:gd name="connsiteY4194" fmla="*/ 858524 h 4247535"/>
              <a:gd name="connsiteX4195" fmla="*/ 11618264 w 13942035"/>
              <a:gd name="connsiteY4195" fmla="*/ 906677 h 4247535"/>
              <a:gd name="connsiteX4196" fmla="*/ 11606065 w 13942035"/>
              <a:gd name="connsiteY4196" fmla="*/ 896864 h 4247535"/>
              <a:gd name="connsiteX4197" fmla="*/ 11612321 w 13942035"/>
              <a:gd name="connsiteY4197" fmla="*/ 914276 h 4247535"/>
              <a:gd name="connsiteX4198" fmla="*/ 11592462 w 13942035"/>
              <a:gd name="connsiteY4198" fmla="*/ 952471 h 4247535"/>
              <a:gd name="connsiteX4199" fmla="*/ 11594843 w 13942035"/>
              <a:gd name="connsiteY4199" fmla="*/ 887836 h 4247535"/>
              <a:gd name="connsiteX4200" fmla="*/ 11571442 w 13942035"/>
              <a:gd name="connsiteY4200" fmla="*/ 869011 h 4247535"/>
              <a:gd name="connsiteX4201" fmla="*/ 11567246 w 13942035"/>
              <a:gd name="connsiteY4201" fmla="*/ 813655 h 4247535"/>
              <a:gd name="connsiteX4202" fmla="*/ 11579110 w 13942035"/>
              <a:gd name="connsiteY4202" fmla="*/ 801531 h 4247535"/>
              <a:gd name="connsiteX4203" fmla="*/ 11484346 w 13942035"/>
              <a:gd name="connsiteY4203" fmla="*/ 724320 h 4247535"/>
              <a:gd name="connsiteX4204" fmla="*/ 11479351 w 13942035"/>
              <a:gd name="connsiteY4204" fmla="*/ 656893 h 4247535"/>
              <a:gd name="connsiteX4205" fmla="*/ 11438488 w 13942035"/>
              <a:gd name="connsiteY4205" fmla="*/ 650646 h 4247535"/>
              <a:gd name="connsiteX4206" fmla="*/ 11401157 w 13942035"/>
              <a:gd name="connsiteY4206" fmla="*/ 591102 h 4247535"/>
              <a:gd name="connsiteX4207" fmla="*/ 11396219 w 13942035"/>
              <a:gd name="connsiteY4207" fmla="*/ 573817 h 4247535"/>
              <a:gd name="connsiteX4208" fmla="*/ 11392353 w 13942035"/>
              <a:gd name="connsiteY4208" fmla="*/ 580714 h 4247535"/>
              <a:gd name="connsiteX4209" fmla="*/ 11372447 w 13942035"/>
              <a:gd name="connsiteY4209" fmla="*/ 578018 h 4247535"/>
              <a:gd name="connsiteX4210" fmla="*/ 11386234 w 13942035"/>
              <a:gd name="connsiteY4210" fmla="*/ 538879 h 4247535"/>
              <a:gd name="connsiteX4211" fmla="*/ 11384975 w 13942035"/>
              <a:gd name="connsiteY4211" fmla="*/ 534474 h 4247535"/>
              <a:gd name="connsiteX4212" fmla="*/ 11379194 w 13942035"/>
              <a:gd name="connsiteY4212" fmla="*/ 499249 h 4247535"/>
              <a:gd name="connsiteX4213" fmla="*/ 11368046 w 13942035"/>
              <a:gd name="connsiteY4213" fmla="*/ 504766 h 4247535"/>
              <a:gd name="connsiteX4214" fmla="*/ 11322413 w 13942035"/>
              <a:gd name="connsiteY4214" fmla="*/ 535835 h 4247535"/>
              <a:gd name="connsiteX4215" fmla="*/ 11308416 w 13942035"/>
              <a:gd name="connsiteY4215" fmla="*/ 491194 h 4247535"/>
              <a:gd name="connsiteX4216" fmla="*/ 11348452 w 13942035"/>
              <a:gd name="connsiteY4216" fmla="*/ 443878 h 4247535"/>
              <a:gd name="connsiteX4217" fmla="*/ 11363822 w 13942035"/>
              <a:gd name="connsiteY4217" fmla="*/ 436185 h 4247535"/>
              <a:gd name="connsiteX4218" fmla="*/ 11359409 w 13942035"/>
              <a:gd name="connsiteY4218" fmla="*/ 420586 h 4247535"/>
              <a:gd name="connsiteX4219" fmla="*/ 11429173 w 13942035"/>
              <a:gd name="connsiteY4219" fmla="*/ 407908 h 4247535"/>
              <a:gd name="connsiteX4220" fmla="*/ 11429137 w 13942035"/>
              <a:gd name="connsiteY4220" fmla="*/ 407604 h 4247535"/>
              <a:gd name="connsiteX4221" fmla="*/ 11429641 w 13942035"/>
              <a:gd name="connsiteY4221" fmla="*/ 388048 h 4247535"/>
              <a:gd name="connsiteX4222" fmla="*/ 11441578 w 13942035"/>
              <a:gd name="connsiteY4222" fmla="*/ 386692 h 4247535"/>
              <a:gd name="connsiteX4223" fmla="*/ 11447844 w 13942035"/>
              <a:gd name="connsiteY4223" fmla="*/ 404515 h 4247535"/>
              <a:gd name="connsiteX4224" fmla="*/ 11457803 w 13942035"/>
              <a:gd name="connsiteY4224" fmla="*/ 402703 h 4247535"/>
              <a:gd name="connsiteX4225" fmla="*/ 11504740 w 13942035"/>
              <a:gd name="connsiteY4225" fmla="*/ 404485 h 4247535"/>
              <a:gd name="connsiteX4226" fmla="*/ 11535135 w 13942035"/>
              <a:gd name="connsiteY4226" fmla="*/ 415917 h 4247535"/>
              <a:gd name="connsiteX4227" fmla="*/ 11553273 w 13942035"/>
              <a:gd name="connsiteY4227" fmla="*/ 397618 h 4247535"/>
              <a:gd name="connsiteX4228" fmla="*/ 11498342 w 13942035"/>
              <a:gd name="connsiteY4228" fmla="*/ 373728 h 4247535"/>
              <a:gd name="connsiteX4229" fmla="*/ 11522815 w 13942035"/>
              <a:gd name="connsiteY4229" fmla="*/ 317135 h 4247535"/>
              <a:gd name="connsiteX4230" fmla="*/ 11544436 w 13942035"/>
              <a:gd name="connsiteY4230" fmla="*/ 329025 h 4247535"/>
              <a:gd name="connsiteX4231" fmla="*/ 11544781 w 13942035"/>
              <a:gd name="connsiteY4231" fmla="*/ 327751 h 4247535"/>
              <a:gd name="connsiteX4232" fmla="*/ 11535025 w 13942035"/>
              <a:gd name="connsiteY4232" fmla="*/ 315738 h 4247535"/>
              <a:gd name="connsiteX4233" fmla="*/ 11555972 w 13942035"/>
              <a:gd name="connsiteY4233" fmla="*/ 297254 h 4247535"/>
              <a:gd name="connsiteX4234" fmla="*/ 11583422 w 13942035"/>
              <a:gd name="connsiteY4234" fmla="*/ 336451 h 4247535"/>
              <a:gd name="connsiteX4235" fmla="*/ 11578099 w 13942035"/>
              <a:gd name="connsiteY4235" fmla="*/ 347536 h 4247535"/>
              <a:gd name="connsiteX4236" fmla="*/ 11579811 w 13942035"/>
              <a:gd name="connsiteY4236" fmla="*/ 348476 h 4247535"/>
              <a:gd name="connsiteX4237" fmla="*/ 11621873 w 13942035"/>
              <a:gd name="connsiteY4237" fmla="*/ 367489 h 4247535"/>
              <a:gd name="connsiteX4238" fmla="*/ 11632224 w 13942035"/>
              <a:gd name="connsiteY4238" fmla="*/ 362727 h 4247535"/>
              <a:gd name="connsiteX4239" fmla="*/ 11698092 w 13942035"/>
              <a:gd name="connsiteY4239" fmla="*/ 356299 h 4247535"/>
              <a:gd name="connsiteX4240" fmla="*/ 11835250 w 13942035"/>
              <a:gd name="connsiteY4240" fmla="*/ 428162 h 4247535"/>
              <a:gd name="connsiteX4241" fmla="*/ 11883538 w 13942035"/>
              <a:gd name="connsiteY4241" fmla="*/ 578781 h 4247535"/>
              <a:gd name="connsiteX4242" fmla="*/ 11868312 w 13942035"/>
              <a:gd name="connsiteY4242" fmla="*/ 645960 h 4247535"/>
              <a:gd name="connsiteX4243" fmla="*/ 11874576 w 13942035"/>
              <a:gd name="connsiteY4243" fmla="*/ 645044 h 4247535"/>
              <a:gd name="connsiteX4244" fmla="*/ 11925703 w 13942035"/>
              <a:gd name="connsiteY4244" fmla="*/ 659765 h 4247535"/>
              <a:gd name="connsiteX4245" fmla="*/ 11941105 w 13942035"/>
              <a:gd name="connsiteY4245" fmla="*/ 651344 h 4247535"/>
              <a:gd name="connsiteX4246" fmla="*/ 11963466 w 13942035"/>
              <a:gd name="connsiteY4246" fmla="*/ 642435 h 4247535"/>
              <a:gd name="connsiteX4247" fmla="*/ 11971433 w 13942035"/>
              <a:gd name="connsiteY4247" fmla="*/ 676321 h 4247535"/>
              <a:gd name="connsiteX4248" fmla="*/ 11963696 w 13942035"/>
              <a:gd name="connsiteY4248" fmla="*/ 685677 h 4247535"/>
              <a:gd name="connsiteX4249" fmla="*/ 11990458 w 13942035"/>
              <a:gd name="connsiteY4249" fmla="*/ 711189 h 4247535"/>
              <a:gd name="connsiteX4250" fmla="*/ 12022947 w 13942035"/>
              <a:gd name="connsiteY4250" fmla="*/ 778749 h 4247535"/>
              <a:gd name="connsiteX4251" fmla="*/ 12035863 w 13942035"/>
              <a:gd name="connsiteY4251" fmla="*/ 842872 h 4247535"/>
              <a:gd name="connsiteX4252" fmla="*/ 12037589 w 13942035"/>
              <a:gd name="connsiteY4252" fmla="*/ 844095 h 4247535"/>
              <a:gd name="connsiteX4253" fmla="*/ 12036455 w 13942035"/>
              <a:gd name="connsiteY4253" fmla="*/ 845799 h 4247535"/>
              <a:gd name="connsiteX4254" fmla="*/ 12039256 w 13942035"/>
              <a:gd name="connsiteY4254" fmla="*/ 859706 h 4247535"/>
              <a:gd name="connsiteX4255" fmla="*/ 12037172 w 13942035"/>
              <a:gd name="connsiteY4255" fmla="*/ 959909 h 4247535"/>
              <a:gd name="connsiteX4256" fmla="*/ 12054106 w 13942035"/>
              <a:gd name="connsiteY4256" fmla="*/ 963562 h 4247535"/>
              <a:gd name="connsiteX4257" fmla="*/ 12070681 w 13942035"/>
              <a:gd name="connsiteY4257" fmla="*/ 971125 h 4247535"/>
              <a:gd name="connsiteX4258" fmla="*/ 12073090 w 13942035"/>
              <a:gd name="connsiteY4258" fmla="*/ 1011591 h 4247535"/>
              <a:gd name="connsiteX4259" fmla="*/ 12048053 w 13942035"/>
              <a:gd name="connsiteY4259" fmla="*/ 1029881 h 4247535"/>
              <a:gd name="connsiteX4260" fmla="*/ 12032286 w 13942035"/>
              <a:gd name="connsiteY4260" fmla="*/ 1021386 h 4247535"/>
              <a:gd name="connsiteX4261" fmla="*/ 12025423 w 13942035"/>
              <a:gd name="connsiteY4261" fmla="*/ 1014187 h 4247535"/>
              <a:gd name="connsiteX4262" fmla="*/ 12019563 w 13942035"/>
              <a:gd name="connsiteY4262" fmla="*/ 995408 h 4247535"/>
              <a:gd name="connsiteX4263" fmla="*/ 12011370 w 13942035"/>
              <a:gd name="connsiteY4263" fmla="*/ 1004579 h 4247535"/>
              <a:gd name="connsiteX4264" fmla="*/ 12020120 w 13942035"/>
              <a:gd name="connsiteY4264" fmla="*/ 1008625 h 4247535"/>
              <a:gd name="connsiteX4265" fmla="*/ 12025423 w 13942035"/>
              <a:gd name="connsiteY4265" fmla="*/ 1014187 h 4247535"/>
              <a:gd name="connsiteX4266" fmla="*/ 12026736 w 13942035"/>
              <a:gd name="connsiteY4266" fmla="*/ 1018397 h 4247535"/>
              <a:gd name="connsiteX4267" fmla="*/ 12032286 w 13942035"/>
              <a:gd name="connsiteY4267" fmla="*/ 1021386 h 4247535"/>
              <a:gd name="connsiteX4268" fmla="*/ 12034128 w 13942035"/>
              <a:gd name="connsiteY4268" fmla="*/ 1023319 h 4247535"/>
              <a:gd name="connsiteX4269" fmla="*/ 12042574 w 13942035"/>
              <a:gd name="connsiteY4269" fmla="*/ 1044947 h 4247535"/>
              <a:gd name="connsiteX4270" fmla="*/ 11976045 w 13942035"/>
              <a:gd name="connsiteY4270" fmla="*/ 1037390 h 4247535"/>
              <a:gd name="connsiteX4271" fmla="*/ 11911888 w 13942035"/>
              <a:gd name="connsiteY4271" fmla="*/ 1076495 h 4247535"/>
              <a:gd name="connsiteX4272" fmla="*/ 11846533 w 13942035"/>
              <a:gd name="connsiteY4272" fmla="*/ 1086312 h 4247535"/>
              <a:gd name="connsiteX4273" fmla="*/ 11861088 w 13942035"/>
              <a:gd name="connsiteY4273" fmla="*/ 1100471 h 4247535"/>
              <a:gd name="connsiteX4274" fmla="*/ 11944345 w 13942035"/>
              <a:gd name="connsiteY4274" fmla="*/ 1115153 h 4247535"/>
              <a:gd name="connsiteX4275" fmla="*/ 11973312 w 13942035"/>
              <a:gd name="connsiteY4275" fmla="*/ 1170669 h 4247535"/>
              <a:gd name="connsiteX4276" fmla="*/ 11974814 w 13942035"/>
              <a:gd name="connsiteY4276" fmla="*/ 1170568 h 4247535"/>
              <a:gd name="connsiteX4277" fmla="*/ 12033002 w 13942035"/>
              <a:gd name="connsiteY4277" fmla="*/ 1174129 h 4247535"/>
              <a:gd name="connsiteX4278" fmla="*/ 12011934 w 13942035"/>
              <a:gd name="connsiteY4278" fmla="*/ 1199335 h 4247535"/>
              <a:gd name="connsiteX4279" fmla="*/ 11993242 w 13942035"/>
              <a:gd name="connsiteY4279" fmla="*/ 1204520 h 4247535"/>
              <a:gd name="connsiteX4280" fmla="*/ 12033778 w 13942035"/>
              <a:gd name="connsiteY4280" fmla="*/ 1264457 h 4247535"/>
              <a:gd name="connsiteX4281" fmla="*/ 12003571 w 13942035"/>
              <a:gd name="connsiteY4281" fmla="*/ 1466795 h 4247535"/>
              <a:gd name="connsiteX4282" fmla="*/ 11911340 w 13942035"/>
              <a:gd name="connsiteY4282" fmla="*/ 1531851 h 4247535"/>
              <a:gd name="connsiteX4283" fmla="*/ 11886780 w 13942035"/>
              <a:gd name="connsiteY4283" fmla="*/ 1547933 h 4247535"/>
              <a:gd name="connsiteX4284" fmla="*/ 11891871 w 13942035"/>
              <a:gd name="connsiteY4284" fmla="*/ 1559807 h 4247535"/>
              <a:gd name="connsiteX4285" fmla="*/ 11871124 w 13942035"/>
              <a:gd name="connsiteY4285" fmla="*/ 1558186 h 4247535"/>
              <a:gd name="connsiteX4286" fmla="*/ 11863720 w 13942035"/>
              <a:gd name="connsiteY4286" fmla="*/ 1563037 h 4247535"/>
              <a:gd name="connsiteX4287" fmla="*/ 11809873 w 13942035"/>
              <a:gd name="connsiteY4287" fmla="*/ 1566678 h 4247535"/>
              <a:gd name="connsiteX4288" fmla="*/ 11799549 w 13942035"/>
              <a:gd name="connsiteY4288" fmla="*/ 1556266 h 4247535"/>
              <a:gd name="connsiteX4289" fmla="*/ 11796275 w 13942035"/>
              <a:gd name="connsiteY4289" fmla="*/ 1560716 h 4247535"/>
              <a:gd name="connsiteX4290" fmla="*/ 11719465 w 13942035"/>
              <a:gd name="connsiteY4290" fmla="*/ 1583853 h 4247535"/>
              <a:gd name="connsiteX4291" fmla="*/ 11671040 w 13942035"/>
              <a:gd name="connsiteY4291" fmla="*/ 1567279 h 4247535"/>
              <a:gd name="connsiteX4292" fmla="*/ 11648059 w 13942035"/>
              <a:gd name="connsiteY4292" fmla="*/ 1670102 h 4247535"/>
              <a:gd name="connsiteX4293" fmla="*/ 11626656 w 13942035"/>
              <a:gd name="connsiteY4293" fmla="*/ 1699553 h 4247535"/>
              <a:gd name="connsiteX4294" fmla="*/ 11637152 w 13942035"/>
              <a:gd name="connsiteY4294" fmla="*/ 1700596 h 4247535"/>
              <a:gd name="connsiteX4295" fmla="*/ 11655719 w 13942035"/>
              <a:gd name="connsiteY4295" fmla="*/ 1730987 h 4247535"/>
              <a:gd name="connsiteX4296" fmla="*/ 11636423 w 13942035"/>
              <a:gd name="connsiteY4296" fmla="*/ 1754693 h 4247535"/>
              <a:gd name="connsiteX4297" fmla="*/ 11611130 w 13942035"/>
              <a:gd name="connsiteY4297" fmla="*/ 1738943 h 4247535"/>
              <a:gd name="connsiteX4298" fmla="*/ 11607782 w 13942035"/>
              <a:gd name="connsiteY4298" fmla="*/ 1725523 h 4247535"/>
              <a:gd name="connsiteX4299" fmla="*/ 11581664 w 13942035"/>
              <a:gd name="connsiteY4299" fmla="*/ 1761458 h 4247535"/>
              <a:gd name="connsiteX4300" fmla="*/ 11487196 w 13942035"/>
              <a:gd name="connsiteY4300" fmla="*/ 1829075 h 4247535"/>
              <a:gd name="connsiteX4301" fmla="*/ 11411667 w 13942035"/>
              <a:gd name="connsiteY4301" fmla="*/ 1809093 h 4247535"/>
              <a:gd name="connsiteX4302" fmla="*/ 11350806 w 13942035"/>
              <a:gd name="connsiteY4302" fmla="*/ 1777188 h 4247535"/>
              <a:gd name="connsiteX4303" fmla="*/ 11353579 w 13942035"/>
              <a:gd name="connsiteY4303" fmla="*/ 1806467 h 4247535"/>
              <a:gd name="connsiteX4304" fmla="*/ 11365146 w 13942035"/>
              <a:gd name="connsiteY4304" fmla="*/ 1807054 h 4247535"/>
              <a:gd name="connsiteX4305" fmla="*/ 11381582 w 13942035"/>
              <a:gd name="connsiteY4305" fmla="*/ 1858523 h 4247535"/>
              <a:gd name="connsiteX4306" fmla="*/ 11359095 w 13942035"/>
              <a:gd name="connsiteY4306" fmla="*/ 1875114 h 4247535"/>
              <a:gd name="connsiteX4307" fmla="*/ 11306123 w 13942035"/>
              <a:gd name="connsiteY4307" fmla="*/ 1834236 h 4247535"/>
              <a:gd name="connsiteX4308" fmla="*/ 11315712 w 13942035"/>
              <a:gd name="connsiteY4308" fmla="*/ 1819056 h 4247535"/>
              <a:gd name="connsiteX4309" fmla="*/ 11308650 w 13942035"/>
              <a:gd name="connsiteY4309" fmla="*/ 1800585 h 4247535"/>
              <a:gd name="connsiteX4310" fmla="*/ 11308066 w 13942035"/>
              <a:gd name="connsiteY4310" fmla="*/ 1738336 h 4247535"/>
              <a:gd name="connsiteX4311" fmla="*/ 11291403 w 13942035"/>
              <a:gd name="connsiteY4311" fmla="*/ 1722946 h 4247535"/>
              <a:gd name="connsiteX4312" fmla="*/ 11229663 w 13942035"/>
              <a:gd name="connsiteY4312" fmla="*/ 1640898 h 4247535"/>
              <a:gd name="connsiteX4313" fmla="*/ 11234047 w 13942035"/>
              <a:gd name="connsiteY4313" fmla="*/ 1615126 h 4247535"/>
              <a:gd name="connsiteX4314" fmla="*/ 11230485 w 13942035"/>
              <a:gd name="connsiteY4314" fmla="*/ 1615698 h 4247535"/>
              <a:gd name="connsiteX4315" fmla="*/ 11210348 w 13942035"/>
              <a:gd name="connsiteY4315" fmla="*/ 1623483 h 4247535"/>
              <a:gd name="connsiteX4316" fmla="*/ 11194181 w 13942035"/>
              <a:gd name="connsiteY4316" fmla="*/ 1592870 h 4247535"/>
              <a:gd name="connsiteX4317" fmla="*/ 11177579 w 13942035"/>
              <a:gd name="connsiteY4317" fmla="*/ 1576178 h 4247535"/>
              <a:gd name="connsiteX4318" fmla="*/ 11171926 w 13942035"/>
              <a:gd name="connsiteY4318" fmla="*/ 1578134 h 4247535"/>
              <a:gd name="connsiteX4319" fmla="*/ 11085524 w 13942035"/>
              <a:gd name="connsiteY4319" fmla="*/ 1521508 h 4247535"/>
              <a:gd name="connsiteX4320" fmla="*/ 11085336 w 13942035"/>
              <a:gd name="connsiteY4320" fmla="*/ 1515989 h 4247535"/>
              <a:gd name="connsiteX4321" fmla="*/ 11066313 w 13942035"/>
              <a:gd name="connsiteY4321" fmla="*/ 1515989 h 4247535"/>
              <a:gd name="connsiteX4322" fmla="*/ 11058644 w 13942035"/>
              <a:gd name="connsiteY4322" fmla="*/ 1515989 h 4247535"/>
              <a:gd name="connsiteX4323" fmla="*/ 11034103 w 13942035"/>
              <a:gd name="connsiteY4323" fmla="*/ 1515987 h 4247535"/>
              <a:gd name="connsiteX4324" fmla="*/ 10997294 w 13942035"/>
              <a:gd name="connsiteY4324" fmla="*/ 1515987 h 4247535"/>
              <a:gd name="connsiteX4325" fmla="*/ 10988091 w 13942035"/>
              <a:gd name="connsiteY4325" fmla="*/ 1515989 h 4247535"/>
              <a:gd name="connsiteX4326" fmla="*/ 10976013 w 13942035"/>
              <a:gd name="connsiteY4326" fmla="*/ 1515989 h 4247535"/>
              <a:gd name="connsiteX4327" fmla="*/ 10972753 w 13942035"/>
              <a:gd name="connsiteY4327" fmla="*/ 1515989 h 4247535"/>
              <a:gd name="connsiteX4328" fmla="*/ 10971220 w 13942035"/>
              <a:gd name="connsiteY4328" fmla="*/ 1515989 h 4247535"/>
              <a:gd name="connsiteX4329" fmla="*/ 10960484 w 13942035"/>
              <a:gd name="connsiteY4329" fmla="*/ 1515989 h 4247535"/>
              <a:gd name="connsiteX4330" fmla="*/ 10935945 w 13942035"/>
              <a:gd name="connsiteY4330" fmla="*/ 1557048 h 4247535"/>
              <a:gd name="connsiteX4331" fmla="*/ 10948214 w 13942035"/>
              <a:gd name="connsiteY4331" fmla="*/ 1598109 h 4247535"/>
              <a:gd name="connsiteX4332" fmla="*/ 10972753 w 13942035"/>
              <a:gd name="connsiteY4332" fmla="*/ 1639174 h 4247535"/>
              <a:gd name="connsiteX4333" fmla="*/ 10985025 w 13942035"/>
              <a:gd name="connsiteY4333" fmla="*/ 1639174 h 4247535"/>
              <a:gd name="connsiteX4334" fmla="*/ 10997294 w 13942035"/>
              <a:gd name="connsiteY4334" fmla="*/ 1639171 h 4247535"/>
              <a:gd name="connsiteX4335" fmla="*/ 11009564 w 13942035"/>
              <a:gd name="connsiteY4335" fmla="*/ 1639174 h 4247535"/>
              <a:gd name="connsiteX4336" fmla="*/ 11021833 w 13942035"/>
              <a:gd name="connsiteY4336" fmla="*/ 1639174 h 4247535"/>
              <a:gd name="connsiteX4337" fmla="*/ 11070913 w 13942035"/>
              <a:gd name="connsiteY4337" fmla="*/ 1639174 h 4247535"/>
              <a:gd name="connsiteX4338" fmla="*/ 11080115 w 13942035"/>
              <a:gd name="connsiteY4338" fmla="*/ 1639171 h 4247535"/>
              <a:gd name="connsiteX4339" fmla="*/ 11083183 w 13942035"/>
              <a:gd name="connsiteY4339" fmla="*/ 1639174 h 4247535"/>
              <a:gd name="connsiteX4340" fmla="*/ 11095450 w 13942035"/>
              <a:gd name="connsiteY4340" fmla="*/ 1639174 h 4247535"/>
              <a:gd name="connsiteX4341" fmla="*/ 11107723 w 13942035"/>
              <a:gd name="connsiteY4341" fmla="*/ 1639171 h 4247535"/>
              <a:gd name="connsiteX4342" fmla="*/ 11119993 w 13942035"/>
              <a:gd name="connsiteY4342" fmla="*/ 1639174 h 4247535"/>
              <a:gd name="connsiteX4343" fmla="*/ 11131081 w 13942035"/>
              <a:gd name="connsiteY4343" fmla="*/ 1653936 h 4247535"/>
              <a:gd name="connsiteX4344" fmla="*/ 11141826 w 13942035"/>
              <a:gd name="connsiteY4344" fmla="*/ 1658187 h 4247535"/>
              <a:gd name="connsiteX4345" fmla="*/ 11163552 w 13942035"/>
              <a:gd name="connsiteY4345" fmla="*/ 1684726 h 4247535"/>
              <a:gd name="connsiteX4346" fmla="*/ 11193421 w 13942035"/>
              <a:gd name="connsiteY4346" fmla="*/ 1704614 h 4247535"/>
              <a:gd name="connsiteX4347" fmla="*/ 11206843 w 13942035"/>
              <a:gd name="connsiteY4347" fmla="*/ 1737977 h 4247535"/>
              <a:gd name="connsiteX4348" fmla="*/ 11186164 w 13942035"/>
              <a:gd name="connsiteY4348" fmla="*/ 1757746 h 4247535"/>
              <a:gd name="connsiteX4349" fmla="*/ 11163533 w 13942035"/>
              <a:gd name="connsiteY4349" fmla="*/ 1841163 h 4247535"/>
              <a:gd name="connsiteX4350" fmla="*/ 11003532 w 13942035"/>
              <a:gd name="connsiteY4350" fmla="*/ 1844037 h 4247535"/>
              <a:gd name="connsiteX4351" fmla="*/ 10985254 w 13942035"/>
              <a:gd name="connsiteY4351" fmla="*/ 1790824 h 4247535"/>
              <a:gd name="connsiteX4352" fmla="*/ 10980990 w 13942035"/>
              <a:gd name="connsiteY4352" fmla="*/ 1800555 h 4247535"/>
              <a:gd name="connsiteX4353" fmla="*/ 10950306 w 13942035"/>
              <a:gd name="connsiteY4353" fmla="*/ 1812058 h 4247535"/>
              <a:gd name="connsiteX4354" fmla="*/ 10943352 w 13942035"/>
              <a:gd name="connsiteY4354" fmla="*/ 1804036 h 4247535"/>
              <a:gd name="connsiteX4355" fmla="*/ 10920938 w 13942035"/>
              <a:gd name="connsiteY4355" fmla="*/ 1835583 h 4247535"/>
              <a:gd name="connsiteX4356" fmla="*/ 10880462 w 13942035"/>
              <a:gd name="connsiteY4356" fmla="*/ 1861358 h 4247535"/>
              <a:gd name="connsiteX4357" fmla="*/ 10874106 w 13942035"/>
              <a:gd name="connsiteY4357" fmla="*/ 1819117 h 4247535"/>
              <a:gd name="connsiteX4358" fmla="*/ 10915837 w 13942035"/>
              <a:gd name="connsiteY4358" fmla="*/ 1770773 h 4247535"/>
              <a:gd name="connsiteX4359" fmla="*/ 10919995 w 13942035"/>
              <a:gd name="connsiteY4359" fmla="*/ 1762356 h 4247535"/>
              <a:gd name="connsiteX4360" fmla="*/ 10873059 w 13942035"/>
              <a:gd name="connsiteY4360" fmla="*/ 1762356 h 4247535"/>
              <a:gd name="connsiteX4361" fmla="*/ 10837783 w 13942035"/>
              <a:gd name="connsiteY4361" fmla="*/ 1762356 h 4247535"/>
              <a:gd name="connsiteX4362" fmla="*/ 10764164 w 13942035"/>
              <a:gd name="connsiteY4362" fmla="*/ 1803416 h 4247535"/>
              <a:gd name="connsiteX4363" fmla="*/ 10702815 w 13942035"/>
              <a:gd name="connsiteY4363" fmla="*/ 1803416 h 4247535"/>
              <a:gd name="connsiteX4364" fmla="*/ 10677490 w 13942035"/>
              <a:gd name="connsiteY4364" fmla="*/ 1803417 h 4247535"/>
              <a:gd name="connsiteX4365" fmla="*/ 10685229 w 13942035"/>
              <a:gd name="connsiteY4365" fmla="*/ 1817589 h 4247535"/>
              <a:gd name="connsiteX4366" fmla="*/ 10686686 w 13942035"/>
              <a:gd name="connsiteY4366" fmla="*/ 1836283 h 4247535"/>
              <a:gd name="connsiteX4367" fmla="*/ 10698352 w 13942035"/>
              <a:gd name="connsiteY4367" fmla="*/ 1836281 h 4247535"/>
              <a:gd name="connsiteX4368" fmla="*/ 10710017 w 13942035"/>
              <a:gd name="connsiteY4368" fmla="*/ 1817588 h 4247535"/>
              <a:gd name="connsiteX4369" fmla="*/ 10768344 w 13942035"/>
              <a:gd name="connsiteY4369" fmla="*/ 1817588 h 4247535"/>
              <a:gd name="connsiteX4370" fmla="*/ 10780010 w 13942035"/>
              <a:gd name="connsiteY4370" fmla="*/ 1836281 h 4247535"/>
              <a:gd name="connsiteX4371" fmla="*/ 10774176 w 13942035"/>
              <a:gd name="connsiteY4371" fmla="*/ 1836281 h 4247535"/>
              <a:gd name="connsiteX4372" fmla="*/ 10756678 w 13942035"/>
              <a:gd name="connsiteY4372" fmla="*/ 1836283 h 4247535"/>
              <a:gd name="connsiteX4373" fmla="*/ 10791676 w 13942035"/>
              <a:gd name="connsiteY4373" fmla="*/ 1854976 h 4247535"/>
              <a:gd name="connsiteX4374" fmla="*/ 10826671 w 13942035"/>
              <a:gd name="connsiteY4374" fmla="*/ 1873672 h 4247535"/>
              <a:gd name="connsiteX4375" fmla="*/ 10826671 w 13942035"/>
              <a:gd name="connsiteY4375" fmla="*/ 1892366 h 4247535"/>
              <a:gd name="connsiteX4376" fmla="*/ 10772719 w 13942035"/>
              <a:gd name="connsiteY4376" fmla="*/ 1901712 h 4247535"/>
              <a:gd name="connsiteX4377" fmla="*/ 10758587 w 13942035"/>
              <a:gd name="connsiteY4377" fmla="*/ 1906480 h 4247535"/>
              <a:gd name="connsiteX4378" fmla="*/ 10768658 w 13942035"/>
              <a:gd name="connsiteY4378" fmla="*/ 1911060 h 4247535"/>
              <a:gd name="connsiteX4379" fmla="*/ 10780010 w 13942035"/>
              <a:gd name="connsiteY4379" fmla="*/ 1911060 h 4247535"/>
              <a:gd name="connsiteX4380" fmla="*/ 10803340 w 13942035"/>
              <a:gd name="connsiteY4380" fmla="*/ 1920406 h 4247535"/>
              <a:gd name="connsiteX4381" fmla="*/ 10798227 w 13942035"/>
              <a:gd name="connsiteY4381" fmla="*/ 1924504 h 4247535"/>
              <a:gd name="connsiteX4382" fmla="*/ 10819536 w 13942035"/>
              <a:gd name="connsiteY4382" fmla="*/ 1934192 h 4247535"/>
              <a:gd name="connsiteX4383" fmla="*/ 10880146 w 13942035"/>
              <a:gd name="connsiteY4383" fmla="*/ 1993708 h 4247535"/>
              <a:gd name="connsiteX4384" fmla="*/ 10894713 w 13942035"/>
              <a:gd name="connsiteY4384" fmla="*/ 2058063 h 4247535"/>
              <a:gd name="connsiteX4385" fmla="*/ 10873412 w 13942035"/>
              <a:gd name="connsiteY4385" fmla="*/ 2109497 h 4247535"/>
              <a:gd name="connsiteX4386" fmla="*/ 10906365 w 13942035"/>
              <a:gd name="connsiteY4386" fmla="*/ 2125301 h 4247535"/>
              <a:gd name="connsiteX4387" fmla="*/ 10934520 w 13942035"/>
              <a:gd name="connsiteY4387" fmla="*/ 2165733 h 4247535"/>
              <a:gd name="connsiteX4388" fmla="*/ 10739307 w 13942035"/>
              <a:gd name="connsiteY4388" fmla="*/ 2234930 h 4247535"/>
              <a:gd name="connsiteX4389" fmla="*/ 10754041 w 13942035"/>
              <a:gd name="connsiteY4389" fmla="*/ 2149216 h 4247535"/>
              <a:gd name="connsiteX4390" fmla="*/ 10745136 w 13942035"/>
              <a:gd name="connsiteY4390" fmla="*/ 2146468 h 4247535"/>
              <a:gd name="connsiteX4391" fmla="*/ 10739647 w 13942035"/>
              <a:gd name="connsiteY4391" fmla="*/ 2141502 h 4247535"/>
              <a:gd name="connsiteX4392" fmla="*/ 10717822 w 13942035"/>
              <a:gd name="connsiteY4392" fmla="*/ 2164073 h 4247535"/>
              <a:gd name="connsiteX4393" fmla="*/ 10676489 w 13942035"/>
              <a:gd name="connsiteY4393" fmla="*/ 2179905 h 4247535"/>
              <a:gd name="connsiteX4394" fmla="*/ 10661834 w 13942035"/>
              <a:gd name="connsiteY4394" fmla="*/ 2178968 h 4247535"/>
              <a:gd name="connsiteX4395" fmla="*/ 10656002 w 13942035"/>
              <a:gd name="connsiteY4395" fmla="*/ 2211194 h 4247535"/>
              <a:gd name="connsiteX4396" fmla="*/ 10655338 w 13942035"/>
              <a:gd name="connsiteY4396" fmla="*/ 2277429 h 4247535"/>
              <a:gd name="connsiteX4397" fmla="*/ 10630265 w 13942035"/>
              <a:gd name="connsiteY4397" fmla="*/ 2290871 h 4247535"/>
              <a:gd name="connsiteX4398" fmla="*/ 10629666 w 13942035"/>
              <a:gd name="connsiteY4398" fmla="*/ 2186626 h 4247535"/>
              <a:gd name="connsiteX4399" fmla="*/ 10637081 w 13942035"/>
              <a:gd name="connsiteY4399" fmla="*/ 2177383 h 4247535"/>
              <a:gd name="connsiteX4400" fmla="*/ 10632240 w 13942035"/>
              <a:gd name="connsiteY4400" fmla="*/ 2177073 h 4247535"/>
              <a:gd name="connsiteX4401" fmla="*/ 10646127 w 13942035"/>
              <a:gd name="connsiteY4401" fmla="*/ 2139292 h 4247535"/>
              <a:gd name="connsiteX4402" fmla="*/ 10701551 w 13942035"/>
              <a:gd name="connsiteY4402" fmla="*/ 2124651 h 4247535"/>
              <a:gd name="connsiteX4403" fmla="*/ 10713179 w 13942035"/>
              <a:gd name="connsiteY4403" fmla="*/ 2117550 h 4247535"/>
              <a:gd name="connsiteX4404" fmla="*/ 10705227 w 13942035"/>
              <a:gd name="connsiteY4404" fmla="*/ 2110351 h 4247535"/>
              <a:gd name="connsiteX4405" fmla="*/ 10711553 w 13942035"/>
              <a:gd name="connsiteY4405" fmla="*/ 1995727 h 4247535"/>
              <a:gd name="connsiteX4406" fmla="*/ 10714213 w 13942035"/>
              <a:gd name="connsiteY4406" fmla="*/ 1985837 h 4247535"/>
              <a:gd name="connsiteX4407" fmla="*/ 10710017 w 13942035"/>
              <a:gd name="connsiteY4407" fmla="*/ 1985838 h 4247535"/>
              <a:gd name="connsiteX4408" fmla="*/ 10698352 w 13942035"/>
              <a:gd name="connsiteY4408" fmla="*/ 1985837 h 4247535"/>
              <a:gd name="connsiteX4409" fmla="*/ 10686686 w 13942035"/>
              <a:gd name="connsiteY4409" fmla="*/ 1967141 h 4247535"/>
              <a:gd name="connsiteX4410" fmla="*/ 10675022 w 13942035"/>
              <a:gd name="connsiteY4410" fmla="*/ 1948448 h 4247535"/>
              <a:gd name="connsiteX4411" fmla="*/ 10664814 w 13942035"/>
              <a:gd name="connsiteY4411" fmla="*/ 1948448 h 4247535"/>
              <a:gd name="connsiteX4412" fmla="*/ 10662166 w 13942035"/>
              <a:gd name="connsiteY4412" fmla="*/ 1948447 h 4247535"/>
              <a:gd name="connsiteX4413" fmla="*/ 10659097 w 13942035"/>
              <a:gd name="connsiteY4413" fmla="*/ 1948448 h 4247535"/>
              <a:gd name="connsiteX4414" fmla="*/ 10650273 w 13942035"/>
              <a:gd name="connsiteY4414" fmla="*/ 1958998 h 4247535"/>
              <a:gd name="connsiteX4415" fmla="*/ 10626781 w 13942035"/>
              <a:gd name="connsiteY4415" fmla="*/ 1962239 h 4247535"/>
              <a:gd name="connsiteX4416" fmla="*/ 10625744 w 13942035"/>
              <a:gd name="connsiteY4416" fmla="*/ 1937131 h 4247535"/>
              <a:gd name="connsiteX4417" fmla="*/ 10605028 w 13942035"/>
              <a:gd name="connsiteY4417" fmla="*/ 1929753 h 4247535"/>
              <a:gd name="connsiteX4418" fmla="*/ 10611589 w 13942035"/>
              <a:gd name="connsiteY4418" fmla="*/ 1913980 h 4247535"/>
              <a:gd name="connsiteX4419" fmla="*/ 10589551 w 13942035"/>
              <a:gd name="connsiteY4419" fmla="*/ 1911827 h 4247535"/>
              <a:gd name="connsiteX4420" fmla="*/ 10587087 w 13942035"/>
              <a:gd name="connsiteY4420" fmla="*/ 1919033 h 4247535"/>
              <a:gd name="connsiteX4421" fmla="*/ 10600656 w 13942035"/>
              <a:gd name="connsiteY4421" fmla="*/ 1939101 h 4247535"/>
              <a:gd name="connsiteX4422" fmla="*/ 10558368 w 13942035"/>
              <a:gd name="connsiteY4422" fmla="*/ 1967144 h 4247535"/>
              <a:gd name="connsiteX4423" fmla="*/ 10500041 w 13942035"/>
              <a:gd name="connsiteY4423" fmla="*/ 1967141 h 4247535"/>
              <a:gd name="connsiteX4424" fmla="*/ 10523371 w 13942035"/>
              <a:gd name="connsiteY4424" fmla="*/ 1985837 h 4247535"/>
              <a:gd name="connsiteX4425" fmla="*/ 10511707 w 13942035"/>
              <a:gd name="connsiteY4425" fmla="*/ 1985837 h 4247535"/>
              <a:gd name="connsiteX4426" fmla="*/ 10488374 w 13942035"/>
              <a:gd name="connsiteY4426" fmla="*/ 1985838 h 4247535"/>
              <a:gd name="connsiteX4427" fmla="*/ 10453380 w 13942035"/>
              <a:gd name="connsiteY4427" fmla="*/ 1967144 h 4247535"/>
              <a:gd name="connsiteX4428" fmla="*/ 10430049 w 13942035"/>
              <a:gd name="connsiteY4428" fmla="*/ 1967141 h 4247535"/>
              <a:gd name="connsiteX4429" fmla="*/ 10453380 w 13942035"/>
              <a:gd name="connsiteY4429" fmla="*/ 1985837 h 4247535"/>
              <a:gd name="connsiteX4430" fmla="*/ 10441714 w 13942035"/>
              <a:gd name="connsiteY4430" fmla="*/ 2004531 h 4247535"/>
              <a:gd name="connsiteX4431" fmla="*/ 10430049 w 13942035"/>
              <a:gd name="connsiteY4431" fmla="*/ 2004532 h 4247535"/>
              <a:gd name="connsiteX4432" fmla="*/ 10418383 w 13942035"/>
              <a:gd name="connsiteY4432" fmla="*/ 2004532 h 4247535"/>
              <a:gd name="connsiteX4433" fmla="*/ 10395053 w 13942035"/>
              <a:gd name="connsiteY4433" fmla="*/ 2004532 h 4247535"/>
              <a:gd name="connsiteX4434" fmla="*/ 10385296 w 13942035"/>
              <a:gd name="connsiteY4434" fmla="*/ 2004532 h 4247535"/>
              <a:gd name="connsiteX4435" fmla="*/ 10406552 w 13942035"/>
              <a:gd name="connsiteY4435" fmla="*/ 2067759 h 4247535"/>
              <a:gd name="connsiteX4436" fmla="*/ 10436012 w 13942035"/>
              <a:gd name="connsiteY4436" fmla="*/ 2053819 h 4247535"/>
              <a:gd name="connsiteX4437" fmla="*/ 10452263 w 13942035"/>
              <a:gd name="connsiteY4437" fmla="*/ 2067449 h 4247535"/>
              <a:gd name="connsiteX4438" fmla="*/ 10455778 w 13942035"/>
              <a:gd name="connsiteY4438" fmla="*/ 2086736 h 4247535"/>
              <a:gd name="connsiteX4439" fmla="*/ 10422338 w 13942035"/>
              <a:gd name="connsiteY4439" fmla="*/ 2115897 h 4247535"/>
              <a:gd name="connsiteX4440" fmla="*/ 10411818 w 13942035"/>
              <a:gd name="connsiteY4440" fmla="*/ 2118876 h 4247535"/>
              <a:gd name="connsiteX4441" fmla="*/ 10428591 w 13942035"/>
              <a:gd name="connsiteY4441" fmla="*/ 2126044 h 4247535"/>
              <a:gd name="connsiteX4442" fmla="*/ 10441714 w 13942035"/>
              <a:gd name="connsiteY4442" fmla="*/ 2135392 h 4247535"/>
              <a:gd name="connsiteX4443" fmla="*/ 10453380 w 13942035"/>
              <a:gd name="connsiteY4443" fmla="*/ 2135392 h 4247535"/>
              <a:gd name="connsiteX4444" fmla="*/ 10456296 w 13942035"/>
              <a:gd name="connsiteY4444" fmla="*/ 2144738 h 4247535"/>
              <a:gd name="connsiteX4445" fmla="*/ 10454824 w 13942035"/>
              <a:gd name="connsiteY4445" fmla="*/ 2145682 h 4247535"/>
              <a:gd name="connsiteX4446" fmla="*/ 10461120 w 13942035"/>
              <a:gd name="connsiteY4446" fmla="*/ 2144614 h 4247535"/>
              <a:gd name="connsiteX4447" fmla="*/ 10471390 w 13942035"/>
              <a:gd name="connsiteY4447" fmla="*/ 2155779 h 4247535"/>
              <a:gd name="connsiteX4448" fmla="*/ 10501264 w 13942035"/>
              <a:gd name="connsiteY4448" fmla="*/ 2122832 h 4247535"/>
              <a:gd name="connsiteX4449" fmla="*/ 10572403 w 13942035"/>
              <a:gd name="connsiteY4449" fmla="*/ 2283646 h 4247535"/>
              <a:gd name="connsiteX4450" fmla="*/ 10555184 w 13942035"/>
              <a:gd name="connsiteY4450" fmla="*/ 2344056 h 4247535"/>
              <a:gd name="connsiteX4451" fmla="*/ 10526495 w 13942035"/>
              <a:gd name="connsiteY4451" fmla="*/ 2376006 h 4247535"/>
              <a:gd name="connsiteX4452" fmla="*/ 10521301 w 13942035"/>
              <a:gd name="connsiteY4452" fmla="*/ 2378002 h 4247535"/>
              <a:gd name="connsiteX4453" fmla="*/ 10523371 w 13942035"/>
              <a:gd name="connsiteY4453" fmla="*/ 2378419 h 4247535"/>
              <a:gd name="connsiteX4454" fmla="*/ 10535037 w 13942035"/>
              <a:gd name="connsiteY4454" fmla="*/ 2434498 h 4247535"/>
              <a:gd name="connsiteX4455" fmla="*/ 10546701 w 13942035"/>
              <a:gd name="connsiteY4455" fmla="*/ 2434498 h 4247535"/>
              <a:gd name="connsiteX4456" fmla="*/ 10546702 w 13942035"/>
              <a:gd name="connsiteY4456" fmla="*/ 2415807 h 4247535"/>
              <a:gd name="connsiteX4457" fmla="*/ 10546702 w 13942035"/>
              <a:gd name="connsiteY4457" fmla="*/ 2397113 h 4247535"/>
              <a:gd name="connsiteX4458" fmla="*/ 10535035 w 13942035"/>
              <a:gd name="connsiteY4458" fmla="*/ 2397110 h 4247535"/>
              <a:gd name="connsiteX4459" fmla="*/ 10558368 w 13942035"/>
              <a:gd name="connsiteY4459" fmla="*/ 2378415 h 4247535"/>
              <a:gd name="connsiteX4460" fmla="*/ 10570034 w 13942035"/>
              <a:gd name="connsiteY4460" fmla="*/ 2378415 h 4247535"/>
              <a:gd name="connsiteX4461" fmla="*/ 10581698 w 13942035"/>
              <a:gd name="connsiteY4461" fmla="*/ 2359722 h 4247535"/>
              <a:gd name="connsiteX4462" fmla="*/ 10593364 w 13942035"/>
              <a:gd name="connsiteY4462" fmla="*/ 2359722 h 4247535"/>
              <a:gd name="connsiteX4463" fmla="*/ 10605029 w 13942035"/>
              <a:gd name="connsiteY4463" fmla="*/ 2359723 h 4247535"/>
              <a:gd name="connsiteX4464" fmla="*/ 10593364 w 13942035"/>
              <a:gd name="connsiteY4464" fmla="*/ 2378419 h 4247535"/>
              <a:gd name="connsiteX4465" fmla="*/ 10581698 w 13942035"/>
              <a:gd name="connsiteY4465" fmla="*/ 2378415 h 4247535"/>
              <a:gd name="connsiteX4466" fmla="*/ 10605029 w 13942035"/>
              <a:gd name="connsiteY4466" fmla="*/ 2397110 h 4247535"/>
              <a:gd name="connsiteX4467" fmla="*/ 10651690 w 13942035"/>
              <a:gd name="connsiteY4467" fmla="*/ 2415807 h 4247535"/>
              <a:gd name="connsiteX4468" fmla="*/ 10663356 w 13942035"/>
              <a:gd name="connsiteY4468" fmla="*/ 2415804 h 4247535"/>
              <a:gd name="connsiteX4469" fmla="*/ 10664275 w 13942035"/>
              <a:gd name="connsiteY4469" fmla="*/ 2415804 h 4247535"/>
              <a:gd name="connsiteX4470" fmla="*/ 10663394 w 13942035"/>
              <a:gd name="connsiteY4470" fmla="*/ 2412012 h 4247535"/>
              <a:gd name="connsiteX4471" fmla="*/ 10687190 w 13942035"/>
              <a:gd name="connsiteY4471" fmla="*/ 2402550 h 4247535"/>
              <a:gd name="connsiteX4472" fmla="*/ 10710851 w 13942035"/>
              <a:gd name="connsiteY4472" fmla="*/ 2415804 h 4247535"/>
              <a:gd name="connsiteX4473" fmla="*/ 10721683 w 13942035"/>
              <a:gd name="connsiteY4473" fmla="*/ 2415807 h 4247535"/>
              <a:gd name="connsiteX4474" fmla="*/ 10731724 w 13942035"/>
              <a:gd name="connsiteY4474" fmla="*/ 2415806 h 4247535"/>
              <a:gd name="connsiteX4475" fmla="*/ 10731891 w 13942035"/>
              <a:gd name="connsiteY4475" fmla="*/ 2415806 h 4247535"/>
              <a:gd name="connsiteX4476" fmla="*/ 10732036 w 13942035"/>
              <a:gd name="connsiteY4476" fmla="*/ 2415805 h 4247535"/>
              <a:gd name="connsiteX4477" fmla="*/ 10738247 w 13942035"/>
              <a:gd name="connsiteY4477" fmla="*/ 2415805 h 4247535"/>
              <a:gd name="connsiteX4478" fmla="*/ 10745013 w 13942035"/>
              <a:gd name="connsiteY4478" fmla="*/ 2415804 h 4247535"/>
              <a:gd name="connsiteX4479" fmla="*/ 10733349 w 13942035"/>
              <a:gd name="connsiteY4479" fmla="*/ 2453195 h 4247535"/>
              <a:gd name="connsiteX4480" fmla="*/ 10791676 w 13942035"/>
              <a:gd name="connsiteY4480" fmla="*/ 2471890 h 4247535"/>
              <a:gd name="connsiteX4481" fmla="*/ 10768344 w 13942035"/>
              <a:gd name="connsiteY4481" fmla="*/ 2490582 h 4247535"/>
              <a:gd name="connsiteX4482" fmla="*/ 10791676 w 13942035"/>
              <a:gd name="connsiteY4482" fmla="*/ 2490583 h 4247535"/>
              <a:gd name="connsiteX4483" fmla="*/ 10803340 w 13942035"/>
              <a:gd name="connsiteY4483" fmla="*/ 2490583 h 4247535"/>
              <a:gd name="connsiteX4484" fmla="*/ 10791676 w 13942035"/>
              <a:gd name="connsiteY4484" fmla="*/ 2527971 h 4247535"/>
              <a:gd name="connsiteX4485" fmla="*/ 10812088 w 13942035"/>
              <a:gd name="connsiteY4485" fmla="*/ 2527971 h 4247535"/>
              <a:gd name="connsiteX4486" fmla="*/ 10812310 w 13942035"/>
              <a:gd name="connsiteY4486" fmla="*/ 2527971 h 4247535"/>
              <a:gd name="connsiteX4487" fmla="*/ 10811519 w 13942035"/>
              <a:gd name="connsiteY4487" fmla="*/ 2522215 h 4247535"/>
              <a:gd name="connsiteX4488" fmla="*/ 10883498 w 13942035"/>
              <a:gd name="connsiteY4488" fmla="*/ 2577878 h 4247535"/>
              <a:gd name="connsiteX4489" fmla="*/ 10879027 w 13942035"/>
              <a:gd name="connsiteY4489" fmla="*/ 2589268 h 4247535"/>
              <a:gd name="connsiteX4490" fmla="*/ 10883539 w 13942035"/>
              <a:gd name="connsiteY4490" fmla="*/ 2593401 h 4247535"/>
              <a:gd name="connsiteX4491" fmla="*/ 10884998 w 13942035"/>
              <a:gd name="connsiteY4491" fmla="*/ 2602747 h 4247535"/>
              <a:gd name="connsiteX4492" fmla="*/ 10884998 w 13942035"/>
              <a:gd name="connsiteY4492" fmla="*/ 2621442 h 4247535"/>
              <a:gd name="connsiteX4493" fmla="*/ 10873332 w 13942035"/>
              <a:gd name="connsiteY4493" fmla="*/ 2677527 h 4247535"/>
              <a:gd name="connsiteX4494" fmla="*/ 10881911 w 13942035"/>
              <a:gd name="connsiteY4494" fmla="*/ 2679245 h 4247535"/>
              <a:gd name="connsiteX4495" fmla="*/ 10889347 w 13942035"/>
              <a:gd name="connsiteY4495" fmla="*/ 2619435 h 4247535"/>
              <a:gd name="connsiteX4496" fmla="*/ 10919221 w 13942035"/>
              <a:gd name="connsiteY4496" fmla="*/ 2565020 h 4247535"/>
              <a:gd name="connsiteX4497" fmla="*/ 11131985 w 13942035"/>
              <a:gd name="connsiteY4497" fmla="*/ 2597385 h 4247535"/>
              <a:gd name="connsiteX4498" fmla="*/ 11112015 w 13942035"/>
              <a:gd name="connsiteY4498" fmla="*/ 2684152 h 4247535"/>
              <a:gd name="connsiteX4499" fmla="*/ 11120309 w 13942035"/>
              <a:gd name="connsiteY4499" fmla="*/ 2671802 h 4247535"/>
              <a:gd name="connsiteX4500" fmla="*/ 11134346 w 13942035"/>
              <a:gd name="connsiteY4500" fmla="*/ 2668715 h 4247535"/>
              <a:gd name="connsiteX4501" fmla="*/ 11163263 w 13942035"/>
              <a:gd name="connsiteY4501" fmla="*/ 2753228 h 4247535"/>
              <a:gd name="connsiteX4502" fmla="*/ 11093361 w 13942035"/>
              <a:gd name="connsiteY4502" fmla="*/ 2742923 h 4247535"/>
              <a:gd name="connsiteX4503" fmla="*/ 11094576 w 13942035"/>
              <a:gd name="connsiteY4503" fmla="*/ 2735298 h 4247535"/>
              <a:gd name="connsiteX4504" fmla="*/ 11086738 w 13942035"/>
              <a:gd name="connsiteY4504" fmla="*/ 2753631 h 4247535"/>
              <a:gd name="connsiteX4505" fmla="*/ 11056924 w 13942035"/>
              <a:gd name="connsiteY4505" fmla="*/ 2789482 h 4247535"/>
              <a:gd name="connsiteX4506" fmla="*/ 11006684 w 13942035"/>
              <a:gd name="connsiteY4506" fmla="*/ 2808021 h 4247535"/>
              <a:gd name="connsiteX4507" fmla="*/ 11024981 w 13942035"/>
              <a:gd name="connsiteY4507" fmla="*/ 2827081 h 4247535"/>
              <a:gd name="connsiteX4508" fmla="*/ 11048313 w 13942035"/>
              <a:gd name="connsiteY4508" fmla="*/ 2827079 h 4247535"/>
              <a:gd name="connsiteX4509" fmla="*/ 11048313 w 13942035"/>
              <a:gd name="connsiteY4509" fmla="*/ 2845773 h 4247535"/>
              <a:gd name="connsiteX4510" fmla="*/ 11071642 w 13942035"/>
              <a:gd name="connsiteY4510" fmla="*/ 2883163 h 4247535"/>
              <a:gd name="connsiteX4511" fmla="*/ 11059978 w 13942035"/>
              <a:gd name="connsiteY4511" fmla="*/ 2901857 h 4247535"/>
              <a:gd name="connsiteX4512" fmla="*/ 11048311 w 13942035"/>
              <a:gd name="connsiteY4512" fmla="*/ 2901858 h 4247535"/>
              <a:gd name="connsiteX4513" fmla="*/ 11024981 w 13942035"/>
              <a:gd name="connsiteY4513" fmla="*/ 2901858 h 4247535"/>
              <a:gd name="connsiteX4514" fmla="*/ 11013316 w 13942035"/>
              <a:gd name="connsiteY4514" fmla="*/ 2901857 h 4247535"/>
              <a:gd name="connsiteX4515" fmla="*/ 11001652 w 13942035"/>
              <a:gd name="connsiteY4515" fmla="*/ 2920550 h 4247535"/>
              <a:gd name="connsiteX4516" fmla="*/ 11013316 w 13942035"/>
              <a:gd name="connsiteY4516" fmla="*/ 2939245 h 4247535"/>
              <a:gd name="connsiteX4517" fmla="*/ 11048311 w 13942035"/>
              <a:gd name="connsiteY4517" fmla="*/ 2957941 h 4247535"/>
              <a:gd name="connsiteX4518" fmla="*/ 11059978 w 13942035"/>
              <a:gd name="connsiteY4518" fmla="*/ 2957941 h 4247535"/>
              <a:gd name="connsiteX4519" fmla="*/ 11094974 w 13942035"/>
              <a:gd name="connsiteY4519" fmla="*/ 2995328 h 4247535"/>
              <a:gd name="connsiteX4520" fmla="*/ 11118304 w 13942035"/>
              <a:gd name="connsiteY4520" fmla="*/ 3032719 h 4247535"/>
              <a:gd name="connsiteX4521" fmla="*/ 11106640 w 13942035"/>
              <a:gd name="connsiteY4521" fmla="*/ 3032716 h 4247535"/>
              <a:gd name="connsiteX4522" fmla="*/ 11106640 w 13942035"/>
              <a:gd name="connsiteY4522" fmla="*/ 3051410 h 4247535"/>
              <a:gd name="connsiteX4523" fmla="*/ 11118304 w 13942035"/>
              <a:gd name="connsiteY4523" fmla="*/ 3051413 h 4247535"/>
              <a:gd name="connsiteX4524" fmla="*/ 11119945 w 13942035"/>
              <a:gd name="connsiteY4524" fmla="*/ 3051410 h 4247535"/>
              <a:gd name="connsiteX4525" fmla="*/ 11128512 w 13942035"/>
              <a:gd name="connsiteY4525" fmla="*/ 3051413 h 4247535"/>
              <a:gd name="connsiteX4526" fmla="*/ 11129969 w 13942035"/>
              <a:gd name="connsiteY4526" fmla="*/ 3051410 h 4247535"/>
              <a:gd name="connsiteX4527" fmla="*/ 11118304 w 13942035"/>
              <a:gd name="connsiteY4527" fmla="*/ 3070107 h 4247535"/>
              <a:gd name="connsiteX4528" fmla="*/ 11129969 w 13942035"/>
              <a:gd name="connsiteY4528" fmla="*/ 3070106 h 4247535"/>
              <a:gd name="connsiteX4529" fmla="*/ 11118304 w 13942035"/>
              <a:gd name="connsiteY4529" fmla="*/ 3088802 h 4247535"/>
              <a:gd name="connsiteX4530" fmla="*/ 11106640 w 13942035"/>
              <a:gd name="connsiteY4530" fmla="*/ 3088802 h 4247535"/>
              <a:gd name="connsiteX4531" fmla="*/ 11099349 w 13942035"/>
              <a:gd name="connsiteY4531" fmla="*/ 3088799 h 4247535"/>
              <a:gd name="connsiteX4532" fmla="*/ 11098893 w 13942035"/>
              <a:gd name="connsiteY4532" fmla="*/ 3088799 h 4247535"/>
              <a:gd name="connsiteX4533" fmla="*/ 11099569 w 13942035"/>
              <a:gd name="connsiteY4533" fmla="*/ 3126190 h 4247535"/>
              <a:gd name="connsiteX4534" fmla="*/ 11106640 w 13942035"/>
              <a:gd name="connsiteY4534" fmla="*/ 3126190 h 4247535"/>
              <a:gd name="connsiteX4535" fmla="*/ 11106640 w 13942035"/>
              <a:gd name="connsiteY4535" fmla="*/ 3144884 h 4247535"/>
              <a:gd name="connsiteX4536" fmla="*/ 11129969 w 13942035"/>
              <a:gd name="connsiteY4536" fmla="*/ 3144884 h 4247535"/>
              <a:gd name="connsiteX4537" fmla="*/ 11141635 w 13942035"/>
              <a:gd name="connsiteY4537" fmla="*/ 3144884 h 4247535"/>
              <a:gd name="connsiteX4538" fmla="*/ 11129969 w 13942035"/>
              <a:gd name="connsiteY4538" fmla="*/ 3163578 h 4247535"/>
              <a:gd name="connsiteX4539" fmla="*/ 11141635 w 13942035"/>
              <a:gd name="connsiteY4539" fmla="*/ 3163578 h 4247535"/>
              <a:gd name="connsiteX4540" fmla="*/ 11153301 w 13942035"/>
              <a:gd name="connsiteY4540" fmla="*/ 3163577 h 4247535"/>
              <a:gd name="connsiteX4541" fmla="*/ 11164966 w 13942035"/>
              <a:gd name="connsiteY4541" fmla="*/ 3182271 h 4247535"/>
              <a:gd name="connsiteX4542" fmla="*/ 11143094 w 13942035"/>
              <a:gd name="connsiteY4542" fmla="*/ 3182271 h 4247535"/>
              <a:gd name="connsiteX4543" fmla="*/ 11131428 w 13942035"/>
              <a:gd name="connsiteY4543" fmla="*/ 3182271 h 4247535"/>
              <a:gd name="connsiteX4544" fmla="*/ 11129969 w 13942035"/>
              <a:gd name="connsiteY4544" fmla="*/ 3182273 h 4247535"/>
              <a:gd name="connsiteX4545" fmla="*/ 11122678 w 13942035"/>
              <a:gd name="connsiteY4545" fmla="*/ 3182273 h 4247535"/>
              <a:gd name="connsiteX4546" fmla="*/ 11106640 w 13942035"/>
              <a:gd name="connsiteY4546" fmla="*/ 3182271 h 4247535"/>
              <a:gd name="connsiteX4547" fmla="*/ 11055604 w 13942035"/>
              <a:gd name="connsiteY4547" fmla="*/ 3182271 h 4247535"/>
              <a:gd name="connsiteX4548" fmla="*/ 11048313 w 13942035"/>
              <a:gd name="connsiteY4548" fmla="*/ 3182273 h 4247535"/>
              <a:gd name="connsiteX4549" fmla="*/ 11024981 w 13942035"/>
              <a:gd name="connsiteY4549" fmla="*/ 3182271 h 4247535"/>
              <a:gd name="connsiteX4550" fmla="*/ 10996650 w 13942035"/>
              <a:gd name="connsiteY4550" fmla="*/ 3182271 h 4247535"/>
              <a:gd name="connsiteX4551" fmla="*/ 10990850 w 13942035"/>
              <a:gd name="connsiteY4551" fmla="*/ 3196927 h 4247535"/>
              <a:gd name="connsiteX4552" fmla="*/ 10971924 w 13942035"/>
              <a:gd name="connsiteY4552" fmla="*/ 3210375 h 4247535"/>
              <a:gd name="connsiteX4553" fmla="*/ 10974135 w 13942035"/>
              <a:gd name="connsiteY4553" fmla="*/ 3238356 h 4247535"/>
              <a:gd name="connsiteX4554" fmla="*/ 10978320 w 13942035"/>
              <a:gd name="connsiteY4554" fmla="*/ 3238356 h 4247535"/>
              <a:gd name="connsiteX4555" fmla="*/ 10980143 w 13942035"/>
              <a:gd name="connsiteY4555" fmla="*/ 3238353 h 4247535"/>
              <a:gd name="connsiteX4556" fmla="*/ 10989986 w 13942035"/>
              <a:gd name="connsiteY4556" fmla="*/ 3238356 h 4247535"/>
              <a:gd name="connsiteX4557" fmla="*/ 11001650 w 13942035"/>
              <a:gd name="connsiteY4557" fmla="*/ 3238356 h 4247535"/>
              <a:gd name="connsiteX4558" fmla="*/ 11013316 w 13942035"/>
              <a:gd name="connsiteY4558" fmla="*/ 3238356 h 4247535"/>
              <a:gd name="connsiteX4559" fmla="*/ 11059978 w 13942035"/>
              <a:gd name="connsiteY4559" fmla="*/ 3238356 h 4247535"/>
              <a:gd name="connsiteX4560" fmla="*/ 11061436 w 13942035"/>
              <a:gd name="connsiteY4560" fmla="*/ 3238356 h 4247535"/>
              <a:gd name="connsiteX4561" fmla="*/ 11068726 w 13942035"/>
              <a:gd name="connsiteY4561" fmla="*/ 3238356 h 4247535"/>
              <a:gd name="connsiteX4562" fmla="*/ 11071641 w 13942035"/>
              <a:gd name="connsiteY4562" fmla="*/ 3238353 h 4247535"/>
              <a:gd name="connsiteX4563" fmla="*/ 11073101 w 13942035"/>
              <a:gd name="connsiteY4563" fmla="*/ 3238353 h 4247535"/>
              <a:gd name="connsiteX4564" fmla="*/ 11083308 w 13942035"/>
              <a:gd name="connsiteY4564" fmla="*/ 3238356 h 4247535"/>
              <a:gd name="connsiteX4565" fmla="*/ 11094974 w 13942035"/>
              <a:gd name="connsiteY4565" fmla="*/ 3238356 h 4247535"/>
              <a:gd name="connsiteX4566" fmla="*/ 11106640 w 13942035"/>
              <a:gd name="connsiteY4566" fmla="*/ 3238353 h 4247535"/>
              <a:gd name="connsiteX4567" fmla="*/ 11141635 w 13942035"/>
              <a:gd name="connsiteY4567" fmla="*/ 3257050 h 4247535"/>
              <a:gd name="connsiteX4568" fmla="*/ 11164966 w 13942035"/>
              <a:gd name="connsiteY4568" fmla="*/ 3294439 h 4247535"/>
              <a:gd name="connsiteX4569" fmla="*/ 11129969 w 13942035"/>
              <a:gd name="connsiteY4569" fmla="*/ 3294437 h 4247535"/>
              <a:gd name="connsiteX4570" fmla="*/ 11118304 w 13942035"/>
              <a:gd name="connsiteY4570" fmla="*/ 3294439 h 4247535"/>
              <a:gd name="connsiteX4571" fmla="*/ 11071641 w 13942035"/>
              <a:gd name="connsiteY4571" fmla="*/ 3294437 h 4247535"/>
              <a:gd name="connsiteX4572" fmla="*/ 10978320 w 13942035"/>
              <a:gd name="connsiteY4572" fmla="*/ 3294437 h 4247535"/>
              <a:gd name="connsiteX4573" fmla="*/ 10978320 w 13942035"/>
              <a:gd name="connsiteY4573" fmla="*/ 3275743 h 4247535"/>
              <a:gd name="connsiteX4574" fmla="*/ 10963091 w 13942035"/>
              <a:gd name="connsiteY4574" fmla="*/ 3275745 h 4247535"/>
              <a:gd name="connsiteX4575" fmla="*/ 10962005 w 13942035"/>
              <a:gd name="connsiteY4575" fmla="*/ 3278681 h 4247535"/>
              <a:gd name="connsiteX4576" fmla="*/ 10950341 w 13942035"/>
              <a:gd name="connsiteY4576" fmla="*/ 3287263 h 4247535"/>
              <a:gd name="connsiteX4577" fmla="*/ 10978320 w 13942035"/>
              <a:gd name="connsiteY4577" fmla="*/ 3294437 h 4247535"/>
              <a:gd name="connsiteX4578" fmla="*/ 10966654 w 13942035"/>
              <a:gd name="connsiteY4578" fmla="*/ 3294439 h 4247535"/>
              <a:gd name="connsiteX4579" fmla="*/ 10954989 w 13942035"/>
              <a:gd name="connsiteY4579" fmla="*/ 3294439 h 4247535"/>
              <a:gd name="connsiteX4580" fmla="*/ 10940590 w 13942035"/>
              <a:gd name="connsiteY4580" fmla="*/ 3294437 h 4247535"/>
              <a:gd name="connsiteX4581" fmla="*/ 10933671 w 13942035"/>
              <a:gd name="connsiteY4581" fmla="*/ 3299526 h 4247535"/>
              <a:gd name="connsiteX4582" fmla="*/ 10928910 w 13942035"/>
              <a:gd name="connsiteY4582" fmla="*/ 3294437 h 4247535"/>
              <a:gd name="connsiteX4583" fmla="*/ 10918353 w 13942035"/>
              <a:gd name="connsiteY4583" fmla="*/ 3294437 h 4247535"/>
              <a:gd name="connsiteX4584" fmla="*/ 10871875 w 13942035"/>
              <a:gd name="connsiteY4584" fmla="*/ 3294439 h 4247535"/>
              <a:gd name="connsiteX4585" fmla="*/ 10838337 w 13942035"/>
              <a:gd name="connsiteY4585" fmla="*/ 3294439 h 4247535"/>
              <a:gd name="connsiteX4586" fmla="*/ 10768344 w 13942035"/>
              <a:gd name="connsiteY4586" fmla="*/ 3313131 h 4247535"/>
              <a:gd name="connsiteX4587" fmla="*/ 10712934 w 13942035"/>
              <a:gd name="connsiteY4587" fmla="*/ 3313132 h 4247535"/>
              <a:gd name="connsiteX4588" fmla="*/ 10710017 w 13942035"/>
              <a:gd name="connsiteY4588" fmla="*/ 3313132 h 4247535"/>
              <a:gd name="connsiteX4589" fmla="*/ 10703675 w 13942035"/>
              <a:gd name="connsiteY4589" fmla="*/ 3313132 h 4247535"/>
              <a:gd name="connsiteX4590" fmla="*/ 10690992 w 13942035"/>
              <a:gd name="connsiteY4590" fmla="*/ 3313131 h 4247535"/>
              <a:gd name="connsiteX4591" fmla="*/ 10693819 w 13942035"/>
              <a:gd name="connsiteY4591" fmla="*/ 3314923 h 4247535"/>
              <a:gd name="connsiteX4592" fmla="*/ 10688268 w 13942035"/>
              <a:gd name="connsiteY4592" fmla="*/ 3335510 h 4247535"/>
              <a:gd name="connsiteX4593" fmla="*/ 10695957 w 13942035"/>
              <a:gd name="connsiteY4593" fmla="*/ 3340111 h 4247535"/>
              <a:gd name="connsiteX4594" fmla="*/ 10707110 w 13942035"/>
              <a:gd name="connsiteY4594" fmla="*/ 3362379 h 4247535"/>
              <a:gd name="connsiteX4595" fmla="*/ 10717486 w 13942035"/>
              <a:gd name="connsiteY4595" fmla="*/ 3336926 h 4247535"/>
              <a:gd name="connsiteX4596" fmla="*/ 10729413 w 13942035"/>
              <a:gd name="connsiteY4596" fmla="*/ 3317328 h 4247535"/>
              <a:gd name="connsiteX4597" fmla="*/ 10742993 w 13942035"/>
              <a:gd name="connsiteY4597" fmla="*/ 3325004 h 4247535"/>
              <a:gd name="connsiteX4598" fmla="*/ 10725113 w 13942035"/>
              <a:gd name="connsiteY4598" fmla="*/ 3369592 h 4247535"/>
              <a:gd name="connsiteX4599" fmla="*/ 10707615 w 13942035"/>
              <a:gd name="connsiteY4599" fmla="*/ 3363386 h 4247535"/>
              <a:gd name="connsiteX4600" fmla="*/ 10708280 w 13942035"/>
              <a:gd name="connsiteY4600" fmla="*/ 3364713 h 4247535"/>
              <a:gd name="connsiteX4601" fmla="*/ 10697357 w 13942035"/>
              <a:gd name="connsiteY4601" fmla="*/ 3434069 h 4247535"/>
              <a:gd name="connsiteX4602" fmla="*/ 10673981 w 13942035"/>
              <a:gd name="connsiteY4602" fmla="*/ 3413834 h 4247535"/>
              <a:gd name="connsiteX4603" fmla="*/ 10668206 w 13942035"/>
              <a:gd name="connsiteY4603" fmla="*/ 3323504 h 4247535"/>
              <a:gd name="connsiteX4604" fmla="*/ 10668782 w 13942035"/>
              <a:gd name="connsiteY4604" fmla="*/ 3323850 h 4247535"/>
              <a:gd name="connsiteX4605" fmla="*/ 10662423 w 13942035"/>
              <a:gd name="connsiteY4605" fmla="*/ 3313131 h 4247535"/>
              <a:gd name="connsiteX4606" fmla="*/ 10640025 w 13942035"/>
              <a:gd name="connsiteY4606" fmla="*/ 3313132 h 4247535"/>
              <a:gd name="connsiteX4607" fmla="*/ 10593364 w 13942035"/>
              <a:gd name="connsiteY4607" fmla="*/ 3294437 h 4247535"/>
              <a:gd name="connsiteX4608" fmla="*/ 10593364 w 13942035"/>
              <a:gd name="connsiteY4608" fmla="*/ 3313131 h 4247535"/>
              <a:gd name="connsiteX4609" fmla="*/ 10546702 w 13942035"/>
              <a:gd name="connsiteY4609" fmla="*/ 3313132 h 4247535"/>
              <a:gd name="connsiteX4610" fmla="*/ 10523371 w 13942035"/>
              <a:gd name="connsiteY4610" fmla="*/ 3313131 h 4247535"/>
              <a:gd name="connsiteX4611" fmla="*/ 10511707 w 13942035"/>
              <a:gd name="connsiteY4611" fmla="*/ 3313131 h 4247535"/>
              <a:gd name="connsiteX4612" fmla="*/ 10484001 w 13942035"/>
              <a:gd name="connsiteY4612" fmla="*/ 3313131 h 4247535"/>
              <a:gd name="connsiteX4613" fmla="*/ 10453380 w 13942035"/>
              <a:gd name="connsiteY4613" fmla="*/ 3313132 h 4247535"/>
              <a:gd name="connsiteX4614" fmla="*/ 10418383 w 13942035"/>
              <a:gd name="connsiteY4614" fmla="*/ 3313132 h 4247535"/>
              <a:gd name="connsiteX4615" fmla="*/ 10383387 w 13942035"/>
              <a:gd name="connsiteY4615" fmla="*/ 3313132 h 4247535"/>
              <a:gd name="connsiteX4616" fmla="*/ 10373180 w 13942035"/>
              <a:gd name="connsiteY4616" fmla="*/ 3313132 h 4247535"/>
              <a:gd name="connsiteX4617" fmla="*/ 10368953 w 13942035"/>
              <a:gd name="connsiteY4617" fmla="*/ 3313131 h 4247535"/>
              <a:gd name="connsiteX4618" fmla="*/ 10333445 w 13942035"/>
              <a:gd name="connsiteY4618" fmla="*/ 3313132 h 4247535"/>
              <a:gd name="connsiteX4619" fmla="*/ 10301731 w 13942035"/>
              <a:gd name="connsiteY4619" fmla="*/ 3313132 h 4247535"/>
              <a:gd name="connsiteX4620" fmla="*/ 10233732 w 13942035"/>
              <a:gd name="connsiteY4620" fmla="*/ 3313132 h 4247535"/>
              <a:gd name="connsiteX4621" fmla="*/ 10222714 w 13942035"/>
              <a:gd name="connsiteY4621" fmla="*/ 3344648 h 4247535"/>
              <a:gd name="connsiteX4622" fmla="*/ 10214663 w 13942035"/>
              <a:gd name="connsiteY4622" fmla="*/ 3313131 h 4247535"/>
              <a:gd name="connsiteX4623" fmla="*/ 10193825 w 13942035"/>
              <a:gd name="connsiteY4623" fmla="*/ 3313131 h 4247535"/>
              <a:gd name="connsiteX4624" fmla="*/ 10185077 w 13942035"/>
              <a:gd name="connsiteY4624" fmla="*/ 3313131 h 4247535"/>
              <a:gd name="connsiteX4625" fmla="*/ 10173411 w 13942035"/>
              <a:gd name="connsiteY4625" fmla="*/ 3313131 h 4247535"/>
              <a:gd name="connsiteX4626" fmla="*/ 10161744 w 13942035"/>
              <a:gd name="connsiteY4626" fmla="*/ 3313132 h 4247535"/>
              <a:gd name="connsiteX4627" fmla="*/ 10150080 w 13942035"/>
              <a:gd name="connsiteY4627" fmla="*/ 3313132 h 4247535"/>
              <a:gd name="connsiteX4628" fmla="*/ 10138416 w 13942035"/>
              <a:gd name="connsiteY4628" fmla="*/ 3313132 h 4247535"/>
              <a:gd name="connsiteX4629" fmla="*/ 10128313 w 13942035"/>
              <a:gd name="connsiteY4629" fmla="*/ 3312609 h 4247535"/>
              <a:gd name="connsiteX4630" fmla="*/ 10120051 w 13942035"/>
              <a:gd name="connsiteY4630" fmla="*/ 3318791 h 4247535"/>
              <a:gd name="connsiteX4631" fmla="*/ 10088130 w 13942035"/>
              <a:gd name="connsiteY4631" fmla="*/ 3318494 h 4247535"/>
              <a:gd name="connsiteX4632" fmla="*/ 10088436 w 13942035"/>
              <a:gd name="connsiteY4632" fmla="*/ 3296208 h 4247535"/>
              <a:gd name="connsiteX4633" fmla="*/ 10074255 w 13942035"/>
              <a:gd name="connsiteY4633" fmla="*/ 3303785 h 4247535"/>
              <a:gd name="connsiteX4634" fmla="*/ 10056756 w 13942035"/>
              <a:gd name="connsiteY4634" fmla="*/ 3313131 h 4247535"/>
              <a:gd name="connsiteX4635" fmla="*/ 10021762 w 13942035"/>
              <a:gd name="connsiteY4635" fmla="*/ 3294437 h 4247535"/>
              <a:gd name="connsiteX4636" fmla="*/ 10033428 w 13942035"/>
              <a:gd name="connsiteY4636" fmla="*/ 3294437 h 4247535"/>
              <a:gd name="connsiteX4637" fmla="*/ 10043635 w 13942035"/>
              <a:gd name="connsiteY4637" fmla="*/ 3294437 h 4247535"/>
              <a:gd name="connsiteX4638" fmla="*/ 10045092 w 13942035"/>
              <a:gd name="connsiteY4638" fmla="*/ 3294437 h 4247535"/>
              <a:gd name="connsiteX4639" fmla="*/ 10045092 w 13942035"/>
              <a:gd name="connsiteY4639" fmla="*/ 3275743 h 4247535"/>
              <a:gd name="connsiteX4640" fmla="*/ 10033428 w 13942035"/>
              <a:gd name="connsiteY4640" fmla="*/ 3275745 h 4247535"/>
              <a:gd name="connsiteX4641" fmla="*/ 10026318 w 13942035"/>
              <a:gd name="connsiteY4641" fmla="*/ 3275743 h 4247535"/>
              <a:gd name="connsiteX4642" fmla="*/ 10021762 w 13942035"/>
              <a:gd name="connsiteY4642" fmla="*/ 3275743 h 4247535"/>
              <a:gd name="connsiteX4643" fmla="*/ 10014470 w 13942035"/>
              <a:gd name="connsiteY4643" fmla="*/ 3275745 h 4247535"/>
              <a:gd name="connsiteX4644" fmla="*/ 9998431 w 13942035"/>
              <a:gd name="connsiteY4644" fmla="*/ 3275745 h 4247535"/>
              <a:gd name="connsiteX4645" fmla="*/ 9986765 w 13942035"/>
              <a:gd name="connsiteY4645" fmla="*/ 3275745 h 4247535"/>
              <a:gd name="connsiteX4646" fmla="*/ 9963435 w 13942035"/>
              <a:gd name="connsiteY4646" fmla="*/ 3275745 h 4247535"/>
              <a:gd name="connsiteX4647" fmla="*/ 9986765 w 13942035"/>
              <a:gd name="connsiteY4647" fmla="*/ 3294439 h 4247535"/>
              <a:gd name="connsiteX4648" fmla="*/ 9979474 w 13942035"/>
              <a:gd name="connsiteY4648" fmla="*/ 3294437 h 4247535"/>
              <a:gd name="connsiteX4649" fmla="*/ 9976558 w 13942035"/>
              <a:gd name="connsiteY4649" fmla="*/ 3294437 h 4247535"/>
              <a:gd name="connsiteX4650" fmla="*/ 9975101 w 13942035"/>
              <a:gd name="connsiteY4650" fmla="*/ 3294439 h 4247535"/>
              <a:gd name="connsiteX4651" fmla="*/ 9951770 w 13942035"/>
              <a:gd name="connsiteY4651" fmla="*/ 3294437 h 4247535"/>
              <a:gd name="connsiteX4652" fmla="*/ 9919868 w 13942035"/>
              <a:gd name="connsiteY4652" fmla="*/ 3288121 h 4247535"/>
              <a:gd name="connsiteX4653" fmla="*/ 9918850 w 13942035"/>
              <a:gd name="connsiteY4653" fmla="*/ 3289531 h 4247535"/>
              <a:gd name="connsiteX4654" fmla="*/ 9917336 w 13942035"/>
              <a:gd name="connsiteY4654" fmla="*/ 3287621 h 4247535"/>
              <a:gd name="connsiteX4655" fmla="*/ 9916363 w 13942035"/>
              <a:gd name="connsiteY4655" fmla="*/ 3287426 h 4247535"/>
              <a:gd name="connsiteX4656" fmla="*/ 9909120 w 13942035"/>
              <a:gd name="connsiteY4656" fmla="*/ 3280417 h 4247535"/>
              <a:gd name="connsiteX4657" fmla="*/ 9911009 w 13942035"/>
              <a:gd name="connsiteY4657" fmla="*/ 3279634 h 4247535"/>
              <a:gd name="connsiteX4658" fmla="*/ 9899456 w 13942035"/>
              <a:gd name="connsiteY4658" fmla="*/ 3265052 h 4247535"/>
              <a:gd name="connsiteX4659" fmla="*/ 9907485 w 13942035"/>
              <a:gd name="connsiteY4659" fmla="*/ 3238356 h 4247535"/>
              <a:gd name="connsiteX4660" fmla="*/ 9905109 w 13942035"/>
              <a:gd name="connsiteY4660" fmla="*/ 3238356 h 4247535"/>
              <a:gd name="connsiteX4661" fmla="*/ 9875943 w 13942035"/>
              <a:gd name="connsiteY4661" fmla="*/ 3238353 h 4247535"/>
              <a:gd name="connsiteX4662" fmla="*/ 9826271 w 13942035"/>
              <a:gd name="connsiteY4662" fmla="*/ 3238353 h 4247535"/>
              <a:gd name="connsiteX4663" fmla="*/ 9827345 w 13942035"/>
              <a:gd name="connsiteY4663" fmla="*/ 3240609 h 4247535"/>
              <a:gd name="connsiteX4664" fmla="*/ 9803875 w 13942035"/>
              <a:gd name="connsiteY4664" fmla="*/ 3263424 h 4247535"/>
              <a:gd name="connsiteX4665" fmla="*/ 9803257 w 13942035"/>
              <a:gd name="connsiteY4665" fmla="*/ 3238353 h 4247535"/>
              <a:gd name="connsiteX4666" fmla="*/ 9800121 w 13942035"/>
              <a:gd name="connsiteY4666" fmla="*/ 3238356 h 4247535"/>
              <a:gd name="connsiteX4667" fmla="*/ 9788455 w 13942035"/>
              <a:gd name="connsiteY4667" fmla="*/ 3219662 h 4247535"/>
              <a:gd name="connsiteX4668" fmla="*/ 9789914 w 13942035"/>
              <a:gd name="connsiteY4668" fmla="*/ 3219659 h 4247535"/>
              <a:gd name="connsiteX4669" fmla="*/ 9802796 w 13942035"/>
              <a:gd name="connsiteY4669" fmla="*/ 3219659 h 4247535"/>
              <a:gd name="connsiteX4670" fmla="*/ 9802760 w 13942035"/>
              <a:gd name="connsiteY4670" fmla="*/ 3218187 h 4247535"/>
              <a:gd name="connsiteX4671" fmla="*/ 9813088 w 13942035"/>
              <a:gd name="connsiteY4671" fmla="*/ 3210717 h 4247535"/>
              <a:gd name="connsiteX4672" fmla="*/ 9815531 w 13942035"/>
              <a:gd name="connsiteY4672" fmla="*/ 3215841 h 4247535"/>
              <a:gd name="connsiteX4673" fmla="*/ 9827825 w 13942035"/>
              <a:gd name="connsiteY4673" fmla="*/ 3203303 h 4247535"/>
              <a:gd name="connsiteX4674" fmla="*/ 9835116 w 13942035"/>
              <a:gd name="connsiteY4674" fmla="*/ 3200965 h 4247535"/>
              <a:gd name="connsiteX4675" fmla="*/ 9870113 w 13942035"/>
              <a:gd name="connsiteY4675" fmla="*/ 3200967 h 4247535"/>
              <a:gd name="connsiteX4676" fmla="*/ 9905109 w 13942035"/>
              <a:gd name="connsiteY4676" fmla="*/ 3200965 h 4247535"/>
              <a:gd name="connsiteX4677" fmla="*/ 9870111 w 13942035"/>
              <a:gd name="connsiteY4677" fmla="*/ 3219662 h 4247535"/>
              <a:gd name="connsiteX4678" fmla="*/ 9905109 w 13942035"/>
              <a:gd name="connsiteY4678" fmla="*/ 3219659 h 4247535"/>
              <a:gd name="connsiteX4679" fmla="*/ 9940104 w 13942035"/>
              <a:gd name="connsiteY4679" fmla="*/ 3200965 h 4247535"/>
              <a:gd name="connsiteX4680" fmla="*/ 9960164 w 13942035"/>
              <a:gd name="connsiteY4680" fmla="*/ 3206042 h 4247535"/>
              <a:gd name="connsiteX4681" fmla="*/ 9959327 w 13942035"/>
              <a:gd name="connsiteY4681" fmla="*/ 3196189 h 4247535"/>
              <a:gd name="connsiteX4682" fmla="*/ 9963381 w 13942035"/>
              <a:gd name="connsiteY4682" fmla="*/ 3184126 h 4247535"/>
              <a:gd name="connsiteX4683" fmla="*/ 9949035 w 13942035"/>
              <a:gd name="connsiteY4683" fmla="*/ 3182564 h 4247535"/>
              <a:gd name="connsiteX4684" fmla="*/ 9905109 w 13942035"/>
              <a:gd name="connsiteY4684" fmla="*/ 3182271 h 4247535"/>
              <a:gd name="connsiteX4685" fmla="*/ 9893443 w 13942035"/>
              <a:gd name="connsiteY4685" fmla="*/ 3182271 h 4247535"/>
              <a:gd name="connsiteX4686" fmla="*/ 9881777 w 13942035"/>
              <a:gd name="connsiteY4686" fmla="*/ 3182273 h 4247535"/>
              <a:gd name="connsiteX4687" fmla="*/ 9870113 w 13942035"/>
              <a:gd name="connsiteY4687" fmla="*/ 3182273 h 4247535"/>
              <a:gd name="connsiteX4688" fmla="*/ 9870111 w 13942035"/>
              <a:gd name="connsiteY4688" fmla="*/ 3163578 h 4247535"/>
              <a:gd name="connsiteX4689" fmla="*/ 9881777 w 13942035"/>
              <a:gd name="connsiteY4689" fmla="*/ 3163578 h 4247535"/>
              <a:gd name="connsiteX4690" fmla="*/ 9928438 w 13942035"/>
              <a:gd name="connsiteY4690" fmla="*/ 3163577 h 4247535"/>
              <a:gd name="connsiteX4691" fmla="*/ 9928438 w 13942035"/>
              <a:gd name="connsiteY4691" fmla="*/ 3144884 h 4247535"/>
              <a:gd name="connsiteX4692" fmla="*/ 9940104 w 13942035"/>
              <a:gd name="connsiteY4692" fmla="*/ 3126190 h 4247535"/>
              <a:gd name="connsiteX4693" fmla="*/ 9928438 w 13942035"/>
              <a:gd name="connsiteY4693" fmla="*/ 3126190 h 4247535"/>
              <a:gd name="connsiteX4694" fmla="*/ 9905109 w 13942035"/>
              <a:gd name="connsiteY4694" fmla="*/ 3107495 h 4247535"/>
              <a:gd name="connsiteX4695" fmla="*/ 9893443 w 13942035"/>
              <a:gd name="connsiteY4695" fmla="*/ 3107494 h 4247535"/>
              <a:gd name="connsiteX4696" fmla="*/ 9881777 w 13942035"/>
              <a:gd name="connsiteY4696" fmla="*/ 3107494 h 4247535"/>
              <a:gd name="connsiteX4697" fmla="*/ 9881775 w 13942035"/>
              <a:gd name="connsiteY4697" fmla="*/ 3144884 h 4247535"/>
              <a:gd name="connsiteX4698" fmla="*/ 9846782 w 13942035"/>
              <a:gd name="connsiteY4698" fmla="*/ 3142545 h 4247535"/>
              <a:gd name="connsiteX4699" fmla="*/ 9846782 w 13942035"/>
              <a:gd name="connsiteY4699" fmla="*/ 3137351 h 4247535"/>
              <a:gd name="connsiteX4700" fmla="*/ 9826160 w 13942035"/>
              <a:gd name="connsiteY4700" fmla="*/ 3150683 h 4247535"/>
              <a:gd name="connsiteX4701" fmla="*/ 9826836 w 13942035"/>
              <a:gd name="connsiteY4701" fmla="*/ 3126190 h 4247535"/>
              <a:gd name="connsiteX4702" fmla="*/ 9820534 w 13942035"/>
              <a:gd name="connsiteY4702" fmla="*/ 3126188 h 4247535"/>
              <a:gd name="connsiteX4703" fmla="*/ 9811786 w 13942035"/>
              <a:gd name="connsiteY4703" fmla="*/ 3126188 h 4247535"/>
              <a:gd name="connsiteX4704" fmla="*/ 9800121 w 13942035"/>
              <a:gd name="connsiteY4704" fmla="*/ 3126188 h 4247535"/>
              <a:gd name="connsiteX4705" fmla="*/ 9683467 w 13942035"/>
              <a:gd name="connsiteY4705" fmla="*/ 3107495 h 4247535"/>
              <a:gd name="connsiteX4706" fmla="*/ 9625140 w 13942035"/>
              <a:gd name="connsiteY4706" fmla="*/ 3126190 h 4247535"/>
              <a:gd name="connsiteX4707" fmla="*/ 9660135 w 13942035"/>
              <a:gd name="connsiteY4707" fmla="*/ 3144882 h 4247535"/>
              <a:gd name="connsiteX4708" fmla="*/ 9683467 w 13942035"/>
              <a:gd name="connsiteY4708" fmla="*/ 3163577 h 4247535"/>
              <a:gd name="connsiteX4709" fmla="*/ 9660135 w 13942035"/>
              <a:gd name="connsiteY4709" fmla="*/ 3182273 h 4247535"/>
              <a:gd name="connsiteX4710" fmla="*/ 9641181 w 13942035"/>
              <a:gd name="connsiteY4710" fmla="*/ 3172926 h 4247535"/>
              <a:gd name="connsiteX4711" fmla="*/ 9621946 w 13942035"/>
              <a:gd name="connsiteY4711" fmla="*/ 3166434 h 4247535"/>
              <a:gd name="connsiteX4712" fmla="*/ 9622224 w 13942035"/>
              <a:gd name="connsiteY4712" fmla="*/ 3165916 h 4247535"/>
              <a:gd name="connsiteX4713" fmla="*/ 9613474 w 13942035"/>
              <a:gd name="connsiteY4713" fmla="*/ 3163577 h 4247535"/>
              <a:gd name="connsiteX4714" fmla="*/ 9621946 w 13942035"/>
              <a:gd name="connsiteY4714" fmla="*/ 3166434 h 4247535"/>
              <a:gd name="connsiteX4715" fmla="*/ 9613474 w 13942035"/>
              <a:gd name="connsiteY4715" fmla="*/ 3182273 h 4247535"/>
              <a:gd name="connsiteX4716" fmla="*/ 9566813 w 13942035"/>
              <a:gd name="connsiteY4716" fmla="*/ 3163578 h 4247535"/>
              <a:gd name="connsiteX4717" fmla="*/ 9542303 w 13942035"/>
              <a:gd name="connsiteY4717" fmla="*/ 3163577 h 4247535"/>
              <a:gd name="connsiteX4718" fmla="*/ 9542322 w 13942035"/>
              <a:gd name="connsiteY4718" fmla="*/ 3163911 h 4247535"/>
              <a:gd name="connsiteX4719" fmla="*/ 9540000 w 13942035"/>
              <a:gd name="connsiteY4719" fmla="*/ 3164216 h 4247535"/>
              <a:gd name="connsiteX4720" fmla="*/ 9514388 w 13942035"/>
              <a:gd name="connsiteY4720" fmla="*/ 3203222 h 4247535"/>
              <a:gd name="connsiteX4721" fmla="*/ 9486779 w 13942035"/>
              <a:gd name="connsiteY4721" fmla="*/ 3213946 h 4247535"/>
              <a:gd name="connsiteX4722" fmla="*/ 9455055 w 13942035"/>
              <a:gd name="connsiteY4722" fmla="*/ 3173649 h 4247535"/>
              <a:gd name="connsiteX4723" fmla="*/ 9454357 w 13942035"/>
              <a:gd name="connsiteY4723" fmla="*/ 3163577 h 4247535"/>
              <a:gd name="connsiteX4724" fmla="*/ 9426830 w 13942035"/>
              <a:gd name="connsiteY4724" fmla="*/ 3163577 h 4247535"/>
              <a:gd name="connsiteX4725" fmla="*/ 9391833 w 13942035"/>
              <a:gd name="connsiteY4725" fmla="*/ 3182273 h 4247535"/>
              <a:gd name="connsiteX4726" fmla="*/ 9298510 w 13942035"/>
              <a:gd name="connsiteY4726" fmla="*/ 3163578 h 4247535"/>
              <a:gd name="connsiteX4727" fmla="*/ 9275181 w 13942035"/>
              <a:gd name="connsiteY4727" fmla="*/ 3163578 h 4247535"/>
              <a:gd name="connsiteX4728" fmla="*/ 9251849 w 13942035"/>
              <a:gd name="connsiteY4728" fmla="*/ 3144882 h 4247535"/>
              <a:gd name="connsiteX4729" fmla="*/ 9298510 w 13942035"/>
              <a:gd name="connsiteY4729" fmla="*/ 3144884 h 4247535"/>
              <a:gd name="connsiteX4730" fmla="*/ 9321842 w 13942035"/>
              <a:gd name="connsiteY4730" fmla="*/ 3144882 h 4247535"/>
              <a:gd name="connsiteX4731" fmla="*/ 9345171 w 13942035"/>
              <a:gd name="connsiteY4731" fmla="*/ 3144882 h 4247535"/>
              <a:gd name="connsiteX4732" fmla="*/ 9415164 w 13942035"/>
              <a:gd name="connsiteY4732" fmla="*/ 3144882 h 4247535"/>
              <a:gd name="connsiteX4733" fmla="*/ 9453058 w 13942035"/>
              <a:gd name="connsiteY4733" fmla="*/ 3144882 h 4247535"/>
              <a:gd name="connsiteX4734" fmla="*/ 9453004 w 13942035"/>
              <a:gd name="connsiteY4734" fmla="*/ 3144081 h 4247535"/>
              <a:gd name="connsiteX4735" fmla="*/ 9462783 w 13942035"/>
              <a:gd name="connsiteY4735" fmla="*/ 3121434 h 4247535"/>
              <a:gd name="connsiteX4736" fmla="*/ 9486270 w 13942035"/>
              <a:gd name="connsiteY4736" fmla="*/ 3118239 h 4247535"/>
              <a:gd name="connsiteX4737" fmla="*/ 9483515 w 13942035"/>
              <a:gd name="connsiteY4737" fmla="*/ 3110709 h 4247535"/>
              <a:gd name="connsiteX4738" fmla="*/ 9461825 w 13942035"/>
              <a:gd name="connsiteY4738" fmla="*/ 3107495 h 4247535"/>
              <a:gd name="connsiteX4739" fmla="*/ 9450159 w 13942035"/>
              <a:gd name="connsiteY4739" fmla="*/ 3107495 h 4247535"/>
              <a:gd name="connsiteX4740" fmla="*/ 9438495 w 13942035"/>
              <a:gd name="connsiteY4740" fmla="*/ 3107495 h 4247535"/>
              <a:gd name="connsiteX4741" fmla="*/ 9461825 w 13942035"/>
              <a:gd name="connsiteY4741" fmla="*/ 3088799 h 4247535"/>
              <a:gd name="connsiteX4742" fmla="*/ 9436229 w 13942035"/>
              <a:gd name="connsiteY4742" fmla="*/ 3088799 h 4247535"/>
              <a:gd name="connsiteX4743" fmla="*/ 9410599 w 13942035"/>
              <a:gd name="connsiteY4743" fmla="*/ 3112636 h 4247535"/>
              <a:gd name="connsiteX4744" fmla="*/ 9396009 w 13942035"/>
              <a:gd name="connsiteY4744" fmla="*/ 3105640 h 4247535"/>
              <a:gd name="connsiteX4745" fmla="*/ 9393558 w 13942035"/>
              <a:gd name="connsiteY4745" fmla="*/ 3088802 h 4247535"/>
              <a:gd name="connsiteX4746" fmla="*/ 9391833 w 13942035"/>
              <a:gd name="connsiteY4746" fmla="*/ 3088799 h 4247535"/>
              <a:gd name="connsiteX4747" fmla="*/ 9356837 w 13942035"/>
              <a:gd name="connsiteY4747" fmla="*/ 3070107 h 4247535"/>
              <a:gd name="connsiteX4748" fmla="*/ 9380169 w 13942035"/>
              <a:gd name="connsiteY4748" fmla="*/ 3070106 h 4247535"/>
              <a:gd name="connsiteX4749" fmla="*/ 9390838 w 13942035"/>
              <a:gd name="connsiteY4749" fmla="*/ 3070106 h 4247535"/>
              <a:gd name="connsiteX4750" fmla="*/ 9390627 w 13942035"/>
              <a:gd name="connsiteY4750" fmla="*/ 3068643 h 4247535"/>
              <a:gd name="connsiteX4751" fmla="*/ 9366133 w 13942035"/>
              <a:gd name="connsiteY4751" fmla="*/ 3067187 h 4247535"/>
              <a:gd name="connsiteX4752" fmla="*/ 9321842 w 13942035"/>
              <a:gd name="connsiteY4752" fmla="*/ 3051413 h 4247535"/>
              <a:gd name="connsiteX4753" fmla="*/ 9333506 w 13942035"/>
              <a:gd name="connsiteY4753" fmla="*/ 2995329 h 4247535"/>
              <a:gd name="connsiteX4754" fmla="*/ 9286845 w 13942035"/>
              <a:gd name="connsiteY4754" fmla="*/ 3014022 h 4247535"/>
              <a:gd name="connsiteX4755" fmla="*/ 9240183 w 13942035"/>
              <a:gd name="connsiteY4755" fmla="*/ 2995329 h 4247535"/>
              <a:gd name="connsiteX4756" fmla="*/ 9228518 w 13942035"/>
              <a:gd name="connsiteY4756" fmla="*/ 2995328 h 4247535"/>
              <a:gd name="connsiteX4757" fmla="*/ 9216854 w 13942035"/>
              <a:gd name="connsiteY4757" fmla="*/ 2976635 h 4247535"/>
              <a:gd name="connsiteX4758" fmla="*/ 9205188 w 13942035"/>
              <a:gd name="connsiteY4758" fmla="*/ 2976633 h 4247535"/>
              <a:gd name="connsiteX4759" fmla="*/ 9193522 w 13942035"/>
              <a:gd name="connsiteY4759" fmla="*/ 2976633 h 4247535"/>
              <a:gd name="connsiteX4760" fmla="*/ 9146861 w 13942035"/>
              <a:gd name="connsiteY4760" fmla="*/ 2957941 h 4247535"/>
              <a:gd name="connsiteX4761" fmla="*/ 9135195 w 13942035"/>
              <a:gd name="connsiteY4761" fmla="*/ 2939246 h 4247535"/>
              <a:gd name="connsiteX4762" fmla="*/ 9135195 w 13942035"/>
              <a:gd name="connsiteY4762" fmla="*/ 2957941 h 4247535"/>
              <a:gd name="connsiteX4763" fmla="*/ 9123530 w 13942035"/>
              <a:gd name="connsiteY4763" fmla="*/ 2957939 h 4247535"/>
              <a:gd name="connsiteX4764" fmla="*/ 9111866 w 13942035"/>
              <a:gd name="connsiteY4764" fmla="*/ 2957939 h 4247535"/>
              <a:gd name="connsiteX4765" fmla="*/ 9088534 w 13942035"/>
              <a:gd name="connsiteY4765" fmla="*/ 2957941 h 4247535"/>
              <a:gd name="connsiteX4766" fmla="*/ 9088534 w 13942035"/>
              <a:gd name="connsiteY4766" fmla="*/ 2955604 h 4247535"/>
              <a:gd name="connsiteX4767" fmla="*/ 9088534 w 13942035"/>
              <a:gd name="connsiteY4767" fmla="*/ 2945212 h 4247535"/>
              <a:gd name="connsiteX4768" fmla="*/ 9084955 w 13942035"/>
              <a:gd name="connsiteY4768" fmla="*/ 2941701 h 4247535"/>
              <a:gd name="connsiteX4769" fmla="*/ 9078327 w 13942035"/>
              <a:gd name="connsiteY4769" fmla="*/ 2946254 h 4247535"/>
              <a:gd name="connsiteX4770" fmla="*/ 9076869 w 13942035"/>
              <a:gd name="connsiteY4770" fmla="*/ 2939246 h 4247535"/>
              <a:gd name="connsiteX4771" fmla="*/ 9053539 w 13942035"/>
              <a:gd name="connsiteY4771" fmla="*/ 2939246 h 4247535"/>
              <a:gd name="connsiteX4772" fmla="*/ 8983546 w 13942035"/>
              <a:gd name="connsiteY4772" fmla="*/ 2901858 h 4247535"/>
              <a:gd name="connsiteX4773" fmla="*/ 8960215 w 13942035"/>
              <a:gd name="connsiteY4773" fmla="*/ 2901857 h 4247535"/>
              <a:gd name="connsiteX4774" fmla="*/ 8901888 w 13942035"/>
              <a:gd name="connsiteY4774" fmla="*/ 2864470 h 4247535"/>
              <a:gd name="connsiteX4775" fmla="*/ 8882931 w 13942035"/>
              <a:gd name="connsiteY4775" fmla="*/ 2862131 h 4247535"/>
              <a:gd name="connsiteX4776" fmla="*/ 8887129 w 13942035"/>
              <a:gd name="connsiteY4776" fmla="*/ 2852715 h 4247535"/>
              <a:gd name="connsiteX4777" fmla="*/ 8886262 w 13942035"/>
              <a:gd name="connsiteY4777" fmla="*/ 2852735 h 4247535"/>
              <a:gd name="connsiteX4778" fmla="*/ 8877077 w 13942035"/>
              <a:gd name="connsiteY4778" fmla="*/ 2845773 h 4247535"/>
              <a:gd name="connsiteX4779" fmla="*/ 8866892 w 13942035"/>
              <a:gd name="connsiteY4779" fmla="*/ 2845776 h 4247535"/>
              <a:gd name="connsiteX4780" fmla="*/ 8863613 w 13942035"/>
              <a:gd name="connsiteY4780" fmla="*/ 2845776 h 4247535"/>
              <a:gd name="connsiteX4781" fmla="*/ 8861060 w 13942035"/>
              <a:gd name="connsiteY4781" fmla="*/ 2845776 h 4247535"/>
              <a:gd name="connsiteX4782" fmla="*/ 8855227 w 13942035"/>
              <a:gd name="connsiteY4782" fmla="*/ 2845773 h 4247535"/>
              <a:gd name="connsiteX4783" fmla="*/ 8831897 w 13942035"/>
              <a:gd name="connsiteY4783" fmla="*/ 2836428 h 4247535"/>
              <a:gd name="connsiteX4784" fmla="*/ 8817153 w 13942035"/>
              <a:gd name="connsiteY4784" fmla="*/ 2830520 h 4247535"/>
              <a:gd name="connsiteX4785" fmla="*/ 8820231 w 13942035"/>
              <a:gd name="connsiteY4785" fmla="*/ 2827079 h 4247535"/>
              <a:gd name="connsiteX4786" fmla="*/ 8810024 w 13942035"/>
              <a:gd name="connsiteY4786" fmla="*/ 2827081 h 4247535"/>
              <a:gd name="connsiteX4787" fmla="*/ 8808564 w 13942035"/>
              <a:gd name="connsiteY4787" fmla="*/ 2827081 h 4247535"/>
              <a:gd name="connsiteX4788" fmla="*/ 8817153 w 13942035"/>
              <a:gd name="connsiteY4788" fmla="*/ 2830520 h 4247535"/>
              <a:gd name="connsiteX4789" fmla="*/ 8810571 w 13942035"/>
              <a:gd name="connsiteY4789" fmla="*/ 2837889 h 4247535"/>
              <a:gd name="connsiteX4790" fmla="*/ 8831897 w 13942035"/>
              <a:gd name="connsiteY4790" fmla="*/ 2845773 h 4247535"/>
              <a:gd name="connsiteX4791" fmla="*/ 8855227 w 13942035"/>
              <a:gd name="connsiteY4791" fmla="*/ 2864467 h 4247535"/>
              <a:gd name="connsiteX4792" fmla="*/ 8897879 w 13942035"/>
              <a:gd name="connsiteY4792" fmla="*/ 2888129 h 4247535"/>
              <a:gd name="connsiteX4793" fmla="*/ 8913553 w 13942035"/>
              <a:gd name="connsiteY4793" fmla="*/ 2901857 h 4247535"/>
              <a:gd name="connsiteX4794" fmla="*/ 8910455 w 13942035"/>
              <a:gd name="connsiteY4794" fmla="*/ 2901858 h 4247535"/>
              <a:gd name="connsiteX4795" fmla="*/ 8913554 w 13942035"/>
              <a:gd name="connsiteY4795" fmla="*/ 2901858 h 4247535"/>
              <a:gd name="connsiteX4796" fmla="*/ 8913553 w 13942035"/>
              <a:gd name="connsiteY4796" fmla="*/ 2901857 h 4247535"/>
              <a:gd name="connsiteX4797" fmla="*/ 8915012 w 13942035"/>
              <a:gd name="connsiteY4797" fmla="*/ 2901857 h 4247535"/>
              <a:gd name="connsiteX4798" fmla="*/ 8925219 w 13942035"/>
              <a:gd name="connsiteY4798" fmla="*/ 2901857 h 4247535"/>
              <a:gd name="connsiteX4799" fmla="*/ 8948551 w 13942035"/>
              <a:gd name="connsiteY4799" fmla="*/ 2920553 h 4247535"/>
              <a:gd name="connsiteX4800" fmla="*/ 8948551 w 13942035"/>
              <a:gd name="connsiteY4800" fmla="*/ 2939245 h 4247535"/>
              <a:gd name="connsiteX4801" fmla="*/ 8983546 w 13942035"/>
              <a:gd name="connsiteY4801" fmla="*/ 2939246 h 4247535"/>
              <a:gd name="connsiteX4802" fmla="*/ 8971880 w 13942035"/>
              <a:gd name="connsiteY4802" fmla="*/ 2957939 h 4247535"/>
              <a:gd name="connsiteX4803" fmla="*/ 8983546 w 13942035"/>
              <a:gd name="connsiteY4803" fmla="*/ 2957941 h 4247535"/>
              <a:gd name="connsiteX4804" fmla="*/ 8986462 w 13942035"/>
              <a:gd name="connsiteY4804" fmla="*/ 2957941 h 4247535"/>
              <a:gd name="connsiteX4805" fmla="*/ 9003960 w 13942035"/>
              <a:gd name="connsiteY4805" fmla="*/ 2957941 h 4247535"/>
              <a:gd name="connsiteX4806" fmla="*/ 9006878 w 13942035"/>
              <a:gd name="connsiteY4806" fmla="*/ 2957939 h 4247535"/>
              <a:gd name="connsiteX4807" fmla="*/ 9041873 w 13942035"/>
              <a:gd name="connsiteY4807" fmla="*/ 2957939 h 4247535"/>
              <a:gd name="connsiteX4808" fmla="*/ 9018542 w 13942035"/>
              <a:gd name="connsiteY4808" fmla="*/ 2976635 h 4247535"/>
              <a:gd name="connsiteX4809" fmla="*/ 9053539 w 13942035"/>
              <a:gd name="connsiteY4809" fmla="*/ 2957941 h 4247535"/>
              <a:gd name="connsiteX4810" fmla="*/ 9076869 w 13942035"/>
              <a:gd name="connsiteY4810" fmla="*/ 2976635 h 4247535"/>
              <a:gd name="connsiteX4811" fmla="*/ 9088534 w 13942035"/>
              <a:gd name="connsiteY4811" fmla="*/ 2995329 h 4247535"/>
              <a:gd name="connsiteX4812" fmla="*/ 9076869 w 13942035"/>
              <a:gd name="connsiteY4812" fmla="*/ 2995329 h 4247535"/>
              <a:gd name="connsiteX4813" fmla="*/ 9100200 w 13942035"/>
              <a:gd name="connsiteY4813" fmla="*/ 3014025 h 4247535"/>
              <a:gd name="connsiteX4814" fmla="*/ 9135195 w 13942035"/>
              <a:gd name="connsiteY4814" fmla="*/ 3014022 h 4247535"/>
              <a:gd name="connsiteX4815" fmla="*/ 9100198 w 13942035"/>
              <a:gd name="connsiteY4815" fmla="*/ 3032719 h 4247535"/>
              <a:gd name="connsiteX4816" fmla="*/ 9111866 w 13942035"/>
              <a:gd name="connsiteY4816" fmla="*/ 3032716 h 4247535"/>
              <a:gd name="connsiteX4817" fmla="*/ 9117696 w 13942035"/>
              <a:gd name="connsiteY4817" fmla="*/ 3032719 h 4247535"/>
              <a:gd name="connsiteX4818" fmla="*/ 9123531 w 13942035"/>
              <a:gd name="connsiteY4818" fmla="*/ 3032716 h 4247535"/>
              <a:gd name="connsiteX4819" fmla="*/ 9130821 w 13942035"/>
              <a:gd name="connsiteY4819" fmla="*/ 3032716 h 4247535"/>
              <a:gd name="connsiteX4820" fmla="*/ 9135195 w 13942035"/>
              <a:gd name="connsiteY4820" fmla="*/ 3032716 h 4247535"/>
              <a:gd name="connsiteX4821" fmla="*/ 9135195 w 13942035"/>
              <a:gd name="connsiteY4821" fmla="*/ 3051410 h 4247535"/>
              <a:gd name="connsiteX4822" fmla="*/ 9143580 w 13942035"/>
              <a:gd name="connsiteY4822" fmla="*/ 3054039 h 4247535"/>
              <a:gd name="connsiteX4823" fmla="*/ 9142991 w 13942035"/>
              <a:gd name="connsiteY4823" fmla="*/ 3055050 h 4247535"/>
              <a:gd name="connsiteX4824" fmla="*/ 9138476 w 13942035"/>
              <a:gd name="connsiteY4824" fmla="*/ 3059299 h 4247535"/>
              <a:gd name="connsiteX4825" fmla="*/ 9141028 w 13942035"/>
              <a:gd name="connsiteY4825" fmla="*/ 3058421 h 4247535"/>
              <a:gd name="connsiteX4826" fmla="*/ 9142991 w 13942035"/>
              <a:gd name="connsiteY4826" fmla="*/ 3055050 h 4247535"/>
              <a:gd name="connsiteX4827" fmla="*/ 9146861 w 13942035"/>
              <a:gd name="connsiteY4827" fmla="*/ 3051410 h 4247535"/>
              <a:gd name="connsiteX4828" fmla="*/ 9170193 w 13942035"/>
              <a:gd name="connsiteY4828" fmla="*/ 3070107 h 4247535"/>
              <a:gd name="connsiteX4829" fmla="*/ 9158527 w 13942035"/>
              <a:gd name="connsiteY4829" fmla="*/ 3070107 h 4247535"/>
              <a:gd name="connsiteX4830" fmla="*/ 9170193 w 13942035"/>
              <a:gd name="connsiteY4830" fmla="*/ 3088799 h 4247535"/>
              <a:gd name="connsiteX4831" fmla="*/ 9171650 w 13942035"/>
              <a:gd name="connsiteY4831" fmla="*/ 3088802 h 4247535"/>
              <a:gd name="connsiteX4832" fmla="*/ 9193522 w 13942035"/>
              <a:gd name="connsiteY4832" fmla="*/ 3088802 h 4247535"/>
              <a:gd name="connsiteX4833" fmla="*/ 9181857 w 13942035"/>
              <a:gd name="connsiteY4833" fmla="*/ 3107494 h 4247535"/>
              <a:gd name="connsiteX4834" fmla="*/ 9193522 w 13942035"/>
              <a:gd name="connsiteY4834" fmla="*/ 3126190 h 4247535"/>
              <a:gd name="connsiteX4835" fmla="*/ 9181857 w 13942035"/>
              <a:gd name="connsiteY4835" fmla="*/ 3126188 h 4247535"/>
              <a:gd name="connsiteX4836" fmla="*/ 9158527 w 13942035"/>
              <a:gd name="connsiteY4836" fmla="*/ 3144882 h 4247535"/>
              <a:gd name="connsiteX4837" fmla="*/ 9146861 w 13942035"/>
              <a:gd name="connsiteY4837" fmla="*/ 3144884 h 4247535"/>
              <a:gd name="connsiteX4838" fmla="*/ 9135194 w 13942035"/>
              <a:gd name="connsiteY4838" fmla="*/ 3144884 h 4247535"/>
              <a:gd name="connsiteX4839" fmla="*/ 9106032 w 13942035"/>
              <a:gd name="connsiteY4839" fmla="*/ 3144882 h 4247535"/>
              <a:gd name="connsiteX4840" fmla="*/ 9100200 w 13942035"/>
              <a:gd name="connsiteY4840" fmla="*/ 3144882 h 4247535"/>
              <a:gd name="connsiteX4841" fmla="*/ 9076869 w 13942035"/>
              <a:gd name="connsiteY4841" fmla="*/ 3163578 h 4247535"/>
              <a:gd name="connsiteX4842" fmla="*/ 9087075 w 13942035"/>
              <a:gd name="connsiteY4842" fmla="*/ 3163577 h 4247535"/>
              <a:gd name="connsiteX4843" fmla="*/ 9088533 w 13942035"/>
              <a:gd name="connsiteY4843" fmla="*/ 3163578 h 4247535"/>
              <a:gd name="connsiteX4844" fmla="*/ 9094913 w 13942035"/>
              <a:gd name="connsiteY4844" fmla="*/ 3163578 h 4247535"/>
              <a:gd name="connsiteX4845" fmla="*/ 9100200 w 13942035"/>
              <a:gd name="connsiteY4845" fmla="*/ 3163577 h 4247535"/>
              <a:gd name="connsiteX4846" fmla="*/ 9123528 w 13942035"/>
              <a:gd name="connsiteY4846" fmla="*/ 3163577 h 4247535"/>
              <a:gd name="connsiteX4847" fmla="*/ 9100200 w 13942035"/>
              <a:gd name="connsiteY4847" fmla="*/ 3182271 h 4247535"/>
              <a:gd name="connsiteX4848" fmla="*/ 9082702 w 13942035"/>
              <a:gd name="connsiteY4848" fmla="*/ 3182273 h 4247535"/>
              <a:gd name="connsiteX4849" fmla="*/ 9066662 w 13942035"/>
              <a:gd name="connsiteY4849" fmla="*/ 3182271 h 4247535"/>
              <a:gd name="connsiteX4850" fmla="*/ 9065203 w 13942035"/>
              <a:gd name="connsiteY4850" fmla="*/ 3182271 h 4247535"/>
              <a:gd name="connsiteX4851" fmla="*/ 9041873 w 13942035"/>
              <a:gd name="connsiteY4851" fmla="*/ 3182273 h 4247535"/>
              <a:gd name="connsiteX4852" fmla="*/ 9006878 w 13942035"/>
              <a:gd name="connsiteY4852" fmla="*/ 3182271 h 4247535"/>
              <a:gd name="connsiteX4853" fmla="*/ 9030207 w 13942035"/>
              <a:gd name="connsiteY4853" fmla="*/ 3200965 h 4247535"/>
              <a:gd name="connsiteX4854" fmla="*/ 9018542 w 13942035"/>
              <a:gd name="connsiteY4854" fmla="*/ 3200967 h 4247535"/>
              <a:gd name="connsiteX4855" fmla="*/ 8995212 w 13942035"/>
              <a:gd name="connsiteY4855" fmla="*/ 3182273 h 4247535"/>
              <a:gd name="connsiteX4856" fmla="*/ 8983546 w 13942035"/>
              <a:gd name="connsiteY4856" fmla="*/ 3182273 h 4247535"/>
              <a:gd name="connsiteX4857" fmla="*/ 8948551 w 13942035"/>
              <a:gd name="connsiteY4857" fmla="*/ 3182271 h 4247535"/>
              <a:gd name="connsiteX4858" fmla="*/ 8971880 w 13942035"/>
              <a:gd name="connsiteY4858" fmla="*/ 3200965 h 4247535"/>
              <a:gd name="connsiteX4859" fmla="*/ 8995212 w 13942035"/>
              <a:gd name="connsiteY4859" fmla="*/ 3219662 h 4247535"/>
              <a:gd name="connsiteX4860" fmla="*/ 8948551 w 13942035"/>
              <a:gd name="connsiteY4860" fmla="*/ 3200965 h 4247535"/>
              <a:gd name="connsiteX4861" fmla="*/ 8926676 w 13942035"/>
              <a:gd name="connsiteY4861" fmla="*/ 3200965 h 4247535"/>
              <a:gd name="connsiteX4862" fmla="*/ 8917928 w 13942035"/>
              <a:gd name="connsiteY4862" fmla="*/ 3200965 h 4247535"/>
              <a:gd name="connsiteX4863" fmla="*/ 8913554 w 13942035"/>
              <a:gd name="connsiteY4863" fmla="*/ 3200965 h 4247535"/>
              <a:gd name="connsiteX4864" fmla="*/ 8866892 w 13942035"/>
              <a:gd name="connsiteY4864" fmla="*/ 3200965 h 4247535"/>
              <a:gd name="connsiteX4865" fmla="*/ 8820231 w 13942035"/>
              <a:gd name="connsiteY4865" fmla="*/ 3200967 h 4247535"/>
              <a:gd name="connsiteX4866" fmla="*/ 8820231 w 13942035"/>
              <a:gd name="connsiteY4866" fmla="*/ 3219659 h 4247535"/>
              <a:gd name="connsiteX4867" fmla="*/ 8808566 w 13942035"/>
              <a:gd name="connsiteY4867" fmla="*/ 3219659 h 4247535"/>
              <a:gd name="connsiteX4868" fmla="*/ 8796898 w 13942035"/>
              <a:gd name="connsiteY4868" fmla="*/ 3219662 h 4247535"/>
              <a:gd name="connsiteX4869" fmla="*/ 8761904 w 13942035"/>
              <a:gd name="connsiteY4869" fmla="*/ 3200967 h 4247535"/>
              <a:gd name="connsiteX4870" fmla="*/ 8761903 w 13942035"/>
              <a:gd name="connsiteY4870" fmla="*/ 3219662 h 4247535"/>
              <a:gd name="connsiteX4871" fmla="*/ 8675354 w 13942035"/>
              <a:gd name="connsiteY4871" fmla="*/ 3219662 h 4247535"/>
              <a:gd name="connsiteX4872" fmla="*/ 8651209 w 13942035"/>
              <a:gd name="connsiteY4872" fmla="*/ 3231966 h 4247535"/>
              <a:gd name="connsiteX4873" fmla="*/ 8624412 w 13942035"/>
              <a:gd name="connsiteY4873" fmla="*/ 3230903 h 4247535"/>
              <a:gd name="connsiteX4874" fmla="*/ 8608796 w 13942035"/>
              <a:gd name="connsiteY4874" fmla="*/ 3236018 h 4247535"/>
              <a:gd name="connsiteX4875" fmla="*/ 8551928 w 13942035"/>
              <a:gd name="connsiteY4875" fmla="*/ 3238356 h 4247535"/>
              <a:gd name="connsiteX4876" fmla="*/ 8540263 w 13942035"/>
              <a:gd name="connsiteY4876" fmla="*/ 3238356 h 4247535"/>
              <a:gd name="connsiteX4877" fmla="*/ 8528597 w 13942035"/>
              <a:gd name="connsiteY4877" fmla="*/ 3257050 h 4247535"/>
              <a:gd name="connsiteX4878" fmla="*/ 8493602 w 13942035"/>
              <a:gd name="connsiteY4878" fmla="*/ 3257047 h 4247535"/>
              <a:gd name="connsiteX4879" fmla="*/ 8458606 w 13942035"/>
              <a:gd name="connsiteY4879" fmla="*/ 3257050 h 4247535"/>
              <a:gd name="connsiteX4880" fmla="*/ 8423609 w 13942035"/>
              <a:gd name="connsiteY4880" fmla="*/ 3238353 h 4247535"/>
              <a:gd name="connsiteX4881" fmla="*/ 8470270 w 13942035"/>
              <a:gd name="connsiteY4881" fmla="*/ 3200967 h 4247535"/>
              <a:gd name="connsiteX4882" fmla="*/ 8516933 w 13942035"/>
              <a:gd name="connsiteY4882" fmla="*/ 3200967 h 4247535"/>
              <a:gd name="connsiteX4883" fmla="*/ 8528597 w 13942035"/>
              <a:gd name="connsiteY4883" fmla="*/ 3200967 h 4247535"/>
              <a:gd name="connsiteX4884" fmla="*/ 8551928 w 13942035"/>
              <a:gd name="connsiteY4884" fmla="*/ 3200965 h 4247535"/>
              <a:gd name="connsiteX4885" fmla="*/ 8575258 w 13942035"/>
              <a:gd name="connsiteY4885" fmla="*/ 3200965 h 4247535"/>
              <a:gd name="connsiteX4886" fmla="*/ 8528597 w 13942035"/>
              <a:gd name="connsiteY4886" fmla="*/ 3182273 h 4247535"/>
              <a:gd name="connsiteX4887" fmla="*/ 8481936 w 13942035"/>
              <a:gd name="connsiteY4887" fmla="*/ 3182271 h 4247535"/>
              <a:gd name="connsiteX4888" fmla="*/ 8458606 w 13942035"/>
              <a:gd name="connsiteY4888" fmla="*/ 3200965 h 4247535"/>
              <a:gd name="connsiteX4889" fmla="*/ 8411945 w 13942035"/>
              <a:gd name="connsiteY4889" fmla="*/ 3182273 h 4247535"/>
              <a:gd name="connsiteX4890" fmla="*/ 8365282 w 13942035"/>
              <a:gd name="connsiteY4890" fmla="*/ 3182273 h 4247535"/>
              <a:gd name="connsiteX4891" fmla="*/ 8353618 w 13942035"/>
              <a:gd name="connsiteY4891" fmla="*/ 3182273 h 4247535"/>
              <a:gd name="connsiteX4892" fmla="*/ 8341952 w 13942035"/>
              <a:gd name="connsiteY4892" fmla="*/ 3182273 h 4247535"/>
              <a:gd name="connsiteX4893" fmla="*/ 8318621 w 13942035"/>
              <a:gd name="connsiteY4893" fmla="*/ 3200965 h 4247535"/>
              <a:gd name="connsiteX4894" fmla="*/ 8260294 w 13942035"/>
              <a:gd name="connsiteY4894" fmla="*/ 3182273 h 4247535"/>
              <a:gd name="connsiteX4895" fmla="*/ 8295292 w 13942035"/>
              <a:gd name="connsiteY4895" fmla="*/ 3163577 h 4247535"/>
              <a:gd name="connsiteX4896" fmla="*/ 8283626 w 13942035"/>
              <a:gd name="connsiteY4896" fmla="*/ 3163578 h 4247535"/>
              <a:gd name="connsiteX4897" fmla="*/ 8236964 w 13942035"/>
              <a:gd name="connsiteY4897" fmla="*/ 3163578 h 4247535"/>
              <a:gd name="connsiteX4898" fmla="*/ 8213633 w 13942035"/>
              <a:gd name="connsiteY4898" fmla="*/ 3200967 h 4247535"/>
              <a:gd name="connsiteX4899" fmla="*/ 8213632 w 13942035"/>
              <a:gd name="connsiteY4899" fmla="*/ 3182273 h 4247535"/>
              <a:gd name="connsiteX4900" fmla="*/ 8178638 w 13942035"/>
              <a:gd name="connsiteY4900" fmla="*/ 3182271 h 4247535"/>
              <a:gd name="connsiteX4901" fmla="*/ 8166972 w 13942035"/>
              <a:gd name="connsiteY4901" fmla="*/ 3200965 h 4247535"/>
              <a:gd name="connsiteX4902" fmla="*/ 8155306 w 13942035"/>
              <a:gd name="connsiteY4902" fmla="*/ 3200965 h 4247535"/>
              <a:gd name="connsiteX4903" fmla="*/ 8143638 w 13942035"/>
              <a:gd name="connsiteY4903" fmla="*/ 3182273 h 4247535"/>
              <a:gd name="connsiteX4904" fmla="*/ 8155306 w 13942035"/>
              <a:gd name="connsiteY4904" fmla="*/ 3182271 h 4247535"/>
              <a:gd name="connsiteX4905" fmla="*/ 8166972 w 13942035"/>
              <a:gd name="connsiteY4905" fmla="*/ 3182271 h 4247535"/>
              <a:gd name="connsiteX4906" fmla="*/ 8143640 w 13942035"/>
              <a:gd name="connsiteY4906" fmla="*/ 3163578 h 4247535"/>
              <a:gd name="connsiteX4907" fmla="*/ 8061984 w 13942035"/>
              <a:gd name="connsiteY4907" fmla="*/ 3182273 h 4247535"/>
              <a:gd name="connsiteX4908" fmla="*/ 8015321 w 13942035"/>
              <a:gd name="connsiteY4908" fmla="*/ 3163577 h 4247535"/>
              <a:gd name="connsiteX4909" fmla="*/ 8003657 w 13942035"/>
              <a:gd name="connsiteY4909" fmla="*/ 3163577 h 4247535"/>
              <a:gd name="connsiteX4910" fmla="*/ 7991992 w 13942035"/>
              <a:gd name="connsiteY4910" fmla="*/ 3163577 h 4247535"/>
              <a:gd name="connsiteX4911" fmla="*/ 7968662 w 13942035"/>
              <a:gd name="connsiteY4911" fmla="*/ 3163578 h 4247535"/>
              <a:gd name="connsiteX4912" fmla="*/ 7991992 w 13942035"/>
              <a:gd name="connsiteY4912" fmla="*/ 3182271 h 4247535"/>
              <a:gd name="connsiteX4913" fmla="*/ 7952621 w 13942035"/>
              <a:gd name="connsiteY4913" fmla="*/ 3182271 h 4247535"/>
              <a:gd name="connsiteX4914" fmla="*/ 7933664 w 13942035"/>
              <a:gd name="connsiteY4914" fmla="*/ 3182271 h 4247535"/>
              <a:gd name="connsiteX4915" fmla="*/ 7927832 w 13942035"/>
              <a:gd name="connsiteY4915" fmla="*/ 3182271 h 4247535"/>
              <a:gd name="connsiteX4916" fmla="*/ 7923458 w 13942035"/>
              <a:gd name="connsiteY4916" fmla="*/ 3182273 h 4247535"/>
              <a:gd name="connsiteX4917" fmla="*/ 7922000 w 13942035"/>
              <a:gd name="connsiteY4917" fmla="*/ 3182271 h 4247535"/>
              <a:gd name="connsiteX4918" fmla="*/ 7887004 w 13942035"/>
              <a:gd name="connsiteY4918" fmla="*/ 3182273 h 4247535"/>
              <a:gd name="connsiteX4919" fmla="*/ 7840342 w 13942035"/>
              <a:gd name="connsiteY4919" fmla="*/ 3200965 h 4247535"/>
              <a:gd name="connsiteX4920" fmla="*/ 7805346 w 13942035"/>
              <a:gd name="connsiteY4920" fmla="*/ 3200967 h 4247535"/>
              <a:gd name="connsiteX4921" fmla="*/ 7793681 w 13942035"/>
              <a:gd name="connsiteY4921" fmla="*/ 3200967 h 4247535"/>
              <a:gd name="connsiteX4922" fmla="*/ 7805346 w 13942035"/>
              <a:gd name="connsiteY4922" fmla="*/ 3182273 h 4247535"/>
              <a:gd name="connsiteX4923" fmla="*/ 7770350 w 13942035"/>
              <a:gd name="connsiteY4923" fmla="*/ 3182271 h 4247535"/>
              <a:gd name="connsiteX4924" fmla="*/ 7723688 w 13942035"/>
              <a:gd name="connsiteY4924" fmla="*/ 3182273 h 4247535"/>
              <a:gd name="connsiteX4925" fmla="*/ 7712022 w 13942035"/>
              <a:gd name="connsiteY4925" fmla="*/ 3182271 h 4247535"/>
              <a:gd name="connsiteX4926" fmla="*/ 7687234 w 13942035"/>
              <a:gd name="connsiteY4926" fmla="*/ 3182273 h 4247535"/>
              <a:gd name="connsiteX4927" fmla="*/ 7677027 w 13942035"/>
              <a:gd name="connsiteY4927" fmla="*/ 3182271 h 4247535"/>
              <a:gd name="connsiteX4928" fmla="*/ 7630366 w 13942035"/>
              <a:gd name="connsiteY4928" fmla="*/ 3182273 h 4247535"/>
              <a:gd name="connsiteX4929" fmla="*/ 7618700 w 13942035"/>
              <a:gd name="connsiteY4929" fmla="*/ 3182271 h 4247535"/>
              <a:gd name="connsiteX4930" fmla="*/ 7595370 w 13942035"/>
              <a:gd name="connsiteY4930" fmla="*/ 3163577 h 4247535"/>
              <a:gd name="connsiteX4931" fmla="*/ 7548708 w 13942035"/>
              <a:gd name="connsiteY4931" fmla="*/ 3163578 h 4247535"/>
              <a:gd name="connsiteX4932" fmla="*/ 7537044 w 13942035"/>
              <a:gd name="connsiteY4932" fmla="*/ 3163578 h 4247535"/>
              <a:gd name="connsiteX4933" fmla="*/ 7525378 w 13942035"/>
              <a:gd name="connsiteY4933" fmla="*/ 3182271 h 4247535"/>
              <a:gd name="connsiteX4934" fmla="*/ 7509939 w 13942035"/>
              <a:gd name="connsiteY4934" fmla="*/ 3182271 h 4247535"/>
              <a:gd name="connsiteX4935" fmla="*/ 7509222 w 13942035"/>
              <a:gd name="connsiteY4935" fmla="*/ 3186275 h 4247535"/>
              <a:gd name="connsiteX4936" fmla="*/ 7496949 w 13942035"/>
              <a:gd name="connsiteY4936" fmla="*/ 3186275 h 4247535"/>
              <a:gd name="connsiteX4937" fmla="*/ 7496949 w 13942035"/>
              <a:gd name="connsiteY4937" fmla="*/ 3227336 h 4247535"/>
              <a:gd name="connsiteX4938" fmla="*/ 7484680 w 13942035"/>
              <a:gd name="connsiteY4938" fmla="*/ 3227336 h 4247535"/>
              <a:gd name="connsiteX4939" fmla="*/ 7472410 w 13942035"/>
              <a:gd name="connsiteY4939" fmla="*/ 3227339 h 4247535"/>
              <a:gd name="connsiteX4940" fmla="*/ 7472410 w 13942035"/>
              <a:gd name="connsiteY4940" fmla="*/ 3186275 h 4247535"/>
              <a:gd name="connsiteX4941" fmla="*/ 7460142 w 13942035"/>
              <a:gd name="connsiteY4941" fmla="*/ 3186275 h 4247535"/>
              <a:gd name="connsiteX4942" fmla="*/ 7447871 w 13942035"/>
              <a:gd name="connsiteY4942" fmla="*/ 3227339 h 4247535"/>
              <a:gd name="connsiteX4943" fmla="*/ 7447871 w 13942035"/>
              <a:gd name="connsiteY4943" fmla="*/ 3309458 h 4247535"/>
              <a:gd name="connsiteX4944" fmla="*/ 7423328 w 13942035"/>
              <a:gd name="connsiteY4944" fmla="*/ 3309460 h 4247535"/>
              <a:gd name="connsiteX4945" fmla="*/ 7423330 w 13942035"/>
              <a:gd name="connsiteY4945" fmla="*/ 3227339 h 4247535"/>
              <a:gd name="connsiteX4946" fmla="*/ 7411062 w 13942035"/>
              <a:gd name="connsiteY4946" fmla="*/ 3227336 h 4247535"/>
              <a:gd name="connsiteX4947" fmla="*/ 7398789 w 13942035"/>
              <a:gd name="connsiteY4947" fmla="*/ 3227339 h 4247535"/>
              <a:gd name="connsiteX4948" fmla="*/ 7361980 w 13942035"/>
              <a:gd name="connsiteY4948" fmla="*/ 3227336 h 4247535"/>
              <a:gd name="connsiteX4949" fmla="*/ 7374250 w 13942035"/>
              <a:gd name="connsiteY4949" fmla="*/ 3227339 h 4247535"/>
              <a:gd name="connsiteX4950" fmla="*/ 7374250 w 13942035"/>
              <a:gd name="connsiteY4950" fmla="*/ 3186275 h 4247535"/>
              <a:gd name="connsiteX4951" fmla="*/ 7337440 w 13942035"/>
              <a:gd name="connsiteY4951" fmla="*/ 3227336 h 4247535"/>
              <a:gd name="connsiteX4952" fmla="*/ 7325172 w 13942035"/>
              <a:gd name="connsiteY4952" fmla="*/ 3227339 h 4247535"/>
              <a:gd name="connsiteX4953" fmla="*/ 7312900 w 13942035"/>
              <a:gd name="connsiteY4953" fmla="*/ 3227336 h 4247535"/>
              <a:gd name="connsiteX4954" fmla="*/ 7312900 w 13942035"/>
              <a:gd name="connsiteY4954" fmla="*/ 3268400 h 4247535"/>
              <a:gd name="connsiteX4955" fmla="*/ 7300630 w 13942035"/>
              <a:gd name="connsiteY4955" fmla="*/ 3268398 h 4247535"/>
              <a:gd name="connsiteX4956" fmla="*/ 7300630 w 13942035"/>
              <a:gd name="connsiteY4956" fmla="*/ 3309458 h 4247535"/>
              <a:gd name="connsiteX4957" fmla="*/ 7337440 w 13942035"/>
              <a:gd name="connsiteY4957" fmla="*/ 3268400 h 4247535"/>
              <a:gd name="connsiteX4958" fmla="*/ 7349711 w 13942035"/>
              <a:gd name="connsiteY4958" fmla="*/ 3268400 h 4247535"/>
              <a:gd name="connsiteX4959" fmla="*/ 7352777 w 13942035"/>
              <a:gd name="connsiteY4959" fmla="*/ 3268398 h 4247535"/>
              <a:gd name="connsiteX4960" fmla="*/ 7371182 w 13942035"/>
              <a:gd name="connsiteY4960" fmla="*/ 3268398 h 4247535"/>
              <a:gd name="connsiteX4961" fmla="*/ 7374250 w 13942035"/>
              <a:gd name="connsiteY4961" fmla="*/ 3268398 h 4247535"/>
              <a:gd name="connsiteX4962" fmla="*/ 7386522 w 13942035"/>
              <a:gd name="connsiteY4962" fmla="*/ 3268398 h 4247535"/>
              <a:gd name="connsiteX4963" fmla="*/ 7398791 w 13942035"/>
              <a:gd name="connsiteY4963" fmla="*/ 3268398 h 4247535"/>
              <a:gd name="connsiteX4964" fmla="*/ 7361980 w 13942035"/>
              <a:gd name="connsiteY4964" fmla="*/ 3309460 h 4247535"/>
              <a:gd name="connsiteX4965" fmla="*/ 7354311 w 13942035"/>
              <a:gd name="connsiteY4965" fmla="*/ 3309458 h 4247535"/>
              <a:gd name="connsiteX4966" fmla="*/ 7325172 w 13942035"/>
              <a:gd name="connsiteY4966" fmla="*/ 3309458 h 4247535"/>
              <a:gd name="connsiteX4967" fmla="*/ 7320040 w 13942035"/>
              <a:gd name="connsiteY4967" fmla="*/ 3313752 h 4247535"/>
              <a:gd name="connsiteX4968" fmla="*/ 7332900 w 13942035"/>
              <a:gd name="connsiteY4968" fmla="*/ 3315468 h 4247535"/>
              <a:gd name="connsiteX4969" fmla="*/ 7350398 w 13942035"/>
              <a:gd name="connsiteY4969" fmla="*/ 3331826 h 4247535"/>
              <a:gd name="connsiteX4970" fmla="*/ 7338732 w 13942035"/>
              <a:gd name="connsiteY4970" fmla="*/ 3331826 h 4247535"/>
              <a:gd name="connsiteX4971" fmla="*/ 7319777 w 13942035"/>
              <a:gd name="connsiteY4971" fmla="*/ 3331827 h 4247535"/>
              <a:gd name="connsiteX4972" fmla="*/ 7315402 w 13942035"/>
              <a:gd name="connsiteY4972" fmla="*/ 3331827 h 4247535"/>
              <a:gd name="connsiteX4973" fmla="*/ 7303548 w 13942035"/>
              <a:gd name="connsiteY4973" fmla="*/ 3323385 h 4247535"/>
              <a:gd name="connsiteX4974" fmla="*/ 7297562 w 13942035"/>
              <a:gd name="connsiteY4974" fmla="*/ 3326782 h 4247535"/>
              <a:gd name="connsiteX4975" fmla="*/ 7276092 w 13942035"/>
              <a:gd name="connsiteY4975" fmla="*/ 3350521 h 4247535"/>
              <a:gd name="connsiteX4976" fmla="*/ 7266645 w 13942035"/>
              <a:gd name="connsiteY4976" fmla="*/ 3347907 h 4247535"/>
              <a:gd name="connsiteX4977" fmla="*/ 7268741 w 13942035"/>
              <a:gd name="connsiteY4977" fmla="*/ 3350520 h 4247535"/>
              <a:gd name="connsiteX4978" fmla="*/ 7257075 w 13942035"/>
              <a:gd name="connsiteY4978" fmla="*/ 3350520 h 4247535"/>
              <a:gd name="connsiteX4979" fmla="*/ 7245408 w 13942035"/>
              <a:gd name="connsiteY4979" fmla="*/ 3350521 h 4247535"/>
              <a:gd name="connsiteX4980" fmla="*/ 7233744 w 13942035"/>
              <a:gd name="connsiteY4980" fmla="*/ 3350521 h 4247535"/>
              <a:gd name="connsiteX4981" fmla="*/ 7198748 w 13942035"/>
              <a:gd name="connsiteY4981" fmla="*/ 3350520 h 4247535"/>
              <a:gd name="connsiteX4982" fmla="*/ 7175417 w 13942035"/>
              <a:gd name="connsiteY4982" fmla="*/ 3350521 h 4247535"/>
              <a:gd name="connsiteX4983" fmla="*/ 7163753 w 13942035"/>
              <a:gd name="connsiteY4983" fmla="*/ 3350520 h 4247535"/>
              <a:gd name="connsiteX4984" fmla="*/ 7153544 w 13942035"/>
              <a:gd name="connsiteY4984" fmla="*/ 3350520 h 4247535"/>
              <a:gd name="connsiteX4985" fmla="*/ 7152087 w 13942035"/>
              <a:gd name="connsiteY4985" fmla="*/ 3350521 h 4247535"/>
              <a:gd name="connsiteX4986" fmla="*/ 7117090 w 13942035"/>
              <a:gd name="connsiteY4986" fmla="*/ 3350520 h 4247535"/>
              <a:gd name="connsiteX4987" fmla="*/ 7082094 w 13942035"/>
              <a:gd name="connsiteY4987" fmla="*/ 3350521 h 4247535"/>
              <a:gd name="connsiteX4988" fmla="*/ 7070429 w 13942035"/>
              <a:gd name="connsiteY4988" fmla="*/ 3350521 h 4247535"/>
              <a:gd name="connsiteX4989" fmla="*/ 7058765 w 13942035"/>
              <a:gd name="connsiteY4989" fmla="*/ 3331827 h 4247535"/>
              <a:gd name="connsiteX4990" fmla="*/ 7035434 w 13942035"/>
              <a:gd name="connsiteY4990" fmla="*/ 3350521 h 4247535"/>
              <a:gd name="connsiteX4991" fmla="*/ 6977107 w 13942035"/>
              <a:gd name="connsiteY4991" fmla="*/ 3350521 h 4247535"/>
              <a:gd name="connsiteX4992" fmla="*/ 6977107 w 13942035"/>
              <a:gd name="connsiteY4992" fmla="*/ 3331827 h 4247535"/>
              <a:gd name="connsiteX4993" fmla="*/ 6953776 w 13942035"/>
              <a:gd name="connsiteY4993" fmla="*/ 3350520 h 4247535"/>
              <a:gd name="connsiteX4994" fmla="*/ 6883785 w 13942035"/>
              <a:gd name="connsiteY4994" fmla="*/ 3331827 h 4247535"/>
              <a:gd name="connsiteX4995" fmla="*/ 6898366 w 13942035"/>
              <a:gd name="connsiteY4995" fmla="*/ 3331827 h 4247535"/>
              <a:gd name="connsiteX4996" fmla="*/ 6907115 w 13942035"/>
              <a:gd name="connsiteY4996" fmla="*/ 3331827 h 4247535"/>
              <a:gd name="connsiteX4997" fmla="*/ 6860454 w 13942035"/>
              <a:gd name="connsiteY4997" fmla="*/ 3313131 h 4247535"/>
              <a:gd name="connsiteX4998" fmla="*/ 6790463 w 13942035"/>
              <a:gd name="connsiteY4998" fmla="*/ 3313132 h 4247535"/>
              <a:gd name="connsiteX4999" fmla="*/ 6802127 w 13942035"/>
              <a:gd name="connsiteY4999" fmla="*/ 3331827 h 4247535"/>
              <a:gd name="connsiteX5000" fmla="*/ 6774423 w 13942035"/>
              <a:gd name="connsiteY5000" fmla="*/ 3331827 h 4247535"/>
              <a:gd name="connsiteX5001" fmla="*/ 6758382 w 13942035"/>
              <a:gd name="connsiteY5001" fmla="*/ 3331827 h 4247535"/>
              <a:gd name="connsiteX5002" fmla="*/ 6755464 w 13942035"/>
              <a:gd name="connsiteY5002" fmla="*/ 3331827 h 4247535"/>
              <a:gd name="connsiteX5003" fmla="*/ 6743799 w 13942035"/>
              <a:gd name="connsiteY5003" fmla="*/ 3331827 h 4247535"/>
              <a:gd name="connsiteX5004" fmla="*/ 6732135 w 13942035"/>
              <a:gd name="connsiteY5004" fmla="*/ 3331827 h 4247535"/>
              <a:gd name="connsiteX5005" fmla="*/ 6729219 w 13942035"/>
              <a:gd name="connsiteY5005" fmla="*/ 3331826 h 4247535"/>
              <a:gd name="connsiteX5006" fmla="*/ 6701514 w 13942035"/>
              <a:gd name="connsiteY5006" fmla="*/ 3331827 h 4247535"/>
              <a:gd name="connsiteX5007" fmla="*/ 6697138 w 13942035"/>
              <a:gd name="connsiteY5007" fmla="*/ 3331826 h 4247535"/>
              <a:gd name="connsiteX5008" fmla="*/ 6615482 w 13942035"/>
              <a:gd name="connsiteY5008" fmla="*/ 3313131 h 4247535"/>
              <a:gd name="connsiteX5009" fmla="*/ 6634437 w 13942035"/>
              <a:gd name="connsiteY5009" fmla="*/ 3303786 h 4247535"/>
              <a:gd name="connsiteX5010" fmla="*/ 6660982 w 13942035"/>
              <a:gd name="connsiteY5010" fmla="*/ 3294829 h 4247535"/>
              <a:gd name="connsiteX5011" fmla="*/ 6662461 w 13942035"/>
              <a:gd name="connsiteY5011" fmla="*/ 3294884 h 4247535"/>
              <a:gd name="connsiteX5012" fmla="*/ 6673809 w 13942035"/>
              <a:gd name="connsiteY5012" fmla="*/ 3310794 h 4247535"/>
              <a:gd name="connsiteX5013" fmla="*/ 6720471 w 13942035"/>
              <a:gd name="connsiteY5013" fmla="*/ 3313132 h 4247535"/>
              <a:gd name="connsiteX5014" fmla="*/ 6732135 w 13942035"/>
              <a:gd name="connsiteY5014" fmla="*/ 3313132 h 4247535"/>
              <a:gd name="connsiteX5015" fmla="*/ 6713178 w 13942035"/>
              <a:gd name="connsiteY5015" fmla="*/ 3296774 h 4247535"/>
              <a:gd name="connsiteX5016" fmla="*/ 6662461 w 13942035"/>
              <a:gd name="connsiteY5016" fmla="*/ 3294884 h 4247535"/>
              <a:gd name="connsiteX5017" fmla="*/ 6662143 w 13942035"/>
              <a:gd name="connsiteY5017" fmla="*/ 3294439 h 4247535"/>
              <a:gd name="connsiteX5018" fmla="*/ 6660982 w 13942035"/>
              <a:gd name="connsiteY5018" fmla="*/ 3294829 h 4247535"/>
              <a:gd name="connsiteX5019" fmla="*/ 6650477 w 13942035"/>
              <a:gd name="connsiteY5019" fmla="*/ 3294439 h 4247535"/>
              <a:gd name="connsiteX5020" fmla="*/ 6619856 w 13942035"/>
              <a:gd name="connsiteY5020" fmla="*/ 3294439 h 4247535"/>
              <a:gd name="connsiteX5021" fmla="*/ 6615482 w 13942035"/>
              <a:gd name="connsiteY5021" fmla="*/ 3294437 h 4247535"/>
              <a:gd name="connsiteX5022" fmla="*/ 6603817 w 13942035"/>
              <a:gd name="connsiteY5022" fmla="*/ 3313131 h 4247535"/>
              <a:gd name="connsiteX5023" fmla="*/ 6615482 w 13942035"/>
              <a:gd name="connsiteY5023" fmla="*/ 3313131 h 4247535"/>
              <a:gd name="connsiteX5024" fmla="*/ 6603817 w 13942035"/>
              <a:gd name="connsiteY5024" fmla="*/ 3331827 h 4247535"/>
              <a:gd name="connsiteX5025" fmla="*/ 6580484 w 13942035"/>
              <a:gd name="connsiteY5025" fmla="*/ 3331827 h 4247535"/>
              <a:gd name="connsiteX5026" fmla="*/ 6545490 w 13942035"/>
              <a:gd name="connsiteY5026" fmla="*/ 3331826 h 4247535"/>
              <a:gd name="connsiteX5027" fmla="*/ 6522159 w 13942035"/>
              <a:gd name="connsiteY5027" fmla="*/ 3331827 h 4247535"/>
              <a:gd name="connsiteX5028" fmla="*/ 6428836 w 13942035"/>
              <a:gd name="connsiteY5028" fmla="*/ 3331827 h 4247535"/>
              <a:gd name="connsiteX5029" fmla="*/ 6452167 w 13942035"/>
              <a:gd name="connsiteY5029" fmla="*/ 3313131 h 4247535"/>
              <a:gd name="connsiteX5030" fmla="*/ 6533823 w 13942035"/>
              <a:gd name="connsiteY5030" fmla="*/ 3313131 h 4247535"/>
              <a:gd name="connsiteX5031" fmla="*/ 6568821 w 13942035"/>
              <a:gd name="connsiteY5031" fmla="*/ 3313132 h 4247535"/>
              <a:gd name="connsiteX5032" fmla="*/ 6576111 w 13942035"/>
              <a:gd name="connsiteY5032" fmla="*/ 3313131 h 4247535"/>
              <a:gd name="connsiteX5033" fmla="*/ 6580484 w 13942035"/>
              <a:gd name="connsiteY5033" fmla="*/ 3313132 h 4247535"/>
              <a:gd name="connsiteX5034" fmla="*/ 6592151 w 13942035"/>
              <a:gd name="connsiteY5034" fmla="*/ 3294439 h 4247535"/>
              <a:gd name="connsiteX5035" fmla="*/ 6568819 w 13942035"/>
              <a:gd name="connsiteY5035" fmla="*/ 3294439 h 4247535"/>
              <a:gd name="connsiteX5036" fmla="*/ 6533823 w 13942035"/>
              <a:gd name="connsiteY5036" fmla="*/ 3313131 h 4247535"/>
              <a:gd name="connsiteX5037" fmla="*/ 6475497 w 13942035"/>
              <a:gd name="connsiteY5037" fmla="*/ 3294439 h 4247535"/>
              <a:gd name="connsiteX5038" fmla="*/ 6465107 w 13942035"/>
              <a:gd name="connsiteY5038" fmla="*/ 3294437 h 4247535"/>
              <a:gd name="connsiteX5039" fmla="*/ 6463831 w 13942035"/>
              <a:gd name="connsiteY5039" fmla="*/ 3294437 h 4247535"/>
              <a:gd name="connsiteX5040" fmla="*/ 6462374 w 13942035"/>
              <a:gd name="connsiteY5040" fmla="*/ 3294439 h 4247535"/>
              <a:gd name="connsiteX5041" fmla="*/ 6459457 w 13942035"/>
              <a:gd name="connsiteY5041" fmla="*/ 3294439 h 4247535"/>
              <a:gd name="connsiteX5042" fmla="*/ 6452167 w 13942035"/>
              <a:gd name="connsiteY5042" fmla="*/ 3294437 h 4247535"/>
              <a:gd name="connsiteX5043" fmla="*/ 6440501 w 13942035"/>
              <a:gd name="connsiteY5043" fmla="*/ 3294437 h 4247535"/>
              <a:gd name="connsiteX5044" fmla="*/ 6428836 w 13942035"/>
              <a:gd name="connsiteY5044" fmla="*/ 3294439 h 4247535"/>
              <a:gd name="connsiteX5045" fmla="*/ 6417170 w 13942035"/>
              <a:gd name="connsiteY5045" fmla="*/ 3313132 h 4247535"/>
              <a:gd name="connsiteX5046" fmla="*/ 6408969 w 13942035"/>
              <a:gd name="connsiteY5046" fmla="*/ 3313132 h 4247535"/>
              <a:gd name="connsiteX5047" fmla="*/ 6407146 w 13942035"/>
              <a:gd name="connsiteY5047" fmla="*/ 3313132 h 4247535"/>
              <a:gd name="connsiteX5048" fmla="*/ 6406964 w 13942035"/>
              <a:gd name="connsiteY5048" fmla="*/ 3313132 h 4247535"/>
              <a:gd name="connsiteX5049" fmla="*/ 6405507 w 13942035"/>
              <a:gd name="connsiteY5049" fmla="*/ 3313132 h 4247535"/>
              <a:gd name="connsiteX5050" fmla="*/ 6370509 w 13942035"/>
              <a:gd name="connsiteY5050" fmla="*/ 3313131 h 4247535"/>
              <a:gd name="connsiteX5051" fmla="*/ 6300519 w 13942035"/>
              <a:gd name="connsiteY5051" fmla="*/ 3313131 h 4247535"/>
              <a:gd name="connsiteX5052" fmla="*/ 6290675 w 13942035"/>
              <a:gd name="connsiteY5052" fmla="*/ 3313131 h 4247535"/>
              <a:gd name="connsiteX5053" fmla="*/ 6285934 w 13942035"/>
              <a:gd name="connsiteY5053" fmla="*/ 3313132 h 4247535"/>
              <a:gd name="connsiteX5054" fmla="*/ 6262604 w 13942035"/>
              <a:gd name="connsiteY5054" fmla="*/ 3313132 h 4247535"/>
              <a:gd name="connsiteX5055" fmla="*/ 6242191 w 13942035"/>
              <a:gd name="connsiteY5055" fmla="*/ 3313132 h 4247535"/>
              <a:gd name="connsiteX5056" fmla="*/ 6183864 w 13942035"/>
              <a:gd name="connsiteY5056" fmla="*/ 3313132 h 4247535"/>
              <a:gd name="connsiteX5057" fmla="*/ 6148866 w 13942035"/>
              <a:gd name="connsiteY5057" fmla="*/ 3313131 h 4247535"/>
              <a:gd name="connsiteX5058" fmla="*/ 6102204 w 13942035"/>
              <a:gd name="connsiteY5058" fmla="*/ 3294439 h 4247535"/>
              <a:gd name="connsiteX5059" fmla="*/ 6078877 w 13942035"/>
              <a:gd name="connsiteY5059" fmla="*/ 3294439 h 4247535"/>
              <a:gd name="connsiteX5060" fmla="*/ 6067211 w 13942035"/>
              <a:gd name="connsiteY5060" fmla="*/ 3313131 h 4247535"/>
              <a:gd name="connsiteX5061" fmla="*/ 6043879 w 13942035"/>
              <a:gd name="connsiteY5061" fmla="*/ 3294439 h 4247535"/>
              <a:gd name="connsiteX5062" fmla="*/ 6008883 w 13942035"/>
              <a:gd name="connsiteY5062" fmla="*/ 3294439 h 4247535"/>
              <a:gd name="connsiteX5063" fmla="*/ 5997217 w 13942035"/>
              <a:gd name="connsiteY5063" fmla="*/ 3294437 h 4247535"/>
              <a:gd name="connsiteX5064" fmla="*/ 5868901 w 13942035"/>
              <a:gd name="connsiteY5064" fmla="*/ 3294437 h 4247535"/>
              <a:gd name="connsiteX5065" fmla="*/ 5693921 w 13942035"/>
              <a:gd name="connsiteY5065" fmla="*/ 3294439 h 4247535"/>
              <a:gd name="connsiteX5066" fmla="*/ 5612263 w 13942035"/>
              <a:gd name="connsiteY5066" fmla="*/ 3275745 h 4247535"/>
              <a:gd name="connsiteX5067" fmla="*/ 5553935 w 13942035"/>
              <a:gd name="connsiteY5067" fmla="*/ 3275745 h 4247535"/>
              <a:gd name="connsiteX5068" fmla="*/ 5507274 w 13942035"/>
              <a:gd name="connsiteY5068" fmla="*/ 3294437 h 4247535"/>
              <a:gd name="connsiteX5069" fmla="*/ 5437281 w 13942035"/>
              <a:gd name="connsiteY5069" fmla="*/ 3294437 h 4247535"/>
              <a:gd name="connsiteX5070" fmla="*/ 5413952 w 13942035"/>
              <a:gd name="connsiteY5070" fmla="*/ 3294437 h 4247535"/>
              <a:gd name="connsiteX5071" fmla="*/ 5311881 w 13942035"/>
              <a:gd name="connsiteY5071" fmla="*/ 3294439 h 4247535"/>
              <a:gd name="connsiteX5072" fmla="*/ 5273968 w 13942035"/>
              <a:gd name="connsiteY5072" fmla="*/ 3294439 h 4247535"/>
              <a:gd name="connsiteX5073" fmla="*/ 5332294 w 13942035"/>
              <a:gd name="connsiteY5073" fmla="*/ 3275743 h 4247535"/>
              <a:gd name="connsiteX5074" fmla="*/ 5308962 w 13942035"/>
              <a:gd name="connsiteY5074" fmla="*/ 3257047 h 4247535"/>
              <a:gd name="connsiteX5075" fmla="*/ 5250638 w 13942035"/>
              <a:gd name="connsiteY5075" fmla="*/ 3257047 h 4247535"/>
              <a:gd name="connsiteX5076" fmla="*/ 5192310 w 13942035"/>
              <a:gd name="connsiteY5076" fmla="*/ 3275745 h 4247535"/>
              <a:gd name="connsiteX5077" fmla="*/ 5110655 w 13942035"/>
              <a:gd name="connsiteY5077" fmla="*/ 3275745 h 4247535"/>
              <a:gd name="connsiteX5078" fmla="*/ 5040662 w 13942035"/>
              <a:gd name="connsiteY5078" fmla="*/ 3275745 h 4247535"/>
              <a:gd name="connsiteX5079" fmla="*/ 5028995 w 13942035"/>
              <a:gd name="connsiteY5079" fmla="*/ 3275743 h 4247535"/>
              <a:gd name="connsiteX5080" fmla="*/ 5017330 w 13942035"/>
              <a:gd name="connsiteY5080" fmla="*/ 3275743 h 4247535"/>
              <a:gd name="connsiteX5081" fmla="*/ 5005665 w 13942035"/>
              <a:gd name="connsiteY5081" fmla="*/ 3257047 h 4247535"/>
              <a:gd name="connsiteX5082" fmla="*/ 5063993 w 13942035"/>
              <a:gd name="connsiteY5082" fmla="*/ 3257050 h 4247535"/>
              <a:gd name="connsiteX5083" fmla="*/ 5122319 w 13942035"/>
              <a:gd name="connsiteY5083" fmla="*/ 3257050 h 4247535"/>
              <a:gd name="connsiteX5084" fmla="*/ 5133986 w 13942035"/>
              <a:gd name="connsiteY5084" fmla="*/ 3238353 h 4247535"/>
              <a:gd name="connsiteX5085" fmla="*/ 5180645 w 13942035"/>
              <a:gd name="connsiteY5085" fmla="*/ 3257047 h 4247535"/>
              <a:gd name="connsiteX5086" fmla="*/ 5180645 w 13942035"/>
              <a:gd name="connsiteY5086" fmla="*/ 3238356 h 4247535"/>
              <a:gd name="connsiteX5087" fmla="*/ 5203973 w 13942035"/>
              <a:gd name="connsiteY5087" fmla="*/ 3238356 h 4247535"/>
              <a:gd name="connsiteX5088" fmla="*/ 5215642 w 13942035"/>
              <a:gd name="connsiteY5088" fmla="*/ 3238353 h 4247535"/>
              <a:gd name="connsiteX5089" fmla="*/ 5262305 w 13942035"/>
              <a:gd name="connsiteY5089" fmla="*/ 3238356 h 4247535"/>
              <a:gd name="connsiteX5090" fmla="*/ 5306051 w 13942035"/>
              <a:gd name="connsiteY5090" fmla="*/ 3219659 h 4247535"/>
              <a:gd name="connsiteX5091" fmla="*/ 5349583 w 13942035"/>
              <a:gd name="connsiteY5091" fmla="*/ 3206371 h 4247535"/>
              <a:gd name="connsiteX5092" fmla="*/ 5351249 w 13942035"/>
              <a:gd name="connsiteY5092" fmla="*/ 3207976 h 4247535"/>
              <a:gd name="connsiteX5093" fmla="*/ 5367292 w 13942035"/>
              <a:gd name="connsiteY5093" fmla="*/ 3200965 h 4247535"/>
              <a:gd name="connsiteX5094" fmla="*/ 5390620 w 13942035"/>
              <a:gd name="connsiteY5094" fmla="*/ 3200965 h 4247535"/>
              <a:gd name="connsiteX5095" fmla="*/ 5355626 w 13942035"/>
              <a:gd name="connsiteY5095" fmla="*/ 3182271 h 4247535"/>
              <a:gd name="connsiteX5096" fmla="*/ 5343961 w 13942035"/>
              <a:gd name="connsiteY5096" fmla="*/ 3182273 h 4247535"/>
              <a:gd name="connsiteX5097" fmla="*/ 5367293 w 13942035"/>
              <a:gd name="connsiteY5097" fmla="*/ 3163577 h 4247535"/>
              <a:gd name="connsiteX5098" fmla="*/ 5412495 w 13942035"/>
              <a:gd name="connsiteY5098" fmla="*/ 3163578 h 4247535"/>
              <a:gd name="connsiteX5099" fmla="*/ 5413952 w 13942035"/>
              <a:gd name="connsiteY5099" fmla="*/ 3163578 h 4247535"/>
              <a:gd name="connsiteX5100" fmla="*/ 5431997 w 13942035"/>
              <a:gd name="connsiteY5100" fmla="*/ 3152769 h 4247535"/>
              <a:gd name="connsiteX5101" fmla="*/ 5413952 w 13942035"/>
              <a:gd name="connsiteY5101" fmla="*/ 3144884 h 4247535"/>
              <a:gd name="connsiteX5102" fmla="*/ 5378959 w 13942035"/>
              <a:gd name="connsiteY5102" fmla="*/ 3144884 h 4247535"/>
              <a:gd name="connsiteX5103" fmla="*/ 5402285 w 13942035"/>
              <a:gd name="connsiteY5103" fmla="*/ 3126190 h 4247535"/>
              <a:gd name="connsiteX5104" fmla="*/ 5378957 w 13942035"/>
              <a:gd name="connsiteY5104" fmla="*/ 3126190 h 4247535"/>
              <a:gd name="connsiteX5105" fmla="*/ 5355625 w 13942035"/>
              <a:gd name="connsiteY5105" fmla="*/ 3107494 h 4247535"/>
              <a:gd name="connsiteX5106" fmla="*/ 5343961 w 13942035"/>
              <a:gd name="connsiteY5106" fmla="*/ 3107494 h 4247535"/>
              <a:gd name="connsiteX5107" fmla="*/ 5332294 w 13942035"/>
              <a:gd name="connsiteY5107" fmla="*/ 3107495 h 4247535"/>
              <a:gd name="connsiteX5108" fmla="*/ 5320629 w 13942035"/>
              <a:gd name="connsiteY5108" fmla="*/ 3107495 h 4247535"/>
              <a:gd name="connsiteX5109" fmla="*/ 5308966 w 13942035"/>
              <a:gd name="connsiteY5109" fmla="*/ 3107495 h 4247535"/>
              <a:gd name="connsiteX5110" fmla="*/ 5320629 w 13942035"/>
              <a:gd name="connsiteY5110" fmla="*/ 3126190 h 4247535"/>
              <a:gd name="connsiteX5111" fmla="*/ 5273968 w 13942035"/>
              <a:gd name="connsiteY5111" fmla="*/ 3126188 h 4247535"/>
              <a:gd name="connsiteX5112" fmla="*/ 5262305 w 13942035"/>
              <a:gd name="connsiteY5112" fmla="*/ 3144882 h 4247535"/>
              <a:gd name="connsiteX5113" fmla="*/ 5250638 w 13942035"/>
              <a:gd name="connsiteY5113" fmla="*/ 3144884 h 4247535"/>
              <a:gd name="connsiteX5114" fmla="*/ 5227307 w 13942035"/>
              <a:gd name="connsiteY5114" fmla="*/ 3126190 h 4247535"/>
              <a:gd name="connsiteX5115" fmla="*/ 5250640 w 13942035"/>
              <a:gd name="connsiteY5115" fmla="*/ 3126190 h 4247535"/>
              <a:gd name="connsiteX5116" fmla="*/ 5227309 w 13942035"/>
              <a:gd name="connsiteY5116" fmla="*/ 3107495 h 4247535"/>
              <a:gd name="connsiteX5117" fmla="*/ 5203975 w 13942035"/>
              <a:gd name="connsiteY5117" fmla="*/ 3126188 h 4247535"/>
              <a:gd name="connsiteX5118" fmla="*/ 5168981 w 13942035"/>
              <a:gd name="connsiteY5118" fmla="*/ 3107494 h 4247535"/>
              <a:gd name="connsiteX5119" fmla="*/ 5180645 w 13942035"/>
              <a:gd name="connsiteY5119" fmla="*/ 3107495 h 4247535"/>
              <a:gd name="connsiteX5120" fmla="*/ 5168981 w 13942035"/>
              <a:gd name="connsiteY5120" fmla="*/ 3088799 h 4247535"/>
              <a:gd name="connsiteX5121" fmla="*/ 5122319 w 13942035"/>
              <a:gd name="connsiteY5121" fmla="*/ 3070107 h 4247535"/>
              <a:gd name="connsiteX5122" fmla="*/ 5133985 w 13942035"/>
              <a:gd name="connsiteY5122" fmla="*/ 3107495 h 4247535"/>
              <a:gd name="connsiteX5123" fmla="*/ 5080032 w 13942035"/>
              <a:gd name="connsiteY5123" fmla="*/ 3098149 h 4247535"/>
              <a:gd name="connsiteX5124" fmla="*/ 5061192 w 13942035"/>
              <a:gd name="connsiteY5124" fmla="*/ 3091791 h 4247535"/>
              <a:gd name="connsiteX5125" fmla="*/ 5059621 w 13942035"/>
              <a:gd name="connsiteY5125" fmla="*/ 3091137 h 4247535"/>
              <a:gd name="connsiteX5126" fmla="*/ 5059147 w 13942035"/>
              <a:gd name="connsiteY5126" fmla="*/ 3091102 h 4247535"/>
              <a:gd name="connsiteX5127" fmla="*/ 5052327 w 13942035"/>
              <a:gd name="connsiteY5127" fmla="*/ 3088802 h 4247535"/>
              <a:gd name="connsiteX5128" fmla="*/ 5043576 w 13942035"/>
              <a:gd name="connsiteY5128" fmla="*/ 3088799 h 4247535"/>
              <a:gd name="connsiteX5129" fmla="*/ 5040660 w 13942035"/>
              <a:gd name="connsiteY5129" fmla="*/ 3088802 h 4247535"/>
              <a:gd name="connsiteX5130" fmla="*/ 5028999 w 13942035"/>
              <a:gd name="connsiteY5130" fmla="*/ 3088799 h 4247535"/>
              <a:gd name="connsiteX5131" fmla="*/ 5059147 w 13942035"/>
              <a:gd name="connsiteY5131" fmla="*/ 3091102 h 4247535"/>
              <a:gd name="connsiteX5132" fmla="*/ 5061192 w 13942035"/>
              <a:gd name="connsiteY5132" fmla="*/ 3091791 h 4247535"/>
              <a:gd name="connsiteX5133" fmla="*/ 5098988 w 13942035"/>
              <a:gd name="connsiteY5133" fmla="*/ 3107494 h 4247535"/>
              <a:gd name="connsiteX5134" fmla="*/ 5075658 w 13942035"/>
              <a:gd name="connsiteY5134" fmla="*/ 3107495 h 4247535"/>
              <a:gd name="connsiteX5135" fmla="*/ 5075658 w 13942035"/>
              <a:gd name="connsiteY5135" fmla="*/ 3126188 h 4247535"/>
              <a:gd name="connsiteX5136" fmla="*/ 5052327 w 13942035"/>
              <a:gd name="connsiteY5136" fmla="*/ 3126190 h 4247535"/>
              <a:gd name="connsiteX5137" fmla="*/ 5040662 w 13942035"/>
              <a:gd name="connsiteY5137" fmla="*/ 3126188 h 4247535"/>
              <a:gd name="connsiteX5138" fmla="*/ 5052329 w 13942035"/>
              <a:gd name="connsiteY5138" fmla="*/ 3107495 h 4247535"/>
              <a:gd name="connsiteX5139" fmla="*/ 5028995 w 13942035"/>
              <a:gd name="connsiteY5139" fmla="*/ 3107494 h 4247535"/>
              <a:gd name="connsiteX5140" fmla="*/ 5017330 w 13942035"/>
              <a:gd name="connsiteY5140" fmla="*/ 3107495 h 4247535"/>
              <a:gd name="connsiteX5141" fmla="*/ 5005665 w 13942035"/>
              <a:gd name="connsiteY5141" fmla="*/ 3088802 h 4247535"/>
              <a:gd name="connsiteX5142" fmla="*/ 5017330 w 13942035"/>
              <a:gd name="connsiteY5142" fmla="*/ 3070106 h 4247535"/>
              <a:gd name="connsiteX5143" fmla="*/ 5015874 w 13942035"/>
              <a:gd name="connsiteY5143" fmla="*/ 3070107 h 4247535"/>
              <a:gd name="connsiteX5144" fmla="*/ 5005665 w 13942035"/>
              <a:gd name="connsiteY5144" fmla="*/ 3070107 h 4247535"/>
              <a:gd name="connsiteX5145" fmla="*/ 5001289 w 13942035"/>
              <a:gd name="connsiteY5145" fmla="*/ 3070106 h 4247535"/>
              <a:gd name="connsiteX5146" fmla="*/ 4982334 w 13942035"/>
              <a:gd name="connsiteY5146" fmla="*/ 3070107 h 4247535"/>
              <a:gd name="connsiteX5147" fmla="*/ 4994000 w 13942035"/>
              <a:gd name="connsiteY5147" fmla="*/ 3051410 h 4247535"/>
              <a:gd name="connsiteX5148" fmla="*/ 4947339 w 13942035"/>
              <a:gd name="connsiteY5148" fmla="*/ 3032719 h 4247535"/>
              <a:gd name="connsiteX5149" fmla="*/ 4970669 w 13942035"/>
              <a:gd name="connsiteY5149" fmla="*/ 3051413 h 4247535"/>
              <a:gd name="connsiteX5150" fmla="*/ 4947339 w 13942035"/>
              <a:gd name="connsiteY5150" fmla="*/ 3051413 h 4247535"/>
              <a:gd name="connsiteX5151" fmla="*/ 4924008 w 13942035"/>
              <a:gd name="connsiteY5151" fmla="*/ 3051410 h 4247535"/>
              <a:gd name="connsiteX5152" fmla="*/ 4867140 w 13942035"/>
              <a:gd name="connsiteY5152" fmla="*/ 3025707 h 4247535"/>
              <a:gd name="connsiteX5153" fmla="*/ 4859027 w 13942035"/>
              <a:gd name="connsiteY5153" fmla="*/ 3021653 h 4247535"/>
              <a:gd name="connsiteX5154" fmla="*/ 4858910 w 13942035"/>
              <a:gd name="connsiteY5154" fmla="*/ 3022033 h 4247535"/>
              <a:gd name="connsiteX5155" fmla="*/ 4826515 w 13942035"/>
              <a:gd name="connsiteY5155" fmla="*/ 3022030 h 4247535"/>
              <a:gd name="connsiteX5156" fmla="*/ 4827771 w 13942035"/>
              <a:gd name="connsiteY5156" fmla="*/ 3023370 h 4247535"/>
              <a:gd name="connsiteX5157" fmla="*/ 4854015 w 13942035"/>
              <a:gd name="connsiteY5157" fmla="*/ 3032716 h 4247535"/>
              <a:gd name="connsiteX5158" fmla="*/ 4877347 w 13942035"/>
              <a:gd name="connsiteY5158" fmla="*/ 3032719 h 4247535"/>
              <a:gd name="connsiteX5159" fmla="*/ 4865680 w 13942035"/>
              <a:gd name="connsiteY5159" fmla="*/ 3051410 h 4247535"/>
              <a:gd name="connsiteX5160" fmla="*/ 4889013 w 13942035"/>
              <a:gd name="connsiteY5160" fmla="*/ 3051413 h 4247535"/>
              <a:gd name="connsiteX5161" fmla="*/ 4889013 w 13942035"/>
              <a:gd name="connsiteY5161" fmla="*/ 3070107 h 4247535"/>
              <a:gd name="connsiteX5162" fmla="*/ 4900676 w 13942035"/>
              <a:gd name="connsiteY5162" fmla="*/ 3070107 h 4247535"/>
              <a:gd name="connsiteX5163" fmla="*/ 4959004 w 13942035"/>
              <a:gd name="connsiteY5163" fmla="*/ 3070106 h 4247535"/>
              <a:gd name="connsiteX5164" fmla="*/ 5005665 w 13942035"/>
              <a:gd name="connsiteY5164" fmla="*/ 3107495 h 4247535"/>
              <a:gd name="connsiteX5165" fmla="*/ 4994000 w 13942035"/>
              <a:gd name="connsiteY5165" fmla="*/ 3126190 h 4247535"/>
              <a:gd name="connsiteX5166" fmla="*/ 4982334 w 13942035"/>
              <a:gd name="connsiteY5166" fmla="*/ 3126190 h 4247535"/>
              <a:gd name="connsiteX5167" fmla="*/ 4994000 w 13942035"/>
              <a:gd name="connsiteY5167" fmla="*/ 3107495 h 4247535"/>
              <a:gd name="connsiteX5168" fmla="*/ 4982332 w 13942035"/>
              <a:gd name="connsiteY5168" fmla="*/ 3107494 h 4247535"/>
              <a:gd name="connsiteX5169" fmla="*/ 4970669 w 13942035"/>
              <a:gd name="connsiteY5169" fmla="*/ 3107494 h 4247535"/>
              <a:gd name="connsiteX5170" fmla="*/ 4982334 w 13942035"/>
              <a:gd name="connsiteY5170" fmla="*/ 3126190 h 4247535"/>
              <a:gd name="connsiteX5171" fmla="*/ 5040660 w 13942035"/>
              <a:gd name="connsiteY5171" fmla="*/ 3144882 h 4247535"/>
              <a:gd name="connsiteX5172" fmla="*/ 4935675 w 13942035"/>
              <a:gd name="connsiteY5172" fmla="*/ 3126188 h 4247535"/>
              <a:gd name="connsiteX5173" fmla="*/ 4912341 w 13942035"/>
              <a:gd name="connsiteY5173" fmla="*/ 3126190 h 4247535"/>
              <a:gd name="connsiteX5174" fmla="*/ 4947339 w 13942035"/>
              <a:gd name="connsiteY5174" fmla="*/ 3107494 h 4247535"/>
              <a:gd name="connsiteX5175" fmla="*/ 4935673 w 13942035"/>
              <a:gd name="connsiteY5175" fmla="*/ 3107494 h 4247535"/>
              <a:gd name="connsiteX5176" fmla="*/ 4900676 w 13942035"/>
              <a:gd name="connsiteY5176" fmla="*/ 3107494 h 4247535"/>
              <a:gd name="connsiteX5177" fmla="*/ 4889013 w 13942035"/>
              <a:gd name="connsiteY5177" fmla="*/ 3107495 h 4247535"/>
              <a:gd name="connsiteX5178" fmla="*/ 4854017 w 13942035"/>
              <a:gd name="connsiteY5178" fmla="*/ 3107494 h 4247535"/>
              <a:gd name="connsiteX5179" fmla="*/ 4819020 w 13942035"/>
              <a:gd name="connsiteY5179" fmla="*/ 3088802 h 4247535"/>
              <a:gd name="connsiteX5180" fmla="*/ 4830687 w 13942035"/>
              <a:gd name="connsiteY5180" fmla="*/ 3107495 h 4247535"/>
              <a:gd name="connsiteX5181" fmla="*/ 4842352 w 13942035"/>
              <a:gd name="connsiteY5181" fmla="*/ 3126190 h 4247535"/>
              <a:gd name="connsiteX5182" fmla="*/ 4854017 w 13942035"/>
              <a:gd name="connsiteY5182" fmla="*/ 3126188 h 4247535"/>
              <a:gd name="connsiteX5183" fmla="*/ 4865680 w 13942035"/>
              <a:gd name="connsiteY5183" fmla="*/ 3126190 h 4247535"/>
              <a:gd name="connsiteX5184" fmla="*/ 4912345 w 13942035"/>
              <a:gd name="connsiteY5184" fmla="*/ 3144884 h 4247535"/>
              <a:gd name="connsiteX5185" fmla="*/ 4900676 w 13942035"/>
              <a:gd name="connsiteY5185" fmla="*/ 3144882 h 4247535"/>
              <a:gd name="connsiteX5186" fmla="*/ 4877347 w 13942035"/>
              <a:gd name="connsiteY5186" fmla="*/ 3144882 h 4247535"/>
              <a:gd name="connsiteX5187" fmla="*/ 4819021 w 13942035"/>
              <a:gd name="connsiteY5187" fmla="*/ 3126190 h 4247535"/>
              <a:gd name="connsiteX5188" fmla="*/ 4811730 w 13942035"/>
              <a:gd name="connsiteY5188" fmla="*/ 3126190 h 4247535"/>
              <a:gd name="connsiteX5189" fmla="*/ 4807354 w 13942035"/>
              <a:gd name="connsiteY5189" fmla="*/ 3126188 h 4247535"/>
              <a:gd name="connsiteX5190" fmla="*/ 4795687 w 13942035"/>
              <a:gd name="connsiteY5190" fmla="*/ 3126188 h 4247535"/>
              <a:gd name="connsiteX5191" fmla="*/ 4772359 w 13942035"/>
              <a:gd name="connsiteY5191" fmla="*/ 3126190 h 4247535"/>
              <a:gd name="connsiteX5192" fmla="*/ 4760693 w 13942035"/>
              <a:gd name="connsiteY5192" fmla="*/ 3126190 h 4247535"/>
              <a:gd name="connsiteX5193" fmla="*/ 4728614 w 13942035"/>
              <a:gd name="connsiteY5193" fmla="*/ 3126188 h 4247535"/>
              <a:gd name="connsiteX5194" fmla="*/ 4725698 w 13942035"/>
              <a:gd name="connsiteY5194" fmla="*/ 3126188 h 4247535"/>
              <a:gd name="connsiteX5195" fmla="*/ 4721460 w 13942035"/>
              <a:gd name="connsiteY5195" fmla="*/ 3126190 h 4247535"/>
              <a:gd name="connsiteX5196" fmla="*/ 4722216 w 13942035"/>
              <a:gd name="connsiteY5196" fmla="*/ 3127892 h 4247535"/>
              <a:gd name="connsiteX5197" fmla="*/ 4723940 w 13942035"/>
              <a:gd name="connsiteY5197" fmla="*/ 3145213 h 4247535"/>
              <a:gd name="connsiteX5198" fmla="*/ 4711672 w 13942035"/>
              <a:gd name="connsiteY5198" fmla="*/ 3145213 h 4247535"/>
              <a:gd name="connsiteX5199" fmla="*/ 4699151 w 13942035"/>
              <a:gd name="connsiteY5199" fmla="*/ 3142422 h 4247535"/>
              <a:gd name="connsiteX5200" fmla="*/ 4690700 w 13942035"/>
              <a:gd name="connsiteY5200" fmla="*/ 3144884 h 4247535"/>
              <a:gd name="connsiteX5201" fmla="*/ 4679035 w 13942035"/>
              <a:gd name="connsiteY5201" fmla="*/ 3144884 h 4247535"/>
              <a:gd name="connsiteX5202" fmla="*/ 4667370 w 13942035"/>
              <a:gd name="connsiteY5202" fmla="*/ 3144884 h 4247535"/>
              <a:gd name="connsiteX5203" fmla="*/ 4655705 w 13942035"/>
              <a:gd name="connsiteY5203" fmla="*/ 3144882 h 4247535"/>
              <a:gd name="connsiteX5204" fmla="*/ 4644040 w 13942035"/>
              <a:gd name="connsiteY5204" fmla="*/ 3144882 h 4247535"/>
              <a:gd name="connsiteX5205" fmla="*/ 4632373 w 13942035"/>
              <a:gd name="connsiteY5205" fmla="*/ 3144884 h 4247535"/>
              <a:gd name="connsiteX5206" fmla="*/ 4620711 w 13942035"/>
              <a:gd name="connsiteY5206" fmla="*/ 3126188 h 4247535"/>
              <a:gd name="connsiteX5207" fmla="*/ 4609044 w 13942035"/>
              <a:gd name="connsiteY5207" fmla="*/ 3126190 h 4247535"/>
              <a:gd name="connsiteX5208" fmla="*/ 4609044 w 13942035"/>
              <a:gd name="connsiteY5208" fmla="*/ 3144884 h 4247535"/>
              <a:gd name="connsiteX5209" fmla="*/ 4597381 w 13942035"/>
              <a:gd name="connsiteY5209" fmla="*/ 3144884 h 4247535"/>
              <a:gd name="connsiteX5210" fmla="*/ 4574047 w 13942035"/>
              <a:gd name="connsiteY5210" fmla="*/ 3144882 h 4247535"/>
              <a:gd name="connsiteX5211" fmla="*/ 4564074 w 13942035"/>
              <a:gd name="connsiteY5211" fmla="*/ 3144884 h 4247535"/>
              <a:gd name="connsiteX5212" fmla="*/ 4564429 w 13942035"/>
              <a:gd name="connsiteY5212" fmla="*/ 3145215 h 4247535"/>
              <a:gd name="connsiteX5213" fmla="*/ 4527621 w 13942035"/>
              <a:gd name="connsiteY5213" fmla="*/ 3145215 h 4247535"/>
              <a:gd name="connsiteX5214" fmla="*/ 4515350 w 13942035"/>
              <a:gd name="connsiteY5214" fmla="*/ 3227336 h 4247535"/>
              <a:gd name="connsiteX5215" fmla="*/ 4503082 w 13942035"/>
              <a:gd name="connsiteY5215" fmla="*/ 3227336 h 4247535"/>
              <a:gd name="connsiteX5216" fmla="*/ 4490811 w 13942035"/>
              <a:gd name="connsiteY5216" fmla="*/ 3227336 h 4247535"/>
              <a:gd name="connsiteX5217" fmla="*/ 4478542 w 13942035"/>
              <a:gd name="connsiteY5217" fmla="*/ 3227336 h 4247535"/>
              <a:gd name="connsiteX5218" fmla="*/ 4466270 w 13942035"/>
              <a:gd name="connsiteY5218" fmla="*/ 3227339 h 4247535"/>
              <a:gd name="connsiteX5219" fmla="*/ 4429461 w 13942035"/>
              <a:gd name="connsiteY5219" fmla="*/ 3227339 h 4247535"/>
              <a:gd name="connsiteX5220" fmla="*/ 4441730 w 13942035"/>
              <a:gd name="connsiteY5220" fmla="*/ 3186275 h 4247535"/>
              <a:gd name="connsiteX5221" fmla="*/ 4368110 w 13942035"/>
              <a:gd name="connsiteY5221" fmla="*/ 3186275 h 4247535"/>
              <a:gd name="connsiteX5222" fmla="*/ 4269952 w 13942035"/>
              <a:gd name="connsiteY5222" fmla="*/ 3186274 h 4247535"/>
              <a:gd name="connsiteX5223" fmla="*/ 4233143 w 13942035"/>
              <a:gd name="connsiteY5223" fmla="*/ 3145215 h 4247535"/>
              <a:gd name="connsiteX5224" fmla="*/ 4220870 w 13942035"/>
              <a:gd name="connsiteY5224" fmla="*/ 3145213 h 4247535"/>
              <a:gd name="connsiteX5225" fmla="*/ 4214737 w 13942035"/>
              <a:gd name="connsiteY5225" fmla="*/ 3144573 h 4247535"/>
              <a:gd name="connsiteX5226" fmla="*/ 4216193 w 13942035"/>
              <a:gd name="connsiteY5226" fmla="*/ 3142432 h 4247535"/>
              <a:gd name="connsiteX5227" fmla="*/ 4142430 w 13942035"/>
              <a:gd name="connsiteY5227" fmla="*/ 3133201 h 4247535"/>
              <a:gd name="connsiteX5228" fmla="*/ 4119098 w 13942035"/>
              <a:gd name="connsiteY5228" fmla="*/ 3107495 h 4247535"/>
              <a:gd name="connsiteX5229" fmla="*/ 4137861 w 13942035"/>
              <a:gd name="connsiteY5229" fmla="*/ 3098906 h 4247535"/>
              <a:gd name="connsiteX5230" fmla="*/ 4118110 w 13942035"/>
              <a:gd name="connsiteY5230" fmla="*/ 3086830 h 4247535"/>
              <a:gd name="connsiteX5231" fmla="*/ 4108035 w 13942035"/>
              <a:gd name="connsiteY5231" fmla="*/ 3074836 h 4247535"/>
              <a:gd name="connsiteX5232" fmla="*/ 4097229 w 13942035"/>
              <a:gd name="connsiteY5232" fmla="*/ 3079454 h 4247535"/>
              <a:gd name="connsiteX5233" fmla="*/ 4084104 w 13942035"/>
              <a:gd name="connsiteY5233" fmla="*/ 3088802 h 4247535"/>
              <a:gd name="connsiteX5234" fmla="*/ 4070979 w 13942035"/>
              <a:gd name="connsiteY5234" fmla="*/ 3088802 h 4247535"/>
              <a:gd name="connsiteX5235" fmla="*/ 4060774 w 13942035"/>
              <a:gd name="connsiteY5235" fmla="*/ 3088799 h 4247535"/>
              <a:gd name="connsiteX5236" fmla="*/ 4049107 w 13942035"/>
              <a:gd name="connsiteY5236" fmla="*/ 3070107 h 4247535"/>
              <a:gd name="connsiteX5237" fmla="*/ 4025778 w 13942035"/>
              <a:gd name="connsiteY5237" fmla="*/ 3088802 h 4247535"/>
              <a:gd name="connsiteX5238" fmla="*/ 4014111 w 13942035"/>
              <a:gd name="connsiteY5238" fmla="*/ 3088802 h 4247535"/>
              <a:gd name="connsiteX5239" fmla="*/ 4002446 w 13942035"/>
              <a:gd name="connsiteY5239" fmla="*/ 3088799 h 4247535"/>
              <a:gd name="connsiteX5240" fmla="*/ 4037440 w 13942035"/>
              <a:gd name="connsiteY5240" fmla="*/ 3070107 h 4247535"/>
              <a:gd name="connsiteX5241" fmla="*/ 4025778 w 13942035"/>
              <a:gd name="connsiteY5241" fmla="*/ 3070107 h 4247535"/>
              <a:gd name="connsiteX5242" fmla="*/ 4018487 w 13942035"/>
              <a:gd name="connsiteY5242" fmla="*/ 3070106 h 4247535"/>
              <a:gd name="connsiteX5243" fmla="*/ 4014111 w 13942035"/>
              <a:gd name="connsiteY5243" fmla="*/ 3070107 h 4247535"/>
              <a:gd name="connsiteX5244" fmla="*/ 4002444 w 13942035"/>
              <a:gd name="connsiteY5244" fmla="*/ 3070106 h 4247535"/>
              <a:gd name="connsiteX5245" fmla="*/ 3990781 w 13942035"/>
              <a:gd name="connsiteY5245" fmla="*/ 3070106 h 4247535"/>
              <a:gd name="connsiteX5246" fmla="*/ 3979114 w 13942035"/>
              <a:gd name="connsiteY5246" fmla="*/ 3070106 h 4247535"/>
              <a:gd name="connsiteX5247" fmla="*/ 3967450 w 13942035"/>
              <a:gd name="connsiteY5247" fmla="*/ 3070106 h 4247535"/>
              <a:gd name="connsiteX5248" fmla="*/ 3955514 w 13942035"/>
              <a:gd name="connsiteY5248" fmla="*/ 3063729 h 4247535"/>
              <a:gd name="connsiteX5249" fmla="*/ 3955340 w 13942035"/>
              <a:gd name="connsiteY5249" fmla="*/ 3063735 h 4247535"/>
              <a:gd name="connsiteX5250" fmla="*/ 3934967 w 13942035"/>
              <a:gd name="connsiteY5250" fmla="*/ 3065874 h 4247535"/>
              <a:gd name="connsiteX5251" fmla="*/ 3936828 w 13942035"/>
              <a:gd name="connsiteY5251" fmla="*/ 3067769 h 4247535"/>
              <a:gd name="connsiteX5252" fmla="*/ 3944118 w 13942035"/>
              <a:gd name="connsiteY5252" fmla="*/ 3070107 h 4247535"/>
              <a:gd name="connsiteX5253" fmla="*/ 3955787 w 13942035"/>
              <a:gd name="connsiteY5253" fmla="*/ 3070107 h 4247535"/>
              <a:gd name="connsiteX5254" fmla="*/ 3990781 w 13942035"/>
              <a:gd name="connsiteY5254" fmla="*/ 3088799 h 4247535"/>
              <a:gd name="connsiteX5255" fmla="*/ 3996614 w 13942035"/>
              <a:gd name="connsiteY5255" fmla="*/ 3098148 h 4247535"/>
              <a:gd name="connsiteX5256" fmla="*/ 4000360 w 13942035"/>
              <a:gd name="connsiteY5256" fmla="*/ 3104154 h 4247535"/>
              <a:gd name="connsiteX5257" fmla="*/ 4012282 w 13942035"/>
              <a:gd name="connsiteY5257" fmla="*/ 3104154 h 4247535"/>
              <a:gd name="connsiteX5258" fmla="*/ 4049092 w 13942035"/>
              <a:gd name="connsiteY5258" fmla="*/ 3104154 h 4247535"/>
              <a:gd name="connsiteX5259" fmla="*/ 4043597 w 13942035"/>
              <a:gd name="connsiteY5259" fmla="*/ 3107494 h 4247535"/>
              <a:gd name="connsiteX5260" fmla="*/ 4039900 w 13942035"/>
              <a:gd name="connsiteY5260" fmla="*/ 3109745 h 4247535"/>
              <a:gd name="connsiteX5261" fmla="*/ 4047651 w 13942035"/>
              <a:gd name="connsiteY5261" fmla="*/ 3116844 h 4247535"/>
              <a:gd name="connsiteX5262" fmla="*/ 4049107 w 13942035"/>
              <a:gd name="connsiteY5262" fmla="*/ 3126190 h 4247535"/>
              <a:gd name="connsiteX5263" fmla="*/ 4060774 w 13942035"/>
              <a:gd name="connsiteY5263" fmla="*/ 3126188 h 4247535"/>
              <a:gd name="connsiteX5264" fmla="*/ 4049108 w 13942035"/>
              <a:gd name="connsiteY5264" fmla="*/ 3107495 h 4247535"/>
              <a:gd name="connsiteX5265" fmla="*/ 4084104 w 13942035"/>
              <a:gd name="connsiteY5265" fmla="*/ 3107495 h 4247535"/>
              <a:gd name="connsiteX5266" fmla="*/ 4119100 w 13942035"/>
              <a:gd name="connsiteY5266" fmla="*/ 3144884 h 4247535"/>
              <a:gd name="connsiteX5267" fmla="*/ 4119098 w 13942035"/>
              <a:gd name="connsiteY5267" fmla="*/ 3163577 h 4247535"/>
              <a:gd name="connsiteX5268" fmla="*/ 4107433 w 13942035"/>
              <a:gd name="connsiteY5268" fmla="*/ 3163577 h 4247535"/>
              <a:gd name="connsiteX5269" fmla="*/ 4095769 w 13942035"/>
              <a:gd name="connsiteY5269" fmla="*/ 3163577 h 4247535"/>
              <a:gd name="connsiteX5270" fmla="*/ 4084104 w 13942035"/>
              <a:gd name="connsiteY5270" fmla="*/ 3163577 h 4247535"/>
              <a:gd name="connsiteX5271" fmla="*/ 4080618 w 13942035"/>
              <a:gd name="connsiteY5271" fmla="*/ 3159235 h 4247535"/>
              <a:gd name="connsiteX5272" fmla="*/ 4078231 w 13942035"/>
              <a:gd name="connsiteY5272" fmla="*/ 3165743 h 4247535"/>
              <a:gd name="connsiteX5273" fmla="*/ 4036825 w 13942035"/>
              <a:gd name="connsiteY5273" fmla="*/ 3186275 h 4247535"/>
              <a:gd name="connsiteX5274" fmla="*/ 4031646 w 13942035"/>
              <a:gd name="connsiteY5274" fmla="*/ 3151629 h 4247535"/>
              <a:gd name="connsiteX5275" fmla="*/ 4031228 w 13942035"/>
              <a:gd name="connsiteY5275" fmla="*/ 3151251 h 4247535"/>
              <a:gd name="connsiteX5276" fmla="*/ 4022859 w 13942035"/>
              <a:gd name="connsiteY5276" fmla="*/ 3154230 h 4247535"/>
              <a:gd name="connsiteX5277" fmla="*/ 4014111 w 13942035"/>
              <a:gd name="connsiteY5277" fmla="*/ 3163577 h 4247535"/>
              <a:gd name="connsiteX5278" fmla="*/ 4003902 w 13942035"/>
              <a:gd name="connsiteY5278" fmla="*/ 3161243 h 4247535"/>
              <a:gd name="connsiteX5279" fmla="*/ 4002475 w 13942035"/>
              <a:gd name="connsiteY5279" fmla="*/ 3145213 h 4247535"/>
              <a:gd name="connsiteX5280" fmla="*/ 3987740 w 13942035"/>
              <a:gd name="connsiteY5280" fmla="*/ 3145215 h 4247535"/>
              <a:gd name="connsiteX5281" fmla="*/ 3963201 w 13942035"/>
              <a:gd name="connsiteY5281" fmla="*/ 3145215 h 4247535"/>
              <a:gd name="connsiteX5282" fmla="*/ 3940196 w 13942035"/>
              <a:gd name="connsiteY5282" fmla="*/ 3145215 h 4247535"/>
              <a:gd name="connsiteX5283" fmla="*/ 3933960 w 13942035"/>
              <a:gd name="connsiteY5283" fmla="*/ 3145213 h 4247535"/>
              <a:gd name="connsiteX5284" fmla="*/ 3945760 w 13942035"/>
              <a:gd name="connsiteY5284" fmla="*/ 3147805 h 4247535"/>
              <a:gd name="connsiteX5285" fmla="*/ 3944118 w 13942035"/>
              <a:gd name="connsiteY5285" fmla="*/ 3163577 h 4247535"/>
              <a:gd name="connsiteX5286" fmla="*/ 3955785 w 13942035"/>
              <a:gd name="connsiteY5286" fmla="*/ 3163578 h 4247535"/>
              <a:gd name="connsiteX5287" fmla="*/ 3990781 w 13942035"/>
              <a:gd name="connsiteY5287" fmla="*/ 3163578 h 4247535"/>
              <a:gd name="connsiteX5288" fmla="*/ 3955787 w 13942035"/>
              <a:gd name="connsiteY5288" fmla="*/ 3182273 h 4247535"/>
              <a:gd name="connsiteX5289" fmla="*/ 3944118 w 13942035"/>
              <a:gd name="connsiteY5289" fmla="*/ 3182271 h 4247535"/>
              <a:gd name="connsiteX5290" fmla="*/ 3920788 w 13942035"/>
              <a:gd name="connsiteY5290" fmla="*/ 3163578 h 4247535"/>
              <a:gd name="connsiteX5291" fmla="*/ 3909124 w 13942035"/>
              <a:gd name="connsiteY5291" fmla="*/ 3163578 h 4247535"/>
              <a:gd name="connsiteX5292" fmla="*/ 3897457 w 13942035"/>
              <a:gd name="connsiteY5292" fmla="*/ 3163578 h 4247535"/>
              <a:gd name="connsiteX5293" fmla="*/ 3876536 w 13942035"/>
              <a:gd name="connsiteY5293" fmla="*/ 3157782 h 4247535"/>
              <a:gd name="connsiteX5294" fmla="*/ 3875780 w 13942035"/>
              <a:gd name="connsiteY5294" fmla="*/ 3165743 h 4247535"/>
              <a:gd name="connsiteX5295" fmla="*/ 3865041 w 13942035"/>
              <a:gd name="connsiteY5295" fmla="*/ 3186275 h 4247535"/>
              <a:gd name="connsiteX5296" fmla="*/ 3852773 w 13942035"/>
              <a:gd name="connsiteY5296" fmla="*/ 3186275 h 4247535"/>
              <a:gd name="connsiteX5297" fmla="*/ 3852775 w 13942035"/>
              <a:gd name="connsiteY5297" fmla="*/ 3163577 h 4247535"/>
              <a:gd name="connsiteX5298" fmla="*/ 3852773 w 13942035"/>
              <a:gd name="connsiteY5298" fmla="*/ 3162536 h 4247535"/>
              <a:gd name="connsiteX5299" fmla="*/ 3852773 w 13942035"/>
              <a:gd name="connsiteY5299" fmla="*/ 3151140 h 4247535"/>
              <a:gd name="connsiteX5300" fmla="*/ 3839133 w 13942035"/>
              <a:gd name="connsiteY5300" fmla="*/ 3147221 h 4247535"/>
              <a:gd name="connsiteX5301" fmla="*/ 3828672 w 13942035"/>
              <a:gd name="connsiteY5301" fmla="*/ 3146174 h 4247535"/>
              <a:gd name="connsiteX5302" fmla="*/ 3827775 w 13942035"/>
              <a:gd name="connsiteY5302" fmla="*/ 3145215 h 4247535"/>
              <a:gd name="connsiteX5303" fmla="*/ 3819102 w 13942035"/>
              <a:gd name="connsiteY5303" fmla="*/ 3145213 h 4247535"/>
              <a:gd name="connsiteX5304" fmla="*/ 3828672 w 13942035"/>
              <a:gd name="connsiteY5304" fmla="*/ 3146174 h 4247535"/>
              <a:gd name="connsiteX5305" fmla="*/ 3836215 w 13942035"/>
              <a:gd name="connsiteY5305" fmla="*/ 3154232 h 4247535"/>
              <a:gd name="connsiteX5306" fmla="*/ 3827464 w 13942035"/>
              <a:gd name="connsiteY5306" fmla="*/ 3163578 h 4247535"/>
              <a:gd name="connsiteX5307" fmla="*/ 3804135 w 13942035"/>
              <a:gd name="connsiteY5307" fmla="*/ 3163578 h 4247535"/>
              <a:gd name="connsiteX5308" fmla="*/ 3792468 w 13942035"/>
              <a:gd name="connsiteY5308" fmla="*/ 3163577 h 4247535"/>
              <a:gd name="connsiteX5309" fmla="*/ 3782263 w 13942035"/>
              <a:gd name="connsiteY5309" fmla="*/ 3163578 h 4247535"/>
              <a:gd name="connsiteX5310" fmla="*/ 3772052 w 13942035"/>
              <a:gd name="connsiteY5310" fmla="*/ 3163578 h 4247535"/>
              <a:gd name="connsiteX5311" fmla="*/ 3769140 w 13942035"/>
              <a:gd name="connsiteY5311" fmla="*/ 3163577 h 4247535"/>
              <a:gd name="connsiteX5312" fmla="*/ 3734144 w 13942035"/>
              <a:gd name="connsiteY5312" fmla="*/ 3163578 h 4247535"/>
              <a:gd name="connsiteX5313" fmla="*/ 3722477 w 13942035"/>
              <a:gd name="connsiteY5313" fmla="*/ 3163578 h 4247535"/>
              <a:gd name="connsiteX5314" fmla="*/ 3710814 w 13942035"/>
              <a:gd name="connsiteY5314" fmla="*/ 3163578 h 4247535"/>
              <a:gd name="connsiteX5315" fmla="*/ 3699145 w 13942035"/>
              <a:gd name="connsiteY5315" fmla="*/ 3144882 h 4247535"/>
              <a:gd name="connsiteX5316" fmla="*/ 3696146 w 13942035"/>
              <a:gd name="connsiteY5316" fmla="*/ 3140074 h 4247535"/>
              <a:gd name="connsiteX5317" fmla="*/ 3690768 w 13942035"/>
              <a:gd name="connsiteY5317" fmla="*/ 3138799 h 4247535"/>
              <a:gd name="connsiteX5318" fmla="*/ 3676392 w 13942035"/>
              <a:gd name="connsiteY5318" fmla="*/ 3124685 h 4247535"/>
              <a:gd name="connsiteX5319" fmla="*/ 3673385 w 13942035"/>
              <a:gd name="connsiteY5319" fmla="*/ 3121167 h 4247535"/>
              <a:gd name="connsiteX5320" fmla="*/ 3661235 w 13942035"/>
              <a:gd name="connsiteY5320" fmla="*/ 3116844 h 4247535"/>
              <a:gd name="connsiteX5321" fmla="*/ 3617490 w 13942035"/>
              <a:gd name="connsiteY5321" fmla="*/ 3107495 h 4247535"/>
              <a:gd name="connsiteX5322" fmla="*/ 3605823 w 13942035"/>
              <a:gd name="connsiteY5322" fmla="*/ 3107494 h 4247535"/>
              <a:gd name="connsiteX5323" fmla="*/ 3594158 w 13942035"/>
              <a:gd name="connsiteY5323" fmla="*/ 3107495 h 4247535"/>
              <a:gd name="connsiteX5324" fmla="*/ 3547497 w 13942035"/>
              <a:gd name="connsiteY5324" fmla="*/ 3088799 h 4247535"/>
              <a:gd name="connsiteX5325" fmla="*/ 3534372 w 13942035"/>
              <a:gd name="connsiteY5325" fmla="*/ 3088802 h 4247535"/>
              <a:gd name="connsiteX5326" fmla="*/ 3515417 w 13942035"/>
              <a:gd name="connsiteY5326" fmla="*/ 3088799 h 4247535"/>
              <a:gd name="connsiteX5327" fmla="*/ 3512502 w 13942035"/>
              <a:gd name="connsiteY5327" fmla="*/ 3088799 h 4247535"/>
              <a:gd name="connsiteX5328" fmla="*/ 3500836 w 13942035"/>
              <a:gd name="connsiteY5328" fmla="*/ 3088802 h 4247535"/>
              <a:gd name="connsiteX5329" fmla="*/ 3500836 w 13942035"/>
              <a:gd name="connsiteY5329" fmla="*/ 3107495 h 4247535"/>
              <a:gd name="connsiteX5330" fmla="*/ 3559161 w 13942035"/>
              <a:gd name="connsiteY5330" fmla="*/ 3126190 h 4247535"/>
              <a:gd name="connsiteX5331" fmla="*/ 3570826 w 13942035"/>
              <a:gd name="connsiteY5331" fmla="*/ 3126190 h 4247535"/>
              <a:gd name="connsiteX5332" fmla="*/ 3582493 w 13942035"/>
              <a:gd name="connsiteY5332" fmla="*/ 3144884 h 4247535"/>
              <a:gd name="connsiteX5333" fmla="*/ 3594156 w 13942035"/>
              <a:gd name="connsiteY5333" fmla="*/ 3144884 h 4247535"/>
              <a:gd name="connsiteX5334" fmla="*/ 3629154 w 13942035"/>
              <a:gd name="connsiteY5334" fmla="*/ 3163577 h 4247535"/>
              <a:gd name="connsiteX5335" fmla="*/ 3627696 w 13942035"/>
              <a:gd name="connsiteY5335" fmla="*/ 3163578 h 4247535"/>
              <a:gd name="connsiteX5336" fmla="*/ 3621864 w 13942035"/>
              <a:gd name="connsiteY5336" fmla="*/ 3163578 h 4247535"/>
              <a:gd name="connsiteX5337" fmla="*/ 3617490 w 13942035"/>
              <a:gd name="connsiteY5337" fmla="*/ 3163577 h 4247535"/>
              <a:gd name="connsiteX5338" fmla="*/ 3594158 w 13942035"/>
              <a:gd name="connsiteY5338" fmla="*/ 3163578 h 4247535"/>
              <a:gd name="connsiteX5339" fmla="*/ 3582493 w 13942035"/>
              <a:gd name="connsiteY5339" fmla="*/ 3163578 h 4247535"/>
              <a:gd name="connsiteX5340" fmla="*/ 3579577 w 13942035"/>
              <a:gd name="connsiteY5340" fmla="*/ 3163578 h 4247535"/>
              <a:gd name="connsiteX5341" fmla="*/ 3570826 w 13942035"/>
              <a:gd name="connsiteY5341" fmla="*/ 3163578 h 4247535"/>
              <a:gd name="connsiteX5342" fmla="*/ 3570826 w 13942035"/>
              <a:gd name="connsiteY5342" fmla="*/ 3182271 h 4247535"/>
              <a:gd name="connsiteX5343" fmla="*/ 3547497 w 13942035"/>
              <a:gd name="connsiteY5343" fmla="*/ 3182271 h 4247535"/>
              <a:gd name="connsiteX5344" fmla="*/ 3524169 w 13942035"/>
              <a:gd name="connsiteY5344" fmla="*/ 3182271 h 4247535"/>
              <a:gd name="connsiteX5345" fmla="*/ 3516877 w 13942035"/>
              <a:gd name="connsiteY5345" fmla="*/ 3182271 h 4247535"/>
              <a:gd name="connsiteX5346" fmla="*/ 3511042 w 13942035"/>
              <a:gd name="connsiteY5346" fmla="*/ 3182271 h 4247535"/>
              <a:gd name="connsiteX5347" fmla="*/ 3500833 w 13942035"/>
              <a:gd name="connsiteY5347" fmla="*/ 3182271 h 4247535"/>
              <a:gd name="connsiteX5348" fmla="*/ 3497917 w 13942035"/>
              <a:gd name="connsiteY5348" fmla="*/ 3182271 h 4247535"/>
              <a:gd name="connsiteX5349" fmla="*/ 3493545 w 13942035"/>
              <a:gd name="connsiteY5349" fmla="*/ 3182273 h 4247535"/>
              <a:gd name="connsiteX5350" fmla="*/ 3492087 w 13942035"/>
              <a:gd name="connsiteY5350" fmla="*/ 3182273 h 4247535"/>
              <a:gd name="connsiteX5351" fmla="*/ 3489169 w 13942035"/>
              <a:gd name="connsiteY5351" fmla="*/ 3182271 h 4247535"/>
              <a:gd name="connsiteX5352" fmla="*/ 3477506 w 13942035"/>
              <a:gd name="connsiteY5352" fmla="*/ 3182271 h 4247535"/>
              <a:gd name="connsiteX5353" fmla="*/ 3454174 w 13942035"/>
              <a:gd name="connsiteY5353" fmla="*/ 3182271 h 4247535"/>
              <a:gd name="connsiteX5354" fmla="*/ 3443968 w 13942035"/>
              <a:gd name="connsiteY5354" fmla="*/ 3182273 h 4247535"/>
              <a:gd name="connsiteX5355" fmla="*/ 3419178 w 13942035"/>
              <a:gd name="connsiteY5355" fmla="*/ 3182273 h 4247535"/>
              <a:gd name="connsiteX5356" fmla="*/ 3407513 w 13942035"/>
              <a:gd name="connsiteY5356" fmla="*/ 3182271 h 4247535"/>
              <a:gd name="connsiteX5357" fmla="*/ 3395849 w 13942035"/>
              <a:gd name="connsiteY5357" fmla="*/ 3182273 h 4247535"/>
              <a:gd name="connsiteX5358" fmla="*/ 3384184 w 13942035"/>
              <a:gd name="connsiteY5358" fmla="*/ 3182271 h 4247535"/>
              <a:gd name="connsiteX5359" fmla="*/ 3314191 w 13942035"/>
              <a:gd name="connsiteY5359" fmla="*/ 3182273 h 4247535"/>
              <a:gd name="connsiteX5360" fmla="*/ 3302526 w 13942035"/>
              <a:gd name="connsiteY5360" fmla="*/ 3182271 h 4247535"/>
              <a:gd name="connsiteX5361" fmla="*/ 3279192 w 13942035"/>
              <a:gd name="connsiteY5361" fmla="*/ 3182273 h 4247535"/>
              <a:gd name="connsiteX5362" fmla="*/ 3244198 w 13942035"/>
              <a:gd name="connsiteY5362" fmla="*/ 3200965 h 4247535"/>
              <a:gd name="connsiteX5363" fmla="*/ 3197537 w 13942035"/>
              <a:gd name="connsiteY5363" fmla="*/ 3182273 h 4247535"/>
              <a:gd name="connsiteX5364" fmla="*/ 3185872 w 13942035"/>
              <a:gd name="connsiteY5364" fmla="*/ 3182273 h 4247535"/>
              <a:gd name="connsiteX5365" fmla="*/ 3185872 w 13942035"/>
              <a:gd name="connsiteY5365" fmla="*/ 3200967 h 4247535"/>
              <a:gd name="connsiteX5366" fmla="*/ 3069220 w 13942035"/>
              <a:gd name="connsiteY5366" fmla="*/ 3200965 h 4247535"/>
              <a:gd name="connsiteX5367" fmla="*/ 3057551 w 13942035"/>
              <a:gd name="connsiteY5367" fmla="*/ 3200967 h 4247535"/>
              <a:gd name="connsiteX5368" fmla="*/ 3045886 w 13942035"/>
              <a:gd name="connsiteY5368" fmla="*/ 3200967 h 4247535"/>
              <a:gd name="connsiteX5369" fmla="*/ 3034223 w 13942035"/>
              <a:gd name="connsiteY5369" fmla="*/ 3200967 h 4247535"/>
              <a:gd name="connsiteX5370" fmla="*/ 3022557 w 13942035"/>
              <a:gd name="connsiteY5370" fmla="*/ 3200967 h 4247535"/>
              <a:gd name="connsiteX5371" fmla="*/ 3010890 w 13942035"/>
              <a:gd name="connsiteY5371" fmla="*/ 3200967 h 4247535"/>
              <a:gd name="connsiteX5372" fmla="*/ 3005059 w 13942035"/>
              <a:gd name="connsiteY5372" fmla="*/ 3200965 h 4247535"/>
              <a:gd name="connsiteX5373" fmla="*/ 2999225 w 13942035"/>
              <a:gd name="connsiteY5373" fmla="*/ 3200965 h 4247535"/>
              <a:gd name="connsiteX5374" fmla="*/ 2987562 w 13942035"/>
              <a:gd name="connsiteY5374" fmla="*/ 3200965 h 4247535"/>
              <a:gd name="connsiteX5375" fmla="*/ 2859241 w 13942035"/>
              <a:gd name="connsiteY5375" fmla="*/ 3200965 h 4247535"/>
              <a:gd name="connsiteX5376" fmla="*/ 2812580 w 13942035"/>
              <a:gd name="connsiteY5376" fmla="*/ 3200967 h 4247535"/>
              <a:gd name="connsiteX5377" fmla="*/ 2765919 w 13942035"/>
              <a:gd name="connsiteY5377" fmla="*/ 3200967 h 4247535"/>
              <a:gd name="connsiteX5378" fmla="*/ 2754254 w 13942035"/>
              <a:gd name="connsiteY5378" fmla="*/ 3200965 h 4247535"/>
              <a:gd name="connsiteX5379" fmla="*/ 2739673 w 13942035"/>
              <a:gd name="connsiteY5379" fmla="*/ 3200965 h 4247535"/>
              <a:gd name="connsiteX5380" fmla="*/ 2714884 w 13942035"/>
              <a:gd name="connsiteY5380" fmla="*/ 3200965 h 4247535"/>
              <a:gd name="connsiteX5381" fmla="*/ 2707593 w 13942035"/>
              <a:gd name="connsiteY5381" fmla="*/ 3200967 h 4247535"/>
              <a:gd name="connsiteX5382" fmla="*/ 2695926 w 13942035"/>
              <a:gd name="connsiteY5382" fmla="*/ 3200967 h 4247535"/>
              <a:gd name="connsiteX5383" fmla="*/ 2684261 w 13942035"/>
              <a:gd name="connsiteY5383" fmla="*/ 3200965 h 4247535"/>
              <a:gd name="connsiteX5384" fmla="*/ 2672596 w 13942035"/>
              <a:gd name="connsiteY5384" fmla="*/ 3200965 h 4247535"/>
              <a:gd name="connsiteX5385" fmla="*/ 2649265 w 13942035"/>
              <a:gd name="connsiteY5385" fmla="*/ 3182273 h 4247535"/>
              <a:gd name="connsiteX5386" fmla="*/ 2579274 w 13942035"/>
              <a:gd name="connsiteY5386" fmla="*/ 3182271 h 4247535"/>
              <a:gd name="connsiteX5387" fmla="*/ 2590939 w 13942035"/>
              <a:gd name="connsiteY5387" fmla="*/ 3182271 h 4247535"/>
              <a:gd name="connsiteX5388" fmla="*/ 2614269 w 13942035"/>
              <a:gd name="connsiteY5388" fmla="*/ 3163578 h 4247535"/>
              <a:gd name="connsiteX5389" fmla="*/ 2625936 w 13942035"/>
              <a:gd name="connsiteY5389" fmla="*/ 3163578 h 4247535"/>
              <a:gd name="connsiteX5390" fmla="*/ 2637602 w 13942035"/>
              <a:gd name="connsiteY5390" fmla="*/ 3163577 h 4247535"/>
              <a:gd name="connsiteX5391" fmla="*/ 2672596 w 13942035"/>
              <a:gd name="connsiteY5391" fmla="*/ 3182271 h 4247535"/>
              <a:gd name="connsiteX5392" fmla="*/ 2678429 w 13942035"/>
              <a:gd name="connsiteY5392" fmla="*/ 3182271 h 4247535"/>
              <a:gd name="connsiteX5393" fmla="*/ 2684261 w 13942035"/>
              <a:gd name="connsiteY5393" fmla="*/ 3182271 h 4247535"/>
              <a:gd name="connsiteX5394" fmla="*/ 2689002 w 13942035"/>
              <a:gd name="connsiteY5394" fmla="*/ 3182271 h 4247535"/>
              <a:gd name="connsiteX5395" fmla="*/ 2695926 w 13942035"/>
              <a:gd name="connsiteY5395" fmla="*/ 3182271 h 4247535"/>
              <a:gd name="connsiteX5396" fmla="*/ 2707591 w 13942035"/>
              <a:gd name="connsiteY5396" fmla="*/ 3182273 h 4247535"/>
              <a:gd name="connsiteX5397" fmla="*/ 2707593 w 13942035"/>
              <a:gd name="connsiteY5397" fmla="*/ 3163578 h 4247535"/>
              <a:gd name="connsiteX5398" fmla="*/ 2719256 w 13942035"/>
              <a:gd name="connsiteY5398" fmla="*/ 3163578 h 4247535"/>
              <a:gd name="connsiteX5399" fmla="*/ 2730923 w 13942035"/>
              <a:gd name="connsiteY5399" fmla="*/ 3182273 h 4247535"/>
              <a:gd name="connsiteX5400" fmla="*/ 2765919 w 13942035"/>
              <a:gd name="connsiteY5400" fmla="*/ 3182271 h 4247535"/>
              <a:gd name="connsiteX5401" fmla="*/ 2765919 w 13942035"/>
              <a:gd name="connsiteY5401" fmla="*/ 3163578 h 4247535"/>
              <a:gd name="connsiteX5402" fmla="*/ 2789250 w 13942035"/>
              <a:gd name="connsiteY5402" fmla="*/ 3163578 h 4247535"/>
              <a:gd name="connsiteX5403" fmla="*/ 2800917 w 13942035"/>
              <a:gd name="connsiteY5403" fmla="*/ 3144882 h 4247535"/>
              <a:gd name="connsiteX5404" fmla="*/ 2812580 w 13942035"/>
              <a:gd name="connsiteY5404" fmla="*/ 3144882 h 4247535"/>
              <a:gd name="connsiteX5405" fmla="*/ 2835909 w 13942035"/>
              <a:gd name="connsiteY5405" fmla="*/ 3144882 h 4247535"/>
              <a:gd name="connsiteX5406" fmla="*/ 2847574 w 13942035"/>
              <a:gd name="connsiteY5406" fmla="*/ 3144882 h 4247535"/>
              <a:gd name="connsiteX5407" fmla="*/ 2859241 w 13942035"/>
              <a:gd name="connsiteY5407" fmla="*/ 3163578 h 4247535"/>
              <a:gd name="connsiteX5408" fmla="*/ 2870908 w 13942035"/>
              <a:gd name="connsiteY5408" fmla="*/ 3163578 h 4247535"/>
              <a:gd name="connsiteX5409" fmla="*/ 2894238 w 13942035"/>
              <a:gd name="connsiteY5409" fmla="*/ 3182273 h 4247535"/>
              <a:gd name="connsiteX5410" fmla="*/ 2894238 w 13942035"/>
              <a:gd name="connsiteY5410" fmla="*/ 3163577 h 4247535"/>
              <a:gd name="connsiteX5411" fmla="*/ 2882573 w 13942035"/>
              <a:gd name="connsiteY5411" fmla="*/ 3163577 h 4247535"/>
              <a:gd name="connsiteX5412" fmla="*/ 2905903 w 13942035"/>
              <a:gd name="connsiteY5412" fmla="*/ 3144882 h 4247535"/>
              <a:gd name="connsiteX5413" fmla="*/ 2894238 w 13942035"/>
              <a:gd name="connsiteY5413" fmla="*/ 3144882 h 4247535"/>
              <a:gd name="connsiteX5414" fmla="*/ 2882573 w 13942035"/>
              <a:gd name="connsiteY5414" fmla="*/ 3144882 h 4247535"/>
              <a:gd name="connsiteX5415" fmla="*/ 2859241 w 13942035"/>
              <a:gd name="connsiteY5415" fmla="*/ 3126190 h 4247535"/>
              <a:gd name="connsiteX5416" fmla="*/ 2882575 w 13942035"/>
              <a:gd name="connsiteY5416" fmla="*/ 3126188 h 4247535"/>
              <a:gd name="connsiteX5417" fmla="*/ 2917569 w 13942035"/>
              <a:gd name="connsiteY5417" fmla="*/ 3144884 h 4247535"/>
              <a:gd name="connsiteX5418" fmla="*/ 2929234 w 13942035"/>
              <a:gd name="connsiteY5418" fmla="*/ 3144884 h 4247535"/>
              <a:gd name="connsiteX5419" fmla="*/ 2940901 w 13942035"/>
              <a:gd name="connsiteY5419" fmla="*/ 3144884 h 4247535"/>
              <a:gd name="connsiteX5420" fmla="*/ 2987562 w 13942035"/>
              <a:gd name="connsiteY5420" fmla="*/ 3144884 h 4247535"/>
              <a:gd name="connsiteX5421" fmla="*/ 2999225 w 13942035"/>
              <a:gd name="connsiteY5421" fmla="*/ 3163577 h 4247535"/>
              <a:gd name="connsiteX5422" fmla="*/ 3010892 w 13942035"/>
              <a:gd name="connsiteY5422" fmla="*/ 3163578 h 4247535"/>
              <a:gd name="connsiteX5423" fmla="*/ 3034221 w 13942035"/>
              <a:gd name="connsiteY5423" fmla="*/ 3163578 h 4247535"/>
              <a:gd name="connsiteX5424" fmla="*/ 3045886 w 13942035"/>
              <a:gd name="connsiteY5424" fmla="*/ 3163577 h 4247535"/>
              <a:gd name="connsiteX5425" fmla="*/ 3034223 w 13942035"/>
              <a:gd name="connsiteY5425" fmla="*/ 3144884 h 4247535"/>
              <a:gd name="connsiteX5426" fmla="*/ 3045888 w 13942035"/>
              <a:gd name="connsiteY5426" fmla="*/ 3144882 h 4247535"/>
              <a:gd name="connsiteX5427" fmla="*/ 3057553 w 13942035"/>
              <a:gd name="connsiteY5427" fmla="*/ 3163578 h 4247535"/>
              <a:gd name="connsiteX5428" fmla="*/ 3092550 w 13942035"/>
              <a:gd name="connsiteY5428" fmla="*/ 3182273 h 4247535"/>
              <a:gd name="connsiteX5429" fmla="*/ 3104214 w 13942035"/>
              <a:gd name="connsiteY5429" fmla="*/ 3182273 h 4247535"/>
              <a:gd name="connsiteX5430" fmla="*/ 3092550 w 13942035"/>
              <a:gd name="connsiteY5430" fmla="*/ 3144884 h 4247535"/>
              <a:gd name="connsiteX5431" fmla="*/ 3127544 w 13942035"/>
              <a:gd name="connsiteY5431" fmla="*/ 3144882 h 4247535"/>
              <a:gd name="connsiteX5432" fmla="*/ 3147961 w 13942035"/>
              <a:gd name="connsiteY5432" fmla="*/ 3144884 h 4247535"/>
              <a:gd name="connsiteX5433" fmla="*/ 3162538 w 13942035"/>
              <a:gd name="connsiteY5433" fmla="*/ 3144882 h 4247535"/>
              <a:gd name="connsiteX5434" fmla="*/ 3139211 w 13942035"/>
              <a:gd name="connsiteY5434" fmla="*/ 3163577 h 4247535"/>
              <a:gd name="connsiteX5435" fmla="*/ 3185872 w 13942035"/>
              <a:gd name="connsiteY5435" fmla="*/ 3163578 h 4247535"/>
              <a:gd name="connsiteX5436" fmla="*/ 3185872 w 13942035"/>
              <a:gd name="connsiteY5436" fmla="*/ 3144884 h 4247535"/>
              <a:gd name="connsiteX5437" fmla="*/ 3197539 w 13942035"/>
              <a:gd name="connsiteY5437" fmla="*/ 3144882 h 4247535"/>
              <a:gd name="connsiteX5438" fmla="*/ 3206285 w 13942035"/>
              <a:gd name="connsiteY5438" fmla="*/ 3144882 h 4247535"/>
              <a:gd name="connsiteX5439" fmla="*/ 3209203 w 13942035"/>
              <a:gd name="connsiteY5439" fmla="*/ 3144882 h 4247535"/>
              <a:gd name="connsiteX5440" fmla="*/ 3220866 w 13942035"/>
              <a:gd name="connsiteY5440" fmla="*/ 3144882 h 4247535"/>
              <a:gd name="connsiteX5441" fmla="*/ 3232531 w 13942035"/>
              <a:gd name="connsiteY5441" fmla="*/ 3144882 h 4247535"/>
              <a:gd name="connsiteX5442" fmla="*/ 3232533 w 13942035"/>
              <a:gd name="connsiteY5442" fmla="*/ 3126188 h 4247535"/>
              <a:gd name="connsiteX5443" fmla="*/ 3244196 w 13942035"/>
              <a:gd name="connsiteY5443" fmla="*/ 3126190 h 4247535"/>
              <a:gd name="connsiteX5444" fmla="*/ 3279192 w 13942035"/>
              <a:gd name="connsiteY5444" fmla="*/ 3126190 h 4247535"/>
              <a:gd name="connsiteX5445" fmla="*/ 3290859 w 13942035"/>
              <a:gd name="connsiteY5445" fmla="*/ 3126188 h 4247535"/>
              <a:gd name="connsiteX5446" fmla="*/ 3302526 w 13942035"/>
              <a:gd name="connsiteY5446" fmla="*/ 3126188 h 4247535"/>
              <a:gd name="connsiteX5447" fmla="*/ 3314191 w 13942035"/>
              <a:gd name="connsiteY5447" fmla="*/ 3126190 h 4247535"/>
              <a:gd name="connsiteX5448" fmla="*/ 3320023 w 13942035"/>
              <a:gd name="connsiteY5448" fmla="*/ 3126190 h 4247535"/>
              <a:gd name="connsiteX5449" fmla="*/ 3325856 w 13942035"/>
              <a:gd name="connsiteY5449" fmla="*/ 3126190 h 4247535"/>
              <a:gd name="connsiteX5450" fmla="*/ 3337520 w 13942035"/>
              <a:gd name="connsiteY5450" fmla="*/ 3126190 h 4247535"/>
              <a:gd name="connsiteX5451" fmla="*/ 3340439 w 13942035"/>
              <a:gd name="connsiteY5451" fmla="*/ 3126188 h 4247535"/>
              <a:gd name="connsiteX5452" fmla="*/ 3349185 w 13942035"/>
              <a:gd name="connsiteY5452" fmla="*/ 3126190 h 4247535"/>
              <a:gd name="connsiteX5453" fmla="*/ 3360850 w 13942035"/>
              <a:gd name="connsiteY5453" fmla="*/ 3126188 h 4247535"/>
              <a:gd name="connsiteX5454" fmla="*/ 3349187 w 13942035"/>
              <a:gd name="connsiteY5454" fmla="*/ 3107494 h 4247535"/>
              <a:gd name="connsiteX5455" fmla="*/ 3314191 w 13942035"/>
              <a:gd name="connsiteY5455" fmla="*/ 3107495 h 4247535"/>
              <a:gd name="connsiteX5456" fmla="*/ 3314191 w 13942035"/>
              <a:gd name="connsiteY5456" fmla="*/ 3088802 h 4247535"/>
              <a:gd name="connsiteX5457" fmla="*/ 3279194 w 13942035"/>
              <a:gd name="connsiteY5457" fmla="*/ 3088799 h 4247535"/>
              <a:gd name="connsiteX5458" fmla="*/ 3232533 w 13942035"/>
              <a:gd name="connsiteY5458" fmla="*/ 3070107 h 4247535"/>
              <a:gd name="connsiteX5459" fmla="*/ 3220866 w 13942035"/>
              <a:gd name="connsiteY5459" fmla="*/ 3070107 h 4247535"/>
              <a:gd name="connsiteX5460" fmla="*/ 3197539 w 13942035"/>
              <a:gd name="connsiteY5460" fmla="*/ 3088799 h 4247535"/>
              <a:gd name="connsiteX5461" fmla="*/ 3185870 w 13942035"/>
              <a:gd name="connsiteY5461" fmla="*/ 3107495 h 4247535"/>
              <a:gd name="connsiteX5462" fmla="*/ 3174205 w 13942035"/>
              <a:gd name="connsiteY5462" fmla="*/ 3107495 h 4247535"/>
              <a:gd name="connsiteX5463" fmla="*/ 3162540 w 13942035"/>
              <a:gd name="connsiteY5463" fmla="*/ 3107495 h 4247535"/>
              <a:gd name="connsiteX5464" fmla="*/ 3092550 w 13942035"/>
              <a:gd name="connsiteY5464" fmla="*/ 3107495 h 4247535"/>
              <a:gd name="connsiteX5465" fmla="*/ 3069220 w 13942035"/>
              <a:gd name="connsiteY5465" fmla="*/ 3088802 h 4247535"/>
              <a:gd name="connsiteX5466" fmla="*/ 3092550 w 13942035"/>
              <a:gd name="connsiteY5466" fmla="*/ 3070106 h 4247535"/>
              <a:gd name="connsiteX5467" fmla="*/ 3069220 w 13942035"/>
              <a:gd name="connsiteY5467" fmla="*/ 3088802 h 4247535"/>
              <a:gd name="connsiteX5468" fmla="*/ 3057551 w 13942035"/>
              <a:gd name="connsiteY5468" fmla="*/ 3088799 h 4247535"/>
              <a:gd name="connsiteX5469" fmla="*/ 3069218 w 13942035"/>
              <a:gd name="connsiteY5469" fmla="*/ 3070107 h 4247535"/>
              <a:gd name="connsiteX5470" fmla="*/ 3045888 w 13942035"/>
              <a:gd name="connsiteY5470" fmla="*/ 3070107 h 4247535"/>
              <a:gd name="connsiteX5471" fmla="*/ 3034221 w 13942035"/>
              <a:gd name="connsiteY5471" fmla="*/ 3070106 h 4247535"/>
              <a:gd name="connsiteX5472" fmla="*/ 3022557 w 13942035"/>
              <a:gd name="connsiteY5472" fmla="*/ 3070106 h 4247535"/>
              <a:gd name="connsiteX5473" fmla="*/ 3010892 w 13942035"/>
              <a:gd name="connsiteY5473" fmla="*/ 3070106 h 4247535"/>
              <a:gd name="connsiteX5474" fmla="*/ 2975896 w 13942035"/>
              <a:gd name="connsiteY5474" fmla="*/ 3070107 h 4247535"/>
              <a:gd name="connsiteX5475" fmla="*/ 3010892 w 13942035"/>
              <a:gd name="connsiteY5475" fmla="*/ 3088799 h 4247535"/>
              <a:gd name="connsiteX5476" fmla="*/ 2975896 w 13942035"/>
              <a:gd name="connsiteY5476" fmla="*/ 3107495 h 4247535"/>
              <a:gd name="connsiteX5477" fmla="*/ 2964229 w 13942035"/>
              <a:gd name="connsiteY5477" fmla="*/ 3107494 h 4247535"/>
              <a:gd name="connsiteX5478" fmla="*/ 2952566 w 13942035"/>
              <a:gd name="connsiteY5478" fmla="*/ 3107494 h 4247535"/>
              <a:gd name="connsiteX5479" fmla="*/ 2929234 w 13942035"/>
              <a:gd name="connsiteY5479" fmla="*/ 3088802 h 4247535"/>
              <a:gd name="connsiteX5480" fmla="*/ 2894238 w 13942035"/>
              <a:gd name="connsiteY5480" fmla="*/ 3088799 h 4247535"/>
              <a:gd name="connsiteX5481" fmla="*/ 2882573 w 13942035"/>
              <a:gd name="connsiteY5481" fmla="*/ 3088802 h 4247535"/>
              <a:gd name="connsiteX5482" fmla="*/ 2870908 w 13942035"/>
              <a:gd name="connsiteY5482" fmla="*/ 3088799 h 4247535"/>
              <a:gd name="connsiteX5483" fmla="*/ 2847574 w 13942035"/>
              <a:gd name="connsiteY5483" fmla="*/ 3088802 h 4247535"/>
              <a:gd name="connsiteX5484" fmla="*/ 2789250 w 13942035"/>
              <a:gd name="connsiteY5484" fmla="*/ 3088799 h 4247535"/>
              <a:gd name="connsiteX5485" fmla="*/ 2824245 w 13942035"/>
              <a:gd name="connsiteY5485" fmla="*/ 3107494 h 4247535"/>
              <a:gd name="connsiteX5486" fmla="*/ 2812580 w 13942035"/>
              <a:gd name="connsiteY5486" fmla="*/ 3107494 h 4247535"/>
              <a:gd name="connsiteX5487" fmla="*/ 2789250 w 13942035"/>
              <a:gd name="connsiteY5487" fmla="*/ 3107495 h 4247535"/>
              <a:gd name="connsiteX5488" fmla="*/ 2777584 w 13942035"/>
              <a:gd name="connsiteY5488" fmla="*/ 3107495 h 4247535"/>
              <a:gd name="connsiteX5489" fmla="*/ 2754254 w 13942035"/>
              <a:gd name="connsiteY5489" fmla="*/ 3107494 h 4247535"/>
              <a:gd name="connsiteX5490" fmla="*/ 2765919 w 13942035"/>
              <a:gd name="connsiteY5490" fmla="*/ 3088802 h 4247535"/>
              <a:gd name="connsiteX5491" fmla="*/ 2707593 w 13942035"/>
              <a:gd name="connsiteY5491" fmla="*/ 3070106 h 4247535"/>
              <a:gd name="connsiteX5492" fmla="*/ 2719256 w 13942035"/>
              <a:gd name="connsiteY5492" fmla="*/ 3070106 h 4247535"/>
              <a:gd name="connsiteX5493" fmla="*/ 2754254 w 13942035"/>
              <a:gd name="connsiteY5493" fmla="*/ 3070107 h 4247535"/>
              <a:gd name="connsiteX5494" fmla="*/ 2789250 w 13942035"/>
              <a:gd name="connsiteY5494" fmla="*/ 3070106 h 4247535"/>
              <a:gd name="connsiteX5495" fmla="*/ 2800915 w 13942035"/>
              <a:gd name="connsiteY5495" fmla="*/ 3051410 h 4247535"/>
              <a:gd name="connsiteX5496" fmla="*/ 2812578 w 13942035"/>
              <a:gd name="connsiteY5496" fmla="*/ 3070106 h 4247535"/>
              <a:gd name="connsiteX5497" fmla="*/ 2835910 w 13942035"/>
              <a:gd name="connsiteY5497" fmla="*/ 3070107 h 4247535"/>
              <a:gd name="connsiteX5498" fmla="*/ 2847577 w 13942035"/>
              <a:gd name="connsiteY5498" fmla="*/ 3051413 h 4247535"/>
              <a:gd name="connsiteX5499" fmla="*/ 2870908 w 13942035"/>
              <a:gd name="connsiteY5499" fmla="*/ 3051410 h 4247535"/>
              <a:gd name="connsiteX5500" fmla="*/ 2905903 w 13942035"/>
              <a:gd name="connsiteY5500" fmla="*/ 3051413 h 4247535"/>
              <a:gd name="connsiteX5501" fmla="*/ 2917569 w 13942035"/>
              <a:gd name="connsiteY5501" fmla="*/ 3051413 h 4247535"/>
              <a:gd name="connsiteX5502" fmla="*/ 2940901 w 13942035"/>
              <a:gd name="connsiteY5502" fmla="*/ 3051410 h 4247535"/>
              <a:gd name="connsiteX5503" fmla="*/ 2940901 w 13942035"/>
              <a:gd name="connsiteY5503" fmla="*/ 3032716 h 4247535"/>
              <a:gd name="connsiteX5504" fmla="*/ 2964229 w 13942035"/>
              <a:gd name="connsiteY5504" fmla="*/ 3032719 h 4247535"/>
              <a:gd name="connsiteX5505" fmla="*/ 2975896 w 13942035"/>
              <a:gd name="connsiteY5505" fmla="*/ 3051413 h 4247535"/>
              <a:gd name="connsiteX5506" fmla="*/ 2987562 w 13942035"/>
              <a:gd name="connsiteY5506" fmla="*/ 3051413 h 4247535"/>
              <a:gd name="connsiteX5507" fmla="*/ 2987562 w 13942035"/>
              <a:gd name="connsiteY5507" fmla="*/ 3032719 h 4247535"/>
              <a:gd name="connsiteX5508" fmla="*/ 2999225 w 13942035"/>
              <a:gd name="connsiteY5508" fmla="*/ 3032719 h 4247535"/>
              <a:gd name="connsiteX5509" fmla="*/ 3010892 w 13942035"/>
              <a:gd name="connsiteY5509" fmla="*/ 3032716 h 4247535"/>
              <a:gd name="connsiteX5510" fmla="*/ 3022557 w 13942035"/>
              <a:gd name="connsiteY5510" fmla="*/ 3051410 h 4247535"/>
              <a:gd name="connsiteX5511" fmla="*/ 3035682 w 13942035"/>
              <a:gd name="connsiteY5511" fmla="*/ 3051410 h 4247535"/>
              <a:gd name="connsiteX5512" fmla="*/ 3036227 w 13942035"/>
              <a:gd name="connsiteY5512" fmla="*/ 3051413 h 4247535"/>
              <a:gd name="connsiteX5513" fmla="*/ 3037321 w 13942035"/>
              <a:gd name="connsiteY5513" fmla="*/ 3051410 h 4247535"/>
              <a:gd name="connsiteX5514" fmla="*/ 3057553 w 13942035"/>
              <a:gd name="connsiteY5514" fmla="*/ 3051413 h 4247535"/>
              <a:gd name="connsiteX5515" fmla="*/ 3127544 w 13942035"/>
              <a:gd name="connsiteY5515" fmla="*/ 3051413 h 4247535"/>
              <a:gd name="connsiteX5516" fmla="*/ 3162540 w 13942035"/>
              <a:gd name="connsiteY5516" fmla="*/ 3051413 h 4247535"/>
              <a:gd name="connsiteX5517" fmla="*/ 3127544 w 13942035"/>
              <a:gd name="connsiteY5517" fmla="*/ 3051413 h 4247535"/>
              <a:gd name="connsiteX5518" fmla="*/ 3139209 w 13942035"/>
              <a:gd name="connsiteY5518" fmla="*/ 3032719 h 4247535"/>
              <a:gd name="connsiteX5519" fmla="*/ 3104214 w 13942035"/>
              <a:gd name="connsiteY5519" fmla="*/ 3032716 h 4247535"/>
              <a:gd name="connsiteX5520" fmla="*/ 3127544 w 13942035"/>
              <a:gd name="connsiteY5520" fmla="*/ 3014025 h 4247535"/>
              <a:gd name="connsiteX5521" fmla="*/ 3126086 w 13942035"/>
              <a:gd name="connsiteY5521" fmla="*/ 3014022 h 4247535"/>
              <a:gd name="connsiteX5522" fmla="*/ 3115879 w 13942035"/>
              <a:gd name="connsiteY5522" fmla="*/ 3014025 h 4247535"/>
              <a:gd name="connsiteX5523" fmla="*/ 3150876 w 13942035"/>
              <a:gd name="connsiteY5523" fmla="*/ 2995328 h 4247535"/>
              <a:gd name="connsiteX5524" fmla="*/ 3127544 w 13942035"/>
              <a:gd name="connsiteY5524" fmla="*/ 2976635 h 4247535"/>
              <a:gd name="connsiteX5525" fmla="*/ 3115879 w 13942035"/>
              <a:gd name="connsiteY5525" fmla="*/ 2976635 h 4247535"/>
              <a:gd name="connsiteX5526" fmla="*/ 3104214 w 13942035"/>
              <a:gd name="connsiteY5526" fmla="*/ 2957941 h 4247535"/>
              <a:gd name="connsiteX5527" fmla="*/ 3080883 w 13942035"/>
              <a:gd name="connsiteY5527" fmla="*/ 2957939 h 4247535"/>
              <a:gd name="connsiteX5528" fmla="*/ 3092550 w 13942035"/>
              <a:gd name="connsiteY5528" fmla="*/ 2939246 h 4247535"/>
              <a:gd name="connsiteX5529" fmla="*/ 3104214 w 13942035"/>
              <a:gd name="connsiteY5529" fmla="*/ 2920553 h 4247535"/>
              <a:gd name="connsiteX5530" fmla="*/ 3092550 w 13942035"/>
              <a:gd name="connsiteY5530" fmla="*/ 2920553 h 4247535"/>
              <a:gd name="connsiteX5531" fmla="*/ 3092550 w 13942035"/>
              <a:gd name="connsiteY5531" fmla="*/ 2901858 h 4247535"/>
              <a:gd name="connsiteX5532" fmla="*/ 3080883 w 13942035"/>
              <a:gd name="connsiteY5532" fmla="*/ 2901858 h 4247535"/>
              <a:gd name="connsiteX5533" fmla="*/ 3098945 w 13942035"/>
              <a:gd name="connsiteY5533" fmla="*/ 2899791 h 4247535"/>
              <a:gd name="connsiteX5534" fmla="*/ 3092035 w 13942035"/>
              <a:gd name="connsiteY5534" fmla="*/ 2898846 h 4247535"/>
              <a:gd name="connsiteX5535" fmla="*/ 3030681 w 13942035"/>
              <a:gd name="connsiteY5535" fmla="*/ 2898847 h 4247535"/>
              <a:gd name="connsiteX5536" fmla="*/ 3072094 w 13942035"/>
              <a:gd name="connsiteY5536" fmla="*/ 2878317 h 4247535"/>
              <a:gd name="connsiteX5537" fmla="*/ 3087328 w 13942035"/>
              <a:gd name="connsiteY5537" fmla="*/ 2864470 h 4247535"/>
              <a:gd name="connsiteX5538" fmla="*/ 3086214 w 13942035"/>
              <a:gd name="connsiteY5538" fmla="*/ 2864467 h 4247535"/>
              <a:gd name="connsiteX5539" fmla="*/ 3084166 w 13942035"/>
              <a:gd name="connsiteY5539" fmla="*/ 2864467 h 4247535"/>
              <a:gd name="connsiteX5540" fmla="*/ 3080883 w 13942035"/>
              <a:gd name="connsiteY5540" fmla="*/ 2864470 h 4247535"/>
              <a:gd name="connsiteX5541" fmla="*/ 3092550 w 13942035"/>
              <a:gd name="connsiteY5541" fmla="*/ 2845773 h 4247535"/>
              <a:gd name="connsiteX5542" fmla="*/ 3080883 w 13942035"/>
              <a:gd name="connsiteY5542" fmla="*/ 2845776 h 4247535"/>
              <a:gd name="connsiteX5543" fmla="*/ 3080883 w 13942035"/>
              <a:gd name="connsiteY5543" fmla="*/ 2827081 h 4247535"/>
              <a:gd name="connsiteX5544" fmla="*/ 3092550 w 13942035"/>
              <a:gd name="connsiteY5544" fmla="*/ 2827079 h 4247535"/>
              <a:gd name="connsiteX5545" fmla="*/ 3104214 w 13942035"/>
              <a:gd name="connsiteY5545" fmla="*/ 2827079 h 4247535"/>
              <a:gd name="connsiteX5546" fmla="*/ 3104214 w 13942035"/>
              <a:gd name="connsiteY5546" fmla="*/ 2845773 h 4247535"/>
              <a:gd name="connsiteX5547" fmla="*/ 3115879 w 13942035"/>
              <a:gd name="connsiteY5547" fmla="*/ 2845773 h 4247535"/>
              <a:gd name="connsiteX5548" fmla="*/ 3120890 w 13942035"/>
              <a:gd name="connsiteY5548" fmla="*/ 2845776 h 4247535"/>
              <a:gd name="connsiteX5549" fmla="*/ 3118301 w 13942035"/>
              <a:gd name="connsiteY5549" fmla="*/ 2840461 h 4247535"/>
              <a:gd name="connsiteX5550" fmla="*/ 3104304 w 13942035"/>
              <a:gd name="connsiteY5550" fmla="*/ 2816722 h 4247535"/>
              <a:gd name="connsiteX5551" fmla="*/ 3078280 w 13942035"/>
              <a:gd name="connsiteY5551" fmla="*/ 2816722 h 4247535"/>
              <a:gd name="connsiteX5552" fmla="*/ 3075052 w 13942035"/>
              <a:gd name="connsiteY5552" fmla="*/ 2827081 h 4247535"/>
              <a:gd name="connsiteX5553" fmla="*/ 3069220 w 13942035"/>
              <a:gd name="connsiteY5553" fmla="*/ 2845776 h 4247535"/>
              <a:gd name="connsiteX5554" fmla="*/ 3034221 w 13942035"/>
              <a:gd name="connsiteY5554" fmla="*/ 2864467 h 4247535"/>
              <a:gd name="connsiteX5555" fmla="*/ 3010892 w 13942035"/>
              <a:gd name="connsiteY5555" fmla="*/ 2845773 h 4247535"/>
              <a:gd name="connsiteX5556" fmla="*/ 2999225 w 13942035"/>
              <a:gd name="connsiteY5556" fmla="*/ 2845776 h 4247535"/>
              <a:gd name="connsiteX5557" fmla="*/ 2975896 w 13942035"/>
              <a:gd name="connsiteY5557" fmla="*/ 2827081 h 4247535"/>
              <a:gd name="connsiteX5558" fmla="*/ 2971170 w 13942035"/>
              <a:gd name="connsiteY5558" fmla="*/ 2827081 h 4247535"/>
              <a:gd name="connsiteX5559" fmla="*/ 2963392 w 13942035"/>
              <a:gd name="connsiteY5559" fmla="*/ 2834044 h 4247535"/>
              <a:gd name="connsiteX5560" fmla="*/ 2966330 w 13942035"/>
              <a:gd name="connsiteY5560" fmla="*/ 2845776 h 4247535"/>
              <a:gd name="connsiteX5561" fmla="*/ 2969336 w 13942035"/>
              <a:gd name="connsiteY5561" fmla="*/ 2857785 h 4247535"/>
              <a:gd name="connsiteX5562" fmla="*/ 2907985 w 13942035"/>
              <a:gd name="connsiteY5562" fmla="*/ 2898846 h 4247535"/>
              <a:gd name="connsiteX5563" fmla="*/ 2858904 w 13942035"/>
              <a:gd name="connsiteY5563" fmla="*/ 2898846 h 4247535"/>
              <a:gd name="connsiteX5564" fmla="*/ 2826696 w 13942035"/>
              <a:gd name="connsiteY5564" fmla="*/ 2893712 h 4247535"/>
              <a:gd name="connsiteX5565" fmla="*/ 2822764 w 13942035"/>
              <a:gd name="connsiteY5565" fmla="*/ 2881804 h 4247535"/>
              <a:gd name="connsiteX5566" fmla="*/ 2814040 w 13942035"/>
              <a:gd name="connsiteY5566" fmla="*/ 2873816 h 4247535"/>
              <a:gd name="connsiteX5567" fmla="*/ 2812578 w 13942035"/>
              <a:gd name="connsiteY5567" fmla="*/ 2864467 h 4247535"/>
              <a:gd name="connsiteX5568" fmla="*/ 2813101 w 13942035"/>
              <a:gd name="connsiteY5568" fmla="*/ 2857786 h 4247535"/>
              <a:gd name="connsiteX5569" fmla="*/ 2806759 w 13942035"/>
              <a:gd name="connsiteY5569" fmla="*/ 2857786 h 4247535"/>
              <a:gd name="connsiteX5570" fmla="*/ 2773013 w 13942035"/>
              <a:gd name="connsiteY5570" fmla="*/ 2857786 h 4247535"/>
              <a:gd name="connsiteX5571" fmla="*/ 2764727 w 13942035"/>
              <a:gd name="connsiteY5571" fmla="*/ 2857786 h 4247535"/>
              <a:gd name="connsiteX5572" fmla="*/ 2765919 w 13942035"/>
              <a:gd name="connsiteY5572" fmla="*/ 2864470 h 4247535"/>
              <a:gd name="connsiteX5573" fmla="*/ 2754254 w 13942035"/>
              <a:gd name="connsiteY5573" fmla="*/ 2864470 h 4247535"/>
              <a:gd name="connsiteX5574" fmla="*/ 2754254 w 13942035"/>
              <a:gd name="connsiteY5574" fmla="*/ 2857785 h 4247535"/>
              <a:gd name="connsiteX5575" fmla="*/ 2737737 w 13942035"/>
              <a:gd name="connsiteY5575" fmla="*/ 2857786 h 4247535"/>
              <a:gd name="connsiteX5576" fmla="*/ 2674855 w 13942035"/>
              <a:gd name="connsiteY5576" fmla="*/ 2857785 h 4247535"/>
              <a:gd name="connsiteX5577" fmla="*/ 2674855 w 13942035"/>
              <a:gd name="connsiteY5577" fmla="*/ 2816722 h 4247535"/>
              <a:gd name="connsiteX5578" fmla="*/ 2695005 w 13942035"/>
              <a:gd name="connsiteY5578" fmla="*/ 2816723 h 4247535"/>
              <a:gd name="connsiteX5579" fmla="*/ 2694468 w 13942035"/>
              <a:gd name="connsiteY5579" fmla="*/ 2810725 h 4247535"/>
              <a:gd name="connsiteX5580" fmla="*/ 2719256 w 13942035"/>
              <a:gd name="connsiteY5580" fmla="*/ 2808384 h 4247535"/>
              <a:gd name="connsiteX5581" fmla="*/ 2714884 w 13942035"/>
              <a:gd name="connsiteY5581" fmla="*/ 2808384 h 4247535"/>
              <a:gd name="connsiteX5582" fmla="*/ 2707591 w 13942035"/>
              <a:gd name="connsiteY5582" fmla="*/ 2808384 h 4247535"/>
              <a:gd name="connsiteX5583" fmla="*/ 2690094 w 13942035"/>
              <a:gd name="connsiteY5583" fmla="*/ 2808384 h 4247535"/>
              <a:gd name="connsiteX5584" fmla="*/ 2684261 w 13942035"/>
              <a:gd name="connsiteY5584" fmla="*/ 2808386 h 4247535"/>
              <a:gd name="connsiteX5585" fmla="*/ 2637602 w 13942035"/>
              <a:gd name="connsiteY5585" fmla="*/ 2789692 h 4247535"/>
              <a:gd name="connsiteX5586" fmla="*/ 2625935 w 13942035"/>
              <a:gd name="connsiteY5586" fmla="*/ 2789690 h 4247535"/>
              <a:gd name="connsiteX5587" fmla="*/ 2602604 w 13942035"/>
              <a:gd name="connsiteY5587" fmla="*/ 2789690 h 4247535"/>
              <a:gd name="connsiteX5588" fmla="*/ 2590939 w 13942035"/>
              <a:gd name="connsiteY5588" fmla="*/ 2789692 h 4247535"/>
              <a:gd name="connsiteX5589" fmla="*/ 2579274 w 13942035"/>
              <a:gd name="connsiteY5589" fmla="*/ 2789692 h 4247535"/>
              <a:gd name="connsiteX5590" fmla="*/ 2576358 w 13942035"/>
              <a:gd name="connsiteY5590" fmla="*/ 2789692 h 4247535"/>
              <a:gd name="connsiteX5591" fmla="*/ 2544278 w 13942035"/>
              <a:gd name="connsiteY5591" fmla="*/ 2789690 h 4247535"/>
              <a:gd name="connsiteX5592" fmla="*/ 2520946 w 13942035"/>
              <a:gd name="connsiteY5592" fmla="*/ 2789692 h 4247535"/>
              <a:gd name="connsiteX5593" fmla="*/ 2509279 w 13942035"/>
              <a:gd name="connsiteY5593" fmla="*/ 2789692 h 4247535"/>
              <a:gd name="connsiteX5594" fmla="*/ 2497617 w 13942035"/>
              <a:gd name="connsiteY5594" fmla="*/ 2789692 h 4247535"/>
              <a:gd name="connsiteX5595" fmla="*/ 2491782 w 13942035"/>
              <a:gd name="connsiteY5595" fmla="*/ 2787357 h 4247535"/>
              <a:gd name="connsiteX5596" fmla="*/ 2487614 w 13942035"/>
              <a:gd name="connsiteY5596" fmla="*/ 2775662 h 4247535"/>
              <a:gd name="connsiteX5597" fmla="*/ 2482624 w 13942035"/>
              <a:gd name="connsiteY5597" fmla="*/ 2775662 h 4247535"/>
              <a:gd name="connsiteX5598" fmla="*/ 2474285 w 13942035"/>
              <a:gd name="connsiteY5598" fmla="*/ 2787357 h 4247535"/>
              <a:gd name="connsiteX5599" fmla="*/ 2462620 w 13942035"/>
              <a:gd name="connsiteY5599" fmla="*/ 2789690 h 4247535"/>
              <a:gd name="connsiteX5600" fmla="*/ 2452615 w 13942035"/>
              <a:gd name="connsiteY5600" fmla="*/ 2775662 h 4247535"/>
              <a:gd name="connsiteX5601" fmla="*/ 2429455 w 13942035"/>
              <a:gd name="connsiteY5601" fmla="*/ 2775662 h 4247535"/>
              <a:gd name="connsiteX5602" fmla="*/ 2380374 w 13942035"/>
              <a:gd name="connsiteY5602" fmla="*/ 2775662 h 4247535"/>
              <a:gd name="connsiteX5603" fmla="*/ 2384180 w 13942035"/>
              <a:gd name="connsiteY5603" fmla="*/ 2770997 h 4247535"/>
              <a:gd name="connsiteX5604" fmla="*/ 2380963 w 13942035"/>
              <a:gd name="connsiteY5604" fmla="*/ 2770997 h 4247535"/>
              <a:gd name="connsiteX5605" fmla="*/ 2345970 w 13942035"/>
              <a:gd name="connsiteY5605" fmla="*/ 2770996 h 4247535"/>
              <a:gd name="connsiteX5606" fmla="*/ 2345968 w 13942035"/>
              <a:gd name="connsiteY5606" fmla="*/ 2789692 h 4247535"/>
              <a:gd name="connsiteX5607" fmla="*/ 2334299 w 13942035"/>
              <a:gd name="connsiteY5607" fmla="*/ 2789692 h 4247535"/>
              <a:gd name="connsiteX5608" fmla="*/ 2322636 w 13942035"/>
              <a:gd name="connsiteY5608" fmla="*/ 2789690 h 4247535"/>
              <a:gd name="connsiteX5609" fmla="*/ 2310972 w 13942035"/>
              <a:gd name="connsiteY5609" fmla="*/ 2789692 h 4247535"/>
              <a:gd name="connsiteX5610" fmla="*/ 2310972 w 13942035"/>
              <a:gd name="connsiteY5610" fmla="*/ 2770997 h 4247535"/>
              <a:gd name="connsiteX5611" fmla="*/ 2287640 w 13942035"/>
              <a:gd name="connsiteY5611" fmla="*/ 2770996 h 4247535"/>
              <a:gd name="connsiteX5612" fmla="*/ 2275975 w 13942035"/>
              <a:gd name="connsiteY5612" fmla="*/ 2770996 h 4247535"/>
              <a:gd name="connsiteX5613" fmla="*/ 2264310 w 13942035"/>
              <a:gd name="connsiteY5613" fmla="*/ 2770997 h 4247535"/>
              <a:gd name="connsiteX5614" fmla="*/ 2217647 w 13942035"/>
              <a:gd name="connsiteY5614" fmla="*/ 2770996 h 4247535"/>
              <a:gd name="connsiteX5615" fmla="*/ 2205983 w 13942035"/>
              <a:gd name="connsiteY5615" fmla="*/ 2770997 h 4247535"/>
              <a:gd name="connsiteX5616" fmla="*/ 2205983 w 13942035"/>
              <a:gd name="connsiteY5616" fmla="*/ 2752302 h 4247535"/>
              <a:gd name="connsiteX5617" fmla="*/ 2194316 w 13942035"/>
              <a:gd name="connsiteY5617" fmla="*/ 2752304 h 4247535"/>
              <a:gd name="connsiteX5618" fmla="*/ 2170986 w 13942035"/>
              <a:gd name="connsiteY5618" fmla="*/ 2752304 h 4247535"/>
              <a:gd name="connsiteX5619" fmla="*/ 2159321 w 13942035"/>
              <a:gd name="connsiteY5619" fmla="*/ 2752304 h 4247535"/>
              <a:gd name="connsiteX5620" fmla="*/ 2147657 w 13942035"/>
              <a:gd name="connsiteY5620" fmla="*/ 2752304 h 4247535"/>
              <a:gd name="connsiteX5621" fmla="*/ 2112660 w 13942035"/>
              <a:gd name="connsiteY5621" fmla="*/ 2752302 h 4247535"/>
              <a:gd name="connsiteX5622" fmla="*/ 2100993 w 13942035"/>
              <a:gd name="connsiteY5622" fmla="*/ 2752304 h 4247535"/>
              <a:gd name="connsiteX5623" fmla="*/ 2112660 w 13942035"/>
              <a:gd name="connsiteY5623" fmla="*/ 2770996 h 4247535"/>
              <a:gd name="connsiteX5624" fmla="*/ 2100995 w 13942035"/>
              <a:gd name="connsiteY5624" fmla="*/ 2770997 h 4247535"/>
              <a:gd name="connsiteX5625" fmla="*/ 2089331 w 13942035"/>
              <a:gd name="connsiteY5625" fmla="*/ 2752304 h 4247535"/>
              <a:gd name="connsiteX5626" fmla="*/ 2054334 w 13942035"/>
              <a:gd name="connsiteY5626" fmla="*/ 2733610 h 4247535"/>
              <a:gd name="connsiteX5627" fmla="*/ 2042669 w 13942035"/>
              <a:gd name="connsiteY5627" fmla="*/ 2733608 h 4247535"/>
              <a:gd name="connsiteX5628" fmla="*/ 2042669 w 13942035"/>
              <a:gd name="connsiteY5628" fmla="*/ 2714915 h 4247535"/>
              <a:gd name="connsiteX5629" fmla="*/ 2065999 w 13942035"/>
              <a:gd name="connsiteY5629" fmla="*/ 2714915 h 4247535"/>
              <a:gd name="connsiteX5630" fmla="*/ 2065999 w 13942035"/>
              <a:gd name="connsiteY5630" fmla="*/ 2733610 h 4247535"/>
              <a:gd name="connsiteX5631" fmla="*/ 2100995 w 13942035"/>
              <a:gd name="connsiteY5631" fmla="*/ 2733610 h 4247535"/>
              <a:gd name="connsiteX5632" fmla="*/ 2112660 w 13942035"/>
              <a:gd name="connsiteY5632" fmla="*/ 2733608 h 4247535"/>
              <a:gd name="connsiteX5633" fmla="*/ 2124325 w 13942035"/>
              <a:gd name="connsiteY5633" fmla="*/ 2714914 h 4247535"/>
              <a:gd name="connsiteX5634" fmla="*/ 2135990 w 13942035"/>
              <a:gd name="connsiteY5634" fmla="*/ 2714915 h 4247535"/>
              <a:gd name="connsiteX5635" fmla="*/ 2089331 w 13942035"/>
              <a:gd name="connsiteY5635" fmla="*/ 2696219 h 4247535"/>
              <a:gd name="connsiteX5636" fmla="*/ 2077664 w 13942035"/>
              <a:gd name="connsiteY5636" fmla="*/ 2696219 h 4247535"/>
              <a:gd name="connsiteX5637" fmla="*/ 2065999 w 13942035"/>
              <a:gd name="connsiteY5637" fmla="*/ 2696221 h 4247535"/>
              <a:gd name="connsiteX5638" fmla="*/ 1984343 w 13942035"/>
              <a:gd name="connsiteY5638" fmla="*/ 2696221 h 4247535"/>
              <a:gd name="connsiteX5639" fmla="*/ 1972677 w 13942035"/>
              <a:gd name="connsiteY5639" fmla="*/ 2696221 h 4247535"/>
              <a:gd name="connsiteX5640" fmla="*/ 1961010 w 13942035"/>
              <a:gd name="connsiteY5640" fmla="*/ 2696219 h 4247535"/>
              <a:gd name="connsiteX5641" fmla="*/ 1949345 w 13942035"/>
              <a:gd name="connsiteY5641" fmla="*/ 2714914 h 4247535"/>
              <a:gd name="connsiteX5642" fmla="*/ 1926015 w 13942035"/>
              <a:gd name="connsiteY5642" fmla="*/ 2696219 h 4247535"/>
              <a:gd name="connsiteX5643" fmla="*/ 1902684 w 13942035"/>
              <a:gd name="connsiteY5643" fmla="*/ 2696221 h 4247535"/>
              <a:gd name="connsiteX5644" fmla="*/ 1891019 w 13942035"/>
              <a:gd name="connsiteY5644" fmla="*/ 2696219 h 4247535"/>
              <a:gd name="connsiteX5645" fmla="*/ 1885187 w 13942035"/>
              <a:gd name="connsiteY5645" fmla="*/ 2696221 h 4247535"/>
              <a:gd name="connsiteX5646" fmla="*/ 1867689 w 13942035"/>
              <a:gd name="connsiteY5646" fmla="*/ 2696221 h 4247535"/>
              <a:gd name="connsiteX5647" fmla="*/ 1867689 w 13942035"/>
              <a:gd name="connsiteY5647" fmla="*/ 2714914 h 4247535"/>
              <a:gd name="connsiteX5648" fmla="*/ 1856022 w 13942035"/>
              <a:gd name="connsiteY5648" fmla="*/ 2714914 h 4247535"/>
              <a:gd name="connsiteX5649" fmla="*/ 1844355 w 13942035"/>
              <a:gd name="connsiteY5649" fmla="*/ 2714915 h 4247535"/>
              <a:gd name="connsiteX5650" fmla="*/ 1832691 w 13942035"/>
              <a:gd name="connsiteY5650" fmla="*/ 2714915 h 4247535"/>
              <a:gd name="connsiteX5651" fmla="*/ 1793320 w 13942035"/>
              <a:gd name="connsiteY5651" fmla="*/ 2714915 h 4247535"/>
              <a:gd name="connsiteX5652" fmla="*/ 1774364 w 13942035"/>
              <a:gd name="connsiteY5652" fmla="*/ 2714915 h 4247535"/>
              <a:gd name="connsiteX5653" fmla="*/ 1762697 w 13942035"/>
              <a:gd name="connsiteY5653" fmla="*/ 2698559 h 4247535"/>
              <a:gd name="connsiteX5654" fmla="*/ 1754680 w 13942035"/>
              <a:gd name="connsiteY5654" fmla="*/ 2696950 h 4247535"/>
              <a:gd name="connsiteX5655" fmla="*/ 1733135 w 13942035"/>
              <a:gd name="connsiteY5655" fmla="*/ 2699953 h 4247535"/>
              <a:gd name="connsiteX5656" fmla="*/ 1705529 w 13942035"/>
              <a:gd name="connsiteY5656" fmla="*/ 2734600 h 4247535"/>
              <a:gd name="connsiteX5657" fmla="*/ 1684823 w 13942035"/>
              <a:gd name="connsiteY5657" fmla="*/ 2717278 h 4247535"/>
              <a:gd name="connsiteX5658" fmla="*/ 1684441 w 13942035"/>
              <a:gd name="connsiteY5658" fmla="*/ 2714915 h 4247535"/>
              <a:gd name="connsiteX5659" fmla="*/ 1681041 w 13942035"/>
              <a:gd name="connsiteY5659" fmla="*/ 2714915 h 4247535"/>
              <a:gd name="connsiteX5660" fmla="*/ 1669375 w 13942035"/>
              <a:gd name="connsiteY5660" fmla="*/ 2714915 h 4247535"/>
              <a:gd name="connsiteX5661" fmla="*/ 1653336 w 13942035"/>
              <a:gd name="connsiteY5661" fmla="*/ 2705567 h 4247535"/>
              <a:gd name="connsiteX5662" fmla="*/ 1650232 w 13942035"/>
              <a:gd name="connsiteY5662" fmla="*/ 2701589 h 4247535"/>
              <a:gd name="connsiteX5663" fmla="*/ 1634974 w 13942035"/>
              <a:gd name="connsiteY5663" fmla="*/ 2714072 h 4247535"/>
              <a:gd name="connsiteX5664" fmla="*/ 1607367 w 13942035"/>
              <a:gd name="connsiteY5664" fmla="*/ 2734601 h 4247535"/>
              <a:gd name="connsiteX5665" fmla="*/ 1558287 w 13942035"/>
              <a:gd name="connsiteY5665" fmla="*/ 2693539 h 4247535"/>
              <a:gd name="connsiteX5666" fmla="*/ 1447861 w 13942035"/>
              <a:gd name="connsiteY5666" fmla="*/ 2652480 h 4247535"/>
              <a:gd name="connsiteX5667" fmla="*/ 1374238 w 13942035"/>
              <a:gd name="connsiteY5667" fmla="*/ 2693541 h 4247535"/>
              <a:gd name="connsiteX5668" fmla="*/ 1312886 w 13942035"/>
              <a:gd name="connsiteY5668" fmla="*/ 2693539 h 4247535"/>
              <a:gd name="connsiteX5669" fmla="*/ 1288349 w 13942035"/>
              <a:gd name="connsiteY5669" fmla="*/ 2693541 h 4247535"/>
              <a:gd name="connsiteX5670" fmla="*/ 1226998 w 13942035"/>
              <a:gd name="connsiteY5670" fmla="*/ 2693539 h 4247535"/>
              <a:gd name="connsiteX5671" fmla="*/ 1067489 w 13942035"/>
              <a:gd name="connsiteY5671" fmla="*/ 2693541 h 4247535"/>
              <a:gd name="connsiteX5672" fmla="*/ 1104299 w 13942035"/>
              <a:gd name="connsiteY5672" fmla="*/ 2652480 h 4247535"/>
              <a:gd name="connsiteX5673" fmla="*/ 1067489 w 13942035"/>
              <a:gd name="connsiteY5673" fmla="*/ 2652480 h 4247535"/>
              <a:gd name="connsiteX5674" fmla="*/ 981598 w 13942035"/>
              <a:gd name="connsiteY5674" fmla="*/ 2652480 h 4247535"/>
              <a:gd name="connsiteX5675" fmla="*/ 957059 w 13942035"/>
              <a:gd name="connsiteY5675" fmla="*/ 2652480 h 4247535"/>
              <a:gd name="connsiteX5676" fmla="*/ 932519 w 13942035"/>
              <a:gd name="connsiteY5676" fmla="*/ 2652480 h 4247535"/>
              <a:gd name="connsiteX5677" fmla="*/ 920250 w 13942035"/>
              <a:gd name="connsiteY5677" fmla="*/ 2652477 h 4247535"/>
              <a:gd name="connsiteX5678" fmla="*/ 865035 w 13942035"/>
              <a:gd name="connsiteY5678" fmla="*/ 2652480 h 4247535"/>
              <a:gd name="connsiteX5679" fmla="*/ 797550 w 13942035"/>
              <a:gd name="connsiteY5679" fmla="*/ 2652480 h 4247535"/>
              <a:gd name="connsiteX5680" fmla="*/ 760741 w 13942035"/>
              <a:gd name="connsiteY5680" fmla="*/ 2611415 h 4247535"/>
              <a:gd name="connsiteX5681" fmla="*/ 736198 w 13942035"/>
              <a:gd name="connsiteY5681" fmla="*/ 2652480 h 4247535"/>
              <a:gd name="connsiteX5682" fmla="*/ 711659 w 13942035"/>
              <a:gd name="connsiteY5682" fmla="*/ 2652480 h 4247535"/>
              <a:gd name="connsiteX5683" fmla="*/ 699388 w 13942035"/>
              <a:gd name="connsiteY5683" fmla="*/ 2652477 h 4247535"/>
              <a:gd name="connsiteX5684" fmla="*/ 699388 w 13942035"/>
              <a:gd name="connsiteY5684" fmla="*/ 2693541 h 4247535"/>
              <a:gd name="connsiteX5685" fmla="*/ 797550 w 13942035"/>
              <a:gd name="connsiteY5685" fmla="*/ 2693539 h 4247535"/>
              <a:gd name="connsiteX5686" fmla="*/ 822091 w 13942035"/>
              <a:gd name="connsiteY5686" fmla="*/ 2734600 h 4247535"/>
              <a:gd name="connsiteX5687" fmla="*/ 736200 w 13942035"/>
              <a:gd name="connsiteY5687" fmla="*/ 2734600 h 4247535"/>
              <a:gd name="connsiteX5688" fmla="*/ 674850 w 13942035"/>
              <a:gd name="connsiteY5688" fmla="*/ 2693539 h 4247535"/>
              <a:gd name="connsiteX5689" fmla="*/ 674850 w 13942035"/>
              <a:gd name="connsiteY5689" fmla="*/ 2652480 h 4247535"/>
              <a:gd name="connsiteX5690" fmla="*/ 625769 w 13942035"/>
              <a:gd name="connsiteY5690" fmla="*/ 2652477 h 4247535"/>
              <a:gd name="connsiteX5691" fmla="*/ 564420 w 13942035"/>
              <a:gd name="connsiteY5691" fmla="*/ 2611415 h 4247535"/>
              <a:gd name="connsiteX5692" fmla="*/ 576691 w 13942035"/>
              <a:gd name="connsiteY5692" fmla="*/ 2570354 h 4247535"/>
              <a:gd name="connsiteX5693" fmla="*/ 527610 w 13942035"/>
              <a:gd name="connsiteY5693" fmla="*/ 2570354 h 4247535"/>
              <a:gd name="connsiteX5694" fmla="*/ 503070 w 13942035"/>
              <a:gd name="connsiteY5694" fmla="*/ 2570354 h 4247535"/>
              <a:gd name="connsiteX5695" fmla="*/ 429450 w 13942035"/>
              <a:gd name="connsiteY5695" fmla="*/ 2570354 h 4247535"/>
              <a:gd name="connsiteX5696" fmla="*/ 417180 w 13942035"/>
              <a:gd name="connsiteY5696" fmla="*/ 2570356 h 4247535"/>
              <a:gd name="connsiteX5697" fmla="*/ 343561 w 13942035"/>
              <a:gd name="connsiteY5697" fmla="*/ 2570354 h 4247535"/>
              <a:gd name="connsiteX5698" fmla="*/ 319020 w 13942035"/>
              <a:gd name="connsiteY5698" fmla="*/ 2529293 h 4247535"/>
              <a:gd name="connsiteX5699" fmla="*/ 404913 w 13942035"/>
              <a:gd name="connsiteY5699" fmla="*/ 2488233 h 4247535"/>
              <a:gd name="connsiteX5700" fmla="*/ 441719 w 13942035"/>
              <a:gd name="connsiteY5700" fmla="*/ 2529293 h 4247535"/>
              <a:gd name="connsiteX5701" fmla="*/ 498468 w 13942035"/>
              <a:gd name="connsiteY5701" fmla="*/ 2529293 h 4247535"/>
              <a:gd name="connsiteX5702" fmla="*/ 539879 w 13942035"/>
              <a:gd name="connsiteY5702" fmla="*/ 2529295 h 4247535"/>
              <a:gd name="connsiteX5703" fmla="*/ 564420 w 13942035"/>
              <a:gd name="connsiteY5703" fmla="*/ 2529293 h 4247535"/>
              <a:gd name="connsiteX5704" fmla="*/ 576691 w 13942035"/>
              <a:gd name="connsiteY5704" fmla="*/ 2529295 h 4247535"/>
              <a:gd name="connsiteX5705" fmla="*/ 601230 w 13942035"/>
              <a:gd name="connsiteY5705" fmla="*/ 2529293 h 4247535"/>
              <a:gd name="connsiteX5706" fmla="*/ 588959 w 13942035"/>
              <a:gd name="connsiteY5706" fmla="*/ 2488233 h 4247535"/>
              <a:gd name="connsiteX5707" fmla="*/ 539879 w 13942035"/>
              <a:gd name="connsiteY5707" fmla="*/ 2488233 h 4247535"/>
              <a:gd name="connsiteX5708" fmla="*/ 503070 w 13942035"/>
              <a:gd name="connsiteY5708" fmla="*/ 2488234 h 4247535"/>
              <a:gd name="connsiteX5709" fmla="*/ 466260 w 13942035"/>
              <a:gd name="connsiteY5709" fmla="*/ 2488234 h 4247535"/>
              <a:gd name="connsiteX5710" fmla="*/ 466260 w 13942035"/>
              <a:gd name="connsiteY5710" fmla="*/ 2447174 h 4247535"/>
              <a:gd name="connsiteX5711" fmla="*/ 453992 w 13942035"/>
              <a:gd name="connsiteY5711" fmla="*/ 2406110 h 4247535"/>
              <a:gd name="connsiteX5712" fmla="*/ 441719 w 13942035"/>
              <a:gd name="connsiteY5712" fmla="*/ 2406110 h 4247535"/>
              <a:gd name="connsiteX5713" fmla="*/ 306750 w 13942035"/>
              <a:gd name="connsiteY5713" fmla="*/ 2365049 h 4247535"/>
              <a:gd name="connsiteX5714" fmla="*/ 282210 w 13942035"/>
              <a:gd name="connsiteY5714" fmla="*/ 2365048 h 4247535"/>
              <a:gd name="connsiteX5715" fmla="*/ 269942 w 13942035"/>
              <a:gd name="connsiteY5715" fmla="*/ 2365049 h 4247535"/>
              <a:gd name="connsiteX5716" fmla="*/ 269942 w 13942035"/>
              <a:gd name="connsiteY5716" fmla="*/ 2406108 h 4247535"/>
              <a:gd name="connsiteX5717" fmla="*/ 233129 w 13942035"/>
              <a:gd name="connsiteY5717" fmla="*/ 2406110 h 4247535"/>
              <a:gd name="connsiteX5718" fmla="*/ 245399 w 13942035"/>
              <a:gd name="connsiteY5718" fmla="*/ 2365048 h 4247535"/>
              <a:gd name="connsiteX5719" fmla="*/ 184050 w 13942035"/>
              <a:gd name="connsiteY5719" fmla="*/ 2365048 h 4247535"/>
              <a:gd name="connsiteX5720" fmla="*/ 122703 w 13942035"/>
              <a:gd name="connsiteY5720" fmla="*/ 2365049 h 4247535"/>
              <a:gd name="connsiteX5721" fmla="*/ 196323 w 13942035"/>
              <a:gd name="connsiteY5721" fmla="*/ 2323986 h 4247535"/>
              <a:gd name="connsiteX5722" fmla="*/ 184050 w 13942035"/>
              <a:gd name="connsiteY5722" fmla="*/ 2323988 h 4247535"/>
              <a:gd name="connsiteX5723" fmla="*/ 184050 w 13942035"/>
              <a:gd name="connsiteY5723" fmla="*/ 2282928 h 4247535"/>
              <a:gd name="connsiteX5724" fmla="*/ 171781 w 13942035"/>
              <a:gd name="connsiteY5724" fmla="*/ 2282928 h 4247535"/>
              <a:gd name="connsiteX5725" fmla="*/ 147243 w 13942035"/>
              <a:gd name="connsiteY5725" fmla="*/ 2282928 h 4247535"/>
              <a:gd name="connsiteX5726" fmla="*/ 184050 w 13942035"/>
              <a:gd name="connsiteY5726" fmla="*/ 2241865 h 4247535"/>
              <a:gd name="connsiteX5727" fmla="*/ 196323 w 13942035"/>
              <a:gd name="connsiteY5727" fmla="*/ 2200802 h 4247535"/>
              <a:gd name="connsiteX5728" fmla="*/ 233131 w 13942035"/>
              <a:gd name="connsiteY5728" fmla="*/ 2200802 h 4247535"/>
              <a:gd name="connsiteX5729" fmla="*/ 233131 w 13942035"/>
              <a:gd name="connsiteY5729" fmla="*/ 2159743 h 4247535"/>
              <a:gd name="connsiteX5730" fmla="*/ 220862 w 13942035"/>
              <a:gd name="connsiteY5730" fmla="*/ 2159741 h 4247535"/>
              <a:gd name="connsiteX5731" fmla="*/ 217794 w 13942035"/>
              <a:gd name="connsiteY5731" fmla="*/ 2159741 h 4247535"/>
              <a:gd name="connsiteX5732" fmla="*/ 215876 w 13942035"/>
              <a:gd name="connsiteY5732" fmla="*/ 2159741 h 4247535"/>
              <a:gd name="connsiteX5733" fmla="*/ 188652 w 13942035"/>
              <a:gd name="connsiteY5733" fmla="*/ 2159741 h 4247535"/>
              <a:gd name="connsiteX5734" fmla="*/ 147243 w 13942035"/>
              <a:gd name="connsiteY5734" fmla="*/ 2159743 h 4247535"/>
              <a:gd name="connsiteX5735" fmla="*/ 122703 w 13942035"/>
              <a:gd name="connsiteY5735" fmla="*/ 2159741 h 4247535"/>
              <a:gd name="connsiteX5736" fmla="*/ 134970 w 13942035"/>
              <a:gd name="connsiteY5736" fmla="*/ 2118682 h 4247535"/>
              <a:gd name="connsiteX5737" fmla="*/ 110432 w 13942035"/>
              <a:gd name="connsiteY5737" fmla="*/ 2118680 h 4247535"/>
              <a:gd name="connsiteX5738" fmla="*/ 98161 w 13942035"/>
              <a:gd name="connsiteY5738" fmla="*/ 2118682 h 4247535"/>
              <a:gd name="connsiteX5739" fmla="*/ 94903 w 13942035"/>
              <a:gd name="connsiteY5739" fmla="*/ 2118682 h 4247535"/>
              <a:gd name="connsiteX5740" fmla="*/ 85893 w 13942035"/>
              <a:gd name="connsiteY5740" fmla="*/ 2118680 h 4247535"/>
              <a:gd name="connsiteX5741" fmla="*/ 122703 w 13942035"/>
              <a:gd name="connsiteY5741" fmla="*/ 2077619 h 4247535"/>
              <a:gd name="connsiteX5742" fmla="*/ 49081 w 13942035"/>
              <a:gd name="connsiteY5742" fmla="*/ 2077621 h 4247535"/>
              <a:gd name="connsiteX5743" fmla="*/ 53681 w 13942035"/>
              <a:gd name="connsiteY5743" fmla="*/ 2077619 h 4247535"/>
              <a:gd name="connsiteX5744" fmla="*/ 61351 w 13942035"/>
              <a:gd name="connsiteY5744" fmla="*/ 2077619 h 4247535"/>
              <a:gd name="connsiteX5745" fmla="*/ 73620 w 13942035"/>
              <a:gd name="connsiteY5745" fmla="*/ 2077621 h 4247535"/>
              <a:gd name="connsiteX5746" fmla="*/ 85893 w 13942035"/>
              <a:gd name="connsiteY5746" fmla="*/ 2077621 h 4247535"/>
              <a:gd name="connsiteX5747" fmla="*/ 110432 w 13942035"/>
              <a:gd name="connsiteY5747" fmla="*/ 2036558 h 4247535"/>
              <a:gd name="connsiteX5748" fmla="*/ 159511 w 13942035"/>
              <a:gd name="connsiteY5748" fmla="*/ 1995495 h 4247535"/>
              <a:gd name="connsiteX5749" fmla="*/ 171781 w 13942035"/>
              <a:gd name="connsiteY5749" fmla="*/ 1995496 h 4247535"/>
              <a:gd name="connsiteX5750" fmla="*/ 184050 w 13942035"/>
              <a:gd name="connsiteY5750" fmla="*/ 1995496 h 4247535"/>
              <a:gd name="connsiteX5751" fmla="*/ 196321 w 13942035"/>
              <a:gd name="connsiteY5751" fmla="*/ 1995496 h 4247535"/>
              <a:gd name="connsiteX5752" fmla="*/ 208592 w 13942035"/>
              <a:gd name="connsiteY5752" fmla="*/ 1995495 h 4247535"/>
              <a:gd name="connsiteX5753" fmla="*/ 220862 w 13942035"/>
              <a:gd name="connsiteY5753" fmla="*/ 1995496 h 4247535"/>
              <a:gd name="connsiteX5754" fmla="*/ 233131 w 13942035"/>
              <a:gd name="connsiteY5754" fmla="*/ 1995496 h 4247535"/>
              <a:gd name="connsiteX5755" fmla="*/ 245399 w 13942035"/>
              <a:gd name="connsiteY5755" fmla="*/ 1995495 h 4247535"/>
              <a:gd name="connsiteX5756" fmla="*/ 269942 w 13942035"/>
              <a:gd name="connsiteY5756" fmla="*/ 1995496 h 4247535"/>
              <a:gd name="connsiteX5757" fmla="*/ 269942 w 13942035"/>
              <a:gd name="connsiteY5757" fmla="*/ 1954436 h 4247535"/>
              <a:gd name="connsiteX5758" fmla="*/ 282210 w 13942035"/>
              <a:gd name="connsiteY5758" fmla="*/ 1954434 h 4247535"/>
              <a:gd name="connsiteX5759" fmla="*/ 282210 w 13942035"/>
              <a:gd name="connsiteY5759" fmla="*/ 1995496 h 4247535"/>
              <a:gd name="connsiteX5760" fmla="*/ 294481 w 13942035"/>
              <a:gd name="connsiteY5760" fmla="*/ 1995495 h 4247535"/>
              <a:gd name="connsiteX5761" fmla="*/ 306750 w 13942035"/>
              <a:gd name="connsiteY5761" fmla="*/ 1995496 h 4247535"/>
              <a:gd name="connsiteX5762" fmla="*/ 328222 w 13942035"/>
              <a:gd name="connsiteY5762" fmla="*/ 1995496 h 4247535"/>
              <a:gd name="connsiteX5763" fmla="*/ 343561 w 13942035"/>
              <a:gd name="connsiteY5763" fmla="*/ 1995495 h 4247535"/>
              <a:gd name="connsiteX5764" fmla="*/ 346245 w 13942035"/>
              <a:gd name="connsiteY5764" fmla="*/ 1995496 h 4247535"/>
              <a:gd name="connsiteX5765" fmla="*/ 366566 w 13942035"/>
              <a:gd name="connsiteY5765" fmla="*/ 1995496 h 4247535"/>
              <a:gd name="connsiteX5766" fmla="*/ 380371 w 13942035"/>
              <a:gd name="connsiteY5766" fmla="*/ 1995496 h 4247535"/>
              <a:gd name="connsiteX5767" fmla="*/ 392641 w 13942035"/>
              <a:gd name="connsiteY5767" fmla="*/ 1995495 h 4247535"/>
              <a:gd name="connsiteX5768" fmla="*/ 404909 w 13942035"/>
              <a:gd name="connsiteY5768" fmla="*/ 1995496 h 4247535"/>
              <a:gd name="connsiteX5769" fmla="*/ 429450 w 13942035"/>
              <a:gd name="connsiteY5769" fmla="*/ 2036556 h 4247535"/>
              <a:gd name="connsiteX5770" fmla="*/ 417180 w 13942035"/>
              <a:gd name="connsiteY5770" fmla="*/ 2077619 h 4247535"/>
              <a:gd name="connsiteX5771" fmla="*/ 441719 w 13942035"/>
              <a:gd name="connsiteY5771" fmla="*/ 2036558 h 4247535"/>
              <a:gd name="connsiteX5772" fmla="*/ 478531 w 13942035"/>
              <a:gd name="connsiteY5772" fmla="*/ 2036556 h 4247535"/>
              <a:gd name="connsiteX5773" fmla="*/ 503070 w 13942035"/>
              <a:gd name="connsiteY5773" fmla="*/ 2036556 h 4247535"/>
              <a:gd name="connsiteX5774" fmla="*/ 576691 w 13942035"/>
              <a:gd name="connsiteY5774" fmla="*/ 1995496 h 4247535"/>
              <a:gd name="connsiteX5775" fmla="*/ 601230 w 13942035"/>
              <a:gd name="connsiteY5775" fmla="*/ 1995495 h 4247535"/>
              <a:gd name="connsiteX5776" fmla="*/ 576691 w 13942035"/>
              <a:gd name="connsiteY5776" fmla="*/ 2036556 h 4247535"/>
              <a:gd name="connsiteX5777" fmla="*/ 625769 w 13942035"/>
              <a:gd name="connsiteY5777" fmla="*/ 2036556 h 4247535"/>
              <a:gd name="connsiteX5778" fmla="*/ 625769 w 13942035"/>
              <a:gd name="connsiteY5778" fmla="*/ 1995495 h 4247535"/>
              <a:gd name="connsiteX5779" fmla="*/ 638041 w 13942035"/>
              <a:gd name="connsiteY5779" fmla="*/ 1995495 h 4247535"/>
              <a:gd name="connsiteX5780" fmla="*/ 650311 w 13942035"/>
              <a:gd name="connsiteY5780" fmla="*/ 1995496 h 4247535"/>
              <a:gd name="connsiteX5781" fmla="*/ 650311 w 13942035"/>
              <a:gd name="connsiteY5781" fmla="*/ 2036556 h 4247535"/>
              <a:gd name="connsiteX5782" fmla="*/ 723929 w 13942035"/>
              <a:gd name="connsiteY5782" fmla="*/ 2036558 h 4247535"/>
              <a:gd name="connsiteX5783" fmla="*/ 736200 w 13942035"/>
              <a:gd name="connsiteY5783" fmla="*/ 2036558 h 4247535"/>
              <a:gd name="connsiteX5784" fmla="*/ 809820 w 13942035"/>
              <a:gd name="connsiteY5784" fmla="*/ 2036556 h 4247535"/>
              <a:gd name="connsiteX5785" fmla="*/ 834360 w 13942035"/>
              <a:gd name="connsiteY5785" fmla="*/ 2077619 h 4247535"/>
              <a:gd name="connsiteX5786" fmla="*/ 883438 w 13942035"/>
              <a:gd name="connsiteY5786" fmla="*/ 2036556 h 4247535"/>
              <a:gd name="connsiteX5787" fmla="*/ 907980 w 13942035"/>
              <a:gd name="connsiteY5787" fmla="*/ 2036556 h 4247535"/>
              <a:gd name="connsiteX5788" fmla="*/ 932519 w 13942035"/>
              <a:gd name="connsiteY5788" fmla="*/ 1995496 h 4247535"/>
              <a:gd name="connsiteX5789" fmla="*/ 907980 w 13942035"/>
              <a:gd name="connsiteY5789" fmla="*/ 1995496 h 4247535"/>
              <a:gd name="connsiteX5790" fmla="*/ 1030676 w 13942035"/>
              <a:gd name="connsiteY5790" fmla="*/ 1954434 h 4247535"/>
              <a:gd name="connsiteX5791" fmla="*/ 1092030 w 13942035"/>
              <a:gd name="connsiteY5791" fmla="*/ 1954434 h 4247535"/>
              <a:gd name="connsiteX5792" fmla="*/ 1092030 w 13942035"/>
              <a:gd name="connsiteY5792" fmla="*/ 1995496 h 4247535"/>
              <a:gd name="connsiteX5793" fmla="*/ 1042949 w 13942035"/>
              <a:gd name="connsiteY5793" fmla="*/ 1995495 h 4247535"/>
              <a:gd name="connsiteX5794" fmla="*/ 1055218 w 13942035"/>
              <a:gd name="connsiteY5794" fmla="*/ 2036558 h 4247535"/>
              <a:gd name="connsiteX5795" fmla="*/ 1141109 w 13942035"/>
              <a:gd name="connsiteY5795" fmla="*/ 1995496 h 4247535"/>
              <a:gd name="connsiteX5796" fmla="*/ 1165648 w 13942035"/>
              <a:gd name="connsiteY5796" fmla="*/ 1954434 h 4247535"/>
              <a:gd name="connsiteX5797" fmla="*/ 1055218 w 13942035"/>
              <a:gd name="connsiteY5797" fmla="*/ 1913375 h 4247535"/>
              <a:gd name="connsiteX5798" fmla="*/ 932519 w 13942035"/>
              <a:gd name="connsiteY5798" fmla="*/ 1913374 h 4247535"/>
              <a:gd name="connsiteX5799" fmla="*/ 920250 w 13942035"/>
              <a:gd name="connsiteY5799" fmla="*/ 1913375 h 4247535"/>
              <a:gd name="connsiteX5800" fmla="*/ 907980 w 13942035"/>
              <a:gd name="connsiteY5800" fmla="*/ 1913374 h 4247535"/>
              <a:gd name="connsiteX5801" fmla="*/ 904911 w 13942035"/>
              <a:gd name="connsiteY5801" fmla="*/ 1913374 h 4247535"/>
              <a:gd name="connsiteX5802" fmla="*/ 884972 w 13942035"/>
              <a:gd name="connsiteY5802" fmla="*/ 1913375 h 4247535"/>
              <a:gd name="connsiteX5803" fmla="*/ 858899 w 13942035"/>
              <a:gd name="connsiteY5803" fmla="*/ 1913374 h 4247535"/>
              <a:gd name="connsiteX5804" fmla="*/ 797550 w 13942035"/>
              <a:gd name="connsiteY5804" fmla="*/ 1913374 h 4247535"/>
              <a:gd name="connsiteX5805" fmla="*/ 723929 w 13942035"/>
              <a:gd name="connsiteY5805" fmla="*/ 1954436 h 4247535"/>
              <a:gd name="connsiteX5806" fmla="*/ 687119 w 13942035"/>
              <a:gd name="connsiteY5806" fmla="*/ 1954436 h 4247535"/>
              <a:gd name="connsiteX5807" fmla="*/ 662582 w 13942035"/>
              <a:gd name="connsiteY5807" fmla="*/ 1954434 h 4247535"/>
              <a:gd name="connsiteX5808" fmla="*/ 650311 w 13942035"/>
              <a:gd name="connsiteY5808" fmla="*/ 1954436 h 4247535"/>
              <a:gd name="connsiteX5809" fmla="*/ 662582 w 13942035"/>
              <a:gd name="connsiteY5809" fmla="*/ 1913375 h 4247535"/>
              <a:gd name="connsiteX5810" fmla="*/ 699388 w 13942035"/>
              <a:gd name="connsiteY5810" fmla="*/ 1913375 h 4247535"/>
              <a:gd name="connsiteX5811" fmla="*/ 674850 w 13942035"/>
              <a:gd name="connsiteY5811" fmla="*/ 1872312 h 4247535"/>
              <a:gd name="connsiteX5812" fmla="*/ 687119 w 13942035"/>
              <a:gd name="connsiteY5812" fmla="*/ 1872314 h 4247535"/>
              <a:gd name="connsiteX5813" fmla="*/ 687119 w 13942035"/>
              <a:gd name="connsiteY5813" fmla="*/ 1831252 h 4247535"/>
              <a:gd name="connsiteX5814" fmla="*/ 638041 w 13942035"/>
              <a:gd name="connsiteY5814" fmla="*/ 1831252 h 4247535"/>
              <a:gd name="connsiteX5815" fmla="*/ 625769 w 13942035"/>
              <a:gd name="connsiteY5815" fmla="*/ 1831252 h 4247535"/>
              <a:gd name="connsiteX5816" fmla="*/ 638041 w 13942035"/>
              <a:gd name="connsiteY5816" fmla="*/ 1790190 h 4247535"/>
              <a:gd name="connsiteX5817" fmla="*/ 613501 w 13942035"/>
              <a:gd name="connsiteY5817" fmla="*/ 1790190 h 4247535"/>
              <a:gd name="connsiteX5818" fmla="*/ 539879 w 13942035"/>
              <a:gd name="connsiteY5818" fmla="*/ 1790190 h 4247535"/>
              <a:gd name="connsiteX5819" fmla="*/ 515341 w 13942035"/>
              <a:gd name="connsiteY5819" fmla="*/ 1790190 h 4247535"/>
              <a:gd name="connsiteX5820" fmla="*/ 564420 w 13942035"/>
              <a:gd name="connsiteY5820" fmla="*/ 1749129 h 4247535"/>
              <a:gd name="connsiteX5821" fmla="*/ 539879 w 13942035"/>
              <a:gd name="connsiteY5821" fmla="*/ 1708067 h 4247535"/>
              <a:gd name="connsiteX5822" fmla="*/ 625767 w 13942035"/>
              <a:gd name="connsiteY5822" fmla="*/ 1667006 h 4247535"/>
              <a:gd name="connsiteX5823" fmla="*/ 588959 w 13942035"/>
              <a:gd name="connsiteY5823" fmla="*/ 1667004 h 4247535"/>
              <a:gd name="connsiteX5824" fmla="*/ 527607 w 13942035"/>
              <a:gd name="connsiteY5824" fmla="*/ 1667006 h 4247535"/>
              <a:gd name="connsiteX5825" fmla="*/ 404913 w 13942035"/>
              <a:gd name="connsiteY5825" fmla="*/ 1625945 h 4247535"/>
              <a:gd name="connsiteX5826" fmla="*/ 380371 w 13942035"/>
              <a:gd name="connsiteY5826" fmla="*/ 1625945 h 4247535"/>
              <a:gd name="connsiteX5827" fmla="*/ 331293 w 13942035"/>
              <a:gd name="connsiteY5827" fmla="*/ 1625945 h 4247535"/>
              <a:gd name="connsiteX5828" fmla="*/ 343561 w 13942035"/>
              <a:gd name="connsiteY5828" fmla="*/ 1584885 h 4247535"/>
              <a:gd name="connsiteX5829" fmla="*/ 368101 w 13942035"/>
              <a:gd name="connsiteY5829" fmla="*/ 1584882 h 4247535"/>
              <a:gd name="connsiteX5830" fmla="*/ 404913 w 13942035"/>
              <a:gd name="connsiteY5830" fmla="*/ 1584885 h 4247535"/>
              <a:gd name="connsiteX5831" fmla="*/ 417180 w 13942035"/>
              <a:gd name="connsiteY5831" fmla="*/ 1584882 h 4247535"/>
              <a:gd name="connsiteX5832" fmla="*/ 441719 w 13942035"/>
              <a:gd name="connsiteY5832" fmla="*/ 1584882 h 4247535"/>
              <a:gd name="connsiteX5833" fmla="*/ 527610 w 13942035"/>
              <a:gd name="connsiteY5833" fmla="*/ 1543822 h 4247535"/>
              <a:gd name="connsiteX5834" fmla="*/ 539878 w 13942035"/>
              <a:gd name="connsiteY5834" fmla="*/ 1502762 h 4247535"/>
              <a:gd name="connsiteX5835" fmla="*/ 588959 w 13942035"/>
              <a:gd name="connsiteY5835" fmla="*/ 1502762 h 4247535"/>
              <a:gd name="connsiteX5836" fmla="*/ 638041 w 13942035"/>
              <a:gd name="connsiteY5836" fmla="*/ 1502762 h 4247535"/>
              <a:gd name="connsiteX5837" fmla="*/ 674850 w 13942035"/>
              <a:gd name="connsiteY5837" fmla="*/ 1461697 h 4247535"/>
              <a:gd name="connsiteX5838" fmla="*/ 674850 w 13942035"/>
              <a:gd name="connsiteY5838" fmla="*/ 1502760 h 4247535"/>
              <a:gd name="connsiteX5839" fmla="*/ 785281 w 13942035"/>
              <a:gd name="connsiteY5839" fmla="*/ 1502762 h 4247535"/>
              <a:gd name="connsiteX5840" fmla="*/ 834360 w 13942035"/>
              <a:gd name="connsiteY5840" fmla="*/ 1502762 h 4247535"/>
              <a:gd name="connsiteX5841" fmla="*/ 907980 w 13942035"/>
              <a:gd name="connsiteY5841" fmla="*/ 1461700 h 4247535"/>
              <a:gd name="connsiteX5842" fmla="*/ 944790 w 13942035"/>
              <a:gd name="connsiteY5842" fmla="*/ 1461697 h 4247535"/>
              <a:gd name="connsiteX5843" fmla="*/ 957059 w 13942035"/>
              <a:gd name="connsiteY5843" fmla="*/ 1461700 h 4247535"/>
              <a:gd name="connsiteX5844" fmla="*/ 981598 w 13942035"/>
              <a:gd name="connsiteY5844" fmla="*/ 1461697 h 4247535"/>
              <a:gd name="connsiteX5845" fmla="*/ 993869 w 13942035"/>
              <a:gd name="connsiteY5845" fmla="*/ 1461697 h 4247535"/>
              <a:gd name="connsiteX5846" fmla="*/ 1006140 w 13942035"/>
              <a:gd name="connsiteY5846" fmla="*/ 1461700 h 4247535"/>
              <a:gd name="connsiteX5847" fmla="*/ 1030676 w 13942035"/>
              <a:gd name="connsiteY5847" fmla="*/ 1420636 h 4247535"/>
              <a:gd name="connsiteX5848" fmla="*/ 1018410 w 13942035"/>
              <a:gd name="connsiteY5848" fmla="*/ 1420639 h 4247535"/>
              <a:gd name="connsiteX5849" fmla="*/ 969329 w 13942035"/>
              <a:gd name="connsiteY5849" fmla="*/ 1420636 h 4247535"/>
              <a:gd name="connsiteX5850" fmla="*/ 957059 w 13942035"/>
              <a:gd name="connsiteY5850" fmla="*/ 1420639 h 4247535"/>
              <a:gd name="connsiteX5851" fmla="*/ 920250 w 13942035"/>
              <a:gd name="connsiteY5851" fmla="*/ 1379577 h 4247535"/>
              <a:gd name="connsiteX5852" fmla="*/ 809820 w 13942035"/>
              <a:gd name="connsiteY5852" fmla="*/ 1379575 h 4247535"/>
              <a:gd name="connsiteX5853" fmla="*/ 820172 w 13942035"/>
              <a:gd name="connsiteY5853" fmla="*/ 1379577 h 4247535"/>
              <a:gd name="connsiteX5854" fmla="*/ 824005 w 13942035"/>
              <a:gd name="connsiteY5854" fmla="*/ 1379577 h 4247535"/>
              <a:gd name="connsiteX5855" fmla="*/ 834360 w 13942035"/>
              <a:gd name="connsiteY5855" fmla="*/ 1379577 h 4247535"/>
              <a:gd name="connsiteX5856" fmla="*/ 834360 w 13942035"/>
              <a:gd name="connsiteY5856" fmla="*/ 1338514 h 4247535"/>
              <a:gd name="connsiteX5857" fmla="*/ 846630 w 13942035"/>
              <a:gd name="connsiteY5857" fmla="*/ 1338513 h 4247535"/>
              <a:gd name="connsiteX5858" fmla="*/ 957059 w 13942035"/>
              <a:gd name="connsiteY5858" fmla="*/ 1379575 h 4247535"/>
              <a:gd name="connsiteX5859" fmla="*/ 969329 w 13942035"/>
              <a:gd name="connsiteY5859" fmla="*/ 1338514 h 4247535"/>
              <a:gd name="connsiteX5860" fmla="*/ 993869 w 13942035"/>
              <a:gd name="connsiteY5860" fmla="*/ 1338514 h 4247535"/>
              <a:gd name="connsiteX5861" fmla="*/ 993868 w 13942035"/>
              <a:gd name="connsiteY5861" fmla="*/ 1379577 h 4247535"/>
              <a:gd name="connsiteX5862" fmla="*/ 1055218 w 13942035"/>
              <a:gd name="connsiteY5862" fmla="*/ 1338513 h 4247535"/>
              <a:gd name="connsiteX5863" fmla="*/ 1067489 w 13942035"/>
              <a:gd name="connsiteY5863" fmla="*/ 1338514 h 4247535"/>
              <a:gd name="connsiteX5864" fmla="*/ 1116568 w 13942035"/>
              <a:gd name="connsiteY5864" fmla="*/ 1297452 h 4247535"/>
              <a:gd name="connsiteX5865" fmla="*/ 920250 w 13942035"/>
              <a:gd name="connsiteY5865" fmla="*/ 1297454 h 4247535"/>
              <a:gd name="connsiteX5866" fmla="*/ 895709 w 13942035"/>
              <a:gd name="connsiteY5866" fmla="*/ 1256393 h 4247535"/>
              <a:gd name="connsiteX5867" fmla="*/ 834360 w 13942035"/>
              <a:gd name="connsiteY5867" fmla="*/ 1297452 h 4247535"/>
              <a:gd name="connsiteX5868" fmla="*/ 822091 w 13942035"/>
              <a:gd name="connsiteY5868" fmla="*/ 1297454 h 4247535"/>
              <a:gd name="connsiteX5869" fmla="*/ 815955 w 13942035"/>
              <a:gd name="connsiteY5869" fmla="*/ 1297454 h 4247535"/>
              <a:gd name="connsiteX5870" fmla="*/ 813079 w 13942035"/>
              <a:gd name="connsiteY5870" fmla="*/ 1297454 h 4247535"/>
              <a:gd name="connsiteX5871" fmla="*/ 809820 w 13942035"/>
              <a:gd name="connsiteY5871" fmla="*/ 1297454 h 4247535"/>
              <a:gd name="connsiteX5872" fmla="*/ 808286 w 13942035"/>
              <a:gd name="connsiteY5872" fmla="*/ 1297454 h 4247535"/>
              <a:gd name="connsiteX5873" fmla="*/ 797550 w 13942035"/>
              <a:gd name="connsiteY5873" fmla="*/ 1297454 h 4247535"/>
              <a:gd name="connsiteX5874" fmla="*/ 760741 w 13942035"/>
              <a:gd name="connsiteY5874" fmla="*/ 1297452 h 4247535"/>
              <a:gd name="connsiteX5875" fmla="*/ 760741 w 13942035"/>
              <a:gd name="connsiteY5875" fmla="*/ 1256391 h 4247535"/>
              <a:gd name="connsiteX5876" fmla="*/ 736200 w 13942035"/>
              <a:gd name="connsiteY5876" fmla="*/ 1297452 h 4247535"/>
              <a:gd name="connsiteX5877" fmla="*/ 711659 w 13942035"/>
              <a:gd name="connsiteY5877" fmla="*/ 1297454 h 4247535"/>
              <a:gd name="connsiteX5878" fmla="*/ 699388 w 13942035"/>
              <a:gd name="connsiteY5878" fmla="*/ 1297452 h 4247535"/>
              <a:gd name="connsiteX5879" fmla="*/ 638041 w 13942035"/>
              <a:gd name="connsiteY5879" fmla="*/ 1256393 h 4247535"/>
              <a:gd name="connsiteX5880" fmla="*/ 576691 w 13942035"/>
              <a:gd name="connsiteY5880" fmla="*/ 1256391 h 4247535"/>
              <a:gd name="connsiteX5881" fmla="*/ 638041 w 13942035"/>
              <a:gd name="connsiteY5881" fmla="*/ 1215331 h 4247535"/>
              <a:gd name="connsiteX5882" fmla="*/ 650311 w 13942035"/>
              <a:gd name="connsiteY5882" fmla="*/ 1215332 h 4247535"/>
              <a:gd name="connsiteX5883" fmla="*/ 650311 w 13942035"/>
              <a:gd name="connsiteY5883" fmla="*/ 1174272 h 4247535"/>
              <a:gd name="connsiteX5884" fmla="*/ 674850 w 13942035"/>
              <a:gd name="connsiteY5884" fmla="*/ 1174272 h 4247535"/>
              <a:gd name="connsiteX5885" fmla="*/ 687119 w 13942035"/>
              <a:gd name="connsiteY5885" fmla="*/ 1215332 h 4247535"/>
              <a:gd name="connsiteX5886" fmla="*/ 707058 w 13942035"/>
              <a:gd name="connsiteY5886" fmla="*/ 1215331 h 4247535"/>
              <a:gd name="connsiteX5887" fmla="*/ 711659 w 13942035"/>
              <a:gd name="connsiteY5887" fmla="*/ 1215331 h 4247535"/>
              <a:gd name="connsiteX5888" fmla="*/ 723929 w 13942035"/>
              <a:gd name="connsiteY5888" fmla="*/ 1215331 h 4247535"/>
              <a:gd name="connsiteX5889" fmla="*/ 736200 w 13942035"/>
              <a:gd name="connsiteY5889" fmla="*/ 1215332 h 4247535"/>
              <a:gd name="connsiteX5890" fmla="*/ 711659 w 13942035"/>
              <a:gd name="connsiteY5890" fmla="*/ 1174272 h 4247535"/>
              <a:gd name="connsiteX5891" fmla="*/ 736202 w 13942035"/>
              <a:gd name="connsiteY5891" fmla="*/ 1174269 h 4247535"/>
              <a:gd name="connsiteX5892" fmla="*/ 748469 w 13942035"/>
              <a:gd name="connsiteY5892" fmla="*/ 1174269 h 4247535"/>
              <a:gd name="connsiteX5893" fmla="*/ 760741 w 13942035"/>
              <a:gd name="connsiteY5893" fmla="*/ 1174269 h 4247535"/>
              <a:gd name="connsiteX5894" fmla="*/ 797550 w 13942035"/>
              <a:gd name="connsiteY5894" fmla="*/ 1133208 h 4247535"/>
              <a:gd name="connsiteX5895" fmla="*/ 748469 w 13942035"/>
              <a:gd name="connsiteY5895" fmla="*/ 1133208 h 4247535"/>
              <a:gd name="connsiteX5896" fmla="*/ 736200 w 13942035"/>
              <a:gd name="connsiteY5896" fmla="*/ 1133208 h 4247535"/>
              <a:gd name="connsiteX5897" fmla="*/ 760741 w 13942035"/>
              <a:gd name="connsiteY5897" fmla="*/ 1092147 h 4247535"/>
              <a:gd name="connsiteX5898" fmla="*/ 797550 w 13942035"/>
              <a:gd name="connsiteY5898" fmla="*/ 1051086 h 4247535"/>
              <a:gd name="connsiteX5899" fmla="*/ 723929 w 13942035"/>
              <a:gd name="connsiteY5899" fmla="*/ 1010026 h 4247535"/>
              <a:gd name="connsiteX5900" fmla="*/ 723929 w 13942035"/>
              <a:gd name="connsiteY5900" fmla="*/ 968962 h 4247535"/>
              <a:gd name="connsiteX5901" fmla="*/ 702458 w 13942035"/>
              <a:gd name="connsiteY5901" fmla="*/ 968962 h 4247535"/>
              <a:gd name="connsiteX5902" fmla="*/ 699388 w 13942035"/>
              <a:gd name="connsiteY5902" fmla="*/ 968962 h 4247535"/>
              <a:gd name="connsiteX5903" fmla="*/ 692871 w 13942035"/>
              <a:gd name="connsiteY5903" fmla="*/ 968962 h 4247535"/>
              <a:gd name="connsiteX5904" fmla="*/ 650311 w 13942035"/>
              <a:gd name="connsiteY5904" fmla="*/ 968961 h 4247535"/>
              <a:gd name="connsiteX5905" fmla="*/ 638041 w 13942035"/>
              <a:gd name="connsiteY5905" fmla="*/ 968962 h 4247535"/>
              <a:gd name="connsiteX5906" fmla="*/ 576691 w 13942035"/>
              <a:gd name="connsiteY5906" fmla="*/ 1010023 h 4247535"/>
              <a:gd name="connsiteX5907" fmla="*/ 564420 w 13942035"/>
              <a:gd name="connsiteY5907" fmla="*/ 1010026 h 4247535"/>
              <a:gd name="connsiteX5908" fmla="*/ 601230 w 13942035"/>
              <a:gd name="connsiteY5908" fmla="*/ 968961 h 4247535"/>
              <a:gd name="connsiteX5909" fmla="*/ 613501 w 13942035"/>
              <a:gd name="connsiteY5909" fmla="*/ 968962 h 4247535"/>
              <a:gd name="connsiteX5910" fmla="*/ 625771 w 13942035"/>
              <a:gd name="connsiteY5910" fmla="*/ 968961 h 4247535"/>
              <a:gd name="connsiteX5911" fmla="*/ 625769 w 13942035"/>
              <a:gd name="connsiteY5911" fmla="*/ 927899 h 4247535"/>
              <a:gd name="connsiteX5912" fmla="*/ 674850 w 13942035"/>
              <a:gd name="connsiteY5912" fmla="*/ 927899 h 4247535"/>
              <a:gd name="connsiteX5913" fmla="*/ 699387 w 13942035"/>
              <a:gd name="connsiteY5913" fmla="*/ 886839 h 4247535"/>
              <a:gd name="connsiteX5914" fmla="*/ 748469 w 13942035"/>
              <a:gd name="connsiteY5914" fmla="*/ 886840 h 4247535"/>
              <a:gd name="connsiteX5915" fmla="*/ 797550 w 13942035"/>
              <a:gd name="connsiteY5915" fmla="*/ 886840 h 4247535"/>
              <a:gd name="connsiteX5916" fmla="*/ 883438 w 13942035"/>
              <a:gd name="connsiteY5916" fmla="*/ 845778 h 4247535"/>
              <a:gd name="connsiteX5917" fmla="*/ 872702 w 13942035"/>
              <a:gd name="connsiteY5917" fmla="*/ 845778 h 4247535"/>
              <a:gd name="connsiteX5918" fmla="*/ 871168 w 13942035"/>
              <a:gd name="connsiteY5918" fmla="*/ 845778 h 4247535"/>
              <a:gd name="connsiteX5919" fmla="*/ 875002 w 13942035"/>
              <a:gd name="connsiteY5919" fmla="*/ 822041 h 4247535"/>
              <a:gd name="connsiteX5920" fmla="*/ 895709 w 13942035"/>
              <a:gd name="connsiteY5920" fmla="*/ 804716 h 4247535"/>
              <a:gd name="connsiteX5921" fmla="*/ 834360 w 13942035"/>
              <a:gd name="connsiteY5921" fmla="*/ 845780 h 4247535"/>
              <a:gd name="connsiteX5922" fmla="*/ 699388 w 13942035"/>
              <a:gd name="connsiteY5922" fmla="*/ 845780 h 4247535"/>
              <a:gd name="connsiteX5923" fmla="*/ 576691 w 13942035"/>
              <a:gd name="connsiteY5923" fmla="*/ 845778 h 4247535"/>
              <a:gd name="connsiteX5924" fmla="*/ 564420 w 13942035"/>
              <a:gd name="connsiteY5924" fmla="*/ 845780 h 4247535"/>
              <a:gd name="connsiteX5925" fmla="*/ 561352 w 13942035"/>
              <a:gd name="connsiteY5925" fmla="*/ 845778 h 4247535"/>
              <a:gd name="connsiteX5926" fmla="*/ 539879 w 13942035"/>
              <a:gd name="connsiteY5926" fmla="*/ 845780 h 4247535"/>
              <a:gd name="connsiteX5927" fmla="*/ 490800 w 13942035"/>
              <a:gd name="connsiteY5927" fmla="*/ 845780 h 4247535"/>
              <a:gd name="connsiteX5928" fmla="*/ 460124 w 13942035"/>
              <a:gd name="connsiteY5928" fmla="*/ 845780 h 4247535"/>
              <a:gd name="connsiteX5929" fmla="*/ 453992 w 13942035"/>
              <a:gd name="connsiteY5929" fmla="*/ 845780 h 4247535"/>
              <a:gd name="connsiteX5930" fmla="*/ 441719 w 13942035"/>
              <a:gd name="connsiteY5930" fmla="*/ 845780 h 4247535"/>
              <a:gd name="connsiteX5931" fmla="*/ 429450 w 13942035"/>
              <a:gd name="connsiteY5931" fmla="*/ 845778 h 4247535"/>
              <a:gd name="connsiteX5932" fmla="*/ 380371 w 13942035"/>
              <a:gd name="connsiteY5932" fmla="*/ 845780 h 4247535"/>
              <a:gd name="connsiteX5933" fmla="*/ 331293 w 13942035"/>
              <a:gd name="connsiteY5933" fmla="*/ 845780 h 4247535"/>
              <a:gd name="connsiteX5934" fmla="*/ 306750 w 13942035"/>
              <a:gd name="connsiteY5934" fmla="*/ 886840 h 4247535"/>
              <a:gd name="connsiteX5935" fmla="*/ 272625 w 13942035"/>
              <a:gd name="connsiteY5935" fmla="*/ 886840 h 4247535"/>
              <a:gd name="connsiteX5936" fmla="*/ 266875 w 13942035"/>
              <a:gd name="connsiteY5936" fmla="*/ 886840 h 4247535"/>
              <a:gd name="connsiteX5937" fmla="*/ 257672 w 13942035"/>
              <a:gd name="connsiteY5937" fmla="*/ 886839 h 4247535"/>
              <a:gd name="connsiteX5938" fmla="*/ 220862 w 13942035"/>
              <a:gd name="connsiteY5938" fmla="*/ 886840 h 4247535"/>
              <a:gd name="connsiteX5939" fmla="*/ 233131 w 13942035"/>
              <a:gd name="connsiteY5939" fmla="*/ 845778 h 4247535"/>
              <a:gd name="connsiteX5940" fmla="*/ 208592 w 13942035"/>
              <a:gd name="connsiteY5940" fmla="*/ 845780 h 4247535"/>
              <a:gd name="connsiteX5941" fmla="*/ 196323 w 13942035"/>
              <a:gd name="connsiteY5941" fmla="*/ 845778 h 4247535"/>
              <a:gd name="connsiteX5942" fmla="*/ 147243 w 13942035"/>
              <a:gd name="connsiteY5942" fmla="*/ 845780 h 4247535"/>
              <a:gd name="connsiteX5943" fmla="*/ 196321 w 13942035"/>
              <a:gd name="connsiteY5943" fmla="*/ 804719 h 4247535"/>
              <a:gd name="connsiteX5944" fmla="*/ 233131 w 13942035"/>
              <a:gd name="connsiteY5944" fmla="*/ 804719 h 4247535"/>
              <a:gd name="connsiteX5945" fmla="*/ 306750 w 13942035"/>
              <a:gd name="connsiteY5945" fmla="*/ 804719 h 4247535"/>
              <a:gd name="connsiteX5946" fmla="*/ 392641 w 13942035"/>
              <a:gd name="connsiteY5946" fmla="*/ 804716 h 4247535"/>
              <a:gd name="connsiteX5947" fmla="*/ 466260 w 13942035"/>
              <a:gd name="connsiteY5947" fmla="*/ 763654 h 4247535"/>
              <a:gd name="connsiteX5948" fmla="*/ 564420 w 13942035"/>
              <a:gd name="connsiteY5948" fmla="*/ 763654 h 4247535"/>
              <a:gd name="connsiteX5949" fmla="*/ 638041 w 13942035"/>
              <a:gd name="connsiteY5949" fmla="*/ 763654 h 4247535"/>
              <a:gd name="connsiteX5950" fmla="*/ 674850 w 13942035"/>
              <a:gd name="connsiteY5950" fmla="*/ 763655 h 4247535"/>
              <a:gd name="connsiteX5951" fmla="*/ 755949 w 13942035"/>
              <a:gd name="connsiteY5951" fmla="*/ 763654 h 4247535"/>
              <a:gd name="connsiteX5952" fmla="*/ 760741 w 13942035"/>
              <a:gd name="connsiteY5952" fmla="*/ 763654 h 4247535"/>
              <a:gd name="connsiteX5953" fmla="*/ 858899 w 13942035"/>
              <a:gd name="connsiteY5953" fmla="*/ 763655 h 4247535"/>
              <a:gd name="connsiteX5954" fmla="*/ 944790 w 13942035"/>
              <a:gd name="connsiteY5954" fmla="*/ 763654 h 4247535"/>
              <a:gd name="connsiteX5955" fmla="*/ 981598 w 13942035"/>
              <a:gd name="connsiteY5955" fmla="*/ 804716 h 4247535"/>
              <a:gd name="connsiteX5956" fmla="*/ 981598 w 13942035"/>
              <a:gd name="connsiteY5956" fmla="*/ 763655 h 4247535"/>
              <a:gd name="connsiteX5957" fmla="*/ 1030676 w 13942035"/>
              <a:gd name="connsiteY5957" fmla="*/ 763654 h 4247535"/>
              <a:gd name="connsiteX5958" fmla="*/ 1116568 w 13942035"/>
              <a:gd name="connsiteY5958" fmla="*/ 722593 h 4247535"/>
              <a:gd name="connsiteX5959" fmla="*/ 1141109 w 13942035"/>
              <a:gd name="connsiteY5959" fmla="*/ 722595 h 4247535"/>
              <a:gd name="connsiteX5960" fmla="*/ 1180983 w 13942035"/>
              <a:gd name="connsiteY5960" fmla="*/ 722593 h 4247535"/>
              <a:gd name="connsiteX5961" fmla="*/ 1190188 w 13942035"/>
              <a:gd name="connsiteY5961" fmla="*/ 722593 h 4247535"/>
              <a:gd name="connsiteX5962" fmla="*/ 1141109 w 13942035"/>
              <a:gd name="connsiteY5962" fmla="*/ 722595 h 4247535"/>
              <a:gd name="connsiteX5963" fmla="*/ 1116568 w 13942035"/>
              <a:gd name="connsiteY5963" fmla="*/ 681534 h 4247535"/>
              <a:gd name="connsiteX5964" fmla="*/ 1092028 w 13942035"/>
              <a:gd name="connsiteY5964" fmla="*/ 681534 h 4247535"/>
              <a:gd name="connsiteX5965" fmla="*/ 1079760 w 13942035"/>
              <a:gd name="connsiteY5965" fmla="*/ 681534 h 4247535"/>
              <a:gd name="connsiteX5966" fmla="*/ 1092030 w 13942035"/>
              <a:gd name="connsiteY5966" fmla="*/ 722595 h 4247535"/>
              <a:gd name="connsiteX5967" fmla="*/ 969329 w 13942035"/>
              <a:gd name="connsiteY5967" fmla="*/ 722595 h 4247535"/>
              <a:gd name="connsiteX5968" fmla="*/ 907980 w 13942035"/>
              <a:gd name="connsiteY5968" fmla="*/ 681534 h 4247535"/>
              <a:gd name="connsiteX5969" fmla="*/ 858899 w 13942035"/>
              <a:gd name="connsiteY5969" fmla="*/ 722593 h 4247535"/>
              <a:gd name="connsiteX5970" fmla="*/ 748469 w 13942035"/>
              <a:gd name="connsiteY5970" fmla="*/ 722595 h 4247535"/>
              <a:gd name="connsiteX5971" fmla="*/ 797550 w 13942035"/>
              <a:gd name="connsiteY5971" fmla="*/ 681532 h 4247535"/>
              <a:gd name="connsiteX5972" fmla="*/ 819022 w 13942035"/>
              <a:gd name="connsiteY5972" fmla="*/ 681534 h 4247535"/>
              <a:gd name="connsiteX5973" fmla="*/ 822091 w 13942035"/>
              <a:gd name="connsiteY5973" fmla="*/ 681534 h 4247535"/>
              <a:gd name="connsiteX5974" fmla="*/ 834360 w 13942035"/>
              <a:gd name="connsiteY5974" fmla="*/ 681534 h 4247535"/>
              <a:gd name="connsiteX5975" fmla="*/ 846630 w 13942035"/>
              <a:gd name="connsiteY5975" fmla="*/ 681532 h 4247535"/>
              <a:gd name="connsiteX5976" fmla="*/ 858899 w 13942035"/>
              <a:gd name="connsiteY5976" fmla="*/ 681534 h 4247535"/>
              <a:gd name="connsiteX5977" fmla="*/ 846630 w 13942035"/>
              <a:gd name="connsiteY5977" fmla="*/ 640473 h 4247535"/>
              <a:gd name="connsiteX5978" fmla="*/ 871168 w 13942035"/>
              <a:gd name="connsiteY5978" fmla="*/ 599412 h 4247535"/>
              <a:gd name="connsiteX5979" fmla="*/ 858899 w 13942035"/>
              <a:gd name="connsiteY5979" fmla="*/ 599411 h 4247535"/>
              <a:gd name="connsiteX5980" fmla="*/ 846630 w 13942035"/>
              <a:gd name="connsiteY5980" fmla="*/ 640473 h 4247535"/>
              <a:gd name="connsiteX5981" fmla="*/ 834359 w 13942035"/>
              <a:gd name="connsiteY5981" fmla="*/ 640473 h 4247535"/>
              <a:gd name="connsiteX5982" fmla="*/ 822091 w 13942035"/>
              <a:gd name="connsiteY5982" fmla="*/ 640473 h 4247535"/>
              <a:gd name="connsiteX5983" fmla="*/ 834360 w 13942035"/>
              <a:gd name="connsiteY5983" fmla="*/ 599411 h 4247535"/>
              <a:gd name="connsiteX5984" fmla="*/ 809820 w 13942035"/>
              <a:gd name="connsiteY5984" fmla="*/ 599411 h 4247535"/>
              <a:gd name="connsiteX5985" fmla="*/ 785281 w 13942035"/>
              <a:gd name="connsiteY5985" fmla="*/ 640471 h 4247535"/>
              <a:gd name="connsiteX5986" fmla="*/ 773010 w 13942035"/>
              <a:gd name="connsiteY5986" fmla="*/ 640473 h 4247535"/>
              <a:gd name="connsiteX5987" fmla="*/ 760741 w 13942035"/>
              <a:gd name="connsiteY5987" fmla="*/ 640471 h 4247535"/>
              <a:gd name="connsiteX5988" fmla="*/ 723929 w 13942035"/>
              <a:gd name="connsiteY5988" fmla="*/ 599412 h 4247535"/>
              <a:gd name="connsiteX5989" fmla="*/ 713192 w 13942035"/>
              <a:gd name="connsiteY5989" fmla="*/ 599412 h 4247535"/>
              <a:gd name="connsiteX5990" fmla="*/ 679451 w 13942035"/>
              <a:gd name="connsiteY5990" fmla="*/ 599411 h 4247535"/>
              <a:gd name="connsiteX5991" fmla="*/ 674850 w 13942035"/>
              <a:gd name="connsiteY5991" fmla="*/ 599412 h 4247535"/>
              <a:gd name="connsiteX5992" fmla="*/ 665645 w 13942035"/>
              <a:gd name="connsiteY5992" fmla="*/ 599412 h 4247535"/>
              <a:gd name="connsiteX5993" fmla="*/ 650309 w 13942035"/>
              <a:gd name="connsiteY5993" fmla="*/ 599412 h 4247535"/>
              <a:gd name="connsiteX5994" fmla="*/ 638041 w 13942035"/>
              <a:gd name="connsiteY5994" fmla="*/ 599412 h 4247535"/>
              <a:gd name="connsiteX5995" fmla="*/ 625769 w 13942035"/>
              <a:gd name="connsiteY5995" fmla="*/ 599412 h 4247535"/>
              <a:gd name="connsiteX5996" fmla="*/ 613501 w 13942035"/>
              <a:gd name="connsiteY5996" fmla="*/ 599412 h 4247535"/>
              <a:gd name="connsiteX5997" fmla="*/ 576691 w 13942035"/>
              <a:gd name="connsiteY5997" fmla="*/ 599411 h 4247535"/>
              <a:gd name="connsiteX5998" fmla="*/ 564420 w 13942035"/>
              <a:gd name="connsiteY5998" fmla="*/ 558349 h 4247535"/>
              <a:gd name="connsiteX5999" fmla="*/ 552150 w 13942035"/>
              <a:gd name="connsiteY5999" fmla="*/ 558347 h 4247535"/>
              <a:gd name="connsiteX6000" fmla="*/ 539879 w 13942035"/>
              <a:gd name="connsiteY6000" fmla="*/ 558349 h 4247535"/>
              <a:gd name="connsiteX6001" fmla="*/ 527610 w 13942035"/>
              <a:gd name="connsiteY6001" fmla="*/ 517286 h 4247535"/>
              <a:gd name="connsiteX6002" fmla="*/ 503068 w 13942035"/>
              <a:gd name="connsiteY6002" fmla="*/ 517288 h 4247535"/>
              <a:gd name="connsiteX6003" fmla="*/ 490800 w 13942035"/>
              <a:gd name="connsiteY6003" fmla="*/ 517286 h 4247535"/>
              <a:gd name="connsiteX6004" fmla="*/ 490800 w 13942035"/>
              <a:gd name="connsiteY6004" fmla="*/ 558349 h 4247535"/>
              <a:gd name="connsiteX6005" fmla="*/ 478531 w 13942035"/>
              <a:gd name="connsiteY6005" fmla="*/ 558347 h 4247535"/>
              <a:gd name="connsiteX6006" fmla="*/ 466260 w 13942035"/>
              <a:gd name="connsiteY6006" fmla="*/ 558349 h 4247535"/>
              <a:gd name="connsiteX6007" fmla="*/ 453992 w 13942035"/>
              <a:gd name="connsiteY6007" fmla="*/ 558349 h 4247535"/>
              <a:gd name="connsiteX6008" fmla="*/ 441719 w 13942035"/>
              <a:gd name="connsiteY6008" fmla="*/ 558349 h 4247535"/>
              <a:gd name="connsiteX6009" fmla="*/ 437119 w 13942035"/>
              <a:gd name="connsiteY6009" fmla="*/ 558349 h 4247535"/>
              <a:gd name="connsiteX6010" fmla="*/ 429450 w 13942035"/>
              <a:gd name="connsiteY6010" fmla="*/ 558347 h 4247535"/>
              <a:gd name="connsiteX6011" fmla="*/ 417180 w 13942035"/>
              <a:gd name="connsiteY6011" fmla="*/ 558349 h 4247535"/>
              <a:gd name="connsiteX6012" fmla="*/ 404913 w 13942035"/>
              <a:gd name="connsiteY6012" fmla="*/ 558349 h 4247535"/>
              <a:gd name="connsiteX6013" fmla="*/ 380371 w 13942035"/>
              <a:gd name="connsiteY6013" fmla="*/ 517288 h 4247535"/>
              <a:gd name="connsiteX6014" fmla="*/ 404913 w 13942035"/>
              <a:gd name="connsiteY6014" fmla="*/ 517288 h 4247535"/>
              <a:gd name="connsiteX6015" fmla="*/ 453992 w 13942035"/>
              <a:gd name="connsiteY6015" fmla="*/ 476225 h 4247535"/>
              <a:gd name="connsiteX6016" fmla="*/ 441719 w 13942035"/>
              <a:gd name="connsiteY6016" fmla="*/ 476225 h 4247535"/>
              <a:gd name="connsiteX6017" fmla="*/ 429450 w 13942035"/>
              <a:gd name="connsiteY6017" fmla="*/ 476227 h 4247535"/>
              <a:gd name="connsiteX6018" fmla="*/ 417180 w 13942035"/>
              <a:gd name="connsiteY6018" fmla="*/ 476227 h 4247535"/>
              <a:gd name="connsiteX6019" fmla="*/ 441719 w 13942035"/>
              <a:gd name="connsiteY6019" fmla="*/ 435166 h 4247535"/>
              <a:gd name="connsiteX6020" fmla="*/ 417180 w 13942035"/>
              <a:gd name="connsiteY6020" fmla="*/ 435166 h 4247535"/>
              <a:gd name="connsiteX6021" fmla="*/ 441719 w 13942035"/>
              <a:gd name="connsiteY6021" fmla="*/ 394104 h 4247535"/>
              <a:gd name="connsiteX6022" fmla="*/ 503070 w 13942035"/>
              <a:gd name="connsiteY6022" fmla="*/ 394101 h 4247535"/>
              <a:gd name="connsiteX6023" fmla="*/ 515341 w 13942035"/>
              <a:gd name="connsiteY6023" fmla="*/ 394101 h 4247535"/>
              <a:gd name="connsiteX6024" fmla="*/ 527610 w 13942035"/>
              <a:gd name="connsiteY6024" fmla="*/ 394101 h 4247535"/>
              <a:gd name="connsiteX6025" fmla="*/ 539878 w 13942035"/>
              <a:gd name="connsiteY6025" fmla="*/ 394104 h 4247535"/>
              <a:gd name="connsiteX6026" fmla="*/ 539879 w 13942035"/>
              <a:gd name="connsiteY6026" fmla="*/ 435166 h 4247535"/>
              <a:gd name="connsiteX6027" fmla="*/ 564420 w 13942035"/>
              <a:gd name="connsiteY6027" fmla="*/ 435166 h 4247535"/>
              <a:gd name="connsiteX6028" fmla="*/ 576691 w 13942035"/>
              <a:gd name="connsiteY6028" fmla="*/ 435165 h 4247535"/>
              <a:gd name="connsiteX6029" fmla="*/ 601230 w 13942035"/>
              <a:gd name="connsiteY6029" fmla="*/ 435165 h 4247535"/>
              <a:gd name="connsiteX6030" fmla="*/ 625769 w 13942035"/>
              <a:gd name="connsiteY6030" fmla="*/ 394101 h 4247535"/>
              <a:gd name="connsiteX6031" fmla="*/ 638041 w 13942035"/>
              <a:gd name="connsiteY6031" fmla="*/ 435166 h 4247535"/>
              <a:gd name="connsiteX6032" fmla="*/ 650311 w 13942035"/>
              <a:gd name="connsiteY6032" fmla="*/ 435165 h 4247535"/>
              <a:gd name="connsiteX6033" fmla="*/ 662582 w 13942035"/>
              <a:gd name="connsiteY6033" fmla="*/ 435166 h 4247535"/>
              <a:gd name="connsiteX6034" fmla="*/ 748468 w 13942035"/>
              <a:gd name="connsiteY6034" fmla="*/ 435166 h 4247535"/>
              <a:gd name="connsiteX6035" fmla="*/ 751921 w 13942035"/>
              <a:gd name="connsiteY6035" fmla="*/ 435166 h 4247535"/>
              <a:gd name="connsiteX6036" fmla="*/ 753431 w 13942035"/>
              <a:gd name="connsiteY6036" fmla="*/ 435166 h 4247535"/>
              <a:gd name="connsiteX6037" fmla="*/ 754605 w 13942035"/>
              <a:gd name="connsiteY6037" fmla="*/ 435166 h 4247535"/>
              <a:gd name="connsiteX6038" fmla="*/ 757287 w 13942035"/>
              <a:gd name="connsiteY6038" fmla="*/ 435166 h 4247535"/>
              <a:gd name="connsiteX6039" fmla="*/ 760741 w 13942035"/>
              <a:gd name="connsiteY6039" fmla="*/ 435166 h 4247535"/>
              <a:gd name="connsiteX6040" fmla="*/ 773010 w 13942035"/>
              <a:gd name="connsiteY6040" fmla="*/ 435165 h 4247535"/>
              <a:gd name="connsiteX6041" fmla="*/ 822091 w 13942035"/>
              <a:gd name="connsiteY6041" fmla="*/ 394104 h 4247535"/>
              <a:gd name="connsiteX6042" fmla="*/ 809820 w 13942035"/>
              <a:gd name="connsiteY6042" fmla="*/ 394104 h 4247535"/>
              <a:gd name="connsiteX6043" fmla="*/ 797550 w 13942035"/>
              <a:gd name="connsiteY6043" fmla="*/ 353042 h 4247535"/>
              <a:gd name="connsiteX6044" fmla="*/ 785281 w 13942035"/>
              <a:gd name="connsiteY6044" fmla="*/ 353040 h 4247535"/>
              <a:gd name="connsiteX6045" fmla="*/ 748469 w 13942035"/>
              <a:gd name="connsiteY6045" fmla="*/ 353042 h 4247535"/>
              <a:gd name="connsiteX6046" fmla="*/ 748469 w 13942035"/>
              <a:gd name="connsiteY6046" fmla="*/ 394101 h 4247535"/>
              <a:gd name="connsiteX6047" fmla="*/ 723929 w 13942035"/>
              <a:gd name="connsiteY6047" fmla="*/ 394101 h 4247535"/>
              <a:gd name="connsiteX6048" fmla="*/ 723929 w 13942035"/>
              <a:gd name="connsiteY6048" fmla="*/ 353042 h 4247535"/>
              <a:gd name="connsiteX6049" fmla="*/ 736200 w 13942035"/>
              <a:gd name="connsiteY6049" fmla="*/ 353040 h 4247535"/>
              <a:gd name="connsiteX6050" fmla="*/ 773010 w 13942035"/>
              <a:gd name="connsiteY6050" fmla="*/ 311981 h 4247535"/>
              <a:gd name="connsiteX6051" fmla="*/ 785281 w 13942035"/>
              <a:gd name="connsiteY6051" fmla="*/ 270921 h 4247535"/>
              <a:gd name="connsiteX6052" fmla="*/ 797550 w 13942035"/>
              <a:gd name="connsiteY6052" fmla="*/ 270919 h 4247535"/>
              <a:gd name="connsiteX6053" fmla="*/ 785281 w 13942035"/>
              <a:gd name="connsiteY6053" fmla="*/ 311980 h 4247535"/>
              <a:gd name="connsiteX6054" fmla="*/ 797550 w 13942035"/>
              <a:gd name="connsiteY6054" fmla="*/ 311980 h 4247535"/>
              <a:gd name="connsiteX6055" fmla="*/ 834360 w 13942035"/>
              <a:gd name="connsiteY6055" fmla="*/ 311981 h 4247535"/>
              <a:gd name="connsiteX6056" fmla="*/ 846630 w 13942035"/>
              <a:gd name="connsiteY6056" fmla="*/ 311980 h 4247535"/>
              <a:gd name="connsiteX6057" fmla="*/ 858899 w 13942035"/>
              <a:gd name="connsiteY6057" fmla="*/ 311980 h 4247535"/>
              <a:gd name="connsiteX6058" fmla="*/ 883438 w 13942035"/>
              <a:gd name="connsiteY6058" fmla="*/ 311980 h 4247535"/>
              <a:gd name="connsiteX6059" fmla="*/ 895709 w 13942035"/>
              <a:gd name="connsiteY6059" fmla="*/ 311981 h 4247535"/>
              <a:gd name="connsiteX6060" fmla="*/ 895709 w 13942035"/>
              <a:gd name="connsiteY6060" fmla="*/ 270919 h 4247535"/>
              <a:gd name="connsiteX6061" fmla="*/ 907980 w 13942035"/>
              <a:gd name="connsiteY6061" fmla="*/ 270921 h 4247535"/>
              <a:gd name="connsiteX6062" fmla="*/ 957059 w 13942035"/>
              <a:gd name="connsiteY6062" fmla="*/ 270921 h 4247535"/>
              <a:gd name="connsiteX6063" fmla="*/ 969329 w 13942035"/>
              <a:gd name="connsiteY6063" fmla="*/ 270921 h 4247535"/>
              <a:gd name="connsiteX6064" fmla="*/ 981598 w 13942035"/>
              <a:gd name="connsiteY6064" fmla="*/ 270919 h 4247535"/>
              <a:gd name="connsiteX6065" fmla="*/ 1006140 w 13942035"/>
              <a:gd name="connsiteY6065" fmla="*/ 270921 h 4247535"/>
              <a:gd name="connsiteX6066" fmla="*/ 1006140 w 13942035"/>
              <a:gd name="connsiteY6066" fmla="*/ 229858 h 4247535"/>
              <a:gd name="connsiteX6067" fmla="*/ 1018410 w 13942035"/>
              <a:gd name="connsiteY6067" fmla="*/ 229860 h 4247535"/>
              <a:gd name="connsiteX6068" fmla="*/ 1030676 w 13942035"/>
              <a:gd name="connsiteY6068" fmla="*/ 229858 h 4247535"/>
              <a:gd name="connsiteX6069" fmla="*/ 1042949 w 13942035"/>
              <a:gd name="connsiteY6069" fmla="*/ 229858 h 4247535"/>
              <a:gd name="connsiteX6070" fmla="*/ 1042949 w 13942035"/>
              <a:gd name="connsiteY6070" fmla="*/ 270921 h 4247535"/>
              <a:gd name="connsiteX6071" fmla="*/ 1079760 w 13942035"/>
              <a:gd name="connsiteY6071" fmla="*/ 270921 h 4247535"/>
              <a:gd name="connsiteX6072" fmla="*/ 1141109 w 13942035"/>
              <a:gd name="connsiteY6072" fmla="*/ 270921 h 4247535"/>
              <a:gd name="connsiteX6073" fmla="*/ 1165648 w 13942035"/>
              <a:gd name="connsiteY6073" fmla="*/ 229858 h 4247535"/>
              <a:gd name="connsiteX6074" fmla="*/ 1190188 w 13942035"/>
              <a:gd name="connsiteY6074" fmla="*/ 270921 h 4247535"/>
              <a:gd name="connsiteX6075" fmla="*/ 1202459 w 13942035"/>
              <a:gd name="connsiteY6075" fmla="*/ 229860 h 4247535"/>
              <a:gd name="connsiteX6076" fmla="*/ 1214729 w 13942035"/>
              <a:gd name="connsiteY6076" fmla="*/ 229858 h 4247535"/>
              <a:gd name="connsiteX6077" fmla="*/ 1226998 w 13942035"/>
              <a:gd name="connsiteY6077" fmla="*/ 229860 h 4247535"/>
              <a:gd name="connsiteX6078" fmla="*/ 1251539 w 13942035"/>
              <a:gd name="connsiteY6078" fmla="*/ 229860 h 4247535"/>
              <a:gd name="connsiteX6079" fmla="*/ 1288349 w 13942035"/>
              <a:gd name="connsiteY6079" fmla="*/ 229858 h 4247535"/>
              <a:gd name="connsiteX6080" fmla="*/ 1300618 w 13942035"/>
              <a:gd name="connsiteY6080" fmla="*/ 229858 h 4247535"/>
              <a:gd name="connsiteX6081" fmla="*/ 1312885 w 13942035"/>
              <a:gd name="connsiteY6081" fmla="*/ 229860 h 4247535"/>
              <a:gd name="connsiteX6082" fmla="*/ 1349699 w 13942035"/>
              <a:gd name="connsiteY6082" fmla="*/ 229860 h 4247535"/>
              <a:gd name="connsiteX6083" fmla="*/ 1398778 w 13942035"/>
              <a:gd name="connsiteY6083" fmla="*/ 188798 h 4247535"/>
              <a:gd name="connsiteX6084" fmla="*/ 1423317 w 13942035"/>
              <a:gd name="connsiteY6084" fmla="*/ 188798 h 4247535"/>
              <a:gd name="connsiteX6085" fmla="*/ 1435588 w 13942035"/>
              <a:gd name="connsiteY6085" fmla="*/ 188795 h 4247535"/>
              <a:gd name="connsiteX6086" fmla="*/ 1411048 w 13942035"/>
              <a:gd name="connsiteY6086" fmla="*/ 147734 h 4247535"/>
              <a:gd name="connsiteX6087" fmla="*/ 1423317 w 13942035"/>
              <a:gd name="connsiteY6087" fmla="*/ 147736 h 4247535"/>
              <a:gd name="connsiteX6088" fmla="*/ 1435588 w 13942035"/>
              <a:gd name="connsiteY6088" fmla="*/ 147734 h 4247535"/>
              <a:gd name="connsiteX6089" fmla="*/ 1447861 w 13942035"/>
              <a:gd name="connsiteY6089" fmla="*/ 147734 h 4247535"/>
              <a:gd name="connsiteX6090" fmla="*/ 1472400 w 13942035"/>
              <a:gd name="connsiteY6090" fmla="*/ 147734 h 4247535"/>
              <a:gd name="connsiteX6091" fmla="*/ 1464729 w 13942035"/>
              <a:gd name="connsiteY6091" fmla="*/ 142601 h 4247535"/>
              <a:gd name="connsiteX6092" fmla="*/ 1477329 w 13942035"/>
              <a:gd name="connsiteY6092" fmla="*/ 119900 h 4247535"/>
              <a:gd name="connsiteX6093" fmla="*/ 1426718 w 13942035"/>
              <a:gd name="connsiteY6093" fmla="*/ 119902 h 4247535"/>
              <a:gd name="connsiteX6094" fmla="*/ 1328561 w 13942035"/>
              <a:gd name="connsiteY6094" fmla="*/ 119900 h 4247535"/>
              <a:gd name="connsiteX6095" fmla="*/ 1254938 w 13942035"/>
              <a:gd name="connsiteY6095" fmla="*/ 78839 h 4247535"/>
              <a:gd name="connsiteX6096" fmla="*/ 1169047 w 13942035"/>
              <a:gd name="connsiteY6096" fmla="*/ 78841 h 4247535"/>
              <a:gd name="connsiteX6097" fmla="*/ 1095430 w 13942035"/>
              <a:gd name="connsiteY6097" fmla="*/ 78839 h 4247535"/>
              <a:gd name="connsiteX6098" fmla="*/ 1058620 w 13942035"/>
              <a:gd name="connsiteY6098" fmla="*/ 78841 h 4247535"/>
              <a:gd name="connsiteX6099" fmla="*/ 1009543 w 13942035"/>
              <a:gd name="connsiteY6099" fmla="*/ 37779 h 4247535"/>
              <a:gd name="connsiteX6100" fmla="*/ 1058620 w 13942035"/>
              <a:gd name="connsiteY6100" fmla="*/ 37780 h 4247535"/>
              <a:gd name="connsiteX6101" fmla="*/ 1070890 w 13942035"/>
              <a:gd name="connsiteY6101" fmla="*/ 37779 h 4247535"/>
              <a:gd name="connsiteX6102" fmla="*/ 1095430 w 13942035"/>
              <a:gd name="connsiteY6102" fmla="*/ 37780 h 4247535"/>
              <a:gd name="connsiteX6103" fmla="*/ 1083349 w 13942035"/>
              <a:gd name="connsiteY6103" fmla="*/ 20457 h 4247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</a:cxnLst>
            <a:rect l="l" t="t" r="r" b="b"/>
            <a:pathLst>
              <a:path w="13942035" h="4247535">
                <a:moveTo>
                  <a:pt x="9022835" y="4244934"/>
                </a:moveTo>
                <a:lnTo>
                  <a:pt x="9029130" y="4247535"/>
                </a:lnTo>
                <a:lnTo>
                  <a:pt x="9009073" y="4247535"/>
                </a:lnTo>
                <a:close/>
                <a:moveTo>
                  <a:pt x="10728846" y="4030246"/>
                </a:moveTo>
                <a:cubicBezTo>
                  <a:pt x="10742973" y="4029517"/>
                  <a:pt x="10752136" y="4035136"/>
                  <a:pt x="10757222" y="4043572"/>
                </a:cubicBezTo>
                <a:cubicBezTo>
                  <a:pt x="10772480" y="4068871"/>
                  <a:pt x="10751038" y="4119475"/>
                  <a:pt x="10716782" y="4099629"/>
                </a:cubicBezTo>
                <a:cubicBezTo>
                  <a:pt x="10708958" y="4082297"/>
                  <a:pt x="10719611" y="4041820"/>
                  <a:pt x="10728846" y="4030246"/>
                </a:cubicBezTo>
                <a:close/>
                <a:moveTo>
                  <a:pt x="10275870" y="4023920"/>
                </a:moveTo>
                <a:cubicBezTo>
                  <a:pt x="10284489" y="4047544"/>
                  <a:pt x="10300004" y="4090065"/>
                  <a:pt x="10279653" y="4111173"/>
                </a:cubicBezTo>
                <a:cubicBezTo>
                  <a:pt x="10266030" y="4112280"/>
                  <a:pt x="10254653" y="4106719"/>
                  <a:pt x="10241033" y="4107822"/>
                </a:cubicBezTo>
                <a:cubicBezTo>
                  <a:pt x="10236638" y="4076559"/>
                  <a:pt x="10233506" y="4041545"/>
                  <a:pt x="10250908" y="4028581"/>
                </a:cubicBezTo>
                <a:cubicBezTo>
                  <a:pt x="10256710" y="4024259"/>
                  <a:pt x="10264791" y="4022388"/>
                  <a:pt x="10275870" y="4023920"/>
                </a:cubicBezTo>
                <a:close/>
                <a:moveTo>
                  <a:pt x="11368822" y="4017605"/>
                </a:moveTo>
                <a:cubicBezTo>
                  <a:pt x="11403805" y="4033387"/>
                  <a:pt x="11410973" y="4086183"/>
                  <a:pt x="11377585" y="4099437"/>
                </a:cubicBezTo>
                <a:cubicBezTo>
                  <a:pt x="11355320" y="4082316"/>
                  <a:pt x="11349484" y="4053724"/>
                  <a:pt x="11368822" y="4017605"/>
                </a:cubicBezTo>
                <a:close/>
                <a:moveTo>
                  <a:pt x="10100289" y="3976886"/>
                </a:moveTo>
                <a:cubicBezTo>
                  <a:pt x="10072880" y="4034807"/>
                  <a:pt x="10080670" y="4086653"/>
                  <a:pt x="10038047" y="4144712"/>
                </a:cubicBezTo>
                <a:cubicBezTo>
                  <a:pt x="10021626" y="4121788"/>
                  <a:pt x="10023088" y="4077075"/>
                  <a:pt x="10035705" y="4039467"/>
                </a:cubicBezTo>
                <a:cubicBezTo>
                  <a:pt x="10042014" y="4020665"/>
                  <a:pt x="10051110" y="4003641"/>
                  <a:pt x="10062156" y="3992005"/>
                </a:cubicBezTo>
                <a:cubicBezTo>
                  <a:pt x="10073198" y="3980372"/>
                  <a:pt x="10086191" y="3974126"/>
                  <a:pt x="10100289" y="3976886"/>
                </a:cubicBezTo>
                <a:close/>
                <a:moveTo>
                  <a:pt x="10936176" y="3914629"/>
                </a:moveTo>
                <a:cubicBezTo>
                  <a:pt x="10940733" y="3916230"/>
                  <a:pt x="10945460" y="3919841"/>
                  <a:pt x="10950224" y="3925916"/>
                </a:cubicBezTo>
                <a:cubicBezTo>
                  <a:pt x="10961012" y="3967946"/>
                  <a:pt x="10960211" y="4002239"/>
                  <a:pt x="10926437" y="4020336"/>
                </a:cubicBezTo>
                <a:cubicBezTo>
                  <a:pt x="10924638" y="4013329"/>
                  <a:pt x="10918709" y="4015177"/>
                  <a:pt x="10912783" y="4017027"/>
                </a:cubicBezTo>
                <a:cubicBezTo>
                  <a:pt x="10888783" y="3997207"/>
                  <a:pt x="10896001" y="3943214"/>
                  <a:pt x="10914566" y="3922186"/>
                </a:cubicBezTo>
                <a:cubicBezTo>
                  <a:pt x="10920752" y="3915177"/>
                  <a:pt x="10928201" y="3911829"/>
                  <a:pt x="10936176" y="3914629"/>
                </a:cubicBezTo>
                <a:close/>
                <a:moveTo>
                  <a:pt x="8340967" y="3911466"/>
                </a:moveTo>
                <a:cubicBezTo>
                  <a:pt x="8346865" y="3912740"/>
                  <a:pt x="8352328" y="3915559"/>
                  <a:pt x="8357094" y="3920208"/>
                </a:cubicBezTo>
                <a:cubicBezTo>
                  <a:pt x="8313105" y="3949620"/>
                  <a:pt x="8298134" y="3992523"/>
                  <a:pt x="8242604" y="4014234"/>
                </a:cubicBezTo>
                <a:cubicBezTo>
                  <a:pt x="8239428" y="3988609"/>
                  <a:pt x="8258518" y="3955803"/>
                  <a:pt x="8283168" y="3934051"/>
                </a:cubicBezTo>
                <a:cubicBezTo>
                  <a:pt x="8295493" y="3923178"/>
                  <a:pt x="8309208" y="3915069"/>
                  <a:pt x="8322227" y="3912000"/>
                </a:cubicBezTo>
                <a:cubicBezTo>
                  <a:pt x="8328734" y="3910466"/>
                  <a:pt x="8335068" y="3910193"/>
                  <a:pt x="8340967" y="3911466"/>
                </a:cubicBezTo>
                <a:close/>
                <a:moveTo>
                  <a:pt x="11704261" y="3874066"/>
                </a:moveTo>
                <a:cubicBezTo>
                  <a:pt x="11709317" y="3876064"/>
                  <a:pt x="11713892" y="3881320"/>
                  <a:pt x="11718100" y="3891466"/>
                </a:cubicBezTo>
                <a:cubicBezTo>
                  <a:pt x="11705850" y="3906774"/>
                  <a:pt x="11645432" y="3948647"/>
                  <a:pt x="11642658" y="3899832"/>
                </a:cubicBezTo>
                <a:cubicBezTo>
                  <a:pt x="11669594" y="3891386"/>
                  <a:pt x="11689093" y="3868074"/>
                  <a:pt x="11704261" y="3874066"/>
                </a:cubicBezTo>
                <a:close/>
                <a:moveTo>
                  <a:pt x="9743562" y="3859172"/>
                </a:moveTo>
                <a:cubicBezTo>
                  <a:pt x="9747106" y="3860193"/>
                  <a:pt x="9750278" y="3862334"/>
                  <a:pt x="9752865" y="3865792"/>
                </a:cubicBezTo>
                <a:cubicBezTo>
                  <a:pt x="9755819" y="3869740"/>
                  <a:pt x="9758007" y="3875412"/>
                  <a:pt x="9759114" y="3883096"/>
                </a:cubicBezTo>
                <a:cubicBezTo>
                  <a:pt x="9748895" y="3923291"/>
                  <a:pt x="9732812" y="3950484"/>
                  <a:pt x="9697422" y="3945370"/>
                </a:cubicBezTo>
                <a:cubicBezTo>
                  <a:pt x="9699125" y="3938672"/>
                  <a:pt x="9693510" y="3936700"/>
                  <a:pt x="9687898" y="3934730"/>
                </a:cubicBezTo>
                <a:cubicBezTo>
                  <a:pt x="9677462" y="3904738"/>
                  <a:pt x="9707591" y="3865400"/>
                  <a:pt x="9732031" y="3859273"/>
                </a:cubicBezTo>
                <a:cubicBezTo>
                  <a:pt x="9736103" y="3858251"/>
                  <a:pt x="9740018" y="3858151"/>
                  <a:pt x="9743562" y="3859172"/>
                </a:cubicBezTo>
                <a:close/>
                <a:moveTo>
                  <a:pt x="10871176" y="3849047"/>
                </a:moveTo>
                <a:cubicBezTo>
                  <a:pt x="10878998" y="3845391"/>
                  <a:pt x="10886228" y="3846324"/>
                  <a:pt x="10892419" y="3850203"/>
                </a:cubicBezTo>
                <a:cubicBezTo>
                  <a:pt x="10898609" y="3854081"/>
                  <a:pt x="10903761" y="3860908"/>
                  <a:pt x="10907434" y="3869044"/>
                </a:cubicBezTo>
                <a:cubicBezTo>
                  <a:pt x="10914775" y="3885309"/>
                  <a:pt x="10916187" y="3906816"/>
                  <a:pt x="10908126" y="3920436"/>
                </a:cubicBezTo>
                <a:lnTo>
                  <a:pt x="10879217" y="3898137"/>
                </a:lnTo>
                <a:lnTo>
                  <a:pt x="10878112" y="3898989"/>
                </a:lnTo>
                <a:cubicBezTo>
                  <a:pt x="10867840" y="3903186"/>
                  <a:pt x="10856892" y="3904721"/>
                  <a:pt x="10851039" y="3900813"/>
                </a:cubicBezTo>
                <a:cubicBezTo>
                  <a:pt x="10840448" y="3878276"/>
                  <a:pt x="10843067" y="3862897"/>
                  <a:pt x="10851143" y="3855093"/>
                </a:cubicBezTo>
                <a:lnTo>
                  <a:pt x="10871610" y="3854939"/>
                </a:lnTo>
                <a:close/>
                <a:moveTo>
                  <a:pt x="10601008" y="3823269"/>
                </a:moveTo>
                <a:cubicBezTo>
                  <a:pt x="10612001" y="3820820"/>
                  <a:pt x="10620115" y="3825151"/>
                  <a:pt x="10625879" y="3833457"/>
                </a:cubicBezTo>
                <a:cubicBezTo>
                  <a:pt x="10643182" y="3858386"/>
                  <a:pt x="10639386" y="3919111"/>
                  <a:pt x="10628974" y="3939945"/>
                </a:cubicBezTo>
                <a:lnTo>
                  <a:pt x="10627006" y="3938659"/>
                </a:lnTo>
                <a:lnTo>
                  <a:pt x="10618606" y="3993700"/>
                </a:lnTo>
                <a:cubicBezTo>
                  <a:pt x="10609587" y="4012074"/>
                  <a:pt x="10594846" y="4024387"/>
                  <a:pt x="10575092" y="4017647"/>
                </a:cubicBezTo>
                <a:cubicBezTo>
                  <a:pt x="10583263" y="4004007"/>
                  <a:pt x="10590458" y="3988204"/>
                  <a:pt x="10598604" y="3973183"/>
                </a:cubicBezTo>
                <a:lnTo>
                  <a:pt x="10624939" y="3937310"/>
                </a:lnTo>
                <a:lnTo>
                  <a:pt x="10604834" y="3924169"/>
                </a:lnTo>
                <a:cubicBezTo>
                  <a:pt x="10588321" y="3898125"/>
                  <a:pt x="10592767" y="3847093"/>
                  <a:pt x="10601008" y="3823269"/>
                </a:cubicBezTo>
                <a:close/>
                <a:moveTo>
                  <a:pt x="10277293" y="3817714"/>
                </a:moveTo>
                <a:cubicBezTo>
                  <a:pt x="10312710" y="3816079"/>
                  <a:pt x="10349976" y="3844174"/>
                  <a:pt x="10297349" y="3909561"/>
                </a:cubicBezTo>
                <a:cubicBezTo>
                  <a:pt x="10288313" y="3912906"/>
                  <a:pt x="10278104" y="3896025"/>
                  <a:pt x="10268326" y="3904237"/>
                </a:cubicBezTo>
                <a:cubicBezTo>
                  <a:pt x="10253320" y="3890857"/>
                  <a:pt x="10244164" y="3878857"/>
                  <a:pt x="10239424" y="3868366"/>
                </a:cubicBezTo>
                <a:lnTo>
                  <a:pt x="10238016" y="3852643"/>
                </a:lnTo>
                <a:lnTo>
                  <a:pt x="10233105" y="3872995"/>
                </a:lnTo>
                <a:lnTo>
                  <a:pt x="10221663" y="3878649"/>
                </a:lnTo>
                <a:lnTo>
                  <a:pt x="10229721" y="3953096"/>
                </a:lnTo>
                <a:cubicBezTo>
                  <a:pt x="10225759" y="3977493"/>
                  <a:pt x="10214622" y="3997107"/>
                  <a:pt x="10194777" y="3999486"/>
                </a:cubicBezTo>
                <a:cubicBezTo>
                  <a:pt x="10173546" y="3963040"/>
                  <a:pt x="10157774" y="3917488"/>
                  <a:pt x="10167918" y="3855187"/>
                </a:cubicBezTo>
                <a:cubicBezTo>
                  <a:pt x="10173982" y="3850747"/>
                  <a:pt x="10179706" y="3848336"/>
                  <a:pt x="10185046" y="3847626"/>
                </a:cubicBezTo>
                <a:lnTo>
                  <a:pt x="10188154" y="3848668"/>
                </a:lnTo>
                <a:lnTo>
                  <a:pt x="10197093" y="3832706"/>
                </a:lnTo>
                <a:cubicBezTo>
                  <a:pt x="10206131" y="3824348"/>
                  <a:pt x="10217353" y="3819046"/>
                  <a:pt x="10226595" y="3821777"/>
                </a:cubicBezTo>
                <a:lnTo>
                  <a:pt x="10240102" y="3838107"/>
                </a:lnTo>
                <a:lnTo>
                  <a:pt x="10252509" y="3824394"/>
                </a:lnTo>
                <a:cubicBezTo>
                  <a:pt x="10259699" y="3820388"/>
                  <a:pt x="10268437" y="3818122"/>
                  <a:pt x="10277293" y="3817714"/>
                </a:cubicBezTo>
                <a:close/>
                <a:moveTo>
                  <a:pt x="10070270" y="3789089"/>
                </a:moveTo>
                <a:cubicBezTo>
                  <a:pt x="10080995" y="3807565"/>
                  <a:pt x="10092641" y="3825451"/>
                  <a:pt x="10101302" y="3845964"/>
                </a:cubicBezTo>
                <a:cubicBezTo>
                  <a:pt x="10109965" y="3866483"/>
                  <a:pt x="10115643" y="3889635"/>
                  <a:pt x="10114430" y="3918655"/>
                </a:cubicBezTo>
                <a:cubicBezTo>
                  <a:pt x="10102175" y="3915279"/>
                  <a:pt x="10092876" y="3907882"/>
                  <a:pt x="10085921" y="3898085"/>
                </a:cubicBezTo>
                <a:lnTo>
                  <a:pt x="10080345" y="3884582"/>
                </a:lnTo>
                <a:lnTo>
                  <a:pt x="10086345" y="3905790"/>
                </a:lnTo>
                <a:cubicBezTo>
                  <a:pt x="10085600" y="3931711"/>
                  <a:pt x="10079003" y="3956664"/>
                  <a:pt x="10071690" y="3972328"/>
                </a:cubicBezTo>
                <a:cubicBezTo>
                  <a:pt x="10039492" y="3933235"/>
                  <a:pt x="10043563" y="3859632"/>
                  <a:pt x="10065876" y="3833428"/>
                </a:cubicBezTo>
                <a:lnTo>
                  <a:pt x="10069932" y="3847769"/>
                </a:lnTo>
                <a:lnTo>
                  <a:pt x="10067482" y="3823537"/>
                </a:lnTo>
                <a:cubicBezTo>
                  <a:pt x="10067484" y="3810655"/>
                  <a:pt x="10068613" y="3798630"/>
                  <a:pt x="10070270" y="3789089"/>
                </a:cubicBezTo>
                <a:close/>
                <a:moveTo>
                  <a:pt x="8800827" y="3785953"/>
                </a:moveTo>
                <a:cubicBezTo>
                  <a:pt x="8805985" y="3787310"/>
                  <a:pt x="8811031" y="3790314"/>
                  <a:pt x="8815792" y="3795252"/>
                </a:cubicBezTo>
                <a:cubicBezTo>
                  <a:pt x="8821231" y="3800894"/>
                  <a:pt x="8826299" y="3809065"/>
                  <a:pt x="8830737" y="3820189"/>
                </a:cubicBezTo>
                <a:cubicBezTo>
                  <a:pt x="8812631" y="3855643"/>
                  <a:pt x="8790342" y="3925164"/>
                  <a:pt x="8735690" y="3901166"/>
                </a:cubicBezTo>
                <a:cubicBezTo>
                  <a:pt x="8724958" y="3855312"/>
                  <a:pt x="8753956" y="3796440"/>
                  <a:pt x="8785195" y="3786536"/>
                </a:cubicBezTo>
                <a:cubicBezTo>
                  <a:pt x="8790401" y="3784886"/>
                  <a:pt x="8795670" y="3784596"/>
                  <a:pt x="8800827" y="3785953"/>
                </a:cubicBezTo>
                <a:close/>
                <a:moveTo>
                  <a:pt x="9711077" y="3768139"/>
                </a:moveTo>
                <a:cubicBezTo>
                  <a:pt x="9721102" y="3766561"/>
                  <a:pt x="9732123" y="3774281"/>
                  <a:pt x="9737689" y="3787114"/>
                </a:cubicBezTo>
                <a:cubicBezTo>
                  <a:pt x="9741401" y="3795672"/>
                  <a:pt x="9742689" y="3806501"/>
                  <a:pt x="9739645" y="3818363"/>
                </a:cubicBezTo>
                <a:cubicBezTo>
                  <a:pt x="9728500" y="3825568"/>
                  <a:pt x="9696333" y="3818086"/>
                  <a:pt x="9690411" y="3804955"/>
                </a:cubicBezTo>
                <a:cubicBezTo>
                  <a:pt x="9692012" y="3780595"/>
                  <a:pt x="9701048" y="3769719"/>
                  <a:pt x="9711077" y="3768139"/>
                </a:cubicBezTo>
                <a:close/>
                <a:moveTo>
                  <a:pt x="8607314" y="3752339"/>
                </a:moveTo>
                <a:cubicBezTo>
                  <a:pt x="8620674" y="3750055"/>
                  <a:pt x="8635743" y="3751512"/>
                  <a:pt x="8651881" y="3754920"/>
                </a:cubicBezTo>
                <a:cubicBezTo>
                  <a:pt x="8647263" y="3785662"/>
                  <a:pt x="8636101" y="3802228"/>
                  <a:pt x="8619898" y="3808867"/>
                </a:cubicBezTo>
                <a:cubicBezTo>
                  <a:pt x="8603697" y="3815510"/>
                  <a:pt x="8582455" y="3812220"/>
                  <a:pt x="8557685" y="3803257"/>
                </a:cubicBezTo>
                <a:cubicBezTo>
                  <a:pt x="8561619" y="3790098"/>
                  <a:pt x="8566783" y="3779926"/>
                  <a:pt x="8572993" y="3772218"/>
                </a:cubicBezTo>
                <a:cubicBezTo>
                  <a:pt x="8582301" y="3760652"/>
                  <a:pt x="8593955" y="3754624"/>
                  <a:pt x="8607314" y="3752339"/>
                </a:cubicBezTo>
                <a:close/>
                <a:moveTo>
                  <a:pt x="7468861" y="3724820"/>
                </a:moveTo>
                <a:cubicBezTo>
                  <a:pt x="7474658" y="3725100"/>
                  <a:pt x="7480141" y="3727150"/>
                  <a:pt x="7483980" y="3730984"/>
                </a:cubicBezTo>
                <a:cubicBezTo>
                  <a:pt x="7489706" y="3760211"/>
                  <a:pt x="7462768" y="3780315"/>
                  <a:pt x="7444202" y="3769603"/>
                </a:cubicBezTo>
                <a:cubicBezTo>
                  <a:pt x="7435580" y="3749238"/>
                  <a:pt x="7441687" y="3735748"/>
                  <a:pt x="7451866" y="3729268"/>
                </a:cubicBezTo>
                <a:cubicBezTo>
                  <a:pt x="7456956" y="3726028"/>
                  <a:pt x="7463065" y="3724539"/>
                  <a:pt x="7468861" y="3724820"/>
                </a:cubicBezTo>
                <a:close/>
                <a:moveTo>
                  <a:pt x="7993199" y="3724506"/>
                </a:moveTo>
                <a:cubicBezTo>
                  <a:pt x="8002952" y="3723112"/>
                  <a:pt x="8013985" y="3728613"/>
                  <a:pt x="8017906" y="3737301"/>
                </a:cubicBezTo>
                <a:cubicBezTo>
                  <a:pt x="8014402" y="3762022"/>
                  <a:pt x="7987786" y="3768001"/>
                  <a:pt x="7976161" y="3753066"/>
                </a:cubicBezTo>
                <a:cubicBezTo>
                  <a:pt x="7974970" y="3734187"/>
                  <a:pt x="7983446" y="3725901"/>
                  <a:pt x="7993199" y="3724506"/>
                </a:cubicBezTo>
                <a:close/>
                <a:moveTo>
                  <a:pt x="9057755" y="3700853"/>
                </a:moveTo>
                <a:cubicBezTo>
                  <a:pt x="9076829" y="3713579"/>
                  <a:pt x="9077683" y="3743915"/>
                  <a:pt x="9050134" y="3749349"/>
                </a:cubicBezTo>
                <a:cubicBezTo>
                  <a:pt x="9046320" y="3733407"/>
                  <a:pt x="9042500" y="3717463"/>
                  <a:pt x="9048341" y="3707966"/>
                </a:cubicBezTo>
                <a:cubicBezTo>
                  <a:pt x="9050285" y="3704798"/>
                  <a:pt x="9053306" y="3702348"/>
                  <a:pt x="9057755" y="3700853"/>
                </a:cubicBezTo>
                <a:close/>
                <a:moveTo>
                  <a:pt x="10428931" y="3699540"/>
                </a:moveTo>
                <a:cubicBezTo>
                  <a:pt x="10434019" y="3700049"/>
                  <a:pt x="10439504" y="3703069"/>
                  <a:pt x="10444706" y="3709378"/>
                </a:cubicBezTo>
                <a:cubicBezTo>
                  <a:pt x="10437842" y="3735930"/>
                  <a:pt x="10426900" y="3743003"/>
                  <a:pt x="10412097" y="3741516"/>
                </a:cubicBezTo>
                <a:cubicBezTo>
                  <a:pt x="10401958" y="3719047"/>
                  <a:pt x="10413665" y="3698005"/>
                  <a:pt x="10428931" y="3699540"/>
                </a:cubicBezTo>
                <a:close/>
                <a:moveTo>
                  <a:pt x="10523827" y="3667294"/>
                </a:moveTo>
                <a:cubicBezTo>
                  <a:pt x="10595793" y="3654770"/>
                  <a:pt x="10587156" y="3808603"/>
                  <a:pt x="10507170" y="3752911"/>
                </a:cubicBezTo>
                <a:cubicBezTo>
                  <a:pt x="10497323" y="3729284"/>
                  <a:pt x="10504203" y="3698961"/>
                  <a:pt x="10523827" y="3667294"/>
                </a:cubicBezTo>
                <a:close/>
                <a:moveTo>
                  <a:pt x="9301879" y="3652457"/>
                </a:moveTo>
                <a:cubicBezTo>
                  <a:pt x="9313633" y="3652531"/>
                  <a:pt x="9326809" y="3659926"/>
                  <a:pt x="9339288" y="3678408"/>
                </a:cubicBezTo>
                <a:cubicBezTo>
                  <a:pt x="9315219" y="3707232"/>
                  <a:pt x="9321833" y="3735783"/>
                  <a:pt x="9291751" y="3747497"/>
                </a:cubicBezTo>
                <a:cubicBezTo>
                  <a:pt x="9267956" y="3732688"/>
                  <a:pt x="9261673" y="3708874"/>
                  <a:pt x="9265744" y="3688789"/>
                </a:cubicBezTo>
                <a:cubicBezTo>
                  <a:pt x="9267782" y="3678747"/>
                  <a:pt x="9272408" y="3669636"/>
                  <a:pt x="9278729" y="3663049"/>
                </a:cubicBezTo>
                <a:cubicBezTo>
                  <a:pt x="9285049" y="3656463"/>
                  <a:pt x="9293063" y="3652400"/>
                  <a:pt x="9301879" y="3652457"/>
                </a:cubicBezTo>
                <a:close/>
                <a:moveTo>
                  <a:pt x="9911255" y="3644753"/>
                </a:moveTo>
                <a:cubicBezTo>
                  <a:pt x="9916026" y="3644750"/>
                  <a:pt x="9921204" y="3646004"/>
                  <a:pt x="9926809" y="3648745"/>
                </a:cubicBezTo>
                <a:cubicBezTo>
                  <a:pt x="9928435" y="3663490"/>
                  <a:pt x="9925900" y="3678990"/>
                  <a:pt x="9915585" y="3700914"/>
                </a:cubicBezTo>
                <a:cubicBezTo>
                  <a:pt x="9904646" y="3697888"/>
                  <a:pt x="9896824" y="3694292"/>
                  <a:pt x="9891015" y="3689709"/>
                </a:cubicBezTo>
                <a:cubicBezTo>
                  <a:pt x="9885206" y="3685126"/>
                  <a:pt x="9881410" y="3679548"/>
                  <a:pt x="9878518" y="3672553"/>
                </a:cubicBezTo>
                <a:cubicBezTo>
                  <a:pt x="9886253" y="3656109"/>
                  <a:pt x="9896936" y="3644771"/>
                  <a:pt x="9911255" y="3644753"/>
                </a:cubicBezTo>
                <a:close/>
                <a:moveTo>
                  <a:pt x="11178684" y="3644071"/>
                </a:moveTo>
                <a:cubicBezTo>
                  <a:pt x="11197259" y="3653536"/>
                  <a:pt x="11216359" y="3661886"/>
                  <a:pt x="11234119" y="3674469"/>
                </a:cubicBezTo>
                <a:cubicBezTo>
                  <a:pt x="11251884" y="3687054"/>
                  <a:pt x="11268309" y="3703872"/>
                  <a:pt x="11281538" y="3730271"/>
                </a:cubicBezTo>
                <a:cubicBezTo>
                  <a:pt x="11231606" y="3749680"/>
                  <a:pt x="11191643" y="3682004"/>
                  <a:pt x="11178684" y="3644071"/>
                </a:cubicBezTo>
                <a:close/>
                <a:moveTo>
                  <a:pt x="10092126" y="3640070"/>
                </a:moveTo>
                <a:cubicBezTo>
                  <a:pt x="10099389" y="3639870"/>
                  <a:pt x="10105682" y="3641686"/>
                  <a:pt x="10110980" y="3644993"/>
                </a:cubicBezTo>
                <a:cubicBezTo>
                  <a:pt x="10142770" y="3664847"/>
                  <a:pt x="10138816" y="3738431"/>
                  <a:pt x="10094363" y="3752322"/>
                </a:cubicBezTo>
                <a:cubicBezTo>
                  <a:pt x="10065272" y="3738721"/>
                  <a:pt x="10055049" y="3673825"/>
                  <a:pt x="10067448" y="3647253"/>
                </a:cubicBezTo>
                <a:cubicBezTo>
                  <a:pt x="10076630" y="3642490"/>
                  <a:pt x="10084862" y="3640272"/>
                  <a:pt x="10092126" y="3640070"/>
                </a:cubicBezTo>
                <a:close/>
                <a:moveTo>
                  <a:pt x="10417746" y="3626434"/>
                </a:moveTo>
                <a:cubicBezTo>
                  <a:pt x="10418081" y="3648222"/>
                  <a:pt x="10390916" y="3693292"/>
                  <a:pt x="10357319" y="3681999"/>
                </a:cubicBezTo>
                <a:cubicBezTo>
                  <a:pt x="10364007" y="3633659"/>
                  <a:pt x="10391837" y="3632175"/>
                  <a:pt x="10417746" y="3626434"/>
                </a:cubicBezTo>
                <a:close/>
                <a:moveTo>
                  <a:pt x="8743987" y="3622482"/>
                </a:moveTo>
                <a:cubicBezTo>
                  <a:pt x="8748590" y="3621615"/>
                  <a:pt x="8754047" y="3621974"/>
                  <a:pt x="8760430" y="3623883"/>
                </a:cubicBezTo>
                <a:cubicBezTo>
                  <a:pt x="8773196" y="3627703"/>
                  <a:pt x="8789665" y="3637724"/>
                  <a:pt x="8810404" y="3656545"/>
                </a:cubicBezTo>
                <a:cubicBezTo>
                  <a:pt x="8790689" y="3700853"/>
                  <a:pt x="8771611" y="3714643"/>
                  <a:pt x="8756392" y="3712497"/>
                </a:cubicBezTo>
                <a:cubicBezTo>
                  <a:pt x="8727857" y="3708469"/>
                  <a:pt x="8712877" y="3648410"/>
                  <a:pt x="8732666" y="3628440"/>
                </a:cubicBezTo>
                <a:cubicBezTo>
                  <a:pt x="8735634" y="3625444"/>
                  <a:pt x="8739383" y="3623349"/>
                  <a:pt x="8743987" y="3622482"/>
                </a:cubicBezTo>
                <a:close/>
                <a:moveTo>
                  <a:pt x="10300513" y="3619800"/>
                </a:moveTo>
                <a:cubicBezTo>
                  <a:pt x="10312030" y="3652894"/>
                  <a:pt x="10309811" y="3676482"/>
                  <a:pt x="10297537" y="3693723"/>
                </a:cubicBezTo>
                <a:cubicBezTo>
                  <a:pt x="10285258" y="3710961"/>
                  <a:pt x="10262921" y="3721844"/>
                  <a:pt x="10234203" y="3729528"/>
                </a:cubicBezTo>
                <a:cubicBezTo>
                  <a:pt x="10231175" y="3714060"/>
                  <a:pt x="10230896" y="3700696"/>
                  <a:pt x="10232910" y="3689046"/>
                </a:cubicBezTo>
                <a:cubicBezTo>
                  <a:pt x="10238954" y="3654098"/>
                  <a:pt x="10265623" y="3634558"/>
                  <a:pt x="10300513" y="3619800"/>
                </a:cubicBezTo>
                <a:close/>
                <a:moveTo>
                  <a:pt x="10982818" y="3611802"/>
                </a:moveTo>
                <a:cubicBezTo>
                  <a:pt x="10991520" y="3623784"/>
                  <a:pt x="10996920" y="3639091"/>
                  <a:pt x="10998618" y="3665045"/>
                </a:cubicBezTo>
                <a:cubicBezTo>
                  <a:pt x="10987466" y="3669363"/>
                  <a:pt x="10978785" y="3671186"/>
                  <a:pt x="10971397" y="3670847"/>
                </a:cubicBezTo>
                <a:cubicBezTo>
                  <a:pt x="10964008" y="3670513"/>
                  <a:pt x="10957906" y="3668011"/>
                  <a:pt x="10951904" y="3663684"/>
                </a:cubicBezTo>
                <a:cubicBezTo>
                  <a:pt x="10950631" y="3644221"/>
                  <a:pt x="10954478" y="3627380"/>
                  <a:pt x="10967114" y="3618215"/>
                </a:cubicBezTo>
                <a:cubicBezTo>
                  <a:pt x="10971326" y="3615161"/>
                  <a:pt x="10976518" y="3612964"/>
                  <a:pt x="10982818" y="3611802"/>
                </a:cubicBezTo>
                <a:close/>
                <a:moveTo>
                  <a:pt x="11124643" y="3601744"/>
                </a:moveTo>
                <a:cubicBezTo>
                  <a:pt x="11133497" y="3627808"/>
                  <a:pt x="11149437" y="3674714"/>
                  <a:pt x="11126997" y="3697121"/>
                </a:cubicBezTo>
                <a:cubicBezTo>
                  <a:pt x="11112239" y="3697897"/>
                  <a:pt x="11100037" y="3691471"/>
                  <a:pt x="11085276" y="3692247"/>
                </a:cubicBezTo>
                <a:cubicBezTo>
                  <a:pt x="11081145" y="3657979"/>
                  <a:pt x="11078455" y="3619652"/>
                  <a:pt x="11097545" y="3606048"/>
                </a:cubicBezTo>
                <a:cubicBezTo>
                  <a:pt x="11103905" y="3601512"/>
                  <a:pt x="11112687" y="3599725"/>
                  <a:pt x="11124643" y="3601744"/>
                </a:cubicBezTo>
                <a:close/>
                <a:moveTo>
                  <a:pt x="9523642" y="3596478"/>
                </a:moveTo>
                <a:cubicBezTo>
                  <a:pt x="9533610" y="3600920"/>
                  <a:pt x="9538203" y="3609149"/>
                  <a:pt x="9539115" y="3619213"/>
                </a:cubicBezTo>
                <a:cubicBezTo>
                  <a:pt x="9541850" y="3649420"/>
                  <a:pt x="9511452" y="3696186"/>
                  <a:pt x="9493674" y="3706915"/>
                </a:cubicBezTo>
                <a:cubicBezTo>
                  <a:pt x="9460978" y="3677852"/>
                  <a:pt x="9500476" y="3615685"/>
                  <a:pt x="9523642" y="3596478"/>
                </a:cubicBezTo>
                <a:close/>
                <a:moveTo>
                  <a:pt x="8577969" y="3583100"/>
                </a:moveTo>
                <a:cubicBezTo>
                  <a:pt x="8585732" y="3617025"/>
                  <a:pt x="8569213" y="3648010"/>
                  <a:pt x="8547882" y="3650581"/>
                </a:cubicBezTo>
                <a:cubicBezTo>
                  <a:pt x="8540770" y="3651437"/>
                  <a:pt x="8533124" y="3649136"/>
                  <a:pt x="8525666" y="3642736"/>
                </a:cubicBezTo>
                <a:cubicBezTo>
                  <a:pt x="8524868" y="3626147"/>
                  <a:pt x="8528611" y="3611942"/>
                  <a:pt x="8537220" y="3601530"/>
                </a:cubicBezTo>
                <a:cubicBezTo>
                  <a:pt x="8545830" y="3591119"/>
                  <a:pt x="8559305" y="3584506"/>
                  <a:pt x="8577969" y="3583100"/>
                </a:cubicBezTo>
                <a:close/>
                <a:moveTo>
                  <a:pt x="10772431" y="3560619"/>
                </a:moveTo>
                <a:cubicBezTo>
                  <a:pt x="10777321" y="3562043"/>
                  <a:pt x="10781953" y="3565115"/>
                  <a:pt x="10785722" y="3569375"/>
                </a:cubicBezTo>
                <a:cubicBezTo>
                  <a:pt x="10790745" y="3575055"/>
                  <a:pt x="10794234" y="3582845"/>
                  <a:pt x="10794754" y="3591663"/>
                </a:cubicBezTo>
                <a:cubicBezTo>
                  <a:pt x="10795449" y="3603415"/>
                  <a:pt x="10790864" y="3616987"/>
                  <a:pt x="10777610" y="3629802"/>
                </a:cubicBezTo>
                <a:cubicBezTo>
                  <a:pt x="10756945" y="3626184"/>
                  <a:pt x="10751014" y="3613041"/>
                  <a:pt x="10737715" y="3604663"/>
                </a:cubicBezTo>
                <a:cubicBezTo>
                  <a:pt x="10739736" y="3579484"/>
                  <a:pt x="10747970" y="3566400"/>
                  <a:pt x="10757584" y="3561745"/>
                </a:cubicBezTo>
                <a:cubicBezTo>
                  <a:pt x="10762389" y="3559417"/>
                  <a:pt x="10767539" y="3559194"/>
                  <a:pt x="10772431" y="3560619"/>
                </a:cubicBezTo>
                <a:close/>
                <a:moveTo>
                  <a:pt x="9148819" y="3557756"/>
                </a:moveTo>
                <a:cubicBezTo>
                  <a:pt x="9155445" y="3557652"/>
                  <a:pt x="9162806" y="3560861"/>
                  <a:pt x="9171052" y="3568562"/>
                </a:cubicBezTo>
                <a:cubicBezTo>
                  <a:pt x="9167369" y="3592649"/>
                  <a:pt x="9160742" y="3636003"/>
                  <a:pt x="9134825" y="3641153"/>
                </a:cubicBezTo>
                <a:cubicBezTo>
                  <a:pt x="9123340" y="3634095"/>
                  <a:pt x="9116664" y="3622967"/>
                  <a:pt x="9105181" y="3615906"/>
                </a:cubicBezTo>
                <a:cubicBezTo>
                  <a:pt x="9115709" y="3588127"/>
                  <a:pt x="9128947" y="3558055"/>
                  <a:pt x="9148819" y="3557756"/>
                </a:cubicBezTo>
                <a:close/>
                <a:moveTo>
                  <a:pt x="11400317" y="3524727"/>
                </a:moveTo>
                <a:cubicBezTo>
                  <a:pt x="11425656" y="3519134"/>
                  <a:pt x="11449284" y="3536828"/>
                  <a:pt x="11438599" y="3605356"/>
                </a:cubicBezTo>
                <a:cubicBezTo>
                  <a:pt x="11432267" y="3614086"/>
                  <a:pt x="11414933" y="3605702"/>
                  <a:pt x="11410343" y="3619203"/>
                </a:cubicBezTo>
                <a:cubicBezTo>
                  <a:pt x="11390498" y="3616974"/>
                  <a:pt x="11376497" y="3612228"/>
                  <a:pt x="11367141" y="3605992"/>
                </a:cubicBezTo>
                <a:lnTo>
                  <a:pt x="11358145" y="3593006"/>
                </a:lnTo>
                <a:lnTo>
                  <a:pt x="11363839" y="3614117"/>
                </a:lnTo>
                <a:lnTo>
                  <a:pt x="11356524" y="3626423"/>
                </a:lnTo>
                <a:lnTo>
                  <a:pt x="11400332" y="3687021"/>
                </a:lnTo>
                <a:cubicBezTo>
                  <a:pt x="11408857" y="3711096"/>
                  <a:pt x="11408687" y="3735533"/>
                  <a:pt x="11392333" y="3750316"/>
                </a:cubicBezTo>
                <a:cubicBezTo>
                  <a:pt x="11355624" y="3731696"/>
                  <a:pt x="11319243" y="3701549"/>
                  <a:pt x="11297497" y="3640047"/>
                </a:cubicBezTo>
                <a:cubicBezTo>
                  <a:pt x="11300662" y="3632247"/>
                  <a:pt x="11304528" y="3626462"/>
                  <a:pt x="11308893" y="3622424"/>
                </a:cubicBezTo>
                <a:lnTo>
                  <a:pt x="11312154" y="3621357"/>
                </a:lnTo>
                <a:lnTo>
                  <a:pt x="11312181" y="3601547"/>
                </a:lnTo>
                <a:cubicBezTo>
                  <a:pt x="11316042" y="3588393"/>
                  <a:pt x="11323339" y="3576539"/>
                  <a:pt x="11332847" y="3573046"/>
                </a:cubicBezTo>
                <a:lnTo>
                  <a:pt x="11352824" y="3578834"/>
                </a:lnTo>
                <a:lnTo>
                  <a:pt x="11357021" y="3558798"/>
                </a:lnTo>
                <a:cubicBezTo>
                  <a:pt x="11361399" y="3550665"/>
                  <a:pt x="11367998" y="3543080"/>
                  <a:pt x="11375615" y="3537061"/>
                </a:cubicBezTo>
                <a:cubicBezTo>
                  <a:pt x="11383234" y="3531043"/>
                  <a:pt x="11391871" y="3526592"/>
                  <a:pt x="11400317" y="3524727"/>
                </a:cubicBezTo>
                <a:close/>
                <a:moveTo>
                  <a:pt x="10472750" y="3522102"/>
                </a:moveTo>
                <a:cubicBezTo>
                  <a:pt x="10494655" y="3523803"/>
                  <a:pt x="10514621" y="3529659"/>
                  <a:pt x="10532761" y="3539434"/>
                </a:cubicBezTo>
                <a:cubicBezTo>
                  <a:pt x="10544852" y="3545955"/>
                  <a:pt x="10556132" y="3554210"/>
                  <a:pt x="10566636" y="3564140"/>
                </a:cubicBezTo>
                <a:cubicBezTo>
                  <a:pt x="10549994" y="3599799"/>
                  <a:pt x="10511215" y="3585613"/>
                  <a:pt x="10481896" y="3583586"/>
                </a:cubicBezTo>
                <a:cubicBezTo>
                  <a:pt x="10490731" y="3618707"/>
                  <a:pt x="10512874" y="3668552"/>
                  <a:pt x="10481160" y="3682463"/>
                </a:cubicBezTo>
                <a:cubicBezTo>
                  <a:pt x="10448307" y="3666385"/>
                  <a:pt x="10457567" y="3614111"/>
                  <a:pt x="10441038" y="3573857"/>
                </a:cubicBezTo>
                <a:cubicBezTo>
                  <a:pt x="10427731" y="3559132"/>
                  <a:pt x="10407869" y="3569261"/>
                  <a:pt x="10401114" y="3529684"/>
                </a:cubicBezTo>
                <a:cubicBezTo>
                  <a:pt x="10427005" y="3522847"/>
                  <a:pt x="10450847" y="3520399"/>
                  <a:pt x="10472750" y="3522102"/>
                </a:cubicBezTo>
                <a:close/>
                <a:moveTo>
                  <a:pt x="11828858" y="3502953"/>
                </a:moveTo>
                <a:cubicBezTo>
                  <a:pt x="11832815" y="3501580"/>
                  <a:pt x="11836990" y="3501552"/>
                  <a:pt x="11841275" y="3503206"/>
                </a:cubicBezTo>
                <a:cubicBezTo>
                  <a:pt x="11846175" y="3505098"/>
                  <a:pt x="11851219" y="3509184"/>
                  <a:pt x="11856252" y="3515977"/>
                </a:cubicBezTo>
                <a:cubicBezTo>
                  <a:pt x="11867084" y="3562195"/>
                  <a:pt x="11865534" y="3599606"/>
                  <a:pt x="11828629" y="3618299"/>
                </a:cubicBezTo>
                <a:cubicBezTo>
                  <a:pt x="11826825" y="3610598"/>
                  <a:pt x="11820371" y="3612431"/>
                  <a:pt x="11813919" y="3614258"/>
                </a:cubicBezTo>
                <a:cubicBezTo>
                  <a:pt x="11788352" y="3591866"/>
                  <a:pt x="11797238" y="3533150"/>
                  <a:pt x="11817742" y="3510774"/>
                </a:cubicBezTo>
                <a:cubicBezTo>
                  <a:pt x="11821159" y="3507045"/>
                  <a:pt x="11824900" y="3504326"/>
                  <a:pt x="11828858" y="3502953"/>
                </a:cubicBezTo>
                <a:close/>
                <a:moveTo>
                  <a:pt x="10139318" y="3501000"/>
                </a:moveTo>
                <a:cubicBezTo>
                  <a:pt x="10164511" y="3528989"/>
                  <a:pt x="10164597" y="3570218"/>
                  <a:pt x="10145220" y="3586886"/>
                </a:cubicBezTo>
                <a:cubicBezTo>
                  <a:pt x="10138763" y="3592440"/>
                  <a:pt x="10130143" y="3595268"/>
                  <a:pt x="10119565" y="3593967"/>
                </a:cubicBezTo>
                <a:cubicBezTo>
                  <a:pt x="10110156" y="3578290"/>
                  <a:pt x="10106398" y="3561930"/>
                  <a:pt x="10109341" y="3546044"/>
                </a:cubicBezTo>
                <a:cubicBezTo>
                  <a:pt x="10112283" y="3530161"/>
                  <a:pt x="10121926" y="3514759"/>
                  <a:pt x="10139318" y="3501000"/>
                </a:cubicBezTo>
                <a:close/>
                <a:moveTo>
                  <a:pt x="12659907" y="3483046"/>
                </a:moveTo>
                <a:cubicBezTo>
                  <a:pt x="12664678" y="3481573"/>
                  <a:pt x="12669081" y="3481337"/>
                  <a:pt x="12673154" y="3483093"/>
                </a:cubicBezTo>
                <a:cubicBezTo>
                  <a:pt x="12678585" y="3485431"/>
                  <a:pt x="12683429" y="3491313"/>
                  <a:pt x="12687780" y="3502521"/>
                </a:cubicBezTo>
                <a:cubicBezTo>
                  <a:pt x="12674220" y="3518847"/>
                  <a:pt x="12608015" y="3562662"/>
                  <a:pt x="12605985" y="3509284"/>
                </a:cubicBezTo>
                <a:cubicBezTo>
                  <a:pt x="12627971" y="3503003"/>
                  <a:pt x="12645596" y="3487462"/>
                  <a:pt x="12659907" y="3483046"/>
                </a:cubicBezTo>
                <a:close/>
                <a:moveTo>
                  <a:pt x="10307348" y="3476709"/>
                </a:moveTo>
                <a:cubicBezTo>
                  <a:pt x="10318620" y="3488752"/>
                  <a:pt x="10326385" y="3495162"/>
                  <a:pt x="10337659" y="3507200"/>
                </a:cubicBezTo>
                <a:cubicBezTo>
                  <a:pt x="10325310" y="3523639"/>
                  <a:pt x="10312961" y="3540073"/>
                  <a:pt x="10299840" y="3537433"/>
                </a:cubicBezTo>
                <a:cubicBezTo>
                  <a:pt x="10295465" y="3536552"/>
                  <a:pt x="10291005" y="3533553"/>
                  <a:pt x="10286432" y="3527726"/>
                </a:cubicBezTo>
                <a:cubicBezTo>
                  <a:pt x="10284404" y="3512396"/>
                  <a:pt x="10291621" y="3493772"/>
                  <a:pt x="10307348" y="3476709"/>
                </a:cubicBezTo>
                <a:close/>
                <a:moveTo>
                  <a:pt x="10648438" y="3449789"/>
                </a:moveTo>
                <a:cubicBezTo>
                  <a:pt x="10654123" y="3451641"/>
                  <a:pt x="10663558" y="3451067"/>
                  <a:pt x="10671173" y="3457204"/>
                </a:cubicBezTo>
                <a:cubicBezTo>
                  <a:pt x="10673435" y="3494441"/>
                  <a:pt x="10633540" y="3470476"/>
                  <a:pt x="10648438" y="3449789"/>
                </a:cubicBezTo>
                <a:close/>
                <a:moveTo>
                  <a:pt x="11896260" y="3427825"/>
                </a:moveTo>
                <a:cubicBezTo>
                  <a:pt x="11901571" y="3426918"/>
                  <a:pt x="11906448" y="3427746"/>
                  <a:pt x="11910773" y="3429846"/>
                </a:cubicBezTo>
                <a:cubicBezTo>
                  <a:pt x="11936716" y="3442441"/>
                  <a:pt x="11942722" y="3500833"/>
                  <a:pt x="11902689" y="3505194"/>
                </a:cubicBezTo>
                <a:cubicBezTo>
                  <a:pt x="11887236" y="3494883"/>
                  <a:pt x="11876691" y="3452330"/>
                  <a:pt x="11879144" y="3436210"/>
                </a:cubicBezTo>
                <a:cubicBezTo>
                  <a:pt x="11885203" y="3431374"/>
                  <a:pt x="11890949" y="3428733"/>
                  <a:pt x="11896260" y="3427825"/>
                </a:cubicBezTo>
                <a:close/>
                <a:moveTo>
                  <a:pt x="9013034" y="3418088"/>
                </a:moveTo>
                <a:cubicBezTo>
                  <a:pt x="9027179" y="3415150"/>
                  <a:pt x="9040469" y="3417698"/>
                  <a:pt x="9050599" y="3428147"/>
                </a:cubicBezTo>
                <a:cubicBezTo>
                  <a:pt x="9002416" y="3458873"/>
                  <a:pt x="8985359" y="3505238"/>
                  <a:pt x="8924842" y="3527193"/>
                </a:cubicBezTo>
                <a:cubicBezTo>
                  <a:pt x="8921919" y="3499116"/>
                  <a:pt x="8943226" y="3463904"/>
                  <a:pt x="8970333" y="3440933"/>
                </a:cubicBezTo>
                <a:cubicBezTo>
                  <a:pt x="8983884" y="3429450"/>
                  <a:pt x="8998886" y="3421025"/>
                  <a:pt x="9013034" y="3418088"/>
                </a:cubicBezTo>
                <a:close/>
                <a:moveTo>
                  <a:pt x="10364655" y="3415616"/>
                </a:moveTo>
                <a:cubicBezTo>
                  <a:pt x="10375496" y="3415317"/>
                  <a:pt x="10388281" y="3416186"/>
                  <a:pt x="10403249" y="3418496"/>
                </a:cubicBezTo>
                <a:cubicBezTo>
                  <a:pt x="10407163" y="3474865"/>
                  <a:pt x="10395815" y="3500996"/>
                  <a:pt x="10379920" y="3508998"/>
                </a:cubicBezTo>
                <a:cubicBezTo>
                  <a:pt x="10350112" y="3524002"/>
                  <a:pt x="10304312" y="3475274"/>
                  <a:pt x="10313132" y="3442631"/>
                </a:cubicBezTo>
                <a:cubicBezTo>
                  <a:pt x="10315776" y="3432840"/>
                  <a:pt x="10323337" y="3424495"/>
                  <a:pt x="10337724" y="3419756"/>
                </a:cubicBezTo>
                <a:cubicBezTo>
                  <a:pt x="10344916" y="3417385"/>
                  <a:pt x="10353814" y="3415916"/>
                  <a:pt x="10364655" y="3415616"/>
                </a:cubicBezTo>
                <a:close/>
                <a:moveTo>
                  <a:pt x="11742186" y="3415244"/>
                </a:moveTo>
                <a:lnTo>
                  <a:pt x="11753498" y="3435602"/>
                </a:lnTo>
                <a:lnTo>
                  <a:pt x="11786013" y="3436300"/>
                </a:lnTo>
                <a:cubicBezTo>
                  <a:pt x="11794020" y="3442196"/>
                  <a:pt x="11800851" y="3451940"/>
                  <a:pt x="11804020" y="3465601"/>
                </a:cubicBezTo>
                <a:cubicBezTo>
                  <a:pt x="11800480" y="3472862"/>
                  <a:pt x="11789963" y="3480047"/>
                  <a:pt x="11778763" y="3484306"/>
                </a:cubicBezTo>
                <a:lnTo>
                  <a:pt x="11761987" y="3484958"/>
                </a:lnTo>
                <a:lnTo>
                  <a:pt x="11758662" y="3504599"/>
                </a:lnTo>
                <a:cubicBezTo>
                  <a:pt x="11754465" y="3513258"/>
                  <a:pt x="11747536" y="3519999"/>
                  <a:pt x="11737154" y="3523334"/>
                </a:cubicBezTo>
                <a:cubicBezTo>
                  <a:pt x="11738134" y="3488796"/>
                  <a:pt x="11731422" y="3449124"/>
                  <a:pt x="11742186" y="3415244"/>
                </a:cubicBezTo>
                <a:close/>
                <a:moveTo>
                  <a:pt x="11480446" y="3392919"/>
                </a:moveTo>
                <a:cubicBezTo>
                  <a:pt x="11492390" y="3390593"/>
                  <a:pt x="11501080" y="3395575"/>
                  <a:pt x="11507155" y="3404828"/>
                </a:cubicBezTo>
                <a:cubicBezTo>
                  <a:pt x="11525377" y="3432585"/>
                  <a:pt x="11520063" y="3498761"/>
                  <a:pt x="11508380" y="3521176"/>
                </a:cubicBezTo>
                <a:cubicBezTo>
                  <a:pt x="11461732" y="3514607"/>
                  <a:pt x="11467921" y="3427249"/>
                  <a:pt x="11480446" y="3392919"/>
                </a:cubicBezTo>
                <a:close/>
                <a:moveTo>
                  <a:pt x="11317733" y="3392830"/>
                </a:moveTo>
                <a:cubicBezTo>
                  <a:pt x="11287442" y="3459806"/>
                  <a:pt x="11247363" y="3503289"/>
                  <a:pt x="11191935" y="3499320"/>
                </a:cubicBezTo>
                <a:cubicBezTo>
                  <a:pt x="11191398" y="3489564"/>
                  <a:pt x="11190862" y="3479808"/>
                  <a:pt x="11198503" y="3464280"/>
                </a:cubicBezTo>
                <a:cubicBezTo>
                  <a:pt x="11245219" y="3464261"/>
                  <a:pt x="11271019" y="3392849"/>
                  <a:pt x="11317733" y="3392830"/>
                </a:cubicBezTo>
                <a:close/>
                <a:moveTo>
                  <a:pt x="10901231" y="3387173"/>
                </a:moveTo>
                <a:cubicBezTo>
                  <a:pt x="10935294" y="3430872"/>
                  <a:pt x="10921198" y="3505245"/>
                  <a:pt x="10904750" y="3539001"/>
                </a:cubicBezTo>
                <a:cubicBezTo>
                  <a:pt x="10870689" y="3495302"/>
                  <a:pt x="10876566" y="3415079"/>
                  <a:pt x="10901231" y="3387173"/>
                </a:cubicBezTo>
                <a:close/>
                <a:moveTo>
                  <a:pt x="9403199" y="3373540"/>
                </a:moveTo>
                <a:cubicBezTo>
                  <a:pt x="9394335" y="3396015"/>
                  <a:pt x="9386518" y="3419599"/>
                  <a:pt x="9378165" y="3442741"/>
                </a:cubicBezTo>
                <a:lnTo>
                  <a:pt x="9372355" y="3456418"/>
                </a:lnTo>
                <a:lnTo>
                  <a:pt x="9379290" y="3449309"/>
                </a:lnTo>
                <a:cubicBezTo>
                  <a:pt x="9382352" y="3447768"/>
                  <a:pt x="9386047" y="3447311"/>
                  <a:pt x="9390423" y="3448254"/>
                </a:cubicBezTo>
                <a:cubicBezTo>
                  <a:pt x="9407706" y="3479799"/>
                  <a:pt x="9398276" y="3482305"/>
                  <a:pt x="9402564" y="3526933"/>
                </a:cubicBezTo>
                <a:cubicBezTo>
                  <a:pt x="9398174" y="3529605"/>
                  <a:pt x="9394069" y="3530242"/>
                  <a:pt x="9390322" y="3529334"/>
                </a:cubicBezTo>
                <a:cubicBezTo>
                  <a:pt x="9377205" y="3526147"/>
                  <a:pt x="9368477" y="3503987"/>
                  <a:pt x="9367404" y="3483570"/>
                </a:cubicBezTo>
                <a:lnTo>
                  <a:pt x="9371791" y="3457746"/>
                </a:lnTo>
                <a:lnTo>
                  <a:pt x="9349900" y="3509292"/>
                </a:lnTo>
                <a:lnTo>
                  <a:pt x="9335829" y="3528005"/>
                </a:lnTo>
                <a:lnTo>
                  <a:pt x="9347192" y="3561839"/>
                </a:lnTo>
                <a:cubicBezTo>
                  <a:pt x="9350136" y="3576591"/>
                  <a:pt x="9351261" y="3592094"/>
                  <a:pt x="9350259" y="3607892"/>
                </a:cubicBezTo>
                <a:cubicBezTo>
                  <a:pt x="9344290" y="3609763"/>
                  <a:pt x="9338321" y="3611635"/>
                  <a:pt x="9340123" y="3618694"/>
                </a:cubicBezTo>
                <a:cubicBezTo>
                  <a:pt x="9321177" y="3626540"/>
                  <a:pt x="9300945" y="3626217"/>
                  <a:pt x="9281605" y="3619896"/>
                </a:cubicBezTo>
                <a:lnTo>
                  <a:pt x="9246331" y="3596846"/>
                </a:lnTo>
                <a:lnTo>
                  <a:pt x="9245540" y="3597147"/>
                </a:lnTo>
                <a:lnTo>
                  <a:pt x="9245804" y="3596500"/>
                </a:lnTo>
                <a:lnTo>
                  <a:pt x="9228403" y="3585127"/>
                </a:lnTo>
                <a:cubicBezTo>
                  <a:pt x="9205299" y="3560932"/>
                  <a:pt x="9189069" y="3528145"/>
                  <a:pt x="9187027" y="3494126"/>
                </a:cubicBezTo>
                <a:lnTo>
                  <a:pt x="9188719" y="3474628"/>
                </a:lnTo>
                <a:lnTo>
                  <a:pt x="9179588" y="3475050"/>
                </a:lnTo>
                <a:cubicBezTo>
                  <a:pt x="9168129" y="3467628"/>
                  <a:pt x="9165421" y="3445923"/>
                  <a:pt x="9176598" y="3436759"/>
                </a:cubicBezTo>
                <a:cubicBezTo>
                  <a:pt x="9180324" y="3433705"/>
                  <a:pt x="9185594" y="3432049"/>
                  <a:pt x="9192596" y="3432774"/>
                </a:cubicBezTo>
                <a:cubicBezTo>
                  <a:pt x="9197053" y="3436928"/>
                  <a:pt x="9199438" y="3439716"/>
                  <a:pt x="9200574" y="3442028"/>
                </a:cubicBezTo>
                <a:cubicBezTo>
                  <a:pt x="9202284" y="3445495"/>
                  <a:pt x="9201191" y="3447890"/>
                  <a:pt x="9200096" y="3452236"/>
                </a:cubicBezTo>
                <a:lnTo>
                  <a:pt x="9199973" y="3457710"/>
                </a:lnTo>
                <a:lnTo>
                  <a:pt x="9237235" y="3449287"/>
                </a:lnTo>
                <a:cubicBezTo>
                  <a:pt x="9252444" y="3449813"/>
                  <a:pt x="9266928" y="3454172"/>
                  <a:pt x="9280150" y="3461569"/>
                </a:cubicBezTo>
                <a:lnTo>
                  <a:pt x="9298919" y="3476768"/>
                </a:lnTo>
                <a:lnTo>
                  <a:pt x="9313649" y="3452304"/>
                </a:lnTo>
                <a:cubicBezTo>
                  <a:pt x="9323490" y="3438418"/>
                  <a:pt x="9334377" y="3425488"/>
                  <a:pt x="9346588" y="3413737"/>
                </a:cubicBezTo>
                <a:cubicBezTo>
                  <a:pt x="9362871" y="3398069"/>
                  <a:pt x="9381516" y="3384494"/>
                  <a:pt x="9403199" y="3373540"/>
                </a:cubicBezTo>
                <a:close/>
                <a:moveTo>
                  <a:pt x="11630714" y="3362402"/>
                </a:moveTo>
                <a:cubicBezTo>
                  <a:pt x="11637111" y="3363128"/>
                  <a:pt x="11634408" y="3371820"/>
                  <a:pt x="11650827" y="3381296"/>
                </a:cubicBezTo>
                <a:cubicBezTo>
                  <a:pt x="11644578" y="3421815"/>
                  <a:pt x="11596581" y="3396982"/>
                  <a:pt x="11620235" y="3364596"/>
                </a:cubicBezTo>
                <a:cubicBezTo>
                  <a:pt x="11625435" y="3362800"/>
                  <a:pt x="11628578" y="3362160"/>
                  <a:pt x="11630714" y="3362402"/>
                </a:cubicBezTo>
                <a:close/>
                <a:moveTo>
                  <a:pt x="10449885" y="3348581"/>
                </a:moveTo>
                <a:cubicBezTo>
                  <a:pt x="10457463" y="3354828"/>
                  <a:pt x="10452883" y="3407956"/>
                  <a:pt x="10434043" y="3397842"/>
                </a:cubicBezTo>
                <a:cubicBezTo>
                  <a:pt x="10418885" y="3385344"/>
                  <a:pt x="10440568" y="3349028"/>
                  <a:pt x="10449885" y="3348581"/>
                </a:cubicBezTo>
                <a:close/>
                <a:moveTo>
                  <a:pt x="6858996" y="3331826"/>
                </a:moveTo>
                <a:cubicBezTo>
                  <a:pt x="6860454" y="3331826"/>
                  <a:pt x="6860454" y="3331826"/>
                  <a:pt x="6860454" y="3331826"/>
                </a:cubicBezTo>
                <a:cubicBezTo>
                  <a:pt x="6860454" y="3331826"/>
                  <a:pt x="6872119" y="3331827"/>
                  <a:pt x="6872119" y="3331827"/>
                </a:cubicBezTo>
                <a:lnTo>
                  <a:pt x="6883785" y="3331827"/>
                </a:lnTo>
                <a:cubicBezTo>
                  <a:pt x="6883785" y="3331827"/>
                  <a:pt x="6872119" y="3350520"/>
                  <a:pt x="6872119" y="3350520"/>
                </a:cubicBezTo>
                <a:cubicBezTo>
                  <a:pt x="6860454" y="3350520"/>
                  <a:pt x="6848787" y="3350521"/>
                  <a:pt x="6848787" y="3350521"/>
                </a:cubicBezTo>
                <a:cubicBezTo>
                  <a:pt x="6848787" y="3350521"/>
                  <a:pt x="6848787" y="3350521"/>
                  <a:pt x="6848788" y="3331827"/>
                </a:cubicBezTo>
                <a:cubicBezTo>
                  <a:pt x="6854621" y="3331826"/>
                  <a:pt x="6857537" y="3331826"/>
                  <a:pt x="6858996" y="3331826"/>
                </a:cubicBezTo>
                <a:close/>
                <a:moveTo>
                  <a:pt x="12602203" y="3329865"/>
                </a:moveTo>
                <a:cubicBezTo>
                  <a:pt x="12609561" y="3329958"/>
                  <a:pt x="12618121" y="3332216"/>
                  <a:pt x="12627933" y="3337161"/>
                </a:cubicBezTo>
                <a:cubicBezTo>
                  <a:pt x="12635135" y="3377344"/>
                  <a:pt x="12659119" y="3446130"/>
                  <a:pt x="12604299" y="3469619"/>
                </a:cubicBezTo>
                <a:cubicBezTo>
                  <a:pt x="12569493" y="3443518"/>
                  <a:pt x="12556738" y="3377596"/>
                  <a:pt x="12574270" y="3346538"/>
                </a:cubicBezTo>
                <a:cubicBezTo>
                  <a:pt x="12580114" y="3336184"/>
                  <a:pt x="12589323" y="3329705"/>
                  <a:pt x="12602203" y="3329865"/>
                </a:cubicBezTo>
                <a:close/>
                <a:moveTo>
                  <a:pt x="7233742" y="3313132"/>
                </a:moveTo>
                <a:lnTo>
                  <a:pt x="7246798" y="3329404"/>
                </a:lnTo>
                <a:lnTo>
                  <a:pt x="7244016" y="3318620"/>
                </a:lnTo>
                <a:close/>
                <a:moveTo>
                  <a:pt x="7398791" y="3309458"/>
                </a:moveTo>
                <a:cubicBezTo>
                  <a:pt x="7411062" y="3309460"/>
                  <a:pt x="7386522" y="3309460"/>
                  <a:pt x="7423328" y="3309460"/>
                </a:cubicBezTo>
                <a:cubicBezTo>
                  <a:pt x="7398791" y="3309458"/>
                  <a:pt x="7398791" y="3350521"/>
                  <a:pt x="7398791" y="3350521"/>
                </a:cubicBezTo>
                <a:cubicBezTo>
                  <a:pt x="7398791" y="3350521"/>
                  <a:pt x="7398791" y="3350521"/>
                  <a:pt x="7386522" y="3350521"/>
                </a:cubicBezTo>
                <a:cubicBezTo>
                  <a:pt x="7386522" y="3350521"/>
                  <a:pt x="7386522" y="3350521"/>
                  <a:pt x="7374250" y="3350521"/>
                </a:cubicBezTo>
                <a:cubicBezTo>
                  <a:pt x="7374250" y="3350521"/>
                  <a:pt x="7374250" y="3309460"/>
                  <a:pt x="7398791" y="3309458"/>
                </a:cubicBezTo>
                <a:close/>
                <a:moveTo>
                  <a:pt x="9087422" y="3292348"/>
                </a:moveTo>
                <a:cubicBezTo>
                  <a:pt x="9095798" y="3342681"/>
                  <a:pt x="9055484" y="3391040"/>
                  <a:pt x="9029580" y="3407783"/>
                </a:cubicBezTo>
                <a:cubicBezTo>
                  <a:pt x="9021210" y="3357454"/>
                  <a:pt x="9057625" y="3300462"/>
                  <a:pt x="9087422" y="3292348"/>
                </a:cubicBezTo>
                <a:close/>
                <a:moveTo>
                  <a:pt x="11405379" y="3278384"/>
                </a:moveTo>
                <a:cubicBezTo>
                  <a:pt x="11416416" y="3297415"/>
                  <a:pt x="11414639" y="3354576"/>
                  <a:pt x="11379403" y="3366068"/>
                </a:cubicBezTo>
                <a:cubicBezTo>
                  <a:pt x="11361483" y="3319108"/>
                  <a:pt x="11385327" y="3300012"/>
                  <a:pt x="11405379" y="3278384"/>
                </a:cubicBezTo>
                <a:close/>
                <a:moveTo>
                  <a:pt x="7863098" y="3263354"/>
                </a:moveTo>
                <a:cubicBezTo>
                  <a:pt x="7870518" y="3261654"/>
                  <a:pt x="7878202" y="3262716"/>
                  <a:pt x="7884836" y="3267278"/>
                </a:cubicBezTo>
                <a:cubicBezTo>
                  <a:pt x="7893681" y="3273363"/>
                  <a:pt x="7900654" y="3285666"/>
                  <a:pt x="7902639" y="3305937"/>
                </a:cubicBezTo>
                <a:cubicBezTo>
                  <a:pt x="7872876" y="3315225"/>
                  <a:pt x="7866384" y="3340043"/>
                  <a:pt x="7838964" y="3333404"/>
                </a:cubicBezTo>
                <a:cubicBezTo>
                  <a:pt x="7826954" y="3310089"/>
                  <a:pt x="7831790" y="3288994"/>
                  <a:pt x="7842944" y="3276013"/>
                </a:cubicBezTo>
                <a:cubicBezTo>
                  <a:pt x="7848522" y="3269520"/>
                  <a:pt x="7855677" y="3265055"/>
                  <a:pt x="7863098" y="3263354"/>
                </a:cubicBezTo>
                <a:close/>
                <a:moveTo>
                  <a:pt x="8365282" y="3257047"/>
                </a:moveTo>
                <a:lnTo>
                  <a:pt x="8361950" y="3269516"/>
                </a:lnTo>
                <a:lnTo>
                  <a:pt x="8365282" y="3267657"/>
                </a:lnTo>
                <a:lnTo>
                  <a:pt x="8365282" y="3259386"/>
                </a:lnTo>
                <a:cubicBezTo>
                  <a:pt x="8365282" y="3257047"/>
                  <a:pt x="8365282" y="3257047"/>
                  <a:pt x="8365282" y="3257047"/>
                </a:cubicBezTo>
                <a:close/>
                <a:moveTo>
                  <a:pt x="5308962" y="3257047"/>
                </a:moveTo>
                <a:cubicBezTo>
                  <a:pt x="5308966" y="3275745"/>
                  <a:pt x="5320629" y="3275743"/>
                  <a:pt x="5320629" y="3275743"/>
                </a:cubicBezTo>
                <a:cubicBezTo>
                  <a:pt x="5308966" y="3275745"/>
                  <a:pt x="5308966" y="3275745"/>
                  <a:pt x="5308966" y="3275745"/>
                </a:cubicBezTo>
                <a:cubicBezTo>
                  <a:pt x="5297299" y="3275745"/>
                  <a:pt x="5262305" y="3275745"/>
                  <a:pt x="5250638" y="3275743"/>
                </a:cubicBezTo>
                <a:cubicBezTo>
                  <a:pt x="5262305" y="3275745"/>
                  <a:pt x="5262305" y="3257047"/>
                  <a:pt x="5308962" y="3257047"/>
                </a:cubicBezTo>
                <a:close/>
                <a:moveTo>
                  <a:pt x="9324683" y="3252756"/>
                </a:moveTo>
                <a:cubicBezTo>
                  <a:pt x="9339182" y="3250682"/>
                  <a:pt x="9355459" y="3252748"/>
                  <a:pt x="9372852" y="3256977"/>
                </a:cubicBezTo>
                <a:cubicBezTo>
                  <a:pt x="9367244" y="3290395"/>
                  <a:pt x="9354835" y="3308127"/>
                  <a:pt x="9337173" y="3314868"/>
                </a:cubicBezTo>
                <a:cubicBezTo>
                  <a:pt x="9319508" y="3321603"/>
                  <a:pt x="9296592" y="3317348"/>
                  <a:pt x="9269967" y="3306782"/>
                </a:cubicBezTo>
                <a:cubicBezTo>
                  <a:pt x="9274489" y="3292541"/>
                  <a:pt x="9280281" y="3281599"/>
                  <a:pt x="9287150" y="3273375"/>
                </a:cubicBezTo>
                <a:cubicBezTo>
                  <a:pt x="9297453" y="3261046"/>
                  <a:pt x="9310181" y="3254828"/>
                  <a:pt x="9324683" y="3252756"/>
                </a:cubicBezTo>
                <a:close/>
                <a:moveTo>
                  <a:pt x="9494564" y="3243002"/>
                </a:moveTo>
                <a:lnTo>
                  <a:pt x="9541217" y="3281821"/>
                </a:lnTo>
                <a:lnTo>
                  <a:pt x="9543213" y="3280673"/>
                </a:lnTo>
                <a:cubicBezTo>
                  <a:pt x="9625840" y="3304940"/>
                  <a:pt x="9635919" y="3371242"/>
                  <a:pt x="9690824" y="3414079"/>
                </a:cubicBezTo>
                <a:cubicBezTo>
                  <a:pt x="9650176" y="3461626"/>
                  <a:pt x="9608367" y="3515496"/>
                  <a:pt x="9556890" y="3519741"/>
                </a:cubicBezTo>
                <a:cubicBezTo>
                  <a:pt x="9539730" y="3521157"/>
                  <a:pt x="9521500" y="3517055"/>
                  <a:pt x="9501875" y="3505372"/>
                </a:cubicBezTo>
                <a:cubicBezTo>
                  <a:pt x="9448769" y="3470670"/>
                  <a:pt x="9443120" y="3401604"/>
                  <a:pt x="9468272" y="3348414"/>
                </a:cubicBezTo>
                <a:cubicBezTo>
                  <a:pt x="9475817" y="3332459"/>
                  <a:pt x="9486137" y="3317929"/>
                  <a:pt x="9498778" y="3306189"/>
                </a:cubicBezTo>
                <a:lnTo>
                  <a:pt x="9506722" y="3301627"/>
                </a:lnTo>
                <a:lnTo>
                  <a:pt x="9494545" y="3278553"/>
                </a:lnTo>
                <a:cubicBezTo>
                  <a:pt x="9490433" y="3270757"/>
                  <a:pt x="9488382" y="3260936"/>
                  <a:pt x="9494564" y="3243002"/>
                </a:cubicBezTo>
                <a:close/>
                <a:moveTo>
                  <a:pt x="9934298" y="3238353"/>
                </a:moveTo>
                <a:lnTo>
                  <a:pt x="9942408" y="3256925"/>
                </a:lnTo>
                <a:lnTo>
                  <a:pt x="9932390" y="3270792"/>
                </a:lnTo>
                <a:lnTo>
                  <a:pt x="9943022" y="3266397"/>
                </a:lnTo>
                <a:cubicBezTo>
                  <a:pt x="9967081" y="3259386"/>
                  <a:pt x="9992780" y="3252376"/>
                  <a:pt x="9979520" y="3245366"/>
                </a:cubicBezTo>
                <a:lnTo>
                  <a:pt x="9972074" y="3243483"/>
                </a:lnTo>
                <a:lnTo>
                  <a:pt x="9963774" y="3248523"/>
                </a:lnTo>
                <a:lnTo>
                  <a:pt x="9963154" y="3241230"/>
                </a:lnTo>
                <a:lnTo>
                  <a:pt x="9951770" y="3238356"/>
                </a:lnTo>
                <a:cubicBezTo>
                  <a:pt x="9940104" y="3238353"/>
                  <a:pt x="9937188" y="3238353"/>
                  <a:pt x="9935729" y="3238356"/>
                </a:cubicBezTo>
                <a:close/>
                <a:moveTo>
                  <a:pt x="8330286" y="3219659"/>
                </a:moveTo>
                <a:cubicBezTo>
                  <a:pt x="8341952" y="3219662"/>
                  <a:pt x="8341952" y="3219662"/>
                  <a:pt x="8341952" y="3219662"/>
                </a:cubicBezTo>
                <a:cubicBezTo>
                  <a:pt x="8353618" y="3238353"/>
                  <a:pt x="8353618" y="3238353"/>
                  <a:pt x="8341952" y="3238353"/>
                </a:cubicBezTo>
                <a:cubicBezTo>
                  <a:pt x="8353618" y="3238353"/>
                  <a:pt x="8330286" y="3238353"/>
                  <a:pt x="8376948" y="3257047"/>
                </a:cubicBezTo>
                <a:lnTo>
                  <a:pt x="8388614" y="3257050"/>
                </a:lnTo>
                <a:cubicBezTo>
                  <a:pt x="8388614" y="3257050"/>
                  <a:pt x="8388614" y="3257050"/>
                  <a:pt x="8390071" y="3259386"/>
                </a:cubicBezTo>
                <a:lnTo>
                  <a:pt x="8394106" y="3265849"/>
                </a:lnTo>
                <a:lnTo>
                  <a:pt x="8403475" y="3268339"/>
                </a:lnTo>
                <a:cubicBezTo>
                  <a:pt x="8407413" y="3272895"/>
                  <a:pt x="8409261" y="3279663"/>
                  <a:pt x="8407497" y="3289116"/>
                </a:cubicBezTo>
                <a:cubicBezTo>
                  <a:pt x="8400302" y="3315932"/>
                  <a:pt x="8379556" y="3312720"/>
                  <a:pt x="8356872" y="3305221"/>
                </a:cubicBezTo>
                <a:lnTo>
                  <a:pt x="8352878" y="3275743"/>
                </a:lnTo>
                <a:lnTo>
                  <a:pt x="8341952" y="3275743"/>
                </a:lnTo>
                <a:cubicBezTo>
                  <a:pt x="8330285" y="3275745"/>
                  <a:pt x="8318621" y="3275745"/>
                  <a:pt x="8306956" y="3275745"/>
                </a:cubicBezTo>
                <a:cubicBezTo>
                  <a:pt x="8318621" y="3275745"/>
                  <a:pt x="8330285" y="3275745"/>
                  <a:pt x="8330286" y="3294439"/>
                </a:cubicBezTo>
                <a:cubicBezTo>
                  <a:pt x="8306956" y="3294437"/>
                  <a:pt x="8295292" y="3294439"/>
                  <a:pt x="8271960" y="3294437"/>
                </a:cubicBezTo>
                <a:cubicBezTo>
                  <a:pt x="8271960" y="3294437"/>
                  <a:pt x="8271960" y="3294437"/>
                  <a:pt x="8260294" y="3294439"/>
                </a:cubicBezTo>
                <a:cubicBezTo>
                  <a:pt x="8260294" y="3294439"/>
                  <a:pt x="8248628" y="3294439"/>
                  <a:pt x="8248628" y="3294439"/>
                </a:cubicBezTo>
                <a:cubicBezTo>
                  <a:pt x="8248630" y="3275743"/>
                  <a:pt x="8236964" y="3294439"/>
                  <a:pt x="8225298" y="3294439"/>
                </a:cubicBezTo>
                <a:cubicBezTo>
                  <a:pt x="8225297" y="3275745"/>
                  <a:pt x="8201968" y="3275743"/>
                  <a:pt x="8225297" y="3275745"/>
                </a:cubicBezTo>
                <a:cubicBezTo>
                  <a:pt x="8213633" y="3275743"/>
                  <a:pt x="8213633" y="3275743"/>
                  <a:pt x="8213633" y="3275743"/>
                </a:cubicBezTo>
                <a:cubicBezTo>
                  <a:pt x="8178638" y="3275743"/>
                  <a:pt x="8131974" y="3257050"/>
                  <a:pt x="8143640" y="3257050"/>
                </a:cubicBezTo>
                <a:cubicBezTo>
                  <a:pt x="8166970" y="3257050"/>
                  <a:pt x="8190304" y="3257047"/>
                  <a:pt x="8213633" y="3257050"/>
                </a:cubicBezTo>
                <a:cubicBezTo>
                  <a:pt x="8201968" y="3257047"/>
                  <a:pt x="8248630" y="3257047"/>
                  <a:pt x="8236964" y="3275745"/>
                </a:cubicBezTo>
                <a:lnTo>
                  <a:pt x="8260292" y="3275745"/>
                </a:lnTo>
                <a:lnTo>
                  <a:pt x="8269044" y="3275743"/>
                </a:lnTo>
                <a:lnTo>
                  <a:pt x="8271960" y="3275743"/>
                </a:lnTo>
                <a:cubicBezTo>
                  <a:pt x="8271960" y="3275743"/>
                  <a:pt x="8271960" y="3275743"/>
                  <a:pt x="8283626" y="3275743"/>
                </a:cubicBezTo>
                <a:cubicBezTo>
                  <a:pt x="8283626" y="3275743"/>
                  <a:pt x="8295290" y="3275745"/>
                  <a:pt x="8295290" y="3275745"/>
                </a:cubicBezTo>
                <a:cubicBezTo>
                  <a:pt x="8271960" y="3275743"/>
                  <a:pt x="8306956" y="3275745"/>
                  <a:pt x="8306954" y="3257050"/>
                </a:cubicBezTo>
                <a:cubicBezTo>
                  <a:pt x="8271960" y="3257047"/>
                  <a:pt x="8260294" y="3257047"/>
                  <a:pt x="8248630" y="3257047"/>
                </a:cubicBezTo>
                <a:cubicBezTo>
                  <a:pt x="8236962" y="3257050"/>
                  <a:pt x="8236962" y="3257050"/>
                  <a:pt x="8236962" y="3257050"/>
                </a:cubicBezTo>
                <a:cubicBezTo>
                  <a:pt x="8236962" y="3257050"/>
                  <a:pt x="8236962" y="3257050"/>
                  <a:pt x="8225298" y="3257050"/>
                </a:cubicBezTo>
                <a:cubicBezTo>
                  <a:pt x="8248630" y="3238353"/>
                  <a:pt x="8213632" y="3238353"/>
                  <a:pt x="8271960" y="3219662"/>
                </a:cubicBezTo>
                <a:cubicBezTo>
                  <a:pt x="8283626" y="3219662"/>
                  <a:pt x="8295290" y="3219662"/>
                  <a:pt x="8283626" y="3238353"/>
                </a:cubicBezTo>
                <a:cubicBezTo>
                  <a:pt x="8286543" y="3238354"/>
                  <a:pt x="8287272" y="3238354"/>
                  <a:pt x="8287272" y="3238354"/>
                </a:cubicBezTo>
                <a:lnTo>
                  <a:pt x="8290187" y="3238354"/>
                </a:lnTo>
                <a:cubicBezTo>
                  <a:pt x="8293104" y="3238354"/>
                  <a:pt x="8298207" y="3238356"/>
                  <a:pt x="8306956" y="3238356"/>
                </a:cubicBezTo>
                <a:cubicBezTo>
                  <a:pt x="8318620" y="3238356"/>
                  <a:pt x="8306956" y="3238356"/>
                  <a:pt x="8318620" y="3238356"/>
                </a:cubicBezTo>
                <a:cubicBezTo>
                  <a:pt x="8318620" y="3238356"/>
                  <a:pt x="8318620" y="3238356"/>
                  <a:pt x="8318621" y="3219662"/>
                </a:cubicBezTo>
                <a:cubicBezTo>
                  <a:pt x="8318621" y="3219662"/>
                  <a:pt x="8318621" y="3219662"/>
                  <a:pt x="8330286" y="3219659"/>
                </a:cubicBezTo>
                <a:close/>
                <a:moveTo>
                  <a:pt x="12109066" y="3215460"/>
                </a:moveTo>
                <a:cubicBezTo>
                  <a:pt x="12128977" y="3226381"/>
                  <a:pt x="12149475" y="3236098"/>
                  <a:pt x="12168440" y="3250394"/>
                </a:cubicBezTo>
                <a:cubicBezTo>
                  <a:pt x="12187410" y="3264691"/>
                  <a:pt x="12204846" y="3283569"/>
                  <a:pt x="12218634" y="3312805"/>
                </a:cubicBezTo>
                <a:cubicBezTo>
                  <a:pt x="12164220" y="3332423"/>
                  <a:pt x="12122329" y="3257286"/>
                  <a:pt x="12109066" y="3215460"/>
                </a:cubicBezTo>
                <a:close/>
                <a:moveTo>
                  <a:pt x="5367292" y="3200965"/>
                </a:moveTo>
                <a:lnTo>
                  <a:pt x="5349583" y="3206371"/>
                </a:lnTo>
                <a:lnTo>
                  <a:pt x="5343961" y="3200967"/>
                </a:lnTo>
                <a:close/>
                <a:moveTo>
                  <a:pt x="2602604" y="3200965"/>
                </a:moveTo>
                <a:lnTo>
                  <a:pt x="2614269" y="3200965"/>
                </a:lnTo>
                <a:cubicBezTo>
                  <a:pt x="2637602" y="3200967"/>
                  <a:pt x="2637602" y="3219662"/>
                  <a:pt x="2625936" y="3219662"/>
                </a:cubicBezTo>
                <a:cubicBezTo>
                  <a:pt x="2620103" y="3219659"/>
                  <a:pt x="2620103" y="3219659"/>
                  <a:pt x="2621561" y="3219659"/>
                </a:cubicBezTo>
                <a:lnTo>
                  <a:pt x="2614269" y="3219659"/>
                </a:lnTo>
                <a:cubicBezTo>
                  <a:pt x="2614269" y="3219659"/>
                  <a:pt x="2625935" y="3200967"/>
                  <a:pt x="2602604" y="3200965"/>
                </a:cubicBezTo>
                <a:close/>
                <a:moveTo>
                  <a:pt x="11523513" y="3198281"/>
                </a:moveTo>
                <a:cubicBezTo>
                  <a:pt x="11534718" y="3202120"/>
                  <a:pt x="11543655" y="3208810"/>
                  <a:pt x="11549170" y="3218400"/>
                </a:cubicBezTo>
                <a:lnTo>
                  <a:pt x="11551414" y="3234899"/>
                </a:lnTo>
                <a:lnTo>
                  <a:pt x="11561498" y="3235825"/>
                </a:lnTo>
                <a:cubicBezTo>
                  <a:pt x="11587358" y="3246348"/>
                  <a:pt x="11604852" y="3285360"/>
                  <a:pt x="11591844" y="3310628"/>
                </a:cubicBezTo>
                <a:lnTo>
                  <a:pt x="11582652" y="3315169"/>
                </a:lnTo>
                <a:lnTo>
                  <a:pt x="11582817" y="3315466"/>
                </a:lnTo>
                <a:cubicBezTo>
                  <a:pt x="11587059" y="3329374"/>
                  <a:pt x="11587517" y="3342963"/>
                  <a:pt x="11582575" y="3354283"/>
                </a:cubicBezTo>
                <a:cubicBezTo>
                  <a:pt x="11567738" y="3392883"/>
                  <a:pt x="11519268" y="3397995"/>
                  <a:pt x="11484199" y="3377006"/>
                </a:cubicBezTo>
                <a:lnTo>
                  <a:pt x="11471097" y="3359092"/>
                </a:lnTo>
                <a:lnTo>
                  <a:pt x="11471403" y="3366403"/>
                </a:lnTo>
                <a:cubicBezTo>
                  <a:pt x="11469010" y="3374209"/>
                  <a:pt x="11464015" y="3379556"/>
                  <a:pt x="11457111" y="3383631"/>
                </a:cubicBezTo>
                <a:cubicBezTo>
                  <a:pt x="11437082" y="3370264"/>
                  <a:pt x="11437050" y="3344201"/>
                  <a:pt x="11451286" y="3335800"/>
                </a:cubicBezTo>
                <a:lnTo>
                  <a:pt x="11453920" y="3335604"/>
                </a:lnTo>
                <a:lnTo>
                  <a:pt x="11447528" y="3326863"/>
                </a:lnTo>
                <a:cubicBezTo>
                  <a:pt x="11442572" y="3304240"/>
                  <a:pt x="11446852" y="3276013"/>
                  <a:pt x="11466239" y="3243107"/>
                </a:cubicBezTo>
                <a:cubicBezTo>
                  <a:pt x="11472324" y="3238146"/>
                  <a:pt x="11479061" y="3235353"/>
                  <a:pt x="11486142" y="3234364"/>
                </a:cubicBezTo>
                <a:lnTo>
                  <a:pt x="11504113" y="3238744"/>
                </a:lnTo>
                <a:lnTo>
                  <a:pt x="11510642" y="3216991"/>
                </a:lnTo>
                <a:cubicBezTo>
                  <a:pt x="11513964" y="3208611"/>
                  <a:pt x="11518014" y="3201836"/>
                  <a:pt x="11523513" y="3198281"/>
                </a:cubicBezTo>
                <a:close/>
                <a:moveTo>
                  <a:pt x="11742275" y="3190222"/>
                </a:moveTo>
                <a:cubicBezTo>
                  <a:pt x="11772374" y="3191917"/>
                  <a:pt x="11768644" y="3202045"/>
                  <a:pt x="11799809" y="3223098"/>
                </a:cubicBezTo>
                <a:cubicBezTo>
                  <a:pt x="11793680" y="3267557"/>
                  <a:pt x="11714042" y="3222408"/>
                  <a:pt x="11742275" y="3190222"/>
                </a:cubicBezTo>
                <a:close/>
                <a:moveTo>
                  <a:pt x="12274673" y="3188656"/>
                </a:moveTo>
                <a:cubicBezTo>
                  <a:pt x="12283423" y="3189876"/>
                  <a:pt x="12292584" y="3194401"/>
                  <a:pt x="12301443" y="3201212"/>
                </a:cubicBezTo>
                <a:cubicBezTo>
                  <a:pt x="12340802" y="3231482"/>
                  <a:pt x="12374099" y="3306924"/>
                  <a:pt x="12338116" y="3338178"/>
                </a:cubicBezTo>
                <a:cubicBezTo>
                  <a:pt x="12298767" y="3316692"/>
                  <a:pt x="12260004" y="3282636"/>
                  <a:pt x="12237701" y="3214807"/>
                </a:cubicBezTo>
                <a:cubicBezTo>
                  <a:pt x="12241284" y="3206393"/>
                  <a:pt x="12245582" y="3200198"/>
                  <a:pt x="12250382" y="3195926"/>
                </a:cubicBezTo>
                <a:cubicBezTo>
                  <a:pt x="12257587" y="3189520"/>
                  <a:pt x="12265924" y="3187437"/>
                  <a:pt x="12274673" y="3188656"/>
                </a:cubicBezTo>
                <a:close/>
                <a:moveTo>
                  <a:pt x="11240345" y="3187903"/>
                </a:moveTo>
                <a:cubicBezTo>
                  <a:pt x="11251527" y="3190303"/>
                  <a:pt x="11256647" y="3195452"/>
                  <a:pt x="11258733" y="3201971"/>
                </a:cubicBezTo>
                <a:lnTo>
                  <a:pt x="11258900" y="3221192"/>
                </a:lnTo>
                <a:lnTo>
                  <a:pt x="11275889" y="3224264"/>
                </a:lnTo>
                <a:cubicBezTo>
                  <a:pt x="11273082" y="3246671"/>
                  <a:pt x="11270276" y="3269074"/>
                  <a:pt x="11257388" y="3275130"/>
                </a:cubicBezTo>
                <a:cubicBezTo>
                  <a:pt x="11253090" y="3277146"/>
                  <a:pt x="11247675" y="3277347"/>
                  <a:pt x="11240762" y="3275126"/>
                </a:cubicBezTo>
                <a:lnTo>
                  <a:pt x="11235381" y="3227994"/>
                </a:lnTo>
                <a:lnTo>
                  <a:pt x="11228223" y="3221490"/>
                </a:lnTo>
                <a:cubicBezTo>
                  <a:pt x="11226706" y="3211640"/>
                  <a:pt x="11229356" y="3200783"/>
                  <a:pt x="11240345" y="3187903"/>
                </a:cubicBezTo>
                <a:close/>
                <a:moveTo>
                  <a:pt x="6723942" y="3186274"/>
                </a:moveTo>
                <a:lnTo>
                  <a:pt x="6723944" y="3186275"/>
                </a:lnTo>
                <a:lnTo>
                  <a:pt x="6721068" y="3186275"/>
                </a:lnTo>
                <a:cubicBezTo>
                  <a:pt x="6720109" y="3186275"/>
                  <a:pt x="6720875" y="3186275"/>
                  <a:pt x="6723942" y="3186274"/>
                </a:cubicBezTo>
                <a:close/>
                <a:moveTo>
                  <a:pt x="6655498" y="3186274"/>
                </a:moveTo>
                <a:lnTo>
                  <a:pt x="6650323" y="3186275"/>
                </a:lnTo>
                <a:cubicBezTo>
                  <a:pt x="6659525" y="3186275"/>
                  <a:pt x="6668727" y="3209372"/>
                  <a:pt x="6662400" y="3220922"/>
                </a:cubicBezTo>
                <a:lnTo>
                  <a:pt x="6656176" y="3224228"/>
                </a:lnTo>
                <a:lnTo>
                  <a:pt x="6660058" y="3227336"/>
                </a:lnTo>
                <a:lnTo>
                  <a:pt x="6662593" y="3227336"/>
                </a:lnTo>
                <a:cubicBezTo>
                  <a:pt x="6668729" y="3227336"/>
                  <a:pt x="6674863" y="3227339"/>
                  <a:pt x="6674863" y="3227339"/>
                </a:cubicBezTo>
                <a:lnTo>
                  <a:pt x="6667620" y="3233396"/>
                </a:lnTo>
                <a:lnTo>
                  <a:pt x="6670891" y="3236018"/>
                </a:lnTo>
                <a:cubicBezTo>
                  <a:pt x="6679641" y="3238353"/>
                  <a:pt x="6685473" y="3238353"/>
                  <a:pt x="6673809" y="3238353"/>
                </a:cubicBezTo>
                <a:lnTo>
                  <a:pt x="6664694" y="3238356"/>
                </a:lnTo>
                <a:lnTo>
                  <a:pt x="6659525" y="3247867"/>
                </a:lnTo>
                <a:lnTo>
                  <a:pt x="6656646" y="3251179"/>
                </a:lnTo>
                <a:lnTo>
                  <a:pt x="6662143" y="3257047"/>
                </a:lnTo>
                <a:cubicBezTo>
                  <a:pt x="6662143" y="3257047"/>
                  <a:pt x="6673809" y="3257047"/>
                  <a:pt x="6682557" y="3257047"/>
                </a:cubicBezTo>
                <a:lnTo>
                  <a:pt x="6685473" y="3257047"/>
                </a:lnTo>
                <a:cubicBezTo>
                  <a:pt x="6691305" y="3257047"/>
                  <a:pt x="6692763" y="3257050"/>
                  <a:pt x="6691670" y="3257050"/>
                </a:cubicBezTo>
                <a:lnTo>
                  <a:pt x="6731873" y="3257050"/>
                </a:lnTo>
                <a:lnTo>
                  <a:pt x="6742348" y="3247869"/>
                </a:lnTo>
                <a:cubicBezTo>
                  <a:pt x="6754619" y="3237602"/>
                  <a:pt x="6766889" y="3227336"/>
                  <a:pt x="6760755" y="3227339"/>
                </a:cubicBezTo>
                <a:cubicBezTo>
                  <a:pt x="6751549" y="3227339"/>
                  <a:pt x="6749248" y="3227339"/>
                  <a:pt x="6738321" y="3210014"/>
                </a:cubicBezTo>
                <a:lnTo>
                  <a:pt x="6723944" y="3186275"/>
                </a:lnTo>
                <a:lnTo>
                  <a:pt x="6723946" y="3186275"/>
                </a:lnTo>
                <a:lnTo>
                  <a:pt x="6753851" y="3203597"/>
                </a:lnTo>
                <a:cubicBezTo>
                  <a:pt x="6761520" y="3205522"/>
                  <a:pt x="6766888" y="3204239"/>
                  <a:pt x="6769954" y="3201673"/>
                </a:cubicBezTo>
                <a:lnTo>
                  <a:pt x="6770124" y="3200967"/>
                </a:lnTo>
                <a:lnTo>
                  <a:pt x="6770814" y="3198079"/>
                </a:lnTo>
                <a:lnTo>
                  <a:pt x="6738197" y="3186275"/>
                </a:lnTo>
                <a:lnTo>
                  <a:pt x="6728545" y="3186275"/>
                </a:lnTo>
                <a:lnTo>
                  <a:pt x="6723946" y="3186275"/>
                </a:lnTo>
                <a:lnTo>
                  <a:pt x="6723942" y="3186274"/>
                </a:lnTo>
                <a:cubicBezTo>
                  <a:pt x="6723942" y="3186274"/>
                  <a:pt x="6723942" y="3186274"/>
                  <a:pt x="6711673" y="3186275"/>
                </a:cubicBezTo>
                <a:cubicBezTo>
                  <a:pt x="6723942" y="3186274"/>
                  <a:pt x="6723942" y="3227339"/>
                  <a:pt x="6699404" y="3227336"/>
                </a:cubicBezTo>
                <a:cubicBezTo>
                  <a:pt x="6699404" y="3227336"/>
                  <a:pt x="6699404" y="3227336"/>
                  <a:pt x="6687131" y="3227336"/>
                </a:cubicBezTo>
                <a:cubicBezTo>
                  <a:pt x="6699404" y="3227336"/>
                  <a:pt x="6699404" y="3186274"/>
                  <a:pt x="6699404" y="3186274"/>
                </a:cubicBezTo>
                <a:cubicBezTo>
                  <a:pt x="6699404" y="3186274"/>
                  <a:pt x="6699404" y="3186274"/>
                  <a:pt x="6687131" y="3186275"/>
                </a:cubicBezTo>
                <a:cubicBezTo>
                  <a:pt x="6680997" y="3186275"/>
                  <a:pt x="6680997" y="3186275"/>
                  <a:pt x="6679463" y="3186275"/>
                </a:cubicBezTo>
                <a:lnTo>
                  <a:pt x="6664318" y="3186274"/>
                </a:lnTo>
                <a:lnTo>
                  <a:pt x="6662593" y="3186275"/>
                </a:lnTo>
                <a:lnTo>
                  <a:pt x="6661058" y="3186274"/>
                </a:lnTo>
                <a:close/>
                <a:moveTo>
                  <a:pt x="3279192" y="3182273"/>
                </a:moveTo>
                <a:cubicBezTo>
                  <a:pt x="3325856" y="3182273"/>
                  <a:pt x="3337520" y="3182271"/>
                  <a:pt x="3349187" y="3200967"/>
                </a:cubicBezTo>
                <a:cubicBezTo>
                  <a:pt x="3337518" y="3200965"/>
                  <a:pt x="3337518" y="3200965"/>
                  <a:pt x="3337518" y="3200965"/>
                </a:cubicBezTo>
                <a:cubicBezTo>
                  <a:pt x="3302526" y="3200965"/>
                  <a:pt x="3302526" y="3182271"/>
                  <a:pt x="3279192" y="3182273"/>
                </a:cubicBezTo>
                <a:close/>
                <a:moveTo>
                  <a:pt x="2450956" y="3182273"/>
                </a:moveTo>
                <a:cubicBezTo>
                  <a:pt x="2450956" y="3182273"/>
                  <a:pt x="2450956" y="3182273"/>
                  <a:pt x="2462620" y="3182273"/>
                </a:cubicBezTo>
                <a:cubicBezTo>
                  <a:pt x="2474285" y="3182273"/>
                  <a:pt x="2474285" y="3182273"/>
                  <a:pt x="2474285" y="3182273"/>
                </a:cubicBezTo>
                <a:cubicBezTo>
                  <a:pt x="2485950" y="3182273"/>
                  <a:pt x="2474285" y="3200967"/>
                  <a:pt x="2474285" y="3200967"/>
                </a:cubicBezTo>
                <a:cubicBezTo>
                  <a:pt x="2485950" y="3200967"/>
                  <a:pt x="2485950" y="3200967"/>
                  <a:pt x="2485950" y="3200967"/>
                </a:cubicBezTo>
                <a:cubicBezTo>
                  <a:pt x="2497617" y="3200967"/>
                  <a:pt x="2509281" y="3182273"/>
                  <a:pt x="2544278" y="3182273"/>
                </a:cubicBezTo>
                <a:lnTo>
                  <a:pt x="2555944" y="3182273"/>
                </a:lnTo>
                <a:cubicBezTo>
                  <a:pt x="2555944" y="3200967"/>
                  <a:pt x="2567610" y="3200965"/>
                  <a:pt x="2579274" y="3200967"/>
                </a:cubicBezTo>
                <a:lnTo>
                  <a:pt x="2571436" y="3200967"/>
                </a:lnTo>
                <a:cubicBezTo>
                  <a:pt x="2573442" y="3200967"/>
                  <a:pt x="2573442" y="3200967"/>
                  <a:pt x="2567610" y="3200965"/>
                </a:cubicBezTo>
                <a:lnTo>
                  <a:pt x="2565968" y="3200967"/>
                </a:lnTo>
                <a:cubicBezTo>
                  <a:pt x="2560683" y="3200965"/>
                  <a:pt x="2561046" y="3200965"/>
                  <a:pt x="2563235" y="3200965"/>
                </a:cubicBezTo>
                <a:lnTo>
                  <a:pt x="2557403" y="3200965"/>
                </a:lnTo>
                <a:lnTo>
                  <a:pt x="2553026" y="3200967"/>
                </a:lnTo>
                <a:lnTo>
                  <a:pt x="2547194" y="3200967"/>
                </a:lnTo>
                <a:lnTo>
                  <a:pt x="2544278" y="3200965"/>
                </a:lnTo>
                <a:lnTo>
                  <a:pt x="2532611" y="3200965"/>
                </a:lnTo>
                <a:cubicBezTo>
                  <a:pt x="2544278" y="3200965"/>
                  <a:pt x="2555944" y="3200967"/>
                  <a:pt x="2544278" y="3219662"/>
                </a:cubicBezTo>
                <a:lnTo>
                  <a:pt x="2539901" y="3219662"/>
                </a:lnTo>
                <a:lnTo>
                  <a:pt x="2532611" y="3219659"/>
                </a:lnTo>
                <a:lnTo>
                  <a:pt x="2524410" y="3219659"/>
                </a:lnTo>
                <a:cubicBezTo>
                  <a:pt x="2520221" y="3219659"/>
                  <a:pt x="2518030" y="3219659"/>
                  <a:pt x="2520946" y="3219662"/>
                </a:cubicBezTo>
                <a:lnTo>
                  <a:pt x="2485950" y="3219662"/>
                </a:lnTo>
                <a:cubicBezTo>
                  <a:pt x="2462620" y="3219659"/>
                  <a:pt x="2450956" y="3219659"/>
                  <a:pt x="2450956" y="3200967"/>
                </a:cubicBezTo>
                <a:cubicBezTo>
                  <a:pt x="2439290" y="3200965"/>
                  <a:pt x="2439290" y="3200965"/>
                  <a:pt x="2439290" y="3200965"/>
                </a:cubicBezTo>
                <a:cubicBezTo>
                  <a:pt x="2450956" y="3200967"/>
                  <a:pt x="2450956" y="3182273"/>
                  <a:pt x="2450956" y="3182273"/>
                </a:cubicBezTo>
                <a:close/>
                <a:moveTo>
                  <a:pt x="6522159" y="3182271"/>
                </a:moveTo>
                <a:cubicBezTo>
                  <a:pt x="6487162" y="3182271"/>
                  <a:pt x="6545490" y="3200967"/>
                  <a:pt x="6522159" y="3200965"/>
                </a:cubicBezTo>
                <a:cubicBezTo>
                  <a:pt x="6487162" y="3200965"/>
                  <a:pt x="6487162" y="3200965"/>
                  <a:pt x="6475497" y="3200967"/>
                </a:cubicBezTo>
                <a:cubicBezTo>
                  <a:pt x="6533823" y="3200967"/>
                  <a:pt x="6487162" y="3219662"/>
                  <a:pt x="6522159" y="3219659"/>
                </a:cubicBezTo>
                <a:lnTo>
                  <a:pt x="6545487" y="3219662"/>
                </a:lnTo>
                <a:cubicBezTo>
                  <a:pt x="6545487" y="3219662"/>
                  <a:pt x="6557154" y="3219662"/>
                  <a:pt x="6568821" y="3219659"/>
                </a:cubicBezTo>
                <a:cubicBezTo>
                  <a:pt x="6580484" y="3219659"/>
                  <a:pt x="6580484" y="3219659"/>
                  <a:pt x="6580484" y="3219659"/>
                </a:cubicBezTo>
                <a:lnTo>
                  <a:pt x="6605715" y="3221419"/>
                </a:lnTo>
                <a:lnTo>
                  <a:pt x="6599900" y="3210655"/>
                </a:lnTo>
                <a:cubicBezTo>
                  <a:pt x="6598176" y="3204239"/>
                  <a:pt x="6598176" y="3196542"/>
                  <a:pt x="6601244" y="3186274"/>
                </a:cubicBezTo>
                <a:lnTo>
                  <a:pt x="6627559" y="3182273"/>
                </a:lnTo>
                <a:lnTo>
                  <a:pt x="6627148" y="3182271"/>
                </a:lnTo>
                <a:lnTo>
                  <a:pt x="6615482" y="3182273"/>
                </a:lnTo>
                <a:cubicBezTo>
                  <a:pt x="6609649" y="3182273"/>
                  <a:pt x="6609649" y="3182273"/>
                  <a:pt x="6612565" y="3182273"/>
                </a:cubicBezTo>
                <a:lnTo>
                  <a:pt x="6592151" y="3182271"/>
                </a:lnTo>
                <a:cubicBezTo>
                  <a:pt x="6592151" y="3200965"/>
                  <a:pt x="6592151" y="3200965"/>
                  <a:pt x="6580484" y="3200965"/>
                </a:cubicBezTo>
                <a:cubicBezTo>
                  <a:pt x="6580484" y="3200965"/>
                  <a:pt x="6568821" y="3200965"/>
                  <a:pt x="6568821" y="3200965"/>
                </a:cubicBezTo>
                <a:cubicBezTo>
                  <a:pt x="6568821" y="3182271"/>
                  <a:pt x="6568821" y="3182271"/>
                  <a:pt x="6568821" y="3182271"/>
                </a:cubicBezTo>
                <a:cubicBezTo>
                  <a:pt x="6557154" y="3182271"/>
                  <a:pt x="6557154" y="3182271"/>
                  <a:pt x="6557154" y="3182271"/>
                </a:cubicBezTo>
                <a:cubicBezTo>
                  <a:pt x="6545490" y="3182273"/>
                  <a:pt x="6533823" y="3182273"/>
                  <a:pt x="6522159" y="3182271"/>
                </a:cubicBezTo>
                <a:close/>
                <a:moveTo>
                  <a:pt x="7443784" y="3175282"/>
                </a:moveTo>
                <a:lnTo>
                  <a:pt x="7447871" y="3186275"/>
                </a:lnTo>
                <a:cubicBezTo>
                  <a:pt x="7450937" y="3186275"/>
                  <a:pt x="7453238" y="3183708"/>
                  <a:pt x="7455156" y="3179859"/>
                </a:cubicBezTo>
                <a:lnTo>
                  <a:pt x="7455528" y="3178809"/>
                </a:lnTo>
                <a:close/>
                <a:moveTo>
                  <a:pt x="11897781" y="3174069"/>
                </a:moveTo>
                <a:cubicBezTo>
                  <a:pt x="11906958" y="3187425"/>
                  <a:pt x="11912495" y="3204308"/>
                  <a:pt x="11913817" y="3232694"/>
                </a:cubicBezTo>
                <a:cubicBezTo>
                  <a:pt x="11901662" y="3237060"/>
                  <a:pt x="11892235" y="3238776"/>
                  <a:pt x="11884248" y="3238174"/>
                </a:cubicBezTo>
                <a:cubicBezTo>
                  <a:pt x="11876257" y="3237574"/>
                  <a:pt x="11869704" y="3234659"/>
                  <a:pt x="11863297" y="3229739"/>
                </a:cubicBezTo>
                <a:cubicBezTo>
                  <a:pt x="11862308" y="3208449"/>
                  <a:pt x="11866807" y="3190186"/>
                  <a:pt x="11880663" y="3180581"/>
                </a:cubicBezTo>
                <a:cubicBezTo>
                  <a:pt x="11885284" y="3177379"/>
                  <a:pt x="11890940" y="3175137"/>
                  <a:pt x="11897781" y="3174069"/>
                </a:cubicBezTo>
                <a:close/>
                <a:moveTo>
                  <a:pt x="11934861" y="3172686"/>
                </a:moveTo>
                <a:cubicBezTo>
                  <a:pt x="11942242" y="3172156"/>
                  <a:pt x="11950157" y="3174893"/>
                  <a:pt x="11957408" y="3179730"/>
                </a:cubicBezTo>
                <a:cubicBezTo>
                  <a:pt x="11971910" y="3189405"/>
                  <a:pt x="11983756" y="3207493"/>
                  <a:pt x="11983350" y="3224671"/>
                </a:cubicBezTo>
                <a:cubicBezTo>
                  <a:pt x="11949796" y="3231369"/>
                  <a:pt x="11926318" y="3227341"/>
                  <a:pt x="11915534" y="3185239"/>
                </a:cubicBezTo>
                <a:cubicBezTo>
                  <a:pt x="11920640" y="3177011"/>
                  <a:pt x="11927483" y="3173216"/>
                  <a:pt x="11934861" y="3172686"/>
                </a:cubicBezTo>
                <a:close/>
                <a:moveTo>
                  <a:pt x="7198954" y="3164496"/>
                </a:moveTo>
                <a:lnTo>
                  <a:pt x="7181250" y="3165915"/>
                </a:lnTo>
                <a:cubicBezTo>
                  <a:pt x="7172501" y="3168252"/>
                  <a:pt x="7163750" y="3172924"/>
                  <a:pt x="7152087" y="3182273"/>
                </a:cubicBezTo>
                <a:lnTo>
                  <a:pt x="7153542" y="3182273"/>
                </a:lnTo>
                <a:lnTo>
                  <a:pt x="7175417" y="3182273"/>
                </a:lnTo>
                <a:cubicBezTo>
                  <a:pt x="7163753" y="3182273"/>
                  <a:pt x="7140422" y="3182271"/>
                  <a:pt x="7152087" y="3200967"/>
                </a:cubicBezTo>
                <a:cubicBezTo>
                  <a:pt x="7128756" y="3200965"/>
                  <a:pt x="7128756" y="3200965"/>
                  <a:pt x="7117090" y="3200967"/>
                </a:cubicBezTo>
                <a:lnTo>
                  <a:pt x="7116581" y="3200965"/>
                </a:lnTo>
                <a:lnTo>
                  <a:pt x="7116581" y="3206808"/>
                </a:lnTo>
                <a:cubicBezTo>
                  <a:pt x="7116581" y="3217073"/>
                  <a:pt x="7116581" y="3227336"/>
                  <a:pt x="7116581" y="3227336"/>
                </a:cubicBezTo>
                <a:cubicBezTo>
                  <a:pt x="7141122" y="3227339"/>
                  <a:pt x="7067502" y="3268398"/>
                  <a:pt x="7055230" y="3268400"/>
                </a:cubicBezTo>
                <a:cubicBezTo>
                  <a:pt x="6981613" y="3268400"/>
                  <a:pt x="7018422" y="3227339"/>
                  <a:pt x="7030692" y="3227336"/>
                </a:cubicBezTo>
                <a:lnTo>
                  <a:pt x="7018422" y="3227339"/>
                </a:lnTo>
                <a:cubicBezTo>
                  <a:pt x="7006152" y="3227336"/>
                  <a:pt x="7006152" y="3227336"/>
                  <a:pt x="7006152" y="3227336"/>
                </a:cubicBezTo>
                <a:cubicBezTo>
                  <a:pt x="6993883" y="3227339"/>
                  <a:pt x="6957073" y="3268400"/>
                  <a:pt x="6993883" y="3268398"/>
                </a:cubicBezTo>
                <a:cubicBezTo>
                  <a:pt x="6944804" y="3268400"/>
                  <a:pt x="6981613" y="3268400"/>
                  <a:pt x="6907992" y="3268400"/>
                </a:cubicBezTo>
                <a:lnTo>
                  <a:pt x="6895722" y="3268398"/>
                </a:lnTo>
                <a:cubicBezTo>
                  <a:pt x="6944804" y="3268400"/>
                  <a:pt x="6932532" y="3227336"/>
                  <a:pt x="6932532" y="3227336"/>
                </a:cubicBezTo>
                <a:cubicBezTo>
                  <a:pt x="6920259" y="3227336"/>
                  <a:pt x="6895722" y="3227339"/>
                  <a:pt x="6895722" y="3227339"/>
                </a:cubicBezTo>
                <a:cubicBezTo>
                  <a:pt x="6895722" y="3227339"/>
                  <a:pt x="6883454" y="3227336"/>
                  <a:pt x="6883454" y="3227336"/>
                </a:cubicBezTo>
                <a:cubicBezTo>
                  <a:pt x="6871181" y="3227339"/>
                  <a:pt x="6871181" y="3227339"/>
                  <a:pt x="6858912" y="3186275"/>
                </a:cubicBezTo>
                <a:cubicBezTo>
                  <a:pt x="6785292" y="3227336"/>
                  <a:pt x="6883454" y="3227336"/>
                  <a:pt x="6883454" y="3227336"/>
                </a:cubicBezTo>
                <a:lnTo>
                  <a:pt x="6809833" y="3227336"/>
                </a:lnTo>
                <a:cubicBezTo>
                  <a:pt x="6809833" y="3227336"/>
                  <a:pt x="6797563" y="3227339"/>
                  <a:pt x="6785292" y="3227336"/>
                </a:cubicBezTo>
                <a:cubicBezTo>
                  <a:pt x="6809833" y="3227336"/>
                  <a:pt x="6806766" y="3237601"/>
                  <a:pt x="6799096" y="3247867"/>
                </a:cubicBezTo>
                <a:lnTo>
                  <a:pt x="6791240" y="3257050"/>
                </a:lnTo>
                <a:lnTo>
                  <a:pt x="6803585" y="3257047"/>
                </a:lnTo>
                <a:cubicBezTo>
                  <a:pt x="6818895" y="3257050"/>
                  <a:pt x="6837123" y="3257047"/>
                  <a:pt x="6860454" y="3257050"/>
                </a:cubicBezTo>
                <a:cubicBezTo>
                  <a:pt x="6883785" y="3275745"/>
                  <a:pt x="6895450" y="3275743"/>
                  <a:pt x="6918780" y="3275743"/>
                </a:cubicBezTo>
                <a:cubicBezTo>
                  <a:pt x="6918780" y="3275743"/>
                  <a:pt x="6942111" y="3275745"/>
                  <a:pt x="6965441" y="3275745"/>
                </a:cubicBezTo>
                <a:cubicBezTo>
                  <a:pt x="6965441" y="3275745"/>
                  <a:pt x="7000439" y="3275743"/>
                  <a:pt x="7023769" y="3275745"/>
                </a:cubicBezTo>
                <a:cubicBezTo>
                  <a:pt x="7023769" y="3275745"/>
                  <a:pt x="7029601" y="3275745"/>
                  <a:pt x="7033975" y="3275745"/>
                </a:cubicBezTo>
                <a:lnTo>
                  <a:pt x="7035434" y="3275745"/>
                </a:lnTo>
                <a:cubicBezTo>
                  <a:pt x="7058765" y="3275743"/>
                  <a:pt x="7047098" y="3275745"/>
                  <a:pt x="7070429" y="3275745"/>
                </a:cubicBezTo>
                <a:cubicBezTo>
                  <a:pt x="7082094" y="3275743"/>
                  <a:pt x="7070429" y="3275745"/>
                  <a:pt x="7093760" y="3294437"/>
                </a:cubicBezTo>
                <a:cubicBezTo>
                  <a:pt x="7099592" y="3294437"/>
                  <a:pt x="7102508" y="3294437"/>
                  <a:pt x="7106883" y="3294439"/>
                </a:cubicBezTo>
                <a:lnTo>
                  <a:pt x="7117090" y="3294439"/>
                </a:lnTo>
                <a:cubicBezTo>
                  <a:pt x="7117090" y="3294439"/>
                  <a:pt x="7105424" y="3294437"/>
                  <a:pt x="7105426" y="3275745"/>
                </a:cubicBezTo>
                <a:cubicBezTo>
                  <a:pt x="7117088" y="3275743"/>
                  <a:pt x="7117088" y="3275743"/>
                  <a:pt x="7117088" y="3275743"/>
                </a:cubicBezTo>
                <a:cubicBezTo>
                  <a:pt x="7117088" y="3275743"/>
                  <a:pt x="7117088" y="3275743"/>
                  <a:pt x="7128756" y="3294439"/>
                </a:cubicBezTo>
                <a:cubicBezTo>
                  <a:pt x="7146255" y="3294437"/>
                  <a:pt x="7175417" y="3294437"/>
                  <a:pt x="7206039" y="3296774"/>
                </a:cubicBezTo>
                <a:lnTo>
                  <a:pt x="7272756" y="3309460"/>
                </a:lnTo>
                <a:lnTo>
                  <a:pt x="7276092" y="3309458"/>
                </a:lnTo>
                <a:cubicBezTo>
                  <a:pt x="7288360" y="3268400"/>
                  <a:pt x="7288360" y="3268400"/>
                  <a:pt x="7288360" y="3268400"/>
                </a:cubicBezTo>
                <a:cubicBezTo>
                  <a:pt x="7263821" y="3268398"/>
                  <a:pt x="7276092" y="3227339"/>
                  <a:pt x="7276092" y="3227339"/>
                </a:cubicBezTo>
                <a:lnTo>
                  <a:pt x="7307722" y="3178169"/>
                </a:lnTo>
                <a:lnTo>
                  <a:pt x="7297902" y="3172924"/>
                </a:lnTo>
                <a:lnTo>
                  <a:pt x="7287908" y="3167586"/>
                </a:lnTo>
                <a:lnTo>
                  <a:pt x="7288360" y="3186274"/>
                </a:lnTo>
                <a:cubicBezTo>
                  <a:pt x="7227012" y="3145215"/>
                  <a:pt x="7276092" y="3186274"/>
                  <a:pt x="7263820" y="3186274"/>
                </a:cubicBezTo>
                <a:cubicBezTo>
                  <a:pt x="7251552" y="3186274"/>
                  <a:pt x="7251552" y="3186274"/>
                  <a:pt x="7239280" y="3186275"/>
                </a:cubicBezTo>
                <a:cubicBezTo>
                  <a:pt x="7239280" y="3227336"/>
                  <a:pt x="7239280" y="3227336"/>
                  <a:pt x="7239280" y="3227336"/>
                </a:cubicBezTo>
                <a:cubicBezTo>
                  <a:pt x="7239280" y="3227336"/>
                  <a:pt x="7239280" y="3227336"/>
                  <a:pt x="7227010" y="3227339"/>
                </a:cubicBezTo>
                <a:cubicBezTo>
                  <a:pt x="7214741" y="3227336"/>
                  <a:pt x="7214741" y="3227336"/>
                  <a:pt x="7214741" y="3227336"/>
                </a:cubicBezTo>
                <a:cubicBezTo>
                  <a:pt x="7214741" y="3227336"/>
                  <a:pt x="7214741" y="3186275"/>
                  <a:pt x="7214741" y="3186275"/>
                </a:cubicBezTo>
                <a:lnTo>
                  <a:pt x="7212946" y="3182273"/>
                </a:lnTo>
                <a:lnTo>
                  <a:pt x="7211864" y="3179859"/>
                </a:lnTo>
                <a:cubicBezTo>
                  <a:pt x="7209756" y="3176012"/>
                  <a:pt x="7206306" y="3170878"/>
                  <a:pt x="7200936" y="3165746"/>
                </a:cubicBezTo>
                <a:close/>
                <a:moveTo>
                  <a:pt x="7497722" y="3163578"/>
                </a:moveTo>
                <a:lnTo>
                  <a:pt x="7500017" y="3165746"/>
                </a:lnTo>
                <a:lnTo>
                  <a:pt x="7500384" y="3166246"/>
                </a:lnTo>
                <a:lnTo>
                  <a:pt x="7502046" y="3163578"/>
                </a:lnTo>
                <a:lnTo>
                  <a:pt x="7499130" y="3163578"/>
                </a:lnTo>
                <a:lnTo>
                  <a:pt x="7498401" y="3163578"/>
                </a:lnTo>
                <a:close/>
                <a:moveTo>
                  <a:pt x="4049107" y="3144884"/>
                </a:moveTo>
                <a:lnTo>
                  <a:pt x="4048179" y="3145213"/>
                </a:lnTo>
                <a:lnTo>
                  <a:pt x="4049092" y="3145213"/>
                </a:lnTo>
                <a:lnTo>
                  <a:pt x="4052202" y="3145213"/>
                </a:lnTo>
                <a:close/>
                <a:moveTo>
                  <a:pt x="9706798" y="3144882"/>
                </a:moveTo>
                <a:cubicBezTo>
                  <a:pt x="9706798" y="3144882"/>
                  <a:pt x="9718462" y="3144884"/>
                  <a:pt x="9718462" y="3144884"/>
                </a:cubicBezTo>
                <a:cubicBezTo>
                  <a:pt x="9753459" y="3144884"/>
                  <a:pt x="9730128" y="3163577"/>
                  <a:pt x="9776787" y="3144884"/>
                </a:cubicBezTo>
                <a:cubicBezTo>
                  <a:pt x="9788455" y="3163578"/>
                  <a:pt x="9800121" y="3163577"/>
                  <a:pt x="9811786" y="3163577"/>
                </a:cubicBezTo>
                <a:cubicBezTo>
                  <a:pt x="9730128" y="3163577"/>
                  <a:pt x="9858446" y="3182273"/>
                  <a:pt x="9811786" y="3182271"/>
                </a:cubicBezTo>
                <a:cubicBezTo>
                  <a:pt x="9776789" y="3182271"/>
                  <a:pt x="9788453" y="3182273"/>
                  <a:pt x="9765123" y="3182271"/>
                </a:cubicBezTo>
                <a:cubicBezTo>
                  <a:pt x="9765123" y="3182271"/>
                  <a:pt x="9753459" y="3182271"/>
                  <a:pt x="9706798" y="3182273"/>
                </a:cubicBezTo>
                <a:cubicBezTo>
                  <a:pt x="9660135" y="3182273"/>
                  <a:pt x="9706798" y="3182273"/>
                  <a:pt x="9683467" y="3163577"/>
                </a:cubicBezTo>
                <a:cubicBezTo>
                  <a:pt x="9683467" y="3144884"/>
                  <a:pt x="9706798" y="3144882"/>
                  <a:pt x="9695133" y="3144884"/>
                </a:cubicBezTo>
                <a:close/>
                <a:moveTo>
                  <a:pt x="7968662" y="3144882"/>
                </a:moveTo>
                <a:lnTo>
                  <a:pt x="7956994" y="3144884"/>
                </a:lnTo>
                <a:cubicBezTo>
                  <a:pt x="7945330" y="3144884"/>
                  <a:pt x="7945330" y="3144884"/>
                  <a:pt x="7933664" y="3144884"/>
                </a:cubicBezTo>
                <a:cubicBezTo>
                  <a:pt x="7956996" y="3163578"/>
                  <a:pt x="7945328" y="3163577"/>
                  <a:pt x="7956996" y="3163578"/>
                </a:cubicBezTo>
                <a:cubicBezTo>
                  <a:pt x="7968662" y="3163578"/>
                  <a:pt x="7945328" y="3163577"/>
                  <a:pt x="7968662" y="3144882"/>
                </a:cubicBezTo>
                <a:close/>
                <a:moveTo>
                  <a:pt x="2742589" y="3144882"/>
                </a:moveTo>
                <a:cubicBezTo>
                  <a:pt x="2742589" y="3144882"/>
                  <a:pt x="2754254" y="3144882"/>
                  <a:pt x="2754254" y="3144882"/>
                </a:cubicBezTo>
                <a:cubicBezTo>
                  <a:pt x="2754254" y="3144882"/>
                  <a:pt x="2765919" y="3144884"/>
                  <a:pt x="2765919" y="3163578"/>
                </a:cubicBezTo>
                <a:lnTo>
                  <a:pt x="2761545" y="3163578"/>
                </a:lnTo>
                <a:lnTo>
                  <a:pt x="2754254" y="3163577"/>
                </a:lnTo>
                <a:cubicBezTo>
                  <a:pt x="2754254" y="3163577"/>
                  <a:pt x="2754254" y="3163577"/>
                  <a:pt x="2742589" y="3163577"/>
                </a:cubicBezTo>
                <a:cubicBezTo>
                  <a:pt x="2742589" y="3163577"/>
                  <a:pt x="2742589" y="3163577"/>
                  <a:pt x="2742589" y="3144882"/>
                </a:cubicBezTo>
                <a:close/>
                <a:moveTo>
                  <a:pt x="9172499" y="3143093"/>
                </a:moveTo>
                <a:lnTo>
                  <a:pt x="9175445" y="3145017"/>
                </a:lnTo>
                <a:lnTo>
                  <a:pt x="9195711" y="3145176"/>
                </a:lnTo>
                <a:cubicBezTo>
                  <a:pt x="9219768" y="3146051"/>
                  <a:pt x="9211020" y="3149556"/>
                  <a:pt x="9228516" y="3163578"/>
                </a:cubicBezTo>
                <a:lnTo>
                  <a:pt x="9221227" y="3163577"/>
                </a:lnTo>
                <a:lnTo>
                  <a:pt x="9203879" y="3163578"/>
                </a:lnTo>
                <a:lnTo>
                  <a:pt x="9208630" y="3166679"/>
                </a:lnTo>
                <a:lnTo>
                  <a:pt x="9201102" y="3215353"/>
                </a:lnTo>
                <a:lnTo>
                  <a:pt x="9202093" y="3216145"/>
                </a:lnTo>
                <a:cubicBezTo>
                  <a:pt x="9237402" y="3262083"/>
                  <a:pt x="9220808" y="3380157"/>
                  <a:pt x="9176749" y="3388223"/>
                </a:cubicBezTo>
                <a:cubicBezTo>
                  <a:pt x="9167669" y="3390450"/>
                  <a:pt x="9158778" y="3389249"/>
                  <a:pt x="9150436" y="3385440"/>
                </a:cubicBezTo>
                <a:cubicBezTo>
                  <a:pt x="9106657" y="3365427"/>
                  <a:pt x="9078168" y="3273428"/>
                  <a:pt x="9118482" y="3227543"/>
                </a:cubicBezTo>
                <a:lnTo>
                  <a:pt x="9142548" y="3210458"/>
                </a:lnTo>
                <a:lnTo>
                  <a:pt x="9141595" y="3203230"/>
                </a:lnTo>
                <a:cubicBezTo>
                  <a:pt x="9143897" y="3188135"/>
                  <a:pt x="9149622" y="3172698"/>
                  <a:pt x="9156796" y="3160849"/>
                </a:cubicBezTo>
                <a:lnTo>
                  <a:pt x="9159661" y="3157609"/>
                </a:lnTo>
                <a:lnTo>
                  <a:pt x="9158527" y="3144882"/>
                </a:lnTo>
                <a:lnTo>
                  <a:pt x="9170830" y="3144980"/>
                </a:lnTo>
                <a:close/>
                <a:moveTo>
                  <a:pt x="11089562" y="3125931"/>
                </a:moveTo>
                <a:lnTo>
                  <a:pt x="11089603" y="3126190"/>
                </a:lnTo>
                <a:lnTo>
                  <a:pt x="11089753" y="3126188"/>
                </a:lnTo>
                <a:close/>
                <a:moveTo>
                  <a:pt x="4648410" y="3104152"/>
                </a:moveTo>
                <a:lnTo>
                  <a:pt x="4642582" y="3114505"/>
                </a:lnTo>
                <a:cubicBezTo>
                  <a:pt x="4638208" y="3121514"/>
                  <a:pt x="4638208" y="3126188"/>
                  <a:pt x="4667370" y="3126190"/>
                </a:cubicBezTo>
                <a:lnTo>
                  <a:pt x="4685004" y="3126190"/>
                </a:lnTo>
                <a:lnTo>
                  <a:pt x="4679965" y="3115241"/>
                </a:lnTo>
                <a:lnTo>
                  <a:pt x="4674661" y="3109831"/>
                </a:lnTo>
                <a:cubicBezTo>
                  <a:pt x="4670288" y="3107495"/>
                  <a:pt x="4667370" y="3107495"/>
                  <a:pt x="4667370" y="3107495"/>
                </a:cubicBezTo>
                <a:cubicBezTo>
                  <a:pt x="4667370" y="3107495"/>
                  <a:pt x="4667370" y="3107495"/>
                  <a:pt x="4667370" y="3105160"/>
                </a:cubicBezTo>
                <a:lnTo>
                  <a:pt x="4667370" y="3104152"/>
                </a:lnTo>
                <a:close/>
                <a:moveTo>
                  <a:pt x="12351255" y="3092149"/>
                </a:moveTo>
                <a:cubicBezTo>
                  <a:pt x="12378781" y="3086839"/>
                  <a:pt x="12403995" y="3106900"/>
                  <a:pt x="12391066" y="3181376"/>
                </a:cubicBezTo>
                <a:cubicBezTo>
                  <a:pt x="12384041" y="3190706"/>
                  <a:pt x="12365454" y="3181009"/>
                  <a:pt x="12360216" y="3195605"/>
                </a:cubicBezTo>
                <a:cubicBezTo>
                  <a:pt x="12274497" y="3183369"/>
                  <a:pt x="12290828" y="3130160"/>
                  <a:pt x="12324281" y="3104834"/>
                </a:cubicBezTo>
                <a:cubicBezTo>
                  <a:pt x="12332646" y="3098504"/>
                  <a:pt x="12342076" y="3093915"/>
                  <a:pt x="12351255" y="3092149"/>
                </a:cubicBezTo>
                <a:close/>
                <a:moveTo>
                  <a:pt x="9333506" y="3088799"/>
                </a:moveTo>
                <a:lnTo>
                  <a:pt x="9339339" y="3088802"/>
                </a:lnTo>
                <a:lnTo>
                  <a:pt x="9345171" y="3088799"/>
                </a:lnTo>
                <a:cubicBezTo>
                  <a:pt x="9345171" y="3088799"/>
                  <a:pt x="9356837" y="3088802"/>
                  <a:pt x="9356837" y="3088802"/>
                </a:cubicBezTo>
                <a:cubicBezTo>
                  <a:pt x="9356837" y="3088802"/>
                  <a:pt x="9356837" y="3107495"/>
                  <a:pt x="9356837" y="3107495"/>
                </a:cubicBezTo>
                <a:cubicBezTo>
                  <a:pt x="9345171" y="3107495"/>
                  <a:pt x="9345171" y="3088799"/>
                  <a:pt x="9333506" y="3088799"/>
                </a:cubicBezTo>
                <a:close/>
                <a:moveTo>
                  <a:pt x="3279194" y="3088799"/>
                </a:moveTo>
                <a:cubicBezTo>
                  <a:pt x="3279194" y="3088799"/>
                  <a:pt x="3279194" y="3088799"/>
                  <a:pt x="3290859" y="3107494"/>
                </a:cubicBezTo>
                <a:cubicBezTo>
                  <a:pt x="3290859" y="3107494"/>
                  <a:pt x="3290859" y="3107494"/>
                  <a:pt x="3279192" y="3107495"/>
                </a:cubicBezTo>
                <a:cubicBezTo>
                  <a:pt x="3279192" y="3107495"/>
                  <a:pt x="3267529" y="3107494"/>
                  <a:pt x="3267529" y="3107494"/>
                </a:cubicBezTo>
                <a:cubicBezTo>
                  <a:pt x="3255863" y="3107495"/>
                  <a:pt x="3255865" y="3088802"/>
                  <a:pt x="3255865" y="3088802"/>
                </a:cubicBezTo>
                <a:cubicBezTo>
                  <a:pt x="3244198" y="3088802"/>
                  <a:pt x="3267530" y="3088799"/>
                  <a:pt x="3279194" y="3088799"/>
                </a:cubicBezTo>
                <a:close/>
                <a:moveTo>
                  <a:pt x="3197539" y="3088799"/>
                </a:moveTo>
                <a:cubicBezTo>
                  <a:pt x="3232531" y="3088799"/>
                  <a:pt x="3232531" y="3088799"/>
                  <a:pt x="3232531" y="3088799"/>
                </a:cubicBezTo>
                <a:cubicBezTo>
                  <a:pt x="3232533" y="3107495"/>
                  <a:pt x="3232533" y="3107495"/>
                  <a:pt x="3232533" y="3107495"/>
                </a:cubicBezTo>
                <a:cubicBezTo>
                  <a:pt x="3232533" y="3107495"/>
                  <a:pt x="3220866" y="3107495"/>
                  <a:pt x="3220866" y="3107495"/>
                </a:cubicBezTo>
                <a:cubicBezTo>
                  <a:pt x="3209203" y="3088802"/>
                  <a:pt x="3209203" y="3088802"/>
                  <a:pt x="3197539" y="3088799"/>
                </a:cubicBezTo>
                <a:close/>
                <a:moveTo>
                  <a:pt x="3010892" y="3088799"/>
                </a:moveTo>
                <a:cubicBezTo>
                  <a:pt x="3010892" y="3088799"/>
                  <a:pt x="3010892" y="3088799"/>
                  <a:pt x="3022557" y="3088802"/>
                </a:cubicBezTo>
                <a:cubicBezTo>
                  <a:pt x="3045888" y="3088799"/>
                  <a:pt x="3045888" y="3088799"/>
                  <a:pt x="3034223" y="3107494"/>
                </a:cubicBezTo>
                <a:cubicBezTo>
                  <a:pt x="3034223" y="3107494"/>
                  <a:pt x="3034223" y="3107494"/>
                  <a:pt x="3022557" y="3107495"/>
                </a:cubicBezTo>
                <a:cubicBezTo>
                  <a:pt x="3010892" y="3107494"/>
                  <a:pt x="3010892" y="3107494"/>
                  <a:pt x="3010892" y="3107494"/>
                </a:cubicBezTo>
                <a:cubicBezTo>
                  <a:pt x="3022557" y="3088802"/>
                  <a:pt x="3022557" y="3088802"/>
                  <a:pt x="3010892" y="3088799"/>
                </a:cubicBezTo>
                <a:close/>
                <a:moveTo>
                  <a:pt x="3909124" y="3070106"/>
                </a:moveTo>
                <a:cubicBezTo>
                  <a:pt x="3909124" y="3088799"/>
                  <a:pt x="3897457" y="3088802"/>
                  <a:pt x="3897457" y="3088802"/>
                </a:cubicBezTo>
                <a:lnTo>
                  <a:pt x="3891562" y="3088799"/>
                </a:lnTo>
                <a:lnTo>
                  <a:pt x="3901853" y="3104152"/>
                </a:lnTo>
                <a:lnTo>
                  <a:pt x="3873830" y="3104154"/>
                </a:lnTo>
                <a:lnTo>
                  <a:pt x="3874127" y="3107495"/>
                </a:lnTo>
                <a:cubicBezTo>
                  <a:pt x="3874127" y="3107495"/>
                  <a:pt x="3885792" y="3107495"/>
                  <a:pt x="3885792" y="3107495"/>
                </a:cubicBezTo>
                <a:lnTo>
                  <a:pt x="3905449" y="3107495"/>
                </a:lnTo>
                <a:lnTo>
                  <a:pt x="3901853" y="3104152"/>
                </a:lnTo>
                <a:lnTo>
                  <a:pt x="3975463" y="3104154"/>
                </a:lnTo>
                <a:lnTo>
                  <a:pt x="3968910" y="3098149"/>
                </a:lnTo>
                <a:cubicBezTo>
                  <a:pt x="3967450" y="3093474"/>
                  <a:pt x="3967450" y="3088799"/>
                  <a:pt x="3967450" y="3088799"/>
                </a:cubicBezTo>
                <a:lnTo>
                  <a:pt x="3944118" y="3088802"/>
                </a:lnTo>
                <a:cubicBezTo>
                  <a:pt x="3920786" y="3088799"/>
                  <a:pt x="3920786" y="3088799"/>
                  <a:pt x="3932453" y="3070107"/>
                </a:cubicBezTo>
                <a:cubicBezTo>
                  <a:pt x="3932453" y="3070107"/>
                  <a:pt x="3920788" y="3070106"/>
                  <a:pt x="3909124" y="3070106"/>
                </a:cubicBezTo>
                <a:close/>
                <a:moveTo>
                  <a:pt x="9298510" y="3051410"/>
                </a:moveTo>
                <a:lnTo>
                  <a:pt x="9308717" y="3051413"/>
                </a:lnTo>
                <a:lnTo>
                  <a:pt x="9310176" y="3051413"/>
                </a:lnTo>
                <a:cubicBezTo>
                  <a:pt x="9310176" y="3070106"/>
                  <a:pt x="9298510" y="3070106"/>
                  <a:pt x="9298510" y="3051410"/>
                </a:cubicBezTo>
                <a:close/>
                <a:moveTo>
                  <a:pt x="3920788" y="3051410"/>
                </a:moveTo>
                <a:lnTo>
                  <a:pt x="3932241" y="3063093"/>
                </a:lnTo>
                <a:lnTo>
                  <a:pt x="3954318" y="3063093"/>
                </a:lnTo>
                <a:lnTo>
                  <a:pt x="3949951" y="3060759"/>
                </a:lnTo>
                <a:cubicBezTo>
                  <a:pt x="3947034" y="3056087"/>
                  <a:pt x="3944118" y="3051413"/>
                  <a:pt x="3932451" y="3051410"/>
                </a:cubicBezTo>
                <a:cubicBezTo>
                  <a:pt x="3932451" y="3051410"/>
                  <a:pt x="3920788" y="3051410"/>
                  <a:pt x="3920788" y="3051410"/>
                </a:cubicBezTo>
                <a:close/>
                <a:moveTo>
                  <a:pt x="9229180" y="3025837"/>
                </a:moveTo>
                <a:cubicBezTo>
                  <a:pt x="9233560" y="3024570"/>
                  <a:pt x="9239136" y="3025365"/>
                  <a:pt x="9246301" y="3028906"/>
                </a:cubicBezTo>
                <a:lnTo>
                  <a:pt x="9247956" y="3051413"/>
                </a:lnTo>
                <a:lnTo>
                  <a:pt x="9251849" y="3051413"/>
                </a:lnTo>
                <a:cubicBezTo>
                  <a:pt x="9251849" y="3051413"/>
                  <a:pt x="9263515" y="3051413"/>
                  <a:pt x="9263515" y="3051413"/>
                </a:cubicBezTo>
                <a:lnTo>
                  <a:pt x="9266431" y="3051413"/>
                </a:lnTo>
                <a:cubicBezTo>
                  <a:pt x="9266431" y="3051413"/>
                  <a:pt x="9267160" y="3051413"/>
                  <a:pt x="9267160" y="3051413"/>
                </a:cubicBezTo>
                <a:lnTo>
                  <a:pt x="9275181" y="3051413"/>
                </a:lnTo>
                <a:cubicBezTo>
                  <a:pt x="9251849" y="3051413"/>
                  <a:pt x="9248931" y="3056085"/>
                  <a:pt x="9256222" y="3060759"/>
                </a:cubicBezTo>
                <a:lnTo>
                  <a:pt x="9292354" y="3068745"/>
                </a:lnTo>
                <a:lnTo>
                  <a:pt x="9296308" y="3067068"/>
                </a:lnTo>
                <a:lnTo>
                  <a:pt x="9296037" y="3069559"/>
                </a:lnTo>
                <a:lnTo>
                  <a:pt x="9298510" y="3070106"/>
                </a:lnTo>
                <a:cubicBezTo>
                  <a:pt x="9298510" y="3070106"/>
                  <a:pt x="9310176" y="3088799"/>
                  <a:pt x="9310176" y="3088799"/>
                </a:cubicBezTo>
                <a:lnTo>
                  <a:pt x="9317467" y="3088802"/>
                </a:lnTo>
                <a:cubicBezTo>
                  <a:pt x="9318924" y="3088799"/>
                  <a:pt x="9321842" y="3088802"/>
                  <a:pt x="9321842" y="3088802"/>
                </a:cubicBezTo>
                <a:cubicBezTo>
                  <a:pt x="9321842" y="3107494"/>
                  <a:pt x="9356837" y="3107495"/>
                  <a:pt x="9310176" y="3107494"/>
                </a:cubicBezTo>
                <a:cubicBezTo>
                  <a:pt x="9298509" y="3107495"/>
                  <a:pt x="9298509" y="3107495"/>
                  <a:pt x="9298509" y="3107495"/>
                </a:cubicBezTo>
                <a:lnTo>
                  <a:pt x="9291918" y="3107495"/>
                </a:lnTo>
                <a:lnTo>
                  <a:pt x="9290927" y="3116610"/>
                </a:lnTo>
                <a:cubicBezTo>
                  <a:pt x="9284378" y="3129864"/>
                  <a:pt x="9273973" y="3138724"/>
                  <a:pt x="9262406" y="3139792"/>
                </a:cubicBezTo>
                <a:cubicBezTo>
                  <a:pt x="9254697" y="3140503"/>
                  <a:pt x="9246470" y="3137756"/>
                  <a:pt x="9238525" y="3130531"/>
                </a:cubicBezTo>
                <a:cubicBezTo>
                  <a:pt x="9237993" y="3112395"/>
                  <a:pt x="9242327" y="3097003"/>
                  <a:pt x="9251851" y="3085907"/>
                </a:cubicBezTo>
                <a:lnTo>
                  <a:pt x="9275688" y="3075806"/>
                </a:lnTo>
                <a:lnTo>
                  <a:pt x="9275181" y="3070107"/>
                </a:lnTo>
                <a:cubicBezTo>
                  <a:pt x="9263515" y="3070107"/>
                  <a:pt x="9251849" y="3070106"/>
                  <a:pt x="9243099" y="3067769"/>
                </a:cubicBezTo>
                <a:lnTo>
                  <a:pt x="9242194" y="3066753"/>
                </a:lnTo>
                <a:lnTo>
                  <a:pt x="9235221" y="3076391"/>
                </a:lnTo>
                <a:cubicBezTo>
                  <a:pt x="9229573" y="3078014"/>
                  <a:pt x="9221791" y="3077598"/>
                  <a:pt x="9211199" y="3074322"/>
                </a:cubicBezTo>
                <a:cubicBezTo>
                  <a:pt x="9213617" y="3051979"/>
                  <a:pt x="9216034" y="3029633"/>
                  <a:pt x="9229180" y="3025837"/>
                </a:cubicBezTo>
                <a:close/>
                <a:moveTo>
                  <a:pt x="11134344" y="3018699"/>
                </a:moveTo>
                <a:cubicBezTo>
                  <a:pt x="11138719" y="3018699"/>
                  <a:pt x="11141635" y="3023372"/>
                  <a:pt x="11141633" y="3032716"/>
                </a:cubicBezTo>
                <a:cubicBezTo>
                  <a:pt x="11135803" y="3032719"/>
                  <a:pt x="11135803" y="3032719"/>
                  <a:pt x="11137258" y="3032719"/>
                </a:cubicBezTo>
                <a:lnTo>
                  <a:pt x="11129969" y="3032716"/>
                </a:lnTo>
                <a:cubicBezTo>
                  <a:pt x="11129969" y="3051410"/>
                  <a:pt x="11129969" y="3051410"/>
                  <a:pt x="11118304" y="3051413"/>
                </a:cubicBezTo>
                <a:cubicBezTo>
                  <a:pt x="11118304" y="3051413"/>
                  <a:pt x="11118304" y="3051413"/>
                  <a:pt x="11118304" y="3032719"/>
                </a:cubicBezTo>
                <a:cubicBezTo>
                  <a:pt x="11124137" y="3023370"/>
                  <a:pt x="11129969" y="3018696"/>
                  <a:pt x="11134344" y="3018699"/>
                </a:cubicBezTo>
                <a:close/>
                <a:moveTo>
                  <a:pt x="12438094" y="3016101"/>
                </a:moveTo>
                <a:cubicBezTo>
                  <a:pt x="12476769" y="3007684"/>
                  <a:pt x="12509117" y="3049728"/>
                  <a:pt x="12486166" y="3082767"/>
                </a:cubicBezTo>
                <a:cubicBezTo>
                  <a:pt x="12458064" y="3081876"/>
                  <a:pt x="12438818" y="3060352"/>
                  <a:pt x="12438094" y="3016101"/>
                </a:cubicBezTo>
                <a:close/>
                <a:moveTo>
                  <a:pt x="11296817" y="3012470"/>
                </a:moveTo>
                <a:cubicBezTo>
                  <a:pt x="11304147" y="3012976"/>
                  <a:pt x="11318433" y="3041141"/>
                  <a:pt x="11315995" y="3056503"/>
                </a:cubicBezTo>
                <a:lnTo>
                  <a:pt x="11309957" y="3063021"/>
                </a:lnTo>
                <a:lnTo>
                  <a:pt x="11347677" y="3060095"/>
                </a:lnTo>
                <a:cubicBezTo>
                  <a:pt x="11371345" y="3062644"/>
                  <a:pt x="11392831" y="3069665"/>
                  <a:pt x="11412265" y="3080908"/>
                </a:cubicBezTo>
                <a:cubicBezTo>
                  <a:pt x="11425220" y="3088402"/>
                  <a:pt x="11437260" y="3097775"/>
                  <a:pt x="11448423" y="3108943"/>
                </a:cubicBezTo>
                <a:cubicBezTo>
                  <a:pt x="11429709" y="3147350"/>
                  <a:pt x="11388031" y="3130642"/>
                  <a:pt x="11356348" y="3127505"/>
                </a:cubicBezTo>
                <a:cubicBezTo>
                  <a:pt x="11365209" y="3166127"/>
                  <a:pt x="11388171" y="3221240"/>
                  <a:pt x="11353579" y="3235430"/>
                </a:cubicBezTo>
                <a:cubicBezTo>
                  <a:pt x="11318355" y="3216847"/>
                  <a:pt x="11329414" y="3160065"/>
                  <a:pt x="11312333" y="3115601"/>
                </a:cubicBezTo>
                <a:cubicBezTo>
                  <a:pt x="11298226" y="3099106"/>
                  <a:pt x="11276536" y="3109540"/>
                  <a:pt x="11270018" y="3066120"/>
                </a:cubicBezTo>
                <a:lnTo>
                  <a:pt x="11303585" y="3063515"/>
                </a:lnTo>
                <a:lnTo>
                  <a:pt x="11296127" y="3058042"/>
                </a:lnTo>
                <a:cubicBezTo>
                  <a:pt x="11288607" y="3044256"/>
                  <a:pt x="11290812" y="3017232"/>
                  <a:pt x="11296817" y="3012470"/>
                </a:cubicBezTo>
                <a:close/>
                <a:moveTo>
                  <a:pt x="12889794" y="3001964"/>
                </a:moveTo>
                <a:cubicBezTo>
                  <a:pt x="12895559" y="3001141"/>
                  <a:pt x="12900821" y="3002197"/>
                  <a:pt x="12905459" y="3004627"/>
                </a:cubicBezTo>
                <a:cubicBezTo>
                  <a:pt x="12933280" y="3019192"/>
                  <a:pt x="12938613" y="3083127"/>
                  <a:pt x="12895209" y="3086632"/>
                </a:cubicBezTo>
                <a:cubicBezTo>
                  <a:pt x="12878697" y="3074888"/>
                  <a:pt x="12868135" y="3028103"/>
                  <a:pt x="12871111" y="3010581"/>
                </a:cubicBezTo>
                <a:cubicBezTo>
                  <a:pt x="12877762" y="3005490"/>
                  <a:pt x="12884030" y="3002787"/>
                  <a:pt x="12889794" y="3001964"/>
                </a:cubicBezTo>
                <a:close/>
                <a:moveTo>
                  <a:pt x="11702226" y="2992862"/>
                </a:moveTo>
                <a:cubicBezTo>
                  <a:pt x="11709463" y="2994666"/>
                  <a:pt x="11716383" y="2999315"/>
                  <a:pt x="11721186" y="3006771"/>
                </a:cubicBezTo>
                <a:cubicBezTo>
                  <a:pt x="11727591" y="3016707"/>
                  <a:pt x="11730235" y="3031619"/>
                  <a:pt x="11724844" y="3051407"/>
                </a:cubicBezTo>
                <a:cubicBezTo>
                  <a:pt x="11704811" y="3061418"/>
                  <a:pt x="11693096" y="3053601"/>
                  <a:pt x="11677223" y="3054700"/>
                </a:cubicBezTo>
                <a:cubicBezTo>
                  <a:pt x="11666597" y="3031173"/>
                  <a:pt x="11667419" y="3014354"/>
                  <a:pt x="11673613" y="3004100"/>
                </a:cubicBezTo>
                <a:cubicBezTo>
                  <a:pt x="11679807" y="2993846"/>
                  <a:pt x="11691372" y="2990152"/>
                  <a:pt x="11702226" y="2992862"/>
                </a:cubicBezTo>
                <a:close/>
                <a:moveTo>
                  <a:pt x="11567715" y="2988230"/>
                </a:moveTo>
                <a:cubicBezTo>
                  <a:pt x="11591482" y="3002547"/>
                  <a:pt x="11590308" y="3022898"/>
                  <a:pt x="11572510" y="3047277"/>
                </a:cubicBezTo>
                <a:cubicBezTo>
                  <a:pt x="11563451" y="3044451"/>
                  <a:pt x="11555138" y="3046465"/>
                  <a:pt x="11541923" y="3044645"/>
                </a:cubicBezTo>
                <a:cubicBezTo>
                  <a:pt x="11539685" y="3030136"/>
                  <a:pt x="11547680" y="2998097"/>
                  <a:pt x="11567715" y="2988230"/>
                </a:cubicBezTo>
                <a:close/>
                <a:moveTo>
                  <a:pt x="12723338" y="2983381"/>
                </a:moveTo>
                <a:cubicBezTo>
                  <a:pt x="12747421" y="3013477"/>
                  <a:pt x="12760947" y="3087965"/>
                  <a:pt x="12715738" y="3101226"/>
                </a:cubicBezTo>
                <a:cubicBezTo>
                  <a:pt x="12717487" y="3063552"/>
                  <a:pt x="12711019" y="3020028"/>
                  <a:pt x="12723338" y="2983381"/>
                </a:cubicBezTo>
                <a:close/>
                <a:moveTo>
                  <a:pt x="3069220" y="2976633"/>
                </a:moveTo>
                <a:cubicBezTo>
                  <a:pt x="3104214" y="2976633"/>
                  <a:pt x="3104214" y="2995328"/>
                  <a:pt x="3092550" y="2995329"/>
                </a:cubicBezTo>
                <a:cubicBezTo>
                  <a:pt x="3092550" y="2995329"/>
                  <a:pt x="3092550" y="2995329"/>
                  <a:pt x="3104214" y="3014022"/>
                </a:cubicBezTo>
                <a:cubicBezTo>
                  <a:pt x="3104214" y="3014022"/>
                  <a:pt x="3104214" y="3014022"/>
                  <a:pt x="3092550" y="3014022"/>
                </a:cubicBezTo>
                <a:cubicBezTo>
                  <a:pt x="3092550" y="3014022"/>
                  <a:pt x="3092550" y="3014022"/>
                  <a:pt x="3080883" y="3014022"/>
                </a:cubicBezTo>
                <a:cubicBezTo>
                  <a:pt x="3057553" y="3014025"/>
                  <a:pt x="3069220" y="2995328"/>
                  <a:pt x="3069220" y="2995328"/>
                </a:cubicBezTo>
                <a:cubicBezTo>
                  <a:pt x="3080883" y="2995328"/>
                  <a:pt x="3080883" y="2976633"/>
                  <a:pt x="3045888" y="2976635"/>
                </a:cubicBezTo>
                <a:cubicBezTo>
                  <a:pt x="3045888" y="2976635"/>
                  <a:pt x="3045888" y="2976635"/>
                  <a:pt x="3057551" y="2976635"/>
                </a:cubicBezTo>
                <a:cubicBezTo>
                  <a:pt x="3057551" y="2976635"/>
                  <a:pt x="3069220" y="2976633"/>
                  <a:pt x="3069220" y="2976633"/>
                </a:cubicBezTo>
                <a:close/>
                <a:moveTo>
                  <a:pt x="11258475" y="2970287"/>
                </a:moveTo>
                <a:cubicBezTo>
                  <a:pt x="11267737" y="2969931"/>
                  <a:pt x="11276999" y="2969575"/>
                  <a:pt x="11284582" y="2975936"/>
                </a:cubicBezTo>
                <a:cubicBezTo>
                  <a:pt x="11281219" y="2989368"/>
                  <a:pt x="11281509" y="3000444"/>
                  <a:pt x="11276181" y="3009517"/>
                </a:cubicBezTo>
                <a:cubicBezTo>
                  <a:pt x="11254010" y="3012591"/>
                  <a:pt x="11249788" y="2992793"/>
                  <a:pt x="11258475" y="2970287"/>
                </a:cubicBezTo>
                <a:close/>
                <a:moveTo>
                  <a:pt x="11545779" y="2966994"/>
                </a:moveTo>
                <a:cubicBezTo>
                  <a:pt x="11566129" y="2998434"/>
                  <a:pt x="11519085" y="3002765"/>
                  <a:pt x="11522046" y="2974972"/>
                </a:cubicBezTo>
                <a:cubicBezTo>
                  <a:pt x="11527979" y="2972978"/>
                  <a:pt x="11536030" y="2966441"/>
                  <a:pt x="11545779" y="2966994"/>
                </a:cubicBezTo>
                <a:close/>
                <a:moveTo>
                  <a:pt x="11994249" y="2907646"/>
                </a:moveTo>
                <a:cubicBezTo>
                  <a:pt x="12004131" y="2909779"/>
                  <a:pt x="12012833" y="2918012"/>
                  <a:pt x="12014753" y="2930469"/>
                </a:cubicBezTo>
                <a:cubicBezTo>
                  <a:pt x="12011430" y="2936440"/>
                  <a:pt x="12008871" y="2947399"/>
                  <a:pt x="12001454" y="2954362"/>
                </a:cubicBezTo>
                <a:cubicBezTo>
                  <a:pt x="11980219" y="2954337"/>
                  <a:pt x="11969725" y="2941369"/>
                  <a:pt x="11966652" y="2921438"/>
                </a:cubicBezTo>
                <a:cubicBezTo>
                  <a:pt x="11973302" y="2909490"/>
                  <a:pt x="11984366" y="2905520"/>
                  <a:pt x="11994249" y="2907646"/>
                </a:cubicBezTo>
                <a:close/>
                <a:moveTo>
                  <a:pt x="10908326" y="2901858"/>
                </a:moveTo>
                <a:lnTo>
                  <a:pt x="10906382" y="2903274"/>
                </a:lnTo>
                <a:lnTo>
                  <a:pt x="10900167" y="2909388"/>
                </a:lnTo>
                <a:lnTo>
                  <a:pt x="10898505" y="2909012"/>
                </a:lnTo>
                <a:lnTo>
                  <a:pt x="10892289" y="2913543"/>
                </a:lnTo>
                <a:cubicBezTo>
                  <a:pt x="10890830" y="2920553"/>
                  <a:pt x="10890830" y="2929899"/>
                  <a:pt x="10884996" y="2939246"/>
                </a:cubicBezTo>
                <a:cubicBezTo>
                  <a:pt x="10884996" y="2939246"/>
                  <a:pt x="10896664" y="2957941"/>
                  <a:pt x="10896664" y="2957941"/>
                </a:cubicBezTo>
                <a:cubicBezTo>
                  <a:pt x="10896664" y="2976635"/>
                  <a:pt x="10919993" y="2976635"/>
                  <a:pt x="10919993" y="2976635"/>
                </a:cubicBezTo>
                <a:cubicBezTo>
                  <a:pt x="10931659" y="2995329"/>
                  <a:pt x="10908328" y="2995329"/>
                  <a:pt x="10908328" y="2995329"/>
                </a:cubicBezTo>
                <a:cubicBezTo>
                  <a:pt x="10908328" y="2995329"/>
                  <a:pt x="10943325" y="3014022"/>
                  <a:pt x="10931659" y="3014025"/>
                </a:cubicBezTo>
                <a:cubicBezTo>
                  <a:pt x="10931659" y="3014025"/>
                  <a:pt x="10943325" y="3014022"/>
                  <a:pt x="10954989" y="3032719"/>
                </a:cubicBezTo>
                <a:cubicBezTo>
                  <a:pt x="10954989" y="3032719"/>
                  <a:pt x="10931659" y="3032719"/>
                  <a:pt x="10931659" y="3032719"/>
                </a:cubicBezTo>
                <a:cubicBezTo>
                  <a:pt x="10931659" y="3032719"/>
                  <a:pt x="10943325" y="3051413"/>
                  <a:pt x="10954989" y="3051413"/>
                </a:cubicBezTo>
                <a:cubicBezTo>
                  <a:pt x="10954989" y="3051413"/>
                  <a:pt x="10919993" y="3051413"/>
                  <a:pt x="10966653" y="3070107"/>
                </a:cubicBezTo>
                <a:cubicBezTo>
                  <a:pt x="10966653" y="3070107"/>
                  <a:pt x="11024981" y="3088802"/>
                  <a:pt x="11013316" y="3107494"/>
                </a:cubicBezTo>
                <a:cubicBezTo>
                  <a:pt x="11059978" y="3107494"/>
                  <a:pt x="11048313" y="3126190"/>
                  <a:pt x="11048313" y="3126190"/>
                </a:cubicBezTo>
                <a:cubicBezTo>
                  <a:pt x="11048313" y="3126190"/>
                  <a:pt x="11048313" y="3126190"/>
                  <a:pt x="11059978" y="3126188"/>
                </a:cubicBezTo>
                <a:lnTo>
                  <a:pt x="11066340" y="3126190"/>
                </a:lnTo>
                <a:lnTo>
                  <a:pt x="11044435" y="3104242"/>
                </a:lnTo>
                <a:cubicBezTo>
                  <a:pt x="11028487" y="3085228"/>
                  <a:pt x="11017327" y="3063957"/>
                  <a:pt x="11023357" y="3040774"/>
                </a:cubicBezTo>
                <a:cubicBezTo>
                  <a:pt x="11034264" y="3040053"/>
                  <a:pt x="11045137" y="3043220"/>
                  <a:pt x="11055064" y="3049263"/>
                </a:cubicBezTo>
                <a:lnTo>
                  <a:pt x="11078822" y="3072780"/>
                </a:lnTo>
                <a:lnTo>
                  <a:pt x="11081395" y="3056384"/>
                </a:lnTo>
                <a:lnTo>
                  <a:pt x="11089027" y="3058991"/>
                </a:lnTo>
                <a:lnTo>
                  <a:pt x="11086224" y="3053747"/>
                </a:lnTo>
                <a:cubicBezTo>
                  <a:pt x="11083308" y="3051413"/>
                  <a:pt x="11083308" y="3051413"/>
                  <a:pt x="11094974" y="3051413"/>
                </a:cubicBezTo>
                <a:cubicBezTo>
                  <a:pt x="11083308" y="3051413"/>
                  <a:pt x="11083308" y="3051413"/>
                  <a:pt x="11083308" y="3051413"/>
                </a:cubicBezTo>
                <a:lnTo>
                  <a:pt x="11078933" y="3051413"/>
                </a:lnTo>
                <a:lnTo>
                  <a:pt x="11071642" y="3051410"/>
                </a:lnTo>
                <a:cubicBezTo>
                  <a:pt x="11048313" y="3032716"/>
                  <a:pt x="11071642" y="3032719"/>
                  <a:pt x="11048313" y="3032716"/>
                </a:cubicBezTo>
                <a:cubicBezTo>
                  <a:pt x="11024981" y="3032719"/>
                  <a:pt x="11059978" y="3014025"/>
                  <a:pt x="11036647" y="3014022"/>
                </a:cubicBezTo>
                <a:lnTo>
                  <a:pt x="11035188" y="3014025"/>
                </a:lnTo>
                <a:lnTo>
                  <a:pt x="11024981" y="3014025"/>
                </a:lnTo>
                <a:cubicBezTo>
                  <a:pt x="11024981" y="3014025"/>
                  <a:pt x="11024981" y="3014025"/>
                  <a:pt x="11024981" y="3032719"/>
                </a:cubicBezTo>
                <a:cubicBezTo>
                  <a:pt x="11024981" y="3032719"/>
                  <a:pt x="11022065" y="3032719"/>
                  <a:pt x="11020606" y="3032716"/>
                </a:cubicBezTo>
                <a:lnTo>
                  <a:pt x="11020425" y="3032719"/>
                </a:lnTo>
                <a:lnTo>
                  <a:pt x="11013316" y="3032719"/>
                </a:lnTo>
                <a:cubicBezTo>
                  <a:pt x="11013316" y="3032719"/>
                  <a:pt x="11001652" y="3032719"/>
                  <a:pt x="11001652" y="3032719"/>
                </a:cubicBezTo>
                <a:cubicBezTo>
                  <a:pt x="11001652" y="3032719"/>
                  <a:pt x="11013316" y="3032719"/>
                  <a:pt x="11013316" y="3014025"/>
                </a:cubicBezTo>
                <a:cubicBezTo>
                  <a:pt x="11001652" y="3014025"/>
                  <a:pt x="11001652" y="3014025"/>
                  <a:pt x="11001652" y="3014025"/>
                </a:cubicBezTo>
                <a:cubicBezTo>
                  <a:pt x="10978320" y="3014025"/>
                  <a:pt x="10978320" y="3014025"/>
                  <a:pt x="10989984" y="2995329"/>
                </a:cubicBezTo>
                <a:lnTo>
                  <a:pt x="10978320" y="2995328"/>
                </a:lnTo>
                <a:cubicBezTo>
                  <a:pt x="10966654" y="2995328"/>
                  <a:pt x="10966654" y="2995328"/>
                  <a:pt x="10966654" y="2995328"/>
                </a:cubicBezTo>
                <a:cubicBezTo>
                  <a:pt x="10966654" y="2995328"/>
                  <a:pt x="11001652" y="2976633"/>
                  <a:pt x="11013316" y="2976635"/>
                </a:cubicBezTo>
                <a:cubicBezTo>
                  <a:pt x="10989986" y="2976635"/>
                  <a:pt x="11024981" y="2976633"/>
                  <a:pt x="11001652" y="2976633"/>
                </a:cubicBezTo>
                <a:cubicBezTo>
                  <a:pt x="10989986" y="2976635"/>
                  <a:pt x="10984152" y="2976635"/>
                  <a:pt x="10978320" y="2976635"/>
                </a:cubicBezTo>
                <a:lnTo>
                  <a:pt x="10967930" y="2976635"/>
                </a:lnTo>
                <a:lnTo>
                  <a:pt x="10962280" y="2976635"/>
                </a:lnTo>
                <a:lnTo>
                  <a:pt x="10954989" y="2976633"/>
                </a:lnTo>
                <a:lnTo>
                  <a:pt x="10943325" y="2976633"/>
                </a:lnTo>
                <a:cubicBezTo>
                  <a:pt x="10954989" y="2957939"/>
                  <a:pt x="10919993" y="2957941"/>
                  <a:pt x="10919993" y="2939245"/>
                </a:cubicBezTo>
                <a:cubicBezTo>
                  <a:pt x="10908328" y="2920553"/>
                  <a:pt x="10919993" y="2920550"/>
                  <a:pt x="10919993" y="2920550"/>
                </a:cubicBezTo>
                <a:cubicBezTo>
                  <a:pt x="10931659" y="2920550"/>
                  <a:pt x="10931659" y="2920550"/>
                  <a:pt x="10943325" y="2920553"/>
                </a:cubicBezTo>
                <a:cubicBezTo>
                  <a:pt x="10908328" y="2920553"/>
                  <a:pt x="10919993" y="2901857"/>
                  <a:pt x="10908326" y="2901858"/>
                </a:cubicBezTo>
                <a:close/>
                <a:moveTo>
                  <a:pt x="12430523" y="2886572"/>
                </a:moveTo>
                <a:cubicBezTo>
                  <a:pt x="12437568" y="2917178"/>
                  <a:pt x="12430620" y="2931438"/>
                  <a:pt x="12415519" y="2939899"/>
                </a:cubicBezTo>
                <a:cubicBezTo>
                  <a:pt x="12394115" y="2924676"/>
                  <a:pt x="12394600" y="2896224"/>
                  <a:pt x="12410172" y="2887499"/>
                </a:cubicBezTo>
                <a:cubicBezTo>
                  <a:pt x="12415362" y="2884589"/>
                  <a:pt x="12422231" y="2883870"/>
                  <a:pt x="12430523" y="2886572"/>
                </a:cubicBezTo>
                <a:close/>
                <a:moveTo>
                  <a:pt x="11854339" y="2873448"/>
                </a:moveTo>
                <a:cubicBezTo>
                  <a:pt x="11866047" y="2874175"/>
                  <a:pt x="11877870" y="2880513"/>
                  <a:pt x="11885045" y="2890245"/>
                </a:cubicBezTo>
                <a:cubicBezTo>
                  <a:pt x="11889829" y="2896735"/>
                  <a:pt x="11892547" y="2904733"/>
                  <a:pt x="11891790" y="2913581"/>
                </a:cubicBezTo>
                <a:cubicBezTo>
                  <a:pt x="11873838" y="2947486"/>
                  <a:pt x="11828626" y="2920973"/>
                  <a:pt x="11824294" y="2890324"/>
                </a:cubicBezTo>
                <a:cubicBezTo>
                  <a:pt x="11831028" y="2877609"/>
                  <a:pt x="11842627" y="2872723"/>
                  <a:pt x="11854339" y="2873448"/>
                </a:cubicBezTo>
                <a:close/>
                <a:moveTo>
                  <a:pt x="3045888" y="2864467"/>
                </a:moveTo>
                <a:cubicBezTo>
                  <a:pt x="3057553" y="2864467"/>
                  <a:pt x="3057553" y="2864467"/>
                  <a:pt x="3057553" y="2864467"/>
                </a:cubicBezTo>
                <a:cubicBezTo>
                  <a:pt x="3069220" y="2864470"/>
                  <a:pt x="3057553" y="2864467"/>
                  <a:pt x="3057551" y="2883163"/>
                </a:cubicBezTo>
                <a:cubicBezTo>
                  <a:pt x="3045888" y="2883163"/>
                  <a:pt x="3045888" y="2883163"/>
                  <a:pt x="3045888" y="2883163"/>
                </a:cubicBezTo>
                <a:cubicBezTo>
                  <a:pt x="3045888" y="2883163"/>
                  <a:pt x="3034223" y="2883163"/>
                  <a:pt x="3034223" y="2883163"/>
                </a:cubicBezTo>
                <a:cubicBezTo>
                  <a:pt x="3045888" y="2864467"/>
                  <a:pt x="3045888" y="2864467"/>
                  <a:pt x="3045888" y="2864467"/>
                </a:cubicBezTo>
                <a:close/>
                <a:moveTo>
                  <a:pt x="2980339" y="2833311"/>
                </a:moveTo>
                <a:lnTo>
                  <a:pt x="2999225" y="2845776"/>
                </a:lnTo>
                <a:cubicBezTo>
                  <a:pt x="2993393" y="2845776"/>
                  <a:pt x="2990476" y="2845776"/>
                  <a:pt x="2987562" y="2843439"/>
                </a:cubicBezTo>
                <a:close/>
                <a:moveTo>
                  <a:pt x="2975896" y="2827081"/>
                </a:moveTo>
                <a:lnTo>
                  <a:pt x="2980339" y="2833311"/>
                </a:lnTo>
                <a:lnTo>
                  <a:pt x="2974437" y="2829417"/>
                </a:lnTo>
                <a:cubicBezTo>
                  <a:pt x="2970063" y="2827081"/>
                  <a:pt x="2970063" y="2827081"/>
                  <a:pt x="2975896" y="2827081"/>
                </a:cubicBezTo>
                <a:close/>
                <a:moveTo>
                  <a:pt x="12361644" y="2823370"/>
                </a:moveTo>
                <a:cubicBezTo>
                  <a:pt x="12373202" y="2844494"/>
                  <a:pt x="12370141" y="2906841"/>
                  <a:pt x="12331787" y="2918281"/>
                </a:cubicBezTo>
                <a:cubicBezTo>
                  <a:pt x="12313336" y="2866448"/>
                  <a:pt x="12339517" y="2846353"/>
                  <a:pt x="12361644" y="2823370"/>
                </a:cubicBezTo>
                <a:close/>
                <a:moveTo>
                  <a:pt x="11910076" y="2806491"/>
                </a:moveTo>
                <a:cubicBezTo>
                  <a:pt x="11927247" y="2812228"/>
                  <a:pt x="11938696" y="2816053"/>
                  <a:pt x="11946383" y="2822314"/>
                </a:cubicBezTo>
                <a:cubicBezTo>
                  <a:pt x="11943098" y="2858119"/>
                  <a:pt x="11887817" y="2843334"/>
                  <a:pt x="11910076" y="2806491"/>
                </a:cubicBezTo>
                <a:close/>
                <a:moveTo>
                  <a:pt x="12017489" y="2804875"/>
                </a:moveTo>
                <a:cubicBezTo>
                  <a:pt x="12038154" y="2822234"/>
                  <a:pt x="12075350" y="2853475"/>
                  <a:pt x="12066576" y="2887599"/>
                </a:cubicBezTo>
                <a:cubicBezTo>
                  <a:pt x="12053925" y="2897717"/>
                  <a:pt x="12039980" y="2899838"/>
                  <a:pt x="12027329" y="2909956"/>
                </a:cubicBezTo>
                <a:cubicBezTo>
                  <a:pt x="12006792" y="2882331"/>
                  <a:pt x="11985528" y="2850204"/>
                  <a:pt x="11995678" y="2825992"/>
                </a:cubicBezTo>
                <a:cubicBezTo>
                  <a:pt x="11999062" y="2817923"/>
                  <a:pt x="12005935" y="2810729"/>
                  <a:pt x="12017489" y="2804875"/>
                </a:cubicBezTo>
                <a:close/>
                <a:moveTo>
                  <a:pt x="11544050" y="2804355"/>
                </a:moveTo>
                <a:cubicBezTo>
                  <a:pt x="11547675" y="2813257"/>
                  <a:pt x="11552041" y="2823322"/>
                  <a:pt x="11554091" y="2832477"/>
                </a:cubicBezTo>
                <a:lnTo>
                  <a:pt x="11551138" y="2849839"/>
                </a:lnTo>
                <a:lnTo>
                  <a:pt x="11562117" y="2847788"/>
                </a:lnTo>
                <a:cubicBezTo>
                  <a:pt x="11591586" y="2850681"/>
                  <a:pt x="11631648" y="2873229"/>
                  <a:pt x="11645259" y="2890258"/>
                </a:cubicBezTo>
                <a:cubicBezTo>
                  <a:pt x="11638469" y="2920515"/>
                  <a:pt x="11620324" y="2897813"/>
                  <a:pt x="11612997" y="2918278"/>
                </a:cubicBezTo>
                <a:cubicBezTo>
                  <a:pt x="11595426" y="2886896"/>
                  <a:pt x="11574645" y="2883550"/>
                  <a:pt x="11555697" y="2870313"/>
                </a:cubicBezTo>
                <a:lnTo>
                  <a:pt x="11542704" y="2857475"/>
                </a:lnTo>
                <a:lnTo>
                  <a:pt x="11531725" y="2860856"/>
                </a:lnTo>
                <a:lnTo>
                  <a:pt x="11532963" y="2861603"/>
                </a:lnTo>
                <a:cubicBezTo>
                  <a:pt x="11545495" y="2875909"/>
                  <a:pt x="11552832" y="2899788"/>
                  <a:pt x="11557499" y="2929833"/>
                </a:cubicBezTo>
                <a:cubicBezTo>
                  <a:pt x="11545702" y="2931289"/>
                  <a:pt x="11535603" y="2930174"/>
                  <a:pt x="11526882" y="2926902"/>
                </a:cubicBezTo>
                <a:cubicBezTo>
                  <a:pt x="11500729" y="2917082"/>
                  <a:pt x="11487032" y="2887885"/>
                  <a:pt x="11477264" y="2850817"/>
                </a:cubicBezTo>
                <a:cubicBezTo>
                  <a:pt x="11489985" y="2846690"/>
                  <a:pt x="11500776" y="2845810"/>
                  <a:pt x="11509955" y="2847749"/>
                </a:cubicBezTo>
                <a:lnTo>
                  <a:pt x="11530779" y="2860288"/>
                </a:lnTo>
                <a:lnTo>
                  <a:pt x="11527398" y="2831182"/>
                </a:lnTo>
                <a:cubicBezTo>
                  <a:pt x="11525529" y="2820695"/>
                  <a:pt x="11524383" y="2811043"/>
                  <a:pt x="11528274" y="2806252"/>
                </a:cubicBezTo>
                <a:cubicBezTo>
                  <a:pt x="11530867" y="2803062"/>
                  <a:pt x="11535702" y="2802030"/>
                  <a:pt x="11544050" y="2804355"/>
                </a:cubicBezTo>
                <a:close/>
                <a:moveTo>
                  <a:pt x="12509142" y="2779106"/>
                </a:moveTo>
                <a:cubicBezTo>
                  <a:pt x="12516927" y="2777596"/>
                  <a:pt x="12524471" y="2778743"/>
                  <a:pt x="12531413" y="2781821"/>
                </a:cubicBezTo>
                <a:cubicBezTo>
                  <a:pt x="12573065" y="2800273"/>
                  <a:pt x="12593079" y="2888112"/>
                  <a:pt x="12513452" y="2887377"/>
                </a:cubicBezTo>
                <a:cubicBezTo>
                  <a:pt x="12491733" y="2870826"/>
                  <a:pt x="12482758" y="2836511"/>
                  <a:pt x="12485432" y="2792346"/>
                </a:cubicBezTo>
                <a:cubicBezTo>
                  <a:pt x="12493336" y="2784783"/>
                  <a:pt x="12501359" y="2780615"/>
                  <a:pt x="12509142" y="2779106"/>
                </a:cubicBezTo>
                <a:close/>
                <a:moveTo>
                  <a:pt x="11241915" y="2771327"/>
                </a:moveTo>
                <a:cubicBezTo>
                  <a:pt x="11263894" y="2775470"/>
                  <a:pt x="11285580" y="2794215"/>
                  <a:pt x="11296752" y="2820166"/>
                </a:cubicBezTo>
                <a:cubicBezTo>
                  <a:pt x="11310158" y="2851307"/>
                  <a:pt x="11308424" y="2892829"/>
                  <a:pt x="11273890" y="2931946"/>
                </a:cubicBezTo>
                <a:cubicBezTo>
                  <a:pt x="11215432" y="2919368"/>
                  <a:pt x="11171246" y="2863986"/>
                  <a:pt x="11185324" y="2810111"/>
                </a:cubicBezTo>
                <a:cubicBezTo>
                  <a:pt x="11197666" y="2777647"/>
                  <a:pt x="11219937" y="2767184"/>
                  <a:pt x="11241915" y="2771327"/>
                </a:cubicBezTo>
                <a:close/>
                <a:moveTo>
                  <a:pt x="12177538" y="2750645"/>
                </a:moveTo>
                <a:cubicBezTo>
                  <a:pt x="12194663" y="2754891"/>
                  <a:pt x="12205485" y="2755970"/>
                  <a:pt x="12222612" y="2760214"/>
                </a:cubicBezTo>
                <a:cubicBezTo>
                  <a:pt x="12219131" y="2784589"/>
                  <a:pt x="12215649" y="2808958"/>
                  <a:pt x="12201582" y="2815162"/>
                </a:cubicBezTo>
                <a:cubicBezTo>
                  <a:pt x="12196893" y="2817231"/>
                  <a:pt x="12191027" y="2817278"/>
                  <a:pt x="12183594" y="2814633"/>
                </a:cubicBezTo>
                <a:cubicBezTo>
                  <a:pt x="12173725" y="2800974"/>
                  <a:pt x="12171112" y="2777894"/>
                  <a:pt x="12177538" y="2750645"/>
                </a:cubicBezTo>
                <a:close/>
                <a:moveTo>
                  <a:pt x="11725587" y="2742021"/>
                </a:moveTo>
                <a:cubicBezTo>
                  <a:pt x="11752234" y="2750896"/>
                  <a:pt x="11764156" y="2773549"/>
                  <a:pt x="11776073" y="2796206"/>
                </a:cubicBezTo>
                <a:lnTo>
                  <a:pt x="11768714" y="2810466"/>
                </a:lnTo>
                <a:lnTo>
                  <a:pt x="11771968" y="2815247"/>
                </a:lnTo>
                <a:cubicBezTo>
                  <a:pt x="11784739" y="2841063"/>
                  <a:pt x="11791317" y="2869815"/>
                  <a:pt x="11792373" y="2889973"/>
                </a:cubicBezTo>
                <a:cubicBezTo>
                  <a:pt x="11766565" y="2881561"/>
                  <a:pt x="11745073" y="2858704"/>
                  <a:pt x="11731036" y="2832901"/>
                </a:cubicBezTo>
                <a:lnTo>
                  <a:pt x="11724957" y="2805522"/>
                </a:lnTo>
                <a:lnTo>
                  <a:pt x="11722000" y="2802833"/>
                </a:lnTo>
                <a:cubicBezTo>
                  <a:pt x="11715161" y="2795629"/>
                  <a:pt x="11708501" y="2788302"/>
                  <a:pt x="11702474" y="2783377"/>
                </a:cubicBezTo>
                <a:cubicBezTo>
                  <a:pt x="11707561" y="2761713"/>
                  <a:pt x="11710862" y="2755803"/>
                  <a:pt x="11725587" y="2742021"/>
                </a:cubicBezTo>
                <a:close/>
                <a:moveTo>
                  <a:pt x="2533816" y="2732320"/>
                </a:moveTo>
                <a:lnTo>
                  <a:pt x="2532611" y="2733608"/>
                </a:lnTo>
                <a:lnTo>
                  <a:pt x="2537249" y="2733608"/>
                </a:lnTo>
                <a:close/>
                <a:moveTo>
                  <a:pt x="11329316" y="2725122"/>
                </a:moveTo>
                <a:cubicBezTo>
                  <a:pt x="11372035" y="2727049"/>
                  <a:pt x="11391316" y="2741339"/>
                  <a:pt x="11396733" y="2758363"/>
                </a:cubicBezTo>
                <a:cubicBezTo>
                  <a:pt x="11406885" y="2790280"/>
                  <a:pt x="11368284" y="2831795"/>
                  <a:pt x="11343984" y="2819390"/>
                </a:cubicBezTo>
                <a:cubicBezTo>
                  <a:pt x="11329404" y="2811950"/>
                  <a:pt x="11319976" y="2785100"/>
                  <a:pt x="11329316" y="2725122"/>
                </a:cubicBezTo>
                <a:close/>
                <a:moveTo>
                  <a:pt x="12936652" y="2724639"/>
                </a:moveTo>
                <a:cubicBezTo>
                  <a:pt x="12944646" y="2724291"/>
                  <a:pt x="12953157" y="2727528"/>
                  <a:pt x="12960907" y="2733040"/>
                </a:cubicBezTo>
                <a:cubicBezTo>
                  <a:pt x="12976405" y="2744059"/>
                  <a:pt x="12988863" y="2764176"/>
                  <a:pt x="12988079" y="2782918"/>
                </a:cubicBezTo>
                <a:cubicBezTo>
                  <a:pt x="12951642" y="2789175"/>
                  <a:pt x="12926318" y="2784033"/>
                  <a:pt x="12915488" y="2737738"/>
                </a:cubicBezTo>
                <a:cubicBezTo>
                  <a:pt x="12921177" y="2728914"/>
                  <a:pt x="12928659" y="2724986"/>
                  <a:pt x="12936652" y="2724639"/>
                </a:cubicBezTo>
                <a:close/>
                <a:moveTo>
                  <a:pt x="11439459" y="2716975"/>
                </a:moveTo>
                <a:cubicBezTo>
                  <a:pt x="11444508" y="2717213"/>
                  <a:pt x="11448896" y="2719036"/>
                  <a:pt x="11452749" y="2722343"/>
                </a:cubicBezTo>
                <a:lnTo>
                  <a:pt x="11458586" y="2734493"/>
                </a:lnTo>
                <a:lnTo>
                  <a:pt x="11463041" y="2734627"/>
                </a:lnTo>
                <a:cubicBezTo>
                  <a:pt x="11470229" y="2738192"/>
                  <a:pt x="11476487" y="2744947"/>
                  <a:pt x="11479941" y="2754422"/>
                </a:cubicBezTo>
                <a:cubicBezTo>
                  <a:pt x="11486408" y="2785291"/>
                  <a:pt x="11457277" y="2771202"/>
                  <a:pt x="11456160" y="2794441"/>
                </a:cubicBezTo>
                <a:cubicBezTo>
                  <a:pt x="11440435" y="2790802"/>
                  <a:pt x="11440994" y="2779181"/>
                  <a:pt x="11421202" y="2777534"/>
                </a:cubicBezTo>
                <a:cubicBezTo>
                  <a:pt x="11420883" y="2763510"/>
                  <a:pt x="11423626" y="2752946"/>
                  <a:pt x="11428115" y="2745517"/>
                </a:cubicBezTo>
                <a:lnTo>
                  <a:pt x="11433423" y="2740598"/>
                </a:lnTo>
                <a:lnTo>
                  <a:pt x="11422205" y="2721117"/>
                </a:lnTo>
                <a:cubicBezTo>
                  <a:pt x="11428701" y="2718086"/>
                  <a:pt x="11434410" y="2716738"/>
                  <a:pt x="11439459" y="2716975"/>
                </a:cubicBezTo>
                <a:close/>
                <a:moveTo>
                  <a:pt x="1681413" y="2696179"/>
                </a:moveTo>
                <a:lnTo>
                  <a:pt x="1681041" y="2696221"/>
                </a:lnTo>
                <a:lnTo>
                  <a:pt x="1681422" y="2696219"/>
                </a:lnTo>
                <a:close/>
                <a:moveTo>
                  <a:pt x="1772224" y="2694503"/>
                </a:moveTo>
                <a:lnTo>
                  <a:pt x="1759915" y="2696221"/>
                </a:lnTo>
                <a:lnTo>
                  <a:pt x="1774364" y="2696219"/>
                </a:lnTo>
                <a:close/>
                <a:moveTo>
                  <a:pt x="2173077" y="2693539"/>
                </a:moveTo>
                <a:lnTo>
                  <a:pt x="2162175" y="2693541"/>
                </a:lnTo>
                <a:lnTo>
                  <a:pt x="2162235" y="2693886"/>
                </a:lnTo>
                <a:cubicBezTo>
                  <a:pt x="2159321" y="2696221"/>
                  <a:pt x="2153489" y="2696221"/>
                  <a:pt x="2147657" y="2696221"/>
                </a:cubicBezTo>
                <a:lnTo>
                  <a:pt x="2157499" y="2696219"/>
                </a:lnTo>
                <a:cubicBezTo>
                  <a:pt x="2156405" y="2696221"/>
                  <a:pt x="2157863" y="2696221"/>
                  <a:pt x="2159321" y="2696221"/>
                </a:cubicBezTo>
                <a:lnTo>
                  <a:pt x="2161144" y="2696221"/>
                </a:lnTo>
                <a:lnTo>
                  <a:pt x="2170986" y="2696219"/>
                </a:lnTo>
                <a:cubicBezTo>
                  <a:pt x="2147657" y="2696221"/>
                  <a:pt x="2147657" y="2696221"/>
                  <a:pt x="2147657" y="2714915"/>
                </a:cubicBezTo>
                <a:cubicBezTo>
                  <a:pt x="2147657" y="2714915"/>
                  <a:pt x="2147657" y="2714915"/>
                  <a:pt x="2147657" y="2733610"/>
                </a:cubicBezTo>
                <a:cubicBezTo>
                  <a:pt x="2159321" y="2733610"/>
                  <a:pt x="2159321" y="2733610"/>
                  <a:pt x="2159321" y="2733610"/>
                </a:cubicBezTo>
                <a:cubicBezTo>
                  <a:pt x="2165154" y="2733610"/>
                  <a:pt x="2165154" y="2733610"/>
                  <a:pt x="2163696" y="2733610"/>
                </a:cubicBezTo>
                <a:lnTo>
                  <a:pt x="2169528" y="2733608"/>
                </a:lnTo>
                <a:cubicBezTo>
                  <a:pt x="2170986" y="2733610"/>
                  <a:pt x="2170986" y="2733610"/>
                  <a:pt x="2182653" y="2733608"/>
                </a:cubicBezTo>
                <a:lnTo>
                  <a:pt x="2194316" y="2733608"/>
                </a:lnTo>
                <a:cubicBezTo>
                  <a:pt x="2205983" y="2733610"/>
                  <a:pt x="2205983" y="2714915"/>
                  <a:pt x="2182653" y="2714914"/>
                </a:cubicBezTo>
                <a:cubicBezTo>
                  <a:pt x="2182653" y="2714914"/>
                  <a:pt x="2182653" y="2714914"/>
                  <a:pt x="2194316" y="2714914"/>
                </a:cubicBezTo>
                <a:cubicBezTo>
                  <a:pt x="2229314" y="2714915"/>
                  <a:pt x="2217647" y="2733608"/>
                  <a:pt x="2217647" y="2733608"/>
                </a:cubicBezTo>
                <a:cubicBezTo>
                  <a:pt x="2229314" y="2733610"/>
                  <a:pt x="2229314" y="2733610"/>
                  <a:pt x="2229314" y="2733610"/>
                </a:cubicBezTo>
                <a:lnTo>
                  <a:pt x="2239521" y="2733608"/>
                </a:lnTo>
                <a:lnTo>
                  <a:pt x="2240979" y="2733610"/>
                </a:lnTo>
                <a:lnTo>
                  <a:pt x="2252646" y="2733608"/>
                </a:lnTo>
                <a:cubicBezTo>
                  <a:pt x="2252646" y="2714914"/>
                  <a:pt x="2252646" y="2714914"/>
                  <a:pt x="2252646" y="2714914"/>
                </a:cubicBezTo>
                <a:cubicBezTo>
                  <a:pt x="2264310" y="2714914"/>
                  <a:pt x="2264310" y="2714914"/>
                  <a:pt x="2264310" y="2714914"/>
                </a:cubicBezTo>
                <a:lnTo>
                  <a:pt x="2328286" y="2714915"/>
                </a:lnTo>
                <a:cubicBezTo>
                  <a:pt x="2327011" y="2714915"/>
                  <a:pt x="2328469" y="2714914"/>
                  <a:pt x="2334301" y="2714914"/>
                </a:cubicBezTo>
                <a:lnTo>
                  <a:pt x="2338676" y="2714915"/>
                </a:lnTo>
                <a:cubicBezTo>
                  <a:pt x="2348884" y="2714914"/>
                  <a:pt x="2363465" y="2714915"/>
                  <a:pt x="2369298" y="2714914"/>
                </a:cubicBezTo>
                <a:cubicBezTo>
                  <a:pt x="2380962" y="2714915"/>
                  <a:pt x="2392629" y="2714915"/>
                  <a:pt x="2392629" y="2714915"/>
                </a:cubicBezTo>
                <a:cubicBezTo>
                  <a:pt x="2404294" y="2714915"/>
                  <a:pt x="2401376" y="2714915"/>
                  <a:pt x="2394085" y="2714914"/>
                </a:cubicBezTo>
                <a:lnTo>
                  <a:pt x="2414501" y="2714915"/>
                </a:lnTo>
                <a:cubicBezTo>
                  <a:pt x="2424707" y="2714914"/>
                  <a:pt x="2433458" y="2714914"/>
                  <a:pt x="2450956" y="2714915"/>
                </a:cubicBezTo>
                <a:cubicBezTo>
                  <a:pt x="2462620" y="2714915"/>
                  <a:pt x="2485950" y="2714915"/>
                  <a:pt x="2497617" y="2714914"/>
                </a:cubicBezTo>
                <a:lnTo>
                  <a:pt x="2505699" y="2714915"/>
                </a:lnTo>
                <a:lnTo>
                  <a:pt x="2504612" y="2714069"/>
                </a:lnTo>
                <a:cubicBezTo>
                  <a:pt x="2497708" y="2708935"/>
                  <a:pt x="2489657" y="2703803"/>
                  <a:pt x="2479496" y="2699956"/>
                </a:cubicBezTo>
                <a:lnTo>
                  <a:pt x="2457508" y="2696221"/>
                </a:lnTo>
                <a:lnTo>
                  <a:pt x="2411585" y="2696221"/>
                </a:lnTo>
                <a:cubicBezTo>
                  <a:pt x="2389713" y="2696219"/>
                  <a:pt x="2369298" y="2696221"/>
                  <a:pt x="2357631" y="2696219"/>
                </a:cubicBezTo>
                <a:cubicBezTo>
                  <a:pt x="2357631" y="2696219"/>
                  <a:pt x="2351799" y="2696219"/>
                  <a:pt x="2347424" y="2696219"/>
                </a:cubicBezTo>
                <a:lnTo>
                  <a:pt x="2345968" y="2696219"/>
                </a:lnTo>
                <a:lnTo>
                  <a:pt x="2342869" y="2696219"/>
                </a:lnTo>
                <a:lnTo>
                  <a:pt x="2340134" y="2696219"/>
                </a:lnTo>
                <a:cubicBezTo>
                  <a:pt x="2337218" y="2696219"/>
                  <a:pt x="2334301" y="2696219"/>
                  <a:pt x="2334301" y="2696219"/>
                </a:cubicBezTo>
                <a:cubicBezTo>
                  <a:pt x="2310972" y="2696219"/>
                  <a:pt x="2264310" y="2696219"/>
                  <a:pt x="2252646" y="2696219"/>
                </a:cubicBezTo>
                <a:cubicBezTo>
                  <a:pt x="2240979" y="2696219"/>
                  <a:pt x="2240979" y="2696219"/>
                  <a:pt x="2229314" y="2696221"/>
                </a:cubicBezTo>
                <a:cubicBezTo>
                  <a:pt x="2229314" y="2696221"/>
                  <a:pt x="2205983" y="2696221"/>
                  <a:pt x="2194316" y="2696219"/>
                </a:cubicBezTo>
                <a:cubicBezTo>
                  <a:pt x="2205983" y="2696221"/>
                  <a:pt x="2182653" y="2696219"/>
                  <a:pt x="2170986" y="2696219"/>
                </a:cubicBezTo>
                <a:close/>
                <a:moveTo>
                  <a:pt x="11358203" y="2609328"/>
                </a:moveTo>
                <a:cubicBezTo>
                  <a:pt x="11367882" y="2630775"/>
                  <a:pt x="11366415" y="2659424"/>
                  <a:pt x="11366727" y="2681386"/>
                </a:cubicBezTo>
                <a:cubicBezTo>
                  <a:pt x="11359141" y="2675210"/>
                  <a:pt x="11355268" y="2666631"/>
                  <a:pt x="11349076" y="2659552"/>
                </a:cubicBezTo>
                <a:lnTo>
                  <a:pt x="11326756" y="2650488"/>
                </a:lnTo>
                <a:lnTo>
                  <a:pt x="11317439" y="2656905"/>
                </a:lnTo>
                <a:cubicBezTo>
                  <a:pt x="11308469" y="2657552"/>
                  <a:pt x="11299970" y="2651883"/>
                  <a:pt x="11294724" y="2636591"/>
                </a:cubicBezTo>
                <a:cubicBezTo>
                  <a:pt x="11297867" y="2629849"/>
                  <a:pt x="11305842" y="2623381"/>
                  <a:pt x="11314441" y="2619543"/>
                </a:cubicBezTo>
                <a:cubicBezTo>
                  <a:pt x="11323040" y="2615703"/>
                  <a:pt x="11332270" y="2614494"/>
                  <a:pt x="11337938" y="2618274"/>
                </a:cubicBezTo>
                <a:lnTo>
                  <a:pt x="11339836" y="2626203"/>
                </a:lnTo>
                <a:close/>
                <a:moveTo>
                  <a:pt x="11478422" y="2570257"/>
                </a:moveTo>
                <a:lnTo>
                  <a:pt x="11474705" y="2585298"/>
                </a:lnTo>
                <a:lnTo>
                  <a:pt x="11491521" y="2594393"/>
                </a:lnTo>
                <a:cubicBezTo>
                  <a:pt x="11496832" y="2599098"/>
                  <a:pt x="11500744" y="2605026"/>
                  <a:pt x="11502673" y="2612297"/>
                </a:cubicBezTo>
                <a:lnTo>
                  <a:pt x="11502240" y="2627574"/>
                </a:lnTo>
                <a:lnTo>
                  <a:pt x="11518148" y="2600448"/>
                </a:lnTo>
                <a:cubicBezTo>
                  <a:pt x="11529456" y="2634222"/>
                  <a:pt x="11580404" y="2734785"/>
                  <a:pt x="11543490" y="2753570"/>
                </a:cubicBezTo>
                <a:cubicBezTo>
                  <a:pt x="11535773" y="2735216"/>
                  <a:pt x="11517434" y="2704483"/>
                  <a:pt x="11507023" y="2674563"/>
                </a:cubicBezTo>
                <a:lnTo>
                  <a:pt x="11500583" y="2637201"/>
                </a:lnTo>
                <a:lnTo>
                  <a:pt x="11470819" y="2613446"/>
                </a:lnTo>
                <a:lnTo>
                  <a:pt x="11458673" y="2613093"/>
                </a:lnTo>
                <a:lnTo>
                  <a:pt x="11447649" y="2623498"/>
                </a:lnTo>
                <a:cubicBezTo>
                  <a:pt x="11428958" y="2634872"/>
                  <a:pt x="11405199" y="2640297"/>
                  <a:pt x="11386477" y="2641049"/>
                </a:cubicBezTo>
                <a:lnTo>
                  <a:pt x="11395209" y="2621474"/>
                </a:lnTo>
                <a:lnTo>
                  <a:pt x="11386046" y="2621930"/>
                </a:lnTo>
                <a:cubicBezTo>
                  <a:pt x="11380532" y="2620608"/>
                  <a:pt x="11374919" y="2618099"/>
                  <a:pt x="11369157" y="2613933"/>
                </a:cubicBezTo>
                <a:cubicBezTo>
                  <a:pt x="11371857" y="2603234"/>
                  <a:pt x="11382812" y="2594358"/>
                  <a:pt x="11397399" y="2588324"/>
                </a:cubicBezTo>
                <a:lnTo>
                  <a:pt x="11440562" y="2580949"/>
                </a:lnTo>
                <a:lnTo>
                  <a:pt x="11449458" y="2577188"/>
                </a:lnTo>
                <a:cubicBezTo>
                  <a:pt x="11458849" y="2574399"/>
                  <a:pt x="11468635" y="2572329"/>
                  <a:pt x="11478422" y="2570257"/>
                </a:cubicBezTo>
                <a:close/>
                <a:moveTo>
                  <a:pt x="13484272" y="2569528"/>
                </a:moveTo>
                <a:cubicBezTo>
                  <a:pt x="13494775" y="2567534"/>
                  <a:pt x="13504789" y="2568972"/>
                  <a:pt x="13513501" y="2572803"/>
                </a:cubicBezTo>
                <a:cubicBezTo>
                  <a:pt x="13539639" y="2584291"/>
                  <a:pt x="13554079" y="2617311"/>
                  <a:pt x="13534958" y="2643822"/>
                </a:cubicBezTo>
                <a:cubicBezTo>
                  <a:pt x="13504570" y="2641961"/>
                  <a:pt x="13484170" y="2617858"/>
                  <a:pt x="13484272" y="2569528"/>
                </a:cubicBezTo>
                <a:close/>
                <a:moveTo>
                  <a:pt x="11064345" y="2546675"/>
                </a:moveTo>
                <a:cubicBezTo>
                  <a:pt x="11067433" y="2546090"/>
                  <a:pt x="11070585" y="2546566"/>
                  <a:pt x="11073226" y="2548329"/>
                </a:cubicBezTo>
                <a:cubicBezTo>
                  <a:pt x="11076748" y="2550677"/>
                  <a:pt x="11079360" y="2555315"/>
                  <a:pt x="11079699" y="2562774"/>
                </a:cubicBezTo>
                <a:cubicBezTo>
                  <a:pt x="11071697" y="2569006"/>
                  <a:pt x="11065751" y="2570827"/>
                  <a:pt x="11053863" y="2574466"/>
                </a:cubicBezTo>
                <a:cubicBezTo>
                  <a:pt x="11048893" y="2564641"/>
                  <a:pt x="11051094" y="2556343"/>
                  <a:pt x="11055855" y="2551385"/>
                </a:cubicBezTo>
                <a:cubicBezTo>
                  <a:pt x="11058236" y="2548905"/>
                  <a:pt x="11061258" y="2547260"/>
                  <a:pt x="11064345" y="2546675"/>
                </a:cubicBezTo>
                <a:close/>
                <a:moveTo>
                  <a:pt x="2317996" y="2546664"/>
                </a:moveTo>
                <a:lnTo>
                  <a:pt x="2319027" y="2549823"/>
                </a:lnTo>
                <a:cubicBezTo>
                  <a:pt x="2322095" y="2554956"/>
                  <a:pt x="2326695" y="2560090"/>
                  <a:pt x="2332830" y="2563942"/>
                </a:cubicBezTo>
                <a:lnTo>
                  <a:pt x="2337924" y="2565361"/>
                </a:lnTo>
                <a:lnTo>
                  <a:pt x="2338676" y="2565359"/>
                </a:lnTo>
                <a:cubicBezTo>
                  <a:pt x="2354715" y="2565361"/>
                  <a:pt x="2369298" y="2565359"/>
                  <a:pt x="2392629" y="2565361"/>
                </a:cubicBezTo>
                <a:cubicBezTo>
                  <a:pt x="2386795" y="2565359"/>
                  <a:pt x="2383879" y="2565359"/>
                  <a:pt x="2382423" y="2567697"/>
                </a:cubicBezTo>
                <a:lnTo>
                  <a:pt x="2382184" y="2570356"/>
                </a:lnTo>
                <a:lnTo>
                  <a:pt x="2407982" y="2570354"/>
                </a:lnTo>
                <a:cubicBezTo>
                  <a:pt x="2411050" y="2570354"/>
                  <a:pt x="2411050" y="2570354"/>
                  <a:pt x="2417187" y="2570354"/>
                </a:cubicBezTo>
                <a:lnTo>
                  <a:pt x="2429949" y="2575901"/>
                </a:lnTo>
                <a:lnTo>
                  <a:pt x="2431998" y="2574710"/>
                </a:lnTo>
                <a:cubicBezTo>
                  <a:pt x="2433458" y="2570033"/>
                  <a:pt x="2433458" y="2565359"/>
                  <a:pt x="2439290" y="2565359"/>
                </a:cubicBezTo>
                <a:cubicBezTo>
                  <a:pt x="2439290" y="2584055"/>
                  <a:pt x="2462620" y="2565359"/>
                  <a:pt x="2485950" y="2565361"/>
                </a:cubicBezTo>
                <a:cubicBezTo>
                  <a:pt x="2485950" y="2565361"/>
                  <a:pt x="2485950" y="2565361"/>
                  <a:pt x="2477199" y="2565359"/>
                </a:cubicBezTo>
                <a:lnTo>
                  <a:pt x="2439290" y="2565359"/>
                </a:lnTo>
                <a:lnTo>
                  <a:pt x="2415957" y="2565359"/>
                </a:lnTo>
                <a:cubicBezTo>
                  <a:pt x="2404290" y="2565359"/>
                  <a:pt x="2380963" y="2546664"/>
                  <a:pt x="2334301" y="2546666"/>
                </a:cubicBezTo>
                <a:close/>
                <a:moveTo>
                  <a:pt x="11660159" y="2544138"/>
                </a:moveTo>
                <a:cubicBezTo>
                  <a:pt x="11701364" y="2542432"/>
                  <a:pt x="11735819" y="2616937"/>
                  <a:pt x="11699886" y="2660011"/>
                </a:cubicBezTo>
                <a:cubicBezTo>
                  <a:pt x="11682221" y="2663017"/>
                  <a:pt x="11662463" y="2650372"/>
                  <a:pt x="11646898" y="2632698"/>
                </a:cubicBezTo>
                <a:lnTo>
                  <a:pt x="11632461" y="2602893"/>
                </a:lnTo>
                <a:lnTo>
                  <a:pt x="11629002" y="2624758"/>
                </a:lnTo>
                <a:cubicBezTo>
                  <a:pt x="11620028" y="2630228"/>
                  <a:pt x="11607228" y="2630607"/>
                  <a:pt x="11600981" y="2626164"/>
                </a:cubicBezTo>
                <a:cubicBezTo>
                  <a:pt x="11594001" y="2611724"/>
                  <a:pt x="11599147" y="2601158"/>
                  <a:pt x="11607601" y="2595319"/>
                </a:cubicBezTo>
                <a:lnTo>
                  <a:pt x="11627859" y="2593390"/>
                </a:lnTo>
                <a:lnTo>
                  <a:pt x="11619063" y="2575232"/>
                </a:lnTo>
                <a:cubicBezTo>
                  <a:pt x="11625502" y="2564485"/>
                  <a:pt x="11632343" y="2556856"/>
                  <a:pt x="11639291" y="2551839"/>
                </a:cubicBezTo>
                <a:cubicBezTo>
                  <a:pt x="11646238" y="2546820"/>
                  <a:pt x="11653293" y="2544420"/>
                  <a:pt x="11660159" y="2544138"/>
                </a:cubicBezTo>
                <a:close/>
                <a:moveTo>
                  <a:pt x="11272968" y="2539329"/>
                </a:moveTo>
                <a:cubicBezTo>
                  <a:pt x="11286280" y="2543038"/>
                  <a:pt x="11297030" y="2557610"/>
                  <a:pt x="11297111" y="2584296"/>
                </a:cubicBezTo>
                <a:cubicBezTo>
                  <a:pt x="11291417" y="2593816"/>
                  <a:pt x="11284123" y="2600050"/>
                  <a:pt x="11276499" y="2603286"/>
                </a:cubicBezTo>
                <a:lnTo>
                  <a:pt x="11262025" y="2603948"/>
                </a:lnTo>
                <a:lnTo>
                  <a:pt x="11277978" y="2657211"/>
                </a:lnTo>
                <a:lnTo>
                  <a:pt x="11283142" y="2672259"/>
                </a:lnTo>
                <a:lnTo>
                  <a:pt x="11299663" y="2674381"/>
                </a:lnTo>
                <a:cubicBezTo>
                  <a:pt x="11305329" y="2678071"/>
                  <a:pt x="11310117" y="2684511"/>
                  <a:pt x="11312972" y="2693288"/>
                </a:cubicBezTo>
                <a:cubicBezTo>
                  <a:pt x="11316774" y="2704990"/>
                  <a:pt x="11317137" y="2720844"/>
                  <a:pt x="11311533" y="2739849"/>
                </a:cubicBezTo>
                <a:cubicBezTo>
                  <a:pt x="11295196" y="2756007"/>
                  <a:pt x="11257858" y="2746576"/>
                  <a:pt x="11253699" y="2726885"/>
                </a:cubicBezTo>
                <a:lnTo>
                  <a:pt x="11260969" y="2698973"/>
                </a:lnTo>
                <a:lnTo>
                  <a:pt x="11260831" y="2698789"/>
                </a:lnTo>
                <a:cubicBezTo>
                  <a:pt x="11227844" y="2660185"/>
                  <a:pt x="11190688" y="2620091"/>
                  <a:pt x="11223819" y="2585785"/>
                </a:cubicBezTo>
                <a:lnTo>
                  <a:pt x="11235620" y="2577544"/>
                </a:lnTo>
                <a:lnTo>
                  <a:pt x="11233440" y="2559574"/>
                </a:lnTo>
                <a:cubicBezTo>
                  <a:pt x="11238608" y="2551182"/>
                  <a:pt x="11245161" y="2545196"/>
                  <a:pt x="11252088" y="2541768"/>
                </a:cubicBezTo>
                <a:cubicBezTo>
                  <a:pt x="11259013" y="2538344"/>
                  <a:pt x="11266312" y="2537478"/>
                  <a:pt x="11272968" y="2539329"/>
                </a:cubicBezTo>
                <a:close/>
                <a:moveTo>
                  <a:pt x="12249485" y="2529650"/>
                </a:moveTo>
                <a:cubicBezTo>
                  <a:pt x="12260044" y="2530696"/>
                  <a:pt x="12283008" y="2585813"/>
                  <a:pt x="12259547" y="2588522"/>
                </a:cubicBezTo>
                <a:cubicBezTo>
                  <a:pt x="12238424" y="2586432"/>
                  <a:pt x="12240693" y="2536333"/>
                  <a:pt x="12249485" y="2529650"/>
                </a:cubicBezTo>
                <a:close/>
                <a:moveTo>
                  <a:pt x="1741177" y="2528690"/>
                </a:moveTo>
                <a:lnTo>
                  <a:pt x="1742337" y="2529295"/>
                </a:lnTo>
                <a:lnTo>
                  <a:pt x="1745057" y="2528898"/>
                </a:lnTo>
                <a:close/>
                <a:moveTo>
                  <a:pt x="1692093" y="2527972"/>
                </a:moveTo>
                <a:lnTo>
                  <a:pt x="1693259" y="2529293"/>
                </a:lnTo>
                <a:lnTo>
                  <a:pt x="1694108" y="2527972"/>
                </a:lnTo>
                <a:close/>
                <a:moveTo>
                  <a:pt x="2287640" y="2527971"/>
                </a:moveTo>
                <a:lnTo>
                  <a:pt x="2284809" y="2529295"/>
                </a:lnTo>
                <a:lnTo>
                  <a:pt x="2290049" y="2529295"/>
                </a:lnTo>
                <a:close/>
                <a:moveTo>
                  <a:pt x="11809170" y="2521202"/>
                </a:moveTo>
                <a:cubicBezTo>
                  <a:pt x="11820518" y="2540564"/>
                  <a:pt x="11818115" y="2556641"/>
                  <a:pt x="11800166" y="2562348"/>
                </a:cubicBezTo>
                <a:cubicBezTo>
                  <a:pt x="11796589" y="2548174"/>
                  <a:pt x="11786720" y="2547483"/>
                  <a:pt x="11783145" y="2533308"/>
                </a:cubicBezTo>
                <a:cubicBezTo>
                  <a:pt x="11795110" y="2529501"/>
                  <a:pt x="11803190" y="2523107"/>
                  <a:pt x="11809170" y="2521202"/>
                </a:cubicBezTo>
                <a:close/>
                <a:moveTo>
                  <a:pt x="12688527" y="2520999"/>
                </a:moveTo>
                <a:cubicBezTo>
                  <a:pt x="12696322" y="2523199"/>
                  <a:pt x="12703717" y="2528496"/>
                  <a:pt x="12708766" y="2536779"/>
                </a:cubicBezTo>
                <a:cubicBezTo>
                  <a:pt x="12715500" y="2547832"/>
                  <a:pt x="12718059" y="2564195"/>
                  <a:pt x="12711833" y="2585625"/>
                </a:cubicBezTo>
                <a:cubicBezTo>
                  <a:pt x="12689957" y="2595926"/>
                  <a:pt x="12677437" y="2587025"/>
                  <a:pt x="12660240" y="2587723"/>
                </a:cubicBezTo>
                <a:cubicBezTo>
                  <a:pt x="12649211" y="2561704"/>
                  <a:pt x="12650438" y="2543372"/>
                  <a:pt x="12657346" y="2532370"/>
                </a:cubicBezTo>
                <a:cubicBezTo>
                  <a:pt x="12664251" y="2521373"/>
                  <a:pt x="12676837" y="2517703"/>
                  <a:pt x="12688527" y="2520999"/>
                </a:cubicBezTo>
                <a:close/>
                <a:moveTo>
                  <a:pt x="2182653" y="2509276"/>
                </a:moveTo>
                <a:lnTo>
                  <a:pt x="2182653" y="2509277"/>
                </a:lnTo>
                <a:lnTo>
                  <a:pt x="2179553" y="2509277"/>
                </a:lnTo>
                <a:cubicBezTo>
                  <a:pt x="2179006" y="2509277"/>
                  <a:pt x="2179735" y="2509277"/>
                  <a:pt x="2182653" y="2509276"/>
                </a:cubicBezTo>
                <a:close/>
                <a:moveTo>
                  <a:pt x="12085046" y="2496991"/>
                </a:moveTo>
                <a:cubicBezTo>
                  <a:pt x="12088176" y="2536245"/>
                  <a:pt x="12086249" y="2571873"/>
                  <a:pt x="12077178" y="2601680"/>
                </a:cubicBezTo>
                <a:lnTo>
                  <a:pt x="12028000" y="2669273"/>
                </a:lnTo>
                <a:lnTo>
                  <a:pt x="12027490" y="2677966"/>
                </a:lnTo>
                <a:cubicBezTo>
                  <a:pt x="12013560" y="2662104"/>
                  <a:pt x="11991454" y="2643159"/>
                  <a:pt x="11974576" y="2621899"/>
                </a:cubicBezTo>
                <a:lnTo>
                  <a:pt x="11973500" y="2620069"/>
                </a:lnTo>
                <a:lnTo>
                  <a:pt x="11945165" y="2620895"/>
                </a:lnTo>
                <a:lnTo>
                  <a:pt x="11918766" y="2625556"/>
                </a:lnTo>
                <a:lnTo>
                  <a:pt x="11929430" y="2644460"/>
                </a:lnTo>
                <a:cubicBezTo>
                  <a:pt x="11938212" y="2681658"/>
                  <a:pt x="11922496" y="2733619"/>
                  <a:pt x="11883686" y="2742492"/>
                </a:cubicBezTo>
                <a:cubicBezTo>
                  <a:pt x="11844082" y="2720813"/>
                  <a:pt x="11847394" y="2645371"/>
                  <a:pt x="11863821" y="2611666"/>
                </a:cubicBezTo>
                <a:cubicBezTo>
                  <a:pt x="11874429" y="2607053"/>
                  <a:pt x="11883772" y="2605391"/>
                  <a:pt x="11891869" y="2606045"/>
                </a:cubicBezTo>
                <a:lnTo>
                  <a:pt x="11901480" y="2609913"/>
                </a:lnTo>
                <a:lnTo>
                  <a:pt x="11902129" y="2589077"/>
                </a:lnTo>
                <a:cubicBezTo>
                  <a:pt x="11930411" y="2604082"/>
                  <a:pt x="11933812" y="2575878"/>
                  <a:pt x="11946458" y="2566662"/>
                </a:cubicBezTo>
                <a:lnTo>
                  <a:pt x="11953756" y="2566414"/>
                </a:lnTo>
                <a:lnTo>
                  <a:pt x="11953033" y="2551950"/>
                </a:lnTo>
                <a:cubicBezTo>
                  <a:pt x="11976667" y="2551061"/>
                  <a:pt x="11999836" y="2567141"/>
                  <a:pt x="12014819" y="2591155"/>
                </a:cubicBezTo>
                <a:lnTo>
                  <a:pt x="12026164" y="2621302"/>
                </a:lnTo>
                <a:lnTo>
                  <a:pt x="12037517" y="2606117"/>
                </a:lnTo>
                <a:cubicBezTo>
                  <a:pt x="12053359" y="2569741"/>
                  <a:pt x="12054113" y="2519390"/>
                  <a:pt x="12085046" y="2496991"/>
                </a:cubicBezTo>
                <a:close/>
                <a:moveTo>
                  <a:pt x="2121069" y="2492320"/>
                </a:moveTo>
                <a:lnTo>
                  <a:pt x="2127116" y="2494649"/>
                </a:lnTo>
                <a:cubicBezTo>
                  <a:pt x="2132293" y="2498496"/>
                  <a:pt x="2137278" y="2503629"/>
                  <a:pt x="2142645" y="2508764"/>
                </a:cubicBezTo>
                <a:lnTo>
                  <a:pt x="2143294" y="2509278"/>
                </a:lnTo>
                <a:lnTo>
                  <a:pt x="2147657" y="2509278"/>
                </a:lnTo>
                <a:lnTo>
                  <a:pt x="2150034" y="2514613"/>
                </a:lnTo>
                <a:lnTo>
                  <a:pt x="2160475" y="2522878"/>
                </a:lnTo>
                <a:lnTo>
                  <a:pt x="2173775" y="2526499"/>
                </a:lnTo>
                <a:lnTo>
                  <a:pt x="2205983" y="2527972"/>
                </a:lnTo>
                <a:cubicBezTo>
                  <a:pt x="2205983" y="2527972"/>
                  <a:pt x="2200150" y="2527972"/>
                  <a:pt x="2194318" y="2525635"/>
                </a:cubicBezTo>
                <a:lnTo>
                  <a:pt x="2182653" y="2509277"/>
                </a:lnTo>
                <a:lnTo>
                  <a:pt x="2184109" y="2509277"/>
                </a:lnTo>
                <a:cubicBezTo>
                  <a:pt x="2188483" y="2509277"/>
                  <a:pt x="2194316" y="2509276"/>
                  <a:pt x="2194316" y="2509276"/>
                </a:cubicBezTo>
                <a:cubicBezTo>
                  <a:pt x="2188485" y="2509276"/>
                  <a:pt x="2173902" y="2504606"/>
                  <a:pt x="2157863" y="2499930"/>
                </a:cubicBezTo>
                <a:close/>
                <a:moveTo>
                  <a:pt x="2054005" y="2490582"/>
                </a:moveTo>
                <a:lnTo>
                  <a:pt x="2059824" y="2493366"/>
                </a:lnTo>
                <a:cubicBezTo>
                  <a:pt x="2060591" y="2495930"/>
                  <a:pt x="2060974" y="2499783"/>
                  <a:pt x="2061166" y="2505557"/>
                </a:cubicBezTo>
                <a:lnTo>
                  <a:pt x="2061197" y="2509276"/>
                </a:lnTo>
                <a:lnTo>
                  <a:pt x="2108568" y="2509278"/>
                </a:lnTo>
                <a:lnTo>
                  <a:pt x="2110229" y="2490583"/>
                </a:lnTo>
                <a:lnTo>
                  <a:pt x="2098079" y="2490582"/>
                </a:lnTo>
                <a:cubicBezTo>
                  <a:pt x="2092247" y="2490582"/>
                  <a:pt x="2083494" y="2490583"/>
                  <a:pt x="2065999" y="2490583"/>
                </a:cubicBezTo>
                <a:close/>
                <a:moveTo>
                  <a:pt x="12519768" y="2487839"/>
                </a:moveTo>
                <a:cubicBezTo>
                  <a:pt x="12541159" y="2522803"/>
                  <a:pt x="12490170" y="2526049"/>
                  <a:pt x="12493929" y="2495803"/>
                </a:cubicBezTo>
                <a:cubicBezTo>
                  <a:pt x="12500389" y="2493813"/>
                  <a:pt x="12509229" y="2486933"/>
                  <a:pt x="12519768" y="2487839"/>
                </a:cubicBezTo>
                <a:close/>
                <a:moveTo>
                  <a:pt x="10465046" y="2471890"/>
                </a:moveTo>
                <a:cubicBezTo>
                  <a:pt x="10441714" y="2490582"/>
                  <a:pt x="10465046" y="2490582"/>
                  <a:pt x="10441714" y="2490582"/>
                </a:cubicBezTo>
                <a:cubicBezTo>
                  <a:pt x="10441714" y="2509278"/>
                  <a:pt x="10441714" y="2509278"/>
                  <a:pt x="10441714" y="2509278"/>
                </a:cubicBezTo>
                <a:lnTo>
                  <a:pt x="10430049" y="2509278"/>
                </a:lnTo>
                <a:cubicBezTo>
                  <a:pt x="10424217" y="2509278"/>
                  <a:pt x="10418385" y="2509278"/>
                  <a:pt x="10406719" y="2509278"/>
                </a:cubicBezTo>
                <a:cubicBezTo>
                  <a:pt x="10406719" y="2527971"/>
                  <a:pt x="10406719" y="2527971"/>
                  <a:pt x="10406719" y="2527971"/>
                </a:cubicBezTo>
                <a:cubicBezTo>
                  <a:pt x="10395053" y="2527971"/>
                  <a:pt x="10395053" y="2527971"/>
                  <a:pt x="10395053" y="2527971"/>
                </a:cubicBezTo>
                <a:cubicBezTo>
                  <a:pt x="10383387" y="2527971"/>
                  <a:pt x="10383387" y="2527971"/>
                  <a:pt x="10383387" y="2527971"/>
                </a:cubicBezTo>
                <a:cubicBezTo>
                  <a:pt x="10360056" y="2527972"/>
                  <a:pt x="10371720" y="2527972"/>
                  <a:pt x="10336726" y="2527971"/>
                </a:cubicBezTo>
                <a:lnTo>
                  <a:pt x="10329760" y="2526398"/>
                </a:lnTo>
                <a:lnTo>
                  <a:pt x="10335546" y="2546664"/>
                </a:lnTo>
                <a:lnTo>
                  <a:pt x="10336726" y="2546666"/>
                </a:lnTo>
                <a:cubicBezTo>
                  <a:pt x="10336726" y="2546666"/>
                  <a:pt x="10336726" y="2546666"/>
                  <a:pt x="10348392" y="2546666"/>
                </a:cubicBezTo>
                <a:cubicBezTo>
                  <a:pt x="10354224" y="2556013"/>
                  <a:pt x="10360056" y="2560687"/>
                  <a:pt x="10361515" y="2565359"/>
                </a:cubicBezTo>
                <a:lnTo>
                  <a:pt x="10349709" y="2582177"/>
                </a:lnTo>
                <a:lnTo>
                  <a:pt x="10368505" y="2584053"/>
                </a:lnTo>
                <a:lnTo>
                  <a:pt x="10371720" y="2584055"/>
                </a:lnTo>
                <a:lnTo>
                  <a:pt x="10383387" y="2584055"/>
                </a:lnTo>
                <a:lnTo>
                  <a:pt x="10370939" y="2584296"/>
                </a:lnTo>
                <a:lnTo>
                  <a:pt x="10377523" y="2584956"/>
                </a:lnTo>
                <a:lnTo>
                  <a:pt x="10389595" y="2591049"/>
                </a:lnTo>
                <a:lnTo>
                  <a:pt x="10395053" y="2584053"/>
                </a:lnTo>
                <a:cubicBezTo>
                  <a:pt x="10406719" y="2584053"/>
                  <a:pt x="10406719" y="2584053"/>
                  <a:pt x="10406719" y="2584053"/>
                </a:cubicBezTo>
                <a:lnTo>
                  <a:pt x="10412551" y="2584053"/>
                </a:lnTo>
                <a:cubicBezTo>
                  <a:pt x="10421301" y="2584055"/>
                  <a:pt x="10430049" y="2584053"/>
                  <a:pt x="10430049" y="2584053"/>
                </a:cubicBezTo>
                <a:cubicBezTo>
                  <a:pt x="10465046" y="2565359"/>
                  <a:pt x="10418383" y="2565359"/>
                  <a:pt x="10430049" y="2565361"/>
                </a:cubicBezTo>
                <a:cubicBezTo>
                  <a:pt x="10418383" y="2565359"/>
                  <a:pt x="10430049" y="2546664"/>
                  <a:pt x="10406719" y="2546666"/>
                </a:cubicBezTo>
                <a:cubicBezTo>
                  <a:pt x="10430049" y="2546664"/>
                  <a:pt x="10371720" y="2527972"/>
                  <a:pt x="10406719" y="2527971"/>
                </a:cubicBezTo>
                <a:cubicBezTo>
                  <a:pt x="10406719" y="2527971"/>
                  <a:pt x="10418383" y="2527972"/>
                  <a:pt x="10418383" y="2527972"/>
                </a:cubicBezTo>
                <a:lnTo>
                  <a:pt x="10425674" y="2527971"/>
                </a:lnTo>
                <a:cubicBezTo>
                  <a:pt x="10427133" y="2527972"/>
                  <a:pt x="10430049" y="2527972"/>
                  <a:pt x="10430049" y="2527972"/>
                </a:cubicBezTo>
                <a:cubicBezTo>
                  <a:pt x="10430049" y="2527972"/>
                  <a:pt x="10441713" y="2527972"/>
                  <a:pt x="10441713" y="2527972"/>
                </a:cubicBezTo>
                <a:cubicBezTo>
                  <a:pt x="10453380" y="2527971"/>
                  <a:pt x="10453380" y="2527971"/>
                  <a:pt x="10453380" y="2527971"/>
                </a:cubicBezTo>
                <a:cubicBezTo>
                  <a:pt x="10465046" y="2527971"/>
                  <a:pt x="10441714" y="2546666"/>
                  <a:pt x="10465046" y="2546664"/>
                </a:cubicBezTo>
                <a:cubicBezTo>
                  <a:pt x="10476710" y="2546664"/>
                  <a:pt x="10476710" y="2546664"/>
                  <a:pt x="10476710" y="2546664"/>
                </a:cubicBezTo>
                <a:lnTo>
                  <a:pt x="10478480" y="2546664"/>
                </a:lnTo>
                <a:lnTo>
                  <a:pt x="10481645" y="2524475"/>
                </a:lnTo>
                <a:lnTo>
                  <a:pt x="10491809" y="2519813"/>
                </a:lnTo>
                <a:lnTo>
                  <a:pt x="10484002" y="2509276"/>
                </a:lnTo>
                <a:cubicBezTo>
                  <a:pt x="10479626" y="2495256"/>
                  <a:pt x="10476710" y="2481234"/>
                  <a:pt x="10465046" y="2471890"/>
                </a:cubicBezTo>
                <a:close/>
                <a:moveTo>
                  <a:pt x="11987870" y="2467585"/>
                </a:moveTo>
                <a:cubicBezTo>
                  <a:pt x="11985716" y="2483413"/>
                  <a:pt x="11988512" y="2488056"/>
                  <a:pt x="12001861" y="2490770"/>
                </a:cubicBezTo>
                <a:cubicBezTo>
                  <a:pt x="11994325" y="2546180"/>
                  <a:pt x="11936419" y="2518115"/>
                  <a:pt x="11953426" y="2468699"/>
                </a:cubicBezTo>
                <a:cubicBezTo>
                  <a:pt x="11966771" y="2471421"/>
                  <a:pt x="11977320" y="2469501"/>
                  <a:pt x="11987870" y="2467585"/>
                </a:cubicBezTo>
                <a:close/>
                <a:moveTo>
                  <a:pt x="10208470" y="2432439"/>
                </a:moveTo>
                <a:lnTo>
                  <a:pt x="10185077" y="2434498"/>
                </a:lnTo>
                <a:cubicBezTo>
                  <a:pt x="10185077" y="2434498"/>
                  <a:pt x="10196743" y="2434501"/>
                  <a:pt x="10196743" y="2434501"/>
                </a:cubicBezTo>
                <a:lnTo>
                  <a:pt x="10208351" y="2434501"/>
                </a:lnTo>
                <a:close/>
                <a:moveTo>
                  <a:pt x="10731870" y="2415805"/>
                </a:moveTo>
                <a:lnTo>
                  <a:pt x="10731724" y="2415806"/>
                </a:lnTo>
                <a:lnTo>
                  <a:pt x="10730250" y="2415806"/>
                </a:lnTo>
                <a:close/>
                <a:moveTo>
                  <a:pt x="10733349" y="2415804"/>
                </a:moveTo>
                <a:lnTo>
                  <a:pt x="10732036" y="2415805"/>
                </a:lnTo>
                <a:lnTo>
                  <a:pt x="10731870" y="2415805"/>
                </a:lnTo>
                <a:close/>
                <a:moveTo>
                  <a:pt x="10209536" y="2414221"/>
                </a:moveTo>
                <a:lnTo>
                  <a:pt x="10208407" y="2415804"/>
                </a:lnTo>
                <a:lnTo>
                  <a:pt x="10209406" y="2416446"/>
                </a:lnTo>
                <a:close/>
                <a:moveTo>
                  <a:pt x="429450" y="2406108"/>
                </a:moveTo>
                <a:cubicBezTo>
                  <a:pt x="453992" y="2406110"/>
                  <a:pt x="441719" y="2447174"/>
                  <a:pt x="466260" y="2447174"/>
                </a:cubicBezTo>
                <a:cubicBezTo>
                  <a:pt x="453992" y="2447174"/>
                  <a:pt x="441719" y="2447174"/>
                  <a:pt x="404913" y="2447174"/>
                </a:cubicBezTo>
                <a:cubicBezTo>
                  <a:pt x="404913" y="2447174"/>
                  <a:pt x="392641" y="2447170"/>
                  <a:pt x="429450" y="2406108"/>
                </a:cubicBezTo>
                <a:close/>
                <a:moveTo>
                  <a:pt x="10901594" y="2397244"/>
                </a:moveTo>
                <a:cubicBezTo>
                  <a:pt x="10921907" y="2411940"/>
                  <a:pt x="10924893" y="2467966"/>
                  <a:pt x="10913565" y="2484460"/>
                </a:cubicBezTo>
                <a:cubicBezTo>
                  <a:pt x="10883758" y="2497686"/>
                  <a:pt x="10883595" y="2471755"/>
                  <a:pt x="10865114" y="2468485"/>
                </a:cubicBezTo>
                <a:cubicBezTo>
                  <a:pt x="10863622" y="2440475"/>
                  <a:pt x="10863627" y="2414807"/>
                  <a:pt x="10879670" y="2403425"/>
                </a:cubicBezTo>
                <a:cubicBezTo>
                  <a:pt x="10885018" y="2399633"/>
                  <a:pt x="10892149" y="2397423"/>
                  <a:pt x="10901594" y="2397244"/>
                </a:cubicBezTo>
                <a:close/>
                <a:moveTo>
                  <a:pt x="11015854" y="2390823"/>
                </a:moveTo>
                <a:cubicBezTo>
                  <a:pt x="11043610" y="2392201"/>
                  <a:pt x="11065566" y="2431511"/>
                  <a:pt x="11037728" y="2467259"/>
                </a:cubicBezTo>
                <a:cubicBezTo>
                  <a:pt x="11029436" y="2465739"/>
                  <a:pt x="11021884" y="2459402"/>
                  <a:pt x="11012120" y="2467520"/>
                </a:cubicBezTo>
                <a:cubicBezTo>
                  <a:pt x="10980430" y="2451801"/>
                  <a:pt x="11001429" y="2425939"/>
                  <a:pt x="10987794" y="2403630"/>
                </a:cubicBezTo>
                <a:cubicBezTo>
                  <a:pt x="10996706" y="2394124"/>
                  <a:pt x="11006604" y="2390365"/>
                  <a:pt x="11015854" y="2390823"/>
                </a:cubicBezTo>
                <a:close/>
                <a:moveTo>
                  <a:pt x="195169" y="2388786"/>
                </a:moveTo>
                <a:cubicBezTo>
                  <a:pt x="199387" y="2386862"/>
                  <a:pt x="203989" y="2388146"/>
                  <a:pt x="208594" y="2390712"/>
                </a:cubicBezTo>
                <a:cubicBezTo>
                  <a:pt x="217794" y="2395843"/>
                  <a:pt x="226994" y="2406110"/>
                  <a:pt x="233129" y="2406110"/>
                </a:cubicBezTo>
                <a:cubicBezTo>
                  <a:pt x="226994" y="2406110"/>
                  <a:pt x="220862" y="2406110"/>
                  <a:pt x="196323" y="2406110"/>
                </a:cubicBezTo>
                <a:cubicBezTo>
                  <a:pt x="196323" y="2406110"/>
                  <a:pt x="196323" y="2406110"/>
                  <a:pt x="184050" y="2406110"/>
                </a:cubicBezTo>
                <a:cubicBezTo>
                  <a:pt x="187117" y="2395843"/>
                  <a:pt x="190952" y="2390712"/>
                  <a:pt x="195169" y="2388786"/>
                </a:cubicBezTo>
                <a:close/>
                <a:moveTo>
                  <a:pt x="12243317" y="2384580"/>
                </a:moveTo>
                <a:cubicBezTo>
                  <a:pt x="12248266" y="2383618"/>
                  <a:pt x="12253281" y="2384402"/>
                  <a:pt x="12258243" y="2386547"/>
                </a:cubicBezTo>
                <a:cubicBezTo>
                  <a:pt x="12288015" y="2399415"/>
                  <a:pt x="12315938" y="2461250"/>
                  <a:pt x="12316667" y="2488515"/>
                </a:cubicBezTo>
                <a:cubicBezTo>
                  <a:pt x="12272236" y="2512519"/>
                  <a:pt x="12234647" y="2431418"/>
                  <a:pt x="12228784" y="2393095"/>
                </a:cubicBezTo>
                <a:cubicBezTo>
                  <a:pt x="12233485" y="2388252"/>
                  <a:pt x="12238368" y="2385543"/>
                  <a:pt x="12243317" y="2384580"/>
                </a:cubicBezTo>
                <a:close/>
                <a:moveTo>
                  <a:pt x="10232674" y="2378415"/>
                </a:moveTo>
                <a:lnTo>
                  <a:pt x="10231738" y="2378419"/>
                </a:lnTo>
                <a:lnTo>
                  <a:pt x="10232333" y="2378535"/>
                </a:lnTo>
                <a:close/>
                <a:moveTo>
                  <a:pt x="10241197" y="2365882"/>
                </a:moveTo>
                <a:lnTo>
                  <a:pt x="10233392" y="2368206"/>
                </a:lnTo>
                <a:lnTo>
                  <a:pt x="10238518" y="2373433"/>
                </a:lnTo>
                <a:close/>
                <a:moveTo>
                  <a:pt x="748469" y="2365048"/>
                </a:moveTo>
                <a:cubicBezTo>
                  <a:pt x="773010" y="2365049"/>
                  <a:pt x="797550" y="2406108"/>
                  <a:pt x="785281" y="2365048"/>
                </a:cubicBezTo>
                <a:close/>
                <a:moveTo>
                  <a:pt x="11929539" y="2362261"/>
                </a:moveTo>
                <a:cubicBezTo>
                  <a:pt x="11940875" y="2362990"/>
                  <a:pt x="11945457" y="2374351"/>
                  <a:pt x="11950037" y="2385710"/>
                </a:cubicBezTo>
                <a:cubicBezTo>
                  <a:pt x="11934285" y="2388649"/>
                  <a:pt x="11940314" y="2411214"/>
                  <a:pt x="11921550" y="2402872"/>
                </a:cubicBezTo>
                <a:cubicBezTo>
                  <a:pt x="11915354" y="2395144"/>
                  <a:pt x="11912341" y="2383861"/>
                  <a:pt x="11915701" y="2365468"/>
                </a:cubicBezTo>
                <a:cubicBezTo>
                  <a:pt x="11921231" y="2362955"/>
                  <a:pt x="11925760" y="2362018"/>
                  <a:pt x="11929539" y="2362261"/>
                </a:cubicBezTo>
                <a:close/>
                <a:moveTo>
                  <a:pt x="10946077" y="2350230"/>
                </a:moveTo>
                <a:cubicBezTo>
                  <a:pt x="10955242" y="2407868"/>
                  <a:pt x="10955264" y="2452200"/>
                  <a:pt x="10954678" y="2504507"/>
                </a:cubicBezTo>
                <a:cubicBezTo>
                  <a:pt x="10915067" y="2491156"/>
                  <a:pt x="10900389" y="2372330"/>
                  <a:pt x="10946077" y="2350230"/>
                </a:cubicBezTo>
                <a:close/>
                <a:moveTo>
                  <a:pt x="10750283" y="2348159"/>
                </a:moveTo>
                <a:cubicBezTo>
                  <a:pt x="10758704" y="2347056"/>
                  <a:pt x="10768858" y="2350780"/>
                  <a:pt x="10779545" y="2357535"/>
                </a:cubicBezTo>
                <a:cubicBezTo>
                  <a:pt x="10811604" y="2377806"/>
                  <a:pt x="10848451" y="2425343"/>
                  <a:pt x="10857579" y="2451551"/>
                </a:cubicBezTo>
                <a:cubicBezTo>
                  <a:pt x="10852939" y="2458686"/>
                  <a:pt x="10848697" y="2461851"/>
                  <a:pt x="10844700" y="2462866"/>
                </a:cubicBezTo>
                <a:cubicBezTo>
                  <a:pt x="10832711" y="2465907"/>
                  <a:pt x="10822928" y="2449570"/>
                  <a:pt x="10811206" y="2462852"/>
                </a:cubicBezTo>
                <a:cubicBezTo>
                  <a:pt x="10800025" y="2404284"/>
                  <a:pt x="10764401" y="2395903"/>
                  <a:pt x="10750283" y="2348159"/>
                </a:cubicBezTo>
                <a:close/>
                <a:moveTo>
                  <a:pt x="1867689" y="2322333"/>
                </a:moveTo>
                <a:lnTo>
                  <a:pt x="1879352" y="2322335"/>
                </a:lnTo>
                <a:cubicBezTo>
                  <a:pt x="1879350" y="2341029"/>
                  <a:pt x="1879350" y="2341029"/>
                  <a:pt x="1879350" y="2341029"/>
                </a:cubicBezTo>
                <a:cubicBezTo>
                  <a:pt x="1867689" y="2341029"/>
                  <a:pt x="1867689" y="2341029"/>
                  <a:pt x="1867689" y="2341029"/>
                </a:cubicBezTo>
                <a:cubicBezTo>
                  <a:pt x="1867689" y="2341029"/>
                  <a:pt x="1856022" y="2341029"/>
                  <a:pt x="1856022" y="2341029"/>
                </a:cubicBezTo>
                <a:cubicBezTo>
                  <a:pt x="1832691" y="2322335"/>
                  <a:pt x="1821026" y="2322333"/>
                  <a:pt x="1786030" y="2341029"/>
                </a:cubicBezTo>
                <a:cubicBezTo>
                  <a:pt x="1774364" y="2322335"/>
                  <a:pt x="1751031" y="2322333"/>
                  <a:pt x="1774364" y="2322335"/>
                </a:cubicBezTo>
                <a:cubicBezTo>
                  <a:pt x="1809361" y="2322333"/>
                  <a:pt x="1832691" y="2322335"/>
                  <a:pt x="1867689" y="2322333"/>
                </a:cubicBezTo>
                <a:close/>
                <a:moveTo>
                  <a:pt x="12521139" y="2310229"/>
                </a:moveTo>
                <a:cubicBezTo>
                  <a:pt x="12528628" y="2329894"/>
                  <a:pt x="12539237" y="2354725"/>
                  <a:pt x="12526816" y="2365884"/>
                </a:cubicBezTo>
                <a:lnTo>
                  <a:pt x="12506677" y="2371524"/>
                </a:lnTo>
                <a:lnTo>
                  <a:pt x="12508003" y="2372375"/>
                </a:lnTo>
                <a:cubicBezTo>
                  <a:pt x="12521278" y="2388391"/>
                  <a:pt x="12528741" y="2414693"/>
                  <a:pt x="12533193" y="2447636"/>
                </a:cubicBezTo>
                <a:cubicBezTo>
                  <a:pt x="12520395" y="2448857"/>
                  <a:pt x="12509491" y="2447319"/>
                  <a:pt x="12500121" y="2443472"/>
                </a:cubicBezTo>
                <a:cubicBezTo>
                  <a:pt x="12472023" y="2431931"/>
                  <a:pt x="12457780" y="2399626"/>
                  <a:pt x="12447951" y="2358853"/>
                </a:cubicBezTo>
                <a:cubicBezTo>
                  <a:pt x="12461798" y="2354746"/>
                  <a:pt x="12473491" y="2354124"/>
                  <a:pt x="12483383" y="2356530"/>
                </a:cubicBezTo>
                <a:lnTo>
                  <a:pt x="12505666" y="2370875"/>
                </a:lnTo>
                <a:lnTo>
                  <a:pt x="12502588" y="2338991"/>
                </a:lnTo>
                <a:cubicBezTo>
                  <a:pt x="12500774" y="2327482"/>
                  <a:pt x="12499728" y="2316909"/>
                  <a:pt x="12504035" y="2311805"/>
                </a:cubicBezTo>
                <a:cubicBezTo>
                  <a:pt x="12506903" y="2308402"/>
                  <a:pt x="12512152" y="2307426"/>
                  <a:pt x="12521139" y="2310229"/>
                </a:cubicBezTo>
                <a:close/>
                <a:moveTo>
                  <a:pt x="11952348" y="2303250"/>
                </a:moveTo>
                <a:cubicBezTo>
                  <a:pt x="11964742" y="2303418"/>
                  <a:pt x="11978242" y="2319919"/>
                  <a:pt x="11992158" y="2333692"/>
                </a:cubicBezTo>
                <a:cubicBezTo>
                  <a:pt x="11988598" y="2343015"/>
                  <a:pt x="11983604" y="2347709"/>
                  <a:pt x="11978116" y="2349117"/>
                </a:cubicBezTo>
                <a:cubicBezTo>
                  <a:pt x="11973999" y="2350173"/>
                  <a:pt x="11969602" y="2349383"/>
                  <a:pt x="11965316" y="2347308"/>
                </a:cubicBezTo>
                <a:cubicBezTo>
                  <a:pt x="11952458" y="2341077"/>
                  <a:pt x="11940602" y="2323303"/>
                  <a:pt x="11940353" y="2309231"/>
                </a:cubicBezTo>
                <a:cubicBezTo>
                  <a:pt x="11944210" y="2304952"/>
                  <a:pt x="11948219" y="2303195"/>
                  <a:pt x="11952348" y="2303250"/>
                </a:cubicBezTo>
                <a:close/>
                <a:moveTo>
                  <a:pt x="11004019" y="2272231"/>
                </a:moveTo>
                <a:cubicBezTo>
                  <a:pt x="11008727" y="2273636"/>
                  <a:pt x="11013846" y="2276581"/>
                  <a:pt x="11019312" y="2281074"/>
                </a:cubicBezTo>
                <a:cubicBezTo>
                  <a:pt x="11012673" y="2312194"/>
                  <a:pt x="10996347" y="2318988"/>
                  <a:pt x="10974485" y="2301014"/>
                </a:cubicBezTo>
                <a:cubicBezTo>
                  <a:pt x="10977803" y="2285452"/>
                  <a:pt x="10983546" y="2275976"/>
                  <a:pt x="10991190" y="2272635"/>
                </a:cubicBezTo>
                <a:cubicBezTo>
                  <a:pt x="10995013" y="2270964"/>
                  <a:pt x="10999310" y="2270827"/>
                  <a:pt x="11004019" y="2272231"/>
                </a:cubicBezTo>
                <a:close/>
                <a:moveTo>
                  <a:pt x="10371722" y="2266250"/>
                </a:moveTo>
                <a:lnTo>
                  <a:pt x="10371042" y="2266252"/>
                </a:lnTo>
                <a:lnTo>
                  <a:pt x="10352092" y="2297564"/>
                </a:lnTo>
                <a:cubicBezTo>
                  <a:pt x="10333470" y="2320149"/>
                  <a:pt x="10311418" y="2338785"/>
                  <a:pt x="10287132" y="2352203"/>
                </a:cubicBezTo>
                <a:lnTo>
                  <a:pt x="10278529" y="2354764"/>
                </a:lnTo>
                <a:lnTo>
                  <a:pt x="10263348" y="2381292"/>
                </a:lnTo>
                <a:lnTo>
                  <a:pt x="10252120" y="2381238"/>
                </a:lnTo>
                <a:lnTo>
                  <a:pt x="10260241" y="2383783"/>
                </a:lnTo>
                <a:lnTo>
                  <a:pt x="10285731" y="2423908"/>
                </a:lnTo>
                <a:lnTo>
                  <a:pt x="10290065" y="2415807"/>
                </a:lnTo>
                <a:cubicBezTo>
                  <a:pt x="10290065" y="2415807"/>
                  <a:pt x="10301731" y="2415807"/>
                  <a:pt x="10301731" y="2415807"/>
                </a:cubicBezTo>
                <a:cubicBezTo>
                  <a:pt x="10313395" y="2415807"/>
                  <a:pt x="10313395" y="2415807"/>
                  <a:pt x="10313395" y="2415807"/>
                </a:cubicBezTo>
                <a:cubicBezTo>
                  <a:pt x="10313395" y="2425153"/>
                  <a:pt x="10310479" y="2429827"/>
                  <a:pt x="10303188" y="2432162"/>
                </a:cubicBezTo>
                <a:lnTo>
                  <a:pt x="10286570" y="2433228"/>
                </a:lnTo>
                <a:lnTo>
                  <a:pt x="10280367" y="2475118"/>
                </a:lnTo>
                <a:cubicBezTo>
                  <a:pt x="10270828" y="2487750"/>
                  <a:pt x="10253430" y="2494689"/>
                  <a:pt x="10226057" y="2489339"/>
                </a:cubicBezTo>
                <a:lnTo>
                  <a:pt x="10218554" y="2471890"/>
                </a:lnTo>
                <a:lnTo>
                  <a:pt x="10208407" y="2471888"/>
                </a:lnTo>
                <a:cubicBezTo>
                  <a:pt x="10196743" y="2471888"/>
                  <a:pt x="10196743" y="2471888"/>
                  <a:pt x="10196743" y="2453194"/>
                </a:cubicBezTo>
                <a:cubicBezTo>
                  <a:pt x="10208407" y="2453194"/>
                  <a:pt x="10208407" y="2453194"/>
                  <a:pt x="10208407" y="2453194"/>
                </a:cubicBezTo>
                <a:cubicBezTo>
                  <a:pt x="10196743" y="2453194"/>
                  <a:pt x="10161746" y="2453195"/>
                  <a:pt x="10173411" y="2434501"/>
                </a:cubicBezTo>
                <a:cubicBezTo>
                  <a:pt x="10173411" y="2434501"/>
                  <a:pt x="10161746" y="2434501"/>
                  <a:pt x="10161746" y="2434501"/>
                </a:cubicBezTo>
                <a:cubicBezTo>
                  <a:pt x="10161746" y="2434501"/>
                  <a:pt x="10138416" y="2434501"/>
                  <a:pt x="10115085" y="2434498"/>
                </a:cubicBezTo>
                <a:cubicBezTo>
                  <a:pt x="10126750" y="2453194"/>
                  <a:pt x="10150080" y="2471888"/>
                  <a:pt x="10173411" y="2471890"/>
                </a:cubicBezTo>
                <a:cubicBezTo>
                  <a:pt x="10173411" y="2471890"/>
                  <a:pt x="10185077" y="2471890"/>
                  <a:pt x="10185077" y="2471890"/>
                </a:cubicBezTo>
                <a:cubicBezTo>
                  <a:pt x="10196743" y="2471888"/>
                  <a:pt x="10196743" y="2471888"/>
                  <a:pt x="10196743" y="2471888"/>
                </a:cubicBezTo>
                <a:cubicBezTo>
                  <a:pt x="10196743" y="2471888"/>
                  <a:pt x="10196743" y="2471888"/>
                  <a:pt x="10208407" y="2471888"/>
                </a:cubicBezTo>
                <a:cubicBezTo>
                  <a:pt x="10196743" y="2490582"/>
                  <a:pt x="10243404" y="2490583"/>
                  <a:pt x="10208407" y="2490583"/>
                </a:cubicBezTo>
                <a:cubicBezTo>
                  <a:pt x="10208407" y="2490583"/>
                  <a:pt x="10208407" y="2490583"/>
                  <a:pt x="10220073" y="2490582"/>
                </a:cubicBezTo>
                <a:cubicBezTo>
                  <a:pt x="10231738" y="2490583"/>
                  <a:pt x="10231738" y="2490583"/>
                  <a:pt x="10231738" y="2490583"/>
                </a:cubicBezTo>
                <a:cubicBezTo>
                  <a:pt x="10231738" y="2490583"/>
                  <a:pt x="10231738" y="2490583"/>
                  <a:pt x="10243404" y="2490583"/>
                </a:cubicBezTo>
                <a:cubicBezTo>
                  <a:pt x="10243404" y="2490583"/>
                  <a:pt x="10243404" y="2490583"/>
                  <a:pt x="10255068" y="2490582"/>
                </a:cubicBezTo>
                <a:cubicBezTo>
                  <a:pt x="10255068" y="2490582"/>
                  <a:pt x="10266734" y="2490583"/>
                  <a:pt x="10266734" y="2490583"/>
                </a:cubicBezTo>
                <a:cubicBezTo>
                  <a:pt x="10278398" y="2509278"/>
                  <a:pt x="10243404" y="2509276"/>
                  <a:pt x="10278398" y="2509278"/>
                </a:cubicBezTo>
                <a:lnTo>
                  <a:pt x="10255068" y="2509278"/>
                </a:lnTo>
                <a:cubicBezTo>
                  <a:pt x="10266734" y="2509278"/>
                  <a:pt x="10266734" y="2509278"/>
                  <a:pt x="10255068" y="2527971"/>
                </a:cubicBezTo>
                <a:lnTo>
                  <a:pt x="10266732" y="2527971"/>
                </a:lnTo>
                <a:cubicBezTo>
                  <a:pt x="10266732" y="2527971"/>
                  <a:pt x="10266732" y="2527971"/>
                  <a:pt x="10266734" y="2546666"/>
                </a:cubicBezTo>
                <a:cubicBezTo>
                  <a:pt x="10278399" y="2527972"/>
                  <a:pt x="10278399" y="2527972"/>
                  <a:pt x="10266732" y="2527971"/>
                </a:cubicBezTo>
                <a:lnTo>
                  <a:pt x="10278399" y="2527972"/>
                </a:lnTo>
                <a:lnTo>
                  <a:pt x="10287149" y="2527971"/>
                </a:lnTo>
                <a:lnTo>
                  <a:pt x="10290065" y="2527971"/>
                </a:lnTo>
                <a:cubicBezTo>
                  <a:pt x="10290065" y="2527971"/>
                  <a:pt x="10290063" y="2546666"/>
                  <a:pt x="10290063" y="2546666"/>
                </a:cubicBezTo>
                <a:lnTo>
                  <a:pt x="10297356" y="2546666"/>
                </a:lnTo>
                <a:lnTo>
                  <a:pt x="10297903" y="2546664"/>
                </a:lnTo>
                <a:lnTo>
                  <a:pt x="10301731" y="2546664"/>
                </a:lnTo>
                <a:lnTo>
                  <a:pt x="10309360" y="2546664"/>
                </a:lnTo>
                <a:lnTo>
                  <a:pt x="10308092" y="2493756"/>
                </a:lnTo>
                <a:cubicBezTo>
                  <a:pt x="10315382" y="2497781"/>
                  <a:pt x="10321895" y="2506712"/>
                  <a:pt x="10327476" y="2518398"/>
                </a:cubicBezTo>
                <a:lnTo>
                  <a:pt x="10328004" y="2520253"/>
                </a:lnTo>
                <a:lnTo>
                  <a:pt x="10329435" y="2518624"/>
                </a:lnTo>
                <a:cubicBezTo>
                  <a:pt x="10336726" y="2513952"/>
                  <a:pt x="10348390" y="2509278"/>
                  <a:pt x="10348390" y="2509278"/>
                </a:cubicBezTo>
                <a:cubicBezTo>
                  <a:pt x="10371722" y="2490582"/>
                  <a:pt x="10313395" y="2490582"/>
                  <a:pt x="10325061" y="2471890"/>
                </a:cubicBezTo>
                <a:cubicBezTo>
                  <a:pt x="10336726" y="2471890"/>
                  <a:pt x="10348392" y="2471888"/>
                  <a:pt x="10360056" y="2471890"/>
                </a:cubicBezTo>
                <a:cubicBezTo>
                  <a:pt x="10371722" y="2453194"/>
                  <a:pt x="10313395" y="2453194"/>
                  <a:pt x="10313395" y="2434501"/>
                </a:cubicBezTo>
                <a:cubicBezTo>
                  <a:pt x="10325061" y="2434501"/>
                  <a:pt x="10336726" y="2453195"/>
                  <a:pt x="10348392" y="2434498"/>
                </a:cubicBezTo>
                <a:lnTo>
                  <a:pt x="10336726" y="2434501"/>
                </a:lnTo>
                <a:cubicBezTo>
                  <a:pt x="10383387" y="2434501"/>
                  <a:pt x="10360056" y="2415804"/>
                  <a:pt x="10383387" y="2415807"/>
                </a:cubicBezTo>
                <a:cubicBezTo>
                  <a:pt x="10360056" y="2415804"/>
                  <a:pt x="10360056" y="2415804"/>
                  <a:pt x="10325061" y="2415807"/>
                </a:cubicBezTo>
                <a:cubicBezTo>
                  <a:pt x="10325061" y="2415807"/>
                  <a:pt x="10336726" y="2397110"/>
                  <a:pt x="10301731" y="2397113"/>
                </a:cubicBezTo>
                <a:cubicBezTo>
                  <a:pt x="10290065" y="2397113"/>
                  <a:pt x="10290065" y="2397113"/>
                  <a:pt x="10290065" y="2397113"/>
                </a:cubicBezTo>
                <a:cubicBezTo>
                  <a:pt x="10278399" y="2397110"/>
                  <a:pt x="10278399" y="2397110"/>
                  <a:pt x="10278399" y="2397110"/>
                </a:cubicBezTo>
                <a:cubicBezTo>
                  <a:pt x="10313395" y="2378419"/>
                  <a:pt x="10290065" y="2359723"/>
                  <a:pt x="10278399" y="2359723"/>
                </a:cubicBezTo>
                <a:cubicBezTo>
                  <a:pt x="10278399" y="2359723"/>
                  <a:pt x="10290065" y="2359723"/>
                  <a:pt x="10290065" y="2359723"/>
                </a:cubicBezTo>
                <a:cubicBezTo>
                  <a:pt x="10290065" y="2359723"/>
                  <a:pt x="10301731" y="2359723"/>
                  <a:pt x="10301731" y="2359723"/>
                </a:cubicBezTo>
                <a:cubicBezTo>
                  <a:pt x="10325061" y="2359722"/>
                  <a:pt x="10333810" y="2359722"/>
                  <a:pt x="10342558" y="2362060"/>
                </a:cubicBezTo>
                <a:lnTo>
                  <a:pt x="10344314" y="2362762"/>
                </a:lnTo>
                <a:lnTo>
                  <a:pt x="10344374" y="2362554"/>
                </a:lnTo>
                <a:cubicBezTo>
                  <a:pt x="10350384" y="2354102"/>
                  <a:pt x="10359000" y="2347966"/>
                  <a:pt x="10369887" y="2342784"/>
                </a:cubicBezTo>
                <a:cubicBezTo>
                  <a:pt x="10372837" y="2346464"/>
                  <a:pt x="10374144" y="2353722"/>
                  <a:pt x="10374658" y="2361867"/>
                </a:cubicBezTo>
                <a:lnTo>
                  <a:pt x="10374662" y="2374922"/>
                </a:lnTo>
                <a:lnTo>
                  <a:pt x="10383387" y="2378419"/>
                </a:lnTo>
                <a:cubicBezTo>
                  <a:pt x="10395053" y="2378419"/>
                  <a:pt x="10406719" y="2378415"/>
                  <a:pt x="10406719" y="2359722"/>
                </a:cubicBezTo>
                <a:lnTo>
                  <a:pt x="10409635" y="2359722"/>
                </a:lnTo>
                <a:lnTo>
                  <a:pt x="10416926" y="2359723"/>
                </a:lnTo>
                <a:lnTo>
                  <a:pt x="10420127" y="2359723"/>
                </a:lnTo>
                <a:lnTo>
                  <a:pt x="10394735" y="2328064"/>
                </a:lnTo>
                <a:lnTo>
                  <a:pt x="10392995" y="2322333"/>
                </a:lnTo>
                <a:lnTo>
                  <a:pt x="10371720" y="2322335"/>
                </a:lnTo>
                <a:cubicBezTo>
                  <a:pt x="10371720" y="2322335"/>
                  <a:pt x="10371720" y="2322335"/>
                  <a:pt x="10360056" y="2322335"/>
                </a:cubicBezTo>
                <a:cubicBezTo>
                  <a:pt x="10348392" y="2322335"/>
                  <a:pt x="10348392" y="2322335"/>
                  <a:pt x="10348392" y="2322335"/>
                </a:cubicBezTo>
                <a:cubicBezTo>
                  <a:pt x="10354222" y="2322335"/>
                  <a:pt x="10360056" y="2317661"/>
                  <a:pt x="10367347" y="2312987"/>
                </a:cubicBezTo>
                <a:lnTo>
                  <a:pt x="10388032" y="2306007"/>
                </a:lnTo>
                <a:lnTo>
                  <a:pt x="10381631" y="2284946"/>
                </a:lnTo>
                <a:lnTo>
                  <a:pt x="10371722" y="2284946"/>
                </a:lnTo>
                <a:cubicBezTo>
                  <a:pt x="10371722" y="2284946"/>
                  <a:pt x="10371722" y="2284946"/>
                  <a:pt x="10371722" y="2266250"/>
                </a:cubicBezTo>
                <a:close/>
                <a:moveTo>
                  <a:pt x="12690194" y="2262975"/>
                </a:moveTo>
                <a:cubicBezTo>
                  <a:pt x="12716047" y="2260940"/>
                  <a:pt x="12752993" y="2298495"/>
                  <a:pt x="12760506" y="2319810"/>
                </a:cubicBezTo>
                <a:cubicBezTo>
                  <a:pt x="12732962" y="2357106"/>
                  <a:pt x="12683768" y="2308253"/>
                  <a:pt x="12669543" y="2280277"/>
                </a:cubicBezTo>
                <a:cubicBezTo>
                  <a:pt x="12674193" y="2268732"/>
                  <a:pt x="12681578" y="2263653"/>
                  <a:pt x="12690194" y="2262975"/>
                </a:cubicBezTo>
                <a:close/>
                <a:moveTo>
                  <a:pt x="12601800" y="2259923"/>
                </a:moveTo>
                <a:cubicBezTo>
                  <a:pt x="12607058" y="2258464"/>
                  <a:pt x="12613529" y="2258851"/>
                  <a:pt x="12621319" y="2261630"/>
                </a:cubicBezTo>
                <a:cubicBezTo>
                  <a:pt x="12653666" y="2295524"/>
                  <a:pt x="12670735" y="2329555"/>
                  <a:pt x="12647358" y="2369648"/>
                </a:cubicBezTo>
                <a:cubicBezTo>
                  <a:pt x="12641966" y="2363999"/>
                  <a:pt x="12637171" y="2369739"/>
                  <a:pt x="12632376" y="2375477"/>
                </a:cubicBezTo>
                <a:cubicBezTo>
                  <a:pt x="12598759" y="2372040"/>
                  <a:pt x="12577666" y="2314506"/>
                  <a:pt x="12584747" y="2281646"/>
                </a:cubicBezTo>
                <a:cubicBezTo>
                  <a:pt x="12587109" y="2270691"/>
                  <a:pt x="12592599" y="2262478"/>
                  <a:pt x="12601800" y="2259923"/>
                </a:cubicBezTo>
                <a:close/>
                <a:moveTo>
                  <a:pt x="10390953" y="2249747"/>
                </a:moveTo>
                <a:lnTo>
                  <a:pt x="10390678" y="2249894"/>
                </a:lnTo>
                <a:lnTo>
                  <a:pt x="10390754" y="2250172"/>
                </a:lnTo>
                <a:close/>
                <a:moveTo>
                  <a:pt x="12520017" y="2236148"/>
                </a:moveTo>
                <a:cubicBezTo>
                  <a:pt x="12529997" y="2236240"/>
                  <a:pt x="12540832" y="2240482"/>
                  <a:pt x="12550364" y="2250521"/>
                </a:cubicBezTo>
                <a:cubicBezTo>
                  <a:pt x="12551271" y="2267863"/>
                  <a:pt x="12527368" y="2302789"/>
                  <a:pt x="12511937" y="2302927"/>
                </a:cubicBezTo>
                <a:cubicBezTo>
                  <a:pt x="12489921" y="2287940"/>
                  <a:pt x="12484460" y="2271175"/>
                  <a:pt x="12488243" y="2258192"/>
                </a:cubicBezTo>
                <a:cubicBezTo>
                  <a:pt x="12492026" y="2245210"/>
                  <a:pt x="12505054" y="2236010"/>
                  <a:pt x="12520017" y="2236148"/>
                </a:cubicBezTo>
                <a:close/>
                <a:moveTo>
                  <a:pt x="10402035" y="2226129"/>
                </a:moveTo>
                <a:lnTo>
                  <a:pt x="10397967" y="2228862"/>
                </a:lnTo>
                <a:cubicBezTo>
                  <a:pt x="10396510" y="2231199"/>
                  <a:pt x="10395781" y="2233537"/>
                  <a:pt x="10391042" y="2236458"/>
                </a:cubicBezTo>
                <a:lnTo>
                  <a:pt x="10388528" y="2237361"/>
                </a:lnTo>
                <a:lnTo>
                  <a:pt x="10382356" y="2247556"/>
                </a:lnTo>
                <a:lnTo>
                  <a:pt x="10383387" y="2247556"/>
                </a:lnTo>
                <a:lnTo>
                  <a:pt x="10391980" y="2247558"/>
                </a:lnTo>
                <a:close/>
                <a:moveTo>
                  <a:pt x="12409715" y="2211543"/>
                </a:moveTo>
                <a:cubicBezTo>
                  <a:pt x="12415173" y="2211961"/>
                  <a:pt x="12419885" y="2214089"/>
                  <a:pt x="12423989" y="2217822"/>
                </a:cubicBezTo>
                <a:lnTo>
                  <a:pt x="12430062" y="2231270"/>
                </a:lnTo>
                <a:lnTo>
                  <a:pt x="12434879" y="2231555"/>
                </a:lnTo>
                <a:cubicBezTo>
                  <a:pt x="12442583" y="2235675"/>
                  <a:pt x="12449220" y="2243248"/>
                  <a:pt x="12452771" y="2253700"/>
                </a:cubicBezTo>
                <a:cubicBezTo>
                  <a:pt x="12459150" y="2287601"/>
                  <a:pt x="12427913" y="2271304"/>
                  <a:pt x="12426239" y="2296638"/>
                </a:cubicBezTo>
                <a:cubicBezTo>
                  <a:pt x="12409301" y="2292170"/>
                  <a:pt x="12410137" y="2279500"/>
                  <a:pt x="12388754" y="2277083"/>
                </a:cubicBezTo>
                <a:cubicBezTo>
                  <a:pt x="12388688" y="2261762"/>
                  <a:pt x="12391868" y="2250314"/>
                  <a:pt x="12396874" y="2242345"/>
                </a:cubicBezTo>
                <a:lnTo>
                  <a:pt x="12402713" y="2237144"/>
                </a:lnTo>
                <a:lnTo>
                  <a:pt x="12390967" y="2215524"/>
                </a:lnTo>
                <a:cubicBezTo>
                  <a:pt x="12398053" y="2212417"/>
                  <a:pt x="12404257" y="2211125"/>
                  <a:pt x="12409715" y="2211543"/>
                </a:cubicBezTo>
                <a:close/>
                <a:moveTo>
                  <a:pt x="12170888" y="2193689"/>
                </a:moveTo>
                <a:cubicBezTo>
                  <a:pt x="12182675" y="2189919"/>
                  <a:pt x="12193866" y="2190113"/>
                  <a:pt x="12203464" y="2195062"/>
                </a:cubicBezTo>
                <a:cubicBezTo>
                  <a:pt x="12213061" y="2200015"/>
                  <a:pt x="12221070" y="2209718"/>
                  <a:pt x="12226488" y="2224967"/>
                </a:cubicBezTo>
                <a:lnTo>
                  <a:pt x="12220007" y="2235555"/>
                </a:lnTo>
                <a:lnTo>
                  <a:pt x="12241116" y="2237669"/>
                </a:lnTo>
                <a:cubicBezTo>
                  <a:pt x="12256323" y="2242278"/>
                  <a:pt x="12270418" y="2249711"/>
                  <a:pt x="12281018" y="2259284"/>
                </a:cubicBezTo>
                <a:lnTo>
                  <a:pt x="12288035" y="2272053"/>
                </a:lnTo>
                <a:lnTo>
                  <a:pt x="12290379" y="2216972"/>
                </a:lnTo>
                <a:cubicBezTo>
                  <a:pt x="12336560" y="2220420"/>
                  <a:pt x="12357140" y="2236628"/>
                  <a:pt x="12362662" y="2255381"/>
                </a:cubicBezTo>
                <a:lnTo>
                  <a:pt x="12357650" y="2271883"/>
                </a:lnTo>
                <a:lnTo>
                  <a:pt x="12373525" y="2273959"/>
                </a:lnTo>
                <a:cubicBezTo>
                  <a:pt x="12380751" y="2293846"/>
                  <a:pt x="12370705" y="2305975"/>
                  <a:pt x="12359473" y="2307669"/>
                </a:cubicBezTo>
                <a:lnTo>
                  <a:pt x="12348024" y="2303577"/>
                </a:lnTo>
                <a:lnTo>
                  <a:pt x="12347162" y="2306417"/>
                </a:lnTo>
                <a:cubicBezTo>
                  <a:pt x="12334551" y="2320051"/>
                  <a:pt x="12317392" y="2327501"/>
                  <a:pt x="12304370" y="2320349"/>
                </a:cubicBezTo>
                <a:lnTo>
                  <a:pt x="12295847" y="2305162"/>
                </a:lnTo>
                <a:lnTo>
                  <a:pt x="12279810" y="2350068"/>
                </a:lnTo>
                <a:cubicBezTo>
                  <a:pt x="12236323" y="2394473"/>
                  <a:pt x="12139693" y="2394220"/>
                  <a:pt x="12142399" y="2269873"/>
                </a:cubicBezTo>
                <a:cubicBezTo>
                  <a:pt x="12145329" y="2261602"/>
                  <a:pt x="12149902" y="2254832"/>
                  <a:pt x="12155667" y="2249433"/>
                </a:cubicBezTo>
                <a:lnTo>
                  <a:pt x="12173698" y="2241818"/>
                </a:lnTo>
                <a:lnTo>
                  <a:pt x="12168742" y="2218435"/>
                </a:lnTo>
                <a:cubicBezTo>
                  <a:pt x="12167546" y="2208911"/>
                  <a:pt x="12167784" y="2200341"/>
                  <a:pt x="12170888" y="2193689"/>
                </a:cubicBezTo>
                <a:close/>
                <a:moveTo>
                  <a:pt x="12167107" y="2170728"/>
                </a:moveTo>
                <a:cubicBezTo>
                  <a:pt x="12172770" y="2183284"/>
                  <a:pt x="12169381" y="2207098"/>
                  <a:pt x="12158440" y="2214170"/>
                </a:cubicBezTo>
                <a:cubicBezTo>
                  <a:pt x="12143721" y="2212873"/>
                  <a:pt x="12143593" y="2202146"/>
                  <a:pt x="12134408" y="2202678"/>
                </a:cubicBezTo>
                <a:cubicBezTo>
                  <a:pt x="12137795" y="2178867"/>
                  <a:pt x="12148739" y="2171790"/>
                  <a:pt x="12167107" y="2170728"/>
                </a:cubicBezTo>
                <a:close/>
                <a:moveTo>
                  <a:pt x="10572893" y="2159702"/>
                </a:moveTo>
                <a:cubicBezTo>
                  <a:pt x="10578953" y="2160033"/>
                  <a:pt x="10585012" y="2160365"/>
                  <a:pt x="10591073" y="2160696"/>
                </a:cubicBezTo>
                <a:cubicBezTo>
                  <a:pt x="10590963" y="2175015"/>
                  <a:pt x="10590857" y="2189332"/>
                  <a:pt x="10578739" y="2188670"/>
                </a:cubicBezTo>
                <a:cubicBezTo>
                  <a:pt x="10575789" y="2177764"/>
                  <a:pt x="10569726" y="2177432"/>
                  <a:pt x="10572893" y="2159702"/>
                </a:cubicBezTo>
                <a:close/>
                <a:moveTo>
                  <a:pt x="11850295" y="2150006"/>
                </a:moveTo>
                <a:cubicBezTo>
                  <a:pt x="11853947" y="2164016"/>
                  <a:pt x="11859660" y="2173613"/>
                  <a:pt x="11859427" y="2185030"/>
                </a:cubicBezTo>
                <a:cubicBezTo>
                  <a:pt x="11841363" y="2201913"/>
                  <a:pt x="11827878" y="2187126"/>
                  <a:pt x="11824456" y="2161697"/>
                </a:cubicBezTo>
                <a:cubicBezTo>
                  <a:pt x="11832461" y="2155465"/>
                  <a:pt x="11840464" y="2149232"/>
                  <a:pt x="11850295" y="2150006"/>
                </a:cubicBezTo>
                <a:close/>
                <a:moveTo>
                  <a:pt x="11940879" y="2143411"/>
                </a:moveTo>
                <a:lnTo>
                  <a:pt x="11930141" y="2146028"/>
                </a:lnTo>
                <a:lnTo>
                  <a:pt x="11935377" y="2154398"/>
                </a:lnTo>
                <a:lnTo>
                  <a:pt x="11936972" y="2192823"/>
                </a:lnTo>
                <a:lnTo>
                  <a:pt x="11946622" y="2184744"/>
                </a:lnTo>
                <a:lnTo>
                  <a:pt x="11936316" y="2166142"/>
                </a:lnTo>
                <a:close/>
                <a:moveTo>
                  <a:pt x="10410390" y="2135390"/>
                </a:moveTo>
                <a:lnTo>
                  <a:pt x="10410930" y="2154087"/>
                </a:lnTo>
                <a:lnTo>
                  <a:pt x="10418383" y="2154084"/>
                </a:lnTo>
                <a:lnTo>
                  <a:pt x="10425746" y="2154087"/>
                </a:lnTo>
                <a:lnTo>
                  <a:pt x="10427235" y="2150368"/>
                </a:lnTo>
                <a:lnTo>
                  <a:pt x="10434717" y="2149097"/>
                </a:lnTo>
                <a:lnTo>
                  <a:pt x="10438798" y="2144739"/>
                </a:lnTo>
                <a:cubicBezTo>
                  <a:pt x="10438797" y="2140067"/>
                  <a:pt x="10435882" y="2135392"/>
                  <a:pt x="10430049" y="2135392"/>
                </a:cubicBezTo>
                <a:lnTo>
                  <a:pt x="10419842" y="2135392"/>
                </a:lnTo>
                <a:close/>
                <a:moveTo>
                  <a:pt x="1917068" y="2120909"/>
                </a:moveTo>
                <a:lnTo>
                  <a:pt x="1904913" y="2123815"/>
                </a:lnTo>
                <a:lnTo>
                  <a:pt x="1902366" y="2135392"/>
                </a:lnTo>
                <a:lnTo>
                  <a:pt x="1914350" y="2135390"/>
                </a:lnTo>
                <a:lnTo>
                  <a:pt x="1943877" y="2135392"/>
                </a:lnTo>
                <a:lnTo>
                  <a:pt x="1946064" y="2135392"/>
                </a:lnTo>
                <a:lnTo>
                  <a:pt x="1949343" y="2135392"/>
                </a:lnTo>
                <a:close/>
                <a:moveTo>
                  <a:pt x="85893" y="2118680"/>
                </a:moveTo>
                <a:cubicBezTo>
                  <a:pt x="110432" y="2118680"/>
                  <a:pt x="98161" y="2159741"/>
                  <a:pt x="122703" y="2159741"/>
                </a:cubicBezTo>
                <a:lnTo>
                  <a:pt x="85893" y="2159741"/>
                </a:lnTo>
                <a:cubicBezTo>
                  <a:pt x="73620" y="2159741"/>
                  <a:pt x="73620" y="2159741"/>
                  <a:pt x="61350" y="2159743"/>
                </a:cubicBezTo>
                <a:cubicBezTo>
                  <a:pt x="61350" y="2159743"/>
                  <a:pt x="85893" y="2159741"/>
                  <a:pt x="85893" y="2118680"/>
                </a:cubicBezTo>
                <a:close/>
                <a:moveTo>
                  <a:pt x="12290360" y="2097835"/>
                </a:moveTo>
                <a:cubicBezTo>
                  <a:pt x="12294793" y="2097625"/>
                  <a:pt x="12298810" y="2098444"/>
                  <a:pt x="12301838" y="2100596"/>
                </a:cubicBezTo>
                <a:cubicBezTo>
                  <a:pt x="12303514" y="2108308"/>
                  <a:pt x="12305193" y="2116022"/>
                  <a:pt x="12306871" y="2123730"/>
                </a:cubicBezTo>
                <a:cubicBezTo>
                  <a:pt x="12291040" y="2145065"/>
                  <a:pt x="12265462" y="2152949"/>
                  <a:pt x="12254714" y="2119235"/>
                </a:cubicBezTo>
                <a:cubicBezTo>
                  <a:pt x="12260021" y="2108343"/>
                  <a:pt x="12277061" y="2098462"/>
                  <a:pt x="12290360" y="2097835"/>
                </a:cubicBezTo>
                <a:close/>
                <a:moveTo>
                  <a:pt x="12886615" y="2088734"/>
                </a:moveTo>
                <a:cubicBezTo>
                  <a:pt x="12910789" y="2108174"/>
                  <a:pt x="12930451" y="2098355"/>
                  <a:pt x="12943126" y="2125636"/>
                </a:cubicBezTo>
                <a:cubicBezTo>
                  <a:pt x="12928461" y="2174714"/>
                  <a:pt x="12877961" y="2161332"/>
                  <a:pt x="12873162" y="2127638"/>
                </a:cubicBezTo>
                <a:cubicBezTo>
                  <a:pt x="12871560" y="2116404"/>
                  <a:pt x="12875040" y="2102919"/>
                  <a:pt x="12886615" y="2088734"/>
                </a:cubicBezTo>
                <a:close/>
                <a:moveTo>
                  <a:pt x="24542" y="2077619"/>
                </a:moveTo>
                <a:cubicBezTo>
                  <a:pt x="24542" y="2077619"/>
                  <a:pt x="24542" y="2077619"/>
                  <a:pt x="24542" y="2118682"/>
                </a:cubicBezTo>
                <a:cubicBezTo>
                  <a:pt x="24542" y="2118682"/>
                  <a:pt x="24542" y="2118682"/>
                  <a:pt x="12273" y="2118680"/>
                </a:cubicBezTo>
                <a:cubicBezTo>
                  <a:pt x="12273" y="2118680"/>
                  <a:pt x="0" y="2118682"/>
                  <a:pt x="0" y="2118682"/>
                </a:cubicBezTo>
                <a:cubicBezTo>
                  <a:pt x="0" y="2118682"/>
                  <a:pt x="0" y="2118682"/>
                  <a:pt x="0" y="2077621"/>
                </a:cubicBezTo>
                <a:close/>
                <a:moveTo>
                  <a:pt x="11427253" y="2056799"/>
                </a:moveTo>
                <a:cubicBezTo>
                  <a:pt x="11446551" y="2063511"/>
                  <a:pt x="11466510" y="2057424"/>
                  <a:pt x="11473635" y="2068045"/>
                </a:cubicBezTo>
                <a:cubicBezTo>
                  <a:pt x="11476008" y="2071585"/>
                  <a:pt x="11476958" y="2076984"/>
                  <a:pt x="11475984" y="2085331"/>
                </a:cubicBezTo>
                <a:cubicBezTo>
                  <a:pt x="11463215" y="2089580"/>
                  <a:pt x="11411945" y="2089126"/>
                  <a:pt x="11427253" y="2056799"/>
                </a:cubicBezTo>
                <a:close/>
                <a:moveTo>
                  <a:pt x="12389687" y="2036758"/>
                </a:moveTo>
                <a:cubicBezTo>
                  <a:pt x="12398274" y="2037207"/>
                  <a:pt x="12408174" y="2039709"/>
                  <a:pt x="12427124" y="2039049"/>
                </a:cubicBezTo>
                <a:cubicBezTo>
                  <a:pt x="12443624" y="2082229"/>
                  <a:pt x="12351039" y="2093246"/>
                  <a:pt x="12360110" y="2046780"/>
                </a:cubicBezTo>
                <a:cubicBezTo>
                  <a:pt x="12373819" y="2037912"/>
                  <a:pt x="12381098" y="2036310"/>
                  <a:pt x="12389687" y="2036758"/>
                </a:cubicBezTo>
                <a:close/>
                <a:moveTo>
                  <a:pt x="1705529" y="2036556"/>
                </a:moveTo>
                <a:cubicBezTo>
                  <a:pt x="1705529" y="2036556"/>
                  <a:pt x="1705529" y="2077621"/>
                  <a:pt x="1705529" y="2077621"/>
                </a:cubicBezTo>
                <a:cubicBezTo>
                  <a:pt x="1705529" y="2077621"/>
                  <a:pt x="1680988" y="2077621"/>
                  <a:pt x="1668717" y="2077619"/>
                </a:cubicBezTo>
                <a:cubicBezTo>
                  <a:pt x="1619635" y="2077619"/>
                  <a:pt x="1595097" y="2077619"/>
                  <a:pt x="1546018" y="2077619"/>
                </a:cubicBezTo>
                <a:cubicBezTo>
                  <a:pt x="1546018" y="2077619"/>
                  <a:pt x="1496937" y="2077619"/>
                  <a:pt x="1496937" y="2077619"/>
                </a:cubicBezTo>
                <a:cubicBezTo>
                  <a:pt x="1460129" y="2077619"/>
                  <a:pt x="1460129" y="2077619"/>
                  <a:pt x="1435588" y="2077621"/>
                </a:cubicBezTo>
                <a:cubicBezTo>
                  <a:pt x="1460129" y="2118682"/>
                  <a:pt x="1472399" y="2118680"/>
                  <a:pt x="1496937" y="2118682"/>
                </a:cubicBezTo>
                <a:cubicBezTo>
                  <a:pt x="1521477" y="2159743"/>
                  <a:pt x="1472399" y="2159741"/>
                  <a:pt x="1447861" y="2159741"/>
                </a:cubicBezTo>
                <a:cubicBezTo>
                  <a:pt x="1423317" y="2159743"/>
                  <a:pt x="1386507" y="2118682"/>
                  <a:pt x="1349699" y="2159743"/>
                </a:cubicBezTo>
                <a:cubicBezTo>
                  <a:pt x="1337428" y="2159743"/>
                  <a:pt x="1325159" y="2159741"/>
                  <a:pt x="1312886" y="2118680"/>
                </a:cubicBezTo>
                <a:cubicBezTo>
                  <a:pt x="1276079" y="2118680"/>
                  <a:pt x="1288349" y="2159743"/>
                  <a:pt x="1251539" y="2159743"/>
                </a:cubicBezTo>
                <a:cubicBezTo>
                  <a:pt x="1251539" y="2159743"/>
                  <a:pt x="1239269" y="2159743"/>
                  <a:pt x="1239269" y="2118680"/>
                </a:cubicBezTo>
                <a:cubicBezTo>
                  <a:pt x="1226998" y="2159741"/>
                  <a:pt x="1202459" y="2118682"/>
                  <a:pt x="1202459" y="2159741"/>
                </a:cubicBezTo>
                <a:cubicBezTo>
                  <a:pt x="1214729" y="2159743"/>
                  <a:pt x="1226998" y="2159741"/>
                  <a:pt x="1226998" y="2159741"/>
                </a:cubicBezTo>
                <a:cubicBezTo>
                  <a:pt x="1220863" y="2159741"/>
                  <a:pt x="1230066" y="2159741"/>
                  <a:pt x="1245403" y="2159741"/>
                </a:cubicBezTo>
                <a:lnTo>
                  <a:pt x="1251539" y="2159743"/>
                </a:lnTo>
                <a:lnTo>
                  <a:pt x="1300618" y="2159743"/>
                </a:lnTo>
                <a:cubicBezTo>
                  <a:pt x="1300618" y="2200803"/>
                  <a:pt x="1312886" y="2200803"/>
                  <a:pt x="1337428" y="2200802"/>
                </a:cubicBezTo>
                <a:lnTo>
                  <a:pt x="1325159" y="2200803"/>
                </a:lnTo>
                <a:lnTo>
                  <a:pt x="1317491" y="2200803"/>
                </a:lnTo>
                <a:lnTo>
                  <a:pt x="1312886" y="2200803"/>
                </a:lnTo>
                <a:lnTo>
                  <a:pt x="1300618" y="2200803"/>
                </a:lnTo>
                <a:cubicBezTo>
                  <a:pt x="1288349" y="2241862"/>
                  <a:pt x="1288349" y="2241862"/>
                  <a:pt x="1300618" y="2241862"/>
                </a:cubicBezTo>
                <a:cubicBezTo>
                  <a:pt x="1312886" y="2241865"/>
                  <a:pt x="1349699" y="2241862"/>
                  <a:pt x="1349699" y="2241862"/>
                </a:cubicBezTo>
                <a:cubicBezTo>
                  <a:pt x="1411048" y="2241865"/>
                  <a:pt x="1386509" y="2241862"/>
                  <a:pt x="1447861" y="2282926"/>
                </a:cubicBezTo>
                <a:cubicBezTo>
                  <a:pt x="1460127" y="2241865"/>
                  <a:pt x="1484667" y="2282926"/>
                  <a:pt x="1509210" y="2282928"/>
                </a:cubicBezTo>
                <a:cubicBezTo>
                  <a:pt x="1509210" y="2241865"/>
                  <a:pt x="1509210" y="2241865"/>
                  <a:pt x="1533749" y="2200803"/>
                </a:cubicBezTo>
                <a:cubicBezTo>
                  <a:pt x="1558287" y="2200803"/>
                  <a:pt x="1558287" y="2241862"/>
                  <a:pt x="1570557" y="2241862"/>
                </a:cubicBezTo>
                <a:cubicBezTo>
                  <a:pt x="1582828" y="2241865"/>
                  <a:pt x="1582826" y="2200803"/>
                  <a:pt x="1582826" y="2200803"/>
                </a:cubicBezTo>
                <a:cubicBezTo>
                  <a:pt x="1619638" y="2241865"/>
                  <a:pt x="1631907" y="2241862"/>
                  <a:pt x="1644178" y="2241862"/>
                </a:cubicBezTo>
                <a:cubicBezTo>
                  <a:pt x="1668717" y="2241865"/>
                  <a:pt x="1705529" y="2200802"/>
                  <a:pt x="1742337" y="2200802"/>
                </a:cubicBezTo>
                <a:cubicBezTo>
                  <a:pt x="1742337" y="2200802"/>
                  <a:pt x="1742337" y="2200802"/>
                  <a:pt x="1754606" y="2200802"/>
                </a:cubicBezTo>
                <a:cubicBezTo>
                  <a:pt x="1754606" y="2200802"/>
                  <a:pt x="1754606" y="2211068"/>
                  <a:pt x="1754606" y="2221332"/>
                </a:cubicBezTo>
                <a:lnTo>
                  <a:pt x="1754606" y="2223118"/>
                </a:lnTo>
                <a:lnTo>
                  <a:pt x="1764157" y="2219518"/>
                </a:lnTo>
                <a:cubicBezTo>
                  <a:pt x="1771450" y="2214842"/>
                  <a:pt x="1780197" y="2210168"/>
                  <a:pt x="1797694" y="2210168"/>
                </a:cubicBezTo>
                <a:cubicBezTo>
                  <a:pt x="1797694" y="2210168"/>
                  <a:pt x="1809361" y="2210170"/>
                  <a:pt x="1809361" y="2210170"/>
                </a:cubicBezTo>
                <a:cubicBezTo>
                  <a:pt x="1821026" y="2210170"/>
                  <a:pt x="1821026" y="2210170"/>
                  <a:pt x="1821026" y="2210170"/>
                </a:cubicBezTo>
                <a:cubicBezTo>
                  <a:pt x="1809361" y="2228863"/>
                  <a:pt x="1832691" y="2228863"/>
                  <a:pt x="1867689" y="2228863"/>
                </a:cubicBezTo>
                <a:cubicBezTo>
                  <a:pt x="1891019" y="2228863"/>
                  <a:pt x="1879352" y="2228862"/>
                  <a:pt x="1902684" y="2247558"/>
                </a:cubicBezTo>
                <a:cubicBezTo>
                  <a:pt x="1879352" y="2247556"/>
                  <a:pt x="1879352" y="2228862"/>
                  <a:pt x="1844358" y="2228862"/>
                </a:cubicBezTo>
                <a:cubicBezTo>
                  <a:pt x="1832691" y="2247558"/>
                  <a:pt x="1844358" y="2247558"/>
                  <a:pt x="1844358" y="2247558"/>
                </a:cubicBezTo>
                <a:cubicBezTo>
                  <a:pt x="1856022" y="2247556"/>
                  <a:pt x="1879352" y="2247556"/>
                  <a:pt x="1879352" y="2247556"/>
                </a:cubicBezTo>
                <a:cubicBezTo>
                  <a:pt x="1926015" y="2247556"/>
                  <a:pt x="1972677" y="2247558"/>
                  <a:pt x="1961010" y="2266250"/>
                </a:cubicBezTo>
                <a:cubicBezTo>
                  <a:pt x="1984341" y="2247558"/>
                  <a:pt x="1984341" y="2247558"/>
                  <a:pt x="2019338" y="2247556"/>
                </a:cubicBezTo>
                <a:cubicBezTo>
                  <a:pt x="2019338" y="2266250"/>
                  <a:pt x="2031002" y="2266250"/>
                  <a:pt x="2054334" y="2266252"/>
                </a:cubicBezTo>
                <a:cubicBezTo>
                  <a:pt x="2077664" y="2247556"/>
                  <a:pt x="2100995" y="2266250"/>
                  <a:pt x="2124325" y="2266252"/>
                </a:cubicBezTo>
                <a:cubicBezTo>
                  <a:pt x="2089331" y="2266250"/>
                  <a:pt x="2135990" y="2266250"/>
                  <a:pt x="2112660" y="2284945"/>
                </a:cubicBezTo>
                <a:cubicBezTo>
                  <a:pt x="2089331" y="2266250"/>
                  <a:pt x="2042667" y="2266250"/>
                  <a:pt x="2019338" y="2284945"/>
                </a:cubicBezTo>
                <a:cubicBezTo>
                  <a:pt x="1996006" y="2266252"/>
                  <a:pt x="1984343" y="2266252"/>
                  <a:pt x="1914350" y="2266252"/>
                </a:cubicBezTo>
                <a:lnTo>
                  <a:pt x="1858939" y="2266250"/>
                </a:lnTo>
                <a:lnTo>
                  <a:pt x="1856022" y="2266250"/>
                </a:lnTo>
                <a:lnTo>
                  <a:pt x="1844358" y="2266252"/>
                </a:lnTo>
                <a:cubicBezTo>
                  <a:pt x="1844358" y="2266252"/>
                  <a:pt x="1844358" y="2266252"/>
                  <a:pt x="1844358" y="2284946"/>
                </a:cubicBezTo>
                <a:cubicBezTo>
                  <a:pt x="1844358" y="2284946"/>
                  <a:pt x="1844358" y="2284946"/>
                  <a:pt x="1832691" y="2284946"/>
                </a:cubicBezTo>
                <a:cubicBezTo>
                  <a:pt x="1832691" y="2266252"/>
                  <a:pt x="1832691" y="2266252"/>
                  <a:pt x="1821026" y="2266250"/>
                </a:cubicBezTo>
                <a:cubicBezTo>
                  <a:pt x="1821026" y="2266250"/>
                  <a:pt x="1821026" y="2266250"/>
                  <a:pt x="1809361" y="2266252"/>
                </a:cubicBezTo>
                <a:cubicBezTo>
                  <a:pt x="1762699" y="2266250"/>
                  <a:pt x="1786030" y="2247556"/>
                  <a:pt x="1739370" y="2247558"/>
                </a:cubicBezTo>
                <a:cubicBezTo>
                  <a:pt x="1739370" y="2247558"/>
                  <a:pt x="1751031" y="2247558"/>
                  <a:pt x="1751031" y="2247558"/>
                </a:cubicBezTo>
                <a:lnTo>
                  <a:pt x="1732763" y="2241865"/>
                </a:lnTo>
                <a:lnTo>
                  <a:pt x="1705529" y="2241865"/>
                </a:lnTo>
                <a:cubicBezTo>
                  <a:pt x="1668717" y="2241865"/>
                  <a:pt x="1668717" y="2241865"/>
                  <a:pt x="1668717" y="2282928"/>
                </a:cubicBezTo>
                <a:cubicBezTo>
                  <a:pt x="1656446" y="2282928"/>
                  <a:pt x="1644178" y="2282928"/>
                  <a:pt x="1644178" y="2282928"/>
                </a:cubicBezTo>
                <a:cubicBezTo>
                  <a:pt x="1607367" y="2282926"/>
                  <a:pt x="1570557" y="2282928"/>
                  <a:pt x="1570557" y="2282928"/>
                </a:cubicBezTo>
                <a:cubicBezTo>
                  <a:pt x="1472399" y="2282926"/>
                  <a:pt x="1533749" y="2323986"/>
                  <a:pt x="1570557" y="2323986"/>
                </a:cubicBezTo>
                <a:cubicBezTo>
                  <a:pt x="1509210" y="2323986"/>
                  <a:pt x="1509210" y="2323986"/>
                  <a:pt x="1435588" y="2323986"/>
                </a:cubicBezTo>
                <a:cubicBezTo>
                  <a:pt x="1411048" y="2282926"/>
                  <a:pt x="1361967" y="2282926"/>
                  <a:pt x="1312886" y="2282926"/>
                </a:cubicBezTo>
                <a:cubicBezTo>
                  <a:pt x="1325159" y="2323988"/>
                  <a:pt x="1374236" y="2323986"/>
                  <a:pt x="1361970" y="2323986"/>
                </a:cubicBezTo>
                <a:lnTo>
                  <a:pt x="1308671" y="2323988"/>
                </a:lnTo>
                <a:cubicBezTo>
                  <a:pt x="1310587" y="2323988"/>
                  <a:pt x="1308289" y="2323986"/>
                  <a:pt x="1303686" y="2323988"/>
                </a:cubicBezTo>
                <a:lnTo>
                  <a:pt x="1288349" y="2323988"/>
                </a:lnTo>
                <a:lnTo>
                  <a:pt x="1263810" y="2323988"/>
                </a:lnTo>
                <a:cubicBezTo>
                  <a:pt x="1251539" y="2323988"/>
                  <a:pt x="1263810" y="2323988"/>
                  <a:pt x="1263810" y="2282928"/>
                </a:cubicBezTo>
                <a:lnTo>
                  <a:pt x="1165648" y="2282928"/>
                </a:lnTo>
                <a:lnTo>
                  <a:pt x="1153380" y="2282926"/>
                </a:lnTo>
                <a:cubicBezTo>
                  <a:pt x="1144175" y="2282928"/>
                  <a:pt x="1134972" y="2282926"/>
                  <a:pt x="1141109" y="2282928"/>
                </a:cubicBezTo>
                <a:cubicBezTo>
                  <a:pt x="1092030" y="2282928"/>
                  <a:pt x="1067489" y="2241865"/>
                  <a:pt x="1067489" y="2241865"/>
                </a:cubicBezTo>
                <a:cubicBezTo>
                  <a:pt x="1030676" y="2241862"/>
                  <a:pt x="1018410" y="2241862"/>
                  <a:pt x="1006140" y="2241862"/>
                </a:cubicBezTo>
                <a:cubicBezTo>
                  <a:pt x="957059" y="2241865"/>
                  <a:pt x="944790" y="2241862"/>
                  <a:pt x="895709" y="2241862"/>
                </a:cubicBezTo>
                <a:cubicBezTo>
                  <a:pt x="907980" y="2241865"/>
                  <a:pt x="895709" y="2282928"/>
                  <a:pt x="871168" y="2282928"/>
                </a:cubicBezTo>
                <a:cubicBezTo>
                  <a:pt x="871168" y="2282928"/>
                  <a:pt x="834360" y="2241865"/>
                  <a:pt x="834360" y="2241865"/>
                </a:cubicBezTo>
                <a:cubicBezTo>
                  <a:pt x="822091" y="2241865"/>
                  <a:pt x="797550" y="2241865"/>
                  <a:pt x="785281" y="2282928"/>
                </a:cubicBezTo>
                <a:cubicBezTo>
                  <a:pt x="809818" y="2241865"/>
                  <a:pt x="797550" y="2282926"/>
                  <a:pt x="846630" y="2282926"/>
                </a:cubicBezTo>
                <a:lnTo>
                  <a:pt x="858899" y="2282928"/>
                </a:lnTo>
                <a:lnTo>
                  <a:pt x="871168" y="2282928"/>
                </a:lnTo>
                <a:lnTo>
                  <a:pt x="920250" y="2282926"/>
                </a:lnTo>
                <a:cubicBezTo>
                  <a:pt x="957059" y="2282928"/>
                  <a:pt x="981598" y="2282926"/>
                  <a:pt x="1042949" y="2282928"/>
                </a:cubicBezTo>
                <a:cubicBezTo>
                  <a:pt x="1030676" y="2323988"/>
                  <a:pt x="1067489" y="2323988"/>
                  <a:pt x="1079760" y="2323986"/>
                </a:cubicBezTo>
                <a:lnTo>
                  <a:pt x="1092030" y="2323988"/>
                </a:lnTo>
                <a:cubicBezTo>
                  <a:pt x="1104299" y="2323986"/>
                  <a:pt x="1092030" y="2323988"/>
                  <a:pt x="1104299" y="2323986"/>
                </a:cubicBezTo>
                <a:cubicBezTo>
                  <a:pt x="1104299" y="2323986"/>
                  <a:pt x="1104299" y="2323986"/>
                  <a:pt x="1116568" y="2323986"/>
                </a:cubicBezTo>
                <a:cubicBezTo>
                  <a:pt x="1116568" y="2323986"/>
                  <a:pt x="1116568" y="2323986"/>
                  <a:pt x="1128838" y="2323988"/>
                </a:cubicBezTo>
                <a:cubicBezTo>
                  <a:pt x="1141109" y="2323988"/>
                  <a:pt x="1141109" y="2323988"/>
                  <a:pt x="1153378" y="2365049"/>
                </a:cubicBezTo>
                <a:lnTo>
                  <a:pt x="1190188" y="2365049"/>
                </a:lnTo>
                <a:cubicBezTo>
                  <a:pt x="1214729" y="2365048"/>
                  <a:pt x="1214729" y="2406110"/>
                  <a:pt x="1214729" y="2406110"/>
                </a:cubicBezTo>
                <a:cubicBezTo>
                  <a:pt x="1190188" y="2406108"/>
                  <a:pt x="1165648" y="2406110"/>
                  <a:pt x="1141109" y="2406110"/>
                </a:cubicBezTo>
                <a:cubicBezTo>
                  <a:pt x="1104299" y="2406110"/>
                  <a:pt x="1116568" y="2406110"/>
                  <a:pt x="1092028" y="2406110"/>
                </a:cubicBezTo>
                <a:cubicBezTo>
                  <a:pt x="1092028" y="2406110"/>
                  <a:pt x="1067489" y="2406110"/>
                  <a:pt x="1055218" y="2406108"/>
                </a:cubicBezTo>
                <a:cubicBezTo>
                  <a:pt x="1042949" y="2406110"/>
                  <a:pt x="1042949" y="2406110"/>
                  <a:pt x="1042949" y="2406110"/>
                </a:cubicBezTo>
                <a:cubicBezTo>
                  <a:pt x="1055218" y="2406108"/>
                  <a:pt x="1067489" y="2406110"/>
                  <a:pt x="1055216" y="2447174"/>
                </a:cubicBezTo>
                <a:cubicBezTo>
                  <a:pt x="1030676" y="2447174"/>
                  <a:pt x="993869" y="2406110"/>
                  <a:pt x="981598" y="2406108"/>
                </a:cubicBezTo>
                <a:cubicBezTo>
                  <a:pt x="993869" y="2406110"/>
                  <a:pt x="1006140" y="2406110"/>
                  <a:pt x="1018410" y="2406108"/>
                </a:cubicBezTo>
                <a:cubicBezTo>
                  <a:pt x="1018410" y="2406108"/>
                  <a:pt x="1030676" y="2406108"/>
                  <a:pt x="1030676" y="2406108"/>
                </a:cubicBezTo>
                <a:cubicBezTo>
                  <a:pt x="1042949" y="2406110"/>
                  <a:pt x="1030676" y="2365048"/>
                  <a:pt x="1030676" y="2365048"/>
                </a:cubicBezTo>
                <a:cubicBezTo>
                  <a:pt x="993869" y="2365048"/>
                  <a:pt x="1006140" y="2365048"/>
                  <a:pt x="981598" y="2365049"/>
                </a:cubicBezTo>
                <a:cubicBezTo>
                  <a:pt x="957059" y="2365049"/>
                  <a:pt x="969329" y="2365048"/>
                  <a:pt x="944790" y="2365048"/>
                </a:cubicBezTo>
                <a:cubicBezTo>
                  <a:pt x="932519" y="2365049"/>
                  <a:pt x="944790" y="2365048"/>
                  <a:pt x="920250" y="2365049"/>
                </a:cubicBezTo>
                <a:lnTo>
                  <a:pt x="858899" y="2365049"/>
                </a:lnTo>
                <a:cubicBezTo>
                  <a:pt x="846630" y="2365049"/>
                  <a:pt x="797550" y="2365049"/>
                  <a:pt x="809820" y="2323986"/>
                </a:cubicBezTo>
                <a:cubicBezTo>
                  <a:pt x="748469" y="2323988"/>
                  <a:pt x="785281" y="2365048"/>
                  <a:pt x="797550" y="2365049"/>
                </a:cubicBezTo>
                <a:lnTo>
                  <a:pt x="834360" y="2365048"/>
                </a:lnTo>
                <a:cubicBezTo>
                  <a:pt x="809820" y="2406110"/>
                  <a:pt x="858899" y="2406110"/>
                  <a:pt x="895709" y="2406110"/>
                </a:cubicBezTo>
                <a:cubicBezTo>
                  <a:pt x="883438" y="2406108"/>
                  <a:pt x="858899" y="2447170"/>
                  <a:pt x="907980" y="2447170"/>
                </a:cubicBezTo>
                <a:cubicBezTo>
                  <a:pt x="932519" y="2447170"/>
                  <a:pt x="920250" y="2406108"/>
                  <a:pt x="957059" y="2406110"/>
                </a:cubicBezTo>
                <a:cubicBezTo>
                  <a:pt x="957059" y="2447170"/>
                  <a:pt x="957059" y="2447170"/>
                  <a:pt x="957059" y="2447170"/>
                </a:cubicBezTo>
                <a:cubicBezTo>
                  <a:pt x="969329" y="2447174"/>
                  <a:pt x="1018410" y="2447174"/>
                  <a:pt x="1030676" y="2447174"/>
                </a:cubicBezTo>
                <a:cubicBezTo>
                  <a:pt x="1042949" y="2447174"/>
                  <a:pt x="1030676" y="2447174"/>
                  <a:pt x="1055216" y="2447174"/>
                </a:cubicBezTo>
                <a:cubicBezTo>
                  <a:pt x="1055216" y="2447174"/>
                  <a:pt x="1092030" y="2447174"/>
                  <a:pt x="1092030" y="2447174"/>
                </a:cubicBezTo>
                <a:cubicBezTo>
                  <a:pt x="1104299" y="2447170"/>
                  <a:pt x="1104299" y="2447170"/>
                  <a:pt x="1104299" y="2447170"/>
                </a:cubicBezTo>
                <a:cubicBezTo>
                  <a:pt x="1116568" y="2447170"/>
                  <a:pt x="1128838" y="2447170"/>
                  <a:pt x="1153378" y="2447174"/>
                </a:cubicBezTo>
                <a:cubicBezTo>
                  <a:pt x="1153378" y="2447174"/>
                  <a:pt x="1165648" y="2447174"/>
                  <a:pt x="1202459" y="2447170"/>
                </a:cubicBezTo>
                <a:cubicBezTo>
                  <a:pt x="1226998" y="2447174"/>
                  <a:pt x="1239269" y="2447174"/>
                  <a:pt x="1239269" y="2447174"/>
                </a:cubicBezTo>
                <a:cubicBezTo>
                  <a:pt x="1263810" y="2447174"/>
                  <a:pt x="1263810" y="2447174"/>
                  <a:pt x="1288349" y="2447174"/>
                </a:cubicBezTo>
                <a:cubicBezTo>
                  <a:pt x="1325159" y="2447174"/>
                  <a:pt x="1312886" y="2447170"/>
                  <a:pt x="1312886" y="2406108"/>
                </a:cubicBezTo>
                <a:cubicBezTo>
                  <a:pt x="1374238" y="2406110"/>
                  <a:pt x="1423317" y="2406110"/>
                  <a:pt x="1472399" y="2406108"/>
                </a:cubicBezTo>
                <a:cubicBezTo>
                  <a:pt x="1496937" y="2406110"/>
                  <a:pt x="1533749" y="2406108"/>
                  <a:pt x="1558287" y="2447174"/>
                </a:cubicBezTo>
                <a:lnTo>
                  <a:pt x="1546018" y="2447174"/>
                </a:lnTo>
                <a:cubicBezTo>
                  <a:pt x="1524545" y="2447170"/>
                  <a:pt x="1503072" y="2447170"/>
                  <a:pt x="1496937" y="2447170"/>
                </a:cubicBezTo>
                <a:cubicBezTo>
                  <a:pt x="1460129" y="2447170"/>
                  <a:pt x="1423317" y="2447174"/>
                  <a:pt x="1411048" y="2447170"/>
                </a:cubicBezTo>
                <a:cubicBezTo>
                  <a:pt x="1386509" y="2447174"/>
                  <a:pt x="1386509" y="2447174"/>
                  <a:pt x="1349699" y="2447174"/>
                </a:cubicBezTo>
                <a:cubicBezTo>
                  <a:pt x="1288349" y="2447174"/>
                  <a:pt x="1288349" y="2488233"/>
                  <a:pt x="1288349" y="2488233"/>
                </a:cubicBezTo>
                <a:cubicBezTo>
                  <a:pt x="1288349" y="2488233"/>
                  <a:pt x="1361970" y="2488233"/>
                  <a:pt x="1386509" y="2488233"/>
                </a:cubicBezTo>
                <a:cubicBezTo>
                  <a:pt x="1423317" y="2488233"/>
                  <a:pt x="1411048" y="2488234"/>
                  <a:pt x="1435588" y="2488234"/>
                </a:cubicBezTo>
                <a:cubicBezTo>
                  <a:pt x="1484666" y="2488234"/>
                  <a:pt x="1533749" y="2488234"/>
                  <a:pt x="1570557" y="2488233"/>
                </a:cubicBezTo>
                <a:lnTo>
                  <a:pt x="1600764" y="2490583"/>
                </a:lnTo>
                <a:lnTo>
                  <a:pt x="1608132" y="2490583"/>
                </a:lnTo>
                <a:lnTo>
                  <a:pt x="1646047" y="2490583"/>
                </a:lnTo>
                <a:lnTo>
                  <a:pt x="1642943" y="2495553"/>
                </a:lnTo>
                <a:lnTo>
                  <a:pt x="1672360" y="2505557"/>
                </a:lnTo>
                <a:lnTo>
                  <a:pt x="1675634" y="2509276"/>
                </a:lnTo>
                <a:lnTo>
                  <a:pt x="1716038" y="2509276"/>
                </a:lnTo>
                <a:cubicBezTo>
                  <a:pt x="1716038" y="2509276"/>
                  <a:pt x="1724786" y="2509276"/>
                  <a:pt x="1736451" y="2509276"/>
                </a:cubicBezTo>
                <a:lnTo>
                  <a:pt x="1762699" y="2509278"/>
                </a:lnTo>
                <a:lnTo>
                  <a:pt x="1774364" y="2509278"/>
                </a:lnTo>
                <a:cubicBezTo>
                  <a:pt x="1774364" y="2509278"/>
                  <a:pt x="1786030" y="2509276"/>
                  <a:pt x="1786030" y="2509276"/>
                </a:cubicBezTo>
                <a:lnTo>
                  <a:pt x="1791864" y="2509276"/>
                </a:lnTo>
                <a:lnTo>
                  <a:pt x="1793660" y="2509276"/>
                </a:lnTo>
                <a:lnTo>
                  <a:pt x="1803688" y="2488234"/>
                </a:lnTo>
                <a:lnTo>
                  <a:pt x="1828332" y="2509278"/>
                </a:lnTo>
                <a:lnTo>
                  <a:pt x="1867689" y="2509276"/>
                </a:lnTo>
                <a:lnTo>
                  <a:pt x="1888103" y="2509278"/>
                </a:lnTo>
                <a:lnTo>
                  <a:pt x="1891019" y="2509276"/>
                </a:lnTo>
                <a:lnTo>
                  <a:pt x="1902684" y="2509278"/>
                </a:lnTo>
                <a:cubicBezTo>
                  <a:pt x="1949345" y="2509276"/>
                  <a:pt x="1972677" y="2509278"/>
                  <a:pt x="2019338" y="2509276"/>
                </a:cubicBezTo>
                <a:lnTo>
                  <a:pt x="2038432" y="2509276"/>
                </a:lnTo>
                <a:lnTo>
                  <a:pt x="2038734" y="2505557"/>
                </a:lnTo>
                <a:cubicBezTo>
                  <a:pt x="2039883" y="2499783"/>
                  <a:pt x="2041417" y="2495933"/>
                  <a:pt x="2042951" y="2493366"/>
                </a:cubicBezTo>
                <a:lnTo>
                  <a:pt x="2046276" y="2490583"/>
                </a:lnTo>
                <a:lnTo>
                  <a:pt x="2041392" y="2490582"/>
                </a:lnTo>
                <a:cubicBezTo>
                  <a:pt x="2037564" y="2490583"/>
                  <a:pt x="2031002" y="2490582"/>
                  <a:pt x="2019338" y="2490582"/>
                </a:cubicBezTo>
                <a:cubicBezTo>
                  <a:pt x="2007671" y="2490583"/>
                  <a:pt x="2031002" y="2490582"/>
                  <a:pt x="1996006" y="2471890"/>
                </a:cubicBezTo>
                <a:cubicBezTo>
                  <a:pt x="1972676" y="2471890"/>
                  <a:pt x="1961010" y="2471888"/>
                  <a:pt x="1949345" y="2471888"/>
                </a:cubicBezTo>
                <a:cubicBezTo>
                  <a:pt x="1937680" y="2471888"/>
                  <a:pt x="1937680" y="2471888"/>
                  <a:pt x="1949345" y="2453194"/>
                </a:cubicBezTo>
                <a:cubicBezTo>
                  <a:pt x="1937680" y="2453194"/>
                  <a:pt x="1937680" y="2453194"/>
                  <a:pt x="1937680" y="2453194"/>
                </a:cubicBezTo>
                <a:cubicBezTo>
                  <a:pt x="1937680" y="2453194"/>
                  <a:pt x="1926015" y="2453194"/>
                  <a:pt x="1926015" y="2453194"/>
                </a:cubicBezTo>
                <a:lnTo>
                  <a:pt x="1914521" y="2447055"/>
                </a:lnTo>
                <a:lnTo>
                  <a:pt x="1914118" y="2447170"/>
                </a:lnTo>
                <a:cubicBezTo>
                  <a:pt x="1901849" y="2447174"/>
                  <a:pt x="1914118" y="2447170"/>
                  <a:pt x="1901849" y="2447174"/>
                </a:cubicBezTo>
                <a:cubicBezTo>
                  <a:pt x="1877310" y="2447174"/>
                  <a:pt x="1877310" y="2447174"/>
                  <a:pt x="1865037" y="2447170"/>
                </a:cubicBezTo>
                <a:cubicBezTo>
                  <a:pt x="1834361" y="2447170"/>
                  <a:pt x="1819024" y="2447170"/>
                  <a:pt x="1806756" y="2447174"/>
                </a:cubicBezTo>
                <a:lnTo>
                  <a:pt x="1803688" y="2447174"/>
                </a:lnTo>
                <a:cubicBezTo>
                  <a:pt x="1791417" y="2447170"/>
                  <a:pt x="1766877" y="2447170"/>
                  <a:pt x="1754606" y="2488233"/>
                </a:cubicBezTo>
                <a:cubicBezTo>
                  <a:pt x="1730069" y="2447170"/>
                  <a:pt x="1730069" y="2447170"/>
                  <a:pt x="1730069" y="2447170"/>
                </a:cubicBezTo>
                <a:cubicBezTo>
                  <a:pt x="1693259" y="2447174"/>
                  <a:pt x="1668717" y="2447170"/>
                  <a:pt x="1668717" y="2447170"/>
                </a:cubicBezTo>
                <a:lnTo>
                  <a:pt x="1656446" y="2447174"/>
                </a:lnTo>
                <a:cubicBezTo>
                  <a:pt x="1656446" y="2447174"/>
                  <a:pt x="1653380" y="2447174"/>
                  <a:pt x="1653380" y="2447174"/>
                </a:cubicBezTo>
                <a:lnTo>
                  <a:pt x="1631907" y="2447174"/>
                </a:lnTo>
                <a:cubicBezTo>
                  <a:pt x="1631907" y="2406108"/>
                  <a:pt x="1644178" y="2406110"/>
                  <a:pt x="1656446" y="2406110"/>
                </a:cubicBezTo>
                <a:cubicBezTo>
                  <a:pt x="1656446" y="2406110"/>
                  <a:pt x="1668717" y="2406110"/>
                  <a:pt x="1680988" y="2406108"/>
                </a:cubicBezTo>
                <a:cubicBezTo>
                  <a:pt x="1680988" y="2406108"/>
                  <a:pt x="1693259" y="2365048"/>
                  <a:pt x="1730066" y="2365049"/>
                </a:cubicBezTo>
                <a:cubicBezTo>
                  <a:pt x="1730069" y="2406108"/>
                  <a:pt x="1730069" y="2406108"/>
                  <a:pt x="1730069" y="2406108"/>
                </a:cubicBezTo>
                <a:lnTo>
                  <a:pt x="1754606" y="2406110"/>
                </a:lnTo>
                <a:cubicBezTo>
                  <a:pt x="1779148" y="2406110"/>
                  <a:pt x="1754606" y="2406110"/>
                  <a:pt x="1815958" y="2406110"/>
                </a:cubicBezTo>
                <a:cubicBezTo>
                  <a:pt x="1828229" y="2406108"/>
                  <a:pt x="1914118" y="2406108"/>
                  <a:pt x="1938657" y="2406108"/>
                </a:cubicBezTo>
                <a:lnTo>
                  <a:pt x="1960513" y="2406108"/>
                </a:lnTo>
                <a:lnTo>
                  <a:pt x="1963197" y="2406108"/>
                </a:lnTo>
                <a:lnTo>
                  <a:pt x="1978536" y="2406110"/>
                </a:lnTo>
                <a:lnTo>
                  <a:pt x="2008471" y="2406110"/>
                </a:lnTo>
                <a:lnTo>
                  <a:pt x="2007671" y="2397110"/>
                </a:lnTo>
                <a:lnTo>
                  <a:pt x="2006213" y="2397113"/>
                </a:lnTo>
                <a:cubicBezTo>
                  <a:pt x="1998922" y="2397110"/>
                  <a:pt x="1990174" y="2397110"/>
                  <a:pt x="1984343" y="2397110"/>
                </a:cubicBezTo>
                <a:cubicBezTo>
                  <a:pt x="1984343" y="2397110"/>
                  <a:pt x="1984343" y="2397110"/>
                  <a:pt x="1972677" y="2397110"/>
                </a:cubicBezTo>
                <a:cubicBezTo>
                  <a:pt x="1972677" y="2378415"/>
                  <a:pt x="1961010" y="2378419"/>
                  <a:pt x="1961010" y="2378419"/>
                </a:cubicBezTo>
                <a:cubicBezTo>
                  <a:pt x="2007671" y="2378419"/>
                  <a:pt x="2031002" y="2378419"/>
                  <a:pt x="2031002" y="2378419"/>
                </a:cubicBezTo>
                <a:cubicBezTo>
                  <a:pt x="2031002" y="2378419"/>
                  <a:pt x="2042669" y="2378415"/>
                  <a:pt x="2042669" y="2378415"/>
                </a:cubicBezTo>
                <a:cubicBezTo>
                  <a:pt x="2042669" y="2378415"/>
                  <a:pt x="2042669" y="2378415"/>
                  <a:pt x="2054334" y="2378419"/>
                </a:cubicBezTo>
                <a:cubicBezTo>
                  <a:pt x="2065999" y="2397110"/>
                  <a:pt x="2042669" y="2397110"/>
                  <a:pt x="2054334" y="2397113"/>
                </a:cubicBezTo>
                <a:lnTo>
                  <a:pt x="2061625" y="2397113"/>
                </a:lnTo>
                <a:cubicBezTo>
                  <a:pt x="2060167" y="2397110"/>
                  <a:pt x="2060167" y="2397110"/>
                  <a:pt x="2065999" y="2397110"/>
                </a:cubicBezTo>
                <a:cubicBezTo>
                  <a:pt x="2077664" y="2397110"/>
                  <a:pt x="2077664" y="2397110"/>
                  <a:pt x="2077664" y="2397110"/>
                </a:cubicBezTo>
                <a:cubicBezTo>
                  <a:pt x="2042669" y="2397110"/>
                  <a:pt x="2065999" y="2415804"/>
                  <a:pt x="2019338" y="2415807"/>
                </a:cubicBezTo>
                <a:cubicBezTo>
                  <a:pt x="2019338" y="2415807"/>
                  <a:pt x="2013503" y="2415804"/>
                  <a:pt x="2009129" y="2413470"/>
                </a:cubicBezTo>
                <a:lnTo>
                  <a:pt x="2008534" y="2406775"/>
                </a:lnTo>
                <a:lnTo>
                  <a:pt x="1976235" y="2412527"/>
                </a:lnTo>
                <a:cubicBezTo>
                  <a:pt x="1967032" y="2416375"/>
                  <a:pt x="1960131" y="2421509"/>
                  <a:pt x="1953996" y="2426643"/>
                </a:cubicBezTo>
                <a:lnTo>
                  <a:pt x="1940925" y="2437102"/>
                </a:lnTo>
                <a:lnTo>
                  <a:pt x="1961010" y="2453195"/>
                </a:lnTo>
                <a:cubicBezTo>
                  <a:pt x="1961010" y="2453195"/>
                  <a:pt x="1961010" y="2453195"/>
                  <a:pt x="1972677" y="2453195"/>
                </a:cubicBezTo>
                <a:lnTo>
                  <a:pt x="2013141" y="2453194"/>
                </a:lnTo>
                <a:cubicBezTo>
                  <a:pt x="2012047" y="2453195"/>
                  <a:pt x="2013503" y="2453194"/>
                  <a:pt x="2019338" y="2453194"/>
                </a:cubicBezTo>
                <a:lnTo>
                  <a:pt x="2022254" y="2453194"/>
                </a:lnTo>
                <a:cubicBezTo>
                  <a:pt x="2031002" y="2453195"/>
                  <a:pt x="2042669" y="2453195"/>
                  <a:pt x="2042669" y="2453195"/>
                </a:cubicBezTo>
                <a:cubicBezTo>
                  <a:pt x="2042669" y="2434501"/>
                  <a:pt x="2042669" y="2434501"/>
                  <a:pt x="2042669" y="2434501"/>
                </a:cubicBezTo>
                <a:cubicBezTo>
                  <a:pt x="2019338" y="2434498"/>
                  <a:pt x="2112660" y="2415807"/>
                  <a:pt x="2112660" y="2415807"/>
                </a:cubicBezTo>
                <a:cubicBezTo>
                  <a:pt x="2100995" y="2415804"/>
                  <a:pt x="2089331" y="2415807"/>
                  <a:pt x="2077664" y="2397110"/>
                </a:cubicBezTo>
                <a:cubicBezTo>
                  <a:pt x="2065999" y="2397110"/>
                  <a:pt x="2065999" y="2378415"/>
                  <a:pt x="2054334" y="2378419"/>
                </a:cubicBezTo>
                <a:cubicBezTo>
                  <a:pt x="2054334" y="2378419"/>
                  <a:pt x="2065999" y="2378415"/>
                  <a:pt x="2065999" y="2378415"/>
                </a:cubicBezTo>
                <a:cubicBezTo>
                  <a:pt x="2054334" y="2378419"/>
                  <a:pt x="2112660" y="2378419"/>
                  <a:pt x="2112660" y="2378419"/>
                </a:cubicBezTo>
                <a:cubicBezTo>
                  <a:pt x="2100995" y="2359723"/>
                  <a:pt x="2112660" y="2359723"/>
                  <a:pt x="2077664" y="2359722"/>
                </a:cubicBezTo>
                <a:cubicBezTo>
                  <a:pt x="2077664" y="2359722"/>
                  <a:pt x="2065999" y="2359722"/>
                  <a:pt x="2065999" y="2359722"/>
                </a:cubicBezTo>
                <a:cubicBezTo>
                  <a:pt x="2065999" y="2359722"/>
                  <a:pt x="2054334" y="2359722"/>
                  <a:pt x="2054334" y="2359722"/>
                </a:cubicBezTo>
                <a:cubicBezTo>
                  <a:pt x="2042669" y="2359722"/>
                  <a:pt x="2065999" y="2341029"/>
                  <a:pt x="2031002" y="2359723"/>
                </a:cubicBezTo>
                <a:cubicBezTo>
                  <a:pt x="2031005" y="2341027"/>
                  <a:pt x="2054334" y="2341027"/>
                  <a:pt x="2054334" y="2341027"/>
                </a:cubicBezTo>
                <a:cubicBezTo>
                  <a:pt x="2054334" y="2341027"/>
                  <a:pt x="2042669" y="2341027"/>
                  <a:pt x="2042669" y="2341027"/>
                </a:cubicBezTo>
                <a:cubicBezTo>
                  <a:pt x="2042669" y="2341027"/>
                  <a:pt x="2042669" y="2341027"/>
                  <a:pt x="2031005" y="2341027"/>
                </a:cubicBezTo>
                <a:cubicBezTo>
                  <a:pt x="2025170" y="2341029"/>
                  <a:pt x="2028086" y="2341029"/>
                  <a:pt x="2026628" y="2341029"/>
                </a:cubicBezTo>
                <a:lnTo>
                  <a:pt x="2007671" y="2341029"/>
                </a:lnTo>
                <a:cubicBezTo>
                  <a:pt x="2007671" y="2359722"/>
                  <a:pt x="2007671" y="2359722"/>
                  <a:pt x="1996006" y="2359722"/>
                </a:cubicBezTo>
                <a:cubicBezTo>
                  <a:pt x="1984343" y="2359723"/>
                  <a:pt x="1984343" y="2359723"/>
                  <a:pt x="1972677" y="2359722"/>
                </a:cubicBezTo>
                <a:cubicBezTo>
                  <a:pt x="1972677" y="2359722"/>
                  <a:pt x="1972677" y="2359722"/>
                  <a:pt x="1972677" y="2341027"/>
                </a:cubicBezTo>
                <a:lnTo>
                  <a:pt x="1961010" y="2341027"/>
                </a:lnTo>
                <a:cubicBezTo>
                  <a:pt x="1937680" y="2341029"/>
                  <a:pt x="1902684" y="2341027"/>
                  <a:pt x="1902684" y="2322335"/>
                </a:cubicBezTo>
                <a:lnTo>
                  <a:pt x="1961010" y="2322333"/>
                </a:lnTo>
                <a:cubicBezTo>
                  <a:pt x="1972677" y="2322335"/>
                  <a:pt x="2031002" y="2322333"/>
                  <a:pt x="2019338" y="2303641"/>
                </a:cubicBezTo>
                <a:lnTo>
                  <a:pt x="2031002" y="2303639"/>
                </a:lnTo>
                <a:cubicBezTo>
                  <a:pt x="2036835" y="2303639"/>
                  <a:pt x="2039751" y="2303639"/>
                  <a:pt x="2044127" y="2303641"/>
                </a:cubicBezTo>
                <a:lnTo>
                  <a:pt x="2054334" y="2303641"/>
                </a:lnTo>
                <a:cubicBezTo>
                  <a:pt x="2065999" y="2303641"/>
                  <a:pt x="2054334" y="2322333"/>
                  <a:pt x="2077664" y="2322335"/>
                </a:cubicBezTo>
                <a:cubicBezTo>
                  <a:pt x="2077664" y="2303641"/>
                  <a:pt x="2077664" y="2303641"/>
                  <a:pt x="2077664" y="2303641"/>
                </a:cubicBezTo>
                <a:cubicBezTo>
                  <a:pt x="2089328" y="2303641"/>
                  <a:pt x="2100995" y="2303641"/>
                  <a:pt x="2112660" y="2303639"/>
                </a:cubicBezTo>
                <a:cubicBezTo>
                  <a:pt x="2112660" y="2303639"/>
                  <a:pt x="2118493" y="2303639"/>
                  <a:pt x="2122867" y="2303639"/>
                </a:cubicBezTo>
                <a:lnTo>
                  <a:pt x="2124325" y="2303639"/>
                </a:lnTo>
                <a:cubicBezTo>
                  <a:pt x="2127241" y="2303639"/>
                  <a:pt x="2127970" y="2303639"/>
                  <a:pt x="2127424" y="2303639"/>
                </a:cubicBezTo>
                <a:lnTo>
                  <a:pt x="2130157" y="2303639"/>
                </a:lnTo>
                <a:cubicBezTo>
                  <a:pt x="2133073" y="2303639"/>
                  <a:pt x="2135990" y="2303639"/>
                  <a:pt x="2135990" y="2303639"/>
                </a:cubicBezTo>
                <a:lnTo>
                  <a:pt x="2147657" y="2303641"/>
                </a:lnTo>
                <a:cubicBezTo>
                  <a:pt x="2194315" y="2303641"/>
                  <a:pt x="2205983" y="2303641"/>
                  <a:pt x="2205983" y="2322333"/>
                </a:cubicBezTo>
                <a:cubicBezTo>
                  <a:pt x="2229314" y="2322335"/>
                  <a:pt x="2217647" y="2303639"/>
                  <a:pt x="2229314" y="2303641"/>
                </a:cubicBezTo>
                <a:cubicBezTo>
                  <a:pt x="2299307" y="2303639"/>
                  <a:pt x="2334299" y="2303641"/>
                  <a:pt x="2415957" y="2303641"/>
                </a:cubicBezTo>
                <a:cubicBezTo>
                  <a:pt x="2450956" y="2303641"/>
                  <a:pt x="2380963" y="2303641"/>
                  <a:pt x="2369298" y="2284945"/>
                </a:cubicBezTo>
                <a:cubicBezTo>
                  <a:pt x="2357633" y="2284946"/>
                  <a:pt x="2357633" y="2284946"/>
                  <a:pt x="2357633" y="2284946"/>
                </a:cubicBezTo>
                <a:cubicBezTo>
                  <a:pt x="2310972" y="2284946"/>
                  <a:pt x="2357633" y="2266250"/>
                  <a:pt x="2299307" y="2266252"/>
                </a:cubicBezTo>
                <a:cubicBezTo>
                  <a:pt x="2322636" y="2266252"/>
                  <a:pt x="2299307" y="2284946"/>
                  <a:pt x="2299307" y="2284946"/>
                </a:cubicBezTo>
                <a:cubicBezTo>
                  <a:pt x="2287640" y="2266250"/>
                  <a:pt x="2275975" y="2266250"/>
                  <a:pt x="2275975" y="2284945"/>
                </a:cubicBezTo>
                <a:cubicBezTo>
                  <a:pt x="2275975" y="2266250"/>
                  <a:pt x="2264310" y="2266250"/>
                  <a:pt x="2264310" y="2266250"/>
                </a:cubicBezTo>
                <a:cubicBezTo>
                  <a:pt x="2205983" y="2266252"/>
                  <a:pt x="2217647" y="2284946"/>
                  <a:pt x="2159321" y="2284946"/>
                </a:cubicBezTo>
                <a:cubicBezTo>
                  <a:pt x="2159321" y="2284946"/>
                  <a:pt x="2147657" y="2284946"/>
                  <a:pt x="2147657" y="2284946"/>
                </a:cubicBezTo>
                <a:cubicBezTo>
                  <a:pt x="2147657" y="2284946"/>
                  <a:pt x="2147657" y="2284946"/>
                  <a:pt x="2147656" y="2266252"/>
                </a:cubicBezTo>
                <a:lnTo>
                  <a:pt x="2137814" y="2266250"/>
                </a:lnTo>
                <a:lnTo>
                  <a:pt x="2135992" y="2266252"/>
                </a:lnTo>
                <a:cubicBezTo>
                  <a:pt x="2134532" y="2266250"/>
                  <a:pt x="2133073" y="2266250"/>
                  <a:pt x="2134169" y="2266250"/>
                </a:cubicBezTo>
                <a:lnTo>
                  <a:pt x="2124325" y="2266252"/>
                </a:lnTo>
                <a:cubicBezTo>
                  <a:pt x="2170986" y="2266250"/>
                  <a:pt x="2194316" y="2247556"/>
                  <a:pt x="2229314" y="2266252"/>
                </a:cubicBezTo>
                <a:cubicBezTo>
                  <a:pt x="2240979" y="2247556"/>
                  <a:pt x="2252646" y="2247556"/>
                  <a:pt x="2264310" y="2247556"/>
                </a:cubicBezTo>
                <a:cubicBezTo>
                  <a:pt x="2264310" y="2247556"/>
                  <a:pt x="2275975" y="2247558"/>
                  <a:pt x="2275975" y="2247558"/>
                </a:cubicBezTo>
                <a:cubicBezTo>
                  <a:pt x="2299307" y="2247558"/>
                  <a:pt x="2322636" y="2247558"/>
                  <a:pt x="2322636" y="2247558"/>
                </a:cubicBezTo>
                <a:lnTo>
                  <a:pt x="2334301" y="2247556"/>
                </a:lnTo>
                <a:cubicBezTo>
                  <a:pt x="2380962" y="2228863"/>
                  <a:pt x="2345968" y="2228862"/>
                  <a:pt x="2310972" y="2228862"/>
                </a:cubicBezTo>
                <a:lnTo>
                  <a:pt x="2302223" y="2228863"/>
                </a:lnTo>
                <a:lnTo>
                  <a:pt x="2299307" y="2228863"/>
                </a:lnTo>
                <a:lnTo>
                  <a:pt x="2287640" y="2228863"/>
                </a:lnTo>
                <a:cubicBezTo>
                  <a:pt x="2287640" y="2228863"/>
                  <a:pt x="2275975" y="2228862"/>
                  <a:pt x="2264310" y="2228862"/>
                </a:cubicBezTo>
                <a:cubicBezTo>
                  <a:pt x="2252646" y="2228863"/>
                  <a:pt x="2252646" y="2228863"/>
                  <a:pt x="2252646" y="2228863"/>
                </a:cubicBezTo>
                <a:cubicBezTo>
                  <a:pt x="2229314" y="2228863"/>
                  <a:pt x="2252646" y="2228863"/>
                  <a:pt x="2217647" y="2228863"/>
                </a:cubicBezTo>
                <a:cubicBezTo>
                  <a:pt x="2229314" y="2228863"/>
                  <a:pt x="2182653" y="2228863"/>
                  <a:pt x="2147657" y="2210168"/>
                </a:cubicBezTo>
                <a:cubicBezTo>
                  <a:pt x="2124325" y="2210170"/>
                  <a:pt x="2124325" y="2210170"/>
                  <a:pt x="2100995" y="2210168"/>
                </a:cubicBezTo>
                <a:cubicBezTo>
                  <a:pt x="2077664" y="2210168"/>
                  <a:pt x="2042667" y="2210170"/>
                  <a:pt x="1996006" y="2210170"/>
                </a:cubicBezTo>
                <a:cubicBezTo>
                  <a:pt x="2007671" y="2210168"/>
                  <a:pt x="1984343" y="2210168"/>
                  <a:pt x="1996004" y="2228863"/>
                </a:cubicBezTo>
                <a:cubicBezTo>
                  <a:pt x="1961010" y="2228862"/>
                  <a:pt x="1961010" y="2210170"/>
                  <a:pt x="1961010" y="2210170"/>
                </a:cubicBezTo>
                <a:cubicBezTo>
                  <a:pt x="1949345" y="2210170"/>
                  <a:pt x="1937680" y="2210168"/>
                  <a:pt x="1914350" y="2210168"/>
                </a:cubicBezTo>
                <a:cubicBezTo>
                  <a:pt x="1914350" y="2210168"/>
                  <a:pt x="1891019" y="2210170"/>
                  <a:pt x="1867689" y="2210170"/>
                </a:cubicBezTo>
                <a:cubicBezTo>
                  <a:pt x="1879352" y="2210170"/>
                  <a:pt x="1879352" y="2191476"/>
                  <a:pt x="1856022" y="2191476"/>
                </a:cubicBezTo>
                <a:cubicBezTo>
                  <a:pt x="1867689" y="2191476"/>
                  <a:pt x="1821026" y="2172781"/>
                  <a:pt x="1774364" y="2172779"/>
                </a:cubicBezTo>
                <a:cubicBezTo>
                  <a:pt x="1762699" y="2172781"/>
                  <a:pt x="1762699" y="2172781"/>
                  <a:pt x="1751031" y="2172781"/>
                </a:cubicBezTo>
                <a:cubicBezTo>
                  <a:pt x="1751031" y="2172781"/>
                  <a:pt x="1751031" y="2172781"/>
                  <a:pt x="1739370" y="2172779"/>
                </a:cubicBezTo>
                <a:cubicBezTo>
                  <a:pt x="1739370" y="2172779"/>
                  <a:pt x="1704372" y="2172781"/>
                  <a:pt x="1704372" y="2172781"/>
                </a:cubicBezTo>
                <a:cubicBezTo>
                  <a:pt x="1704372" y="2172781"/>
                  <a:pt x="1692708" y="2172781"/>
                  <a:pt x="1681041" y="2172779"/>
                </a:cubicBezTo>
                <a:cubicBezTo>
                  <a:pt x="1669375" y="2172779"/>
                  <a:pt x="1681041" y="2172779"/>
                  <a:pt x="1669375" y="2154084"/>
                </a:cubicBezTo>
                <a:cubicBezTo>
                  <a:pt x="1704372" y="2154087"/>
                  <a:pt x="1716038" y="2154087"/>
                  <a:pt x="1716038" y="2154087"/>
                </a:cubicBezTo>
                <a:cubicBezTo>
                  <a:pt x="1727703" y="2154087"/>
                  <a:pt x="1727703" y="2154087"/>
                  <a:pt x="1739370" y="2154084"/>
                </a:cubicBezTo>
                <a:cubicBezTo>
                  <a:pt x="1762697" y="2154084"/>
                  <a:pt x="1783115" y="2149415"/>
                  <a:pt x="1802071" y="2144739"/>
                </a:cubicBezTo>
                <a:lnTo>
                  <a:pt x="1839713" y="2138216"/>
                </a:lnTo>
                <a:lnTo>
                  <a:pt x="1829376" y="2125095"/>
                </a:lnTo>
                <a:cubicBezTo>
                  <a:pt x="1825926" y="2121247"/>
                  <a:pt x="1822090" y="2118680"/>
                  <a:pt x="1815958" y="2118682"/>
                </a:cubicBezTo>
                <a:cubicBezTo>
                  <a:pt x="1791417" y="2118682"/>
                  <a:pt x="1766877" y="2118682"/>
                  <a:pt x="1742337" y="2118682"/>
                </a:cubicBezTo>
                <a:cubicBezTo>
                  <a:pt x="1791417" y="2077619"/>
                  <a:pt x="1754606" y="2077621"/>
                  <a:pt x="1705529" y="2036556"/>
                </a:cubicBezTo>
                <a:close/>
                <a:moveTo>
                  <a:pt x="3517053" y="2034634"/>
                </a:moveTo>
                <a:lnTo>
                  <a:pt x="3520522" y="2039001"/>
                </a:lnTo>
                <a:cubicBezTo>
                  <a:pt x="3522709" y="2039878"/>
                  <a:pt x="3525807" y="2040607"/>
                  <a:pt x="3530181" y="2041117"/>
                </a:cubicBezTo>
                <a:lnTo>
                  <a:pt x="3539654" y="2041556"/>
                </a:lnTo>
                <a:lnTo>
                  <a:pt x="3539477" y="2041627"/>
                </a:lnTo>
                <a:cubicBezTo>
                  <a:pt x="3539477" y="2041919"/>
                  <a:pt x="3541664" y="2041919"/>
                  <a:pt x="3547497" y="2041919"/>
                </a:cubicBezTo>
                <a:lnTo>
                  <a:pt x="3539654" y="2041556"/>
                </a:lnTo>
                <a:lnTo>
                  <a:pt x="3544580" y="2039582"/>
                </a:lnTo>
                <a:lnTo>
                  <a:pt x="3547277" y="2036558"/>
                </a:lnTo>
                <a:lnTo>
                  <a:pt x="3539889" y="2036556"/>
                </a:lnTo>
                <a:cubicBezTo>
                  <a:pt x="3536820" y="2036556"/>
                  <a:pt x="3533752" y="2036556"/>
                  <a:pt x="3521481" y="2036558"/>
                </a:cubicBezTo>
                <a:close/>
                <a:moveTo>
                  <a:pt x="4165164" y="2023347"/>
                </a:moveTo>
                <a:lnTo>
                  <a:pt x="4154094" y="2025565"/>
                </a:lnTo>
                <a:lnTo>
                  <a:pt x="4142586" y="2041703"/>
                </a:lnTo>
                <a:lnTo>
                  <a:pt x="4171791" y="2036558"/>
                </a:lnTo>
                <a:lnTo>
                  <a:pt x="4177428" y="2036556"/>
                </a:lnTo>
                <a:lnTo>
                  <a:pt x="4177428" y="2034339"/>
                </a:lnTo>
                <a:lnTo>
                  <a:pt x="4168723" y="2031425"/>
                </a:lnTo>
                <a:close/>
                <a:moveTo>
                  <a:pt x="3600529" y="2023225"/>
                </a:moveTo>
                <a:lnTo>
                  <a:pt x="3598852" y="2024989"/>
                </a:lnTo>
                <a:lnTo>
                  <a:pt x="3605823" y="2023227"/>
                </a:lnTo>
                <a:close/>
                <a:moveTo>
                  <a:pt x="3501075" y="2023098"/>
                </a:moveTo>
                <a:lnTo>
                  <a:pt x="3500833" y="2023227"/>
                </a:lnTo>
                <a:lnTo>
                  <a:pt x="3501247" y="2023314"/>
                </a:lnTo>
                <a:close/>
                <a:moveTo>
                  <a:pt x="12233115" y="2012368"/>
                </a:moveTo>
                <a:cubicBezTo>
                  <a:pt x="12247444" y="2016832"/>
                  <a:pt x="12258786" y="2033077"/>
                  <a:pt x="12258342" y="2062221"/>
                </a:cubicBezTo>
                <a:cubicBezTo>
                  <a:pt x="12232935" y="2103071"/>
                  <a:pt x="12180881" y="2085694"/>
                  <a:pt x="12189942" y="2033225"/>
                </a:cubicBezTo>
                <a:cubicBezTo>
                  <a:pt x="12195702" y="2024225"/>
                  <a:pt x="12202913" y="2017897"/>
                  <a:pt x="12210473" y="2014372"/>
                </a:cubicBezTo>
                <a:cubicBezTo>
                  <a:pt x="12218036" y="2010852"/>
                  <a:pt x="12225949" y="2010136"/>
                  <a:pt x="12233115" y="2012368"/>
                </a:cubicBezTo>
                <a:close/>
                <a:moveTo>
                  <a:pt x="12813650" y="2009451"/>
                </a:moveTo>
                <a:cubicBezTo>
                  <a:pt x="12825540" y="2030945"/>
                  <a:pt x="12822618" y="2048419"/>
                  <a:pt x="12803086" y="2054083"/>
                </a:cubicBezTo>
                <a:cubicBezTo>
                  <a:pt x="12799497" y="2038496"/>
                  <a:pt x="12788832" y="2037435"/>
                  <a:pt x="12785245" y="2021845"/>
                </a:cubicBezTo>
                <a:cubicBezTo>
                  <a:pt x="12798269" y="2018070"/>
                  <a:pt x="12807138" y="2011338"/>
                  <a:pt x="12813650" y="2009451"/>
                </a:cubicBezTo>
                <a:close/>
                <a:moveTo>
                  <a:pt x="3617933" y="2004920"/>
                </a:moveTo>
                <a:lnTo>
                  <a:pt x="3617783" y="2005081"/>
                </a:lnTo>
                <a:lnTo>
                  <a:pt x="3626238" y="2020888"/>
                </a:lnTo>
                <a:cubicBezTo>
                  <a:pt x="3629157" y="2023227"/>
                  <a:pt x="3629157" y="2023227"/>
                  <a:pt x="3617490" y="2023225"/>
                </a:cubicBezTo>
                <a:cubicBezTo>
                  <a:pt x="3617490" y="2023225"/>
                  <a:pt x="3629157" y="2023227"/>
                  <a:pt x="3629157" y="2023227"/>
                </a:cubicBezTo>
                <a:lnTo>
                  <a:pt x="3643843" y="2023225"/>
                </a:lnTo>
                <a:lnTo>
                  <a:pt x="3639198" y="2019235"/>
                </a:lnTo>
                <a:lnTo>
                  <a:pt x="3636964" y="2011949"/>
                </a:lnTo>
                <a:lnTo>
                  <a:pt x="3633529" y="2018551"/>
                </a:lnTo>
                <a:close/>
                <a:moveTo>
                  <a:pt x="3631912" y="1995496"/>
                </a:moveTo>
                <a:lnTo>
                  <a:pt x="3626665" y="1998523"/>
                </a:lnTo>
                <a:lnTo>
                  <a:pt x="3633160" y="1999567"/>
                </a:lnTo>
                <a:close/>
                <a:moveTo>
                  <a:pt x="3374243" y="1995495"/>
                </a:moveTo>
                <a:cubicBezTo>
                  <a:pt x="3337431" y="1995496"/>
                  <a:pt x="3312892" y="1995496"/>
                  <a:pt x="3288354" y="1995496"/>
                </a:cubicBezTo>
                <a:cubicBezTo>
                  <a:pt x="3288354" y="1995496"/>
                  <a:pt x="3251544" y="1995496"/>
                  <a:pt x="3239273" y="1995496"/>
                </a:cubicBezTo>
                <a:cubicBezTo>
                  <a:pt x="3242342" y="1995496"/>
                  <a:pt x="3239273" y="1995496"/>
                  <a:pt x="3232564" y="1996138"/>
                </a:cubicBezTo>
                <a:lnTo>
                  <a:pt x="3215338" y="1998845"/>
                </a:lnTo>
                <a:lnTo>
                  <a:pt x="3279192" y="2004532"/>
                </a:lnTo>
                <a:cubicBezTo>
                  <a:pt x="3279192" y="2004532"/>
                  <a:pt x="3255863" y="2004532"/>
                  <a:pt x="3255865" y="2023227"/>
                </a:cubicBezTo>
                <a:cubicBezTo>
                  <a:pt x="3314191" y="2023227"/>
                  <a:pt x="3314191" y="2023227"/>
                  <a:pt x="3384184" y="2023225"/>
                </a:cubicBezTo>
                <a:cubicBezTo>
                  <a:pt x="3384184" y="2023225"/>
                  <a:pt x="3384184" y="2023225"/>
                  <a:pt x="3387100" y="2023227"/>
                </a:cubicBezTo>
                <a:lnTo>
                  <a:pt x="3395849" y="2023227"/>
                </a:lnTo>
                <a:cubicBezTo>
                  <a:pt x="3378349" y="2013879"/>
                  <a:pt x="3395848" y="2009204"/>
                  <a:pt x="3422094" y="2006871"/>
                </a:cubicBezTo>
                <a:lnTo>
                  <a:pt x="3484783" y="2005007"/>
                </a:lnTo>
                <a:lnTo>
                  <a:pt x="3481795" y="2001912"/>
                </a:lnTo>
                <a:cubicBezTo>
                  <a:pt x="3476236" y="1998063"/>
                  <a:pt x="3469337" y="1995496"/>
                  <a:pt x="3460134" y="1995495"/>
                </a:cubicBezTo>
                <a:cubicBezTo>
                  <a:pt x="3460134" y="1995495"/>
                  <a:pt x="3411056" y="1995495"/>
                  <a:pt x="3423322" y="1995495"/>
                </a:cubicBezTo>
                <a:cubicBezTo>
                  <a:pt x="3398782" y="1995495"/>
                  <a:pt x="3374243" y="1995495"/>
                  <a:pt x="3374243" y="1995495"/>
                </a:cubicBezTo>
                <a:close/>
                <a:moveTo>
                  <a:pt x="3659088" y="1993175"/>
                </a:moveTo>
                <a:lnTo>
                  <a:pt x="3656451" y="1995495"/>
                </a:lnTo>
                <a:lnTo>
                  <a:pt x="3660123" y="1995496"/>
                </a:lnTo>
                <a:close/>
                <a:moveTo>
                  <a:pt x="11516402" y="1992916"/>
                </a:moveTo>
                <a:cubicBezTo>
                  <a:pt x="11524034" y="1991465"/>
                  <a:pt x="11532885" y="1992710"/>
                  <a:pt x="11544113" y="1996602"/>
                </a:cubicBezTo>
                <a:cubicBezTo>
                  <a:pt x="11553850" y="2018181"/>
                  <a:pt x="11539868" y="2060668"/>
                  <a:pt x="11511800" y="2050938"/>
                </a:cubicBezTo>
                <a:cubicBezTo>
                  <a:pt x="11502292" y="2040363"/>
                  <a:pt x="11492783" y="2029786"/>
                  <a:pt x="11495992" y="2005415"/>
                </a:cubicBezTo>
                <a:cubicBezTo>
                  <a:pt x="11502351" y="1998513"/>
                  <a:pt x="11508769" y="1994368"/>
                  <a:pt x="11516402" y="1992916"/>
                </a:cubicBezTo>
                <a:close/>
                <a:moveTo>
                  <a:pt x="13112626" y="1991694"/>
                </a:moveTo>
                <a:cubicBezTo>
                  <a:pt x="13117837" y="2077599"/>
                  <a:pt x="13101451" y="2147042"/>
                  <a:pt x="13045733" y="2180281"/>
                </a:cubicBezTo>
                <a:cubicBezTo>
                  <a:pt x="13040183" y="2171083"/>
                  <a:pt x="13034634" y="2161886"/>
                  <a:pt x="13034026" y="2141558"/>
                </a:cubicBezTo>
                <a:cubicBezTo>
                  <a:pt x="13079245" y="2110248"/>
                  <a:pt x="13067405" y="2023004"/>
                  <a:pt x="13112626" y="1991694"/>
                </a:cubicBezTo>
                <a:close/>
                <a:moveTo>
                  <a:pt x="3139211" y="1985838"/>
                </a:moveTo>
                <a:lnTo>
                  <a:pt x="3140828" y="1986270"/>
                </a:lnTo>
                <a:lnTo>
                  <a:pt x="3141282" y="1985838"/>
                </a:lnTo>
                <a:close/>
                <a:moveTo>
                  <a:pt x="12106394" y="1979938"/>
                </a:moveTo>
                <a:cubicBezTo>
                  <a:pt x="12134440" y="1977396"/>
                  <a:pt x="12143436" y="1996121"/>
                  <a:pt x="12139733" y="2029022"/>
                </a:cubicBezTo>
                <a:cubicBezTo>
                  <a:pt x="12130341" y="2032316"/>
                  <a:pt x="12123991" y="2039405"/>
                  <a:pt x="12111423" y="2046242"/>
                </a:cubicBezTo>
                <a:cubicBezTo>
                  <a:pt x="12102298" y="2034861"/>
                  <a:pt x="12093567" y="2001458"/>
                  <a:pt x="12106394" y="1979938"/>
                </a:cubicBezTo>
                <a:close/>
                <a:moveTo>
                  <a:pt x="11303412" y="1958793"/>
                </a:moveTo>
                <a:cubicBezTo>
                  <a:pt x="11336631" y="1967724"/>
                  <a:pt x="11330577" y="1978218"/>
                  <a:pt x="11361353" y="2009117"/>
                </a:cubicBezTo>
                <a:cubicBezTo>
                  <a:pt x="11346189" y="2057568"/>
                  <a:pt x="11265918" y="1988315"/>
                  <a:pt x="11303412" y="1958793"/>
                </a:cubicBezTo>
                <a:close/>
                <a:moveTo>
                  <a:pt x="4000011" y="1954436"/>
                </a:moveTo>
                <a:cubicBezTo>
                  <a:pt x="3963201" y="1954436"/>
                  <a:pt x="3950930" y="1954434"/>
                  <a:pt x="3963201" y="1995496"/>
                </a:cubicBezTo>
                <a:cubicBezTo>
                  <a:pt x="3938661" y="1995496"/>
                  <a:pt x="3914122" y="1995496"/>
                  <a:pt x="3901853" y="1995496"/>
                </a:cubicBezTo>
                <a:lnTo>
                  <a:pt x="3877314" y="1995496"/>
                </a:lnTo>
                <a:lnTo>
                  <a:pt x="3871176" y="1995496"/>
                </a:lnTo>
                <a:lnTo>
                  <a:pt x="3818217" y="1995495"/>
                </a:lnTo>
                <a:lnTo>
                  <a:pt x="3815799" y="2004532"/>
                </a:lnTo>
                <a:cubicBezTo>
                  <a:pt x="3809967" y="2004532"/>
                  <a:pt x="3807051" y="2004532"/>
                  <a:pt x="3805592" y="2002194"/>
                </a:cubicBezTo>
                <a:lnTo>
                  <a:pt x="3804996" y="1995496"/>
                </a:lnTo>
                <a:lnTo>
                  <a:pt x="3803690" y="1995495"/>
                </a:lnTo>
                <a:cubicBezTo>
                  <a:pt x="3791421" y="1995496"/>
                  <a:pt x="3779152" y="1995495"/>
                  <a:pt x="3779152" y="1995495"/>
                </a:cubicBezTo>
                <a:lnTo>
                  <a:pt x="3760919" y="1995496"/>
                </a:lnTo>
                <a:lnTo>
                  <a:pt x="3763304" y="2002194"/>
                </a:lnTo>
                <a:cubicBezTo>
                  <a:pt x="3766220" y="2004531"/>
                  <a:pt x="3769140" y="2004532"/>
                  <a:pt x="3769140" y="2004532"/>
                </a:cubicBezTo>
                <a:cubicBezTo>
                  <a:pt x="3769140" y="2004532"/>
                  <a:pt x="3757473" y="2023227"/>
                  <a:pt x="3769140" y="2023225"/>
                </a:cubicBezTo>
                <a:cubicBezTo>
                  <a:pt x="3745808" y="2023225"/>
                  <a:pt x="3745808" y="2023225"/>
                  <a:pt x="3745808" y="2023225"/>
                </a:cubicBezTo>
                <a:cubicBezTo>
                  <a:pt x="3745808" y="2004531"/>
                  <a:pt x="3745808" y="2004531"/>
                  <a:pt x="3745808" y="2004531"/>
                </a:cubicBezTo>
                <a:lnTo>
                  <a:pt x="3738109" y="2004531"/>
                </a:lnTo>
                <a:lnTo>
                  <a:pt x="3731221" y="2019235"/>
                </a:lnTo>
                <a:cubicBezTo>
                  <a:pt x="3718568" y="2036558"/>
                  <a:pt x="3702466" y="2036556"/>
                  <a:pt x="3693263" y="2036558"/>
                </a:cubicBezTo>
                <a:lnTo>
                  <a:pt x="3676035" y="2036556"/>
                </a:lnTo>
                <a:lnTo>
                  <a:pt x="3678730" y="2039585"/>
                </a:lnTo>
                <a:cubicBezTo>
                  <a:pt x="3684566" y="2041919"/>
                  <a:pt x="3699145" y="2041919"/>
                  <a:pt x="3745808" y="2041921"/>
                </a:cubicBezTo>
                <a:cubicBezTo>
                  <a:pt x="3745808" y="2060615"/>
                  <a:pt x="3745808" y="2060615"/>
                  <a:pt x="3734144" y="2060615"/>
                </a:cubicBezTo>
                <a:lnTo>
                  <a:pt x="3806706" y="2060613"/>
                </a:lnTo>
                <a:lnTo>
                  <a:pt x="3807527" y="2060298"/>
                </a:lnTo>
                <a:cubicBezTo>
                  <a:pt x="3815197" y="2054521"/>
                  <a:pt x="3819029" y="2046822"/>
                  <a:pt x="3815962" y="2036558"/>
                </a:cubicBezTo>
                <a:lnTo>
                  <a:pt x="3835900" y="2036556"/>
                </a:lnTo>
                <a:lnTo>
                  <a:pt x="3865041" y="2036556"/>
                </a:lnTo>
                <a:lnTo>
                  <a:pt x="3877312" y="2036556"/>
                </a:lnTo>
                <a:lnTo>
                  <a:pt x="3930995" y="2036556"/>
                </a:lnTo>
                <a:lnTo>
                  <a:pt x="3933290" y="2036556"/>
                </a:lnTo>
                <a:lnTo>
                  <a:pt x="3933911" y="2032574"/>
                </a:lnTo>
                <a:cubicBezTo>
                  <a:pt x="3935372" y="2027899"/>
                  <a:pt x="3938288" y="2023225"/>
                  <a:pt x="3944118" y="2023225"/>
                </a:cubicBezTo>
                <a:cubicBezTo>
                  <a:pt x="3949950" y="2023225"/>
                  <a:pt x="3952869" y="2023227"/>
                  <a:pt x="3954325" y="2025565"/>
                </a:cubicBezTo>
                <a:lnTo>
                  <a:pt x="3955306" y="2036558"/>
                </a:lnTo>
                <a:lnTo>
                  <a:pt x="3987742" y="2036556"/>
                </a:lnTo>
                <a:lnTo>
                  <a:pt x="4000011" y="2036558"/>
                </a:lnTo>
                <a:lnTo>
                  <a:pt x="4007681" y="2036556"/>
                </a:lnTo>
                <a:lnTo>
                  <a:pt x="4020053" y="2036558"/>
                </a:lnTo>
                <a:lnTo>
                  <a:pt x="4014111" y="2023225"/>
                </a:lnTo>
                <a:cubicBezTo>
                  <a:pt x="4072441" y="2023225"/>
                  <a:pt x="4107433" y="2023225"/>
                  <a:pt x="4142427" y="2023227"/>
                </a:cubicBezTo>
                <a:lnTo>
                  <a:pt x="4165115" y="2023225"/>
                </a:lnTo>
                <a:lnTo>
                  <a:pt x="4163355" y="2019233"/>
                </a:lnTo>
                <a:cubicBezTo>
                  <a:pt x="4163357" y="2013462"/>
                  <a:pt x="4165656" y="2005761"/>
                  <a:pt x="4171789" y="1995496"/>
                </a:cubicBezTo>
                <a:cubicBezTo>
                  <a:pt x="4134983" y="1995496"/>
                  <a:pt x="4122710" y="1995496"/>
                  <a:pt x="4122710" y="1995496"/>
                </a:cubicBezTo>
                <a:cubicBezTo>
                  <a:pt x="4012282" y="1995496"/>
                  <a:pt x="4049092" y="1954434"/>
                  <a:pt x="4000011" y="1954436"/>
                </a:cubicBezTo>
                <a:close/>
                <a:moveTo>
                  <a:pt x="3680990" y="1954436"/>
                </a:moveTo>
                <a:cubicBezTo>
                  <a:pt x="3674858" y="1954434"/>
                  <a:pt x="3671788" y="1964702"/>
                  <a:pt x="3668724" y="1974966"/>
                </a:cubicBezTo>
                <a:lnTo>
                  <a:pt x="3664384" y="1987246"/>
                </a:lnTo>
                <a:lnTo>
                  <a:pt x="3675816" y="1985837"/>
                </a:lnTo>
                <a:lnTo>
                  <a:pt x="3705364" y="1985837"/>
                </a:lnTo>
                <a:lnTo>
                  <a:pt x="3697289" y="1978172"/>
                </a:lnTo>
                <a:cubicBezTo>
                  <a:pt x="3692496" y="1972401"/>
                  <a:pt x="3687125" y="1964701"/>
                  <a:pt x="3680990" y="1954436"/>
                </a:cubicBezTo>
                <a:close/>
                <a:moveTo>
                  <a:pt x="453992" y="1954434"/>
                </a:moveTo>
                <a:cubicBezTo>
                  <a:pt x="453992" y="1954434"/>
                  <a:pt x="453992" y="1954434"/>
                  <a:pt x="453992" y="1995496"/>
                </a:cubicBezTo>
                <a:lnTo>
                  <a:pt x="441719" y="1995496"/>
                </a:lnTo>
                <a:cubicBezTo>
                  <a:pt x="441719" y="1954434"/>
                  <a:pt x="441719" y="1954434"/>
                  <a:pt x="453992" y="1954434"/>
                </a:cubicBezTo>
                <a:close/>
                <a:moveTo>
                  <a:pt x="2147657" y="1948447"/>
                </a:moveTo>
                <a:cubicBezTo>
                  <a:pt x="2147657" y="1967141"/>
                  <a:pt x="2135987" y="1967144"/>
                  <a:pt x="2124325" y="1967144"/>
                </a:cubicBezTo>
                <a:cubicBezTo>
                  <a:pt x="2112660" y="1967144"/>
                  <a:pt x="2077664" y="1967141"/>
                  <a:pt x="2054334" y="1967144"/>
                </a:cubicBezTo>
                <a:cubicBezTo>
                  <a:pt x="2042669" y="1967144"/>
                  <a:pt x="2042669" y="1967144"/>
                  <a:pt x="2042669" y="1967144"/>
                </a:cubicBezTo>
                <a:cubicBezTo>
                  <a:pt x="2019338" y="1967141"/>
                  <a:pt x="2007671" y="1967141"/>
                  <a:pt x="1972677" y="1967144"/>
                </a:cubicBezTo>
                <a:cubicBezTo>
                  <a:pt x="1972677" y="1967144"/>
                  <a:pt x="1972677" y="1985838"/>
                  <a:pt x="1972677" y="1985838"/>
                </a:cubicBezTo>
                <a:cubicBezTo>
                  <a:pt x="1961010" y="1985838"/>
                  <a:pt x="1961010" y="1985838"/>
                  <a:pt x="1961010" y="1985838"/>
                </a:cubicBezTo>
                <a:lnTo>
                  <a:pt x="1949345" y="1985838"/>
                </a:lnTo>
                <a:cubicBezTo>
                  <a:pt x="1949345" y="1985838"/>
                  <a:pt x="1949345" y="1967141"/>
                  <a:pt x="1949345" y="1967141"/>
                </a:cubicBezTo>
                <a:lnTo>
                  <a:pt x="1939619" y="1967144"/>
                </a:lnTo>
                <a:lnTo>
                  <a:pt x="1914118" y="1974966"/>
                </a:lnTo>
                <a:lnTo>
                  <a:pt x="1911611" y="1976248"/>
                </a:lnTo>
                <a:lnTo>
                  <a:pt x="1918725" y="1983502"/>
                </a:lnTo>
                <a:cubicBezTo>
                  <a:pt x="1923097" y="1985837"/>
                  <a:pt x="1926015" y="1985837"/>
                  <a:pt x="1926015" y="1985837"/>
                </a:cubicBezTo>
                <a:cubicBezTo>
                  <a:pt x="1914350" y="1985837"/>
                  <a:pt x="1914350" y="1985837"/>
                  <a:pt x="1902684" y="1985838"/>
                </a:cubicBezTo>
                <a:lnTo>
                  <a:pt x="1894029" y="1985238"/>
                </a:lnTo>
                <a:lnTo>
                  <a:pt x="1886510" y="1989080"/>
                </a:lnTo>
                <a:cubicBezTo>
                  <a:pt x="1880376" y="1992929"/>
                  <a:pt x="1877310" y="1995495"/>
                  <a:pt x="1877310" y="1995495"/>
                </a:cubicBezTo>
                <a:cubicBezTo>
                  <a:pt x="1877310" y="1995495"/>
                  <a:pt x="1889576" y="1995495"/>
                  <a:pt x="1889576" y="1995495"/>
                </a:cubicBezTo>
                <a:cubicBezTo>
                  <a:pt x="1926387" y="1995496"/>
                  <a:pt x="1949394" y="1995496"/>
                  <a:pt x="1958597" y="2012818"/>
                </a:cubicBezTo>
                <a:lnTo>
                  <a:pt x="1961806" y="2029369"/>
                </a:lnTo>
                <a:lnTo>
                  <a:pt x="1968302" y="2032571"/>
                </a:lnTo>
                <a:cubicBezTo>
                  <a:pt x="1972677" y="2037249"/>
                  <a:pt x="1978509" y="2041921"/>
                  <a:pt x="1996006" y="2041921"/>
                </a:cubicBezTo>
                <a:lnTo>
                  <a:pt x="1984343" y="2041921"/>
                </a:lnTo>
                <a:cubicBezTo>
                  <a:pt x="1978509" y="2041921"/>
                  <a:pt x="1972677" y="2041921"/>
                  <a:pt x="1961010" y="2041919"/>
                </a:cubicBezTo>
                <a:lnTo>
                  <a:pt x="1937680" y="2041921"/>
                </a:lnTo>
                <a:cubicBezTo>
                  <a:pt x="1931848" y="2041919"/>
                  <a:pt x="1928932" y="2041919"/>
                  <a:pt x="1927473" y="2039585"/>
                </a:cubicBezTo>
                <a:lnTo>
                  <a:pt x="1927203" y="2036558"/>
                </a:lnTo>
                <a:lnTo>
                  <a:pt x="1865037" y="2036556"/>
                </a:lnTo>
                <a:cubicBezTo>
                  <a:pt x="1815958" y="2036556"/>
                  <a:pt x="1828229" y="2077621"/>
                  <a:pt x="1791417" y="2077619"/>
                </a:cubicBezTo>
                <a:cubicBezTo>
                  <a:pt x="1803688" y="2077621"/>
                  <a:pt x="1865037" y="2077621"/>
                  <a:pt x="1889576" y="2077621"/>
                </a:cubicBezTo>
                <a:lnTo>
                  <a:pt x="1891090" y="2079309"/>
                </a:lnTo>
                <a:lnTo>
                  <a:pt x="1902684" y="2079309"/>
                </a:lnTo>
                <a:cubicBezTo>
                  <a:pt x="1911434" y="2079309"/>
                  <a:pt x="1920181" y="2079309"/>
                  <a:pt x="1937680" y="2079309"/>
                </a:cubicBezTo>
                <a:cubicBezTo>
                  <a:pt x="1961010" y="2079308"/>
                  <a:pt x="1949345" y="2079308"/>
                  <a:pt x="1961010" y="2079308"/>
                </a:cubicBezTo>
                <a:cubicBezTo>
                  <a:pt x="2031002" y="2079308"/>
                  <a:pt x="1984343" y="2060615"/>
                  <a:pt x="1949345" y="2060613"/>
                </a:cubicBezTo>
                <a:cubicBezTo>
                  <a:pt x="1961010" y="2060613"/>
                  <a:pt x="1961010" y="2060613"/>
                  <a:pt x="1961010" y="2060613"/>
                </a:cubicBezTo>
                <a:cubicBezTo>
                  <a:pt x="1984343" y="2060615"/>
                  <a:pt x="1996006" y="2060615"/>
                  <a:pt x="2007671" y="2060615"/>
                </a:cubicBezTo>
                <a:cubicBezTo>
                  <a:pt x="2019338" y="2060613"/>
                  <a:pt x="2019338" y="2041919"/>
                  <a:pt x="2007671" y="2041921"/>
                </a:cubicBezTo>
                <a:lnTo>
                  <a:pt x="1996006" y="2041921"/>
                </a:lnTo>
                <a:cubicBezTo>
                  <a:pt x="2019338" y="2023225"/>
                  <a:pt x="1984343" y="2023227"/>
                  <a:pt x="2019338" y="2023225"/>
                </a:cubicBezTo>
                <a:cubicBezTo>
                  <a:pt x="2007671" y="2023225"/>
                  <a:pt x="1996006" y="2023227"/>
                  <a:pt x="1984343" y="2023227"/>
                </a:cubicBezTo>
                <a:cubicBezTo>
                  <a:pt x="1972677" y="2023227"/>
                  <a:pt x="1949345" y="2023225"/>
                  <a:pt x="1972677" y="2004532"/>
                </a:cubicBezTo>
                <a:cubicBezTo>
                  <a:pt x="1984343" y="2004532"/>
                  <a:pt x="1984343" y="2004532"/>
                  <a:pt x="1984343" y="2004532"/>
                </a:cubicBezTo>
                <a:cubicBezTo>
                  <a:pt x="1996006" y="2004532"/>
                  <a:pt x="1996006" y="2004532"/>
                  <a:pt x="2007673" y="2004531"/>
                </a:cubicBezTo>
                <a:cubicBezTo>
                  <a:pt x="2019338" y="2004531"/>
                  <a:pt x="2019338" y="2004531"/>
                  <a:pt x="2042667" y="2004532"/>
                </a:cubicBezTo>
                <a:cubicBezTo>
                  <a:pt x="2019338" y="2004531"/>
                  <a:pt x="2077664" y="2023225"/>
                  <a:pt x="2112660" y="2023225"/>
                </a:cubicBezTo>
                <a:cubicBezTo>
                  <a:pt x="2135990" y="2023227"/>
                  <a:pt x="2159321" y="2023227"/>
                  <a:pt x="2170986" y="2023225"/>
                </a:cubicBezTo>
                <a:cubicBezTo>
                  <a:pt x="2170986" y="2023225"/>
                  <a:pt x="2182653" y="2023225"/>
                  <a:pt x="2195776" y="2023227"/>
                </a:cubicBezTo>
                <a:lnTo>
                  <a:pt x="2214731" y="2023227"/>
                </a:lnTo>
                <a:cubicBezTo>
                  <a:pt x="2213273" y="2023225"/>
                  <a:pt x="2214731" y="2023227"/>
                  <a:pt x="2217647" y="2023227"/>
                </a:cubicBezTo>
                <a:lnTo>
                  <a:pt x="2229314" y="2023227"/>
                </a:lnTo>
                <a:lnTo>
                  <a:pt x="2240979" y="2023225"/>
                </a:lnTo>
                <a:cubicBezTo>
                  <a:pt x="2264310" y="2023225"/>
                  <a:pt x="2334301" y="2023225"/>
                  <a:pt x="2357633" y="2023227"/>
                </a:cubicBezTo>
                <a:cubicBezTo>
                  <a:pt x="2380963" y="2004532"/>
                  <a:pt x="2439290" y="2004532"/>
                  <a:pt x="2462620" y="2004532"/>
                </a:cubicBezTo>
                <a:lnTo>
                  <a:pt x="2469949" y="1995496"/>
                </a:lnTo>
                <a:lnTo>
                  <a:pt x="2441728" y="1995496"/>
                </a:lnTo>
                <a:cubicBezTo>
                  <a:pt x="2423321" y="1995495"/>
                  <a:pt x="2418721" y="1995495"/>
                  <a:pt x="2422744" y="1978174"/>
                </a:cubicBezTo>
                <a:lnTo>
                  <a:pt x="2423674" y="1974889"/>
                </a:lnTo>
                <a:lnTo>
                  <a:pt x="2415959" y="1969480"/>
                </a:lnTo>
                <a:lnTo>
                  <a:pt x="2387383" y="1968333"/>
                </a:lnTo>
                <a:lnTo>
                  <a:pt x="2383443" y="1969834"/>
                </a:lnTo>
                <a:lnTo>
                  <a:pt x="2356947" y="1971537"/>
                </a:lnTo>
                <a:lnTo>
                  <a:pt x="2356175" y="1976490"/>
                </a:lnTo>
                <a:cubicBezTo>
                  <a:pt x="2354715" y="1981164"/>
                  <a:pt x="2351800" y="1985837"/>
                  <a:pt x="2345968" y="1985838"/>
                </a:cubicBezTo>
                <a:cubicBezTo>
                  <a:pt x="2357633" y="1985838"/>
                  <a:pt x="2369298" y="1985838"/>
                  <a:pt x="2392629" y="1985837"/>
                </a:cubicBezTo>
                <a:cubicBezTo>
                  <a:pt x="2380963" y="1985838"/>
                  <a:pt x="2357633" y="1985838"/>
                  <a:pt x="2392627" y="2004532"/>
                </a:cubicBezTo>
                <a:cubicBezTo>
                  <a:pt x="2369298" y="2004532"/>
                  <a:pt x="2357633" y="2004532"/>
                  <a:pt x="2334301" y="2004531"/>
                </a:cubicBezTo>
                <a:cubicBezTo>
                  <a:pt x="2299305" y="1985838"/>
                  <a:pt x="2240979" y="1985837"/>
                  <a:pt x="2217647" y="1985838"/>
                </a:cubicBezTo>
                <a:cubicBezTo>
                  <a:pt x="2217647" y="1985838"/>
                  <a:pt x="2240979" y="1985837"/>
                  <a:pt x="2240979" y="1985837"/>
                </a:cubicBezTo>
                <a:cubicBezTo>
                  <a:pt x="2217647" y="1985838"/>
                  <a:pt x="2217647" y="1967144"/>
                  <a:pt x="2217647" y="1967144"/>
                </a:cubicBezTo>
                <a:cubicBezTo>
                  <a:pt x="2205983" y="1967144"/>
                  <a:pt x="2194316" y="1967141"/>
                  <a:pt x="2194316" y="1967141"/>
                </a:cubicBezTo>
                <a:cubicBezTo>
                  <a:pt x="2182653" y="1967144"/>
                  <a:pt x="2170986" y="1948447"/>
                  <a:pt x="2147657" y="1948447"/>
                </a:cubicBezTo>
                <a:close/>
                <a:moveTo>
                  <a:pt x="3161198" y="1942937"/>
                </a:moveTo>
                <a:lnTo>
                  <a:pt x="3155252" y="1946113"/>
                </a:lnTo>
                <a:cubicBezTo>
                  <a:pt x="3147961" y="1948448"/>
                  <a:pt x="3145043" y="1948448"/>
                  <a:pt x="3150875" y="1948448"/>
                </a:cubicBezTo>
                <a:cubicBezTo>
                  <a:pt x="3139211" y="1948448"/>
                  <a:pt x="3118797" y="1948448"/>
                  <a:pt x="3099840" y="1948448"/>
                </a:cubicBezTo>
                <a:lnTo>
                  <a:pt x="3075392" y="1948448"/>
                </a:lnTo>
                <a:lnTo>
                  <a:pt x="3079762" y="1954436"/>
                </a:lnTo>
                <a:cubicBezTo>
                  <a:pt x="3092033" y="1954436"/>
                  <a:pt x="3067496" y="1954436"/>
                  <a:pt x="3116575" y="1954434"/>
                </a:cubicBezTo>
                <a:cubicBezTo>
                  <a:pt x="3110440" y="1954436"/>
                  <a:pt x="3105838" y="1957005"/>
                  <a:pt x="3102195" y="1960851"/>
                </a:cubicBezTo>
                <a:lnTo>
                  <a:pt x="3102049" y="1961088"/>
                </a:lnTo>
                <a:lnTo>
                  <a:pt x="3127544" y="1967141"/>
                </a:lnTo>
                <a:lnTo>
                  <a:pt x="3156931" y="1967144"/>
                </a:lnTo>
                <a:lnTo>
                  <a:pt x="3165653" y="1954434"/>
                </a:lnTo>
                <a:close/>
                <a:moveTo>
                  <a:pt x="12489480" y="1933148"/>
                </a:moveTo>
                <a:cubicBezTo>
                  <a:pt x="12504170" y="1939077"/>
                  <a:pt x="12517380" y="1950448"/>
                  <a:pt x="12532535" y="1974674"/>
                </a:cubicBezTo>
                <a:cubicBezTo>
                  <a:pt x="12523953" y="1986295"/>
                  <a:pt x="12516476" y="1993837"/>
                  <a:pt x="12509124" y="1998409"/>
                </a:cubicBezTo>
                <a:cubicBezTo>
                  <a:pt x="12501771" y="2002984"/>
                  <a:pt x="12494547" y="2004592"/>
                  <a:pt x="12486465" y="2004345"/>
                </a:cubicBezTo>
                <a:cubicBezTo>
                  <a:pt x="12475098" y="1986177"/>
                  <a:pt x="12470069" y="1967173"/>
                  <a:pt x="12477572" y="1949836"/>
                </a:cubicBezTo>
                <a:cubicBezTo>
                  <a:pt x="12480075" y="1944055"/>
                  <a:pt x="12483966" y="1938463"/>
                  <a:pt x="12489480" y="1933148"/>
                </a:cubicBezTo>
                <a:close/>
                <a:moveTo>
                  <a:pt x="10710016" y="1929756"/>
                </a:moveTo>
                <a:cubicBezTo>
                  <a:pt x="10710016" y="1929756"/>
                  <a:pt x="10698350" y="1948447"/>
                  <a:pt x="10698350" y="1948447"/>
                </a:cubicBezTo>
                <a:cubicBezTo>
                  <a:pt x="10698352" y="1967144"/>
                  <a:pt x="10710017" y="1967144"/>
                  <a:pt x="10710017" y="1967144"/>
                </a:cubicBezTo>
                <a:lnTo>
                  <a:pt x="10717417" y="1973918"/>
                </a:lnTo>
                <a:lnTo>
                  <a:pt x="10729293" y="1929756"/>
                </a:lnTo>
                <a:close/>
                <a:moveTo>
                  <a:pt x="11058144" y="1916748"/>
                </a:moveTo>
                <a:cubicBezTo>
                  <a:pt x="11069909" y="1923668"/>
                  <a:pt x="11078612" y="1933260"/>
                  <a:pt x="11082956" y="1945314"/>
                </a:cubicBezTo>
                <a:cubicBezTo>
                  <a:pt x="11087304" y="1957367"/>
                  <a:pt x="11087287" y="1971882"/>
                  <a:pt x="11081608" y="1988649"/>
                </a:cubicBezTo>
                <a:lnTo>
                  <a:pt x="11069581" y="1991654"/>
                </a:lnTo>
                <a:lnTo>
                  <a:pt x="11084866" y="2011145"/>
                </a:lnTo>
                <a:cubicBezTo>
                  <a:pt x="11093860" y="2027652"/>
                  <a:pt x="11100134" y="2045485"/>
                  <a:pt x="11102253" y="2062078"/>
                </a:cubicBezTo>
                <a:lnTo>
                  <a:pt x="11101682" y="2065359"/>
                </a:lnTo>
                <a:lnTo>
                  <a:pt x="11122301" y="2045537"/>
                </a:lnTo>
                <a:cubicBezTo>
                  <a:pt x="11220639" y="1996427"/>
                  <a:pt x="11316253" y="2039469"/>
                  <a:pt x="11373692" y="2118780"/>
                </a:cubicBezTo>
                <a:lnTo>
                  <a:pt x="11378824" y="2128893"/>
                </a:lnTo>
                <a:lnTo>
                  <a:pt x="11389423" y="2129236"/>
                </a:lnTo>
                <a:cubicBezTo>
                  <a:pt x="11392625" y="2132807"/>
                  <a:pt x="11395539" y="2138440"/>
                  <a:pt x="11397915" y="2146625"/>
                </a:cubicBezTo>
                <a:lnTo>
                  <a:pt x="11402606" y="2175752"/>
                </a:lnTo>
                <a:lnTo>
                  <a:pt x="11414125" y="2198450"/>
                </a:lnTo>
                <a:lnTo>
                  <a:pt x="11424081" y="2262243"/>
                </a:lnTo>
                <a:lnTo>
                  <a:pt x="11430867" y="2256688"/>
                </a:lnTo>
                <a:cubicBezTo>
                  <a:pt x="11435360" y="2255208"/>
                  <a:pt x="11439602" y="2257665"/>
                  <a:pt x="11443061" y="2262305"/>
                </a:cubicBezTo>
                <a:cubicBezTo>
                  <a:pt x="11453442" y="2276233"/>
                  <a:pt x="11456792" y="2309811"/>
                  <a:pt x="11438819" y="2315728"/>
                </a:cubicBezTo>
                <a:lnTo>
                  <a:pt x="11424994" y="2303586"/>
                </a:lnTo>
                <a:lnTo>
                  <a:pt x="11404519" y="2398916"/>
                </a:lnTo>
                <a:cubicBezTo>
                  <a:pt x="11356548" y="2489755"/>
                  <a:pt x="11243558" y="2523036"/>
                  <a:pt x="11136174" y="2505147"/>
                </a:cubicBezTo>
                <a:lnTo>
                  <a:pt x="11069680" y="2411704"/>
                </a:lnTo>
                <a:lnTo>
                  <a:pt x="11068299" y="2412144"/>
                </a:lnTo>
                <a:lnTo>
                  <a:pt x="11067835" y="2409110"/>
                </a:lnTo>
                <a:lnTo>
                  <a:pt x="11048622" y="2382113"/>
                </a:lnTo>
                <a:cubicBezTo>
                  <a:pt x="11029576" y="2336816"/>
                  <a:pt x="11019214" y="2282185"/>
                  <a:pt x="11013153" y="2203055"/>
                </a:cubicBezTo>
                <a:cubicBezTo>
                  <a:pt x="11027509" y="2190992"/>
                  <a:pt x="11038442" y="2176698"/>
                  <a:pt x="11047539" y="2161647"/>
                </a:cubicBezTo>
                <a:lnTo>
                  <a:pt x="11069075" y="2119246"/>
                </a:lnTo>
                <a:lnTo>
                  <a:pt x="11042030" y="2133675"/>
                </a:lnTo>
                <a:cubicBezTo>
                  <a:pt x="10978715" y="2132526"/>
                  <a:pt x="10902605" y="2050843"/>
                  <a:pt x="10985918" y="1953665"/>
                </a:cubicBezTo>
                <a:cubicBezTo>
                  <a:pt x="10993631" y="1949517"/>
                  <a:pt x="11001660" y="1947958"/>
                  <a:pt x="11009737" y="1948502"/>
                </a:cubicBezTo>
                <a:lnTo>
                  <a:pt x="11028938" y="1957613"/>
                </a:lnTo>
                <a:lnTo>
                  <a:pt x="11040294" y="1934732"/>
                </a:lnTo>
                <a:cubicBezTo>
                  <a:pt x="11045568" y="1926104"/>
                  <a:pt x="11051347" y="1919452"/>
                  <a:pt x="11058144" y="1916748"/>
                </a:cubicBezTo>
                <a:close/>
                <a:moveTo>
                  <a:pt x="2537318" y="1916556"/>
                </a:moveTo>
                <a:lnTo>
                  <a:pt x="2534710" y="1919789"/>
                </a:lnTo>
                <a:lnTo>
                  <a:pt x="2534858" y="1923453"/>
                </a:lnTo>
                <a:close/>
                <a:moveTo>
                  <a:pt x="3128843" y="1913374"/>
                </a:moveTo>
                <a:lnTo>
                  <a:pt x="3128081" y="1913641"/>
                </a:lnTo>
                <a:lnTo>
                  <a:pt x="3129436" y="1913541"/>
                </a:lnTo>
                <a:close/>
                <a:moveTo>
                  <a:pt x="3054840" y="1913374"/>
                </a:moveTo>
                <a:cubicBezTo>
                  <a:pt x="3044871" y="1913374"/>
                  <a:pt x="3033369" y="1913375"/>
                  <a:pt x="3029534" y="1913375"/>
                </a:cubicBezTo>
                <a:lnTo>
                  <a:pt x="3018415" y="1913375"/>
                </a:lnTo>
                <a:cubicBezTo>
                  <a:pt x="3015347" y="1913375"/>
                  <a:pt x="3012280" y="1913375"/>
                  <a:pt x="3006146" y="1913375"/>
                </a:cubicBezTo>
                <a:cubicBezTo>
                  <a:pt x="3012280" y="1913374"/>
                  <a:pt x="3016881" y="1915939"/>
                  <a:pt x="3020522" y="1919789"/>
                </a:cubicBezTo>
                <a:lnTo>
                  <a:pt x="3026613" y="1929753"/>
                </a:lnTo>
                <a:lnTo>
                  <a:pt x="3080883" y="1929756"/>
                </a:lnTo>
                <a:lnTo>
                  <a:pt x="3082477" y="1929116"/>
                </a:lnTo>
                <a:lnTo>
                  <a:pt x="3067496" y="1913374"/>
                </a:lnTo>
                <a:cubicBezTo>
                  <a:pt x="3064428" y="1913374"/>
                  <a:pt x="3059827" y="1913374"/>
                  <a:pt x="3054840" y="1913374"/>
                </a:cubicBezTo>
                <a:close/>
                <a:moveTo>
                  <a:pt x="12087856" y="1882582"/>
                </a:moveTo>
                <a:cubicBezTo>
                  <a:pt x="12116594" y="1906119"/>
                  <a:pt x="12140795" y="1900259"/>
                  <a:pt x="12138014" y="1936510"/>
                </a:cubicBezTo>
                <a:cubicBezTo>
                  <a:pt x="12122638" y="1945314"/>
                  <a:pt x="12098692" y="1925700"/>
                  <a:pt x="12075500" y="1910987"/>
                </a:cubicBezTo>
                <a:cubicBezTo>
                  <a:pt x="12082055" y="1899236"/>
                  <a:pt x="12085336" y="1893358"/>
                  <a:pt x="12087856" y="1882582"/>
                </a:cubicBezTo>
                <a:close/>
                <a:moveTo>
                  <a:pt x="2958090" y="1872314"/>
                </a:moveTo>
                <a:lnTo>
                  <a:pt x="2969215" y="1873161"/>
                </a:lnTo>
                <a:lnTo>
                  <a:pt x="2969336" y="1872314"/>
                </a:lnTo>
                <a:close/>
                <a:moveTo>
                  <a:pt x="2306756" y="1872314"/>
                </a:moveTo>
                <a:lnTo>
                  <a:pt x="2300747" y="1873672"/>
                </a:lnTo>
                <a:lnTo>
                  <a:pt x="2305945" y="1873672"/>
                </a:lnTo>
                <a:close/>
                <a:moveTo>
                  <a:pt x="2736205" y="1872312"/>
                </a:moveTo>
                <a:cubicBezTo>
                  <a:pt x="2736205" y="1892845"/>
                  <a:pt x="2736205" y="1903109"/>
                  <a:pt x="2734671" y="1908240"/>
                </a:cubicBezTo>
                <a:lnTo>
                  <a:pt x="2727635" y="1911605"/>
                </a:lnTo>
                <a:lnTo>
                  <a:pt x="2730923" y="1911059"/>
                </a:lnTo>
                <a:cubicBezTo>
                  <a:pt x="2754254" y="1911060"/>
                  <a:pt x="2800915" y="1911059"/>
                  <a:pt x="2777584" y="1929756"/>
                </a:cubicBezTo>
                <a:cubicBezTo>
                  <a:pt x="2754254" y="1929756"/>
                  <a:pt x="2742587" y="1929753"/>
                  <a:pt x="2719256" y="1948447"/>
                </a:cubicBezTo>
                <a:cubicBezTo>
                  <a:pt x="2742589" y="1948448"/>
                  <a:pt x="2742589" y="1948448"/>
                  <a:pt x="2777584" y="1948448"/>
                </a:cubicBezTo>
                <a:cubicBezTo>
                  <a:pt x="2777584" y="1948448"/>
                  <a:pt x="2824245" y="1948448"/>
                  <a:pt x="2824245" y="1948448"/>
                </a:cubicBezTo>
                <a:cubicBezTo>
                  <a:pt x="2870908" y="1948447"/>
                  <a:pt x="2894238" y="1948448"/>
                  <a:pt x="2940901" y="1948447"/>
                </a:cubicBezTo>
                <a:cubicBezTo>
                  <a:pt x="2952566" y="1948447"/>
                  <a:pt x="2975896" y="1948448"/>
                  <a:pt x="2975896" y="1948448"/>
                </a:cubicBezTo>
                <a:cubicBezTo>
                  <a:pt x="2975896" y="1948448"/>
                  <a:pt x="2975896" y="1967141"/>
                  <a:pt x="2975896" y="1967141"/>
                </a:cubicBezTo>
                <a:lnTo>
                  <a:pt x="2998943" y="1958937"/>
                </a:lnTo>
                <a:lnTo>
                  <a:pt x="2993873" y="1954436"/>
                </a:lnTo>
                <a:cubicBezTo>
                  <a:pt x="2978537" y="1944169"/>
                  <a:pt x="2963200" y="1933905"/>
                  <a:pt x="2981605" y="1913374"/>
                </a:cubicBezTo>
                <a:cubicBezTo>
                  <a:pt x="2981605" y="1913374"/>
                  <a:pt x="2981605" y="1913374"/>
                  <a:pt x="2969336" y="1913374"/>
                </a:cubicBezTo>
                <a:cubicBezTo>
                  <a:pt x="2978537" y="1913375"/>
                  <a:pt x="2967033" y="1913374"/>
                  <a:pt x="2965883" y="1896051"/>
                </a:cubicBezTo>
                <a:lnTo>
                  <a:pt x="2967572" y="1884430"/>
                </a:lnTo>
                <a:lnTo>
                  <a:pt x="2959854" y="1883020"/>
                </a:lnTo>
                <a:lnTo>
                  <a:pt x="2933306" y="1877152"/>
                </a:lnTo>
                <a:lnTo>
                  <a:pt x="2936359" y="1896053"/>
                </a:lnTo>
                <a:cubicBezTo>
                  <a:pt x="2943261" y="1913375"/>
                  <a:pt x="2957063" y="1913374"/>
                  <a:pt x="2957063" y="1913374"/>
                </a:cubicBezTo>
                <a:cubicBezTo>
                  <a:pt x="2944794" y="1913375"/>
                  <a:pt x="2944794" y="1913375"/>
                  <a:pt x="2932524" y="1913374"/>
                </a:cubicBezTo>
                <a:cubicBezTo>
                  <a:pt x="2895714" y="1913375"/>
                  <a:pt x="2858906" y="1913375"/>
                  <a:pt x="2797554" y="1913374"/>
                </a:cubicBezTo>
                <a:cubicBezTo>
                  <a:pt x="2797554" y="1903107"/>
                  <a:pt x="2798321" y="1895408"/>
                  <a:pt x="2799665" y="1889636"/>
                </a:cubicBezTo>
                <a:lnTo>
                  <a:pt x="2802588" y="1883217"/>
                </a:lnTo>
                <a:lnTo>
                  <a:pt x="2792167" y="1873672"/>
                </a:lnTo>
                <a:lnTo>
                  <a:pt x="2791956" y="1872312"/>
                </a:lnTo>
                <a:close/>
                <a:moveTo>
                  <a:pt x="613501" y="1872312"/>
                </a:moveTo>
                <a:lnTo>
                  <a:pt x="638041" y="1872312"/>
                </a:lnTo>
                <a:lnTo>
                  <a:pt x="674850" y="1872312"/>
                </a:lnTo>
                <a:cubicBezTo>
                  <a:pt x="638041" y="1872312"/>
                  <a:pt x="650311" y="1913374"/>
                  <a:pt x="625769" y="1913375"/>
                </a:cubicBezTo>
                <a:cubicBezTo>
                  <a:pt x="625769" y="1913375"/>
                  <a:pt x="613501" y="1913375"/>
                  <a:pt x="613501" y="1913375"/>
                </a:cubicBezTo>
                <a:cubicBezTo>
                  <a:pt x="613501" y="1913375"/>
                  <a:pt x="601230" y="1913374"/>
                  <a:pt x="601230" y="1913374"/>
                </a:cubicBezTo>
                <a:cubicBezTo>
                  <a:pt x="601230" y="1872312"/>
                  <a:pt x="601230" y="1872312"/>
                  <a:pt x="613501" y="1872312"/>
                </a:cubicBezTo>
                <a:close/>
                <a:moveTo>
                  <a:pt x="2700949" y="1865431"/>
                </a:moveTo>
                <a:lnTo>
                  <a:pt x="2699936" y="1865787"/>
                </a:lnTo>
                <a:cubicBezTo>
                  <a:pt x="2679158" y="1873672"/>
                  <a:pt x="2681345" y="1873670"/>
                  <a:pt x="2637602" y="1873672"/>
                </a:cubicBezTo>
                <a:cubicBezTo>
                  <a:pt x="2637602" y="1873672"/>
                  <a:pt x="2602603" y="1873670"/>
                  <a:pt x="2590937" y="1873672"/>
                </a:cubicBezTo>
                <a:cubicBezTo>
                  <a:pt x="2579274" y="1873672"/>
                  <a:pt x="2579274" y="1873672"/>
                  <a:pt x="2590939" y="1892366"/>
                </a:cubicBezTo>
                <a:lnTo>
                  <a:pt x="2596405" y="1892366"/>
                </a:lnTo>
                <a:cubicBezTo>
                  <a:pt x="2595313" y="1892364"/>
                  <a:pt x="2598230" y="1892364"/>
                  <a:pt x="2602604" y="1892364"/>
                </a:cubicBezTo>
                <a:lnTo>
                  <a:pt x="2606980" y="1892366"/>
                </a:lnTo>
                <a:lnTo>
                  <a:pt x="2614269" y="1892364"/>
                </a:lnTo>
                <a:lnTo>
                  <a:pt x="2625935" y="1892364"/>
                </a:lnTo>
                <a:cubicBezTo>
                  <a:pt x="2602604" y="1892364"/>
                  <a:pt x="2590939" y="1892366"/>
                  <a:pt x="2590939" y="1911060"/>
                </a:cubicBezTo>
                <a:lnTo>
                  <a:pt x="2544278" y="1911059"/>
                </a:lnTo>
                <a:lnTo>
                  <a:pt x="2538446" y="1911059"/>
                </a:lnTo>
                <a:cubicBezTo>
                  <a:pt x="2523862" y="1911059"/>
                  <a:pt x="2515113" y="1911060"/>
                  <a:pt x="2520946" y="1911060"/>
                </a:cubicBezTo>
                <a:cubicBezTo>
                  <a:pt x="2520946" y="1911060"/>
                  <a:pt x="2509281" y="1911060"/>
                  <a:pt x="2497614" y="1911060"/>
                </a:cubicBezTo>
                <a:cubicBezTo>
                  <a:pt x="2497614" y="1920409"/>
                  <a:pt x="2503449" y="1920409"/>
                  <a:pt x="2510740" y="1920406"/>
                </a:cubicBezTo>
                <a:lnTo>
                  <a:pt x="2515344" y="1922377"/>
                </a:lnTo>
                <a:lnTo>
                  <a:pt x="2515344" y="1913375"/>
                </a:lnTo>
                <a:cubicBezTo>
                  <a:pt x="2515344" y="1913375"/>
                  <a:pt x="2515344" y="1913375"/>
                  <a:pt x="2518412" y="1913375"/>
                </a:cubicBezTo>
                <a:lnTo>
                  <a:pt x="2538503" y="1913374"/>
                </a:lnTo>
                <a:lnTo>
                  <a:pt x="2544278" y="1911059"/>
                </a:lnTo>
                <a:cubicBezTo>
                  <a:pt x="2579274" y="1911060"/>
                  <a:pt x="2567610" y="1929756"/>
                  <a:pt x="2602604" y="1929756"/>
                </a:cubicBezTo>
                <a:cubicBezTo>
                  <a:pt x="2614269" y="1911060"/>
                  <a:pt x="2625936" y="1911059"/>
                  <a:pt x="2637602" y="1911060"/>
                </a:cubicBezTo>
                <a:cubicBezTo>
                  <a:pt x="2655100" y="1920409"/>
                  <a:pt x="2672597" y="1920406"/>
                  <a:pt x="2688635" y="1918069"/>
                </a:cubicBezTo>
                <a:lnTo>
                  <a:pt x="2722854" y="1912398"/>
                </a:lnTo>
                <a:lnTo>
                  <a:pt x="2716843" y="1906958"/>
                </a:lnTo>
                <a:cubicBezTo>
                  <a:pt x="2711666" y="1895410"/>
                  <a:pt x="2711666" y="1872314"/>
                  <a:pt x="2711666" y="1872314"/>
                </a:cubicBezTo>
                <a:lnTo>
                  <a:pt x="2699395" y="1872314"/>
                </a:lnTo>
                <a:close/>
                <a:moveTo>
                  <a:pt x="10150080" y="1854976"/>
                </a:moveTo>
                <a:lnTo>
                  <a:pt x="10141563" y="1854978"/>
                </a:lnTo>
                <a:lnTo>
                  <a:pt x="10140384" y="1857465"/>
                </a:lnTo>
                <a:lnTo>
                  <a:pt x="10125932" y="1864153"/>
                </a:lnTo>
                <a:lnTo>
                  <a:pt x="10125445" y="1869593"/>
                </a:lnTo>
                <a:lnTo>
                  <a:pt x="10133539" y="1884844"/>
                </a:lnTo>
                <a:lnTo>
                  <a:pt x="10134026" y="1884063"/>
                </a:lnTo>
                <a:cubicBezTo>
                  <a:pt x="10139398" y="1874097"/>
                  <a:pt x="10144795" y="1865412"/>
                  <a:pt x="10150994" y="1864861"/>
                </a:cubicBezTo>
                <a:lnTo>
                  <a:pt x="10152903" y="1865572"/>
                </a:lnTo>
                <a:lnTo>
                  <a:pt x="10161746" y="1873670"/>
                </a:lnTo>
                <a:lnTo>
                  <a:pt x="10162396" y="1873670"/>
                </a:lnTo>
                <a:lnTo>
                  <a:pt x="10164682" y="1876644"/>
                </a:lnTo>
                <a:lnTo>
                  <a:pt x="10163510" y="1880124"/>
                </a:lnTo>
                <a:lnTo>
                  <a:pt x="10188890" y="1873672"/>
                </a:lnTo>
                <a:lnTo>
                  <a:pt x="10185077" y="1873672"/>
                </a:lnTo>
                <a:cubicBezTo>
                  <a:pt x="10185077" y="1873672"/>
                  <a:pt x="10185077" y="1873672"/>
                  <a:pt x="10182161" y="1873672"/>
                </a:cubicBezTo>
                <a:lnTo>
                  <a:pt x="10162396" y="1873670"/>
                </a:lnTo>
                <a:lnTo>
                  <a:pt x="10157486" y="1867280"/>
                </a:lnTo>
                <a:lnTo>
                  <a:pt x="10152903" y="1865572"/>
                </a:lnTo>
                <a:lnTo>
                  <a:pt x="10151539" y="1864323"/>
                </a:lnTo>
                <a:cubicBezTo>
                  <a:pt x="10147164" y="1859649"/>
                  <a:pt x="10144248" y="1854976"/>
                  <a:pt x="10150080" y="1854976"/>
                </a:cubicBezTo>
                <a:close/>
                <a:moveTo>
                  <a:pt x="12217983" y="1851167"/>
                </a:moveTo>
                <a:cubicBezTo>
                  <a:pt x="12244401" y="1863169"/>
                  <a:pt x="12249417" y="1904455"/>
                  <a:pt x="12223972" y="1915190"/>
                </a:cubicBezTo>
                <a:cubicBezTo>
                  <a:pt x="12207217" y="1902008"/>
                  <a:pt x="12203019" y="1879669"/>
                  <a:pt x="12217983" y="1851167"/>
                </a:cubicBezTo>
                <a:close/>
                <a:moveTo>
                  <a:pt x="2616934" y="1847670"/>
                </a:moveTo>
                <a:lnTo>
                  <a:pt x="2602604" y="1854976"/>
                </a:lnTo>
                <a:lnTo>
                  <a:pt x="2620108" y="1854369"/>
                </a:lnTo>
                <a:lnTo>
                  <a:pt x="2618108" y="1851782"/>
                </a:lnTo>
                <a:close/>
                <a:moveTo>
                  <a:pt x="12947056" y="1839716"/>
                </a:moveTo>
                <a:cubicBezTo>
                  <a:pt x="12951139" y="1840100"/>
                  <a:pt x="12954386" y="1841750"/>
                  <a:pt x="12957077" y="1844244"/>
                </a:cubicBezTo>
                <a:cubicBezTo>
                  <a:pt x="12962460" y="1849233"/>
                  <a:pt x="12965615" y="1857598"/>
                  <a:pt x="12968769" y="1865962"/>
                </a:cubicBezTo>
                <a:cubicBezTo>
                  <a:pt x="12951669" y="1868675"/>
                  <a:pt x="12957737" y="1893501"/>
                  <a:pt x="12937603" y="1883802"/>
                </a:cubicBezTo>
                <a:cubicBezTo>
                  <a:pt x="12931052" y="1875170"/>
                  <a:pt x="12928022" y="1862758"/>
                  <a:pt x="12932022" y="1842784"/>
                </a:cubicBezTo>
                <a:cubicBezTo>
                  <a:pt x="12938055" y="1840214"/>
                  <a:pt x="12942973" y="1839332"/>
                  <a:pt x="12947056" y="1839716"/>
                </a:cubicBezTo>
                <a:close/>
                <a:moveTo>
                  <a:pt x="10803340" y="1836281"/>
                </a:moveTo>
                <a:cubicBezTo>
                  <a:pt x="10815005" y="1836283"/>
                  <a:pt x="10815005" y="1836283"/>
                  <a:pt x="10803340" y="1854976"/>
                </a:cubicBezTo>
                <a:cubicBezTo>
                  <a:pt x="10791676" y="1854976"/>
                  <a:pt x="10791676" y="1854976"/>
                  <a:pt x="10791676" y="1836283"/>
                </a:cubicBezTo>
                <a:cubicBezTo>
                  <a:pt x="10791676" y="1836283"/>
                  <a:pt x="10803340" y="1836281"/>
                  <a:pt x="10803340" y="1836281"/>
                </a:cubicBezTo>
                <a:close/>
                <a:moveTo>
                  <a:pt x="2711666" y="1831249"/>
                </a:moveTo>
                <a:cubicBezTo>
                  <a:pt x="2699395" y="1831252"/>
                  <a:pt x="2694030" y="1831252"/>
                  <a:pt x="2692491" y="1831891"/>
                </a:cubicBezTo>
                <a:lnTo>
                  <a:pt x="2693714" y="1833323"/>
                </a:lnTo>
                <a:lnTo>
                  <a:pt x="2667185" y="1836383"/>
                </a:lnTo>
                <a:cubicBezTo>
                  <a:pt x="2660283" y="1838948"/>
                  <a:pt x="2654533" y="1842802"/>
                  <a:pt x="2651273" y="1848573"/>
                </a:cubicBezTo>
                <a:lnTo>
                  <a:pt x="2651083" y="1853289"/>
                </a:lnTo>
                <a:lnTo>
                  <a:pt x="2669678" y="1852642"/>
                </a:lnTo>
                <a:lnTo>
                  <a:pt x="2700533" y="1842461"/>
                </a:lnTo>
                <a:lnTo>
                  <a:pt x="2696329" y="1836383"/>
                </a:lnTo>
                <a:lnTo>
                  <a:pt x="2693714" y="1833323"/>
                </a:lnTo>
                <a:close/>
                <a:moveTo>
                  <a:pt x="2503077" y="1831249"/>
                </a:moveTo>
                <a:cubicBezTo>
                  <a:pt x="2512278" y="1831252"/>
                  <a:pt x="2514579" y="1831249"/>
                  <a:pt x="2515152" y="1848573"/>
                </a:cubicBezTo>
                <a:lnTo>
                  <a:pt x="2515207" y="1854976"/>
                </a:lnTo>
                <a:lnTo>
                  <a:pt x="2555944" y="1854978"/>
                </a:lnTo>
                <a:cubicBezTo>
                  <a:pt x="2555944" y="1836283"/>
                  <a:pt x="2544278" y="1836283"/>
                  <a:pt x="2555944" y="1836283"/>
                </a:cubicBezTo>
                <a:lnTo>
                  <a:pt x="2579274" y="1836281"/>
                </a:lnTo>
                <a:lnTo>
                  <a:pt x="2593855" y="1836281"/>
                </a:lnTo>
                <a:lnTo>
                  <a:pt x="2598596" y="1836281"/>
                </a:lnTo>
                <a:lnTo>
                  <a:pt x="2613955" y="1836283"/>
                </a:lnTo>
                <a:lnTo>
                  <a:pt x="2613506" y="1831249"/>
                </a:lnTo>
                <a:cubicBezTo>
                  <a:pt x="2564425" y="1831249"/>
                  <a:pt x="2527615" y="1831252"/>
                  <a:pt x="2503077" y="1831249"/>
                </a:cubicBezTo>
                <a:close/>
                <a:moveTo>
                  <a:pt x="10826671" y="1817589"/>
                </a:moveTo>
                <a:cubicBezTo>
                  <a:pt x="10850001" y="1817588"/>
                  <a:pt x="10861666" y="1817588"/>
                  <a:pt x="10861666" y="1836281"/>
                </a:cubicBezTo>
                <a:lnTo>
                  <a:pt x="10858750" y="1836281"/>
                </a:lnTo>
                <a:lnTo>
                  <a:pt x="10850001" y="1836283"/>
                </a:lnTo>
                <a:cubicBezTo>
                  <a:pt x="10838337" y="1836281"/>
                  <a:pt x="10838337" y="1836281"/>
                  <a:pt x="10838337" y="1836281"/>
                </a:cubicBezTo>
                <a:lnTo>
                  <a:pt x="10826671" y="1836283"/>
                </a:lnTo>
                <a:cubicBezTo>
                  <a:pt x="10815005" y="1817589"/>
                  <a:pt x="10850001" y="1836283"/>
                  <a:pt x="10826671" y="1817589"/>
                </a:cubicBezTo>
                <a:close/>
                <a:moveTo>
                  <a:pt x="12749698" y="1808422"/>
                </a:moveTo>
                <a:cubicBezTo>
                  <a:pt x="12762342" y="1807090"/>
                  <a:pt x="12775257" y="1810677"/>
                  <a:pt x="12792927" y="1823654"/>
                </a:cubicBezTo>
                <a:lnTo>
                  <a:pt x="12789881" y="1831071"/>
                </a:lnTo>
                <a:lnTo>
                  <a:pt x="12802623" y="1832931"/>
                </a:lnTo>
                <a:cubicBezTo>
                  <a:pt x="12815097" y="1836503"/>
                  <a:pt x="12827921" y="1842136"/>
                  <a:pt x="12841213" y="1850642"/>
                </a:cubicBezTo>
                <a:cubicBezTo>
                  <a:pt x="12822019" y="1876691"/>
                  <a:pt x="12793916" y="1879819"/>
                  <a:pt x="12766570" y="1872874"/>
                </a:cubicBezTo>
                <a:lnTo>
                  <a:pt x="12759712" y="1870015"/>
                </a:lnTo>
                <a:lnTo>
                  <a:pt x="12771116" y="1889735"/>
                </a:lnTo>
                <a:cubicBezTo>
                  <a:pt x="12752079" y="1885973"/>
                  <a:pt x="12722417" y="1878324"/>
                  <a:pt x="12712501" y="1852636"/>
                </a:cubicBezTo>
                <a:lnTo>
                  <a:pt x="12712022" y="1845691"/>
                </a:lnTo>
                <a:lnTo>
                  <a:pt x="12696474" y="1834691"/>
                </a:lnTo>
                <a:lnTo>
                  <a:pt x="12711165" y="1833194"/>
                </a:lnTo>
                <a:lnTo>
                  <a:pt x="12710290" y="1820409"/>
                </a:lnTo>
                <a:cubicBezTo>
                  <a:pt x="12716781" y="1818509"/>
                  <a:pt x="12723271" y="1816605"/>
                  <a:pt x="12729764" y="1814702"/>
                </a:cubicBezTo>
                <a:lnTo>
                  <a:pt x="12738077" y="1830454"/>
                </a:lnTo>
                <a:lnTo>
                  <a:pt x="12747877" y="1829454"/>
                </a:lnTo>
                <a:close/>
                <a:moveTo>
                  <a:pt x="10161349" y="1803417"/>
                </a:moveTo>
                <a:lnTo>
                  <a:pt x="10163948" y="1807741"/>
                </a:lnTo>
                <a:lnTo>
                  <a:pt x="10159281" y="1817588"/>
                </a:lnTo>
                <a:lnTo>
                  <a:pt x="10194606" y="1817589"/>
                </a:lnTo>
                <a:lnTo>
                  <a:pt x="10200194" y="1803417"/>
                </a:lnTo>
                <a:lnTo>
                  <a:pt x="10199744" y="1803417"/>
                </a:lnTo>
                <a:close/>
                <a:moveTo>
                  <a:pt x="10432874" y="1803416"/>
                </a:moveTo>
                <a:cubicBezTo>
                  <a:pt x="10420604" y="1803417"/>
                  <a:pt x="10408335" y="1803416"/>
                  <a:pt x="10396063" y="1803417"/>
                </a:cubicBezTo>
                <a:lnTo>
                  <a:pt x="10392229" y="1803417"/>
                </a:lnTo>
                <a:lnTo>
                  <a:pt x="10389219" y="1808241"/>
                </a:lnTo>
                <a:cubicBezTo>
                  <a:pt x="10386303" y="1812915"/>
                  <a:pt x="10389219" y="1817588"/>
                  <a:pt x="10418383" y="1817589"/>
                </a:cubicBezTo>
                <a:cubicBezTo>
                  <a:pt x="10430047" y="1817589"/>
                  <a:pt x="10447548" y="1817588"/>
                  <a:pt x="10459212" y="1817588"/>
                </a:cubicBezTo>
                <a:lnTo>
                  <a:pt x="10465044" y="1817588"/>
                </a:lnTo>
                <a:cubicBezTo>
                  <a:pt x="10470878" y="1817588"/>
                  <a:pt x="10472335" y="1817589"/>
                  <a:pt x="10470878" y="1817588"/>
                </a:cubicBezTo>
                <a:lnTo>
                  <a:pt x="10488375" y="1817589"/>
                </a:lnTo>
                <a:cubicBezTo>
                  <a:pt x="10482542" y="1817589"/>
                  <a:pt x="10488375" y="1817589"/>
                  <a:pt x="10494209" y="1815254"/>
                </a:cubicBezTo>
                <a:lnTo>
                  <a:pt x="10497475" y="1806090"/>
                </a:lnTo>
                <a:lnTo>
                  <a:pt x="10494881" y="1803417"/>
                </a:lnTo>
                <a:lnTo>
                  <a:pt x="10494226" y="1803416"/>
                </a:lnTo>
                <a:close/>
                <a:moveTo>
                  <a:pt x="10260051" y="1803416"/>
                </a:moveTo>
                <a:lnTo>
                  <a:pt x="10268548" y="1806877"/>
                </a:lnTo>
                <a:lnTo>
                  <a:pt x="10256682" y="1825942"/>
                </a:lnTo>
                <a:lnTo>
                  <a:pt x="10254607" y="1835545"/>
                </a:lnTo>
                <a:lnTo>
                  <a:pt x="10255068" y="1836283"/>
                </a:lnTo>
                <a:cubicBezTo>
                  <a:pt x="10266734" y="1836283"/>
                  <a:pt x="10281315" y="1836283"/>
                  <a:pt x="10292981" y="1836281"/>
                </a:cubicBezTo>
                <a:lnTo>
                  <a:pt x="10300272" y="1836283"/>
                </a:lnTo>
                <a:lnTo>
                  <a:pt x="10313395" y="1836281"/>
                </a:lnTo>
                <a:cubicBezTo>
                  <a:pt x="10325061" y="1836281"/>
                  <a:pt x="10325061" y="1836281"/>
                  <a:pt x="10336726" y="1836283"/>
                </a:cubicBezTo>
                <a:cubicBezTo>
                  <a:pt x="10313395" y="1817588"/>
                  <a:pt x="10325061" y="1817589"/>
                  <a:pt x="10301731" y="1817588"/>
                </a:cubicBezTo>
                <a:cubicBezTo>
                  <a:pt x="10325061" y="1817589"/>
                  <a:pt x="10319229" y="1812917"/>
                  <a:pt x="10311938" y="1808241"/>
                </a:cubicBezTo>
                <a:lnTo>
                  <a:pt x="10305504" y="1803417"/>
                </a:lnTo>
                <a:lnTo>
                  <a:pt x="10273364" y="1803417"/>
                </a:lnTo>
                <a:close/>
                <a:moveTo>
                  <a:pt x="9782076" y="1780199"/>
                </a:moveTo>
                <a:lnTo>
                  <a:pt x="9776787" y="1780200"/>
                </a:lnTo>
                <a:cubicBezTo>
                  <a:pt x="9730128" y="1798893"/>
                  <a:pt x="9823450" y="1817588"/>
                  <a:pt x="9800121" y="1817589"/>
                </a:cubicBezTo>
                <a:lnTo>
                  <a:pt x="9808271" y="1817589"/>
                </a:lnTo>
                <a:lnTo>
                  <a:pt x="9820586" y="1787003"/>
                </a:lnTo>
                <a:lnTo>
                  <a:pt x="9837229" y="1780200"/>
                </a:lnTo>
                <a:lnTo>
                  <a:pt x="9828008" y="1780199"/>
                </a:lnTo>
                <a:cubicBezTo>
                  <a:pt x="9808870" y="1780199"/>
                  <a:pt x="9817618" y="1780199"/>
                  <a:pt x="9800121" y="1780199"/>
                </a:cubicBezTo>
                <a:cubicBezTo>
                  <a:pt x="9805953" y="1780199"/>
                  <a:pt x="9797203" y="1780199"/>
                  <a:pt x="9789912" y="1780199"/>
                </a:cubicBezTo>
                <a:lnTo>
                  <a:pt x="9788455" y="1780200"/>
                </a:lnTo>
                <a:close/>
                <a:moveTo>
                  <a:pt x="10580114" y="1762355"/>
                </a:moveTo>
                <a:cubicBezTo>
                  <a:pt x="10589317" y="1772621"/>
                  <a:pt x="10594686" y="1780321"/>
                  <a:pt x="10597368" y="1786093"/>
                </a:cubicBezTo>
                <a:lnTo>
                  <a:pt x="10598162" y="1794495"/>
                </a:lnTo>
                <a:lnTo>
                  <a:pt x="10615369" y="1798580"/>
                </a:lnTo>
                <a:lnTo>
                  <a:pt x="10605383" y="1772963"/>
                </a:lnTo>
                <a:lnTo>
                  <a:pt x="10599860" y="1768771"/>
                </a:lnTo>
                <a:cubicBezTo>
                  <a:pt x="10593150" y="1764922"/>
                  <a:pt x="10586249" y="1762355"/>
                  <a:pt x="10580114" y="1762355"/>
                </a:cubicBezTo>
                <a:close/>
                <a:moveTo>
                  <a:pt x="10052504" y="1762355"/>
                </a:moveTo>
                <a:lnTo>
                  <a:pt x="10043011" y="1767170"/>
                </a:lnTo>
                <a:lnTo>
                  <a:pt x="10049156" y="1767408"/>
                </a:lnTo>
                <a:lnTo>
                  <a:pt x="10050470" y="1768500"/>
                </a:lnTo>
                <a:close/>
                <a:moveTo>
                  <a:pt x="13399992" y="1752250"/>
                </a:moveTo>
                <a:cubicBezTo>
                  <a:pt x="13406560" y="1748673"/>
                  <a:pt x="13408427" y="1758997"/>
                  <a:pt x="13429212" y="1757286"/>
                </a:cubicBezTo>
                <a:cubicBezTo>
                  <a:pt x="13444055" y="1801161"/>
                  <a:pt x="13384771" y="1808987"/>
                  <a:pt x="13390977" y="1761417"/>
                </a:cubicBezTo>
                <a:cubicBezTo>
                  <a:pt x="13395086" y="1756173"/>
                  <a:pt x="13397800" y="1753438"/>
                  <a:pt x="13399992" y="1752250"/>
                </a:cubicBezTo>
                <a:close/>
                <a:moveTo>
                  <a:pt x="12152570" y="1730628"/>
                </a:moveTo>
                <a:cubicBezTo>
                  <a:pt x="12171098" y="1728673"/>
                  <a:pt x="12189508" y="1734245"/>
                  <a:pt x="12201466" y="1758044"/>
                </a:cubicBezTo>
                <a:cubicBezTo>
                  <a:pt x="12177150" y="1780657"/>
                  <a:pt x="12116762" y="1766977"/>
                  <a:pt x="12102959" y="1748385"/>
                </a:cubicBezTo>
                <a:cubicBezTo>
                  <a:pt x="12115393" y="1742065"/>
                  <a:pt x="12134039" y="1732581"/>
                  <a:pt x="12152570" y="1730628"/>
                </a:cubicBezTo>
                <a:close/>
                <a:moveTo>
                  <a:pt x="10966962" y="1723159"/>
                </a:moveTo>
                <a:lnTo>
                  <a:pt x="10959037" y="1756099"/>
                </a:lnTo>
                <a:lnTo>
                  <a:pt x="10962394" y="1756907"/>
                </a:lnTo>
                <a:lnTo>
                  <a:pt x="10971709" y="1748971"/>
                </a:lnTo>
                <a:close/>
                <a:moveTo>
                  <a:pt x="10935945" y="1721293"/>
                </a:moveTo>
                <a:lnTo>
                  <a:pt x="10938349" y="1725208"/>
                </a:lnTo>
                <a:lnTo>
                  <a:pt x="10940281" y="1721295"/>
                </a:lnTo>
                <a:close/>
                <a:moveTo>
                  <a:pt x="9917534" y="1721293"/>
                </a:moveTo>
                <a:cubicBezTo>
                  <a:pt x="9917534" y="1721293"/>
                  <a:pt x="9931339" y="1721293"/>
                  <a:pt x="9938240" y="1738617"/>
                </a:cubicBezTo>
                <a:lnTo>
                  <a:pt x="9940410" y="1752044"/>
                </a:lnTo>
                <a:lnTo>
                  <a:pt x="9950164" y="1750661"/>
                </a:lnTo>
                <a:lnTo>
                  <a:pt x="9993644" y="1758145"/>
                </a:lnTo>
                <a:lnTo>
                  <a:pt x="10003426" y="1754988"/>
                </a:lnTo>
                <a:lnTo>
                  <a:pt x="10003426" y="1745034"/>
                </a:lnTo>
                <a:lnTo>
                  <a:pt x="10003424" y="1723531"/>
                </a:lnTo>
                <a:lnTo>
                  <a:pt x="9999355" y="1721293"/>
                </a:lnTo>
                <a:lnTo>
                  <a:pt x="9991154" y="1721293"/>
                </a:lnTo>
                <a:cubicBezTo>
                  <a:pt x="9978885" y="1721295"/>
                  <a:pt x="9978885" y="1721295"/>
                  <a:pt x="9978885" y="1721295"/>
                </a:cubicBezTo>
                <a:lnTo>
                  <a:pt x="9971217" y="1721295"/>
                </a:lnTo>
                <a:cubicBezTo>
                  <a:pt x="9960480" y="1721295"/>
                  <a:pt x="9948210" y="1721293"/>
                  <a:pt x="9954344" y="1721295"/>
                </a:cubicBezTo>
                <a:cubicBezTo>
                  <a:pt x="9942075" y="1721293"/>
                  <a:pt x="9942075" y="1721293"/>
                  <a:pt x="9942075" y="1721293"/>
                </a:cubicBezTo>
                <a:cubicBezTo>
                  <a:pt x="9942075" y="1721293"/>
                  <a:pt x="9917534" y="1721293"/>
                  <a:pt x="9917534" y="1721293"/>
                </a:cubicBezTo>
                <a:close/>
                <a:moveTo>
                  <a:pt x="11836106" y="1710877"/>
                </a:moveTo>
                <a:lnTo>
                  <a:pt x="11825206" y="1718326"/>
                </a:lnTo>
                <a:lnTo>
                  <a:pt x="11820599" y="1734559"/>
                </a:lnTo>
                <a:lnTo>
                  <a:pt x="11804548" y="1753870"/>
                </a:lnTo>
                <a:lnTo>
                  <a:pt x="11842809" y="1742003"/>
                </a:lnTo>
                <a:lnTo>
                  <a:pt x="11841730" y="1724310"/>
                </a:lnTo>
                <a:cubicBezTo>
                  <a:pt x="11847693" y="1721366"/>
                  <a:pt x="11853174" y="1722020"/>
                  <a:pt x="11857840" y="1724994"/>
                </a:cubicBezTo>
                <a:cubicBezTo>
                  <a:pt x="11862506" y="1727969"/>
                  <a:pt x="11866361" y="1733264"/>
                  <a:pt x="11869081" y="1739599"/>
                </a:cubicBezTo>
                <a:lnTo>
                  <a:pt x="11869083" y="1740157"/>
                </a:lnTo>
                <a:lnTo>
                  <a:pt x="11898779" y="1742108"/>
                </a:lnTo>
                <a:lnTo>
                  <a:pt x="11898202" y="1741715"/>
                </a:lnTo>
                <a:lnTo>
                  <a:pt x="11874101" y="1712837"/>
                </a:lnTo>
                <a:close/>
                <a:moveTo>
                  <a:pt x="12409599" y="1708769"/>
                </a:moveTo>
                <a:cubicBezTo>
                  <a:pt x="12414491" y="1707297"/>
                  <a:pt x="12419032" y="1710114"/>
                  <a:pt x="12422682" y="1715289"/>
                </a:cubicBezTo>
                <a:cubicBezTo>
                  <a:pt x="12433637" y="1730816"/>
                  <a:pt x="12436592" y="1767581"/>
                  <a:pt x="12417026" y="1773479"/>
                </a:cubicBezTo>
                <a:cubicBezTo>
                  <a:pt x="12404142" y="1774218"/>
                  <a:pt x="12385736" y="1741324"/>
                  <a:pt x="12392840" y="1721926"/>
                </a:cubicBezTo>
                <a:cubicBezTo>
                  <a:pt x="12395210" y="1715459"/>
                  <a:pt x="12400413" y="1710490"/>
                  <a:pt x="12409599" y="1708769"/>
                </a:cubicBezTo>
                <a:close/>
                <a:moveTo>
                  <a:pt x="12859341" y="1699175"/>
                </a:moveTo>
                <a:cubicBezTo>
                  <a:pt x="12909021" y="1700760"/>
                  <a:pt x="12975609" y="1746106"/>
                  <a:pt x="12959233" y="1796700"/>
                </a:cubicBezTo>
                <a:cubicBezTo>
                  <a:pt x="12913894" y="1802870"/>
                  <a:pt x="12862877" y="1797563"/>
                  <a:pt x="12809752" y="1751914"/>
                </a:cubicBezTo>
                <a:cubicBezTo>
                  <a:pt x="12808768" y="1742195"/>
                  <a:pt x="12809509" y="1733977"/>
                  <a:pt x="12811645" y="1727134"/>
                </a:cubicBezTo>
                <a:cubicBezTo>
                  <a:pt x="12814849" y="1716875"/>
                  <a:pt x="12821185" y="1709708"/>
                  <a:pt x="12829513" y="1705192"/>
                </a:cubicBezTo>
                <a:cubicBezTo>
                  <a:pt x="12837841" y="1700681"/>
                  <a:pt x="12848162" y="1698820"/>
                  <a:pt x="12859341" y="1699175"/>
                </a:cubicBezTo>
                <a:close/>
                <a:moveTo>
                  <a:pt x="12320483" y="1688959"/>
                </a:moveTo>
                <a:cubicBezTo>
                  <a:pt x="12326604" y="1688116"/>
                  <a:pt x="12332778" y="1688630"/>
                  <a:pt x="12338345" y="1690635"/>
                </a:cubicBezTo>
                <a:cubicBezTo>
                  <a:pt x="12345769" y="1693307"/>
                  <a:pt x="12352112" y="1698633"/>
                  <a:pt x="12355805" y="1706931"/>
                </a:cubicBezTo>
                <a:cubicBezTo>
                  <a:pt x="12356661" y="1748344"/>
                  <a:pt x="12303664" y="1753821"/>
                  <a:pt x="12284733" y="1729521"/>
                </a:cubicBezTo>
                <a:cubicBezTo>
                  <a:pt x="12284412" y="1713993"/>
                  <a:pt x="12292250" y="1702265"/>
                  <a:pt x="12302948" y="1695421"/>
                </a:cubicBezTo>
                <a:cubicBezTo>
                  <a:pt x="12308297" y="1692002"/>
                  <a:pt x="12314363" y="1689802"/>
                  <a:pt x="12320483" y="1688959"/>
                </a:cubicBezTo>
                <a:close/>
                <a:moveTo>
                  <a:pt x="9903906" y="1688524"/>
                </a:moveTo>
                <a:lnTo>
                  <a:pt x="9904049" y="1695324"/>
                </a:lnTo>
                <a:lnTo>
                  <a:pt x="9913961" y="1688575"/>
                </a:lnTo>
                <a:lnTo>
                  <a:pt x="9908679" y="1689968"/>
                </a:lnTo>
                <a:close/>
                <a:moveTo>
                  <a:pt x="11234488" y="1685711"/>
                </a:moveTo>
                <a:lnTo>
                  <a:pt x="11249548" y="1714572"/>
                </a:lnTo>
                <a:lnTo>
                  <a:pt x="11273555" y="1705863"/>
                </a:lnTo>
                <a:cubicBezTo>
                  <a:pt x="11278292" y="1721725"/>
                  <a:pt x="11277894" y="1733766"/>
                  <a:pt x="11272788" y="1741599"/>
                </a:cubicBezTo>
                <a:lnTo>
                  <a:pt x="11260246" y="1746149"/>
                </a:lnTo>
                <a:lnTo>
                  <a:pt x="11266950" y="1786764"/>
                </a:lnTo>
                <a:lnTo>
                  <a:pt x="11263239" y="1784030"/>
                </a:lnTo>
                <a:lnTo>
                  <a:pt x="11264681" y="1790362"/>
                </a:lnTo>
                <a:cubicBezTo>
                  <a:pt x="11265076" y="1799268"/>
                  <a:pt x="11264590" y="1809120"/>
                  <a:pt x="11264206" y="1817000"/>
                </a:cubicBezTo>
                <a:lnTo>
                  <a:pt x="11247416" y="1820695"/>
                </a:lnTo>
                <a:lnTo>
                  <a:pt x="11326597" y="1944485"/>
                </a:lnTo>
                <a:cubicBezTo>
                  <a:pt x="11295426" y="1954625"/>
                  <a:pt x="11247400" y="1903407"/>
                  <a:pt x="11237761" y="1856615"/>
                </a:cubicBezTo>
                <a:lnTo>
                  <a:pt x="11241973" y="1821893"/>
                </a:lnTo>
                <a:lnTo>
                  <a:pt x="11220567" y="1826607"/>
                </a:lnTo>
                <a:cubicBezTo>
                  <a:pt x="11221341" y="1810850"/>
                  <a:pt x="11225234" y="1799199"/>
                  <a:pt x="11231903" y="1790160"/>
                </a:cubicBezTo>
                <a:lnTo>
                  <a:pt x="11251657" y="1775497"/>
                </a:lnTo>
                <a:lnTo>
                  <a:pt x="11245484" y="1770947"/>
                </a:lnTo>
                <a:cubicBezTo>
                  <a:pt x="11229887" y="1748137"/>
                  <a:pt x="11230487" y="1708189"/>
                  <a:pt x="11234488" y="1685711"/>
                </a:cubicBezTo>
                <a:close/>
                <a:moveTo>
                  <a:pt x="11821537" y="1667878"/>
                </a:moveTo>
                <a:lnTo>
                  <a:pt x="11825667" y="1683533"/>
                </a:lnTo>
                <a:lnTo>
                  <a:pt x="11844998" y="1680823"/>
                </a:lnTo>
                <a:cubicBezTo>
                  <a:pt x="11852007" y="1681582"/>
                  <a:pt x="11858382" y="1684318"/>
                  <a:pt x="11863671" y="1689506"/>
                </a:cubicBezTo>
                <a:lnTo>
                  <a:pt x="11870820" y="1703274"/>
                </a:lnTo>
                <a:lnTo>
                  <a:pt x="11871496" y="1669153"/>
                </a:lnTo>
                <a:cubicBezTo>
                  <a:pt x="11891473" y="1686104"/>
                  <a:pt x="11949654" y="1721985"/>
                  <a:pt x="11967649" y="1755816"/>
                </a:cubicBezTo>
                <a:lnTo>
                  <a:pt x="11968344" y="1769079"/>
                </a:lnTo>
                <a:lnTo>
                  <a:pt x="11981652" y="1776182"/>
                </a:lnTo>
                <a:lnTo>
                  <a:pt x="12016263" y="1817894"/>
                </a:lnTo>
                <a:lnTo>
                  <a:pt x="12032478" y="1820093"/>
                </a:lnTo>
                <a:cubicBezTo>
                  <a:pt x="12039408" y="1822987"/>
                  <a:pt x="12045845" y="1826293"/>
                  <a:pt x="12054525" y="1825957"/>
                </a:cubicBezTo>
                <a:lnTo>
                  <a:pt x="12046566" y="1854805"/>
                </a:lnTo>
                <a:lnTo>
                  <a:pt x="12082051" y="1843198"/>
                </a:lnTo>
                <a:cubicBezTo>
                  <a:pt x="12099657" y="1840534"/>
                  <a:pt x="12116382" y="1840697"/>
                  <a:pt x="12126591" y="1843868"/>
                </a:cubicBezTo>
                <a:cubicBezTo>
                  <a:pt x="12135510" y="1874927"/>
                  <a:pt x="12108292" y="1866471"/>
                  <a:pt x="12111910" y="1889229"/>
                </a:cubicBezTo>
                <a:cubicBezTo>
                  <a:pt x="12091254" y="1878239"/>
                  <a:pt x="12075480" y="1879161"/>
                  <a:pt x="12060365" y="1881123"/>
                </a:cubicBezTo>
                <a:lnTo>
                  <a:pt x="12041419" y="1883095"/>
                </a:lnTo>
                <a:lnTo>
                  <a:pt x="12045346" y="1897168"/>
                </a:lnTo>
                <a:cubicBezTo>
                  <a:pt x="12047538" y="1920818"/>
                  <a:pt x="12045930" y="1945609"/>
                  <a:pt x="12041140" y="1970627"/>
                </a:cubicBezTo>
                <a:lnTo>
                  <a:pt x="12022694" y="2029888"/>
                </a:lnTo>
                <a:lnTo>
                  <a:pt x="12023533" y="2031881"/>
                </a:lnTo>
                <a:lnTo>
                  <a:pt x="12021851" y="2032591"/>
                </a:lnTo>
                <a:lnTo>
                  <a:pt x="12017850" y="2045447"/>
                </a:lnTo>
                <a:lnTo>
                  <a:pt x="11971062" y="2125055"/>
                </a:lnTo>
                <a:lnTo>
                  <a:pt x="11983075" y="2137888"/>
                </a:lnTo>
                <a:cubicBezTo>
                  <a:pt x="11987212" y="2143783"/>
                  <a:pt x="11990220" y="2149327"/>
                  <a:pt x="11993042" y="2153661"/>
                </a:cubicBezTo>
                <a:lnTo>
                  <a:pt x="11984561" y="2171404"/>
                </a:lnTo>
                <a:lnTo>
                  <a:pt x="12014792" y="2161120"/>
                </a:lnTo>
                <a:lnTo>
                  <a:pt x="12057977" y="2162679"/>
                </a:lnTo>
                <a:lnTo>
                  <a:pt x="12065297" y="2152185"/>
                </a:lnTo>
                <a:cubicBezTo>
                  <a:pt x="12070317" y="2148810"/>
                  <a:pt x="12075522" y="2147550"/>
                  <a:pt x="12080548" y="2149259"/>
                </a:cubicBezTo>
                <a:cubicBezTo>
                  <a:pt x="12093951" y="2153818"/>
                  <a:pt x="12106092" y="2179493"/>
                  <a:pt x="12110149" y="2242431"/>
                </a:cubicBezTo>
                <a:cubicBezTo>
                  <a:pt x="12057049" y="2272845"/>
                  <a:pt x="12037052" y="2256193"/>
                  <a:pt x="12034719" y="2228985"/>
                </a:cubicBezTo>
                <a:lnTo>
                  <a:pt x="12038703" y="2206494"/>
                </a:lnTo>
                <a:lnTo>
                  <a:pt x="12036432" y="2211038"/>
                </a:lnTo>
                <a:cubicBezTo>
                  <a:pt x="12021782" y="2221925"/>
                  <a:pt x="12003140" y="2229266"/>
                  <a:pt x="11988376" y="2238001"/>
                </a:cubicBezTo>
                <a:cubicBezTo>
                  <a:pt x="12015236" y="2266448"/>
                  <a:pt x="12062680" y="2300448"/>
                  <a:pt x="12039125" y="2335081"/>
                </a:cubicBezTo>
                <a:cubicBezTo>
                  <a:pt x="11998856" y="2341179"/>
                  <a:pt x="11980637" y="2283968"/>
                  <a:pt x="11943638" y="2255615"/>
                </a:cubicBezTo>
                <a:cubicBezTo>
                  <a:pt x="11923052" y="2250064"/>
                  <a:pt x="11909039" y="2273136"/>
                  <a:pt x="11881881" y="2238954"/>
                </a:cubicBezTo>
                <a:lnTo>
                  <a:pt x="11934760" y="2194674"/>
                </a:lnTo>
                <a:lnTo>
                  <a:pt x="11886876" y="2151877"/>
                </a:lnTo>
                <a:lnTo>
                  <a:pt x="11817522" y="2145973"/>
                </a:lnTo>
                <a:lnTo>
                  <a:pt x="11782187" y="2127282"/>
                </a:lnTo>
                <a:lnTo>
                  <a:pt x="11775161" y="2129047"/>
                </a:lnTo>
                <a:lnTo>
                  <a:pt x="11763555" y="2127510"/>
                </a:lnTo>
                <a:lnTo>
                  <a:pt x="11765752" y="2135664"/>
                </a:lnTo>
                <a:cubicBezTo>
                  <a:pt x="11781141" y="2168864"/>
                  <a:pt x="11806365" y="2177048"/>
                  <a:pt x="11826299" y="2196098"/>
                </a:cubicBezTo>
                <a:lnTo>
                  <a:pt x="11824675" y="2257785"/>
                </a:lnTo>
                <a:lnTo>
                  <a:pt x="11825932" y="2258578"/>
                </a:lnTo>
                <a:cubicBezTo>
                  <a:pt x="11841347" y="2269996"/>
                  <a:pt x="11855746" y="2282143"/>
                  <a:pt x="11871264" y="2295415"/>
                </a:cubicBezTo>
                <a:cubicBezTo>
                  <a:pt x="11864253" y="2302363"/>
                  <a:pt x="11854081" y="2304680"/>
                  <a:pt x="11842921" y="2303451"/>
                </a:cubicBezTo>
                <a:lnTo>
                  <a:pt x="11825510" y="2296724"/>
                </a:lnTo>
                <a:lnTo>
                  <a:pt x="11831226" y="2368727"/>
                </a:lnTo>
                <a:cubicBezTo>
                  <a:pt x="11786449" y="2414950"/>
                  <a:pt x="11760555" y="2468089"/>
                  <a:pt x="11715775" y="2514304"/>
                </a:cubicBezTo>
                <a:cubicBezTo>
                  <a:pt x="11685380" y="2502451"/>
                  <a:pt x="11648225" y="2510182"/>
                  <a:pt x="11612097" y="2512950"/>
                </a:cubicBezTo>
                <a:lnTo>
                  <a:pt x="11585045" y="2511588"/>
                </a:lnTo>
                <a:lnTo>
                  <a:pt x="11583806" y="2524136"/>
                </a:lnTo>
                <a:lnTo>
                  <a:pt x="11567800" y="2510722"/>
                </a:lnTo>
                <a:lnTo>
                  <a:pt x="11559645" y="2510313"/>
                </a:lnTo>
                <a:cubicBezTo>
                  <a:pt x="11543066" y="2506148"/>
                  <a:pt x="11527719" y="2497673"/>
                  <a:pt x="11514572" y="2481824"/>
                </a:cubicBezTo>
                <a:cubicBezTo>
                  <a:pt x="11505047" y="2409998"/>
                  <a:pt x="11471410" y="2399091"/>
                  <a:pt x="11451894" y="2359194"/>
                </a:cubicBezTo>
                <a:cubicBezTo>
                  <a:pt x="11450241" y="2272644"/>
                  <a:pt x="11469338" y="2160999"/>
                  <a:pt x="11531400" y="2101083"/>
                </a:cubicBezTo>
                <a:cubicBezTo>
                  <a:pt x="11540268" y="2092521"/>
                  <a:pt x="11550010" y="2085016"/>
                  <a:pt x="11560694" y="2078790"/>
                </a:cubicBezTo>
                <a:cubicBezTo>
                  <a:pt x="11595769" y="2058198"/>
                  <a:pt x="11625563" y="2059867"/>
                  <a:pt x="11655878" y="2067601"/>
                </a:cubicBezTo>
                <a:lnTo>
                  <a:pt x="11685380" y="2075160"/>
                </a:lnTo>
                <a:lnTo>
                  <a:pt x="11680909" y="2066986"/>
                </a:lnTo>
                <a:cubicBezTo>
                  <a:pt x="11678359" y="2048709"/>
                  <a:pt x="11680713" y="2033703"/>
                  <a:pt x="11686382" y="2021966"/>
                </a:cubicBezTo>
                <a:lnTo>
                  <a:pt x="11699715" y="2008631"/>
                </a:lnTo>
                <a:lnTo>
                  <a:pt x="11689370" y="1980844"/>
                </a:lnTo>
                <a:cubicBezTo>
                  <a:pt x="11682194" y="1961096"/>
                  <a:pt x="11677576" y="1941946"/>
                  <a:pt x="11681189" y="1921236"/>
                </a:cubicBezTo>
                <a:lnTo>
                  <a:pt x="11682651" y="1916867"/>
                </a:lnTo>
                <a:lnTo>
                  <a:pt x="11625842" y="1896774"/>
                </a:lnTo>
                <a:cubicBezTo>
                  <a:pt x="11608221" y="1885797"/>
                  <a:pt x="11598166" y="1870015"/>
                  <a:pt x="11604343" y="1844280"/>
                </a:cubicBezTo>
                <a:cubicBezTo>
                  <a:pt x="11606697" y="1834480"/>
                  <a:pt x="11611402" y="1823230"/>
                  <a:pt x="11618944" y="1810254"/>
                </a:cubicBezTo>
                <a:lnTo>
                  <a:pt x="11632987" y="1826185"/>
                </a:lnTo>
                <a:lnTo>
                  <a:pt x="11633901" y="1824423"/>
                </a:lnTo>
                <a:cubicBezTo>
                  <a:pt x="11640203" y="1812569"/>
                  <a:pt x="11647219" y="1801316"/>
                  <a:pt x="11656384" y="1792947"/>
                </a:cubicBezTo>
                <a:cubicBezTo>
                  <a:pt x="11658608" y="1806621"/>
                  <a:pt x="11655905" y="1825796"/>
                  <a:pt x="11648912" y="1840285"/>
                </a:cubicBezTo>
                <a:lnTo>
                  <a:pt x="11647244" y="1842360"/>
                </a:lnTo>
                <a:lnTo>
                  <a:pt x="11650304" y="1845830"/>
                </a:lnTo>
                <a:cubicBezTo>
                  <a:pt x="11662289" y="1855765"/>
                  <a:pt x="11675227" y="1864256"/>
                  <a:pt x="11687373" y="1872751"/>
                </a:cubicBezTo>
                <a:lnTo>
                  <a:pt x="11695223" y="1879297"/>
                </a:lnTo>
                <a:lnTo>
                  <a:pt x="11705749" y="1847850"/>
                </a:lnTo>
                <a:lnTo>
                  <a:pt x="11720139" y="1828019"/>
                </a:lnTo>
                <a:lnTo>
                  <a:pt x="11728484" y="1799891"/>
                </a:lnTo>
                <a:lnTo>
                  <a:pt x="11681635" y="1790119"/>
                </a:lnTo>
                <a:cubicBezTo>
                  <a:pt x="11687587" y="1773677"/>
                  <a:pt x="11681266" y="1760209"/>
                  <a:pt x="11694655" y="1736964"/>
                </a:cubicBezTo>
                <a:cubicBezTo>
                  <a:pt x="11712691" y="1743849"/>
                  <a:pt x="11730749" y="1749162"/>
                  <a:pt x="11748618" y="1753665"/>
                </a:cubicBezTo>
                <a:lnTo>
                  <a:pt x="11753112" y="1754671"/>
                </a:lnTo>
                <a:lnTo>
                  <a:pt x="11758888" y="1735608"/>
                </a:lnTo>
                <a:lnTo>
                  <a:pt x="11793369" y="1701512"/>
                </a:lnTo>
                <a:lnTo>
                  <a:pt x="11799374" y="1692503"/>
                </a:lnTo>
                <a:cubicBezTo>
                  <a:pt x="11806290" y="1684040"/>
                  <a:pt x="11813914" y="1675959"/>
                  <a:pt x="11821537" y="1667878"/>
                </a:cubicBezTo>
                <a:close/>
                <a:moveTo>
                  <a:pt x="13230121" y="1660994"/>
                </a:moveTo>
                <a:cubicBezTo>
                  <a:pt x="13236036" y="1661381"/>
                  <a:pt x="13241633" y="1662949"/>
                  <a:pt x="13246774" y="1665802"/>
                </a:cubicBezTo>
                <a:cubicBezTo>
                  <a:pt x="13257065" y="1671508"/>
                  <a:pt x="13265535" y="1682354"/>
                  <a:pt x="13271092" y="1699175"/>
                </a:cubicBezTo>
                <a:lnTo>
                  <a:pt x="13263869" y="1710529"/>
                </a:lnTo>
                <a:lnTo>
                  <a:pt x="13286669" y="1713500"/>
                </a:lnTo>
                <a:lnTo>
                  <a:pt x="13311393" y="1727873"/>
                </a:lnTo>
                <a:lnTo>
                  <a:pt x="13326537" y="1710588"/>
                </a:lnTo>
                <a:cubicBezTo>
                  <a:pt x="13332486" y="1709183"/>
                  <a:pt x="13339665" y="1711280"/>
                  <a:pt x="13349031" y="1718401"/>
                </a:cubicBezTo>
                <a:cubicBezTo>
                  <a:pt x="13348050" y="1724170"/>
                  <a:pt x="13345008" y="1733563"/>
                  <a:pt x="13340558" y="1743686"/>
                </a:cubicBezTo>
                <a:lnTo>
                  <a:pt x="13336164" y="1751394"/>
                </a:lnTo>
                <a:lnTo>
                  <a:pt x="13349192" y="1776540"/>
                </a:lnTo>
                <a:cubicBezTo>
                  <a:pt x="13360273" y="1872039"/>
                  <a:pt x="13172002" y="1926441"/>
                  <a:pt x="13179216" y="1745552"/>
                </a:cubicBezTo>
                <a:cubicBezTo>
                  <a:pt x="13182547" y="1736614"/>
                  <a:pt x="13187628" y="1729367"/>
                  <a:pt x="13193979" y="1723655"/>
                </a:cubicBezTo>
                <a:lnTo>
                  <a:pt x="13213638" y="1715910"/>
                </a:lnTo>
                <a:lnTo>
                  <a:pt x="13208743" y="1690224"/>
                </a:lnTo>
                <a:cubicBezTo>
                  <a:pt x="13207640" y="1679791"/>
                  <a:pt x="13208067" y="1670441"/>
                  <a:pt x="13211559" y="1663273"/>
                </a:cubicBezTo>
                <a:cubicBezTo>
                  <a:pt x="13217974" y="1661402"/>
                  <a:pt x="13224207" y="1660608"/>
                  <a:pt x="13230121" y="1660994"/>
                </a:cubicBezTo>
                <a:close/>
                <a:moveTo>
                  <a:pt x="12144333" y="1658442"/>
                </a:moveTo>
                <a:cubicBezTo>
                  <a:pt x="12150630" y="1658505"/>
                  <a:pt x="12156635" y="1659579"/>
                  <a:pt x="12162447" y="1661328"/>
                </a:cubicBezTo>
                <a:cubicBezTo>
                  <a:pt x="12174069" y="1664826"/>
                  <a:pt x="12184913" y="1671022"/>
                  <a:pt x="12195762" y="1677217"/>
                </a:cubicBezTo>
                <a:cubicBezTo>
                  <a:pt x="12214325" y="1744363"/>
                  <a:pt x="12155442" y="1714915"/>
                  <a:pt x="12124442" y="1712918"/>
                </a:cubicBezTo>
                <a:cubicBezTo>
                  <a:pt x="12118256" y="1690534"/>
                  <a:pt x="12118258" y="1683207"/>
                  <a:pt x="12124471" y="1661626"/>
                </a:cubicBezTo>
                <a:cubicBezTo>
                  <a:pt x="12131447" y="1659329"/>
                  <a:pt x="12138036" y="1658380"/>
                  <a:pt x="12144333" y="1658442"/>
                </a:cubicBezTo>
                <a:close/>
                <a:moveTo>
                  <a:pt x="9658924" y="1656845"/>
                </a:moveTo>
                <a:cubicBezTo>
                  <a:pt x="9666335" y="1655649"/>
                  <a:pt x="9674662" y="1659842"/>
                  <a:pt x="9677568" y="1666611"/>
                </a:cubicBezTo>
                <a:cubicBezTo>
                  <a:pt x="9674710" y="1686014"/>
                  <a:pt x="9654467" y="1690978"/>
                  <a:pt x="9645766" y="1679396"/>
                </a:cubicBezTo>
                <a:cubicBezTo>
                  <a:pt x="9645016" y="1664618"/>
                  <a:pt x="9651512" y="1658038"/>
                  <a:pt x="9658924" y="1656845"/>
                </a:cubicBezTo>
                <a:close/>
                <a:moveTo>
                  <a:pt x="12377403" y="1647105"/>
                </a:moveTo>
                <a:cubicBezTo>
                  <a:pt x="12382784" y="1670488"/>
                  <a:pt x="12373916" y="1677216"/>
                  <a:pt x="12354382" y="1682882"/>
                </a:cubicBezTo>
                <a:cubicBezTo>
                  <a:pt x="12348716" y="1665818"/>
                  <a:pt x="12348549" y="1657551"/>
                  <a:pt x="12352761" y="1653215"/>
                </a:cubicBezTo>
                <a:cubicBezTo>
                  <a:pt x="12356974" y="1648874"/>
                  <a:pt x="12365561" y="1648461"/>
                  <a:pt x="12377403" y="1647105"/>
                </a:cubicBezTo>
                <a:close/>
                <a:moveTo>
                  <a:pt x="12458768" y="1634417"/>
                </a:moveTo>
                <a:cubicBezTo>
                  <a:pt x="12463905" y="1635513"/>
                  <a:pt x="12468800" y="1638384"/>
                  <a:pt x="12472719" y="1643270"/>
                </a:cubicBezTo>
                <a:cubicBezTo>
                  <a:pt x="12472727" y="1650671"/>
                  <a:pt x="12475869" y="1661982"/>
                  <a:pt x="12472751" y="1672871"/>
                </a:cubicBezTo>
                <a:cubicBezTo>
                  <a:pt x="12453984" y="1686418"/>
                  <a:pt x="12438326" y="1681672"/>
                  <a:pt x="12425789" y="1666031"/>
                </a:cubicBezTo>
                <a:cubicBezTo>
                  <a:pt x="12425772" y="1651233"/>
                  <a:pt x="12433588" y="1640655"/>
                  <a:pt x="12443362" y="1636220"/>
                </a:cubicBezTo>
                <a:cubicBezTo>
                  <a:pt x="12448251" y="1634003"/>
                  <a:pt x="12453631" y="1633322"/>
                  <a:pt x="12458768" y="1634417"/>
                </a:cubicBezTo>
                <a:close/>
                <a:moveTo>
                  <a:pt x="11970092" y="1588333"/>
                </a:moveTo>
                <a:cubicBezTo>
                  <a:pt x="12001797" y="1604878"/>
                  <a:pt x="11972735" y="1638798"/>
                  <a:pt x="11957324" y="1638936"/>
                </a:cubicBezTo>
                <a:cubicBezTo>
                  <a:pt x="11944043" y="1630640"/>
                  <a:pt x="11943380" y="1618022"/>
                  <a:pt x="11947967" y="1607463"/>
                </a:cubicBezTo>
                <a:cubicBezTo>
                  <a:pt x="11952555" y="1596905"/>
                  <a:pt x="11962388" y="1588402"/>
                  <a:pt x="11970092" y="1588333"/>
                </a:cubicBezTo>
                <a:close/>
                <a:moveTo>
                  <a:pt x="11114990" y="1574296"/>
                </a:moveTo>
                <a:cubicBezTo>
                  <a:pt x="11118609" y="1574239"/>
                  <a:pt x="11122530" y="1575170"/>
                  <a:pt x="11126759" y="1577258"/>
                </a:cubicBezTo>
                <a:cubicBezTo>
                  <a:pt x="11127873" y="1588794"/>
                  <a:pt x="11125825" y="1600965"/>
                  <a:pt x="11117824" y="1618248"/>
                </a:cubicBezTo>
                <a:cubicBezTo>
                  <a:pt x="11109544" y="1615993"/>
                  <a:pt x="11103638" y="1613257"/>
                  <a:pt x="11099267" y="1609726"/>
                </a:cubicBezTo>
                <a:cubicBezTo>
                  <a:pt x="11094897" y="1606197"/>
                  <a:pt x="11092061" y="1601867"/>
                  <a:pt x="11089924" y="1596416"/>
                </a:cubicBezTo>
                <a:cubicBezTo>
                  <a:pt x="11095927" y="1583452"/>
                  <a:pt x="11104122" y="1574457"/>
                  <a:pt x="11114990" y="1574296"/>
                </a:cubicBezTo>
                <a:close/>
                <a:moveTo>
                  <a:pt x="9648270" y="1564844"/>
                </a:moveTo>
                <a:cubicBezTo>
                  <a:pt x="9656645" y="1576985"/>
                  <a:pt x="9665639" y="1583543"/>
                  <a:pt x="9674637" y="1590104"/>
                </a:cubicBezTo>
                <a:cubicBezTo>
                  <a:pt x="9663777" y="1600291"/>
                  <a:pt x="9663156" y="1605875"/>
                  <a:pt x="9671531" y="1618014"/>
                </a:cubicBezTo>
                <a:cubicBezTo>
                  <a:pt x="9633526" y="1653670"/>
                  <a:pt x="9606698" y="1588849"/>
                  <a:pt x="9648270" y="1564844"/>
                </a:cubicBezTo>
                <a:close/>
                <a:moveTo>
                  <a:pt x="12356335" y="1562507"/>
                </a:moveTo>
                <a:cubicBezTo>
                  <a:pt x="12360157" y="1562560"/>
                  <a:pt x="12363905" y="1564322"/>
                  <a:pt x="12367299" y="1568323"/>
                </a:cubicBezTo>
                <a:cubicBezTo>
                  <a:pt x="12374087" y="1576326"/>
                  <a:pt x="12379458" y="1593285"/>
                  <a:pt x="12381185" y="1623443"/>
                </a:cubicBezTo>
                <a:cubicBezTo>
                  <a:pt x="12365911" y="1630168"/>
                  <a:pt x="12354312" y="1632698"/>
                  <a:pt x="12345725" y="1632290"/>
                </a:cubicBezTo>
                <a:lnTo>
                  <a:pt x="12329471" y="1624089"/>
                </a:lnTo>
                <a:lnTo>
                  <a:pt x="12326840" y="1623701"/>
                </a:lnTo>
                <a:cubicBezTo>
                  <a:pt x="12322023" y="1619740"/>
                  <a:pt x="12318796" y="1612362"/>
                  <a:pt x="12319170" y="1600671"/>
                </a:cubicBezTo>
                <a:lnTo>
                  <a:pt x="12327614" y="1598717"/>
                </a:lnTo>
                <a:lnTo>
                  <a:pt x="12327470" y="1593831"/>
                </a:lnTo>
                <a:cubicBezTo>
                  <a:pt x="12330979" y="1582985"/>
                  <a:pt x="12337541" y="1572609"/>
                  <a:pt x="12344924" y="1566943"/>
                </a:cubicBezTo>
                <a:cubicBezTo>
                  <a:pt x="12348616" y="1564109"/>
                  <a:pt x="12352512" y="1562454"/>
                  <a:pt x="12356335" y="1562507"/>
                </a:cubicBezTo>
                <a:close/>
                <a:moveTo>
                  <a:pt x="11219960" y="1561523"/>
                </a:moveTo>
                <a:lnTo>
                  <a:pt x="11217605" y="1562338"/>
                </a:lnTo>
                <a:lnTo>
                  <a:pt x="11235198" y="1581637"/>
                </a:lnTo>
                <a:lnTo>
                  <a:pt x="11239426" y="1581844"/>
                </a:lnTo>
                <a:close/>
                <a:moveTo>
                  <a:pt x="12867539" y="1559557"/>
                </a:moveTo>
                <a:cubicBezTo>
                  <a:pt x="12886921" y="1554080"/>
                  <a:pt x="12909748" y="1568863"/>
                  <a:pt x="12928713" y="1624391"/>
                </a:cubicBezTo>
                <a:cubicBezTo>
                  <a:pt x="12927111" y="1637118"/>
                  <a:pt x="12905913" y="1640434"/>
                  <a:pt x="12908481" y="1656668"/>
                </a:cubicBezTo>
                <a:cubicBezTo>
                  <a:pt x="12826751" y="1700639"/>
                  <a:pt x="12814950" y="1643212"/>
                  <a:pt x="12832010" y="1599471"/>
                </a:cubicBezTo>
                <a:cubicBezTo>
                  <a:pt x="12836276" y="1588535"/>
                  <a:pt x="12842344" y="1578456"/>
                  <a:pt x="12849576" y="1571031"/>
                </a:cubicBezTo>
                <a:cubicBezTo>
                  <a:pt x="12855000" y="1565462"/>
                  <a:pt x="12861078" y="1561385"/>
                  <a:pt x="12867539" y="1559557"/>
                </a:cubicBezTo>
                <a:close/>
                <a:moveTo>
                  <a:pt x="12104144" y="1521556"/>
                </a:moveTo>
                <a:cubicBezTo>
                  <a:pt x="12111789" y="1527674"/>
                  <a:pt x="12121287" y="1527063"/>
                  <a:pt x="12126999" y="1528895"/>
                </a:cubicBezTo>
                <a:cubicBezTo>
                  <a:pt x="12132795" y="1541736"/>
                  <a:pt x="12132872" y="1552740"/>
                  <a:pt x="12125388" y="1568635"/>
                </a:cubicBezTo>
                <a:cubicBezTo>
                  <a:pt x="12106396" y="1569858"/>
                  <a:pt x="12112110" y="1571692"/>
                  <a:pt x="12093037" y="1561909"/>
                </a:cubicBezTo>
                <a:cubicBezTo>
                  <a:pt x="12096741" y="1548456"/>
                  <a:pt x="12100441" y="1535008"/>
                  <a:pt x="12104144" y="1521556"/>
                </a:cubicBezTo>
                <a:close/>
                <a:moveTo>
                  <a:pt x="13451428" y="1498839"/>
                </a:moveTo>
                <a:cubicBezTo>
                  <a:pt x="13460712" y="1499599"/>
                  <a:pt x="13471373" y="1502644"/>
                  <a:pt x="13491888" y="1502520"/>
                </a:cubicBezTo>
                <a:cubicBezTo>
                  <a:pt x="13508883" y="1550178"/>
                  <a:pt x="13408489" y="1559290"/>
                  <a:pt x="13419227" y="1508846"/>
                </a:cubicBezTo>
                <a:cubicBezTo>
                  <a:pt x="13434237" y="1499597"/>
                  <a:pt x="13442145" y="1498077"/>
                  <a:pt x="13451428" y="1498839"/>
                </a:cubicBezTo>
                <a:close/>
                <a:moveTo>
                  <a:pt x="9552599" y="1476690"/>
                </a:moveTo>
                <a:lnTo>
                  <a:pt x="9552464" y="1477062"/>
                </a:lnTo>
                <a:lnTo>
                  <a:pt x="9558344" y="1481203"/>
                </a:lnTo>
                <a:lnTo>
                  <a:pt x="9554927" y="1494536"/>
                </a:lnTo>
                <a:lnTo>
                  <a:pt x="9570575" y="1502762"/>
                </a:lnTo>
                <a:cubicBezTo>
                  <a:pt x="9542968" y="1533558"/>
                  <a:pt x="9598184" y="1564352"/>
                  <a:pt x="9586105" y="1577825"/>
                </a:cubicBezTo>
                <a:lnTo>
                  <a:pt x="9570641" y="1580548"/>
                </a:lnTo>
                <a:lnTo>
                  <a:pt x="9580088" y="1600008"/>
                </a:lnTo>
                <a:cubicBezTo>
                  <a:pt x="9592015" y="1616723"/>
                  <a:pt x="9607002" y="1627854"/>
                  <a:pt x="9618843" y="1643522"/>
                </a:cubicBezTo>
                <a:lnTo>
                  <a:pt x="9616635" y="1656461"/>
                </a:lnTo>
                <a:lnTo>
                  <a:pt x="9618819" y="1660220"/>
                </a:lnTo>
                <a:cubicBezTo>
                  <a:pt x="9622707" y="1673423"/>
                  <a:pt x="9623972" y="1688133"/>
                  <a:pt x="9622549" y="1702772"/>
                </a:cubicBezTo>
                <a:lnTo>
                  <a:pt x="9616269" y="1724118"/>
                </a:lnTo>
                <a:lnTo>
                  <a:pt x="9626597" y="1724118"/>
                </a:lnTo>
                <a:cubicBezTo>
                  <a:pt x="9633890" y="1724115"/>
                  <a:pt x="9642638" y="1724115"/>
                  <a:pt x="9660135" y="1724115"/>
                </a:cubicBezTo>
                <a:cubicBezTo>
                  <a:pt x="9648471" y="1724118"/>
                  <a:pt x="9683467" y="1724118"/>
                  <a:pt x="9683467" y="1724118"/>
                </a:cubicBezTo>
                <a:lnTo>
                  <a:pt x="9701798" y="1726915"/>
                </a:lnTo>
                <a:lnTo>
                  <a:pt x="9710908" y="1711145"/>
                </a:lnTo>
                <a:cubicBezTo>
                  <a:pt x="9716359" y="1706937"/>
                  <a:pt x="9722226" y="1704700"/>
                  <a:pt x="9727733" y="1705869"/>
                </a:cubicBezTo>
                <a:cubicBezTo>
                  <a:pt x="9733239" y="1707042"/>
                  <a:pt x="9738386" y="1711620"/>
                  <a:pt x="9742405" y="1721052"/>
                </a:cubicBezTo>
                <a:lnTo>
                  <a:pt x="9734969" y="1734432"/>
                </a:lnTo>
                <a:lnTo>
                  <a:pt x="9754006" y="1739890"/>
                </a:lnTo>
                <a:cubicBezTo>
                  <a:pt x="9758562" y="1741643"/>
                  <a:pt x="9759291" y="1742813"/>
                  <a:pt x="9753459" y="1742813"/>
                </a:cubicBezTo>
                <a:lnTo>
                  <a:pt x="9765122" y="1742813"/>
                </a:lnTo>
                <a:cubicBezTo>
                  <a:pt x="9788455" y="1752157"/>
                  <a:pt x="9820534" y="1761505"/>
                  <a:pt x="9851157" y="1768515"/>
                </a:cubicBezTo>
                <a:lnTo>
                  <a:pt x="9861855" y="1770135"/>
                </a:lnTo>
                <a:lnTo>
                  <a:pt x="9887850" y="1759507"/>
                </a:lnTo>
                <a:lnTo>
                  <a:pt x="9895688" y="1758396"/>
                </a:lnTo>
                <a:lnTo>
                  <a:pt x="9876271" y="1750369"/>
                </a:lnTo>
                <a:lnTo>
                  <a:pt x="9854587" y="1753745"/>
                </a:lnTo>
                <a:cubicBezTo>
                  <a:pt x="9819175" y="1747456"/>
                  <a:pt x="9825717" y="1704188"/>
                  <a:pt x="9843825" y="1673394"/>
                </a:cubicBezTo>
                <a:lnTo>
                  <a:pt x="9847923" y="1669152"/>
                </a:lnTo>
                <a:lnTo>
                  <a:pt x="9828338" y="1660975"/>
                </a:lnTo>
                <a:cubicBezTo>
                  <a:pt x="9814231" y="1656434"/>
                  <a:pt x="9799439" y="1654021"/>
                  <a:pt x="9783486" y="1656699"/>
                </a:cubicBezTo>
                <a:lnTo>
                  <a:pt x="9790428" y="1639174"/>
                </a:lnTo>
                <a:lnTo>
                  <a:pt x="9758024" y="1639174"/>
                </a:lnTo>
                <a:cubicBezTo>
                  <a:pt x="9758024" y="1639174"/>
                  <a:pt x="9745755" y="1639171"/>
                  <a:pt x="9745755" y="1639171"/>
                </a:cubicBezTo>
                <a:lnTo>
                  <a:pt x="9741445" y="1635276"/>
                </a:lnTo>
                <a:lnTo>
                  <a:pt x="9735910" y="1649543"/>
                </a:lnTo>
                <a:lnTo>
                  <a:pt x="9734839" y="1649304"/>
                </a:lnTo>
                <a:lnTo>
                  <a:pt x="9733198" y="1665529"/>
                </a:lnTo>
                <a:lnTo>
                  <a:pt x="9722352" y="1652097"/>
                </a:lnTo>
                <a:lnTo>
                  <a:pt x="9696380" y="1660636"/>
                </a:lnTo>
                <a:cubicBezTo>
                  <a:pt x="9687662" y="1657115"/>
                  <a:pt x="9679172" y="1647652"/>
                  <a:pt x="9668930" y="1634463"/>
                </a:cubicBezTo>
                <a:lnTo>
                  <a:pt x="9689528" y="1611441"/>
                </a:lnTo>
                <a:lnTo>
                  <a:pt x="9681280" y="1601223"/>
                </a:lnTo>
                <a:cubicBezTo>
                  <a:pt x="9673542" y="1589184"/>
                  <a:pt x="9666687" y="1575877"/>
                  <a:pt x="9661352" y="1560374"/>
                </a:cubicBezTo>
                <a:lnTo>
                  <a:pt x="9652465" y="1515989"/>
                </a:lnTo>
                <a:lnTo>
                  <a:pt x="9647597" y="1515987"/>
                </a:lnTo>
                <a:cubicBezTo>
                  <a:pt x="9610785" y="1515989"/>
                  <a:pt x="9629192" y="1515987"/>
                  <a:pt x="9630343" y="1498666"/>
                </a:cubicBezTo>
                <a:lnTo>
                  <a:pt x="9625340" y="1482365"/>
                </a:lnTo>
                <a:lnTo>
                  <a:pt x="9619779" y="1491613"/>
                </a:lnTo>
                <a:lnTo>
                  <a:pt x="9619990" y="1495458"/>
                </a:lnTo>
                <a:cubicBezTo>
                  <a:pt x="9619990" y="1500590"/>
                  <a:pt x="9619223" y="1505723"/>
                  <a:pt x="9616155" y="1509572"/>
                </a:cubicBezTo>
                <a:lnTo>
                  <a:pt x="9606969" y="1512913"/>
                </a:lnTo>
                <a:lnTo>
                  <a:pt x="9603896" y="1518022"/>
                </a:lnTo>
                <a:lnTo>
                  <a:pt x="9600784" y="1515163"/>
                </a:lnTo>
                <a:lnTo>
                  <a:pt x="9598515" y="1515987"/>
                </a:lnTo>
                <a:cubicBezTo>
                  <a:pt x="9592381" y="1515989"/>
                  <a:pt x="9588546" y="1513422"/>
                  <a:pt x="9585671" y="1509572"/>
                </a:cubicBezTo>
                <a:lnTo>
                  <a:pt x="9581513" y="1501297"/>
                </a:lnTo>
                <a:lnTo>
                  <a:pt x="9561646" y="1496911"/>
                </a:lnTo>
                <a:lnTo>
                  <a:pt x="9559100" y="1481736"/>
                </a:lnTo>
                <a:lnTo>
                  <a:pt x="9558344" y="1481203"/>
                </a:lnTo>
                <a:lnTo>
                  <a:pt x="9558639" y="1480057"/>
                </a:lnTo>
                <a:close/>
                <a:moveTo>
                  <a:pt x="13146042" y="1427898"/>
                </a:moveTo>
                <a:cubicBezTo>
                  <a:pt x="13176435" y="1425999"/>
                  <a:pt x="13185795" y="1446725"/>
                  <a:pt x="13181131" y="1482525"/>
                </a:cubicBezTo>
                <a:cubicBezTo>
                  <a:pt x="13170906" y="1485828"/>
                  <a:pt x="13163895" y="1493367"/>
                  <a:pt x="13150159" y="1500439"/>
                </a:cubicBezTo>
                <a:cubicBezTo>
                  <a:pt x="13140510" y="1487723"/>
                  <a:pt x="13131732" y="1450984"/>
                  <a:pt x="13146042" y="1427898"/>
                </a:cubicBezTo>
                <a:close/>
                <a:moveTo>
                  <a:pt x="12459774" y="1416554"/>
                </a:moveTo>
                <a:cubicBezTo>
                  <a:pt x="12481743" y="1415476"/>
                  <a:pt x="12504320" y="1425465"/>
                  <a:pt x="12518186" y="1448737"/>
                </a:cubicBezTo>
                <a:cubicBezTo>
                  <a:pt x="12485087" y="1457178"/>
                  <a:pt x="12428037" y="1487930"/>
                  <a:pt x="12405015" y="1450778"/>
                </a:cubicBezTo>
                <a:cubicBezTo>
                  <a:pt x="12416447" y="1429783"/>
                  <a:pt x="12437809" y="1417633"/>
                  <a:pt x="12459774" y="1416554"/>
                </a:cubicBezTo>
                <a:close/>
                <a:moveTo>
                  <a:pt x="9587570" y="1401089"/>
                </a:moveTo>
                <a:lnTo>
                  <a:pt x="9585517" y="1401343"/>
                </a:lnTo>
                <a:lnTo>
                  <a:pt x="9587589" y="1410125"/>
                </a:lnTo>
                <a:lnTo>
                  <a:pt x="9587849" y="1410689"/>
                </a:lnTo>
                <a:lnTo>
                  <a:pt x="9593124" y="1412152"/>
                </a:lnTo>
                <a:close/>
                <a:moveTo>
                  <a:pt x="12572374" y="1360091"/>
                </a:moveTo>
                <a:cubicBezTo>
                  <a:pt x="12581311" y="1383843"/>
                  <a:pt x="12590245" y="1407591"/>
                  <a:pt x="12580881" y="1422056"/>
                </a:cubicBezTo>
                <a:cubicBezTo>
                  <a:pt x="12577760" y="1426882"/>
                  <a:pt x="12572602" y="1430672"/>
                  <a:pt x="12564736" y="1433085"/>
                </a:cubicBezTo>
                <a:cubicBezTo>
                  <a:pt x="12549288" y="1427327"/>
                  <a:pt x="12535603" y="1408616"/>
                  <a:pt x="12527849" y="1380445"/>
                </a:cubicBezTo>
                <a:cubicBezTo>
                  <a:pt x="12545065" y="1373251"/>
                  <a:pt x="12555156" y="1367289"/>
                  <a:pt x="12572374" y="1360091"/>
                </a:cubicBezTo>
                <a:close/>
                <a:moveTo>
                  <a:pt x="9843915" y="1351742"/>
                </a:moveTo>
                <a:cubicBezTo>
                  <a:pt x="9843915" y="1351742"/>
                  <a:pt x="9831645" y="1351743"/>
                  <a:pt x="9831645" y="1351743"/>
                </a:cubicBezTo>
                <a:cubicBezTo>
                  <a:pt x="9782565" y="1392802"/>
                  <a:pt x="9880727" y="1392804"/>
                  <a:pt x="9831647" y="1433863"/>
                </a:cubicBezTo>
                <a:cubicBezTo>
                  <a:pt x="9794835" y="1433865"/>
                  <a:pt x="9782565" y="1433863"/>
                  <a:pt x="9794835" y="1392804"/>
                </a:cubicBezTo>
                <a:cubicBezTo>
                  <a:pt x="9758026" y="1392804"/>
                  <a:pt x="9770296" y="1392802"/>
                  <a:pt x="9758026" y="1392804"/>
                </a:cubicBezTo>
                <a:cubicBezTo>
                  <a:pt x="9745755" y="1392804"/>
                  <a:pt x="9745755" y="1392804"/>
                  <a:pt x="9745755" y="1392804"/>
                </a:cubicBezTo>
                <a:cubicBezTo>
                  <a:pt x="9751891" y="1372274"/>
                  <a:pt x="9736553" y="1362008"/>
                  <a:pt x="9712012" y="1356876"/>
                </a:cubicBezTo>
                <a:lnTo>
                  <a:pt x="9684907" y="1355312"/>
                </a:lnTo>
                <a:lnTo>
                  <a:pt x="9676261" y="1383906"/>
                </a:lnTo>
                <a:cubicBezTo>
                  <a:pt x="9667368" y="1385829"/>
                  <a:pt x="9660979" y="1385448"/>
                  <a:pt x="9656094" y="1383671"/>
                </a:cubicBezTo>
                <a:lnTo>
                  <a:pt x="9655851" y="1383481"/>
                </a:lnTo>
                <a:lnTo>
                  <a:pt x="9626580" y="1398562"/>
                </a:lnTo>
                <a:lnTo>
                  <a:pt x="9631384" y="1416322"/>
                </a:lnTo>
                <a:cubicBezTo>
                  <a:pt x="9625232" y="1420139"/>
                  <a:pt x="9622774" y="1425223"/>
                  <a:pt x="9620321" y="1430304"/>
                </a:cubicBezTo>
                <a:lnTo>
                  <a:pt x="9617019" y="1434476"/>
                </a:lnTo>
                <a:lnTo>
                  <a:pt x="9617880" y="1434505"/>
                </a:lnTo>
                <a:lnTo>
                  <a:pt x="9616300" y="1437355"/>
                </a:lnTo>
                <a:lnTo>
                  <a:pt x="9621074" y="1443046"/>
                </a:lnTo>
                <a:lnTo>
                  <a:pt x="9624118" y="1468021"/>
                </a:lnTo>
                <a:lnTo>
                  <a:pt x="9626700" y="1451185"/>
                </a:lnTo>
                <a:cubicBezTo>
                  <a:pt x="9633025" y="1433865"/>
                  <a:pt x="9644529" y="1433865"/>
                  <a:pt x="9635326" y="1433863"/>
                </a:cubicBezTo>
                <a:lnTo>
                  <a:pt x="9647595" y="1433865"/>
                </a:lnTo>
                <a:cubicBezTo>
                  <a:pt x="9647595" y="1433865"/>
                  <a:pt x="9659866" y="1433863"/>
                  <a:pt x="9659866" y="1433863"/>
                </a:cubicBezTo>
                <a:cubicBezTo>
                  <a:pt x="9696677" y="1433865"/>
                  <a:pt x="9672136" y="1474928"/>
                  <a:pt x="9721216" y="1433865"/>
                </a:cubicBezTo>
                <a:cubicBezTo>
                  <a:pt x="9733485" y="1474928"/>
                  <a:pt x="9745755" y="1474927"/>
                  <a:pt x="9758026" y="1474928"/>
                </a:cubicBezTo>
                <a:cubicBezTo>
                  <a:pt x="9672136" y="1474928"/>
                  <a:pt x="9807107" y="1515989"/>
                  <a:pt x="9758026" y="1515989"/>
                </a:cubicBezTo>
                <a:cubicBezTo>
                  <a:pt x="9721216" y="1515987"/>
                  <a:pt x="9733483" y="1515987"/>
                  <a:pt x="9708946" y="1515989"/>
                </a:cubicBezTo>
                <a:lnTo>
                  <a:pt x="9696714" y="1515987"/>
                </a:lnTo>
                <a:lnTo>
                  <a:pt x="9698076" y="1533514"/>
                </a:lnTo>
                <a:cubicBezTo>
                  <a:pt x="9703402" y="1549606"/>
                  <a:pt x="9711587" y="1564483"/>
                  <a:pt x="9719292" y="1578884"/>
                </a:cubicBezTo>
                <a:lnTo>
                  <a:pt x="9723322" y="1588208"/>
                </a:lnTo>
                <a:lnTo>
                  <a:pt x="9729368" y="1582849"/>
                </a:lnTo>
                <a:cubicBezTo>
                  <a:pt x="9735828" y="1581468"/>
                  <a:pt x="9742708" y="1582921"/>
                  <a:pt x="9749288" y="1588446"/>
                </a:cubicBezTo>
                <a:lnTo>
                  <a:pt x="9749097" y="1598110"/>
                </a:lnTo>
                <a:lnTo>
                  <a:pt x="9758024" y="1598110"/>
                </a:lnTo>
                <a:cubicBezTo>
                  <a:pt x="9770296" y="1557050"/>
                  <a:pt x="9782565" y="1557048"/>
                  <a:pt x="9782565" y="1557048"/>
                </a:cubicBezTo>
                <a:cubicBezTo>
                  <a:pt x="9819376" y="1557050"/>
                  <a:pt x="9794835" y="1557050"/>
                  <a:pt x="9819376" y="1557050"/>
                </a:cubicBezTo>
                <a:cubicBezTo>
                  <a:pt x="9819376" y="1557050"/>
                  <a:pt x="9843915" y="1557050"/>
                  <a:pt x="9856186" y="1557048"/>
                </a:cubicBezTo>
                <a:cubicBezTo>
                  <a:pt x="9868454" y="1598109"/>
                  <a:pt x="9831647" y="1598109"/>
                  <a:pt x="9819376" y="1598109"/>
                </a:cubicBezTo>
                <a:cubicBezTo>
                  <a:pt x="9843915" y="1598109"/>
                  <a:pt x="9843915" y="1598109"/>
                  <a:pt x="9856184" y="1598110"/>
                </a:cubicBezTo>
                <a:lnTo>
                  <a:pt x="9868941" y="1595266"/>
                </a:lnTo>
                <a:lnTo>
                  <a:pt x="9883031" y="1579037"/>
                </a:lnTo>
                <a:lnTo>
                  <a:pt x="9886248" y="1578469"/>
                </a:lnTo>
                <a:lnTo>
                  <a:pt x="9892995" y="1557050"/>
                </a:lnTo>
                <a:cubicBezTo>
                  <a:pt x="9899130" y="1567314"/>
                  <a:pt x="9904499" y="1572448"/>
                  <a:pt x="9909292" y="1574373"/>
                </a:cubicBezTo>
                <a:lnTo>
                  <a:pt x="9910467" y="1574196"/>
                </a:lnTo>
                <a:lnTo>
                  <a:pt x="9922558" y="1572060"/>
                </a:lnTo>
                <a:lnTo>
                  <a:pt x="9932682" y="1562823"/>
                </a:lnTo>
                <a:cubicBezTo>
                  <a:pt x="9935939" y="1559616"/>
                  <a:pt x="9939007" y="1557050"/>
                  <a:pt x="9942075" y="1557050"/>
                </a:cubicBezTo>
                <a:cubicBezTo>
                  <a:pt x="9923669" y="1526254"/>
                  <a:pt x="9932873" y="1518555"/>
                  <a:pt x="9902389" y="1516630"/>
                </a:cubicBezTo>
                <a:lnTo>
                  <a:pt x="9874847" y="1516247"/>
                </a:lnTo>
                <a:lnTo>
                  <a:pt x="9869927" y="1539896"/>
                </a:lnTo>
                <a:cubicBezTo>
                  <a:pt x="9864604" y="1545426"/>
                  <a:pt x="9856372" y="1548923"/>
                  <a:pt x="9847409" y="1551915"/>
                </a:cubicBezTo>
                <a:cubicBezTo>
                  <a:pt x="9843152" y="1544319"/>
                  <a:pt x="9837326" y="1540252"/>
                  <a:pt x="9833068" y="1532656"/>
                </a:cubicBezTo>
                <a:lnTo>
                  <a:pt x="9841636" y="1515987"/>
                </a:lnTo>
                <a:lnTo>
                  <a:pt x="9831647" y="1515989"/>
                </a:lnTo>
                <a:lnTo>
                  <a:pt x="9828240" y="1515989"/>
                </a:lnTo>
                <a:lnTo>
                  <a:pt x="9815963" y="1518743"/>
                </a:lnTo>
                <a:lnTo>
                  <a:pt x="9819376" y="1505221"/>
                </a:lnTo>
                <a:lnTo>
                  <a:pt x="9819376" y="1492251"/>
                </a:lnTo>
                <a:cubicBezTo>
                  <a:pt x="9819376" y="1474927"/>
                  <a:pt x="9819376" y="1474927"/>
                  <a:pt x="9819376" y="1474927"/>
                </a:cubicBezTo>
                <a:cubicBezTo>
                  <a:pt x="9819376" y="1474927"/>
                  <a:pt x="9831647" y="1474927"/>
                  <a:pt x="9831647" y="1474927"/>
                </a:cubicBezTo>
                <a:lnTo>
                  <a:pt x="9846584" y="1474928"/>
                </a:lnTo>
                <a:lnTo>
                  <a:pt x="9842561" y="1464826"/>
                </a:lnTo>
                <a:cubicBezTo>
                  <a:pt x="9844380" y="1446932"/>
                  <a:pt x="9861709" y="1429947"/>
                  <a:pt x="9880689" y="1420433"/>
                </a:cubicBezTo>
                <a:lnTo>
                  <a:pt x="9885901" y="1419404"/>
                </a:lnTo>
                <a:lnTo>
                  <a:pt x="9873786" y="1401379"/>
                </a:lnTo>
                <a:cubicBezTo>
                  <a:pt x="9864450" y="1389482"/>
                  <a:pt x="9853606" y="1378903"/>
                  <a:pt x="9839532" y="1371749"/>
                </a:cubicBezTo>
                <a:cubicBezTo>
                  <a:pt x="9847988" y="1362835"/>
                  <a:pt x="9855704" y="1357240"/>
                  <a:pt x="9862838" y="1354328"/>
                </a:cubicBezTo>
                <a:lnTo>
                  <a:pt x="9865704" y="1354017"/>
                </a:lnTo>
                <a:lnTo>
                  <a:pt x="9856186" y="1351743"/>
                </a:lnTo>
                <a:cubicBezTo>
                  <a:pt x="9856186" y="1351743"/>
                  <a:pt x="9843915" y="1351742"/>
                  <a:pt x="9843915" y="1351742"/>
                </a:cubicBezTo>
                <a:close/>
                <a:moveTo>
                  <a:pt x="12818259" y="1338826"/>
                </a:moveTo>
                <a:cubicBezTo>
                  <a:pt x="12839566" y="1361354"/>
                  <a:pt x="12840458" y="1378387"/>
                  <a:pt x="12831293" y="1395508"/>
                </a:cubicBezTo>
                <a:cubicBezTo>
                  <a:pt x="12804890" y="1395743"/>
                  <a:pt x="12791292" y="1370306"/>
                  <a:pt x="12800744" y="1352649"/>
                </a:cubicBezTo>
                <a:cubicBezTo>
                  <a:pt x="12803894" y="1346765"/>
                  <a:pt x="12809607" y="1341740"/>
                  <a:pt x="12818259" y="1338826"/>
                </a:cubicBezTo>
                <a:close/>
                <a:moveTo>
                  <a:pt x="503070" y="1338513"/>
                </a:moveTo>
                <a:cubicBezTo>
                  <a:pt x="515342" y="1338513"/>
                  <a:pt x="515342" y="1338513"/>
                  <a:pt x="515342" y="1338513"/>
                </a:cubicBezTo>
                <a:cubicBezTo>
                  <a:pt x="515339" y="1379577"/>
                  <a:pt x="515339" y="1379577"/>
                  <a:pt x="515339" y="1379577"/>
                </a:cubicBezTo>
                <a:lnTo>
                  <a:pt x="527610" y="1379575"/>
                </a:lnTo>
                <a:lnTo>
                  <a:pt x="530679" y="1379575"/>
                </a:lnTo>
                <a:lnTo>
                  <a:pt x="588959" y="1379577"/>
                </a:lnTo>
                <a:cubicBezTo>
                  <a:pt x="662582" y="1379577"/>
                  <a:pt x="674850" y="1379577"/>
                  <a:pt x="699388" y="1338513"/>
                </a:cubicBezTo>
                <a:cubicBezTo>
                  <a:pt x="723929" y="1379577"/>
                  <a:pt x="773010" y="1379577"/>
                  <a:pt x="797550" y="1338513"/>
                </a:cubicBezTo>
                <a:cubicBezTo>
                  <a:pt x="822091" y="1379575"/>
                  <a:pt x="773010" y="1379577"/>
                  <a:pt x="809820" y="1379575"/>
                </a:cubicBezTo>
                <a:cubicBezTo>
                  <a:pt x="785281" y="1379575"/>
                  <a:pt x="760741" y="1420636"/>
                  <a:pt x="736200" y="1379577"/>
                </a:cubicBezTo>
                <a:cubicBezTo>
                  <a:pt x="711659" y="1379575"/>
                  <a:pt x="699388" y="1379577"/>
                  <a:pt x="699387" y="1420636"/>
                </a:cubicBezTo>
                <a:cubicBezTo>
                  <a:pt x="662582" y="1420636"/>
                  <a:pt x="662582" y="1420636"/>
                  <a:pt x="638041" y="1379577"/>
                </a:cubicBezTo>
                <a:cubicBezTo>
                  <a:pt x="650311" y="1420639"/>
                  <a:pt x="601230" y="1420639"/>
                  <a:pt x="552150" y="1420639"/>
                </a:cubicBezTo>
                <a:cubicBezTo>
                  <a:pt x="552150" y="1420639"/>
                  <a:pt x="527607" y="1420639"/>
                  <a:pt x="515341" y="1420636"/>
                </a:cubicBezTo>
                <a:cubicBezTo>
                  <a:pt x="515341" y="1420636"/>
                  <a:pt x="503070" y="1420639"/>
                  <a:pt x="515341" y="1461697"/>
                </a:cubicBezTo>
                <a:cubicBezTo>
                  <a:pt x="552150" y="1461700"/>
                  <a:pt x="552150" y="1420639"/>
                  <a:pt x="576691" y="1420636"/>
                </a:cubicBezTo>
                <a:cubicBezTo>
                  <a:pt x="552150" y="1461700"/>
                  <a:pt x="564420" y="1461697"/>
                  <a:pt x="539878" y="1461700"/>
                </a:cubicBezTo>
                <a:cubicBezTo>
                  <a:pt x="503070" y="1461697"/>
                  <a:pt x="478531" y="1461700"/>
                  <a:pt x="490800" y="1502762"/>
                </a:cubicBezTo>
                <a:cubicBezTo>
                  <a:pt x="490800" y="1502762"/>
                  <a:pt x="490800" y="1502762"/>
                  <a:pt x="478531" y="1502762"/>
                </a:cubicBezTo>
                <a:cubicBezTo>
                  <a:pt x="478531" y="1502762"/>
                  <a:pt x="466260" y="1502762"/>
                  <a:pt x="466260" y="1502762"/>
                </a:cubicBezTo>
                <a:cubicBezTo>
                  <a:pt x="429450" y="1502760"/>
                  <a:pt x="429450" y="1461697"/>
                  <a:pt x="404909" y="1461700"/>
                </a:cubicBezTo>
                <a:cubicBezTo>
                  <a:pt x="392641" y="1461697"/>
                  <a:pt x="380371" y="1461700"/>
                  <a:pt x="343561" y="1461700"/>
                </a:cubicBezTo>
                <a:cubicBezTo>
                  <a:pt x="319020" y="1461697"/>
                  <a:pt x="392641" y="1461697"/>
                  <a:pt x="417180" y="1420636"/>
                </a:cubicBezTo>
                <a:cubicBezTo>
                  <a:pt x="417180" y="1420636"/>
                  <a:pt x="404913" y="1420636"/>
                  <a:pt x="404913" y="1420636"/>
                </a:cubicBezTo>
                <a:cubicBezTo>
                  <a:pt x="453992" y="1420636"/>
                  <a:pt x="429450" y="1379575"/>
                  <a:pt x="478531" y="1379575"/>
                </a:cubicBezTo>
                <a:cubicBezTo>
                  <a:pt x="490800" y="1379577"/>
                  <a:pt x="490800" y="1379577"/>
                  <a:pt x="490800" y="1379577"/>
                </a:cubicBezTo>
                <a:cubicBezTo>
                  <a:pt x="503070" y="1379575"/>
                  <a:pt x="503070" y="1379575"/>
                  <a:pt x="503070" y="1338513"/>
                </a:cubicBezTo>
                <a:close/>
                <a:moveTo>
                  <a:pt x="12266858" y="1335681"/>
                </a:moveTo>
                <a:cubicBezTo>
                  <a:pt x="12279643" y="1335000"/>
                  <a:pt x="12293006" y="1337756"/>
                  <a:pt x="12305540" y="1343574"/>
                </a:cubicBezTo>
                <a:cubicBezTo>
                  <a:pt x="12330607" y="1355206"/>
                  <a:pt x="12352356" y="1379075"/>
                  <a:pt x="12359516" y="1412142"/>
                </a:cubicBezTo>
                <a:cubicBezTo>
                  <a:pt x="12339398" y="1407034"/>
                  <a:pt x="12310538" y="1404431"/>
                  <a:pt x="12285153" y="1396440"/>
                </a:cubicBezTo>
                <a:lnTo>
                  <a:pt x="12283302" y="1395512"/>
                </a:lnTo>
                <a:lnTo>
                  <a:pt x="12258686" y="1414346"/>
                </a:lnTo>
                <a:lnTo>
                  <a:pt x="12237669" y="1435332"/>
                </a:lnTo>
                <a:lnTo>
                  <a:pt x="12256402" y="1445213"/>
                </a:lnTo>
                <a:cubicBezTo>
                  <a:pt x="12282494" y="1472450"/>
                  <a:pt x="12294226" y="1528384"/>
                  <a:pt x="12264323" y="1561014"/>
                </a:cubicBezTo>
                <a:cubicBezTo>
                  <a:pt x="12241492" y="1564095"/>
                  <a:pt x="12221512" y="1548451"/>
                  <a:pt x="12206978" y="1527004"/>
                </a:cubicBezTo>
                <a:lnTo>
                  <a:pt x="12184899" y="1465428"/>
                </a:lnTo>
                <a:lnTo>
                  <a:pt x="12161390" y="1491048"/>
                </a:lnTo>
                <a:cubicBezTo>
                  <a:pt x="12152697" y="1494865"/>
                  <a:pt x="12143445" y="1494339"/>
                  <a:pt x="12134288" y="1490852"/>
                </a:cubicBezTo>
                <a:cubicBezTo>
                  <a:pt x="12126658" y="1487950"/>
                  <a:pt x="12119093" y="1482992"/>
                  <a:pt x="12111978" y="1476779"/>
                </a:cubicBezTo>
                <a:lnTo>
                  <a:pt x="12111929" y="1476728"/>
                </a:lnTo>
                <a:lnTo>
                  <a:pt x="12110038" y="1480127"/>
                </a:lnTo>
                <a:lnTo>
                  <a:pt x="12103251" y="1482250"/>
                </a:lnTo>
                <a:lnTo>
                  <a:pt x="12107501" y="1510491"/>
                </a:lnTo>
                <a:cubicBezTo>
                  <a:pt x="12090424" y="1510675"/>
                  <a:pt x="12079988" y="1512370"/>
                  <a:pt x="12062909" y="1512556"/>
                </a:cubicBezTo>
                <a:cubicBezTo>
                  <a:pt x="12059579" y="1497541"/>
                  <a:pt x="12062420" y="1488005"/>
                  <a:pt x="12069533" y="1481987"/>
                </a:cubicBezTo>
                <a:lnTo>
                  <a:pt x="12081430" y="1478497"/>
                </a:lnTo>
                <a:lnTo>
                  <a:pt x="12074245" y="1474027"/>
                </a:lnTo>
                <a:cubicBezTo>
                  <a:pt x="12062289" y="1462841"/>
                  <a:pt x="12051870" y="1446761"/>
                  <a:pt x="12047650" y="1438548"/>
                </a:cubicBezTo>
                <a:cubicBezTo>
                  <a:pt x="12051726" y="1434406"/>
                  <a:pt x="12057815" y="1432529"/>
                  <a:pt x="12064738" y="1432414"/>
                </a:cubicBezTo>
                <a:lnTo>
                  <a:pt x="12081635" y="1437432"/>
                </a:lnTo>
                <a:lnTo>
                  <a:pt x="12077707" y="1430923"/>
                </a:lnTo>
                <a:cubicBezTo>
                  <a:pt x="12073906" y="1422916"/>
                  <a:pt x="12071315" y="1415263"/>
                  <a:pt x="12070314" y="1408763"/>
                </a:cubicBezTo>
                <a:lnTo>
                  <a:pt x="12102170" y="1416069"/>
                </a:lnTo>
                <a:lnTo>
                  <a:pt x="12117406" y="1410347"/>
                </a:lnTo>
                <a:cubicBezTo>
                  <a:pt x="12139690" y="1394300"/>
                  <a:pt x="12157673" y="1362580"/>
                  <a:pt x="12184258" y="1362202"/>
                </a:cubicBezTo>
                <a:cubicBezTo>
                  <a:pt x="12172499" y="1388598"/>
                  <a:pt x="12158925" y="1410421"/>
                  <a:pt x="12143041" y="1425327"/>
                </a:cubicBezTo>
                <a:lnTo>
                  <a:pt x="12135009" y="1428477"/>
                </a:lnTo>
                <a:lnTo>
                  <a:pt x="12184699" y="1464872"/>
                </a:lnTo>
                <a:lnTo>
                  <a:pt x="12182299" y="1458174"/>
                </a:lnTo>
                <a:cubicBezTo>
                  <a:pt x="12189395" y="1447322"/>
                  <a:pt x="12196828" y="1439883"/>
                  <a:pt x="12204298" y="1435288"/>
                </a:cubicBezTo>
                <a:lnTo>
                  <a:pt x="12214693" y="1432563"/>
                </a:lnTo>
                <a:lnTo>
                  <a:pt x="12204997" y="1413747"/>
                </a:lnTo>
                <a:cubicBezTo>
                  <a:pt x="12237368" y="1408927"/>
                  <a:pt x="12226473" y="1381846"/>
                  <a:pt x="12233098" y="1365626"/>
                </a:cubicBezTo>
                <a:lnTo>
                  <a:pt x="12239422" y="1360743"/>
                </a:lnTo>
                <a:lnTo>
                  <a:pt x="12231651" y="1348430"/>
                </a:lnTo>
                <a:cubicBezTo>
                  <a:pt x="12241868" y="1340486"/>
                  <a:pt x="12254073" y="1336365"/>
                  <a:pt x="12266858" y="1335681"/>
                </a:cubicBezTo>
                <a:close/>
                <a:moveTo>
                  <a:pt x="12421994" y="1335090"/>
                </a:moveTo>
                <a:cubicBezTo>
                  <a:pt x="12426843" y="1335591"/>
                  <a:pt x="12424723" y="1342430"/>
                  <a:pt x="12437105" y="1349684"/>
                </a:cubicBezTo>
                <a:cubicBezTo>
                  <a:pt x="12432037" y="1381492"/>
                  <a:pt x="12395816" y="1362541"/>
                  <a:pt x="12414026" y="1336915"/>
                </a:cubicBezTo>
                <a:cubicBezTo>
                  <a:pt x="12417984" y="1335457"/>
                  <a:pt x="12420376" y="1334924"/>
                  <a:pt x="12421994" y="1335090"/>
                </a:cubicBezTo>
                <a:close/>
                <a:moveTo>
                  <a:pt x="12994856" y="1325463"/>
                </a:moveTo>
                <a:cubicBezTo>
                  <a:pt x="13040481" y="1344519"/>
                  <a:pt x="13076775" y="1330713"/>
                  <a:pt x="13124641" y="1364279"/>
                </a:cubicBezTo>
                <a:cubicBezTo>
                  <a:pt x="13096195" y="1401269"/>
                  <a:pt x="12994827" y="1380660"/>
                  <a:pt x="12994856" y="1325463"/>
                </a:cubicBezTo>
                <a:close/>
                <a:moveTo>
                  <a:pt x="12724648" y="1299988"/>
                </a:moveTo>
                <a:cubicBezTo>
                  <a:pt x="12732038" y="1299805"/>
                  <a:pt x="12739997" y="1302908"/>
                  <a:pt x="12747286" y="1309594"/>
                </a:cubicBezTo>
                <a:cubicBezTo>
                  <a:pt x="12757002" y="1318512"/>
                  <a:pt x="12765525" y="1333800"/>
                  <a:pt x="12769903" y="1356173"/>
                </a:cubicBezTo>
                <a:lnTo>
                  <a:pt x="12754532" y="1371765"/>
                </a:lnTo>
                <a:lnTo>
                  <a:pt x="12746693" y="1429918"/>
                </a:lnTo>
                <a:lnTo>
                  <a:pt x="12757573" y="1428471"/>
                </a:lnTo>
                <a:cubicBezTo>
                  <a:pt x="12771191" y="1430338"/>
                  <a:pt x="12784907" y="1435785"/>
                  <a:pt x="12797008" y="1444753"/>
                </a:cubicBezTo>
                <a:cubicBezTo>
                  <a:pt x="12826049" y="1466283"/>
                  <a:pt x="12845781" y="1508118"/>
                  <a:pt x="12832511" y="1569566"/>
                </a:cubicBezTo>
                <a:cubicBezTo>
                  <a:pt x="12769421" y="1596403"/>
                  <a:pt x="12698079" y="1571745"/>
                  <a:pt x="12683928" y="1509539"/>
                </a:cubicBezTo>
                <a:cubicBezTo>
                  <a:pt x="12679138" y="1469472"/>
                  <a:pt x="12695310" y="1444305"/>
                  <a:pt x="12718725" y="1433637"/>
                </a:cubicBezTo>
                <a:lnTo>
                  <a:pt x="12746691" y="1429918"/>
                </a:lnTo>
                <a:lnTo>
                  <a:pt x="12720441" y="1383464"/>
                </a:lnTo>
                <a:lnTo>
                  <a:pt x="12707219" y="1382210"/>
                </a:lnTo>
                <a:cubicBezTo>
                  <a:pt x="12692721" y="1347829"/>
                  <a:pt x="12695450" y="1322987"/>
                  <a:pt x="12705445" y="1310087"/>
                </a:cubicBezTo>
                <a:cubicBezTo>
                  <a:pt x="12710444" y="1303636"/>
                  <a:pt x="12717260" y="1300169"/>
                  <a:pt x="12724648" y="1299988"/>
                </a:cubicBezTo>
                <a:close/>
                <a:moveTo>
                  <a:pt x="12220836" y="1251666"/>
                </a:moveTo>
                <a:cubicBezTo>
                  <a:pt x="12226736" y="1267021"/>
                  <a:pt x="12231495" y="1269331"/>
                  <a:pt x="12244620" y="1263203"/>
                </a:cubicBezTo>
                <a:cubicBezTo>
                  <a:pt x="12265274" y="1316952"/>
                  <a:pt x="12200302" y="1329167"/>
                  <a:pt x="12190968" y="1274661"/>
                </a:cubicBezTo>
                <a:cubicBezTo>
                  <a:pt x="12204095" y="1268534"/>
                  <a:pt x="12212465" y="1260100"/>
                  <a:pt x="12220836" y="1251666"/>
                </a:cubicBezTo>
                <a:close/>
                <a:moveTo>
                  <a:pt x="13124567" y="1237213"/>
                </a:moveTo>
                <a:cubicBezTo>
                  <a:pt x="13160666" y="1248403"/>
                  <a:pt x="13209324" y="1305542"/>
                  <a:pt x="13175935" y="1346141"/>
                </a:cubicBezTo>
                <a:lnTo>
                  <a:pt x="13159691" y="1317231"/>
                </a:lnTo>
                <a:lnTo>
                  <a:pt x="13153818" y="1329037"/>
                </a:lnTo>
                <a:cubicBezTo>
                  <a:pt x="13109553" y="1303739"/>
                  <a:pt x="13085465" y="1331088"/>
                  <a:pt x="13046778" y="1315020"/>
                </a:cubicBezTo>
                <a:cubicBezTo>
                  <a:pt x="13050446" y="1306688"/>
                  <a:pt x="13058189" y="1299698"/>
                  <a:pt x="13068200" y="1294065"/>
                </a:cubicBezTo>
                <a:cubicBezTo>
                  <a:pt x="13083212" y="1285611"/>
                  <a:pt x="13103325" y="1280198"/>
                  <a:pt x="13122425" y="1277846"/>
                </a:cubicBezTo>
                <a:lnTo>
                  <a:pt x="13140654" y="1278653"/>
                </a:lnTo>
                <a:close/>
                <a:moveTo>
                  <a:pt x="11385749" y="1234168"/>
                </a:moveTo>
                <a:cubicBezTo>
                  <a:pt x="11391140" y="1233643"/>
                  <a:pt x="11395606" y="1234273"/>
                  <a:pt x="11400343" y="1235559"/>
                </a:cubicBezTo>
                <a:cubicBezTo>
                  <a:pt x="11409817" y="1238127"/>
                  <a:pt x="11420377" y="1243316"/>
                  <a:pt x="11441582" y="1247127"/>
                </a:cubicBezTo>
                <a:cubicBezTo>
                  <a:pt x="11449447" y="1286485"/>
                  <a:pt x="11392339" y="1290775"/>
                  <a:pt x="11371124" y="1269354"/>
                </a:cubicBezTo>
                <a:lnTo>
                  <a:pt x="11370540" y="1268308"/>
                </a:lnTo>
                <a:lnTo>
                  <a:pt x="11366454" y="1251530"/>
                </a:lnTo>
                <a:lnTo>
                  <a:pt x="11364670" y="1249382"/>
                </a:lnTo>
                <a:lnTo>
                  <a:pt x="11365610" y="1239709"/>
                </a:lnTo>
                <a:cubicBezTo>
                  <a:pt x="11374044" y="1236373"/>
                  <a:pt x="11380359" y="1234694"/>
                  <a:pt x="11385749" y="1234168"/>
                </a:cubicBezTo>
                <a:close/>
                <a:moveTo>
                  <a:pt x="11569783" y="1227419"/>
                </a:moveTo>
                <a:cubicBezTo>
                  <a:pt x="11573625" y="1229028"/>
                  <a:pt x="11577127" y="1233190"/>
                  <a:pt x="11580380" y="1241186"/>
                </a:cubicBezTo>
                <a:cubicBezTo>
                  <a:pt x="11571196" y="1253094"/>
                  <a:pt x="11525695" y="1285456"/>
                  <a:pt x="11523279" y="1247127"/>
                </a:cubicBezTo>
                <a:cubicBezTo>
                  <a:pt x="11543630" y="1240721"/>
                  <a:pt x="11558256" y="1222591"/>
                  <a:pt x="11569783" y="1227419"/>
                </a:cubicBezTo>
                <a:close/>
                <a:moveTo>
                  <a:pt x="527610" y="1215331"/>
                </a:moveTo>
                <a:cubicBezTo>
                  <a:pt x="527610" y="1215331"/>
                  <a:pt x="539878" y="1215332"/>
                  <a:pt x="539878" y="1215332"/>
                </a:cubicBezTo>
                <a:cubicBezTo>
                  <a:pt x="539878" y="1215332"/>
                  <a:pt x="539878" y="1215332"/>
                  <a:pt x="552150" y="1215332"/>
                </a:cubicBezTo>
                <a:cubicBezTo>
                  <a:pt x="552150" y="1215332"/>
                  <a:pt x="552150" y="1215332"/>
                  <a:pt x="552150" y="1256391"/>
                </a:cubicBezTo>
                <a:lnTo>
                  <a:pt x="539879" y="1256393"/>
                </a:lnTo>
                <a:cubicBezTo>
                  <a:pt x="503070" y="1256391"/>
                  <a:pt x="478531" y="1256391"/>
                  <a:pt x="441719" y="1256393"/>
                </a:cubicBezTo>
                <a:cubicBezTo>
                  <a:pt x="417180" y="1256393"/>
                  <a:pt x="441719" y="1256393"/>
                  <a:pt x="453992" y="1215332"/>
                </a:cubicBezTo>
                <a:cubicBezTo>
                  <a:pt x="490800" y="1256393"/>
                  <a:pt x="503070" y="1256391"/>
                  <a:pt x="527610" y="1215331"/>
                </a:cubicBezTo>
                <a:close/>
                <a:moveTo>
                  <a:pt x="12341974" y="1207626"/>
                </a:moveTo>
                <a:cubicBezTo>
                  <a:pt x="12350447" y="1210516"/>
                  <a:pt x="12357174" y="1215665"/>
                  <a:pt x="12361280" y="1223122"/>
                </a:cubicBezTo>
                <a:cubicBezTo>
                  <a:pt x="12365387" y="1230581"/>
                  <a:pt x="12366870" y="1240354"/>
                  <a:pt x="12364854" y="1252497"/>
                </a:cubicBezTo>
                <a:lnTo>
                  <a:pt x="12363106" y="1253376"/>
                </a:lnTo>
                <a:lnTo>
                  <a:pt x="12363607" y="1262034"/>
                </a:lnTo>
                <a:lnTo>
                  <a:pt x="12369319" y="1267150"/>
                </a:lnTo>
                <a:cubicBezTo>
                  <a:pt x="12384581" y="1286669"/>
                  <a:pt x="12393211" y="1311386"/>
                  <a:pt x="12385531" y="1329233"/>
                </a:cubicBezTo>
                <a:cubicBezTo>
                  <a:pt x="12365288" y="1382428"/>
                  <a:pt x="12267705" y="1356353"/>
                  <a:pt x="12283758" y="1279372"/>
                </a:cubicBezTo>
                <a:lnTo>
                  <a:pt x="12292883" y="1256529"/>
                </a:lnTo>
                <a:lnTo>
                  <a:pt x="12283056" y="1243649"/>
                </a:lnTo>
                <a:cubicBezTo>
                  <a:pt x="12286780" y="1228364"/>
                  <a:pt x="12294426" y="1218057"/>
                  <a:pt x="12303621" y="1212307"/>
                </a:cubicBezTo>
                <a:lnTo>
                  <a:pt x="12337035" y="1214994"/>
                </a:lnTo>
                <a:close/>
                <a:moveTo>
                  <a:pt x="12127189" y="1202458"/>
                </a:moveTo>
                <a:cubicBezTo>
                  <a:pt x="12144123" y="1205986"/>
                  <a:pt x="12142560" y="1218372"/>
                  <a:pt x="12140998" y="1230757"/>
                </a:cubicBezTo>
                <a:cubicBezTo>
                  <a:pt x="12130411" y="1225560"/>
                  <a:pt x="12126213" y="1242631"/>
                  <a:pt x="12117723" y="1228897"/>
                </a:cubicBezTo>
                <a:cubicBezTo>
                  <a:pt x="12116649" y="1221199"/>
                  <a:pt x="12118748" y="1212663"/>
                  <a:pt x="12127189" y="1202458"/>
                </a:cubicBezTo>
                <a:close/>
                <a:moveTo>
                  <a:pt x="12508039" y="1199024"/>
                </a:moveTo>
                <a:cubicBezTo>
                  <a:pt x="12530863" y="1200036"/>
                  <a:pt x="12527950" y="1208011"/>
                  <a:pt x="12551429" y="1224180"/>
                </a:cubicBezTo>
                <a:cubicBezTo>
                  <a:pt x="12546418" y="1259078"/>
                  <a:pt x="12486354" y="1224536"/>
                  <a:pt x="12508039" y="1199024"/>
                </a:cubicBezTo>
                <a:close/>
                <a:moveTo>
                  <a:pt x="12747786" y="1197045"/>
                </a:moveTo>
                <a:cubicBezTo>
                  <a:pt x="12768217" y="1211574"/>
                  <a:pt x="12781572" y="1240624"/>
                  <a:pt x="12793200" y="1261929"/>
                </a:cubicBezTo>
                <a:cubicBezTo>
                  <a:pt x="12772136" y="1259989"/>
                  <a:pt x="12760509" y="1238687"/>
                  <a:pt x="12727654" y="1260949"/>
                </a:cubicBezTo>
                <a:cubicBezTo>
                  <a:pt x="12728917" y="1235773"/>
                  <a:pt x="12734267" y="1213505"/>
                  <a:pt x="12747786" y="1197045"/>
                </a:cubicBezTo>
                <a:close/>
                <a:moveTo>
                  <a:pt x="11376051" y="1182897"/>
                </a:moveTo>
                <a:cubicBezTo>
                  <a:pt x="11382826" y="1189811"/>
                  <a:pt x="11389432" y="1192870"/>
                  <a:pt x="11396039" y="1195936"/>
                </a:cubicBezTo>
                <a:cubicBezTo>
                  <a:pt x="11389927" y="1204424"/>
                  <a:pt x="11390095" y="1208277"/>
                  <a:pt x="11396866" y="1215188"/>
                </a:cubicBezTo>
                <a:cubicBezTo>
                  <a:pt x="11375479" y="1244911"/>
                  <a:pt x="11351112" y="1205311"/>
                  <a:pt x="11376051" y="1182897"/>
                </a:cubicBezTo>
                <a:close/>
                <a:moveTo>
                  <a:pt x="12855730" y="1181850"/>
                </a:moveTo>
                <a:cubicBezTo>
                  <a:pt x="12901610" y="1171529"/>
                  <a:pt x="12962578" y="1236312"/>
                  <a:pt x="12891892" y="1286548"/>
                </a:cubicBezTo>
                <a:cubicBezTo>
                  <a:pt x="12864556" y="1285811"/>
                  <a:pt x="12839716" y="1261239"/>
                  <a:pt x="12820309" y="1220525"/>
                </a:cubicBezTo>
                <a:cubicBezTo>
                  <a:pt x="12826817" y="1197073"/>
                  <a:pt x="12840434" y="1185289"/>
                  <a:pt x="12855730" y="1181850"/>
                </a:cubicBezTo>
                <a:close/>
                <a:moveTo>
                  <a:pt x="13295873" y="1139600"/>
                </a:moveTo>
                <a:cubicBezTo>
                  <a:pt x="13327620" y="1134684"/>
                  <a:pt x="13363842" y="1187740"/>
                  <a:pt x="13327239" y="1218571"/>
                </a:cubicBezTo>
                <a:cubicBezTo>
                  <a:pt x="13306868" y="1218751"/>
                  <a:pt x="13274482" y="1184181"/>
                  <a:pt x="13268476" y="1166807"/>
                </a:cubicBezTo>
                <a:cubicBezTo>
                  <a:pt x="13275202" y="1149315"/>
                  <a:pt x="13285289" y="1141236"/>
                  <a:pt x="13295873" y="1139600"/>
                </a:cubicBezTo>
                <a:close/>
                <a:moveTo>
                  <a:pt x="12482464" y="1139308"/>
                </a:moveTo>
                <a:cubicBezTo>
                  <a:pt x="12484926" y="1137850"/>
                  <a:pt x="12489736" y="1138884"/>
                  <a:pt x="12495266" y="1141523"/>
                </a:cubicBezTo>
                <a:lnTo>
                  <a:pt x="12510900" y="1152361"/>
                </a:lnTo>
                <a:lnTo>
                  <a:pt x="12533480" y="1139814"/>
                </a:lnTo>
                <a:cubicBezTo>
                  <a:pt x="12562667" y="1143565"/>
                  <a:pt x="12596795" y="1194331"/>
                  <a:pt x="12601173" y="1220004"/>
                </a:cubicBezTo>
                <a:cubicBezTo>
                  <a:pt x="12582329" y="1237708"/>
                  <a:pt x="12561494" y="1229984"/>
                  <a:pt x="12544044" y="1213500"/>
                </a:cubicBezTo>
                <a:lnTo>
                  <a:pt x="12521983" y="1178090"/>
                </a:lnTo>
                <a:lnTo>
                  <a:pt x="12520367" y="1184866"/>
                </a:lnTo>
                <a:cubicBezTo>
                  <a:pt x="12500683" y="1196519"/>
                  <a:pt x="12477994" y="1150823"/>
                  <a:pt x="12482464" y="1139308"/>
                </a:cubicBezTo>
                <a:close/>
                <a:moveTo>
                  <a:pt x="12130534" y="1125816"/>
                </a:moveTo>
                <a:cubicBezTo>
                  <a:pt x="12139311" y="1126743"/>
                  <a:pt x="12149094" y="1129045"/>
                  <a:pt x="12158633" y="1130683"/>
                </a:cubicBezTo>
                <a:cubicBezTo>
                  <a:pt x="12160083" y="1141191"/>
                  <a:pt x="12157989" y="1148526"/>
                  <a:pt x="12153836" y="1153278"/>
                </a:cubicBezTo>
                <a:cubicBezTo>
                  <a:pt x="12150720" y="1156839"/>
                  <a:pt x="12146446" y="1158952"/>
                  <a:pt x="12141637" y="1159856"/>
                </a:cubicBezTo>
                <a:cubicBezTo>
                  <a:pt x="12127211" y="1162574"/>
                  <a:pt x="12107983" y="1154451"/>
                  <a:pt x="12100825" y="1142184"/>
                </a:cubicBezTo>
                <a:cubicBezTo>
                  <a:pt x="12102123" y="1135940"/>
                  <a:pt x="12104799" y="1131827"/>
                  <a:pt x="12108473" y="1129236"/>
                </a:cubicBezTo>
                <a:cubicBezTo>
                  <a:pt x="12113986" y="1125350"/>
                  <a:pt x="12121758" y="1124895"/>
                  <a:pt x="12130534" y="1125816"/>
                </a:cubicBezTo>
                <a:close/>
                <a:moveTo>
                  <a:pt x="11139778" y="1120142"/>
                </a:moveTo>
                <a:cubicBezTo>
                  <a:pt x="11146399" y="1120055"/>
                  <a:pt x="11153451" y="1124070"/>
                  <a:pt x="11155644" y="1129178"/>
                </a:cubicBezTo>
                <a:cubicBezTo>
                  <a:pt x="11156157" y="1155190"/>
                  <a:pt x="11130873" y="1145938"/>
                  <a:pt x="11126488" y="1135725"/>
                </a:cubicBezTo>
                <a:cubicBezTo>
                  <a:pt x="11126963" y="1124420"/>
                  <a:pt x="11133153" y="1120230"/>
                  <a:pt x="11139778" y="1120142"/>
                </a:cubicBezTo>
                <a:close/>
                <a:moveTo>
                  <a:pt x="13383487" y="1116964"/>
                </a:moveTo>
                <a:cubicBezTo>
                  <a:pt x="13390126" y="1116234"/>
                  <a:pt x="13396796" y="1116989"/>
                  <a:pt x="13402780" y="1119354"/>
                </a:cubicBezTo>
                <a:cubicBezTo>
                  <a:pt x="13410759" y="1122504"/>
                  <a:pt x="13417515" y="1128520"/>
                  <a:pt x="13421347" y="1137695"/>
                </a:cubicBezTo>
                <a:cubicBezTo>
                  <a:pt x="13421449" y="1182933"/>
                  <a:pt x="13363994" y="1187244"/>
                  <a:pt x="13343995" y="1160120"/>
                </a:cubicBezTo>
                <a:cubicBezTo>
                  <a:pt x="13343957" y="1143157"/>
                  <a:pt x="13352675" y="1130598"/>
                  <a:pt x="13364385" y="1123467"/>
                </a:cubicBezTo>
                <a:cubicBezTo>
                  <a:pt x="13370241" y="1119902"/>
                  <a:pt x="13376848" y="1117691"/>
                  <a:pt x="13383487" y="1116964"/>
                </a:cubicBezTo>
                <a:close/>
                <a:moveTo>
                  <a:pt x="12250375" y="1102473"/>
                </a:moveTo>
                <a:cubicBezTo>
                  <a:pt x="12259994" y="1137409"/>
                  <a:pt x="12247690" y="1154999"/>
                  <a:pt x="12217248" y="1152035"/>
                </a:cubicBezTo>
                <a:cubicBezTo>
                  <a:pt x="12212438" y="1134569"/>
                  <a:pt x="12213111" y="1121440"/>
                  <a:pt x="12218791" y="1113043"/>
                </a:cubicBezTo>
                <a:cubicBezTo>
                  <a:pt x="12224469" y="1104650"/>
                  <a:pt x="12235154" y="1100994"/>
                  <a:pt x="12250375" y="1102473"/>
                </a:cubicBezTo>
                <a:close/>
                <a:moveTo>
                  <a:pt x="12007640" y="1101077"/>
                </a:moveTo>
                <a:cubicBezTo>
                  <a:pt x="12011927" y="1102537"/>
                  <a:pt x="12016215" y="1103995"/>
                  <a:pt x="12020506" y="1105451"/>
                </a:cubicBezTo>
                <a:cubicBezTo>
                  <a:pt x="12016406" y="1130027"/>
                  <a:pt x="12023658" y="1146921"/>
                  <a:pt x="12020945" y="1166198"/>
                </a:cubicBezTo>
                <a:cubicBezTo>
                  <a:pt x="12008017" y="1153143"/>
                  <a:pt x="11986447" y="1128494"/>
                  <a:pt x="12007640" y="1101077"/>
                </a:cubicBezTo>
                <a:close/>
                <a:moveTo>
                  <a:pt x="12844049" y="1078249"/>
                </a:moveTo>
                <a:lnTo>
                  <a:pt x="12848205" y="1095469"/>
                </a:lnTo>
                <a:lnTo>
                  <a:pt x="12869175" y="1093118"/>
                </a:lnTo>
                <a:cubicBezTo>
                  <a:pt x="12884317" y="1095221"/>
                  <a:pt x="12896542" y="1105862"/>
                  <a:pt x="12901899" y="1129137"/>
                </a:cubicBezTo>
                <a:cubicBezTo>
                  <a:pt x="12884111" y="1122763"/>
                  <a:pt x="12870308" y="1122377"/>
                  <a:pt x="12858955" y="1125650"/>
                </a:cubicBezTo>
                <a:lnTo>
                  <a:pt x="12847014" y="1133439"/>
                </a:lnTo>
                <a:lnTo>
                  <a:pt x="12841703" y="1151015"/>
                </a:lnTo>
                <a:cubicBezTo>
                  <a:pt x="12829469" y="1174678"/>
                  <a:pt x="12809262" y="1195911"/>
                  <a:pt x="12791521" y="1209183"/>
                </a:cubicBezTo>
                <a:lnTo>
                  <a:pt x="12789883" y="1184160"/>
                </a:lnTo>
                <a:lnTo>
                  <a:pt x="12781246" y="1190742"/>
                </a:lnTo>
                <a:cubicBezTo>
                  <a:pt x="12775226" y="1193140"/>
                  <a:pt x="12768494" y="1194446"/>
                  <a:pt x="12760767" y="1194222"/>
                </a:cubicBezTo>
                <a:cubicBezTo>
                  <a:pt x="12757867" y="1181933"/>
                  <a:pt x="12763895" y="1165899"/>
                  <a:pt x="12774912" y="1150220"/>
                </a:cubicBezTo>
                <a:lnTo>
                  <a:pt x="12812900" y="1114083"/>
                </a:lnTo>
                <a:lnTo>
                  <a:pt x="12819574" y="1104436"/>
                </a:lnTo>
                <a:cubicBezTo>
                  <a:pt x="12827231" y="1095415"/>
                  <a:pt x="12835639" y="1086829"/>
                  <a:pt x="12844049" y="1078249"/>
                </a:cubicBezTo>
                <a:close/>
                <a:moveTo>
                  <a:pt x="13193501" y="1078105"/>
                </a:moveTo>
                <a:cubicBezTo>
                  <a:pt x="13200314" y="1078372"/>
                  <a:pt x="13206790" y="1079733"/>
                  <a:pt x="13213043" y="1081824"/>
                </a:cubicBezTo>
                <a:cubicBezTo>
                  <a:pt x="13225549" y="1086009"/>
                  <a:pt x="13237162" y="1093114"/>
                  <a:pt x="13248775" y="1100221"/>
                </a:cubicBezTo>
                <a:cubicBezTo>
                  <a:pt x="13267518" y="1174109"/>
                  <a:pt x="13204396" y="1140109"/>
                  <a:pt x="13170894" y="1136949"/>
                </a:cubicBezTo>
                <a:cubicBezTo>
                  <a:pt x="13164646" y="1112322"/>
                  <a:pt x="13164797" y="1104321"/>
                  <a:pt x="13171946" y="1080954"/>
                </a:cubicBezTo>
                <a:cubicBezTo>
                  <a:pt x="13179541" y="1078667"/>
                  <a:pt x="13186689" y="1077838"/>
                  <a:pt x="13193501" y="1078105"/>
                </a:cubicBezTo>
                <a:close/>
                <a:moveTo>
                  <a:pt x="13534201" y="1061772"/>
                </a:moveTo>
                <a:cubicBezTo>
                  <a:pt x="13539738" y="1063129"/>
                  <a:pt x="13544976" y="1066418"/>
                  <a:pt x="13549118" y="1071878"/>
                </a:cubicBezTo>
                <a:cubicBezTo>
                  <a:pt x="13548980" y="1079953"/>
                  <a:pt x="13552152" y="1092402"/>
                  <a:pt x="13548563" y="1104192"/>
                </a:cubicBezTo>
                <a:cubicBezTo>
                  <a:pt x="13527985" y="1118390"/>
                  <a:pt x="13511140" y="1112716"/>
                  <a:pt x="13497884" y="1095248"/>
                </a:cubicBezTo>
                <a:cubicBezTo>
                  <a:pt x="13498160" y="1079090"/>
                  <a:pt x="13506830" y="1067788"/>
                  <a:pt x="13517495" y="1063253"/>
                </a:cubicBezTo>
                <a:cubicBezTo>
                  <a:pt x="13522829" y="1060986"/>
                  <a:pt x="13528664" y="1060413"/>
                  <a:pt x="13534201" y="1061772"/>
                </a:cubicBezTo>
                <a:close/>
                <a:moveTo>
                  <a:pt x="699388" y="1051085"/>
                </a:moveTo>
                <a:cubicBezTo>
                  <a:pt x="748469" y="1051085"/>
                  <a:pt x="723929" y="1092146"/>
                  <a:pt x="760741" y="1092147"/>
                </a:cubicBezTo>
                <a:cubicBezTo>
                  <a:pt x="760741" y="1092147"/>
                  <a:pt x="760741" y="1092147"/>
                  <a:pt x="748468" y="1092147"/>
                </a:cubicBezTo>
                <a:lnTo>
                  <a:pt x="736200" y="1092147"/>
                </a:lnTo>
                <a:cubicBezTo>
                  <a:pt x="723929" y="1092146"/>
                  <a:pt x="748468" y="1092147"/>
                  <a:pt x="736200" y="1133208"/>
                </a:cubicBezTo>
                <a:cubicBezTo>
                  <a:pt x="723929" y="1133208"/>
                  <a:pt x="723929" y="1133208"/>
                  <a:pt x="723929" y="1133208"/>
                </a:cubicBezTo>
                <a:cubicBezTo>
                  <a:pt x="723929" y="1133208"/>
                  <a:pt x="711659" y="1133206"/>
                  <a:pt x="711659" y="1133206"/>
                </a:cubicBezTo>
                <a:cubicBezTo>
                  <a:pt x="711659" y="1133206"/>
                  <a:pt x="687119" y="1133206"/>
                  <a:pt x="638041" y="1133208"/>
                </a:cubicBezTo>
                <a:cubicBezTo>
                  <a:pt x="638041" y="1133208"/>
                  <a:pt x="650311" y="1133208"/>
                  <a:pt x="650311" y="1092146"/>
                </a:cubicBezTo>
                <a:cubicBezTo>
                  <a:pt x="662582" y="1092147"/>
                  <a:pt x="662582" y="1092147"/>
                  <a:pt x="662582" y="1092147"/>
                </a:cubicBezTo>
                <a:lnTo>
                  <a:pt x="687119" y="1092147"/>
                </a:lnTo>
                <a:cubicBezTo>
                  <a:pt x="674850" y="1051086"/>
                  <a:pt x="699388" y="1051085"/>
                  <a:pt x="699388" y="1051085"/>
                </a:cubicBezTo>
                <a:close/>
                <a:moveTo>
                  <a:pt x="12142703" y="1031767"/>
                </a:moveTo>
                <a:cubicBezTo>
                  <a:pt x="12149736" y="1031394"/>
                  <a:pt x="12156767" y="1031016"/>
                  <a:pt x="12162468" y="1035921"/>
                </a:cubicBezTo>
                <a:cubicBezTo>
                  <a:pt x="12159808" y="1046481"/>
                  <a:pt x="12159938" y="1055155"/>
                  <a:pt x="12155821" y="1062321"/>
                </a:cubicBezTo>
                <a:cubicBezTo>
                  <a:pt x="12138974" y="1064959"/>
                  <a:pt x="12135930" y="1049496"/>
                  <a:pt x="12142703" y="1031767"/>
                </a:cubicBezTo>
                <a:close/>
                <a:moveTo>
                  <a:pt x="12400779" y="1023789"/>
                </a:moveTo>
                <a:cubicBezTo>
                  <a:pt x="12418832" y="1043895"/>
                  <a:pt x="12427496" y="1107319"/>
                  <a:pt x="12387017" y="1099113"/>
                </a:cubicBezTo>
                <a:lnTo>
                  <a:pt x="12382135" y="1084296"/>
                </a:lnTo>
                <a:lnTo>
                  <a:pt x="12380372" y="1088803"/>
                </a:lnTo>
                <a:cubicBezTo>
                  <a:pt x="12373520" y="1086685"/>
                  <a:pt x="12367198" y="1088351"/>
                  <a:pt x="12357184" y="1087064"/>
                </a:cubicBezTo>
                <a:cubicBezTo>
                  <a:pt x="12355602" y="1075719"/>
                  <a:pt x="12361928" y="1050535"/>
                  <a:pt x="12377208" y="1042594"/>
                </a:cubicBezTo>
                <a:lnTo>
                  <a:pt x="12379232" y="1045604"/>
                </a:lnTo>
                <a:lnTo>
                  <a:pt x="12380380" y="1037062"/>
                </a:lnTo>
                <a:cubicBezTo>
                  <a:pt x="12384338" y="1031505"/>
                  <a:pt x="12390816" y="1026908"/>
                  <a:pt x="12400779" y="1023789"/>
                </a:cubicBezTo>
                <a:close/>
                <a:moveTo>
                  <a:pt x="13427146" y="1011720"/>
                </a:moveTo>
                <a:cubicBezTo>
                  <a:pt x="13442427" y="1048997"/>
                  <a:pt x="13381273" y="1071541"/>
                  <a:pt x="13383828" y="1020536"/>
                </a:cubicBezTo>
                <a:cubicBezTo>
                  <a:pt x="13403415" y="1014657"/>
                  <a:pt x="13416473" y="1010737"/>
                  <a:pt x="13427146" y="1011720"/>
                </a:cubicBezTo>
                <a:close/>
                <a:moveTo>
                  <a:pt x="12785013" y="990187"/>
                </a:moveTo>
                <a:cubicBezTo>
                  <a:pt x="12808303" y="1017645"/>
                  <a:pt x="12832051" y="1011220"/>
                  <a:pt x="12841059" y="1044788"/>
                </a:cubicBezTo>
                <a:cubicBezTo>
                  <a:pt x="12815519" y="1096431"/>
                  <a:pt x="12761757" y="1069624"/>
                  <a:pt x="12762727" y="1030698"/>
                </a:cubicBezTo>
                <a:cubicBezTo>
                  <a:pt x="12763051" y="1017718"/>
                  <a:pt x="12769454" y="1003397"/>
                  <a:pt x="12785013" y="990187"/>
                </a:cubicBezTo>
                <a:close/>
                <a:moveTo>
                  <a:pt x="12701513" y="974998"/>
                </a:moveTo>
                <a:cubicBezTo>
                  <a:pt x="12708995" y="976560"/>
                  <a:pt x="12715531" y="982918"/>
                  <a:pt x="12716889" y="992662"/>
                </a:cubicBezTo>
                <a:cubicBezTo>
                  <a:pt x="12714316" y="997376"/>
                  <a:pt x="12712289" y="1005990"/>
                  <a:pt x="12706604" y="1011523"/>
                </a:cubicBezTo>
                <a:cubicBezTo>
                  <a:pt x="12690491" y="1011723"/>
                  <a:pt x="12682632" y="1001673"/>
                  <a:pt x="12680462" y="986087"/>
                </a:cubicBezTo>
                <a:cubicBezTo>
                  <a:pt x="12685604" y="976657"/>
                  <a:pt x="12694033" y="973430"/>
                  <a:pt x="12701513" y="974998"/>
                </a:cubicBezTo>
                <a:close/>
                <a:moveTo>
                  <a:pt x="12316522" y="959111"/>
                </a:moveTo>
                <a:cubicBezTo>
                  <a:pt x="12325557" y="959570"/>
                  <a:pt x="12335756" y="965595"/>
                  <a:pt x="12345428" y="979904"/>
                </a:cubicBezTo>
                <a:cubicBezTo>
                  <a:pt x="12346936" y="1008676"/>
                  <a:pt x="12321746" y="1014658"/>
                  <a:pt x="12312453" y="1032013"/>
                </a:cubicBezTo>
                <a:cubicBezTo>
                  <a:pt x="12292658" y="1019237"/>
                  <a:pt x="12286901" y="1000667"/>
                  <a:pt x="12289482" y="985465"/>
                </a:cubicBezTo>
                <a:cubicBezTo>
                  <a:pt x="12290774" y="977861"/>
                  <a:pt x="12294147" y="971100"/>
                  <a:pt x="12298893" y="966328"/>
                </a:cubicBezTo>
                <a:cubicBezTo>
                  <a:pt x="12303637" y="961554"/>
                  <a:pt x="12309754" y="958766"/>
                  <a:pt x="12316522" y="959111"/>
                </a:cubicBezTo>
                <a:close/>
                <a:moveTo>
                  <a:pt x="12595625" y="949666"/>
                </a:moveTo>
                <a:cubicBezTo>
                  <a:pt x="12604504" y="950110"/>
                  <a:pt x="12613425" y="954953"/>
                  <a:pt x="12618790" y="962503"/>
                </a:cubicBezTo>
                <a:cubicBezTo>
                  <a:pt x="12622368" y="967537"/>
                  <a:pt x="12624368" y="973776"/>
                  <a:pt x="12623722" y="980718"/>
                </a:cubicBezTo>
                <a:cubicBezTo>
                  <a:pt x="12609827" y="1007470"/>
                  <a:pt x="12575730" y="987167"/>
                  <a:pt x="12572693" y="963201"/>
                </a:cubicBezTo>
                <a:cubicBezTo>
                  <a:pt x="12577905" y="953172"/>
                  <a:pt x="12586743" y="949219"/>
                  <a:pt x="12595625" y="949666"/>
                </a:cubicBezTo>
                <a:close/>
                <a:moveTo>
                  <a:pt x="11120593" y="947152"/>
                </a:moveTo>
                <a:lnTo>
                  <a:pt x="11122825" y="948023"/>
                </a:lnTo>
                <a:lnTo>
                  <a:pt x="11123314" y="947701"/>
                </a:lnTo>
                <a:close/>
                <a:moveTo>
                  <a:pt x="12374096" y="932616"/>
                </a:moveTo>
                <a:cubicBezTo>
                  <a:pt x="12385263" y="933597"/>
                  <a:pt x="12398404" y="938401"/>
                  <a:pt x="12410024" y="944603"/>
                </a:cubicBezTo>
                <a:lnTo>
                  <a:pt x="12418048" y="950713"/>
                </a:lnTo>
                <a:lnTo>
                  <a:pt x="12434715" y="946953"/>
                </a:lnTo>
                <a:cubicBezTo>
                  <a:pt x="12476798" y="960552"/>
                  <a:pt x="12463988" y="1103416"/>
                  <a:pt x="12375122" y="990698"/>
                </a:cubicBezTo>
                <a:lnTo>
                  <a:pt x="12394169" y="969467"/>
                </a:lnTo>
                <a:lnTo>
                  <a:pt x="12383650" y="959017"/>
                </a:lnTo>
                <a:cubicBezTo>
                  <a:pt x="12373788" y="953483"/>
                  <a:pt x="12363967" y="948906"/>
                  <a:pt x="12355412" y="936472"/>
                </a:cubicBezTo>
                <a:cubicBezTo>
                  <a:pt x="12360076" y="933011"/>
                  <a:pt x="12366648" y="931965"/>
                  <a:pt x="12374096" y="932616"/>
                </a:cubicBezTo>
                <a:close/>
                <a:moveTo>
                  <a:pt x="12700553" y="929668"/>
                </a:moveTo>
                <a:cubicBezTo>
                  <a:pt x="12736676" y="946877"/>
                  <a:pt x="12693247" y="982327"/>
                  <a:pt x="12681660" y="953213"/>
                </a:cubicBezTo>
                <a:cubicBezTo>
                  <a:pt x="12686383" y="947327"/>
                  <a:pt x="12690799" y="935602"/>
                  <a:pt x="12700553" y="929668"/>
                </a:cubicBezTo>
                <a:close/>
                <a:moveTo>
                  <a:pt x="11064673" y="928619"/>
                </a:moveTo>
                <a:lnTo>
                  <a:pt x="11024141" y="939216"/>
                </a:lnTo>
                <a:lnTo>
                  <a:pt x="11017313" y="937423"/>
                </a:lnTo>
                <a:lnTo>
                  <a:pt x="11009564" y="941128"/>
                </a:lnTo>
                <a:cubicBezTo>
                  <a:pt x="10997295" y="941128"/>
                  <a:pt x="11000362" y="951392"/>
                  <a:pt x="11006496" y="961658"/>
                </a:cubicBezTo>
                <a:lnTo>
                  <a:pt x="11010567" y="967424"/>
                </a:lnTo>
                <a:lnTo>
                  <a:pt x="11034923" y="950500"/>
                </a:lnTo>
                <a:lnTo>
                  <a:pt x="11092768" y="944224"/>
                </a:lnTo>
                <a:lnTo>
                  <a:pt x="11095789" y="942130"/>
                </a:lnTo>
                <a:lnTo>
                  <a:pt x="11080659" y="939069"/>
                </a:lnTo>
                <a:close/>
                <a:moveTo>
                  <a:pt x="10911404" y="900066"/>
                </a:moveTo>
                <a:cubicBezTo>
                  <a:pt x="10886863" y="900066"/>
                  <a:pt x="10899132" y="941127"/>
                  <a:pt x="10886863" y="982189"/>
                </a:cubicBezTo>
                <a:cubicBezTo>
                  <a:pt x="10886863" y="982189"/>
                  <a:pt x="10899134" y="1023253"/>
                  <a:pt x="10899134" y="1023253"/>
                </a:cubicBezTo>
                <a:cubicBezTo>
                  <a:pt x="10899134" y="1043781"/>
                  <a:pt x="10905268" y="1054047"/>
                  <a:pt x="10911404" y="1059180"/>
                </a:cubicBezTo>
                <a:lnTo>
                  <a:pt x="10912115" y="1059478"/>
                </a:lnTo>
                <a:lnTo>
                  <a:pt x="10904050" y="1007845"/>
                </a:lnTo>
                <a:cubicBezTo>
                  <a:pt x="10902810" y="996565"/>
                  <a:pt x="10902849" y="986259"/>
                  <a:pt x="10905652" y="978186"/>
                </a:cubicBezTo>
                <a:lnTo>
                  <a:pt x="10920002" y="965346"/>
                </a:lnTo>
                <a:lnTo>
                  <a:pt x="10918497" y="958450"/>
                </a:lnTo>
                <a:cubicBezTo>
                  <a:pt x="10916771" y="941127"/>
                  <a:pt x="10923673" y="941127"/>
                  <a:pt x="10923673" y="941127"/>
                </a:cubicBezTo>
                <a:cubicBezTo>
                  <a:pt x="10935947" y="941127"/>
                  <a:pt x="10935947" y="941127"/>
                  <a:pt x="10948214" y="941127"/>
                </a:cubicBezTo>
                <a:cubicBezTo>
                  <a:pt x="10911404" y="941128"/>
                  <a:pt x="10923673" y="900068"/>
                  <a:pt x="10911404" y="900066"/>
                </a:cubicBezTo>
                <a:close/>
                <a:moveTo>
                  <a:pt x="11459187" y="886437"/>
                </a:moveTo>
                <a:cubicBezTo>
                  <a:pt x="11461804" y="886961"/>
                  <a:pt x="11464385" y="888729"/>
                  <a:pt x="11466890" y="892443"/>
                </a:cubicBezTo>
                <a:cubicBezTo>
                  <a:pt x="11441626" y="935481"/>
                  <a:pt x="11481646" y="986239"/>
                  <a:pt x="11450627" y="1015878"/>
                </a:cubicBezTo>
                <a:cubicBezTo>
                  <a:pt x="11439064" y="980458"/>
                  <a:pt x="11421853" y="948858"/>
                  <a:pt x="11435714" y="896237"/>
                </a:cubicBezTo>
                <a:cubicBezTo>
                  <a:pt x="11443146" y="894452"/>
                  <a:pt x="11451332" y="884859"/>
                  <a:pt x="11459187" y="886437"/>
                </a:cubicBezTo>
                <a:close/>
                <a:moveTo>
                  <a:pt x="11520073" y="884605"/>
                </a:moveTo>
                <a:cubicBezTo>
                  <a:pt x="11559831" y="916993"/>
                  <a:pt x="11585296" y="947926"/>
                  <a:pt x="11614902" y="984951"/>
                </a:cubicBezTo>
                <a:cubicBezTo>
                  <a:pt x="11596670" y="997274"/>
                  <a:pt x="11567832" y="985839"/>
                  <a:pt x="11546115" y="964498"/>
                </a:cubicBezTo>
                <a:lnTo>
                  <a:pt x="11537065" y="950851"/>
                </a:lnTo>
                <a:lnTo>
                  <a:pt x="11529665" y="969385"/>
                </a:lnTo>
                <a:cubicBezTo>
                  <a:pt x="11523624" y="979627"/>
                  <a:pt x="11516173" y="986661"/>
                  <a:pt x="11506055" y="988045"/>
                </a:cubicBezTo>
                <a:cubicBezTo>
                  <a:pt x="11499309" y="988969"/>
                  <a:pt x="11491381" y="987383"/>
                  <a:pt x="11481893" y="982565"/>
                </a:cubicBezTo>
                <a:cubicBezTo>
                  <a:pt x="11470813" y="963629"/>
                  <a:pt x="11478115" y="926868"/>
                  <a:pt x="11489813" y="905321"/>
                </a:cubicBezTo>
                <a:cubicBezTo>
                  <a:pt x="11493713" y="898140"/>
                  <a:pt x="11498101" y="892646"/>
                  <a:pt x="11502462" y="890068"/>
                </a:cubicBezTo>
                <a:lnTo>
                  <a:pt x="11520341" y="895552"/>
                </a:lnTo>
                <a:close/>
                <a:moveTo>
                  <a:pt x="12131743" y="876063"/>
                </a:moveTo>
                <a:cubicBezTo>
                  <a:pt x="12148388" y="879078"/>
                  <a:pt x="12164692" y="893539"/>
                  <a:pt x="12172958" y="913752"/>
                </a:cubicBezTo>
                <a:lnTo>
                  <a:pt x="12173788" y="921310"/>
                </a:lnTo>
                <a:lnTo>
                  <a:pt x="12174128" y="921434"/>
                </a:lnTo>
                <a:cubicBezTo>
                  <a:pt x="12186059" y="931218"/>
                  <a:pt x="12200553" y="948194"/>
                  <a:pt x="12217855" y="974689"/>
                </a:cubicBezTo>
                <a:cubicBezTo>
                  <a:pt x="12185950" y="1035477"/>
                  <a:pt x="12160081" y="1033552"/>
                  <a:pt x="12144613" y="1011015"/>
                </a:cubicBezTo>
                <a:lnTo>
                  <a:pt x="12137710" y="990573"/>
                </a:lnTo>
                <a:lnTo>
                  <a:pt x="12100834" y="966723"/>
                </a:lnTo>
                <a:cubicBezTo>
                  <a:pt x="12088420" y="949540"/>
                  <a:pt x="12082929" y="928221"/>
                  <a:pt x="12088488" y="907041"/>
                </a:cubicBezTo>
                <a:cubicBezTo>
                  <a:pt x="12098116" y="881475"/>
                  <a:pt x="12115098" y="873047"/>
                  <a:pt x="12131743" y="876063"/>
                </a:cubicBezTo>
                <a:close/>
                <a:moveTo>
                  <a:pt x="12232816" y="874971"/>
                </a:moveTo>
                <a:cubicBezTo>
                  <a:pt x="12244005" y="882440"/>
                  <a:pt x="12252751" y="905637"/>
                  <a:pt x="12246572" y="918871"/>
                </a:cubicBezTo>
                <a:cubicBezTo>
                  <a:pt x="12232935" y="927135"/>
                  <a:pt x="12227534" y="917741"/>
                  <a:pt x="12219684" y="924082"/>
                </a:cubicBezTo>
                <a:cubicBezTo>
                  <a:pt x="12210941" y="900888"/>
                  <a:pt x="12217117" y="887648"/>
                  <a:pt x="12232816" y="874971"/>
                </a:cubicBezTo>
                <a:close/>
                <a:moveTo>
                  <a:pt x="13210985" y="864322"/>
                </a:moveTo>
                <a:cubicBezTo>
                  <a:pt x="13230104" y="864151"/>
                  <a:pt x="13251020" y="873958"/>
                  <a:pt x="13259563" y="891008"/>
                </a:cubicBezTo>
                <a:cubicBezTo>
                  <a:pt x="13230469" y="919818"/>
                  <a:pt x="13205573" y="931461"/>
                  <a:pt x="13173189" y="897494"/>
                </a:cubicBezTo>
                <a:cubicBezTo>
                  <a:pt x="13173866" y="886066"/>
                  <a:pt x="13178536" y="877817"/>
                  <a:pt x="13185422" y="872402"/>
                </a:cubicBezTo>
                <a:cubicBezTo>
                  <a:pt x="13192313" y="866987"/>
                  <a:pt x="13201424" y="864408"/>
                  <a:pt x="13210985" y="864322"/>
                </a:cubicBezTo>
                <a:close/>
                <a:moveTo>
                  <a:pt x="12865931" y="851116"/>
                </a:moveTo>
                <a:cubicBezTo>
                  <a:pt x="12873900" y="848076"/>
                  <a:pt x="12883041" y="848031"/>
                  <a:pt x="12891583" y="852118"/>
                </a:cubicBezTo>
                <a:cubicBezTo>
                  <a:pt x="12902975" y="857576"/>
                  <a:pt x="12913303" y="870392"/>
                  <a:pt x="12918365" y="893296"/>
                </a:cubicBezTo>
                <a:cubicBezTo>
                  <a:pt x="12904125" y="916373"/>
                  <a:pt x="12888680" y="916511"/>
                  <a:pt x="12873836" y="928118"/>
                </a:cubicBezTo>
                <a:cubicBezTo>
                  <a:pt x="12851273" y="912185"/>
                  <a:pt x="12843321" y="895213"/>
                  <a:pt x="12843997" y="881083"/>
                </a:cubicBezTo>
                <a:cubicBezTo>
                  <a:pt x="12844677" y="866958"/>
                  <a:pt x="12853982" y="855673"/>
                  <a:pt x="12865931" y="851116"/>
                </a:cubicBezTo>
                <a:close/>
                <a:moveTo>
                  <a:pt x="12498994" y="848042"/>
                </a:moveTo>
                <a:cubicBezTo>
                  <a:pt x="12519137" y="854715"/>
                  <a:pt x="12528001" y="872342"/>
                  <a:pt x="12536864" y="889966"/>
                </a:cubicBezTo>
                <a:cubicBezTo>
                  <a:pt x="12524764" y="941049"/>
                  <a:pt x="12499250" y="895872"/>
                  <a:pt x="12481118" y="880684"/>
                </a:cubicBezTo>
                <a:cubicBezTo>
                  <a:pt x="12485151" y="863659"/>
                  <a:pt x="12487705" y="858994"/>
                  <a:pt x="12498994" y="848042"/>
                </a:cubicBezTo>
                <a:close/>
                <a:moveTo>
                  <a:pt x="871168" y="845778"/>
                </a:moveTo>
                <a:lnTo>
                  <a:pt x="871168" y="845780"/>
                </a:lnTo>
                <a:cubicBezTo>
                  <a:pt x="868101" y="845779"/>
                  <a:pt x="867334" y="845779"/>
                  <a:pt x="867909" y="845779"/>
                </a:cubicBezTo>
                <a:close/>
                <a:moveTo>
                  <a:pt x="12416491" y="816094"/>
                </a:moveTo>
                <a:cubicBezTo>
                  <a:pt x="12430108" y="814705"/>
                  <a:pt x="12440178" y="818255"/>
                  <a:pt x="12447237" y="824771"/>
                </a:cubicBezTo>
                <a:lnTo>
                  <a:pt x="12456010" y="842199"/>
                </a:lnTo>
                <a:lnTo>
                  <a:pt x="12460672" y="844783"/>
                </a:lnTo>
                <a:lnTo>
                  <a:pt x="12458708" y="847551"/>
                </a:lnTo>
                <a:lnTo>
                  <a:pt x="12459591" y="849303"/>
                </a:lnTo>
                <a:cubicBezTo>
                  <a:pt x="12464881" y="878412"/>
                  <a:pt x="12450315" y="916387"/>
                  <a:pt x="12427780" y="919395"/>
                </a:cubicBezTo>
                <a:cubicBezTo>
                  <a:pt x="12409749" y="921801"/>
                  <a:pt x="12386617" y="901829"/>
                  <a:pt x="12364471" y="837039"/>
                </a:cubicBezTo>
                <a:cubicBezTo>
                  <a:pt x="12385715" y="823808"/>
                  <a:pt x="12402877" y="817482"/>
                  <a:pt x="12416491" y="816094"/>
                </a:cubicBezTo>
                <a:close/>
                <a:moveTo>
                  <a:pt x="12745381" y="813732"/>
                </a:moveTo>
                <a:cubicBezTo>
                  <a:pt x="12767081" y="848719"/>
                  <a:pt x="12704743" y="863052"/>
                  <a:pt x="12710673" y="828163"/>
                </a:cubicBezTo>
                <a:cubicBezTo>
                  <a:pt x="12719501" y="821404"/>
                  <a:pt x="12732441" y="817568"/>
                  <a:pt x="12745381" y="813732"/>
                </a:cubicBezTo>
                <a:close/>
                <a:moveTo>
                  <a:pt x="11533086" y="798428"/>
                </a:moveTo>
                <a:cubicBezTo>
                  <a:pt x="11544774" y="795795"/>
                  <a:pt x="11557526" y="800541"/>
                  <a:pt x="11564462" y="813404"/>
                </a:cubicBezTo>
                <a:cubicBezTo>
                  <a:pt x="11563124" y="821719"/>
                  <a:pt x="11564559" y="835183"/>
                  <a:pt x="11559103" y="846668"/>
                </a:cubicBezTo>
                <a:cubicBezTo>
                  <a:pt x="11535753" y="857380"/>
                  <a:pt x="11519197" y="848283"/>
                  <a:pt x="11508095" y="827702"/>
                </a:cubicBezTo>
                <a:cubicBezTo>
                  <a:pt x="11510775" y="811066"/>
                  <a:pt x="11521398" y="801059"/>
                  <a:pt x="11533086" y="798428"/>
                </a:cubicBezTo>
                <a:close/>
                <a:moveTo>
                  <a:pt x="12614226" y="771940"/>
                </a:moveTo>
                <a:cubicBezTo>
                  <a:pt x="12630531" y="784520"/>
                  <a:pt x="12652137" y="799674"/>
                  <a:pt x="12646669" y="817462"/>
                </a:cubicBezTo>
                <a:lnTo>
                  <a:pt x="12631664" y="835313"/>
                </a:lnTo>
                <a:lnTo>
                  <a:pt x="12633254" y="835217"/>
                </a:lnTo>
                <a:cubicBezTo>
                  <a:pt x="12652870" y="840880"/>
                  <a:pt x="12672425" y="859335"/>
                  <a:pt x="12692594" y="885588"/>
                </a:cubicBezTo>
                <a:cubicBezTo>
                  <a:pt x="12681894" y="894842"/>
                  <a:pt x="12671506" y="900452"/>
                  <a:pt x="12661336" y="903041"/>
                </a:cubicBezTo>
                <a:lnTo>
                  <a:pt x="12648868" y="901182"/>
                </a:lnTo>
                <a:lnTo>
                  <a:pt x="12665882" y="908639"/>
                </a:lnTo>
                <a:cubicBezTo>
                  <a:pt x="12664492" y="922683"/>
                  <a:pt x="12653338" y="926954"/>
                  <a:pt x="12644683" y="924075"/>
                </a:cubicBezTo>
                <a:lnTo>
                  <a:pt x="12639167" y="899735"/>
                </a:lnTo>
                <a:lnTo>
                  <a:pt x="12632955" y="898810"/>
                </a:lnTo>
                <a:lnTo>
                  <a:pt x="12616961" y="921008"/>
                </a:lnTo>
                <a:cubicBezTo>
                  <a:pt x="12595823" y="939704"/>
                  <a:pt x="12569263" y="936013"/>
                  <a:pt x="12539865" y="924268"/>
                </a:cubicBezTo>
                <a:cubicBezTo>
                  <a:pt x="12548965" y="896099"/>
                  <a:pt x="12562052" y="882350"/>
                  <a:pt x="12578363" y="878775"/>
                </a:cubicBezTo>
                <a:lnTo>
                  <a:pt x="12596311" y="879938"/>
                </a:lnTo>
                <a:lnTo>
                  <a:pt x="12573556" y="861648"/>
                </a:lnTo>
                <a:cubicBezTo>
                  <a:pt x="12583761" y="849176"/>
                  <a:pt x="12593781" y="841154"/>
                  <a:pt x="12603701" y="836957"/>
                </a:cubicBezTo>
                <a:lnTo>
                  <a:pt x="12630451" y="835385"/>
                </a:lnTo>
                <a:lnTo>
                  <a:pt x="12612019" y="809197"/>
                </a:lnTo>
                <a:cubicBezTo>
                  <a:pt x="12604743" y="800191"/>
                  <a:pt x="12598609" y="791521"/>
                  <a:pt x="12599895" y="784262"/>
                </a:cubicBezTo>
                <a:cubicBezTo>
                  <a:pt x="12600753" y="779423"/>
                  <a:pt x="12604907" y="775207"/>
                  <a:pt x="12614226" y="771940"/>
                </a:cubicBezTo>
                <a:close/>
                <a:moveTo>
                  <a:pt x="12249271" y="757052"/>
                </a:moveTo>
                <a:lnTo>
                  <a:pt x="12243996" y="757395"/>
                </a:lnTo>
                <a:lnTo>
                  <a:pt x="12241487" y="759270"/>
                </a:lnTo>
                <a:lnTo>
                  <a:pt x="12243322" y="770580"/>
                </a:lnTo>
                <a:close/>
                <a:moveTo>
                  <a:pt x="12482885" y="752414"/>
                </a:moveTo>
                <a:lnTo>
                  <a:pt x="12494877" y="760406"/>
                </a:lnTo>
                <a:lnTo>
                  <a:pt x="12499272" y="757583"/>
                </a:lnTo>
                <a:cubicBezTo>
                  <a:pt x="12508105" y="756300"/>
                  <a:pt x="12517699" y="758743"/>
                  <a:pt x="12525987" y="765706"/>
                </a:cubicBezTo>
                <a:cubicBezTo>
                  <a:pt x="12548330" y="791567"/>
                  <a:pt x="12512709" y="797136"/>
                  <a:pt x="12523719" y="820581"/>
                </a:cubicBezTo>
                <a:cubicBezTo>
                  <a:pt x="12506559" y="827457"/>
                  <a:pt x="12501052" y="815736"/>
                  <a:pt x="12480975" y="827262"/>
                </a:cubicBezTo>
                <a:cubicBezTo>
                  <a:pt x="12473366" y="813774"/>
                  <a:pt x="12470532" y="801631"/>
                  <a:pt x="12471024" y="791398"/>
                </a:cubicBezTo>
                <a:lnTo>
                  <a:pt x="12473619" y="783072"/>
                </a:lnTo>
                <a:lnTo>
                  <a:pt x="12452590" y="771486"/>
                </a:lnTo>
                <a:cubicBezTo>
                  <a:pt x="12462044" y="756939"/>
                  <a:pt x="12471957" y="751065"/>
                  <a:pt x="12482885" y="752414"/>
                </a:cubicBezTo>
                <a:close/>
                <a:moveTo>
                  <a:pt x="13311536" y="749277"/>
                </a:moveTo>
                <a:cubicBezTo>
                  <a:pt x="13325570" y="754387"/>
                  <a:pt x="13342253" y="754074"/>
                  <a:pt x="13355370" y="765839"/>
                </a:cubicBezTo>
                <a:cubicBezTo>
                  <a:pt x="13359744" y="769757"/>
                  <a:pt x="13363719" y="775020"/>
                  <a:pt x="13367074" y="782274"/>
                </a:cubicBezTo>
                <a:cubicBezTo>
                  <a:pt x="13330172" y="801481"/>
                  <a:pt x="13311984" y="827501"/>
                  <a:pt x="13283265" y="852527"/>
                </a:cubicBezTo>
                <a:cubicBezTo>
                  <a:pt x="13275082" y="846709"/>
                  <a:pt x="13269247" y="836068"/>
                  <a:pt x="13264021" y="812879"/>
                </a:cubicBezTo>
                <a:cubicBezTo>
                  <a:pt x="13299143" y="808634"/>
                  <a:pt x="13287894" y="778723"/>
                  <a:pt x="13295383" y="761224"/>
                </a:cubicBezTo>
                <a:cubicBezTo>
                  <a:pt x="13297884" y="755392"/>
                  <a:pt x="13302462" y="750939"/>
                  <a:pt x="13311536" y="749277"/>
                </a:cubicBezTo>
                <a:close/>
                <a:moveTo>
                  <a:pt x="12680898" y="707707"/>
                </a:moveTo>
                <a:cubicBezTo>
                  <a:pt x="12687326" y="716306"/>
                  <a:pt x="12696935" y="722754"/>
                  <a:pt x="12700790" y="734917"/>
                </a:cubicBezTo>
                <a:cubicBezTo>
                  <a:pt x="12702073" y="738972"/>
                  <a:pt x="12702719" y="743660"/>
                  <a:pt x="12702393" y="749276"/>
                </a:cubicBezTo>
                <a:cubicBezTo>
                  <a:pt x="12675424" y="745942"/>
                  <a:pt x="12657025" y="754074"/>
                  <a:pt x="12632928" y="757431"/>
                </a:cubicBezTo>
                <a:cubicBezTo>
                  <a:pt x="12630056" y="750742"/>
                  <a:pt x="12630012" y="742139"/>
                  <a:pt x="12634185" y="726366"/>
                </a:cubicBezTo>
                <a:cubicBezTo>
                  <a:pt x="12655523" y="737823"/>
                  <a:pt x="12658332" y="715693"/>
                  <a:pt x="12668004" y="708341"/>
                </a:cubicBezTo>
                <a:cubicBezTo>
                  <a:pt x="12671226" y="705891"/>
                  <a:pt x="12675211" y="705081"/>
                  <a:pt x="12680898" y="707707"/>
                </a:cubicBezTo>
                <a:close/>
                <a:moveTo>
                  <a:pt x="12186751" y="678247"/>
                </a:moveTo>
                <a:cubicBezTo>
                  <a:pt x="12191602" y="682139"/>
                  <a:pt x="12196455" y="686029"/>
                  <a:pt x="12199804" y="680155"/>
                </a:cubicBezTo>
                <a:lnTo>
                  <a:pt x="12210861" y="694818"/>
                </a:lnTo>
                <a:lnTo>
                  <a:pt x="12213058" y="692941"/>
                </a:lnTo>
                <a:cubicBezTo>
                  <a:pt x="12227913" y="687723"/>
                  <a:pt x="12245937" y="694827"/>
                  <a:pt x="12259909" y="720847"/>
                </a:cubicBezTo>
                <a:lnTo>
                  <a:pt x="12257046" y="729947"/>
                </a:lnTo>
                <a:lnTo>
                  <a:pt x="12284012" y="724828"/>
                </a:lnTo>
                <a:lnTo>
                  <a:pt x="12290794" y="721786"/>
                </a:lnTo>
                <a:cubicBezTo>
                  <a:pt x="12297941" y="719502"/>
                  <a:pt x="12305386" y="717778"/>
                  <a:pt x="12312827" y="716054"/>
                </a:cubicBezTo>
                <a:lnTo>
                  <a:pt x="12309887" y="727878"/>
                </a:lnTo>
                <a:lnTo>
                  <a:pt x="12313442" y="729825"/>
                </a:lnTo>
                <a:lnTo>
                  <a:pt x="12317236" y="726946"/>
                </a:lnTo>
                <a:cubicBezTo>
                  <a:pt x="12322516" y="732682"/>
                  <a:pt x="12327800" y="738420"/>
                  <a:pt x="12333080" y="744158"/>
                </a:cubicBezTo>
                <a:lnTo>
                  <a:pt x="12327370" y="756610"/>
                </a:lnTo>
                <a:lnTo>
                  <a:pt x="12330123" y="769105"/>
                </a:lnTo>
                <a:lnTo>
                  <a:pt x="12323953" y="764064"/>
                </a:lnTo>
                <a:lnTo>
                  <a:pt x="12317434" y="778285"/>
                </a:lnTo>
                <a:cubicBezTo>
                  <a:pt x="12309061" y="784867"/>
                  <a:pt x="12297858" y="784967"/>
                  <a:pt x="12284805" y="773514"/>
                </a:cubicBezTo>
                <a:lnTo>
                  <a:pt x="12290688" y="756484"/>
                </a:lnTo>
                <a:lnTo>
                  <a:pt x="12289047" y="758089"/>
                </a:lnTo>
                <a:lnTo>
                  <a:pt x="12243574" y="772144"/>
                </a:lnTo>
                <a:lnTo>
                  <a:pt x="12247338" y="795341"/>
                </a:lnTo>
                <a:cubicBezTo>
                  <a:pt x="12245918" y="841294"/>
                  <a:pt x="12227348" y="886333"/>
                  <a:pt x="12191952" y="905038"/>
                </a:cubicBezTo>
                <a:cubicBezTo>
                  <a:pt x="12177048" y="896295"/>
                  <a:pt x="12165167" y="884856"/>
                  <a:pt x="12156146" y="871673"/>
                </a:cubicBezTo>
                <a:lnTo>
                  <a:pt x="12144335" y="843879"/>
                </a:lnTo>
                <a:lnTo>
                  <a:pt x="12141041" y="841121"/>
                </a:lnTo>
                <a:lnTo>
                  <a:pt x="12141853" y="838032"/>
                </a:lnTo>
                <a:lnTo>
                  <a:pt x="12137502" y="827802"/>
                </a:lnTo>
                <a:cubicBezTo>
                  <a:pt x="12125961" y="775317"/>
                  <a:pt x="12144391" y="713842"/>
                  <a:pt x="12186751" y="678247"/>
                </a:cubicBezTo>
                <a:close/>
                <a:moveTo>
                  <a:pt x="12064335" y="667167"/>
                </a:moveTo>
                <a:cubicBezTo>
                  <a:pt x="12075505" y="666535"/>
                  <a:pt x="12083980" y="669821"/>
                  <a:pt x="12091686" y="686716"/>
                </a:cubicBezTo>
                <a:cubicBezTo>
                  <a:pt x="12082443" y="704319"/>
                  <a:pt x="12051629" y="702300"/>
                  <a:pt x="12023897" y="704123"/>
                </a:cubicBezTo>
                <a:cubicBezTo>
                  <a:pt x="12023895" y="689557"/>
                  <a:pt x="12023894" y="682271"/>
                  <a:pt x="12020809" y="671145"/>
                </a:cubicBezTo>
                <a:cubicBezTo>
                  <a:pt x="12039299" y="672355"/>
                  <a:pt x="12053165" y="667802"/>
                  <a:pt x="12064335" y="667167"/>
                </a:cubicBezTo>
                <a:close/>
                <a:moveTo>
                  <a:pt x="12685004" y="643705"/>
                </a:moveTo>
                <a:cubicBezTo>
                  <a:pt x="12699345" y="645163"/>
                  <a:pt x="12713063" y="652202"/>
                  <a:pt x="12730316" y="670890"/>
                </a:cubicBezTo>
                <a:cubicBezTo>
                  <a:pt x="12717654" y="697830"/>
                  <a:pt x="12706853" y="708024"/>
                  <a:pt x="12691894" y="712150"/>
                </a:cubicBezTo>
                <a:cubicBezTo>
                  <a:pt x="12674637" y="693460"/>
                  <a:pt x="12667561" y="670161"/>
                  <a:pt x="12685004" y="643705"/>
                </a:cubicBezTo>
                <a:close/>
                <a:moveTo>
                  <a:pt x="12787042" y="612687"/>
                </a:moveTo>
                <a:cubicBezTo>
                  <a:pt x="12804699" y="614539"/>
                  <a:pt x="12821769" y="620434"/>
                  <a:pt x="12830340" y="627447"/>
                </a:cubicBezTo>
                <a:cubicBezTo>
                  <a:pt x="12824395" y="677984"/>
                  <a:pt x="12756873" y="666277"/>
                  <a:pt x="12730523" y="650658"/>
                </a:cubicBezTo>
                <a:cubicBezTo>
                  <a:pt x="12728939" y="637491"/>
                  <a:pt x="12732959" y="628287"/>
                  <a:pt x="12740232" y="622183"/>
                </a:cubicBezTo>
                <a:cubicBezTo>
                  <a:pt x="12751146" y="613024"/>
                  <a:pt x="12769387" y="610835"/>
                  <a:pt x="12787042" y="612687"/>
                </a:cubicBezTo>
                <a:close/>
                <a:moveTo>
                  <a:pt x="11933643" y="572345"/>
                </a:moveTo>
                <a:lnTo>
                  <a:pt x="11949665" y="586882"/>
                </a:lnTo>
                <a:lnTo>
                  <a:pt x="11963279" y="580311"/>
                </a:lnTo>
                <a:cubicBezTo>
                  <a:pt x="11973802" y="580706"/>
                  <a:pt x="11983150" y="588543"/>
                  <a:pt x="11987192" y="599823"/>
                </a:cubicBezTo>
                <a:lnTo>
                  <a:pt x="11979682" y="637828"/>
                </a:lnTo>
                <a:lnTo>
                  <a:pt x="11979423" y="644565"/>
                </a:lnTo>
                <a:lnTo>
                  <a:pt x="11964199" y="639116"/>
                </a:lnTo>
                <a:lnTo>
                  <a:pt x="11959825" y="640436"/>
                </a:lnTo>
                <a:lnTo>
                  <a:pt x="11957536" y="636727"/>
                </a:lnTo>
                <a:lnTo>
                  <a:pt x="11948594" y="633530"/>
                </a:lnTo>
                <a:cubicBezTo>
                  <a:pt x="11937609" y="624671"/>
                  <a:pt x="11926087" y="612290"/>
                  <a:pt x="11914548" y="601328"/>
                </a:cubicBezTo>
                <a:cubicBezTo>
                  <a:pt x="11924054" y="589673"/>
                  <a:pt x="11928810" y="583845"/>
                  <a:pt x="11933643" y="572345"/>
                </a:cubicBezTo>
                <a:close/>
                <a:moveTo>
                  <a:pt x="12120245" y="560252"/>
                </a:moveTo>
                <a:cubicBezTo>
                  <a:pt x="12149490" y="553965"/>
                  <a:pt x="12174267" y="587223"/>
                  <a:pt x="12157090" y="612961"/>
                </a:cubicBezTo>
                <a:cubicBezTo>
                  <a:pt x="12135795" y="612027"/>
                  <a:pt x="12121075" y="594981"/>
                  <a:pt x="12120245" y="560252"/>
                </a:cubicBezTo>
                <a:close/>
                <a:moveTo>
                  <a:pt x="12861905" y="542534"/>
                </a:moveTo>
                <a:cubicBezTo>
                  <a:pt x="12871218" y="544553"/>
                  <a:pt x="12881646" y="547297"/>
                  <a:pt x="12893118" y="546714"/>
                </a:cubicBezTo>
                <a:cubicBezTo>
                  <a:pt x="12892276" y="577013"/>
                  <a:pt x="12855545" y="592999"/>
                  <a:pt x="12836327" y="580234"/>
                </a:cubicBezTo>
                <a:cubicBezTo>
                  <a:pt x="12829921" y="575980"/>
                  <a:pt x="12825461" y="568532"/>
                  <a:pt x="12824923" y="557355"/>
                </a:cubicBezTo>
                <a:cubicBezTo>
                  <a:pt x="12828536" y="549551"/>
                  <a:pt x="12832690" y="545084"/>
                  <a:pt x="12837373" y="542742"/>
                </a:cubicBezTo>
                <a:cubicBezTo>
                  <a:pt x="12844394" y="539233"/>
                  <a:pt x="12852593" y="540519"/>
                  <a:pt x="12861905" y="542534"/>
                </a:cubicBezTo>
                <a:close/>
                <a:moveTo>
                  <a:pt x="13019813" y="540148"/>
                </a:moveTo>
                <a:cubicBezTo>
                  <a:pt x="13040627" y="541011"/>
                  <a:pt x="13060834" y="543261"/>
                  <a:pt x="13082703" y="545867"/>
                </a:cubicBezTo>
                <a:cubicBezTo>
                  <a:pt x="13069879" y="591889"/>
                  <a:pt x="12969862" y="599116"/>
                  <a:pt x="12953273" y="542797"/>
                </a:cubicBezTo>
                <a:cubicBezTo>
                  <a:pt x="12977575" y="539826"/>
                  <a:pt x="12998996" y="539291"/>
                  <a:pt x="13019813" y="540148"/>
                </a:cubicBezTo>
                <a:close/>
                <a:moveTo>
                  <a:pt x="11361278" y="532300"/>
                </a:moveTo>
                <a:cubicBezTo>
                  <a:pt x="11365410" y="531023"/>
                  <a:pt x="11370033" y="530822"/>
                  <a:pt x="11376601" y="534940"/>
                </a:cubicBezTo>
                <a:cubicBezTo>
                  <a:pt x="11373202" y="548283"/>
                  <a:pt x="11367853" y="557316"/>
                  <a:pt x="11364454" y="570662"/>
                </a:cubicBezTo>
                <a:cubicBezTo>
                  <a:pt x="11345970" y="571465"/>
                  <a:pt x="11347422" y="553800"/>
                  <a:pt x="11348873" y="536137"/>
                </a:cubicBezTo>
                <a:cubicBezTo>
                  <a:pt x="11353495" y="535940"/>
                  <a:pt x="11357144" y="533581"/>
                  <a:pt x="11361278" y="532300"/>
                </a:cubicBezTo>
                <a:close/>
                <a:moveTo>
                  <a:pt x="12313900" y="515354"/>
                </a:moveTo>
                <a:cubicBezTo>
                  <a:pt x="12321018" y="514872"/>
                  <a:pt x="12329580" y="517755"/>
                  <a:pt x="12338144" y="520634"/>
                </a:cubicBezTo>
                <a:cubicBezTo>
                  <a:pt x="12339727" y="549922"/>
                  <a:pt x="12299756" y="533598"/>
                  <a:pt x="12313900" y="515354"/>
                </a:cubicBezTo>
                <a:close/>
                <a:moveTo>
                  <a:pt x="12061106" y="507360"/>
                </a:moveTo>
                <a:cubicBezTo>
                  <a:pt x="12065078" y="505655"/>
                  <a:pt x="12070189" y="505514"/>
                  <a:pt x="12076831" y="507633"/>
                </a:cubicBezTo>
                <a:cubicBezTo>
                  <a:pt x="12080924" y="526685"/>
                  <a:pt x="12066305" y="567579"/>
                  <a:pt x="12045751" y="546637"/>
                </a:cubicBezTo>
                <a:cubicBezTo>
                  <a:pt x="12047568" y="531750"/>
                  <a:pt x="12049198" y="512487"/>
                  <a:pt x="12061106" y="507360"/>
                </a:cubicBezTo>
                <a:close/>
                <a:moveTo>
                  <a:pt x="11071422" y="506820"/>
                </a:moveTo>
                <a:cubicBezTo>
                  <a:pt x="11070209" y="518224"/>
                  <a:pt x="11072256" y="521520"/>
                  <a:pt x="11081644" y="523294"/>
                </a:cubicBezTo>
                <a:cubicBezTo>
                  <a:pt x="11077403" y="563210"/>
                  <a:pt x="11036367" y="543809"/>
                  <a:pt x="11047344" y="508080"/>
                </a:cubicBezTo>
                <a:cubicBezTo>
                  <a:pt x="11056734" y="509854"/>
                  <a:pt x="11064078" y="508337"/>
                  <a:pt x="11071422" y="506820"/>
                </a:cubicBezTo>
                <a:close/>
                <a:moveTo>
                  <a:pt x="12674596" y="501901"/>
                </a:moveTo>
                <a:cubicBezTo>
                  <a:pt x="12684000" y="501902"/>
                  <a:pt x="12694111" y="514689"/>
                  <a:pt x="12704559" y="525335"/>
                </a:cubicBezTo>
                <a:cubicBezTo>
                  <a:pt x="12701781" y="532675"/>
                  <a:pt x="12697955" y="536405"/>
                  <a:pt x="12693780" y="537568"/>
                </a:cubicBezTo>
                <a:cubicBezTo>
                  <a:pt x="12690647" y="538437"/>
                  <a:pt x="12687317" y="537863"/>
                  <a:pt x="12684080" y="536282"/>
                </a:cubicBezTo>
                <a:cubicBezTo>
                  <a:pt x="12674374" y="531540"/>
                  <a:pt x="12665523" y="517738"/>
                  <a:pt x="12665445" y="506713"/>
                </a:cubicBezTo>
                <a:cubicBezTo>
                  <a:pt x="12668409" y="503318"/>
                  <a:pt x="12671463" y="501901"/>
                  <a:pt x="12674596" y="501901"/>
                </a:cubicBezTo>
                <a:close/>
                <a:moveTo>
                  <a:pt x="13189196" y="496197"/>
                </a:moveTo>
                <a:cubicBezTo>
                  <a:pt x="13198672" y="497481"/>
                  <a:pt x="13209213" y="500305"/>
                  <a:pt x="13219502" y="502391"/>
                </a:cubicBezTo>
                <a:cubicBezTo>
                  <a:pt x="13220858" y="513907"/>
                  <a:pt x="13218446" y="521849"/>
                  <a:pt x="13213858" y="526907"/>
                </a:cubicBezTo>
                <a:cubicBezTo>
                  <a:pt x="13210418" y="530699"/>
                  <a:pt x="13205751" y="532866"/>
                  <a:pt x="13200530" y="533707"/>
                </a:cubicBezTo>
                <a:cubicBezTo>
                  <a:pt x="13184867" y="536218"/>
                  <a:pt x="13164224" y="526746"/>
                  <a:pt x="13156724" y="513128"/>
                </a:cubicBezTo>
                <a:cubicBezTo>
                  <a:pt x="13158254" y="506351"/>
                  <a:pt x="13161228" y="501943"/>
                  <a:pt x="13165255" y="499232"/>
                </a:cubicBezTo>
                <a:cubicBezTo>
                  <a:pt x="13171300" y="495164"/>
                  <a:pt x="13179717" y="494911"/>
                  <a:pt x="13189196" y="496197"/>
                </a:cubicBezTo>
                <a:close/>
                <a:moveTo>
                  <a:pt x="11196234" y="494204"/>
                </a:moveTo>
                <a:cubicBezTo>
                  <a:pt x="11197258" y="501537"/>
                  <a:pt x="11189306" y="515034"/>
                  <a:pt x="11184000" y="524034"/>
                </a:cubicBezTo>
                <a:cubicBezTo>
                  <a:pt x="11174517" y="526529"/>
                  <a:pt x="11164008" y="521688"/>
                  <a:pt x="11156152" y="512352"/>
                </a:cubicBezTo>
                <a:cubicBezTo>
                  <a:pt x="11161453" y="503354"/>
                  <a:pt x="11167267" y="498026"/>
                  <a:pt x="11173856" y="495340"/>
                </a:cubicBezTo>
                <a:cubicBezTo>
                  <a:pt x="11180450" y="492654"/>
                  <a:pt x="11187818" y="492616"/>
                  <a:pt x="11196234" y="494204"/>
                </a:cubicBezTo>
                <a:close/>
                <a:moveTo>
                  <a:pt x="11945517" y="487968"/>
                </a:moveTo>
                <a:cubicBezTo>
                  <a:pt x="11951342" y="485270"/>
                  <a:pt x="11958566" y="487360"/>
                  <a:pt x="11966790" y="494288"/>
                </a:cubicBezTo>
                <a:cubicBezTo>
                  <a:pt x="11961499" y="518738"/>
                  <a:pt x="11949056" y="524233"/>
                  <a:pt x="11932613" y="510379"/>
                </a:cubicBezTo>
                <a:cubicBezTo>
                  <a:pt x="11935254" y="498152"/>
                  <a:pt x="11939687" y="490666"/>
                  <a:pt x="11945517" y="487968"/>
                </a:cubicBezTo>
                <a:close/>
                <a:moveTo>
                  <a:pt x="12028831" y="481977"/>
                </a:moveTo>
                <a:cubicBezTo>
                  <a:pt x="12038291" y="480241"/>
                  <a:pt x="12048616" y="481876"/>
                  <a:pt x="12059760" y="488563"/>
                </a:cubicBezTo>
                <a:cubicBezTo>
                  <a:pt x="12049432" y="524071"/>
                  <a:pt x="11989359" y="550581"/>
                  <a:pt x="11968006" y="542979"/>
                </a:cubicBezTo>
                <a:cubicBezTo>
                  <a:pt x="11975873" y="529453"/>
                  <a:pt x="11987665" y="509164"/>
                  <a:pt x="12003065" y="495597"/>
                </a:cubicBezTo>
                <a:cubicBezTo>
                  <a:pt x="12010766" y="488814"/>
                  <a:pt x="12019367" y="483710"/>
                  <a:pt x="12028831" y="481977"/>
                </a:cubicBezTo>
                <a:close/>
                <a:moveTo>
                  <a:pt x="13234800" y="462627"/>
                </a:moveTo>
                <a:cubicBezTo>
                  <a:pt x="13254433" y="460764"/>
                  <a:pt x="13282163" y="489798"/>
                  <a:pt x="13287694" y="506423"/>
                </a:cubicBezTo>
                <a:cubicBezTo>
                  <a:pt x="13266493" y="535930"/>
                  <a:pt x="13229557" y="498169"/>
                  <a:pt x="13218990" y="476397"/>
                </a:cubicBezTo>
                <a:cubicBezTo>
                  <a:pt x="13222613" y="467303"/>
                  <a:pt x="13228257" y="463250"/>
                  <a:pt x="13234800" y="462627"/>
                </a:cubicBezTo>
                <a:close/>
                <a:moveTo>
                  <a:pt x="12540269" y="443328"/>
                </a:moveTo>
                <a:lnTo>
                  <a:pt x="12593151" y="482000"/>
                </a:lnTo>
                <a:lnTo>
                  <a:pt x="12611840" y="472275"/>
                </a:lnTo>
                <a:cubicBezTo>
                  <a:pt x="12632395" y="486892"/>
                  <a:pt x="12640760" y="537877"/>
                  <a:pt x="12608568" y="547151"/>
                </a:cubicBezTo>
                <a:cubicBezTo>
                  <a:pt x="12593908" y="543158"/>
                  <a:pt x="12579246" y="539167"/>
                  <a:pt x="12569787" y="513139"/>
                </a:cubicBezTo>
                <a:lnTo>
                  <a:pt x="12577659" y="497826"/>
                </a:lnTo>
                <a:lnTo>
                  <a:pt x="12565670" y="493191"/>
                </a:lnTo>
                <a:cubicBezTo>
                  <a:pt x="12549153" y="482094"/>
                  <a:pt x="12536312" y="463254"/>
                  <a:pt x="12540269" y="443328"/>
                </a:cubicBezTo>
                <a:close/>
                <a:moveTo>
                  <a:pt x="12034237" y="416966"/>
                </a:moveTo>
                <a:cubicBezTo>
                  <a:pt x="12055251" y="419100"/>
                  <a:pt x="12074718" y="429654"/>
                  <a:pt x="12083584" y="459148"/>
                </a:cubicBezTo>
                <a:cubicBezTo>
                  <a:pt x="12052249" y="478837"/>
                  <a:pt x="11987525" y="449391"/>
                  <a:pt x="11975630" y="425305"/>
                </a:cubicBezTo>
                <a:cubicBezTo>
                  <a:pt x="11990666" y="421117"/>
                  <a:pt x="12013224" y="414828"/>
                  <a:pt x="12034237" y="416966"/>
                </a:cubicBezTo>
                <a:close/>
                <a:moveTo>
                  <a:pt x="11131809" y="410063"/>
                </a:moveTo>
                <a:cubicBezTo>
                  <a:pt x="11156825" y="404008"/>
                  <a:pt x="11165390" y="431490"/>
                  <a:pt x="11147470" y="455532"/>
                </a:cubicBezTo>
                <a:cubicBezTo>
                  <a:pt x="11138036" y="450428"/>
                  <a:pt x="11132583" y="443127"/>
                  <a:pt x="11130260" y="435071"/>
                </a:cubicBezTo>
                <a:cubicBezTo>
                  <a:pt x="11127936" y="427013"/>
                  <a:pt x="11128739" y="418198"/>
                  <a:pt x="11131809" y="410063"/>
                </a:cubicBezTo>
                <a:close/>
                <a:moveTo>
                  <a:pt x="12474188" y="397209"/>
                </a:moveTo>
                <a:cubicBezTo>
                  <a:pt x="12484359" y="398651"/>
                  <a:pt x="12491308" y="413286"/>
                  <a:pt x="12504755" y="421726"/>
                </a:cubicBezTo>
                <a:cubicBezTo>
                  <a:pt x="12494930" y="439275"/>
                  <a:pt x="12469049" y="434110"/>
                  <a:pt x="12462028" y="418933"/>
                </a:cubicBezTo>
                <a:cubicBezTo>
                  <a:pt x="12459686" y="413872"/>
                  <a:pt x="12459440" y="407700"/>
                  <a:pt x="12462580" y="400886"/>
                </a:cubicBezTo>
                <a:cubicBezTo>
                  <a:pt x="12467047" y="397717"/>
                  <a:pt x="12470797" y="396730"/>
                  <a:pt x="12474188" y="397209"/>
                </a:cubicBezTo>
                <a:close/>
                <a:moveTo>
                  <a:pt x="331293" y="394101"/>
                </a:moveTo>
                <a:cubicBezTo>
                  <a:pt x="343561" y="394104"/>
                  <a:pt x="343561" y="394104"/>
                  <a:pt x="343561" y="394104"/>
                </a:cubicBezTo>
                <a:cubicBezTo>
                  <a:pt x="343561" y="394104"/>
                  <a:pt x="343561" y="394104"/>
                  <a:pt x="355832" y="394104"/>
                </a:cubicBezTo>
                <a:cubicBezTo>
                  <a:pt x="368098" y="435166"/>
                  <a:pt x="380371" y="394104"/>
                  <a:pt x="392641" y="394101"/>
                </a:cubicBezTo>
                <a:cubicBezTo>
                  <a:pt x="380371" y="435166"/>
                  <a:pt x="392641" y="435165"/>
                  <a:pt x="380371" y="435166"/>
                </a:cubicBezTo>
                <a:cubicBezTo>
                  <a:pt x="355832" y="435166"/>
                  <a:pt x="343563" y="435165"/>
                  <a:pt x="343563" y="435165"/>
                </a:cubicBezTo>
                <a:cubicBezTo>
                  <a:pt x="355832" y="435166"/>
                  <a:pt x="380371" y="435166"/>
                  <a:pt x="368101" y="476227"/>
                </a:cubicBezTo>
                <a:lnTo>
                  <a:pt x="355832" y="476225"/>
                </a:lnTo>
                <a:cubicBezTo>
                  <a:pt x="355832" y="476225"/>
                  <a:pt x="355832" y="476225"/>
                  <a:pt x="343561" y="476227"/>
                </a:cubicBezTo>
                <a:lnTo>
                  <a:pt x="319020" y="476225"/>
                </a:lnTo>
                <a:lnTo>
                  <a:pt x="317486" y="476225"/>
                </a:lnTo>
                <a:lnTo>
                  <a:pt x="294481" y="476227"/>
                </a:lnTo>
                <a:cubicBezTo>
                  <a:pt x="294481" y="476227"/>
                  <a:pt x="294481" y="476227"/>
                  <a:pt x="282210" y="476225"/>
                </a:cubicBezTo>
                <a:cubicBezTo>
                  <a:pt x="282210" y="476225"/>
                  <a:pt x="269942" y="476227"/>
                  <a:pt x="269942" y="476227"/>
                </a:cubicBezTo>
                <a:cubicBezTo>
                  <a:pt x="282210" y="476225"/>
                  <a:pt x="294481" y="435165"/>
                  <a:pt x="306750" y="435165"/>
                </a:cubicBezTo>
                <a:cubicBezTo>
                  <a:pt x="306750" y="435165"/>
                  <a:pt x="319020" y="394101"/>
                  <a:pt x="331293" y="394101"/>
                </a:cubicBezTo>
                <a:close/>
                <a:moveTo>
                  <a:pt x="1311746" y="380722"/>
                </a:moveTo>
                <a:lnTo>
                  <a:pt x="1312886" y="394101"/>
                </a:lnTo>
                <a:lnTo>
                  <a:pt x="1314031" y="394101"/>
                </a:lnTo>
                <a:close/>
                <a:moveTo>
                  <a:pt x="13641113" y="369584"/>
                </a:moveTo>
                <a:cubicBezTo>
                  <a:pt x="13661224" y="374096"/>
                  <a:pt x="13676834" y="391989"/>
                  <a:pt x="13673970" y="418712"/>
                </a:cubicBezTo>
                <a:cubicBezTo>
                  <a:pt x="13646217" y="436489"/>
                  <a:pt x="13616326" y="428241"/>
                  <a:pt x="13592591" y="385489"/>
                </a:cubicBezTo>
                <a:cubicBezTo>
                  <a:pt x="13600885" y="377018"/>
                  <a:pt x="13610438" y="371888"/>
                  <a:pt x="13620019" y="369702"/>
                </a:cubicBezTo>
                <a:cubicBezTo>
                  <a:pt x="13627205" y="368063"/>
                  <a:pt x="13634409" y="368080"/>
                  <a:pt x="13641113" y="369584"/>
                </a:cubicBezTo>
                <a:close/>
                <a:moveTo>
                  <a:pt x="1239269" y="353040"/>
                </a:moveTo>
                <a:lnTo>
                  <a:pt x="1244441" y="364580"/>
                </a:lnTo>
                <a:lnTo>
                  <a:pt x="1256504" y="353042"/>
                </a:lnTo>
                <a:lnTo>
                  <a:pt x="1251539" y="353042"/>
                </a:lnTo>
                <a:cubicBezTo>
                  <a:pt x="1251539" y="353042"/>
                  <a:pt x="1251539" y="353042"/>
                  <a:pt x="1239269" y="353040"/>
                </a:cubicBezTo>
                <a:close/>
                <a:moveTo>
                  <a:pt x="834360" y="353040"/>
                </a:moveTo>
                <a:cubicBezTo>
                  <a:pt x="834360" y="394104"/>
                  <a:pt x="834360" y="394104"/>
                  <a:pt x="834360" y="394104"/>
                </a:cubicBezTo>
                <a:cubicBezTo>
                  <a:pt x="834360" y="435166"/>
                  <a:pt x="834360" y="435166"/>
                  <a:pt x="858899" y="435166"/>
                </a:cubicBezTo>
                <a:lnTo>
                  <a:pt x="848545" y="435166"/>
                </a:lnTo>
                <a:lnTo>
                  <a:pt x="846628" y="435166"/>
                </a:lnTo>
                <a:cubicBezTo>
                  <a:pt x="845096" y="435166"/>
                  <a:pt x="843562" y="435165"/>
                  <a:pt x="844712" y="435166"/>
                </a:cubicBezTo>
                <a:lnTo>
                  <a:pt x="834360" y="435166"/>
                </a:lnTo>
                <a:cubicBezTo>
                  <a:pt x="846630" y="435165"/>
                  <a:pt x="858899" y="435166"/>
                  <a:pt x="846630" y="476227"/>
                </a:cubicBezTo>
                <a:cubicBezTo>
                  <a:pt x="871168" y="476225"/>
                  <a:pt x="871168" y="435166"/>
                  <a:pt x="858899" y="435166"/>
                </a:cubicBezTo>
                <a:cubicBezTo>
                  <a:pt x="871168" y="435166"/>
                  <a:pt x="895709" y="435166"/>
                  <a:pt x="883438" y="435165"/>
                </a:cubicBezTo>
                <a:cubicBezTo>
                  <a:pt x="895709" y="435166"/>
                  <a:pt x="920248" y="435166"/>
                  <a:pt x="920248" y="435166"/>
                </a:cubicBezTo>
                <a:cubicBezTo>
                  <a:pt x="932519" y="435165"/>
                  <a:pt x="932519" y="435165"/>
                  <a:pt x="944790" y="435166"/>
                </a:cubicBezTo>
                <a:cubicBezTo>
                  <a:pt x="957059" y="435165"/>
                  <a:pt x="1006140" y="435166"/>
                  <a:pt x="1030676" y="435166"/>
                </a:cubicBezTo>
                <a:cubicBezTo>
                  <a:pt x="1030676" y="435166"/>
                  <a:pt x="1033744" y="435166"/>
                  <a:pt x="1036813" y="435166"/>
                </a:cubicBezTo>
                <a:lnTo>
                  <a:pt x="1039689" y="435166"/>
                </a:lnTo>
                <a:cubicBezTo>
                  <a:pt x="1039114" y="435166"/>
                  <a:pt x="1039881" y="435166"/>
                  <a:pt x="1042949" y="435166"/>
                </a:cubicBezTo>
                <a:lnTo>
                  <a:pt x="1044481" y="435166"/>
                </a:lnTo>
                <a:cubicBezTo>
                  <a:pt x="1049081" y="435166"/>
                  <a:pt x="1055216" y="435166"/>
                  <a:pt x="1055216" y="435166"/>
                </a:cubicBezTo>
                <a:lnTo>
                  <a:pt x="1157193" y="435165"/>
                </a:lnTo>
                <a:lnTo>
                  <a:pt x="1150645" y="427861"/>
                </a:lnTo>
                <a:cubicBezTo>
                  <a:pt x="1144510" y="417598"/>
                  <a:pt x="1138372" y="407330"/>
                  <a:pt x="1132240" y="407332"/>
                </a:cubicBezTo>
                <a:cubicBezTo>
                  <a:pt x="1132240" y="407332"/>
                  <a:pt x="1144510" y="407330"/>
                  <a:pt x="1144510" y="407330"/>
                </a:cubicBezTo>
                <a:cubicBezTo>
                  <a:pt x="1156779" y="407332"/>
                  <a:pt x="1156779" y="407332"/>
                  <a:pt x="1156779" y="407332"/>
                </a:cubicBezTo>
                <a:lnTo>
                  <a:pt x="1179786" y="407332"/>
                </a:lnTo>
                <a:cubicBezTo>
                  <a:pt x="1175184" y="407330"/>
                  <a:pt x="1175184" y="407330"/>
                  <a:pt x="1181318" y="407332"/>
                </a:cubicBezTo>
                <a:lnTo>
                  <a:pt x="1205860" y="407330"/>
                </a:lnTo>
                <a:cubicBezTo>
                  <a:pt x="1205860" y="407330"/>
                  <a:pt x="1205860" y="407330"/>
                  <a:pt x="1218131" y="407332"/>
                </a:cubicBezTo>
                <a:lnTo>
                  <a:pt x="1230401" y="407332"/>
                </a:lnTo>
                <a:lnTo>
                  <a:pt x="1228051" y="434844"/>
                </a:lnTo>
                <a:lnTo>
                  <a:pt x="1243869" y="430032"/>
                </a:lnTo>
                <a:lnTo>
                  <a:pt x="1248715" y="407332"/>
                </a:lnTo>
                <a:lnTo>
                  <a:pt x="1251539" y="394101"/>
                </a:lnTo>
                <a:cubicBezTo>
                  <a:pt x="1251539" y="394101"/>
                  <a:pt x="1263810" y="394101"/>
                  <a:pt x="1263810" y="394101"/>
                </a:cubicBezTo>
                <a:cubicBezTo>
                  <a:pt x="1276079" y="394101"/>
                  <a:pt x="1276079" y="394101"/>
                  <a:pt x="1276079" y="394101"/>
                </a:cubicBezTo>
                <a:lnTo>
                  <a:pt x="1273256" y="407332"/>
                </a:lnTo>
                <a:lnTo>
                  <a:pt x="1268410" y="430032"/>
                </a:lnTo>
                <a:cubicBezTo>
                  <a:pt x="1263808" y="435166"/>
                  <a:pt x="1257674" y="435166"/>
                  <a:pt x="1251539" y="435166"/>
                </a:cubicBezTo>
                <a:lnTo>
                  <a:pt x="1288349" y="435166"/>
                </a:lnTo>
                <a:lnTo>
                  <a:pt x="1288349" y="422167"/>
                </a:lnTo>
                <a:lnTo>
                  <a:pt x="1279480" y="407332"/>
                </a:lnTo>
                <a:lnTo>
                  <a:pt x="1288349" y="407330"/>
                </a:lnTo>
                <a:lnTo>
                  <a:pt x="1288349" y="394104"/>
                </a:lnTo>
                <a:cubicBezTo>
                  <a:pt x="1269942" y="394101"/>
                  <a:pt x="1273010" y="394101"/>
                  <a:pt x="1279147" y="388967"/>
                </a:cubicBezTo>
                <a:lnTo>
                  <a:pt x="1284434" y="368327"/>
                </a:lnTo>
                <a:lnTo>
                  <a:pt x="1267207" y="366269"/>
                </a:lnTo>
                <a:lnTo>
                  <a:pt x="1245197" y="366269"/>
                </a:lnTo>
                <a:lnTo>
                  <a:pt x="1248471" y="373571"/>
                </a:lnTo>
                <a:cubicBezTo>
                  <a:pt x="1248471" y="383838"/>
                  <a:pt x="1245403" y="394101"/>
                  <a:pt x="1239269" y="394104"/>
                </a:cubicBezTo>
                <a:cubicBezTo>
                  <a:pt x="1226998" y="394101"/>
                  <a:pt x="1226998" y="394101"/>
                  <a:pt x="1226998" y="394101"/>
                </a:cubicBezTo>
                <a:cubicBezTo>
                  <a:pt x="1226998" y="394101"/>
                  <a:pt x="1214729" y="394104"/>
                  <a:pt x="1214729" y="394104"/>
                </a:cubicBezTo>
                <a:cubicBezTo>
                  <a:pt x="1214729" y="394104"/>
                  <a:pt x="1214729" y="394104"/>
                  <a:pt x="1202459" y="394104"/>
                </a:cubicBezTo>
                <a:cubicBezTo>
                  <a:pt x="1190188" y="394104"/>
                  <a:pt x="1165648" y="394104"/>
                  <a:pt x="1153378" y="394101"/>
                </a:cubicBezTo>
                <a:cubicBezTo>
                  <a:pt x="1134972" y="394104"/>
                  <a:pt x="1125772" y="394104"/>
                  <a:pt x="1115036" y="394104"/>
                </a:cubicBezTo>
                <a:lnTo>
                  <a:pt x="1093562" y="394101"/>
                </a:lnTo>
                <a:lnTo>
                  <a:pt x="1092028" y="394104"/>
                </a:lnTo>
                <a:cubicBezTo>
                  <a:pt x="1092028" y="394104"/>
                  <a:pt x="1079760" y="394104"/>
                  <a:pt x="1067489" y="394104"/>
                </a:cubicBezTo>
                <a:cubicBezTo>
                  <a:pt x="1061354" y="394101"/>
                  <a:pt x="1046015" y="394104"/>
                  <a:pt x="1035281" y="394104"/>
                </a:cubicBezTo>
                <a:lnTo>
                  <a:pt x="1030676" y="394101"/>
                </a:lnTo>
                <a:lnTo>
                  <a:pt x="1024352" y="394101"/>
                </a:lnTo>
                <a:lnTo>
                  <a:pt x="957059" y="394104"/>
                </a:lnTo>
                <a:cubicBezTo>
                  <a:pt x="957059" y="394104"/>
                  <a:pt x="957059" y="394104"/>
                  <a:pt x="944790" y="394101"/>
                </a:cubicBezTo>
                <a:cubicBezTo>
                  <a:pt x="944790" y="394101"/>
                  <a:pt x="944790" y="394101"/>
                  <a:pt x="944790" y="353042"/>
                </a:cubicBezTo>
                <a:cubicBezTo>
                  <a:pt x="932519" y="353042"/>
                  <a:pt x="932519" y="353042"/>
                  <a:pt x="932519" y="353042"/>
                </a:cubicBezTo>
                <a:cubicBezTo>
                  <a:pt x="932519" y="353042"/>
                  <a:pt x="920250" y="353042"/>
                  <a:pt x="920250" y="353042"/>
                </a:cubicBezTo>
                <a:lnTo>
                  <a:pt x="907977" y="353042"/>
                </a:lnTo>
                <a:cubicBezTo>
                  <a:pt x="907977" y="353042"/>
                  <a:pt x="920250" y="394101"/>
                  <a:pt x="883438" y="394101"/>
                </a:cubicBezTo>
                <a:cubicBezTo>
                  <a:pt x="871168" y="394104"/>
                  <a:pt x="871168" y="394104"/>
                  <a:pt x="871168" y="394104"/>
                </a:cubicBezTo>
                <a:cubicBezTo>
                  <a:pt x="895709" y="394101"/>
                  <a:pt x="895709" y="353040"/>
                  <a:pt x="883438" y="353042"/>
                </a:cubicBezTo>
                <a:lnTo>
                  <a:pt x="871168" y="353040"/>
                </a:lnTo>
                <a:cubicBezTo>
                  <a:pt x="858899" y="353042"/>
                  <a:pt x="858899" y="353042"/>
                  <a:pt x="857367" y="353042"/>
                </a:cubicBezTo>
                <a:lnTo>
                  <a:pt x="846630" y="353042"/>
                </a:lnTo>
                <a:cubicBezTo>
                  <a:pt x="846630" y="353042"/>
                  <a:pt x="846630" y="353042"/>
                  <a:pt x="834360" y="353040"/>
                </a:cubicBezTo>
                <a:close/>
                <a:moveTo>
                  <a:pt x="11881056" y="333781"/>
                </a:moveTo>
                <a:cubicBezTo>
                  <a:pt x="11892503" y="341418"/>
                  <a:pt x="11897995" y="351084"/>
                  <a:pt x="11899223" y="369907"/>
                </a:cubicBezTo>
                <a:cubicBezTo>
                  <a:pt x="11883051" y="383121"/>
                  <a:pt x="11889001" y="381089"/>
                  <a:pt x="11867337" y="384637"/>
                </a:cubicBezTo>
                <a:cubicBezTo>
                  <a:pt x="11863977" y="370393"/>
                  <a:pt x="11860615" y="356149"/>
                  <a:pt x="11857256" y="341904"/>
                </a:cubicBezTo>
                <a:cubicBezTo>
                  <a:pt x="11867022" y="342420"/>
                  <a:pt x="11875109" y="335813"/>
                  <a:pt x="11881056" y="333781"/>
                </a:cubicBezTo>
                <a:close/>
                <a:moveTo>
                  <a:pt x="13385248" y="324056"/>
                </a:moveTo>
                <a:cubicBezTo>
                  <a:pt x="13403436" y="339034"/>
                  <a:pt x="13418433" y="331138"/>
                  <a:pt x="13427831" y="352379"/>
                </a:cubicBezTo>
                <a:cubicBezTo>
                  <a:pt x="13416307" y="390986"/>
                  <a:pt x="13378097" y="381029"/>
                  <a:pt x="13374727" y="354678"/>
                </a:cubicBezTo>
                <a:cubicBezTo>
                  <a:pt x="13373603" y="345896"/>
                  <a:pt x="13376351" y="335292"/>
                  <a:pt x="13385248" y="324056"/>
                </a:cubicBezTo>
                <a:close/>
                <a:moveTo>
                  <a:pt x="11361789" y="317260"/>
                </a:moveTo>
                <a:cubicBezTo>
                  <a:pt x="11365615" y="317488"/>
                  <a:pt x="11368951" y="318955"/>
                  <a:pt x="11371891" y="321583"/>
                </a:cubicBezTo>
                <a:lnTo>
                  <a:pt x="11376389" y="331165"/>
                </a:lnTo>
                <a:lnTo>
                  <a:pt x="11379767" y="331304"/>
                </a:lnTo>
                <a:cubicBezTo>
                  <a:pt x="11385231" y="334163"/>
                  <a:pt x="11390016" y="339514"/>
                  <a:pt x="11392696" y="346978"/>
                </a:cubicBezTo>
                <a:cubicBezTo>
                  <a:pt x="11397790" y="371258"/>
                  <a:pt x="11375631" y="359957"/>
                  <a:pt x="11374934" y="378183"/>
                </a:cubicBezTo>
                <a:cubicBezTo>
                  <a:pt x="11363000" y="375199"/>
                  <a:pt x="11363347" y="366084"/>
                  <a:pt x="11348343" y="364629"/>
                </a:cubicBezTo>
                <a:cubicBezTo>
                  <a:pt x="11348010" y="353620"/>
                  <a:pt x="11350022" y="345351"/>
                  <a:pt x="11353376" y="339561"/>
                </a:cubicBezTo>
                <a:lnTo>
                  <a:pt x="11357364" y="335744"/>
                </a:lnTo>
                <a:lnTo>
                  <a:pt x="11348745" y="320369"/>
                </a:lnTo>
                <a:cubicBezTo>
                  <a:pt x="11353646" y="318043"/>
                  <a:pt x="11357962" y="317032"/>
                  <a:pt x="11361789" y="317260"/>
                </a:cubicBezTo>
                <a:close/>
                <a:moveTo>
                  <a:pt x="12234049" y="309447"/>
                </a:moveTo>
                <a:cubicBezTo>
                  <a:pt x="12251378" y="316161"/>
                  <a:pt x="12272107" y="346741"/>
                  <a:pt x="12257732" y="364448"/>
                </a:cubicBezTo>
                <a:cubicBezTo>
                  <a:pt x="12246721" y="373336"/>
                  <a:pt x="12214254" y="356050"/>
                  <a:pt x="12210967" y="334378"/>
                </a:cubicBezTo>
                <a:cubicBezTo>
                  <a:pt x="12209870" y="327154"/>
                  <a:pt x="12212018" y="319441"/>
                  <a:pt x="12219283" y="312052"/>
                </a:cubicBezTo>
                <a:cubicBezTo>
                  <a:pt x="12222875" y="307624"/>
                  <a:pt x="12228273" y="307208"/>
                  <a:pt x="12234049" y="309447"/>
                </a:cubicBezTo>
                <a:close/>
                <a:moveTo>
                  <a:pt x="12346304" y="263322"/>
                </a:moveTo>
                <a:cubicBezTo>
                  <a:pt x="12352110" y="262106"/>
                  <a:pt x="12358814" y="262988"/>
                  <a:pt x="12367304" y="265921"/>
                </a:cubicBezTo>
                <a:cubicBezTo>
                  <a:pt x="12374516" y="282723"/>
                  <a:pt x="12363564" y="316156"/>
                  <a:pt x="12342344" y="308831"/>
                </a:cubicBezTo>
                <a:cubicBezTo>
                  <a:pt x="12335214" y="300641"/>
                  <a:pt x="12328084" y="292455"/>
                  <a:pt x="12330716" y="273327"/>
                </a:cubicBezTo>
                <a:cubicBezTo>
                  <a:pt x="12335598" y="267855"/>
                  <a:pt x="12340499" y="264540"/>
                  <a:pt x="12346304" y="263322"/>
                </a:cubicBezTo>
                <a:close/>
                <a:moveTo>
                  <a:pt x="13304866" y="225564"/>
                </a:moveTo>
                <a:cubicBezTo>
                  <a:pt x="13316825" y="234067"/>
                  <a:pt x="13325823" y="259665"/>
                  <a:pt x="13318875" y="273921"/>
                </a:cubicBezTo>
                <a:cubicBezTo>
                  <a:pt x="13303957" y="282510"/>
                  <a:pt x="13298299" y="272092"/>
                  <a:pt x="13289681" y="278762"/>
                </a:cubicBezTo>
                <a:cubicBezTo>
                  <a:pt x="13280680" y="253164"/>
                  <a:pt x="13287629" y="238907"/>
                  <a:pt x="13304866" y="225564"/>
                </a:cubicBezTo>
                <a:close/>
                <a:moveTo>
                  <a:pt x="12112704" y="215050"/>
                </a:moveTo>
                <a:cubicBezTo>
                  <a:pt x="12117674" y="216415"/>
                  <a:pt x="12123434" y="219982"/>
                  <a:pt x="12130002" y="226402"/>
                </a:cubicBezTo>
                <a:lnTo>
                  <a:pt x="12144446" y="244969"/>
                </a:lnTo>
                <a:lnTo>
                  <a:pt x="12207421" y="238969"/>
                </a:lnTo>
                <a:cubicBezTo>
                  <a:pt x="12202559" y="254872"/>
                  <a:pt x="12195750" y="267878"/>
                  <a:pt x="12187178" y="278283"/>
                </a:cubicBezTo>
                <a:lnTo>
                  <a:pt x="12167268" y="293591"/>
                </a:lnTo>
                <a:lnTo>
                  <a:pt x="12170633" y="301218"/>
                </a:lnTo>
                <a:cubicBezTo>
                  <a:pt x="12169733" y="308458"/>
                  <a:pt x="12164987" y="315730"/>
                  <a:pt x="12157760" y="324473"/>
                </a:cubicBezTo>
                <a:lnTo>
                  <a:pt x="12144092" y="303048"/>
                </a:lnTo>
                <a:lnTo>
                  <a:pt x="12067225" y="309694"/>
                </a:lnTo>
                <a:cubicBezTo>
                  <a:pt x="12074533" y="297218"/>
                  <a:pt x="12082953" y="286126"/>
                  <a:pt x="12092474" y="276612"/>
                </a:cubicBezTo>
                <a:lnTo>
                  <a:pt x="12096676" y="273977"/>
                </a:lnTo>
                <a:lnTo>
                  <a:pt x="12090102" y="263026"/>
                </a:lnTo>
                <a:cubicBezTo>
                  <a:pt x="12087856" y="251208"/>
                  <a:pt x="12088538" y="237849"/>
                  <a:pt x="12092263" y="228127"/>
                </a:cubicBezTo>
                <a:cubicBezTo>
                  <a:pt x="12095991" y="218406"/>
                  <a:pt x="12102764" y="212321"/>
                  <a:pt x="12112704" y="215050"/>
                </a:cubicBezTo>
                <a:close/>
                <a:moveTo>
                  <a:pt x="12019480" y="171082"/>
                </a:moveTo>
                <a:cubicBezTo>
                  <a:pt x="12026849" y="179727"/>
                  <a:pt x="12037544" y="181262"/>
                  <a:pt x="12043569" y="184652"/>
                </a:cubicBezTo>
                <a:cubicBezTo>
                  <a:pt x="12047618" y="200415"/>
                  <a:pt x="12045642" y="212778"/>
                  <a:pt x="12034323" y="228865"/>
                </a:cubicBezTo>
                <a:cubicBezTo>
                  <a:pt x="12012932" y="225801"/>
                  <a:pt x="12018953" y="229191"/>
                  <a:pt x="11999534" y="213763"/>
                </a:cubicBezTo>
                <a:cubicBezTo>
                  <a:pt x="12006184" y="199536"/>
                  <a:pt x="12012829" y="185307"/>
                  <a:pt x="12019480" y="171082"/>
                </a:cubicBezTo>
                <a:close/>
                <a:moveTo>
                  <a:pt x="11640627" y="166699"/>
                </a:moveTo>
                <a:cubicBezTo>
                  <a:pt x="11649347" y="181983"/>
                  <a:pt x="11647627" y="194580"/>
                  <a:pt x="11634065" y="198910"/>
                </a:cubicBezTo>
                <a:cubicBezTo>
                  <a:pt x="11631265" y="187759"/>
                  <a:pt x="11623785" y="187135"/>
                  <a:pt x="11620983" y="175981"/>
                </a:cubicBezTo>
                <a:cubicBezTo>
                  <a:pt x="11630027" y="173097"/>
                  <a:pt x="11636105" y="168141"/>
                  <a:pt x="11640627" y="166699"/>
                </a:cubicBezTo>
                <a:close/>
                <a:moveTo>
                  <a:pt x="11849468" y="149981"/>
                </a:moveTo>
                <a:cubicBezTo>
                  <a:pt x="11852090" y="180809"/>
                  <a:pt x="11850859" y="208754"/>
                  <a:pt x="11844176" y="232065"/>
                </a:cubicBezTo>
                <a:lnTo>
                  <a:pt x="11838638" y="239980"/>
                </a:lnTo>
                <a:lnTo>
                  <a:pt x="11900988" y="240375"/>
                </a:lnTo>
                <a:cubicBezTo>
                  <a:pt x="11902472" y="273742"/>
                  <a:pt x="11888350" y="289983"/>
                  <a:pt x="11868743" y="295526"/>
                </a:cubicBezTo>
                <a:cubicBezTo>
                  <a:pt x="11860574" y="297839"/>
                  <a:pt x="11851452" y="298294"/>
                  <a:pt x="11842107" y="297355"/>
                </a:cubicBezTo>
                <a:lnTo>
                  <a:pt x="11842036" y="297339"/>
                </a:lnTo>
                <a:lnTo>
                  <a:pt x="11842041" y="301552"/>
                </a:lnTo>
                <a:lnTo>
                  <a:pt x="11837094" y="307762"/>
                </a:lnTo>
                <a:lnTo>
                  <a:pt x="11854767" y="329986"/>
                </a:lnTo>
                <a:cubicBezTo>
                  <a:pt x="11839776" y="341061"/>
                  <a:pt x="11831393" y="349227"/>
                  <a:pt x="11816403" y="360306"/>
                </a:cubicBezTo>
                <a:cubicBezTo>
                  <a:pt x="11806063" y="349174"/>
                  <a:pt x="11803871" y="338937"/>
                  <a:pt x="11807189" y="329077"/>
                </a:cubicBezTo>
                <a:lnTo>
                  <a:pt x="11815976" y="318393"/>
                </a:lnTo>
                <a:lnTo>
                  <a:pt x="11807426" y="319036"/>
                </a:lnTo>
                <a:cubicBezTo>
                  <a:pt x="11791355" y="316796"/>
                  <a:pt x="11774225" y="309254"/>
                  <a:pt x="11766452" y="304696"/>
                </a:cubicBezTo>
                <a:cubicBezTo>
                  <a:pt x="11768012" y="298434"/>
                  <a:pt x="11772462" y="292886"/>
                  <a:pt x="11778521" y="288364"/>
                </a:cubicBezTo>
                <a:lnTo>
                  <a:pt x="11795916" y="281997"/>
                </a:lnTo>
                <a:lnTo>
                  <a:pt x="11789238" y="278757"/>
                </a:lnTo>
                <a:cubicBezTo>
                  <a:pt x="11781936" y="274115"/>
                  <a:pt x="11775875" y="269010"/>
                  <a:pt x="11771787" y="263913"/>
                </a:cubicBezTo>
                <a:lnTo>
                  <a:pt x="11803521" y="250007"/>
                </a:lnTo>
                <a:lnTo>
                  <a:pt x="11814157" y="235219"/>
                </a:lnTo>
                <a:cubicBezTo>
                  <a:pt x="11825927" y="206808"/>
                  <a:pt x="11826174" y="167301"/>
                  <a:pt x="11849468" y="149981"/>
                </a:cubicBezTo>
                <a:close/>
                <a:moveTo>
                  <a:pt x="11080365" y="141433"/>
                </a:moveTo>
                <a:cubicBezTo>
                  <a:pt x="11084839" y="143513"/>
                  <a:pt x="11089113" y="148483"/>
                  <a:pt x="11093028" y="156276"/>
                </a:cubicBezTo>
                <a:lnTo>
                  <a:pt x="11082992" y="164290"/>
                </a:lnTo>
                <a:lnTo>
                  <a:pt x="11160720" y="180641"/>
                </a:lnTo>
                <a:cubicBezTo>
                  <a:pt x="11150689" y="203173"/>
                  <a:pt x="11119586" y="211504"/>
                  <a:pt x="11089892" y="206534"/>
                </a:cubicBezTo>
                <a:lnTo>
                  <a:pt x="11075173" y="200266"/>
                </a:lnTo>
                <a:lnTo>
                  <a:pt x="11077770" y="221362"/>
                </a:lnTo>
                <a:cubicBezTo>
                  <a:pt x="11077485" y="234269"/>
                  <a:pt x="11074369" y="245240"/>
                  <a:pt x="11066120" y="252929"/>
                </a:cubicBezTo>
                <a:cubicBezTo>
                  <a:pt x="11060616" y="258054"/>
                  <a:pt x="11052834" y="261723"/>
                  <a:pt x="11042079" y="263526"/>
                </a:cubicBezTo>
                <a:cubicBezTo>
                  <a:pt x="11032522" y="258706"/>
                  <a:pt x="11024824" y="247013"/>
                  <a:pt x="11019481" y="233214"/>
                </a:cubicBezTo>
                <a:lnTo>
                  <a:pt x="11018215" y="226797"/>
                </a:lnTo>
                <a:lnTo>
                  <a:pt x="11009566" y="247360"/>
                </a:lnTo>
                <a:lnTo>
                  <a:pt x="11004557" y="245391"/>
                </a:lnTo>
                <a:lnTo>
                  <a:pt x="11012031" y="256284"/>
                </a:lnTo>
                <a:cubicBezTo>
                  <a:pt x="11025384" y="273615"/>
                  <a:pt x="11037279" y="289928"/>
                  <a:pt x="11030883" y="312925"/>
                </a:cubicBezTo>
                <a:cubicBezTo>
                  <a:pt x="11003218" y="289033"/>
                  <a:pt x="10972442" y="272125"/>
                  <a:pt x="10958749" y="216799"/>
                </a:cubicBezTo>
                <a:cubicBezTo>
                  <a:pt x="10964432" y="210470"/>
                  <a:pt x="10966933" y="196769"/>
                  <a:pt x="10974647" y="193144"/>
                </a:cubicBezTo>
                <a:cubicBezTo>
                  <a:pt x="10977218" y="191934"/>
                  <a:pt x="10980368" y="191845"/>
                  <a:pt x="10984412" y="193524"/>
                </a:cubicBezTo>
                <a:cubicBezTo>
                  <a:pt x="10984135" y="207062"/>
                  <a:pt x="10987702" y="218418"/>
                  <a:pt x="10993006" y="228559"/>
                </a:cubicBezTo>
                <a:lnTo>
                  <a:pt x="10993816" y="229737"/>
                </a:lnTo>
                <a:lnTo>
                  <a:pt x="10995714" y="198523"/>
                </a:lnTo>
                <a:cubicBezTo>
                  <a:pt x="10997670" y="192981"/>
                  <a:pt x="11000840" y="188928"/>
                  <a:pt x="11005900" y="187440"/>
                </a:cubicBezTo>
                <a:lnTo>
                  <a:pt x="11011295" y="188528"/>
                </a:lnTo>
                <a:lnTo>
                  <a:pt x="11014657" y="168696"/>
                </a:lnTo>
                <a:lnTo>
                  <a:pt x="11033148" y="162116"/>
                </a:lnTo>
                <a:lnTo>
                  <a:pt x="11027516" y="152621"/>
                </a:lnTo>
                <a:lnTo>
                  <a:pt x="11061914" y="159856"/>
                </a:lnTo>
                <a:lnTo>
                  <a:pt x="11057033" y="155326"/>
                </a:lnTo>
                <a:cubicBezTo>
                  <a:pt x="11060173" y="150193"/>
                  <a:pt x="11063340" y="146389"/>
                  <a:pt x="11066489" y="143895"/>
                </a:cubicBezTo>
                <a:cubicBezTo>
                  <a:pt x="11071210" y="140151"/>
                  <a:pt x="11075889" y="139347"/>
                  <a:pt x="11080365" y="141433"/>
                </a:cubicBezTo>
                <a:close/>
                <a:moveTo>
                  <a:pt x="1710201" y="134049"/>
                </a:moveTo>
                <a:lnTo>
                  <a:pt x="1705529" y="147734"/>
                </a:lnTo>
                <a:cubicBezTo>
                  <a:pt x="1699393" y="147736"/>
                  <a:pt x="1699393" y="147736"/>
                  <a:pt x="1703991" y="142599"/>
                </a:cubicBezTo>
                <a:close/>
                <a:moveTo>
                  <a:pt x="1570557" y="119900"/>
                </a:moveTo>
                <a:lnTo>
                  <a:pt x="1570555" y="147736"/>
                </a:lnTo>
                <a:lnTo>
                  <a:pt x="1582828" y="147734"/>
                </a:lnTo>
                <a:lnTo>
                  <a:pt x="1590494" y="147734"/>
                </a:lnTo>
                <a:lnTo>
                  <a:pt x="1607368" y="147734"/>
                </a:lnTo>
                <a:cubicBezTo>
                  <a:pt x="1607368" y="147734"/>
                  <a:pt x="1607368" y="147734"/>
                  <a:pt x="1608899" y="152865"/>
                </a:cubicBezTo>
                <a:lnTo>
                  <a:pt x="1611321" y="160961"/>
                </a:lnTo>
                <a:lnTo>
                  <a:pt x="1693259" y="160961"/>
                </a:lnTo>
                <a:lnTo>
                  <a:pt x="1693259" y="147736"/>
                </a:lnTo>
                <a:lnTo>
                  <a:pt x="1705529" y="147734"/>
                </a:lnTo>
                <a:cubicBezTo>
                  <a:pt x="1717798" y="147736"/>
                  <a:pt x="1720866" y="137469"/>
                  <a:pt x="1722396" y="127204"/>
                </a:cubicBezTo>
                <a:lnTo>
                  <a:pt x="1725126" y="119902"/>
                </a:lnTo>
                <a:lnTo>
                  <a:pt x="1721199" y="119902"/>
                </a:lnTo>
                <a:lnTo>
                  <a:pt x="1720467" y="119902"/>
                </a:lnTo>
                <a:lnTo>
                  <a:pt x="1710201" y="134049"/>
                </a:lnTo>
                <a:lnTo>
                  <a:pt x="1715032" y="119902"/>
                </a:lnTo>
                <a:lnTo>
                  <a:pt x="1625889" y="119902"/>
                </a:lnTo>
                <a:lnTo>
                  <a:pt x="1623038" y="119902"/>
                </a:lnTo>
                <a:lnTo>
                  <a:pt x="1618244" y="119902"/>
                </a:lnTo>
                <a:cubicBezTo>
                  <a:pt x="1610384" y="119902"/>
                  <a:pt x="1597731" y="119902"/>
                  <a:pt x="1584695" y="119902"/>
                </a:cubicBezTo>
                <a:close/>
                <a:moveTo>
                  <a:pt x="1537149" y="119900"/>
                </a:moveTo>
                <a:lnTo>
                  <a:pt x="1510901" y="119902"/>
                </a:lnTo>
                <a:lnTo>
                  <a:pt x="1513810" y="142601"/>
                </a:lnTo>
                <a:cubicBezTo>
                  <a:pt x="1512276" y="147734"/>
                  <a:pt x="1509210" y="147736"/>
                  <a:pt x="1509210" y="147736"/>
                </a:cubicBezTo>
                <a:cubicBezTo>
                  <a:pt x="1509210" y="147736"/>
                  <a:pt x="1521477" y="147736"/>
                  <a:pt x="1533749" y="147734"/>
                </a:cubicBezTo>
                <a:cubicBezTo>
                  <a:pt x="1521477" y="147736"/>
                  <a:pt x="1533749" y="147734"/>
                  <a:pt x="1533749" y="188795"/>
                </a:cubicBezTo>
                <a:cubicBezTo>
                  <a:pt x="1570555" y="147736"/>
                  <a:pt x="1509210" y="147736"/>
                  <a:pt x="1546018" y="147736"/>
                </a:cubicBezTo>
                <a:lnTo>
                  <a:pt x="1538737" y="119902"/>
                </a:lnTo>
                <a:close/>
                <a:moveTo>
                  <a:pt x="10239865" y="108515"/>
                </a:moveTo>
                <a:lnTo>
                  <a:pt x="10236552" y="110181"/>
                </a:lnTo>
                <a:lnTo>
                  <a:pt x="10236552" y="119902"/>
                </a:lnTo>
                <a:close/>
                <a:moveTo>
                  <a:pt x="13283617" y="105872"/>
                </a:moveTo>
                <a:cubicBezTo>
                  <a:pt x="13293224" y="104697"/>
                  <a:pt x="13302992" y="107369"/>
                  <a:pt x="13316299" y="117355"/>
                </a:cubicBezTo>
                <a:cubicBezTo>
                  <a:pt x="13310722" y="137392"/>
                  <a:pt x="13304649" y="145881"/>
                  <a:pt x="13295209" y="150909"/>
                </a:cubicBezTo>
                <a:cubicBezTo>
                  <a:pt x="13281907" y="140922"/>
                  <a:pt x="13274841" y="126305"/>
                  <a:pt x="13283617" y="105872"/>
                </a:cubicBezTo>
                <a:close/>
                <a:moveTo>
                  <a:pt x="1821885" y="100327"/>
                </a:moveTo>
                <a:lnTo>
                  <a:pt x="1807089" y="114767"/>
                </a:lnTo>
                <a:cubicBezTo>
                  <a:pt x="1797887" y="119900"/>
                  <a:pt x="1794820" y="119900"/>
                  <a:pt x="1807089" y="119902"/>
                </a:cubicBezTo>
                <a:lnTo>
                  <a:pt x="1805665" y="119902"/>
                </a:lnTo>
                <a:lnTo>
                  <a:pt x="1809822" y="147736"/>
                </a:lnTo>
                <a:lnTo>
                  <a:pt x="1812365" y="164754"/>
                </a:lnTo>
                <a:lnTo>
                  <a:pt x="1831628" y="160961"/>
                </a:lnTo>
                <a:lnTo>
                  <a:pt x="1855593" y="160961"/>
                </a:lnTo>
                <a:lnTo>
                  <a:pt x="1852769" y="147734"/>
                </a:lnTo>
                <a:cubicBezTo>
                  <a:pt x="1852769" y="147734"/>
                  <a:pt x="1865037" y="147734"/>
                  <a:pt x="1865037" y="147734"/>
                </a:cubicBezTo>
                <a:cubicBezTo>
                  <a:pt x="1865037" y="147734"/>
                  <a:pt x="1865037" y="147734"/>
                  <a:pt x="1865037" y="142599"/>
                </a:cubicBezTo>
                <a:lnTo>
                  <a:pt x="1865037" y="119902"/>
                </a:lnTo>
                <a:lnTo>
                  <a:pt x="1843899" y="119900"/>
                </a:lnTo>
                <a:cubicBezTo>
                  <a:pt x="1843899" y="119900"/>
                  <a:pt x="1856170" y="119902"/>
                  <a:pt x="1862304" y="114765"/>
                </a:cubicBezTo>
                <a:lnTo>
                  <a:pt x="1858158" y="106675"/>
                </a:lnTo>
                <a:lnTo>
                  <a:pt x="1852769" y="106674"/>
                </a:lnTo>
                <a:cubicBezTo>
                  <a:pt x="1852769" y="106674"/>
                  <a:pt x="1840498" y="106675"/>
                  <a:pt x="1840498" y="106675"/>
                </a:cubicBezTo>
                <a:cubicBezTo>
                  <a:pt x="1840498" y="147734"/>
                  <a:pt x="1840498" y="147734"/>
                  <a:pt x="1840498" y="147734"/>
                </a:cubicBezTo>
                <a:cubicBezTo>
                  <a:pt x="1840498" y="147734"/>
                  <a:pt x="1840498" y="147734"/>
                  <a:pt x="1828229" y="147734"/>
                </a:cubicBezTo>
                <a:cubicBezTo>
                  <a:pt x="1828229" y="147734"/>
                  <a:pt x="1828229" y="147734"/>
                  <a:pt x="1815958" y="147734"/>
                </a:cubicBezTo>
                <a:cubicBezTo>
                  <a:pt x="1815958" y="147734"/>
                  <a:pt x="1815958" y="147734"/>
                  <a:pt x="1815958" y="106675"/>
                </a:cubicBezTo>
                <a:cubicBezTo>
                  <a:pt x="1815958" y="106675"/>
                  <a:pt x="1828229" y="106674"/>
                  <a:pt x="1828229" y="106674"/>
                </a:cubicBezTo>
                <a:cubicBezTo>
                  <a:pt x="1828229" y="106674"/>
                  <a:pt x="1825161" y="106674"/>
                  <a:pt x="1822093" y="101540"/>
                </a:cubicBezTo>
                <a:close/>
                <a:moveTo>
                  <a:pt x="10244367" y="83198"/>
                </a:moveTo>
                <a:lnTo>
                  <a:pt x="10242459" y="99595"/>
                </a:lnTo>
                <a:lnTo>
                  <a:pt x="10243457" y="96164"/>
                </a:lnTo>
                <a:cubicBezTo>
                  <a:pt x="10244991" y="90387"/>
                  <a:pt x="10245758" y="86537"/>
                  <a:pt x="10245758" y="83973"/>
                </a:cubicBezTo>
                <a:close/>
                <a:moveTo>
                  <a:pt x="11302949" y="79705"/>
                </a:moveTo>
                <a:cubicBezTo>
                  <a:pt x="11309668" y="90607"/>
                  <a:pt x="11314514" y="96619"/>
                  <a:pt x="11321235" y="107520"/>
                </a:cubicBezTo>
                <a:cubicBezTo>
                  <a:pt x="11315521" y="115823"/>
                  <a:pt x="11309964" y="117910"/>
                  <a:pt x="11304395" y="115810"/>
                </a:cubicBezTo>
                <a:cubicBezTo>
                  <a:pt x="11298822" y="113706"/>
                  <a:pt x="11293235" y="107413"/>
                  <a:pt x="11287452" y="98957"/>
                </a:cubicBezTo>
                <a:cubicBezTo>
                  <a:pt x="11292618" y="92538"/>
                  <a:pt x="11297782" y="86122"/>
                  <a:pt x="11302949" y="79705"/>
                </a:cubicBezTo>
                <a:close/>
                <a:moveTo>
                  <a:pt x="11690200" y="46550"/>
                </a:moveTo>
                <a:cubicBezTo>
                  <a:pt x="11686994" y="57564"/>
                  <a:pt x="11693974" y="68349"/>
                  <a:pt x="11700954" y="79133"/>
                </a:cubicBezTo>
                <a:cubicBezTo>
                  <a:pt x="11699717" y="94962"/>
                  <a:pt x="11678111" y="111258"/>
                  <a:pt x="11666691" y="127320"/>
                </a:cubicBezTo>
                <a:cubicBezTo>
                  <a:pt x="11645625" y="104092"/>
                  <a:pt x="11647665" y="66663"/>
                  <a:pt x="11666290" y="52108"/>
                </a:cubicBezTo>
                <a:cubicBezTo>
                  <a:pt x="11672496" y="47258"/>
                  <a:pt x="11680547" y="44948"/>
                  <a:pt x="11690200" y="46550"/>
                </a:cubicBezTo>
                <a:close/>
                <a:moveTo>
                  <a:pt x="11720336" y="45376"/>
                </a:moveTo>
                <a:cubicBezTo>
                  <a:pt x="11737027" y="37669"/>
                  <a:pt x="11741754" y="49606"/>
                  <a:pt x="11746477" y="61543"/>
                </a:cubicBezTo>
                <a:cubicBezTo>
                  <a:pt x="11734564" y="63718"/>
                  <a:pt x="11739272" y="81474"/>
                  <a:pt x="11725006" y="74772"/>
                </a:cubicBezTo>
                <a:cubicBezTo>
                  <a:pt x="11720262" y="68658"/>
                  <a:pt x="11717910" y="59782"/>
                  <a:pt x="11720336" y="45376"/>
                </a:cubicBezTo>
                <a:close/>
                <a:moveTo>
                  <a:pt x="12002928" y="36627"/>
                </a:moveTo>
                <a:cubicBezTo>
                  <a:pt x="12023451" y="35895"/>
                  <a:pt x="12042690" y="46749"/>
                  <a:pt x="12061850" y="63625"/>
                </a:cubicBezTo>
                <a:lnTo>
                  <a:pt x="12110034" y="115678"/>
                </a:lnTo>
                <a:lnTo>
                  <a:pt x="12151959" y="98045"/>
                </a:lnTo>
                <a:cubicBezTo>
                  <a:pt x="12165382" y="97242"/>
                  <a:pt x="12177969" y="100173"/>
                  <a:pt x="12187396" y="108120"/>
                </a:cubicBezTo>
                <a:cubicBezTo>
                  <a:pt x="12150712" y="181006"/>
                  <a:pt x="12108128" y="153293"/>
                  <a:pt x="12071306" y="171418"/>
                </a:cubicBezTo>
                <a:lnTo>
                  <a:pt x="12074873" y="147159"/>
                </a:lnTo>
                <a:lnTo>
                  <a:pt x="12058822" y="143671"/>
                </a:lnTo>
                <a:cubicBezTo>
                  <a:pt x="12050864" y="138631"/>
                  <a:pt x="12043364" y="131302"/>
                  <a:pt x="12036601" y="122673"/>
                </a:cubicBezTo>
                <a:lnTo>
                  <a:pt x="12036559" y="122602"/>
                </a:lnTo>
                <a:lnTo>
                  <a:pt x="12033810" y="125974"/>
                </a:lnTo>
                <a:cubicBezTo>
                  <a:pt x="12006478" y="146660"/>
                  <a:pt x="11978415" y="85153"/>
                  <a:pt x="11972091" y="64753"/>
                </a:cubicBezTo>
                <a:cubicBezTo>
                  <a:pt x="11977410" y="61059"/>
                  <a:pt x="11984546" y="60374"/>
                  <a:pt x="11992281" y="61862"/>
                </a:cubicBezTo>
                <a:lnTo>
                  <a:pt x="12010168" y="71437"/>
                </a:lnTo>
                <a:lnTo>
                  <a:pt x="12007013" y="63216"/>
                </a:lnTo>
                <a:cubicBezTo>
                  <a:pt x="12004279" y="53346"/>
                  <a:pt x="12002824" y="44155"/>
                  <a:pt x="12002928" y="36627"/>
                </a:cubicBezTo>
                <a:close/>
                <a:moveTo>
                  <a:pt x="11578309" y="27878"/>
                </a:moveTo>
                <a:cubicBezTo>
                  <a:pt x="11582554" y="40039"/>
                  <a:pt x="11588361" y="48692"/>
                  <a:pt x="11593993" y="56647"/>
                </a:cubicBezTo>
                <a:lnTo>
                  <a:pt x="11603304" y="72288"/>
                </a:lnTo>
                <a:lnTo>
                  <a:pt x="11605771" y="71465"/>
                </a:lnTo>
                <a:cubicBezTo>
                  <a:pt x="11624702" y="86826"/>
                  <a:pt x="11611357" y="98222"/>
                  <a:pt x="11617160" y="112740"/>
                </a:cubicBezTo>
                <a:cubicBezTo>
                  <a:pt x="11603274" y="125988"/>
                  <a:pt x="11589997" y="137157"/>
                  <a:pt x="11577602" y="130746"/>
                </a:cubicBezTo>
                <a:cubicBezTo>
                  <a:pt x="11573471" y="128608"/>
                  <a:pt x="11569440" y="124518"/>
                  <a:pt x="11565514" y="117905"/>
                </a:cubicBezTo>
                <a:cubicBezTo>
                  <a:pt x="11565275" y="110110"/>
                  <a:pt x="11569032" y="101513"/>
                  <a:pt x="11574513" y="93853"/>
                </a:cubicBezTo>
                <a:lnTo>
                  <a:pt x="11593701" y="75591"/>
                </a:lnTo>
                <a:lnTo>
                  <a:pt x="11578068" y="69673"/>
                </a:lnTo>
                <a:cubicBezTo>
                  <a:pt x="11568690" y="62550"/>
                  <a:pt x="11562190" y="51114"/>
                  <a:pt x="11564790" y="32237"/>
                </a:cubicBezTo>
                <a:cubicBezTo>
                  <a:pt x="11569296" y="30783"/>
                  <a:pt x="11573803" y="29331"/>
                  <a:pt x="11578309" y="27878"/>
                </a:cubicBezTo>
                <a:close/>
                <a:moveTo>
                  <a:pt x="11292442" y="13589"/>
                </a:moveTo>
                <a:cubicBezTo>
                  <a:pt x="11283231" y="57103"/>
                  <a:pt x="11293274" y="132547"/>
                  <a:pt x="11263706" y="148620"/>
                </a:cubicBezTo>
                <a:lnTo>
                  <a:pt x="11261996" y="148869"/>
                </a:lnTo>
                <a:lnTo>
                  <a:pt x="11278048" y="149800"/>
                </a:lnTo>
                <a:cubicBezTo>
                  <a:pt x="11287647" y="152947"/>
                  <a:pt x="11298113" y="157888"/>
                  <a:pt x="11308428" y="162013"/>
                </a:cubicBezTo>
                <a:lnTo>
                  <a:pt x="11299989" y="183633"/>
                </a:lnTo>
                <a:lnTo>
                  <a:pt x="11308506" y="188445"/>
                </a:lnTo>
                <a:cubicBezTo>
                  <a:pt x="11335724" y="222214"/>
                  <a:pt x="11342053" y="276411"/>
                  <a:pt x="11326872" y="323216"/>
                </a:cubicBezTo>
                <a:lnTo>
                  <a:pt x="11318520" y="336323"/>
                </a:lnTo>
                <a:lnTo>
                  <a:pt x="11329684" y="349384"/>
                </a:lnTo>
                <a:cubicBezTo>
                  <a:pt x="11337578" y="374511"/>
                  <a:pt x="11308599" y="406770"/>
                  <a:pt x="11290112" y="396835"/>
                </a:cubicBezTo>
                <a:lnTo>
                  <a:pt x="11283033" y="384598"/>
                </a:lnTo>
                <a:lnTo>
                  <a:pt x="11271297" y="385073"/>
                </a:lnTo>
                <a:lnTo>
                  <a:pt x="11266379" y="416828"/>
                </a:lnTo>
                <a:cubicBezTo>
                  <a:pt x="11258553" y="412977"/>
                  <a:pt x="11251495" y="403016"/>
                  <a:pt x="11245979" y="389943"/>
                </a:cubicBezTo>
                <a:lnTo>
                  <a:pt x="11244976" y="385852"/>
                </a:lnTo>
                <a:lnTo>
                  <a:pt x="11215741" y="378164"/>
                </a:lnTo>
                <a:lnTo>
                  <a:pt x="11224595" y="398612"/>
                </a:lnTo>
                <a:cubicBezTo>
                  <a:pt x="11216834" y="416073"/>
                  <a:pt x="11200549" y="409282"/>
                  <a:pt x="11190001" y="415648"/>
                </a:cubicBezTo>
                <a:cubicBezTo>
                  <a:pt x="11182445" y="400075"/>
                  <a:pt x="11184704" y="386849"/>
                  <a:pt x="11190747" y="379004"/>
                </a:cubicBezTo>
                <a:lnTo>
                  <a:pt x="11208899" y="375614"/>
                </a:lnTo>
                <a:lnTo>
                  <a:pt x="11152484" y="345034"/>
                </a:lnTo>
                <a:lnTo>
                  <a:pt x="11150263" y="344150"/>
                </a:lnTo>
                <a:lnTo>
                  <a:pt x="11148328" y="344712"/>
                </a:lnTo>
                <a:lnTo>
                  <a:pt x="11148301" y="349462"/>
                </a:lnTo>
                <a:cubicBezTo>
                  <a:pt x="11146140" y="361986"/>
                  <a:pt x="11139995" y="373573"/>
                  <a:pt x="11131004" y="379175"/>
                </a:cubicBezTo>
                <a:cubicBezTo>
                  <a:pt x="11125012" y="382912"/>
                  <a:pt x="11117753" y="383984"/>
                  <a:pt x="11109569" y="380905"/>
                </a:cubicBezTo>
                <a:cubicBezTo>
                  <a:pt x="11104938" y="374664"/>
                  <a:pt x="11102425" y="364551"/>
                  <a:pt x="11101689" y="352857"/>
                </a:cubicBezTo>
                <a:lnTo>
                  <a:pt x="11102709" y="339125"/>
                </a:lnTo>
                <a:lnTo>
                  <a:pt x="11099754" y="334757"/>
                </a:lnTo>
                <a:cubicBezTo>
                  <a:pt x="11097618" y="315235"/>
                  <a:pt x="11107642" y="287897"/>
                  <a:pt x="11119718" y="279168"/>
                </a:cubicBezTo>
                <a:lnTo>
                  <a:pt x="11128169" y="277336"/>
                </a:lnTo>
                <a:lnTo>
                  <a:pt x="11144110" y="234866"/>
                </a:lnTo>
                <a:cubicBezTo>
                  <a:pt x="11157670" y="206283"/>
                  <a:pt x="11174237" y="182116"/>
                  <a:pt x="11197080" y="168378"/>
                </a:cubicBezTo>
                <a:lnTo>
                  <a:pt x="11244418" y="158230"/>
                </a:lnTo>
                <a:lnTo>
                  <a:pt x="11251068" y="150455"/>
                </a:lnTo>
                <a:lnTo>
                  <a:pt x="11245349" y="151286"/>
                </a:lnTo>
                <a:cubicBezTo>
                  <a:pt x="11237948" y="150243"/>
                  <a:pt x="11229175" y="147129"/>
                  <a:pt x="11218754" y="141519"/>
                </a:cubicBezTo>
                <a:cubicBezTo>
                  <a:pt x="11255228" y="102667"/>
                  <a:pt x="11252255" y="28324"/>
                  <a:pt x="11292442" y="13589"/>
                </a:cubicBezTo>
                <a:close/>
                <a:moveTo>
                  <a:pt x="12151475" y="7468"/>
                </a:moveTo>
                <a:cubicBezTo>
                  <a:pt x="12163014" y="5655"/>
                  <a:pt x="12175158" y="7176"/>
                  <a:pt x="12187017" y="13023"/>
                </a:cubicBezTo>
                <a:cubicBezTo>
                  <a:pt x="12161945" y="41625"/>
                  <a:pt x="12126721" y="105237"/>
                  <a:pt x="12088078" y="87141"/>
                </a:cubicBezTo>
                <a:cubicBezTo>
                  <a:pt x="12087827" y="61294"/>
                  <a:pt x="12100702" y="36918"/>
                  <a:pt x="12119570" y="21928"/>
                </a:cubicBezTo>
                <a:cubicBezTo>
                  <a:pt x="12129005" y="14431"/>
                  <a:pt x="12139938" y="9282"/>
                  <a:pt x="12151475" y="7468"/>
                </a:cubicBezTo>
                <a:close/>
                <a:moveTo>
                  <a:pt x="13856491" y="0"/>
                </a:moveTo>
                <a:lnTo>
                  <a:pt x="13942035" y="0"/>
                </a:lnTo>
                <a:lnTo>
                  <a:pt x="13940205" y="3314"/>
                </a:lnTo>
                <a:cubicBezTo>
                  <a:pt x="13923576" y="15426"/>
                  <a:pt x="13897475" y="14247"/>
                  <a:pt x="13875657" y="8141"/>
                </a:cubicBezTo>
                <a:close/>
                <a:moveTo>
                  <a:pt x="13080113" y="0"/>
                </a:moveTo>
                <a:lnTo>
                  <a:pt x="13144743" y="0"/>
                </a:lnTo>
                <a:lnTo>
                  <a:pt x="13155921" y="15600"/>
                </a:lnTo>
                <a:cubicBezTo>
                  <a:pt x="13145569" y="34524"/>
                  <a:pt x="13112268" y="31351"/>
                  <a:pt x="13082225" y="32472"/>
                </a:cubicBezTo>
                <a:cubicBezTo>
                  <a:pt x="13082368" y="24521"/>
                  <a:pt x="13082476" y="18556"/>
                  <a:pt x="13082159" y="13049"/>
                </a:cubicBezTo>
                <a:close/>
                <a:moveTo>
                  <a:pt x="12795679" y="0"/>
                </a:moveTo>
                <a:lnTo>
                  <a:pt x="13008873" y="0"/>
                </a:lnTo>
                <a:lnTo>
                  <a:pt x="13022086" y="9484"/>
                </a:lnTo>
                <a:cubicBezTo>
                  <a:pt x="13048252" y="36059"/>
                  <a:pt x="13067314" y="72335"/>
                  <a:pt x="13079708" y="113907"/>
                </a:cubicBezTo>
                <a:lnTo>
                  <a:pt x="13091275" y="178043"/>
                </a:lnTo>
                <a:lnTo>
                  <a:pt x="13117475" y="189715"/>
                </a:lnTo>
                <a:cubicBezTo>
                  <a:pt x="13140022" y="198073"/>
                  <a:pt x="13162538" y="208531"/>
                  <a:pt x="13186061" y="232949"/>
                </a:cubicBezTo>
                <a:cubicBezTo>
                  <a:pt x="13166744" y="250377"/>
                  <a:pt x="13129815" y="247396"/>
                  <a:pt x="13099012" y="232311"/>
                </a:cubicBezTo>
                <a:lnTo>
                  <a:pt x="13094724" y="228909"/>
                </a:lnTo>
                <a:lnTo>
                  <a:pt x="13091485" y="312130"/>
                </a:lnTo>
                <a:lnTo>
                  <a:pt x="13109736" y="316655"/>
                </a:lnTo>
                <a:cubicBezTo>
                  <a:pt x="13116781" y="319659"/>
                  <a:pt x="13122553" y="323079"/>
                  <a:pt x="13127519" y="325434"/>
                </a:cubicBezTo>
                <a:cubicBezTo>
                  <a:pt x="13126954" y="341438"/>
                  <a:pt x="13129885" y="353678"/>
                  <a:pt x="13129316" y="369683"/>
                </a:cubicBezTo>
                <a:cubicBezTo>
                  <a:pt x="13111533" y="396504"/>
                  <a:pt x="13090655" y="392018"/>
                  <a:pt x="13079030" y="375656"/>
                </a:cubicBezTo>
                <a:lnTo>
                  <a:pt x="13071727" y="350332"/>
                </a:lnTo>
                <a:lnTo>
                  <a:pt x="13038271" y="386410"/>
                </a:lnTo>
                <a:cubicBezTo>
                  <a:pt x="12999509" y="421168"/>
                  <a:pt x="12959460" y="439344"/>
                  <a:pt x="12899806" y="446510"/>
                </a:cubicBezTo>
                <a:lnTo>
                  <a:pt x="12862245" y="448590"/>
                </a:lnTo>
                <a:lnTo>
                  <a:pt x="12869292" y="451861"/>
                </a:lnTo>
                <a:cubicBezTo>
                  <a:pt x="12810813" y="478768"/>
                  <a:pt x="12753169" y="500180"/>
                  <a:pt x="12692826" y="492167"/>
                </a:cubicBezTo>
                <a:cubicBezTo>
                  <a:pt x="12672715" y="489503"/>
                  <a:pt x="12652301" y="483563"/>
                  <a:pt x="12631459" y="473467"/>
                </a:cubicBezTo>
                <a:cubicBezTo>
                  <a:pt x="12670071" y="457971"/>
                  <a:pt x="12708583" y="436185"/>
                  <a:pt x="12747914" y="426466"/>
                </a:cubicBezTo>
                <a:cubicBezTo>
                  <a:pt x="12767580" y="421606"/>
                  <a:pt x="12787450" y="419764"/>
                  <a:pt x="12807640" y="423231"/>
                </a:cubicBezTo>
                <a:lnTo>
                  <a:pt x="12811715" y="425120"/>
                </a:lnTo>
                <a:lnTo>
                  <a:pt x="12781039" y="388865"/>
                </a:lnTo>
                <a:lnTo>
                  <a:pt x="12740075" y="354321"/>
                </a:lnTo>
                <a:lnTo>
                  <a:pt x="12736975" y="365569"/>
                </a:lnTo>
                <a:cubicBezTo>
                  <a:pt x="12726122" y="354097"/>
                  <a:pt x="12716180" y="359971"/>
                  <a:pt x="12705329" y="348497"/>
                </a:cubicBezTo>
                <a:lnTo>
                  <a:pt x="12718592" y="328158"/>
                </a:lnTo>
                <a:lnTo>
                  <a:pt x="12714081" y="320622"/>
                </a:lnTo>
                <a:lnTo>
                  <a:pt x="12690235" y="362094"/>
                </a:lnTo>
                <a:lnTo>
                  <a:pt x="12699248" y="372021"/>
                </a:lnTo>
                <a:cubicBezTo>
                  <a:pt x="12702338" y="376598"/>
                  <a:pt x="12704576" y="380910"/>
                  <a:pt x="12706682" y="384275"/>
                </a:cubicBezTo>
                <a:cubicBezTo>
                  <a:pt x="12701422" y="393501"/>
                  <a:pt x="12699320" y="401896"/>
                  <a:pt x="12694058" y="411115"/>
                </a:cubicBezTo>
                <a:cubicBezTo>
                  <a:pt x="12675645" y="419884"/>
                  <a:pt x="12665122" y="408932"/>
                  <a:pt x="12663540" y="394647"/>
                </a:cubicBezTo>
                <a:lnTo>
                  <a:pt x="12667185" y="376791"/>
                </a:lnTo>
                <a:lnTo>
                  <a:pt x="12636977" y="384791"/>
                </a:lnTo>
                <a:cubicBezTo>
                  <a:pt x="12593209" y="391603"/>
                  <a:pt x="12557226" y="380103"/>
                  <a:pt x="12500201" y="340812"/>
                </a:cubicBezTo>
                <a:cubicBezTo>
                  <a:pt x="12500917" y="282874"/>
                  <a:pt x="12464165" y="248809"/>
                  <a:pt x="12471924" y="205436"/>
                </a:cubicBezTo>
                <a:lnTo>
                  <a:pt x="12477883" y="187539"/>
                </a:lnTo>
                <a:lnTo>
                  <a:pt x="12423818" y="192307"/>
                </a:lnTo>
                <a:cubicBezTo>
                  <a:pt x="12399344" y="191937"/>
                  <a:pt x="12377336" y="185465"/>
                  <a:pt x="12367994" y="161936"/>
                </a:cubicBezTo>
                <a:cubicBezTo>
                  <a:pt x="12384668" y="141049"/>
                  <a:pt x="12410748" y="132409"/>
                  <a:pt x="12435427" y="136325"/>
                </a:cubicBezTo>
                <a:cubicBezTo>
                  <a:pt x="12447768" y="138284"/>
                  <a:pt x="12459758" y="143386"/>
                  <a:pt x="12470050" y="151663"/>
                </a:cubicBezTo>
                <a:lnTo>
                  <a:pt x="12483513" y="170628"/>
                </a:lnTo>
                <a:lnTo>
                  <a:pt x="12491153" y="147685"/>
                </a:lnTo>
                <a:lnTo>
                  <a:pt x="12516734" y="111465"/>
                </a:lnTo>
                <a:lnTo>
                  <a:pt x="12516112" y="111350"/>
                </a:lnTo>
                <a:cubicBezTo>
                  <a:pt x="12501708" y="108179"/>
                  <a:pt x="12487333" y="104880"/>
                  <a:pt x="12473320" y="102706"/>
                </a:cubicBezTo>
                <a:cubicBezTo>
                  <a:pt x="12477970" y="89763"/>
                  <a:pt x="12473282" y="79275"/>
                  <a:pt x="12483628" y="60925"/>
                </a:cubicBezTo>
                <a:cubicBezTo>
                  <a:pt x="12497258" y="66128"/>
                  <a:pt x="12510917" y="70103"/>
                  <a:pt x="12524438" y="73445"/>
                </a:cubicBezTo>
                <a:lnTo>
                  <a:pt x="12554134" y="79915"/>
                </a:lnTo>
                <a:lnTo>
                  <a:pt x="12560469" y="75153"/>
                </a:lnTo>
                <a:cubicBezTo>
                  <a:pt x="12574230" y="67927"/>
                  <a:pt x="12588689" y="63166"/>
                  <a:pt x="12603240" y="60909"/>
                </a:cubicBezTo>
                <a:cubicBezTo>
                  <a:pt x="12620700" y="58208"/>
                  <a:pt x="12638285" y="59114"/>
                  <a:pt x="12654944" y="63711"/>
                </a:cubicBezTo>
                <a:cubicBezTo>
                  <a:pt x="12671603" y="68304"/>
                  <a:pt x="12687336" y="76595"/>
                  <a:pt x="12701086" y="88648"/>
                </a:cubicBezTo>
                <a:lnTo>
                  <a:pt x="12702169" y="90000"/>
                </a:lnTo>
                <a:lnTo>
                  <a:pt x="12727094" y="79636"/>
                </a:lnTo>
                <a:lnTo>
                  <a:pt x="12732038" y="68241"/>
                </a:lnTo>
                <a:cubicBezTo>
                  <a:pt x="12744877" y="47357"/>
                  <a:pt x="12760265" y="28928"/>
                  <a:pt x="12777452" y="13538"/>
                </a:cubicBezTo>
                <a:close/>
                <a:moveTo>
                  <a:pt x="12046445" y="0"/>
                </a:moveTo>
                <a:lnTo>
                  <a:pt x="12061159" y="0"/>
                </a:lnTo>
                <a:lnTo>
                  <a:pt x="12056160" y="3691"/>
                </a:lnTo>
                <a:close/>
                <a:moveTo>
                  <a:pt x="11894882" y="0"/>
                </a:moveTo>
                <a:lnTo>
                  <a:pt x="12008807" y="0"/>
                </a:lnTo>
                <a:lnTo>
                  <a:pt x="11999943" y="31812"/>
                </a:lnTo>
                <a:cubicBezTo>
                  <a:pt x="11974496" y="64481"/>
                  <a:pt x="11914335" y="71931"/>
                  <a:pt x="11896512" y="13251"/>
                </a:cubicBezTo>
                <a:close/>
                <a:moveTo>
                  <a:pt x="11745734" y="0"/>
                </a:moveTo>
                <a:lnTo>
                  <a:pt x="11813973" y="0"/>
                </a:lnTo>
                <a:lnTo>
                  <a:pt x="11807955" y="13826"/>
                </a:lnTo>
                <a:cubicBezTo>
                  <a:pt x="11797397" y="30859"/>
                  <a:pt x="11782626" y="44506"/>
                  <a:pt x="11770425" y="47459"/>
                </a:cubicBezTo>
                <a:cubicBezTo>
                  <a:pt x="11753116" y="37804"/>
                  <a:pt x="11744564" y="25083"/>
                  <a:pt x="11742222" y="12038"/>
                </a:cubicBezTo>
                <a:close/>
                <a:moveTo>
                  <a:pt x="11476277" y="0"/>
                </a:moveTo>
                <a:lnTo>
                  <a:pt x="11500029" y="0"/>
                </a:lnTo>
                <a:lnTo>
                  <a:pt x="11484708" y="18314"/>
                </a:lnTo>
                <a:cubicBezTo>
                  <a:pt x="11479645" y="12294"/>
                  <a:pt x="11477921" y="6507"/>
                  <a:pt x="11476582" y="866"/>
                </a:cubicBezTo>
                <a:close/>
                <a:moveTo>
                  <a:pt x="11383651" y="0"/>
                </a:moveTo>
                <a:lnTo>
                  <a:pt x="11403186" y="0"/>
                </a:lnTo>
                <a:lnTo>
                  <a:pt x="11401331" y="3716"/>
                </a:lnTo>
                <a:cubicBezTo>
                  <a:pt x="11398535" y="6328"/>
                  <a:pt x="11394868" y="7361"/>
                  <a:pt x="11390272" y="5925"/>
                </a:cubicBezTo>
                <a:close/>
                <a:moveTo>
                  <a:pt x="11353740" y="0"/>
                </a:moveTo>
                <a:lnTo>
                  <a:pt x="11359972" y="0"/>
                </a:lnTo>
                <a:lnTo>
                  <a:pt x="11358741" y="2395"/>
                </a:lnTo>
                <a:close/>
                <a:moveTo>
                  <a:pt x="11181567" y="0"/>
                </a:moveTo>
                <a:lnTo>
                  <a:pt x="11235733" y="0"/>
                </a:lnTo>
                <a:lnTo>
                  <a:pt x="11234952" y="7654"/>
                </a:lnTo>
                <a:cubicBezTo>
                  <a:pt x="11212617" y="31937"/>
                  <a:pt x="11191719" y="23295"/>
                  <a:pt x="11182140" y="4167"/>
                </a:cubicBezTo>
                <a:close/>
                <a:moveTo>
                  <a:pt x="1083184" y="0"/>
                </a:moveTo>
                <a:lnTo>
                  <a:pt x="1169246" y="0"/>
                </a:lnTo>
                <a:lnTo>
                  <a:pt x="1169433" y="3133"/>
                </a:lnTo>
                <a:cubicBezTo>
                  <a:pt x="1163682" y="14682"/>
                  <a:pt x="1147577" y="37780"/>
                  <a:pt x="1193591" y="37780"/>
                </a:cubicBezTo>
                <a:cubicBezTo>
                  <a:pt x="1218131" y="37779"/>
                  <a:pt x="1230401" y="37780"/>
                  <a:pt x="1242670" y="37779"/>
                </a:cubicBezTo>
                <a:lnTo>
                  <a:pt x="1291751" y="37779"/>
                </a:lnTo>
                <a:lnTo>
                  <a:pt x="1304019" y="37780"/>
                </a:lnTo>
                <a:lnTo>
                  <a:pt x="1316290" y="37779"/>
                </a:lnTo>
                <a:lnTo>
                  <a:pt x="1322424" y="37780"/>
                </a:lnTo>
                <a:cubicBezTo>
                  <a:pt x="1328561" y="37780"/>
                  <a:pt x="1334695" y="37779"/>
                  <a:pt x="1353100" y="37779"/>
                </a:cubicBezTo>
                <a:cubicBezTo>
                  <a:pt x="1365369" y="37780"/>
                  <a:pt x="1377638" y="37779"/>
                  <a:pt x="1402179" y="37780"/>
                </a:cubicBezTo>
                <a:lnTo>
                  <a:pt x="1423652" y="37780"/>
                </a:lnTo>
                <a:lnTo>
                  <a:pt x="1426721" y="37780"/>
                </a:lnTo>
                <a:lnTo>
                  <a:pt x="1438989" y="37780"/>
                </a:lnTo>
                <a:lnTo>
                  <a:pt x="1539101" y="37779"/>
                </a:lnTo>
                <a:lnTo>
                  <a:pt x="1546018" y="24553"/>
                </a:lnTo>
                <a:cubicBezTo>
                  <a:pt x="1546018" y="24553"/>
                  <a:pt x="1546018" y="24553"/>
                  <a:pt x="1558287" y="24551"/>
                </a:cubicBezTo>
                <a:cubicBezTo>
                  <a:pt x="1558287" y="24551"/>
                  <a:pt x="1570557" y="24553"/>
                  <a:pt x="1570557" y="24553"/>
                </a:cubicBezTo>
                <a:lnTo>
                  <a:pt x="1570557" y="37780"/>
                </a:lnTo>
                <a:lnTo>
                  <a:pt x="1696658" y="37779"/>
                </a:lnTo>
                <a:cubicBezTo>
                  <a:pt x="1684389" y="58309"/>
                  <a:pt x="1690523" y="68573"/>
                  <a:pt x="1704326" y="73706"/>
                </a:cubicBezTo>
                <a:lnTo>
                  <a:pt x="1757327" y="78772"/>
                </a:lnTo>
                <a:lnTo>
                  <a:pt x="1757446" y="78606"/>
                </a:lnTo>
                <a:lnTo>
                  <a:pt x="1745739" y="73706"/>
                </a:lnTo>
                <a:lnTo>
                  <a:pt x="1742972" y="65613"/>
                </a:lnTo>
                <a:lnTo>
                  <a:pt x="1733469" y="37780"/>
                </a:lnTo>
                <a:cubicBezTo>
                  <a:pt x="1721199" y="37779"/>
                  <a:pt x="1745739" y="37780"/>
                  <a:pt x="1745739" y="37780"/>
                </a:cubicBezTo>
                <a:cubicBezTo>
                  <a:pt x="1736537" y="37780"/>
                  <a:pt x="1706630" y="14682"/>
                  <a:pt x="1681898" y="3133"/>
                </a:cubicBezTo>
                <a:lnTo>
                  <a:pt x="1671131" y="0"/>
                </a:lnTo>
                <a:lnTo>
                  <a:pt x="10236819" y="0"/>
                </a:lnTo>
                <a:lnTo>
                  <a:pt x="10238472" y="20457"/>
                </a:lnTo>
                <a:cubicBezTo>
                  <a:pt x="10235021" y="37780"/>
                  <a:pt x="10221216" y="37780"/>
                  <a:pt x="10248826" y="37780"/>
                </a:cubicBezTo>
                <a:lnTo>
                  <a:pt x="10224283" y="37779"/>
                </a:lnTo>
                <a:cubicBezTo>
                  <a:pt x="10230418" y="37780"/>
                  <a:pt x="10233484" y="37780"/>
                  <a:pt x="10233486" y="42913"/>
                </a:cubicBezTo>
                <a:lnTo>
                  <a:pt x="10233129" y="44799"/>
                </a:lnTo>
                <a:lnTo>
                  <a:pt x="10234084" y="44706"/>
                </a:lnTo>
                <a:cubicBezTo>
                  <a:pt x="10246231" y="58832"/>
                  <a:pt x="10246778" y="68892"/>
                  <a:pt x="10244943" y="78263"/>
                </a:cubicBezTo>
                <a:lnTo>
                  <a:pt x="10244875" y="78841"/>
                </a:lnTo>
                <a:lnTo>
                  <a:pt x="10248826" y="78839"/>
                </a:lnTo>
                <a:lnTo>
                  <a:pt x="10256759" y="78839"/>
                </a:lnTo>
                <a:lnTo>
                  <a:pt x="10273536" y="27983"/>
                </a:lnTo>
                <a:lnTo>
                  <a:pt x="10276508" y="24038"/>
                </a:lnTo>
                <a:lnTo>
                  <a:pt x="10264163" y="20002"/>
                </a:lnTo>
                <a:lnTo>
                  <a:pt x="10270348" y="0"/>
                </a:lnTo>
                <a:lnTo>
                  <a:pt x="11148088" y="0"/>
                </a:lnTo>
                <a:lnTo>
                  <a:pt x="11138454" y="7447"/>
                </a:lnTo>
                <a:lnTo>
                  <a:pt x="11092068" y="24296"/>
                </a:lnTo>
                <a:lnTo>
                  <a:pt x="11102398" y="43970"/>
                </a:lnTo>
                <a:lnTo>
                  <a:pt x="11106103" y="44907"/>
                </a:lnTo>
                <a:lnTo>
                  <a:pt x="11105090" y="49098"/>
                </a:lnTo>
                <a:lnTo>
                  <a:pt x="11110820" y="60009"/>
                </a:lnTo>
                <a:lnTo>
                  <a:pt x="11113532" y="69380"/>
                </a:lnTo>
                <a:lnTo>
                  <a:pt x="11140818" y="92730"/>
                </a:lnTo>
                <a:lnTo>
                  <a:pt x="11122268" y="99554"/>
                </a:lnTo>
                <a:lnTo>
                  <a:pt x="11125109" y="109369"/>
                </a:lnTo>
                <a:cubicBezTo>
                  <a:pt x="11103655" y="118321"/>
                  <a:pt x="11082013" y="115744"/>
                  <a:pt x="11065194" y="106024"/>
                </a:cubicBezTo>
                <a:lnTo>
                  <a:pt x="11058829" y="96532"/>
                </a:lnTo>
                <a:lnTo>
                  <a:pt x="11029971" y="77885"/>
                </a:lnTo>
                <a:lnTo>
                  <a:pt x="10995743" y="40310"/>
                </a:lnTo>
                <a:lnTo>
                  <a:pt x="10996223" y="39113"/>
                </a:lnTo>
                <a:lnTo>
                  <a:pt x="10997398" y="38942"/>
                </a:lnTo>
                <a:lnTo>
                  <a:pt x="10996318" y="38873"/>
                </a:lnTo>
                <a:lnTo>
                  <a:pt x="10996223" y="39113"/>
                </a:lnTo>
                <a:lnTo>
                  <a:pt x="10994836" y="39315"/>
                </a:lnTo>
                <a:lnTo>
                  <a:pt x="10995743" y="40310"/>
                </a:lnTo>
                <a:lnTo>
                  <a:pt x="10990790" y="52672"/>
                </a:lnTo>
                <a:lnTo>
                  <a:pt x="10990129" y="57556"/>
                </a:lnTo>
                <a:lnTo>
                  <a:pt x="10991376" y="57136"/>
                </a:lnTo>
                <a:cubicBezTo>
                  <a:pt x="10995546" y="57998"/>
                  <a:pt x="10999415" y="61534"/>
                  <a:pt x="11002386" y="68878"/>
                </a:cubicBezTo>
                <a:cubicBezTo>
                  <a:pt x="10999193" y="75457"/>
                  <a:pt x="10995697" y="83083"/>
                  <a:pt x="10991448" y="88973"/>
                </a:cubicBezTo>
                <a:lnTo>
                  <a:pt x="10985379" y="92760"/>
                </a:lnTo>
                <a:lnTo>
                  <a:pt x="10983310" y="108074"/>
                </a:lnTo>
                <a:lnTo>
                  <a:pt x="10962317" y="126949"/>
                </a:lnTo>
                <a:lnTo>
                  <a:pt x="10961895" y="130452"/>
                </a:lnTo>
                <a:lnTo>
                  <a:pt x="10958692" y="130207"/>
                </a:lnTo>
                <a:lnTo>
                  <a:pt x="10948157" y="139679"/>
                </a:lnTo>
                <a:lnTo>
                  <a:pt x="10964818" y="145112"/>
                </a:lnTo>
                <a:cubicBezTo>
                  <a:pt x="10962139" y="160673"/>
                  <a:pt x="10950723" y="170820"/>
                  <a:pt x="10937735" y="174966"/>
                </a:cubicBezTo>
                <a:lnTo>
                  <a:pt x="10926343" y="173047"/>
                </a:lnTo>
                <a:lnTo>
                  <a:pt x="10932294" y="178072"/>
                </a:lnTo>
                <a:cubicBezTo>
                  <a:pt x="10942004" y="192885"/>
                  <a:pt x="10943321" y="213401"/>
                  <a:pt x="10929430" y="231131"/>
                </a:cubicBezTo>
                <a:cubicBezTo>
                  <a:pt x="10923347" y="221325"/>
                  <a:pt x="10911331" y="222021"/>
                  <a:pt x="10899316" y="222714"/>
                </a:cubicBezTo>
                <a:cubicBezTo>
                  <a:pt x="10893934" y="217382"/>
                  <a:pt x="10891520" y="206804"/>
                  <a:pt x="10889846" y="194910"/>
                </a:cubicBezTo>
                <a:lnTo>
                  <a:pt x="10887639" y="179216"/>
                </a:lnTo>
                <a:lnTo>
                  <a:pt x="10880621" y="183378"/>
                </a:lnTo>
                <a:lnTo>
                  <a:pt x="10871209" y="185757"/>
                </a:lnTo>
                <a:lnTo>
                  <a:pt x="10874021" y="195608"/>
                </a:lnTo>
                <a:cubicBezTo>
                  <a:pt x="10874595" y="199459"/>
                  <a:pt x="10874595" y="202023"/>
                  <a:pt x="10874595" y="202023"/>
                </a:cubicBezTo>
                <a:cubicBezTo>
                  <a:pt x="10883797" y="202026"/>
                  <a:pt x="10886096" y="225122"/>
                  <a:pt x="10886672" y="236670"/>
                </a:cubicBezTo>
                <a:lnTo>
                  <a:pt x="10886686" y="237156"/>
                </a:lnTo>
                <a:lnTo>
                  <a:pt x="10900965" y="240617"/>
                </a:lnTo>
                <a:cubicBezTo>
                  <a:pt x="10908968" y="292098"/>
                  <a:pt x="10934261" y="295991"/>
                  <a:pt x="10953327" y="313890"/>
                </a:cubicBezTo>
                <a:cubicBezTo>
                  <a:pt x="10945209" y="349525"/>
                  <a:pt x="10959270" y="396059"/>
                  <a:pt x="10959990" y="437864"/>
                </a:cubicBezTo>
                <a:lnTo>
                  <a:pt x="10922387" y="488987"/>
                </a:lnTo>
                <a:lnTo>
                  <a:pt x="10923673" y="489454"/>
                </a:lnTo>
                <a:cubicBezTo>
                  <a:pt x="10935945" y="489453"/>
                  <a:pt x="10935945" y="489453"/>
                  <a:pt x="10972753" y="489454"/>
                </a:cubicBezTo>
                <a:cubicBezTo>
                  <a:pt x="10985025" y="530513"/>
                  <a:pt x="11021833" y="530513"/>
                  <a:pt x="11021833" y="571578"/>
                </a:cubicBezTo>
                <a:cubicBezTo>
                  <a:pt x="11021833" y="571578"/>
                  <a:pt x="11009564" y="571578"/>
                  <a:pt x="11009564" y="571578"/>
                </a:cubicBezTo>
                <a:lnTo>
                  <a:pt x="11007846" y="585954"/>
                </a:lnTo>
                <a:lnTo>
                  <a:pt x="11030222" y="603008"/>
                </a:lnTo>
                <a:lnTo>
                  <a:pt x="11032585" y="602544"/>
                </a:lnTo>
                <a:lnTo>
                  <a:pt x="11063550" y="613466"/>
                </a:lnTo>
                <a:lnTo>
                  <a:pt x="11048620" y="567900"/>
                </a:lnTo>
                <a:cubicBezTo>
                  <a:pt x="11065141" y="566949"/>
                  <a:pt x="11081649" y="578195"/>
                  <a:pt x="11092579" y="595254"/>
                </a:cubicBezTo>
                <a:lnTo>
                  <a:pt x="11099543" y="636572"/>
                </a:lnTo>
                <a:lnTo>
                  <a:pt x="11116575" y="651816"/>
                </a:lnTo>
                <a:cubicBezTo>
                  <a:pt x="11136828" y="677645"/>
                  <a:pt x="11149215" y="710922"/>
                  <a:pt x="11153362" y="745759"/>
                </a:cubicBezTo>
                <a:cubicBezTo>
                  <a:pt x="11158337" y="787561"/>
                  <a:pt x="11151451" y="831612"/>
                  <a:pt x="11132055" y="867736"/>
                </a:cubicBezTo>
                <a:lnTo>
                  <a:pt x="11111040" y="892367"/>
                </a:lnTo>
                <a:lnTo>
                  <a:pt x="11137405" y="898963"/>
                </a:lnTo>
                <a:lnTo>
                  <a:pt x="11175739" y="843015"/>
                </a:lnTo>
                <a:lnTo>
                  <a:pt x="11200490" y="822225"/>
                </a:lnTo>
                <a:lnTo>
                  <a:pt x="11193242" y="819710"/>
                </a:lnTo>
                <a:cubicBezTo>
                  <a:pt x="11182936" y="815166"/>
                  <a:pt x="11172777" y="810395"/>
                  <a:pt x="11164246" y="807973"/>
                </a:cubicBezTo>
                <a:cubicBezTo>
                  <a:pt x="11161442" y="781339"/>
                  <a:pt x="11162782" y="773107"/>
                  <a:pt x="11173627" y="750351"/>
                </a:cubicBezTo>
                <a:lnTo>
                  <a:pt x="11190187" y="753792"/>
                </a:lnTo>
                <a:lnTo>
                  <a:pt x="11189316" y="726047"/>
                </a:lnTo>
                <a:lnTo>
                  <a:pt x="11172894" y="671324"/>
                </a:lnTo>
                <a:lnTo>
                  <a:pt x="11167144" y="691706"/>
                </a:lnTo>
                <a:cubicBezTo>
                  <a:pt x="11141978" y="680780"/>
                  <a:pt x="11139442" y="632160"/>
                  <a:pt x="11142183" y="604662"/>
                </a:cubicBezTo>
                <a:cubicBezTo>
                  <a:pt x="11154051" y="600850"/>
                  <a:pt x="11154380" y="589336"/>
                  <a:pt x="11166246" y="585522"/>
                </a:cubicBezTo>
                <a:lnTo>
                  <a:pt x="11174844" y="625052"/>
                </a:lnTo>
                <a:lnTo>
                  <a:pt x="11176185" y="615757"/>
                </a:lnTo>
                <a:cubicBezTo>
                  <a:pt x="11189364" y="583544"/>
                  <a:pt x="11210944" y="566013"/>
                  <a:pt x="11234554" y="559902"/>
                </a:cubicBezTo>
                <a:lnTo>
                  <a:pt x="11253377" y="561348"/>
                </a:lnTo>
                <a:lnTo>
                  <a:pt x="11255612" y="547952"/>
                </a:lnTo>
                <a:lnTo>
                  <a:pt x="11264661" y="562218"/>
                </a:lnTo>
                <a:lnTo>
                  <a:pt x="11275253" y="563033"/>
                </a:lnTo>
                <a:lnTo>
                  <a:pt x="11276208" y="562681"/>
                </a:lnTo>
                <a:lnTo>
                  <a:pt x="11277759" y="563226"/>
                </a:lnTo>
                <a:lnTo>
                  <a:pt x="11288405" y="564043"/>
                </a:lnTo>
                <a:lnTo>
                  <a:pt x="11295349" y="569405"/>
                </a:lnTo>
                <a:lnTo>
                  <a:pt x="11306395" y="573286"/>
                </a:lnTo>
                <a:lnTo>
                  <a:pt x="11305520" y="577260"/>
                </a:lnTo>
                <a:lnTo>
                  <a:pt x="11332967" y="598450"/>
                </a:lnTo>
                <a:cubicBezTo>
                  <a:pt x="11355988" y="629636"/>
                  <a:pt x="11362059" y="675488"/>
                  <a:pt x="11329662" y="724976"/>
                </a:cubicBezTo>
                <a:cubicBezTo>
                  <a:pt x="11313766" y="746491"/>
                  <a:pt x="11292907" y="756588"/>
                  <a:pt x="11269196" y="765484"/>
                </a:cubicBezTo>
                <a:lnTo>
                  <a:pt x="11240560" y="777773"/>
                </a:lnTo>
                <a:lnTo>
                  <a:pt x="11250111" y="784999"/>
                </a:lnTo>
                <a:lnTo>
                  <a:pt x="11248384" y="798175"/>
                </a:lnTo>
                <a:lnTo>
                  <a:pt x="11248762" y="798020"/>
                </a:lnTo>
                <a:cubicBezTo>
                  <a:pt x="11256456" y="796489"/>
                  <a:pt x="11264327" y="795931"/>
                  <a:pt x="11272343" y="796505"/>
                </a:cubicBezTo>
                <a:cubicBezTo>
                  <a:pt x="11285520" y="797399"/>
                  <a:pt x="11296227" y="801054"/>
                  <a:pt x="11305503" y="806564"/>
                </a:cubicBezTo>
                <a:lnTo>
                  <a:pt x="11320223" y="819255"/>
                </a:lnTo>
                <a:lnTo>
                  <a:pt x="11319144" y="784238"/>
                </a:lnTo>
                <a:cubicBezTo>
                  <a:pt x="11323778" y="773815"/>
                  <a:pt x="11332026" y="765917"/>
                  <a:pt x="11339552" y="757513"/>
                </a:cubicBezTo>
                <a:lnTo>
                  <a:pt x="11342038" y="782782"/>
                </a:lnTo>
                <a:lnTo>
                  <a:pt x="11353840" y="775578"/>
                </a:lnTo>
                <a:cubicBezTo>
                  <a:pt x="11361189" y="789638"/>
                  <a:pt x="11368535" y="803694"/>
                  <a:pt x="11356420" y="811092"/>
                </a:cubicBezTo>
                <a:cubicBezTo>
                  <a:pt x="11352151" y="806744"/>
                  <a:pt x="11348504" y="805493"/>
                  <a:pt x="11345152" y="802904"/>
                </a:cubicBezTo>
                <a:lnTo>
                  <a:pt x="11341452" y="796569"/>
                </a:lnTo>
                <a:lnTo>
                  <a:pt x="11323375" y="821973"/>
                </a:lnTo>
                <a:lnTo>
                  <a:pt x="11330075" y="827748"/>
                </a:lnTo>
                <a:lnTo>
                  <a:pt x="11350736" y="850835"/>
                </a:lnTo>
                <a:lnTo>
                  <a:pt x="11366056" y="831205"/>
                </a:lnTo>
                <a:lnTo>
                  <a:pt x="11374252" y="831841"/>
                </a:lnTo>
                <a:lnTo>
                  <a:pt x="11367310" y="820172"/>
                </a:lnTo>
                <a:cubicBezTo>
                  <a:pt x="11366697" y="812918"/>
                  <a:pt x="11369333" y="806188"/>
                  <a:pt x="11374698" y="802948"/>
                </a:cubicBezTo>
                <a:cubicBezTo>
                  <a:pt x="11378275" y="800788"/>
                  <a:pt x="11383069" y="800183"/>
                  <a:pt x="11388921" y="802012"/>
                </a:cubicBezTo>
                <a:cubicBezTo>
                  <a:pt x="11391671" y="812964"/>
                  <a:pt x="11391897" y="821020"/>
                  <a:pt x="11390134" y="827128"/>
                </a:cubicBezTo>
                <a:lnTo>
                  <a:pt x="11385653" y="832728"/>
                </a:lnTo>
                <a:lnTo>
                  <a:pt x="11391941" y="833214"/>
                </a:lnTo>
                <a:lnTo>
                  <a:pt x="11402000" y="806661"/>
                </a:lnTo>
                <a:lnTo>
                  <a:pt x="11412516" y="815366"/>
                </a:lnTo>
                <a:lnTo>
                  <a:pt x="11414086" y="807055"/>
                </a:lnTo>
                <a:lnTo>
                  <a:pt x="11404810" y="775295"/>
                </a:lnTo>
                <a:lnTo>
                  <a:pt x="11407915" y="757185"/>
                </a:lnTo>
                <a:lnTo>
                  <a:pt x="11405717" y="756362"/>
                </a:lnTo>
                <a:cubicBezTo>
                  <a:pt x="11401075" y="750752"/>
                  <a:pt x="11398832" y="741690"/>
                  <a:pt x="11401379" y="728646"/>
                </a:cubicBezTo>
                <a:lnTo>
                  <a:pt x="11418783" y="728349"/>
                </a:lnTo>
                <a:lnTo>
                  <a:pt x="11424309" y="721800"/>
                </a:lnTo>
                <a:lnTo>
                  <a:pt x="11426329" y="728218"/>
                </a:lnTo>
                <a:lnTo>
                  <a:pt x="11447415" y="727861"/>
                </a:lnTo>
                <a:lnTo>
                  <a:pt x="11447390" y="728007"/>
                </a:lnTo>
                <a:lnTo>
                  <a:pt x="11457554" y="725410"/>
                </a:lnTo>
                <a:cubicBezTo>
                  <a:pt x="11468613" y="730175"/>
                  <a:pt x="11477723" y="741991"/>
                  <a:pt x="11481851" y="754928"/>
                </a:cubicBezTo>
                <a:lnTo>
                  <a:pt x="11480422" y="764208"/>
                </a:lnTo>
                <a:lnTo>
                  <a:pt x="11484744" y="761618"/>
                </a:lnTo>
                <a:cubicBezTo>
                  <a:pt x="11489311" y="761603"/>
                  <a:pt x="11494411" y="763397"/>
                  <a:pt x="11500211" y="767526"/>
                </a:cubicBezTo>
                <a:cubicBezTo>
                  <a:pt x="11507432" y="785998"/>
                  <a:pt x="11489743" y="823009"/>
                  <a:pt x="11477122" y="828426"/>
                </a:cubicBezTo>
                <a:cubicBezTo>
                  <a:pt x="11465767" y="825948"/>
                  <a:pt x="11462323" y="820561"/>
                  <a:pt x="11460456" y="814501"/>
                </a:cubicBezTo>
                <a:lnTo>
                  <a:pt x="11454225" y="798932"/>
                </a:lnTo>
                <a:lnTo>
                  <a:pt x="11452395" y="799578"/>
                </a:lnTo>
                <a:lnTo>
                  <a:pt x="11477001" y="846968"/>
                </a:lnTo>
                <a:cubicBezTo>
                  <a:pt x="11464568" y="854612"/>
                  <a:pt x="11477073" y="870800"/>
                  <a:pt x="11459650" y="876736"/>
                </a:cubicBezTo>
                <a:cubicBezTo>
                  <a:pt x="11453104" y="874495"/>
                  <a:pt x="11446548" y="869687"/>
                  <a:pt x="11440364" y="863074"/>
                </a:cubicBezTo>
                <a:lnTo>
                  <a:pt x="11431600" y="850500"/>
                </a:lnTo>
                <a:lnTo>
                  <a:pt x="11426342" y="874405"/>
                </a:lnTo>
                <a:cubicBezTo>
                  <a:pt x="11422044" y="881714"/>
                  <a:pt x="11415204" y="887589"/>
                  <a:pt x="11405613" y="890687"/>
                </a:cubicBezTo>
                <a:lnTo>
                  <a:pt x="11400935" y="885127"/>
                </a:lnTo>
                <a:lnTo>
                  <a:pt x="11384936" y="890458"/>
                </a:lnTo>
                <a:lnTo>
                  <a:pt x="11377800" y="888665"/>
                </a:lnTo>
                <a:lnTo>
                  <a:pt x="11373991" y="934293"/>
                </a:lnTo>
                <a:cubicBezTo>
                  <a:pt x="11377479" y="947737"/>
                  <a:pt x="11383971" y="958604"/>
                  <a:pt x="11387633" y="971388"/>
                </a:cubicBezTo>
                <a:lnTo>
                  <a:pt x="11366808" y="1008728"/>
                </a:lnTo>
                <a:lnTo>
                  <a:pt x="11366808" y="1014363"/>
                </a:lnTo>
                <a:lnTo>
                  <a:pt x="11362904" y="1015728"/>
                </a:lnTo>
                <a:lnTo>
                  <a:pt x="11360783" y="1019532"/>
                </a:lnTo>
                <a:cubicBezTo>
                  <a:pt x="11353278" y="1038237"/>
                  <a:pt x="11346317" y="1058206"/>
                  <a:pt x="11337198" y="1075276"/>
                </a:cubicBezTo>
                <a:lnTo>
                  <a:pt x="11336513" y="1075524"/>
                </a:lnTo>
                <a:lnTo>
                  <a:pt x="11338338" y="1078129"/>
                </a:lnTo>
                <a:cubicBezTo>
                  <a:pt x="11344952" y="1097089"/>
                  <a:pt x="11344980" y="1116264"/>
                  <a:pt x="11332682" y="1127732"/>
                </a:cubicBezTo>
                <a:cubicBezTo>
                  <a:pt x="11318717" y="1120273"/>
                  <a:pt x="11304796" y="1110553"/>
                  <a:pt x="11292259" y="1096647"/>
                </a:cubicBezTo>
                <a:lnTo>
                  <a:pt x="11289835" y="1092402"/>
                </a:lnTo>
                <a:lnTo>
                  <a:pt x="11281827" y="1095301"/>
                </a:lnTo>
                <a:lnTo>
                  <a:pt x="11246230" y="1108172"/>
                </a:lnTo>
                <a:lnTo>
                  <a:pt x="11248618" y="1111083"/>
                </a:lnTo>
                <a:lnTo>
                  <a:pt x="11243997" y="1111043"/>
                </a:lnTo>
                <a:lnTo>
                  <a:pt x="11248391" y="1115712"/>
                </a:lnTo>
                <a:cubicBezTo>
                  <a:pt x="11253128" y="1123327"/>
                  <a:pt x="11257556" y="1132335"/>
                  <a:pt x="11261101" y="1139540"/>
                </a:cubicBezTo>
                <a:lnTo>
                  <a:pt x="11246854" y="1154869"/>
                </a:lnTo>
                <a:lnTo>
                  <a:pt x="11255877" y="1154844"/>
                </a:lnTo>
                <a:cubicBezTo>
                  <a:pt x="11301192" y="1170662"/>
                  <a:pt x="11305403" y="1221177"/>
                  <a:pt x="11325114" y="1263976"/>
                </a:cubicBezTo>
                <a:lnTo>
                  <a:pt x="11342588" y="1289018"/>
                </a:lnTo>
                <a:lnTo>
                  <a:pt x="11340863" y="1281765"/>
                </a:lnTo>
                <a:cubicBezTo>
                  <a:pt x="11337795" y="1262503"/>
                  <a:pt x="11338422" y="1243948"/>
                  <a:pt x="11350152" y="1231892"/>
                </a:cubicBezTo>
                <a:lnTo>
                  <a:pt x="11364670" y="1249382"/>
                </a:lnTo>
                <a:lnTo>
                  <a:pt x="11363975" y="1256545"/>
                </a:lnTo>
                <a:lnTo>
                  <a:pt x="11370540" y="1268308"/>
                </a:lnTo>
                <a:lnTo>
                  <a:pt x="11373294" y="1279615"/>
                </a:lnTo>
                <a:cubicBezTo>
                  <a:pt x="11374435" y="1299751"/>
                  <a:pt x="11368456" y="1321316"/>
                  <a:pt x="11353746" y="1335908"/>
                </a:cubicBezTo>
                <a:lnTo>
                  <a:pt x="11346370" y="1304913"/>
                </a:lnTo>
                <a:lnTo>
                  <a:pt x="11326040" y="1313029"/>
                </a:lnTo>
                <a:cubicBezTo>
                  <a:pt x="11319501" y="1313742"/>
                  <a:pt x="11313811" y="1312581"/>
                  <a:pt x="11308785" y="1309922"/>
                </a:cubicBezTo>
                <a:lnTo>
                  <a:pt x="11298158" y="1297114"/>
                </a:lnTo>
                <a:lnTo>
                  <a:pt x="11296207" y="1301004"/>
                </a:lnTo>
                <a:cubicBezTo>
                  <a:pt x="11285047" y="1315030"/>
                  <a:pt x="11268415" y="1323621"/>
                  <a:pt x="11251835" y="1316825"/>
                </a:cubicBezTo>
                <a:cubicBezTo>
                  <a:pt x="11243886" y="1302552"/>
                  <a:pt x="11246201" y="1284607"/>
                  <a:pt x="11252973" y="1268564"/>
                </a:cubicBezTo>
                <a:lnTo>
                  <a:pt x="11272296" y="1243003"/>
                </a:lnTo>
                <a:lnTo>
                  <a:pt x="11257698" y="1200170"/>
                </a:lnTo>
                <a:cubicBezTo>
                  <a:pt x="11252136" y="1186621"/>
                  <a:pt x="11245615" y="1174685"/>
                  <a:pt x="11237132" y="1166422"/>
                </a:cubicBezTo>
                <a:lnTo>
                  <a:pt x="11241379" y="1160759"/>
                </a:lnTo>
                <a:lnTo>
                  <a:pt x="11227296" y="1175913"/>
                </a:lnTo>
                <a:cubicBezTo>
                  <a:pt x="11220212" y="1161499"/>
                  <a:pt x="11217909" y="1148724"/>
                  <a:pt x="11219344" y="1136480"/>
                </a:cubicBezTo>
                <a:lnTo>
                  <a:pt x="11228025" y="1114757"/>
                </a:lnTo>
                <a:lnTo>
                  <a:pt x="11226455" y="1115322"/>
                </a:lnTo>
                <a:cubicBezTo>
                  <a:pt x="11212779" y="1096239"/>
                  <a:pt x="11189205" y="1086028"/>
                  <a:pt x="11167746" y="1073295"/>
                </a:cubicBezTo>
                <a:lnTo>
                  <a:pt x="11152740" y="1061736"/>
                </a:lnTo>
                <a:lnTo>
                  <a:pt x="11148164" y="1068652"/>
                </a:lnTo>
                <a:lnTo>
                  <a:pt x="11143172" y="1054366"/>
                </a:lnTo>
                <a:lnTo>
                  <a:pt x="11138647" y="1050883"/>
                </a:lnTo>
                <a:cubicBezTo>
                  <a:pt x="11130477" y="1041829"/>
                  <a:pt x="11124339" y="1030723"/>
                  <a:pt x="11121732" y="1016134"/>
                </a:cubicBezTo>
                <a:lnTo>
                  <a:pt x="11125304" y="987910"/>
                </a:lnTo>
                <a:lnTo>
                  <a:pt x="11122654" y="989698"/>
                </a:lnTo>
                <a:cubicBezTo>
                  <a:pt x="11120008" y="992491"/>
                  <a:pt x="11118189" y="996446"/>
                  <a:pt x="11118158" y="1003056"/>
                </a:cubicBezTo>
                <a:lnTo>
                  <a:pt x="11100505" y="993015"/>
                </a:lnTo>
                <a:lnTo>
                  <a:pt x="11087345" y="991148"/>
                </a:lnTo>
                <a:lnTo>
                  <a:pt x="11082389" y="985198"/>
                </a:lnTo>
                <a:lnTo>
                  <a:pt x="11062283" y="981565"/>
                </a:lnTo>
                <a:cubicBezTo>
                  <a:pt x="11053695" y="980852"/>
                  <a:pt x="11045246" y="980469"/>
                  <a:pt x="11036594" y="978765"/>
                </a:cubicBezTo>
                <a:lnTo>
                  <a:pt x="11011503" y="968749"/>
                </a:lnTo>
                <a:lnTo>
                  <a:pt x="11016466" y="975774"/>
                </a:lnTo>
                <a:cubicBezTo>
                  <a:pt x="11019534" y="979623"/>
                  <a:pt x="11021833" y="982191"/>
                  <a:pt x="11021833" y="982191"/>
                </a:cubicBezTo>
                <a:cubicBezTo>
                  <a:pt x="11021833" y="982191"/>
                  <a:pt x="11046372" y="982191"/>
                  <a:pt x="11058644" y="1023250"/>
                </a:cubicBezTo>
                <a:lnTo>
                  <a:pt x="11070913" y="1023253"/>
                </a:lnTo>
                <a:cubicBezTo>
                  <a:pt x="11095452" y="1064310"/>
                  <a:pt x="11058643" y="1064313"/>
                  <a:pt x="11107723" y="1105371"/>
                </a:cubicBezTo>
                <a:lnTo>
                  <a:pt x="11108918" y="1112458"/>
                </a:lnTo>
                <a:lnTo>
                  <a:pt x="11125231" y="1123156"/>
                </a:lnTo>
                <a:lnTo>
                  <a:pt x="11124142" y="1152880"/>
                </a:lnTo>
                <a:lnTo>
                  <a:pt x="11131881" y="1163118"/>
                </a:lnTo>
                <a:lnTo>
                  <a:pt x="11131961" y="1168284"/>
                </a:lnTo>
                <a:lnTo>
                  <a:pt x="11138610" y="1171231"/>
                </a:lnTo>
                <a:lnTo>
                  <a:pt x="11141275" y="1164396"/>
                </a:lnTo>
                <a:cubicBezTo>
                  <a:pt x="11144148" y="1159264"/>
                  <a:pt x="11146835" y="1156695"/>
                  <a:pt x="11149134" y="1156696"/>
                </a:cubicBezTo>
                <a:cubicBezTo>
                  <a:pt x="11151434" y="1156695"/>
                  <a:pt x="11153352" y="1159263"/>
                  <a:pt x="11154695" y="1164397"/>
                </a:cubicBezTo>
                <a:lnTo>
                  <a:pt x="11156022" y="1178953"/>
                </a:lnTo>
                <a:lnTo>
                  <a:pt x="11160942" y="1181135"/>
                </a:lnTo>
                <a:cubicBezTo>
                  <a:pt x="11159170" y="1196387"/>
                  <a:pt x="11153434" y="1203786"/>
                  <a:pt x="11144864" y="1205997"/>
                </a:cubicBezTo>
                <a:lnTo>
                  <a:pt x="11144385" y="1205908"/>
                </a:lnTo>
                <a:lnTo>
                  <a:pt x="11144341" y="1211235"/>
                </a:lnTo>
                <a:cubicBezTo>
                  <a:pt x="11143765" y="1228558"/>
                  <a:pt x="11141466" y="1228557"/>
                  <a:pt x="11132263" y="1228557"/>
                </a:cubicBezTo>
                <a:cubicBezTo>
                  <a:pt x="11132263" y="1228557"/>
                  <a:pt x="11132263" y="1228557"/>
                  <a:pt x="11132263" y="1211235"/>
                </a:cubicBezTo>
                <a:lnTo>
                  <a:pt x="11132263" y="1203619"/>
                </a:lnTo>
                <a:lnTo>
                  <a:pt x="11125330" y="1202308"/>
                </a:lnTo>
                <a:lnTo>
                  <a:pt x="11124035" y="1205285"/>
                </a:lnTo>
                <a:lnTo>
                  <a:pt x="11124593" y="1208027"/>
                </a:lnTo>
                <a:cubicBezTo>
                  <a:pt x="11125362" y="1213160"/>
                  <a:pt x="11125745" y="1218293"/>
                  <a:pt x="11125171" y="1222141"/>
                </a:cubicBezTo>
                <a:lnTo>
                  <a:pt x="11124773" y="1222636"/>
                </a:lnTo>
                <a:lnTo>
                  <a:pt x="11131908" y="1228557"/>
                </a:lnTo>
                <a:lnTo>
                  <a:pt x="11132263" y="1228557"/>
                </a:lnTo>
                <a:lnTo>
                  <a:pt x="11143000" y="1228558"/>
                </a:lnTo>
                <a:lnTo>
                  <a:pt x="11144534" y="1228557"/>
                </a:lnTo>
                <a:cubicBezTo>
                  <a:pt x="11138400" y="1249087"/>
                  <a:pt x="11141466" y="1259354"/>
                  <a:pt x="11142998" y="1264487"/>
                </a:cubicBezTo>
                <a:lnTo>
                  <a:pt x="11138017" y="1266869"/>
                </a:lnTo>
                <a:lnTo>
                  <a:pt x="11138195" y="1269620"/>
                </a:lnTo>
                <a:lnTo>
                  <a:pt x="11144534" y="1269620"/>
                </a:lnTo>
                <a:cubicBezTo>
                  <a:pt x="11144534" y="1310681"/>
                  <a:pt x="11144534" y="1310681"/>
                  <a:pt x="11132263" y="1310681"/>
                </a:cubicBezTo>
                <a:cubicBezTo>
                  <a:pt x="11132263" y="1310681"/>
                  <a:pt x="11119993" y="1310678"/>
                  <a:pt x="11119993" y="1310678"/>
                </a:cubicBezTo>
                <a:cubicBezTo>
                  <a:pt x="11107723" y="1310681"/>
                  <a:pt x="11107723" y="1310681"/>
                  <a:pt x="11107723" y="1310681"/>
                </a:cubicBezTo>
                <a:cubicBezTo>
                  <a:pt x="11095452" y="1269620"/>
                  <a:pt x="11095452" y="1269620"/>
                  <a:pt x="11095452" y="1269620"/>
                </a:cubicBezTo>
                <a:lnTo>
                  <a:pt x="11107723" y="1269617"/>
                </a:lnTo>
                <a:lnTo>
                  <a:pt x="11104456" y="1247152"/>
                </a:lnTo>
                <a:lnTo>
                  <a:pt x="11095609" y="1245031"/>
                </a:lnTo>
                <a:lnTo>
                  <a:pt x="11081374" y="1254127"/>
                </a:lnTo>
                <a:cubicBezTo>
                  <a:pt x="11058415" y="1262523"/>
                  <a:pt x="11030923" y="1263064"/>
                  <a:pt x="11009923" y="1259534"/>
                </a:cubicBezTo>
                <a:lnTo>
                  <a:pt x="11023321" y="1239613"/>
                </a:lnTo>
                <a:lnTo>
                  <a:pt x="11013029" y="1237981"/>
                </a:lnTo>
                <a:cubicBezTo>
                  <a:pt x="11007132" y="1235211"/>
                  <a:pt x="11001344" y="1231083"/>
                  <a:pt x="10995707" y="1225066"/>
                </a:cubicBezTo>
                <a:cubicBezTo>
                  <a:pt x="11000722" y="1213694"/>
                  <a:pt x="11014593" y="1206293"/>
                  <a:pt x="11031978" y="1202930"/>
                </a:cubicBezTo>
                <a:lnTo>
                  <a:pt x="11072396" y="1204405"/>
                </a:lnTo>
                <a:lnTo>
                  <a:pt x="11070913" y="1192629"/>
                </a:lnTo>
                <a:cubicBezTo>
                  <a:pt x="11070913" y="1187495"/>
                  <a:pt x="11070913" y="1187495"/>
                  <a:pt x="11058644" y="1187495"/>
                </a:cubicBezTo>
                <a:lnTo>
                  <a:pt x="11057023" y="1186318"/>
                </a:lnTo>
                <a:lnTo>
                  <a:pt x="11054408" y="1188087"/>
                </a:lnTo>
                <a:lnTo>
                  <a:pt x="11054539" y="1184510"/>
                </a:lnTo>
                <a:lnTo>
                  <a:pt x="11049824" y="1181081"/>
                </a:lnTo>
                <a:cubicBezTo>
                  <a:pt x="11048673" y="1169533"/>
                  <a:pt x="11064777" y="1146436"/>
                  <a:pt x="11046372" y="1146436"/>
                </a:cubicBezTo>
                <a:lnTo>
                  <a:pt x="11034103" y="1146435"/>
                </a:lnTo>
                <a:cubicBezTo>
                  <a:pt x="11034103" y="1146435"/>
                  <a:pt x="11034103" y="1146435"/>
                  <a:pt x="11034103" y="1187497"/>
                </a:cubicBezTo>
                <a:cubicBezTo>
                  <a:pt x="11021833" y="1187495"/>
                  <a:pt x="11021833" y="1187495"/>
                  <a:pt x="11021833" y="1187495"/>
                </a:cubicBezTo>
                <a:cubicBezTo>
                  <a:pt x="11021833" y="1187495"/>
                  <a:pt x="11009564" y="1187495"/>
                  <a:pt x="11009564" y="1187495"/>
                </a:cubicBezTo>
                <a:cubicBezTo>
                  <a:pt x="11009564" y="1187495"/>
                  <a:pt x="11021833" y="1187495"/>
                  <a:pt x="11021833" y="1146436"/>
                </a:cubicBezTo>
                <a:lnTo>
                  <a:pt x="11009564" y="1146435"/>
                </a:lnTo>
                <a:cubicBezTo>
                  <a:pt x="10985025" y="1146436"/>
                  <a:pt x="10985025" y="1146436"/>
                  <a:pt x="10997294" y="1105371"/>
                </a:cubicBezTo>
                <a:lnTo>
                  <a:pt x="10985025" y="1105373"/>
                </a:lnTo>
                <a:cubicBezTo>
                  <a:pt x="10972751" y="1105373"/>
                  <a:pt x="10972751" y="1105373"/>
                  <a:pt x="10972751" y="1105373"/>
                </a:cubicBezTo>
                <a:cubicBezTo>
                  <a:pt x="10972751" y="1105373"/>
                  <a:pt x="11009564" y="1064313"/>
                  <a:pt x="11021833" y="1064310"/>
                </a:cubicBezTo>
                <a:cubicBezTo>
                  <a:pt x="11009563" y="1064311"/>
                  <a:pt x="11012631" y="1064313"/>
                  <a:pt x="11015699" y="1064313"/>
                </a:cubicBezTo>
                <a:lnTo>
                  <a:pt x="11009564" y="1064313"/>
                </a:lnTo>
                <a:lnTo>
                  <a:pt x="10968153" y="1064310"/>
                </a:lnTo>
                <a:lnTo>
                  <a:pt x="10960482" y="1064313"/>
                </a:lnTo>
                <a:lnTo>
                  <a:pt x="10948214" y="1064310"/>
                </a:lnTo>
                <a:cubicBezTo>
                  <a:pt x="10954348" y="1043781"/>
                  <a:pt x="10948214" y="1033516"/>
                  <a:pt x="10940545" y="1023253"/>
                </a:cubicBezTo>
                <a:lnTo>
                  <a:pt x="10934807" y="1014789"/>
                </a:lnTo>
                <a:lnTo>
                  <a:pt x="10932708" y="1025613"/>
                </a:lnTo>
                <a:lnTo>
                  <a:pt x="10919869" y="1062720"/>
                </a:lnTo>
                <a:lnTo>
                  <a:pt x="10923673" y="1064310"/>
                </a:lnTo>
                <a:cubicBezTo>
                  <a:pt x="10935943" y="1105373"/>
                  <a:pt x="10911404" y="1105373"/>
                  <a:pt x="10911404" y="1105373"/>
                </a:cubicBezTo>
                <a:cubicBezTo>
                  <a:pt x="10911404" y="1105373"/>
                  <a:pt x="10948214" y="1146436"/>
                  <a:pt x="10935945" y="1146435"/>
                </a:cubicBezTo>
                <a:cubicBezTo>
                  <a:pt x="10935945" y="1146435"/>
                  <a:pt x="10948214" y="1146436"/>
                  <a:pt x="10960484" y="1187495"/>
                </a:cubicBezTo>
                <a:cubicBezTo>
                  <a:pt x="10960484" y="1187495"/>
                  <a:pt x="10935945" y="1187495"/>
                  <a:pt x="10935945" y="1187495"/>
                </a:cubicBezTo>
                <a:cubicBezTo>
                  <a:pt x="10935945" y="1187495"/>
                  <a:pt x="10937670" y="1193271"/>
                  <a:pt x="10940472" y="1200489"/>
                </a:cubicBezTo>
                <a:lnTo>
                  <a:pt x="10943034" y="1205530"/>
                </a:lnTo>
                <a:lnTo>
                  <a:pt x="10948246" y="1205544"/>
                </a:lnTo>
                <a:lnTo>
                  <a:pt x="10961144" y="1225975"/>
                </a:lnTo>
                <a:lnTo>
                  <a:pt x="10984366" y="1217337"/>
                </a:lnTo>
                <a:lnTo>
                  <a:pt x="10982546" y="1254866"/>
                </a:lnTo>
                <a:lnTo>
                  <a:pt x="10988158" y="1252892"/>
                </a:lnTo>
                <a:cubicBezTo>
                  <a:pt x="10991617" y="1254184"/>
                  <a:pt x="10995222" y="1257056"/>
                  <a:pt x="10998870" y="1261866"/>
                </a:cubicBezTo>
                <a:lnTo>
                  <a:pt x="11002121" y="1297656"/>
                </a:lnTo>
                <a:lnTo>
                  <a:pt x="11011696" y="1307712"/>
                </a:lnTo>
                <a:cubicBezTo>
                  <a:pt x="11020683" y="1320944"/>
                  <a:pt x="11026435" y="1336344"/>
                  <a:pt x="11021833" y="1351742"/>
                </a:cubicBezTo>
                <a:cubicBezTo>
                  <a:pt x="11070913" y="1351742"/>
                  <a:pt x="11058644" y="1392804"/>
                  <a:pt x="11058644" y="1392804"/>
                </a:cubicBezTo>
                <a:cubicBezTo>
                  <a:pt x="11058644" y="1392804"/>
                  <a:pt x="11058644" y="1392804"/>
                  <a:pt x="11070913" y="1392804"/>
                </a:cubicBezTo>
                <a:cubicBezTo>
                  <a:pt x="11095452" y="1392804"/>
                  <a:pt x="11107723" y="1392802"/>
                  <a:pt x="11119993" y="1392804"/>
                </a:cubicBezTo>
                <a:cubicBezTo>
                  <a:pt x="11119993" y="1392804"/>
                  <a:pt x="11116925" y="1403069"/>
                  <a:pt x="11115391" y="1413333"/>
                </a:cubicBezTo>
                <a:lnTo>
                  <a:pt x="11115302" y="1415499"/>
                </a:lnTo>
                <a:lnTo>
                  <a:pt x="11122632" y="1414059"/>
                </a:lnTo>
                <a:lnTo>
                  <a:pt x="11121384" y="1386594"/>
                </a:lnTo>
                <a:cubicBezTo>
                  <a:pt x="11121788" y="1375605"/>
                  <a:pt x="11123613" y="1366036"/>
                  <a:pt x="11128282" y="1359304"/>
                </a:cubicBezTo>
                <a:cubicBezTo>
                  <a:pt x="11142084" y="1357900"/>
                  <a:pt x="11154500" y="1360807"/>
                  <a:pt x="11164276" y="1368676"/>
                </a:cubicBezTo>
                <a:cubicBezTo>
                  <a:pt x="11174054" y="1376545"/>
                  <a:pt x="11181195" y="1389371"/>
                  <a:pt x="11184444" y="1407807"/>
                </a:cubicBezTo>
                <a:lnTo>
                  <a:pt x="11175303" y="1418147"/>
                </a:lnTo>
                <a:lnTo>
                  <a:pt x="11198407" y="1425595"/>
                </a:lnTo>
                <a:cubicBezTo>
                  <a:pt x="11214485" y="1434426"/>
                  <a:pt x="11228814" y="1446164"/>
                  <a:pt x="11238864" y="1459463"/>
                </a:cubicBezTo>
                <a:lnTo>
                  <a:pt x="11239978" y="1462724"/>
                </a:lnTo>
                <a:lnTo>
                  <a:pt x="11248417" y="1432045"/>
                </a:lnTo>
                <a:cubicBezTo>
                  <a:pt x="11279738" y="1378942"/>
                  <a:pt x="11321810" y="1346618"/>
                  <a:pt x="11367281" y="1331739"/>
                </a:cubicBezTo>
                <a:lnTo>
                  <a:pt x="11403771" y="1326693"/>
                </a:lnTo>
                <a:lnTo>
                  <a:pt x="11409070" y="1316154"/>
                </a:lnTo>
                <a:cubicBezTo>
                  <a:pt x="11420360" y="1320005"/>
                  <a:pt x="11425808" y="1310910"/>
                  <a:pt x="11437096" y="1314761"/>
                </a:cubicBezTo>
                <a:lnTo>
                  <a:pt x="11434849" y="1322395"/>
                </a:lnTo>
                <a:lnTo>
                  <a:pt x="11437116" y="1322082"/>
                </a:lnTo>
                <a:cubicBezTo>
                  <a:pt x="11460631" y="1322948"/>
                  <a:pt x="11484073" y="1327754"/>
                  <a:pt x="11506526" y="1336090"/>
                </a:cubicBezTo>
                <a:lnTo>
                  <a:pt x="11519952" y="1344060"/>
                </a:lnTo>
                <a:lnTo>
                  <a:pt x="11526091" y="1336613"/>
                </a:lnTo>
                <a:lnTo>
                  <a:pt x="11526691" y="1348063"/>
                </a:lnTo>
                <a:lnTo>
                  <a:pt x="11581500" y="1380609"/>
                </a:lnTo>
                <a:lnTo>
                  <a:pt x="11628100" y="1438490"/>
                </a:lnTo>
                <a:lnTo>
                  <a:pt x="11636506" y="1401244"/>
                </a:lnTo>
                <a:lnTo>
                  <a:pt x="11644687" y="1378012"/>
                </a:lnTo>
                <a:lnTo>
                  <a:pt x="11640661" y="1368195"/>
                </a:lnTo>
                <a:lnTo>
                  <a:pt x="11636224" y="1367401"/>
                </a:lnTo>
                <a:cubicBezTo>
                  <a:pt x="11619675" y="1366723"/>
                  <a:pt x="11603463" y="1367368"/>
                  <a:pt x="11585431" y="1365827"/>
                </a:cubicBezTo>
                <a:cubicBezTo>
                  <a:pt x="11582722" y="1355285"/>
                  <a:pt x="11584584" y="1342922"/>
                  <a:pt x="11594235" y="1321651"/>
                </a:cubicBezTo>
                <a:cubicBezTo>
                  <a:pt x="11608585" y="1333370"/>
                  <a:pt x="11618030" y="1331516"/>
                  <a:pt x="11625862" y="1325811"/>
                </a:cubicBezTo>
                <a:lnTo>
                  <a:pt x="11633064" y="1319595"/>
                </a:lnTo>
                <a:lnTo>
                  <a:pt x="11629118" y="1291692"/>
                </a:lnTo>
                <a:lnTo>
                  <a:pt x="11634962" y="1238840"/>
                </a:lnTo>
                <a:lnTo>
                  <a:pt x="11621948" y="1234854"/>
                </a:lnTo>
                <a:lnTo>
                  <a:pt x="11621749" y="1220854"/>
                </a:lnTo>
                <a:lnTo>
                  <a:pt x="11591116" y="1200384"/>
                </a:lnTo>
                <a:lnTo>
                  <a:pt x="11570366" y="1176391"/>
                </a:lnTo>
                <a:lnTo>
                  <a:pt x="11568304" y="1198052"/>
                </a:lnTo>
                <a:cubicBezTo>
                  <a:pt x="11554182" y="1207607"/>
                  <a:pt x="11544103" y="1192623"/>
                  <a:pt x="11532729" y="1191599"/>
                </a:cubicBezTo>
                <a:cubicBezTo>
                  <a:pt x="11533645" y="1174629"/>
                  <a:pt x="11541419" y="1165281"/>
                  <a:pt x="11549827" y="1162479"/>
                </a:cubicBezTo>
                <a:lnTo>
                  <a:pt x="11565996" y="1170340"/>
                </a:lnTo>
                <a:lnTo>
                  <a:pt x="11560451" y="1160280"/>
                </a:lnTo>
                <a:lnTo>
                  <a:pt x="11558659" y="1157822"/>
                </a:lnTo>
                <a:lnTo>
                  <a:pt x="11558866" y="1157402"/>
                </a:lnTo>
                <a:lnTo>
                  <a:pt x="11534258" y="1112748"/>
                </a:lnTo>
                <a:lnTo>
                  <a:pt x="11532861" y="1110738"/>
                </a:lnTo>
                <a:lnTo>
                  <a:pt x="11531050" y="1110062"/>
                </a:lnTo>
                <a:lnTo>
                  <a:pt x="11528889" y="1113876"/>
                </a:lnTo>
                <a:cubicBezTo>
                  <a:pt x="11521506" y="1122716"/>
                  <a:pt x="11511333" y="1128479"/>
                  <a:pt x="11501562" y="1127750"/>
                </a:cubicBezTo>
                <a:cubicBezTo>
                  <a:pt x="11495045" y="1127266"/>
                  <a:pt x="11488707" y="1123895"/>
                  <a:pt x="11483490" y="1116634"/>
                </a:cubicBezTo>
                <a:cubicBezTo>
                  <a:pt x="11482565" y="1108898"/>
                  <a:pt x="11485093" y="1099274"/>
                  <a:pt x="11489761" y="1089410"/>
                </a:cubicBezTo>
                <a:lnTo>
                  <a:pt x="11496765" y="1078928"/>
                </a:lnTo>
                <a:lnTo>
                  <a:pt x="11496350" y="1073680"/>
                </a:lnTo>
                <a:cubicBezTo>
                  <a:pt x="11503414" y="1056688"/>
                  <a:pt x="11523807" y="1040490"/>
                  <a:pt x="11537477" y="1040492"/>
                </a:cubicBezTo>
                <a:lnTo>
                  <a:pt x="11545118" y="1043947"/>
                </a:lnTo>
                <a:lnTo>
                  <a:pt x="11577096" y="1018996"/>
                </a:lnTo>
                <a:cubicBezTo>
                  <a:pt x="11600899" y="1003855"/>
                  <a:pt x="11625143" y="994029"/>
                  <a:pt x="11649752" y="996279"/>
                </a:cubicBezTo>
                <a:lnTo>
                  <a:pt x="11692506" y="1015724"/>
                </a:lnTo>
                <a:lnTo>
                  <a:pt x="11703781" y="1012683"/>
                </a:lnTo>
                <a:cubicBezTo>
                  <a:pt x="11717558" y="1015766"/>
                  <a:pt x="11729507" y="1037433"/>
                  <a:pt x="11742432" y="1056135"/>
                </a:cubicBezTo>
                <a:lnTo>
                  <a:pt x="11725893" y="1068648"/>
                </a:lnTo>
                <a:lnTo>
                  <a:pt x="11730597" y="1077500"/>
                </a:lnTo>
                <a:lnTo>
                  <a:pt x="11726282" y="1113018"/>
                </a:lnTo>
                <a:lnTo>
                  <a:pt x="11730510" y="1110573"/>
                </a:lnTo>
                <a:lnTo>
                  <a:pt x="11793929" y="1084643"/>
                </a:lnTo>
                <a:lnTo>
                  <a:pt x="11769248" y="1053324"/>
                </a:lnTo>
                <a:cubicBezTo>
                  <a:pt x="11734791" y="1020985"/>
                  <a:pt x="11694756" y="1006341"/>
                  <a:pt x="11680721" y="965141"/>
                </a:cubicBezTo>
                <a:cubicBezTo>
                  <a:pt x="11671667" y="937607"/>
                  <a:pt x="11667070" y="910591"/>
                  <a:pt x="11666242" y="884639"/>
                </a:cubicBezTo>
                <a:lnTo>
                  <a:pt x="11672091" y="831410"/>
                </a:lnTo>
                <a:lnTo>
                  <a:pt x="11661585" y="828260"/>
                </a:lnTo>
                <a:lnTo>
                  <a:pt x="11630913" y="842408"/>
                </a:lnTo>
                <a:lnTo>
                  <a:pt x="11631952" y="843590"/>
                </a:lnTo>
                <a:lnTo>
                  <a:pt x="11629246" y="846378"/>
                </a:lnTo>
                <a:lnTo>
                  <a:pt x="11628957" y="858524"/>
                </a:lnTo>
                <a:cubicBezTo>
                  <a:pt x="11625392" y="874572"/>
                  <a:pt x="11620209" y="891763"/>
                  <a:pt x="11618264" y="906677"/>
                </a:cubicBezTo>
                <a:lnTo>
                  <a:pt x="11606065" y="896864"/>
                </a:lnTo>
                <a:lnTo>
                  <a:pt x="11612321" y="914276"/>
                </a:lnTo>
                <a:cubicBezTo>
                  <a:pt x="11613286" y="931540"/>
                  <a:pt x="11608153" y="947408"/>
                  <a:pt x="11592462" y="952471"/>
                </a:cubicBezTo>
                <a:lnTo>
                  <a:pt x="11594843" y="887836"/>
                </a:lnTo>
                <a:lnTo>
                  <a:pt x="11571442" y="869011"/>
                </a:lnTo>
                <a:cubicBezTo>
                  <a:pt x="11562250" y="851357"/>
                  <a:pt x="11560164" y="830750"/>
                  <a:pt x="11567246" y="813655"/>
                </a:cubicBezTo>
                <a:lnTo>
                  <a:pt x="11579110" y="801531"/>
                </a:lnTo>
                <a:lnTo>
                  <a:pt x="11484346" y="724320"/>
                </a:lnTo>
                <a:lnTo>
                  <a:pt x="11479351" y="656893"/>
                </a:lnTo>
                <a:lnTo>
                  <a:pt x="11438488" y="650646"/>
                </a:lnTo>
                <a:cubicBezTo>
                  <a:pt x="11420948" y="630052"/>
                  <a:pt x="11409289" y="610336"/>
                  <a:pt x="11401157" y="591102"/>
                </a:cubicBezTo>
                <a:lnTo>
                  <a:pt x="11396219" y="573817"/>
                </a:lnTo>
                <a:lnTo>
                  <a:pt x="11392353" y="580714"/>
                </a:lnTo>
                <a:cubicBezTo>
                  <a:pt x="11385004" y="574714"/>
                  <a:pt x="11380325" y="587845"/>
                  <a:pt x="11372447" y="578018"/>
                </a:cubicBezTo>
                <a:lnTo>
                  <a:pt x="11386234" y="538879"/>
                </a:lnTo>
                <a:lnTo>
                  <a:pt x="11384975" y="534474"/>
                </a:lnTo>
                <a:lnTo>
                  <a:pt x="11379194" y="499249"/>
                </a:lnTo>
                <a:lnTo>
                  <a:pt x="11368046" y="504766"/>
                </a:lnTo>
                <a:cubicBezTo>
                  <a:pt x="11353095" y="514744"/>
                  <a:pt x="11339096" y="525672"/>
                  <a:pt x="11322413" y="535835"/>
                </a:cubicBezTo>
                <a:cubicBezTo>
                  <a:pt x="11314825" y="528255"/>
                  <a:pt x="11310377" y="516149"/>
                  <a:pt x="11308416" y="491194"/>
                </a:cubicBezTo>
                <a:cubicBezTo>
                  <a:pt x="11345313" y="493558"/>
                  <a:pt x="11338124" y="460507"/>
                  <a:pt x="11348452" y="443878"/>
                </a:cubicBezTo>
                <a:lnTo>
                  <a:pt x="11363822" y="436185"/>
                </a:lnTo>
                <a:lnTo>
                  <a:pt x="11359409" y="420586"/>
                </a:lnTo>
                <a:lnTo>
                  <a:pt x="11429173" y="407908"/>
                </a:lnTo>
                <a:lnTo>
                  <a:pt x="11429137" y="407604"/>
                </a:lnTo>
                <a:cubicBezTo>
                  <a:pt x="11427653" y="399358"/>
                  <a:pt x="11426725" y="391777"/>
                  <a:pt x="11429641" y="388048"/>
                </a:cubicBezTo>
                <a:cubicBezTo>
                  <a:pt x="11431587" y="385568"/>
                  <a:pt x="11435241" y="384796"/>
                  <a:pt x="11441578" y="386692"/>
                </a:cubicBezTo>
                <a:lnTo>
                  <a:pt x="11447844" y="404515"/>
                </a:lnTo>
                <a:lnTo>
                  <a:pt x="11457803" y="402703"/>
                </a:lnTo>
                <a:cubicBezTo>
                  <a:pt x="11473912" y="401504"/>
                  <a:pt x="11489664" y="401798"/>
                  <a:pt x="11504740" y="404485"/>
                </a:cubicBezTo>
                <a:lnTo>
                  <a:pt x="11535135" y="415917"/>
                </a:lnTo>
                <a:lnTo>
                  <a:pt x="11553273" y="397618"/>
                </a:lnTo>
                <a:lnTo>
                  <a:pt x="11498342" y="373728"/>
                </a:lnTo>
                <a:cubicBezTo>
                  <a:pt x="11508055" y="356675"/>
                  <a:pt x="11503539" y="340085"/>
                  <a:pt x="11522815" y="317135"/>
                </a:cubicBezTo>
                <a:lnTo>
                  <a:pt x="11544436" y="329025"/>
                </a:lnTo>
                <a:lnTo>
                  <a:pt x="11544781" y="327751"/>
                </a:lnTo>
                <a:cubicBezTo>
                  <a:pt x="11543958" y="323604"/>
                  <a:pt x="11540796" y="320058"/>
                  <a:pt x="11535025" y="315738"/>
                </a:cubicBezTo>
                <a:cubicBezTo>
                  <a:pt x="11541272" y="303955"/>
                  <a:pt x="11548756" y="298387"/>
                  <a:pt x="11555972" y="297254"/>
                </a:cubicBezTo>
                <a:cubicBezTo>
                  <a:pt x="11572207" y="294698"/>
                  <a:pt x="11587079" y="314563"/>
                  <a:pt x="11583422" y="336451"/>
                </a:cubicBezTo>
                <a:lnTo>
                  <a:pt x="11578099" y="347536"/>
                </a:lnTo>
                <a:lnTo>
                  <a:pt x="11579811" y="348476"/>
                </a:lnTo>
                <a:lnTo>
                  <a:pt x="11621873" y="367489"/>
                </a:lnTo>
                <a:lnTo>
                  <a:pt x="11632224" y="362727"/>
                </a:lnTo>
                <a:cubicBezTo>
                  <a:pt x="11654009" y="356865"/>
                  <a:pt x="11676266" y="354768"/>
                  <a:pt x="11698092" y="356299"/>
                </a:cubicBezTo>
                <a:cubicBezTo>
                  <a:pt x="11750471" y="359971"/>
                  <a:pt x="11800357" y="384548"/>
                  <a:pt x="11835250" y="428162"/>
                </a:cubicBezTo>
                <a:cubicBezTo>
                  <a:pt x="11873719" y="472140"/>
                  <a:pt x="11887522" y="524683"/>
                  <a:pt x="11883538" y="578781"/>
                </a:cubicBezTo>
                <a:lnTo>
                  <a:pt x="11868312" y="645960"/>
                </a:lnTo>
                <a:lnTo>
                  <a:pt x="11874576" y="645044"/>
                </a:lnTo>
                <a:lnTo>
                  <a:pt x="11925703" y="659765"/>
                </a:lnTo>
                <a:lnTo>
                  <a:pt x="11941105" y="651344"/>
                </a:lnTo>
                <a:cubicBezTo>
                  <a:pt x="11948650" y="649471"/>
                  <a:pt x="11955966" y="648279"/>
                  <a:pt x="11963466" y="642435"/>
                </a:cubicBezTo>
                <a:cubicBezTo>
                  <a:pt x="11972615" y="656355"/>
                  <a:pt x="11974633" y="666816"/>
                  <a:pt x="11971433" y="676321"/>
                </a:cubicBezTo>
                <a:lnTo>
                  <a:pt x="11963696" y="685677"/>
                </a:lnTo>
                <a:lnTo>
                  <a:pt x="11990458" y="711189"/>
                </a:lnTo>
                <a:cubicBezTo>
                  <a:pt x="12004049" y="730674"/>
                  <a:pt x="12014847" y="753596"/>
                  <a:pt x="12022947" y="778749"/>
                </a:cubicBezTo>
                <a:lnTo>
                  <a:pt x="12035863" y="842872"/>
                </a:lnTo>
                <a:lnTo>
                  <a:pt x="12037589" y="844095"/>
                </a:lnTo>
                <a:lnTo>
                  <a:pt x="12036455" y="845799"/>
                </a:lnTo>
                <a:lnTo>
                  <a:pt x="12039256" y="859706"/>
                </a:lnTo>
                <a:lnTo>
                  <a:pt x="12037172" y="959909"/>
                </a:lnTo>
                <a:lnTo>
                  <a:pt x="12054106" y="963562"/>
                </a:lnTo>
                <a:cubicBezTo>
                  <a:pt x="12060666" y="966128"/>
                  <a:pt x="12066054" y="969103"/>
                  <a:pt x="12070681" y="971125"/>
                </a:cubicBezTo>
                <a:cubicBezTo>
                  <a:pt x="12070427" y="985792"/>
                  <a:pt x="12073343" y="996922"/>
                  <a:pt x="12073090" y="1011591"/>
                </a:cubicBezTo>
                <a:cubicBezTo>
                  <a:pt x="12065102" y="1024104"/>
                  <a:pt x="12056267" y="1029473"/>
                  <a:pt x="12048053" y="1029881"/>
                </a:cubicBezTo>
                <a:lnTo>
                  <a:pt x="12032286" y="1021386"/>
                </a:lnTo>
                <a:lnTo>
                  <a:pt x="12025423" y="1014187"/>
                </a:lnTo>
                <a:lnTo>
                  <a:pt x="12019563" y="995408"/>
                </a:lnTo>
                <a:lnTo>
                  <a:pt x="12011370" y="1004579"/>
                </a:lnTo>
                <a:lnTo>
                  <a:pt x="12020120" y="1008625"/>
                </a:lnTo>
                <a:lnTo>
                  <a:pt x="12025423" y="1014187"/>
                </a:lnTo>
                <a:lnTo>
                  <a:pt x="12026736" y="1018397"/>
                </a:lnTo>
                <a:lnTo>
                  <a:pt x="12032286" y="1021386"/>
                </a:lnTo>
                <a:lnTo>
                  <a:pt x="12034128" y="1023319"/>
                </a:lnTo>
                <a:cubicBezTo>
                  <a:pt x="12037956" y="1029245"/>
                  <a:pt x="12040856" y="1036325"/>
                  <a:pt x="12042574" y="1044947"/>
                </a:cubicBezTo>
                <a:lnTo>
                  <a:pt x="11976045" y="1037390"/>
                </a:lnTo>
                <a:lnTo>
                  <a:pt x="11911888" y="1076495"/>
                </a:lnTo>
                <a:lnTo>
                  <a:pt x="11846533" y="1086312"/>
                </a:lnTo>
                <a:lnTo>
                  <a:pt x="11861088" y="1100471"/>
                </a:lnTo>
                <a:cubicBezTo>
                  <a:pt x="11891039" y="1119960"/>
                  <a:pt x="11917351" y="1111067"/>
                  <a:pt x="11944345" y="1115153"/>
                </a:cubicBezTo>
                <a:lnTo>
                  <a:pt x="11973312" y="1170669"/>
                </a:lnTo>
                <a:lnTo>
                  <a:pt x="11974814" y="1170568"/>
                </a:lnTo>
                <a:cubicBezTo>
                  <a:pt x="11994055" y="1170798"/>
                  <a:pt x="12012759" y="1172326"/>
                  <a:pt x="12033002" y="1174129"/>
                </a:cubicBezTo>
                <a:cubicBezTo>
                  <a:pt x="12030235" y="1184748"/>
                  <a:pt x="12022394" y="1193292"/>
                  <a:pt x="12011934" y="1199335"/>
                </a:cubicBezTo>
                <a:lnTo>
                  <a:pt x="11993242" y="1204520"/>
                </a:lnTo>
                <a:lnTo>
                  <a:pt x="12033778" y="1264457"/>
                </a:lnTo>
                <a:cubicBezTo>
                  <a:pt x="12017015" y="1333891"/>
                  <a:pt x="12020339" y="1397365"/>
                  <a:pt x="12003571" y="1466795"/>
                </a:cubicBezTo>
                <a:cubicBezTo>
                  <a:pt x="11970885" y="1475747"/>
                  <a:pt x="11941883" y="1506320"/>
                  <a:pt x="11911340" y="1531851"/>
                </a:cubicBezTo>
                <a:lnTo>
                  <a:pt x="11886780" y="1547933"/>
                </a:lnTo>
                <a:lnTo>
                  <a:pt x="11891871" y="1559807"/>
                </a:lnTo>
                <a:lnTo>
                  <a:pt x="11871124" y="1558186"/>
                </a:lnTo>
                <a:lnTo>
                  <a:pt x="11863720" y="1563037"/>
                </a:lnTo>
                <a:cubicBezTo>
                  <a:pt x="11847027" y="1569951"/>
                  <a:pt x="11829295" y="1572274"/>
                  <a:pt x="11809873" y="1566678"/>
                </a:cubicBezTo>
                <a:lnTo>
                  <a:pt x="11799549" y="1556266"/>
                </a:lnTo>
                <a:lnTo>
                  <a:pt x="11796275" y="1560716"/>
                </a:lnTo>
                <a:cubicBezTo>
                  <a:pt x="11775210" y="1578963"/>
                  <a:pt x="11747538" y="1586791"/>
                  <a:pt x="11719465" y="1583853"/>
                </a:cubicBezTo>
                <a:lnTo>
                  <a:pt x="11671040" y="1567279"/>
                </a:lnTo>
                <a:lnTo>
                  <a:pt x="11648059" y="1670102"/>
                </a:lnTo>
                <a:lnTo>
                  <a:pt x="11626656" y="1699553"/>
                </a:lnTo>
                <a:lnTo>
                  <a:pt x="11637152" y="1700596"/>
                </a:lnTo>
                <a:cubicBezTo>
                  <a:pt x="11647764" y="1705293"/>
                  <a:pt x="11655915" y="1716565"/>
                  <a:pt x="11655719" y="1730987"/>
                </a:cubicBezTo>
                <a:cubicBezTo>
                  <a:pt x="11650897" y="1736915"/>
                  <a:pt x="11645992" y="1748612"/>
                  <a:pt x="11636423" y="1754693"/>
                </a:cubicBezTo>
                <a:cubicBezTo>
                  <a:pt x="11624593" y="1752200"/>
                  <a:pt x="11616364" y="1746702"/>
                  <a:pt x="11611130" y="1738943"/>
                </a:cubicBezTo>
                <a:lnTo>
                  <a:pt x="11607782" y="1725523"/>
                </a:lnTo>
                <a:lnTo>
                  <a:pt x="11581664" y="1761458"/>
                </a:lnTo>
                <a:cubicBezTo>
                  <a:pt x="11554045" y="1788440"/>
                  <a:pt x="11521747" y="1811469"/>
                  <a:pt x="11487196" y="1829075"/>
                </a:cubicBezTo>
                <a:cubicBezTo>
                  <a:pt x="11458890" y="1823657"/>
                  <a:pt x="11434187" y="1817437"/>
                  <a:pt x="11411667" y="1809093"/>
                </a:cubicBezTo>
                <a:lnTo>
                  <a:pt x="11350806" y="1777188"/>
                </a:lnTo>
                <a:lnTo>
                  <a:pt x="11353579" y="1806467"/>
                </a:lnTo>
                <a:lnTo>
                  <a:pt x="11365146" y="1807054"/>
                </a:lnTo>
                <a:cubicBezTo>
                  <a:pt x="11377115" y="1816331"/>
                  <a:pt x="11385066" y="1833843"/>
                  <a:pt x="11381582" y="1858523"/>
                </a:cubicBezTo>
                <a:cubicBezTo>
                  <a:pt x="11373513" y="1862478"/>
                  <a:pt x="11363716" y="1861706"/>
                  <a:pt x="11359095" y="1875114"/>
                </a:cubicBezTo>
                <a:cubicBezTo>
                  <a:pt x="11323363" y="1881482"/>
                  <a:pt x="11329163" y="1845225"/>
                  <a:pt x="11306123" y="1834236"/>
                </a:cubicBezTo>
                <a:lnTo>
                  <a:pt x="11315712" y="1819056"/>
                </a:lnTo>
                <a:lnTo>
                  <a:pt x="11308650" y="1800585"/>
                </a:lnTo>
                <a:lnTo>
                  <a:pt x="11308066" y="1738336"/>
                </a:lnTo>
                <a:lnTo>
                  <a:pt x="11291403" y="1722946"/>
                </a:lnTo>
                <a:cubicBezTo>
                  <a:pt x="11271948" y="1700811"/>
                  <a:pt x="11251840" y="1673903"/>
                  <a:pt x="11229663" y="1640898"/>
                </a:cubicBezTo>
                <a:lnTo>
                  <a:pt x="11234047" y="1615126"/>
                </a:lnTo>
                <a:lnTo>
                  <a:pt x="11230485" y="1615698"/>
                </a:lnTo>
                <a:cubicBezTo>
                  <a:pt x="11223339" y="1614973"/>
                  <a:pt x="11216349" y="1612856"/>
                  <a:pt x="11210348" y="1623483"/>
                </a:cubicBezTo>
                <a:cubicBezTo>
                  <a:pt x="11205784" y="1610378"/>
                  <a:pt x="11200237" y="1600684"/>
                  <a:pt x="11194181" y="1592870"/>
                </a:cubicBezTo>
                <a:lnTo>
                  <a:pt x="11177579" y="1576178"/>
                </a:lnTo>
                <a:lnTo>
                  <a:pt x="11171926" y="1578134"/>
                </a:lnTo>
                <a:cubicBezTo>
                  <a:pt x="11136691" y="1580476"/>
                  <a:pt x="11100216" y="1563791"/>
                  <a:pt x="11085524" y="1521508"/>
                </a:cubicBezTo>
                <a:lnTo>
                  <a:pt x="11085336" y="1515989"/>
                </a:lnTo>
                <a:lnTo>
                  <a:pt x="11066313" y="1515989"/>
                </a:lnTo>
                <a:lnTo>
                  <a:pt x="11058644" y="1515989"/>
                </a:lnTo>
                <a:cubicBezTo>
                  <a:pt x="11058644" y="1515989"/>
                  <a:pt x="11034103" y="1515987"/>
                  <a:pt x="11034103" y="1515987"/>
                </a:cubicBezTo>
                <a:lnTo>
                  <a:pt x="10997294" y="1515987"/>
                </a:lnTo>
                <a:cubicBezTo>
                  <a:pt x="11003428" y="1515989"/>
                  <a:pt x="10997294" y="1515987"/>
                  <a:pt x="10988091" y="1515989"/>
                </a:cubicBezTo>
                <a:lnTo>
                  <a:pt x="10976013" y="1515989"/>
                </a:lnTo>
                <a:cubicBezTo>
                  <a:pt x="10976588" y="1515989"/>
                  <a:pt x="10975821" y="1515989"/>
                  <a:pt x="10972753" y="1515989"/>
                </a:cubicBezTo>
                <a:lnTo>
                  <a:pt x="10971220" y="1515989"/>
                </a:lnTo>
                <a:cubicBezTo>
                  <a:pt x="10966619" y="1515989"/>
                  <a:pt x="10960484" y="1515989"/>
                  <a:pt x="10960484" y="1515989"/>
                </a:cubicBezTo>
                <a:cubicBezTo>
                  <a:pt x="10935943" y="1515989"/>
                  <a:pt x="10935943" y="1515989"/>
                  <a:pt x="10935945" y="1557048"/>
                </a:cubicBezTo>
                <a:cubicBezTo>
                  <a:pt x="10948214" y="1557050"/>
                  <a:pt x="10935945" y="1598109"/>
                  <a:pt x="10948214" y="1598109"/>
                </a:cubicBezTo>
                <a:cubicBezTo>
                  <a:pt x="10960482" y="1598110"/>
                  <a:pt x="10997294" y="1639171"/>
                  <a:pt x="10972753" y="1639174"/>
                </a:cubicBezTo>
                <a:lnTo>
                  <a:pt x="10985025" y="1639174"/>
                </a:lnTo>
                <a:lnTo>
                  <a:pt x="10997294" y="1639171"/>
                </a:lnTo>
                <a:lnTo>
                  <a:pt x="11009564" y="1639174"/>
                </a:lnTo>
                <a:cubicBezTo>
                  <a:pt x="11009564" y="1639174"/>
                  <a:pt x="11021833" y="1639174"/>
                  <a:pt x="11021833" y="1639174"/>
                </a:cubicBezTo>
                <a:cubicBezTo>
                  <a:pt x="11046372" y="1639174"/>
                  <a:pt x="11058644" y="1639174"/>
                  <a:pt x="11070913" y="1639174"/>
                </a:cubicBezTo>
                <a:cubicBezTo>
                  <a:pt x="11083183" y="1639174"/>
                  <a:pt x="11083183" y="1639174"/>
                  <a:pt x="11080115" y="1639171"/>
                </a:cubicBezTo>
                <a:lnTo>
                  <a:pt x="11083183" y="1639174"/>
                </a:lnTo>
                <a:lnTo>
                  <a:pt x="11095450" y="1639174"/>
                </a:lnTo>
                <a:lnTo>
                  <a:pt x="11107723" y="1639171"/>
                </a:lnTo>
                <a:cubicBezTo>
                  <a:pt x="11107723" y="1639171"/>
                  <a:pt x="11119993" y="1639174"/>
                  <a:pt x="11119993" y="1639174"/>
                </a:cubicBezTo>
                <a:lnTo>
                  <a:pt x="11131081" y="1653936"/>
                </a:lnTo>
                <a:lnTo>
                  <a:pt x="11141826" y="1658187"/>
                </a:lnTo>
                <a:lnTo>
                  <a:pt x="11163552" y="1684726"/>
                </a:lnTo>
                <a:lnTo>
                  <a:pt x="11193421" y="1704614"/>
                </a:lnTo>
                <a:cubicBezTo>
                  <a:pt x="11211445" y="1717444"/>
                  <a:pt x="11216428" y="1725142"/>
                  <a:pt x="11206843" y="1737977"/>
                </a:cubicBezTo>
                <a:lnTo>
                  <a:pt x="11186164" y="1757746"/>
                </a:lnTo>
                <a:lnTo>
                  <a:pt x="11163533" y="1841163"/>
                </a:lnTo>
                <a:cubicBezTo>
                  <a:pt x="11128625" y="1893397"/>
                  <a:pt x="11063429" y="1915612"/>
                  <a:pt x="11003532" y="1844037"/>
                </a:cubicBezTo>
                <a:lnTo>
                  <a:pt x="10985254" y="1790824"/>
                </a:lnTo>
                <a:lnTo>
                  <a:pt x="10980990" y="1800555"/>
                </a:lnTo>
                <a:cubicBezTo>
                  <a:pt x="10973523" y="1809416"/>
                  <a:pt x="10963713" y="1813876"/>
                  <a:pt x="10950306" y="1812058"/>
                </a:cubicBezTo>
                <a:lnTo>
                  <a:pt x="10943352" y="1804036"/>
                </a:lnTo>
                <a:lnTo>
                  <a:pt x="10920938" y="1835583"/>
                </a:lnTo>
                <a:cubicBezTo>
                  <a:pt x="10909489" y="1846735"/>
                  <a:pt x="10896078" y="1855451"/>
                  <a:pt x="10880462" y="1861358"/>
                </a:cubicBezTo>
                <a:cubicBezTo>
                  <a:pt x="10876093" y="1850794"/>
                  <a:pt x="10871723" y="1840229"/>
                  <a:pt x="10874106" y="1819117"/>
                </a:cubicBezTo>
                <a:cubicBezTo>
                  <a:pt x="10893358" y="1810250"/>
                  <a:pt x="10905487" y="1791719"/>
                  <a:pt x="10915837" y="1770773"/>
                </a:cubicBezTo>
                <a:lnTo>
                  <a:pt x="10919995" y="1762356"/>
                </a:lnTo>
                <a:lnTo>
                  <a:pt x="10873059" y="1762356"/>
                </a:lnTo>
                <a:lnTo>
                  <a:pt x="10837783" y="1762356"/>
                </a:lnTo>
                <a:cubicBezTo>
                  <a:pt x="10788703" y="1762356"/>
                  <a:pt x="10751895" y="1803416"/>
                  <a:pt x="10764164" y="1803416"/>
                </a:cubicBezTo>
                <a:cubicBezTo>
                  <a:pt x="10715084" y="1803417"/>
                  <a:pt x="10678273" y="1803417"/>
                  <a:pt x="10702815" y="1803416"/>
                </a:cubicBezTo>
                <a:lnTo>
                  <a:pt x="10677490" y="1803417"/>
                </a:lnTo>
                <a:lnTo>
                  <a:pt x="10685229" y="1817589"/>
                </a:lnTo>
                <a:cubicBezTo>
                  <a:pt x="10689604" y="1822262"/>
                  <a:pt x="10692520" y="1826936"/>
                  <a:pt x="10686686" y="1836283"/>
                </a:cubicBezTo>
                <a:cubicBezTo>
                  <a:pt x="10698352" y="1836281"/>
                  <a:pt x="10698352" y="1836281"/>
                  <a:pt x="10698352" y="1836281"/>
                </a:cubicBezTo>
                <a:cubicBezTo>
                  <a:pt x="10710017" y="1836281"/>
                  <a:pt x="10698352" y="1817588"/>
                  <a:pt x="10710017" y="1817588"/>
                </a:cubicBezTo>
                <a:cubicBezTo>
                  <a:pt x="10745013" y="1817589"/>
                  <a:pt x="10745013" y="1817589"/>
                  <a:pt x="10768344" y="1817588"/>
                </a:cubicBezTo>
                <a:cubicBezTo>
                  <a:pt x="10791676" y="1817589"/>
                  <a:pt x="10768344" y="1817588"/>
                  <a:pt x="10780010" y="1836281"/>
                </a:cubicBezTo>
                <a:lnTo>
                  <a:pt x="10774176" y="1836281"/>
                </a:lnTo>
                <a:cubicBezTo>
                  <a:pt x="10771260" y="1836281"/>
                  <a:pt x="10768344" y="1836281"/>
                  <a:pt x="10756678" y="1836283"/>
                </a:cubicBezTo>
                <a:cubicBezTo>
                  <a:pt x="10756677" y="1854978"/>
                  <a:pt x="10780010" y="1854976"/>
                  <a:pt x="10791676" y="1854976"/>
                </a:cubicBezTo>
                <a:cubicBezTo>
                  <a:pt x="10803340" y="1873670"/>
                  <a:pt x="10733349" y="1873672"/>
                  <a:pt x="10826671" y="1873672"/>
                </a:cubicBezTo>
                <a:cubicBezTo>
                  <a:pt x="10803340" y="1873670"/>
                  <a:pt x="10826671" y="1892366"/>
                  <a:pt x="10826671" y="1892366"/>
                </a:cubicBezTo>
                <a:cubicBezTo>
                  <a:pt x="10809173" y="1892364"/>
                  <a:pt x="10788758" y="1897038"/>
                  <a:pt x="10772719" y="1901712"/>
                </a:cubicBezTo>
                <a:lnTo>
                  <a:pt x="10758587" y="1906480"/>
                </a:lnTo>
                <a:lnTo>
                  <a:pt x="10768658" y="1911060"/>
                </a:lnTo>
                <a:lnTo>
                  <a:pt x="10780010" y="1911060"/>
                </a:lnTo>
                <a:cubicBezTo>
                  <a:pt x="10803340" y="1911059"/>
                  <a:pt x="10806256" y="1915733"/>
                  <a:pt x="10803340" y="1920406"/>
                </a:cubicBezTo>
                <a:lnTo>
                  <a:pt x="10798227" y="1924504"/>
                </a:lnTo>
                <a:lnTo>
                  <a:pt x="10819536" y="1934192"/>
                </a:lnTo>
                <a:cubicBezTo>
                  <a:pt x="10844821" y="1948914"/>
                  <a:pt x="10866627" y="1967380"/>
                  <a:pt x="10880146" y="1993708"/>
                </a:cubicBezTo>
                <a:cubicBezTo>
                  <a:pt x="10889161" y="2011263"/>
                  <a:pt x="10894491" y="2032308"/>
                  <a:pt x="10894713" y="2058063"/>
                </a:cubicBezTo>
                <a:lnTo>
                  <a:pt x="10873412" y="2109497"/>
                </a:lnTo>
                <a:lnTo>
                  <a:pt x="10906365" y="2125301"/>
                </a:lnTo>
                <a:cubicBezTo>
                  <a:pt x="10918458" y="2134405"/>
                  <a:pt x="10928437" y="2146785"/>
                  <a:pt x="10934520" y="2165733"/>
                </a:cubicBezTo>
                <a:cubicBezTo>
                  <a:pt x="10989660" y="2315446"/>
                  <a:pt x="10771492" y="2420318"/>
                  <a:pt x="10739307" y="2234930"/>
                </a:cubicBezTo>
                <a:lnTo>
                  <a:pt x="10754041" y="2149216"/>
                </a:lnTo>
                <a:lnTo>
                  <a:pt x="10745136" y="2146468"/>
                </a:lnTo>
                <a:lnTo>
                  <a:pt x="10739647" y="2141502"/>
                </a:lnTo>
                <a:lnTo>
                  <a:pt x="10717822" y="2164073"/>
                </a:lnTo>
                <a:cubicBezTo>
                  <a:pt x="10704513" y="2172169"/>
                  <a:pt x="10690745" y="2177592"/>
                  <a:pt x="10676489" y="2179905"/>
                </a:cubicBezTo>
                <a:lnTo>
                  <a:pt x="10661834" y="2178968"/>
                </a:lnTo>
                <a:lnTo>
                  <a:pt x="10656002" y="2211194"/>
                </a:lnTo>
                <a:cubicBezTo>
                  <a:pt x="10653472" y="2230392"/>
                  <a:pt x="10652481" y="2251513"/>
                  <a:pt x="10655338" y="2277429"/>
                </a:cubicBezTo>
                <a:cubicBezTo>
                  <a:pt x="10642874" y="2276791"/>
                  <a:pt x="10645804" y="2295351"/>
                  <a:pt x="10630265" y="2290871"/>
                </a:cubicBezTo>
                <a:cubicBezTo>
                  <a:pt x="10614104" y="2270715"/>
                  <a:pt x="10614360" y="2219687"/>
                  <a:pt x="10629666" y="2186626"/>
                </a:cubicBezTo>
                <a:lnTo>
                  <a:pt x="10637081" y="2177383"/>
                </a:lnTo>
                <a:lnTo>
                  <a:pt x="10632240" y="2177073"/>
                </a:lnTo>
                <a:cubicBezTo>
                  <a:pt x="10633472" y="2166001"/>
                  <a:pt x="10634702" y="2154929"/>
                  <a:pt x="10646127" y="2139292"/>
                </a:cubicBezTo>
                <a:cubicBezTo>
                  <a:pt x="10665647" y="2143374"/>
                  <a:pt x="10683773" y="2135505"/>
                  <a:pt x="10701551" y="2124651"/>
                </a:cubicBezTo>
                <a:lnTo>
                  <a:pt x="10713179" y="2117550"/>
                </a:lnTo>
                <a:lnTo>
                  <a:pt x="10705227" y="2110351"/>
                </a:lnTo>
                <a:cubicBezTo>
                  <a:pt x="10695307" y="2061454"/>
                  <a:pt x="10701749" y="2027253"/>
                  <a:pt x="10711553" y="1995727"/>
                </a:cubicBezTo>
                <a:lnTo>
                  <a:pt x="10714213" y="1985837"/>
                </a:lnTo>
                <a:lnTo>
                  <a:pt x="10710017" y="1985838"/>
                </a:lnTo>
                <a:cubicBezTo>
                  <a:pt x="10710017" y="1985838"/>
                  <a:pt x="10698352" y="1985837"/>
                  <a:pt x="10698352" y="1985837"/>
                </a:cubicBezTo>
                <a:cubicBezTo>
                  <a:pt x="10698352" y="1985837"/>
                  <a:pt x="10698352" y="1967144"/>
                  <a:pt x="10686686" y="1967141"/>
                </a:cubicBezTo>
                <a:cubicBezTo>
                  <a:pt x="10686686" y="1967141"/>
                  <a:pt x="10675022" y="1967141"/>
                  <a:pt x="10675022" y="1948448"/>
                </a:cubicBezTo>
                <a:cubicBezTo>
                  <a:pt x="10675022" y="1948448"/>
                  <a:pt x="10669189" y="1948448"/>
                  <a:pt x="10664814" y="1948448"/>
                </a:cubicBezTo>
                <a:lnTo>
                  <a:pt x="10662166" y="1948447"/>
                </a:lnTo>
                <a:lnTo>
                  <a:pt x="10659097" y="1948448"/>
                </a:lnTo>
                <a:lnTo>
                  <a:pt x="10650273" y="1958998"/>
                </a:lnTo>
                <a:cubicBezTo>
                  <a:pt x="10644083" y="1962893"/>
                  <a:pt x="10636424" y="1964401"/>
                  <a:pt x="10626781" y="1962239"/>
                </a:cubicBezTo>
                <a:lnTo>
                  <a:pt x="10625744" y="1937131"/>
                </a:lnTo>
                <a:lnTo>
                  <a:pt x="10605028" y="1929753"/>
                </a:lnTo>
                <a:cubicBezTo>
                  <a:pt x="10613777" y="1929756"/>
                  <a:pt x="10629088" y="1919240"/>
                  <a:pt x="10611589" y="1913980"/>
                </a:cubicBezTo>
                <a:lnTo>
                  <a:pt x="10589551" y="1911827"/>
                </a:lnTo>
                <a:lnTo>
                  <a:pt x="10587087" y="1919033"/>
                </a:lnTo>
                <a:lnTo>
                  <a:pt x="10600656" y="1939101"/>
                </a:lnTo>
                <a:cubicBezTo>
                  <a:pt x="10602113" y="1948448"/>
                  <a:pt x="10593365" y="1957798"/>
                  <a:pt x="10558368" y="1967144"/>
                </a:cubicBezTo>
                <a:cubicBezTo>
                  <a:pt x="10535037" y="1967141"/>
                  <a:pt x="10511707" y="1967144"/>
                  <a:pt x="10500041" y="1967141"/>
                </a:cubicBezTo>
                <a:cubicBezTo>
                  <a:pt x="10511707" y="1967144"/>
                  <a:pt x="10523371" y="1985837"/>
                  <a:pt x="10523371" y="1985837"/>
                </a:cubicBezTo>
                <a:lnTo>
                  <a:pt x="10511707" y="1985837"/>
                </a:lnTo>
                <a:cubicBezTo>
                  <a:pt x="10500041" y="1985837"/>
                  <a:pt x="10488374" y="1985838"/>
                  <a:pt x="10488374" y="1985838"/>
                </a:cubicBezTo>
                <a:cubicBezTo>
                  <a:pt x="10476710" y="1985838"/>
                  <a:pt x="10465046" y="1967144"/>
                  <a:pt x="10453380" y="1967144"/>
                </a:cubicBezTo>
                <a:cubicBezTo>
                  <a:pt x="10441714" y="1967144"/>
                  <a:pt x="10441714" y="1967144"/>
                  <a:pt x="10430049" y="1967141"/>
                </a:cubicBezTo>
                <a:cubicBezTo>
                  <a:pt x="10418383" y="1967144"/>
                  <a:pt x="10441714" y="1967144"/>
                  <a:pt x="10453380" y="1985837"/>
                </a:cubicBezTo>
                <a:cubicBezTo>
                  <a:pt x="10453380" y="1985837"/>
                  <a:pt x="10453380" y="2004532"/>
                  <a:pt x="10441714" y="2004531"/>
                </a:cubicBezTo>
                <a:cubicBezTo>
                  <a:pt x="10430049" y="2004532"/>
                  <a:pt x="10430049" y="2004532"/>
                  <a:pt x="10430049" y="2004532"/>
                </a:cubicBezTo>
                <a:cubicBezTo>
                  <a:pt x="10430049" y="2004532"/>
                  <a:pt x="10418383" y="2004532"/>
                  <a:pt x="10418383" y="2004532"/>
                </a:cubicBezTo>
                <a:cubicBezTo>
                  <a:pt x="10418383" y="2004532"/>
                  <a:pt x="10406717" y="2004532"/>
                  <a:pt x="10395053" y="2004532"/>
                </a:cubicBezTo>
                <a:lnTo>
                  <a:pt x="10385296" y="2004532"/>
                </a:lnTo>
                <a:lnTo>
                  <a:pt x="10406552" y="2067759"/>
                </a:lnTo>
                <a:lnTo>
                  <a:pt x="10436012" y="2053819"/>
                </a:lnTo>
                <a:cubicBezTo>
                  <a:pt x="10442883" y="2054631"/>
                  <a:pt x="10448737" y="2058831"/>
                  <a:pt x="10452263" y="2067449"/>
                </a:cubicBezTo>
                <a:cubicBezTo>
                  <a:pt x="10454275" y="2072371"/>
                  <a:pt x="10455531" y="2078736"/>
                  <a:pt x="10455778" y="2086736"/>
                </a:cubicBezTo>
                <a:cubicBezTo>
                  <a:pt x="10446631" y="2095103"/>
                  <a:pt x="10435042" y="2108389"/>
                  <a:pt x="10422338" y="2115897"/>
                </a:cubicBezTo>
                <a:lnTo>
                  <a:pt x="10411818" y="2118876"/>
                </a:lnTo>
                <a:lnTo>
                  <a:pt x="10428591" y="2126044"/>
                </a:lnTo>
                <a:cubicBezTo>
                  <a:pt x="10430049" y="2130718"/>
                  <a:pt x="10430049" y="2135392"/>
                  <a:pt x="10441714" y="2135392"/>
                </a:cubicBezTo>
                <a:cubicBezTo>
                  <a:pt x="10441714" y="2135392"/>
                  <a:pt x="10441714" y="2135392"/>
                  <a:pt x="10453380" y="2135392"/>
                </a:cubicBezTo>
                <a:cubicBezTo>
                  <a:pt x="10459212" y="2135392"/>
                  <a:pt x="10459212" y="2140067"/>
                  <a:pt x="10456296" y="2144738"/>
                </a:cubicBezTo>
                <a:lnTo>
                  <a:pt x="10454824" y="2145682"/>
                </a:lnTo>
                <a:lnTo>
                  <a:pt x="10461120" y="2144614"/>
                </a:lnTo>
                <a:lnTo>
                  <a:pt x="10471390" y="2155779"/>
                </a:lnTo>
                <a:lnTo>
                  <a:pt x="10501264" y="2122832"/>
                </a:lnTo>
                <a:cubicBezTo>
                  <a:pt x="10535301" y="2173150"/>
                  <a:pt x="10574298" y="2225392"/>
                  <a:pt x="10572403" y="2283646"/>
                </a:cubicBezTo>
                <a:cubicBezTo>
                  <a:pt x="10571775" y="2303065"/>
                  <a:pt x="10566598" y="2323150"/>
                  <a:pt x="10555184" y="2344056"/>
                </a:cubicBezTo>
                <a:cubicBezTo>
                  <a:pt x="10546841" y="2358127"/>
                  <a:pt x="10537078" y="2368652"/>
                  <a:pt x="10526495" y="2376006"/>
                </a:cubicBezTo>
                <a:lnTo>
                  <a:pt x="10521301" y="2378002"/>
                </a:lnTo>
                <a:lnTo>
                  <a:pt x="10523371" y="2378419"/>
                </a:lnTo>
                <a:cubicBezTo>
                  <a:pt x="10511707" y="2397113"/>
                  <a:pt x="10535037" y="2415807"/>
                  <a:pt x="10535037" y="2434498"/>
                </a:cubicBezTo>
                <a:cubicBezTo>
                  <a:pt x="10546701" y="2434498"/>
                  <a:pt x="10546701" y="2434498"/>
                  <a:pt x="10546701" y="2434498"/>
                </a:cubicBezTo>
                <a:cubicBezTo>
                  <a:pt x="10570034" y="2434498"/>
                  <a:pt x="10570034" y="2434498"/>
                  <a:pt x="10546702" y="2415807"/>
                </a:cubicBezTo>
                <a:cubicBezTo>
                  <a:pt x="10570034" y="2415804"/>
                  <a:pt x="10546702" y="2415807"/>
                  <a:pt x="10546702" y="2397113"/>
                </a:cubicBezTo>
                <a:lnTo>
                  <a:pt x="10535035" y="2397110"/>
                </a:lnTo>
                <a:cubicBezTo>
                  <a:pt x="10581698" y="2378415"/>
                  <a:pt x="10511707" y="2378415"/>
                  <a:pt x="10558368" y="2378415"/>
                </a:cubicBezTo>
                <a:cubicBezTo>
                  <a:pt x="10558368" y="2378415"/>
                  <a:pt x="10558368" y="2378415"/>
                  <a:pt x="10570034" y="2378415"/>
                </a:cubicBezTo>
                <a:cubicBezTo>
                  <a:pt x="10570034" y="2359722"/>
                  <a:pt x="10570034" y="2359722"/>
                  <a:pt x="10581698" y="2359722"/>
                </a:cubicBezTo>
                <a:cubicBezTo>
                  <a:pt x="10581698" y="2359722"/>
                  <a:pt x="10581698" y="2359722"/>
                  <a:pt x="10593364" y="2359722"/>
                </a:cubicBezTo>
                <a:cubicBezTo>
                  <a:pt x="10593364" y="2359722"/>
                  <a:pt x="10605029" y="2359723"/>
                  <a:pt x="10605029" y="2359723"/>
                </a:cubicBezTo>
                <a:cubicBezTo>
                  <a:pt x="10593364" y="2359722"/>
                  <a:pt x="10593364" y="2378419"/>
                  <a:pt x="10593364" y="2378419"/>
                </a:cubicBezTo>
                <a:cubicBezTo>
                  <a:pt x="10581698" y="2378415"/>
                  <a:pt x="10581698" y="2378415"/>
                  <a:pt x="10581698" y="2378415"/>
                </a:cubicBezTo>
                <a:cubicBezTo>
                  <a:pt x="10593364" y="2378419"/>
                  <a:pt x="10570034" y="2397110"/>
                  <a:pt x="10605029" y="2397110"/>
                </a:cubicBezTo>
                <a:cubicBezTo>
                  <a:pt x="10593364" y="2397110"/>
                  <a:pt x="10570034" y="2415804"/>
                  <a:pt x="10651690" y="2415807"/>
                </a:cubicBezTo>
                <a:cubicBezTo>
                  <a:pt x="10651690" y="2415807"/>
                  <a:pt x="10651690" y="2415807"/>
                  <a:pt x="10663356" y="2415804"/>
                </a:cubicBezTo>
                <a:lnTo>
                  <a:pt x="10664275" y="2415804"/>
                </a:lnTo>
                <a:lnTo>
                  <a:pt x="10663394" y="2412012"/>
                </a:lnTo>
                <a:cubicBezTo>
                  <a:pt x="10670575" y="2403994"/>
                  <a:pt x="10678881" y="2401372"/>
                  <a:pt x="10687190" y="2402550"/>
                </a:cubicBezTo>
                <a:lnTo>
                  <a:pt x="10710851" y="2415804"/>
                </a:lnTo>
                <a:lnTo>
                  <a:pt x="10721683" y="2415807"/>
                </a:lnTo>
                <a:lnTo>
                  <a:pt x="10731724" y="2415806"/>
                </a:lnTo>
                <a:lnTo>
                  <a:pt x="10731891" y="2415806"/>
                </a:lnTo>
                <a:lnTo>
                  <a:pt x="10732036" y="2415805"/>
                </a:lnTo>
                <a:lnTo>
                  <a:pt x="10738247" y="2415805"/>
                </a:lnTo>
                <a:cubicBezTo>
                  <a:pt x="10741732" y="2415805"/>
                  <a:pt x="10745013" y="2415804"/>
                  <a:pt x="10745013" y="2415804"/>
                </a:cubicBezTo>
                <a:cubicBezTo>
                  <a:pt x="10768344" y="2434501"/>
                  <a:pt x="10721683" y="2453195"/>
                  <a:pt x="10733349" y="2453195"/>
                </a:cubicBezTo>
                <a:cubicBezTo>
                  <a:pt x="10745013" y="2471890"/>
                  <a:pt x="10791676" y="2471890"/>
                  <a:pt x="10791676" y="2471890"/>
                </a:cubicBezTo>
                <a:cubicBezTo>
                  <a:pt x="10791676" y="2471890"/>
                  <a:pt x="10768344" y="2490582"/>
                  <a:pt x="10768344" y="2490582"/>
                </a:cubicBezTo>
                <a:cubicBezTo>
                  <a:pt x="10768344" y="2490582"/>
                  <a:pt x="10780010" y="2490582"/>
                  <a:pt x="10791676" y="2490583"/>
                </a:cubicBezTo>
                <a:cubicBezTo>
                  <a:pt x="10791676" y="2490583"/>
                  <a:pt x="10803340" y="2490583"/>
                  <a:pt x="10803340" y="2490583"/>
                </a:cubicBezTo>
                <a:cubicBezTo>
                  <a:pt x="10815004" y="2509278"/>
                  <a:pt x="10791676" y="2509278"/>
                  <a:pt x="10791676" y="2527971"/>
                </a:cubicBezTo>
                <a:cubicBezTo>
                  <a:pt x="10809173" y="2527972"/>
                  <a:pt x="10812088" y="2527971"/>
                  <a:pt x="10812088" y="2527971"/>
                </a:cubicBezTo>
                <a:lnTo>
                  <a:pt x="10812310" y="2527971"/>
                </a:lnTo>
                <a:lnTo>
                  <a:pt x="10811519" y="2522215"/>
                </a:lnTo>
                <a:cubicBezTo>
                  <a:pt x="10850534" y="2512085"/>
                  <a:pt x="10884559" y="2542707"/>
                  <a:pt x="10883498" y="2577878"/>
                </a:cubicBezTo>
                <a:lnTo>
                  <a:pt x="10879027" y="2589268"/>
                </a:lnTo>
                <a:lnTo>
                  <a:pt x="10883539" y="2593401"/>
                </a:lnTo>
                <a:cubicBezTo>
                  <a:pt x="10884996" y="2598075"/>
                  <a:pt x="10884998" y="2602747"/>
                  <a:pt x="10884998" y="2602747"/>
                </a:cubicBezTo>
                <a:cubicBezTo>
                  <a:pt x="10896664" y="2602747"/>
                  <a:pt x="10884998" y="2602747"/>
                  <a:pt x="10884998" y="2621442"/>
                </a:cubicBezTo>
                <a:cubicBezTo>
                  <a:pt x="10873330" y="2640139"/>
                  <a:pt x="10873332" y="2658832"/>
                  <a:pt x="10873332" y="2677527"/>
                </a:cubicBezTo>
                <a:lnTo>
                  <a:pt x="10881911" y="2679245"/>
                </a:lnTo>
                <a:lnTo>
                  <a:pt x="10889347" y="2619435"/>
                </a:lnTo>
                <a:cubicBezTo>
                  <a:pt x="10895510" y="2599573"/>
                  <a:pt x="10905379" y="2580896"/>
                  <a:pt x="10919221" y="2565020"/>
                </a:cubicBezTo>
                <a:cubicBezTo>
                  <a:pt x="11012079" y="2533895"/>
                  <a:pt x="11056376" y="2591973"/>
                  <a:pt x="11131985" y="2597385"/>
                </a:cubicBezTo>
                <a:lnTo>
                  <a:pt x="11112015" y="2684152"/>
                </a:lnTo>
                <a:lnTo>
                  <a:pt x="11120309" y="2671802"/>
                </a:lnTo>
                <a:cubicBezTo>
                  <a:pt x="11124891" y="2668576"/>
                  <a:pt x="11129677" y="2667286"/>
                  <a:pt x="11134346" y="2668715"/>
                </a:cubicBezTo>
                <a:cubicBezTo>
                  <a:pt x="11146804" y="2672533"/>
                  <a:pt x="11158456" y="2695718"/>
                  <a:pt x="11163263" y="2753228"/>
                </a:cubicBezTo>
                <a:cubicBezTo>
                  <a:pt x="11114730" y="2782484"/>
                  <a:pt x="11095975" y="2767772"/>
                  <a:pt x="11093361" y="2742923"/>
                </a:cubicBezTo>
                <a:lnTo>
                  <a:pt x="11094576" y="2735298"/>
                </a:lnTo>
                <a:lnTo>
                  <a:pt x="11086738" y="2753631"/>
                </a:lnTo>
                <a:cubicBezTo>
                  <a:pt x="11078612" y="2767702"/>
                  <a:pt x="11068865" y="2779905"/>
                  <a:pt x="11056924" y="2789482"/>
                </a:cubicBezTo>
                <a:lnTo>
                  <a:pt x="11006684" y="2808021"/>
                </a:lnTo>
                <a:lnTo>
                  <a:pt x="11024981" y="2827081"/>
                </a:lnTo>
                <a:cubicBezTo>
                  <a:pt x="11024981" y="2827081"/>
                  <a:pt x="11036647" y="2827079"/>
                  <a:pt x="11048313" y="2827079"/>
                </a:cubicBezTo>
                <a:cubicBezTo>
                  <a:pt x="11048313" y="2845773"/>
                  <a:pt x="11048313" y="2845773"/>
                  <a:pt x="11048313" y="2845773"/>
                </a:cubicBezTo>
                <a:cubicBezTo>
                  <a:pt x="11036645" y="2864470"/>
                  <a:pt x="11013316" y="2864470"/>
                  <a:pt x="11071642" y="2883163"/>
                </a:cubicBezTo>
                <a:cubicBezTo>
                  <a:pt x="11071642" y="2883163"/>
                  <a:pt x="11083308" y="2901857"/>
                  <a:pt x="11059978" y="2901857"/>
                </a:cubicBezTo>
                <a:cubicBezTo>
                  <a:pt x="11059978" y="2901857"/>
                  <a:pt x="11059978" y="2901857"/>
                  <a:pt x="11048311" y="2901858"/>
                </a:cubicBezTo>
                <a:cubicBezTo>
                  <a:pt x="11036647" y="2901858"/>
                  <a:pt x="11024981" y="2901858"/>
                  <a:pt x="11024981" y="2901858"/>
                </a:cubicBezTo>
                <a:cubicBezTo>
                  <a:pt x="11024981" y="2901858"/>
                  <a:pt x="11013316" y="2901857"/>
                  <a:pt x="11013316" y="2901857"/>
                </a:cubicBezTo>
                <a:cubicBezTo>
                  <a:pt x="11013316" y="2920550"/>
                  <a:pt x="11013316" y="2920550"/>
                  <a:pt x="11001652" y="2920550"/>
                </a:cubicBezTo>
                <a:cubicBezTo>
                  <a:pt x="10978320" y="2920553"/>
                  <a:pt x="11013316" y="2939245"/>
                  <a:pt x="11013316" y="2939245"/>
                </a:cubicBezTo>
                <a:cubicBezTo>
                  <a:pt x="11013316" y="2939245"/>
                  <a:pt x="11036647" y="2939246"/>
                  <a:pt x="11048311" y="2957941"/>
                </a:cubicBezTo>
                <a:cubicBezTo>
                  <a:pt x="11054145" y="2957941"/>
                  <a:pt x="11059978" y="2957941"/>
                  <a:pt x="11059978" y="2957941"/>
                </a:cubicBezTo>
                <a:cubicBezTo>
                  <a:pt x="11083308" y="2976635"/>
                  <a:pt x="11048313" y="2976635"/>
                  <a:pt x="11094974" y="2995328"/>
                </a:cubicBezTo>
                <a:cubicBezTo>
                  <a:pt x="11083306" y="3014025"/>
                  <a:pt x="11129969" y="3014022"/>
                  <a:pt x="11118304" y="3032719"/>
                </a:cubicBezTo>
                <a:lnTo>
                  <a:pt x="11106640" y="3032716"/>
                </a:lnTo>
                <a:cubicBezTo>
                  <a:pt x="11106640" y="3032716"/>
                  <a:pt x="11118304" y="3051413"/>
                  <a:pt x="11106640" y="3051410"/>
                </a:cubicBezTo>
                <a:lnTo>
                  <a:pt x="11118304" y="3051413"/>
                </a:lnTo>
                <a:lnTo>
                  <a:pt x="11119945" y="3051410"/>
                </a:lnTo>
                <a:cubicBezTo>
                  <a:pt x="11120854" y="3051413"/>
                  <a:pt x="11124867" y="3051410"/>
                  <a:pt x="11128512" y="3051413"/>
                </a:cubicBezTo>
                <a:lnTo>
                  <a:pt x="11129969" y="3051410"/>
                </a:lnTo>
                <a:cubicBezTo>
                  <a:pt x="11118304" y="3070107"/>
                  <a:pt x="11141635" y="3070106"/>
                  <a:pt x="11118304" y="3070107"/>
                </a:cubicBezTo>
                <a:cubicBezTo>
                  <a:pt x="11129969" y="3070106"/>
                  <a:pt x="11129969" y="3070106"/>
                  <a:pt x="11129969" y="3070106"/>
                </a:cubicBezTo>
                <a:cubicBezTo>
                  <a:pt x="11129969" y="3088802"/>
                  <a:pt x="11129969" y="3088802"/>
                  <a:pt x="11118304" y="3088802"/>
                </a:cubicBezTo>
                <a:cubicBezTo>
                  <a:pt x="11118304" y="3088802"/>
                  <a:pt x="11106640" y="3088802"/>
                  <a:pt x="11106640" y="3088802"/>
                </a:cubicBezTo>
                <a:lnTo>
                  <a:pt x="11099349" y="3088799"/>
                </a:lnTo>
                <a:lnTo>
                  <a:pt x="11098893" y="3088799"/>
                </a:lnTo>
                <a:lnTo>
                  <a:pt x="11099569" y="3126190"/>
                </a:lnTo>
                <a:lnTo>
                  <a:pt x="11106640" y="3126190"/>
                </a:lnTo>
                <a:cubicBezTo>
                  <a:pt x="11106640" y="3126190"/>
                  <a:pt x="11094974" y="3144882"/>
                  <a:pt x="11106640" y="3144884"/>
                </a:cubicBezTo>
                <a:cubicBezTo>
                  <a:pt x="11118304" y="3144884"/>
                  <a:pt x="11118304" y="3126190"/>
                  <a:pt x="11129969" y="3144884"/>
                </a:cubicBezTo>
                <a:lnTo>
                  <a:pt x="11141635" y="3144884"/>
                </a:lnTo>
                <a:cubicBezTo>
                  <a:pt x="11094974" y="3144882"/>
                  <a:pt x="11164966" y="3144882"/>
                  <a:pt x="11129969" y="3163578"/>
                </a:cubicBezTo>
                <a:cubicBezTo>
                  <a:pt x="11129969" y="3163578"/>
                  <a:pt x="11141635" y="3163578"/>
                  <a:pt x="11141635" y="3163578"/>
                </a:cubicBezTo>
                <a:cubicBezTo>
                  <a:pt x="11141635" y="3163578"/>
                  <a:pt x="11153301" y="3163577"/>
                  <a:pt x="11153301" y="3163577"/>
                </a:cubicBezTo>
                <a:cubicBezTo>
                  <a:pt x="11164966" y="3163577"/>
                  <a:pt x="11141635" y="3182273"/>
                  <a:pt x="11164966" y="3182271"/>
                </a:cubicBezTo>
                <a:cubicBezTo>
                  <a:pt x="11153301" y="3182273"/>
                  <a:pt x="11147469" y="3182271"/>
                  <a:pt x="11143094" y="3182271"/>
                </a:cubicBezTo>
                <a:lnTo>
                  <a:pt x="11131428" y="3182271"/>
                </a:lnTo>
                <a:lnTo>
                  <a:pt x="11129969" y="3182273"/>
                </a:lnTo>
                <a:lnTo>
                  <a:pt x="11122678" y="3182273"/>
                </a:lnTo>
                <a:cubicBezTo>
                  <a:pt x="11115388" y="3182271"/>
                  <a:pt x="11106640" y="3182271"/>
                  <a:pt x="11106640" y="3182271"/>
                </a:cubicBezTo>
                <a:lnTo>
                  <a:pt x="11055604" y="3182271"/>
                </a:lnTo>
                <a:lnTo>
                  <a:pt x="11048313" y="3182273"/>
                </a:lnTo>
                <a:cubicBezTo>
                  <a:pt x="11048313" y="3182273"/>
                  <a:pt x="11024981" y="3182271"/>
                  <a:pt x="11024981" y="3182271"/>
                </a:cubicBezTo>
                <a:lnTo>
                  <a:pt x="10996650" y="3182271"/>
                </a:lnTo>
                <a:lnTo>
                  <a:pt x="10990850" y="3196927"/>
                </a:lnTo>
                <a:lnTo>
                  <a:pt x="10971924" y="3210375"/>
                </a:lnTo>
                <a:lnTo>
                  <a:pt x="10974135" y="3238356"/>
                </a:lnTo>
                <a:lnTo>
                  <a:pt x="10978320" y="3238356"/>
                </a:lnTo>
                <a:cubicBezTo>
                  <a:pt x="10976861" y="3238356"/>
                  <a:pt x="10976861" y="3238356"/>
                  <a:pt x="10980143" y="3238353"/>
                </a:cubicBezTo>
                <a:lnTo>
                  <a:pt x="10989986" y="3238356"/>
                </a:lnTo>
                <a:lnTo>
                  <a:pt x="11001650" y="3238356"/>
                </a:lnTo>
                <a:cubicBezTo>
                  <a:pt x="11001650" y="3238356"/>
                  <a:pt x="11013316" y="3238356"/>
                  <a:pt x="11013316" y="3238356"/>
                </a:cubicBezTo>
                <a:cubicBezTo>
                  <a:pt x="11036647" y="3238353"/>
                  <a:pt x="11048313" y="3238356"/>
                  <a:pt x="11059978" y="3238356"/>
                </a:cubicBezTo>
                <a:cubicBezTo>
                  <a:pt x="11054145" y="3238353"/>
                  <a:pt x="11057061" y="3238353"/>
                  <a:pt x="11061436" y="3238356"/>
                </a:cubicBezTo>
                <a:lnTo>
                  <a:pt x="11068726" y="3238356"/>
                </a:lnTo>
                <a:lnTo>
                  <a:pt x="11071641" y="3238353"/>
                </a:lnTo>
                <a:lnTo>
                  <a:pt x="11073101" y="3238353"/>
                </a:lnTo>
                <a:lnTo>
                  <a:pt x="11083308" y="3238356"/>
                </a:lnTo>
                <a:lnTo>
                  <a:pt x="11094974" y="3238356"/>
                </a:lnTo>
                <a:lnTo>
                  <a:pt x="11106640" y="3238353"/>
                </a:lnTo>
                <a:cubicBezTo>
                  <a:pt x="11129969" y="3257047"/>
                  <a:pt x="11153301" y="3257050"/>
                  <a:pt x="11141635" y="3257050"/>
                </a:cubicBezTo>
                <a:cubicBezTo>
                  <a:pt x="11199962" y="3275743"/>
                  <a:pt x="11211628" y="3275743"/>
                  <a:pt x="11164966" y="3294439"/>
                </a:cubicBezTo>
                <a:cubicBezTo>
                  <a:pt x="11164966" y="3294439"/>
                  <a:pt x="11153301" y="3294439"/>
                  <a:pt x="11129969" y="3294437"/>
                </a:cubicBezTo>
                <a:cubicBezTo>
                  <a:pt x="11118304" y="3294439"/>
                  <a:pt x="11118304" y="3294439"/>
                  <a:pt x="11118304" y="3294439"/>
                </a:cubicBezTo>
                <a:cubicBezTo>
                  <a:pt x="11094974" y="3294439"/>
                  <a:pt x="11083308" y="3294439"/>
                  <a:pt x="11071641" y="3294437"/>
                </a:cubicBezTo>
                <a:cubicBezTo>
                  <a:pt x="11048313" y="3275743"/>
                  <a:pt x="11001652" y="3275745"/>
                  <a:pt x="10978320" y="3294437"/>
                </a:cubicBezTo>
                <a:cubicBezTo>
                  <a:pt x="10989986" y="3275745"/>
                  <a:pt x="10954989" y="3275745"/>
                  <a:pt x="10978320" y="3275743"/>
                </a:cubicBezTo>
                <a:lnTo>
                  <a:pt x="10963091" y="3275745"/>
                </a:lnTo>
                <a:lnTo>
                  <a:pt x="10962005" y="3278681"/>
                </a:lnTo>
                <a:lnTo>
                  <a:pt x="10950341" y="3287263"/>
                </a:lnTo>
                <a:lnTo>
                  <a:pt x="10978320" y="3294437"/>
                </a:lnTo>
                <a:cubicBezTo>
                  <a:pt x="10954989" y="3294439"/>
                  <a:pt x="10989986" y="3294437"/>
                  <a:pt x="10966654" y="3294439"/>
                </a:cubicBezTo>
                <a:cubicBezTo>
                  <a:pt x="10966654" y="3294439"/>
                  <a:pt x="10954989" y="3294439"/>
                  <a:pt x="10954989" y="3294439"/>
                </a:cubicBezTo>
                <a:lnTo>
                  <a:pt x="10940590" y="3294437"/>
                </a:lnTo>
                <a:lnTo>
                  <a:pt x="10933671" y="3299526"/>
                </a:lnTo>
                <a:lnTo>
                  <a:pt x="10928910" y="3294437"/>
                </a:lnTo>
                <a:lnTo>
                  <a:pt x="10918353" y="3294437"/>
                </a:lnTo>
                <a:cubicBezTo>
                  <a:pt x="10903589" y="3294439"/>
                  <a:pt x="10887186" y="3294439"/>
                  <a:pt x="10871875" y="3294439"/>
                </a:cubicBezTo>
                <a:lnTo>
                  <a:pt x="10838337" y="3294439"/>
                </a:lnTo>
                <a:cubicBezTo>
                  <a:pt x="10791676" y="3294437"/>
                  <a:pt x="10756678" y="3313131"/>
                  <a:pt x="10768344" y="3313131"/>
                </a:cubicBezTo>
                <a:cubicBezTo>
                  <a:pt x="10745013" y="3313132"/>
                  <a:pt x="10724599" y="3313132"/>
                  <a:pt x="10712934" y="3313132"/>
                </a:cubicBezTo>
                <a:lnTo>
                  <a:pt x="10710017" y="3313132"/>
                </a:lnTo>
                <a:lnTo>
                  <a:pt x="10703675" y="3313132"/>
                </a:lnTo>
                <a:lnTo>
                  <a:pt x="10690992" y="3313131"/>
                </a:lnTo>
                <a:lnTo>
                  <a:pt x="10693819" y="3314923"/>
                </a:lnTo>
                <a:lnTo>
                  <a:pt x="10688268" y="3335510"/>
                </a:lnTo>
                <a:lnTo>
                  <a:pt x="10695957" y="3340111"/>
                </a:lnTo>
                <a:lnTo>
                  <a:pt x="10707110" y="3362379"/>
                </a:lnTo>
                <a:lnTo>
                  <a:pt x="10717486" y="3336926"/>
                </a:lnTo>
                <a:cubicBezTo>
                  <a:pt x="10720697" y="3327374"/>
                  <a:pt x="10724119" y="3318921"/>
                  <a:pt x="10729413" y="3317328"/>
                </a:cubicBezTo>
                <a:cubicBezTo>
                  <a:pt x="10732942" y="3316268"/>
                  <a:pt x="10737307" y="3318258"/>
                  <a:pt x="10742993" y="3325004"/>
                </a:cubicBezTo>
                <a:cubicBezTo>
                  <a:pt x="10740824" y="3343598"/>
                  <a:pt x="10738959" y="3367672"/>
                  <a:pt x="10725113" y="3369592"/>
                </a:cubicBezTo>
                <a:lnTo>
                  <a:pt x="10707615" y="3363386"/>
                </a:lnTo>
                <a:lnTo>
                  <a:pt x="10708280" y="3364713"/>
                </a:lnTo>
                <a:cubicBezTo>
                  <a:pt x="10711948" y="3383565"/>
                  <a:pt x="10707117" y="3407112"/>
                  <a:pt x="10697357" y="3434069"/>
                </a:cubicBezTo>
                <a:cubicBezTo>
                  <a:pt x="10687183" y="3428359"/>
                  <a:pt x="10679540" y="3421564"/>
                  <a:pt x="10673981" y="3413834"/>
                </a:cubicBezTo>
                <a:cubicBezTo>
                  <a:pt x="10657305" y="3390650"/>
                  <a:pt x="10659400" y="3359104"/>
                  <a:pt x="10668206" y="3323504"/>
                </a:cubicBezTo>
                <a:lnTo>
                  <a:pt x="10668782" y="3323850"/>
                </a:lnTo>
                <a:lnTo>
                  <a:pt x="10662423" y="3313131"/>
                </a:lnTo>
                <a:lnTo>
                  <a:pt x="10640025" y="3313132"/>
                </a:lnTo>
                <a:cubicBezTo>
                  <a:pt x="10651690" y="3313132"/>
                  <a:pt x="10616695" y="3294439"/>
                  <a:pt x="10593364" y="3294437"/>
                </a:cubicBezTo>
                <a:cubicBezTo>
                  <a:pt x="10628359" y="3313132"/>
                  <a:pt x="10605029" y="3313132"/>
                  <a:pt x="10593364" y="3313131"/>
                </a:cubicBezTo>
                <a:cubicBezTo>
                  <a:pt x="10581698" y="3313131"/>
                  <a:pt x="10546702" y="3313132"/>
                  <a:pt x="10546702" y="3313132"/>
                </a:cubicBezTo>
                <a:lnTo>
                  <a:pt x="10523371" y="3313131"/>
                </a:lnTo>
                <a:cubicBezTo>
                  <a:pt x="10523371" y="3313131"/>
                  <a:pt x="10523371" y="3313131"/>
                  <a:pt x="10511707" y="3313131"/>
                </a:cubicBezTo>
                <a:lnTo>
                  <a:pt x="10484001" y="3313131"/>
                </a:lnTo>
                <a:cubicBezTo>
                  <a:pt x="10470878" y="3313132"/>
                  <a:pt x="10459212" y="3313132"/>
                  <a:pt x="10453380" y="3313132"/>
                </a:cubicBezTo>
                <a:cubicBezTo>
                  <a:pt x="10441714" y="3313131"/>
                  <a:pt x="10430049" y="3313131"/>
                  <a:pt x="10418383" y="3313132"/>
                </a:cubicBezTo>
                <a:cubicBezTo>
                  <a:pt x="10430049" y="3313131"/>
                  <a:pt x="10406719" y="3313131"/>
                  <a:pt x="10383387" y="3313132"/>
                </a:cubicBezTo>
                <a:cubicBezTo>
                  <a:pt x="10383387" y="3313132"/>
                  <a:pt x="10377554" y="3313132"/>
                  <a:pt x="10373180" y="3313132"/>
                </a:cubicBezTo>
                <a:lnTo>
                  <a:pt x="10368953" y="3313131"/>
                </a:lnTo>
                <a:lnTo>
                  <a:pt x="10333445" y="3313132"/>
                </a:lnTo>
                <a:cubicBezTo>
                  <a:pt x="10322144" y="3313132"/>
                  <a:pt x="10311937" y="3313132"/>
                  <a:pt x="10301731" y="3313132"/>
                </a:cubicBezTo>
                <a:lnTo>
                  <a:pt x="10233732" y="3313132"/>
                </a:lnTo>
                <a:lnTo>
                  <a:pt x="10222714" y="3344648"/>
                </a:lnTo>
                <a:lnTo>
                  <a:pt x="10214663" y="3313131"/>
                </a:lnTo>
                <a:lnTo>
                  <a:pt x="10193825" y="3313131"/>
                </a:lnTo>
                <a:lnTo>
                  <a:pt x="10185077" y="3313131"/>
                </a:lnTo>
                <a:cubicBezTo>
                  <a:pt x="10185077" y="3313131"/>
                  <a:pt x="10185077" y="3313131"/>
                  <a:pt x="10173411" y="3313131"/>
                </a:cubicBezTo>
                <a:cubicBezTo>
                  <a:pt x="10161744" y="3313132"/>
                  <a:pt x="10161744" y="3313132"/>
                  <a:pt x="10161744" y="3313132"/>
                </a:cubicBezTo>
                <a:cubicBezTo>
                  <a:pt x="10150080" y="3313132"/>
                  <a:pt x="10150080" y="3313132"/>
                  <a:pt x="10150080" y="3313132"/>
                </a:cubicBezTo>
                <a:lnTo>
                  <a:pt x="10138416" y="3313132"/>
                </a:lnTo>
                <a:lnTo>
                  <a:pt x="10128313" y="3312609"/>
                </a:lnTo>
                <a:lnTo>
                  <a:pt x="10120051" y="3318791"/>
                </a:lnTo>
                <a:cubicBezTo>
                  <a:pt x="10110040" y="3322551"/>
                  <a:pt x="10099104" y="3322978"/>
                  <a:pt x="10088130" y="3318494"/>
                </a:cubicBezTo>
                <a:lnTo>
                  <a:pt x="10088436" y="3296208"/>
                </a:lnTo>
                <a:lnTo>
                  <a:pt x="10074255" y="3303785"/>
                </a:lnTo>
                <a:cubicBezTo>
                  <a:pt x="10071341" y="3308459"/>
                  <a:pt x="10068423" y="3313132"/>
                  <a:pt x="10056756" y="3313131"/>
                </a:cubicBezTo>
                <a:cubicBezTo>
                  <a:pt x="10045092" y="3294437"/>
                  <a:pt x="10021762" y="3294437"/>
                  <a:pt x="10021762" y="3294437"/>
                </a:cubicBezTo>
                <a:lnTo>
                  <a:pt x="10033428" y="3294437"/>
                </a:lnTo>
                <a:lnTo>
                  <a:pt x="10043635" y="3294437"/>
                </a:lnTo>
                <a:lnTo>
                  <a:pt x="10045092" y="3294437"/>
                </a:lnTo>
                <a:cubicBezTo>
                  <a:pt x="10045092" y="3294437"/>
                  <a:pt x="10045092" y="3294437"/>
                  <a:pt x="10045092" y="3275743"/>
                </a:cubicBezTo>
                <a:lnTo>
                  <a:pt x="10033428" y="3275745"/>
                </a:lnTo>
                <a:lnTo>
                  <a:pt x="10026318" y="3275743"/>
                </a:lnTo>
                <a:lnTo>
                  <a:pt x="10021762" y="3275743"/>
                </a:lnTo>
                <a:lnTo>
                  <a:pt x="10014470" y="3275745"/>
                </a:lnTo>
                <a:cubicBezTo>
                  <a:pt x="10004265" y="3275743"/>
                  <a:pt x="9992597" y="3275745"/>
                  <a:pt x="9998431" y="3275745"/>
                </a:cubicBezTo>
                <a:cubicBezTo>
                  <a:pt x="9986765" y="3275745"/>
                  <a:pt x="9986765" y="3275745"/>
                  <a:pt x="9986765" y="3275745"/>
                </a:cubicBezTo>
                <a:cubicBezTo>
                  <a:pt x="9986765" y="3275745"/>
                  <a:pt x="9963435" y="3275745"/>
                  <a:pt x="9963435" y="3275745"/>
                </a:cubicBezTo>
                <a:cubicBezTo>
                  <a:pt x="9963435" y="3275745"/>
                  <a:pt x="9986765" y="3275745"/>
                  <a:pt x="9986765" y="3294439"/>
                </a:cubicBezTo>
                <a:lnTo>
                  <a:pt x="9979474" y="3294437"/>
                </a:lnTo>
                <a:lnTo>
                  <a:pt x="9976558" y="3294437"/>
                </a:lnTo>
                <a:cubicBezTo>
                  <a:pt x="9972182" y="3294437"/>
                  <a:pt x="9969267" y="3294437"/>
                  <a:pt x="9975101" y="3294439"/>
                </a:cubicBezTo>
                <a:cubicBezTo>
                  <a:pt x="9963434" y="3294437"/>
                  <a:pt x="9963434" y="3294437"/>
                  <a:pt x="9951770" y="3294437"/>
                </a:cubicBezTo>
                <a:lnTo>
                  <a:pt x="9919868" y="3288121"/>
                </a:lnTo>
                <a:lnTo>
                  <a:pt x="9918850" y="3289531"/>
                </a:lnTo>
                <a:lnTo>
                  <a:pt x="9917336" y="3287621"/>
                </a:lnTo>
                <a:lnTo>
                  <a:pt x="9916363" y="3287426"/>
                </a:lnTo>
                <a:cubicBezTo>
                  <a:pt x="9909757" y="3285090"/>
                  <a:pt x="9907842" y="3282752"/>
                  <a:pt x="9909120" y="3280417"/>
                </a:cubicBezTo>
                <a:lnTo>
                  <a:pt x="9911009" y="3279634"/>
                </a:lnTo>
                <a:lnTo>
                  <a:pt x="9899456" y="3265052"/>
                </a:lnTo>
                <a:lnTo>
                  <a:pt x="9907485" y="3238356"/>
                </a:lnTo>
                <a:lnTo>
                  <a:pt x="9905109" y="3238356"/>
                </a:lnTo>
                <a:cubicBezTo>
                  <a:pt x="9905109" y="3238356"/>
                  <a:pt x="9893441" y="3238356"/>
                  <a:pt x="9875943" y="3238353"/>
                </a:cubicBezTo>
                <a:lnTo>
                  <a:pt x="9826271" y="3238353"/>
                </a:lnTo>
                <a:lnTo>
                  <a:pt x="9827345" y="3240609"/>
                </a:lnTo>
                <a:cubicBezTo>
                  <a:pt x="9826233" y="3251339"/>
                  <a:pt x="9818833" y="3260894"/>
                  <a:pt x="9803875" y="3263424"/>
                </a:cubicBezTo>
                <a:lnTo>
                  <a:pt x="9803257" y="3238353"/>
                </a:lnTo>
                <a:lnTo>
                  <a:pt x="9800121" y="3238356"/>
                </a:lnTo>
                <a:cubicBezTo>
                  <a:pt x="9788453" y="3238353"/>
                  <a:pt x="9788455" y="3219662"/>
                  <a:pt x="9788455" y="3219662"/>
                </a:cubicBezTo>
                <a:lnTo>
                  <a:pt x="9789914" y="3219659"/>
                </a:lnTo>
                <a:lnTo>
                  <a:pt x="9802796" y="3219659"/>
                </a:lnTo>
                <a:lnTo>
                  <a:pt x="9802760" y="3218187"/>
                </a:lnTo>
                <a:cubicBezTo>
                  <a:pt x="9804928" y="3214791"/>
                  <a:pt x="9808242" y="3212212"/>
                  <a:pt x="9813088" y="3210717"/>
                </a:cubicBezTo>
                <a:lnTo>
                  <a:pt x="9815531" y="3215841"/>
                </a:lnTo>
                <a:lnTo>
                  <a:pt x="9827825" y="3203303"/>
                </a:lnTo>
                <a:cubicBezTo>
                  <a:pt x="9832198" y="3200965"/>
                  <a:pt x="9835116" y="3200965"/>
                  <a:pt x="9835116" y="3200965"/>
                </a:cubicBezTo>
                <a:cubicBezTo>
                  <a:pt x="9870113" y="3200967"/>
                  <a:pt x="9846782" y="3200965"/>
                  <a:pt x="9870113" y="3200967"/>
                </a:cubicBezTo>
                <a:cubicBezTo>
                  <a:pt x="9870113" y="3200967"/>
                  <a:pt x="9893443" y="3200967"/>
                  <a:pt x="9905109" y="3200965"/>
                </a:cubicBezTo>
                <a:cubicBezTo>
                  <a:pt x="9916774" y="3219659"/>
                  <a:pt x="9881777" y="3219662"/>
                  <a:pt x="9870111" y="3219662"/>
                </a:cubicBezTo>
                <a:cubicBezTo>
                  <a:pt x="9893443" y="3219662"/>
                  <a:pt x="9893443" y="3219662"/>
                  <a:pt x="9905109" y="3219659"/>
                </a:cubicBezTo>
                <a:cubicBezTo>
                  <a:pt x="9928438" y="3219659"/>
                  <a:pt x="9928438" y="3219659"/>
                  <a:pt x="9940104" y="3200965"/>
                </a:cubicBezTo>
                <a:lnTo>
                  <a:pt x="9960164" y="3206042"/>
                </a:lnTo>
                <a:lnTo>
                  <a:pt x="9959327" y="3196189"/>
                </a:lnTo>
                <a:lnTo>
                  <a:pt x="9963381" y="3184126"/>
                </a:lnTo>
                <a:lnTo>
                  <a:pt x="9949035" y="3182564"/>
                </a:lnTo>
                <a:cubicBezTo>
                  <a:pt x="9939376" y="3182271"/>
                  <a:pt x="9925524" y="3182273"/>
                  <a:pt x="9905109" y="3182271"/>
                </a:cubicBezTo>
                <a:cubicBezTo>
                  <a:pt x="9893443" y="3182271"/>
                  <a:pt x="9893443" y="3182271"/>
                  <a:pt x="9893443" y="3182271"/>
                </a:cubicBezTo>
                <a:cubicBezTo>
                  <a:pt x="9893443" y="3182271"/>
                  <a:pt x="9893443" y="3182271"/>
                  <a:pt x="9881777" y="3182273"/>
                </a:cubicBezTo>
                <a:cubicBezTo>
                  <a:pt x="9870113" y="3182273"/>
                  <a:pt x="9870113" y="3182273"/>
                  <a:pt x="9870113" y="3182273"/>
                </a:cubicBezTo>
                <a:cubicBezTo>
                  <a:pt x="9870111" y="3163578"/>
                  <a:pt x="9870111" y="3163578"/>
                  <a:pt x="9870111" y="3163578"/>
                </a:cubicBezTo>
                <a:cubicBezTo>
                  <a:pt x="9870111" y="3163578"/>
                  <a:pt x="9881777" y="3163578"/>
                  <a:pt x="9881777" y="3163578"/>
                </a:cubicBezTo>
                <a:cubicBezTo>
                  <a:pt x="9905109" y="3163577"/>
                  <a:pt x="9905109" y="3163577"/>
                  <a:pt x="9928438" y="3163577"/>
                </a:cubicBezTo>
                <a:cubicBezTo>
                  <a:pt x="9963435" y="3163577"/>
                  <a:pt x="9916774" y="3163578"/>
                  <a:pt x="9928438" y="3144884"/>
                </a:cubicBezTo>
                <a:cubicBezTo>
                  <a:pt x="9951768" y="3144884"/>
                  <a:pt x="9963435" y="3126188"/>
                  <a:pt x="9940104" y="3126190"/>
                </a:cubicBezTo>
                <a:cubicBezTo>
                  <a:pt x="9928438" y="3126190"/>
                  <a:pt x="9928438" y="3126190"/>
                  <a:pt x="9928438" y="3126190"/>
                </a:cubicBezTo>
                <a:cubicBezTo>
                  <a:pt x="9928438" y="3107495"/>
                  <a:pt x="9928438" y="3107495"/>
                  <a:pt x="9905109" y="3107495"/>
                </a:cubicBezTo>
                <a:cubicBezTo>
                  <a:pt x="9905109" y="3107495"/>
                  <a:pt x="9893443" y="3107494"/>
                  <a:pt x="9893443" y="3107494"/>
                </a:cubicBezTo>
                <a:cubicBezTo>
                  <a:pt x="9893443" y="3107494"/>
                  <a:pt x="9881777" y="3107494"/>
                  <a:pt x="9881777" y="3107494"/>
                </a:cubicBezTo>
                <a:cubicBezTo>
                  <a:pt x="9835116" y="3126190"/>
                  <a:pt x="9928438" y="3126190"/>
                  <a:pt x="9881775" y="3144884"/>
                </a:cubicBezTo>
                <a:cubicBezTo>
                  <a:pt x="9864278" y="3144884"/>
                  <a:pt x="9852615" y="3144884"/>
                  <a:pt x="9846782" y="3142545"/>
                </a:cubicBezTo>
                <a:lnTo>
                  <a:pt x="9846782" y="3137351"/>
                </a:lnTo>
                <a:lnTo>
                  <a:pt x="9826160" y="3150683"/>
                </a:lnTo>
                <a:lnTo>
                  <a:pt x="9826836" y="3126190"/>
                </a:lnTo>
                <a:lnTo>
                  <a:pt x="9820534" y="3126188"/>
                </a:lnTo>
                <a:cubicBezTo>
                  <a:pt x="9817618" y="3126188"/>
                  <a:pt x="9817618" y="3126188"/>
                  <a:pt x="9811786" y="3126188"/>
                </a:cubicBezTo>
                <a:cubicBezTo>
                  <a:pt x="9800121" y="3126188"/>
                  <a:pt x="9800121" y="3126188"/>
                  <a:pt x="9800121" y="3126188"/>
                </a:cubicBezTo>
                <a:cubicBezTo>
                  <a:pt x="9811786" y="3107495"/>
                  <a:pt x="9741794" y="3107495"/>
                  <a:pt x="9683467" y="3107495"/>
                </a:cubicBezTo>
                <a:cubicBezTo>
                  <a:pt x="9671801" y="3126188"/>
                  <a:pt x="9636806" y="3126188"/>
                  <a:pt x="9625140" y="3126190"/>
                </a:cubicBezTo>
                <a:cubicBezTo>
                  <a:pt x="9660135" y="3126188"/>
                  <a:pt x="9636806" y="3126188"/>
                  <a:pt x="9660135" y="3144882"/>
                </a:cubicBezTo>
                <a:cubicBezTo>
                  <a:pt x="9706798" y="3144882"/>
                  <a:pt x="9648471" y="3144882"/>
                  <a:pt x="9683467" y="3163577"/>
                </a:cubicBezTo>
                <a:cubicBezTo>
                  <a:pt x="9671801" y="3163577"/>
                  <a:pt x="9695133" y="3182273"/>
                  <a:pt x="9660135" y="3182273"/>
                </a:cubicBezTo>
                <a:cubicBezTo>
                  <a:pt x="9648471" y="3182271"/>
                  <a:pt x="9645554" y="3177600"/>
                  <a:pt x="9641181" y="3172926"/>
                </a:cubicBezTo>
                <a:lnTo>
                  <a:pt x="9621946" y="3166434"/>
                </a:lnTo>
                <a:lnTo>
                  <a:pt x="9622224" y="3165916"/>
                </a:lnTo>
                <a:cubicBezTo>
                  <a:pt x="9622224" y="3163578"/>
                  <a:pt x="9619308" y="3163578"/>
                  <a:pt x="9613474" y="3163577"/>
                </a:cubicBezTo>
                <a:lnTo>
                  <a:pt x="9621946" y="3166434"/>
                </a:lnTo>
                <a:lnTo>
                  <a:pt x="9613474" y="3182273"/>
                </a:lnTo>
                <a:cubicBezTo>
                  <a:pt x="9543483" y="3163578"/>
                  <a:pt x="9578479" y="3163577"/>
                  <a:pt x="9566813" y="3163578"/>
                </a:cubicBezTo>
                <a:lnTo>
                  <a:pt x="9542303" y="3163577"/>
                </a:lnTo>
                <a:lnTo>
                  <a:pt x="9542322" y="3163911"/>
                </a:lnTo>
                <a:lnTo>
                  <a:pt x="9540000" y="3164216"/>
                </a:lnTo>
                <a:lnTo>
                  <a:pt x="9514388" y="3203222"/>
                </a:lnTo>
                <a:cubicBezTo>
                  <a:pt x="9504327" y="3212451"/>
                  <a:pt x="9494991" y="3215358"/>
                  <a:pt x="9486779" y="3213946"/>
                </a:cubicBezTo>
                <a:cubicBezTo>
                  <a:pt x="9471381" y="3211298"/>
                  <a:pt x="9459931" y="3193467"/>
                  <a:pt x="9455055" y="3173649"/>
                </a:cubicBezTo>
                <a:lnTo>
                  <a:pt x="9454357" y="3163577"/>
                </a:lnTo>
                <a:lnTo>
                  <a:pt x="9426830" y="3163577"/>
                </a:lnTo>
                <a:cubicBezTo>
                  <a:pt x="9415164" y="3163577"/>
                  <a:pt x="9403497" y="3163578"/>
                  <a:pt x="9391833" y="3182273"/>
                </a:cubicBezTo>
                <a:cubicBezTo>
                  <a:pt x="9345171" y="3182271"/>
                  <a:pt x="9321842" y="3163577"/>
                  <a:pt x="9298510" y="3163578"/>
                </a:cubicBezTo>
                <a:lnTo>
                  <a:pt x="9275181" y="3163578"/>
                </a:lnTo>
                <a:cubicBezTo>
                  <a:pt x="9275181" y="3163578"/>
                  <a:pt x="9263515" y="3163577"/>
                  <a:pt x="9251849" y="3144882"/>
                </a:cubicBezTo>
                <a:cubicBezTo>
                  <a:pt x="9275181" y="3144882"/>
                  <a:pt x="9275181" y="3144882"/>
                  <a:pt x="9298510" y="3144884"/>
                </a:cubicBezTo>
                <a:cubicBezTo>
                  <a:pt x="9310174" y="3144884"/>
                  <a:pt x="9310174" y="3144884"/>
                  <a:pt x="9321842" y="3144882"/>
                </a:cubicBezTo>
                <a:cubicBezTo>
                  <a:pt x="9333506" y="3144882"/>
                  <a:pt x="9345171" y="3144882"/>
                  <a:pt x="9345171" y="3144882"/>
                </a:cubicBezTo>
                <a:cubicBezTo>
                  <a:pt x="9380169" y="3144884"/>
                  <a:pt x="9391833" y="3144884"/>
                  <a:pt x="9415164" y="3144882"/>
                </a:cubicBezTo>
                <a:lnTo>
                  <a:pt x="9453058" y="3144882"/>
                </a:lnTo>
                <a:lnTo>
                  <a:pt x="9453004" y="3144081"/>
                </a:lnTo>
                <a:cubicBezTo>
                  <a:pt x="9454181" y="3134831"/>
                  <a:pt x="9457332" y="3126731"/>
                  <a:pt x="9462783" y="3121434"/>
                </a:cubicBezTo>
                <a:lnTo>
                  <a:pt x="9486270" y="3118239"/>
                </a:lnTo>
                <a:lnTo>
                  <a:pt x="9483515" y="3110709"/>
                </a:lnTo>
                <a:cubicBezTo>
                  <a:pt x="9480052" y="3108663"/>
                  <a:pt x="9473491" y="3107495"/>
                  <a:pt x="9461825" y="3107495"/>
                </a:cubicBezTo>
                <a:cubicBezTo>
                  <a:pt x="9461825" y="3107495"/>
                  <a:pt x="9450159" y="3107495"/>
                  <a:pt x="9450159" y="3107495"/>
                </a:cubicBezTo>
                <a:cubicBezTo>
                  <a:pt x="9450159" y="3107495"/>
                  <a:pt x="9438495" y="3107495"/>
                  <a:pt x="9438495" y="3107495"/>
                </a:cubicBezTo>
                <a:cubicBezTo>
                  <a:pt x="9461825" y="3107495"/>
                  <a:pt x="9473491" y="3088799"/>
                  <a:pt x="9461825" y="3088799"/>
                </a:cubicBezTo>
                <a:lnTo>
                  <a:pt x="9436229" y="3088799"/>
                </a:lnTo>
                <a:lnTo>
                  <a:pt x="9410599" y="3112636"/>
                </a:lnTo>
                <a:cubicBezTo>
                  <a:pt x="9409877" y="3104335"/>
                  <a:pt x="9402943" y="3104986"/>
                  <a:pt x="9396009" y="3105640"/>
                </a:cubicBezTo>
                <a:lnTo>
                  <a:pt x="9393558" y="3088802"/>
                </a:lnTo>
                <a:lnTo>
                  <a:pt x="9391833" y="3088799"/>
                </a:lnTo>
                <a:cubicBezTo>
                  <a:pt x="9368503" y="3088802"/>
                  <a:pt x="9380169" y="3088799"/>
                  <a:pt x="9356837" y="3070107"/>
                </a:cubicBezTo>
                <a:cubicBezTo>
                  <a:pt x="9356837" y="3070107"/>
                  <a:pt x="9368503" y="3070107"/>
                  <a:pt x="9380169" y="3070106"/>
                </a:cubicBezTo>
                <a:lnTo>
                  <a:pt x="9390838" y="3070106"/>
                </a:lnTo>
                <a:lnTo>
                  <a:pt x="9390627" y="3068643"/>
                </a:lnTo>
                <a:lnTo>
                  <a:pt x="9366133" y="3067187"/>
                </a:lnTo>
                <a:cubicBezTo>
                  <a:pt x="9334963" y="3061925"/>
                  <a:pt x="9348087" y="3051413"/>
                  <a:pt x="9321842" y="3051413"/>
                </a:cubicBezTo>
                <a:cubicBezTo>
                  <a:pt x="9380169" y="3032716"/>
                  <a:pt x="9333506" y="3014025"/>
                  <a:pt x="9333506" y="2995329"/>
                </a:cubicBezTo>
                <a:cubicBezTo>
                  <a:pt x="9286845" y="2995328"/>
                  <a:pt x="9298510" y="2995328"/>
                  <a:pt x="9286845" y="3014022"/>
                </a:cubicBezTo>
                <a:cubicBezTo>
                  <a:pt x="9263515" y="3014025"/>
                  <a:pt x="9263515" y="2995328"/>
                  <a:pt x="9240183" y="2995329"/>
                </a:cubicBezTo>
                <a:lnTo>
                  <a:pt x="9228518" y="2995328"/>
                </a:lnTo>
                <a:cubicBezTo>
                  <a:pt x="9216854" y="2995329"/>
                  <a:pt x="9216854" y="2995329"/>
                  <a:pt x="9216854" y="2976635"/>
                </a:cubicBezTo>
                <a:cubicBezTo>
                  <a:pt x="9205188" y="2976633"/>
                  <a:pt x="9205188" y="2976633"/>
                  <a:pt x="9205188" y="2976633"/>
                </a:cubicBezTo>
                <a:cubicBezTo>
                  <a:pt x="9205188" y="2976633"/>
                  <a:pt x="9193522" y="2976633"/>
                  <a:pt x="9193522" y="2976633"/>
                </a:cubicBezTo>
                <a:cubicBezTo>
                  <a:pt x="9181857" y="2976635"/>
                  <a:pt x="9181857" y="2957939"/>
                  <a:pt x="9146861" y="2957941"/>
                </a:cubicBezTo>
                <a:cubicBezTo>
                  <a:pt x="9146861" y="2957941"/>
                  <a:pt x="9146861" y="2957941"/>
                  <a:pt x="9135195" y="2939246"/>
                </a:cubicBezTo>
                <a:cubicBezTo>
                  <a:pt x="9123530" y="2957939"/>
                  <a:pt x="9146861" y="2957941"/>
                  <a:pt x="9135195" y="2957941"/>
                </a:cubicBezTo>
                <a:cubicBezTo>
                  <a:pt x="9135195" y="2957941"/>
                  <a:pt x="9135195" y="2957941"/>
                  <a:pt x="9123530" y="2957939"/>
                </a:cubicBezTo>
                <a:cubicBezTo>
                  <a:pt x="9123530" y="2957939"/>
                  <a:pt x="9123530" y="2957939"/>
                  <a:pt x="9111866" y="2957939"/>
                </a:cubicBezTo>
                <a:cubicBezTo>
                  <a:pt x="9100200" y="2957939"/>
                  <a:pt x="9100200" y="2957939"/>
                  <a:pt x="9088534" y="2957941"/>
                </a:cubicBezTo>
                <a:cubicBezTo>
                  <a:pt x="9088534" y="2957941"/>
                  <a:pt x="9088534" y="2957941"/>
                  <a:pt x="9088534" y="2955604"/>
                </a:cubicBezTo>
                <a:lnTo>
                  <a:pt x="9088534" y="2945212"/>
                </a:lnTo>
                <a:lnTo>
                  <a:pt x="9084955" y="2941701"/>
                </a:lnTo>
                <a:lnTo>
                  <a:pt x="9078327" y="2946254"/>
                </a:lnTo>
                <a:cubicBezTo>
                  <a:pt x="9076869" y="2948593"/>
                  <a:pt x="9076869" y="2948593"/>
                  <a:pt x="9076869" y="2939246"/>
                </a:cubicBezTo>
                <a:cubicBezTo>
                  <a:pt x="9065203" y="2939246"/>
                  <a:pt x="9076869" y="2939246"/>
                  <a:pt x="9053539" y="2939246"/>
                </a:cubicBezTo>
                <a:cubicBezTo>
                  <a:pt x="9065203" y="2920553"/>
                  <a:pt x="9006878" y="2920550"/>
                  <a:pt x="8983546" y="2901858"/>
                </a:cubicBezTo>
                <a:cubicBezTo>
                  <a:pt x="8971880" y="2901858"/>
                  <a:pt x="8960215" y="2901857"/>
                  <a:pt x="8960215" y="2901857"/>
                </a:cubicBezTo>
                <a:cubicBezTo>
                  <a:pt x="8936885" y="2883163"/>
                  <a:pt x="8913552" y="2883164"/>
                  <a:pt x="8901888" y="2864470"/>
                </a:cubicBezTo>
                <a:cubicBezTo>
                  <a:pt x="8890224" y="2864470"/>
                  <a:pt x="8884390" y="2864470"/>
                  <a:pt x="8882931" y="2862131"/>
                </a:cubicBezTo>
                <a:lnTo>
                  <a:pt x="8887129" y="2852715"/>
                </a:lnTo>
                <a:lnTo>
                  <a:pt x="8886262" y="2852735"/>
                </a:lnTo>
                <a:lnTo>
                  <a:pt x="8877077" y="2845773"/>
                </a:lnTo>
                <a:lnTo>
                  <a:pt x="8866892" y="2845776"/>
                </a:lnTo>
                <a:lnTo>
                  <a:pt x="8863613" y="2845776"/>
                </a:lnTo>
                <a:cubicBezTo>
                  <a:pt x="8859602" y="2845776"/>
                  <a:pt x="8859602" y="2845776"/>
                  <a:pt x="8861060" y="2845776"/>
                </a:cubicBezTo>
                <a:lnTo>
                  <a:pt x="8855227" y="2845773"/>
                </a:lnTo>
                <a:cubicBezTo>
                  <a:pt x="8849395" y="2845773"/>
                  <a:pt x="8840645" y="2841102"/>
                  <a:pt x="8831897" y="2836428"/>
                </a:cubicBezTo>
                <a:lnTo>
                  <a:pt x="8817153" y="2830520"/>
                </a:lnTo>
                <a:lnTo>
                  <a:pt x="8820231" y="2827079"/>
                </a:lnTo>
                <a:lnTo>
                  <a:pt x="8810024" y="2827081"/>
                </a:lnTo>
                <a:lnTo>
                  <a:pt x="8808564" y="2827081"/>
                </a:lnTo>
                <a:lnTo>
                  <a:pt x="8817153" y="2830520"/>
                </a:lnTo>
                <a:lnTo>
                  <a:pt x="8810571" y="2837889"/>
                </a:lnTo>
                <a:cubicBezTo>
                  <a:pt x="8814399" y="2845773"/>
                  <a:pt x="8849395" y="2845773"/>
                  <a:pt x="8831897" y="2845773"/>
                </a:cubicBezTo>
                <a:cubicBezTo>
                  <a:pt x="8843563" y="2845776"/>
                  <a:pt x="8843563" y="2845776"/>
                  <a:pt x="8855227" y="2864467"/>
                </a:cubicBezTo>
                <a:cubicBezTo>
                  <a:pt x="8846479" y="2864467"/>
                  <a:pt x="8877100" y="2874984"/>
                  <a:pt x="8897879" y="2888129"/>
                </a:cubicBezTo>
                <a:lnTo>
                  <a:pt x="8913553" y="2901857"/>
                </a:lnTo>
                <a:lnTo>
                  <a:pt x="8910455" y="2901858"/>
                </a:lnTo>
                <a:cubicBezTo>
                  <a:pt x="8909908" y="2901858"/>
                  <a:pt x="8910637" y="2901858"/>
                  <a:pt x="8913554" y="2901858"/>
                </a:cubicBezTo>
                <a:lnTo>
                  <a:pt x="8913553" y="2901857"/>
                </a:lnTo>
                <a:lnTo>
                  <a:pt x="8915012" y="2901857"/>
                </a:lnTo>
                <a:cubicBezTo>
                  <a:pt x="8919386" y="2901857"/>
                  <a:pt x="8925219" y="2901857"/>
                  <a:pt x="8925219" y="2901857"/>
                </a:cubicBezTo>
                <a:cubicBezTo>
                  <a:pt x="8936885" y="2920550"/>
                  <a:pt x="8936885" y="2920550"/>
                  <a:pt x="8948551" y="2920553"/>
                </a:cubicBezTo>
                <a:cubicBezTo>
                  <a:pt x="8971880" y="2939246"/>
                  <a:pt x="8971880" y="2939246"/>
                  <a:pt x="8948551" y="2939245"/>
                </a:cubicBezTo>
                <a:cubicBezTo>
                  <a:pt x="8983546" y="2939246"/>
                  <a:pt x="8948551" y="2939245"/>
                  <a:pt x="8983546" y="2939246"/>
                </a:cubicBezTo>
                <a:cubicBezTo>
                  <a:pt x="8971880" y="2939246"/>
                  <a:pt x="8983546" y="2957941"/>
                  <a:pt x="8971880" y="2957939"/>
                </a:cubicBezTo>
                <a:lnTo>
                  <a:pt x="8983546" y="2957941"/>
                </a:lnTo>
                <a:lnTo>
                  <a:pt x="8986462" y="2957941"/>
                </a:lnTo>
                <a:lnTo>
                  <a:pt x="9003960" y="2957941"/>
                </a:lnTo>
                <a:cubicBezTo>
                  <a:pt x="9009794" y="2957939"/>
                  <a:pt x="9012710" y="2957941"/>
                  <a:pt x="9006878" y="2957939"/>
                </a:cubicBezTo>
                <a:cubicBezTo>
                  <a:pt x="9030207" y="2957939"/>
                  <a:pt x="9018542" y="2957941"/>
                  <a:pt x="9041873" y="2957939"/>
                </a:cubicBezTo>
                <a:cubicBezTo>
                  <a:pt x="9041873" y="2957939"/>
                  <a:pt x="8995212" y="2976635"/>
                  <a:pt x="9018542" y="2976635"/>
                </a:cubicBezTo>
                <a:cubicBezTo>
                  <a:pt x="9030207" y="2976633"/>
                  <a:pt x="9041873" y="2957939"/>
                  <a:pt x="9053539" y="2957941"/>
                </a:cubicBezTo>
                <a:cubicBezTo>
                  <a:pt x="9053539" y="2957941"/>
                  <a:pt x="9053539" y="2976635"/>
                  <a:pt x="9076869" y="2976635"/>
                </a:cubicBezTo>
                <a:cubicBezTo>
                  <a:pt x="9088534" y="2976635"/>
                  <a:pt x="9088534" y="2995329"/>
                  <a:pt x="9088534" y="2995329"/>
                </a:cubicBezTo>
                <a:cubicBezTo>
                  <a:pt x="9076869" y="2995329"/>
                  <a:pt x="9076869" y="2995329"/>
                  <a:pt x="9076869" y="2995329"/>
                </a:cubicBezTo>
                <a:cubicBezTo>
                  <a:pt x="9088534" y="2995329"/>
                  <a:pt x="9065203" y="3014022"/>
                  <a:pt x="9100200" y="3014025"/>
                </a:cubicBezTo>
                <a:cubicBezTo>
                  <a:pt x="9111866" y="3014022"/>
                  <a:pt x="9135195" y="3014022"/>
                  <a:pt x="9135195" y="3014022"/>
                </a:cubicBezTo>
                <a:cubicBezTo>
                  <a:pt x="9088534" y="3014025"/>
                  <a:pt x="9123530" y="3014025"/>
                  <a:pt x="9100198" y="3032719"/>
                </a:cubicBezTo>
                <a:cubicBezTo>
                  <a:pt x="9111866" y="3032716"/>
                  <a:pt x="9100198" y="3032719"/>
                  <a:pt x="9111866" y="3032716"/>
                </a:cubicBezTo>
                <a:lnTo>
                  <a:pt x="9117696" y="3032719"/>
                </a:lnTo>
                <a:lnTo>
                  <a:pt x="9123531" y="3032716"/>
                </a:lnTo>
                <a:lnTo>
                  <a:pt x="9130821" y="3032716"/>
                </a:lnTo>
                <a:lnTo>
                  <a:pt x="9135195" y="3032716"/>
                </a:lnTo>
                <a:cubicBezTo>
                  <a:pt x="9065203" y="3032716"/>
                  <a:pt x="9158527" y="3051410"/>
                  <a:pt x="9135195" y="3051410"/>
                </a:cubicBezTo>
                <a:cubicBezTo>
                  <a:pt x="9141028" y="3051410"/>
                  <a:pt x="9143215" y="3052579"/>
                  <a:pt x="9143580" y="3054039"/>
                </a:cubicBezTo>
                <a:lnTo>
                  <a:pt x="9142991" y="3055050"/>
                </a:lnTo>
                <a:lnTo>
                  <a:pt x="9138476" y="3059299"/>
                </a:lnTo>
                <a:cubicBezTo>
                  <a:pt x="9138112" y="3060174"/>
                  <a:pt x="9139570" y="3059590"/>
                  <a:pt x="9141028" y="3058421"/>
                </a:cubicBezTo>
                <a:lnTo>
                  <a:pt x="9142991" y="3055050"/>
                </a:lnTo>
                <a:lnTo>
                  <a:pt x="9146861" y="3051410"/>
                </a:lnTo>
                <a:cubicBezTo>
                  <a:pt x="9158527" y="3051410"/>
                  <a:pt x="9135195" y="3070107"/>
                  <a:pt x="9170193" y="3070107"/>
                </a:cubicBezTo>
                <a:cubicBezTo>
                  <a:pt x="9170193" y="3070107"/>
                  <a:pt x="9158527" y="3070107"/>
                  <a:pt x="9158527" y="3070107"/>
                </a:cubicBezTo>
                <a:cubicBezTo>
                  <a:pt x="9193522" y="3070107"/>
                  <a:pt x="9123530" y="3088802"/>
                  <a:pt x="9170193" y="3088799"/>
                </a:cubicBezTo>
                <a:lnTo>
                  <a:pt x="9171650" y="3088802"/>
                </a:lnTo>
                <a:cubicBezTo>
                  <a:pt x="9178941" y="3088799"/>
                  <a:pt x="9187689" y="3088799"/>
                  <a:pt x="9193522" y="3088802"/>
                </a:cubicBezTo>
                <a:cubicBezTo>
                  <a:pt x="9205186" y="3088802"/>
                  <a:pt x="9181857" y="3107494"/>
                  <a:pt x="9181857" y="3107494"/>
                </a:cubicBezTo>
                <a:cubicBezTo>
                  <a:pt x="9181857" y="3107494"/>
                  <a:pt x="9205188" y="3107495"/>
                  <a:pt x="9193522" y="3126190"/>
                </a:cubicBezTo>
                <a:cubicBezTo>
                  <a:pt x="9193522" y="3126190"/>
                  <a:pt x="9181857" y="3126188"/>
                  <a:pt x="9181857" y="3126188"/>
                </a:cubicBezTo>
                <a:cubicBezTo>
                  <a:pt x="9181857" y="3126188"/>
                  <a:pt x="9158527" y="3144882"/>
                  <a:pt x="9158527" y="3144882"/>
                </a:cubicBezTo>
                <a:lnTo>
                  <a:pt x="9146861" y="3144884"/>
                </a:lnTo>
                <a:lnTo>
                  <a:pt x="9135194" y="3144884"/>
                </a:lnTo>
                <a:cubicBezTo>
                  <a:pt x="9117696" y="3144882"/>
                  <a:pt x="9111866" y="3144884"/>
                  <a:pt x="9106032" y="3144882"/>
                </a:cubicBezTo>
                <a:lnTo>
                  <a:pt x="9100200" y="3144882"/>
                </a:lnTo>
                <a:cubicBezTo>
                  <a:pt x="9088533" y="3163578"/>
                  <a:pt x="9076869" y="3163578"/>
                  <a:pt x="9076869" y="3163578"/>
                </a:cubicBezTo>
                <a:cubicBezTo>
                  <a:pt x="9076869" y="3163578"/>
                  <a:pt x="9082702" y="3163577"/>
                  <a:pt x="9087075" y="3163577"/>
                </a:cubicBezTo>
                <a:lnTo>
                  <a:pt x="9088533" y="3163578"/>
                </a:lnTo>
                <a:lnTo>
                  <a:pt x="9094913" y="3163578"/>
                </a:lnTo>
                <a:lnTo>
                  <a:pt x="9100200" y="3163577"/>
                </a:lnTo>
                <a:cubicBezTo>
                  <a:pt x="9111866" y="3163577"/>
                  <a:pt x="9111866" y="3163577"/>
                  <a:pt x="9123528" y="3163577"/>
                </a:cubicBezTo>
                <a:cubicBezTo>
                  <a:pt x="9111866" y="3163577"/>
                  <a:pt x="9111866" y="3163577"/>
                  <a:pt x="9100200" y="3182271"/>
                </a:cubicBezTo>
                <a:cubicBezTo>
                  <a:pt x="9088534" y="3182273"/>
                  <a:pt x="9085618" y="3182273"/>
                  <a:pt x="9082702" y="3182273"/>
                </a:cubicBezTo>
                <a:lnTo>
                  <a:pt x="9066662" y="3182271"/>
                </a:lnTo>
                <a:cubicBezTo>
                  <a:pt x="9071037" y="3182273"/>
                  <a:pt x="9071037" y="3182273"/>
                  <a:pt x="9065203" y="3182271"/>
                </a:cubicBezTo>
                <a:lnTo>
                  <a:pt x="9041873" y="3182273"/>
                </a:lnTo>
                <a:cubicBezTo>
                  <a:pt x="9041873" y="3182273"/>
                  <a:pt x="9030207" y="3182271"/>
                  <a:pt x="9006878" y="3182271"/>
                </a:cubicBezTo>
                <a:cubicBezTo>
                  <a:pt x="9018542" y="3182273"/>
                  <a:pt x="9030207" y="3182271"/>
                  <a:pt x="9030207" y="3200965"/>
                </a:cubicBezTo>
                <a:cubicBezTo>
                  <a:pt x="9030207" y="3200965"/>
                  <a:pt x="9030207" y="3200965"/>
                  <a:pt x="9018542" y="3200967"/>
                </a:cubicBezTo>
                <a:cubicBezTo>
                  <a:pt x="9018542" y="3182273"/>
                  <a:pt x="9006878" y="3182271"/>
                  <a:pt x="8995212" y="3182273"/>
                </a:cubicBezTo>
                <a:cubicBezTo>
                  <a:pt x="8995212" y="3182273"/>
                  <a:pt x="8995212" y="3182273"/>
                  <a:pt x="8983546" y="3182273"/>
                </a:cubicBezTo>
                <a:cubicBezTo>
                  <a:pt x="8948551" y="3182271"/>
                  <a:pt x="8948551" y="3182271"/>
                  <a:pt x="8948551" y="3182271"/>
                </a:cubicBezTo>
                <a:cubicBezTo>
                  <a:pt x="8960215" y="3200965"/>
                  <a:pt x="8960215" y="3200965"/>
                  <a:pt x="8971880" y="3200965"/>
                </a:cubicBezTo>
                <a:cubicBezTo>
                  <a:pt x="9018542" y="3200967"/>
                  <a:pt x="9030207" y="3200965"/>
                  <a:pt x="8995212" y="3219662"/>
                </a:cubicBezTo>
                <a:cubicBezTo>
                  <a:pt x="8960215" y="3219659"/>
                  <a:pt x="8983546" y="3200965"/>
                  <a:pt x="8948551" y="3200965"/>
                </a:cubicBezTo>
                <a:cubicBezTo>
                  <a:pt x="8936885" y="3200967"/>
                  <a:pt x="8931051" y="3200967"/>
                  <a:pt x="8926676" y="3200965"/>
                </a:cubicBezTo>
                <a:lnTo>
                  <a:pt x="8917928" y="3200965"/>
                </a:lnTo>
                <a:cubicBezTo>
                  <a:pt x="8916470" y="3200967"/>
                  <a:pt x="8919386" y="3200967"/>
                  <a:pt x="8913554" y="3200965"/>
                </a:cubicBezTo>
                <a:cubicBezTo>
                  <a:pt x="8890224" y="3200967"/>
                  <a:pt x="8878558" y="3200965"/>
                  <a:pt x="8866892" y="3200965"/>
                </a:cubicBezTo>
                <a:cubicBezTo>
                  <a:pt x="8855227" y="3200967"/>
                  <a:pt x="8831897" y="3200967"/>
                  <a:pt x="8820231" y="3200967"/>
                </a:cubicBezTo>
                <a:cubicBezTo>
                  <a:pt x="8820231" y="3200967"/>
                  <a:pt x="8820231" y="3219659"/>
                  <a:pt x="8820231" y="3219659"/>
                </a:cubicBezTo>
                <a:cubicBezTo>
                  <a:pt x="8820231" y="3219659"/>
                  <a:pt x="8820231" y="3219659"/>
                  <a:pt x="8808566" y="3219659"/>
                </a:cubicBezTo>
                <a:cubicBezTo>
                  <a:pt x="8808566" y="3219659"/>
                  <a:pt x="8796898" y="3219662"/>
                  <a:pt x="8796898" y="3219662"/>
                </a:cubicBezTo>
                <a:cubicBezTo>
                  <a:pt x="8773570" y="3219662"/>
                  <a:pt x="8785236" y="3200965"/>
                  <a:pt x="8761904" y="3200967"/>
                </a:cubicBezTo>
                <a:cubicBezTo>
                  <a:pt x="8785236" y="3219659"/>
                  <a:pt x="8750239" y="3219659"/>
                  <a:pt x="8761903" y="3219662"/>
                </a:cubicBezTo>
                <a:lnTo>
                  <a:pt x="8675354" y="3219662"/>
                </a:lnTo>
                <a:lnTo>
                  <a:pt x="8651209" y="3231966"/>
                </a:lnTo>
                <a:lnTo>
                  <a:pt x="8624412" y="3230903"/>
                </a:lnTo>
                <a:lnTo>
                  <a:pt x="8608796" y="3236018"/>
                </a:lnTo>
                <a:cubicBezTo>
                  <a:pt x="8592756" y="3238353"/>
                  <a:pt x="8569426" y="3238353"/>
                  <a:pt x="8551928" y="3238356"/>
                </a:cubicBezTo>
                <a:lnTo>
                  <a:pt x="8540263" y="3238356"/>
                </a:lnTo>
                <a:cubicBezTo>
                  <a:pt x="8516933" y="3238356"/>
                  <a:pt x="8540263" y="3238356"/>
                  <a:pt x="8528597" y="3257050"/>
                </a:cubicBezTo>
                <a:cubicBezTo>
                  <a:pt x="8528597" y="3257050"/>
                  <a:pt x="8493602" y="3257047"/>
                  <a:pt x="8493602" y="3257047"/>
                </a:cubicBezTo>
                <a:cubicBezTo>
                  <a:pt x="8481934" y="3257050"/>
                  <a:pt x="8470270" y="3257050"/>
                  <a:pt x="8458606" y="3257050"/>
                </a:cubicBezTo>
                <a:cubicBezTo>
                  <a:pt x="8446940" y="3238356"/>
                  <a:pt x="8481936" y="3238356"/>
                  <a:pt x="8423609" y="3238353"/>
                </a:cubicBezTo>
                <a:cubicBezTo>
                  <a:pt x="8446940" y="3219662"/>
                  <a:pt x="8446940" y="3219662"/>
                  <a:pt x="8470270" y="3200967"/>
                </a:cubicBezTo>
                <a:cubicBezTo>
                  <a:pt x="8493602" y="3219659"/>
                  <a:pt x="8493602" y="3200967"/>
                  <a:pt x="8516933" y="3200967"/>
                </a:cubicBezTo>
                <a:cubicBezTo>
                  <a:pt x="8528597" y="3200967"/>
                  <a:pt x="8528597" y="3200967"/>
                  <a:pt x="8528597" y="3200967"/>
                </a:cubicBezTo>
                <a:cubicBezTo>
                  <a:pt x="8540263" y="3200967"/>
                  <a:pt x="8551928" y="3200965"/>
                  <a:pt x="8551928" y="3200965"/>
                </a:cubicBezTo>
                <a:cubicBezTo>
                  <a:pt x="8551928" y="3200965"/>
                  <a:pt x="8563592" y="3200965"/>
                  <a:pt x="8575258" y="3200965"/>
                </a:cubicBezTo>
                <a:cubicBezTo>
                  <a:pt x="8610255" y="3200967"/>
                  <a:pt x="8505267" y="3182273"/>
                  <a:pt x="8528597" y="3182273"/>
                </a:cubicBezTo>
                <a:cubicBezTo>
                  <a:pt x="8505267" y="3182273"/>
                  <a:pt x="8516933" y="3182273"/>
                  <a:pt x="8481936" y="3182271"/>
                </a:cubicBezTo>
                <a:cubicBezTo>
                  <a:pt x="8458606" y="3182271"/>
                  <a:pt x="8470270" y="3200967"/>
                  <a:pt x="8458606" y="3200965"/>
                </a:cubicBezTo>
                <a:cubicBezTo>
                  <a:pt x="8458606" y="3200965"/>
                  <a:pt x="8423609" y="3182271"/>
                  <a:pt x="8411945" y="3182273"/>
                </a:cubicBezTo>
                <a:cubicBezTo>
                  <a:pt x="8411945" y="3200965"/>
                  <a:pt x="8400279" y="3182273"/>
                  <a:pt x="8365282" y="3182273"/>
                </a:cubicBezTo>
                <a:cubicBezTo>
                  <a:pt x="8365282" y="3182273"/>
                  <a:pt x="8353618" y="3182273"/>
                  <a:pt x="8353618" y="3182273"/>
                </a:cubicBezTo>
                <a:cubicBezTo>
                  <a:pt x="8353618" y="3182273"/>
                  <a:pt x="8353618" y="3182273"/>
                  <a:pt x="8341952" y="3182273"/>
                </a:cubicBezTo>
                <a:cubicBezTo>
                  <a:pt x="8330286" y="3182273"/>
                  <a:pt x="8330286" y="3182273"/>
                  <a:pt x="8318621" y="3200965"/>
                </a:cubicBezTo>
                <a:cubicBezTo>
                  <a:pt x="8306956" y="3182273"/>
                  <a:pt x="8271960" y="3182273"/>
                  <a:pt x="8260294" y="3182273"/>
                </a:cubicBezTo>
                <a:cubicBezTo>
                  <a:pt x="8306956" y="3182273"/>
                  <a:pt x="8271960" y="3163578"/>
                  <a:pt x="8295292" y="3163577"/>
                </a:cubicBezTo>
                <a:cubicBezTo>
                  <a:pt x="8283626" y="3163578"/>
                  <a:pt x="8283626" y="3163578"/>
                  <a:pt x="8283626" y="3163578"/>
                </a:cubicBezTo>
                <a:cubicBezTo>
                  <a:pt x="8271960" y="3163578"/>
                  <a:pt x="8236964" y="3163578"/>
                  <a:pt x="8236964" y="3163578"/>
                </a:cubicBezTo>
                <a:cubicBezTo>
                  <a:pt x="8248630" y="3163578"/>
                  <a:pt x="8271960" y="3182273"/>
                  <a:pt x="8213633" y="3200967"/>
                </a:cubicBezTo>
                <a:cubicBezTo>
                  <a:pt x="8213633" y="3200967"/>
                  <a:pt x="8213632" y="3182273"/>
                  <a:pt x="8213632" y="3182273"/>
                </a:cubicBezTo>
                <a:cubicBezTo>
                  <a:pt x="8190304" y="3182273"/>
                  <a:pt x="8178638" y="3182271"/>
                  <a:pt x="8178638" y="3182271"/>
                </a:cubicBezTo>
                <a:cubicBezTo>
                  <a:pt x="8178638" y="3200967"/>
                  <a:pt x="8166972" y="3200965"/>
                  <a:pt x="8166972" y="3200965"/>
                </a:cubicBezTo>
                <a:cubicBezTo>
                  <a:pt x="8166972" y="3200965"/>
                  <a:pt x="8155306" y="3200965"/>
                  <a:pt x="8155306" y="3200965"/>
                </a:cubicBezTo>
                <a:cubicBezTo>
                  <a:pt x="8155306" y="3182271"/>
                  <a:pt x="8143638" y="3182273"/>
                  <a:pt x="8143638" y="3182273"/>
                </a:cubicBezTo>
                <a:cubicBezTo>
                  <a:pt x="8143638" y="3182273"/>
                  <a:pt x="8155306" y="3182271"/>
                  <a:pt x="8155306" y="3182271"/>
                </a:cubicBezTo>
                <a:cubicBezTo>
                  <a:pt x="8155306" y="3182271"/>
                  <a:pt x="8166972" y="3182271"/>
                  <a:pt x="8166972" y="3182271"/>
                </a:cubicBezTo>
                <a:cubicBezTo>
                  <a:pt x="8166972" y="3182271"/>
                  <a:pt x="8108644" y="3182271"/>
                  <a:pt x="8143640" y="3163578"/>
                </a:cubicBezTo>
                <a:cubicBezTo>
                  <a:pt x="8108645" y="3163578"/>
                  <a:pt x="8061984" y="3163577"/>
                  <a:pt x="8061984" y="3182273"/>
                </a:cubicBezTo>
                <a:cubicBezTo>
                  <a:pt x="8038650" y="3182271"/>
                  <a:pt x="8003657" y="3163577"/>
                  <a:pt x="8015321" y="3163577"/>
                </a:cubicBezTo>
                <a:cubicBezTo>
                  <a:pt x="8015321" y="3163577"/>
                  <a:pt x="8003657" y="3163577"/>
                  <a:pt x="8003657" y="3163577"/>
                </a:cubicBezTo>
                <a:cubicBezTo>
                  <a:pt x="8003657" y="3163577"/>
                  <a:pt x="7991992" y="3163577"/>
                  <a:pt x="7991992" y="3163577"/>
                </a:cubicBezTo>
                <a:cubicBezTo>
                  <a:pt x="7980324" y="3163578"/>
                  <a:pt x="7980324" y="3163578"/>
                  <a:pt x="7968662" y="3163578"/>
                </a:cubicBezTo>
                <a:cubicBezTo>
                  <a:pt x="7980324" y="3163578"/>
                  <a:pt x="7991992" y="3163577"/>
                  <a:pt x="7991992" y="3182271"/>
                </a:cubicBezTo>
                <a:cubicBezTo>
                  <a:pt x="7980326" y="3182273"/>
                  <a:pt x="7965744" y="3182273"/>
                  <a:pt x="7952621" y="3182271"/>
                </a:cubicBezTo>
                <a:lnTo>
                  <a:pt x="7933664" y="3182271"/>
                </a:lnTo>
                <a:lnTo>
                  <a:pt x="7927832" y="3182271"/>
                </a:lnTo>
                <a:lnTo>
                  <a:pt x="7923458" y="3182273"/>
                </a:lnTo>
                <a:cubicBezTo>
                  <a:pt x="7919082" y="3182271"/>
                  <a:pt x="7916166" y="3182271"/>
                  <a:pt x="7922000" y="3182271"/>
                </a:cubicBezTo>
                <a:cubicBezTo>
                  <a:pt x="7910334" y="3182271"/>
                  <a:pt x="7898669" y="3182273"/>
                  <a:pt x="7887004" y="3182273"/>
                </a:cubicBezTo>
                <a:cubicBezTo>
                  <a:pt x="7898669" y="3200967"/>
                  <a:pt x="7828676" y="3200967"/>
                  <a:pt x="7840342" y="3200965"/>
                </a:cubicBezTo>
                <a:lnTo>
                  <a:pt x="7805346" y="3200967"/>
                </a:lnTo>
                <a:cubicBezTo>
                  <a:pt x="7805346" y="3200967"/>
                  <a:pt x="7793681" y="3200967"/>
                  <a:pt x="7793681" y="3200967"/>
                </a:cubicBezTo>
                <a:cubicBezTo>
                  <a:pt x="7863674" y="3182273"/>
                  <a:pt x="7840342" y="3182271"/>
                  <a:pt x="7805346" y="3182273"/>
                </a:cubicBezTo>
                <a:cubicBezTo>
                  <a:pt x="7793681" y="3182273"/>
                  <a:pt x="7828676" y="3182273"/>
                  <a:pt x="7770350" y="3182271"/>
                </a:cubicBezTo>
                <a:cubicBezTo>
                  <a:pt x="7770350" y="3182271"/>
                  <a:pt x="7770350" y="3182271"/>
                  <a:pt x="7723688" y="3182273"/>
                </a:cubicBezTo>
                <a:cubicBezTo>
                  <a:pt x="7723688" y="3182273"/>
                  <a:pt x="7712022" y="3182271"/>
                  <a:pt x="7712022" y="3182271"/>
                </a:cubicBezTo>
                <a:lnTo>
                  <a:pt x="7687234" y="3182273"/>
                </a:lnTo>
                <a:cubicBezTo>
                  <a:pt x="7677027" y="3182271"/>
                  <a:pt x="7671194" y="3182273"/>
                  <a:pt x="7677027" y="3182271"/>
                </a:cubicBezTo>
                <a:cubicBezTo>
                  <a:pt x="7665362" y="3182273"/>
                  <a:pt x="7653698" y="3182271"/>
                  <a:pt x="7630366" y="3182273"/>
                </a:cubicBezTo>
                <a:cubicBezTo>
                  <a:pt x="7618700" y="3182271"/>
                  <a:pt x="7618700" y="3182271"/>
                  <a:pt x="7618700" y="3182271"/>
                </a:cubicBezTo>
                <a:cubicBezTo>
                  <a:pt x="7607034" y="3163577"/>
                  <a:pt x="7642032" y="3163578"/>
                  <a:pt x="7595370" y="3163577"/>
                </a:cubicBezTo>
                <a:cubicBezTo>
                  <a:pt x="7595370" y="3163577"/>
                  <a:pt x="7572039" y="3163578"/>
                  <a:pt x="7548708" y="3163578"/>
                </a:cubicBezTo>
                <a:cubicBezTo>
                  <a:pt x="7548708" y="3163578"/>
                  <a:pt x="7548708" y="3163578"/>
                  <a:pt x="7537044" y="3163578"/>
                </a:cubicBezTo>
                <a:cubicBezTo>
                  <a:pt x="7548710" y="3182273"/>
                  <a:pt x="7560374" y="3182273"/>
                  <a:pt x="7525378" y="3182271"/>
                </a:cubicBezTo>
                <a:lnTo>
                  <a:pt x="7509939" y="3182271"/>
                </a:lnTo>
                <a:lnTo>
                  <a:pt x="7509222" y="3186275"/>
                </a:lnTo>
                <a:cubicBezTo>
                  <a:pt x="7509222" y="3186275"/>
                  <a:pt x="7496949" y="3186275"/>
                  <a:pt x="7496949" y="3186275"/>
                </a:cubicBezTo>
                <a:cubicBezTo>
                  <a:pt x="7496949" y="3186275"/>
                  <a:pt x="7496949" y="3227336"/>
                  <a:pt x="7496949" y="3227336"/>
                </a:cubicBezTo>
                <a:cubicBezTo>
                  <a:pt x="7496949" y="3227336"/>
                  <a:pt x="7496949" y="3227336"/>
                  <a:pt x="7484680" y="3227336"/>
                </a:cubicBezTo>
                <a:cubicBezTo>
                  <a:pt x="7484680" y="3227336"/>
                  <a:pt x="7472410" y="3227339"/>
                  <a:pt x="7472410" y="3227339"/>
                </a:cubicBezTo>
                <a:cubicBezTo>
                  <a:pt x="7472410" y="3227339"/>
                  <a:pt x="7472410" y="3186275"/>
                  <a:pt x="7472410" y="3186275"/>
                </a:cubicBezTo>
                <a:cubicBezTo>
                  <a:pt x="7460142" y="3186275"/>
                  <a:pt x="7460142" y="3186275"/>
                  <a:pt x="7460142" y="3186275"/>
                </a:cubicBezTo>
                <a:cubicBezTo>
                  <a:pt x="7447871" y="3186275"/>
                  <a:pt x="7447871" y="3227339"/>
                  <a:pt x="7447871" y="3227339"/>
                </a:cubicBezTo>
                <a:cubicBezTo>
                  <a:pt x="7521490" y="3227339"/>
                  <a:pt x="7472410" y="3268398"/>
                  <a:pt x="7447871" y="3309458"/>
                </a:cubicBezTo>
                <a:cubicBezTo>
                  <a:pt x="7447871" y="3309458"/>
                  <a:pt x="7435602" y="3309460"/>
                  <a:pt x="7423328" y="3309460"/>
                </a:cubicBezTo>
                <a:cubicBezTo>
                  <a:pt x="7447871" y="3268398"/>
                  <a:pt x="7496949" y="3227336"/>
                  <a:pt x="7423330" y="3227339"/>
                </a:cubicBezTo>
                <a:cubicBezTo>
                  <a:pt x="7423330" y="3227339"/>
                  <a:pt x="7411062" y="3227336"/>
                  <a:pt x="7411062" y="3227336"/>
                </a:cubicBezTo>
                <a:cubicBezTo>
                  <a:pt x="7411062" y="3227336"/>
                  <a:pt x="7411062" y="3227336"/>
                  <a:pt x="7398789" y="3227339"/>
                </a:cubicBezTo>
                <a:cubicBezTo>
                  <a:pt x="7361980" y="3268400"/>
                  <a:pt x="7349711" y="3227339"/>
                  <a:pt x="7361980" y="3227336"/>
                </a:cubicBezTo>
                <a:cubicBezTo>
                  <a:pt x="7374250" y="3227339"/>
                  <a:pt x="7374250" y="3227339"/>
                  <a:pt x="7374250" y="3227339"/>
                </a:cubicBezTo>
                <a:cubicBezTo>
                  <a:pt x="7361980" y="3227336"/>
                  <a:pt x="7411062" y="3186275"/>
                  <a:pt x="7374250" y="3186275"/>
                </a:cubicBezTo>
                <a:cubicBezTo>
                  <a:pt x="7349711" y="3186274"/>
                  <a:pt x="7325172" y="3186274"/>
                  <a:pt x="7337440" y="3227336"/>
                </a:cubicBezTo>
                <a:lnTo>
                  <a:pt x="7325172" y="3227339"/>
                </a:lnTo>
                <a:cubicBezTo>
                  <a:pt x="7325172" y="3227339"/>
                  <a:pt x="7337440" y="3268400"/>
                  <a:pt x="7312900" y="3227336"/>
                </a:cubicBezTo>
                <a:cubicBezTo>
                  <a:pt x="7312900" y="3268400"/>
                  <a:pt x="7312900" y="3268400"/>
                  <a:pt x="7312900" y="3268400"/>
                </a:cubicBezTo>
                <a:cubicBezTo>
                  <a:pt x="7312900" y="3268400"/>
                  <a:pt x="7312900" y="3268400"/>
                  <a:pt x="7300630" y="3268398"/>
                </a:cubicBezTo>
                <a:cubicBezTo>
                  <a:pt x="7312900" y="3268400"/>
                  <a:pt x="7312900" y="3268400"/>
                  <a:pt x="7300630" y="3309458"/>
                </a:cubicBezTo>
                <a:cubicBezTo>
                  <a:pt x="7325172" y="3309458"/>
                  <a:pt x="7312900" y="3268400"/>
                  <a:pt x="7337440" y="3268400"/>
                </a:cubicBezTo>
                <a:lnTo>
                  <a:pt x="7349711" y="3268400"/>
                </a:lnTo>
                <a:lnTo>
                  <a:pt x="7352777" y="3268398"/>
                </a:lnTo>
                <a:lnTo>
                  <a:pt x="7371182" y="3268398"/>
                </a:lnTo>
                <a:cubicBezTo>
                  <a:pt x="7374250" y="3268398"/>
                  <a:pt x="7374250" y="3268398"/>
                  <a:pt x="7374250" y="3268398"/>
                </a:cubicBezTo>
                <a:cubicBezTo>
                  <a:pt x="7374250" y="3268398"/>
                  <a:pt x="7386522" y="3268398"/>
                  <a:pt x="7386522" y="3268398"/>
                </a:cubicBezTo>
                <a:cubicBezTo>
                  <a:pt x="7386522" y="3268398"/>
                  <a:pt x="7386522" y="3268398"/>
                  <a:pt x="7398791" y="3268398"/>
                </a:cubicBezTo>
                <a:cubicBezTo>
                  <a:pt x="7398791" y="3268398"/>
                  <a:pt x="7386522" y="3268398"/>
                  <a:pt x="7361980" y="3309460"/>
                </a:cubicBezTo>
                <a:lnTo>
                  <a:pt x="7354311" y="3309458"/>
                </a:lnTo>
                <a:cubicBezTo>
                  <a:pt x="7349711" y="3309458"/>
                  <a:pt x="7343574" y="3309458"/>
                  <a:pt x="7325172" y="3309458"/>
                </a:cubicBezTo>
                <a:lnTo>
                  <a:pt x="7320040" y="3313752"/>
                </a:lnTo>
                <a:lnTo>
                  <a:pt x="7332900" y="3315468"/>
                </a:lnTo>
                <a:cubicBezTo>
                  <a:pt x="7344566" y="3317807"/>
                  <a:pt x="7356230" y="3322479"/>
                  <a:pt x="7350398" y="3331826"/>
                </a:cubicBezTo>
                <a:cubicBezTo>
                  <a:pt x="7350398" y="3331826"/>
                  <a:pt x="7350398" y="3331826"/>
                  <a:pt x="7338732" y="3331826"/>
                </a:cubicBezTo>
                <a:lnTo>
                  <a:pt x="7319777" y="3331827"/>
                </a:lnTo>
                <a:cubicBezTo>
                  <a:pt x="7318316" y="3331827"/>
                  <a:pt x="7315402" y="3331827"/>
                  <a:pt x="7315402" y="3331827"/>
                </a:cubicBezTo>
                <a:lnTo>
                  <a:pt x="7303548" y="3323385"/>
                </a:lnTo>
                <a:lnTo>
                  <a:pt x="7297562" y="3326782"/>
                </a:lnTo>
                <a:cubicBezTo>
                  <a:pt x="7289892" y="3332557"/>
                  <a:pt x="7282224" y="3340256"/>
                  <a:pt x="7276092" y="3350521"/>
                </a:cubicBezTo>
                <a:lnTo>
                  <a:pt x="7266645" y="3347907"/>
                </a:lnTo>
                <a:lnTo>
                  <a:pt x="7268741" y="3350520"/>
                </a:lnTo>
                <a:lnTo>
                  <a:pt x="7257075" y="3350520"/>
                </a:lnTo>
                <a:cubicBezTo>
                  <a:pt x="7257075" y="3350520"/>
                  <a:pt x="7245408" y="3350521"/>
                  <a:pt x="7245408" y="3350521"/>
                </a:cubicBezTo>
                <a:cubicBezTo>
                  <a:pt x="7245408" y="3350521"/>
                  <a:pt x="7233744" y="3350521"/>
                  <a:pt x="7233744" y="3350521"/>
                </a:cubicBezTo>
                <a:cubicBezTo>
                  <a:pt x="7210412" y="3350520"/>
                  <a:pt x="7198748" y="3350520"/>
                  <a:pt x="7198748" y="3350520"/>
                </a:cubicBezTo>
                <a:cubicBezTo>
                  <a:pt x="7187082" y="3350520"/>
                  <a:pt x="7187082" y="3350520"/>
                  <a:pt x="7175417" y="3350521"/>
                </a:cubicBezTo>
                <a:cubicBezTo>
                  <a:pt x="7163753" y="3350520"/>
                  <a:pt x="7163753" y="3350520"/>
                  <a:pt x="7163753" y="3350520"/>
                </a:cubicBezTo>
                <a:lnTo>
                  <a:pt x="7153544" y="3350520"/>
                </a:lnTo>
                <a:lnTo>
                  <a:pt x="7152087" y="3350521"/>
                </a:lnTo>
                <a:lnTo>
                  <a:pt x="7117090" y="3350520"/>
                </a:lnTo>
                <a:cubicBezTo>
                  <a:pt x="7105426" y="3350521"/>
                  <a:pt x="7105426" y="3350521"/>
                  <a:pt x="7082094" y="3350521"/>
                </a:cubicBezTo>
                <a:cubicBezTo>
                  <a:pt x="7082094" y="3350521"/>
                  <a:pt x="7070429" y="3350521"/>
                  <a:pt x="7070429" y="3350521"/>
                </a:cubicBezTo>
                <a:cubicBezTo>
                  <a:pt x="7070429" y="3331827"/>
                  <a:pt x="7058765" y="3331827"/>
                  <a:pt x="7058765" y="3331827"/>
                </a:cubicBezTo>
                <a:cubicBezTo>
                  <a:pt x="7047099" y="3331827"/>
                  <a:pt x="7070429" y="3350521"/>
                  <a:pt x="7035434" y="3350521"/>
                </a:cubicBezTo>
                <a:cubicBezTo>
                  <a:pt x="7000439" y="3350520"/>
                  <a:pt x="7012102" y="3350521"/>
                  <a:pt x="6977107" y="3350521"/>
                </a:cubicBezTo>
                <a:cubicBezTo>
                  <a:pt x="7000439" y="3331826"/>
                  <a:pt x="6977107" y="3331827"/>
                  <a:pt x="6977107" y="3331827"/>
                </a:cubicBezTo>
                <a:cubicBezTo>
                  <a:pt x="6942111" y="3331826"/>
                  <a:pt x="6977107" y="3350521"/>
                  <a:pt x="6953776" y="3350520"/>
                </a:cubicBezTo>
                <a:cubicBezTo>
                  <a:pt x="6918779" y="3350521"/>
                  <a:pt x="6907115" y="3350521"/>
                  <a:pt x="6883785" y="3331827"/>
                </a:cubicBezTo>
                <a:lnTo>
                  <a:pt x="6898366" y="3331827"/>
                </a:lnTo>
                <a:lnTo>
                  <a:pt x="6907115" y="3331827"/>
                </a:lnTo>
                <a:cubicBezTo>
                  <a:pt x="6883785" y="3331827"/>
                  <a:pt x="6825458" y="3313132"/>
                  <a:pt x="6860454" y="3313131"/>
                </a:cubicBezTo>
                <a:cubicBezTo>
                  <a:pt x="6848788" y="3313131"/>
                  <a:pt x="6825458" y="3313132"/>
                  <a:pt x="6790463" y="3313132"/>
                </a:cubicBezTo>
                <a:cubicBezTo>
                  <a:pt x="6813793" y="3313132"/>
                  <a:pt x="6778796" y="3313131"/>
                  <a:pt x="6802127" y="3331827"/>
                </a:cubicBezTo>
                <a:cubicBezTo>
                  <a:pt x="6784628" y="3331826"/>
                  <a:pt x="6778796" y="3331826"/>
                  <a:pt x="6774423" y="3331827"/>
                </a:cubicBezTo>
                <a:lnTo>
                  <a:pt x="6758382" y="3331827"/>
                </a:lnTo>
                <a:cubicBezTo>
                  <a:pt x="6761297" y="3331827"/>
                  <a:pt x="6761297" y="3331827"/>
                  <a:pt x="6755464" y="3331827"/>
                </a:cubicBezTo>
                <a:lnTo>
                  <a:pt x="6743799" y="3331827"/>
                </a:lnTo>
                <a:lnTo>
                  <a:pt x="6732135" y="3331827"/>
                </a:lnTo>
                <a:cubicBezTo>
                  <a:pt x="6726303" y="3331826"/>
                  <a:pt x="6726303" y="3331826"/>
                  <a:pt x="6729219" y="3331826"/>
                </a:cubicBezTo>
                <a:lnTo>
                  <a:pt x="6701514" y="3331827"/>
                </a:lnTo>
                <a:cubicBezTo>
                  <a:pt x="6700054" y="3331826"/>
                  <a:pt x="6697138" y="3331826"/>
                  <a:pt x="6697138" y="3331826"/>
                </a:cubicBezTo>
                <a:cubicBezTo>
                  <a:pt x="6650476" y="3331826"/>
                  <a:pt x="6650476" y="3331826"/>
                  <a:pt x="6615482" y="3313131"/>
                </a:cubicBezTo>
                <a:cubicBezTo>
                  <a:pt x="6615482" y="3303786"/>
                  <a:pt x="6624230" y="3303785"/>
                  <a:pt x="6634437" y="3303786"/>
                </a:cubicBezTo>
                <a:lnTo>
                  <a:pt x="6660982" y="3294829"/>
                </a:lnTo>
                <a:lnTo>
                  <a:pt x="6662461" y="3294884"/>
                </a:lnTo>
                <a:lnTo>
                  <a:pt x="6673809" y="3310794"/>
                </a:lnTo>
                <a:cubicBezTo>
                  <a:pt x="6682557" y="3313132"/>
                  <a:pt x="6697138" y="3313131"/>
                  <a:pt x="6720471" y="3313132"/>
                </a:cubicBezTo>
                <a:lnTo>
                  <a:pt x="6732135" y="3313132"/>
                </a:lnTo>
                <a:cubicBezTo>
                  <a:pt x="6743799" y="3303786"/>
                  <a:pt x="6732135" y="3299113"/>
                  <a:pt x="6713178" y="3296774"/>
                </a:cubicBezTo>
                <a:lnTo>
                  <a:pt x="6662461" y="3294884"/>
                </a:lnTo>
                <a:lnTo>
                  <a:pt x="6662143" y="3294439"/>
                </a:lnTo>
                <a:lnTo>
                  <a:pt x="6660982" y="3294829"/>
                </a:lnTo>
                <a:lnTo>
                  <a:pt x="6650477" y="3294439"/>
                </a:lnTo>
                <a:lnTo>
                  <a:pt x="6619856" y="3294439"/>
                </a:lnTo>
                <a:cubicBezTo>
                  <a:pt x="6618398" y="3294437"/>
                  <a:pt x="6615482" y="3294437"/>
                  <a:pt x="6615482" y="3294437"/>
                </a:cubicBezTo>
                <a:cubicBezTo>
                  <a:pt x="6615482" y="3294437"/>
                  <a:pt x="6615482" y="3313131"/>
                  <a:pt x="6603817" y="3313131"/>
                </a:cubicBezTo>
                <a:cubicBezTo>
                  <a:pt x="6603817" y="3313131"/>
                  <a:pt x="6603817" y="3313131"/>
                  <a:pt x="6615482" y="3313131"/>
                </a:cubicBezTo>
                <a:cubicBezTo>
                  <a:pt x="6603817" y="3331827"/>
                  <a:pt x="6638812" y="3313132"/>
                  <a:pt x="6603817" y="3331827"/>
                </a:cubicBezTo>
                <a:lnTo>
                  <a:pt x="6580484" y="3331827"/>
                </a:lnTo>
                <a:cubicBezTo>
                  <a:pt x="6580484" y="3331827"/>
                  <a:pt x="6557154" y="3331827"/>
                  <a:pt x="6545490" y="3331826"/>
                </a:cubicBezTo>
                <a:cubicBezTo>
                  <a:pt x="6557154" y="3331827"/>
                  <a:pt x="6522159" y="3331827"/>
                  <a:pt x="6522159" y="3331827"/>
                </a:cubicBezTo>
                <a:cubicBezTo>
                  <a:pt x="6475497" y="3331826"/>
                  <a:pt x="6452167" y="3331826"/>
                  <a:pt x="6428836" y="3331827"/>
                </a:cubicBezTo>
                <a:cubicBezTo>
                  <a:pt x="6417170" y="3313132"/>
                  <a:pt x="6452167" y="3313131"/>
                  <a:pt x="6452167" y="3313131"/>
                </a:cubicBezTo>
                <a:lnTo>
                  <a:pt x="6533823" y="3313131"/>
                </a:lnTo>
                <a:lnTo>
                  <a:pt x="6568821" y="3313132"/>
                </a:lnTo>
                <a:lnTo>
                  <a:pt x="6576111" y="3313131"/>
                </a:lnTo>
                <a:cubicBezTo>
                  <a:pt x="6574651" y="3313132"/>
                  <a:pt x="6574651" y="3313132"/>
                  <a:pt x="6580484" y="3313132"/>
                </a:cubicBezTo>
                <a:cubicBezTo>
                  <a:pt x="6580484" y="3313132"/>
                  <a:pt x="6592148" y="3313132"/>
                  <a:pt x="6592151" y="3294439"/>
                </a:cubicBezTo>
                <a:lnTo>
                  <a:pt x="6568819" y="3294439"/>
                </a:lnTo>
                <a:cubicBezTo>
                  <a:pt x="6545490" y="3294437"/>
                  <a:pt x="6557153" y="3313131"/>
                  <a:pt x="6533823" y="3313131"/>
                </a:cubicBezTo>
                <a:cubicBezTo>
                  <a:pt x="6533823" y="3294437"/>
                  <a:pt x="6498827" y="3294439"/>
                  <a:pt x="6475497" y="3294439"/>
                </a:cubicBezTo>
                <a:lnTo>
                  <a:pt x="6465107" y="3294437"/>
                </a:lnTo>
                <a:lnTo>
                  <a:pt x="6463831" y="3294437"/>
                </a:lnTo>
                <a:lnTo>
                  <a:pt x="6462374" y="3294439"/>
                </a:lnTo>
                <a:lnTo>
                  <a:pt x="6459457" y="3294439"/>
                </a:lnTo>
                <a:lnTo>
                  <a:pt x="6452167" y="3294437"/>
                </a:lnTo>
                <a:lnTo>
                  <a:pt x="6440501" y="3294437"/>
                </a:lnTo>
                <a:lnTo>
                  <a:pt x="6428836" y="3294439"/>
                </a:lnTo>
                <a:cubicBezTo>
                  <a:pt x="6440501" y="3294437"/>
                  <a:pt x="6440501" y="3313131"/>
                  <a:pt x="6417170" y="3313132"/>
                </a:cubicBezTo>
                <a:lnTo>
                  <a:pt x="6408969" y="3313132"/>
                </a:lnTo>
                <a:lnTo>
                  <a:pt x="6407146" y="3313132"/>
                </a:lnTo>
                <a:cubicBezTo>
                  <a:pt x="6405870" y="3313132"/>
                  <a:pt x="6406235" y="3313132"/>
                  <a:pt x="6406964" y="3313132"/>
                </a:cubicBezTo>
                <a:lnTo>
                  <a:pt x="6405507" y="3313132"/>
                </a:lnTo>
                <a:cubicBezTo>
                  <a:pt x="6393840" y="3313132"/>
                  <a:pt x="6370509" y="3313131"/>
                  <a:pt x="6370509" y="3313131"/>
                </a:cubicBezTo>
                <a:cubicBezTo>
                  <a:pt x="6347178" y="3313132"/>
                  <a:pt x="6323847" y="3313132"/>
                  <a:pt x="6300519" y="3313131"/>
                </a:cubicBezTo>
                <a:lnTo>
                  <a:pt x="6290675" y="3313131"/>
                </a:lnTo>
                <a:cubicBezTo>
                  <a:pt x="6289581" y="3313131"/>
                  <a:pt x="6287394" y="3313132"/>
                  <a:pt x="6285934" y="3313132"/>
                </a:cubicBezTo>
                <a:lnTo>
                  <a:pt x="6262604" y="3313132"/>
                </a:lnTo>
                <a:cubicBezTo>
                  <a:pt x="6256771" y="3313131"/>
                  <a:pt x="6253855" y="3313132"/>
                  <a:pt x="6242191" y="3313132"/>
                </a:cubicBezTo>
                <a:cubicBezTo>
                  <a:pt x="6230525" y="3313131"/>
                  <a:pt x="6207194" y="3313132"/>
                  <a:pt x="6183864" y="3313132"/>
                </a:cubicBezTo>
                <a:cubicBezTo>
                  <a:pt x="6172199" y="3313132"/>
                  <a:pt x="6148866" y="3313131"/>
                  <a:pt x="6148866" y="3313131"/>
                </a:cubicBezTo>
                <a:cubicBezTo>
                  <a:pt x="6113872" y="3313132"/>
                  <a:pt x="6113872" y="3313132"/>
                  <a:pt x="6102204" y="3294439"/>
                </a:cubicBezTo>
                <a:cubicBezTo>
                  <a:pt x="6090541" y="3294439"/>
                  <a:pt x="6078877" y="3294439"/>
                  <a:pt x="6078877" y="3294439"/>
                </a:cubicBezTo>
                <a:cubicBezTo>
                  <a:pt x="6090538" y="3313131"/>
                  <a:pt x="6078877" y="3313132"/>
                  <a:pt x="6067211" y="3313131"/>
                </a:cubicBezTo>
                <a:cubicBezTo>
                  <a:pt x="6055544" y="3313131"/>
                  <a:pt x="6055544" y="3294437"/>
                  <a:pt x="6043879" y="3294439"/>
                </a:cubicBezTo>
                <a:cubicBezTo>
                  <a:pt x="6032215" y="3294437"/>
                  <a:pt x="6020549" y="3294439"/>
                  <a:pt x="6008883" y="3294439"/>
                </a:cubicBezTo>
                <a:cubicBezTo>
                  <a:pt x="5997217" y="3294437"/>
                  <a:pt x="5997217" y="3294437"/>
                  <a:pt x="5997217" y="3294437"/>
                </a:cubicBezTo>
                <a:cubicBezTo>
                  <a:pt x="5938892" y="3294439"/>
                  <a:pt x="5915562" y="3294439"/>
                  <a:pt x="5868901" y="3294437"/>
                </a:cubicBezTo>
                <a:cubicBezTo>
                  <a:pt x="5810575" y="3294437"/>
                  <a:pt x="5752247" y="3294439"/>
                  <a:pt x="5693921" y="3294439"/>
                </a:cubicBezTo>
                <a:cubicBezTo>
                  <a:pt x="5682254" y="3294439"/>
                  <a:pt x="5647260" y="3275745"/>
                  <a:pt x="5612263" y="3275745"/>
                </a:cubicBezTo>
                <a:cubicBezTo>
                  <a:pt x="5623928" y="3275745"/>
                  <a:pt x="5577269" y="3275745"/>
                  <a:pt x="5553935" y="3275745"/>
                </a:cubicBezTo>
                <a:cubicBezTo>
                  <a:pt x="5402285" y="3275743"/>
                  <a:pt x="5448948" y="3294437"/>
                  <a:pt x="5507274" y="3294437"/>
                </a:cubicBezTo>
                <a:cubicBezTo>
                  <a:pt x="5472279" y="3294437"/>
                  <a:pt x="5437281" y="3294437"/>
                  <a:pt x="5437281" y="3294437"/>
                </a:cubicBezTo>
                <a:cubicBezTo>
                  <a:pt x="5413952" y="3294437"/>
                  <a:pt x="5425619" y="3294439"/>
                  <a:pt x="5413952" y="3294437"/>
                </a:cubicBezTo>
                <a:cubicBezTo>
                  <a:pt x="5378957" y="3294439"/>
                  <a:pt x="5343961" y="3294439"/>
                  <a:pt x="5311881" y="3294439"/>
                </a:cubicBezTo>
                <a:lnTo>
                  <a:pt x="5273968" y="3294439"/>
                </a:lnTo>
                <a:cubicBezTo>
                  <a:pt x="5262305" y="3275745"/>
                  <a:pt x="5343959" y="3275743"/>
                  <a:pt x="5332294" y="3275743"/>
                </a:cubicBezTo>
                <a:cubicBezTo>
                  <a:pt x="5343959" y="3275743"/>
                  <a:pt x="5308962" y="3257047"/>
                  <a:pt x="5308962" y="3257047"/>
                </a:cubicBezTo>
                <a:cubicBezTo>
                  <a:pt x="5297299" y="3257050"/>
                  <a:pt x="5320629" y="3257047"/>
                  <a:pt x="5250638" y="3257047"/>
                </a:cubicBezTo>
                <a:cubicBezTo>
                  <a:pt x="5227309" y="3257047"/>
                  <a:pt x="5145649" y="3257047"/>
                  <a:pt x="5192310" y="3275745"/>
                </a:cubicBezTo>
                <a:cubicBezTo>
                  <a:pt x="5145652" y="3275745"/>
                  <a:pt x="5168981" y="3275743"/>
                  <a:pt x="5110655" y="3275745"/>
                </a:cubicBezTo>
                <a:cubicBezTo>
                  <a:pt x="5110655" y="3275745"/>
                  <a:pt x="5098988" y="3275743"/>
                  <a:pt x="5040662" y="3275745"/>
                </a:cubicBezTo>
                <a:cubicBezTo>
                  <a:pt x="5028995" y="3275743"/>
                  <a:pt x="5028995" y="3275743"/>
                  <a:pt x="5028995" y="3275743"/>
                </a:cubicBezTo>
                <a:cubicBezTo>
                  <a:pt x="5028995" y="3275743"/>
                  <a:pt x="5017330" y="3275743"/>
                  <a:pt x="5017330" y="3275743"/>
                </a:cubicBezTo>
                <a:cubicBezTo>
                  <a:pt x="5028995" y="3257050"/>
                  <a:pt x="5028995" y="3257050"/>
                  <a:pt x="5005665" y="3257047"/>
                </a:cubicBezTo>
                <a:cubicBezTo>
                  <a:pt x="5028995" y="3257050"/>
                  <a:pt x="5052329" y="3257050"/>
                  <a:pt x="5063993" y="3257050"/>
                </a:cubicBezTo>
                <a:cubicBezTo>
                  <a:pt x="5087321" y="3257047"/>
                  <a:pt x="5087321" y="3257047"/>
                  <a:pt x="5122319" y="3257050"/>
                </a:cubicBezTo>
                <a:cubicBezTo>
                  <a:pt x="5110653" y="3257050"/>
                  <a:pt x="5133985" y="3257050"/>
                  <a:pt x="5133986" y="3238353"/>
                </a:cubicBezTo>
                <a:cubicBezTo>
                  <a:pt x="5168981" y="3238353"/>
                  <a:pt x="5157314" y="3257047"/>
                  <a:pt x="5180645" y="3257047"/>
                </a:cubicBezTo>
                <a:cubicBezTo>
                  <a:pt x="5168981" y="3257050"/>
                  <a:pt x="5180645" y="3257047"/>
                  <a:pt x="5180645" y="3238356"/>
                </a:cubicBezTo>
                <a:cubicBezTo>
                  <a:pt x="5192310" y="3238356"/>
                  <a:pt x="5203973" y="3238356"/>
                  <a:pt x="5203973" y="3238356"/>
                </a:cubicBezTo>
                <a:cubicBezTo>
                  <a:pt x="5215642" y="3238353"/>
                  <a:pt x="5215642" y="3238353"/>
                  <a:pt x="5215642" y="3238353"/>
                </a:cubicBezTo>
                <a:cubicBezTo>
                  <a:pt x="5227307" y="3238353"/>
                  <a:pt x="5250640" y="3238356"/>
                  <a:pt x="5262305" y="3238356"/>
                </a:cubicBezTo>
                <a:cubicBezTo>
                  <a:pt x="5262306" y="3229010"/>
                  <a:pt x="5282718" y="3224334"/>
                  <a:pt x="5306051" y="3219659"/>
                </a:cubicBezTo>
                <a:lnTo>
                  <a:pt x="5349583" y="3206371"/>
                </a:lnTo>
                <a:lnTo>
                  <a:pt x="5351249" y="3207976"/>
                </a:lnTo>
                <a:cubicBezTo>
                  <a:pt x="5352709" y="3210316"/>
                  <a:pt x="5355625" y="3210316"/>
                  <a:pt x="5367292" y="3200965"/>
                </a:cubicBezTo>
                <a:cubicBezTo>
                  <a:pt x="5378959" y="3200967"/>
                  <a:pt x="5378959" y="3200967"/>
                  <a:pt x="5390620" y="3200965"/>
                </a:cubicBezTo>
                <a:cubicBezTo>
                  <a:pt x="5378957" y="3182271"/>
                  <a:pt x="5378957" y="3182271"/>
                  <a:pt x="5355626" y="3182271"/>
                </a:cubicBezTo>
                <a:cubicBezTo>
                  <a:pt x="5343961" y="3182273"/>
                  <a:pt x="5343961" y="3182273"/>
                  <a:pt x="5343961" y="3182273"/>
                </a:cubicBezTo>
                <a:cubicBezTo>
                  <a:pt x="5332294" y="3182273"/>
                  <a:pt x="5378957" y="3182271"/>
                  <a:pt x="5367293" y="3163577"/>
                </a:cubicBezTo>
                <a:cubicBezTo>
                  <a:pt x="5396456" y="3163577"/>
                  <a:pt x="5408119" y="3163577"/>
                  <a:pt x="5412495" y="3163578"/>
                </a:cubicBezTo>
                <a:lnTo>
                  <a:pt x="5413952" y="3163578"/>
                </a:lnTo>
                <a:lnTo>
                  <a:pt x="5431997" y="3152769"/>
                </a:lnTo>
                <a:cubicBezTo>
                  <a:pt x="5442387" y="3144882"/>
                  <a:pt x="5431449" y="3144883"/>
                  <a:pt x="5413952" y="3144884"/>
                </a:cubicBezTo>
                <a:cubicBezTo>
                  <a:pt x="5402285" y="3144884"/>
                  <a:pt x="5390620" y="3144884"/>
                  <a:pt x="5378959" y="3144884"/>
                </a:cubicBezTo>
                <a:cubicBezTo>
                  <a:pt x="5378959" y="3144884"/>
                  <a:pt x="5390622" y="3126190"/>
                  <a:pt x="5402285" y="3126190"/>
                </a:cubicBezTo>
                <a:cubicBezTo>
                  <a:pt x="5402285" y="3126190"/>
                  <a:pt x="5378957" y="3126190"/>
                  <a:pt x="5378957" y="3126190"/>
                </a:cubicBezTo>
                <a:cubicBezTo>
                  <a:pt x="5402285" y="3126190"/>
                  <a:pt x="5390620" y="3107495"/>
                  <a:pt x="5355625" y="3107494"/>
                </a:cubicBezTo>
                <a:cubicBezTo>
                  <a:pt x="5355625" y="3107494"/>
                  <a:pt x="5355625" y="3107494"/>
                  <a:pt x="5343961" y="3107494"/>
                </a:cubicBezTo>
                <a:cubicBezTo>
                  <a:pt x="5343961" y="3107494"/>
                  <a:pt x="5332294" y="3107495"/>
                  <a:pt x="5332294" y="3107495"/>
                </a:cubicBezTo>
                <a:cubicBezTo>
                  <a:pt x="5332294" y="3107495"/>
                  <a:pt x="5320629" y="3107495"/>
                  <a:pt x="5320629" y="3107495"/>
                </a:cubicBezTo>
                <a:cubicBezTo>
                  <a:pt x="5320629" y="3107495"/>
                  <a:pt x="5320629" y="3107495"/>
                  <a:pt x="5308966" y="3107495"/>
                </a:cubicBezTo>
                <a:cubicBezTo>
                  <a:pt x="5308966" y="3107495"/>
                  <a:pt x="5308966" y="3107495"/>
                  <a:pt x="5320629" y="3126190"/>
                </a:cubicBezTo>
                <a:cubicBezTo>
                  <a:pt x="5297299" y="3126190"/>
                  <a:pt x="5285635" y="3126188"/>
                  <a:pt x="5273968" y="3126188"/>
                </a:cubicBezTo>
                <a:cubicBezTo>
                  <a:pt x="5250640" y="3126190"/>
                  <a:pt x="5227307" y="3126190"/>
                  <a:pt x="5262305" y="3144882"/>
                </a:cubicBezTo>
                <a:cubicBezTo>
                  <a:pt x="5262305" y="3144882"/>
                  <a:pt x="5262305" y="3144882"/>
                  <a:pt x="5250638" y="3144884"/>
                </a:cubicBezTo>
                <a:cubicBezTo>
                  <a:pt x="5227307" y="3126190"/>
                  <a:pt x="5227307" y="3126190"/>
                  <a:pt x="5227307" y="3126190"/>
                </a:cubicBezTo>
                <a:cubicBezTo>
                  <a:pt x="5227307" y="3126190"/>
                  <a:pt x="5238973" y="3126190"/>
                  <a:pt x="5250640" y="3126190"/>
                </a:cubicBezTo>
                <a:cubicBezTo>
                  <a:pt x="5238973" y="3126190"/>
                  <a:pt x="5238973" y="3107495"/>
                  <a:pt x="5227309" y="3107495"/>
                </a:cubicBezTo>
                <a:cubicBezTo>
                  <a:pt x="5215642" y="3107495"/>
                  <a:pt x="5227307" y="3126190"/>
                  <a:pt x="5203975" y="3126188"/>
                </a:cubicBezTo>
                <a:cubicBezTo>
                  <a:pt x="5203975" y="3126188"/>
                  <a:pt x="5180643" y="3126190"/>
                  <a:pt x="5168981" y="3107494"/>
                </a:cubicBezTo>
                <a:cubicBezTo>
                  <a:pt x="5192308" y="3107494"/>
                  <a:pt x="5168981" y="3107494"/>
                  <a:pt x="5180645" y="3107495"/>
                </a:cubicBezTo>
                <a:cubicBezTo>
                  <a:pt x="5168981" y="3107494"/>
                  <a:pt x="5168981" y="3107494"/>
                  <a:pt x="5168981" y="3088799"/>
                </a:cubicBezTo>
                <a:cubicBezTo>
                  <a:pt x="5122319" y="3088799"/>
                  <a:pt x="5133986" y="3070107"/>
                  <a:pt x="5122319" y="3070107"/>
                </a:cubicBezTo>
                <a:cubicBezTo>
                  <a:pt x="5087321" y="3070106"/>
                  <a:pt x="5145649" y="3088802"/>
                  <a:pt x="5133985" y="3107495"/>
                </a:cubicBezTo>
                <a:cubicBezTo>
                  <a:pt x="5110653" y="3107494"/>
                  <a:pt x="5093153" y="3102822"/>
                  <a:pt x="5080032" y="3098149"/>
                </a:cubicBezTo>
                <a:lnTo>
                  <a:pt x="5061192" y="3091791"/>
                </a:lnTo>
                <a:lnTo>
                  <a:pt x="5059621" y="3091137"/>
                </a:lnTo>
                <a:lnTo>
                  <a:pt x="5059147" y="3091102"/>
                </a:lnTo>
                <a:lnTo>
                  <a:pt x="5052327" y="3088802"/>
                </a:lnTo>
                <a:lnTo>
                  <a:pt x="5043576" y="3088799"/>
                </a:lnTo>
                <a:cubicBezTo>
                  <a:pt x="5046496" y="3088802"/>
                  <a:pt x="5046496" y="3088802"/>
                  <a:pt x="5040660" y="3088802"/>
                </a:cubicBezTo>
                <a:lnTo>
                  <a:pt x="5028999" y="3088799"/>
                </a:lnTo>
                <a:lnTo>
                  <a:pt x="5059147" y="3091102"/>
                </a:lnTo>
                <a:lnTo>
                  <a:pt x="5061192" y="3091791"/>
                </a:lnTo>
                <a:lnTo>
                  <a:pt x="5098988" y="3107494"/>
                </a:lnTo>
                <a:cubicBezTo>
                  <a:pt x="5098988" y="3107494"/>
                  <a:pt x="5087321" y="3107495"/>
                  <a:pt x="5075658" y="3107495"/>
                </a:cubicBezTo>
                <a:cubicBezTo>
                  <a:pt x="5075658" y="3107495"/>
                  <a:pt x="5087321" y="3126190"/>
                  <a:pt x="5075658" y="3126188"/>
                </a:cubicBezTo>
                <a:cubicBezTo>
                  <a:pt x="5063993" y="3126188"/>
                  <a:pt x="5063993" y="3126188"/>
                  <a:pt x="5052327" y="3126190"/>
                </a:cubicBezTo>
                <a:cubicBezTo>
                  <a:pt x="5040662" y="3126188"/>
                  <a:pt x="5040662" y="3126188"/>
                  <a:pt x="5040662" y="3126188"/>
                </a:cubicBezTo>
                <a:cubicBezTo>
                  <a:pt x="5052327" y="3126190"/>
                  <a:pt x="5052329" y="3107495"/>
                  <a:pt x="5052329" y="3107495"/>
                </a:cubicBezTo>
                <a:cubicBezTo>
                  <a:pt x="5040660" y="3107494"/>
                  <a:pt x="5028995" y="3107494"/>
                  <a:pt x="5028995" y="3107494"/>
                </a:cubicBezTo>
                <a:cubicBezTo>
                  <a:pt x="5028995" y="3107494"/>
                  <a:pt x="5028995" y="3107494"/>
                  <a:pt x="5017330" y="3107495"/>
                </a:cubicBezTo>
                <a:cubicBezTo>
                  <a:pt x="4994000" y="3107495"/>
                  <a:pt x="5017330" y="3107495"/>
                  <a:pt x="5005665" y="3088802"/>
                </a:cubicBezTo>
                <a:cubicBezTo>
                  <a:pt x="5005665" y="3088802"/>
                  <a:pt x="5005665" y="3088802"/>
                  <a:pt x="5017330" y="3070106"/>
                </a:cubicBezTo>
                <a:lnTo>
                  <a:pt x="5015874" y="3070107"/>
                </a:lnTo>
                <a:lnTo>
                  <a:pt x="5005665" y="3070107"/>
                </a:lnTo>
                <a:cubicBezTo>
                  <a:pt x="4999831" y="3070107"/>
                  <a:pt x="4999831" y="3070107"/>
                  <a:pt x="5001289" y="3070106"/>
                </a:cubicBezTo>
                <a:lnTo>
                  <a:pt x="4982334" y="3070107"/>
                </a:lnTo>
                <a:cubicBezTo>
                  <a:pt x="5017330" y="3070106"/>
                  <a:pt x="4970669" y="3051413"/>
                  <a:pt x="4994000" y="3051410"/>
                </a:cubicBezTo>
                <a:cubicBezTo>
                  <a:pt x="4970669" y="3051413"/>
                  <a:pt x="4982334" y="3032719"/>
                  <a:pt x="4947339" y="3032719"/>
                </a:cubicBezTo>
                <a:cubicBezTo>
                  <a:pt x="4959004" y="3051413"/>
                  <a:pt x="4970669" y="3051413"/>
                  <a:pt x="4970669" y="3051413"/>
                </a:cubicBezTo>
                <a:lnTo>
                  <a:pt x="4947339" y="3051413"/>
                </a:lnTo>
                <a:lnTo>
                  <a:pt x="4924008" y="3051410"/>
                </a:lnTo>
                <a:cubicBezTo>
                  <a:pt x="4889013" y="3042067"/>
                  <a:pt x="4877347" y="3032719"/>
                  <a:pt x="4867140" y="3025707"/>
                </a:cubicBezTo>
                <a:lnTo>
                  <a:pt x="4859027" y="3021653"/>
                </a:lnTo>
                <a:lnTo>
                  <a:pt x="4858910" y="3022033"/>
                </a:lnTo>
                <a:lnTo>
                  <a:pt x="4826515" y="3022030"/>
                </a:lnTo>
                <a:lnTo>
                  <a:pt x="4827771" y="3023370"/>
                </a:lnTo>
                <a:cubicBezTo>
                  <a:pt x="4836516" y="3028043"/>
                  <a:pt x="4848183" y="3032716"/>
                  <a:pt x="4854015" y="3032716"/>
                </a:cubicBezTo>
                <a:cubicBezTo>
                  <a:pt x="4865680" y="3032716"/>
                  <a:pt x="4865680" y="3032716"/>
                  <a:pt x="4877347" y="3032719"/>
                </a:cubicBezTo>
                <a:cubicBezTo>
                  <a:pt x="4877346" y="3051410"/>
                  <a:pt x="4877346" y="3051410"/>
                  <a:pt x="4865680" y="3051410"/>
                </a:cubicBezTo>
                <a:cubicBezTo>
                  <a:pt x="4877346" y="3051410"/>
                  <a:pt x="4877346" y="3051410"/>
                  <a:pt x="4889013" y="3051413"/>
                </a:cubicBezTo>
                <a:cubicBezTo>
                  <a:pt x="4842352" y="3051410"/>
                  <a:pt x="4865680" y="3051410"/>
                  <a:pt x="4889013" y="3070107"/>
                </a:cubicBezTo>
                <a:cubicBezTo>
                  <a:pt x="4900676" y="3070107"/>
                  <a:pt x="4900676" y="3070107"/>
                  <a:pt x="4900676" y="3070107"/>
                </a:cubicBezTo>
                <a:cubicBezTo>
                  <a:pt x="4924008" y="3070106"/>
                  <a:pt x="4924008" y="3070106"/>
                  <a:pt x="4959004" y="3070106"/>
                </a:cubicBezTo>
                <a:cubicBezTo>
                  <a:pt x="4924008" y="3088799"/>
                  <a:pt x="4982334" y="3088802"/>
                  <a:pt x="5005665" y="3107495"/>
                </a:cubicBezTo>
                <a:cubicBezTo>
                  <a:pt x="5005665" y="3107495"/>
                  <a:pt x="4994000" y="3126190"/>
                  <a:pt x="4994000" y="3126190"/>
                </a:cubicBezTo>
                <a:lnTo>
                  <a:pt x="4982334" y="3126190"/>
                </a:lnTo>
                <a:cubicBezTo>
                  <a:pt x="4994000" y="3107495"/>
                  <a:pt x="4994000" y="3107495"/>
                  <a:pt x="4994000" y="3107495"/>
                </a:cubicBezTo>
                <a:cubicBezTo>
                  <a:pt x="4994000" y="3107495"/>
                  <a:pt x="4994000" y="3107495"/>
                  <a:pt x="4982332" y="3107494"/>
                </a:cubicBezTo>
                <a:cubicBezTo>
                  <a:pt x="4982332" y="3107494"/>
                  <a:pt x="4970669" y="3107494"/>
                  <a:pt x="4970669" y="3107494"/>
                </a:cubicBezTo>
                <a:cubicBezTo>
                  <a:pt x="4994000" y="3107495"/>
                  <a:pt x="4970669" y="3126188"/>
                  <a:pt x="4982334" y="3126190"/>
                </a:cubicBezTo>
                <a:cubicBezTo>
                  <a:pt x="4970669" y="3126188"/>
                  <a:pt x="5052327" y="3144882"/>
                  <a:pt x="5040660" y="3144882"/>
                </a:cubicBezTo>
                <a:cubicBezTo>
                  <a:pt x="4994000" y="3144884"/>
                  <a:pt x="4959004" y="3144882"/>
                  <a:pt x="4935675" y="3126188"/>
                </a:cubicBezTo>
                <a:cubicBezTo>
                  <a:pt x="4924008" y="3126190"/>
                  <a:pt x="4912341" y="3126190"/>
                  <a:pt x="4912341" y="3126190"/>
                </a:cubicBezTo>
                <a:cubicBezTo>
                  <a:pt x="4889013" y="3126188"/>
                  <a:pt x="4959004" y="3126188"/>
                  <a:pt x="4947339" y="3107494"/>
                </a:cubicBezTo>
                <a:cubicBezTo>
                  <a:pt x="4935673" y="3107494"/>
                  <a:pt x="4935673" y="3107494"/>
                  <a:pt x="4935673" y="3107494"/>
                </a:cubicBezTo>
                <a:cubicBezTo>
                  <a:pt x="4912341" y="3107495"/>
                  <a:pt x="4912341" y="3107495"/>
                  <a:pt x="4900676" y="3107494"/>
                </a:cubicBezTo>
                <a:cubicBezTo>
                  <a:pt x="4900676" y="3107494"/>
                  <a:pt x="4900676" y="3107494"/>
                  <a:pt x="4889013" y="3107495"/>
                </a:cubicBezTo>
                <a:cubicBezTo>
                  <a:pt x="4877347" y="3107494"/>
                  <a:pt x="4865680" y="3107494"/>
                  <a:pt x="4854017" y="3107494"/>
                </a:cubicBezTo>
                <a:cubicBezTo>
                  <a:pt x="4830687" y="3107495"/>
                  <a:pt x="4877347" y="3088799"/>
                  <a:pt x="4819020" y="3088802"/>
                </a:cubicBezTo>
                <a:cubicBezTo>
                  <a:pt x="4795687" y="3088799"/>
                  <a:pt x="4854017" y="3107494"/>
                  <a:pt x="4830687" y="3107495"/>
                </a:cubicBezTo>
                <a:cubicBezTo>
                  <a:pt x="4830687" y="3107495"/>
                  <a:pt x="4830687" y="3126190"/>
                  <a:pt x="4842352" y="3126190"/>
                </a:cubicBezTo>
                <a:cubicBezTo>
                  <a:pt x="4854017" y="3126188"/>
                  <a:pt x="4854017" y="3126188"/>
                  <a:pt x="4854017" y="3126188"/>
                </a:cubicBezTo>
                <a:lnTo>
                  <a:pt x="4865680" y="3126190"/>
                </a:lnTo>
                <a:cubicBezTo>
                  <a:pt x="4854017" y="3126188"/>
                  <a:pt x="4912341" y="3126190"/>
                  <a:pt x="4912345" y="3144884"/>
                </a:cubicBezTo>
                <a:lnTo>
                  <a:pt x="4900676" y="3144882"/>
                </a:lnTo>
                <a:cubicBezTo>
                  <a:pt x="4889013" y="3144882"/>
                  <a:pt x="4889013" y="3144882"/>
                  <a:pt x="4877347" y="3144882"/>
                </a:cubicBezTo>
                <a:cubicBezTo>
                  <a:pt x="4854017" y="3144884"/>
                  <a:pt x="4842352" y="3126190"/>
                  <a:pt x="4819021" y="3126190"/>
                </a:cubicBezTo>
                <a:lnTo>
                  <a:pt x="4811730" y="3126190"/>
                </a:lnTo>
                <a:cubicBezTo>
                  <a:pt x="4810270" y="3126188"/>
                  <a:pt x="4807354" y="3126188"/>
                  <a:pt x="4807354" y="3126188"/>
                </a:cubicBezTo>
                <a:cubicBezTo>
                  <a:pt x="4795687" y="3126188"/>
                  <a:pt x="4795687" y="3126188"/>
                  <a:pt x="4795687" y="3126188"/>
                </a:cubicBezTo>
                <a:cubicBezTo>
                  <a:pt x="4784026" y="3126188"/>
                  <a:pt x="4784026" y="3126188"/>
                  <a:pt x="4772359" y="3126190"/>
                </a:cubicBezTo>
                <a:cubicBezTo>
                  <a:pt x="4772359" y="3126190"/>
                  <a:pt x="4772359" y="3126190"/>
                  <a:pt x="4760693" y="3126190"/>
                </a:cubicBezTo>
                <a:lnTo>
                  <a:pt x="4728614" y="3126188"/>
                </a:lnTo>
                <a:lnTo>
                  <a:pt x="4725698" y="3126188"/>
                </a:lnTo>
                <a:lnTo>
                  <a:pt x="4721460" y="3126190"/>
                </a:lnTo>
                <a:lnTo>
                  <a:pt x="4722216" y="3127892"/>
                </a:lnTo>
                <a:cubicBezTo>
                  <a:pt x="4733141" y="3145215"/>
                  <a:pt x="4742345" y="3145215"/>
                  <a:pt x="4723940" y="3145213"/>
                </a:cubicBezTo>
                <a:cubicBezTo>
                  <a:pt x="4723940" y="3145213"/>
                  <a:pt x="4711672" y="3145213"/>
                  <a:pt x="4711672" y="3145213"/>
                </a:cubicBezTo>
                <a:lnTo>
                  <a:pt x="4699151" y="3142422"/>
                </a:lnTo>
                <a:lnTo>
                  <a:pt x="4690700" y="3144884"/>
                </a:lnTo>
                <a:cubicBezTo>
                  <a:pt x="4690700" y="3144884"/>
                  <a:pt x="4690700" y="3144884"/>
                  <a:pt x="4679035" y="3144884"/>
                </a:cubicBezTo>
                <a:cubicBezTo>
                  <a:pt x="4679035" y="3144884"/>
                  <a:pt x="4679035" y="3144884"/>
                  <a:pt x="4667370" y="3144884"/>
                </a:cubicBezTo>
                <a:cubicBezTo>
                  <a:pt x="4667370" y="3144884"/>
                  <a:pt x="4655705" y="3144882"/>
                  <a:pt x="4655705" y="3144882"/>
                </a:cubicBezTo>
                <a:cubicBezTo>
                  <a:pt x="4644040" y="3144882"/>
                  <a:pt x="4644040" y="3144882"/>
                  <a:pt x="4644040" y="3144882"/>
                </a:cubicBezTo>
                <a:cubicBezTo>
                  <a:pt x="4644040" y="3144882"/>
                  <a:pt x="4632373" y="3144884"/>
                  <a:pt x="4632373" y="3144884"/>
                </a:cubicBezTo>
                <a:cubicBezTo>
                  <a:pt x="4644040" y="3144882"/>
                  <a:pt x="4620711" y="3144882"/>
                  <a:pt x="4620711" y="3126188"/>
                </a:cubicBezTo>
                <a:cubicBezTo>
                  <a:pt x="4620711" y="3126188"/>
                  <a:pt x="4609044" y="3126190"/>
                  <a:pt x="4609044" y="3126190"/>
                </a:cubicBezTo>
                <a:cubicBezTo>
                  <a:pt x="4609044" y="3144884"/>
                  <a:pt x="4609044" y="3144884"/>
                  <a:pt x="4609044" y="3144884"/>
                </a:cubicBezTo>
                <a:lnTo>
                  <a:pt x="4597381" y="3144884"/>
                </a:lnTo>
                <a:cubicBezTo>
                  <a:pt x="4591545" y="3144884"/>
                  <a:pt x="4585712" y="3144882"/>
                  <a:pt x="4574047" y="3144882"/>
                </a:cubicBezTo>
                <a:lnTo>
                  <a:pt x="4564074" y="3144884"/>
                </a:lnTo>
                <a:lnTo>
                  <a:pt x="4564429" y="3145215"/>
                </a:lnTo>
                <a:cubicBezTo>
                  <a:pt x="4552160" y="3145215"/>
                  <a:pt x="4539892" y="3145215"/>
                  <a:pt x="4527621" y="3145215"/>
                </a:cubicBezTo>
                <a:cubicBezTo>
                  <a:pt x="4527621" y="3186274"/>
                  <a:pt x="4454003" y="3186274"/>
                  <a:pt x="4515350" y="3227336"/>
                </a:cubicBezTo>
                <a:lnTo>
                  <a:pt x="4503082" y="3227336"/>
                </a:lnTo>
                <a:lnTo>
                  <a:pt x="4490811" y="3227336"/>
                </a:lnTo>
                <a:lnTo>
                  <a:pt x="4478542" y="3227336"/>
                </a:lnTo>
                <a:cubicBezTo>
                  <a:pt x="4478542" y="3227336"/>
                  <a:pt x="4466270" y="3227339"/>
                  <a:pt x="4466270" y="3227339"/>
                </a:cubicBezTo>
                <a:cubicBezTo>
                  <a:pt x="4454003" y="3227336"/>
                  <a:pt x="4454003" y="3227336"/>
                  <a:pt x="4429461" y="3227339"/>
                </a:cubicBezTo>
                <a:cubicBezTo>
                  <a:pt x="4429461" y="3186274"/>
                  <a:pt x="4441730" y="3186275"/>
                  <a:pt x="4441730" y="3186275"/>
                </a:cubicBezTo>
                <a:cubicBezTo>
                  <a:pt x="4392651" y="3145213"/>
                  <a:pt x="4404920" y="3186274"/>
                  <a:pt x="4368110" y="3186275"/>
                </a:cubicBezTo>
                <a:cubicBezTo>
                  <a:pt x="4343571" y="3186274"/>
                  <a:pt x="4282223" y="3186275"/>
                  <a:pt x="4269952" y="3186274"/>
                </a:cubicBezTo>
                <a:cubicBezTo>
                  <a:pt x="4233142" y="3186274"/>
                  <a:pt x="4245409" y="3145213"/>
                  <a:pt x="4233143" y="3145215"/>
                </a:cubicBezTo>
                <a:cubicBezTo>
                  <a:pt x="4233143" y="3145215"/>
                  <a:pt x="4220870" y="3145213"/>
                  <a:pt x="4220870" y="3145213"/>
                </a:cubicBezTo>
                <a:cubicBezTo>
                  <a:pt x="4214733" y="3145213"/>
                  <a:pt x="4213972" y="3145215"/>
                  <a:pt x="4214737" y="3144573"/>
                </a:cubicBezTo>
                <a:lnTo>
                  <a:pt x="4216193" y="3142432"/>
                </a:lnTo>
                <a:lnTo>
                  <a:pt x="4142430" y="3133201"/>
                </a:lnTo>
                <a:cubicBezTo>
                  <a:pt x="4122017" y="3126190"/>
                  <a:pt x="4113264" y="3116844"/>
                  <a:pt x="4119098" y="3107495"/>
                </a:cubicBezTo>
                <a:lnTo>
                  <a:pt x="4137861" y="3098906"/>
                </a:lnTo>
                <a:lnTo>
                  <a:pt x="4118110" y="3086830"/>
                </a:lnTo>
                <a:lnTo>
                  <a:pt x="4108035" y="3074836"/>
                </a:lnTo>
                <a:lnTo>
                  <a:pt x="4097229" y="3079454"/>
                </a:lnTo>
                <a:cubicBezTo>
                  <a:pt x="4095767" y="3084127"/>
                  <a:pt x="4095767" y="3088802"/>
                  <a:pt x="4084104" y="3088802"/>
                </a:cubicBezTo>
                <a:lnTo>
                  <a:pt x="4070979" y="3088802"/>
                </a:lnTo>
                <a:cubicBezTo>
                  <a:pt x="4063688" y="3088799"/>
                  <a:pt x="4060774" y="3088799"/>
                  <a:pt x="4060774" y="3088799"/>
                </a:cubicBezTo>
                <a:cubicBezTo>
                  <a:pt x="4060774" y="3088799"/>
                  <a:pt x="4049107" y="3070107"/>
                  <a:pt x="4049107" y="3070107"/>
                </a:cubicBezTo>
                <a:cubicBezTo>
                  <a:pt x="4025778" y="3070107"/>
                  <a:pt x="4025778" y="3070107"/>
                  <a:pt x="4025778" y="3088802"/>
                </a:cubicBezTo>
                <a:cubicBezTo>
                  <a:pt x="4014111" y="3088802"/>
                  <a:pt x="4014111" y="3088802"/>
                  <a:pt x="4014111" y="3088802"/>
                </a:cubicBezTo>
                <a:cubicBezTo>
                  <a:pt x="4002446" y="3088799"/>
                  <a:pt x="4002446" y="3088799"/>
                  <a:pt x="4002446" y="3088799"/>
                </a:cubicBezTo>
                <a:cubicBezTo>
                  <a:pt x="4002444" y="3070106"/>
                  <a:pt x="4014111" y="3070107"/>
                  <a:pt x="4037440" y="3070107"/>
                </a:cubicBezTo>
                <a:cubicBezTo>
                  <a:pt x="4037440" y="3070107"/>
                  <a:pt x="4037440" y="3070107"/>
                  <a:pt x="4025778" y="3070107"/>
                </a:cubicBezTo>
                <a:lnTo>
                  <a:pt x="4018487" y="3070106"/>
                </a:lnTo>
                <a:cubicBezTo>
                  <a:pt x="4019943" y="3070106"/>
                  <a:pt x="4019943" y="3070106"/>
                  <a:pt x="4014111" y="3070107"/>
                </a:cubicBezTo>
                <a:cubicBezTo>
                  <a:pt x="4014111" y="3070107"/>
                  <a:pt x="4002444" y="3070106"/>
                  <a:pt x="4002444" y="3070106"/>
                </a:cubicBezTo>
                <a:cubicBezTo>
                  <a:pt x="3990781" y="3070106"/>
                  <a:pt x="3990781" y="3070106"/>
                  <a:pt x="3990781" y="3070106"/>
                </a:cubicBezTo>
                <a:cubicBezTo>
                  <a:pt x="3990781" y="3070106"/>
                  <a:pt x="3979114" y="3070106"/>
                  <a:pt x="3979114" y="3070106"/>
                </a:cubicBezTo>
                <a:cubicBezTo>
                  <a:pt x="3967450" y="3070106"/>
                  <a:pt x="3967450" y="3070106"/>
                  <a:pt x="3967450" y="3070106"/>
                </a:cubicBezTo>
                <a:lnTo>
                  <a:pt x="3955514" y="3063729"/>
                </a:lnTo>
                <a:lnTo>
                  <a:pt x="3955340" y="3063735"/>
                </a:lnTo>
                <a:lnTo>
                  <a:pt x="3934967" y="3065874"/>
                </a:lnTo>
                <a:lnTo>
                  <a:pt x="3936828" y="3067769"/>
                </a:lnTo>
                <a:cubicBezTo>
                  <a:pt x="3941202" y="3070107"/>
                  <a:pt x="3944118" y="3070107"/>
                  <a:pt x="3944118" y="3070107"/>
                </a:cubicBezTo>
                <a:cubicBezTo>
                  <a:pt x="3955787" y="3070107"/>
                  <a:pt x="3955787" y="3070107"/>
                  <a:pt x="3955787" y="3070107"/>
                </a:cubicBezTo>
                <a:cubicBezTo>
                  <a:pt x="3979114" y="3088802"/>
                  <a:pt x="3990781" y="3088799"/>
                  <a:pt x="3990781" y="3088799"/>
                </a:cubicBezTo>
                <a:cubicBezTo>
                  <a:pt x="3990781" y="3088799"/>
                  <a:pt x="3993696" y="3093475"/>
                  <a:pt x="3996614" y="3098148"/>
                </a:cubicBezTo>
                <a:lnTo>
                  <a:pt x="4000360" y="3104154"/>
                </a:lnTo>
                <a:lnTo>
                  <a:pt x="4012282" y="3104154"/>
                </a:lnTo>
                <a:cubicBezTo>
                  <a:pt x="4036823" y="3104152"/>
                  <a:pt x="4024550" y="3104154"/>
                  <a:pt x="4049092" y="3104154"/>
                </a:cubicBezTo>
                <a:lnTo>
                  <a:pt x="4043597" y="3107494"/>
                </a:lnTo>
                <a:lnTo>
                  <a:pt x="4039900" y="3109745"/>
                </a:lnTo>
                <a:lnTo>
                  <a:pt x="4047651" y="3116844"/>
                </a:lnTo>
                <a:cubicBezTo>
                  <a:pt x="4049107" y="3121516"/>
                  <a:pt x="4049107" y="3126190"/>
                  <a:pt x="4049107" y="3126190"/>
                </a:cubicBezTo>
                <a:cubicBezTo>
                  <a:pt x="4049107" y="3126190"/>
                  <a:pt x="4060774" y="3126188"/>
                  <a:pt x="4060774" y="3126188"/>
                </a:cubicBezTo>
                <a:cubicBezTo>
                  <a:pt x="4049108" y="3107495"/>
                  <a:pt x="4049108" y="3107495"/>
                  <a:pt x="4049108" y="3107495"/>
                </a:cubicBezTo>
                <a:lnTo>
                  <a:pt x="4084104" y="3107495"/>
                </a:lnTo>
                <a:cubicBezTo>
                  <a:pt x="4119100" y="3126190"/>
                  <a:pt x="4049107" y="3126190"/>
                  <a:pt x="4119100" y="3144884"/>
                </a:cubicBezTo>
                <a:cubicBezTo>
                  <a:pt x="4095767" y="3144882"/>
                  <a:pt x="4130765" y="3163578"/>
                  <a:pt x="4119098" y="3163577"/>
                </a:cubicBezTo>
                <a:cubicBezTo>
                  <a:pt x="4107433" y="3163577"/>
                  <a:pt x="4107433" y="3163577"/>
                  <a:pt x="4107433" y="3163577"/>
                </a:cubicBezTo>
                <a:cubicBezTo>
                  <a:pt x="4107433" y="3163577"/>
                  <a:pt x="4095769" y="3163577"/>
                  <a:pt x="4095769" y="3163577"/>
                </a:cubicBezTo>
                <a:cubicBezTo>
                  <a:pt x="4084104" y="3163577"/>
                  <a:pt x="4084104" y="3163577"/>
                  <a:pt x="4084104" y="3163577"/>
                </a:cubicBezTo>
                <a:lnTo>
                  <a:pt x="4080618" y="3159235"/>
                </a:lnTo>
                <a:lnTo>
                  <a:pt x="4078231" y="3165743"/>
                </a:lnTo>
                <a:cubicBezTo>
                  <a:pt x="4070565" y="3176012"/>
                  <a:pt x="4055230" y="3186274"/>
                  <a:pt x="4036825" y="3186275"/>
                </a:cubicBezTo>
                <a:cubicBezTo>
                  <a:pt x="4009214" y="3186274"/>
                  <a:pt x="4029920" y="3163179"/>
                  <a:pt x="4031646" y="3151629"/>
                </a:cubicBezTo>
                <a:lnTo>
                  <a:pt x="4031228" y="3151251"/>
                </a:lnTo>
                <a:lnTo>
                  <a:pt x="4022859" y="3154230"/>
                </a:lnTo>
                <a:cubicBezTo>
                  <a:pt x="4019943" y="3158904"/>
                  <a:pt x="4019943" y="3163577"/>
                  <a:pt x="4014111" y="3163577"/>
                </a:cubicBezTo>
                <a:cubicBezTo>
                  <a:pt x="4008278" y="3163578"/>
                  <a:pt x="4005362" y="3163577"/>
                  <a:pt x="4003902" y="3161243"/>
                </a:cubicBezTo>
                <a:lnTo>
                  <a:pt x="4002475" y="3145213"/>
                </a:lnTo>
                <a:lnTo>
                  <a:pt x="3987740" y="3145215"/>
                </a:lnTo>
                <a:cubicBezTo>
                  <a:pt x="3963201" y="3145215"/>
                  <a:pt x="3987740" y="3145215"/>
                  <a:pt x="3963201" y="3145215"/>
                </a:cubicBezTo>
                <a:cubicBezTo>
                  <a:pt x="3944798" y="3145215"/>
                  <a:pt x="3941728" y="3145215"/>
                  <a:pt x="3940196" y="3145215"/>
                </a:cubicBezTo>
                <a:lnTo>
                  <a:pt x="3933960" y="3145213"/>
                </a:lnTo>
                <a:lnTo>
                  <a:pt x="3945760" y="3147805"/>
                </a:lnTo>
                <a:cubicBezTo>
                  <a:pt x="3948494" y="3153061"/>
                  <a:pt x="3926621" y="3163577"/>
                  <a:pt x="3944118" y="3163577"/>
                </a:cubicBezTo>
                <a:cubicBezTo>
                  <a:pt x="3944118" y="3163577"/>
                  <a:pt x="3944118" y="3163577"/>
                  <a:pt x="3955785" y="3163578"/>
                </a:cubicBezTo>
                <a:lnTo>
                  <a:pt x="3990781" y="3163578"/>
                </a:lnTo>
                <a:cubicBezTo>
                  <a:pt x="3990779" y="3182273"/>
                  <a:pt x="3955787" y="3182273"/>
                  <a:pt x="3955787" y="3182273"/>
                </a:cubicBezTo>
                <a:cubicBezTo>
                  <a:pt x="3944118" y="3182271"/>
                  <a:pt x="3944118" y="3182271"/>
                  <a:pt x="3944118" y="3182271"/>
                </a:cubicBezTo>
                <a:cubicBezTo>
                  <a:pt x="3909124" y="3182273"/>
                  <a:pt x="3932453" y="3182273"/>
                  <a:pt x="3920788" y="3163578"/>
                </a:cubicBezTo>
                <a:cubicBezTo>
                  <a:pt x="3920788" y="3163578"/>
                  <a:pt x="3920788" y="3163578"/>
                  <a:pt x="3909124" y="3163578"/>
                </a:cubicBezTo>
                <a:lnTo>
                  <a:pt x="3897457" y="3163578"/>
                </a:lnTo>
                <a:lnTo>
                  <a:pt x="3876536" y="3157782"/>
                </a:lnTo>
                <a:lnTo>
                  <a:pt x="3875780" y="3165743"/>
                </a:lnTo>
                <a:cubicBezTo>
                  <a:pt x="3874246" y="3176012"/>
                  <a:pt x="3871176" y="3186275"/>
                  <a:pt x="3865041" y="3186275"/>
                </a:cubicBezTo>
                <a:cubicBezTo>
                  <a:pt x="3865041" y="3186275"/>
                  <a:pt x="3852773" y="3186275"/>
                  <a:pt x="3852773" y="3186275"/>
                </a:cubicBezTo>
                <a:lnTo>
                  <a:pt x="3852775" y="3163577"/>
                </a:lnTo>
                <a:lnTo>
                  <a:pt x="3852773" y="3162536"/>
                </a:lnTo>
                <a:lnTo>
                  <a:pt x="3852773" y="3151140"/>
                </a:lnTo>
                <a:lnTo>
                  <a:pt x="3839133" y="3147221"/>
                </a:lnTo>
                <a:lnTo>
                  <a:pt x="3828672" y="3146174"/>
                </a:lnTo>
                <a:lnTo>
                  <a:pt x="3827775" y="3145215"/>
                </a:lnTo>
                <a:lnTo>
                  <a:pt x="3819102" y="3145213"/>
                </a:lnTo>
                <a:lnTo>
                  <a:pt x="3828672" y="3146174"/>
                </a:lnTo>
                <a:lnTo>
                  <a:pt x="3836215" y="3154232"/>
                </a:lnTo>
                <a:cubicBezTo>
                  <a:pt x="3836215" y="3158906"/>
                  <a:pt x="3833298" y="3163577"/>
                  <a:pt x="3827464" y="3163578"/>
                </a:cubicBezTo>
                <a:lnTo>
                  <a:pt x="3804135" y="3163578"/>
                </a:lnTo>
                <a:lnTo>
                  <a:pt x="3792468" y="3163577"/>
                </a:lnTo>
                <a:lnTo>
                  <a:pt x="3782263" y="3163578"/>
                </a:lnTo>
                <a:lnTo>
                  <a:pt x="3772052" y="3163578"/>
                </a:lnTo>
                <a:cubicBezTo>
                  <a:pt x="3772052" y="3163578"/>
                  <a:pt x="3774972" y="3163577"/>
                  <a:pt x="3769140" y="3163577"/>
                </a:cubicBezTo>
                <a:cubicBezTo>
                  <a:pt x="3757473" y="3144884"/>
                  <a:pt x="3745808" y="3144882"/>
                  <a:pt x="3734144" y="3163578"/>
                </a:cubicBezTo>
                <a:cubicBezTo>
                  <a:pt x="3722477" y="3163578"/>
                  <a:pt x="3722477" y="3163578"/>
                  <a:pt x="3722477" y="3163578"/>
                </a:cubicBezTo>
                <a:cubicBezTo>
                  <a:pt x="3710814" y="3163578"/>
                  <a:pt x="3710814" y="3163578"/>
                  <a:pt x="3710814" y="3163578"/>
                </a:cubicBezTo>
                <a:cubicBezTo>
                  <a:pt x="3710814" y="3144884"/>
                  <a:pt x="3699145" y="3144882"/>
                  <a:pt x="3699145" y="3144882"/>
                </a:cubicBezTo>
                <a:lnTo>
                  <a:pt x="3696146" y="3140074"/>
                </a:lnTo>
                <a:lnTo>
                  <a:pt x="3690768" y="3138799"/>
                </a:lnTo>
                <a:cubicBezTo>
                  <a:pt x="3684444" y="3134950"/>
                  <a:pt x="3680226" y="3129817"/>
                  <a:pt x="3676392" y="3124685"/>
                </a:cubicBezTo>
                <a:lnTo>
                  <a:pt x="3673385" y="3121167"/>
                </a:lnTo>
                <a:lnTo>
                  <a:pt x="3661235" y="3116844"/>
                </a:lnTo>
                <a:cubicBezTo>
                  <a:pt x="3652486" y="3112168"/>
                  <a:pt x="3640821" y="3107495"/>
                  <a:pt x="3617490" y="3107495"/>
                </a:cubicBezTo>
                <a:cubicBezTo>
                  <a:pt x="3605823" y="3107494"/>
                  <a:pt x="3605823" y="3107494"/>
                  <a:pt x="3605823" y="3107494"/>
                </a:cubicBezTo>
                <a:cubicBezTo>
                  <a:pt x="3594158" y="3107495"/>
                  <a:pt x="3594158" y="3107495"/>
                  <a:pt x="3594158" y="3107495"/>
                </a:cubicBezTo>
                <a:cubicBezTo>
                  <a:pt x="3559162" y="3107495"/>
                  <a:pt x="3617490" y="3088799"/>
                  <a:pt x="3547497" y="3088799"/>
                </a:cubicBezTo>
                <a:cubicBezTo>
                  <a:pt x="3553331" y="3088802"/>
                  <a:pt x="3544580" y="3088802"/>
                  <a:pt x="3534372" y="3088802"/>
                </a:cubicBezTo>
                <a:lnTo>
                  <a:pt x="3515417" y="3088799"/>
                </a:lnTo>
                <a:cubicBezTo>
                  <a:pt x="3515417" y="3088799"/>
                  <a:pt x="3512502" y="3088799"/>
                  <a:pt x="3512502" y="3088799"/>
                </a:cubicBezTo>
                <a:lnTo>
                  <a:pt x="3500836" y="3088802"/>
                </a:lnTo>
                <a:cubicBezTo>
                  <a:pt x="3500836" y="3107495"/>
                  <a:pt x="3500836" y="3107495"/>
                  <a:pt x="3500836" y="3107495"/>
                </a:cubicBezTo>
                <a:cubicBezTo>
                  <a:pt x="3524167" y="3107494"/>
                  <a:pt x="3524169" y="3126190"/>
                  <a:pt x="3559161" y="3126190"/>
                </a:cubicBezTo>
                <a:cubicBezTo>
                  <a:pt x="3559161" y="3126190"/>
                  <a:pt x="3559161" y="3126190"/>
                  <a:pt x="3570826" y="3126190"/>
                </a:cubicBezTo>
                <a:cubicBezTo>
                  <a:pt x="3594156" y="3126190"/>
                  <a:pt x="3570828" y="3144884"/>
                  <a:pt x="3582493" y="3144884"/>
                </a:cubicBezTo>
                <a:cubicBezTo>
                  <a:pt x="3582493" y="3144884"/>
                  <a:pt x="3594156" y="3144884"/>
                  <a:pt x="3594156" y="3144884"/>
                </a:cubicBezTo>
                <a:cubicBezTo>
                  <a:pt x="3605823" y="3144884"/>
                  <a:pt x="3629154" y="3144884"/>
                  <a:pt x="3629154" y="3163577"/>
                </a:cubicBezTo>
                <a:cubicBezTo>
                  <a:pt x="3634987" y="3163577"/>
                  <a:pt x="3632070" y="3163577"/>
                  <a:pt x="3627696" y="3163578"/>
                </a:cubicBezTo>
                <a:lnTo>
                  <a:pt x="3621864" y="3163578"/>
                </a:lnTo>
                <a:cubicBezTo>
                  <a:pt x="3623322" y="3163577"/>
                  <a:pt x="3623322" y="3163577"/>
                  <a:pt x="3617490" y="3163577"/>
                </a:cubicBezTo>
                <a:cubicBezTo>
                  <a:pt x="3605823" y="3163578"/>
                  <a:pt x="3605823" y="3163578"/>
                  <a:pt x="3594158" y="3163578"/>
                </a:cubicBezTo>
                <a:lnTo>
                  <a:pt x="3582493" y="3163578"/>
                </a:lnTo>
                <a:cubicBezTo>
                  <a:pt x="3582493" y="3163578"/>
                  <a:pt x="3579577" y="3163578"/>
                  <a:pt x="3579577" y="3163578"/>
                </a:cubicBezTo>
                <a:lnTo>
                  <a:pt x="3570826" y="3163578"/>
                </a:lnTo>
                <a:cubicBezTo>
                  <a:pt x="3582493" y="3182273"/>
                  <a:pt x="3605823" y="3182273"/>
                  <a:pt x="3570826" y="3182271"/>
                </a:cubicBezTo>
                <a:cubicBezTo>
                  <a:pt x="3547497" y="3182271"/>
                  <a:pt x="3547497" y="3182271"/>
                  <a:pt x="3547497" y="3182271"/>
                </a:cubicBezTo>
                <a:cubicBezTo>
                  <a:pt x="3535830" y="3182273"/>
                  <a:pt x="3535830" y="3182273"/>
                  <a:pt x="3524169" y="3182271"/>
                </a:cubicBezTo>
                <a:lnTo>
                  <a:pt x="3516877" y="3182271"/>
                </a:lnTo>
                <a:lnTo>
                  <a:pt x="3511042" y="3182271"/>
                </a:lnTo>
                <a:lnTo>
                  <a:pt x="3500833" y="3182271"/>
                </a:lnTo>
                <a:cubicBezTo>
                  <a:pt x="3500833" y="3182271"/>
                  <a:pt x="3500833" y="3182271"/>
                  <a:pt x="3497917" y="3182271"/>
                </a:cubicBezTo>
                <a:lnTo>
                  <a:pt x="3493545" y="3182273"/>
                </a:lnTo>
                <a:lnTo>
                  <a:pt x="3492087" y="3182273"/>
                </a:lnTo>
                <a:cubicBezTo>
                  <a:pt x="3495003" y="3182273"/>
                  <a:pt x="3495003" y="3182273"/>
                  <a:pt x="3489169" y="3182271"/>
                </a:cubicBezTo>
                <a:lnTo>
                  <a:pt x="3477506" y="3182271"/>
                </a:lnTo>
                <a:lnTo>
                  <a:pt x="3454174" y="3182271"/>
                </a:lnTo>
                <a:cubicBezTo>
                  <a:pt x="3454174" y="3182271"/>
                  <a:pt x="3451258" y="3182271"/>
                  <a:pt x="3443968" y="3182273"/>
                </a:cubicBezTo>
                <a:lnTo>
                  <a:pt x="3419178" y="3182273"/>
                </a:lnTo>
                <a:cubicBezTo>
                  <a:pt x="3419178" y="3182273"/>
                  <a:pt x="3419178" y="3182273"/>
                  <a:pt x="3407513" y="3182271"/>
                </a:cubicBezTo>
                <a:cubicBezTo>
                  <a:pt x="3407513" y="3182271"/>
                  <a:pt x="3407513" y="3182271"/>
                  <a:pt x="3395849" y="3182273"/>
                </a:cubicBezTo>
                <a:cubicBezTo>
                  <a:pt x="3395849" y="3182273"/>
                  <a:pt x="3395849" y="3182273"/>
                  <a:pt x="3384184" y="3182271"/>
                </a:cubicBezTo>
                <a:cubicBezTo>
                  <a:pt x="3337520" y="3182271"/>
                  <a:pt x="3337520" y="3182271"/>
                  <a:pt x="3314191" y="3182273"/>
                </a:cubicBezTo>
                <a:cubicBezTo>
                  <a:pt x="3302526" y="3182271"/>
                  <a:pt x="3302526" y="3182271"/>
                  <a:pt x="3302526" y="3182271"/>
                </a:cubicBezTo>
                <a:cubicBezTo>
                  <a:pt x="3290859" y="3182273"/>
                  <a:pt x="3290859" y="3182273"/>
                  <a:pt x="3279192" y="3182273"/>
                </a:cubicBezTo>
                <a:cubicBezTo>
                  <a:pt x="3255865" y="3182273"/>
                  <a:pt x="3267529" y="3200967"/>
                  <a:pt x="3244198" y="3200965"/>
                </a:cubicBezTo>
                <a:cubicBezTo>
                  <a:pt x="3232533" y="3182271"/>
                  <a:pt x="3232533" y="3182271"/>
                  <a:pt x="3197537" y="3182273"/>
                </a:cubicBezTo>
                <a:cubicBezTo>
                  <a:pt x="3197537" y="3182273"/>
                  <a:pt x="3185872" y="3182273"/>
                  <a:pt x="3185872" y="3182273"/>
                </a:cubicBezTo>
                <a:cubicBezTo>
                  <a:pt x="3185872" y="3200967"/>
                  <a:pt x="3209203" y="3200965"/>
                  <a:pt x="3185872" y="3200967"/>
                </a:cubicBezTo>
                <a:cubicBezTo>
                  <a:pt x="3162538" y="3200965"/>
                  <a:pt x="3115879" y="3200967"/>
                  <a:pt x="3069220" y="3200965"/>
                </a:cubicBezTo>
                <a:lnTo>
                  <a:pt x="3057551" y="3200967"/>
                </a:lnTo>
                <a:cubicBezTo>
                  <a:pt x="3057551" y="3200967"/>
                  <a:pt x="3057551" y="3200967"/>
                  <a:pt x="3045886" y="3200967"/>
                </a:cubicBezTo>
                <a:cubicBezTo>
                  <a:pt x="3045886" y="3200967"/>
                  <a:pt x="3034223" y="3200967"/>
                  <a:pt x="3034223" y="3200967"/>
                </a:cubicBezTo>
                <a:cubicBezTo>
                  <a:pt x="3022557" y="3200967"/>
                  <a:pt x="3022557" y="3200967"/>
                  <a:pt x="3022557" y="3200967"/>
                </a:cubicBezTo>
                <a:lnTo>
                  <a:pt x="3010890" y="3200967"/>
                </a:lnTo>
                <a:lnTo>
                  <a:pt x="3005059" y="3200965"/>
                </a:lnTo>
                <a:cubicBezTo>
                  <a:pt x="3005059" y="3200965"/>
                  <a:pt x="3005059" y="3200965"/>
                  <a:pt x="2999225" y="3200965"/>
                </a:cubicBezTo>
                <a:cubicBezTo>
                  <a:pt x="2987562" y="3200965"/>
                  <a:pt x="2987562" y="3200965"/>
                  <a:pt x="2987562" y="3200965"/>
                </a:cubicBezTo>
                <a:cubicBezTo>
                  <a:pt x="2929234" y="3200965"/>
                  <a:pt x="2894238" y="3200967"/>
                  <a:pt x="2859241" y="3200965"/>
                </a:cubicBezTo>
                <a:cubicBezTo>
                  <a:pt x="2824247" y="3200965"/>
                  <a:pt x="2824247" y="3200965"/>
                  <a:pt x="2812580" y="3200967"/>
                </a:cubicBezTo>
                <a:cubicBezTo>
                  <a:pt x="2812580" y="3200967"/>
                  <a:pt x="2800915" y="3200967"/>
                  <a:pt x="2765919" y="3200967"/>
                </a:cubicBezTo>
                <a:cubicBezTo>
                  <a:pt x="2754254" y="3200965"/>
                  <a:pt x="2777584" y="3200965"/>
                  <a:pt x="2754254" y="3200965"/>
                </a:cubicBezTo>
                <a:cubicBezTo>
                  <a:pt x="2754254" y="3200965"/>
                  <a:pt x="2748422" y="3200965"/>
                  <a:pt x="2739673" y="3200965"/>
                </a:cubicBezTo>
                <a:lnTo>
                  <a:pt x="2714884" y="3200965"/>
                </a:lnTo>
                <a:cubicBezTo>
                  <a:pt x="2713425" y="3200967"/>
                  <a:pt x="2707593" y="3200967"/>
                  <a:pt x="2707593" y="3200967"/>
                </a:cubicBezTo>
                <a:cubicBezTo>
                  <a:pt x="2695926" y="3200967"/>
                  <a:pt x="2695926" y="3200967"/>
                  <a:pt x="2695926" y="3200967"/>
                </a:cubicBezTo>
                <a:cubicBezTo>
                  <a:pt x="2684261" y="3200965"/>
                  <a:pt x="2684261" y="3200965"/>
                  <a:pt x="2684261" y="3200965"/>
                </a:cubicBezTo>
                <a:cubicBezTo>
                  <a:pt x="2684261" y="3200965"/>
                  <a:pt x="2672596" y="3200965"/>
                  <a:pt x="2672596" y="3200965"/>
                </a:cubicBezTo>
                <a:cubicBezTo>
                  <a:pt x="2660932" y="3200965"/>
                  <a:pt x="2660932" y="3182271"/>
                  <a:pt x="2649265" y="3182273"/>
                </a:cubicBezTo>
                <a:cubicBezTo>
                  <a:pt x="2649265" y="3200967"/>
                  <a:pt x="2567610" y="3182271"/>
                  <a:pt x="2579274" y="3182271"/>
                </a:cubicBezTo>
                <a:lnTo>
                  <a:pt x="2590939" y="3182271"/>
                </a:lnTo>
                <a:cubicBezTo>
                  <a:pt x="2579274" y="3182271"/>
                  <a:pt x="2590939" y="3163577"/>
                  <a:pt x="2614269" y="3163578"/>
                </a:cubicBezTo>
                <a:cubicBezTo>
                  <a:pt x="2614269" y="3163578"/>
                  <a:pt x="2614269" y="3163578"/>
                  <a:pt x="2625936" y="3163578"/>
                </a:cubicBezTo>
                <a:cubicBezTo>
                  <a:pt x="2625936" y="3163578"/>
                  <a:pt x="2637602" y="3163577"/>
                  <a:pt x="2637602" y="3163577"/>
                </a:cubicBezTo>
                <a:cubicBezTo>
                  <a:pt x="2637604" y="3182271"/>
                  <a:pt x="2660932" y="3182271"/>
                  <a:pt x="2672596" y="3182271"/>
                </a:cubicBezTo>
                <a:lnTo>
                  <a:pt x="2678429" y="3182271"/>
                </a:lnTo>
                <a:lnTo>
                  <a:pt x="2684261" y="3182271"/>
                </a:lnTo>
                <a:lnTo>
                  <a:pt x="2689002" y="3182271"/>
                </a:lnTo>
                <a:lnTo>
                  <a:pt x="2695926" y="3182271"/>
                </a:lnTo>
                <a:cubicBezTo>
                  <a:pt x="2695926" y="3182271"/>
                  <a:pt x="2695926" y="3182271"/>
                  <a:pt x="2707591" y="3182273"/>
                </a:cubicBezTo>
                <a:cubicBezTo>
                  <a:pt x="2707593" y="3163578"/>
                  <a:pt x="2707593" y="3163578"/>
                  <a:pt x="2707593" y="3163578"/>
                </a:cubicBezTo>
                <a:cubicBezTo>
                  <a:pt x="2719256" y="3163578"/>
                  <a:pt x="2719256" y="3163578"/>
                  <a:pt x="2719256" y="3163578"/>
                </a:cubicBezTo>
                <a:cubicBezTo>
                  <a:pt x="2719256" y="3163578"/>
                  <a:pt x="2719256" y="3163578"/>
                  <a:pt x="2730923" y="3182273"/>
                </a:cubicBezTo>
                <a:cubicBezTo>
                  <a:pt x="2742587" y="3182273"/>
                  <a:pt x="2742587" y="3182273"/>
                  <a:pt x="2765919" y="3182271"/>
                </a:cubicBezTo>
                <a:cubicBezTo>
                  <a:pt x="2765919" y="3163578"/>
                  <a:pt x="2765919" y="3163578"/>
                  <a:pt x="2765919" y="3163578"/>
                </a:cubicBezTo>
                <a:cubicBezTo>
                  <a:pt x="2789250" y="3163578"/>
                  <a:pt x="2789250" y="3163578"/>
                  <a:pt x="2789250" y="3163578"/>
                </a:cubicBezTo>
                <a:cubicBezTo>
                  <a:pt x="2789250" y="3163578"/>
                  <a:pt x="2789250" y="3144884"/>
                  <a:pt x="2800917" y="3144882"/>
                </a:cubicBezTo>
                <a:cubicBezTo>
                  <a:pt x="2800917" y="3144882"/>
                  <a:pt x="2812580" y="3144882"/>
                  <a:pt x="2812580" y="3144882"/>
                </a:cubicBezTo>
                <a:cubicBezTo>
                  <a:pt x="2824247" y="3144882"/>
                  <a:pt x="2835909" y="3144882"/>
                  <a:pt x="2835909" y="3144882"/>
                </a:cubicBezTo>
                <a:cubicBezTo>
                  <a:pt x="2847574" y="3144882"/>
                  <a:pt x="2847574" y="3144882"/>
                  <a:pt x="2847574" y="3144882"/>
                </a:cubicBezTo>
                <a:cubicBezTo>
                  <a:pt x="2859241" y="3144884"/>
                  <a:pt x="2859241" y="3163578"/>
                  <a:pt x="2859241" y="3163578"/>
                </a:cubicBezTo>
                <a:cubicBezTo>
                  <a:pt x="2859241" y="3163578"/>
                  <a:pt x="2870908" y="3163578"/>
                  <a:pt x="2870908" y="3163578"/>
                </a:cubicBezTo>
                <a:cubicBezTo>
                  <a:pt x="2882573" y="3163577"/>
                  <a:pt x="2882575" y="3182271"/>
                  <a:pt x="2894238" y="3182273"/>
                </a:cubicBezTo>
                <a:cubicBezTo>
                  <a:pt x="2929232" y="3182271"/>
                  <a:pt x="2870908" y="3163578"/>
                  <a:pt x="2894238" y="3163577"/>
                </a:cubicBezTo>
                <a:cubicBezTo>
                  <a:pt x="2894238" y="3163577"/>
                  <a:pt x="2882573" y="3163577"/>
                  <a:pt x="2882573" y="3163577"/>
                </a:cubicBezTo>
                <a:cubicBezTo>
                  <a:pt x="2882573" y="3144882"/>
                  <a:pt x="2894238" y="3144882"/>
                  <a:pt x="2905903" y="3144882"/>
                </a:cubicBezTo>
                <a:cubicBezTo>
                  <a:pt x="2894238" y="3144882"/>
                  <a:pt x="2894238" y="3144882"/>
                  <a:pt x="2894238" y="3144882"/>
                </a:cubicBezTo>
                <a:cubicBezTo>
                  <a:pt x="2894238" y="3144882"/>
                  <a:pt x="2882573" y="3144882"/>
                  <a:pt x="2882573" y="3144882"/>
                </a:cubicBezTo>
                <a:cubicBezTo>
                  <a:pt x="2870908" y="3126190"/>
                  <a:pt x="2870908" y="3126190"/>
                  <a:pt x="2859241" y="3126190"/>
                </a:cubicBezTo>
                <a:cubicBezTo>
                  <a:pt x="2882575" y="3126188"/>
                  <a:pt x="2882575" y="3126188"/>
                  <a:pt x="2882575" y="3126188"/>
                </a:cubicBezTo>
                <a:cubicBezTo>
                  <a:pt x="2940901" y="3126190"/>
                  <a:pt x="2929234" y="3144884"/>
                  <a:pt x="2917569" y="3144884"/>
                </a:cubicBezTo>
                <a:lnTo>
                  <a:pt x="2929234" y="3144884"/>
                </a:lnTo>
                <a:lnTo>
                  <a:pt x="2940901" y="3144884"/>
                </a:lnTo>
                <a:cubicBezTo>
                  <a:pt x="2952566" y="3144882"/>
                  <a:pt x="2952566" y="3144882"/>
                  <a:pt x="2987562" y="3144884"/>
                </a:cubicBezTo>
                <a:cubicBezTo>
                  <a:pt x="3010890" y="3144884"/>
                  <a:pt x="2987562" y="3144884"/>
                  <a:pt x="2999225" y="3163577"/>
                </a:cubicBezTo>
                <a:cubicBezTo>
                  <a:pt x="3010892" y="3163578"/>
                  <a:pt x="3010892" y="3163578"/>
                  <a:pt x="3010892" y="3163578"/>
                </a:cubicBezTo>
                <a:cubicBezTo>
                  <a:pt x="3034221" y="3163578"/>
                  <a:pt x="3010892" y="3163578"/>
                  <a:pt x="3034221" y="3163578"/>
                </a:cubicBezTo>
                <a:cubicBezTo>
                  <a:pt x="3045886" y="3163577"/>
                  <a:pt x="3045886" y="3163577"/>
                  <a:pt x="3045886" y="3163577"/>
                </a:cubicBezTo>
                <a:cubicBezTo>
                  <a:pt x="3034221" y="3163578"/>
                  <a:pt x="3034221" y="3163578"/>
                  <a:pt x="3034223" y="3144884"/>
                </a:cubicBezTo>
                <a:cubicBezTo>
                  <a:pt x="3034223" y="3144884"/>
                  <a:pt x="3034223" y="3144884"/>
                  <a:pt x="3045888" y="3144882"/>
                </a:cubicBezTo>
                <a:cubicBezTo>
                  <a:pt x="3045888" y="3144882"/>
                  <a:pt x="3057553" y="3163578"/>
                  <a:pt x="3057553" y="3163578"/>
                </a:cubicBezTo>
                <a:cubicBezTo>
                  <a:pt x="3092550" y="3163578"/>
                  <a:pt x="3034221" y="3182273"/>
                  <a:pt x="3092550" y="3182273"/>
                </a:cubicBezTo>
                <a:cubicBezTo>
                  <a:pt x="3104214" y="3182273"/>
                  <a:pt x="3104214" y="3182273"/>
                  <a:pt x="3104214" y="3182273"/>
                </a:cubicBezTo>
                <a:cubicBezTo>
                  <a:pt x="3092550" y="3163578"/>
                  <a:pt x="3104214" y="3144884"/>
                  <a:pt x="3092550" y="3144884"/>
                </a:cubicBezTo>
                <a:cubicBezTo>
                  <a:pt x="3115879" y="3144884"/>
                  <a:pt x="3092550" y="3144884"/>
                  <a:pt x="3127544" y="3144882"/>
                </a:cubicBezTo>
                <a:cubicBezTo>
                  <a:pt x="3121713" y="3144882"/>
                  <a:pt x="3133378" y="3144882"/>
                  <a:pt x="3147961" y="3144884"/>
                </a:cubicBezTo>
                <a:lnTo>
                  <a:pt x="3162538" y="3144882"/>
                </a:lnTo>
                <a:cubicBezTo>
                  <a:pt x="3139211" y="3144882"/>
                  <a:pt x="3139211" y="3163577"/>
                  <a:pt x="3139211" y="3163577"/>
                </a:cubicBezTo>
                <a:cubicBezTo>
                  <a:pt x="3185872" y="3163578"/>
                  <a:pt x="3162540" y="3163577"/>
                  <a:pt x="3185872" y="3163578"/>
                </a:cubicBezTo>
                <a:cubicBezTo>
                  <a:pt x="3185872" y="3163578"/>
                  <a:pt x="3185872" y="3144884"/>
                  <a:pt x="3185872" y="3144884"/>
                </a:cubicBezTo>
                <a:lnTo>
                  <a:pt x="3197539" y="3144882"/>
                </a:lnTo>
                <a:lnTo>
                  <a:pt x="3206285" y="3144882"/>
                </a:lnTo>
                <a:lnTo>
                  <a:pt x="3209203" y="3144882"/>
                </a:lnTo>
                <a:lnTo>
                  <a:pt x="3220866" y="3144882"/>
                </a:lnTo>
                <a:cubicBezTo>
                  <a:pt x="3220866" y="3144882"/>
                  <a:pt x="3232531" y="3144882"/>
                  <a:pt x="3232531" y="3144882"/>
                </a:cubicBezTo>
                <a:cubicBezTo>
                  <a:pt x="3232533" y="3126188"/>
                  <a:pt x="3232533" y="3126188"/>
                  <a:pt x="3232533" y="3126188"/>
                </a:cubicBezTo>
                <a:cubicBezTo>
                  <a:pt x="3244196" y="3126190"/>
                  <a:pt x="3244196" y="3126190"/>
                  <a:pt x="3244196" y="3126190"/>
                </a:cubicBezTo>
                <a:cubicBezTo>
                  <a:pt x="3267530" y="3126188"/>
                  <a:pt x="3255865" y="3126190"/>
                  <a:pt x="3279192" y="3126190"/>
                </a:cubicBezTo>
                <a:cubicBezTo>
                  <a:pt x="3279192" y="3126190"/>
                  <a:pt x="3279192" y="3126190"/>
                  <a:pt x="3290859" y="3126188"/>
                </a:cubicBezTo>
                <a:cubicBezTo>
                  <a:pt x="3290859" y="3126188"/>
                  <a:pt x="3302526" y="3126188"/>
                  <a:pt x="3302526" y="3126188"/>
                </a:cubicBezTo>
                <a:cubicBezTo>
                  <a:pt x="3302526" y="3126188"/>
                  <a:pt x="3302526" y="3126188"/>
                  <a:pt x="3314191" y="3126190"/>
                </a:cubicBezTo>
                <a:cubicBezTo>
                  <a:pt x="3320023" y="3126190"/>
                  <a:pt x="3320023" y="3126190"/>
                  <a:pt x="3320023" y="3126190"/>
                </a:cubicBezTo>
                <a:lnTo>
                  <a:pt x="3325856" y="3126190"/>
                </a:lnTo>
                <a:lnTo>
                  <a:pt x="3337520" y="3126190"/>
                </a:lnTo>
                <a:cubicBezTo>
                  <a:pt x="3337520" y="3126190"/>
                  <a:pt x="3337520" y="3126190"/>
                  <a:pt x="3340439" y="3126188"/>
                </a:cubicBezTo>
                <a:lnTo>
                  <a:pt x="3349185" y="3126190"/>
                </a:lnTo>
                <a:lnTo>
                  <a:pt x="3360850" y="3126188"/>
                </a:lnTo>
                <a:cubicBezTo>
                  <a:pt x="3360852" y="3107494"/>
                  <a:pt x="3360852" y="3107494"/>
                  <a:pt x="3349187" y="3107494"/>
                </a:cubicBezTo>
                <a:cubicBezTo>
                  <a:pt x="3337520" y="3107495"/>
                  <a:pt x="3325856" y="3107495"/>
                  <a:pt x="3314191" y="3107495"/>
                </a:cubicBezTo>
                <a:cubicBezTo>
                  <a:pt x="3325856" y="3107495"/>
                  <a:pt x="3302526" y="3088802"/>
                  <a:pt x="3314191" y="3088802"/>
                </a:cubicBezTo>
                <a:cubicBezTo>
                  <a:pt x="3279194" y="3088799"/>
                  <a:pt x="3302526" y="3088802"/>
                  <a:pt x="3279194" y="3088799"/>
                </a:cubicBezTo>
                <a:cubicBezTo>
                  <a:pt x="3244196" y="3070107"/>
                  <a:pt x="3244196" y="3070107"/>
                  <a:pt x="3232533" y="3070107"/>
                </a:cubicBezTo>
                <a:cubicBezTo>
                  <a:pt x="3232533" y="3070107"/>
                  <a:pt x="3232533" y="3070107"/>
                  <a:pt x="3220866" y="3070107"/>
                </a:cubicBezTo>
                <a:cubicBezTo>
                  <a:pt x="3209203" y="3070107"/>
                  <a:pt x="3209203" y="3088802"/>
                  <a:pt x="3197539" y="3088799"/>
                </a:cubicBezTo>
                <a:cubicBezTo>
                  <a:pt x="3174205" y="3088802"/>
                  <a:pt x="3197537" y="3107494"/>
                  <a:pt x="3185870" y="3107495"/>
                </a:cubicBezTo>
                <a:cubicBezTo>
                  <a:pt x="3174205" y="3107495"/>
                  <a:pt x="3174205" y="3107495"/>
                  <a:pt x="3174205" y="3107495"/>
                </a:cubicBezTo>
                <a:cubicBezTo>
                  <a:pt x="3162540" y="3107495"/>
                  <a:pt x="3162540" y="3107495"/>
                  <a:pt x="3162540" y="3107495"/>
                </a:cubicBezTo>
                <a:cubicBezTo>
                  <a:pt x="3150875" y="3107495"/>
                  <a:pt x="3127544" y="3107494"/>
                  <a:pt x="3092550" y="3107495"/>
                </a:cubicBezTo>
                <a:cubicBezTo>
                  <a:pt x="3069220" y="3088802"/>
                  <a:pt x="3092550" y="3088799"/>
                  <a:pt x="3069220" y="3088802"/>
                </a:cubicBezTo>
                <a:cubicBezTo>
                  <a:pt x="3127544" y="3088799"/>
                  <a:pt x="3104214" y="3088802"/>
                  <a:pt x="3092550" y="3070106"/>
                </a:cubicBezTo>
                <a:cubicBezTo>
                  <a:pt x="3092550" y="3088799"/>
                  <a:pt x="3080883" y="3088802"/>
                  <a:pt x="3069220" y="3088802"/>
                </a:cubicBezTo>
                <a:cubicBezTo>
                  <a:pt x="3069220" y="3088802"/>
                  <a:pt x="3069220" y="3088802"/>
                  <a:pt x="3057551" y="3088799"/>
                </a:cubicBezTo>
                <a:cubicBezTo>
                  <a:pt x="3057553" y="3070106"/>
                  <a:pt x="3069218" y="3070107"/>
                  <a:pt x="3069218" y="3070107"/>
                </a:cubicBezTo>
                <a:cubicBezTo>
                  <a:pt x="3057553" y="3070106"/>
                  <a:pt x="3045888" y="3070107"/>
                  <a:pt x="3045888" y="3070107"/>
                </a:cubicBezTo>
                <a:cubicBezTo>
                  <a:pt x="3034221" y="3070106"/>
                  <a:pt x="3034221" y="3070106"/>
                  <a:pt x="3034221" y="3070106"/>
                </a:cubicBezTo>
                <a:cubicBezTo>
                  <a:pt x="3022557" y="3070106"/>
                  <a:pt x="3022557" y="3070106"/>
                  <a:pt x="3022557" y="3070106"/>
                </a:cubicBezTo>
                <a:cubicBezTo>
                  <a:pt x="3010892" y="3070106"/>
                  <a:pt x="3010892" y="3070106"/>
                  <a:pt x="3010892" y="3070106"/>
                </a:cubicBezTo>
                <a:cubicBezTo>
                  <a:pt x="2999225" y="3070107"/>
                  <a:pt x="2999225" y="3070107"/>
                  <a:pt x="2975896" y="3070107"/>
                </a:cubicBezTo>
                <a:cubicBezTo>
                  <a:pt x="2987562" y="3070107"/>
                  <a:pt x="2987562" y="3088802"/>
                  <a:pt x="3010892" y="3088799"/>
                </a:cubicBezTo>
                <a:cubicBezTo>
                  <a:pt x="2975896" y="3088799"/>
                  <a:pt x="2999225" y="3088802"/>
                  <a:pt x="2975896" y="3107495"/>
                </a:cubicBezTo>
                <a:cubicBezTo>
                  <a:pt x="2964229" y="3107494"/>
                  <a:pt x="2964229" y="3107494"/>
                  <a:pt x="2964229" y="3107494"/>
                </a:cubicBezTo>
                <a:cubicBezTo>
                  <a:pt x="2964229" y="3107494"/>
                  <a:pt x="2964229" y="3107494"/>
                  <a:pt x="2952566" y="3107494"/>
                </a:cubicBezTo>
                <a:cubicBezTo>
                  <a:pt x="2917569" y="3107495"/>
                  <a:pt x="2964229" y="3088799"/>
                  <a:pt x="2929234" y="3088802"/>
                </a:cubicBezTo>
                <a:cubicBezTo>
                  <a:pt x="2929234" y="3088802"/>
                  <a:pt x="2905903" y="3088802"/>
                  <a:pt x="2894238" y="3088799"/>
                </a:cubicBezTo>
                <a:cubicBezTo>
                  <a:pt x="2894238" y="3088799"/>
                  <a:pt x="2870908" y="3088799"/>
                  <a:pt x="2882573" y="3088802"/>
                </a:cubicBezTo>
                <a:cubicBezTo>
                  <a:pt x="2870908" y="3088799"/>
                  <a:pt x="2870908" y="3088799"/>
                  <a:pt x="2870908" y="3088799"/>
                </a:cubicBezTo>
                <a:cubicBezTo>
                  <a:pt x="2847574" y="3088802"/>
                  <a:pt x="2870908" y="3088799"/>
                  <a:pt x="2847574" y="3088802"/>
                </a:cubicBezTo>
                <a:cubicBezTo>
                  <a:pt x="2835909" y="3088799"/>
                  <a:pt x="2812580" y="3088802"/>
                  <a:pt x="2789250" y="3088799"/>
                </a:cubicBezTo>
                <a:cubicBezTo>
                  <a:pt x="2800915" y="3088799"/>
                  <a:pt x="2812580" y="3088802"/>
                  <a:pt x="2824245" y="3107494"/>
                </a:cubicBezTo>
                <a:cubicBezTo>
                  <a:pt x="2824245" y="3107494"/>
                  <a:pt x="2812580" y="3107494"/>
                  <a:pt x="2812580" y="3107494"/>
                </a:cubicBezTo>
                <a:cubicBezTo>
                  <a:pt x="2800915" y="3107494"/>
                  <a:pt x="2800915" y="3107494"/>
                  <a:pt x="2789250" y="3107495"/>
                </a:cubicBezTo>
                <a:cubicBezTo>
                  <a:pt x="2789250" y="3107495"/>
                  <a:pt x="2777584" y="3107495"/>
                  <a:pt x="2777584" y="3107495"/>
                </a:cubicBezTo>
                <a:cubicBezTo>
                  <a:pt x="2765919" y="3107495"/>
                  <a:pt x="2754254" y="3107494"/>
                  <a:pt x="2754254" y="3107494"/>
                </a:cubicBezTo>
                <a:cubicBezTo>
                  <a:pt x="2754254" y="3107494"/>
                  <a:pt x="2754254" y="3088802"/>
                  <a:pt x="2765919" y="3088802"/>
                </a:cubicBezTo>
                <a:cubicBezTo>
                  <a:pt x="2730920" y="3088799"/>
                  <a:pt x="2742589" y="3070106"/>
                  <a:pt x="2707593" y="3070106"/>
                </a:cubicBezTo>
                <a:cubicBezTo>
                  <a:pt x="2719256" y="3070106"/>
                  <a:pt x="2719256" y="3070106"/>
                  <a:pt x="2719256" y="3070106"/>
                </a:cubicBezTo>
                <a:cubicBezTo>
                  <a:pt x="2742589" y="3070106"/>
                  <a:pt x="2730923" y="3070106"/>
                  <a:pt x="2754254" y="3070107"/>
                </a:cubicBezTo>
                <a:cubicBezTo>
                  <a:pt x="2765919" y="3070106"/>
                  <a:pt x="2777584" y="3070107"/>
                  <a:pt x="2789250" y="3070106"/>
                </a:cubicBezTo>
                <a:cubicBezTo>
                  <a:pt x="2789251" y="3051410"/>
                  <a:pt x="2789251" y="3051410"/>
                  <a:pt x="2800915" y="3051410"/>
                </a:cubicBezTo>
                <a:cubicBezTo>
                  <a:pt x="2800915" y="3051410"/>
                  <a:pt x="2812580" y="3051413"/>
                  <a:pt x="2812578" y="3070106"/>
                </a:cubicBezTo>
                <a:cubicBezTo>
                  <a:pt x="2824245" y="3070107"/>
                  <a:pt x="2824245" y="3070107"/>
                  <a:pt x="2835910" y="3070107"/>
                </a:cubicBezTo>
                <a:cubicBezTo>
                  <a:pt x="2824245" y="3070107"/>
                  <a:pt x="2847577" y="3070107"/>
                  <a:pt x="2847577" y="3051413"/>
                </a:cubicBezTo>
                <a:cubicBezTo>
                  <a:pt x="2859241" y="3051410"/>
                  <a:pt x="2859241" y="3051410"/>
                  <a:pt x="2870908" y="3051410"/>
                </a:cubicBezTo>
                <a:cubicBezTo>
                  <a:pt x="2870908" y="3051410"/>
                  <a:pt x="2894238" y="3051410"/>
                  <a:pt x="2905903" y="3051413"/>
                </a:cubicBezTo>
                <a:cubicBezTo>
                  <a:pt x="2917569" y="3051413"/>
                  <a:pt x="2917569" y="3051413"/>
                  <a:pt x="2917569" y="3051413"/>
                </a:cubicBezTo>
                <a:cubicBezTo>
                  <a:pt x="2917569" y="3051413"/>
                  <a:pt x="2929232" y="3051413"/>
                  <a:pt x="2940901" y="3051410"/>
                </a:cubicBezTo>
                <a:cubicBezTo>
                  <a:pt x="2940901" y="3051410"/>
                  <a:pt x="2940901" y="3051410"/>
                  <a:pt x="2940901" y="3032716"/>
                </a:cubicBezTo>
                <a:lnTo>
                  <a:pt x="2964229" y="3032719"/>
                </a:lnTo>
                <a:cubicBezTo>
                  <a:pt x="2975896" y="3051413"/>
                  <a:pt x="2975896" y="3051413"/>
                  <a:pt x="2975896" y="3051413"/>
                </a:cubicBezTo>
                <a:lnTo>
                  <a:pt x="2987562" y="3051413"/>
                </a:lnTo>
                <a:cubicBezTo>
                  <a:pt x="2987562" y="3051413"/>
                  <a:pt x="2987562" y="3051413"/>
                  <a:pt x="2987562" y="3032719"/>
                </a:cubicBezTo>
                <a:cubicBezTo>
                  <a:pt x="2987562" y="3032719"/>
                  <a:pt x="2987562" y="3032719"/>
                  <a:pt x="2999225" y="3032719"/>
                </a:cubicBezTo>
                <a:cubicBezTo>
                  <a:pt x="2999225" y="3032719"/>
                  <a:pt x="3010892" y="3032716"/>
                  <a:pt x="3010892" y="3032716"/>
                </a:cubicBezTo>
                <a:cubicBezTo>
                  <a:pt x="3010892" y="3032716"/>
                  <a:pt x="3022557" y="3051410"/>
                  <a:pt x="3022557" y="3051410"/>
                </a:cubicBezTo>
                <a:lnTo>
                  <a:pt x="3035682" y="3051410"/>
                </a:lnTo>
                <a:lnTo>
                  <a:pt x="3036227" y="3051413"/>
                </a:lnTo>
                <a:lnTo>
                  <a:pt x="3037321" y="3051410"/>
                </a:lnTo>
                <a:cubicBezTo>
                  <a:pt x="3040054" y="3051410"/>
                  <a:pt x="3045886" y="3051410"/>
                  <a:pt x="3057553" y="3051413"/>
                </a:cubicBezTo>
                <a:cubicBezTo>
                  <a:pt x="3080882" y="3051413"/>
                  <a:pt x="3104214" y="3051410"/>
                  <a:pt x="3127544" y="3051413"/>
                </a:cubicBezTo>
                <a:cubicBezTo>
                  <a:pt x="3139211" y="3051413"/>
                  <a:pt x="3150875" y="3051413"/>
                  <a:pt x="3162540" y="3051413"/>
                </a:cubicBezTo>
                <a:cubicBezTo>
                  <a:pt x="3150875" y="3051413"/>
                  <a:pt x="3150876" y="3032719"/>
                  <a:pt x="3127544" y="3051413"/>
                </a:cubicBezTo>
                <a:cubicBezTo>
                  <a:pt x="3150876" y="3032719"/>
                  <a:pt x="3127544" y="3032716"/>
                  <a:pt x="3139209" y="3032719"/>
                </a:cubicBezTo>
                <a:cubicBezTo>
                  <a:pt x="3127544" y="3032716"/>
                  <a:pt x="3115879" y="3032716"/>
                  <a:pt x="3104214" y="3032716"/>
                </a:cubicBezTo>
                <a:cubicBezTo>
                  <a:pt x="3127544" y="3032716"/>
                  <a:pt x="3104214" y="3014022"/>
                  <a:pt x="3127544" y="3014025"/>
                </a:cubicBezTo>
                <a:lnTo>
                  <a:pt x="3126086" y="3014022"/>
                </a:lnTo>
                <a:cubicBezTo>
                  <a:pt x="3121711" y="3014025"/>
                  <a:pt x="3115879" y="3014025"/>
                  <a:pt x="3115879" y="3014025"/>
                </a:cubicBezTo>
                <a:cubicBezTo>
                  <a:pt x="3162538" y="2995329"/>
                  <a:pt x="3115879" y="2995329"/>
                  <a:pt x="3150876" y="2995328"/>
                </a:cubicBezTo>
                <a:cubicBezTo>
                  <a:pt x="3139211" y="2995329"/>
                  <a:pt x="3115879" y="2995329"/>
                  <a:pt x="3127544" y="2976635"/>
                </a:cubicBezTo>
                <a:cubicBezTo>
                  <a:pt x="3115879" y="2976635"/>
                  <a:pt x="3115879" y="2976635"/>
                  <a:pt x="3115879" y="2976635"/>
                </a:cubicBezTo>
                <a:cubicBezTo>
                  <a:pt x="3115879" y="2976635"/>
                  <a:pt x="3104214" y="2976633"/>
                  <a:pt x="3104214" y="2957941"/>
                </a:cubicBezTo>
                <a:cubicBezTo>
                  <a:pt x="3092550" y="2957941"/>
                  <a:pt x="3092550" y="2976635"/>
                  <a:pt x="3080883" y="2957939"/>
                </a:cubicBezTo>
                <a:cubicBezTo>
                  <a:pt x="3080883" y="2957939"/>
                  <a:pt x="3069220" y="2939246"/>
                  <a:pt x="3092550" y="2939246"/>
                </a:cubicBezTo>
                <a:cubicBezTo>
                  <a:pt x="3069220" y="2920553"/>
                  <a:pt x="3080883" y="2920553"/>
                  <a:pt x="3104214" y="2920553"/>
                </a:cubicBezTo>
                <a:cubicBezTo>
                  <a:pt x="3092550" y="2920553"/>
                  <a:pt x="3092550" y="2920553"/>
                  <a:pt x="3092550" y="2920553"/>
                </a:cubicBezTo>
                <a:cubicBezTo>
                  <a:pt x="3080883" y="2920553"/>
                  <a:pt x="3069220" y="2901858"/>
                  <a:pt x="3092550" y="2901858"/>
                </a:cubicBezTo>
                <a:cubicBezTo>
                  <a:pt x="3092550" y="2901858"/>
                  <a:pt x="3092550" y="2901858"/>
                  <a:pt x="3080883" y="2901858"/>
                </a:cubicBezTo>
                <a:lnTo>
                  <a:pt x="3098945" y="2899791"/>
                </a:lnTo>
                <a:lnTo>
                  <a:pt x="3092035" y="2898846"/>
                </a:lnTo>
                <a:cubicBezTo>
                  <a:pt x="3104304" y="2898847"/>
                  <a:pt x="3030681" y="2898847"/>
                  <a:pt x="3030681" y="2898847"/>
                </a:cubicBezTo>
                <a:cubicBezTo>
                  <a:pt x="3049089" y="2898846"/>
                  <a:pt x="3061359" y="2888581"/>
                  <a:pt x="3072094" y="2878317"/>
                </a:cubicBezTo>
                <a:lnTo>
                  <a:pt x="3087328" y="2864470"/>
                </a:lnTo>
                <a:lnTo>
                  <a:pt x="3086214" y="2864467"/>
                </a:lnTo>
                <a:cubicBezTo>
                  <a:pt x="3083891" y="2864470"/>
                  <a:pt x="3080337" y="2864467"/>
                  <a:pt x="3084166" y="2864467"/>
                </a:cubicBezTo>
                <a:lnTo>
                  <a:pt x="3080883" y="2864470"/>
                </a:lnTo>
                <a:cubicBezTo>
                  <a:pt x="3080883" y="2845776"/>
                  <a:pt x="3092550" y="2845773"/>
                  <a:pt x="3092550" y="2845773"/>
                </a:cubicBezTo>
                <a:cubicBezTo>
                  <a:pt x="3092550" y="2845773"/>
                  <a:pt x="3080883" y="2845776"/>
                  <a:pt x="3080883" y="2845776"/>
                </a:cubicBezTo>
                <a:cubicBezTo>
                  <a:pt x="3080883" y="2827081"/>
                  <a:pt x="3080883" y="2827081"/>
                  <a:pt x="3080883" y="2827081"/>
                </a:cubicBezTo>
                <a:cubicBezTo>
                  <a:pt x="3092550" y="2827079"/>
                  <a:pt x="3092550" y="2827079"/>
                  <a:pt x="3092550" y="2827079"/>
                </a:cubicBezTo>
                <a:cubicBezTo>
                  <a:pt x="3104214" y="2827079"/>
                  <a:pt x="3104214" y="2827079"/>
                  <a:pt x="3104214" y="2827079"/>
                </a:cubicBezTo>
                <a:cubicBezTo>
                  <a:pt x="3104214" y="2827079"/>
                  <a:pt x="3104214" y="2827079"/>
                  <a:pt x="3104214" y="2845773"/>
                </a:cubicBezTo>
                <a:cubicBezTo>
                  <a:pt x="3104214" y="2845773"/>
                  <a:pt x="3115879" y="2845773"/>
                  <a:pt x="3115879" y="2845773"/>
                </a:cubicBezTo>
                <a:lnTo>
                  <a:pt x="3120890" y="2845776"/>
                </a:lnTo>
                <a:lnTo>
                  <a:pt x="3118301" y="2840461"/>
                </a:lnTo>
                <a:cubicBezTo>
                  <a:pt x="3115038" y="2834686"/>
                  <a:pt x="3110438" y="2826990"/>
                  <a:pt x="3104304" y="2816722"/>
                </a:cubicBezTo>
                <a:lnTo>
                  <a:pt x="3078280" y="2816722"/>
                </a:lnTo>
                <a:lnTo>
                  <a:pt x="3075052" y="2827081"/>
                </a:lnTo>
                <a:cubicBezTo>
                  <a:pt x="3072136" y="2831756"/>
                  <a:pt x="3069220" y="2836428"/>
                  <a:pt x="3069220" y="2845776"/>
                </a:cubicBezTo>
                <a:cubicBezTo>
                  <a:pt x="3057553" y="2864467"/>
                  <a:pt x="3080883" y="2864470"/>
                  <a:pt x="3034221" y="2864467"/>
                </a:cubicBezTo>
                <a:cubicBezTo>
                  <a:pt x="3010892" y="2845773"/>
                  <a:pt x="2999225" y="2845776"/>
                  <a:pt x="3010892" y="2845773"/>
                </a:cubicBezTo>
                <a:cubicBezTo>
                  <a:pt x="2999225" y="2845776"/>
                  <a:pt x="2999225" y="2845776"/>
                  <a:pt x="2999225" y="2845776"/>
                </a:cubicBezTo>
                <a:cubicBezTo>
                  <a:pt x="2987562" y="2845776"/>
                  <a:pt x="2999225" y="2827081"/>
                  <a:pt x="2975896" y="2827081"/>
                </a:cubicBezTo>
                <a:lnTo>
                  <a:pt x="2971170" y="2827081"/>
                </a:lnTo>
                <a:lnTo>
                  <a:pt x="2963392" y="2834044"/>
                </a:lnTo>
                <a:lnTo>
                  <a:pt x="2966330" y="2845776"/>
                </a:lnTo>
                <a:lnTo>
                  <a:pt x="2969336" y="2857785"/>
                </a:lnTo>
                <a:cubicBezTo>
                  <a:pt x="2920253" y="2857786"/>
                  <a:pt x="2920253" y="2857786"/>
                  <a:pt x="2907985" y="2898846"/>
                </a:cubicBezTo>
                <a:cubicBezTo>
                  <a:pt x="2895712" y="2898846"/>
                  <a:pt x="2871174" y="2898847"/>
                  <a:pt x="2858904" y="2898846"/>
                </a:cubicBezTo>
                <a:cubicBezTo>
                  <a:pt x="2840501" y="2898846"/>
                  <a:pt x="2831298" y="2898846"/>
                  <a:pt x="2826696" y="2893712"/>
                </a:cubicBezTo>
                <a:lnTo>
                  <a:pt x="2822764" y="2881804"/>
                </a:lnTo>
                <a:lnTo>
                  <a:pt x="2814040" y="2873816"/>
                </a:lnTo>
                <a:cubicBezTo>
                  <a:pt x="2812578" y="2869142"/>
                  <a:pt x="2812578" y="2864467"/>
                  <a:pt x="2812578" y="2864467"/>
                </a:cubicBezTo>
                <a:lnTo>
                  <a:pt x="2813101" y="2857786"/>
                </a:lnTo>
                <a:lnTo>
                  <a:pt x="2806759" y="2857786"/>
                </a:lnTo>
                <a:cubicBezTo>
                  <a:pt x="2788352" y="2857785"/>
                  <a:pt x="2773013" y="2857786"/>
                  <a:pt x="2773013" y="2857786"/>
                </a:cubicBezTo>
                <a:lnTo>
                  <a:pt x="2764727" y="2857786"/>
                </a:lnTo>
                <a:lnTo>
                  <a:pt x="2765919" y="2864470"/>
                </a:lnTo>
                <a:cubicBezTo>
                  <a:pt x="2765919" y="2864470"/>
                  <a:pt x="2754254" y="2864470"/>
                  <a:pt x="2754254" y="2864470"/>
                </a:cubicBezTo>
                <a:lnTo>
                  <a:pt x="2754254" y="2857785"/>
                </a:lnTo>
                <a:lnTo>
                  <a:pt x="2737737" y="2857786"/>
                </a:lnTo>
                <a:cubicBezTo>
                  <a:pt x="2723936" y="2857785"/>
                  <a:pt x="2705531" y="2857785"/>
                  <a:pt x="2674855" y="2857785"/>
                </a:cubicBezTo>
                <a:cubicBezTo>
                  <a:pt x="2674855" y="2857785"/>
                  <a:pt x="2687124" y="2857786"/>
                  <a:pt x="2674855" y="2816722"/>
                </a:cubicBezTo>
                <a:lnTo>
                  <a:pt x="2695005" y="2816723"/>
                </a:lnTo>
                <a:lnTo>
                  <a:pt x="2694468" y="2810725"/>
                </a:lnTo>
                <a:cubicBezTo>
                  <a:pt x="2698842" y="2808384"/>
                  <a:pt x="2707591" y="2808384"/>
                  <a:pt x="2719256" y="2808384"/>
                </a:cubicBezTo>
                <a:lnTo>
                  <a:pt x="2714884" y="2808384"/>
                </a:lnTo>
                <a:cubicBezTo>
                  <a:pt x="2713425" y="2808384"/>
                  <a:pt x="2713425" y="2808384"/>
                  <a:pt x="2707591" y="2808384"/>
                </a:cubicBezTo>
                <a:cubicBezTo>
                  <a:pt x="2707591" y="2808384"/>
                  <a:pt x="2698842" y="2808384"/>
                  <a:pt x="2690094" y="2808384"/>
                </a:cubicBezTo>
                <a:lnTo>
                  <a:pt x="2684261" y="2808386"/>
                </a:lnTo>
                <a:cubicBezTo>
                  <a:pt x="2684261" y="2808386"/>
                  <a:pt x="2637602" y="2789692"/>
                  <a:pt x="2637602" y="2789692"/>
                </a:cubicBezTo>
                <a:lnTo>
                  <a:pt x="2625935" y="2789690"/>
                </a:lnTo>
                <a:cubicBezTo>
                  <a:pt x="2620103" y="2789690"/>
                  <a:pt x="2614271" y="2789690"/>
                  <a:pt x="2602604" y="2789690"/>
                </a:cubicBezTo>
                <a:cubicBezTo>
                  <a:pt x="2602604" y="2789690"/>
                  <a:pt x="2590939" y="2789692"/>
                  <a:pt x="2590939" y="2789692"/>
                </a:cubicBezTo>
                <a:lnTo>
                  <a:pt x="2579274" y="2789692"/>
                </a:lnTo>
                <a:lnTo>
                  <a:pt x="2576358" y="2789692"/>
                </a:lnTo>
                <a:cubicBezTo>
                  <a:pt x="2567607" y="2789690"/>
                  <a:pt x="2555944" y="2789692"/>
                  <a:pt x="2544278" y="2789690"/>
                </a:cubicBezTo>
                <a:cubicBezTo>
                  <a:pt x="2532611" y="2789690"/>
                  <a:pt x="2520946" y="2789692"/>
                  <a:pt x="2520946" y="2789692"/>
                </a:cubicBezTo>
                <a:cubicBezTo>
                  <a:pt x="2520946" y="2789692"/>
                  <a:pt x="2520946" y="2789692"/>
                  <a:pt x="2509279" y="2789692"/>
                </a:cubicBezTo>
                <a:cubicBezTo>
                  <a:pt x="2509279" y="2789692"/>
                  <a:pt x="2497617" y="2789692"/>
                  <a:pt x="2497617" y="2789692"/>
                </a:cubicBezTo>
                <a:cubicBezTo>
                  <a:pt x="2485950" y="2789692"/>
                  <a:pt x="2488866" y="2789692"/>
                  <a:pt x="2491782" y="2787357"/>
                </a:cubicBezTo>
                <a:lnTo>
                  <a:pt x="2487614" y="2775662"/>
                </a:lnTo>
                <a:lnTo>
                  <a:pt x="2482624" y="2775662"/>
                </a:lnTo>
                <a:lnTo>
                  <a:pt x="2474285" y="2787357"/>
                </a:lnTo>
                <a:cubicBezTo>
                  <a:pt x="2471369" y="2789690"/>
                  <a:pt x="2468454" y="2789692"/>
                  <a:pt x="2462620" y="2789690"/>
                </a:cubicBezTo>
                <a:lnTo>
                  <a:pt x="2452615" y="2775662"/>
                </a:lnTo>
                <a:lnTo>
                  <a:pt x="2429455" y="2775662"/>
                </a:lnTo>
                <a:cubicBezTo>
                  <a:pt x="2441728" y="2775662"/>
                  <a:pt x="2392645" y="2775662"/>
                  <a:pt x="2380374" y="2775662"/>
                </a:cubicBezTo>
                <a:lnTo>
                  <a:pt x="2384180" y="2770997"/>
                </a:lnTo>
                <a:lnTo>
                  <a:pt x="2380963" y="2770997"/>
                </a:lnTo>
                <a:cubicBezTo>
                  <a:pt x="2380963" y="2770997"/>
                  <a:pt x="2357633" y="2770996"/>
                  <a:pt x="2345970" y="2770996"/>
                </a:cubicBezTo>
                <a:cubicBezTo>
                  <a:pt x="2345970" y="2770996"/>
                  <a:pt x="2345970" y="2770996"/>
                  <a:pt x="2345968" y="2789692"/>
                </a:cubicBezTo>
                <a:cubicBezTo>
                  <a:pt x="2345968" y="2789692"/>
                  <a:pt x="2345968" y="2789692"/>
                  <a:pt x="2334299" y="2789692"/>
                </a:cubicBezTo>
                <a:cubicBezTo>
                  <a:pt x="2334299" y="2789692"/>
                  <a:pt x="2334299" y="2789692"/>
                  <a:pt x="2322636" y="2789690"/>
                </a:cubicBezTo>
                <a:cubicBezTo>
                  <a:pt x="2310972" y="2789692"/>
                  <a:pt x="2310972" y="2789692"/>
                  <a:pt x="2310972" y="2789692"/>
                </a:cubicBezTo>
                <a:cubicBezTo>
                  <a:pt x="2310972" y="2789692"/>
                  <a:pt x="2310972" y="2770997"/>
                  <a:pt x="2310972" y="2770997"/>
                </a:cubicBezTo>
                <a:cubicBezTo>
                  <a:pt x="2287640" y="2770996"/>
                  <a:pt x="2310972" y="2770997"/>
                  <a:pt x="2287640" y="2770996"/>
                </a:cubicBezTo>
                <a:cubicBezTo>
                  <a:pt x="2287640" y="2770996"/>
                  <a:pt x="2275975" y="2770996"/>
                  <a:pt x="2275975" y="2770996"/>
                </a:cubicBezTo>
                <a:cubicBezTo>
                  <a:pt x="2275975" y="2770996"/>
                  <a:pt x="2275975" y="2770996"/>
                  <a:pt x="2264310" y="2770997"/>
                </a:cubicBezTo>
                <a:cubicBezTo>
                  <a:pt x="2229314" y="2770996"/>
                  <a:pt x="2229314" y="2770996"/>
                  <a:pt x="2217647" y="2770996"/>
                </a:cubicBezTo>
                <a:lnTo>
                  <a:pt x="2205983" y="2770997"/>
                </a:lnTo>
                <a:cubicBezTo>
                  <a:pt x="2252646" y="2770997"/>
                  <a:pt x="2217647" y="2752304"/>
                  <a:pt x="2205983" y="2752302"/>
                </a:cubicBezTo>
                <a:cubicBezTo>
                  <a:pt x="2205983" y="2752302"/>
                  <a:pt x="2194316" y="2752304"/>
                  <a:pt x="2194316" y="2752304"/>
                </a:cubicBezTo>
                <a:lnTo>
                  <a:pt x="2170986" y="2752304"/>
                </a:lnTo>
                <a:lnTo>
                  <a:pt x="2159321" y="2752304"/>
                </a:lnTo>
                <a:lnTo>
                  <a:pt x="2147657" y="2752304"/>
                </a:lnTo>
                <a:cubicBezTo>
                  <a:pt x="2147657" y="2752304"/>
                  <a:pt x="2135990" y="2752302"/>
                  <a:pt x="2112660" y="2752302"/>
                </a:cubicBezTo>
                <a:cubicBezTo>
                  <a:pt x="2112660" y="2752302"/>
                  <a:pt x="2112660" y="2752302"/>
                  <a:pt x="2100993" y="2752304"/>
                </a:cubicBezTo>
                <a:cubicBezTo>
                  <a:pt x="2112660" y="2752302"/>
                  <a:pt x="2112660" y="2770996"/>
                  <a:pt x="2112660" y="2770996"/>
                </a:cubicBezTo>
                <a:cubicBezTo>
                  <a:pt x="2112660" y="2770996"/>
                  <a:pt x="2112660" y="2770996"/>
                  <a:pt x="2100995" y="2770997"/>
                </a:cubicBezTo>
                <a:cubicBezTo>
                  <a:pt x="2100995" y="2770997"/>
                  <a:pt x="2100993" y="2752304"/>
                  <a:pt x="2089331" y="2752304"/>
                </a:cubicBezTo>
                <a:cubicBezTo>
                  <a:pt x="2089331" y="2752304"/>
                  <a:pt x="2100995" y="2733610"/>
                  <a:pt x="2054334" y="2733610"/>
                </a:cubicBezTo>
                <a:lnTo>
                  <a:pt x="2042669" y="2733608"/>
                </a:lnTo>
                <a:cubicBezTo>
                  <a:pt x="2042669" y="2733608"/>
                  <a:pt x="2042669" y="2714915"/>
                  <a:pt x="2042669" y="2714915"/>
                </a:cubicBezTo>
                <a:cubicBezTo>
                  <a:pt x="2054334" y="2714914"/>
                  <a:pt x="2065999" y="2714915"/>
                  <a:pt x="2065999" y="2714915"/>
                </a:cubicBezTo>
                <a:cubicBezTo>
                  <a:pt x="2065999" y="2714915"/>
                  <a:pt x="2065999" y="2733610"/>
                  <a:pt x="2065999" y="2733610"/>
                </a:cubicBezTo>
                <a:cubicBezTo>
                  <a:pt x="2077664" y="2733610"/>
                  <a:pt x="2112660" y="2733608"/>
                  <a:pt x="2100995" y="2733610"/>
                </a:cubicBezTo>
                <a:cubicBezTo>
                  <a:pt x="2112660" y="2733608"/>
                  <a:pt x="2112660" y="2733608"/>
                  <a:pt x="2112660" y="2733608"/>
                </a:cubicBezTo>
                <a:cubicBezTo>
                  <a:pt x="2112660" y="2733608"/>
                  <a:pt x="2124325" y="2714914"/>
                  <a:pt x="2124325" y="2714914"/>
                </a:cubicBezTo>
                <a:lnTo>
                  <a:pt x="2135990" y="2714915"/>
                </a:lnTo>
                <a:cubicBezTo>
                  <a:pt x="2112660" y="2696221"/>
                  <a:pt x="2100995" y="2696219"/>
                  <a:pt x="2089331" y="2696219"/>
                </a:cubicBezTo>
                <a:cubicBezTo>
                  <a:pt x="2077664" y="2696219"/>
                  <a:pt x="2077664" y="2696219"/>
                  <a:pt x="2077664" y="2696219"/>
                </a:cubicBezTo>
                <a:cubicBezTo>
                  <a:pt x="2054334" y="2696221"/>
                  <a:pt x="2089331" y="2696219"/>
                  <a:pt x="2065999" y="2696221"/>
                </a:cubicBezTo>
                <a:cubicBezTo>
                  <a:pt x="2031002" y="2696219"/>
                  <a:pt x="1996006" y="2696221"/>
                  <a:pt x="1984343" y="2696221"/>
                </a:cubicBezTo>
                <a:cubicBezTo>
                  <a:pt x="1972677" y="2696221"/>
                  <a:pt x="1972677" y="2696221"/>
                  <a:pt x="1972677" y="2696221"/>
                </a:cubicBezTo>
                <a:cubicBezTo>
                  <a:pt x="1961010" y="2696219"/>
                  <a:pt x="1961010" y="2696219"/>
                  <a:pt x="1961010" y="2696219"/>
                </a:cubicBezTo>
                <a:cubicBezTo>
                  <a:pt x="1972677" y="2696221"/>
                  <a:pt x="1972677" y="2714915"/>
                  <a:pt x="1949345" y="2714914"/>
                </a:cubicBezTo>
                <a:cubicBezTo>
                  <a:pt x="1937680" y="2696219"/>
                  <a:pt x="1926015" y="2696219"/>
                  <a:pt x="1926015" y="2696219"/>
                </a:cubicBezTo>
                <a:cubicBezTo>
                  <a:pt x="1914350" y="2696221"/>
                  <a:pt x="1914350" y="2696221"/>
                  <a:pt x="1902684" y="2696221"/>
                </a:cubicBezTo>
                <a:lnTo>
                  <a:pt x="1891019" y="2696219"/>
                </a:lnTo>
                <a:lnTo>
                  <a:pt x="1885187" y="2696221"/>
                </a:lnTo>
                <a:cubicBezTo>
                  <a:pt x="1882270" y="2696221"/>
                  <a:pt x="1879352" y="2696219"/>
                  <a:pt x="1867689" y="2696221"/>
                </a:cubicBezTo>
                <a:cubicBezTo>
                  <a:pt x="1867689" y="2696221"/>
                  <a:pt x="1879352" y="2696219"/>
                  <a:pt x="1867689" y="2714914"/>
                </a:cubicBezTo>
                <a:cubicBezTo>
                  <a:pt x="1856022" y="2696219"/>
                  <a:pt x="1856022" y="2714914"/>
                  <a:pt x="1856022" y="2714914"/>
                </a:cubicBezTo>
                <a:lnTo>
                  <a:pt x="1844355" y="2714915"/>
                </a:lnTo>
                <a:cubicBezTo>
                  <a:pt x="1844355" y="2714915"/>
                  <a:pt x="1844355" y="2714915"/>
                  <a:pt x="1832691" y="2714915"/>
                </a:cubicBezTo>
                <a:cubicBezTo>
                  <a:pt x="1815194" y="2714915"/>
                  <a:pt x="1803527" y="2714914"/>
                  <a:pt x="1793320" y="2714915"/>
                </a:cubicBezTo>
                <a:lnTo>
                  <a:pt x="1774364" y="2714915"/>
                </a:lnTo>
                <a:cubicBezTo>
                  <a:pt x="1768531" y="2705567"/>
                  <a:pt x="1765615" y="2700893"/>
                  <a:pt x="1762697" y="2698559"/>
                </a:cubicBezTo>
                <a:lnTo>
                  <a:pt x="1754680" y="2696950"/>
                </a:lnTo>
                <a:lnTo>
                  <a:pt x="1733135" y="2699953"/>
                </a:lnTo>
                <a:cubicBezTo>
                  <a:pt x="1717031" y="2711503"/>
                  <a:pt x="1769945" y="2734601"/>
                  <a:pt x="1705529" y="2734600"/>
                </a:cubicBezTo>
                <a:cubicBezTo>
                  <a:pt x="1705529" y="2734600"/>
                  <a:pt x="1691724" y="2734601"/>
                  <a:pt x="1684823" y="2717278"/>
                </a:cubicBezTo>
                <a:lnTo>
                  <a:pt x="1684441" y="2714915"/>
                </a:lnTo>
                <a:lnTo>
                  <a:pt x="1681041" y="2714915"/>
                </a:lnTo>
                <a:cubicBezTo>
                  <a:pt x="1681041" y="2714915"/>
                  <a:pt x="1681041" y="2714915"/>
                  <a:pt x="1669375" y="2714915"/>
                </a:cubicBezTo>
                <a:cubicBezTo>
                  <a:pt x="1663544" y="2714915"/>
                  <a:pt x="1657710" y="2710243"/>
                  <a:pt x="1653336" y="2705567"/>
                </a:cubicBezTo>
                <a:lnTo>
                  <a:pt x="1650232" y="2701589"/>
                </a:lnTo>
                <a:lnTo>
                  <a:pt x="1634974" y="2714072"/>
                </a:lnTo>
                <a:cubicBezTo>
                  <a:pt x="1625773" y="2724335"/>
                  <a:pt x="1619638" y="2734600"/>
                  <a:pt x="1607367" y="2734601"/>
                </a:cubicBezTo>
                <a:cubicBezTo>
                  <a:pt x="1607368" y="2693539"/>
                  <a:pt x="1570555" y="2693541"/>
                  <a:pt x="1558287" y="2693539"/>
                </a:cubicBezTo>
                <a:cubicBezTo>
                  <a:pt x="1521477" y="2693541"/>
                  <a:pt x="1496937" y="2693539"/>
                  <a:pt x="1447861" y="2652480"/>
                </a:cubicBezTo>
                <a:cubicBezTo>
                  <a:pt x="1423317" y="2693541"/>
                  <a:pt x="1386509" y="2693541"/>
                  <a:pt x="1374238" y="2693541"/>
                </a:cubicBezTo>
                <a:cubicBezTo>
                  <a:pt x="1349699" y="2693541"/>
                  <a:pt x="1325159" y="2693539"/>
                  <a:pt x="1312886" y="2693539"/>
                </a:cubicBezTo>
                <a:cubicBezTo>
                  <a:pt x="1300618" y="2693541"/>
                  <a:pt x="1300618" y="2693541"/>
                  <a:pt x="1288349" y="2693541"/>
                </a:cubicBezTo>
                <a:cubicBezTo>
                  <a:pt x="1276079" y="2693539"/>
                  <a:pt x="1251539" y="2693541"/>
                  <a:pt x="1226998" y="2693539"/>
                </a:cubicBezTo>
                <a:cubicBezTo>
                  <a:pt x="1153378" y="2693539"/>
                  <a:pt x="1079760" y="2693541"/>
                  <a:pt x="1067489" y="2693541"/>
                </a:cubicBezTo>
                <a:cubicBezTo>
                  <a:pt x="1055218" y="2693539"/>
                  <a:pt x="1104299" y="2652480"/>
                  <a:pt x="1104299" y="2652480"/>
                </a:cubicBezTo>
                <a:lnTo>
                  <a:pt x="1067489" y="2652480"/>
                </a:lnTo>
                <a:cubicBezTo>
                  <a:pt x="1030676" y="2652477"/>
                  <a:pt x="1006140" y="2652477"/>
                  <a:pt x="981598" y="2652480"/>
                </a:cubicBezTo>
                <a:cubicBezTo>
                  <a:pt x="957059" y="2652480"/>
                  <a:pt x="957059" y="2652480"/>
                  <a:pt x="957059" y="2652480"/>
                </a:cubicBezTo>
                <a:lnTo>
                  <a:pt x="932519" y="2652480"/>
                </a:lnTo>
                <a:cubicBezTo>
                  <a:pt x="932519" y="2652480"/>
                  <a:pt x="920250" y="2652477"/>
                  <a:pt x="920250" y="2652477"/>
                </a:cubicBezTo>
                <a:lnTo>
                  <a:pt x="865035" y="2652480"/>
                </a:lnTo>
                <a:cubicBezTo>
                  <a:pt x="846630" y="2652480"/>
                  <a:pt x="828225" y="2652480"/>
                  <a:pt x="797550" y="2652480"/>
                </a:cubicBezTo>
                <a:cubicBezTo>
                  <a:pt x="785281" y="2652480"/>
                  <a:pt x="785281" y="2611415"/>
                  <a:pt x="760741" y="2611415"/>
                </a:cubicBezTo>
                <a:cubicBezTo>
                  <a:pt x="748469" y="2611417"/>
                  <a:pt x="760741" y="2652477"/>
                  <a:pt x="736198" y="2652480"/>
                </a:cubicBezTo>
                <a:lnTo>
                  <a:pt x="711659" y="2652480"/>
                </a:lnTo>
                <a:cubicBezTo>
                  <a:pt x="699388" y="2652477"/>
                  <a:pt x="699388" y="2652477"/>
                  <a:pt x="699388" y="2652477"/>
                </a:cubicBezTo>
                <a:cubicBezTo>
                  <a:pt x="699388" y="2652477"/>
                  <a:pt x="699388" y="2693541"/>
                  <a:pt x="699388" y="2693541"/>
                </a:cubicBezTo>
                <a:cubicBezTo>
                  <a:pt x="723929" y="2693539"/>
                  <a:pt x="723929" y="2693539"/>
                  <a:pt x="797550" y="2693539"/>
                </a:cubicBezTo>
                <a:cubicBezTo>
                  <a:pt x="809820" y="2693539"/>
                  <a:pt x="809820" y="2693539"/>
                  <a:pt x="822091" y="2734600"/>
                </a:cubicBezTo>
                <a:cubicBezTo>
                  <a:pt x="797549" y="2734601"/>
                  <a:pt x="773010" y="2734601"/>
                  <a:pt x="736200" y="2734600"/>
                </a:cubicBezTo>
                <a:cubicBezTo>
                  <a:pt x="711659" y="2693539"/>
                  <a:pt x="699388" y="2693541"/>
                  <a:pt x="674850" y="2693539"/>
                </a:cubicBezTo>
                <a:cubicBezTo>
                  <a:pt x="674850" y="2652480"/>
                  <a:pt x="674850" y="2652480"/>
                  <a:pt x="674850" y="2652480"/>
                </a:cubicBezTo>
                <a:lnTo>
                  <a:pt x="625769" y="2652477"/>
                </a:lnTo>
                <a:cubicBezTo>
                  <a:pt x="625769" y="2611417"/>
                  <a:pt x="588959" y="2611415"/>
                  <a:pt x="564420" y="2611415"/>
                </a:cubicBezTo>
                <a:cubicBezTo>
                  <a:pt x="588959" y="2611415"/>
                  <a:pt x="588959" y="2570356"/>
                  <a:pt x="576691" y="2570354"/>
                </a:cubicBezTo>
                <a:cubicBezTo>
                  <a:pt x="552150" y="2570354"/>
                  <a:pt x="552150" y="2570354"/>
                  <a:pt x="527610" y="2570354"/>
                </a:cubicBezTo>
                <a:cubicBezTo>
                  <a:pt x="503070" y="2570354"/>
                  <a:pt x="503070" y="2570354"/>
                  <a:pt x="503070" y="2570354"/>
                </a:cubicBezTo>
                <a:cubicBezTo>
                  <a:pt x="490800" y="2570356"/>
                  <a:pt x="453992" y="2570356"/>
                  <a:pt x="429450" y="2570354"/>
                </a:cubicBezTo>
                <a:cubicBezTo>
                  <a:pt x="429450" y="2570354"/>
                  <a:pt x="417180" y="2570356"/>
                  <a:pt x="417180" y="2570356"/>
                </a:cubicBezTo>
                <a:cubicBezTo>
                  <a:pt x="368101" y="2570356"/>
                  <a:pt x="380371" y="2570354"/>
                  <a:pt x="343561" y="2570354"/>
                </a:cubicBezTo>
                <a:cubicBezTo>
                  <a:pt x="319020" y="2570356"/>
                  <a:pt x="319020" y="2570356"/>
                  <a:pt x="319020" y="2529293"/>
                </a:cubicBezTo>
                <a:cubicBezTo>
                  <a:pt x="355832" y="2529295"/>
                  <a:pt x="355832" y="2488233"/>
                  <a:pt x="404913" y="2488233"/>
                </a:cubicBezTo>
                <a:cubicBezTo>
                  <a:pt x="392641" y="2488234"/>
                  <a:pt x="453992" y="2529295"/>
                  <a:pt x="441719" y="2529293"/>
                </a:cubicBezTo>
                <a:cubicBezTo>
                  <a:pt x="466260" y="2529293"/>
                  <a:pt x="481597" y="2529295"/>
                  <a:pt x="498468" y="2529293"/>
                </a:cubicBezTo>
                <a:lnTo>
                  <a:pt x="539879" y="2529295"/>
                </a:lnTo>
                <a:lnTo>
                  <a:pt x="564420" y="2529293"/>
                </a:lnTo>
                <a:cubicBezTo>
                  <a:pt x="576691" y="2529295"/>
                  <a:pt x="576691" y="2529295"/>
                  <a:pt x="576691" y="2529295"/>
                </a:cubicBezTo>
                <a:lnTo>
                  <a:pt x="601230" y="2529293"/>
                </a:lnTo>
                <a:cubicBezTo>
                  <a:pt x="576691" y="2488233"/>
                  <a:pt x="576691" y="2488233"/>
                  <a:pt x="588959" y="2488233"/>
                </a:cubicBezTo>
                <a:cubicBezTo>
                  <a:pt x="576691" y="2488233"/>
                  <a:pt x="564420" y="2488234"/>
                  <a:pt x="539879" y="2488233"/>
                </a:cubicBezTo>
                <a:cubicBezTo>
                  <a:pt x="527610" y="2488234"/>
                  <a:pt x="490800" y="2488233"/>
                  <a:pt x="503070" y="2488234"/>
                </a:cubicBezTo>
                <a:cubicBezTo>
                  <a:pt x="503070" y="2488234"/>
                  <a:pt x="453992" y="2488233"/>
                  <a:pt x="466260" y="2488234"/>
                </a:cubicBezTo>
                <a:cubicBezTo>
                  <a:pt x="441719" y="2488233"/>
                  <a:pt x="453992" y="2447174"/>
                  <a:pt x="466260" y="2447174"/>
                </a:cubicBezTo>
                <a:cubicBezTo>
                  <a:pt x="466260" y="2406108"/>
                  <a:pt x="490800" y="2406110"/>
                  <a:pt x="453992" y="2406110"/>
                </a:cubicBezTo>
                <a:cubicBezTo>
                  <a:pt x="441719" y="2406110"/>
                  <a:pt x="441719" y="2406110"/>
                  <a:pt x="441719" y="2406110"/>
                </a:cubicBezTo>
                <a:cubicBezTo>
                  <a:pt x="441719" y="2365048"/>
                  <a:pt x="380371" y="2365048"/>
                  <a:pt x="306750" y="2365049"/>
                </a:cubicBezTo>
                <a:cubicBezTo>
                  <a:pt x="306750" y="2365049"/>
                  <a:pt x="294481" y="2365049"/>
                  <a:pt x="282210" y="2365048"/>
                </a:cubicBezTo>
                <a:cubicBezTo>
                  <a:pt x="282210" y="2365048"/>
                  <a:pt x="269942" y="2365049"/>
                  <a:pt x="269942" y="2365049"/>
                </a:cubicBezTo>
                <a:cubicBezTo>
                  <a:pt x="269942" y="2406108"/>
                  <a:pt x="269942" y="2406108"/>
                  <a:pt x="269942" y="2406108"/>
                </a:cubicBezTo>
                <a:cubicBezTo>
                  <a:pt x="245402" y="2406108"/>
                  <a:pt x="239267" y="2406110"/>
                  <a:pt x="233129" y="2406110"/>
                </a:cubicBezTo>
                <a:cubicBezTo>
                  <a:pt x="245399" y="2406108"/>
                  <a:pt x="245399" y="2365048"/>
                  <a:pt x="245399" y="2365048"/>
                </a:cubicBezTo>
                <a:lnTo>
                  <a:pt x="184050" y="2365048"/>
                </a:lnTo>
                <a:cubicBezTo>
                  <a:pt x="134970" y="2365048"/>
                  <a:pt x="171781" y="2365049"/>
                  <a:pt x="122703" y="2365049"/>
                </a:cubicBezTo>
                <a:cubicBezTo>
                  <a:pt x="184050" y="2323988"/>
                  <a:pt x="134970" y="2323986"/>
                  <a:pt x="196323" y="2323986"/>
                </a:cubicBezTo>
                <a:cubicBezTo>
                  <a:pt x="196323" y="2323986"/>
                  <a:pt x="184050" y="2323988"/>
                  <a:pt x="184050" y="2323988"/>
                </a:cubicBezTo>
                <a:cubicBezTo>
                  <a:pt x="184050" y="2323988"/>
                  <a:pt x="184050" y="2323988"/>
                  <a:pt x="184050" y="2282928"/>
                </a:cubicBezTo>
                <a:cubicBezTo>
                  <a:pt x="184050" y="2282928"/>
                  <a:pt x="171781" y="2282928"/>
                  <a:pt x="171781" y="2282928"/>
                </a:cubicBezTo>
                <a:lnTo>
                  <a:pt x="147243" y="2282928"/>
                </a:lnTo>
                <a:cubicBezTo>
                  <a:pt x="159511" y="2282928"/>
                  <a:pt x="184050" y="2282928"/>
                  <a:pt x="184050" y="2241865"/>
                </a:cubicBezTo>
                <a:cubicBezTo>
                  <a:pt x="196321" y="2241865"/>
                  <a:pt x="220865" y="2200802"/>
                  <a:pt x="196323" y="2200802"/>
                </a:cubicBezTo>
                <a:cubicBezTo>
                  <a:pt x="208592" y="2200802"/>
                  <a:pt x="208592" y="2200802"/>
                  <a:pt x="233131" y="2200802"/>
                </a:cubicBezTo>
                <a:cubicBezTo>
                  <a:pt x="220862" y="2159741"/>
                  <a:pt x="257669" y="2159741"/>
                  <a:pt x="233131" y="2159743"/>
                </a:cubicBezTo>
                <a:lnTo>
                  <a:pt x="220862" y="2159741"/>
                </a:lnTo>
                <a:lnTo>
                  <a:pt x="217794" y="2159741"/>
                </a:lnTo>
                <a:lnTo>
                  <a:pt x="215876" y="2159741"/>
                </a:lnTo>
                <a:lnTo>
                  <a:pt x="188652" y="2159741"/>
                </a:lnTo>
                <a:cubicBezTo>
                  <a:pt x="174850" y="2159741"/>
                  <a:pt x="159511" y="2159743"/>
                  <a:pt x="147243" y="2159743"/>
                </a:cubicBezTo>
                <a:lnTo>
                  <a:pt x="122703" y="2159741"/>
                </a:lnTo>
                <a:cubicBezTo>
                  <a:pt x="147243" y="2118682"/>
                  <a:pt x="134970" y="2118682"/>
                  <a:pt x="134970" y="2118682"/>
                </a:cubicBezTo>
                <a:cubicBezTo>
                  <a:pt x="110432" y="2118680"/>
                  <a:pt x="110432" y="2118680"/>
                  <a:pt x="110432" y="2118680"/>
                </a:cubicBezTo>
                <a:lnTo>
                  <a:pt x="98161" y="2118682"/>
                </a:lnTo>
                <a:lnTo>
                  <a:pt x="94903" y="2118682"/>
                </a:lnTo>
                <a:cubicBezTo>
                  <a:pt x="94326" y="2118681"/>
                  <a:pt x="92027" y="2118681"/>
                  <a:pt x="85893" y="2118680"/>
                </a:cubicBezTo>
                <a:cubicBezTo>
                  <a:pt x="98161" y="2118682"/>
                  <a:pt x="122703" y="2118682"/>
                  <a:pt x="122703" y="2077619"/>
                </a:cubicBezTo>
                <a:cubicBezTo>
                  <a:pt x="85893" y="2077621"/>
                  <a:pt x="73620" y="2118680"/>
                  <a:pt x="49081" y="2077621"/>
                </a:cubicBezTo>
                <a:lnTo>
                  <a:pt x="53681" y="2077619"/>
                </a:lnTo>
                <a:lnTo>
                  <a:pt x="61351" y="2077619"/>
                </a:lnTo>
                <a:lnTo>
                  <a:pt x="73620" y="2077621"/>
                </a:lnTo>
                <a:cubicBezTo>
                  <a:pt x="73620" y="2077621"/>
                  <a:pt x="85893" y="2077621"/>
                  <a:pt x="85893" y="2077621"/>
                </a:cubicBezTo>
                <a:cubicBezTo>
                  <a:pt x="147243" y="2077619"/>
                  <a:pt x="147243" y="2036558"/>
                  <a:pt x="110432" y="2036558"/>
                </a:cubicBezTo>
                <a:cubicBezTo>
                  <a:pt x="134970" y="1995496"/>
                  <a:pt x="147243" y="1995496"/>
                  <a:pt x="159511" y="1995495"/>
                </a:cubicBezTo>
                <a:lnTo>
                  <a:pt x="171781" y="1995496"/>
                </a:lnTo>
                <a:cubicBezTo>
                  <a:pt x="171781" y="1995496"/>
                  <a:pt x="184050" y="1995496"/>
                  <a:pt x="184050" y="1995496"/>
                </a:cubicBezTo>
                <a:cubicBezTo>
                  <a:pt x="184050" y="1995496"/>
                  <a:pt x="184050" y="1995496"/>
                  <a:pt x="196321" y="1995496"/>
                </a:cubicBezTo>
                <a:lnTo>
                  <a:pt x="208592" y="1995495"/>
                </a:lnTo>
                <a:cubicBezTo>
                  <a:pt x="220862" y="1995496"/>
                  <a:pt x="220862" y="1995496"/>
                  <a:pt x="220862" y="1995496"/>
                </a:cubicBezTo>
                <a:lnTo>
                  <a:pt x="233131" y="1995496"/>
                </a:lnTo>
                <a:lnTo>
                  <a:pt x="245399" y="1995495"/>
                </a:lnTo>
                <a:cubicBezTo>
                  <a:pt x="257669" y="1995496"/>
                  <a:pt x="245399" y="1995495"/>
                  <a:pt x="269942" y="1995496"/>
                </a:cubicBezTo>
                <a:cubicBezTo>
                  <a:pt x="269942" y="1954436"/>
                  <a:pt x="269942" y="1954436"/>
                  <a:pt x="269942" y="1954436"/>
                </a:cubicBezTo>
                <a:cubicBezTo>
                  <a:pt x="282210" y="1954434"/>
                  <a:pt x="282210" y="1954434"/>
                  <a:pt x="282210" y="1954434"/>
                </a:cubicBezTo>
                <a:cubicBezTo>
                  <a:pt x="282210" y="1995496"/>
                  <a:pt x="282210" y="1995496"/>
                  <a:pt x="282210" y="1995496"/>
                </a:cubicBezTo>
                <a:lnTo>
                  <a:pt x="294481" y="1995495"/>
                </a:lnTo>
                <a:lnTo>
                  <a:pt x="306750" y="1995496"/>
                </a:lnTo>
                <a:lnTo>
                  <a:pt x="328222" y="1995496"/>
                </a:lnTo>
                <a:lnTo>
                  <a:pt x="343561" y="1995495"/>
                </a:lnTo>
                <a:lnTo>
                  <a:pt x="346245" y="1995496"/>
                </a:lnTo>
                <a:lnTo>
                  <a:pt x="366566" y="1995496"/>
                </a:lnTo>
                <a:cubicBezTo>
                  <a:pt x="371169" y="1995495"/>
                  <a:pt x="374236" y="1995495"/>
                  <a:pt x="380371" y="1995496"/>
                </a:cubicBezTo>
                <a:cubicBezTo>
                  <a:pt x="380371" y="1995496"/>
                  <a:pt x="380371" y="1995496"/>
                  <a:pt x="392641" y="1995495"/>
                </a:cubicBezTo>
                <a:cubicBezTo>
                  <a:pt x="392641" y="1995495"/>
                  <a:pt x="404909" y="1995496"/>
                  <a:pt x="404909" y="1995496"/>
                </a:cubicBezTo>
                <a:cubicBezTo>
                  <a:pt x="417180" y="1995495"/>
                  <a:pt x="404913" y="2036558"/>
                  <a:pt x="429450" y="2036556"/>
                </a:cubicBezTo>
                <a:cubicBezTo>
                  <a:pt x="404913" y="2036558"/>
                  <a:pt x="404913" y="2036558"/>
                  <a:pt x="417180" y="2077619"/>
                </a:cubicBezTo>
                <a:cubicBezTo>
                  <a:pt x="453992" y="2077619"/>
                  <a:pt x="417180" y="2036558"/>
                  <a:pt x="441719" y="2036558"/>
                </a:cubicBezTo>
                <a:cubicBezTo>
                  <a:pt x="453992" y="2036558"/>
                  <a:pt x="478531" y="2036556"/>
                  <a:pt x="478531" y="2036556"/>
                </a:cubicBezTo>
                <a:cubicBezTo>
                  <a:pt x="490800" y="2036558"/>
                  <a:pt x="503070" y="2036556"/>
                  <a:pt x="503070" y="2036556"/>
                </a:cubicBezTo>
                <a:cubicBezTo>
                  <a:pt x="564420" y="2036558"/>
                  <a:pt x="478531" y="1995496"/>
                  <a:pt x="576691" y="1995496"/>
                </a:cubicBezTo>
                <a:cubicBezTo>
                  <a:pt x="588959" y="1995496"/>
                  <a:pt x="588959" y="1995496"/>
                  <a:pt x="601230" y="1995495"/>
                </a:cubicBezTo>
                <a:cubicBezTo>
                  <a:pt x="601230" y="1995495"/>
                  <a:pt x="588959" y="1995496"/>
                  <a:pt x="576691" y="2036556"/>
                </a:cubicBezTo>
                <a:cubicBezTo>
                  <a:pt x="601230" y="2036556"/>
                  <a:pt x="613501" y="2036558"/>
                  <a:pt x="625769" y="2036556"/>
                </a:cubicBezTo>
                <a:cubicBezTo>
                  <a:pt x="625769" y="2036556"/>
                  <a:pt x="625769" y="1995495"/>
                  <a:pt x="625769" y="1995495"/>
                </a:cubicBezTo>
                <a:lnTo>
                  <a:pt x="638041" y="1995495"/>
                </a:lnTo>
                <a:cubicBezTo>
                  <a:pt x="638041" y="1995495"/>
                  <a:pt x="638041" y="1995495"/>
                  <a:pt x="650311" y="1995496"/>
                </a:cubicBezTo>
                <a:cubicBezTo>
                  <a:pt x="650311" y="1995496"/>
                  <a:pt x="650311" y="2036556"/>
                  <a:pt x="650311" y="2036556"/>
                </a:cubicBezTo>
                <a:cubicBezTo>
                  <a:pt x="687119" y="2036556"/>
                  <a:pt x="699388" y="2036558"/>
                  <a:pt x="723929" y="2036558"/>
                </a:cubicBezTo>
                <a:cubicBezTo>
                  <a:pt x="723929" y="2036558"/>
                  <a:pt x="723929" y="2036558"/>
                  <a:pt x="736200" y="2036558"/>
                </a:cubicBezTo>
                <a:cubicBezTo>
                  <a:pt x="760741" y="2036558"/>
                  <a:pt x="797550" y="2036556"/>
                  <a:pt x="809820" y="2036556"/>
                </a:cubicBezTo>
                <a:cubicBezTo>
                  <a:pt x="822091" y="2036556"/>
                  <a:pt x="834360" y="2036558"/>
                  <a:pt x="834360" y="2077619"/>
                </a:cubicBezTo>
                <a:cubicBezTo>
                  <a:pt x="858899" y="2077619"/>
                  <a:pt x="871168" y="2036558"/>
                  <a:pt x="883438" y="2036556"/>
                </a:cubicBezTo>
                <a:cubicBezTo>
                  <a:pt x="883438" y="2036556"/>
                  <a:pt x="895709" y="2036558"/>
                  <a:pt x="907980" y="2036556"/>
                </a:cubicBezTo>
                <a:cubicBezTo>
                  <a:pt x="907980" y="2036556"/>
                  <a:pt x="907980" y="1995496"/>
                  <a:pt x="932519" y="1995496"/>
                </a:cubicBezTo>
                <a:cubicBezTo>
                  <a:pt x="932519" y="1995496"/>
                  <a:pt x="907980" y="1995496"/>
                  <a:pt x="907980" y="1995496"/>
                </a:cubicBezTo>
                <a:cubicBezTo>
                  <a:pt x="932519" y="1995496"/>
                  <a:pt x="993869" y="1995495"/>
                  <a:pt x="1030676" y="1954434"/>
                </a:cubicBezTo>
                <a:cubicBezTo>
                  <a:pt x="1055218" y="1954436"/>
                  <a:pt x="1067489" y="1954434"/>
                  <a:pt x="1092030" y="1954434"/>
                </a:cubicBezTo>
                <a:cubicBezTo>
                  <a:pt x="1055218" y="1995495"/>
                  <a:pt x="1079760" y="1995496"/>
                  <a:pt x="1092030" y="1995496"/>
                </a:cubicBezTo>
                <a:cubicBezTo>
                  <a:pt x="1067489" y="1995496"/>
                  <a:pt x="1055218" y="1995495"/>
                  <a:pt x="1042949" y="1995495"/>
                </a:cubicBezTo>
                <a:cubicBezTo>
                  <a:pt x="1055218" y="1995495"/>
                  <a:pt x="1055218" y="2036558"/>
                  <a:pt x="1055218" y="2036558"/>
                </a:cubicBezTo>
                <a:cubicBezTo>
                  <a:pt x="1104299" y="2036556"/>
                  <a:pt x="1141109" y="2036558"/>
                  <a:pt x="1141109" y="1995496"/>
                </a:cubicBezTo>
                <a:cubicBezTo>
                  <a:pt x="1202459" y="2036556"/>
                  <a:pt x="1190188" y="1995496"/>
                  <a:pt x="1165648" y="1954434"/>
                </a:cubicBezTo>
                <a:cubicBezTo>
                  <a:pt x="1141109" y="1954434"/>
                  <a:pt x="1079760" y="1954434"/>
                  <a:pt x="1055218" y="1913375"/>
                </a:cubicBezTo>
                <a:cubicBezTo>
                  <a:pt x="1030676" y="1913375"/>
                  <a:pt x="957059" y="1913374"/>
                  <a:pt x="932519" y="1913374"/>
                </a:cubicBezTo>
                <a:lnTo>
                  <a:pt x="920250" y="1913375"/>
                </a:lnTo>
                <a:lnTo>
                  <a:pt x="907980" y="1913374"/>
                </a:lnTo>
                <a:cubicBezTo>
                  <a:pt x="904911" y="1913374"/>
                  <a:pt x="903377" y="1913375"/>
                  <a:pt x="904911" y="1913374"/>
                </a:cubicBezTo>
                <a:lnTo>
                  <a:pt x="884972" y="1913375"/>
                </a:lnTo>
                <a:cubicBezTo>
                  <a:pt x="871169" y="1913375"/>
                  <a:pt x="858899" y="1913374"/>
                  <a:pt x="858899" y="1913374"/>
                </a:cubicBezTo>
                <a:cubicBezTo>
                  <a:pt x="846630" y="1913374"/>
                  <a:pt x="822091" y="1913374"/>
                  <a:pt x="797550" y="1913374"/>
                </a:cubicBezTo>
                <a:cubicBezTo>
                  <a:pt x="760741" y="1913375"/>
                  <a:pt x="699387" y="1954434"/>
                  <a:pt x="723929" y="1954436"/>
                </a:cubicBezTo>
                <a:cubicBezTo>
                  <a:pt x="699387" y="1954434"/>
                  <a:pt x="699387" y="1954434"/>
                  <a:pt x="687119" y="1954436"/>
                </a:cubicBezTo>
                <a:cubicBezTo>
                  <a:pt x="674850" y="1954436"/>
                  <a:pt x="674850" y="1954436"/>
                  <a:pt x="662582" y="1954434"/>
                </a:cubicBezTo>
                <a:cubicBezTo>
                  <a:pt x="662582" y="1954434"/>
                  <a:pt x="662582" y="1954434"/>
                  <a:pt x="650311" y="1954436"/>
                </a:cubicBezTo>
                <a:cubicBezTo>
                  <a:pt x="625769" y="1913375"/>
                  <a:pt x="650311" y="1913374"/>
                  <a:pt x="662582" y="1913375"/>
                </a:cubicBezTo>
                <a:cubicBezTo>
                  <a:pt x="674850" y="1913375"/>
                  <a:pt x="687119" y="1913374"/>
                  <a:pt x="699388" y="1913375"/>
                </a:cubicBezTo>
                <a:cubicBezTo>
                  <a:pt x="662582" y="1913375"/>
                  <a:pt x="699388" y="1913375"/>
                  <a:pt x="674850" y="1872312"/>
                </a:cubicBezTo>
                <a:lnTo>
                  <a:pt x="687119" y="1872314"/>
                </a:lnTo>
                <a:cubicBezTo>
                  <a:pt x="699388" y="1872312"/>
                  <a:pt x="699388" y="1831249"/>
                  <a:pt x="687119" y="1831252"/>
                </a:cubicBezTo>
                <a:cubicBezTo>
                  <a:pt x="674850" y="1831252"/>
                  <a:pt x="662582" y="1831249"/>
                  <a:pt x="638041" y="1831252"/>
                </a:cubicBezTo>
                <a:cubicBezTo>
                  <a:pt x="638041" y="1831252"/>
                  <a:pt x="638041" y="1831252"/>
                  <a:pt x="625769" y="1831252"/>
                </a:cubicBezTo>
                <a:cubicBezTo>
                  <a:pt x="662582" y="1831249"/>
                  <a:pt x="711659" y="1790188"/>
                  <a:pt x="638041" y="1790190"/>
                </a:cubicBezTo>
                <a:cubicBezTo>
                  <a:pt x="625769" y="1790190"/>
                  <a:pt x="638041" y="1790190"/>
                  <a:pt x="613501" y="1790190"/>
                </a:cubicBezTo>
                <a:cubicBezTo>
                  <a:pt x="576691" y="1790188"/>
                  <a:pt x="576691" y="1790188"/>
                  <a:pt x="539879" y="1790190"/>
                </a:cubicBezTo>
                <a:cubicBezTo>
                  <a:pt x="539879" y="1790190"/>
                  <a:pt x="552150" y="1749129"/>
                  <a:pt x="515341" y="1790190"/>
                </a:cubicBezTo>
                <a:cubicBezTo>
                  <a:pt x="490800" y="1749129"/>
                  <a:pt x="478531" y="1749129"/>
                  <a:pt x="564420" y="1749129"/>
                </a:cubicBezTo>
                <a:cubicBezTo>
                  <a:pt x="576691" y="1708069"/>
                  <a:pt x="552150" y="1708069"/>
                  <a:pt x="539879" y="1708067"/>
                </a:cubicBezTo>
                <a:cubicBezTo>
                  <a:pt x="588959" y="1708067"/>
                  <a:pt x="588959" y="1708067"/>
                  <a:pt x="625767" y="1667006"/>
                </a:cubicBezTo>
                <a:cubicBezTo>
                  <a:pt x="628838" y="1667006"/>
                  <a:pt x="625767" y="1667006"/>
                  <a:pt x="588959" y="1667004"/>
                </a:cubicBezTo>
                <a:cubicBezTo>
                  <a:pt x="552150" y="1667006"/>
                  <a:pt x="552150" y="1667006"/>
                  <a:pt x="527607" y="1667006"/>
                </a:cubicBezTo>
                <a:cubicBezTo>
                  <a:pt x="490798" y="1667004"/>
                  <a:pt x="453992" y="1625945"/>
                  <a:pt x="404913" y="1625945"/>
                </a:cubicBezTo>
                <a:cubicBezTo>
                  <a:pt x="392641" y="1625943"/>
                  <a:pt x="392641" y="1625943"/>
                  <a:pt x="380371" y="1625945"/>
                </a:cubicBezTo>
                <a:cubicBezTo>
                  <a:pt x="380371" y="1625945"/>
                  <a:pt x="368101" y="1625945"/>
                  <a:pt x="331293" y="1625945"/>
                </a:cubicBezTo>
                <a:cubicBezTo>
                  <a:pt x="343561" y="1584885"/>
                  <a:pt x="331293" y="1584882"/>
                  <a:pt x="343561" y="1584885"/>
                </a:cubicBezTo>
                <a:cubicBezTo>
                  <a:pt x="355832" y="1584882"/>
                  <a:pt x="368101" y="1584882"/>
                  <a:pt x="368101" y="1584882"/>
                </a:cubicBezTo>
                <a:cubicBezTo>
                  <a:pt x="368101" y="1584882"/>
                  <a:pt x="404913" y="1584885"/>
                  <a:pt x="404913" y="1584885"/>
                </a:cubicBezTo>
                <a:cubicBezTo>
                  <a:pt x="417180" y="1584882"/>
                  <a:pt x="417180" y="1584882"/>
                  <a:pt x="417180" y="1584882"/>
                </a:cubicBezTo>
                <a:cubicBezTo>
                  <a:pt x="429450" y="1584885"/>
                  <a:pt x="429450" y="1584885"/>
                  <a:pt x="441719" y="1584882"/>
                </a:cubicBezTo>
                <a:cubicBezTo>
                  <a:pt x="490800" y="1584882"/>
                  <a:pt x="539879" y="1543821"/>
                  <a:pt x="527610" y="1543822"/>
                </a:cubicBezTo>
                <a:cubicBezTo>
                  <a:pt x="552150" y="1543822"/>
                  <a:pt x="552150" y="1502760"/>
                  <a:pt x="539878" y="1502762"/>
                </a:cubicBezTo>
                <a:cubicBezTo>
                  <a:pt x="564420" y="1502762"/>
                  <a:pt x="588959" y="1502762"/>
                  <a:pt x="588959" y="1502762"/>
                </a:cubicBezTo>
                <a:cubicBezTo>
                  <a:pt x="613501" y="1502762"/>
                  <a:pt x="625769" y="1502760"/>
                  <a:pt x="638041" y="1502762"/>
                </a:cubicBezTo>
                <a:cubicBezTo>
                  <a:pt x="638041" y="1502762"/>
                  <a:pt x="638041" y="1461697"/>
                  <a:pt x="674850" y="1461697"/>
                </a:cubicBezTo>
                <a:cubicBezTo>
                  <a:pt x="662582" y="1502762"/>
                  <a:pt x="687119" y="1502760"/>
                  <a:pt x="674850" y="1502760"/>
                </a:cubicBezTo>
                <a:cubicBezTo>
                  <a:pt x="723929" y="1502760"/>
                  <a:pt x="760741" y="1502762"/>
                  <a:pt x="785281" y="1502762"/>
                </a:cubicBezTo>
                <a:cubicBezTo>
                  <a:pt x="809820" y="1502760"/>
                  <a:pt x="809820" y="1502760"/>
                  <a:pt x="834360" y="1502762"/>
                </a:cubicBezTo>
                <a:cubicBezTo>
                  <a:pt x="871168" y="1461700"/>
                  <a:pt x="920250" y="1461697"/>
                  <a:pt x="907980" y="1461700"/>
                </a:cubicBezTo>
                <a:cubicBezTo>
                  <a:pt x="944790" y="1461697"/>
                  <a:pt x="920250" y="1461697"/>
                  <a:pt x="944790" y="1461697"/>
                </a:cubicBezTo>
                <a:cubicBezTo>
                  <a:pt x="944790" y="1461697"/>
                  <a:pt x="944790" y="1461697"/>
                  <a:pt x="957059" y="1461700"/>
                </a:cubicBezTo>
                <a:cubicBezTo>
                  <a:pt x="969329" y="1461700"/>
                  <a:pt x="981598" y="1461697"/>
                  <a:pt x="981598" y="1461697"/>
                </a:cubicBezTo>
                <a:lnTo>
                  <a:pt x="993869" y="1461697"/>
                </a:lnTo>
                <a:lnTo>
                  <a:pt x="1006140" y="1461700"/>
                </a:lnTo>
                <a:cubicBezTo>
                  <a:pt x="1042949" y="1461697"/>
                  <a:pt x="1079760" y="1461700"/>
                  <a:pt x="1030676" y="1420636"/>
                </a:cubicBezTo>
                <a:lnTo>
                  <a:pt x="1018410" y="1420639"/>
                </a:lnTo>
                <a:cubicBezTo>
                  <a:pt x="1018410" y="1420639"/>
                  <a:pt x="993869" y="1420636"/>
                  <a:pt x="969329" y="1420636"/>
                </a:cubicBezTo>
                <a:cubicBezTo>
                  <a:pt x="969329" y="1420636"/>
                  <a:pt x="957059" y="1420639"/>
                  <a:pt x="957059" y="1420639"/>
                </a:cubicBezTo>
                <a:cubicBezTo>
                  <a:pt x="944790" y="1420639"/>
                  <a:pt x="932519" y="1420639"/>
                  <a:pt x="920250" y="1379577"/>
                </a:cubicBezTo>
                <a:cubicBezTo>
                  <a:pt x="883438" y="1420639"/>
                  <a:pt x="858899" y="1379577"/>
                  <a:pt x="809820" y="1379575"/>
                </a:cubicBezTo>
                <a:lnTo>
                  <a:pt x="820172" y="1379577"/>
                </a:lnTo>
                <a:cubicBezTo>
                  <a:pt x="817873" y="1379575"/>
                  <a:pt x="826307" y="1379577"/>
                  <a:pt x="824005" y="1379577"/>
                </a:cubicBezTo>
                <a:lnTo>
                  <a:pt x="834360" y="1379577"/>
                </a:lnTo>
                <a:cubicBezTo>
                  <a:pt x="834360" y="1338514"/>
                  <a:pt x="834360" y="1338514"/>
                  <a:pt x="834360" y="1338514"/>
                </a:cubicBezTo>
                <a:cubicBezTo>
                  <a:pt x="834360" y="1338514"/>
                  <a:pt x="846630" y="1338513"/>
                  <a:pt x="846630" y="1338513"/>
                </a:cubicBezTo>
                <a:cubicBezTo>
                  <a:pt x="907980" y="1338514"/>
                  <a:pt x="895709" y="1379577"/>
                  <a:pt x="957059" y="1379575"/>
                </a:cubicBezTo>
                <a:cubicBezTo>
                  <a:pt x="957059" y="1379575"/>
                  <a:pt x="969329" y="1379577"/>
                  <a:pt x="969329" y="1338514"/>
                </a:cubicBezTo>
                <a:cubicBezTo>
                  <a:pt x="969329" y="1379577"/>
                  <a:pt x="981598" y="1379575"/>
                  <a:pt x="993869" y="1338514"/>
                </a:cubicBezTo>
                <a:cubicBezTo>
                  <a:pt x="993869" y="1338514"/>
                  <a:pt x="1018410" y="1379577"/>
                  <a:pt x="993868" y="1379577"/>
                </a:cubicBezTo>
                <a:cubicBezTo>
                  <a:pt x="1055218" y="1379577"/>
                  <a:pt x="1006140" y="1338514"/>
                  <a:pt x="1055218" y="1338513"/>
                </a:cubicBezTo>
                <a:lnTo>
                  <a:pt x="1067489" y="1338514"/>
                </a:lnTo>
                <a:cubicBezTo>
                  <a:pt x="1079758" y="1297454"/>
                  <a:pt x="1153378" y="1297454"/>
                  <a:pt x="1116568" y="1297452"/>
                </a:cubicBezTo>
                <a:cubicBezTo>
                  <a:pt x="1030676" y="1297452"/>
                  <a:pt x="993869" y="1297452"/>
                  <a:pt x="920250" y="1297454"/>
                </a:cubicBezTo>
                <a:cubicBezTo>
                  <a:pt x="907977" y="1297454"/>
                  <a:pt x="920250" y="1256393"/>
                  <a:pt x="895709" y="1256393"/>
                </a:cubicBezTo>
                <a:cubicBezTo>
                  <a:pt x="895709" y="1297452"/>
                  <a:pt x="883438" y="1297454"/>
                  <a:pt x="834360" y="1297452"/>
                </a:cubicBezTo>
                <a:lnTo>
                  <a:pt x="822091" y="1297454"/>
                </a:lnTo>
                <a:cubicBezTo>
                  <a:pt x="822091" y="1297454"/>
                  <a:pt x="819023" y="1297454"/>
                  <a:pt x="815955" y="1297454"/>
                </a:cubicBezTo>
                <a:lnTo>
                  <a:pt x="813079" y="1297454"/>
                </a:lnTo>
                <a:lnTo>
                  <a:pt x="809820" y="1297454"/>
                </a:lnTo>
                <a:lnTo>
                  <a:pt x="808286" y="1297454"/>
                </a:lnTo>
                <a:cubicBezTo>
                  <a:pt x="803686" y="1297454"/>
                  <a:pt x="797550" y="1297454"/>
                  <a:pt x="797550" y="1297454"/>
                </a:cubicBezTo>
                <a:cubicBezTo>
                  <a:pt x="785281" y="1297452"/>
                  <a:pt x="773010" y="1297452"/>
                  <a:pt x="760741" y="1297452"/>
                </a:cubicBezTo>
                <a:cubicBezTo>
                  <a:pt x="760741" y="1297452"/>
                  <a:pt x="760741" y="1297452"/>
                  <a:pt x="760741" y="1256391"/>
                </a:cubicBezTo>
                <a:cubicBezTo>
                  <a:pt x="736200" y="1256393"/>
                  <a:pt x="748469" y="1297452"/>
                  <a:pt x="736200" y="1297452"/>
                </a:cubicBezTo>
                <a:lnTo>
                  <a:pt x="711659" y="1297454"/>
                </a:lnTo>
                <a:cubicBezTo>
                  <a:pt x="699388" y="1297452"/>
                  <a:pt x="699388" y="1297452"/>
                  <a:pt x="699388" y="1297452"/>
                </a:cubicBezTo>
                <a:cubicBezTo>
                  <a:pt x="711659" y="1256391"/>
                  <a:pt x="650311" y="1256391"/>
                  <a:pt x="638041" y="1256393"/>
                </a:cubicBezTo>
                <a:lnTo>
                  <a:pt x="576691" y="1256391"/>
                </a:lnTo>
                <a:cubicBezTo>
                  <a:pt x="576691" y="1215331"/>
                  <a:pt x="613501" y="1215332"/>
                  <a:pt x="638041" y="1215331"/>
                </a:cubicBezTo>
                <a:lnTo>
                  <a:pt x="650311" y="1215332"/>
                </a:lnTo>
                <a:cubicBezTo>
                  <a:pt x="650311" y="1174272"/>
                  <a:pt x="650311" y="1174272"/>
                  <a:pt x="650311" y="1174272"/>
                </a:cubicBezTo>
                <a:cubicBezTo>
                  <a:pt x="662582" y="1174269"/>
                  <a:pt x="662582" y="1174269"/>
                  <a:pt x="674850" y="1174272"/>
                </a:cubicBezTo>
                <a:cubicBezTo>
                  <a:pt x="687119" y="1174272"/>
                  <a:pt x="687119" y="1174272"/>
                  <a:pt x="687119" y="1215332"/>
                </a:cubicBezTo>
                <a:lnTo>
                  <a:pt x="707058" y="1215331"/>
                </a:lnTo>
                <a:cubicBezTo>
                  <a:pt x="708593" y="1215332"/>
                  <a:pt x="705526" y="1215332"/>
                  <a:pt x="711659" y="1215331"/>
                </a:cubicBezTo>
                <a:cubicBezTo>
                  <a:pt x="723929" y="1215331"/>
                  <a:pt x="723929" y="1215331"/>
                  <a:pt x="723929" y="1215331"/>
                </a:cubicBezTo>
                <a:cubicBezTo>
                  <a:pt x="723929" y="1215331"/>
                  <a:pt x="736200" y="1215332"/>
                  <a:pt x="736200" y="1215332"/>
                </a:cubicBezTo>
                <a:cubicBezTo>
                  <a:pt x="736200" y="1215332"/>
                  <a:pt x="711659" y="1215331"/>
                  <a:pt x="711659" y="1174272"/>
                </a:cubicBezTo>
                <a:cubicBezTo>
                  <a:pt x="748470" y="1215331"/>
                  <a:pt x="723929" y="1174269"/>
                  <a:pt x="736202" y="1174269"/>
                </a:cubicBezTo>
                <a:cubicBezTo>
                  <a:pt x="736202" y="1174269"/>
                  <a:pt x="748469" y="1174269"/>
                  <a:pt x="748469" y="1174269"/>
                </a:cubicBezTo>
                <a:cubicBezTo>
                  <a:pt x="748469" y="1174269"/>
                  <a:pt x="760741" y="1174269"/>
                  <a:pt x="760741" y="1174269"/>
                </a:cubicBezTo>
                <a:cubicBezTo>
                  <a:pt x="797550" y="1174272"/>
                  <a:pt x="785281" y="1174269"/>
                  <a:pt x="797550" y="1133208"/>
                </a:cubicBezTo>
                <a:cubicBezTo>
                  <a:pt x="797550" y="1133208"/>
                  <a:pt x="736200" y="1133208"/>
                  <a:pt x="748469" y="1133208"/>
                </a:cubicBezTo>
                <a:cubicBezTo>
                  <a:pt x="748469" y="1133208"/>
                  <a:pt x="736200" y="1133208"/>
                  <a:pt x="736200" y="1133208"/>
                </a:cubicBezTo>
                <a:cubicBezTo>
                  <a:pt x="748469" y="1133208"/>
                  <a:pt x="748468" y="1092147"/>
                  <a:pt x="760741" y="1092147"/>
                </a:cubicBezTo>
                <a:cubicBezTo>
                  <a:pt x="773010" y="1051085"/>
                  <a:pt x="785281" y="1051086"/>
                  <a:pt x="797550" y="1051086"/>
                </a:cubicBezTo>
                <a:cubicBezTo>
                  <a:pt x="797550" y="1051086"/>
                  <a:pt x="699388" y="1010026"/>
                  <a:pt x="723929" y="1010026"/>
                </a:cubicBezTo>
                <a:cubicBezTo>
                  <a:pt x="723929" y="1010026"/>
                  <a:pt x="723929" y="1010026"/>
                  <a:pt x="723929" y="968962"/>
                </a:cubicBezTo>
                <a:cubicBezTo>
                  <a:pt x="723929" y="968962"/>
                  <a:pt x="711659" y="968961"/>
                  <a:pt x="702458" y="968962"/>
                </a:cubicBezTo>
                <a:lnTo>
                  <a:pt x="699388" y="968962"/>
                </a:lnTo>
                <a:lnTo>
                  <a:pt x="692871" y="968962"/>
                </a:lnTo>
                <a:lnTo>
                  <a:pt x="650311" y="968961"/>
                </a:lnTo>
                <a:cubicBezTo>
                  <a:pt x="638041" y="968962"/>
                  <a:pt x="638041" y="968962"/>
                  <a:pt x="638041" y="968962"/>
                </a:cubicBezTo>
                <a:cubicBezTo>
                  <a:pt x="638041" y="1010026"/>
                  <a:pt x="601230" y="1010026"/>
                  <a:pt x="576691" y="1010023"/>
                </a:cubicBezTo>
                <a:lnTo>
                  <a:pt x="564420" y="1010026"/>
                </a:lnTo>
                <a:cubicBezTo>
                  <a:pt x="576691" y="968961"/>
                  <a:pt x="588959" y="1010023"/>
                  <a:pt x="601230" y="968961"/>
                </a:cubicBezTo>
                <a:cubicBezTo>
                  <a:pt x="601230" y="968961"/>
                  <a:pt x="613501" y="968962"/>
                  <a:pt x="613501" y="968962"/>
                </a:cubicBezTo>
                <a:cubicBezTo>
                  <a:pt x="613501" y="968962"/>
                  <a:pt x="613501" y="968962"/>
                  <a:pt x="625771" y="968961"/>
                </a:cubicBezTo>
                <a:cubicBezTo>
                  <a:pt x="613503" y="927899"/>
                  <a:pt x="613503" y="927899"/>
                  <a:pt x="625769" y="927899"/>
                </a:cubicBezTo>
                <a:cubicBezTo>
                  <a:pt x="638041" y="927899"/>
                  <a:pt x="650311" y="927901"/>
                  <a:pt x="674850" y="927899"/>
                </a:cubicBezTo>
                <a:cubicBezTo>
                  <a:pt x="711659" y="886839"/>
                  <a:pt x="687119" y="886840"/>
                  <a:pt x="699387" y="886839"/>
                </a:cubicBezTo>
                <a:cubicBezTo>
                  <a:pt x="748469" y="886840"/>
                  <a:pt x="711659" y="886839"/>
                  <a:pt x="748469" y="886840"/>
                </a:cubicBezTo>
                <a:cubicBezTo>
                  <a:pt x="785281" y="886839"/>
                  <a:pt x="785281" y="886839"/>
                  <a:pt x="797550" y="886840"/>
                </a:cubicBezTo>
                <a:cubicBezTo>
                  <a:pt x="822091" y="886840"/>
                  <a:pt x="871168" y="845780"/>
                  <a:pt x="883438" y="845778"/>
                </a:cubicBezTo>
                <a:cubicBezTo>
                  <a:pt x="883438" y="845778"/>
                  <a:pt x="877304" y="845778"/>
                  <a:pt x="872702" y="845778"/>
                </a:cubicBezTo>
                <a:lnTo>
                  <a:pt x="871168" y="845778"/>
                </a:lnTo>
                <a:lnTo>
                  <a:pt x="875002" y="822041"/>
                </a:lnTo>
                <a:cubicBezTo>
                  <a:pt x="881904" y="804718"/>
                  <a:pt x="895709" y="804716"/>
                  <a:pt x="895709" y="804716"/>
                </a:cubicBezTo>
                <a:cubicBezTo>
                  <a:pt x="858899" y="804719"/>
                  <a:pt x="809818" y="804719"/>
                  <a:pt x="834360" y="845780"/>
                </a:cubicBezTo>
                <a:cubicBezTo>
                  <a:pt x="785281" y="845778"/>
                  <a:pt x="748469" y="845780"/>
                  <a:pt x="699388" y="845780"/>
                </a:cubicBezTo>
                <a:cubicBezTo>
                  <a:pt x="650311" y="845778"/>
                  <a:pt x="625769" y="845780"/>
                  <a:pt x="576691" y="845778"/>
                </a:cubicBezTo>
                <a:lnTo>
                  <a:pt x="564420" y="845780"/>
                </a:lnTo>
                <a:lnTo>
                  <a:pt x="561352" y="845778"/>
                </a:lnTo>
                <a:lnTo>
                  <a:pt x="539879" y="845780"/>
                </a:lnTo>
                <a:cubicBezTo>
                  <a:pt x="515339" y="845780"/>
                  <a:pt x="503070" y="845778"/>
                  <a:pt x="490800" y="845780"/>
                </a:cubicBezTo>
                <a:cubicBezTo>
                  <a:pt x="472394" y="845780"/>
                  <a:pt x="466260" y="845780"/>
                  <a:pt x="460124" y="845780"/>
                </a:cubicBezTo>
                <a:lnTo>
                  <a:pt x="453992" y="845780"/>
                </a:lnTo>
                <a:lnTo>
                  <a:pt x="441719" y="845780"/>
                </a:lnTo>
                <a:lnTo>
                  <a:pt x="429450" y="845778"/>
                </a:lnTo>
                <a:lnTo>
                  <a:pt x="380371" y="845780"/>
                </a:lnTo>
                <a:cubicBezTo>
                  <a:pt x="368101" y="845780"/>
                  <a:pt x="355832" y="845780"/>
                  <a:pt x="331293" y="845780"/>
                </a:cubicBezTo>
                <a:cubicBezTo>
                  <a:pt x="269942" y="845778"/>
                  <a:pt x="319020" y="886839"/>
                  <a:pt x="306750" y="886840"/>
                </a:cubicBezTo>
                <a:lnTo>
                  <a:pt x="272625" y="886840"/>
                </a:lnTo>
                <a:cubicBezTo>
                  <a:pt x="273774" y="886839"/>
                  <a:pt x="271474" y="886839"/>
                  <a:pt x="266875" y="886840"/>
                </a:cubicBezTo>
                <a:lnTo>
                  <a:pt x="257672" y="886839"/>
                </a:lnTo>
                <a:lnTo>
                  <a:pt x="220862" y="886840"/>
                </a:lnTo>
                <a:cubicBezTo>
                  <a:pt x="220862" y="845778"/>
                  <a:pt x="220862" y="845778"/>
                  <a:pt x="233131" y="845778"/>
                </a:cubicBezTo>
                <a:cubicBezTo>
                  <a:pt x="220862" y="845778"/>
                  <a:pt x="220862" y="845778"/>
                  <a:pt x="208592" y="845780"/>
                </a:cubicBezTo>
                <a:cubicBezTo>
                  <a:pt x="208592" y="845780"/>
                  <a:pt x="196323" y="845778"/>
                  <a:pt x="196323" y="845778"/>
                </a:cubicBezTo>
                <a:cubicBezTo>
                  <a:pt x="184050" y="845780"/>
                  <a:pt x="184050" y="845780"/>
                  <a:pt x="147243" y="845780"/>
                </a:cubicBezTo>
                <a:cubicBezTo>
                  <a:pt x="110432" y="845780"/>
                  <a:pt x="85893" y="804716"/>
                  <a:pt x="196321" y="804719"/>
                </a:cubicBezTo>
                <a:cubicBezTo>
                  <a:pt x="208592" y="804719"/>
                  <a:pt x="220862" y="804716"/>
                  <a:pt x="233131" y="804719"/>
                </a:cubicBezTo>
                <a:cubicBezTo>
                  <a:pt x="245399" y="804716"/>
                  <a:pt x="257669" y="804719"/>
                  <a:pt x="306750" y="804719"/>
                </a:cubicBezTo>
                <a:cubicBezTo>
                  <a:pt x="343561" y="804716"/>
                  <a:pt x="355832" y="804719"/>
                  <a:pt x="392641" y="804716"/>
                </a:cubicBezTo>
                <a:cubicBezTo>
                  <a:pt x="429450" y="804716"/>
                  <a:pt x="453992" y="804719"/>
                  <a:pt x="466260" y="763654"/>
                </a:cubicBezTo>
                <a:cubicBezTo>
                  <a:pt x="539879" y="763654"/>
                  <a:pt x="527610" y="763655"/>
                  <a:pt x="564420" y="763654"/>
                </a:cubicBezTo>
                <a:cubicBezTo>
                  <a:pt x="576691" y="763655"/>
                  <a:pt x="625769" y="763655"/>
                  <a:pt x="638041" y="763654"/>
                </a:cubicBezTo>
                <a:cubicBezTo>
                  <a:pt x="650311" y="763655"/>
                  <a:pt x="650311" y="763655"/>
                  <a:pt x="674850" y="763655"/>
                </a:cubicBezTo>
                <a:cubicBezTo>
                  <a:pt x="665648" y="763654"/>
                  <a:pt x="732367" y="763654"/>
                  <a:pt x="755949" y="763654"/>
                </a:cubicBezTo>
                <a:lnTo>
                  <a:pt x="760741" y="763654"/>
                </a:lnTo>
                <a:cubicBezTo>
                  <a:pt x="797550" y="763655"/>
                  <a:pt x="809818" y="763655"/>
                  <a:pt x="858899" y="763655"/>
                </a:cubicBezTo>
                <a:cubicBezTo>
                  <a:pt x="871168" y="763654"/>
                  <a:pt x="932519" y="763655"/>
                  <a:pt x="944790" y="763654"/>
                </a:cubicBezTo>
                <a:cubicBezTo>
                  <a:pt x="920250" y="763655"/>
                  <a:pt x="957059" y="763655"/>
                  <a:pt x="981598" y="804716"/>
                </a:cubicBezTo>
                <a:cubicBezTo>
                  <a:pt x="1030676" y="763654"/>
                  <a:pt x="981598" y="763655"/>
                  <a:pt x="981598" y="763655"/>
                </a:cubicBezTo>
                <a:cubicBezTo>
                  <a:pt x="981598" y="763655"/>
                  <a:pt x="1006140" y="763654"/>
                  <a:pt x="1030676" y="763654"/>
                </a:cubicBezTo>
                <a:cubicBezTo>
                  <a:pt x="1079758" y="763655"/>
                  <a:pt x="1104299" y="722593"/>
                  <a:pt x="1116568" y="722593"/>
                </a:cubicBezTo>
                <a:lnTo>
                  <a:pt x="1141109" y="722595"/>
                </a:lnTo>
                <a:lnTo>
                  <a:pt x="1180983" y="722593"/>
                </a:lnTo>
                <a:cubicBezTo>
                  <a:pt x="1190188" y="722593"/>
                  <a:pt x="1190188" y="722593"/>
                  <a:pt x="1190188" y="722593"/>
                </a:cubicBezTo>
                <a:cubicBezTo>
                  <a:pt x="1165648" y="722593"/>
                  <a:pt x="1141109" y="681534"/>
                  <a:pt x="1141109" y="722595"/>
                </a:cubicBezTo>
                <a:cubicBezTo>
                  <a:pt x="1128838" y="722595"/>
                  <a:pt x="1141109" y="681534"/>
                  <a:pt x="1116568" y="681534"/>
                </a:cubicBezTo>
                <a:lnTo>
                  <a:pt x="1092028" y="681534"/>
                </a:lnTo>
                <a:cubicBezTo>
                  <a:pt x="1079760" y="681534"/>
                  <a:pt x="1079760" y="681534"/>
                  <a:pt x="1079760" y="681534"/>
                </a:cubicBezTo>
                <a:cubicBezTo>
                  <a:pt x="1079760" y="722593"/>
                  <a:pt x="1079760" y="722593"/>
                  <a:pt x="1092030" y="722595"/>
                </a:cubicBezTo>
                <a:cubicBezTo>
                  <a:pt x="1042949" y="722595"/>
                  <a:pt x="1030676" y="722595"/>
                  <a:pt x="969329" y="722595"/>
                </a:cubicBezTo>
                <a:cubicBezTo>
                  <a:pt x="944790" y="722595"/>
                  <a:pt x="944790" y="722595"/>
                  <a:pt x="907980" y="681534"/>
                </a:cubicBezTo>
                <a:cubicBezTo>
                  <a:pt x="895709" y="722595"/>
                  <a:pt x="871168" y="722595"/>
                  <a:pt x="858899" y="722593"/>
                </a:cubicBezTo>
                <a:cubicBezTo>
                  <a:pt x="834359" y="722593"/>
                  <a:pt x="785281" y="722593"/>
                  <a:pt x="748469" y="722595"/>
                </a:cubicBezTo>
                <a:cubicBezTo>
                  <a:pt x="748469" y="681532"/>
                  <a:pt x="760741" y="681534"/>
                  <a:pt x="797550" y="681532"/>
                </a:cubicBezTo>
                <a:cubicBezTo>
                  <a:pt x="815955" y="681533"/>
                  <a:pt x="819022" y="681533"/>
                  <a:pt x="819022" y="681534"/>
                </a:cubicBezTo>
                <a:lnTo>
                  <a:pt x="822091" y="681534"/>
                </a:lnTo>
                <a:cubicBezTo>
                  <a:pt x="822091" y="681534"/>
                  <a:pt x="822091" y="681534"/>
                  <a:pt x="834360" y="681534"/>
                </a:cubicBezTo>
                <a:cubicBezTo>
                  <a:pt x="846630" y="681532"/>
                  <a:pt x="846630" y="681532"/>
                  <a:pt x="846630" y="681532"/>
                </a:cubicBezTo>
                <a:cubicBezTo>
                  <a:pt x="858899" y="681534"/>
                  <a:pt x="858899" y="681534"/>
                  <a:pt x="858899" y="681534"/>
                </a:cubicBezTo>
                <a:cubicBezTo>
                  <a:pt x="907980" y="681534"/>
                  <a:pt x="883438" y="640473"/>
                  <a:pt x="846630" y="640473"/>
                </a:cubicBezTo>
                <a:cubicBezTo>
                  <a:pt x="871168" y="640471"/>
                  <a:pt x="883438" y="640473"/>
                  <a:pt x="871168" y="599412"/>
                </a:cubicBezTo>
                <a:cubicBezTo>
                  <a:pt x="871168" y="599412"/>
                  <a:pt x="858899" y="599411"/>
                  <a:pt x="858899" y="599411"/>
                </a:cubicBezTo>
                <a:cubicBezTo>
                  <a:pt x="846630" y="640473"/>
                  <a:pt x="846630" y="640473"/>
                  <a:pt x="846630" y="640473"/>
                </a:cubicBezTo>
                <a:cubicBezTo>
                  <a:pt x="846630" y="640473"/>
                  <a:pt x="834359" y="640473"/>
                  <a:pt x="834359" y="640473"/>
                </a:cubicBezTo>
                <a:cubicBezTo>
                  <a:pt x="822091" y="640473"/>
                  <a:pt x="822091" y="640473"/>
                  <a:pt x="822091" y="640473"/>
                </a:cubicBezTo>
                <a:cubicBezTo>
                  <a:pt x="822091" y="640473"/>
                  <a:pt x="834360" y="599411"/>
                  <a:pt x="834360" y="599411"/>
                </a:cubicBezTo>
                <a:cubicBezTo>
                  <a:pt x="834360" y="599411"/>
                  <a:pt x="822091" y="599411"/>
                  <a:pt x="809820" y="599411"/>
                </a:cubicBezTo>
                <a:cubicBezTo>
                  <a:pt x="773010" y="599412"/>
                  <a:pt x="797550" y="599412"/>
                  <a:pt x="785281" y="640471"/>
                </a:cubicBezTo>
                <a:cubicBezTo>
                  <a:pt x="785281" y="640471"/>
                  <a:pt x="785281" y="640471"/>
                  <a:pt x="773010" y="640473"/>
                </a:cubicBezTo>
                <a:cubicBezTo>
                  <a:pt x="773010" y="640473"/>
                  <a:pt x="773010" y="640473"/>
                  <a:pt x="760741" y="640471"/>
                </a:cubicBezTo>
                <a:cubicBezTo>
                  <a:pt x="760741" y="599412"/>
                  <a:pt x="736200" y="599411"/>
                  <a:pt x="723929" y="599412"/>
                </a:cubicBezTo>
                <a:lnTo>
                  <a:pt x="713192" y="599412"/>
                </a:lnTo>
                <a:lnTo>
                  <a:pt x="679451" y="599411"/>
                </a:lnTo>
                <a:cubicBezTo>
                  <a:pt x="681750" y="599412"/>
                  <a:pt x="680985" y="599412"/>
                  <a:pt x="674850" y="599412"/>
                </a:cubicBezTo>
                <a:lnTo>
                  <a:pt x="665645" y="599412"/>
                </a:lnTo>
                <a:lnTo>
                  <a:pt x="650309" y="599412"/>
                </a:lnTo>
                <a:cubicBezTo>
                  <a:pt x="650309" y="599412"/>
                  <a:pt x="638041" y="599412"/>
                  <a:pt x="638041" y="599412"/>
                </a:cubicBezTo>
                <a:cubicBezTo>
                  <a:pt x="625769" y="599412"/>
                  <a:pt x="625769" y="599412"/>
                  <a:pt x="625769" y="599412"/>
                </a:cubicBezTo>
                <a:cubicBezTo>
                  <a:pt x="625769" y="599412"/>
                  <a:pt x="613501" y="599412"/>
                  <a:pt x="613501" y="599412"/>
                </a:cubicBezTo>
                <a:cubicBezTo>
                  <a:pt x="601230" y="599411"/>
                  <a:pt x="576691" y="599411"/>
                  <a:pt x="576691" y="599411"/>
                </a:cubicBezTo>
                <a:cubicBezTo>
                  <a:pt x="564420" y="599412"/>
                  <a:pt x="564420" y="599412"/>
                  <a:pt x="564420" y="558349"/>
                </a:cubicBezTo>
                <a:cubicBezTo>
                  <a:pt x="552150" y="558347"/>
                  <a:pt x="552150" y="558347"/>
                  <a:pt x="552150" y="558347"/>
                </a:cubicBezTo>
                <a:lnTo>
                  <a:pt x="539879" y="558349"/>
                </a:lnTo>
                <a:cubicBezTo>
                  <a:pt x="527610" y="558347"/>
                  <a:pt x="539879" y="558349"/>
                  <a:pt x="527610" y="517286"/>
                </a:cubicBezTo>
                <a:cubicBezTo>
                  <a:pt x="515341" y="517286"/>
                  <a:pt x="515341" y="517286"/>
                  <a:pt x="503068" y="517288"/>
                </a:cubicBezTo>
                <a:cubicBezTo>
                  <a:pt x="503068" y="517288"/>
                  <a:pt x="490800" y="517286"/>
                  <a:pt x="490800" y="517286"/>
                </a:cubicBezTo>
                <a:cubicBezTo>
                  <a:pt x="441719" y="517286"/>
                  <a:pt x="453992" y="558349"/>
                  <a:pt x="490800" y="558349"/>
                </a:cubicBezTo>
                <a:lnTo>
                  <a:pt x="478531" y="558347"/>
                </a:lnTo>
                <a:lnTo>
                  <a:pt x="466260" y="558349"/>
                </a:lnTo>
                <a:cubicBezTo>
                  <a:pt x="466260" y="558349"/>
                  <a:pt x="466260" y="558349"/>
                  <a:pt x="453992" y="558349"/>
                </a:cubicBezTo>
                <a:cubicBezTo>
                  <a:pt x="453992" y="558349"/>
                  <a:pt x="453992" y="558349"/>
                  <a:pt x="441719" y="558349"/>
                </a:cubicBezTo>
                <a:lnTo>
                  <a:pt x="437119" y="558349"/>
                </a:lnTo>
                <a:lnTo>
                  <a:pt x="429450" y="558347"/>
                </a:lnTo>
                <a:lnTo>
                  <a:pt x="417180" y="558349"/>
                </a:lnTo>
                <a:lnTo>
                  <a:pt x="404913" y="558349"/>
                </a:lnTo>
                <a:cubicBezTo>
                  <a:pt x="404913" y="558349"/>
                  <a:pt x="404913" y="517288"/>
                  <a:pt x="380371" y="517288"/>
                </a:cubicBezTo>
                <a:cubicBezTo>
                  <a:pt x="404913" y="517288"/>
                  <a:pt x="404913" y="517288"/>
                  <a:pt x="404913" y="517288"/>
                </a:cubicBezTo>
                <a:cubicBezTo>
                  <a:pt x="466260" y="517286"/>
                  <a:pt x="441719" y="517286"/>
                  <a:pt x="453992" y="476225"/>
                </a:cubicBezTo>
                <a:lnTo>
                  <a:pt x="441719" y="476225"/>
                </a:lnTo>
                <a:cubicBezTo>
                  <a:pt x="441719" y="476225"/>
                  <a:pt x="441719" y="476225"/>
                  <a:pt x="429450" y="476227"/>
                </a:cubicBezTo>
                <a:lnTo>
                  <a:pt x="417180" y="476227"/>
                </a:lnTo>
                <a:cubicBezTo>
                  <a:pt x="429450" y="435165"/>
                  <a:pt x="453992" y="435166"/>
                  <a:pt x="441719" y="435166"/>
                </a:cubicBezTo>
                <a:cubicBezTo>
                  <a:pt x="441719" y="435166"/>
                  <a:pt x="429450" y="435165"/>
                  <a:pt x="417180" y="435166"/>
                </a:cubicBezTo>
                <a:cubicBezTo>
                  <a:pt x="429450" y="435165"/>
                  <a:pt x="429450" y="435165"/>
                  <a:pt x="441719" y="394104"/>
                </a:cubicBezTo>
                <a:lnTo>
                  <a:pt x="503070" y="394101"/>
                </a:lnTo>
                <a:cubicBezTo>
                  <a:pt x="515341" y="394101"/>
                  <a:pt x="515341" y="394101"/>
                  <a:pt x="515341" y="394101"/>
                </a:cubicBezTo>
                <a:lnTo>
                  <a:pt x="527610" y="394101"/>
                </a:lnTo>
                <a:cubicBezTo>
                  <a:pt x="527610" y="394101"/>
                  <a:pt x="527610" y="435165"/>
                  <a:pt x="539878" y="394104"/>
                </a:cubicBezTo>
                <a:cubicBezTo>
                  <a:pt x="552150" y="435165"/>
                  <a:pt x="539879" y="435166"/>
                  <a:pt x="539879" y="435166"/>
                </a:cubicBezTo>
                <a:lnTo>
                  <a:pt x="564420" y="435166"/>
                </a:lnTo>
                <a:lnTo>
                  <a:pt x="576691" y="435165"/>
                </a:lnTo>
                <a:cubicBezTo>
                  <a:pt x="588959" y="435166"/>
                  <a:pt x="588959" y="435166"/>
                  <a:pt x="601230" y="435165"/>
                </a:cubicBezTo>
                <a:cubicBezTo>
                  <a:pt x="601230" y="435165"/>
                  <a:pt x="613499" y="435166"/>
                  <a:pt x="625769" y="394101"/>
                </a:cubicBezTo>
                <a:cubicBezTo>
                  <a:pt x="650311" y="394104"/>
                  <a:pt x="650311" y="435165"/>
                  <a:pt x="638041" y="435166"/>
                </a:cubicBezTo>
                <a:cubicBezTo>
                  <a:pt x="638041" y="435166"/>
                  <a:pt x="638041" y="435166"/>
                  <a:pt x="650311" y="435165"/>
                </a:cubicBezTo>
                <a:cubicBezTo>
                  <a:pt x="650311" y="435165"/>
                  <a:pt x="650311" y="435165"/>
                  <a:pt x="662582" y="435166"/>
                </a:cubicBezTo>
                <a:cubicBezTo>
                  <a:pt x="674850" y="435165"/>
                  <a:pt x="711659" y="435165"/>
                  <a:pt x="748468" y="435166"/>
                </a:cubicBezTo>
                <a:lnTo>
                  <a:pt x="751921" y="435166"/>
                </a:lnTo>
                <a:lnTo>
                  <a:pt x="753431" y="435166"/>
                </a:lnTo>
                <a:lnTo>
                  <a:pt x="754605" y="435166"/>
                </a:lnTo>
                <a:lnTo>
                  <a:pt x="757287" y="435166"/>
                </a:lnTo>
                <a:lnTo>
                  <a:pt x="760741" y="435166"/>
                </a:lnTo>
                <a:cubicBezTo>
                  <a:pt x="760741" y="435166"/>
                  <a:pt x="760741" y="435166"/>
                  <a:pt x="773010" y="435165"/>
                </a:cubicBezTo>
                <a:cubicBezTo>
                  <a:pt x="785278" y="435165"/>
                  <a:pt x="797550" y="435165"/>
                  <a:pt x="822091" y="394104"/>
                </a:cubicBezTo>
                <a:lnTo>
                  <a:pt x="809820" y="394104"/>
                </a:lnTo>
                <a:cubicBezTo>
                  <a:pt x="809820" y="394104"/>
                  <a:pt x="797550" y="353042"/>
                  <a:pt x="797550" y="353042"/>
                </a:cubicBezTo>
                <a:cubicBezTo>
                  <a:pt x="797550" y="353042"/>
                  <a:pt x="797550" y="353042"/>
                  <a:pt x="785281" y="353040"/>
                </a:cubicBezTo>
                <a:cubicBezTo>
                  <a:pt x="797550" y="353042"/>
                  <a:pt x="760741" y="353040"/>
                  <a:pt x="748469" y="353042"/>
                </a:cubicBezTo>
                <a:cubicBezTo>
                  <a:pt x="748469" y="353042"/>
                  <a:pt x="748469" y="394101"/>
                  <a:pt x="748469" y="394101"/>
                </a:cubicBezTo>
                <a:cubicBezTo>
                  <a:pt x="748469" y="394101"/>
                  <a:pt x="736200" y="394104"/>
                  <a:pt x="723929" y="394101"/>
                </a:cubicBezTo>
                <a:cubicBezTo>
                  <a:pt x="723929" y="394101"/>
                  <a:pt x="723929" y="353042"/>
                  <a:pt x="723929" y="353042"/>
                </a:cubicBezTo>
                <a:lnTo>
                  <a:pt x="736200" y="353040"/>
                </a:lnTo>
                <a:cubicBezTo>
                  <a:pt x="785281" y="353040"/>
                  <a:pt x="773010" y="311981"/>
                  <a:pt x="773010" y="311981"/>
                </a:cubicBezTo>
                <a:cubicBezTo>
                  <a:pt x="785281" y="311980"/>
                  <a:pt x="785281" y="270921"/>
                  <a:pt x="785281" y="270921"/>
                </a:cubicBezTo>
                <a:cubicBezTo>
                  <a:pt x="797550" y="270919"/>
                  <a:pt x="797550" y="270919"/>
                  <a:pt x="797550" y="270919"/>
                </a:cubicBezTo>
                <a:cubicBezTo>
                  <a:pt x="797550" y="270919"/>
                  <a:pt x="797550" y="311980"/>
                  <a:pt x="785281" y="311980"/>
                </a:cubicBezTo>
                <a:cubicBezTo>
                  <a:pt x="797550" y="311980"/>
                  <a:pt x="797550" y="311980"/>
                  <a:pt x="797550" y="311980"/>
                </a:cubicBezTo>
                <a:cubicBezTo>
                  <a:pt x="822091" y="311980"/>
                  <a:pt x="834360" y="311981"/>
                  <a:pt x="834360" y="311981"/>
                </a:cubicBezTo>
                <a:lnTo>
                  <a:pt x="846630" y="311980"/>
                </a:lnTo>
                <a:cubicBezTo>
                  <a:pt x="858899" y="311980"/>
                  <a:pt x="858899" y="311980"/>
                  <a:pt x="858899" y="311980"/>
                </a:cubicBezTo>
                <a:lnTo>
                  <a:pt x="883438" y="311980"/>
                </a:lnTo>
                <a:cubicBezTo>
                  <a:pt x="883438" y="311980"/>
                  <a:pt x="895709" y="311981"/>
                  <a:pt x="895709" y="311981"/>
                </a:cubicBezTo>
                <a:cubicBezTo>
                  <a:pt x="907980" y="311980"/>
                  <a:pt x="944790" y="270919"/>
                  <a:pt x="895709" y="270919"/>
                </a:cubicBezTo>
                <a:lnTo>
                  <a:pt x="907980" y="270921"/>
                </a:lnTo>
                <a:cubicBezTo>
                  <a:pt x="920250" y="270919"/>
                  <a:pt x="920250" y="270919"/>
                  <a:pt x="957059" y="270921"/>
                </a:cubicBezTo>
                <a:cubicBezTo>
                  <a:pt x="969329" y="270921"/>
                  <a:pt x="969329" y="270921"/>
                  <a:pt x="969329" y="270921"/>
                </a:cubicBezTo>
                <a:cubicBezTo>
                  <a:pt x="969329" y="270921"/>
                  <a:pt x="981598" y="270919"/>
                  <a:pt x="981598" y="270919"/>
                </a:cubicBezTo>
                <a:cubicBezTo>
                  <a:pt x="1006140" y="270921"/>
                  <a:pt x="981598" y="270919"/>
                  <a:pt x="1006140" y="270921"/>
                </a:cubicBezTo>
                <a:cubicBezTo>
                  <a:pt x="1006140" y="270921"/>
                  <a:pt x="1006140" y="229858"/>
                  <a:pt x="1006140" y="229858"/>
                </a:cubicBezTo>
                <a:cubicBezTo>
                  <a:pt x="1006140" y="229858"/>
                  <a:pt x="1006140" y="229858"/>
                  <a:pt x="1018410" y="229860"/>
                </a:cubicBezTo>
                <a:cubicBezTo>
                  <a:pt x="1030676" y="229858"/>
                  <a:pt x="1030676" y="229858"/>
                  <a:pt x="1030676" y="229858"/>
                </a:cubicBezTo>
                <a:cubicBezTo>
                  <a:pt x="1042949" y="229858"/>
                  <a:pt x="1042949" y="229858"/>
                  <a:pt x="1042949" y="229858"/>
                </a:cubicBezTo>
                <a:cubicBezTo>
                  <a:pt x="1042949" y="270921"/>
                  <a:pt x="1042949" y="270921"/>
                  <a:pt x="1042949" y="270921"/>
                </a:cubicBezTo>
                <a:cubicBezTo>
                  <a:pt x="1055218" y="270919"/>
                  <a:pt x="1079760" y="270921"/>
                  <a:pt x="1079760" y="270921"/>
                </a:cubicBezTo>
                <a:cubicBezTo>
                  <a:pt x="1092030" y="270921"/>
                  <a:pt x="1116568" y="270921"/>
                  <a:pt x="1141109" y="270921"/>
                </a:cubicBezTo>
                <a:cubicBezTo>
                  <a:pt x="1153378" y="270919"/>
                  <a:pt x="1153378" y="270919"/>
                  <a:pt x="1165648" y="229858"/>
                </a:cubicBezTo>
                <a:cubicBezTo>
                  <a:pt x="1177919" y="229860"/>
                  <a:pt x="1177919" y="229860"/>
                  <a:pt x="1190188" y="270921"/>
                </a:cubicBezTo>
                <a:cubicBezTo>
                  <a:pt x="1214729" y="229858"/>
                  <a:pt x="1177919" y="229860"/>
                  <a:pt x="1202459" y="229860"/>
                </a:cubicBezTo>
                <a:cubicBezTo>
                  <a:pt x="1202459" y="229860"/>
                  <a:pt x="1214729" y="229858"/>
                  <a:pt x="1214729" y="229858"/>
                </a:cubicBezTo>
                <a:cubicBezTo>
                  <a:pt x="1226998" y="229860"/>
                  <a:pt x="1226998" y="229860"/>
                  <a:pt x="1226998" y="229860"/>
                </a:cubicBezTo>
                <a:cubicBezTo>
                  <a:pt x="1226998" y="229860"/>
                  <a:pt x="1239269" y="229858"/>
                  <a:pt x="1251539" y="229860"/>
                </a:cubicBezTo>
                <a:lnTo>
                  <a:pt x="1288349" y="229858"/>
                </a:lnTo>
                <a:cubicBezTo>
                  <a:pt x="1288349" y="229858"/>
                  <a:pt x="1300618" y="229858"/>
                  <a:pt x="1300618" y="229858"/>
                </a:cubicBezTo>
                <a:cubicBezTo>
                  <a:pt x="1300618" y="229858"/>
                  <a:pt x="1312885" y="229860"/>
                  <a:pt x="1312885" y="229860"/>
                </a:cubicBezTo>
                <a:lnTo>
                  <a:pt x="1349699" y="229860"/>
                </a:lnTo>
                <a:cubicBezTo>
                  <a:pt x="1349699" y="229860"/>
                  <a:pt x="1398778" y="188798"/>
                  <a:pt x="1398778" y="188798"/>
                </a:cubicBezTo>
                <a:lnTo>
                  <a:pt x="1423317" y="188798"/>
                </a:lnTo>
                <a:lnTo>
                  <a:pt x="1435588" y="188795"/>
                </a:lnTo>
                <a:cubicBezTo>
                  <a:pt x="1411046" y="188798"/>
                  <a:pt x="1398778" y="188798"/>
                  <a:pt x="1411048" y="147734"/>
                </a:cubicBezTo>
                <a:cubicBezTo>
                  <a:pt x="1423317" y="147736"/>
                  <a:pt x="1423317" y="188798"/>
                  <a:pt x="1423317" y="147736"/>
                </a:cubicBezTo>
                <a:cubicBezTo>
                  <a:pt x="1435588" y="147734"/>
                  <a:pt x="1435588" y="147734"/>
                  <a:pt x="1435588" y="147734"/>
                </a:cubicBezTo>
                <a:cubicBezTo>
                  <a:pt x="1447861" y="147734"/>
                  <a:pt x="1447861" y="147734"/>
                  <a:pt x="1447861" y="147734"/>
                </a:cubicBezTo>
                <a:cubicBezTo>
                  <a:pt x="1460129" y="147736"/>
                  <a:pt x="1460129" y="147736"/>
                  <a:pt x="1472400" y="147734"/>
                </a:cubicBezTo>
                <a:cubicBezTo>
                  <a:pt x="1472400" y="147734"/>
                  <a:pt x="1466263" y="147734"/>
                  <a:pt x="1464729" y="142601"/>
                </a:cubicBezTo>
                <a:lnTo>
                  <a:pt x="1477329" y="119900"/>
                </a:lnTo>
                <a:lnTo>
                  <a:pt x="1426718" y="119902"/>
                </a:lnTo>
                <a:cubicBezTo>
                  <a:pt x="1389910" y="119900"/>
                  <a:pt x="1402179" y="119902"/>
                  <a:pt x="1328561" y="119900"/>
                </a:cubicBezTo>
                <a:cubicBezTo>
                  <a:pt x="1316290" y="78841"/>
                  <a:pt x="1291751" y="78841"/>
                  <a:pt x="1254938" y="78839"/>
                </a:cubicBezTo>
                <a:cubicBezTo>
                  <a:pt x="1218131" y="78839"/>
                  <a:pt x="1205860" y="78839"/>
                  <a:pt x="1169047" y="78841"/>
                </a:cubicBezTo>
                <a:cubicBezTo>
                  <a:pt x="1119969" y="78841"/>
                  <a:pt x="1107698" y="78839"/>
                  <a:pt x="1095430" y="78839"/>
                </a:cubicBezTo>
                <a:cubicBezTo>
                  <a:pt x="1083157" y="78839"/>
                  <a:pt x="1070890" y="78841"/>
                  <a:pt x="1058620" y="78841"/>
                </a:cubicBezTo>
                <a:cubicBezTo>
                  <a:pt x="948191" y="78839"/>
                  <a:pt x="972731" y="37780"/>
                  <a:pt x="1009543" y="37779"/>
                </a:cubicBezTo>
                <a:cubicBezTo>
                  <a:pt x="1046351" y="37779"/>
                  <a:pt x="1046351" y="37779"/>
                  <a:pt x="1058620" y="37780"/>
                </a:cubicBezTo>
                <a:cubicBezTo>
                  <a:pt x="1058620" y="37780"/>
                  <a:pt x="1070890" y="37779"/>
                  <a:pt x="1070890" y="37779"/>
                </a:cubicBezTo>
                <a:cubicBezTo>
                  <a:pt x="1083157" y="37779"/>
                  <a:pt x="1083157" y="37779"/>
                  <a:pt x="1095430" y="37780"/>
                </a:cubicBezTo>
                <a:cubicBezTo>
                  <a:pt x="1086227" y="37779"/>
                  <a:pt x="1083924" y="37779"/>
                  <a:pt x="1083349" y="204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135">
                <a:latin typeface="Montserrat" panose="02000505000000020004" pitchFamily="50" charset="0"/>
              </a:defRPr>
            </a:lvl1pPr>
          </a:lstStyle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"/>
          <p:cNvSpPr>
            <a:spLocks noGrp="1" noChangeAspect="1"/>
          </p:cNvSpPr>
          <p:nvPr>
            <p:ph type="pic" sz="quarter" idx="14"/>
          </p:nvPr>
        </p:nvSpPr>
        <p:spPr>
          <a:xfrm>
            <a:off x="5439508" y="1"/>
            <a:ext cx="6752494" cy="6858000"/>
          </a:xfrm>
          <a:custGeom>
            <a:avLst/>
            <a:gdLst>
              <a:gd name="connsiteX0" fmla="*/ 397285 w 7807923"/>
              <a:gd name="connsiteY0" fmla="*/ 9617361 h 10287000"/>
              <a:gd name="connsiteX1" fmla="*/ 404297 w 7807923"/>
              <a:gd name="connsiteY1" fmla="*/ 9632566 h 10287000"/>
              <a:gd name="connsiteX2" fmla="*/ 402446 w 7807923"/>
              <a:gd name="connsiteY2" fmla="*/ 9657157 h 10287000"/>
              <a:gd name="connsiteX3" fmla="*/ 434315 w 7807923"/>
              <a:gd name="connsiteY3" fmla="*/ 9673284 h 10287000"/>
              <a:gd name="connsiteX4" fmla="*/ 436208 w 7807923"/>
              <a:gd name="connsiteY4" fmla="*/ 9696933 h 10287000"/>
              <a:gd name="connsiteX5" fmla="*/ 432465 w 7807923"/>
              <a:gd name="connsiteY5" fmla="*/ 9697873 h 10287000"/>
              <a:gd name="connsiteX6" fmla="*/ 411836 w 7807923"/>
              <a:gd name="connsiteY6" fmla="*/ 9678933 h 10287000"/>
              <a:gd name="connsiteX7" fmla="*/ 413733 w 7807923"/>
              <a:gd name="connsiteY7" fmla="*/ 9702579 h 10287000"/>
              <a:gd name="connsiteX8" fmla="*/ 387463 w 7807923"/>
              <a:gd name="connsiteY8" fmla="*/ 9660921 h 10287000"/>
              <a:gd name="connsiteX9" fmla="*/ 378073 w 7807923"/>
              <a:gd name="connsiteY9" fmla="*/ 9639155 h 10287000"/>
              <a:gd name="connsiteX10" fmla="*/ 397285 w 7807923"/>
              <a:gd name="connsiteY10" fmla="*/ 9617361 h 10287000"/>
              <a:gd name="connsiteX11" fmla="*/ 591091 w 7807923"/>
              <a:gd name="connsiteY11" fmla="*/ 9609763 h 10287000"/>
              <a:gd name="connsiteX12" fmla="*/ 593224 w 7807923"/>
              <a:gd name="connsiteY12" fmla="*/ 9636371 h 10287000"/>
              <a:gd name="connsiteX13" fmla="*/ 586051 w 7807923"/>
              <a:gd name="connsiteY13" fmla="*/ 9638171 h 10287000"/>
              <a:gd name="connsiteX14" fmla="*/ 582467 w 7807923"/>
              <a:gd name="connsiteY14" fmla="*/ 9639073 h 10287000"/>
              <a:gd name="connsiteX15" fmla="*/ 571709 w 7807923"/>
              <a:gd name="connsiteY15" fmla="*/ 9641778 h 10287000"/>
              <a:gd name="connsiteX16" fmla="*/ 569574 w 7807923"/>
              <a:gd name="connsiteY16" fmla="*/ 9615165 h 10287000"/>
              <a:gd name="connsiteX17" fmla="*/ 580333 w 7807923"/>
              <a:gd name="connsiteY17" fmla="*/ 9612463 h 10287000"/>
              <a:gd name="connsiteX18" fmla="*/ 591091 w 7807923"/>
              <a:gd name="connsiteY18" fmla="*/ 9609763 h 10287000"/>
              <a:gd name="connsiteX19" fmla="*/ 548614 w 7807923"/>
              <a:gd name="connsiteY19" fmla="*/ 9593288 h 10287000"/>
              <a:gd name="connsiteX20" fmla="*/ 550749 w 7807923"/>
              <a:gd name="connsiteY20" fmla="*/ 9619895 h 10287000"/>
              <a:gd name="connsiteX21" fmla="*/ 552883 w 7807923"/>
              <a:gd name="connsiteY21" fmla="*/ 9646502 h 10287000"/>
              <a:gd name="connsiteX22" fmla="*/ 545265 w 7807923"/>
              <a:gd name="connsiteY22" fmla="*/ 9648416 h 10287000"/>
              <a:gd name="connsiteX23" fmla="*/ 541453 w 7807923"/>
              <a:gd name="connsiteY23" fmla="*/ 9649376 h 10287000"/>
              <a:gd name="connsiteX24" fmla="*/ 533835 w 7807923"/>
              <a:gd name="connsiteY24" fmla="*/ 9651290 h 10287000"/>
              <a:gd name="connsiteX25" fmla="*/ 527890 w 7807923"/>
              <a:gd name="connsiteY25" fmla="*/ 9625640 h 10287000"/>
              <a:gd name="connsiteX26" fmla="*/ 539318 w 7807923"/>
              <a:gd name="connsiteY26" fmla="*/ 9622769 h 10287000"/>
              <a:gd name="connsiteX27" fmla="*/ 546938 w 7807923"/>
              <a:gd name="connsiteY27" fmla="*/ 9620855 h 10287000"/>
              <a:gd name="connsiteX28" fmla="*/ 548614 w 7807923"/>
              <a:gd name="connsiteY28" fmla="*/ 9593288 h 10287000"/>
              <a:gd name="connsiteX29" fmla="*/ 869764 w 7807923"/>
              <a:gd name="connsiteY29" fmla="*/ 9555440 h 10287000"/>
              <a:gd name="connsiteX30" fmla="*/ 871243 w 7807923"/>
              <a:gd name="connsiteY30" fmla="*/ 9566520 h 10287000"/>
              <a:gd name="connsiteX31" fmla="*/ 882337 w 7807923"/>
              <a:gd name="connsiteY31" fmla="*/ 9563728 h 10287000"/>
              <a:gd name="connsiteX32" fmla="*/ 884470 w 7807923"/>
              <a:gd name="connsiteY32" fmla="*/ 9590335 h 10287000"/>
              <a:gd name="connsiteX33" fmla="*/ 880774 w 7807923"/>
              <a:gd name="connsiteY33" fmla="*/ 9591266 h 10287000"/>
              <a:gd name="connsiteX34" fmla="*/ 873376 w 7807923"/>
              <a:gd name="connsiteY34" fmla="*/ 9593125 h 10287000"/>
              <a:gd name="connsiteX35" fmla="*/ 867544 w 7807923"/>
              <a:gd name="connsiteY35" fmla="*/ 9567445 h 10287000"/>
              <a:gd name="connsiteX36" fmla="*/ 868593 w 7807923"/>
              <a:gd name="connsiteY36" fmla="*/ 9557006 h 10287000"/>
              <a:gd name="connsiteX37" fmla="*/ 869764 w 7807923"/>
              <a:gd name="connsiteY37" fmla="*/ 9555440 h 10287000"/>
              <a:gd name="connsiteX38" fmla="*/ 709412 w 7807923"/>
              <a:gd name="connsiteY38" fmla="*/ 9525744 h 10287000"/>
              <a:gd name="connsiteX39" fmla="*/ 715359 w 7807923"/>
              <a:gd name="connsiteY39" fmla="*/ 9551397 h 10287000"/>
              <a:gd name="connsiteX40" fmla="*/ 711547 w 7807923"/>
              <a:gd name="connsiteY40" fmla="*/ 9552354 h 10287000"/>
              <a:gd name="connsiteX41" fmla="*/ 696308 w 7807923"/>
              <a:gd name="connsiteY41" fmla="*/ 9556185 h 10287000"/>
              <a:gd name="connsiteX42" fmla="*/ 692496 w 7807923"/>
              <a:gd name="connsiteY42" fmla="*/ 9557142 h 10287000"/>
              <a:gd name="connsiteX43" fmla="*/ 694173 w 7807923"/>
              <a:gd name="connsiteY43" fmla="*/ 9529572 h 10287000"/>
              <a:gd name="connsiteX44" fmla="*/ 1456046 w 7807923"/>
              <a:gd name="connsiteY44" fmla="*/ 9490681 h 10287000"/>
              <a:gd name="connsiteX45" fmla="*/ 1455082 w 7807923"/>
              <a:gd name="connsiteY45" fmla="*/ 9495979 h 10287000"/>
              <a:gd name="connsiteX46" fmla="*/ 1454771 w 7807923"/>
              <a:gd name="connsiteY46" fmla="*/ 9495534 h 10287000"/>
              <a:gd name="connsiteX47" fmla="*/ 964126 w 7807923"/>
              <a:gd name="connsiteY47" fmla="*/ 9488886 h 10287000"/>
              <a:gd name="connsiteX48" fmla="*/ 966262 w 7807923"/>
              <a:gd name="connsiteY48" fmla="*/ 9515496 h 10287000"/>
              <a:gd name="connsiteX49" fmla="*/ 962612 w 7807923"/>
              <a:gd name="connsiteY49" fmla="*/ 9516412 h 10287000"/>
              <a:gd name="connsiteX50" fmla="*/ 958963 w 7807923"/>
              <a:gd name="connsiteY50" fmla="*/ 9517332 h 10287000"/>
              <a:gd name="connsiteX51" fmla="*/ 946496 w 7807923"/>
              <a:gd name="connsiteY51" fmla="*/ 9547607 h 10287000"/>
              <a:gd name="connsiteX52" fmla="*/ 942847 w 7807923"/>
              <a:gd name="connsiteY52" fmla="*/ 9548523 h 10287000"/>
              <a:gd name="connsiteX53" fmla="*/ 940712 w 7807923"/>
              <a:gd name="connsiteY53" fmla="*/ 9521916 h 10287000"/>
              <a:gd name="connsiteX54" fmla="*/ 944363 w 7807923"/>
              <a:gd name="connsiteY54" fmla="*/ 9521000 h 10287000"/>
              <a:gd name="connsiteX55" fmla="*/ 953177 w 7807923"/>
              <a:gd name="connsiteY55" fmla="*/ 9491638 h 10287000"/>
              <a:gd name="connsiteX56" fmla="*/ 956828 w 7807923"/>
              <a:gd name="connsiteY56" fmla="*/ 9490721 h 10287000"/>
              <a:gd name="connsiteX57" fmla="*/ 964126 w 7807923"/>
              <a:gd name="connsiteY57" fmla="*/ 9488886 h 10287000"/>
              <a:gd name="connsiteX58" fmla="*/ 811308 w 7807923"/>
              <a:gd name="connsiteY58" fmla="*/ 9482044 h 10287000"/>
              <a:gd name="connsiteX59" fmla="*/ 812731 w 7807923"/>
              <a:gd name="connsiteY59" fmla="*/ 9499785 h 10287000"/>
              <a:gd name="connsiteX60" fmla="*/ 797938 w 7807923"/>
              <a:gd name="connsiteY60" fmla="*/ 9503503 h 10287000"/>
              <a:gd name="connsiteX61" fmla="*/ 786847 w 7807923"/>
              <a:gd name="connsiteY61" fmla="*/ 9506290 h 10287000"/>
              <a:gd name="connsiteX62" fmla="*/ 783149 w 7807923"/>
              <a:gd name="connsiteY62" fmla="*/ 9507218 h 10287000"/>
              <a:gd name="connsiteX63" fmla="*/ 785424 w 7807923"/>
              <a:gd name="connsiteY63" fmla="*/ 9488549 h 10287000"/>
              <a:gd name="connsiteX64" fmla="*/ 796517 w 7807923"/>
              <a:gd name="connsiteY64" fmla="*/ 9485762 h 10287000"/>
              <a:gd name="connsiteX65" fmla="*/ 811308 w 7807923"/>
              <a:gd name="connsiteY65" fmla="*/ 9482044 h 10287000"/>
              <a:gd name="connsiteX66" fmla="*/ 840101 w 7807923"/>
              <a:gd name="connsiteY66" fmla="*/ 9447665 h 10287000"/>
              <a:gd name="connsiteX67" fmla="*/ 851274 w 7807923"/>
              <a:gd name="connsiteY67" fmla="*/ 9447688 h 10287000"/>
              <a:gd name="connsiteX68" fmla="*/ 863780 w 7807923"/>
              <a:gd name="connsiteY68" fmla="*/ 9464338 h 10287000"/>
              <a:gd name="connsiteX69" fmla="*/ 867429 w 7807923"/>
              <a:gd name="connsiteY69" fmla="*/ 9463422 h 10287000"/>
              <a:gd name="connsiteX70" fmla="*/ 869208 w 7807923"/>
              <a:gd name="connsiteY70" fmla="*/ 9485596 h 10287000"/>
              <a:gd name="connsiteX71" fmla="*/ 865559 w 7807923"/>
              <a:gd name="connsiteY71" fmla="*/ 9486512 h 10287000"/>
              <a:gd name="connsiteX72" fmla="*/ 845530 w 7807923"/>
              <a:gd name="connsiteY72" fmla="*/ 9468922 h 10287000"/>
              <a:gd name="connsiteX73" fmla="*/ 841879 w 7807923"/>
              <a:gd name="connsiteY73" fmla="*/ 9469842 h 10287000"/>
              <a:gd name="connsiteX74" fmla="*/ 840101 w 7807923"/>
              <a:gd name="connsiteY74" fmla="*/ 9447665 h 10287000"/>
              <a:gd name="connsiteX75" fmla="*/ 1579698 w 7807923"/>
              <a:gd name="connsiteY75" fmla="*/ 9333093 h 10287000"/>
              <a:gd name="connsiteX76" fmla="*/ 1582109 w 7807923"/>
              <a:gd name="connsiteY76" fmla="*/ 9410530 h 10287000"/>
              <a:gd name="connsiteX77" fmla="*/ 1587882 w 7807923"/>
              <a:gd name="connsiteY77" fmla="*/ 9435092 h 10287000"/>
              <a:gd name="connsiteX78" fmla="*/ 1602791 w 7807923"/>
              <a:gd name="connsiteY78" fmla="*/ 9431346 h 10287000"/>
              <a:gd name="connsiteX79" fmla="*/ 1600745 w 7807923"/>
              <a:gd name="connsiteY79" fmla="*/ 9405847 h 10287000"/>
              <a:gd name="connsiteX80" fmla="*/ 1604473 w 7807923"/>
              <a:gd name="connsiteY80" fmla="*/ 9404913 h 10287000"/>
              <a:gd name="connsiteX81" fmla="*/ 1604111 w 7807923"/>
              <a:gd name="connsiteY81" fmla="*/ 9352973 h 10287000"/>
              <a:gd name="connsiteX82" fmla="*/ 1613610 w 7807923"/>
              <a:gd name="connsiteY82" fmla="*/ 9376604 h 10287000"/>
              <a:gd name="connsiteX83" fmla="*/ 1622748 w 7807923"/>
              <a:gd name="connsiteY83" fmla="*/ 9348289 h 10287000"/>
              <a:gd name="connsiteX84" fmla="*/ 1630567 w 7807923"/>
              <a:gd name="connsiteY84" fmla="*/ 9398357 h 10287000"/>
              <a:gd name="connsiteX85" fmla="*/ 1647521 w 7807923"/>
              <a:gd name="connsiteY85" fmla="*/ 9420106 h 10287000"/>
              <a:gd name="connsiteX86" fmla="*/ 1651249 w 7807923"/>
              <a:gd name="connsiteY86" fmla="*/ 9419172 h 10287000"/>
              <a:gd name="connsiteX87" fmla="*/ 1684432 w 7807923"/>
              <a:gd name="connsiteY87" fmla="*/ 9358811 h 10287000"/>
              <a:gd name="connsiteX88" fmla="*/ 1688160 w 7807923"/>
              <a:gd name="connsiteY88" fmla="*/ 9357874 h 10287000"/>
              <a:gd name="connsiteX89" fmla="*/ 1693932 w 7807923"/>
              <a:gd name="connsiteY89" fmla="*/ 9382433 h 10287000"/>
              <a:gd name="connsiteX90" fmla="*/ 1692249 w 7807923"/>
              <a:gd name="connsiteY90" fmla="*/ 9408869 h 10287000"/>
              <a:gd name="connsiteX91" fmla="*/ 1703797 w 7807923"/>
              <a:gd name="connsiteY91" fmla="*/ 9457994 h 10287000"/>
              <a:gd name="connsiteX92" fmla="*/ 1649567 w 7807923"/>
              <a:gd name="connsiteY92" fmla="*/ 9445608 h 10287000"/>
              <a:gd name="connsiteX93" fmla="*/ 1645840 w 7807923"/>
              <a:gd name="connsiteY93" fmla="*/ 9446545 h 10287000"/>
              <a:gd name="connsiteX94" fmla="*/ 1630930 w 7807923"/>
              <a:gd name="connsiteY94" fmla="*/ 9450291 h 10287000"/>
              <a:gd name="connsiteX95" fmla="*/ 1614338 w 7807923"/>
              <a:gd name="connsiteY95" fmla="*/ 9480471 h 10287000"/>
              <a:gd name="connsiteX96" fmla="*/ 1603155 w 7807923"/>
              <a:gd name="connsiteY96" fmla="*/ 9483281 h 10287000"/>
              <a:gd name="connsiteX97" fmla="*/ 1586200 w 7807923"/>
              <a:gd name="connsiteY97" fmla="*/ 9461531 h 10287000"/>
              <a:gd name="connsiteX98" fmla="*/ 1523200 w 7807923"/>
              <a:gd name="connsiteY98" fmla="*/ 9529383 h 10287000"/>
              <a:gd name="connsiteX99" fmla="*/ 1500469 w 7807923"/>
              <a:gd name="connsiteY99" fmla="*/ 9483071 h 10287000"/>
              <a:gd name="connsiteX100" fmla="*/ 1493015 w 7807923"/>
              <a:gd name="connsiteY100" fmla="*/ 9484944 h 10287000"/>
              <a:gd name="connsiteX101" fmla="*/ 1489289 w 7807923"/>
              <a:gd name="connsiteY101" fmla="*/ 9485878 h 10287000"/>
              <a:gd name="connsiteX102" fmla="*/ 1490969 w 7807923"/>
              <a:gd name="connsiteY102" fmla="*/ 9459442 h 10287000"/>
              <a:gd name="connsiteX103" fmla="*/ 1494696 w 7807923"/>
              <a:gd name="connsiteY103" fmla="*/ 9458506 h 10287000"/>
              <a:gd name="connsiteX104" fmla="*/ 1498422 w 7807923"/>
              <a:gd name="connsiteY104" fmla="*/ 9457569 h 10287000"/>
              <a:gd name="connsiteX105" fmla="*/ 1486877 w 7807923"/>
              <a:gd name="connsiteY105" fmla="*/ 9408447 h 10287000"/>
              <a:gd name="connsiteX106" fmla="*/ 1568881 w 7807923"/>
              <a:gd name="connsiteY106" fmla="*/ 9387841 h 10287000"/>
              <a:gd name="connsiteX107" fmla="*/ 1579698 w 7807923"/>
              <a:gd name="connsiteY107" fmla="*/ 9333093 h 10287000"/>
              <a:gd name="connsiteX108" fmla="*/ 1523999 w 7807923"/>
              <a:gd name="connsiteY108" fmla="*/ 9302978 h 10287000"/>
              <a:gd name="connsiteX109" fmla="*/ 1538854 w 7807923"/>
              <a:gd name="connsiteY109" fmla="*/ 9344490 h 10287000"/>
              <a:gd name="connsiteX110" fmla="*/ 1523999 w 7807923"/>
              <a:gd name="connsiteY110" fmla="*/ 9302978 h 10287000"/>
              <a:gd name="connsiteX111" fmla="*/ 1200669 w 7807923"/>
              <a:gd name="connsiteY111" fmla="*/ 9251136 h 10287000"/>
              <a:gd name="connsiteX112" fmla="*/ 1206694 w 7807923"/>
              <a:gd name="connsiteY112" fmla="*/ 9253016 h 10287000"/>
              <a:gd name="connsiteX113" fmla="*/ 1200669 w 7807923"/>
              <a:gd name="connsiteY113" fmla="*/ 9251136 h 10287000"/>
              <a:gd name="connsiteX114" fmla="*/ 502183 w 7807923"/>
              <a:gd name="connsiteY114" fmla="*/ 9206840 h 10287000"/>
              <a:gd name="connsiteX115" fmla="*/ 511355 w 7807923"/>
              <a:gd name="connsiteY115" fmla="*/ 9227159 h 10287000"/>
              <a:gd name="connsiteX116" fmla="*/ 513137 w 7807923"/>
              <a:gd name="connsiteY116" fmla="*/ 9249333 h 10287000"/>
              <a:gd name="connsiteX117" fmla="*/ 500264 w 7807923"/>
              <a:gd name="connsiteY117" fmla="*/ 9229945 h 10287000"/>
              <a:gd name="connsiteX118" fmla="*/ 489169 w 7807923"/>
              <a:gd name="connsiteY118" fmla="*/ 9232732 h 10287000"/>
              <a:gd name="connsiteX119" fmla="*/ 487391 w 7807923"/>
              <a:gd name="connsiteY119" fmla="*/ 9210558 h 10287000"/>
              <a:gd name="connsiteX120" fmla="*/ 502183 w 7807923"/>
              <a:gd name="connsiteY120" fmla="*/ 9206840 h 10287000"/>
              <a:gd name="connsiteX121" fmla="*/ 452094 w 7807923"/>
              <a:gd name="connsiteY121" fmla="*/ 9195112 h 10287000"/>
              <a:gd name="connsiteX122" fmla="*/ 464820 w 7807923"/>
              <a:gd name="connsiteY122" fmla="*/ 9211707 h 10287000"/>
              <a:gd name="connsiteX123" fmla="*/ 468545 w 7807923"/>
              <a:gd name="connsiteY123" fmla="*/ 9210773 h 10287000"/>
              <a:gd name="connsiteX124" fmla="*/ 466599 w 7807923"/>
              <a:gd name="connsiteY124" fmla="*/ 9233884 h 10287000"/>
              <a:gd name="connsiteX125" fmla="*/ 444257 w 7807923"/>
              <a:gd name="connsiteY125" fmla="*/ 9239495 h 10287000"/>
              <a:gd name="connsiteX126" fmla="*/ 425638 w 7807923"/>
              <a:gd name="connsiteY126" fmla="*/ 9244176 h 10287000"/>
              <a:gd name="connsiteX127" fmla="*/ 420135 w 7807923"/>
              <a:gd name="connsiteY127" fmla="*/ 9222935 h 10287000"/>
              <a:gd name="connsiteX128" fmla="*/ 422079 w 7807923"/>
              <a:gd name="connsiteY128" fmla="*/ 9199824 h 10287000"/>
              <a:gd name="connsiteX129" fmla="*/ 440700 w 7807923"/>
              <a:gd name="connsiteY129" fmla="*/ 9195150 h 10287000"/>
              <a:gd name="connsiteX130" fmla="*/ 452094 w 7807923"/>
              <a:gd name="connsiteY130" fmla="*/ 9195112 h 10287000"/>
              <a:gd name="connsiteX131" fmla="*/ 2075406 w 7807923"/>
              <a:gd name="connsiteY131" fmla="*/ 9182531 h 10287000"/>
              <a:gd name="connsiteX132" fmla="*/ 2092333 w 7807923"/>
              <a:gd name="connsiteY132" fmla="*/ 9205427 h 10287000"/>
              <a:gd name="connsiteX133" fmla="*/ 2094467 w 7807923"/>
              <a:gd name="connsiteY133" fmla="*/ 9232028 h 10287000"/>
              <a:gd name="connsiteX134" fmla="*/ 2090767 w 7807923"/>
              <a:gd name="connsiteY134" fmla="*/ 9232959 h 10287000"/>
              <a:gd name="connsiteX135" fmla="*/ 2077541 w 7807923"/>
              <a:gd name="connsiteY135" fmla="*/ 9209144 h 10287000"/>
              <a:gd name="connsiteX136" fmla="*/ 2075406 w 7807923"/>
              <a:gd name="connsiteY136" fmla="*/ 9182531 h 10287000"/>
              <a:gd name="connsiteX137" fmla="*/ 1865724 w 7807923"/>
              <a:gd name="connsiteY137" fmla="*/ 9124236 h 10287000"/>
              <a:gd name="connsiteX138" fmla="*/ 1867220 w 7807923"/>
              <a:gd name="connsiteY138" fmla="*/ 9135315 h 10287000"/>
              <a:gd name="connsiteX139" fmla="*/ 1848169 w 7807923"/>
              <a:gd name="connsiteY139" fmla="*/ 9140100 h 10287000"/>
              <a:gd name="connsiteX140" fmla="*/ 1863409 w 7807923"/>
              <a:gd name="connsiteY140" fmla="*/ 9136272 h 10287000"/>
              <a:gd name="connsiteX141" fmla="*/ 1864515 w 7807923"/>
              <a:gd name="connsiteY141" fmla="*/ 9125814 h 10287000"/>
              <a:gd name="connsiteX142" fmla="*/ 1865724 w 7807923"/>
              <a:gd name="connsiteY142" fmla="*/ 9124236 h 10287000"/>
              <a:gd name="connsiteX143" fmla="*/ 306217 w 7807923"/>
              <a:gd name="connsiteY143" fmla="*/ 9075119 h 10287000"/>
              <a:gd name="connsiteX144" fmla="*/ 306217 w 7807923"/>
              <a:gd name="connsiteY144" fmla="*/ 9075119 h 10287000"/>
              <a:gd name="connsiteX145" fmla="*/ 1723264 w 7807923"/>
              <a:gd name="connsiteY145" fmla="*/ 8999567 h 10287000"/>
              <a:gd name="connsiteX146" fmla="*/ 1725399 w 7807923"/>
              <a:gd name="connsiteY146" fmla="*/ 9026177 h 10287000"/>
              <a:gd name="connsiteX147" fmla="*/ 1707063 w 7807923"/>
              <a:gd name="connsiteY147" fmla="*/ 9030788 h 10287000"/>
              <a:gd name="connsiteX148" fmla="*/ 1688727 w 7807923"/>
              <a:gd name="connsiteY148" fmla="*/ 9035392 h 10287000"/>
              <a:gd name="connsiteX149" fmla="*/ 1682923 w 7807923"/>
              <a:gd name="connsiteY149" fmla="*/ 9009704 h 10287000"/>
              <a:gd name="connsiteX150" fmla="*/ 1686592 w 7807923"/>
              <a:gd name="connsiteY150" fmla="*/ 9008782 h 10287000"/>
              <a:gd name="connsiteX151" fmla="*/ 1719599 w 7807923"/>
              <a:gd name="connsiteY151" fmla="*/ 9000489 h 10287000"/>
              <a:gd name="connsiteX152" fmla="*/ 1723264 w 7807923"/>
              <a:gd name="connsiteY152" fmla="*/ 8999567 h 10287000"/>
              <a:gd name="connsiteX153" fmla="*/ 1915545 w 7807923"/>
              <a:gd name="connsiteY153" fmla="*/ 8896972 h 10287000"/>
              <a:gd name="connsiteX154" fmla="*/ 1921491 w 7807923"/>
              <a:gd name="connsiteY154" fmla="*/ 8922622 h 10287000"/>
              <a:gd name="connsiteX155" fmla="*/ 1919816 w 7807923"/>
              <a:gd name="connsiteY155" fmla="*/ 8950183 h 10287000"/>
              <a:gd name="connsiteX156" fmla="*/ 1912197 w 7807923"/>
              <a:gd name="connsiteY156" fmla="*/ 8952097 h 10287000"/>
              <a:gd name="connsiteX157" fmla="*/ 1904577 w 7807923"/>
              <a:gd name="connsiteY157" fmla="*/ 8954014 h 10287000"/>
              <a:gd name="connsiteX158" fmla="*/ 1900767 w 7807923"/>
              <a:gd name="connsiteY158" fmla="*/ 8954971 h 10287000"/>
              <a:gd name="connsiteX159" fmla="*/ 1902441 w 7807923"/>
              <a:gd name="connsiteY159" fmla="*/ 8927410 h 10287000"/>
              <a:gd name="connsiteX160" fmla="*/ 1904116 w 7807923"/>
              <a:gd name="connsiteY160" fmla="*/ 8899843 h 10287000"/>
              <a:gd name="connsiteX161" fmla="*/ 1915545 w 7807923"/>
              <a:gd name="connsiteY161" fmla="*/ 8896972 h 10287000"/>
              <a:gd name="connsiteX162" fmla="*/ 1842089 w 7807923"/>
              <a:gd name="connsiteY162" fmla="*/ 8834850 h 10287000"/>
              <a:gd name="connsiteX163" fmla="*/ 1845743 w 7807923"/>
              <a:gd name="connsiteY163" fmla="*/ 8845136 h 10287000"/>
              <a:gd name="connsiteX164" fmla="*/ 1842495 w 7807923"/>
              <a:gd name="connsiteY164" fmla="*/ 8839926 h 10287000"/>
              <a:gd name="connsiteX165" fmla="*/ 2142147 w 7807923"/>
              <a:gd name="connsiteY165" fmla="*/ 8826458 h 10287000"/>
              <a:gd name="connsiteX166" fmla="*/ 2149808 w 7807923"/>
              <a:gd name="connsiteY166" fmla="*/ 8841125 h 10287000"/>
              <a:gd name="connsiteX167" fmla="*/ 2151703 w 7807923"/>
              <a:gd name="connsiteY167" fmla="*/ 8864774 h 10287000"/>
              <a:gd name="connsiteX168" fmla="*/ 2142147 w 7807923"/>
              <a:gd name="connsiteY168" fmla="*/ 8826458 h 10287000"/>
              <a:gd name="connsiteX169" fmla="*/ 1840598 w 7807923"/>
              <a:gd name="connsiteY169" fmla="*/ 8816268 h 10287000"/>
              <a:gd name="connsiteX170" fmla="*/ 1841547 w 7807923"/>
              <a:gd name="connsiteY170" fmla="*/ 8828096 h 10287000"/>
              <a:gd name="connsiteX171" fmla="*/ 1842089 w 7807923"/>
              <a:gd name="connsiteY171" fmla="*/ 8834850 h 10287000"/>
              <a:gd name="connsiteX172" fmla="*/ 1839347 w 7807923"/>
              <a:gd name="connsiteY172" fmla="*/ 8827139 h 10287000"/>
              <a:gd name="connsiteX173" fmla="*/ 1840598 w 7807923"/>
              <a:gd name="connsiteY173" fmla="*/ 8816268 h 10287000"/>
              <a:gd name="connsiteX174" fmla="*/ 1669727 w 7807923"/>
              <a:gd name="connsiteY174" fmla="*/ 8759677 h 10287000"/>
              <a:gd name="connsiteX175" fmla="*/ 1673640 w 7807923"/>
              <a:gd name="connsiteY175" fmla="*/ 8808461 h 10287000"/>
              <a:gd name="connsiteX176" fmla="*/ 1652125 w 7807923"/>
              <a:gd name="connsiteY176" fmla="*/ 8813869 h 10287000"/>
              <a:gd name="connsiteX177" fmla="*/ 1669727 w 7807923"/>
              <a:gd name="connsiteY177" fmla="*/ 8759677 h 10287000"/>
              <a:gd name="connsiteX178" fmla="*/ 902079 w 7807923"/>
              <a:gd name="connsiteY178" fmla="*/ 8527294 h 10287000"/>
              <a:gd name="connsiteX179" fmla="*/ 900333 w 7807923"/>
              <a:gd name="connsiteY179" fmla="*/ 8552615 h 10287000"/>
              <a:gd name="connsiteX180" fmla="*/ 767219 w 7807923"/>
              <a:gd name="connsiteY180" fmla="*/ 8635823 h 10287000"/>
              <a:gd name="connsiteX181" fmla="*/ 687698 w 7807923"/>
              <a:gd name="connsiteY181" fmla="*/ 8680687 h 10287000"/>
              <a:gd name="connsiteX182" fmla="*/ 682039 w 7807923"/>
              <a:gd name="connsiteY182" fmla="*/ 8657227 h 10287000"/>
              <a:gd name="connsiteX183" fmla="*/ 683785 w 7807923"/>
              <a:gd name="connsiteY183" fmla="*/ 8631902 h 10287000"/>
              <a:gd name="connsiteX184" fmla="*/ 765260 w 7807923"/>
              <a:gd name="connsiteY184" fmla="*/ 8611433 h 10287000"/>
              <a:gd name="connsiteX185" fmla="*/ 894673 w 7807923"/>
              <a:gd name="connsiteY185" fmla="*/ 8529150 h 10287000"/>
              <a:gd name="connsiteX186" fmla="*/ 902079 w 7807923"/>
              <a:gd name="connsiteY186" fmla="*/ 8527294 h 10287000"/>
              <a:gd name="connsiteX187" fmla="*/ 498419 w 7807923"/>
              <a:gd name="connsiteY187" fmla="*/ 8502042 h 10287000"/>
              <a:gd name="connsiteX188" fmla="*/ 500555 w 7807923"/>
              <a:gd name="connsiteY188" fmla="*/ 8528652 h 10287000"/>
              <a:gd name="connsiteX189" fmla="*/ 485614 w 7807923"/>
              <a:gd name="connsiteY189" fmla="*/ 8532405 h 10287000"/>
              <a:gd name="connsiteX190" fmla="*/ 478140 w 7807923"/>
              <a:gd name="connsiteY190" fmla="*/ 8534284 h 10287000"/>
              <a:gd name="connsiteX191" fmla="*/ 474408 w 7807923"/>
              <a:gd name="connsiteY191" fmla="*/ 8535221 h 10287000"/>
              <a:gd name="connsiteX192" fmla="*/ 470672 w 7807923"/>
              <a:gd name="connsiteY192" fmla="*/ 8536160 h 10287000"/>
              <a:gd name="connsiteX193" fmla="*/ 472273 w 7807923"/>
              <a:gd name="connsiteY193" fmla="*/ 8508610 h 10287000"/>
              <a:gd name="connsiteX194" fmla="*/ 483479 w 7807923"/>
              <a:gd name="connsiteY194" fmla="*/ 8505795 h 10287000"/>
              <a:gd name="connsiteX195" fmla="*/ 498419 w 7807923"/>
              <a:gd name="connsiteY195" fmla="*/ 8502042 h 10287000"/>
              <a:gd name="connsiteX196" fmla="*/ 1154183 w 7807923"/>
              <a:gd name="connsiteY196" fmla="*/ 8450760 h 10287000"/>
              <a:gd name="connsiteX197" fmla="*/ 1157721 w 7807923"/>
              <a:gd name="connsiteY197" fmla="*/ 8460047 h 10287000"/>
              <a:gd name="connsiteX198" fmla="*/ 1163268 w 7807923"/>
              <a:gd name="connsiteY198" fmla="*/ 8482780 h 10287000"/>
              <a:gd name="connsiteX199" fmla="*/ 1159617 w 7807923"/>
              <a:gd name="connsiteY199" fmla="*/ 8483696 h 10287000"/>
              <a:gd name="connsiteX200" fmla="*/ 1152317 w 7807923"/>
              <a:gd name="connsiteY200" fmla="*/ 8485531 h 10287000"/>
              <a:gd name="connsiteX201" fmla="*/ 1146915 w 7807923"/>
              <a:gd name="connsiteY201" fmla="*/ 8511019 h 10287000"/>
              <a:gd name="connsiteX202" fmla="*/ 1141368 w 7807923"/>
              <a:gd name="connsiteY202" fmla="*/ 8488277 h 10287000"/>
              <a:gd name="connsiteX203" fmla="*/ 1139468 w 7807923"/>
              <a:gd name="connsiteY203" fmla="*/ 8464631 h 10287000"/>
              <a:gd name="connsiteX204" fmla="*/ 1143119 w 7807923"/>
              <a:gd name="connsiteY204" fmla="*/ 8463715 h 10287000"/>
              <a:gd name="connsiteX205" fmla="*/ 1146769 w 7807923"/>
              <a:gd name="connsiteY205" fmla="*/ 8462799 h 10287000"/>
              <a:gd name="connsiteX206" fmla="*/ 1151536 w 7807923"/>
              <a:gd name="connsiteY206" fmla="*/ 8452557 h 10287000"/>
              <a:gd name="connsiteX207" fmla="*/ 1154183 w 7807923"/>
              <a:gd name="connsiteY207" fmla="*/ 8450760 h 10287000"/>
              <a:gd name="connsiteX208" fmla="*/ 1107365 w 7807923"/>
              <a:gd name="connsiteY208" fmla="*/ 8448572 h 10287000"/>
              <a:gd name="connsiteX209" fmla="*/ 1113197 w 7807923"/>
              <a:gd name="connsiteY209" fmla="*/ 8474245 h 10287000"/>
              <a:gd name="connsiteX210" fmla="*/ 1111633 w 7807923"/>
              <a:gd name="connsiteY210" fmla="*/ 8501786 h 10287000"/>
              <a:gd name="connsiteX211" fmla="*/ 1104237 w 7807923"/>
              <a:gd name="connsiteY211" fmla="*/ 8503642 h 10287000"/>
              <a:gd name="connsiteX212" fmla="*/ 1098405 w 7807923"/>
              <a:gd name="connsiteY212" fmla="*/ 8477963 h 10287000"/>
              <a:gd name="connsiteX213" fmla="*/ 1099970 w 7807923"/>
              <a:gd name="connsiteY213" fmla="*/ 8450430 h 10287000"/>
              <a:gd name="connsiteX214" fmla="*/ 1107365 w 7807923"/>
              <a:gd name="connsiteY214" fmla="*/ 8448572 h 10287000"/>
              <a:gd name="connsiteX215" fmla="*/ 319966 w 7807923"/>
              <a:gd name="connsiteY215" fmla="*/ 8447353 h 10287000"/>
              <a:gd name="connsiteX216" fmla="*/ 322101 w 7807923"/>
              <a:gd name="connsiteY216" fmla="*/ 8473966 h 10287000"/>
              <a:gd name="connsiteX217" fmla="*/ 314931 w 7807923"/>
              <a:gd name="connsiteY217" fmla="*/ 8475766 h 10287000"/>
              <a:gd name="connsiteX218" fmla="*/ 311343 w 7807923"/>
              <a:gd name="connsiteY218" fmla="*/ 8476662 h 10287000"/>
              <a:gd name="connsiteX219" fmla="*/ 304172 w 7807923"/>
              <a:gd name="connsiteY219" fmla="*/ 8478469 h 10287000"/>
              <a:gd name="connsiteX220" fmla="*/ 302035 w 7807923"/>
              <a:gd name="connsiteY220" fmla="*/ 8451856 h 10287000"/>
              <a:gd name="connsiteX221" fmla="*/ 309208 w 7807923"/>
              <a:gd name="connsiteY221" fmla="*/ 8450058 h 10287000"/>
              <a:gd name="connsiteX222" fmla="*/ 316379 w 7807923"/>
              <a:gd name="connsiteY222" fmla="*/ 8448252 h 10287000"/>
              <a:gd name="connsiteX223" fmla="*/ 319966 w 7807923"/>
              <a:gd name="connsiteY223" fmla="*/ 8447353 h 10287000"/>
              <a:gd name="connsiteX224" fmla="*/ 1183208 w 7807923"/>
              <a:gd name="connsiteY224" fmla="*/ 8445207 h 10287000"/>
              <a:gd name="connsiteX225" fmla="*/ 1184165 w 7807923"/>
              <a:gd name="connsiteY225" fmla="*/ 8456414 h 10287000"/>
              <a:gd name="connsiteX226" fmla="*/ 1210312 w 7807923"/>
              <a:gd name="connsiteY226" fmla="*/ 8449849 h 10287000"/>
              <a:gd name="connsiteX227" fmla="*/ 1216185 w 7807923"/>
              <a:gd name="connsiteY227" fmla="*/ 8475519 h 10287000"/>
              <a:gd name="connsiteX228" fmla="*/ 1212449 w 7807923"/>
              <a:gd name="connsiteY228" fmla="*/ 8476456 h 10287000"/>
              <a:gd name="connsiteX229" fmla="*/ 1208713 w 7807923"/>
              <a:gd name="connsiteY229" fmla="*/ 8477395 h 10287000"/>
              <a:gd name="connsiteX230" fmla="*/ 1186302 w 7807923"/>
              <a:gd name="connsiteY230" fmla="*/ 8483027 h 10287000"/>
              <a:gd name="connsiteX231" fmla="*/ 1180432 w 7807923"/>
              <a:gd name="connsiteY231" fmla="*/ 8457356 h 10287000"/>
              <a:gd name="connsiteX232" fmla="*/ 1182901 w 7807923"/>
              <a:gd name="connsiteY232" fmla="*/ 8446553 h 10287000"/>
              <a:gd name="connsiteX233" fmla="*/ 1183208 w 7807923"/>
              <a:gd name="connsiteY233" fmla="*/ 8445207 h 10287000"/>
              <a:gd name="connsiteX234" fmla="*/ 1328308 w 7807923"/>
              <a:gd name="connsiteY234" fmla="*/ 8434150 h 10287000"/>
              <a:gd name="connsiteX235" fmla="*/ 1337343 w 7807923"/>
              <a:gd name="connsiteY235" fmla="*/ 8442056 h 10287000"/>
              <a:gd name="connsiteX236" fmla="*/ 1342904 w 7807923"/>
              <a:gd name="connsiteY236" fmla="*/ 8464785 h 10287000"/>
              <a:gd name="connsiteX237" fmla="*/ 1339242 w 7807923"/>
              <a:gd name="connsiteY237" fmla="*/ 8465705 h 10287000"/>
              <a:gd name="connsiteX238" fmla="*/ 1306295 w 7807923"/>
              <a:gd name="connsiteY238" fmla="*/ 8473983 h 10287000"/>
              <a:gd name="connsiteX239" fmla="*/ 1289892 w 7807923"/>
              <a:gd name="connsiteY239" fmla="*/ 8502237 h 10287000"/>
              <a:gd name="connsiteX240" fmla="*/ 1282569 w 7807923"/>
              <a:gd name="connsiteY240" fmla="*/ 8504075 h 10287000"/>
              <a:gd name="connsiteX241" fmla="*/ 1277011 w 7807923"/>
              <a:gd name="connsiteY241" fmla="*/ 8481340 h 10287000"/>
              <a:gd name="connsiteX242" fmla="*/ 1278774 w 7807923"/>
              <a:gd name="connsiteY242" fmla="*/ 8456769 h 10287000"/>
              <a:gd name="connsiteX243" fmla="*/ 1304397 w 7807923"/>
              <a:gd name="connsiteY243" fmla="*/ 8450331 h 10287000"/>
              <a:gd name="connsiteX244" fmla="*/ 1320159 w 7807923"/>
              <a:gd name="connsiteY244" fmla="*/ 8437329 h 10287000"/>
              <a:gd name="connsiteX245" fmla="*/ 1328308 w 7807923"/>
              <a:gd name="connsiteY245" fmla="*/ 8434150 h 10287000"/>
              <a:gd name="connsiteX246" fmla="*/ 1395053 w 7807923"/>
              <a:gd name="connsiteY246" fmla="*/ 8416505 h 10287000"/>
              <a:gd name="connsiteX247" fmla="*/ 1396233 w 7807923"/>
              <a:gd name="connsiteY247" fmla="*/ 8417266 h 10287000"/>
              <a:gd name="connsiteX248" fmla="*/ 1397364 w 7807923"/>
              <a:gd name="connsiteY248" fmla="*/ 8425469 h 10287000"/>
              <a:gd name="connsiteX249" fmla="*/ 1399142 w 7807923"/>
              <a:gd name="connsiteY249" fmla="*/ 8447644 h 10287000"/>
              <a:gd name="connsiteX250" fmla="*/ 1388049 w 7807923"/>
              <a:gd name="connsiteY250" fmla="*/ 8450433 h 10287000"/>
              <a:gd name="connsiteX251" fmla="*/ 1382573 w 7807923"/>
              <a:gd name="connsiteY251" fmla="*/ 8429187 h 10287000"/>
              <a:gd name="connsiteX252" fmla="*/ 1386269 w 7807923"/>
              <a:gd name="connsiteY252" fmla="*/ 8428256 h 10287000"/>
              <a:gd name="connsiteX253" fmla="*/ 1393665 w 7807923"/>
              <a:gd name="connsiteY253" fmla="*/ 8426397 h 10287000"/>
              <a:gd name="connsiteX254" fmla="*/ 1395053 w 7807923"/>
              <a:gd name="connsiteY254" fmla="*/ 8416505 h 10287000"/>
              <a:gd name="connsiteX255" fmla="*/ 1446680 w 7807923"/>
              <a:gd name="connsiteY255" fmla="*/ 8404408 h 10287000"/>
              <a:gd name="connsiteX256" fmla="*/ 1448252 w 7807923"/>
              <a:gd name="connsiteY256" fmla="*/ 8405145 h 10287000"/>
              <a:gd name="connsiteX257" fmla="*/ 1452613 w 7807923"/>
              <a:gd name="connsiteY257" fmla="*/ 8413092 h 10287000"/>
              <a:gd name="connsiteX258" fmla="*/ 1450862 w 7807923"/>
              <a:gd name="connsiteY258" fmla="*/ 8437660 h 10287000"/>
              <a:gd name="connsiteX259" fmla="*/ 1441809 w 7807923"/>
              <a:gd name="connsiteY259" fmla="*/ 8464067 h 10287000"/>
              <a:gd name="connsiteX260" fmla="*/ 1434510 w 7807923"/>
              <a:gd name="connsiteY260" fmla="*/ 8465900 h 10287000"/>
              <a:gd name="connsiteX261" fmla="*/ 1428963 w 7807923"/>
              <a:gd name="connsiteY261" fmla="*/ 8443161 h 10287000"/>
              <a:gd name="connsiteX262" fmla="*/ 1427064 w 7807923"/>
              <a:gd name="connsiteY262" fmla="*/ 8419512 h 10287000"/>
              <a:gd name="connsiteX263" fmla="*/ 1433653 w 7807923"/>
              <a:gd name="connsiteY263" fmla="*/ 8408810 h 10287000"/>
              <a:gd name="connsiteX264" fmla="*/ 1441665 w 7807923"/>
              <a:gd name="connsiteY264" fmla="*/ 8415844 h 10287000"/>
              <a:gd name="connsiteX265" fmla="*/ 1445313 w 7807923"/>
              <a:gd name="connsiteY265" fmla="*/ 8414925 h 10287000"/>
              <a:gd name="connsiteX266" fmla="*/ 1446680 w 7807923"/>
              <a:gd name="connsiteY266" fmla="*/ 8404408 h 10287000"/>
              <a:gd name="connsiteX267" fmla="*/ 1618329 w 7807923"/>
              <a:gd name="connsiteY267" fmla="*/ 8392573 h 10287000"/>
              <a:gd name="connsiteX268" fmla="*/ 1620463 w 7807923"/>
              <a:gd name="connsiteY268" fmla="*/ 8419183 h 10287000"/>
              <a:gd name="connsiteX269" fmla="*/ 1605671 w 7807923"/>
              <a:gd name="connsiteY269" fmla="*/ 8422901 h 10287000"/>
              <a:gd name="connsiteX270" fmla="*/ 1603537 w 7807923"/>
              <a:gd name="connsiteY270" fmla="*/ 8396291 h 10287000"/>
              <a:gd name="connsiteX271" fmla="*/ 1618329 w 7807923"/>
              <a:gd name="connsiteY271" fmla="*/ 8392573 h 10287000"/>
              <a:gd name="connsiteX272" fmla="*/ 1526997 w 7807923"/>
              <a:gd name="connsiteY272" fmla="*/ 8385359 h 10287000"/>
              <a:gd name="connsiteX273" fmla="*/ 1549434 w 7807923"/>
              <a:gd name="connsiteY273" fmla="*/ 8388768 h 10287000"/>
              <a:gd name="connsiteX274" fmla="*/ 1551329 w 7807923"/>
              <a:gd name="connsiteY274" fmla="*/ 8412417 h 10287000"/>
              <a:gd name="connsiteX275" fmla="*/ 1549529 w 7807923"/>
              <a:gd name="connsiteY275" fmla="*/ 8437000 h 10287000"/>
              <a:gd name="connsiteX276" fmla="*/ 1510653 w 7807923"/>
              <a:gd name="connsiteY276" fmla="*/ 8422636 h 10287000"/>
              <a:gd name="connsiteX277" fmla="*/ 1506954 w 7807923"/>
              <a:gd name="connsiteY277" fmla="*/ 8423567 h 10287000"/>
              <a:gd name="connsiteX278" fmla="*/ 1508756 w 7807923"/>
              <a:gd name="connsiteY278" fmla="*/ 8398987 h 10287000"/>
              <a:gd name="connsiteX279" fmla="*/ 1526997 w 7807923"/>
              <a:gd name="connsiteY279" fmla="*/ 8385359 h 10287000"/>
              <a:gd name="connsiteX280" fmla="*/ 1665843 w 7807923"/>
              <a:gd name="connsiteY280" fmla="*/ 8380635 h 10287000"/>
              <a:gd name="connsiteX281" fmla="*/ 1671562 w 7807923"/>
              <a:gd name="connsiteY281" fmla="*/ 8406344 h 10287000"/>
              <a:gd name="connsiteX282" fmla="*/ 1667976 w 7807923"/>
              <a:gd name="connsiteY282" fmla="*/ 8407245 h 10287000"/>
              <a:gd name="connsiteX283" fmla="*/ 1653630 w 7807923"/>
              <a:gd name="connsiteY283" fmla="*/ 8410849 h 10287000"/>
              <a:gd name="connsiteX284" fmla="*/ 1650047 w 7807923"/>
              <a:gd name="connsiteY284" fmla="*/ 8411751 h 10287000"/>
              <a:gd name="connsiteX285" fmla="*/ 1651499 w 7807923"/>
              <a:gd name="connsiteY285" fmla="*/ 8384239 h 10287000"/>
              <a:gd name="connsiteX286" fmla="*/ 1665843 w 7807923"/>
              <a:gd name="connsiteY286" fmla="*/ 8380635 h 10287000"/>
              <a:gd name="connsiteX287" fmla="*/ 1741962 w 7807923"/>
              <a:gd name="connsiteY287" fmla="*/ 8343413 h 10287000"/>
              <a:gd name="connsiteX288" fmla="*/ 1743386 w 7807923"/>
              <a:gd name="connsiteY288" fmla="*/ 8361152 h 10287000"/>
              <a:gd name="connsiteX289" fmla="*/ 1721871 w 7807923"/>
              <a:gd name="connsiteY289" fmla="*/ 8366556 h 10287000"/>
              <a:gd name="connsiteX290" fmla="*/ 1720449 w 7807923"/>
              <a:gd name="connsiteY290" fmla="*/ 8348818 h 10287000"/>
              <a:gd name="connsiteX291" fmla="*/ 1741962 w 7807923"/>
              <a:gd name="connsiteY291" fmla="*/ 8343413 h 10287000"/>
              <a:gd name="connsiteX292" fmla="*/ 1816240 w 7807923"/>
              <a:gd name="connsiteY292" fmla="*/ 8324753 h 10287000"/>
              <a:gd name="connsiteX293" fmla="*/ 1821378 w 7807923"/>
              <a:gd name="connsiteY293" fmla="*/ 8341555 h 10287000"/>
              <a:gd name="connsiteX294" fmla="*/ 1817661 w 7807923"/>
              <a:gd name="connsiteY294" fmla="*/ 8342488 h 10287000"/>
              <a:gd name="connsiteX295" fmla="*/ 1795354 w 7807923"/>
              <a:gd name="connsiteY295" fmla="*/ 8348094 h 10287000"/>
              <a:gd name="connsiteX296" fmla="*/ 1761895 w 7807923"/>
              <a:gd name="connsiteY296" fmla="*/ 8356500 h 10287000"/>
              <a:gd name="connsiteX297" fmla="*/ 1756753 w 7807923"/>
              <a:gd name="connsiteY297" fmla="*/ 8339699 h 10287000"/>
              <a:gd name="connsiteX298" fmla="*/ 1760473 w 7807923"/>
              <a:gd name="connsiteY298" fmla="*/ 8338762 h 10287000"/>
              <a:gd name="connsiteX299" fmla="*/ 1793931 w 7807923"/>
              <a:gd name="connsiteY299" fmla="*/ 8330356 h 10287000"/>
              <a:gd name="connsiteX300" fmla="*/ 1816240 w 7807923"/>
              <a:gd name="connsiteY300" fmla="*/ 8324753 h 10287000"/>
              <a:gd name="connsiteX301" fmla="*/ 4397927 w 7807923"/>
              <a:gd name="connsiteY301" fmla="*/ 8324366 h 10287000"/>
              <a:gd name="connsiteX302" fmla="*/ 4401419 w 7807923"/>
              <a:gd name="connsiteY302" fmla="*/ 8326630 h 10287000"/>
              <a:gd name="connsiteX303" fmla="*/ 4401546 w 7807923"/>
              <a:gd name="connsiteY303" fmla="*/ 8327547 h 10287000"/>
              <a:gd name="connsiteX304" fmla="*/ 513810 w 7807923"/>
              <a:gd name="connsiteY304" fmla="*/ 8317211 h 10287000"/>
              <a:gd name="connsiteX305" fmla="*/ 519644 w 7807923"/>
              <a:gd name="connsiteY305" fmla="*/ 8342890 h 10287000"/>
              <a:gd name="connsiteX306" fmla="*/ 518081 w 7807923"/>
              <a:gd name="connsiteY306" fmla="*/ 8370428 h 10287000"/>
              <a:gd name="connsiteX307" fmla="*/ 506984 w 7807923"/>
              <a:gd name="connsiteY307" fmla="*/ 8373215 h 10287000"/>
              <a:gd name="connsiteX308" fmla="*/ 499588 w 7807923"/>
              <a:gd name="connsiteY308" fmla="*/ 8375073 h 10287000"/>
              <a:gd name="connsiteX309" fmla="*/ 492192 w 7807923"/>
              <a:gd name="connsiteY309" fmla="*/ 8376932 h 10287000"/>
              <a:gd name="connsiteX310" fmla="*/ 490060 w 7807923"/>
              <a:gd name="connsiteY310" fmla="*/ 8350322 h 10287000"/>
              <a:gd name="connsiteX311" fmla="*/ 491623 w 7807923"/>
              <a:gd name="connsiteY311" fmla="*/ 8322790 h 10287000"/>
              <a:gd name="connsiteX312" fmla="*/ 502719 w 7807923"/>
              <a:gd name="connsiteY312" fmla="*/ 8320003 h 10287000"/>
              <a:gd name="connsiteX313" fmla="*/ 513810 w 7807923"/>
              <a:gd name="connsiteY313" fmla="*/ 8317211 h 10287000"/>
              <a:gd name="connsiteX314" fmla="*/ 1853843 w 7807923"/>
              <a:gd name="connsiteY314" fmla="*/ 8315305 h 10287000"/>
              <a:gd name="connsiteX315" fmla="*/ 1859387 w 7807923"/>
              <a:gd name="connsiteY315" fmla="*/ 8336531 h 10287000"/>
              <a:gd name="connsiteX316" fmla="*/ 1857399 w 7807923"/>
              <a:gd name="connsiteY316" fmla="*/ 8359651 h 10287000"/>
              <a:gd name="connsiteX317" fmla="*/ 1846105 w 7807923"/>
              <a:gd name="connsiteY317" fmla="*/ 8362490 h 10287000"/>
              <a:gd name="connsiteX318" fmla="*/ 1840561 w 7807923"/>
              <a:gd name="connsiteY318" fmla="*/ 8341261 h 10287000"/>
              <a:gd name="connsiteX319" fmla="*/ 1842546 w 7807923"/>
              <a:gd name="connsiteY319" fmla="*/ 8318141 h 10287000"/>
              <a:gd name="connsiteX320" fmla="*/ 1853843 w 7807923"/>
              <a:gd name="connsiteY320" fmla="*/ 8315305 h 10287000"/>
              <a:gd name="connsiteX321" fmla="*/ 954663 w 7807923"/>
              <a:gd name="connsiteY321" fmla="*/ 8287883 h 10287000"/>
              <a:gd name="connsiteX322" fmla="*/ 960031 w 7807923"/>
              <a:gd name="connsiteY322" fmla="*/ 8309153 h 10287000"/>
              <a:gd name="connsiteX323" fmla="*/ 958222 w 7807923"/>
              <a:gd name="connsiteY323" fmla="*/ 8332232 h 10287000"/>
              <a:gd name="connsiteX324" fmla="*/ 949272 w 7807923"/>
              <a:gd name="connsiteY324" fmla="*/ 8311858 h 10287000"/>
              <a:gd name="connsiteX325" fmla="*/ 952859 w 7807923"/>
              <a:gd name="connsiteY325" fmla="*/ 8310956 h 10287000"/>
              <a:gd name="connsiteX326" fmla="*/ 951080 w 7807923"/>
              <a:gd name="connsiteY326" fmla="*/ 8288785 h 10287000"/>
              <a:gd name="connsiteX327" fmla="*/ 954663 w 7807923"/>
              <a:gd name="connsiteY327" fmla="*/ 8287883 h 10287000"/>
              <a:gd name="connsiteX328" fmla="*/ 1910604 w 7807923"/>
              <a:gd name="connsiteY328" fmla="*/ 8273892 h 10287000"/>
              <a:gd name="connsiteX329" fmla="*/ 1912739 w 7807923"/>
              <a:gd name="connsiteY329" fmla="*/ 8300505 h 10287000"/>
              <a:gd name="connsiteX330" fmla="*/ 1905569 w 7807923"/>
              <a:gd name="connsiteY330" fmla="*/ 8302308 h 10287000"/>
              <a:gd name="connsiteX331" fmla="*/ 1901981 w 7807923"/>
              <a:gd name="connsiteY331" fmla="*/ 8303207 h 10287000"/>
              <a:gd name="connsiteX332" fmla="*/ 1903433 w 7807923"/>
              <a:gd name="connsiteY332" fmla="*/ 8275698 h 10287000"/>
              <a:gd name="connsiteX333" fmla="*/ 1066447 w 7807923"/>
              <a:gd name="connsiteY333" fmla="*/ 8259798 h 10287000"/>
              <a:gd name="connsiteX334" fmla="*/ 1075792 w 7807923"/>
              <a:gd name="connsiteY334" fmla="*/ 8281574 h 10287000"/>
              <a:gd name="connsiteX335" fmla="*/ 1070242 w 7807923"/>
              <a:gd name="connsiteY335" fmla="*/ 8307094 h 10287000"/>
              <a:gd name="connsiteX336" fmla="*/ 1066519 w 7807923"/>
              <a:gd name="connsiteY336" fmla="*/ 8308030 h 10287000"/>
              <a:gd name="connsiteX337" fmla="*/ 990217 w 7807923"/>
              <a:gd name="connsiteY337" fmla="*/ 8351334 h 10287000"/>
              <a:gd name="connsiteX338" fmla="*/ 986494 w 7807923"/>
              <a:gd name="connsiteY338" fmla="*/ 8352268 h 10287000"/>
              <a:gd name="connsiteX339" fmla="*/ 980871 w 7807923"/>
              <a:gd name="connsiteY339" fmla="*/ 8329550 h 10287000"/>
              <a:gd name="connsiteX340" fmla="*/ 982699 w 7807923"/>
              <a:gd name="connsiteY340" fmla="*/ 8304964 h 10287000"/>
              <a:gd name="connsiteX341" fmla="*/ 1062724 w 7807923"/>
              <a:gd name="connsiteY341" fmla="*/ 8260729 h 10287000"/>
              <a:gd name="connsiteX342" fmla="*/ 1066447 w 7807923"/>
              <a:gd name="connsiteY342" fmla="*/ 8259798 h 10287000"/>
              <a:gd name="connsiteX343" fmla="*/ 358001 w 7807923"/>
              <a:gd name="connsiteY343" fmla="*/ 8256834 h 10287000"/>
              <a:gd name="connsiteX344" fmla="*/ 363900 w 7807923"/>
              <a:gd name="connsiteY344" fmla="*/ 8282496 h 10287000"/>
              <a:gd name="connsiteX345" fmla="*/ 362268 w 7807923"/>
              <a:gd name="connsiteY345" fmla="*/ 8310052 h 10287000"/>
              <a:gd name="connsiteX346" fmla="*/ 330518 w 7807923"/>
              <a:gd name="connsiteY346" fmla="*/ 8345176 h 10287000"/>
              <a:gd name="connsiteX347" fmla="*/ 313322 w 7807923"/>
              <a:gd name="connsiteY347" fmla="*/ 8322350 h 10287000"/>
              <a:gd name="connsiteX348" fmla="*/ 307420 w 7807923"/>
              <a:gd name="connsiteY348" fmla="*/ 8296686 h 10287000"/>
              <a:gd name="connsiteX349" fmla="*/ 314952 w 7807923"/>
              <a:gd name="connsiteY349" fmla="*/ 8294795 h 10287000"/>
              <a:gd name="connsiteX350" fmla="*/ 358001 w 7807923"/>
              <a:gd name="connsiteY350" fmla="*/ 8256834 h 10287000"/>
              <a:gd name="connsiteX351" fmla="*/ 1094870 w 7807923"/>
              <a:gd name="connsiteY351" fmla="*/ 8250391 h 10287000"/>
              <a:gd name="connsiteX352" fmla="*/ 1115910 w 7807923"/>
              <a:gd name="connsiteY352" fmla="*/ 8269985 h 10287000"/>
              <a:gd name="connsiteX353" fmla="*/ 1123361 w 7807923"/>
              <a:gd name="connsiteY353" fmla="*/ 8268115 h 10287000"/>
              <a:gd name="connsiteX354" fmla="*/ 1132762 w 7807923"/>
              <a:gd name="connsiteY354" fmla="*/ 8290635 h 10287000"/>
              <a:gd name="connsiteX355" fmla="*/ 1130995 w 7807923"/>
              <a:gd name="connsiteY355" fmla="*/ 8315960 h 10287000"/>
              <a:gd name="connsiteX356" fmla="*/ 1127273 w 7807923"/>
              <a:gd name="connsiteY356" fmla="*/ 8316896 h 10287000"/>
              <a:gd name="connsiteX357" fmla="*/ 1116099 w 7807923"/>
              <a:gd name="connsiteY357" fmla="*/ 8319703 h 10287000"/>
              <a:gd name="connsiteX358" fmla="*/ 1088077 w 7807923"/>
              <a:gd name="connsiteY358" fmla="*/ 8301860 h 10287000"/>
              <a:gd name="connsiteX359" fmla="*/ 1094870 w 7807923"/>
              <a:gd name="connsiteY359" fmla="*/ 8250391 h 10287000"/>
              <a:gd name="connsiteX360" fmla="*/ 1178493 w 7807923"/>
              <a:gd name="connsiteY360" fmla="*/ 8237677 h 10287000"/>
              <a:gd name="connsiteX361" fmla="*/ 1194127 w 7807923"/>
              <a:gd name="connsiteY361" fmla="*/ 8251840 h 10287000"/>
              <a:gd name="connsiteX362" fmla="*/ 1196024 w 7807923"/>
              <a:gd name="connsiteY362" fmla="*/ 8275492 h 10287000"/>
              <a:gd name="connsiteX363" fmla="*/ 1192355 w 7807923"/>
              <a:gd name="connsiteY363" fmla="*/ 8276414 h 10287000"/>
              <a:gd name="connsiteX364" fmla="*/ 1170352 w 7807923"/>
              <a:gd name="connsiteY364" fmla="*/ 8281941 h 10287000"/>
              <a:gd name="connsiteX365" fmla="*/ 1161246 w 7807923"/>
              <a:gd name="connsiteY365" fmla="*/ 8308362 h 10287000"/>
              <a:gd name="connsiteX366" fmla="*/ 1155683 w 7807923"/>
              <a:gd name="connsiteY366" fmla="*/ 8285626 h 10287000"/>
              <a:gd name="connsiteX367" fmla="*/ 1157453 w 7807923"/>
              <a:gd name="connsiteY367" fmla="*/ 8261055 h 10287000"/>
              <a:gd name="connsiteX368" fmla="*/ 1168454 w 7807923"/>
              <a:gd name="connsiteY368" fmla="*/ 8258292 h 10287000"/>
              <a:gd name="connsiteX369" fmla="*/ 1178493 w 7807923"/>
              <a:gd name="connsiteY369" fmla="*/ 8237677 h 10287000"/>
              <a:gd name="connsiteX370" fmla="*/ 1275413 w 7807923"/>
              <a:gd name="connsiteY370" fmla="*/ 8234433 h 10287000"/>
              <a:gd name="connsiteX371" fmla="*/ 1280857 w 7807923"/>
              <a:gd name="connsiteY371" fmla="*/ 8255688 h 10287000"/>
              <a:gd name="connsiteX372" fmla="*/ 1278968 w 7807923"/>
              <a:gd name="connsiteY372" fmla="*/ 8278785 h 10287000"/>
              <a:gd name="connsiteX373" fmla="*/ 1267969 w 7807923"/>
              <a:gd name="connsiteY373" fmla="*/ 8281548 h 10287000"/>
              <a:gd name="connsiteX374" fmla="*/ 1256965 w 7807923"/>
              <a:gd name="connsiteY374" fmla="*/ 8284308 h 10287000"/>
              <a:gd name="connsiteX375" fmla="*/ 1245962 w 7807923"/>
              <a:gd name="connsiteY375" fmla="*/ 8287075 h 10287000"/>
              <a:gd name="connsiteX376" fmla="*/ 1244184 w 7807923"/>
              <a:gd name="connsiteY376" fmla="*/ 8264901 h 10287000"/>
              <a:gd name="connsiteX377" fmla="*/ 1246073 w 7807923"/>
              <a:gd name="connsiteY377" fmla="*/ 8241804 h 10287000"/>
              <a:gd name="connsiteX378" fmla="*/ 1264411 w 7807923"/>
              <a:gd name="connsiteY378" fmla="*/ 8237197 h 10287000"/>
              <a:gd name="connsiteX379" fmla="*/ 1275413 w 7807923"/>
              <a:gd name="connsiteY379" fmla="*/ 8234433 h 10287000"/>
              <a:gd name="connsiteX380" fmla="*/ 684505 w 7807923"/>
              <a:gd name="connsiteY380" fmla="*/ 8229090 h 10287000"/>
              <a:gd name="connsiteX381" fmla="*/ 693903 w 7807923"/>
              <a:gd name="connsiteY381" fmla="*/ 8249347 h 10287000"/>
              <a:gd name="connsiteX382" fmla="*/ 701523 w 7807923"/>
              <a:gd name="connsiteY382" fmla="*/ 8247436 h 10287000"/>
              <a:gd name="connsiteX383" fmla="*/ 705331 w 7807923"/>
              <a:gd name="connsiteY383" fmla="*/ 8246476 h 10287000"/>
              <a:gd name="connsiteX384" fmla="*/ 703301 w 7807923"/>
              <a:gd name="connsiteY384" fmla="*/ 8269607 h 10287000"/>
              <a:gd name="connsiteX385" fmla="*/ 699493 w 7807923"/>
              <a:gd name="connsiteY385" fmla="*/ 8270567 h 10287000"/>
              <a:gd name="connsiteX386" fmla="*/ 691871 w 7807923"/>
              <a:gd name="connsiteY386" fmla="*/ 8272478 h 10287000"/>
              <a:gd name="connsiteX387" fmla="*/ 688062 w 7807923"/>
              <a:gd name="connsiteY387" fmla="*/ 8273435 h 10287000"/>
              <a:gd name="connsiteX388" fmla="*/ 682472 w 7807923"/>
              <a:gd name="connsiteY388" fmla="*/ 8252221 h 10287000"/>
              <a:gd name="connsiteX389" fmla="*/ 684505 w 7807923"/>
              <a:gd name="connsiteY389" fmla="*/ 8229090 h 10287000"/>
              <a:gd name="connsiteX390" fmla="*/ 1998568 w 7807923"/>
              <a:gd name="connsiteY390" fmla="*/ 8224651 h 10287000"/>
              <a:gd name="connsiteX391" fmla="*/ 2000699 w 7807923"/>
              <a:gd name="connsiteY391" fmla="*/ 8251255 h 10287000"/>
              <a:gd name="connsiteX392" fmla="*/ 1999069 w 7807923"/>
              <a:gd name="connsiteY392" fmla="*/ 8278814 h 10287000"/>
              <a:gd name="connsiteX393" fmla="*/ 1965182 w 7807923"/>
              <a:gd name="connsiteY393" fmla="*/ 8287328 h 10287000"/>
              <a:gd name="connsiteX394" fmla="*/ 1950122 w 7807923"/>
              <a:gd name="connsiteY394" fmla="*/ 8291112 h 10287000"/>
              <a:gd name="connsiteX395" fmla="*/ 1944223 w 7807923"/>
              <a:gd name="connsiteY395" fmla="*/ 8265445 h 10287000"/>
              <a:gd name="connsiteX396" fmla="*/ 1947988 w 7807923"/>
              <a:gd name="connsiteY396" fmla="*/ 8264502 h 10287000"/>
              <a:gd name="connsiteX397" fmla="*/ 1960914 w 7807923"/>
              <a:gd name="connsiteY397" fmla="*/ 8234113 h 10287000"/>
              <a:gd name="connsiteX398" fmla="*/ 1998568 w 7807923"/>
              <a:gd name="connsiteY398" fmla="*/ 8224651 h 10287000"/>
              <a:gd name="connsiteX399" fmla="*/ 3303142 w 7807923"/>
              <a:gd name="connsiteY399" fmla="*/ 8220727 h 10287000"/>
              <a:gd name="connsiteX400" fmla="*/ 3303471 w 7807923"/>
              <a:gd name="connsiteY400" fmla="*/ 8221611 h 10287000"/>
              <a:gd name="connsiteX401" fmla="*/ 3305731 w 7807923"/>
              <a:gd name="connsiteY401" fmla="*/ 8221044 h 10287000"/>
              <a:gd name="connsiteX402" fmla="*/ 1376166 w 7807923"/>
              <a:gd name="connsiteY402" fmla="*/ 8209117 h 10287000"/>
              <a:gd name="connsiteX403" fmla="*/ 1384936 w 7807923"/>
              <a:gd name="connsiteY403" fmla="*/ 8229538 h 10287000"/>
              <a:gd name="connsiteX404" fmla="*/ 1388434 w 7807923"/>
              <a:gd name="connsiteY404" fmla="*/ 8228659 h 10287000"/>
              <a:gd name="connsiteX405" fmla="*/ 1386715 w 7807923"/>
              <a:gd name="connsiteY405" fmla="*/ 8251709 h 10287000"/>
              <a:gd name="connsiteX406" fmla="*/ 1379723 w 7807923"/>
              <a:gd name="connsiteY406" fmla="*/ 8253466 h 10287000"/>
              <a:gd name="connsiteX407" fmla="*/ 1376228 w 7807923"/>
              <a:gd name="connsiteY407" fmla="*/ 8254344 h 10287000"/>
              <a:gd name="connsiteX408" fmla="*/ 1370952 w 7807923"/>
              <a:gd name="connsiteY408" fmla="*/ 8233052 h 10287000"/>
              <a:gd name="connsiteX409" fmla="*/ 1372671 w 7807923"/>
              <a:gd name="connsiteY409" fmla="*/ 8209996 h 10287000"/>
              <a:gd name="connsiteX410" fmla="*/ 1376166 w 7807923"/>
              <a:gd name="connsiteY410" fmla="*/ 8209117 h 10287000"/>
              <a:gd name="connsiteX411" fmla="*/ 656685 w 7807923"/>
              <a:gd name="connsiteY411" fmla="*/ 8208931 h 10287000"/>
              <a:gd name="connsiteX412" fmla="*/ 656883 w 7807923"/>
              <a:gd name="connsiteY412" fmla="*/ 8258644 h 10287000"/>
              <a:gd name="connsiteX413" fmla="*/ 619936 w 7807923"/>
              <a:gd name="connsiteY413" fmla="*/ 8317690 h 10287000"/>
              <a:gd name="connsiteX414" fmla="*/ 601362 w 7807923"/>
              <a:gd name="connsiteY414" fmla="*/ 8322356 h 10287000"/>
              <a:gd name="connsiteX415" fmla="*/ 603321 w 7807923"/>
              <a:gd name="connsiteY415" fmla="*/ 8346750 h 10287000"/>
              <a:gd name="connsiteX416" fmla="*/ 599605 w 7807923"/>
              <a:gd name="connsiteY416" fmla="*/ 8347684 h 10287000"/>
              <a:gd name="connsiteX417" fmla="*/ 593934 w 7807923"/>
              <a:gd name="connsiteY417" fmla="*/ 8324224 h 10287000"/>
              <a:gd name="connsiteX418" fmla="*/ 590219 w 7807923"/>
              <a:gd name="connsiteY418" fmla="*/ 8325158 h 10287000"/>
              <a:gd name="connsiteX419" fmla="*/ 595892 w 7807923"/>
              <a:gd name="connsiteY419" fmla="*/ 8348615 h 10287000"/>
              <a:gd name="connsiteX420" fmla="*/ 618377 w 7807923"/>
              <a:gd name="connsiteY420" fmla="*/ 8392727 h 10287000"/>
              <a:gd name="connsiteX421" fmla="*/ 625806 w 7807923"/>
              <a:gd name="connsiteY421" fmla="*/ 8390860 h 10287000"/>
              <a:gd name="connsiteX422" fmla="*/ 629520 w 7807923"/>
              <a:gd name="connsiteY422" fmla="*/ 8389929 h 10287000"/>
              <a:gd name="connsiteX423" fmla="*/ 657280 w 7807923"/>
              <a:gd name="connsiteY423" fmla="*/ 8358074 h 10287000"/>
              <a:gd name="connsiteX424" fmla="*/ 672138 w 7807923"/>
              <a:gd name="connsiteY424" fmla="*/ 8354342 h 10287000"/>
              <a:gd name="connsiteX425" fmla="*/ 716713 w 7807923"/>
              <a:gd name="connsiteY425" fmla="*/ 8343143 h 10287000"/>
              <a:gd name="connsiteX426" fmla="*/ 794720 w 7807923"/>
              <a:gd name="connsiteY426" fmla="*/ 8323543 h 10287000"/>
              <a:gd name="connsiteX427" fmla="*/ 895014 w 7807923"/>
              <a:gd name="connsiteY427" fmla="*/ 8298344 h 10287000"/>
              <a:gd name="connsiteX428" fmla="*/ 900685 w 7807923"/>
              <a:gd name="connsiteY428" fmla="*/ 8321798 h 10287000"/>
              <a:gd name="connsiteX429" fmla="*/ 898928 w 7807923"/>
              <a:gd name="connsiteY429" fmla="*/ 8347122 h 10287000"/>
              <a:gd name="connsiteX430" fmla="*/ 802348 w 7807923"/>
              <a:gd name="connsiteY430" fmla="*/ 8371388 h 10287000"/>
              <a:gd name="connsiteX431" fmla="*/ 726297 w 7807923"/>
              <a:gd name="connsiteY431" fmla="*/ 8415381 h 10287000"/>
              <a:gd name="connsiteX432" fmla="*/ 731969 w 7807923"/>
              <a:gd name="connsiteY432" fmla="*/ 8438836 h 10287000"/>
              <a:gd name="connsiteX433" fmla="*/ 672339 w 7807923"/>
              <a:gd name="connsiteY433" fmla="*/ 8404054 h 10287000"/>
              <a:gd name="connsiteX434" fmla="*/ 664908 w 7807923"/>
              <a:gd name="connsiteY434" fmla="*/ 8405922 h 10287000"/>
              <a:gd name="connsiteX435" fmla="*/ 666865 w 7807923"/>
              <a:gd name="connsiteY435" fmla="*/ 8430313 h 10287000"/>
              <a:gd name="connsiteX436" fmla="*/ 668821 w 7807923"/>
              <a:gd name="connsiteY436" fmla="*/ 8454700 h 10287000"/>
              <a:gd name="connsiteX437" fmla="*/ 663151 w 7807923"/>
              <a:gd name="connsiteY437" fmla="*/ 8431246 h 10287000"/>
              <a:gd name="connsiteX438" fmla="*/ 661193 w 7807923"/>
              <a:gd name="connsiteY438" fmla="*/ 8406856 h 10287000"/>
              <a:gd name="connsiteX439" fmla="*/ 657480 w 7807923"/>
              <a:gd name="connsiteY439" fmla="*/ 8407786 h 10287000"/>
              <a:gd name="connsiteX440" fmla="*/ 637148 w 7807923"/>
              <a:gd name="connsiteY440" fmla="*/ 8437780 h 10287000"/>
              <a:gd name="connsiteX441" fmla="*/ 633434 w 7807923"/>
              <a:gd name="connsiteY441" fmla="*/ 8438713 h 10287000"/>
              <a:gd name="connsiteX442" fmla="*/ 629916 w 7807923"/>
              <a:gd name="connsiteY442" fmla="*/ 8489362 h 10287000"/>
              <a:gd name="connsiteX443" fmla="*/ 618575 w 7807923"/>
              <a:gd name="connsiteY443" fmla="*/ 8442445 h 10287000"/>
              <a:gd name="connsiteX444" fmla="*/ 591015 w 7807923"/>
              <a:gd name="connsiteY444" fmla="*/ 8524021 h 10287000"/>
              <a:gd name="connsiteX445" fmla="*/ 566571 w 7807923"/>
              <a:gd name="connsiteY445" fmla="*/ 8455512 h 10287000"/>
              <a:gd name="connsiteX446" fmla="*/ 562860 w 7807923"/>
              <a:gd name="connsiteY446" fmla="*/ 8456446 h 10287000"/>
              <a:gd name="connsiteX447" fmla="*/ 551713 w 7807923"/>
              <a:gd name="connsiteY447" fmla="*/ 8459247 h 10287000"/>
              <a:gd name="connsiteX448" fmla="*/ 542526 w 7807923"/>
              <a:gd name="connsiteY448" fmla="*/ 8486433 h 10287000"/>
              <a:gd name="connsiteX449" fmla="*/ 540570 w 7807923"/>
              <a:gd name="connsiteY449" fmla="*/ 8462045 h 10287000"/>
              <a:gd name="connsiteX450" fmla="*/ 535097 w 7807923"/>
              <a:gd name="connsiteY450" fmla="*/ 8488298 h 10287000"/>
              <a:gd name="connsiteX451" fmla="*/ 531382 w 7807923"/>
              <a:gd name="connsiteY451" fmla="*/ 8489232 h 10287000"/>
              <a:gd name="connsiteX452" fmla="*/ 529427 w 7807923"/>
              <a:gd name="connsiteY452" fmla="*/ 8464847 h 10287000"/>
              <a:gd name="connsiteX453" fmla="*/ 533139 w 7807923"/>
              <a:gd name="connsiteY453" fmla="*/ 8463913 h 10287000"/>
              <a:gd name="connsiteX454" fmla="*/ 536856 w 7807923"/>
              <a:gd name="connsiteY454" fmla="*/ 8462979 h 10287000"/>
              <a:gd name="connsiteX455" fmla="*/ 536657 w 7807923"/>
              <a:gd name="connsiteY455" fmla="*/ 8413261 h 10287000"/>
              <a:gd name="connsiteX456" fmla="*/ 538215 w 7807923"/>
              <a:gd name="connsiteY456" fmla="*/ 8338221 h 10287000"/>
              <a:gd name="connsiteX457" fmla="*/ 536259 w 7807923"/>
              <a:gd name="connsiteY457" fmla="*/ 8313836 h 10287000"/>
              <a:gd name="connsiteX458" fmla="*/ 539975 w 7807923"/>
              <a:gd name="connsiteY458" fmla="*/ 8312903 h 10287000"/>
              <a:gd name="connsiteX459" fmla="*/ 554831 w 7807923"/>
              <a:gd name="connsiteY459" fmla="*/ 8309170 h 10287000"/>
              <a:gd name="connsiteX460" fmla="*/ 578878 w 7807923"/>
              <a:gd name="connsiteY460" fmla="*/ 8278243 h 10287000"/>
              <a:gd name="connsiteX461" fmla="*/ 593737 w 7807923"/>
              <a:gd name="connsiteY461" fmla="*/ 8274511 h 10287000"/>
              <a:gd name="connsiteX462" fmla="*/ 616023 w 7807923"/>
              <a:gd name="connsiteY462" fmla="*/ 8268912 h 10287000"/>
              <a:gd name="connsiteX463" fmla="*/ 649257 w 7807923"/>
              <a:gd name="connsiteY463" fmla="*/ 8210799 h 10287000"/>
              <a:gd name="connsiteX464" fmla="*/ 656685 w 7807923"/>
              <a:gd name="connsiteY464" fmla="*/ 8208931 h 10287000"/>
              <a:gd name="connsiteX465" fmla="*/ 1424038 w 7807923"/>
              <a:gd name="connsiteY465" fmla="*/ 8197089 h 10287000"/>
              <a:gd name="connsiteX466" fmla="*/ 1459822 w 7807923"/>
              <a:gd name="connsiteY466" fmla="*/ 8212227 h 10287000"/>
              <a:gd name="connsiteX467" fmla="*/ 1471117 w 7807923"/>
              <a:gd name="connsiteY467" fmla="*/ 8209388 h 10287000"/>
              <a:gd name="connsiteX468" fmla="*/ 1480545 w 7807923"/>
              <a:gd name="connsiteY468" fmla="*/ 8231146 h 10287000"/>
              <a:gd name="connsiteX469" fmla="*/ 1474912 w 7807923"/>
              <a:gd name="connsiteY469" fmla="*/ 8256692 h 10287000"/>
              <a:gd name="connsiteX470" fmla="*/ 1459851 w 7807923"/>
              <a:gd name="connsiteY470" fmla="*/ 8260476 h 10287000"/>
              <a:gd name="connsiteX471" fmla="*/ 1427833 w 7807923"/>
              <a:gd name="connsiteY471" fmla="*/ 8244390 h 10287000"/>
              <a:gd name="connsiteX472" fmla="*/ 1422171 w 7807923"/>
              <a:gd name="connsiteY472" fmla="*/ 8221687 h 10287000"/>
              <a:gd name="connsiteX473" fmla="*/ 1424038 w 7807923"/>
              <a:gd name="connsiteY473" fmla="*/ 8197089 h 10287000"/>
              <a:gd name="connsiteX474" fmla="*/ 2071960 w 7807923"/>
              <a:gd name="connsiteY474" fmla="*/ 8194757 h 10287000"/>
              <a:gd name="connsiteX475" fmla="*/ 2075598 w 7807923"/>
              <a:gd name="connsiteY475" fmla="*/ 8205295 h 10287000"/>
              <a:gd name="connsiteX476" fmla="*/ 2081382 w 7807923"/>
              <a:gd name="connsiteY476" fmla="*/ 8230983 h 10287000"/>
              <a:gd name="connsiteX477" fmla="*/ 2077733 w 7807923"/>
              <a:gd name="connsiteY477" fmla="*/ 8231900 h 10287000"/>
              <a:gd name="connsiteX478" fmla="*/ 2066781 w 7807923"/>
              <a:gd name="connsiteY478" fmla="*/ 8234654 h 10287000"/>
              <a:gd name="connsiteX479" fmla="*/ 2059482 w 7807923"/>
              <a:gd name="connsiteY479" fmla="*/ 8236490 h 10287000"/>
              <a:gd name="connsiteX480" fmla="*/ 2055833 w 7807923"/>
              <a:gd name="connsiteY480" fmla="*/ 8237406 h 10287000"/>
              <a:gd name="connsiteX481" fmla="*/ 2057347 w 7807923"/>
              <a:gd name="connsiteY481" fmla="*/ 8209877 h 10287000"/>
              <a:gd name="connsiteX482" fmla="*/ 2064648 w 7807923"/>
              <a:gd name="connsiteY482" fmla="*/ 8208041 h 10287000"/>
              <a:gd name="connsiteX483" fmla="*/ 2069324 w 7807923"/>
              <a:gd name="connsiteY483" fmla="*/ 8196688 h 10287000"/>
              <a:gd name="connsiteX484" fmla="*/ 2071960 w 7807923"/>
              <a:gd name="connsiteY484" fmla="*/ 8194757 h 10287000"/>
              <a:gd name="connsiteX485" fmla="*/ 2911974 w 7807923"/>
              <a:gd name="connsiteY485" fmla="*/ 8192918 h 10287000"/>
              <a:gd name="connsiteX486" fmla="*/ 2915406 w 7807923"/>
              <a:gd name="connsiteY486" fmla="*/ 8196365 h 10287000"/>
              <a:gd name="connsiteX487" fmla="*/ 2911641 w 7807923"/>
              <a:gd name="connsiteY487" fmla="*/ 8197307 h 10287000"/>
              <a:gd name="connsiteX488" fmla="*/ 3867711 w 7807923"/>
              <a:gd name="connsiteY488" fmla="*/ 8182336 h 10287000"/>
              <a:gd name="connsiteX489" fmla="*/ 3864705 w 7807923"/>
              <a:gd name="connsiteY489" fmla="*/ 8187615 h 10287000"/>
              <a:gd name="connsiteX490" fmla="*/ 3868727 w 7807923"/>
              <a:gd name="connsiteY490" fmla="*/ 8193206 h 10287000"/>
              <a:gd name="connsiteX491" fmla="*/ 1581715 w 7807923"/>
              <a:gd name="connsiteY491" fmla="*/ 8175570 h 10287000"/>
              <a:gd name="connsiteX492" fmla="*/ 1583850 w 7807923"/>
              <a:gd name="connsiteY492" fmla="*/ 8202177 h 10287000"/>
              <a:gd name="connsiteX493" fmla="*/ 1576679 w 7807923"/>
              <a:gd name="connsiteY493" fmla="*/ 8203983 h 10287000"/>
              <a:gd name="connsiteX494" fmla="*/ 1573091 w 7807923"/>
              <a:gd name="connsiteY494" fmla="*/ 8204882 h 10287000"/>
              <a:gd name="connsiteX495" fmla="*/ 1574542 w 7807923"/>
              <a:gd name="connsiteY495" fmla="*/ 8177370 h 10287000"/>
              <a:gd name="connsiteX496" fmla="*/ 1581715 w 7807923"/>
              <a:gd name="connsiteY496" fmla="*/ 8175570 h 10287000"/>
              <a:gd name="connsiteX497" fmla="*/ 815721 w 7807923"/>
              <a:gd name="connsiteY497" fmla="*/ 8168975 h 10287000"/>
              <a:gd name="connsiteX498" fmla="*/ 814181 w 7807923"/>
              <a:gd name="connsiteY498" fmla="*/ 8196502 h 10287000"/>
              <a:gd name="connsiteX499" fmla="*/ 779595 w 7807923"/>
              <a:gd name="connsiteY499" fmla="*/ 8232339 h 10287000"/>
              <a:gd name="connsiteX500" fmla="*/ 764908 w 7807923"/>
              <a:gd name="connsiteY500" fmla="*/ 8236030 h 10287000"/>
              <a:gd name="connsiteX501" fmla="*/ 728187 w 7807923"/>
              <a:gd name="connsiteY501" fmla="*/ 8245257 h 10287000"/>
              <a:gd name="connsiteX502" fmla="*/ 722381 w 7807923"/>
              <a:gd name="connsiteY502" fmla="*/ 8219566 h 10287000"/>
              <a:gd name="connsiteX503" fmla="*/ 723916 w 7807923"/>
              <a:gd name="connsiteY503" fmla="*/ 8192037 h 10287000"/>
              <a:gd name="connsiteX504" fmla="*/ 760639 w 7807923"/>
              <a:gd name="connsiteY504" fmla="*/ 8182813 h 10287000"/>
              <a:gd name="connsiteX505" fmla="*/ 812049 w 7807923"/>
              <a:gd name="connsiteY505" fmla="*/ 8169897 h 10287000"/>
              <a:gd name="connsiteX506" fmla="*/ 815721 w 7807923"/>
              <a:gd name="connsiteY506" fmla="*/ 8168975 h 10287000"/>
              <a:gd name="connsiteX507" fmla="*/ 467067 w 7807923"/>
              <a:gd name="connsiteY507" fmla="*/ 8168528 h 10287000"/>
              <a:gd name="connsiteX508" fmla="*/ 476516 w 7807923"/>
              <a:gd name="connsiteY508" fmla="*/ 8180009 h 10287000"/>
              <a:gd name="connsiteX509" fmla="*/ 491483 w 7807923"/>
              <a:gd name="connsiteY509" fmla="*/ 8176247 h 10287000"/>
              <a:gd name="connsiteX510" fmla="*/ 497216 w 7807923"/>
              <a:gd name="connsiteY510" fmla="*/ 8200141 h 10287000"/>
              <a:gd name="connsiteX511" fmla="*/ 493475 w 7807923"/>
              <a:gd name="connsiteY511" fmla="*/ 8201080 h 10287000"/>
              <a:gd name="connsiteX512" fmla="*/ 480501 w 7807923"/>
              <a:gd name="connsiteY512" fmla="*/ 8229677 h 10287000"/>
              <a:gd name="connsiteX513" fmla="*/ 446826 w 7807923"/>
              <a:gd name="connsiteY513" fmla="*/ 8238139 h 10287000"/>
              <a:gd name="connsiteX514" fmla="*/ 424372 w 7807923"/>
              <a:gd name="connsiteY514" fmla="*/ 8243779 h 10287000"/>
              <a:gd name="connsiteX515" fmla="*/ 418881 w 7807923"/>
              <a:gd name="connsiteY515" fmla="*/ 8270494 h 10287000"/>
              <a:gd name="connsiteX516" fmla="*/ 413148 w 7807923"/>
              <a:gd name="connsiteY516" fmla="*/ 8246601 h 10287000"/>
              <a:gd name="connsiteX517" fmla="*/ 414897 w 7807923"/>
              <a:gd name="connsiteY517" fmla="*/ 8220826 h 10287000"/>
              <a:gd name="connsiteX518" fmla="*/ 420390 w 7807923"/>
              <a:gd name="connsiteY518" fmla="*/ 8194111 h 10287000"/>
              <a:gd name="connsiteX519" fmla="*/ 448575 w 7807923"/>
              <a:gd name="connsiteY519" fmla="*/ 8212364 h 10287000"/>
              <a:gd name="connsiteX520" fmla="*/ 458902 w 7807923"/>
              <a:gd name="connsiteY520" fmla="*/ 8168600 h 10287000"/>
              <a:gd name="connsiteX521" fmla="*/ 467067 w 7807923"/>
              <a:gd name="connsiteY521" fmla="*/ 8168528 h 10287000"/>
              <a:gd name="connsiteX522" fmla="*/ 3575286 w 7807923"/>
              <a:gd name="connsiteY522" fmla="*/ 8168513 h 10287000"/>
              <a:gd name="connsiteX523" fmla="*/ 3533541 w 7807923"/>
              <a:gd name="connsiteY523" fmla="*/ 8175610 h 10287000"/>
              <a:gd name="connsiteX524" fmla="*/ 3553523 w 7807923"/>
              <a:gd name="connsiteY524" fmla="*/ 8181559 h 10287000"/>
              <a:gd name="connsiteX525" fmla="*/ 3569265 w 7807923"/>
              <a:gd name="connsiteY525" fmla="*/ 8179962 h 10287000"/>
              <a:gd name="connsiteX526" fmla="*/ 5494923 w 7807923"/>
              <a:gd name="connsiteY526" fmla="*/ 8166971 h 10287000"/>
              <a:gd name="connsiteX527" fmla="*/ 5507125 w 7807923"/>
              <a:gd name="connsiteY527" fmla="*/ 8201488 h 10287000"/>
              <a:gd name="connsiteX528" fmla="*/ 5513549 w 7807923"/>
              <a:gd name="connsiteY528" fmla="*/ 8198750 h 10287000"/>
              <a:gd name="connsiteX529" fmla="*/ 5540435 w 7807923"/>
              <a:gd name="connsiteY529" fmla="*/ 8206590 h 10287000"/>
              <a:gd name="connsiteX530" fmla="*/ 5551860 w 7807923"/>
              <a:gd name="connsiteY530" fmla="*/ 8200900 h 10287000"/>
              <a:gd name="connsiteX531" fmla="*/ 5591555 w 7807923"/>
              <a:gd name="connsiteY531" fmla="*/ 8200350 h 10287000"/>
              <a:gd name="connsiteX532" fmla="*/ 5602143 w 7807923"/>
              <a:gd name="connsiteY532" fmla="*/ 8184573 h 10287000"/>
              <a:gd name="connsiteX533" fmla="*/ 5598327 w 7807923"/>
              <a:gd name="connsiteY533" fmla="*/ 8181597 h 10287000"/>
              <a:gd name="connsiteX534" fmla="*/ 5505323 w 7807923"/>
              <a:gd name="connsiteY534" fmla="*/ 8172271 h 10287000"/>
              <a:gd name="connsiteX535" fmla="*/ 4446011 w 7807923"/>
              <a:gd name="connsiteY535" fmla="*/ 8163973 h 10287000"/>
              <a:gd name="connsiteX536" fmla="*/ 4449745 w 7807923"/>
              <a:gd name="connsiteY536" fmla="*/ 8164528 h 10287000"/>
              <a:gd name="connsiteX537" fmla="*/ 4455151 w 7807923"/>
              <a:gd name="connsiteY537" fmla="*/ 8186495 h 10287000"/>
              <a:gd name="connsiteX538" fmla="*/ 4430157 w 7807923"/>
              <a:gd name="connsiteY538" fmla="*/ 8165636 h 10287000"/>
              <a:gd name="connsiteX539" fmla="*/ 4446011 w 7807923"/>
              <a:gd name="connsiteY539" fmla="*/ 8163973 h 10287000"/>
              <a:gd name="connsiteX540" fmla="*/ 1647874 w 7807923"/>
              <a:gd name="connsiteY540" fmla="*/ 8158946 h 10287000"/>
              <a:gd name="connsiteX541" fmla="*/ 1653773 w 7807923"/>
              <a:gd name="connsiteY541" fmla="*/ 8184610 h 10287000"/>
              <a:gd name="connsiteX542" fmla="*/ 1650011 w 7807923"/>
              <a:gd name="connsiteY542" fmla="*/ 8185559 h 10287000"/>
              <a:gd name="connsiteX543" fmla="*/ 1638713 w 7807923"/>
              <a:gd name="connsiteY543" fmla="*/ 8188395 h 10287000"/>
              <a:gd name="connsiteX544" fmla="*/ 1634949 w 7807923"/>
              <a:gd name="connsiteY544" fmla="*/ 8189340 h 10287000"/>
              <a:gd name="connsiteX545" fmla="*/ 1636578 w 7807923"/>
              <a:gd name="connsiteY545" fmla="*/ 8161785 h 10287000"/>
              <a:gd name="connsiteX546" fmla="*/ 1647874 w 7807923"/>
              <a:gd name="connsiteY546" fmla="*/ 8158946 h 10287000"/>
              <a:gd name="connsiteX547" fmla="*/ 2272886 w 7807923"/>
              <a:gd name="connsiteY547" fmla="*/ 8155728 h 10287000"/>
              <a:gd name="connsiteX548" fmla="*/ 2275020 w 7807923"/>
              <a:gd name="connsiteY548" fmla="*/ 8182336 h 10287000"/>
              <a:gd name="connsiteX549" fmla="*/ 2277155 w 7807923"/>
              <a:gd name="connsiteY549" fmla="*/ 8208946 h 10287000"/>
              <a:gd name="connsiteX550" fmla="*/ 2263651 w 7807923"/>
              <a:gd name="connsiteY550" fmla="*/ 8185192 h 10287000"/>
              <a:gd name="connsiteX551" fmla="*/ 2237124 w 7807923"/>
              <a:gd name="connsiteY551" fmla="*/ 8191856 h 10287000"/>
              <a:gd name="connsiteX552" fmla="*/ 2233334 w 7807923"/>
              <a:gd name="connsiteY552" fmla="*/ 8192805 h 10287000"/>
              <a:gd name="connsiteX553" fmla="*/ 2234989 w 7807923"/>
              <a:gd name="connsiteY553" fmla="*/ 8165249 h 10287000"/>
              <a:gd name="connsiteX554" fmla="*/ 2261515 w 7807923"/>
              <a:gd name="connsiteY554" fmla="*/ 8158585 h 10287000"/>
              <a:gd name="connsiteX555" fmla="*/ 2272886 w 7807923"/>
              <a:gd name="connsiteY555" fmla="*/ 8155728 h 10287000"/>
              <a:gd name="connsiteX556" fmla="*/ 3660962 w 7807923"/>
              <a:gd name="connsiteY556" fmla="*/ 8149969 h 10287000"/>
              <a:gd name="connsiteX557" fmla="*/ 3648779 w 7807923"/>
              <a:gd name="connsiteY557" fmla="*/ 8153297 h 10287000"/>
              <a:gd name="connsiteX558" fmla="*/ 3628503 w 7807923"/>
              <a:gd name="connsiteY558" fmla="*/ 8186379 h 10287000"/>
              <a:gd name="connsiteX559" fmla="*/ 3634399 w 7807923"/>
              <a:gd name="connsiteY559" fmla="*/ 8189512 h 10287000"/>
              <a:gd name="connsiteX560" fmla="*/ 3663794 w 7807923"/>
              <a:gd name="connsiteY560" fmla="*/ 8185268 h 10287000"/>
              <a:gd name="connsiteX561" fmla="*/ 3667495 w 7807923"/>
              <a:gd name="connsiteY561" fmla="*/ 8184337 h 10287000"/>
              <a:gd name="connsiteX562" fmla="*/ 3661817 w 7807923"/>
              <a:gd name="connsiteY562" fmla="*/ 8160630 h 10287000"/>
              <a:gd name="connsiteX563" fmla="*/ 3661570 w 7807923"/>
              <a:gd name="connsiteY563" fmla="*/ 8157552 h 10287000"/>
              <a:gd name="connsiteX564" fmla="*/ 2367716 w 7807923"/>
              <a:gd name="connsiteY564" fmla="*/ 8147593 h 10287000"/>
              <a:gd name="connsiteX565" fmla="*/ 2371637 w 7807923"/>
              <a:gd name="connsiteY565" fmla="*/ 8147877 h 10287000"/>
              <a:gd name="connsiteX566" fmla="*/ 2378369 w 7807923"/>
              <a:gd name="connsiteY566" fmla="*/ 8156365 h 10287000"/>
              <a:gd name="connsiteX567" fmla="*/ 2389318 w 7807923"/>
              <a:gd name="connsiteY567" fmla="*/ 8153614 h 10287000"/>
              <a:gd name="connsiteX568" fmla="*/ 2391453 w 7807923"/>
              <a:gd name="connsiteY568" fmla="*/ 8180227 h 10287000"/>
              <a:gd name="connsiteX569" fmla="*/ 2387805 w 7807923"/>
              <a:gd name="connsiteY569" fmla="*/ 8181143 h 10287000"/>
              <a:gd name="connsiteX570" fmla="*/ 2380505 w 7807923"/>
              <a:gd name="connsiteY570" fmla="*/ 8182978 h 10287000"/>
              <a:gd name="connsiteX571" fmla="*/ 2369553 w 7807923"/>
              <a:gd name="connsiteY571" fmla="*/ 8185727 h 10287000"/>
              <a:gd name="connsiteX572" fmla="*/ 2365904 w 7807923"/>
              <a:gd name="connsiteY572" fmla="*/ 8186647 h 10287000"/>
              <a:gd name="connsiteX573" fmla="*/ 2363769 w 7807923"/>
              <a:gd name="connsiteY573" fmla="*/ 8160036 h 10287000"/>
              <a:gd name="connsiteX574" fmla="*/ 2367716 w 7807923"/>
              <a:gd name="connsiteY574" fmla="*/ 8147593 h 10287000"/>
              <a:gd name="connsiteX575" fmla="*/ 4657393 w 7807923"/>
              <a:gd name="connsiteY575" fmla="*/ 8127588 h 10287000"/>
              <a:gd name="connsiteX576" fmla="*/ 4643473 w 7807923"/>
              <a:gd name="connsiteY576" fmla="*/ 8132489 h 10287000"/>
              <a:gd name="connsiteX577" fmla="*/ 4657393 w 7807923"/>
              <a:gd name="connsiteY577" fmla="*/ 8127588 h 10287000"/>
              <a:gd name="connsiteX578" fmla="*/ 2453013 w 7807923"/>
              <a:gd name="connsiteY578" fmla="*/ 8127431 h 10287000"/>
              <a:gd name="connsiteX579" fmla="*/ 2475691 w 7807923"/>
              <a:gd name="connsiteY579" fmla="*/ 8131916 h 10287000"/>
              <a:gd name="connsiteX580" fmla="*/ 2477824 w 7807923"/>
              <a:gd name="connsiteY580" fmla="*/ 8158524 h 10287000"/>
              <a:gd name="connsiteX581" fmla="*/ 2436863 w 7807923"/>
              <a:gd name="connsiteY581" fmla="*/ 8168818 h 10287000"/>
              <a:gd name="connsiteX582" fmla="*/ 2431005 w 7807923"/>
              <a:gd name="connsiteY582" fmla="*/ 8143142 h 10287000"/>
              <a:gd name="connsiteX583" fmla="*/ 2434729 w 7807923"/>
              <a:gd name="connsiteY583" fmla="*/ 8142202 h 10287000"/>
              <a:gd name="connsiteX584" fmla="*/ 2453013 w 7807923"/>
              <a:gd name="connsiteY584" fmla="*/ 8127431 h 10287000"/>
              <a:gd name="connsiteX585" fmla="*/ 1037220 w 7807923"/>
              <a:gd name="connsiteY585" fmla="*/ 8123499 h 10287000"/>
              <a:gd name="connsiteX586" fmla="*/ 1066711 w 7807923"/>
              <a:gd name="connsiteY586" fmla="*/ 8130034 h 10287000"/>
              <a:gd name="connsiteX587" fmla="*/ 1072316 w 7807923"/>
              <a:gd name="connsiteY587" fmla="*/ 8152753 h 10287000"/>
              <a:gd name="connsiteX588" fmla="*/ 1070505 w 7807923"/>
              <a:gd name="connsiteY588" fmla="*/ 8177338 h 10287000"/>
              <a:gd name="connsiteX589" fmla="*/ 953638 w 7807923"/>
              <a:gd name="connsiteY589" fmla="*/ 8182571 h 10287000"/>
              <a:gd name="connsiteX590" fmla="*/ 844183 w 7807923"/>
              <a:gd name="connsiteY590" fmla="*/ 8185948 h 10287000"/>
              <a:gd name="connsiteX591" fmla="*/ 840475 w 7807923"/>
              <a:gd name="connsiteY591" fmla="*/ 8186882 h 10287000"/>
              <a:gd name="connsiteX592" fmla="*/ 842288 w 7807923"/>
              <a:gd name="connsiteY592" fmla="*/ 8162299 h 10287000"/>
              <a:gd name="connsiteX593" fmla="*/ 949843 w 7807923"/>
              <a:gd name="connsiteY593" fmla="*/ 8135276 h 10287000"/>
              <a:gd name="connsiteX594" fmla="*/ 1007565 w 7807923"/>
              <a:gd name="connsiteY594" fmla="*/ 8123783 h 10287000"/>
              <a:gd name="connsiteX595" fmla="*/ 1037220 w 7807923"/>
              <a:gd name="connsiteY595" fmla="*/ 8123499 h 10287000"/>
              <a:gd name="connsiteX596" fmla="*/ 5111891 w 7807923"/>
              <a:gd name="connsiteY596" fmla="*/ 8118818 h 10287000"/>
              <a:gd name="connsiteX597" fmla="*/ 5111993 w 7807923"/>
              <a:gd name="connsiteY597" fmla="*/ 8119830 h 10287000"/>
              <a:gd name="connsiteX598" fmla="*/ 5108282 w 7807923"/>
              <a:gd name="connsiteY598" fmla="*/ 8120761 h 10287000"/>
              <a:gd name="connsiteX599" fmla="*/ 5091709 w 7807923"/>
              <a:gd name="connsiteY599" fmla="*/ 8150050 h 10287000"/>
              <a:gd name="connsiteX600" fmla="*/ 5093642 w 7807923"/>
              <a:gd name="connsiteY600" fmla="*/ 8151679 h 10287000"/>
              <a:gd name="connsiteX601" fmla="*/ 5099887 w 7807923"/>
              <a:gd name="connsiteY601" fmla="*/ 8151272 h 10287000"/>
              <a:gd name="connsiteX602" fmla="*/ 5103411 w 7807923"/>
              <a:gd name="connsiteY602" fmla="*/ 8153614 h 10287000"/>
              <a:gd name="connsiteX603" fmla="*/ 5110257 w 7807923"/>
              <a:gd name="connsiteY603" fmla="*/ 8145390 h 10287000"/>
              <a:gd name="connsiteX604" fmla="*/ 5110235 w 7807923"/>
              <a:gd name="connsiteY604" fmla="*/ 8158140 h 10287000"/>
              <a:gd name="connsiteX605" fmla="*/ 5117357 w 7807923"/>
              <a:gd name="connsiteY605" fmla="*/ 8162867 h 10287000"/>
              <a:gd name="connsiteX606" fmla="*/ 5133207 w 7807923"/>
              <a:gd name="connsiteY606" fmla="*/ 8157424 h 10287000"/>
              <a:gd name="connsiteX607" fmla="*/ 5219109 w 7807923"/>
              <a:gd name="connsiteY607" fmla="*/ 8171669 h 10287000"/>
              <a:gd name="connsiteX608" fmla="*/ 5231477 w 7807923"/>
              <a:gd name="connsiteY608" fmla="*/ 8173609 h 10287000"/>
              <a:gd name="connsiteX609" fmla="*/ 5244063 w 7807923"/>
              <a:gd name="connsiteY609" fmla="*/ 8162023 h 10287000"/>
              <a:gd name="connsiteX610" fmla="*/ 5251299 w 7807923"/>
              <a:gd name="connsiteY610" fmla="*/ 8176719 h 10287000"/>
              <a:gd name="connsiteX611" fmla="*/ 5318597 w 7807923"/>
              <a:gd name="connsiteY611" fmla="*/ 8187278 h 10287000"/>
              <a:gd name="connsiteX612" fmla="*/ 5341852 w 7807923"/>
              <a:gd name="connsiteY612" fmla="*/ 8192831 h 10287000"/>
              <a:gd name="connsiteX613" fmla="*/ 5344475 w 7807923"/>
              <a:gd name="connsiteY613" fmla="*/ 8187045 h 10287000"/>
              <a:gd name="connsiteX614" fmla="*/ 5358053 w 7807923"/>
              <a:gd name="connsiteY614" fmla="*/ 8196700 h 10287000"/>
              <a:gd name="connsiteX615" fmla="*/ 5390391 w 7807923"/>
              <a:gd name="connsiteY615" fmla="*/ 8204423 h 10287000"/>
              <a:gd name="connsiteX616" fmla="*/ 5408843 w 7807923"/>
              <a:gd name="connsiteY616" fmla="*/ 8199143 h 10287000"/>
              <a:gd name="connsiteX617" fmla="*/ 5447146 w 7807923"/>
              <a:gd name="connsiteY617" fmla="*/ 8193052 h 10287000"/>
              <a:gd name="connsiteX618" fmla="*/ 5476141 w 7807923"/>
              <a:gd name="connsiteY618" fmla="*/ 8214333 h 10287000"/>
              <a:gd name="connsiteX619" fmla="*/ 5476809 w 7807923"/>
              <a:gd name="connsiteY619" fmla="*/ 8214397 h 10287000"/>
              <a:gd name="connsiteX620" fmla="*/ 5490880 w 7807923"/>
              <a:gd name="connsiteY620" fmla="*/ 8208405 h 10287000"/>
              <a:gd name="connsiteX621" fmla="*/ 5489570 w 7807923"/>
              <a:gd name="connsiteY621" fmla="*/ 8164243 h 10287000"/>
              <a:gd name="connsiteX622" fmla="*/ 5481268 w 7807923"/>
              <a:gd name="connsiteY622" fmla="*/ 8160013 h 10287000"/>
              <a:gd name="connsiteX623" fmla="*/ 5460359 w 7807923"/>
              <a:gd name="connsiteY623" fmla="*/ 8156508 h 10287000"/>
              <a:gd name="connsiteX624" fmla="*/ 5333190 w 7807923"/>
              <a:gd name="connsiteY624" fmla="*/ 8154998 h 10287000"/>
              <a:gd name="connsiteX625" fmla="*/ 5283360 w 7807923"/>
              <a:gd name="connsiteY625" fmla="*/ 8149998 h 10287000"/>
              <a:gd name="connsiteX626" fmla="*/ 5197628 w 7807923"/>
              <a:gd name="connsiteY626" fmla="*/ 8130148 h 10287000"/>
              <a:gd name="connsiteX627" fmla="*/ 5134335 w 7807923"/>
              <a:gd name="connsiteY627" fmla="*/ 8119580 h 10287000"/>
              <a:gd name="connsiteX628" fmla="*/ 2205726 w 7807923"/>
              <a:gd name="connsiteY628" fmla="*/ 8118315 h 10287000"/>
              <a:gd name="connsiteX629" fmla="*/ 2211585 w 7807923"/>
              <a:gd name="connsiteY629" fmla="*/ 8143985 h 10287000"/>
              <a:gd name="connsiteX630" fmla="*/ 2209996 w 7807923"/>
              <a:gd name="connsiteY630" fmla="*/ 8171529 h 10287000"/>
              <a:gd name="connsiteX631" fmla="*/ 2159997 w 7807923"/>
              <a:gd name="connsiteY631" fmla="*/ 8211238 h 10287000"/>
              <a:gd name="connsiteX632" fmla="*/ 2141376 w 7807923"/>
              <a:gd name="connsiteY632" fmla="*/ 8215915 h 10287000"/>
              <a:gd name="connsiteX633" fmla="*/ 2122759 w 7807923"/>
              <a:gd name="connsiteY633" fmla="*/ 8220593 h 10287000"/>
              <a:gd name="connsiteX634" fmla="*/ 2116899 w 7807923"/>
              <a:gd name="connsiteY634" fmla="*/ 8194919 h 10287000"/>
              <a:gd name="connsiteX635" fmla="*/ 2118489 w 7807923"/>
              <a:gd name="connsiteY635" fmla="*/ 8167375 h 10287000"/>
              <a:gd name="connsiteX636" fmla="*/ 2137107 w 7807923"/>
              <a:gd name="connsiteY636" fmla="*/ 8162698 h 10287000"/>
              <a:gd name="connsiteX637" fmla="*/ 2205726 w 7807923"/>
              <a:gd name="connsiteY637" fmla="*/ 8118315 h 10287000"/>
              <a:gd name="connsiteX638" fmla="*/ 3522392 w 7807923"/>
              <a:gd name="connsiteY638" fmla="*/ 8118085 h 10287000"/>
              <a:gd name="connsiteX639" fmla="*/ 3522642 w 7807923"/>
              <a:gd name="connsiteY639" fmla="*/ 8120200 h 10287000"/>
              <a:gd name="connsiteX640" fmla="*/ 3520919 w 7807923"/>
              <a:gd name="connsiteY640" fmla="*/ 8145771 h 10287000"/>
              <a:gd name="connsiteX641" fmla="*/ 3517218 w 7807923"/>
              <a:gd name="connsiteY641" fmla="*/ 8146699 h 10287000"/>
              <a:gd name="connsiteX642" fmla="*/ 3517706 w 7807923"/>
              <a:gd name="connsiteY642" fmla="*/ 8152802 h 10287000"/>
              <a:gd name="connsiteX643" fmla="*/ 3524965 w 7807923"/>
              <a:gd name="connsiteY643" fmla="*/ 8153532 h 10287000"/>
              <a:gd name="connsiteX644" fmla="*/ 3530497 w 7807923"/>
              <a:gd name="connsiteY644" fmla="*/ 8120339 h 10287000"/>
              <a:gd name="connsiteX645" fmla="*/ 583840 w 7807923"/>
              <a:gd name="connsiteY645" fmla="*/ 8116254 h 10287000"/>
              <a:gd name="connsiteX646" fmla="*/ 585049 w 7807923"/>
              <a:gd name="connsiteY646" fmla="*/ 8117218 h 10287000"/>
              <a:gd name="connsiteX647" fmla="*/ 586314 w 7807923"/>
              <a:gd name="connsiteY647" fmla="*/ 8127079 h 10287000"/>
              <a:gd name="connsiteX648" fmla="*/ 588449 w 7807923"/>
              <a:gd name="connsiteY648" fmla="*/ 8153692 h 10287000"/>
              <a:gd name="connsiteX649" fmla="*/ 575644 w 7807923"/>
              <a:gd name="connsiteY649" fmla="*/ 8184055 h 10287000"/>
              <a:gd name="connsiteX650" fmla="*/ 564437 w 7807923"/>
              <a:gd name="connsiteY650" fmla="*/ 8186871 h 10287000"/>
              <a:gd name="connsiteX651" fmla="*/ 560702 w 7807923"/>
              <a:gd name="connsiteY651" fmla="*/ 8187810 h 10287000"/>
              <a:gd name="connsiteX652" fmla="*/ 558566 w 7807923"/>
              <a:gd name="connsiteY652" fmla="*/ 8161200 h 10287000"/>
              <a:gd name="connsiteX653" fmla="*/ 571374 w 7807923"/>
              <a:gd name="connsiteY653" fmla="*/ 8130834 h 10287000"/>
              <a:gd name="connsiteX654" fmla="*/ 582582 w 7807923"/>
              <a:gd name="connsiteY654" fmla="*/ 8128021 h 10287000"/>
              <a:gd name="connsiteX655" fmla="*/ 583840 w 7807923"/>
              <a:gd name="connsiteY655" fmla="*/ 8116254 h 10287000"/>
              <a:gd name="connsiteX656" fmla="*/ 3507319 w 7807923"/>
              <a:gd name="connsiteY656" fmla="*/ 8113884 h 10287000"/>
              <a:gd name="connsiteX657" fmla="*/ 3511539 w 7807923"/>
              <a:gd name="connsiteY657" fmla="*/ 8122989 h 10287000"/>
              <a:gd name="connsiteX658" fmla="*/ 3513747 w 7807923"/>
              <a:gd name="connsiteY658" fmla="*/ 8115673 h 10287000"/>
              <a:gd name="connsiteX659" fmla="*/ 5054479 w 7807923"/>
              <a:gd name="connsiteY659" fmla="*/ 8113762 h 10287000"/>
              <a:gd name="connsiteX660" fmla="*/ 5055229 w 7807923"/>
              <a:gd name="connsiteY660" fmla="*/ 8143514 h 10287000"/>
              <a:gd name="connsiteX661" fmla="*/ 5054607 w 7807923"/>
              <a:gd name="connsiteY661" fmla="*/ 8159373 h 10287000"/>
              <a:gd name="connsiteX662" fmla="*/ 5032347 w 7807923"/>
              <a:gd name="connsiteY662" fmla="*/ 8164967 h 10287000"/>
              <a:gd name="connsiteX663" fmla="*/ 5028397 w 7807923"/>
              <a:gd name="connsiteY663" fmla="*/ 8115705 h 10287000"/>
              <a:gd name="connsiteX664" fmla="*/ 5013555 w 7807923"/>
              <a:gd name="connsiteY664" fmla="*/ 8119435 h 10287000"/>
              <a:gd name="connsiteX665" fmla="*/ 5006135 w 7807923"/>
              <a:gd name="connsiteY665" fmla="*/ 8121299 h 10287000"/>
              <a:gd name="connsiteX666" fmla="*/ 4998715 w 7807923"/>
              <a:gd name="connsiteY666" fmla="*/ 8123164 h 10287000"/>
              <a:gd name="connsiteX667" fmla="*/ 4986719 w 7807923"/>
              <a:gd name="connsiteY667" fmla="*/ 8138741 h 10287000"/>
              <a:gd name="connsiteX668" fmla="*/ 4977671 w 7807923"/>
              <a:gd name="connsiteY668" fmla="*/ 8150489 h 10287000"/>
              <a:gd name="connsiteX669" fmla="*/ 4986953 w 7807923"/>
              <a:gd name="connsiteY669" fmla="*/ 8148378 h 10287000"/>
              <a:gd name="connsiteX670" fmla="*/ 5010902 w 7807923"/>
              <a:gd name="connsiteY670" fmla="*/ 8145155 h 10287000"/>
              <a:gd name="connsiteX671" fmla="*/ 5013465 w 7807923"/>
              <a:gd name="connsiteY671" fmla="*/ 8171235 h 10287000"/>
              <a:gd name="connsiteX672" fmla="*/ 5013798 w 7807923"/>
              <a:gd name="connsiteY672" fmla="*/ 8169627 h 10287000"/>
              <a:gd name="connsiteX673" fmla="*/ 5023427 w 7807923"/>
              <a:gd name="connsiteY673" fmla="*/ 8186551 h 10287000"/>
              <a:gd name="connsiteX674" fmla="*/ 5026851 w 7807923"/>
              <a:gd name="connsiteY674" fmla="*/ 8188782 h 10287000"/>
              <a:gd name="connsiteX675" fmla="*/ 5039422 w 7807923"/>
              <a:gd name="connsiteY675" fmla="*/ 8188313 h 10287000"/>
              <a:gd name="connsiteX676" fmla="*/ 5056194 w 7807923"/>
              <a:gd name="connsiteY676" fmla="*/ 8187240 h 10287000"/>
              <a:gd name="connsiteX677" fmla="*/ 5065694 w 7807923"/>
              <a:gd name="connsiteY677" fmla="*/ 8196993 h 10287000"/>
              <a:gd name="connsiteX678" fmla="*/ 5068453 w 7807923"/>
              <a:gd name="connsiteY678" fmla="*/ 8195920 h 10287000"/>
              <a:gd name="connsiteX679" fmla="*/ 5071973 w 7807923"/>
              <a:gd name="connsiteY679" fmla="*/ 8185297 h 10287000"/>
              <a:gd name="connsiteX680" fmla="*/ 5070541 w 7807923"/>
              <a:gd name="connsiteY680" fmla="*/ 8165578 h 10287000"/>
              <a:gd name="connsiteX681" fmla="*/ 5086024 w 7807923"/>
              <a:gd name="connsiteY681" fmla="*/ 8126355 h 10287000"/>
              <a:gd name="connsiteX682" fmla="*/ 5088174 w 7807923"/>
              <a:gd name="connsiteY682" fmla="*/ 8118009 h 10287000"/>
              <a:gd name="connsiteX683" fmla="*/ 5070793 w 7807923"/>
              <a:gd name="connsiteY683" fmla="*/ 8117422 h 10287000"/>
              <a:gd name="connsiteX684" fmla="*/ 3719845 w 7807923"/>
              <a:gd name="connsiteY684" fmla="*/ 8112625 h 10287000"/>
              <a:gd name="connsiteX685" fmla="*/ 3675119 w 7807923"/>
              <a:gd name="connsiteY685" fmla="*/ 8146100 h 10287000"/>
              <a:gd name="connsiteX686" fmla="*/ 3672047 w 7807923"/>
              <a:gd name="connsiteY686" fmla="*/ 8146938 h 10287000"/>
              <a:gd name="connsiteX687" fmla="*/ 3672674 w 7807923"/>
              <a:gd name="connsiteY687" fmla="*/ 8154763 h 10287000"/>
              <a:gd name="connsiteX688" fmla="*/ 3672921 w 7807923"/>
              <a:gd name="connsiteY688" fmla="*/ 8157840 h 10287000"/>
              <a:gd name="connsiteX689" fmla="*/ 3691678 w 7807923"/>
              <a:gd name="connsiteY689" fmla="*/ 8203396 h 10287000"/>
              <a:gd name="connsiteX690" fmla="*/ 3706485 w 7807923"/>
              <a:gd name="connsiteY690" fmla="*/ 8199675 h 10287000"/>
              <a:gd name="connsiteX691" fmla="*/ 3713471 w 7807923"/>
              <a:gd name="connsiteY691" fmla="*/ 8202898 h 10287000"/>
              <a:gd name="connsiteX692" fmla="*/ 3732356 w 7807923"/>
              <a:gd name="connsiteY692" fmla="*/ 8188395 h 10287000"/>
              <a:gd name="connsiteX693" fmla="*/ 3738535 w 7807923"/>
              <a:gd name="connsiteY693" fmla="*/ 8152462 h 10287000"/>
              <a:gd name="connsiteX694" fmla="*/ 3780307 w 7807923"/>
              <a:gd name="connsiteY694" fmla="*/ 8122911 h 10287000"/>
              <a:gd name="connsiteX695" fmla="*/ 3764772 w 7807923"/>
              <a:gd name="connsiteY695" fmla="*/ 8120266 h 10287000"/>
              <a:gd name="connsiteX696" fmla="*/ 3762323 w 7807923"/>
              <a:gd name="connsiteY696" fmla="*/ 8134371 h 10287000"/>
              <a:gd name="connsiteX697" fmla="*/ 3758676 w 7807923"/>
              <a:gd name="connsiteY697" fmla="*/ 8119231 h 10287000"/>
              <a:gd name="connsiteX698" fmla="*/ 3454180 w 7807923"/>
              <a:gd name="connsiteY698" fmla="*/ 8112267 h 10287000"/>
              <a:gd name="connsiteX699" fmla="*/ 3470304 w 7807923"/>
              <a:gd name="connsiteY699" fmla="*/ 8130837 h 10287000"/>
              <a:gd name="connsiteX700" fmla="*/ 3475667 w 7807923"/>
              <a:gd name="connsiteY700" fmla="*/ 8152110 h 10287000"/>
              <a:gd name="connsiteX701" fmla="*/ 3472082 w 7807923"/>
              <a:gd name="connsiteY701" fmla="*/ 8153011 h 10287000"/>
              <a:gd name="connsiteX702" fmla="*/ 3468494 w 7807923"/>
              <a:gd name="connsiteY702" fmla="*/ 8153913 h 10287000"/>
              <a:gd name="connsiteX703" fmla="*/ 3452375 w 7807923"/>
              <a:gd name="connsiteY703" fmla="*/ 8135340 h 10287000"/>
              <a:gd name="connsiteX704" fmla="*/ 3454180 w 7807923"/>
              <a:gd name="connsiteY704" fmla="*/ 8112267 h 10287000"/>
              <a:gd name="connsiteX705" fmla="*/ 1155522 w 7807923"/>
              <a:gd name="connsiteY705" fmla="*/ 8107723 h 10287000"/>
              <a:gd name="connsiteX706" fmla="*/ 1161067 w 7807923"/>
              <a:gd name="connsiteY706" fmla="*/ 8130456 h 10287000"/>
              <a:gd name="connsiteX707" fmla="*/ 1159315 w 7807923"/>
              <a:gd name="connsiteY707" fmla="*/ 8155027 h 10287000"/>
              <a:gd name="connsiteX708" fmla="*/ 1113617 w 7807923"/>
              <a:gd name="connsiteY708" fmla="*/ 8142377 h 10287000"/>
              <a:gd name="connsiteX709" fmla="*/ 1108073 w 7807923"/>
              <a:gd name="connsiteY709" fmla="*/ 8119644 h 10287000"/>
              <a:gd name="connsiteX710" fmla="*/ 1109184 w 7807923"/>
              <a:gd name="connsiteY710" fmla="*/ 8110318 h 10287000"/>
              <a:gd name="connsiteX711" fmla="*/ 1111724 w 7807923"/>
              <a:gd name="connsiteY711" fmla="*/ 8118728 h 10287000"/>
              <a:gd name="connsiteX712" fmla="*/ 1155522 w 7807923"/>
              <a:gd name="connsiteY712" fmla="*/ 8107723 h 10287000"/>
              <a:gd name="connsiteX713" fmla="*/ 3432679 w 7807923"/>
              <a:gd name="connsiteY713" fmla="*/ 8101036 h 10287000"/>
              <a:gd name="connsiteX714" fmla="*/ 3403328 w 7807923"/>
              <a:gd name="connsiteY714" fmla="*/ 8118827 h 10287000"/>
              <a:gd name="connsiteX715" fmla="*/ 3406519 w 7807923"/>
              <a:gd name="connsiteY715" fmla="*/ 8164141 h 10287000"/>
              <a:gd name="connsiteX716" fmla="*/ 3380928 w 7807923"/>
              <a:gd name="connsiteY716" fmla="*/ 8193727 h 10287000"/>
              <a:gd name="connsiteX717" fmla="*/ 3389403 w 7807923"/>
              <a:gd name="connsiteY717" fmla="*/ 8200807 h 10287000"/>
              <a:gd name="connsiteX718" fmla="*/ 3408155 w 7807923"/>
              <a:gd name="connsiteY718" fmla="*/ 8199236 h 10287000"/>
              <a:gd name="connsiteX719" fmla="*/ 3513767 w 7807923"/>
              <a:gd name="connsiteY719" fmla="*/ 8197828 h 10287000"/>
              <a:gd name="connsiteX720" fmla="*/ 3517468 w 7807923"/>
              <a:gd name="connsiteY720" fmla="*/ 8196900 h 10287000"/>
              <a:gd name="connsiteX721" fmla="*/ 3516233 w 7807923"/>
              <a:gd name="connsiteY721" fmla="*/ 8181504 h 10287000"/>
              <a:gd name="connsiteX722" fmla="*/ 3515719 w 7807923"/>
              <a:gd name="connsiteY722" fmla="*/ 8175095 h 10287000"/>
              <a:gd name="connsiteX723" fmla="*/ 3515237 w 7807923"/>
              <a:gd name="connsiteY723" fmla="*/ 8175046 h 10287000"/>
              <a:gd name="connsiteX724" fmla="*/ 3510708 w 7807923"/>
              <a:gd name="connsiteY724" fmla="*/ 8174595 h 10287000"/>
              <a:gd name="connsiteX725" fmla="*/ 3514421 w 7807923"/>
              <a:gd name="connsiteY725" fmla="*/ 8158902 h 10287000"/>
              <a:gd name="connsiteX726" fmla="*/ 3513517 w 7807923"/>
              <a:gd name="connsiteY726" fmla="*/ 8147630 h 10287000"/>
              <a:gd name="connsiteX727" fmla="*/ 3498711 w 7807923"/>
              <a:gd name="connsiteY727" fmla="*/ 8151350 h 10287000"/>
              <a:gd name="connsiteX728" fmla="*/ 3493031 w 7807923"/>
              <a:gd name="connsiteY728" fmla="*/ 8127640 h 10287000"/>
              <a:gd name="connsiteX729" fmla="*/ 3492505 w 7807923"/>
              <a:gd name="connsiteY729" fmla="*/ 8115205 h 10287000"/>
              <a:gd name="connsiteX730" fmla="*/ 3493399 w 7807923"/>
              <a:gd name="connsiteY730" fmla="*/ 8110007 h 10287000"/>
              <a:gd name="connsiteX731" fmla="*/ 3467415 w 7807923"/>
              <a:gd name="connsiteY731" fmla="*/ 8102767 h 10287000"/>
              <a:gd name="connsiteX732" fmla="*/ 3432679 w 7807923"/>
              <a:gd name="connsiteY732" fmla="*/ 8101036 h 10287000"/>
              <a:gd name="connsiteX733" fmla="*/ 639014 w 7807923"/>
              <a:gd name="connsiteY733" fmla="*/ 8086698 h 10287000"/>
              <a:gd name="connsiteX734" fmla="*/ 641151 w 7807923"/>
              <a:gd name="connsiteY734" fmla="*/ 8113306 h 10287000"/>
              <a:gd name="connsiteX735" fmla="*/ 625354 w 7807923"/>
              <a:gd name="connsiteY735" fmla="*/ 8144422 h 10287000"/>
              <a:gd name="connsiteX736" fmla="*/ 621769 w 7807923"/>
              <a:gd name="connsiteY736" fmla="*/ 8145320 h 10287000"/>
              <a:gd name="connsiteX737" fmla="*/ 619634 w 7807923"/>
              <a:gd name="connsiteY737" fmla="*/ 8118707 h 10287000"/>
              <a:gd name="connsiteX738" fmla="*/ 639014 w 7807923"/>
              <a:gd name="connsiteY738" fmla="*/ 8086698 h 10287000"/>
              <a:gd name="connsiteX739" fmla="*/ 4824350 w 7807923"/>
              <a:gd name="connsiteY739" fmla="*/ 8078068 h 10287000"/>
              <a:gd name="connsiteX740" fmla="*/ 4825311 w 7807923"/>
              <a:gd name="connsiteY740" fmla="*/ 8078786 h 10287000"/>
              <a:gd name="connsiteX741" fmla="*/ 4840675 w 7807923"/>
              <a:gd name="connsiteY741" fmla="*/ 8087489 h 10287000"/>
              <a:gd name="connsiteX742" fmla="*/ 4840791 w 7807923"/>
              <a:gd name="connsiteY742" fmla="*/ 8086035 h 10287000"/>
              <a:gd name="connsiteX743" fmla="*/ 1440164 w 7807923"/>
              <a:gd name="connsiteY743" fmla="*/ 8066365 h 10287000"/>
              <a:gd name="connsiteX744" fmla="*/ 1445353 w 7807923"/>
              <a:gd name="connsiteY744" fmla="*/ 8083158 h 10287000"/>
              <a:gd name="connsiteX745" fmla="*/ 1430291 w 7807923"/>
              <a:gd name="connsiteY745" fmla="*/ 8086946 h 10287000"/>
              <a:gd name="connsiteX746" fmla="*/ 1418997 w 7807923"/>
              <a:gd name="connsiteY746" fmla="*/ 8089782 h 10287000"/>
              <a:gd name="connsiteX747" fmla="*/ 1411466 w 7807923"/>
              <a:gd name="connsiteY747" fmla="*/ 8091675 h 10287000"/>
              <a:gd name="connsiteX748" fmla="*/ 1407701 w 7807923"/>
              <a:gd name="connsiteY748" fmla="*/ 8092618 h 10287000"/>
              <a:gd name="connsiteX749" fmla="*/ 1410043 w 7807923"/>
              <a:gd name="connsiteY749" fmla="*/ 8073934 h 10287000"/>
              <a:gd name="connsiteX750" fmla="*/ 1417572 w 7807923"/>
              <a:gd name="connsiteY750" fmla="*/ 8072041 h 10287000"/>
              <a:gd name="connsiteX751" fmla="*/ 1440164 w 7807923"/>
              <a:gd name="connsiteY751" fmla="*/ 8066365 h 10287000"/>
              <a:gd name="connsiteX752" fmla="*/ 1364723 w 7807923"/>
              <a:gd name="connsiteY752" fmla="*/ 8063835 h 10287000"/>
              <a:gd name="connsiteX753" fmla="*/ 1369391 w 7807923"/>
              <a:gd name="connsiteY753" fmla="*/ 8079630 h 10287000"/>
              <a:gd name="connsiteX754" fmla="*/ 1377012 w 7807923"/>
              <a:gd name="connsiteY754" fmla="*/ 8077713 h 10287000"/>
              <a:gd name="connsiteX755" fmla="*/ 1388442 w 7807923"/>
              <a:gd name="connsiteY755" fmla="*/ 8074842 h 10287000"/>
              <a:gd name="connsiteX756" fmla="*/ 1390221 w 7807923"/>
              <a:gd name="connsiteY756" fmla="*/ 8097016 h 10287000"/>
              <a:gd name="connsiteX757" fmla="*/ 1386411 w 7807923"/>
              <a:gd name="connsiteY757" fmla="*/ 8097973 h 10287000"/>
              <a:gd name="connsiteX758" fmla="*/ 1378791 w 7807923"/>
              <a:gd name="connsiteY758" fmla="*/ 8099887 h 10287000"/>
              <a:gd name="connsiteX759" fmla="*/ 1374981 w 7807923"/>
              <a:gd name="connsiteY759" fmla="*/ 8100844 h 10287000"/>
              <a:gd name="connsiteX760" fmla="*/ 1365583 w 7807923"/>
              <a:gd name="connsiteY760" fmla="*/ 8080587 h 10287000"/>
              <a:gd name="connsiteX761" fmla="*/ 1364723 w 7807923"/>
              <a:gd name="connsiteY761" fmla="*/ 8063835 h 10287000"/>
              <a:gd name="connsiteX762" fmla="*/ 4150231 w 7807923"/>
              <a:gd name="connsiteY762" fmla="*/ 8058802 h 10287000"/>
              <a:gd name="connsiteX763" fmla="*/ 4045041 w 7807923"/>
              <a:gd name="connsiteY763" fmla="*/ 8081989 h 10287000"/>
              <a:gd name="connsiteX764" fmla="*/ 4045404 w 7807923"/>
              <a:gd name="connsiteY764" fmla="*/ 8082701 h 10287000"/>
              <a:gd name="connsiteX765" fmla="*/ 4105294 w 7807923"/>
              <a:gd name="connsiteY765" fmla="*/ 8072756 h 10287000"/>
              <a:gd name="connsiteX766" fmla="*/ 4161148 w 7807923"/>
              <a:gd name="connsiteY766" fmla="*/ 8061080 h 10287000"/>
              <a:gd name="connsiteX767" fmla="*/ 1882059 w 7807923"/>
              <a:gd name="connsiteY767" fmla="*/ 8054867 h 10287000"/>
              <a:gd name="connsiteX768" fmla="*/ 1884194 w 7807923"/>
              <a:gd name="connsiteY768" fmla="*/ 8081480 h 10287000"/>
              <a:gd name="connsiteX769" fmla="*/ 1873101 w 7807923"/>
              <a:gd name="connsiteY769" fmla="*/ 8084264 h 10287000"/>
              <a:gd name="connsiteX770" fmla="*/ 1869405 w 7807923"/>
              <a:gd name="connsiteY770" fmla="*/ 8085197 h 10287000"/>
              <a:gd name="connsiteX771" fmla="*/ 1867269 w 7807923"/>
              <a:gd name="connsiteY771" fmla="*/ 8058584 h 10287000"/>
              <a:gd name="connsiteX772" fmla="*/ 1870968 w 7807923"/>
              <a:gd name="connsiteY772" fmla="*/ 8057659 h 10287000"/>
              <a:gd name="connsiteX773" fmla="*/ 1878362 w 7807923"/>
              <a:gd name="connsiteY773" fmla="*/ 8055800 h 10287000"/>
              <a:gd name="connsiteX774" fmla="*/ 1882059 w 7807923"/>
              <a:gd name="connsiteY774" fmla="*/ 8054867 h 10287000"/>
              <a:gd name="connsiteX775" fmla="*/ 689325 w 7807923"/>
              <a:gd name="connsiteY775" fmla="*/ 8046917 h 10287000"/>
              <a:gd name="connsiteX776" fmla="*/ 691457 w 7807923"/>
              <a:gd name="connsiteY776" fmla="*/ 8073521 h 10287000"/>
              <a:gd name="connsiteX777" fmla="*/ 689828 w 7807923"/>
              <a:gd name="connsiteY777" fmla="*/ 8101077 h 10287000"/>
              <a:gd name="connsiteX778" fmla="*/ 682299 w 7807923"/>
              <a:gd name="connsiteY778" fmla="*/ 8102970 h 10287000"/>
              <a:gd name="connsiteX779" fmla="*/ 680669 w 7807923"/>
              <a:gd name="connsiteY779" fmla="*/ 8130526 h 10287000"/>
              <a:gd name="connsiteX780" fmla="*/ 678535 w 7807923"/>
              <a:gd name="connsiteY780" fmla="*/ 8103916 h 10287000"/>
              <a:gd name="connsiteX781" fmla="*/ 676398 w 7807923"/>
              <a:gd name="connsiteY781" fmla="*/ 8077306 h 10287000"/>
              <a:gd name="connsiteX782" fmla="*/ 689325 w 7807923"/>
              <a:gd name="connsiteY782" fmla="*/ 8046917 h 10287000"/>
              <a:gd name="connsiteX783" fmla="*/ 1468354 w 7807923"/>
              <a:gd name="connsiteY783" fmla="*/ 8032143 h 10287000"/>
              <a:gd name="connsiteX784" fmla="*/ 1485043 w 7807923"/>
              <a:gd name="connsiteY784" fmla="*/ 8052074 h 10287000"/>
              <a:gd name="connsiteX785" fmla="*/ 1492438 w 7807923"/>
              <a:gd name="connsiteY785" fmla="*/ 8050218 h 10287000"/>
              <a:gd name="connsiteX786" fmla="*/ 1498033 w 7807923"/>
              <a:gd name="connsiteY786" fmla="*/ 8072936 h 10287000"/>
              <a:gd name="connsiteX787" fmla="*/ 1492535 w 7807923"/>
              <a:gd name="connsiteY787" fmla="*/ 8098453 h 10287000"/>
              <a:gd name="connsiteX788" fmla="*/ 1488838 w 7807923"/>
              <a:gd name="connsiteY788" fmla="*/ 8099381 h 10287000"/>
              <a:gd name="connsiteX789" fmla="*/ 1472147 w 7807923"/>
              <a:gd name="connsiteY789" fmla="*/ 8079441 h 10287000"/>
              <a:gd name="connsiteX790" fmla="*/ 1466552 w 7807923"/>
              <a:gd name="connsiteY790" fmla="*/ 8056722 h 10287000"/>
              <a:gd name="connsiteX791" fmla="*/ 1468354 w 7807923"/>
              <a:gd name="connsiteY791" fmla="*/ 8032143 h 10287000"/>
              <a:gd name="connsiteX792" fmla="*/ 1632602 w 7807923"/>
              <a:gd name="connsiteY792" fmla="*/ 8018017 h 10287000"/>
              <a:gd name="connsiteX793" fmla="*/ 1638001 w 7807923"/>
              <a:gd name="connsiteY793" fmla="*/ 8039281 h 10287000"/>
              <a:gd name="connsiteX794" fmla="*/ 1636160 w 7807923"/>
              <a:gd name="connsiteY794" fmla="*/ 8062366 h 10287000"/>
              <a:gd name="connsiteX795" fmla="*/ 1625299 w 7807923"/>
              <a:gd name="connsiteY795" fmla="*/ 8065094 h 10287000"/>
              <a:gd name="connsiteX796" fmla="*/ 1596335 w 7807923"/>
              <a:gd name="connsiteY796" fmla="*/ 8072372 h 10287000"/>
              <a:gd name="connsiteX797" fmla="*/ 1592716 w 7807923"/>
              <a:gd name="connsiteY797" fmla="*/ 8073280 h 10287000"/>
              <a:gd name="connsiteX798" fmla="*/ 1590937 w 7807923"/>
              <a:gd name="connsiteY798" fmla="*/ 8051105 h 10287000"/>
              <a:gd name="connsiteX799" fmla="*/ 1621742 w 7807923"/>
              <a:gd name="connsiteY799" fmla="*/ 8020743 h 10287000"/>
              <a:gd name="connsiteX800" fmla="*/ 1632602 w 7807923"/>
              <a:gd name="connsiteY800" fmla="*/ 8018017 h 10287000"/>
              <a:gd name="connsiteX801" fmla="*/ 1907824 w 7807923"/>
              <a:gd name="connsiteY801" fmla="*/ 7994109 h 10287000"/>
              <a:gd name="connsiteX802" fmla="*/ 1917576 w 7807923"/>
              <a:gd name="connsiteY802" fmla="*/ 8018797 h 10287000"/>
              <a:gd name="connsiteX803" fmla="*/ 1915903 w 7807923"/>
              <a:gd name="connsiteY803" fmla="*/ 8046367 h 10287000"/>
              <a:gd name="connsiteX804" fmla="*/ 1906608 w 7807923"/>
              <a:gd name="connsiteY804" fmla="*/ 8075848 h 10287000"/>
              <a:gd name="connsiteX805" fmla="*/ 1902797 w 7807923"/>
              <a:gd name="connsiteY805" fmla="*/ 8076808 h 10287000"/>
              <a:gd name="connsiteX806" fmla="*/ 1900661 w 7807923"/>
              <a:gd name="connsiteY806" fmla="*/ 8050198 h 10287000"/>
              <a:gd name="connsiteX807" fmla="*/ 1907824 w 7807923"/>
              <a:gd name="connsiteY807" fmla="*/ 7994109 h 10287000"/>
              <a:gd name="connsiteX808" fmla="*/ 991804 w 7807923"/>
              <a:gd name="connsiteY808" fmla="*/ 7952821 h 10287000"/>
              <a:gd name="connsiteX809" fmla="*/ 993583 w 7807923"/>
              <a:gd name="connsiteY809" fmla="*/ 7974995 h 10287000"/>
              <a:gd name="connsiteX810" fmla="*/ 991665 w 7807923"/>
              <a:gd name="connsiteY810" fmla="*/ 7998100 h 10287000"/>
              <a:gd name="connsiteX811" fmla="*/ 982490 w 7807923"/>
              <a:gd name="connsiteY811" fmla="*/ 7977782 h 10287000"/>
              <a:gd name="connsiteX812" fmla="*/ 977012 w 7807923"/>
              <a:gd name="connsiteY812" fmla="*/ 7956539 h 10287000"/>
              <a:gd name="connsiteX813" fmla="*/ 980712 w 7807923"/>
              <a:gd name="connsiteY813" fmla="*/ 7955611 h 10287000"/>
              <a:gd name="connsiteX814" fmla="*/ 984410 w 7807923"/>
              <a:gd name="connsiteY814" fmla="*/ 7954680 h 10287000"/>
              <a:gd name="connsiteX815" fmla="*/ 991804 w 7807923"/>
              <a:gd name="connsiteY815" fmla="*/ 7952821 h 10287000"/>
              <a:gd name="connsiteX816" fmla="*/ 896586 w 7807923"/>
              <a:gd name="connsiteY816" fmla="*/ 7949598 h 10287000"/>
              <a:gd name="connsiteX817" fmla="*/ 920895 w 7807923"/>
              <a:gd name="connsiteY817" fmla="*/ 7967618 h 10287000"/>
              <a:gd name="connsiteX818" fmla="*/ 924631 w 7807923"/>
              <a:gd name="connsiteY818" fmla="*/ 7966679 h 10287000"/>
              <a:gd name="connsiteX819" fmla="*/ 930262 w 7807923"/>
              <a:gd name="connsiteY819" fmla="*/ 7989391 h 10287000"/>
              <a:gd name="connsiteX820" fmla="*/ 928426 w 7807923"/>
              <a:gd name="connsiteY820" fmla="*/ 8013983 h 10287000"/>
              <a:gd name="connsiteX821" fmla="*/ 924688 w 7807923"/>
              <a:gd name="connsiteY821" fmla="*/ 8014922 h 10287000"/>
              <a:gd name="connsiteX822" fmla="*/ 919057 w 7807923"/>
              <a:gd name="connsiteY822" fmla="*/ 7992207 h 10287000"/>
              <a:gd name="connsiteX823" fmla="*/ 904115 w 7807923"/>
              <a:gd name="connsiteY823" fmla="*/ 7995957 h 10287000"/>
              <a:gd name="connsiteX824" fmla="*/ 894748 w 7807923"/>
              <a:gd name="connsiteY824" fmla="*/ 7974187 h 10287000"/>
              <a:gd name="connsiteX825" fmla="*/ 896586 w 7807923"/>
              <a:gd name="connsiteY825" fmla="*/ 7949598 h 10287000"/>
              <a:gd name="connsiteX826" fmla="*/ 1129774 w 7807923"/>
              <a:gd name="connsiteY826" fmla="*/ 7924186 h 10287000"/>
              <a:gd name="connsiteX827" fmla="*/ 1153385 w 7807923"/>
              <a:gd name="connsiteY827" fmla="*/ 7936351 h 10287000"/>
              <a:gd name="connsiteX828" fmla="*/ 1190362 w 7807923"/>
              <a:gd name="connsiteY828" fmla="*/ 7927060 h 10287000"/>
              <a:gd name="connsiteX829" fmla="*/ 1195960 w 7807923"/>
              <a:gd name="connsiteY829" fmla="*/ 7949781 h 10287000"/>
              <a:gd name="connsiteX830" fmla="*/ 1194158 w 7807923"/>
              <a:gd name="connsiteY830" fmla="*/ 7974361 h 10287000"/>
              <a:gd name="connsiteX831" fmla="*/ 1183065 w 7807923"/>
              <a:gd name="connsiteY831" fmla="*/ 7977151 h 10287000"/>
              <a:gd name="connsiteX832" fmla="*/ 1155282 w 7807923"/>
              <a:gd name="connsiteY832" fmla="*/ 7960000 h 10287000"/>
              <a:gd name="connsiteX833" fmla="*/ 1110909 w 7807923"/>
              <a:gd name="connsiteY833" fmla="*/ 7971150 h 10287000"/>
              <a:gd name="connsiteX834" fmla="*/ 1107209 w 7807923"/>
              <a:gd name="connsiteY834" fmla="*/ 7972078 h 10287000"/>
              <a:gd name="connsiteX835" fmla="*/ 1109009 w 7807923"/>
              <a:gd name="connsiteY835" fmla="*/ 7947501 h 10287000"/>
              <a:gd name="connsiteX836" fmla="*/ 1129774 w 7807923"/>
              <a:gd name="connsiteY836" fmla="*/ 7924186 h 10287000"/>
              <a:gd name="connsiteX837" fmla="*/ 40314 w 7807923"/>
              <a:gd name="connsiteY837" fmla="*/ 6726579 h 10287000"/>
              <a:gd name="connsiteX838" fmla="*/ 55839 w 7807923"/>
              <a:gd name="connsiteY838" fmla="*/ 6737304 h 10287000"/>
              <a:gd name="connsiteX839" fmla="*/ 69378 w 7807923"/>
              <a:gd name="connsiteY839" fmla="*/ 6738662 h 10287000"/>
              <a:gd name="connsiteX840" fmla="*/ 73529 w 7807923"/>
              <a:gd name="connsiteY840" fmla="*/ 6751301 h 10287000"/>
              <a:gd name="connsiteX841" fmla="*/ 68654 w 7807923"/>
              <a:gd name="connsiteY841" fmla="*/ 6763032 h 10287000"/>
              <a:gd name="connsiteX842" fmla="*/ 50601 w 7807923"/>
              <a:gd name="connsiteY842" fmla="*/ 6761220 h 10287000"/>
              <a:gd name="connsiteX843" fmla="*/ 28030 w 7807923"/>
              <a:gd name="connsiteY843" fmla="*/ 6758957 h 10287000"/>
              <a:gd name="connsiteX844" fmla="*/ 19365 w 7807923"/>
              <a:gd name="connsiteY844" fmla="*/ 6745867 h 10287000"/>
              <a:gd name="connsiteX845" fmla="*/ 24244 w 7807923"/>
              <a:gd name="connsiteY845" fmla="*/ 6734133 h 10287000"/>
              <a:gd name="connsiteX846" fmla="*/ 40314 w 7807923"/>
              <a:gd name="connsiteY846" fmla="*/ 6726579 h 10287000"/>
              <a:gd name="connsiteX847" fmla="*/ 7804481 w 7807923"/>
              <a:gd name="connsiteY847" fmla="*/ 6333409 h 10287000"/>
              <a:gd name="connsiteX848" fmla="*/ 7807923 w 7807923"/>
              <a:gd name="connsiteY848" fmla="*/ 6340100 h 10287000"/>
              <a:gd name="connsiteX849" fmla="*/ 7807923 w 7807923"/>
              <a:gd name="connsiteY849" fmla="*/ 6345479 h 10287000"/>
              <a:gd name="connsiteX850" fmla="*/ 7806325 w 7807923"/>
              <a:gd name="connsiteY850" fmla="*/ 6348871 h 10287000"/>
              <a:gd name="connsiteX851" fmla="*/ 7794925 w 7807923"/>
              <a:gd name="connsiteY851" fmla="*/ 6344672 h 10287000"/>
              <a:gd name="connsiteX852" fmla="*/ 7799521 w 7807923"/>
              <a:gd name="connsiteY852" fmla="*/ 6345132 h 10287000"/>
              <a:gd name="connsiteX853" fmla="*/ 7804481 w 7807923"/>
              <a:gd name="connsiteY853" fmla="*/ 6333409 h 10287000"/>
              <a:gd name="connsiteX854" fmla="*/ 7759631 w 7807923"/>
              <a:gd name="connsiteY854" fmla="*/ 6314994 h 10287000"/>
              <a:gd name="connsiteX855" fmla="*/ 7764385 w 7807923"/>
              <a:gd name="connsiteY855" fmla="*/ 6319886 h 10287000"/>
              <a:gd name="connsiteX856" fmla="*/ 7741083 w 7807923"/>
              <a:gd name="connsiteY856" fmla="*/ 6328409 h 10287000"/>
              <a:gd name="connsiteX857" fmla="*/ 7752975 w 7807923"/>
              <a:gd name="connsiteY857" fmla="*/ 6316023 h 10287000"/>
              <a:gd name="connsiteX858" fmla="*/ 7759631 w 7807923"/>
              <a:gd name="connsiteY858" fmla="*/ 6314994 h 10287000"/>
              <a:gd name="connsiteX859" fmla="*/ 7019253 w 7807923"/>
              <a:gd name="connsiteY859" fmla="*/ 6299434 h 10287000"/>
              <a:gd name="connsiteX860" fmla="*/ 7005397 w 7807923"/>
              <a:gd name="connsiteY860" fmla="*/ 6322486 h 10287000"/>
              <a:gd name="connsiteX861" fmla="*/ 7019253 w 7807923"/>
              <a:gd name="connsiteY861" fmla="*/ 6299434 h 10287000"/>
              <a:gd name="connsiteX862" fmla="*/ 7265105 w 7807923"/>
              <a:gd name="connsiteY862" fmla="*/ 6291513 h 10287000"/>
              <a:gd name="connsiteX863" fmla="*/ 7277587 w 7807923"/>
              <a:gd name="connsiteY863" fmla="*/ 6303628 h 10287000"/>
              <a:gd name="connsiteX864" fmla="*/ 7265105 w 7807923"/>
              <a:gd name="connsiteY864" fmla="*/ 6291513 h 10287000"/>
              <a:gd name="connsiteX865" fmla="*/ 7220415 w 7807923"/>
              <a:gd name="connsiteY865" fmla="*/ 6274807 h 10287000"/>
              <a:gd name="connsiteX866" fmla="*/ 7247133 w 7807923"/>
              <a:gd name="connsiteY866" fmla="*/ 6289709 h 10287000"/>
              <a:gd name="connsiteX867" fmla="*/ 7251647 w 7807923"/>
              <a:gd name="connsiteY867" fmla="*/ 6290163 h 10287000"/>
              <a:gd name="connsiteX868" fmla="*/ 7246771 w 7807923"/>
              <a:gd name="connsiteY868" fmla="*/ 6301895 h 10287000"/>
              <a:gd name="connsiteX869" fmla="*/ 7242255 w 7807923"/>
              <a:gd name="connsiteY869" fmla="*/ 6301441 h 10287000"/>
              <a:gd name="connsiteX870" fmla="*/ 7220051 w 7807923"/>
              <a:gd name="connsiteY870" fmla="*/ 6286992 h 10287000"/>
              <a:gd name="connsiteX871" fmla="*/ 7220415 w 7807923"/>
              <a:gd name="connsiteY871" fmla="*/ 6274807 h 10287000"/>
              <a:gd name="connsiteX872" fmla="*/ 7445257 w 7807923"/>
              <a:gd name="connsiteY872" fmla="*/ 6243391 h 10287000"/>
              <a:gd name="connsiteX873" fmla="*/ 7453625 w 7807923"/>
              <a:gd name="connsiteY873" fmla="*/ 6243892 h 10287000"/>
              <a:gd name="connsiteX874" fmla="*/ 7457049 w 7807923"/>
              <a:gd name="connsiteY874" fmla="*/ 6265961 h 10287000"/>
              <a:gd name="connsiteX875" fmla="*/ 7438769 w 7807923"/>
              <a:gd name="connsiteY875" fmla="*/ 6253264 h 10287000"/>
              <a:gd name="connsiteX876" fmla="*/ 7445257 w 7807923"/>
              <a:gd name="connsiteY876" fmla="*/ 6243391 h 10287000"/>
              <a:gd name="connsiteX877" fmla="*/ 7413833 w 7807923"/>
              <a:gd name="connsiteY877" fmla="*/ 6234816 h 10287000"/>
              <a:gd name="connsiteX878" fmla="*/ 7425971 w 7807923"/>
              <a:gd name="connsiteY878" fmla="*/ 6240846 h 10287000"/>
              <a:gd name="connsiteX879" fmla="*/ 7413833 w 7807923"/>
              <a:gd name="connsiteY879" fmla="*/ 6234816 h 10287000"/>
              <a:gd name="connsiteX880" fmla="*/ 303583 w 7807923"/>
              <a:gd name="connsiteY880" fmla="*/ 6222992 h 10287000"/>
              <a:gd name="connsiteX881" fmla="*/ 293094 w 7807923"/>
              <a:gd name="connsiteY881" fmla="*/ 6233167 h 10287000"/>
              <a:gd name="connsiteX882" fmla="*/ 303583 w 7807923"/>
              <a:gd name="connsiteY882" fmla="*/ 6222992 h 10287000"/>
              <a:gd name="connsiteX883" fmla="*/ 7306299 w 7807923"/>
              <a:gd name="connsiteY883" fmla="*/ 6212505 h 10287000"/>
              <a:gd name="connsiteX884" fmla="*/ 7313105 w 7807923"/>
              <a:gd name="connsiteY884" fmla="*/ 6213713 h 10287000"/>
              <a:gd name="connsiteX885" fmla="*/ 7326193 w 7807923"/>
              <a:gd name="connsiteY885" fmla="*/ 6219228 h 10287000"/>
              <a:gd name="connsiteX886" fmla="*/ 7303213 w 7807923"/>
              <a:gd name="connsiteY886" fmla="*/ 6216921 h 10287000"/>
              <a:gd name="connsiteX887" fmla="*/ 7306299 w 7807923"/>
              <a:gd name="connsiteY887" fmla="*/ 6212505 h 10287000"/>
              <a:gd name="connsiteX888" fmla="*/ 7367889 w 7807923"/>
              <a:gd name="connsiteY888" fmla="*/ 6212209 h 10287000"/>
              <a:gd name="connsiteX889" fmla="*/ 7348779 w 7807923"/>
              <a:gd name="connsiteY889" fmla="*/ 6234732 h 10287000"/>
              <a:gd name="connsiteX890" fmla="*/ 7367889 w 7807923"/>
              <a:gd name="connsiteY890" fmla="*/ 6212209 h 10287000"/>
              <a:gd name="connsiteX891" fmla="*/ 7110029 w 7807923"/>
              <a:gd name="connsiteY891" fmla="*/ 6165967 h 10287000"/>
              <a:gd name="connsiteX892" fmla="*/ 7150315 w 7807923"/>
              <a:gd name="connsiteY892" fmla="*/ 6170010 h 10287000"/>
              <a:gd name="connsiteX893" fmla="*/ 7154189 w 7807923"/>
              <a:gd name="connsiteY893" fmla="*/ 6190765 h 10287000"/>
              <a:gd name="connsiteX894" fmla="*/ 7149713 w 7807923"/>
              <a:gd name="connsiteY894" fmla="*/ 6190314 h 10287000"/>
              <a:gd name="connsiteX895" fmla="*/ 7145235 w 7807923"/>
              <a:gd name="connsiteY895" fmla="*/ 6189869 h 10287000"/>
              <a:gd name="connsiteX896" fmla="*/ 7109425 w 7807923"/>
              <a:gd name="connsiteY896" fmla="*/ 6186276 h 10287000"/>
              <a:gd name="connsiteX897" fmla="*/ 7105251 w 7807923"/>
              <a:gd name="connsiteY897" fmla="*/ 6175671 h 10287000"/>
              <a:gd name="connsiteX898" fmla="*/ 7110029 w 7807923"/>
              <a:gd name="connsiteY898" fmla="*/ 6165967 h 10287000"/>
              <a:gd name="connsiteX899" fmla="*/ 7019597 w 7807923"/>
              <a:gd name="connsiteY899" fmla="*/ 6165039 h 10287000"/>
              <a:gd name="connsiteX900" fmla="*/ 7037835 w 7807923"/>
              <a:gd name="connsiteY900" fmla="*/ 6166868 h 10287000"/>
              <a:gd name="connsiteX901" fmla="*/ 7051513 w 7807923"/>
              <a:gd name="connsiteY901" fmla="*/ 6168241 h 10287000"/>
              <a:gd name="connsiteX902" fmla="*/ 7055709 w 7807923"/>
              <a:gd name="connsiteY902" fmla="*/ 6180886 h 10287000"/>
              <a:gd name="connsiteX903" fmla="*/ 7051151 w 7807923"/>
              <a:gd name="connsiteY903" fmla="*/ 6180427 h 10287000"/>
              <a:gd name="connsiteX904" fmla="*/ 7046589 w 7807923"/>
              <a:gd name="connsiteY904" fmla="*/ 6179970 h 10287000"/>
              <a:gd name="connsiteX905" fmla="*/ 7037473 w 7807923"/>
              <a:gd name="connsiteY905" fmla="*/ 6179056 h 10287000"/>
              <a:gd name="connsiteX906" fmla="*/ 7023793 w 7807923"/>
              <a:gd name="connsiteY906" fmla="*/ 6177681 h 10287000"/>
              <a:gd name="connsiteX907" fmla="*/ 7019235 w 7807923"/>
              <a:gd name="connsiteY907" fmla="*/ 6177227 h 10287000"/>
              <a:gd name="connsiteX908" fmla="*/ 7019597 w 7807923"/>
              <a:gd name="connsiteY908" fmla="*/ 6165039 h 10287000"/>
              <a:gd name="connsiteX909" fmla="*/ 450694 w 7807923"/>
              <a:gd name="connsiteY909" fmla="*/ 6164475 h 10287000"/>
              <a:gd name="connsiteX910" fmla="*/ 450968 w 7807923"/>
              <a:gd name="connsiteY910" fmla="*/ 6164549 h 10287000"/>
              <a:gd name="connsiteX911" fmla="*/ 449138 w 7807923"/>
              <a:gd name="connsiteY911" fmla="*/ 6169065 h 10287000"/>
              <a:gd name="connsiteX912" fmla="*/ 450694 w 7807923"/>
              <a:gd name="connsiteY912" fmla="*/ 6164475 h 10287000"/>
              <a:gd name="connsiteX913" fmla="*/ 7580673 w 7807923"/>
              <a:gd name="connsiteY913" fmla="*/ 6156920 h 10287000"/>
              <a:gd name="connsiteX914" fmla="*/ 7614093 w 7807923"/>
              <a:gd name="connsiteY914" fmla="*/ 6170376 h 10287000"/>
              <a:gd name="connsiteX915" fmla="*/ 7613749 w 7807923"/>
              <a:gd name="connsiteY915" fmla="*/ 6181881 h 10287000"/>
              <a:gd name="connsiteX916" fmla="*/ 7673189 w 7807923"/>
              <a:gd name="connsiteY916" fmla="*/ 6187847 h 10287000"/>
              <a:gd name="connsiteX917" fmla="*/ 7677419 w 7807923"/>
              <a:gd name="connsiteY917" fmla="*/ 6199811 h 10287000"/>
              <a:gd name="connsiteX918" fmla="*/ 7672503 w 7807923"/>
              <a:gd name="connsiteY918" fmla="*/ 6210862 h 10287000"/>
              <a:gd name="connsiteX919" fmla="*/ 7613407 w 7807923"/>
              <a:gd name="connsiteY919" fmla="*/ 6193391 h 10287000"/>
              <a:gd name="connsiteX920" fmla="*/ 7549395 w 7807923"/>
              <a:gd name="connsiteY920" fmla="*/ 6186966 h 10287000"/>
              <a:gd name="connsiteX921" fmla="*/ 7580673 w 7807923"/>
              <a:gd name="connsiteY921" fmla="*/ 6156920 h 10287000"/>
              <a:gd name="connsiteX922" fmla="*/ 6850905 w 7807923"/>
              <a:gd name="connsiteY922" fmla="*/ 6148112 h 10287000"/>
              <a:gd name="connsiteX923" fmla="*/ 6855831 w 7807923"/>
              <a:gd name="connsiteY923" fmla="*/ 6148607 h 10287000"/>
              <a:gd name="connsiteX924" fmla="*/ 6855711 w 7807923"/>
              <a:gd name="connsiteY924" fmla="*/ 6152670 h 10287000"/>
              <a:gd name="connsiteX925" fmla="*/ 6850785 w 7807923"/>
              <a:gd name="connsiteY925" fmla="*/ 6152176 h 10287000"/>
              <a:gd name="connsiteX926" fmla="*/ 6270189 w 7807923"/>
              <a:gd name="connsiteY926" fmla="*/ 6134659 h 10287000"/>
              <a:gd name="connsiteX927" fmla="*/ 6251409 w 7807923"/>
              <a:gd name="connsiteY927" fmla="*/ 6157217 h 10287000"/>
              <a:gd name="connsiteX928" fmla="*/ 6270189 w 7807923"/>
              <a:gd name="connsiteY928" fmla="*/ 6134659 h 10287000"/>
              <a:gd name="connsiteX929" fmla="*/ 6842059 w 7807923"/>
              <a:gd name="connsiteY929" fmla="*/ 6131953 h 10287000"/>
              <a:gd name="connsiteX930" fmla="*/ 6847075 w 7807923"/>
              <a:gd name="connsiteY930" fmla="*/ 6147734 h 10287000"/>
              <a:gd name="connsiteX931" fmla="*/ 6829569 w 7807923"/>
              <a:gd name="connsiteY931" fmla="*/ 6145974 h 10287000"/>
              <a:gd name="connsiteX932" fmla="*/ 6842059 w 7807923"/>
              <a:gd name="connsiteY932" fmla="*/ 6131953 h 10287000"/>
              <a:gd name="connsiteX933" fmla="*/ 6784583 w 7807923"/>
              <a:gd name="connsiteY933" fmla="*/ 6121092 h 10287000"/>
              <a:gd name="connsiteX934" fmla="*/ 6784281 w 7807923"/>
              <a:gd name="connsiteY934" fmla="*/ 6131246 h 10287000"/>
              <a:gd name="connsiteX935" fmla="*/ 6770297 w 7807923"/>
              <a:gd name="connsiteY935" fmla="*/ 6140028 h 10287000"/>
              <a:gd name="connsiteX936" fmla="*/ 6765741 w 7807923"/>
              <a:gd name="connsiteY936" fmla="*/ 6139572 h 10287000"/>
              <a:gd name="connsiteX937" fmla="*/ 6752065 w 7807923"/>
              <a:gd name="connsiteY937" fmla="*/ 6138199 h 10287000"/>
              <a:gd name="connsiteX938" fmla="*/ 6747805 w 7807923"/>
              <a:gd name="connsiteY938" fmla="*/ 6127587 h 10287000"/>
              <a:gd name="connsiteX939" fmla="*/ 6752365 w 7807923"/>
              <a:gd name="connsiteY939" fmla="*/ 6128044 h 10287000"/>
              <a:gd name="connsiteX940" fmla="*/ 6766043 w 7807923"/>
              <a:gd name="connsiteY940" fmla="*/ 6129417 h 10287000"/>
              <a:gd name="connsiteX941" fmla="*/ 6784583 w 7807923"/>
              <a:gd name="connsiteY941" fmla="*/ 6121092 h 10287000"/>
              <a:gd name="connsiteX942" fmla="*/ 7383619 w 7807923"/>
              <a:gd name="connsiteY942" fmla="*/ 6113069 h 10287000"/>
              <a:gd name="connsiteX943" fmla="*/ 7396653 w 7807923"/>
              <a:gd name="connsiteY943" fmla="*/ 6115457 h 10287000"/>
              <a:gd name="connsiteX944" fmla="*/ 7429349 w 7807923"/>
              <a:gd name="connsiteY944" fmla="*/ 6127398 h 10287000"/>
              <a:gd name="connsiteX945" fmla="*/ 7418889 w 7807923"/>
              <a:gd name="connsiteY945" fmla="*/ 6172514 h 10287000"/>
              <a:gd name="connsiteX946" fmla="*/ 7368891 w 7807923"/>
              <a:gd name="connsiteY946" fmla="*/ 6167500 h 10287000"/>
              <a:gd name="connsiteX947" fmla="*/ 7370263 w 7807923"/>
              <a:gd name="connsiteY947" fmla="*/ 6121470 h 10287000"/>
              <a:gd name="connsiteX948" fmla="*/ 7383619 w 7807923"/>
              <a:gd name="connsiteY948" fmla="*/ 6113069 h 10287000"/>
              <a:gd name="connsiteX949" fmla="*/ 6690243 w 7807923"/>
              <a:gd name="connsiteY949" fmla="*/ 6106473 h 10287000"/>
              <a:gd name="connsiteX950" fmla="*/ 6694953 w 7807923"/>
              <a:gd name="connsiteY950" fmla="*/ 6107516 h 10287000"/>
              <a:gd name="connsiteX951" fmla="*/ 6702151 w 7807923"/>
              <a:gd name="connsiteY951" fmla="*/ 6112822 h 10287000"/>
              <a:gd name="connsiteX952" fmla="*/ 6715689 w 7807923"/>
              <a:gd name="connsiteY952" fmla="*/ 6114183 h 10287000"/>
              <a:gd name="connsiteX953" fmla="*/ 6720203 w 7807923"/>
              <a:gd name="connsiteY953" fmla="*/ 6114631 h 10287000"/>
              <a:gd name="connsiteX954" fmla="*/ 6719841 w 7807923"/>
              <a:gd name="connsiteY954" fmla="*/ 6126816 h 10287000"/>
              <a:gd name="connsiteX955" fmla="*/ 6710815 w 7807923"/>
              <a:gd name="connsiteY955" fmla="*/ 6125909 h 10287000"/>
              <a:gd name="connsiteX956" fmla="*/ 6701787 w 7807923"/>
              <a:gd name="connsiteY956" fmla="*/ 6125004 h 10287000"/>
              <a:gd name="connsiteX957" fmla="*/ 6688249 w 7807923"/>
              <a:gd name="connsiteY957" fmla="*/ 6123646 h 10287000"/>
              <a:gd name="connsiteX958" fmla="*/ 6683735 w 7807923"/>
              <a:gd name="connsiteY958" fmla="*/ 6123192 h 10287000"/>
              <a:gd name="connsiteX959" fmla="*/ 6684095 w 7807923"/>
              <a:gd name="connsiteY959" fmla="*/ 6111012 h 10287000"/>
              <a:gd name="connsiteX960" fmla="*/ 6690243 w 7807923"/>
              <a:gd name="connsiteY960" fmla="*/ 6106473 h 10287000"/>
              <a:gd name="connsiteX961" fmla="*/ 6608513 w 7807923"/>
              <a:gd name="connsiteY961" fmla="*/ 6091206 h 10287000"/>
              <a:gd name="connsiteX962" fmla="*/ 6621577 w 7807923"/>
              <a:gd name="connsiteY962" fmla="*/ 6104738 h 10287000"/>
              <a:gd name="connsiteX963" fmla="*/ 6648433 w 7807923"/>
              <a:gd name="connsiteY963" fmla="*/ 6107435 h 10287000"/>
              <a:gd name="connsiteX964" fmla="*/ 6652913 w 7807923"/>
              <a:gd name="connsiteY964" fmla="*/ 6107883 h 10287000"/>
              <a:gd name="connsiteX965" fmla="*/ 6652549 w 7807923"/>
              <a:gd name="connsiteY965" fmla="*/ 6120065 h 10287000"/>
              <a:gd name="connsiteX966" fmla="*/ 6639119 w 7807923"/>
              <a:gd name="connsiteY966" fmla="*/ 6118715 h 10287000"/>
              <a:gd name="connsiteX967" fmla="*/ 6621215 w 7807923"/>
              <a:gd name="connsiteY967" fmla="*/ 6116917 h 10287000"/>
              <a:gd name="connsiteX968" fmla="*/ 6608149 w 7807923"/>
              <a:gd name="connsiteY968" fmla="*/ 6103391 h 10287000"/>
              <a:gd name="connsiteX969" fmla="*/ 6603673 w 7807923"/>
              <a:gd name="connsiteY969" fmla="*/ 6102940 h 10287000"/>
              <a:gd name="connsiteX970" fmla="*/ 6608513 w 7807923"/>
              <a:gd name="connsiteY970" fmla="*/ 6091206 h 10287000"/>
              <a:gd name="connsiteX971" fmla="*/ 5749068 w 7807923"/>
              <a:gd name="connsiteY971" fmla="*/ 6082372 h 10287000"/>
              <a:gd name="connsiteX972" fmla="*/ 5762608 w 7807923"/>
              <a:gd name="connsiteY972" fmla="*/ 6083730 h 10287000"/>
              <a:gd name="connsiteX973" fmla="*/ 5752493 w 7807923"/>
              <a:gd name="connsiteY973" fmla="*/ 6119381 h 10287000"/>
              <a:gd name="connsiteX974" fmla="*/ 5749068 w 7807923"/>
              <a:gd name="connsiteY974" fmla="*/ 6082372 h 10287000"/>
              <a:gd name="connsiteX975" fmla="*/ 6550509 w 7807923"/>
              <a:gd name="connsiteY975" fmla="*/ 6082331 h 10287000"/>
              <a:gd name="connsiteX976" fmla="*/ 6566285 w 7807923"/>
              <a:gd name="connsiteY976" fmla="*/ 6086971 h 10287000"/>
              <a:gd name="connsiteX977" fmla="*/ 6544037 w 7807923"/>
              <a:gd name="connsiteY977" fmla="*/ 6096957 h 10287000"/>
              <a:gd name="connsiteX978" fmla="*/ 6550509 w 7807923"/>
              <a:gd name="connsiteY978" fmla="*/ 6082331 h 10287000"/>
              <a:gd name="connsiteX979" fmla="*/ 5612609 w 7807923"/>
              <a:gd name="connsiteY979" fmla="*/ 6081203 h 10287000"/>
              <a:gd name="connsiteX980" fmla="*/ 5612875 w 7807923"/>
              <a:gd name="connsiteY980" fmla="*/ 6081947 h 10287000"/>
              <a:gd name="connsiteX981" fmla="*/ 5617076 w 7807923"/>
              <a:gd name="connsiteY981" fmla="*/ 6093571 h 10287000"/>
              <a:gd name="connsiteX982" fmla="*/ 5617408 w 7807923"/>
              <a:gd name="connsiteY982" fmla="*/ 6082401 h 10287000"/>
              <a:gd name="connsiteX983" fmla="*/ 5617446 w 7807923"/>
              <a:gd name="connsiteY983" fmla="*/ 6082165 h 10287000"/>
              <a:gd name="connsiteX984" fmla="*/ 5616716 w 7807923"/>
              <a:gd name="connsiteY984" fmla="*/ 6082322 h 10287000"/>
              <a:gd name="connsiteX985" fmla="*/ 7210055 w 7807923"/>
              <a:gd name="connsiteY985" fmla="*/ 6078523 h 10287000"/>
              <a:gd name="connsiteX986" fmla="*/ 7235281 w 7807923"/>
              <a:gd name="connsiteY986" fmla="*/ 6086587 h 10287000"/>
              <a:gd name="connsiteX987" fmla="*/ 7220119 w 7807923"/>
              <a:gd name="connsiteY987" fmla="*/ 6129292 h 10287000"/>
              <a:gd name="connsiteX988" fmla="*/ 7187807 w 7807923"/>
              <a:gd name="connsiteY988" fmla="*/ 6126051 h 10287000"/>
              <a:gd name="connsiteX989" fmla="*/ 7178245 w 7807923"/>
              <a:gd name="connsiteY989" fmla="*/ 6136148 h 10287000"/>
              <a:gd name="connsiteX990" fmla="*/ 7173957 w 7807923"/>
              <a:gd name="connsiteY990" fmla="*/ 6124664 h 10287000"/>
              <a:gd name="connsiteX991" fmla="*/ 7178901 w 7807923"/>
              <a:gd name="connsiteY991" fmla="*/ 6114099 h 10287000"/>
              <a:gd name="connsiteX992" fmla="*/ 7183845 w 7807923"/>
              <a:gd name="connsiteY992" fmla="*/ 6103540 h 10287000"/>
              <a:gd name="connsiteX993" fmla="*/ 7210055 w 7807923"/>
              <a:gd name="connsiteY993" fmla="*/ 6078523 h 10287000"/>
              <a:gd name="connsiteX994" fmla="*/ 6480933 w 7807923"/>
              <a:gd name="connsiteY994" fmla="*/ 6078404 h 10287000"/>
              <a:gd name="connsiteX995" fmla="*/ 6513105 w 7807923"/>
              <a:gd name="connsiteY995" fmla="*/ 6081633 h 10287000"/>
              <a:gd name="connsiteX996" fmla="*/ 6522297 w 7807923"/>
              <a:gd name="connsiteY996" fmla="*/ 6082552 h 10287000"/>
              <a:gd name="connsiteX997" fmla="*/ 6526891 w 7807923"/>
              <a:gd name="connsiteY997" fmla="*/ 6083015 h 10287000"/>
              <a:gd name="connsiteX998" fmla="*/ 6521933 w 7807923"/>
              <a:gd name="connsiteY998" fmla="*/ 6094740 h 10287000"/>
              <a:gd name="connsiteX999" fmla="*/ 6512741 w 7807923"/>
              <a:gd name="connsiteY999" fmla="*/ 6093815 h 10287000"/>
              <a:gd name="connsiteX1000" fmla="*/ 6480573 w 7807923"/>
              <a:gd name="connsiteY1000" fmla="*/ 6090589 h 10287000"/>
              <a:gd name="connsiteX1001" fmla="*/ 6480933 w 7807923"/>
              <a:gd name="connsiteY1001" fmla="*/ 6078404 h 10287000"/>
              <a:gd name="connsiteX1002" fmla="*/ 5528264 w 7807923"/>
              <a:gd name="connsiteY1002" fmla="*/ 6045739 h 10287000"/>
              <a:gd name="connsiteX1003" fmla="*/ 5529781 w 7807923"/>
              <a:gd name="connsiteY1003" fmla="*/ 6046366 h 10287000"/>
              <a:gd name="connsiteX1004" fmla="*/ 5531895 w 7807923"/>
              <a:gd name="connsiteY1004" fmla="*/ 6050398 h 10287000"/>
              <a:gd name="connsiteX1005" fmla="*/ 5527139 w 7807923"/>
              <a:gd name="connsiteY1005" fmla="*/ 6060105 h 10287000"/>
              <a:gd name="connsiteX1006" fmla="*/ 5504864 w 7807923"/>
              <a:gd name="connsiteY1006" fmla="*/ 6057871 h 10287000"/>
              <a:gd name="connsiteX1007" fmla="*/ 5500408 w 7807923"/>
              <a:gd name="connsiteY1007" fmla="*/ 6057426 h 10287000"/>
              <a:gd name="connsiteX1008" fmla="*/ 5500711 w 7807923"/>
              <a:gd name="connsiteY1008" fmla="*/ 6047268 h 10287000"/>
              <a:gd name="connsiteX1009" fmla="*/ 5505165 w 7807923"/>
              <a:gd name="connsiteY1009" fmla="*/ 6047716 h 10287000"/>
              <a:gd name="connsiteX1010" fmla="*/ 5527443 w 7807923"/>
              <a:gd name="connsiteY1010" fmla="*/ 6049950 h 10287000"/>
              <a:gd name="connsiteX1011" fmla="*/ 5528264 w 7807923"/>
              <a:gd name="connsiteY1011" fmla="*/ 6045739 h 10287000"/>
              <a:gd name="connsiteX1012" fmla="*/ 6387477 w 7807923"/>
              <a:gd name="connsiteY1012" fmla="*/ 6024218 h 10287000"/>
              <a:gd name="connsiteX1013" fmla="*/ 6427073 w 7807923"/>
              <a:gd name="connsiteY1013" fmla="*/ 6062819 h 10287000"/>
              <a:gd name="connsiteX1014" fmla="*/ 6363541 w 7807923"/>
              <a:gd name="connsiteY1014" fmla="*/ 6067985 h 10287000"/>
              <a:gd name="connsiteX1015" fmla="*/ 6359027 w 7807923"/>
              <a:gd name="connsiteY1015" fmla="*/ 6067531 h 10287000"/>
              <a:gd name="connsiteX1016" fmla="*/ 6354513 w 7807923"/>
              <a:gd name="connsiteY1016" fmla="*/ 6067080 h 10287000"/>
              <a:gd name="connsiteX1017" fmla="*/ 6359371 w 7807923"/>
              <a:gd name="connsiteY1017" fmla="*/ 6056023 h 10287000"/>
              <a:gd name="connsiteX1018" fmla="*/ 6387477 w 7807923"/>
              <a:gd name="connsiteY1018" fmla="*/ 6024218 h 10287000"/>
              <a:gd name="connsiteX1019" fmla="*/ 5240057 w 7807923"/>
              <a:gd name="connsiteY1019" fmla="*/ 6022461 h 10287000"/>
              <a:gd name="connsiteX1020" fmla="*/ 5241561 w 7807923"/>
              <a:gd name="connsiteY1020" fmla="*/ 6120876 h 10287000"/>
              <a:gd name="connsiteX1021" fmla="*/ 5246223 w 7807923"/>
              <a:gd name="connsiteY1021" fmla="*/ 6144243 h 10287000"/>
              <a:gd name="connsiteX1022" fmla="*/ 5247688 w 7807923"/>
              <a:gd name="connsiteY1022" fmla="*/ 6144392 h 10287000"/>
              <a:gd name="connsiteX1023" fmla="*/ 5258536 w 7807923"/>
              <a:gd name="connsiteY1023" fmla="*/ 6145480 h 10287000"/>
              <a:gd name="connsiteX1024" fmla="*/ 5260842 w 7807923"/>
              <a:gd name="connsiteY1024" fmla="*/ 6141538 h 10287000"/>
              <a:gd name="connsiteX1025" fmla="*/ 5257749 w 7807923"/>
              <a:gd name="connsiteY1025" fmla="*/ 6111661 h 10287000"/>
              <a:gd name="connsiteX1026" fmla="*/ 5290127 w 7807923"/>
              <a:gd name="connsiteY1026" fmla="*/ 6092416 h 10287000"/>
              <a:gd name="connsiteX1027" fmla="*/ 5354735 w 7807923"/>
              <a:gd name="connsiteY1027" fmla="*/ 6111807 h 10287000"/>
              <a:gd name="connsiteX1028" fmla="*/ 5352735 w 7807923"/>
              <a:gd name="connsiteY1028" fmla="*/ 6103685 h 10287000"/>
              <a:gd name="connsiteX1029" fmla="*/ 5318233 w 7807923"/>
              <a:gd name="connsiteY1029" fmla="*/ 6075955 h 10287000"/>
              <a:gd name="connsiteX1030" fmla="*/ 5281517 w 7807923"/>
              <a:gd name="connsiteY1030" fmla="*/ 6083809 h 10287000"/>
              <a:gd name="connsiteX1031" fmla="*/ 5240057 w 7807923"/>
              <a:gd name="connsiteY1031" fmla="*/ 6022461 h 10287000"/>
              <a:gd name="connsiteX1032" fmla="*/ 6786193 w 7807923"/>
              <a:gd name="connsiteY1032" fmla="*/ 6017885 h 10287000"/>
              <a:gd name="connsiteX1033" fmla="*/ 6800009 w 7807923"/>
              <a:gd name="connsiteY1033" fmla="*/ 6033020 h 10287000"/>
              <a:gd name="connsiteX1034" fmla="*/ 6778125 w 7807923"/>
              <a:gd name="connsiteY1034" fmla="*/ 6030824 h 10287000"/>
              <a:gd name="connsiteX1035" fmla="*/ 6786193 w 7807923"/>
              <a:gd name="connsiteY1035" fmla="*/ 6017885 h 10287000"/>
              <a:gd name="connsiteX1036" fmla="*/ 6737625 w 7807923"/>
              <a:gd name="connsiteY1036" fmla="*/ 6013377 h 10287000"/>
              <a:gd name="connsiteX1037" fmla="*/ 6731797 w 7807923"/>
              <a:gd name="connsiteY1037" fmla="*/ 6057021 h 10287000"/>
              <a:gd name="connsiteX1038" fmla="*/ 6659579 w 7807923"/>
              <a:gd name="connsiteY1038" fmla="*/ 6049775 h 10287000"/>
              <a:gd name="connsiteX1039" fmla="*/ 6737625 w 7807923"/>
              <a:gd name="connsiteY1039" fmla="*/ 6013377 h 10287000"/>
              <a:gd name="connsiteX1040" fmla="*/ 5386929 w 7807923"/>
              <a:gd name="connsiteY1040" fmla="*/ 5991048 h 10287000"/>
              <a:gd name="connsiteX1041" fmla="*/ 5350208 w 7807923"/>
              <a:gd name="connsiteY1041" fmla="*/ 5998899 h 10287000"/>
              <a:gd name="connsiteX1042" fmla="*/ 5355391 w 7807923"/>
              <a:gd name="connsiteY1042" fmla="*/ 6006567 h 10287000"/>
              <a:gd name="connsiteX1043" fmla="*/ 5373589 w 7807923"/>
              <a:gd name="connsiteY1043" fmla="*/ 6033497 h 10287000"/>
              <a:gd name="connsiteX1044" fmla="*/ 5397027 w 7807923"/>
              <a:gd name="connsiteY1044" fmla="*/ 6035848 h 10287000"/>
              <a:gd name="connsiteX1045" fmla="*/ 5442317 w 7807923"/>
              <a:gd name="connsiteY1045" fmla="*/ 6040391 h 10287000"/>
              <a:gd name="connsiteX1046" fmla="*/ 5442649 w 7807923"/>
              <a:gd name="connsiteY1046" fmla="*/ 6029221 h 10287000"/>
              <a:gd name="connsiteX1047" fmla="*/ 5442683 w 7807923"/>
              <a:gd name="connsiteY1047" fmla="*/ 6029201 h 10287000"/>
              <a:gd name="connsiteX1048" fmla="*/ 5432121 w 7807923"/>
              <a:gd name="connsiteY1048" fmla="*/ 6021972 h 10287000"/>
              <a:gd name="connsiteX1049" fmla="*/ 5386929 w 7807923"/>
              <a:gd name="connsiteY1049" fmla="*/ 5991048 h 10287000"/>
              <a:gd name="connsiteX1050" fmla="*/ 6411049 w 7807923"/>
              <a:gd name="connsiteY1050" fmla="*/ 5981772 h 10287000"/>
              <a:gd name="connsiteX1051" fmla="*/ 6418941 w 7807923"/>
              <a:gd name="connsiteY1051" fmla="*/ 6004289 h 10287000"/>
              <a:gd name="connsiteX1052" fmla="*/ 6405815 w 7807923"/>
              <a:gd name="connsiteY1052" fmla="*/ 6013836 h 10287000"/>
              <a:gd name="connsiteX1053" fmla="*/ 6401869 w 7807923"/>
              <a:gd name="connsiteY1053" fmla="*/ 6002576 h 10287000"/>
              <a:gd name="connsiteX1054" fmla="*/ 6406459 w 7807923"/>
              <a:gd name="connsiteY1054" fmla="*/ 5992174 h 10287000"/>
              <a:gd name="connsiteX1055" fmla="*/ 6411049 w 7807923"/>
              <a:gd name="connsiteY1055" fmla="*/ 5981772 h 10287000"/>
              <a:gd name="connsiteX1056" fmla="*/ 6466013 w 7807923"/>
              <a:gd name="connsiteY1056" fmla="*/ 5971501 h 10287000"/>
              <a:gd name="connsiteX1057" fmla="*/ 6478643 w 7807923"/>
              <a:gd name="connsiteY1057" fmla="*/ 5989574 h 10287000"/>
              <a:gd name="connsiteX1058" fmla="*/ 6452381 w 7807923"/>
              <a:gd name="connsiteY1058" fmla="*/ 5986938 h 10287000"/>
              <a:gd name="connsiteX1059" fmla="*/ 6466013 w 7807923"/>
              <a:gd name="connsiteY1059" fmla="*/ 5971501 h 10287000"/>
              <a:gd name="connsiteX1060" fmla="*/ 3413324 w 7807923"/>
              <a:gd name="connsiteY1060" fmla="*/ 3979546 h 10287000"/>
              <a:gd name="connsiteX1061" fmla="*/ 3421837 w 7807923"/>
              <a:gd name="connsiteY1061" fmla="*/ 3982801 h 10287000"/>
              <a:gd name="connsiteX1062" fmla="*/ 3433635 w 7807923"/>
              <a:gd name="connsiteY1062" fmla="*/ 3995582 h 10287000"/>
              <a:gd name="connsiteX1063" fmla="*/ 3408617 w 7807923"/>
              <a:gd name="connsiteY1063" fmla="*/ 3989689 h 10287000"/>
              <a:gd name="connsiteX1064" fmla="*/ 3413324 w 7807923"/>
              <a:gd name="connsiteY1064" fmla="*/ 3979546 h 10287000"/>
              <a:gd name="connsiteX1065" fmla="*/ 3212264 w 7807923"/>
              <a:gd name="connsiteY1065" fmla="*/ 3948773 h 10287000"/>
              <a:gd name="connsiteX1066" fmla="*/ 3237281 w 7807923"/>
              <a:gd name="connsiteY1066" fmla="*/ 3954670 h 10287000"/>
              <a:gd name="connsiteX1067" fmla="*/ 3212264 w 7807923"/>
              <a:gd name="connsiteY1067" fmla="*/ 3948773 h 10287000"/>
              <a:gd name="connsiteX1068" fmla="*/ 3088398 w 7807923"/>
              <a:gd name="connsiteY1068" fmla="*/ 3907037 h 10287000"/>
              <a:gd name="connsiteX1069" fmla="*/ 3133733 w 7807923"/>
              <a:gd name="connsiteY1069" fmla="*/ 3929019 h 10287000"/>
              <a:gd name="connsiteX1070" fmla="*/ 3050859 w 7807923"/>
              <a:gd name="connsiteY1070" fmla="*/ 3939634 h 10287000"/>
              <a:gd name="connsiteX1071" fmla="*/ 3027788 w 7807923"/>
              <a:gd name="connsiteY1071" fmla="*/ 3934197 h 10287000"/>
              <a:gd name="connsiteX1072" fmla="*/ 3041459 w 7807923"/>
              <a:gd name="connsiteY1072" fmla="*/ 3907279 h 10287000"/>
              <a:gd name="connsiteX1073" fmla="*/ 3088398 w 7807923"/>
              <a:gd name="connsiteY1073" fmla="*/ 3907037 h 10287000"/>
              <a:gd name="connsiteX1074" fmla="*/ 3254333 w 7807923"/>
              <a:gd name="connsiteY1074" fmla="*/ 3894651 h 10287000"/>
              <a:gd name="connsiteX1075" fmla="*/ 3272912 w 7807923"/>
              <a:gd name="connsiteY1075" fmla="*/ 3931047 h 10287000"/>
              <a:gd name="connsiteX1076" fmla="*/ 3254333 w 7807923"/>
              <a:gd name="connsiteY1076" fmla="*/ 3894651 h 10287000"/>
              <a:gd name="connsiteX1077" fmla="*/ 4850233 w 7807923"/>
              <a:gd name="connsiteY1077" fmla="*/ 3883769 h 10287000"/>
              <a:gd name="connsiteX1078" fmla="*/ 4850215 w 7807923"/>
              <a:gd name="connsiteY1078" fmla="*/ 3884903 h 10287000"/>
              <a:gd name="connsiteX1079" fmla="*/ 4851401 w 7807923"/>
              <a:gd name="connsiteY1079" fmla="*/ 3885096 h 10287000"/>
              <a:gd name="connsiteX1080" fmla="*/ 4854229 w 7807923"/>
              <a:gd name="connsiteY1080" fmla="*/ 3884709 h 10287000"/>
              <a:gd name="connsiteX1081" fmla="*/ 3029933 w 7807923"/>
              <a:gd name="connsiteY1081" fmla="*/ 3845791 h 10287000"/>
              <a:gd name="connsiteX1082" fmla="*/ 3058361 w 7807923"/>
              <a:gd name="connsiteY1082" fmla="*/ 3848485 h 10287000"/>
              <a:gd name="connsiteX1083" fmla="*/ 3031070 w 7807923"/>
              <a:gd name="connsiteY1083" fmla="*/ 3874073 h 10287000"/>
              <a:gd name="connsiteX1084" fmla="*/ 3018562 w 7807923"/>
              <a:gd name="connsiteY1084" fmla="*/ 3871130 h 10287000"/>
              <a:gd name="connsiteX1085" fmla="*/ 3029933 w 7807923"/>
              <a:gd name="connsiteY1085" fmla="*/ 3845791 h 10287000"/>
              <a:gd name="connsiteX1086" fmla="*/ 4794695 w 7807923"/>
              <a:gd name="connsiteY1086" fmla="*/ 3840770 h 10287000"/>
              <a:gd name="connsiteX1087" fmla="*/ 4781045 w 7807923"/>
              <a:gd name="connsiteY1087" fmla="*/ 3867471 h 10287000"/>
              <a:gd name="connsiteX1088" fmla="*/ 4786543 w 7807923"/>
              <a:gd name="connsiteY1088" fmla="*/ 3872503 h 10287000"/>
              <a:gd name="connsiteX1089" fmla="*/ 4787378 w 7807923"/>
              <a:gd name="connsiteY1089" fmla="*/ 3878297 h 10287000"/>
              <a:gd name="connsiteX1090" fmla="*/ 4807835 w 7807923"/>
              <a:gd name="connsiteY1090" fmla="*/ 3877960 h 10287000"/>
              <a:gd name="connsiteX1091" fmla="*/ 4813933 w 7807923"/>
              <a:gd name="connsiteY1091" fmla="*/ 3878958 h 10287000"/>
              <a:gd name="connsiteX1092" fmla="*/ 4815640 w 7807923"/>
              <a:gd name="connsiteY1092" fmla="*/ 3875619 h 10287000"/>
              <a:gd name="connsiteX1093" fmla="*/ 4794695 w 7807923"/>
              <a:gd name="connsiteY1093" fmla="*/ 3840770 h 10287000"/>
              <a:gd name="connsiteX1094" fmla="*/ 6231771 w 7807923"/>
              <a:gd name="connsiteY1094" fmla="*/ 3682305 h 10287000"/>
              <a:gd name="connsiteX1095" fmla="*/ 6220262 w 7807923"/>
              <a:gd name="connsiteY1095" fmla="*/ 3683517 h 10287000"/>
              <a:gd name="connsiteX1096" fmla="*/ 6194015 w 7807923"/>
              <a:gd name="connsiteY1096" fmla="*/ 3688754 h 10287000"/>
              <a:gd name="connsiteX1097" fmla="*/ 6199303 w 7807923"/>
              <a:gd name="connsiteY1097" fmla="*/ 3710878 h 10287000"/>
              <a:gd name="connsiteX1098" fmla="*/ 6211089 w 7807923"/>
              <a:gd name="connsiteY1098" fmla="*/ 3700505 h 10287000"/>
              <a:gd name="connsiteX1099" fmla="*/ 6212473 w 7807923"/>
              <a:gd name="connsiteY1099" fmla="*/ 3696075 h 10287000"/>
              <a:gd name="connsiteX1100" fmla="*/ 6213463 w 7807923"/>
              <a:gd name="connsiteY1100" fmla="*/ 3698416 h 10287000"/>
              <a:gd name="connsiteX1101" fmla="*/ 6093706 w 7807923"/>
              <a:gd name="connsiteY1101" fmla="*/ 3653539 h 10287000"/>
              <a:gd name="connsiteX1102" fmla="*/ 6097835 w 7807923"/>
              <a:gd name="connsiteY1102" fmla="*/ 3656014 h 10287000"/>
              <a:gd name="connsiteX1103" fmla="*/ 6107405 w 7807923"/>
              <a:gd name="connsiteY1103" fmla="*/ 3670277 h 10287000"/>
              <a:gd name="connsiteX1104" fmla="*/ 6086556 w 7807923"/>
              <a:gd name="connsiteY1104" fmla="*/ 3665366 h 10287000"/>
              <a:gd name="connsiteX1105" fmla="*/ 6093706 w 7807923"/>
              <a:gd name="connsiteY1105" fmla="*/ 3653539 h 10287000"/>
              <a:gd name="connsiteX1106" fmla="*/ 1652159 w 7807923"/>
              <a:gd name="connsiteY1106" fmla="*/ 3634626 h 10287000"/>
              <a:gd name="connsiteX1107" fmla="*/ 1720960 w 7807923"/>
              <a:gd name="connsiteY1107" fmla="*/ 3650830 h 10287000"/>
              <a:gd name="connsiteX1108" fmla="*/ 1730156 w 7807923"/>
              <a:gd name="connsiteY1108" fmla="*/ 3685013 h 10287000"/>
              <a:gd name="connsiteX1109" fmla="*/ 1718689 w 7807923"/>
              <a:gd name="connsiteY1109" fmla="*/ 3682311 h 10287000"/>
              <a:gd name="connsiteX1110" fmla="*/ 1652159 w 7807923"/>
              <a:gd name="connsiteY1110" fmla="*/ 3634626 h 10287000"/>
              <a:gd name="connsiteX1111" fmla="*/ 6287222 w 7807923"/>
              <a:gd name="connsiteY1111" fmla="*/ 3592238 h 10287000"/>
              <a:gd name="connsiteX1112" fmla="*/ 6291813 w 7807923"/>
              <a:gd name="connsiteY1112" fmla="*/ 3592613 h 10287000"/>
              <a:gd name="connsiteX1113" fmla="*/ 6267995 w 7807923"/>
              <a:gd name="connsiteY1113" fmla="*/ 3625972 h 10287000"/>
              <a:gd name="connsiteX1114" fmla="*/ 6287222 w 7807923"/>
              <a:gd name="connsiteY1114" fmla="*/ 3592238 h 10287000"/>
              <a:gd name="connsiteX1115" fmla="*/ 6138117 w 7807923"/>
              <a:gd name="connsiteY1115" fmla="*/ 3588805 h 10287000"/>
              <a:gd name="connsiteX1116" fmla="*/ 6149650 w 7807923"/>
              <a:gd name="connsiteY1116" fmla="*/ 3591522 h 10287000"/>
              <a:gd name="connsiteX1117" fmla="*/ 6147529 w 7807923"/>
              <a:gd name="connsiteY1117" fmla="*/ 3620939 h 10287000"/>
              <a:gd name="connsiteX1118" fmla="*/ 6168468 w 7807923"/>
              <a:gd name="connsiteY1118" fmla="*/ 3655785 h 10287000"/>
              <a:gd name="connsiteX1119" fmla="*/ 6164577 w 7807923"/>
              <a:gd name="connsiteY1119" fmla="*/ 3668523 h 10287000"/>
              <a:gd name="connsiteX1120" fmla="*/ 6161905 w 7807923"/>
              <a:gd name="connsiteY1120" fmla="*/ 3669510 h 10287000"/>
              <a:gd name="connsiteX1121" fmla="*/ 6158217 w 7807923"/>
              <a:gd name="connsiteY1121" fmla="*/ 3673879 h 10287000"/>
              <a:gd name="connsiteX1122" fmla="*/ 6155346 w 7807923"/>
              <a:gd name="connsiteY1122" fmla="*/ 3675139 h 10287000"/>
              <a:gd name="connsiteX1123" fmla="*/ 6145405 w 7807923"/>
              <a:gd name="connsiteY1123" fmla="*/ 3650353 h 10287000"/>
              <a:gd name="connsiteX1124" fmla="*/ 6133875 w 7807923"/>
              <a:gd name="connsiteY1124" fmla="*/ 3647636 h 10287000"/>
              <a:gd name="connsiteX1125" fmla="*/ 6135993 w 7807923"/>
              <a:gd name="connsiteY1125" fmla="*/ 3618222 h 10287000"/>
              <a:gd name="connsiteX1126" fmla="*/ 6138117 w 7807923"/>
              <a:gd name="connsiteY1126" fmla="*/ 3588805 h 10287000"/>
              <a:gd name="connsiteX1127" fmla="*/ 1562698 w 7807923"/>
              <a:gd name="connsiteY1127" fmla="*/ 3581530 h 10287000"/>
              <a:gd name="connsiteX1128" fmla="*/ 1652159 w 7807923"/>
              <a:gd name="connsiteY1128" fmla="*/ 3634626 h 10287000"/>
              <a:gd name="connsiteX1129" fmla="*/ 1560428 w 7807923"/>
              <a:gd name="connsiteY1129" fmla="*/ 3613015 h 10287000"/>
              <a:gd name="connsiteX1130" fmla="*/ 1548964 w 7807923"/>
              <a:gd name="connsiteY1130" fmla="*/ 3610316 h 10287000"/>
              <a:gd name="connsiteX1131" fmla="*/ 1562698 w 7807923"/>
              <a:gd name="connsiteY1131" fmla="*/ 3581530 h 10287000"/>
              <a:gd name="connsiteX1132" fmla="*/ 6068925 w 7807923"/>
              <a:gd name="connsiteY1132" fmla="*/ 3572504 h 10287000"/>
              <a:gd name="connsiteX1133" fmla="*/ 6080459 w 7807923"/>
              <a:gd name="connsiteY1133" fmla="*/ 3575221 h 10287000"/>
              <a:gd name="connsiteX1134" fmla="*/ 6091990 w 7807923"/>
              <a:gd name="connsiteY1134" fmla="*/ 3577941 h 10287000"/>
              <a:gd name="connsiteX1135" fmla="*/ 6112931 w 7807923"/>
              <a:gd name="connsiteY1135" fmla="*/ 3612789 h 10287000"/>
              <a:gd name="connsiteX1136" fmla="*/ 6133875 w 7807923"/>
              <a:gd name="connsiteY1136" fmla="*/ 3647636 h 10287000"/>
              <a:gd name="connsiteX1137" fmla="*/ 6131751 w 7807923"/>
              <a:gd name="connsiteY1137" fmla="*/ 3677060 h 10287000"/>
              <a:gd name="connsiteX1138" fmla="*/ 6120217 w 7807923"/>
              <a:gd name="connsiteY1138" fmla="*/ 3674346 h 10287000"/>
              <a:gd name="connsiteX1139" fmla="*/ 6110809 w 7807923"/>
              <a:gd name="connsiteY1139" fmla="*/ 3642206 h 10287000"/>
              <a:gd name="connsiteX1140" fmla="*/ 6099281 w 7807923"/>
              <a:gd name="connsiteY1140" fmla="*/ 3639489 h 10287000"/>
              <a:gd name="connsiteX1141" fmla="*/ 6087746 w 7807923"/>
              <a:gd name="connsiteY1141" fmla="*/ 3636772 h 10287000"/>
              <a:gd name="connsiteX1142" fmla="*/ 6089868 w 7807923"/>
              <a:gd name="connsiteY1142" fmla="*/ 3607355 h 10287000"/>
              <a:gd name="connsiteX1143" fmla="*/ 6078335 w 7807923"/>
              <a:gd name="connsiteY1143" fmla="*/ 3604641 h 10287000"/>
              <a:gd name="connsiteX1144" fmla="*/ 6064683 w 7807923"/>
              <a:gd name="connsiteY1144" fmla="*/ 3631338 h 10287000"/>
              <a:gd name="connsiteX1145" fmla="*/ 6053151 w 7807923"/>
              <a:gd name="connsiteY1145" fmla="*/ 3628622 h 10287000"/>
              <a:gd name="connsiteX1146" fmla="*/ 6055271 w 7807923"/>
              <a:gd name="connsiteY1146" fmla="*/ 3599205 h 10287000"/>
              <a:gd name="connsiteX1147" fmla="*/ 6066805 w 7807923"/>
              <a:gd name="connsiteY1147" fmla="*/ 3601921 h 10287000"/>
              <a:gd name="connsiteX1148" fmla="*/ 6068925 w 7807923"/>
              <a:gd name="connsiteY1148" fmla="*/ 3572504 h 10287000"/>
              <a:gd name="connsiteX1149" fmla="*/ 5939953 w 7807923"/>
              <a:gd name="connsiteY1149" fmla="*/ 3572039 h 10287000"/>
              <a:gd name="connsiteX1150" fmla="*/ 5949365 w 7807923"/>
              <a:gd name="connsiteY1150" fmla="*/ 3604173 h 10287000"/>
              <a:gd name="connsiteX1151" fmla="*/ 5972427 w 7807923"/>
              <a:gd name="connsiteY1151" fmla="*/ 3609603 h 10287000"/>
              <a:gd name="connsiteX1152" fmla="*/ 5983959 w 7807923"/>
              <a:gd name="connsiteY1152" fmla="*/ 3612323 h 10287000"/>
              <a:gd name="connsiteX1153" fmla="*/ 5993369 w 7807923"/>
              <a:gd name="connsiteY1153" fmla="*/ 3644463 h 10287000"/>
              <a:gd name="connsiteX1154" fmla="*/ 5981835 w 7807923"/>
              <a:gd name="connsiteY1154" fmla="*/ 3641747 h 10287000"/>
              <a:gd name="connsiteX1155" fmla="*/ 5970305 w 7807923"/>
              <a:gd name="connsiteY1155" fmla="*/ 3639030 h 10287000"/>
              <a:gd name="connsiteX1156" fmla="*/ 5947242 w 7807923"/>
              <a:gd name="connsiteY1156" fmla="*/ 3633599 h 10287000"/>
              <a:gd name="connsiteX1157" fmla="*/ 5945120 w 7807923"/>
              <a:gd name="connsiteY1157" fmla="*/ 3663013 h 10287000"/>
              <a:gd name="connsiteX1158" fmla="*/ 5956652 w 7807923"/>
              <a:gd name="connsiteY1158" fmla="*/ 3665730 h 10287000"/>
              <a:gd name="connsiteX1159" fmla="*/ 5968183 w 7807923"/>
              <a:gd name="connsiteY1159" fmla="*/ 3668446 h 10287000"/>
              <a:gd name="connsiteX1160" fmla="*/ 5991247 w 7807923"/>
              <a:gd name="connsiteY1160" fmla="*/ 3673878 h 10287000"/>
              <a:gd name="connsiteX1161" fmla="*/ 6000657 w 7807923"/>
              <a:gd name="connsiteY1161" fmla="*/ 3706009 h 10287000"/>
              <a:gd name="connsiteX1162" fmla="*/ 6013629 w 7807923"/>
              <a:gd name="connsiteY1162" fmla="*/ 3709069 h 10287000"/>
              <a:gd name="connsiteX1163" fmla="*/ 6015549 w 7807923"/>
              <a:gd name="connsiteY1163" fmla="*/ 3709520 h 10287000"/>
              <a:gd name="connsiteX1164" fmla="*/ 6016416 w 7807923"/>
              <a:gd name="connsiteY1164" fmla="*/ 3709407 h 10287000"/>
              <a:gd name="connsiteX1165" fmla="*/ 6047691 w 7807923"/>
              <a:gd name="connsiteY1165" fmla="*/ 3673095 h 10287000"/>
              <a:gd name="connsiteX1166" fmla="*/ 6042509 w 7807923"/>
              <a:gd name="connsiteY1166" fmla="*/ 3665425 h 10287000"/>
              <a:gd name="connsiteX1167" fmla="*/ 6028531 w 7807923"/>
              <a:gd name="connsiteY1167" fmla="*/ 3644746 h 10287000"/>
              <a:gd name="connsiteX1168" fmla="*/ 6027964 w 7807923"/>
              <a:gd name="connsiteY1168" fmla="*/ 3652611 h 10287000"/>
              <a:gd name="connsiteX1169" fmla="*/ 6025841 w 7807923"/>
              <a:gd name="connsiteY1169" fmla="*/ 3682028 h 10287000"/>
              <a:gd name="connsiteX1170" fmla="*/ 6014311 w 7807923"/>
              <a:gd name="connsiteY1170" fmla="*/ 3679311 h 10287000"/>
              <a:gd name="connsiteX1171" fmla="*/ 6016434 w 7807923"/>
              <a:gd name="connsiteY1171" fmla="*/ 3649894 h 10287000"/>
              <a:gd name="connsiteX1172" fmla="*/ 6004899 w 7807923"/>
              <a:gd name="connsiteY1172" fmla="*/ 3647177 h 10287000"/>
              <a:gd name="connsiteX1173" fmla="*/ 6007023 w 7807923"/>
              <a:gd name="connsiteY1173" fmla="*/ 3617757 h 10287000"/>
              <a:gd name="connsiteX1174" fmla="*/ 5995493 w 7807923"/>
              <a:gd name="connsiteY1174" fmla="*/ 3615040 h 10287000"/>
              <a:gd name="connsiteX1175" fmla="*/ 5963017 w 7807923"/>
              <a:gd name="connsiteY1175" fmla="*/ 3577472 h 10287000"/>
              <a:gd name="connsiteX1176" fmla="*/ 5951486 w 7807923"/>
              <a:gd name="connsiteY1176" fmla="*/ 3574756 h 10287000"/>
              <a:gd name="connsiteX1177" fmla="*/ 5939953 w 7807923"/>
              <a:gd name="connsiteY1177" fmla="*/ 3572039 h 10287000"/>
              <a:gd name="connsiteX1178" fmla="*/ 6341321 w 7807923"/>
              <a:gd name="connsiteY1178" fmla="*/ 3535704 h 10287000"/>
              <a:gd name="connsiteX1179" fmla="*/ 6352055 w 7807923"/>
              <a:gd name="connsiteY1179" fmla="*/ 3549448 h 10287000"/>
              <a:gd name="connsiteX1180" fmla="*/ 6340525 w 7807923"/>
              <a:gd name="connsiteY1180" fmla="*/ 3546731 h 10287000"/>
              <a:gd name="connsiteX1181" fmla="*/ 6471621 w 7807923"/>
              <a:gd name="connsiteY1181" fmla="*/ 3517783 h 10287000"/>
              <a:gd name="connsiteX1182" fmla="*/ 6472783 w 7807923"/>
              <a:gd name="connsiteY1182" fmla="*/ 3520345 h 10287000"/>
              <a:gd name="connsiteX1183" fmla="*/ 6476547 w 7807923"/>
              <a:gd name="connsiteY1183" fmla="*/ 3518943 h 10287000"/>
              <a:gd name="connsiteX1184" fmla="*/ 6508337 w 7807923"/>
              <a:gd name="connsiteY1184" fmla="*/ 3496513 h 10287000"/>
              <a:gd name="connsiteX1185" fmla="*/ 6497183 w 7807923"/>
              <a:gd name="connsiteY1185" fmla="*/ 3508843 h 10287000"/>
              <a:gd name="connsiteX1186" fmla="*/ 6496735 w 7807923"/>
              <a:gd name="connsiteY1186" fmla="*/ 3511409 h 10287000"/>
              <a:gd name="connsiteX1187" fmla="*/ 6511811 w 7807923"/>
              <a:gd name="connsiteY1187" fmla="*/ 3505787 h 10287000"/>
              <a:gd name="connsiteX1188" fmla="*/ 6028424 w 7807923"/>
              <a:gd name="connsiteY1188" fmla="*/ 3471887 h 10287000"/>
              <a:gd name="connsiteX1189" fmla="*/ 6029478 w 7807923"/>
              <a:gd name="connsiteY1189" fmla="*/ 3472006 h 10287000"/>
              <a:gd name="connsiteX1190" fmla="*/ 6038351 w 7807923"/>
              <a:gd name="connsiteY1190" fmla="*/ 3488581 h 10287000"/>
              <a:gd name="connsiteX1191" fmla="*/ 6038781 w 7807923"/>
              <a:gd name="connsiteY1191" fmla="*/ 3504693 h 10287000"/>
              <a:gd name="connsiteX1192" fmla="*/ 6026269 w 7807923"/>
              <a:gd name="connsiteY1192" fmla="*/ 3501743 h 10287000"/>
              <a:gd name="connsiteX1193" fmla="*/ 6027403 w 7807923"/>
              <a:gd name="connsiteY1193" fmla="*/ 3486003 h 10287000"/>
              <a:gd name="connsiteX1194" fmla="*/ 6137540 w 7807923"/>
              <a:gd name="connsiteY1194" fmla="*/ 3452741 h 10287000"/>
              <a:gd name="connsiteX1195" fmla="*/ 6140987 w 7807923"/>
              <a:gd name="connsiteY1195" fmla="*/ 3454326 h 10287000"/>
              <a:gd name="connsiteX1196" fmla="*/ 6146606 w 7807923"/>
              <a:gd name="connsiteY1196" fmla="*/ 3471133 h 10287000"/>
              <a:gd name="connsiteX1197" fmla="*/ 6137573 w 7807923"/>
              <a:gd name="connsiteY1197" fmla="*/ 3454050 h 10287000"/>
              <a:gd name="connsiteX1198" fmla="*/ 6136739 w 7807923"/>
              <a:gd name="connsiteY1198" fmla="*/ 3441617 h 10287000"/>
              <a:gd name="connsiteX1199" fmla="*/ 6137301 w 7807923"/>
              <a:gd name="connsiteY1199" fmla="*/ 3443299 h 10287000"/>
              <a:gd name="connsiteX1200" fmla="*/ 6137540 w 7807923"/>
              <a:gd name="connsiteY1200" fmla="*/ 3452741 h 10287000"/>
              <a:gd name="connsiteX1201" fmla="*/ 6135005 w 7807923"/>
              <a:gd name="connsiteY1201" fmla="*/ 3451574 h 10287000"/>
              <a:gd name="connsiteX1202" fmla="*/ 5575949 w 7807923"/>
              <a:gd name="connsiteY1202" fmla="*/ 3395660 h 10287000"/>
              <a:gd name="connsiteX1203" fmla="*/ 5588457 w 7807923"/>
              <a:gd name="connsiteY1203" fmla="*/ 3398610 h 10287000"/>
              <a:gd name="connsiteX1204" fmla="*/ 5586187 w 7807923"/>
              <a:gd name="connsiteY1204" fmla="*/ 3430092 h 10287000"/>
              <a:gd name="connsiteX1205" fmla="*/ 5575949 w 7807923"/>
              <a:gd name="connsiteY1205" fmla="*/ 3395660 h 10287000"/>
              <a:gd name="connsiteX1206" fmla="*/ 6730765 w 7807923"/>
              <a:gd name="connsiteY1206" fmla="*/ 3339484 h 10287000"/>
              <a:gd name="connsiteX1207" fmla="*/ 6712869 w 7807923"/>
              <a:gd name="connsiteY1207" fmla="*/ 3425022 h 10287000"/>
              <a:gd name="connsiteX1208" fmla="*/ 6670985 w 7807923"/>
              <a:gd name="connsiteY1208" fmla="*/ 3355320 h 10287000"/>
              <a:gd name="connsiteX1209" fmla="*/ 6668861 w 7807923"/>
              <a:gd name="connsiteY1209" fmla="*/ 3384740 h 10287000"/>
              <a:gd name="connsiteX1210" fmla="*/ 6666739 w 7807923"/>
              <a:gd name="connsiteY1210" fmla="*/ 3414158 h 10287000"/>
              <a:gd name="connsiteX1211" fmla="*/ 6699213 w 7807923"/>
              <a:gd name="connsiteY1211" fmla="*/ 3451726 h 10287000"/>
              <a:gd name="connsiteX1212" fmla="*/ 6698959 w 7807923"/>
              <a:gd name="connsiteY1212" fmla="*/ 3455210 h 10287000"/>
              <a:gd name="connsiteX1213" fmla="*/ 6703271 w 7807923"/>
              <a:gd name="connsiteY1213" fmla="*/ 3453875 h 10287000"/>
              <a:gd name="connsiteX1214" fmla="*/ 6746865 w 7807923"/>
              <a:gd name="connsiteY1214" fmla="*/ 3433033 h 10287000"/>
              <a:gd name="connsiteX1215" fmla="*/ 6735929 w 7807923"/>
              <a:gd name="connsiteY1215" fmla="*/ 3430458 h 10287000"/>
              <a:gd name="connsiteX1216" fmla="*/ 6749585 w 7807923"/>
              <a:gd name="connsiteY1216" fmla="*/ 3403759 h 10287000"/>
              <a:gd name="connsiteX1217" fmla="*/ 6761117 w 7807923"/>
              <a:gd name="connsiteY1217" fmla="*/ 3406475 h 10287000"/>
              <a:gd name="connsiteX1218" fmla="*/ 6759411 w 7807923"/>
              <a:gd name="connsiteY1218" fmla="*/ 3409812 h 10287000"/>
              <a:gd name="connsiteX1219" fmla="*/ 6747753 w 7807923"/>
              <a:gd name="connsiteY1219" fmla="*/ 3432609 h 10287000"/>
              <a:gd name="connsiteX1220" fmla="*/ 6782185 w 7807923"/>
              <a:gd name="connsiteY1220" fmla="*/ 3416150 h 10287000"/>
              <a:gd name="connsiteX1221" fmla="*/ 6786525 w 7807923"/>
              <a:gd name="connsiteY1221" fmla="*/ 3412458 h 10287000"/>
              <a:gd name="connsiteX1222" fmla="*/ 6784181 w 7807923"/>
              <a:gd name="connsiteY1222" fmla="*/ 3411906 h 10287000"/>
              <a:gd name="connsiteX1223" fmla="*/ 6772647 w 7807923"/>
              <a:gd name="connsiteY1223" fmla="*/ 3409189 h 10287000"/>
              <a:gd name="connsiteX1224" fmla="*/ 6761117 w 7807923"/>
              <a:gd name="connsiteY1224" fmla="*/ 3406475 h 10287000"/>
              <a:gd name="connsiteX1225" fmla="*/ 6763241 w 7807923"/>
              <a:gd name="connsiteY1225" fmla="*/ 3377049 h 10287000"/>
              <a:gd name="connsiteX1226" fmla="*/ 6730765 w 7807923"/>
              <a:gd name="connsiteY1226" fmla="*/ 3339484 h 10287000"/>
              <a:gd name="connsiteX1227" fmla="*/ 5417973 w 7807923"/>
              <a:gd name="connsiteY1227" fmla="*/ 3329408 h 10287000"/>
              <a:gd name="connsiteX1228" fmla="*/ 5415851 w 7807923"/>
              <a:gd name="connsiteY1228" fmla="*/ 3358828 h 10287000"/>
              <a:gd name="connsiteX1229" fmla="*/ 5455614 w 7807923"/>
              <a:gd name="connsiteY1229" fmla="*/ 3457945 h 10287000"/>
              <a:gd name="connsiteX1230" fmla="*/ 5490211 w 7807923"/>
              <a:gd name="connsiteY1230" fmla="*/ 3466095 h 10287000"/>
              <a:gd name="connsiteX1231" fmla="*/ 5492331 w 7807923"/>
              <a:gd name="connsiteY1231" fmla="*/ 3436678 h 10287000"/>
              <a:gd name="connsiteX1232" fmla="*/ 5501739 w 7807923"/>
              <a:gd name="connsiteY1232" fmla="*/ 3468809 h 10287000"/>
              <a:gd name="connsiteX1233" fmla="*/ 5515396 w 7807923"/>
              <a:gd name="connsiteY1233" fmla="*/ 3442112 h 10287000"/>
              <a:gd name="connsiteX1234" fmla="*/ 5526928 w 7807923"/>
              <a:gd name="connsiteY1234" fmla="*/ 3444829 h 10287000"/>
              <a:gd name="connsiteX1235" fmla="*/ 5524807 w 7807923"/>
              <a:gd name="connsiteY1235" fmla="*/ 3474243 h 10287000"/>
              <a:gd name="connsiteX1236" fmla="*/ 5547867 w 7807923"/>
              <a:gd name="connsiteY1236" fmla="*/ 3479674 h 10287000"/>
              <a:gd name="connsiteX1237" fmla="*/ 5545746 w 7807923"/>
              <a:gd name="connsiteY1237" fmla="*/ 3509094 h 10287000"/>
              <a:gd name="connsiteX1238" fmla="*/ 5570933 w 7807923"/>
              <a:gd name="connsiteY1238" fmla="*/ 3485110 h 10287000"/>
              <a:gd name="connsiteX1239" fmla="*/ 5582465 w 7807923"/>
              <a:gd name="connsiteY1239" fmla="*/ 3487827 h 10287000"/>
              <a:gd name="connsiteX1240" fmla="*/ 5607651 w 7807923"/>
              <a:gd name="connsiteY1240" fmla="*/ 3463843 h 10287000"/>
              <a:gd name="connsiteX1241" fmla="*/ 5614939 w 7807923"/>
              <a:gd name="connsiteY1241" fmla="*/ 3525392 h 10287000"/>
              <a:gd name="connsiteX1242" fmla="*/ 5651657 w 7807923"/>
              <a:gd name="connsiteY1242" fmla="*/ 3504126 h 10287000"/>
              <a:gd name="connsiteX1243" fmla="*/ 5676840 w 7807923"/>
              <a:gd name="connsiteY1243" fmla="*/ 3480145 h 10287000"/>
              <a:gd name="connsiteX1244" fmla="*/ 5678963 w 7807923"/>
              <a:gd name="connsiteY1244" fmla="*/ 3450728 h 10287000"/>
              <a:gd name="connsiteX1245" fmla="*/ 5688375 w 7807923"/>
              <a:gd name="connsiteY1245" fmla="*/ 3482861 h 10287000"/>
              <a:gd name="connsiteX1246" fmla="*/ 5702027 w 7807923"/>
              <a:gd name="connsiteY1246" fmla="*/ 3456159 h 10287000"/>
              <a:gd name="connsiteX1247" fmla="*/ 5711439 w 7807923"/>
              <a:gd name="connsiteY1247" fmla="*/ 3488293 h 10287000"/>
              <a:gd name="connsiteX1248" fmla="*/ 5713559 w 7807923"/>
              <a:gd name="connsiteY1248" fmla="*/ 3458875 h 10287000"/>
              <a:gd name="connsiteX1249" fmla="*/ 5738744 w 7807923"/>
              <a:gd name="connsiteY1249" fmla="*/ 3434892 h 10287000"/>
              <a:gd name="connsiteX1250" fmla="*/ 5750276 w 7807923"/>
              <a:gd name="connsiteY1250" fmla="*/ 3437609 h 10287000"/>
              <a:gd name="connsiteX1251" fmla="*/ 5759687 w 7807923"/>
              <a:gd name="connsiteY1251" fmla="*/ 3469743 h 10287000"/>
              <a:gd name="connsiteX1252" fmla="*/ 5748154 w 7807923"/>
              <a:gd name="connsiteY1252" fmla="*/ 3467023 h 10287000"/>
              <a:gd name="connsiteX1253" fmla="*/ 5736623 w 7807923"/>
              <a:gd name="connsiteY1253" fmla="*/ 3464309 h 10287000"/>
              <a:gd name="connsiteX1254" fmla="*/ 5746032 w 7807923"/>
              <a:gd name="connsiteY1254" fmla="*/ 3496440 h 10287000"/>
              <a:gd name="connsiteX1255" fmla="*/ 5769095 w 7807923"/>
              <a:gd name="connsiteY1255" fmla="*/ 3501877 h 10287000"/>
              <a:gd name="connsiteX1256" fmla="*/ 5792162 w 7807923"/>
              <a:gd name="connsiteY1256" fmla="*/ 3507311 h 10287000"/>
              <a:gd name="connsiteX1257" fmla="*/ 5803693 w 7807923"/>
              <a:gd name="connsiteY1257" fmla="*/ 3510025 h 10287000"/>
              <a:gd name="connsiteX1258" fmla="*/ 5817345 w 7807923"/>
              <a:gd name="connsiteY1258" fmla="*/ 3483324 h 10287000"/>
              <a:gd name="connsiteX1259" fmla="*/ 5828877 w 7807923"/>
              <a:gd name="connsiteY1259" fmla="*/ 3486041 h 10287000"/>
              <a:gd name="connsiteX1260" fmla="*/ 5826757 w 7807923"/>
              <a:gd name="connsiteY1260" fmla="*/ 3515458 h 10287000"/>
              <a:gd name="connsiteX1261" fmla="*/ 5838291 w 7807923"/>
              <a:gd name="connsiteY1261" fmla="*/ 3518175 h 10287000"/>
              <a:gd name="connsiteX1262" fmla="*/ 5849821 w 7807923"/>
              <a:gd name="connsiteY1262" fmla="*/ 3520892 h 10287000"/>
              <a:gd name="connsiteX1263" fmla="*/ 5870762 w 7807923"/>
              <a:gd name="connsiteY1263" fmla="*/ 3555743 h 10287000"/>
              <a:gd name="connsiteX1264" fmla="*/ 5872886 w 7807923"/>
              <a:gd name="connsiteY1264" fmla="*/ 3526323 h 10287000"/>
              <a:gd name="connsiteX1265" fmla="*/ 5907479 w 7807923"/>
              <a:gd name="connsiteY1265" fmla="*/ 3534474 h 10287000"/>
              <a:gd name="connsiteX1266" fmla="*/ 5930545 w 7807923"/>
              <a:gd name="connsiteY1266" fmla="*/ 3539907 h 10287000"/>
              <a:gd name="connsiteX1267" fmla="*/ 5942075 w 7807923"/>
              <a:gd name="connsiteY1267" fmla="*/ 3542624 h 10287000"/>
              <a:gd name="connsiteX1268" fmla="*/ 5953608 w 7807923"/>
              <a:gd name="connsiteY1268" fmla="*/ 3545341 h 10287000"/>
              <a:gd name="connsiteX1269" fmla="*/ 5974549 w 7807923"/>
              <a:gd name="connsiteY1269" fmla="*/ 3580192 h 10287000"/>
              <a:gd name="connsiteX1270" fmla="*/ 5986081 w 7807923"/>
              <a:gd name="connsiteY1270" fmla="*/ 3582906 h 10287000"/>
              <a:gd name="connsiteX1271" fmla="*/ 5976673 w 7807923"/>
              <a:gd name="connsiteY1271" fmla="*/ 3550772 h 10287000"/>
              <a:gd name="connsiteX1272" fmla="*/ 5988201 w 7807923"/>
              <a:gd name="connsiteY1272" fmla="*/ 3553492 h 10287000"/>
              <a:gd name="connsiteX1273" fmla="*/ 5999737 w 7807923"/>
              <a:gd name="connsiteY1273" fmla="*/ 3556209 h 10287000"/>
              <a:gd name="connsiteX1274" fmla="*/ 6022799 w 7807923"/>
              <a:gd name="connsiteY1274" fmla="*/ 3561639 h 10287000"/>
              <a:gd name="connsiteX1275" fmla="*/ 6034330 w 7807923"/>
              <a:gd name="connsiteY1275" fmla="*/ 3564356 h 10287000"/>
              <a:gd name="connsiteX1276" fmla="*/ 6045861 w 7807923"/>
              <a:gd name="connsiteY1276" fmla="*/ 3567073 h 10287000"/>
              <a:gd name="connsiteX1277" fmla="*/ 6050105 w 7807923"/>
              <a:gd name="connsiteY1277" fmla="*/ 3508238 h 10287000"/>
              <a:gd name="connsiteX1278" fmla="*/ 6061637 w 7807923"/>
              <a:gd name="connsiteY1278" fmla="*/ 3510955 h 10287000"/>
              <a:gd name="connsiteX1279" fmla="*/ 6073171 w 7807923"/>
              <a:gd name="connsiteY1279" fmla="*/ 3513673 h 10287000"/>
              <a:gd name="connsiteX1280" fmla="*/ 6071049 w 7807923"/>
              <a:gd name="connsiteY1280" fmla="*/ 3543090 h 10287000"/>
              <a:gd name="connsiteX1281" fmla="*/ 6057393 w 7807923"/>
              <a:gd name="connsiteY1281" fmla="*/ 3569790 h 10287000"/>
              <a:gd name="connsiteX1282" fmla="*/ 6043741 w 7807923"/>
              <a:gd name="connsiteY1282" fmla="*/ 3596487 h 10287000"/>
              <a:gd name="connsiteX1283" fmla="*/ 6032206 w 7807923"/>
              <a:gd name="connsiteY1283" fmla="*/ 3593770 h 10287000"/>
              <a:gd name="connsiteX1284" fmla="*/ 6041617 w 7807923"/>
              <a:gd name="connsiteY1284" fmla="*/ 3625905 h 10287000"/>
              <a:gd name="connsiteX1285" fmla="*/ 6033707 w 7807923"/>
              <a:gd name="connsiteY1285" fmla="*/ 3624043 h 10287000"/>
              <a:gd name="connsiteX1286" fmla="*/ 6045317 w 7807923"/>
              <a:gd name="connsiteY1286" fmla="*/ 3638494 h 10287000"/>
              <a:gd name="connsiteX1287" fmla="*/ 6084408 w 7807923"/>
              <a:gd name="connsiteY1287" fmla="*/ 3665241 h 10287000"/>
              <a:gd name="connsiteX1288" fmla="*/ 6085721 w 7807923"/>
              <a:gd name="connsiteY1288" fmla="*/ 3675928 h 10287000"/>
              <a:gd name="connsiteX1289" fmla="*/ 6090733 w 7807923"/>
              <a:gd name="connsiteY1289" fmla="*/ 3696285 h 10287000"/>
              <a:gd name="connsiteX1290" fmla="*/ 6095034 w 7807923"/>
              <a:gd name="connsiteY1290" fmla="*/ 3698326 h 10287000"/>
              <a:gd name="connsiteX1291" fmla="*/ 6091311 w 7807923"/>
              <a:gd name="connsiteY1291" fmla="*/ 3698632 h 10287000"/>
              <a:gd name="connsiteX1292" fmla="*/ 6091369 w 7807923"/>
              <a:gd name="connsiteY1292" fmla="*/ 3698859 h 10287000"/>
              <a:gd name="connsiteX1293" fmla="*/ 6103899 w 7807923"/>
              <a:gd name="connsiteY1293" fmla="*/ 3720315 h 10287000"/>
              <a:gd name="connsiteX1294" fmla="*/ 6105151 w 7807923"/>
              <a:gd name="connsiteY1294" fmla="*/ 3720670 h 10287000"/>
              <a:gd name="connsiteX1295" fmla="*/ 6105505 w 7807923"/>
              <a:gd name="connsiteY1295" fmla="*/ 3715754 h 10287000"/>
              <a:gd name="connsiteX1296" fmla="*/ 6106567 w 7807923"/>
              <a:gd name="connsiteY1296" fmla="*/ 3701044 h 10287000"/>
              <a:gd name="connsiteX1297" fmla="*/ 6118096 w 7807923"/>
              <a:gd name="connsiteY1297" fmla="*/ 3703758 h 10287000"/>
              <a:gd name="connsiteX1298" fmla="*/ 6117035 w 7807923"/>
              <a:gd name="connsiteY1298" fmla="*/ 3718468 h 10287000"/>
              <a:gd name="connsiteX1299" fmla="*/ 6116641 w 7807923"/>
              <a:gd name="connsiteY1299" fmla="*/ 3723950 h 10287000"/>
              <a:gd name="connsiteX1300" fmla="*/ 6125869 w 7807923"/>
              <a:gd name="connsiteY1300" fmla="*/ 3726583 h 10287000"/>
              <a:gd name="connsiteX1301" fmla="*/ 6144113 w 7807923"/>
              <a:gd name="connsiteY1301" fmla="*/ 3690594 h 10287000"/>
              <a:gd name="connsiteX1302" fmla="*/ 6158217 w 7807923"/>
              <a:gd name="connsiteY1302" fmla="*/ 3673879 h 10287000"/>
              <a:gd name="connsiteX1303" fmla="*/ 6163671 w 7807923"/>
              <a:gd name="connsiteY1303" fmla="*/ 3671488 h 10287000"/>
              <a:gd name="connsiteX1304" fmla="*/ 6164577 w 7807923"/>
              <a:gd name="connsiteY1304" fmla="*/ 3668523 h 10287000"/>
              <a:gd name="connsiteX1305" fmla="*/ 6177792 w 7807923"/>
              <a:gd name="connsiteY1305" fmla="*/ 3663643 h 10287000"/>
              <a:gd name="connsiteX1306" fmla="*/ 6190322 w 7807923"/>
              <a:gd name="connsiteY1306" fmla="*/ 3673305 h 10287000"/>
              <a:gd name="connsiteX1307" fmla="*/ 6191411 w 7807923"/>
              <a:gd name="connsiteY1307" fmla="*/ 3677866 h 10287000"/>
              <a:gd name="connsiteX1308" fmla="*/ 6195039 w 7807923"/>
              <a:gd name="connsiteY1308" fmla="*/ 3654228 h 10287000"/>
              <a:gd name="connsiteX1309" fmla="*/ 6216028 w 7807923"/>
              <a:gd name="connsiteY1309" fmla="*/ 3642494 h 10287000"/>
              <a:gd name="connsiteX1310" fmla="*/ 6232057 w 7807923"/>
              <a:gd name="connsiteY1310" fmla="*/ 3659612 h 10287000"/>
              <a:gd name="connsiteX1311" fmla="*/ 6243579 w 7807923"/>
              <a:gd name="connsiteY1311" fmla="*/ 3671914 h 10287000"/>
              <a:gd name="connsiteX1312" fmla="*/ 6243773 w 7807923"/>
              <a:gd name="connsiteY1312" fmla="*/ 3671745 h 10287000"/>
              <a:gd name="connsiteX1313" fmla="*/ 6304713 w 7807923"/>
              <a:gd name="connsiteY1313" fmla="*/ 3618117 h 10287000"/>
              <a:gd name="connsiteX1314" fmla="*/ 6298345 w 7807923"/>
              <a:gd name="connsiteY1314" fmla="*/ 3593148 h 10287000"/>
              <a:gd name="connsiteX1315" fmla="*/ 6291813 w 7807923"/>
              <a:gd name="connsiteY1315" fmla="*/ 3592613 h 10287000"/>
              <a:gd name="connsiteX1316" fmla="*/ 6292959 w 7807923"/>
              <a:gd name="connsiteY1316" fmla="*/ 3591010 h 10287000"/>
              <a:gd name="connsiteX1317" fmla="*/ 6341429 w 7807923"/>
              <a:gd name="connsiteY1317" fmla="*/ 3610264 h 10287000"/>
              <a:gd name="connsiteX1318" fmla="*/ 6350609 w 7807923"/>
              <a:gd name="connsiteY1318" fmla="*/ 3608300 h 10287000"/>
              <a:gd name="connsiteX1319" fmla="*/ 6371589 w 7807923"/>
              <a:gd name="connsiteY1319" fmla="*/ 3603812 h 10287000"/>
              <a:gd name="connsiteX1320" fmla="*/ 6372733 w 7807923"/>
              <a:gd name="connsiteY1320" fmla="*/ 3587982 h 10287000"/>
              <a:gd name="connsiteX1321" fmla="*/ 6372997 w 7807923"/>
              <a:gd name="connsiteY1321" fmla="*/ 3584302 h 10287000"/>
              <a:gd name="connsiteX1322" fmla="*/ 6382825 w 7807923"/>
              <a:gd name="connsiteY1322" fmla="*/ 3590359 h 10287000"/>
              <a:gd name="connsiteX1323" fmla="*/ 6382649 w 7807923"/>
              <a:gd name="connsiteY1323" fmla="*/ 3601444 h 10287000"/>
              <a:gd name="connsiteX1324" fmla="*/ 6414865 w 7807923"/>
              <a:gd name="connsiteY1324" fmla="*/ 3594556 h 10287000"/>
              <a:gd name="connsiteX1325" fmla="*/ 6429907 w 7807923"/>
              <a:gd name="connsiteY1325" fmla="*/ 3550746 h 10287000"/>
              <a:gd name="connsiteX1326" fmla="*/ 6460425 w 7807923"/>
              <a:gd name="connsiteY1326" fmla="*/ 3528499 h 10287000"/>
              <a:gd name="connsiteX1327" fmla="*/ 6460087 w 7807923"/>
              <a:gd name="connsiteY1327" fmla="*/ 3515065 h 10287000"/>
              <a:gd name="connsiteX1328" fmla="*/ 6462209 w 7807923"/>
              <a:gd name="connsiteY1328" fmla="*/ 3485649 h 10287000"/>
              <a:gd name="connsiteX1329" fmla="*/ 6464331 w 7807923"/>
              <a:gd name="connsiteY1329" fmla="*/ 3456234 h 10287000"/>
              <a:gd name="connsiteX1330" fmla="*/ 6450677 w 7807923"/>
              <a:gd name="connsiteY1330" fmla="*/ 3482932 h 10287000"/>
              <a:gd name="connsiteX1331" fmla="*/ 6439145 w 7807923"/>
              <a:gd name="connsiteY1331" fmla="*/ 3480215 h 10287000"/>
              <a:gd name="connsiteX1332" fmla="*/ 6441267 w 7807923"/>
              <a:gd name="connsiteY1332" fmla="*/ 3450798 h 10287000"/>
              <a:gd name="connsiteX1333" fmla="*/ 6429737 w 7807923"/>
              <a:gd name="connsiteY1333" fmla="*/ 3448081 h 10287000"/>
              <a:gd name="connsiteX1334" fmla="*/ 6439145 w 7807923"/>
              <a:gd name="connsiteY1334" fmla="*/ 3480215 h 10287000"/>
              <a:gd name="connsiteX1335" fmla="*/ 6423373 w 7807923"/>
              <a:gd name="connsiteY1335" fmla="*/ 3536330 h 10287000"/>
              <a:gd name="connsiteX1336" fmla="*/ 6400307 w 7807923"/>
              <a:gd name="connsiteY1336" fmla="*/ 3530896 h 10287000"/>
              <a:gd name="connsiteX1337" fmla="*/ 6377241 w 7807923"/>
              <a:gd name="connsiteY1337" fmla="*/ 3525465 h 10287000"/>
              <a:gd name="connsiteX1338" fmla="*/ 6365713 w 7807923"/>
              <a:gd name="connsiteY1338" fmla="*/ 3522748 h 10287000"/>
              <a:gd name="connsiteX1339" fmla="*/ 6342649 w 7807923"/>
              <a:gd name="connsiteY1339" fmla="*/ 3517317 h 10287000"/>
              <a:gd name="connsiteX1340" fmla="*/ 6341321 w 7807923"/>
              <a:gd name="connsiteY1340" fmla="*/ 3535704 h 10287000"/>
              <a:gd name="connsiteX1341" fmla="*/ 6328995 w 7807923"/>
              <a:gd name="connsiteY1341" fmla="*/ 3544015 h 10287000"/>
              <a:gd name="connsiteX1342" fmla="*/ 6294398 w 7807923"/>
              <a:gd name="connsiteY1342" fmla="*/ 3535864 h 10287000"/>
              <a:gd name="connsiteX1343" fmla="*/ 6282867 w 7807923"/>
              <a:gd name="connsiteY1343" fmla="*/ 3533147 h 10287000"/>
              <a:gd name="connsiteX1344" fmla="*/ 6250393 w 7807923"/>
              <a:gd name="connsiteY1344" fmla="*/ 3495579 h 10287000"/>
              <a:gd name="connsiteX1345" fmla="*/ 6238861 w 7807923"/>
              <a:gd name="connsiteY1345" fmla="*/ 3492868 h 10287000"/>
              <a:gd name="connsiteX1346" fmla="*/ 6248271 w 7807923"/>
              <a:gd name="connsiteY1346" fmla="*/ 3525000 h 10287000"/>
              <a:gd name="connsiteX1347" fmla="*/ 6236738 w 7807923"/>
              <a:gd name="connsiteY1347" fmla="*/ 3522283 h 10287000"/>
              <a:gd name="connsiteX1348" fmla="*/ 6227327 w 7807923"/>
              <a:gd name="connsiteY1348" fmla="*/ 3490152 h 10287000"/>
              <a:gd name="connsiteX1349" fmla="*/ 6225205 w 7807923"/>
              <a:gd name="connsiteY1349" fmla="*/ 3519566 h 10287000"/>
              <a:gd name="connsiteX1350" fmla="*/ 6169669 w 7807923"/>
              <a:gd name="connsiteY1350" fmla="*/ 3476567 h 10287000"/>
              <a:gd name="connsiteX1351" fmla="*/ 6167546 w 7807923"/>
              <a:gd name="connsiteY1351" fmla="*/ 3505984 h 10287000"/>
              <a:gd name="connsiteX1352" fmla="*/ 6156016 w 7807923"/>
              <a:gd name="connsiteY1352" fmla="*/ 3503268 h 10287000"/>
              <a:gd name="connsiteX1353" fmla="*/ 6158138 w 7807923"/>
              <a:gd name="connsiteY1353" fmla="*/ 3473850 h 10287000"/>
              <a:gd name="connsiteX1354" fmla="*/ 6143342 w 7807923"/>
              <a:gd name="connsiteY1354" fmla="*/ 3455408 h 10287000"/>
              <a:gd name="connsiteX1355" fmla="*/ 6140987 w 7807923"/>
              <a:gd name="connsiteY1355" fmla="*/ 3454326 h 10287000"/>
              <a:gd name="connsiteX1356" fmla="*/ 6137301 w 7807923"/>
              <a:gd name="connsiteY1356" fmla="*/ 3443299 h 10287000"/>
              <a:gd name="connsiteX1357" fmla="*/ 6137195 w 7807923"/>
              <a:gd name="connsiteY1357" fmla="*/ 3439002 h 10287000"/>
              <a:gd name="connsiteX1358" fmla="*/ 6136739 w 7807923"/>
              <a:gd name="connsiteY1358" fmla="*/ 3441617 h 10287000"/>
              <a:gd name="connsiteX1359" fmla="*/ 6135753 w 7807923"/>
              <a:gd name="connsiteY1359" fmla="*/ 3438659 h 10287000"/>
              <a:gd name="connsiteX1360" fmla="*/ 6116255 w 7807923"/>
              <a:gd name="connsiteY1360" fmla="*/ 3404151 h 10287000"/>
              <a:gd name="connsiteX1361" fmla="*/ 6135071 w 7807923"/>
              <a:gd name="connsiteY1361" fmla="*/ 3468417 h 10287000"/>
              <a:gd name="connsiteX1362" fmla="*/ 6098356 w 7807923"/>
              <a:gd name="connsiteY1362" fmla="*/ 3489683 h 10287000"/>
              <a:gd name="connsiteX1363" fmla="*/ 6100477 w 7807923"/>
              <a:gd name="connsiteY1363" fmla="*/ 3460265 h 10287000"/>
              <a:gd name="connsiteX1364" fmla="*/ 6088945 w 7807923"/>
              <a:gd name="connsiteY1364" fmla="*/ 3457549 h 10287000"/>
              <a:gd name="connsiteX1365" fmla="*/ 6048171 w 7807923"/>
              <a:gd name="connsiteY1365" fmla="*/ 3474124 h 10287000"/>
              <a:gd name="connsiteX1366" fmla="*/ 6029478 w 7807923"/>
              <a:gd name="connsiteY1366" fmla="*/ 3472006 h 10287000"/>
              <a:gd name="connsiteX1367" fmla="*/ 6028541 w 7807923"/>
              <a:gd name="connsiteY1367" fmla="*/ 3470258 h 10287000"/>
              <a:gd name="connsiteX1368" fmla="*/ 6028424 w 7807923"/>
              <a:gd name="connsiteY1368" fmla="*/ 3471887 h 10287000"/>
              <a:gd name="connsiteX1369" fmla="*/ 6017632 w 7807923"/>
              <a:gd name="connsiteY1369" fmla="*/ 3470665 h 10287000"/>
              <a:gd name="connsiteX1370" fmla="*/ 6015509 w 7807923"/>
              <a:gd name="connsiteY1370" fmla="*/ 3500091 h 10287000"/>
              <a:gd name="connsiteX1371" fmla="*/ 5969381 w 7807923"/>
              <a:gd name="connsiteY1371" fmla="*/ 3489224 h 10287000"/>
              <a:gd name="connsiteX1372" fmla="*/ 5939031 w 7807923"/>
              <a:gd name="connsiteY1372" fmla="*/ 3422236 h 10287000"/>
              <a:gd name="connsiteX1373" fmla="*/ 5915965 w 7807923"/>
              <a:gd name="connsiteY1373" fmla="*/ 3416804 h 10287000"/>
              <a:gd name="connsiteX1374" fmla="*/ 5902313 w 7807923"/>
              <a:gd name="connsiteY1374" fmla="*/ 3443502 h 10287000"/>
              <a:gd name="connsiteX1375" fmla="*/ 5890887 w 7807923"/>
              <a:gd name="connsiteY1375" fmla="*/ 3440809 h 10287000"/>
              <a:gd name="connsiteX1376" fmla="*/ 5896755 w 7807923"/>
              <a:gd name="connsiteY1376" fmla="*/ 3455237 h 10287000"/>
              <a:gd name="connsiteX1377" fmla="*/ 5887281 w 7807923"/>
              <a:gd name="connsiteY1377" fmla="*/ 3469009 h 10287000"/>
              <a:gd name="connsiteX1378" fmla="*/ 5882859 w 7807923"/>
              <a:gd name="connsiteY1378" fmla="*/ 3451961 h 10287000"/>
              <a:gd name="connsiteX1379" fmla="*/ 5879253 w 7807923"/>
              <a:gd name="connsiteY1379" fmla="*/ 3438071 h 10287000"/>
              <a:gd name="connsiteX1380" fmla="*/ 5856187 w 7807923"/>
              <a:gd name="connsiteY1380" fmla="*/ 3432637 h 10287000"/>
              <a:gd name="connsiteX1381" fmla="*/ 5854065 w 7807923"/>
              <a:gd name="connsiteY1381" fmla="*/ 3462058 h 10287000"/>
              <a:gd name="connsiteX1382" fmla="*/ 5842533 w 7807923"/>
              <a:gd name="connsiteY1382" fmla="*/ 3459340 h 10287000"/>
              <a:gd name="connsiteX1383" fmla="*/ 5821590 w 7807923"/>
              <a:gd name="connsiteY1383" fmla="*/ 3424487 h 10287000"/>
              <a:gd name="connsiteX1384" fmla="*/ 5798529 w 7807923"/>
              <a:gd name="connsiteY1384" fmla="*/ 3419053 h 10287000"/>
              <a:gd name="connsiteX1385" fmla="*/ 5786995 w 7807923"/>
              <a:gd name="connsiteY1385" fmla="*/ 3416336 h 10287000"/>
              <a:gd name="connsiteX1386" fmla="*/ 5752398 w 7807923"/>
              <a:gd name="connsiteY1386" fmla="*/ 3408185 h 10287000"/>
              <a:gd name="connsiteX1387" fmla="*/ 5715683 w 7807923"/>
              <a:gd name="connsiteY1387" fmla="*/ 3429461 h 10287000"/>
              <a:gd name="connsiteX1388" fmla="*/ 5683207 w 7807923"/>
              <a:gd name="connsiteY1388" fmla="*/ 3391887 h 10287000"/>
              <a:gd name="connsiteX1389" fmla="*/ 5671677 w 7807923"/>
              <a:gd name="connsiteY1389" fmla="*/ 3389171 h 10287000"/>
              <a:gd name="connsiteX1390" fmla="*/ 5662266 w 7807923"/>
              <a:gd name="connsiteY1390" fmla="*/ 3357039 h 10287000"/>
              <a:gd name="connsiteX1391" fmla="*/ 5646491 w 7807923"/>
              <a:gd name="connsiteY1391" fmla="*/ 3413160 h 10287000"/>
              <a:gd name="connsiteX1392" fmla="*/ 5579422 w 7807923"/>
              <a:gd name="connsiteY1392" fmla="*/ 3367439 h 10287000"/>
              <a:gd name="connsiteX1393" fmla="*/ 5519639 w 7807923"/>
              <a:gd name="connsiteY1393" fmla="*/ 3383277 h 10287000"/>
              <a:gd name="connsiteX1394" fmla="*/ 5508105 w 7807923"/>
              <a:gd name="connsiteY1394" fmla="*/ 3380560 h 10287000"/>
              <a:gd name="connsiteX1395" fmla="*/ 5505985 w 7807923"/>
              <a:gd name="connsiteY1395" fmla="*/ 3409977 h 10287000"/>
              <a:gd name="connsiteX1396" fmla="*/ 5494453 w 7807923"/>
              <a:gd name="connsiteY1396" fmla="*/ 3407261 h 10287000"/>
              <a:gd name="connsiteX1397" fmla="*/ 5482923 w 7807923"/>
              <a:gd name="connsiteY1397" fmla="*/ 3404547 h 10287000"/>
              <a:gd name="connsiteX1398" fmla="*/ 5471391 w 7807923"/>
              <a:gd name="connsiteY1398" fmla="*/ 3401830 h 10287000"/>
              <a:gd name="connsiteX1399" fmla="*/ 5459857 w 7807923"/>
              <a:gd name="connsiteY1399" fmla="*/ 3399113 h 10287000"/>
              <a:gd name="connsiteX1400" fmla="*/ 5473511 w 7807923"/>
              <a:gd name="connsiteY1400" fmla="*/ 3372409 h 10287000"/>
              <a:gd name="connsiteX1401" fmla="*/ 5475635 w 7807923"/>
              <a:gd name="connsiteY1401" fmla="*/ 3342990 h 10287000"/>
              <a:gd name="connsiteX1402" fmla="*/ 5417973 w 7807923"/>
              <a:gd name="connsiteY1402" fmla="*/ 3329408 h 10287000"/>
              <a:gd name="connsiteX1403" fmla="*/ 624333 w 7807923"/>
              <a:gd name="connsiteY1403" fmla="*/ 3275103 h 10287000"/>
              <a:gd name="connsiteX1404" fmla="*/ 635801 w 7807923"/>
              <a:gd name="connsiteY1404" fmla="*/ 3277802 h 10287000"/>
              <a:gd name="connsiteX1405" fmla="*/ 633531 w 7807923"/>
              <a:gd name="connsiteY1405" fmla="*/ 3309288 h 10287000"/>
              <a:gd name="connsiteX1406" fmla="*/ 624333 w 7807923"/>
              <a:gd name="connsiteY1406" fmla="*/ 3275103 h 10287000"/>
              <a:gd name="connsiteX1407" fmla="*/ 819623 w 7807923"/>
              <a:gd name="connsiteY1407" fmla="*/ 3139672 h 10287000"/>
              <a:gd name="connsiteX1408" fmla="*/ 832134 w 7807923"/>
              <a:gd name="connsiteY1408" fmla="*/ 3142622 h 10287000"/>
              <a:gd name="connsiteX1409" fmla="*/ 829863 w 7807923"/>
              <a:gd name="connsiteY1409" fmla="*/ 3174104 h 10287000"/>
              <a:gd name="connsiteX1410" fmla="*/ 817353 w 7807923"/>
              <a:gd name="connsiteY1410" fmla="*/ 3171158 h 10287000"/>
              <a:gd name="connsiteX1411" fmla="*/ 819623 w 7807923"/>
              <a:gd name="connsiteY1411" fmla="*/ 3139672 h 10287000"/>
              <a:gd name="connsiteX1412" fmla="*/ 7541729 w 7807923"/>
              <a:gd name="connsiteY1412" fmla="*/ 2980779 h 10287000"/>
              <a:gd name="connsiteX1413" fmla="*/ 7547291 w 7807923"/>
              <a:gd name="connsiteY1413" fmla="*/ 2983588 h 10287000"/>
              <a:gd name="connsiteX1414" fmla="*/ 7563637 w 7807923"/>
              <a:gd name="connsiteY1414" fmla="*/ 2999445 h 10287000"/>
              <a:gd name="connsiteX1415" fmla="*/ 7561365 w 7807923"/>
              <a:gd name="connsiteY1415" fmla="*/ 3030925 h 10287000"/>
              <a:gd name="connsiteX1416" fmla="*/ 7538621 w 7807923"/>
              <a:gd name="connsiteY1416" fmla="*/ 2993551 h 10287000"/>
              <a:gd name="connsiteX1417" fmla="*/ 7541729 w 7807923"/>
              <a:gd name="connsiteY1417" fmla="*/ 2980779 h 10287000"/>
              <a:gd name="connsiteX1418" fmla="*/ 279840 w 7807923"/>
              <a:gd name="connsiteY1418" fmla="*/ 2980502 h 10287000"/>
              <a:gd name="connsiteX1419" fmla="*/ 292351 w 7807923"/>
              <a:gd name="connsiteY1419" fmla="*/ 2983449 h 10287000"/>
              <a:gd name="connsiteX1420" fmla="*/ 290079 w 7807923"/>
              <a:gd name="connsiteY1420" fmla="*/ 3014934 h 10287000"/>
              <a:gd name="connsiteX1421" fmla="*/ 277570 w 7807923"/>
              <a:gd name="connsiteY1421" fmla="*/ 3011985 h 10287000"/>
              <a:gd name="connsiteX1422" fmla="*/ 279840 w 7807923"/>
              <a:gd name="connsiteY1422" fmla="*/ 2980502 h 10287000"/>
              <a:gd name="connsiteX1423" fmla="*/ 7778171 w 7807923"/>
              <a:gd name="connsiteY1423" fmla="*/ 2964606 h 10287000"/>
              <a:gd name="connsiteX1424" fmla="*/ 7788597 w 7807923"/>
              <a:gd name="connsiteY1424" fmla="*/ 2967060 h 10287000"/>
              <a:gd name="connsiteX1425" fmla="*/ 7799021 w 7807923"/>
              <a:gd name="connsiteY1425" fmla="*/ 2969515 h 10287000"/>
              <a:gd name="connsiteX1426" fmla="*/ 7775901 w 7807923"/>
              <a:gd name="connsiteY1426" fmla="*/ 2996088 h 10287000"/>
              <a:gd name="connsiteX1427" fmla="*/ 7778171 w 7807923"/>
              <a:gd name="connsiteY1427" fmla="*/ 2964606 h 10287000"/>
              <a:gd name="connsiteX1428" fmla="*/ 7463207 w 7807923"/>
              <a:gd name="connsiteY1428" fmla="*/ 2947766 h 10287000"/>
              <a:gd name="connsiteX1429" fmla="*/ 7483557 w 7807923"/>
              <a:gd name="connsiteY1429" fmla="*/ 2948560 h 10287000"/>
              <a:gd name="connsiteX1430" fmla="*/ 7469819 w 7807923"/>
              <a:gd name="connsiteY1430" fmla="*/ 2977346 h 10287000"/>
              <a:gd name="connsiteX1431" fmla="*/ 7467549 w 7807923"/>
              <a:gd name="connsiteY1431" fmla="*/ 3008829 h 10287000"/>
              <a:gd name="connsiteX1432" fmla="*/ 7458351 w 7807923"/>
              <a:gd name="connsiteY1432" fmla="*/ 2974641 h 10287000"/>
              <a:gd name="connsiteX1433" fmla="*/ 7463207 w 7807923"/>
              <a:gd name="connsiteY1433" fmla="*/ 2947766 h 10287000"/>
              <a:gd name="connsiteX1434" fmla="*/ 7265023 w 7807923"/>
              <a:gd name="connsiteY1434" fmla="*/ 2932658 h 10287000"/>
              <a:gd name="connsiteX1435" fmla="*/ 7286171 w 7807923"/>
              <a:gd name="connsiteY1435" fmla="*/ 2966094 h 10287000"/>
              <a:gd name="connsiteX1436" fmla="*/ 7274589 w 7807923"/>
              <a:gd name="connsiteY1436" fmla="*/ 2963369 h 10287000"/>
              <a:gd name="connsiteX1437" fmla="*/ 7265023 w 7807923"/>
              <a:gd name="connsiteY1437" fmla="*/ 2932658 h 10287000"/>
              <a:gd name="connsiteX1438" fmla="*/ 7414759 w 7807923"/>
              <a:gd name="connsiteY1438" fmla="*/ 2932352 h 10287000"/>
              <a:gd name="connsiteX1439" fmla="*/ 7449161 w 7807923"/>
              <a:gd name="connsiteY1439" fmla="*/ 2940456 h 10287000"/>
              <a:gd name="connsiteX1440" fmla="*/ 7458351 w 7807923"/>
              <a:gd name="connsiteY1440" fmla="*/ 2974641 h 10287000"/>
              <a:gd name="connsiteX1441" fmla="*/ 7456081 w 7807923"/>
              <a:gd name="connsiteY1441" fmla="*/ 3006130 h 10287000"/>
              <a:gd name="connsiteX1442" fmla="*/ 7430879 w 7807923"/>
              <a:gd name="connsiteY1442" fmla="*/ 3032205 h 10287000"/>
              <a:gd name="connsiteX1443" fmla="*/ 7433149 w 7807923"/>
              <a:gd name="connsiteY1443" fmla="*/ 3000728 h 10287000"/>
              <a:gd name="connsiteX1444" fmla="*/ 7419413 w 7807923"/>
              <a:gd name="connsiteY1444" fmla="*/ 3029505 h 10287000"/>
              <a:gd name="connsiteX1445" fmla="*/ 7407947 w 7807923"/>
              <a:gd name="connsiteY1445" fmla="*/ 3026803 h 10287000"/>
              <a:gd name="connsiteX1446" fmla="*/ 7396477 w 7807923"/>
              <a:gd name="connsiteY1446" fmla="*/ 3024103 h 10287000"/>
              <a:gd name="connsiteX1447" fmla="*/ 7398749 w 7807923"/>
              <a:gd name="connsiteY1447" fmla="*/ 2992624 h 10287000"/>
              <a:gd name="connsiteX1448" fmla="*/ 7410217 w 7807923"/>
              <a:gd name="connsiteY1448" fmla="*/ 2995323 h 10287000"/>
              <a:gd name="connsiteX1449" fmla="*/ 7421681 w 7807923"/>
              <a:gd name="connsiteY1449" fmla="*/ 2998026 h 10287000"/>
              <a:gd name="connsiteX1450" fmla="*/ 7412487 w 7807923"/>
              <a:gd name="connsiteY1450" fmla="*/ 2963841 h 10287000"/>
              <a:gd name="connsiteX1451" fmla="*/ 7414759 w 7807923"/>
              <a:gd name="connsiteY1451" fmla="*/ 2932352 h 10287000"/>
              <a:gd name="connsiteX1452" fmla="*/ 7605549 w 7807923"/>
              <a:gd name="connsiteY1452" fmla="*/ 2923940 h 10287000"/>
              <a:gd name="connsiteX1453" fmla="*/ 7603279 w 7807923"/>
              <a:gd name="connsiteY1453" fmla="*/ 2955425 h 10287000"/>
              <a:gd name="connsiteX1454" fmla="*/ 7592437 w 7807923"/>
              <a:gd name="connsiteY1454" fmla="*/ 2952871 h 10287000"/>
              <a:gd name="connsiteX1455" fmla="*/ 7605549 w 7807923"/>
              <a:gd name="connsiteY1455" fmla="*/ 2923940 h 10287000"/>
              <a:gd name="connsiteX1456" fmla="*/ 7605549 w 7807923"/>
              <a:gd name="connsiteY1456" fmla="*/ 2923940 h 10287000"/>
              <a:gd name="connsiteX1457" fmla="*/ 7616389 w 7807923"/>
              <a:gd name="connsiteY1457" fmla="*/ 2926494 h 10287000"/>
              <a:gd name="connsiteX1458" fmla="*/ 7638073 w 7807923"/>
              <a:gd name="connsiteY1458" fmla="*/ 2931602 h 10287000"/>
              <a:gd name="connsiteX1459" fmla="*/ 7646643 w 7807923"/>
              <a:gd name="connsiteY1459" fmla="*/ 2965641 h 10287000"/>
              <a:gd name="connsiteX1460" fmla="*/ 7635799 w 7807923"/>
              <a:gd name="connsiteY1460" fmla="*/ 2963084 h 10287000"/>
              <a:gd name="connsiteX1461" fmla="*/ 7605549 w 7807923"/>
              <a:gd name="connsiteY1461" fmla="*/ 2923940 h 10287000"/>
              <a:gd name="connsiteX1462" fmla="*/ 218207 w 7807923"/>
              <a:gd name="connsiteY1462" fmla="*/ 2880603 h 10287000"/>
              <a:gd name="connsiteX1463" fmla="*/ 296808 w 7807923"/>
              <a:gd name="connsiteY1463" fmla="*/ 2929257 h 10287000"/>
              <a:gd name="connsiteX1464" fmla="*/ 354479 w 7807923"/>
              <a:gd name="connsiteY1464" fmla="*/ 2942844 h 10287000"/>
              <a:gd name="connsiteX1465" fmla="*/ 671020 w 7807923"/>
              <a:gd name="connsiteY1465" fmla="*/ 3107812 h 10287000"/>
              <a:gd name="connsiteX1466" fmla="*/ 772689 w 7807923"/>
              <a:gd name="connsiteY1466" fmla="*/ 3161893 h 10287000"/>
              <a:gd name="connsiteX1467" fmla="*/ 952957 w 7807923"/>
              <a:gd name="connsiteY1467" fmla="*/ 3264627 h 10287000"/>
              <a:gd name="connsiteX1468" fmla="*/ 1640725 w 7807923"/>
              <a:gd name="connsiteY1468" fmla="*/ 3486908 h 10287000"/>
              <a:gd name="connsiteX1469" fmla="*/ 1753926 w 7807923"/>
              <a:gd name="connsiteY1469" fmla="*/ 3543712 h 10287000"/>
              <a:gd name="connsiteX1470" fmla="*/ 2040138 w 7807923"/>
              <a:gd name="connsiteY1470" fmla="*/ 3641269 h 10287000"/>
              <a:gd name="connsiteX1471" fmla="*/ 2118740 w 7807923"/>
              <a:gd name="connsiteY1471" fmla="*/ 3689914 h 10287000"/>
              <a:gd name="connsiteX1472" fmla="*/ 2291750 w 7807923"/>
              <a:gd name="connsiteY1472" fmla="*/ 3730673 h 10287000"/>
              <a:gd name="connsiteX1473" fmla="*/ 2497225 w 7807923"/>
              <a:gd name="connsiteY1473" fmla="*/ 3809212 h 10287000"/>
              <a:gd name="connsiteX1474" fmla="*/ 2624097 w 7807923"/>
              <a:gd name="connsiteY1474" fmla="*/ 3839100 h 10287000"/>
              <a:gd name="connsiteX1475" fmla="*/ 2672371 w 7807923"/>
              <a:gd name="connsiteY1475" fmla="*/ 3820336 h 10287000"/>
              <a:gd name="connsiteX1476" fmla="*/ 2776177 w 7807923"/>
              <a:gd name="connsiteY1476" fmla="*/ 3844788 h 10287000"/>
              <a:gd name="connsiteX1477" fmla="*/ 2891517 w 7807923"/>
              <a:gd name="connsiteY1477" fmla="*/ 3871956 h 10287000"/>
              <a:gd name="connsiteX1478" fmla="*/ 2935516 w 7807923"/>
              <a:gd name="connsiteY1478" fmla="*/ 3912462 h 10287000"/>
              <a:gd name="connsiteX1479" fmla="*/ 3004721 w 7807923"/>
              <a:gd name="connsiteY1479" fmla="*/ 3928763 h 10287000"/>
              <a:gd name="connsiteX1480" fmla="*/ 3016253 w 7807923"/>
              <a:gd name="connsiteY1480" fmla="*/ 3931480 h 10287000"/>
              <a:gd name="connsiteX1481" fmla="*/ 3014114 w 7807923"/>
              <a:gd name="connsiteY1481" fmla="*/ 3961110 h 10287000"/>
              <a:gd name="connsiteX1482" fmla="*/ 3081184 w 7807923"/>
              <a:gd name="connsiteY1482" fmla="*/ 4007046 h 10287000"/>
              <a:gd name="connsiteX1483" fmla="*/ 3092719 w 7807923"/>
              <a:gd name="connsiteY1483" fmla="*/ 4009763 h 10287000"/>
              <a:gd name="connsiteX1484" fmla="*/ 3021377 w 7807923"/>
              <a:gd name="connsiteY1484" fmla="*/ 4023089 h 10287000"/>
              <a:gd name="connsiteX1485" fmla="*/ 2825297 w 7807923"/>
              <a:gd name="connsiteY1485" fmla="*/ 3976896 h 10287000"/>
              <a:gd name="connsiteX1486" fmla="*/ 2617687 w 7807923"/>
              <a:gd name="connsiteY1486" fmla="*/ 3927992 h 10287000"/>
              <a:gd name="connsiteX1487" fmla="*/ 2306269 w 7807923"/>
              <a:gd name="connsiteY1487" fmla="*/ 3854628 h 10287000"/>
              <a:gd name="connsiteX1488" fmla="*/ 2260132 w 7807923"/>
              <a:gd name="connsiteY1488" fmla="*/ 3843761 h 10287000"/>
              <a:gd name="connsiteX1489" fmla="*/ 2146928 w 7807923"/>
              <a:gd name="connsiteY1489" fmla="*/ 3786962 h 10287000"/>
              <a:gd name="connsiteX1490" fmla="*/ 1777841 w 7807923"/>
              <a:gd name="connsiteY1490" fmla="*/ 3700017 h 10287000"/>
              <a:gd name="connsiteX1491" fmla="*/ 1816720 w 7807923"/>
              <a:gd name="connsiteY1491" fmla="*/ 3648905 h 10287000"/>
              <a:gd name="connsiteX1492" fmla="*/ 1694118 w 7807923"/>
              <a:gd name="connsiteY1492" fmla="*/ 3559758 h 10287000"/>
              <a:gd name="connsiteX1493" fmla="*/ 1590313 w 7807923"/>
              <a:gd name="connsiteY1493" fmla="*/ 3535302 h 10287000"/>
              <a:gd name="connsiteX1494" fmla="*/ 1532643 w 7807923"/>
              <a:gd name="connsiteY1494" fmla="*/ 3521718 h 10287000"/>
              <a:gd name="connsiteX1495" fmla="*/ 1486506 w 7807923"/>
              <a:gd name="connsiteY1495" fmla="*/ 3510848 h 10287000"/>
              <a:gd name="connsiteX1496" fmla="*/ 1430973 w 7807923"/>
              <a:gd name="connsiteY1496" fmla="*/ 3467637 h 10287000"/>
              <a:gd name="connsiteX1497" fmla="*/ 1384838 w 7807923"/>
              <a:gd name="connsiteY1497" fmla="*/ 3456767 h 10287000"/>
              <a:gd name="connsiteX1498" fmla="*/ 1246431 w 7807923"/>
              <a:gd name="connsiteY1498" fmla="*/ 3424161 h 10287000"/>
              <a:gd name="connsiteX1499" fmla="*/ 1098624 w 7807923"/>
              <a:gd name="connsiteY1499" fmla="*/ 3359206 h 10287000"/>
              <a:gd name="connsiteX1500" fmla="*/ 994817 w 7807923"/>
              <a:gd name="connsiteY1500" fmla="*/ 3334751 h 10287000"/>
              <a:gd name="connsiteX1501" fmla="*/ 858549 w 7807923"/>
              <a:gd name="connsiteY1501" fmla="*/ 3272519 h 10287000"/>
              <a:gd name="connsiteX1502" fmla="*/ 823949 w 7807923"/>
              <a:gd name="connsiteY1502" fmla="*/ 3264369 h 10287000"/>
              <a:gd name="connsiteX1503" fmla="*/ 814549 w 7807923"/>
              <a:gd name="connsiteY1503" fmla="*/ 3232023 h 10287000"/>
              <a:gd name="connsiteX1504" fmla="*/ 754742 w 7807923"/>
              <a:gd name="connsiteY1504" fmla="*/ 3248067 h 10287000"/>
              <a:gd name="connsiteX1505" fmla="*/ 768414 w 7807923"/>
              <a:gd name="connsiteY1505" fmla="*/ 3221155 h 10287000"/>
              <a:gd name="connsiteX1506" fmla="*/ 352343 w 7807923"/>
              <a:gd name="connsiteY1506" fmla="*/ 2972471 h 10287000"/>
              <a:gd name="connsiteX1507" fmla="*/ 283138 w 7807923"/>
              <a:gd name="connsiteY1507" fmla="*/ 2956167 h 10287000"/>
              <a:gd name="connsiteX1508" fmla="*/ 216068 w 7807923"/>
              <a:gd name="connsiteY1508" fmla="*/ 2910239 h 10287000"/>
              <a:gd name="connsiteX1509" fmla="*/ 204538 w 7807923"/>
              <a:gd name="connsiteY1509" fmla="*/ 2907522 h 10287000"/>
              <a:gd name="connsiteX1510" fmla="*/ 218207 w 7807923"/>
              <a:gd name="connsiteY1510" fmla="*/ 2880603 h 10287000"/>
              <a:gd name="connsiteX1511" fmla="*/ 6892137 w 7807923"/>
              <a:gd name="connsiteY1511" fmla="*/ 2873273 h 10287000"/>
              <a:gd name="connsiteX1512" fmla="*/ 6902563 w 7807923"/>
              <a:gd name="connsiteY1512" fmla="*/ 2875728 h 10287000"/>
              <a:gd name="connsiteX1513" fmla="*/ 6900293 w 7807923"/>
              <a:gd name="connsiteY1513" fmla="*/ 2907216 h 10287000"/>
              <a:gd name="connsiteX1514" fmla="*/ 6889867 w 7807923"/>
              <a:gd name="connsiteY1514" fmla="*/ 2904761 h 10287000"/>
              <a:gd name="connsiteX1515" fmla="*/ 6879443 w 7807923"/>
              <a:gd name="connsiteY1515" fmla="*/ 2902307 h 10287000"/>
              <a:gd name="connsiteX1516" fmla="*/ 6892137 w 7807923"/>
              <a:gd name="connsiteY1516" fmla="*/ 2873273 h 10287000"/>
              <a:gd name="connsiteX1517" fmla="*/ 7361589 w 7807923"/>
              <a:gd name="connsiteY1517" fmla="*/ 2866469 h 10287000"/>
              <a:gd name="connsiteX1518" fmla="*/ 7370839 w 7807923"/>
              <a:gd name="connsiteY1518" fmla="*/ 2898531 h 10287000"/>
              <a:gd name="connsiteX1519" fmla="*/ 7368719 w 7807923"/>
              <a:gd name="connsiteY1519" fmla="*/ 2927913 h 10287000"/>
              <a:gd name="connsiteX1520" fmla="*/ 7380093 w 7807923"/>
              <a:gd name="connsiteY1520" fmla="*/ 2930595 h 10287000"/>
              <a:gd name="connsiteX1521" fmla="*/ 7377975 w 7807923"/>
              <a:gd name="connsiteY1521" fmla="*/ 2959977 h 10287000"/>
              <a:gd name="connsiteX1522" fmla="*/ 7366601 w 7807923"/>
              <a:gd name="connsiteY1522" fmla="*/ 2957299 h 10287000"/>
              <a:gd name="connsiteX1523" fmla="*/ 7357351 w 7807923"/>
              <a:gd name="connsiteY1523" fmla="*/ 2925237 h 10287000"/>
              <a:gd name="connsiteX1524" fmla="*/ 7343857 w 7807923"/>
              <a:gd name="connsiteY1524" fmla="*/ 2951940 h 10287000"/>
              <a:gd name="connsiteX1525" fmla="*/ 7355233 w 7807923"/>
              <a:gd name="connsiteY1525" fmla="*/ 2954619 h 10287000"/>
              <a:gd name="connsiteX1526" fmla="*/ 7364481 w 7807923"/>
              <a:gd name="connsiteY1526" fmla="*/ 2986681 h 10287000"/>
              <a:gd name="connsiteX1527" fmla="*/ 7377975 w 7807923"/>
              <a:gd name="connsiteY1527" fmla="*/ 2959977 h 10287000"/>
              <a:gd name="connsiteX1528" fmla="*/ 7375855 w 7807923"/>
              <a:gd name="connsiteY1528" fmla="*/ 2989363 h 10287000"/>
              <a:gd name="connsiteX1529" fmla="*/ 7362361 w 7807923"/>
              <a:gd name="connsiteY1529" fmla="*/ 3016063 h 10287000"/>
              <a:gd name="connsiteX1530" fmla="*/ 7353111 w 7807923"/>
              <a:gd name="connsiteY1530" fmla="*/ 2984002 h 10287000"/>
              <a:gd name="connsiteX1531" fmla="*/ 7350991 w 7807923"/>
              <a:gd name="connsiteY1531" fmla="*/ 3013387 h 10287000"/>
              <a:gd name="connsiteX1532" fmla="*/ 7328249 w 7807923"/>
              <a:gd name="connsiteY1532" fmla="*/ 3008029 h 10287000"/>
              <a:gd name="connsiteX1533" fmla="*/ 7332487 w 7807923"/>
              <a:gd name="connsiteY1533" fmla="*/ 2949261 h 10287000"/>
              <a:gd name="connsiteX1534" fmla="*/ 7309745 w 7807923"/>
              <a:gd name="connsiteY1534" fmla="*/ 2943903 h 10287000"/>
              <a:gd name="connsiteX1535" fmla="*/ 7307625 w 7807923"/>
              <a:gd name="connsiteY1535" fmla="*/ 2973286 h 10287000"/>
              <a:gd name="connsiteX1536" fmla="*/ 7298373 w 7807923"/>
              <a:gd name="connsiteY1536" fmla="*/ 2941227 h 10287000"/>
              <a:gd name="connsiteX1537" fmla="*/ 7289121 w 7807923"/>
              <a:gd name="connsiteY1537" fmla="*/ 2909165 h 10287000"/>
              <a:gd name="connsiteX1538" fmla="*/ 7300491 w 7807923"/>
              <a:gd name="connsiteY1538" fmla="*/ 2911842 h 10287000"/>
              <a:gd name="connsiteX1539" fmla="*/ 7311863 w 7807923"/>
              <a:gd name="connsiteY1539" fmla="*/ 2914524 h 10287000"/>
              <a:gd name="connsiteX1540" fmla="*/ 7323235 w 7807923"/>
              <a:gd name="connsiteY1540" fmla="*/ 2917200 h 10287000"/>
              <a:gd name="connsiteX1541" fmla="*/ 7345977 w 7807923"/>
              <a:gd name="connsiteY1541" fmla="*/ 2922555 h 10287000"/>
              <a:gd name="connsiteX1542" fmla="*/ 7336729 w 7807923"/>
              <a:gd name="connsiteY1542" fmla="*/ 2890494 h 10287000"/>
              <a:gd name="connsiteX1543" fmla="*/ 7348097 w 7807923"/>
              <a:gd name="connsiteY1543" fmla="*/ 2893176 h 10287000"/>
              <a:gd name="connsiteX1544" fmla="*/ 7361589 w 7807923"/>
              <a:gd name="connsiteY1544" fmla="*/ 2866469 h 10287000"/>
              <a:gd name="connsiteX1545" fmla="*/ 7092445 w 7807923"/>
              <a:gd name="connsiteY1545" fmla="*/ 2863546 h 10287000"/>
              <a:gd name="connsiteX1546" fmla="*/ 7102341 w 7807923"/>
              <a:gd name="connsiteY1546" fmla="*/ 2894333 h 10287000"/>
              <a:gd name="connsiteX1547" fmla="*/ 7090427 w 7807923"/>
              <a:gd name="connsiteY1547" fmla="*/ 2891526 h 10287000"/>
              <a:gd name="connsiteX1548" fmla="*/ 7092445 w 7807923"/>
              <a:gd name="connsiteY1548" fmla="*/ 2863546 h 10287000"/>
              <a:gd name="connsiteX1549" fmla="*/ 6974677 w 7807923"/>
              <a:gd name="connsiteY1549" fmla="*/ 2860704 h 10287000"/>
              <a:gd name="connsiteX1550" fmla="*/ 6986145 w 7807923"/>
              <a:gd name="connsiteY1550" fmla="*/ 2863406 h 10287000"/>
              <a:gd name="connsiteX1551" fmla="*/ 7009077 w 7807923"/>
              <a:gd name="connsiteY1551" fmla="*/ 2868808 h 10287000"/>
              <a:gd name="connsiteX1552" fmla="*/ 6970133 w 7807923"/>
              <a:gd name="connsiteY1552" fmla="*/ 2923666 h 10287000"/>
              <a:gd name="connsiteX1553" fmla="*/ 6974677 w 7807923"/>
              <a:gd name="connsiteY1553" fmla="*/ 2860704 h 10287000"/>
              <a:gd name="connsiteX1554" fmla="*/ 7199567 w 7807923"/>
              <a:gd name="connsiteY1554" fmla="*/ 2860314 h 10287000"/>
              <a:gd name="connsiteX1555" fmla="*/ 7211149 w 7807923"/>
              <a:gd name="connsiteY1555" fmla="*/ 2863043 h 10287000"/>
              <a:gd name="connsiteX1556" fmla="*/ 7220713 w 7807923"/>
              <a:gd name="connsiteY1556" fmla="*/ 2893760 h 10287000"/>
              <a:gd name="connsiteX1557" fmla="*/ 7232295 w 7807923"/>
              <a:gd name="connsiteY1557" fmla="*/ 2896489 h 10287000"/>
              <a:gd name="connsiteX1558" fmla="*/ 7243877 w 7807923"/>
              <a:gd name="connsiteY1558" fmla="*/ 2899218 h 10287000"/>
              <a:gd name="connsiteX1559" fmla="*/ 7257481 w 7807923"/>
              <a:gd name="connsiteY1559" fmla="*/ 2873957 h 10287000"/>
              <a:gd name="connsiteX1560" fmla="*/ 7267039 w 7807923"/>
              <a:gd name="connsiteY1560" fmla="*/ 2904674 h 10287000"/>
              <a:gd name="connsiteX1561" fmla="*/ 7255461 w 7807923"/>
              <a:gd name="connsiteY1561" fmla="*/ 2901949 h 10287000"/>
              <a:gd name="connsiteX1562" fmla="*/ 7265023 w 7807923"/>
              <a:gd name="connsiteY1562" fmla="*/ 2932658 h 10287000"/>
              <a:gd name="connsiteX1563" fmla="*/ 7241857 w 7807923"/>
              <a:gd name="connsiteY1563" fmla="*/ 2927200 h 10287000"/>
              <a:gd name="connsiteX1564" fmla="*/ 7230277 w 7807923"/>
              <a:gd name="connsiteY1564" fmla="*/ 2924472 h 10287000"/>
              <a:gd name="connsiteX1565" fmla="*/ 7218693 w 7807923"/>
              <a:gd name="connsiteY1565" fmla="*/ 2921740 h 10287000"/>
              <a:gd name="connsiteX1566" fmla="*/ 7216673 w 7807923"/>
              <a:gd name="connsiteY1566" fmla="*/ 2949727 h 10287000"/>
              <a:gd name="connsiteX1567" fmla="*/ 7205095 w 7807923"/>
              <a:gd name="connsiteY1567" fmla="*/ 2946998 h 10287000"/>
              <a:gd name="connsiteX1568" fmla="*/ 7207115 w 7807923"/>
              <a:gd name="connsiteY1568" fmla="*/ 2919012 h 10287000"/>
              <a:gd name="connsiteX1569" fmla="*/ 7197549 w 7807923"/>
              <a:gd name="connsiteY1569" fmla="*/ 2888306 h 10287000"/>
              <a:gd name="connsiteX1570" fmla="*/ 7209133 w 7807923"/>
              <a:gd name="connsiteY1570" fmla="*/ 2891032 h 10287000"/>
              <a:gd name="connsiteX1571" fmla="*/ 7199567 w 7807923"/>
              <a:gd name="connsiteY1571" fmla="*/ 2860314 h 10287000"/>
              <a:gd name="connsiteX1572" fmla="*/ 7598981 w 7807923"/>
              <a:gd name="connsiteY1572" fmla="*/ 2856576 h 10287000"/>
              <a:gd name="connsiteX1573" fmla="*/ 7633527 w 7807923"/>
              <a:gd name="connsiteY1573" fmla="*/ 2864712 h 10287000"/>
              <a:gd name="connsiteX1574" fmla="*/ 7688963 w 7807923"/>
              <a:gd name="connsiteY1574" fmla="*/ 2908014 h 10287000"/>
              <a:gd name="connsiteX1575" fmla="*/ 7686819 w 7807923"/>
              <a:gd name="connsiteY1575" fmla="*/ 2937745 h 10287000"/>
              <a:gd name="connsiteX1576" fmla="*/ 7675301 w 7807923"/>
              <a:gd name="connsiteY1576" fmla="*/ 2935031 h 10287000"/>
              <a:gd name="connsiteX1577" fmla="*/ 7631381 w 7807923"/>
              <a:gd name="connsiteY1577" fmla="*/ 2894447 h 10287000"/>
              <a:gd name="connsiteX1578" fmla="*/ 7619869 w 7807923"/>
              <a:gd name="connsiteY1578" fmla="*/ 2891736 h 10287000"/>
              <a:gd name="connsiteX1579" fmla="*/ 7598981 w 7807923"/>
              <a:gd name="connsiteY1579" fmla="*/ 2856576 h 10287000"/>
              <a:gd name="connsiteX1580" fmla="*/ 7421857 w 7807923"/>
              <a:gd name="connsiteY1580" fmla="*/ 2848647 h 10287000"/>
              <a:gd name="connsiteX1581" fmla="*/ 7434367 w 7807923"/>
              <a:gd name="connsiteY1581" fmla="*/ 2851594 h 10287000"/>
              <a:gd name="connsiteX1582" fmla="*/ 7432097 w 7807923"/>
              <a:gd name="connsiteY1582" fmla="*/ 2883079 h 10287000"/>
              <a:gd name="connsiteX1583" fmla="*/ 7432085 w 7807923"/>
              <a:gd name="connsiteY1583" fmla="*/ 2883076 h 10287000"/>
              <a:gd name="connsiteX1584" fmla="*/ 7418735 w 7807923"/>
              <a:gd name="connsiteY1584" fmla="*/ 2891931 h 10287000"/>
              <a:gd name="connsiteX1585" fmla="*/ 7407077 w 7807923"/>
              <a:gd name="connsiteY1585" fmla="*/ 2877180 h 10287000"/>
              <a:gd name="connsiteX1586" fmla="*/ 7419587 w 7807923"/>
              <a:gd name="connsiteY1586" fmla="*/ 2880124 h 10287000"/>
              <a:gd name="connsiteX1587" fmla="*/ 7761483 w 7807923"/>
              <a:gd name="connsiteY1587" fmla="*/ 2843272 h 10287000"/>
              <a:gd name="connsiteX1588" fmla="*/ 7784987 w 7807923"/>
              <a:gd name="connsiteY1588" fmla="*/ 2870155 h 10287000"/>
              <a:gd name="connsiteX1589" fmla="*/ 7759969 w 7807923"/>
              <a:gd name="connsiteY1589" fmla="*/ 2864262 h 10287000"/>
              <a:gd name="connsiteX1590" fmla="*/ 7761483 w 7807923"/>
              <a:gd name="connsiteY1590" fmla="*/ 2843272 h 10287000"/>
              <a:gd name="connsiteX1591" fmla="*/ 7106377 w 7807923"/>
              <a:gd name="connsiteY1591" fmla="*/ 2838364 h 10287000"/>
              <a:gd name="connsiteX1592" fmla="*/ 7128185 w 7807923"/>
              <a:gd name="connsiteY1592" fmla="*/ 2871965 h 10287000"/>
              <a:gd name="connsiteX1593" fmla="*/ 7138081 w 7807923"/>
              <a:gd name="connsiteY1593" fmla="*/ 2902754 h 10287000"/>
              <a:gd name="connsiteX1594" fmla="*/ 7124147 w 7807923"/>
              <a:gd name="connsiteY1594" fmla="*/ 2927928 h 10287000"/>
              <a:gd name="connsiteX1595" fmla="*/ 7102341 w 7807923"/>
              <a:gd name="connsiteY1595" fmla="*/ 2894333 h 10287000"/>
              <a:gd name="connsiteX1596" fmla="*/ 7116273 w 7807923"/>
              <a:gd name="connsiteY1596" fmla="*/ 2869157 h 10287000"/>
              <a:gd name="connsiteX1597" fmla="*/ 7106377 w 7807923"/>
              <a:gd name="connsiteY1597" fmla="*/ 2838364 h 10287000"/>
              <a:gd name="connsiteX1598" fmla="*/ 6731607 w 7807923"/>
              <a:gd name="connsiteY1598" fmla="*/ 2835455 h 10287000"/>
              <a:gd name="connsiteX1599" fmla="*/ 6752459 w 7807923"/>
              <a:gd name="connsiteY1599" fmla="*/ 2840368 h 10287000"/>
              <a:gd name="connsiteX1600" fmla="*/ 6739763 w 7807923"/>
              <a:gd name="connsiteY1600" fmla="*/ 2869402 h 10287000"/>
              <a:gd name="connsiteX1601" fmla="*/ 6731607 w 7807923"/>
              <a:gd name="connsiteY1601" fmla="*/ 2835455 h 10287000"/>
              <a:gd name="connsiteX1602" fmla="*/ 6976947 w 7807923"/>
              <a:gd name="connsiteY1602" fmla="*/ 2829219 h 10287000"/>
              <a:gd name="connsiteX1603" fmla="*/ 6988417 w 7807923"/>
              <a:gd name="connsiteY1603" fmla="*/ 2831918 h 10287000"/>
              <a:gd name="connsiteX1604" fmla="*/ 6986145 w 7807923"/>
              <a:gd name="connsiteY1604" fmla="*/ 2863406 h 10287000"/>
              <a:gd name="connsiteX1605" fmla="*/ 6976947 w 7807923"/>
              <a:gd name="connsiteY1605" fmla="*/ 2829219 h 10287000"/>
              <a:gd name="connsiteX1606" fmla="*/ 7386221 w 7807923"/>
              <a:gd name="connsiteY1606" fmla="*/ 2828244 h 10287000"/>
              <a:gd name="connsiteX1607" fmla="*/ 7388497 w 7807923"/>
              <a:gd name="connsiteY1607" fmla="*/ 2840790 h 10287000"/>
              <a:gd name="connsiteX1608" fmla="*/ 7384883 w 7807923"/>
              <a:gd name="connsiteY1608" fmla="*/ 2828637 h 10287000"/>
              <a:gd name="connsiteX1609" fmla="*/ 7058725 w 7807923"/>
              <a:gd name="connsiteY1609" fmla="*/ 2827139 h 10287000"/>
              <a:gd name="connsiteX1610" fmla="*/ 7070639 w 7807923"/>
              <a:gd name="connsiteY1610" fmla="*/ 2829943 h 10287000"/>
              <a:gd name="connsiteX1611" fmla="*/ 7068619 w 7807923"/>
              <a:gd name="connsiteY1611" fmla="*/ 2857935 h 10287000"/>
              <a:gd name="connsiteX1612" fmla="*/ 7066601 w 7807923"/>
              <a:gd name="connsiteY1612" fmla="*/ 2885912 h 10287000"/>
              <a:gd name="connsiteX1613" fmla="*/ 7054685 w 7807923"/>
              <a:gd name="connsiteY1613" fmla="*/ 2883108 h 10287000"/>
              <a:gd name="connsiteX1614" fmla="*/ 7056705 w 7807923"/>
              <a:gd name="connsiteY1614" fmla="*/ 2855125 h 10287000"/>
              <a:gd name="connsiteX1615" fmla="*/ 7058725 w 7807923"/>
              <a:gd name="connsiteY1615" fmla="*/ 2827139 h 10287000"/>
              <a:gd name="connsiteX1616" fmla="*/ 7566575 w 7807923"/>
              <a:gd name="connsiteY1616" fmla="*/ 2818706 h 10287000"/>
              <a:gd name="connsiteX1617" fmla="*/ 7578091 w 7807923"/>
              <a:gd name="connsiteY1617" fmla="*/ 2821417 h 10287000"/>
              <a:gd name="connsiteX1618" fmla="*/ 7598981 w 7807923"/>
              <a:gd name="connsiteY1618" fmla="*/ 2856576 h 10287000"/>
              <a:gd name="connsiteX1619" fmla="*/ 7564429 w 7807923"/>
              <a:gd name="connsiteY1619" fmla="*/ 2848437 h 10287000"/>
              <a:gd name="connsiteX1620" fmla="*/ 7550769 w 7807923"/>
              <a:gd name="connsiteY1620" fmla="*/ 2875458 h 10287000"/>
              <a:gd name="connsiteX1621" fmla="*/ 7569513 w 7807923"/>
              <a:gd name="connsiteY1621" fmla="*/ 2940352 h 10287000"/>
              <a:gd name="connsiteX1622" fmla="*/ 7557997 w 7807923"/>
              <a:gd name="connsiteY1622" fmla="*/ 2937640 h 10287000"/>
              <a:gd name="connsiteX1623" fmla="*/ 7521305 w 7807923"/>
              <a:gd name="connsiteY1623" fmla="*/ 2959236 h 10287000"/>
              <a:gd name="connsiteX1624" fmla="*/ 7532819 w 7807923"/>
              <a:gd name="connsiteY1624" fmla="*/ 2961947 h 10287000"/>
              <a:gd name="connsiteX1625" fmla="*/ 7530675 w 7807923"/>
              <a:gd name="connsiteY1625" fmla="*/ 2991681 h 10287000"/>
              <a:gd name="connsiteX1626" fmla="*/ 7519159 w 7807923"/>
              <a:gd name="connsiteY1626" fmla="*/ 2988964 h 10287000"/>
              <a:gd name="connsiteX1627" fmla="*/ 7509785 w 7807923"/>
              <a:gd name="connsiteY1627" fmla="*/ 2956522 h 10287000"/>
              <a:gd name="connsiteX1628" fmla="*/ 7511931 w 7807923"/>
              <a:gd name="connsiteY1628" fmla="*/ 2926788 h 10287000"/>
              <a:gd name="connsiteX1629" fmla="*/ 7498273 w 7807923"/>
              <a:gd name="connsiteY1629" fmla="*/ 2953808 h 10287000"/>
              <a:gd name="connsiteX1630" fmla="*/ 7502561 w 7807923"/>
              <a:gd name="connsiteY1630" fmla="*/ 2894342 h 10287000"/>
              <a:gd name="connsiteX1631" fmla="*/ 7447125 w 7807923"/>
              <a:gd name="connsiteY1631" fmla="*/ 2851044 h 10287000"/>
              <a:gd name="connsiteX1632" fmla="*/ 7495335 w 7807923"/>
              <a:gd name="connsiteY1632" fmla="*/ 2832163 h 10287000"/>
              <a:gd name="connsiteX1633" fmla="*/ 7504709 w 7807923"/>
              <a:gd name="connsiteY1633" fmla="*/ 2864608 h 10287000"/>
              <a:gd name="connsiteX1634" fmla="*/ 7529885 w 7807923"/>
              <a:gd name="connsiteY1634" fmla="*/ 2840299 h 10287000"/>
              <a:gd name="connsiteX1635" fmla="*/ 7527737 w 7807923"/>
              <a:gd name="connsiteY1635" fmla="*/ 2870033 h 10287000"/>
              <a:gd name="connsiteX1636" fmla="*/ 7539253 w 7807923"/>
              <a:gd name="connsiteY1636" fmla="*/ 2872747 h 10287000"/>
              <a:gd name="connsiteX1637" fmla="*/ 7566575 w 7807923"/>
              <a:gd name="connsiteY1637" fmla="*/ 2818706 h 10287000"/>
              <a:gd name="connsiteX1638" fmla="*/ 7603037 w 7807923"/>
              <a:gd name="connsiteY1638" fmla="*/ 2805948 h 10287000"/>
              <a:gd name="connsiteX1639" fmla="*/ 7622373 w 7807923"/>
              <a:gd name="connsiteY1639" fmla="*/ 2831848 h 10287000"/>
              <a:gd name="connsiteX1640" fmla="*/ 7601523 w 7807923"/>
              <a:gd name="connsiteY1640" fmla="*/ 2826935 h 10287000"/>
              <a:gd name="connsiteX1641" fmla="*/ 7603037 w 7807923"/>
              <a:gd name="connsiteY1641" fmla="*/ 2805948 h 10287000"/>
              <a:gd name="connsiteX1642" fmla="*/ 6966995 w 7807923"/>
              <a:gd name="connsiteY1642" fmla="*/ 2805529 h 10287000"/>
              <a:gd name="connsiteX1643" fmla="*/ 6931745 w 7807923"/>
              <a:gd name="connsiteY1643" fmla="*/ 2823907 h 10287000"/>
              <a:gd name="connsiteX1644" fmla="*/ 6966995 w 7807923"/>
              <a:gd name="connsiteY1644" fmla="*/ 2805529 h 10287000"/>
              <a:gd name="connsiteX1645" fmla="*/ 7365753 w 7807923"/>
              <a:gd name="connsiteY1645" fmla="*/ 2803408 h 10287000"/>
              <a:gd name="connsiteX1646" fmla="*/ 7378259 w 7807923"/>
              <a:gd name="connsiteY1646" fmla="*/ 2806358 h 10287000"/>
              <a:gd name="connsiteX1647" fmla="*/ 7384883 w 7807923"/>
              <a:gd name="connsiteY1647" fmla="*/ 2828637 h 10287000"/>
              <a:gd name="connsiteX1648" fmla="*/ 7363481 w 7807923"/>
              <a:gd name="connsiteY1648" fmla="*/ 2834894 h 10287000"/>
              <a:gd name="connsiteX1649" fmla="*/ 7365753 w 7807923"/>
              <a:gd name="connsiteY1649" fmla="*/ 2803408 h 10287000"/>
              <a:gd name="connsiteX1650" fmla="*/ 6676725 w 7807923"/>
              <a:gd name="connsiteY1650" fmla="*/ 2793245 h 10287000"/>
              <a:gd name="connsiteX1651" fmla="*/ 6688261 w 7807923"/>
              <a:gd name="connsiteY1651" fmla="*/ 2795962 h 10287000"/>
              <a:gd name="connsiteX1652" fmla="*/ 6699795 w 7807923"/>
              <a:gd name="connsiteY1652" fmla="*/ 2798679 h 10287000"/>
              <a:gd name="connsiteX1653" fmla="*/ 6697683 w 7807923"/>
              <a:gd name="connsiteY1653" fmla="*/ 2827962 h 10287000"/>
              <a:gd name="connsiteX1654" fmla="*/ 6686149 w 7807923"/>
              <a:gd name="connsiteY1654" fmla="*/ 2825245 h 10287000"/>
              <a:gd name="connsiteX1655" fmla="*/ 6676725 w 7807923"/>
              <a:gd name="connsiteY1655" fmla="*/ 2793245 h 10287000"/>
              <a:gd name="connsiteX1656" fmla="*/ 7519645 w 7807923"/>
              <a:gd name="connsiteY1656" fmla="*/ 2786304 h 10287000"/>
              <a:gd name="connsiteX1657" fmla="*/ 7544661 w 7807923"/>
              <a:gd name="connsiteY1657" fmla="*/ 2792197 h 10287000"/>
              <a:gd name="connsiteX1658" fmla="*/ 7519645 w 7807923"/>
              <a:gd name="connsiteY1658" fmla="*/ 2786304 h 10287000"/>
              <a:gd name="connsiteX1659" fmla="*/ 7745175 w 7807923"/>
              <a:gd name="connsiteY1659" fmla="*/ 2775399 h 10287000"/>
              <a:gd name="connsiteX1660" fmla="*/ 7755601 w 7807923"/>
              <a:gd name="connsiteY1660" fmla="*/ 2777854 h 10287000"/>
              <a:gd name="connsiteX1661" fmla="*/ 7742905 w 7807923"/>
              <a:gd name="connsiteY1661" fmla="*/ 2806882 h 10287000"/>
              <a:gd name="connsiteX1662" fmla="*/ 7745175 w 7807923"/>
              <a:gd name="connsiteY1662" fmla="*/ 2775399 h 10287000"/>
              <a:gd name="connsiteX1663" fmla="*/ 7100793 w 7807923"/>
              <a:gd name="connsiteY1663" fmla="*/ 2773014 h 10287000"/>
              <a:gd name="connsiteX1664" fmla="*/ 7109641 w 7807923"/>
              <a:gd name="connsiteY1664" fmla="*/ 2807120 h 10287000"/>
              <a:gd name="connsiteX1665" fmla="*/ 7098523 w 7807923"/>
              <a:gd name="connsiteY1665" fmla="*/ 2804499 h 10287000"/>
              <a:gd name="connsiteX1666" fmla="*/ 7100793 w 7807923"/>
              <a:gd name="connsiteY1666" fmla="*/ 2773014 h 10287000"/>
              <a:gd name="connsiteX1667" fmla="*/ 6736149 w 7807923"/>
              <a:gd name="connsiteY1667" fmla="*/ 2772493 h 10287000"/>
              <a:gd name="connsiteX1668" fmla="*/ 6746573 w 7807923"/>
              <a:gd name="connsiteY1668" fmla="*/ 2774948 h 10287000"/>
              <a:gd name="connsiteX1669" fmla="*/ 6754727 w 7807923"/>
              <a:gd name="connsiteY1669" fmla="*/ 2808889 h 10287000"/>
              <a:gd name="connsiteX1670" fmla="*/ 6744303 w 7807923"/>
              <a:gd name="connsiteY1670" fmla="*/ 2806433 h 10287000"/>
              <a:gd name="connsiteX1671" fmla="*/ 6733879 w 7807923"/>
              <a:gd name="connsiteY1671" fmla="*/ 2803978 h 10287000"/>
              <a:gd name="connsiteX1672" fmla="*/ 6736149 w 7807923"/>
              <a:gd name="connsiteY1672" fmla="*/ 2772493 h 10287000"/>
              <a:gd name="connsiteX1673" fmla="*/ 7132815 w 7807923"/>
              <a:gd name="connsiteY1673" fmla="*/ 2767045 h 10287000"/>
              <a:gd name="connsiteX1674" fmla="*/ 7140007 w 7807923"/>
              <a:gd name="connsiteY1674" fmla="*/ 2770239 h 10287000"/>
              <a:gd name="connsiteX1675" fmla="*/ 7144991 w 7807923"/>
              <a:gd name="connsiteY1675" fmla="*/ 2783419 h 10287000"/>
              <a:gd name="connsiteX1676" fmla="*/ 7133315 w 7807923"/>
              <a:gd name="connsiteY1676" fmla="*/ 2780670 h 10287000"/>
              <a:gd name="connsiteX1677" fmla="*/ 7132815 w 7807923"/>
              <a:gd name="connsiteY1677" fmla="*/ 2767045 h 10287000"/>
              <a:gd name="connsiteX1678" fmla="*/ 6807835 w 7807923"/>
              <a:gd name="connsiteY1678" fmla="*/ 2764560 h 10287000"/>
              <a:gd name="connsiteX1679" fmla="*/ 6819373 w 7807923"/>
              <a:gd name="connsiteY1679" fmla="*/ 2767277 h 10287000"/>
              <a:gd name="connsiteX1680" fmla="*/ 6830907 w 7807923"/>
              <a:gd name="connsiteY1680" fmla="*/ 2769995 h 10287000"/>
              <a:gd name="connsiteX1681" fmla="*/ 6842441 w 7807923"/>
              <a:gd name="connsiteY1681" fmla="*/ 2772711 h 10287000"/>
              <a:gd name="connsiteX1682" fmla="*/ 6853977 w 7807923"/>
              <a:gd name="connsiteY1682" fmla="*/ 2775428 h 10287000"/>
              <a:gd name="connsiteX1683" fmla="*/ 6865513 w 7807923"/>
              <a:gd name="connsiteY1683" fmla="*/ 2778148 h 10287000"/>
              <a:gd name="connsiteX1684" fmla="*/ 6863401 w 7807923"/>
              <a:gd name="connsiteY1684" fmla="*/ 2807437 h 10287000"/>
              <a:gd name="connsiteX1685" fmla="*/ 6851865 w 7807923"/>
              <a:gd name="connsiteY1685" fmla="*/ 2804720 h 10287000"/>
              <a:gd name="connsiteX1686" fmla="*/ 6861289 w 7807923"/>
              <a:gd name="connsiteY1686" fmla="*/ 2836721 h 10287000"/>
              <a:gd name="connsiteX1687" fmla="*/ 6870709 w 7807923"/>
              <a:gd name="connsiteY1687" fmla="*/ 2868724 h 10287000"/>
              <a:gd name="connsiteX1688" fmla="*/ 6859175 w 7807923"/>
              <a:gd name="connsiteY1688" fmla="*/ 2866007 h 10287000"/>
              <a:gd name="connsiteX1689" fmla="*/ 6849751 w 7807923"/>
              <a:gd name="connsiteY1689" fmla="*/ 2834004 h 10287000"/>
              <a:gd name="connsiteX1690" fmla="*/ 6838215 w 7807923"/>
              <a:gd name="connsiteY1690" fmla="*/ 2831287 h 10287000"/>
              <a:gd name="connsiteX1691" fmla="*/ 6826683 w 7807923"/>
              <a:gd name="connsiteY1691" fmla="*/ 2828567 h 10287000"/>
              <a:gd name="connsiteX1692" fmla="*/ 6815149 w 7807923"/>
              <a:gd name="connsiteY1692" fmla="*/ 2825853 h 10287000"/>
              <a:gd name="connsiteX1693" fmla="*/ 6817259 w 7807923"/>
              <a:gd name="connsiteY1693" fmla="*/ 2796567 h 10287000"/>
              <a:gd name="connsiteX1694" fmla="*/ 6807835 w 7807923"/>
              <a:gd name="connsiteY1694" fmla="*/ 2764560 h 10287000"/>
              <a:gd name="connsiteX1695" fmla="*/ 7053885 w 7807923"/>
              <a:gd name="connsiteY1695" fmla="*/ 2761966 h 10287000"/>
              <a:gd name="connsiteX1696" fmla="*/ 7076819 w 7807923"/>
              <a:gd name="connsiteY1696" fmla="*/ 2767365 h 10287000"/>
              <a:gd name="connsiteX1697" fmla="*/ 7086015 w 7807923"/>
              <a:gd name="connsiteY1697" fmla="*/ 2801553 h 10287000"/>
              <a:gd name="connsiteX1698" fmla="*/ 7074549 w 7807923"/>
              <a:gd name="connsiteY1698" fmla="*/ 2798853 h 10287000"/>
              <a:gd name="connsiteX1699" fmla="*/ 7063081 w 7807923"/>
              <a:gd name="connsiteY1699" fmla="*/ 2796148 h 10287000"/>
              <a:gd name="connsiteX1700" fmla="*/ 7051615 w 7807923"/>
              <a:gd name="connsiteY1700" fmla="*/ 2793449 h 10287000"/>
              <a:gd name="connsiteX1701" fmla="*/ 7053885 w 7807923"/>
              <a:gd name="connsiteY1701" fmla="*/ 2761966 h 10287000"/>
              <a:gd name="connsiteX1702" fmla="*/ 6784765 w 7807923"/>
              <a:gd name="connsiteY1702" fmla="*/ 2759124 h 10287000"/>
              <a:gd name="connsiteX1703" fmla="*/ 6796299 w 7807923"/>
              <a:gd name="connsiteY1703" fmla="*/ 2761844 h 10287000"/>
              <a:gd name="connsiteX1704" fmla="*/ 6782651 w 7807923"/>
              <a:gd name="connsiteY1704" fmla="*/ 2788416 h 10287000"/>
              <a:gd name="connsiteX1705" fmla="*/ 6771119 w 7807923"/>
              <a:gd name="connsiteY1705" fmla="*/ 2785699 h 10287000"/>
              <a:gd name="connsiteX1706" fmla="*/ 6784765 w 7807923"/>
              <a:gd name="connsiteY1706" fmla="*/ 2759124 h 10287000"/>
              <a:gd name="connsiteX1707" fmla="*/ 6867623 w 7807923"/>
              <a:gd name="connsiteY1707" fmla="*/ 2748864 h 10287000"/>
              <a:gd name="connsiteX1708" fmla="*/ 6879157 w 7807923"/>
              <a:gd name="connsiteY1708" fmla="*/ 2751581 h 10287000"/>
              <a:gd name="connsiteX1709" fmla="*/ 6877045 w 7807923"/>
              <a:gd name="connsiteY1709" fmla="*/ 2780865 h 10287000"/>
              <a:gd name="connsiteX1710" fmla="*/ 6865513 w 7807923"/>
              <a:gd name="connsiteY1710" fmla="*/ 2778148 h 10287000"/>
              <a:gd name="connsiteX1711" fmla="*/ 6867623 w 7807923"/>
              <a:gd name="connsiteY1711" fmla="*/ 2748864 h 10287000"/>
              <a:gd name="connsiteX1712" fmla="*/ 7347297 w 7807923"/>
              <a:gd name="connsiteY1712" fmla="*/ 2745703 h 10287000"/>
              <a:gd name="connsiteX1713" fmla="*/ 7358417 w 7807923"/>
              <a:gd name="connsiteY1713" fmla="*/ 2748323 h 10287000"/>
              <a:gd name="connsiteX1714" fmla="*/ 7367453 w 7807923"/>
              <a:gd name="connsiteY1714" fmla="*/ 2779803 h 10287000"/>
              <a:gd name="connsiteX1715" fmla="*/ 7343133 w 7807923"/>
              <a:gd name="connsiteY1715" fmla="*/ 2803420 h 10287000"/>
              <a:gd name="connsiteX1716" fmla="*/ 7341051 w 7807923"/>
              <a:gd name="connsiteY1716" fmla="*/ 2832279 h 10287000"/>
              <a:gd name="connsiteX1717" fmla="*/ 7363291 w 7807923"/>
              <a:gd name="connsiteY1717" fmla="*/ 2837517 h 10287000"/>
              <a:gd name="connsiteX1718" fmla="*/ 7361209 w 7807923"/>
              <a:gd name="connsiteY1718" fmla="*/ 2866382 h 10287000"/>
              <a:gd name="connsiteX1719" fmla="*/ 7329933 w 7807923"/>
              <a:gd name="connsiteY1719" fmla="*/ 2829661 h 10287000"/>
              <a:gd name="connsiteX1720" fmla="*/ 7332015 w 7807923"/>
              <a:gd name="connsiteY1720" fmla="*/ 2800802 h 10287000"/>
              <a:gd name="connsiteX1721" fmla="*/ 7334097 w 7807923"/>
              <a:gd name="connsiteY1721" fmla="*/ 2771946 h 10287000"/>
              <a:gd name="connsiteX1722" fmla="*/ 7345213 w 7807923"/>
              <a:gd name="connsiteY1722" fmla="*/ 2774567 h 10287000"/>
              <a:gd name="connsiteX1723" fmla="*/ 7347297 w 7807923"/>
              <a:gd name="connsiteY1723" fmla="*/ 2745703 h 10287000"/>
              <a:gd name="connsiteX1724" fmla="*/ 6606893 w 7807923"/>
              <a:gd name="connsiteY1724" fmla="*/ 2742043 h 10287000"/>
              <a:gd name="connsiteX1725" fmla="*/ 6619403 w 7807923"/>
              <a:gd name="connsiteY1725" fmla="*/ 2744990 h 10287000"/>
              <a:gd name="connsiteX1726" fmla="*/ 6617129 w 7807923"/>
              <a:gd name="connsiteY1726" fmla="*/ 2776478 h 10287000"/>
              <a:gd name="connsiteX1727" fmla="*/ 6604621 w 7807923"/>
              <a:gd name="connsiteY1727" fmla="*/ 2773529 h 10287000"/>
              <a:gd name="connsiteX1728" fmla="*/ 6606893 w 7807923"/>
              <a:gd name="connsiteY1728" fmla="*/ 2742043 h 10287000"/>
              <a:gd name="connsiteX1729" fmla="*/ 7205407 w 7807923"/>
              <a:gd name="connsiteY1729" fmla="*/ 2733622 h 10287000"/>
              <a:gd name="connsiteX1730" fmla="*/ 7240665 w 7807923"/>
              <a:gd name="connsiteY1730" fmla="*/ 2773948 h 10287000"/>
              <a:gd name="connsiteX1731" fmla="*/ 7228153 w 7807923"/>
              <a:gd name="connsiteY1731" fmla="*/ 2771003 h 10287000"/>
              <a:gd name="connsiteX1732" fmla="*/ 7215645 w 7807923"/>
              <a:gd name="connsiteY1732" fmla="*/ 2768054 h 10287000"/>
              <a:gd name="connsiteX1733" fmla="*/ 7205407 w 7807923"/>
              <a:gd name="connsiteY1733" fmla="*/ 2733622 h 10287000"/>
              <a:gd name="connsiteX1734" fmla="*/ 7700985 w 7807923"/>
              <a:gd name="connsiteY1734" fmla="*/ 2732968 h 10287000"/>
              <a:gd name="connsiteX1735" fmla="*/ 7712305 w 7807923"/>
              <a:gd name="connsiteY1735" fmla="*/ 2735635 h 10287000"/>
              <a:gd name="connsiteX1736" fmla="*/ 7721353 w 7807923"/>
              <a:gd name="connsiteY1736" fmla="*/ 2769785 h 10287000"/>
              <a:gd name="connsiteX1737" fmla="*/ 7710033 w 7807923"/>
              <a:gd name="connsiteY1737" fmla="*/ 2767118 h 10287000"/>
              <a:gd name="connsiteX1738" fmla="*/ 7698717 w 7807923"/>
              <a:gd name="connsiteY1738" fmla="*/ 2764453 h 10287000"/>
              <a:gd name="connsiteX1739" fmla="*/ 7700985 w 7807923"/>
              <a:gd name="connsiteY1739" fmla="*/ 2732968 h 10287000"/>
              <a:gd name="connsiteX1740" fmla="*/ 7143541 w 7807923"/>
              <a:gd name="connsiteY1740" fmla="*/ 2717300 h 10287000"/>
              <a:gd name="connsiteX1741" fmla="*/ 7157271 w 7807923"/>
              <a:gd name="connsiteY1741" fmla="*/ 2754304 h 10287000"/>
              <a:gd name="connsiteX1742" fmla="*/ 7146845 w 7807923"/>
              <a:gd name="connsiteY1742" fmla="*/ 2751849 h 10287000"/>
              <a:gd name="connsiteX1743" fmla="*/ 7136421 w 7807923"/>
              <a:gd name="connsiteY1743" fmla="*/ 2749394 h 10287000"/>
              <a:gd name="connsiteX1744" fmla="*/ 7138313 w 7807923"/>
              <a:gd name="connsiteY1744" fmla="*/ 2723156 h 10287000"/>
              <a:gd name="connsiteX1745" fmla="*/ 7143541 w 7807923"/>
              <a:gd name="connsiteY1745" fmla="*/ 2717300 h 10287000"/>
              <a:gd name="connsiteX1746" fmla="*/ 6554065 w 7807923"/>
              <a:gd name="connsiteY1746" fmla="*/ 2704781 h 10287000"/>
              <a:gd name="connsiteX1747" fmla="*/ 6565601 w 7807923"/>
              <a:gd name="connsiteY1747" fmla="*/ 2707495 h 10287000"/>
              <a:gd name="connsiteX1748" fmla="*/ 6572911 w 7807923"/>
              <a:gd name="connsiteY1748" fmla="*/ 2768790 h 10287000"/>
              <a:gd name="connsiteX1749" fmla="*/ 6538305 w 7807923"/>
              <a:gd name="connsiteY1749" fmla="*/ 2760637 h 10287000"/>
              <a:gd name="connsiteX1750" fmla="*/ 6554065 w 7807923"/>
              <a:gd name="connsiteY1750" fmla="*/ 2704781 h 10287000"/>
              <a:gd name="connsiteX1751" fmla="*/ 6305045 w 7807923"/>
              <a:gd name="connsiteY1751" fmla="*/ 2702960 h 10287000"/>
              <a:gd name="connsiteX1752" fmla="*/ 6302773 w 7807923"/>
              <a:gd name="connsiteY1752" fmla="*/ 2734442 h 10287000"/>
              <a:gd name="connsiteX1753" fmla="*/ 6314321 w 7807923"/>
              <a:gd name="connsiteY1753" fmla="*/ 2737162 h 10287000"/>
              <a:gd name="connsiteX1754" fmla="*/ 6346691 w 7807923"/>
              <a:gd name="connsiteY1754" fmla="*/ 2776804 h 10287000"/>
              <a:gd name="connsiteX1755" fmla="*/ 6335145 w 7807923"/>
              <a:gd name="connsiteY1755" fmla="*/ 2774084 h 10287000"/>
              <a:gd name="connsiteX1756" fmla="*/ 6323599 w 7807923"/>
              <a:gd name="connsiteY1756" fmla="*/ 2771362 h 10287000"/>
              <a:gd name="connsiteX1757" fmla="*/ 6288956 w 7807923"/>
              <a:gd name="connsiteY1757" fmla="*/ 2763202 h 10287000"/>
              <a:gd name="connsiteX1758" fmla="*/ 6279681 w 7807923"/>
              <a:gd name="connsiteY1758" fmla="*/ 2729003 h 10287000"/>
              <a:gd name="connsiteX1759" fmla="*/ 6265865 w 7807923"/>
              <a:gd name="connsiteY1759" fmla="*/ 2757763 h 10287000"/>
              <a:gd name="connsiteX1760" fmla="*/ 6242770 w 7807923"/>
              <a:gd name="connsiteY1760" fmla="*/ 2752320 h 10287000"/>
              <a:gd name="connsiteX1761" fmla="*/ 6231222 w 7807923"/>
              <a:gd name="connsiteY1761" fmla="*/ 2749600 h 10287000"/>
              <a:gd name="connsiteX1762" fmla="*/ 6219677 w 7807923"/>
              <a:gd name="connsiteY1762" fmla="*/ 2746881 h 10287000"/>
              <a:gd name="connsiteX1763" fmla="*/ 6208131 w 7807923"/>
              <a:gd name="connsiteY1763" fmla="*/ 2744161 h 10287000"/>
              <a:gd name="connsiteX1764" fmla="*/ 6210401 w 7807923"/>
              <a:gd name="connsiteY1764" fmla="*/ 2712684 h 10287000"/>
              <a:gd name="connsiteX1765" fmla="*/ 6245040 w 7807923"/>
              <a:gd name="connsiteY1765" fmla="*/ 2720846 h 10287000"/>
              <a:gd name="connsiteX1766" fmla="*/ 6256589 w 7807923"/>
              <a:gd name="connsiteY1766" fmla="*/ 2723563 h 10287000"/>
              <a:gd name="connsiteX1767" fmla="*/ 6268136 w 7807923"/>
              <a:gd name="connsiteY1767" fmla="*/ 2726286 h 10287000"/>
              <a:gd name="connsiteX1768" fmla="*/ 6305045 w 7807923"/>
              <a:gd name="connsiteY1768" fmla="*/ 2702960 h 10287000"/>
              <a:gd name="connsiteX1769" fmla="*/ 6463255 w 7807923"/>
              <a:gd name="connsiteY1769" fmla="*/ 2702707 h 10287000"/>
              <a:gd name="connsiteX1770" fmla="*/ 6462437 w 7807923"/>
              <a:gd name="connsiteY1770" fmla="*/ 2706683 h 10287000"/>
              <a:gd name="connsiteX1771" fmla="*/ 6455903 w 7807923"/>
              <a:gd name="connsiteY1771" fmla="*/ 2738494 h 10287000"/>
              <a:gd name="connsiteX1772" fmla="*/ 6457797 w 7807923"/>
              <a:gd name="connsiteY1772" fmla="*/ 2712259 h 10287000"/>
              <a:gd name="connsiteX1773" fmla="*/ 6463255 w 7807923"/>
              <a:gd name="connsiteY1773" fmla="*/ 2702707 h 10287000"/>
              <a:gd name="connsiteX1774" fmla="*/ 6165575 w 7807923"/>
              <a:gd name="connsiteY1774" fmla="*/ 2702125 h 10287000"/>
              <a:gd name="connsiteX1775" fmla="*/ 6177045 w 7807923"/>
              <a:gd name="connsiteY1775" fmla="*/ 2704824 h 10287000"/>
              <a:gd name="connsiteX1776" fmla="*/ 6174773 w 7807923"/>
              <a:gd name="connsiteY1776" fmla="*/ 2736304 h 10287000"/>
              <a:gd name="connsiteX1777" fmla="*/ 6163307 w 7807923"/>
              <a:gd name="connsiteY1777" fmla="*/ 2733605 h 10287000"/>
              <a:gd name="connsiteX1778" fmla="*/ 6165575 w 7807923"/>
              <a:gd name="connsiteY1778" fmla="*/ 2702125 h 10287000"/>
              <a:gd name="connsiteX1779" fmla="*/ 6775563 w 7807923"/>
              <a:gd name="connsiteY1779" fmla="*/ 2696400 h 10287000"/>
              <a:gd name="connsiteX1780" fmla="*/ 6788073 w 7807923"/>
              <a:gd name="connsiteY1780" fmla="*/ 2699344 h 10287000"/>
              <a:gd name="connsiteX1781" fmla="*/ 6785803 w 7807923"/>
              <a:gd name="connsiteY1781" fmla="*/ 2730832 h 10287000"/>
              <a:gd name="connsiteX1782" fmla="*/ 6775563 w 7807923"/>
              <a:gd name="connsiteY1782" fmla="*/ 2696400 h 10287000"/>
              <a:gd name="connsiteX1783" fmla="*/ 6002432 w 7807923"/>
              <a:gd name="connsiteY1783" fmla="*/ 2695699 h 10287000"/>
              <a:gd name="connsiteX1784" fmla="*/ 6023157 w 7807923"/>
              <a:gd name="connsiteY1784" fmla="*/ 2721925 h 10287000"/>
              <a:gd name="connsiteX1785" fmla="*/ 6012035 w 7807923"/>
              <a:gd name="connsiteY1785" fmla="*/ 2719308 h 10287000"/>
              <a:gd name="connsiteX1786" fmla="*/ 5989799 w 7807923"/>
              <a:gd name="connsiteY1786" fmla="*/ 2714069 h 10287000"/>
              <a:gd name="connsiteX1787" fmla="*/ 6002432 w 7807923"/>
              <a:gd name="connsiteY1787" fmla="*/ 2695699 h 10287000"/>
              <a:gd name="connsiteX1788" fmla="*/ 7657987 w 7807923"/>
              <a:gd name="connsiteY1788" fmla="*/ 2690821 h 10287000"/>
              <a:gd name="connsiteX1789" fmla="*/ 7703257 w 7807923"/>
              <a:gd name="connsiteY1789" fmla="*/ 2701491 h 10287000"/>
              <a:gd name="connsiteX1790" fmla="*/ 7737209 w 7807923"/>
              <a:gd name="connsiteY1790" fmla="*/ 2709487 h 10287000"/>
              <a:gd name="connsiteX1791" fmla="*/ 7700985 w 7807923"/>
              <a:gd name="connsiteY1791" fmla="*/ 2732968 h 10287000"/>
              <a:gd name="connsiteX1792" fmla="*/ 7689669 w 7807923"/>
              <a:gd name="connsiteY1792" fmla="*/ 2730303 h 10287000"/>
              <a:gd name="connsiteX1793" fmla="*/ 7667033 w 7807923"/>
              <a:gd name="connsiteY1793" fmla="*/ 2724971 h 10287000"/>
              <a:gd name="connsiteX1794" fmla="*/ 7657987 w 7807923"/>
              <a:gd name="connsiteY1794" fmla="*/ 2690821 h 10287000"/>
              <a:gd name="connsiteX1795" fmla="*/ 7094935 w 7807923"/>
              <a:gd name="connsiteY1795" fmla="*/ 2686257 h 10287000"/>
              <a:gd name="connsiteX1796" fmla="*/ 7093043 w 7807923"/>
              <a:gd name="connsiteY1796" fmla="*/ 2712492 h 10287000"/>
              <a:gd name="connsiteX1797" fmla="*/ 7104361 w 7807923"/>
              <a:gd name="connsiteY1797" fmla="*/ 2715156 h 10287000"/>
              <a:gd name="connsiteX1798" fmla="*/ 7128887 w 7807923"/>
              <a:gd name="connsiteY1798" fmla="*/ 2694251 h 10287000"/>
              <a:gd name="connsiteX1799" fmla="*/ 7136421 w 7807923"/>
              <a:gd name="connsiteY1799" fmla="*/ 2749394 h 10287000"/>
              <a:gd name="connsiteX1800" fmla="*/ 7091149 w 7807923"/>
              <a:gd name="connsiteY1800" fmla="*/ 2738727 h 10287000"/>
              <a:gd name="connsiteX1801" fmla="*/ 7079831 w 7807923"/>
              <a:gd name="connsiteY1801" fmla="*/ 2736063 h 10287000"/>
              <a:gd name="connsiteX1802" fmla="*/ 7059091 w 7807923"/>
              <a:gd name="connsiteY1802" fmla="*/ 2704493 h 10287000"/>
              <a:gd name="connsiteX1803" fmla="*/ 7094935 w 7807923"/>
              <a:gd name="connsiteY1803" fmla="*/ 2686257 h 10287000"/>
              <a:gd name="connsiteX1804" fmla="*/ 7623711 w 7807923"/>
              <a:gd name="connsiteY1804" fmla="*/ 2680998 h 10287000"/>
              <a:gd name="connsiteX1805" fmla="*/ 7632589 w 7807923"/>
              <a:gd name="connsiteY1805" fmla="*/ 2690181 h 10287000"/>
              <a:gd name="connsiteX1806" fmla="*/ 7630697 w 7807923"/>
              <a:gd name="connsiteY1806" fmla="*/ 2716416 h 10287000"/>
              <a:gd name="connsiteX1807" fmla="*/ 7623711 w 7807923"/>
              <a:gd name="connsiteY1807" fmla="*/ 2680998 h 10287000"/>
              <a:gd name="connsiteX1808" fmla="*/ 7702585 w 7807923"/>
              <a:gd name="connsiteY1808" fmla="*/ 2679989 h 10287000"/>
              <a:gd name="connsiteX1809" fmla="*/ 7713703 w 7807923"/>
              <a:gd name="connsiteY1809" fmla="*/ 2682604 h 10287000"/>
              <a:gd name="connsiteX1810" fmla="*/ 7707577 w 7807923"/>
              <a:gd name="connsiteY1810" fmla="*/ 2689166 h 10287000"/>
              <a:gd name="connsiteX1811" fmla="*/ 7034685 w 7807923"/>
              <a:gd name="connsiteY1811" fmla="*/ 2672062 h 10287000"/>
              <a:gd name="connsiteX1812" fmla="*/ 7046229 w 7807923"/>
              <a:gd name="connsiteY1812" fmla="*/ 2674779 h 10287000"/>
              <a:gd name="connsiteX1813" fmla="*/ 7057773 w 7807923"/>
              <a:gd name="connsiteY1813" fmla="*/ 2677501 h 10287000"/>
              <a:gd name="connsiteX1814" fmla="*/ 7055655 w 7807923"/>
              <a:gd name="connsiteY1814" fmla="*/ 2706884 h 10287000"/>
              <a:gd name="connsiteX1815" fmla="*/ 7053537 w 7807923"/>
              <a:gd name="connsiteY1815" fmla="*/ 2736266 h 10287000"/>
              <a:gd name="connsiteX1816" fmla="*/ 7039869 w 7807923"/>
              <a:gd name="connsiteY1816" fmla="*/ 2762931 h 10287000"/>
              <a:gd name="connsiteX1817" fmla="*/ 7041989 w 7807923"/>
              <a:gd name="connsiteY1817" fmla="*/ 2733546 h 10287000"/>
              <a:gd name="connsiteX1818" fmla="*/ 7028323 w 7807923"/>
              <a:gd name="connsiteY1818" fmla="*/ 2760212 h 10287000"/>
              <a:gd name="connsiteX1819" fmla="*/ 7005229 w 7807923"/>
              <a:gd name="connsiteY1819" fmla="*/ 2754769 h 10287000"/>
              <a:gd name="connsiteX1820" fmla="*/ 6993683 w 7807923"/>
              <a:gd name="connsiteY1820" fmla="*/ 2752050 h 10287000"/>
              <a:gd name="connsiteX1821" fmla="*/ 6980017 w 7807923"/>
              <a:gd name="connsiteY1821" fmla="*/ 2778712 h 10287000"/>
              <a:gd name="connsiteX1822" fmla="*/ 6982137 w 7807923"/>
              <a:gd name="connsiteY1822" fmla="*/ 2749330 h 10287000"/>
              <a:gd name="connsiteX1823" fmla="*/ 6959043 w 7807923"/>
              <a:gd name="connsiteY1823" fmla="*/ 2743893 h 10287000"/>
              <a:gd name="connsiteX1824" fmla="*/ 6956923 w 7807923"/>
              <a:gd name="connsiteY1824" fmla="*/ 2773273 h 10287000"/>
              <a:gd name="connsiteX1825" fmla="*/ 6943257 w 7807923"/>
              <a:gd name="connsiteY1825" fmla="*/ 2799935 h 10287000"/>
              <a:gd name="connsiteX1826" fmla="*/ 6920163 w 7807923"/>
              <a:gd name="connsiteY1826" fmla="*/ 2794496 h 10287000"/>
              <a:gd name="connsiteX1827" fmla="*/ 6908617 w 7807923"/>
              <a:gd name="connsiteY1827" fmla="*/ 2791779 h 10287000"/>
              <a:gd name="connsiteX1828" fmla="*/ 6945377 w 7807923"/>
              <a:gd name="connsiteY1828" fmla="*/ 2770553 h 10287000"/>
              <a:gd name="connsiteX1829" fmla="*/ 6947493 w 7807923"/>
              <a:gd name="connsiteY1829" fmla="*/ 2741171 h 10287000"/>
              <a:gd name="connsiteX1830" fmla="*/ 6949613 w 7807923"/>
              <a:gd name="connsiteY1830" fmla="*/ 2711785 h 10287000"/>
              <a:gd name="connsiteX1831" fmla="*/ 6995801 w 7807923"/>
              <a:gd name="connsiteY1831" fmla="*/ 2722667 h 10287000"/>
              <a:gd name="connsiteX1832" fmla="*/ 7007349 w 7807923"/>
              <a:gd name="connsiteY1832" fmla="*/ 2725387 h 10287000"/>
              <a:gd name="connsiteX1833" fmla="*/ 7018893 w 7807923"/>
              <a:gd name="connsiteY1833" fmla="*/ 2728107 h 10287000"/>
              <a:gd name="connsiteX1834" fmla="*/ 7021017 w 7807923"/>
              <a:gd name="connsiteY1834" fmla="*/ 2698724 h 10287000"/>
              <a:gd name="connsiteX1835" fmla="*/ 7032563 w 7807923"/>
              <a:gd name="connsiteY1835" fmla="*/ 2701444 h 10287000"/>
              <a:gd name="connsiteX1836" fmla="*/ 7034685 w 7807923"/>
              <a:gd name="connsiteY1836" fmla="*/ 2672062 h 10287000"/>
              <a:gd name="connsiteX1837" fmla="*/ 5898581 w 7807923"/>
              <a:gd name="connsiteY1837" fmla="*/ 2664839 h 10287000"/>
              <a:gd name="connsiteX1838" fmla="*/ 5921787 w 7807923"/>
              <a:gd name="connsiteY1838" fmla="*/ 2670311 h 10287000"/>
              <a:gd name="connsiteX1839" fmla="*/ 5933386 w 7807923"/>
              <a:gd name="connsiteY1839" fmla="*/ 2673042 h 10287000"/>
              <a:gd name="connsiteX1840" fmla="*/ 5931421 w 7807923"/>
              <a:gd name="connsiteY1840" fmla="*/ 2700324 h 10287000"/>
              <a:gd name="connsiteX1841" fmla="*/ 5919819 w 7807923"/>
              <a:gd name="connsiteY1841" fmla="*/ 2697590 h 10287000"/>
              <a:gd name="connsiteX1842" fmla="*/ 5908214 w 7807923"/>
              <a:gd name="connsiteY1842" fmla="*/ 2694856 h 10287000"/>
              <a:gd name="connsiteX1843" fmla="*/ 5898581 w 7807923"/>
              <a:gd name="connsiteY1843" fmla="*/ 2664839 h 10287000"/>
              <a:gd name="connsiteX1844" fmla="*/ 7002959 w 7807923"/>
              <a:gd name="connsiteY1844" fmla="*/ 2661610 h 10287000"/>
              <a:gd name="connsiteX1845" fmla="*/ 7014495 w 7807923"/>
              <a:gd name="connsiteY1845" fmla="*/ 2664327 h 10287000"/>
              <a:gd name="connsiteX1846" fmla="*/ 7026029 w 7807923"/>
              <a:gd name="connsiteY1846" fmla="*/ 2667044 h 10287000"/>
              <a:gd name="connsiteX1847" fmla="*/ 7012383 w 7807923"/>
              <a:gd name="connsiteY1847" fmla="*/ 2693614 h 10287000"/>
              <a:gd name="connsiteX1848" fmla="*/ 7000847 w 7807923"/>
              <a:gd name="connsiteY1848" fmla="*/ 2690894 h 10287000"/>
              <a:gd name="connsiteX1849" fmla="*/ 6989313 w 7807923"/>
              <a:gd name="connsiteY1849" fmla="*/ 2688177 h 10287000"/>
              <a:gd name="connsiteX1850" fmla="*/ 7002959 w 7807923"/>
              <a:gd name="connsiteY1850" fmla="*/ 2661610 h 10287000"/>
              <a:gd name="connsiteX1851" fmla="*/ 7513771 w 7807923"/>
              <a:gd name="connsiteY1851" fmla="*/ 2656851 h 10287000"/>
              <a:gd name="connsiteX1852" fmla="*/ 7517607 w 7807923"/>
              <a:gd name="connsiteY1852" fmla="*/ 2657756 h 10287000"/>
              <a:gd name="connsiteX1853" fmla="*/ 7519535 w 7807923"/>
              <a:gd name="connsiteY1853" fmla="*/ 2670218 h 10287000"/>
              <a:gd name="connsiteX1854" fmla="*/ 7509307 w 7807923"/>
              <a:gd name="connsiteY1854" fmla="*/ 2658396 h 10287000"/>
              <a:gd name="connsiteX1855" fmla="*/ 7512009 w 7807923"/>
              <a:gd name="connsiteY1855" fmla="*/ 2658669 h 10287000"/>
              <a:gd name="connsiteX1856" fmla="*/ 6239965 w 7807923"/>
              <a:gd name="connsiteY1856" fmla="*/ 2655607 h 10287000"/>
              <a:gd name="connsiteX1857" fmla="*/ 6252473 w 7807923"/>
              <a:gd name="connsiteY1857" fmla="*/ 2658553 h 10287000"/>
              <a:gd name="connsiteX1858" fmla="*/ 6250203 w 7807923"/>
              <a:gd name="connsiteY1858" fmla="*/ 2690039 h 10287000"/>
              <a:gd name="connsiteX1859" fmla="*/ 6237695 w 7807923"/>
              <a:gd name="connsiteY1859" fmla="*/ 2687092 h 10287000"/>
              <a:gd name="connsiteX1860" fmla="*/ 6239965 w 7807923"/>
              <a:gd name="connsiteY1860" fmla="*/ 2655607 h 10287000"/>
              <a:gd name="connsiteX1861" fmla="*/ 7563425 w 7807923"/>
              <a:gd name="connsiteY1861" fmla="*/ 2653540 h 10287000"/>
              <a:gd name="connsiteX1862" fmla="*/ 7566039 w 7807923"/>
              <a:gd name="connsiteY1862" fmla="*/ 2661161 h 10287000"/>
              <a:gd name="connsiteX1863" fmla="*/ 7574215 w 7807923"/>
              <a:gd name="connsiteY1863" fmla="*/ 2676428 h 10287000"/>
              <a:gd name="connsiteX1864" fmla="*/ 7563791 w 7807923"/>
              <a:gd name="connsiteY1864" fmla="*/ 2673973 h 10287000"/>
              <a:gd name="connsiteX1865" fmla="*/ 7560189 w 7807923"/>
              <a:gd name="connsiteY1865" fmla="*/ 2661868 h 10287000"/>
              <a:gd name="connsiteX1866" fmla="*/ 5947713 w 7807923"/>
              <a:gd name="connsiteY1866" fmla="*/ 2650795 h 10287000"/>
              <a:gd name="connsiteX1867" fmla="*/ 5960223 w 7807923"/>
              <a:gd name="connsiteY1867" fmla="*/ 2653742 h 10287000"/>
              <a:gd name="connsiteX1868" fmla="*/ 5957952 w 7807923"/>
              <a:gd name="connsiteY1868" fmla="*/ 2685227 h 10287000"/>
              <a:gd name="connsiteX1869" fmla="*/ 5945442 w 7807923"/>
              <a:gd name="connsiteY1869" fmla="*/ 2682281 h 10287000"/>
              <a:gd name="connsiteX1870" fmla="*/ 5947713 w 7807923"/>
              <a:gd name="connsiteY1870" fmla="*/ 2650795 h 10287000"/>
              <a:gd name="connsiteX1871" fmla="*/ 7565681 w 7807923"/>
              <a:gd name="connsiteY1871" fmla="*/ 2647735 h 10287000"/>
              <a:gd name="connsiteX1872" fmla="*/ 7563425 w 7807923"/>
              <a:gd name="connsiteY1872" fmla="*/ 2653540 h 10287000"/>
              <a:gd name="connsiteX1873" fmla="*/ 7562617 w 7807923"/>
              <a:gd name="connsiteY1873" fmla="*/ 2651183 h 10287000"/>
              <a:gd name="connsiteX1874" fmla="*/ 7565681 w 7807923"/>
              <a:gd name="connsiteY1874" fmla="*/ 2647735 h 10287000"/>
              <a:gd name="connsiteX1875" fmla="*/ 6063956 w 7807923"/>
              <a:gd name="connsiteY1875" fmla="*/ 2646164 h 10287000"/>
              <a:gd name="connsiteX1876" fmla="*/ 6075075 w 7807923"/>
              <a:gd name="connsiteY1876" fmla="*/ 2648785 h 10287000"/>
              <a:gd name="connsiteX1877" fmla="*/ 6072804 w 7807923"/>
              <a:gd name="connsiteY1877" fmla="*/ 2680271 h 10287000"/>
              <a:gd name="connsiteX1878" fmla="*/ 6063956 w 7807923"/>
              <a:gd name="connsiteY1878" fmla="*/ 2646164 h 10287000"/>
              <a:gd name="connsiteX1879" fmla="*/ 5922697 w 7807923"/>
              <a:gd name="connsiteY1879" fmla="*/ 2644902 h 10287000"/>
              <a:gd name="connsiteX1880" fmla="*/ 5935205 w 7807923"/>
              <a:gd name="connsiteY1880" fmla="*/ 2647849 h 10287000"/>
              <a:gd name="connsiteX1881" fmla="*/ 5922697 w 7807923"/>
              <a:gd name="connsiteY1881" fmla="*/ 2644902 h 10287000"/>
              <a:gd name="connsiteX1882" fmla="*/ 6943293 w 7807923"/>
              <a:gd name="connsiteY1882" fmla="*/ 2634989 h 10287000"/>
              <a:gd name="connsiteX1883" fmla="*/ 6951845 w 7807923"/>
              <a:gd name="connsiteY1883" fmla="*/ 2638395 h 10287000"/>
              <a:gd name="connsiteX1884" fmla="*/ 6968353 w 7807923"/>
              <a:gd name="connsiteY1884" fmla="*/ 2653460 h 10287000"/>
              <a:gd name="connsiteX1885" fmla="*/ 6977777 w 7807923"/>
              <a:gd name="connsiteY1885" fmla="*/ 2685460 h 10287000"/>
              <a:gd name="connsiteX1886" fmla="*/ 6954707 w 7807923"/>
              <a:gd name="connsiteY1886" fmla="*/ 2680023 h 10287000"/>
              <a:gd name="connsiteX1887" fmla="*/ 6945283 w 7807923"/>
              <a:gd name="connsiteY1887" fmla="*/ 2648023 h 10287000"/>
              <a:gd name="connsiteX1888" fmla="*/ 6943171 w 7807923"/>
              <a:gd name="connsiteY1888" fmla="*/ 2677307 h 10287000"/>
              <a:gd name="connsiteX1889" fmla="*/ 6931635 w 7807923"/>
              <a:gd name="connsiteY1889" fmla="*/ 2674590 h 10287000"/>
              <a:gd name="connsiteX1890" fmla="*/ 6933751 w 7807923"/>
              <a:gd name="connsiteY1890" fmla="*/ 2645306 h 10287000"/>
              <a:gd name="connsiteX1891" fmla="*/ 6943293 w 7807923"/>
              <a:gd name="connsiteY1891" fmla="*/ 2634989 h 10287000"/>
              <a:gd name="connsiteX1892" fmla="*/ 6135717 w 7807923"/>
              <a:gd name="connsiteY1892" fmla="*/ 2631050 h 10287000"/>
              <a:gd name="connsiteX1893" fmla="*/ 6170119 w 7807923"/>
              <a:gd name="connsiteY1893" fmla="*/ 2639151 h 10287000"/>
              <a:gd name="connsiteX1894" fmla="*/ 6131176 w 7807923"/>
              <a:gd name="connsiteY1894" fmla="*/ 2694021 h 10287000"/>
              <a:gd name="connsiteX1895" fmla="*/ 6119711 w 7807923"/>
              <a:gd name="connsiteY1895" fmla="*/ 2691319 h 10287000"/>
              <a:gd name="connsiteX1896" fmla="*/ 6121983 w 7807923"/>
              <a:gd name="connsiteY1896" fmla="*/ 2659833 h 10287000"/>
              <a:gd name="connsiteX1897" fmla="*/ 6135717 w 7807923"/>
              <a:gd name="connsiteY1897" fmla="*/ 2631050 h 10287000"/>
              <a:gd name="connsiteX1898" fmla="*/ 7627375 w 7807923"/>
              <a:gd name="connsiteY1898" fmla="*/ 2630247 h 10287000"/>
              <a:gd name="connsiteX1899" fmla="*/ 7661773 w 7807923"/>
              <a:gd name="connsiteY1899" fmla="*/ 2638351 h 10287000"/>
              <a:gd name="connsiteX1900" fmla="*/ 7625481 w 7807923"/>
              <a:gd name="connsiteY1900" fmla="*/ 2656485 h 10287000"/>
              <a:gd name="connsiteX1901" fmla="*/ 7627375 w 7807923"/>
              <a:gd name="connsiteY1901" fmla="*/ 2630247 h 10287000"/>
              <a:gd name="connsiteX1902" fmla="*/ 7175831 w 7807923"/>
              <a:gd name="connsiteY1902" fmla="*/ 2629270 h 10287000"/>
              <a:gd name="connsiteX1903" fmla="*/ 7190617 w 7807923"/>
              <a:gd name="connsiteY1903" fmla="*/ 2644760 h 10287000"/>
              <a:gd name="connsiteX1904" fmla="*/ 7178109 w 7807923"/>
              <a:gd name="connsiteY1904" fmla="*/ 2641816 h 10287000"/>
              <a:gd name="connsiteX1905" fmla="*/ 7175831 w 7807923"/>
              <a:gd name="connsiteY1905" fmla="*/ 2629270 h 10287000"/>
              <a:gd name="connsiteX1906" fmla="*/ 7719593 w 7807923"/>
              <a:gd name="connsiteY1906" fmla="*/ 2626713 h 10287000"/>
              <a:gd name="connsiteX1907" fmla="*/ 7719459 w 7807923"/>
              <a:gd name="connsiteY1907" fmla="*/ 2646941 h 10287000"/>
              <a:gd name="connsiteX1908" fmla="*/ 7715871 w 7807923"/>
              <a:gd name="connsiteY1908" fmla="*/ 2628086 h 10287000"/>
              <a:gd name="connsiteX1909" fmla="*/ 6841471 w 7807923"/>
              <a:gd name="connsiteY1909" fmla="*/ 2623565 h 10287000"/>
              <a:gd name="connsiteX1910" fmla="*/ 6853003 w 7807923"/>
              <a:gd name="connsiteY1910" fmla="*/ 2626285 h 10287000"/>
              <a:gd name="connsiteX1911" fmla="*/ 6873961 w 7807923"/>
              <a:gd name="connsiteY1911" fmla="*/ 2661005 h 10287000"/>
              <a:gd name="connsiteX1912" fmla="*/ 6885495 w 7807923"/>
              <a:gd name="connsiteY1912" fmla="*/ 2663722 h 10287000"/>
              <a:gd name="connsiteX1913" fmla="*/ 6913765 w 7807923"/>
              <a:gd name="connsiteY1913" fmla="*/ 2759732 h 10287000"/>
              <a:gd name="connsiteX1914" fmla="*/ 6879157 w 7807923"/>
              <a:gd name="connsiteY1914" fmla="*/ 2751581 h 10287000"/>
              <a:gd name="connsiteX1915" fmla="*/ 6862427 w 7807923"/>
              <a:gd name="connsiteY1915" fmla="*/ 2658285 h 10287000"/>
              <a:gd name="connsiteX1916" fmla="*/ 6851155 w 7807923"/>
              <a:gd name="connsiteY1916" fmla="*/ 2651909 h 10287000"/>
              <a:gd name="connsiteX1917" fmla="*/ 6850621 w 7807923"/>
              <a:gd name="connsiteY1917" fmla="*/ 2650342 h 10287000"/>
              <a:gd name="connsiteX1918" fmla="*/ 6850989 w 7807923"/>
              <a:gd name="connsiteY1918" fmla="*/ 2650132 h 10287000"/>
              <a:gd name="connsiteX1919" fmla="*/ 6850509 w 7807923"/>
              <a:gd name="connsiteY1919" fmla="*/ 2650019 h 10287000"/>
              <a:gd name="connsiteX1920" fmla="*/ 6089855 w 7807923"/>
              <a:gd name="connsiteY1920" fmla="*/ 2620246 h 10287000"/>
              <a:gd name="connsiteX1921" fmla="*/ 6101321 w 7807923"/>
              <a:gd name="connsiteY1921" fmla="*/ 2622949 h 10287000"/>
              <a:gd name="connsiteX1922" fmla="*/ 6112785 w 7807923"/>
              <a:gd name="connsiteY1922" fmla="*/ 2625645 h 10287000"/>
              <a:gd name="connsiteX1923" fmla="*/ 6121983 w 7807923"/>
              <a:gd name="connsiteY1923" fmla="*/ 2659833 h 10287000"/>
              <a:gd name="connsiteX1924" fmla="*/ 6099051 w 7807923"/>
              <a:gd name="connsiteY1924" fmla="*/ 2654431 h 10287000"/>
              <a:gd name="connsiteX1925" fmla="*/ 6089855 w 7807923"/>
              <a:gd name="connsiteY1925" fmla="*/ 2620246 h 10287000"/>
              <a:gd name="connsiteX1926" fmla="*/ 7719639 w 7807923"/>
              <a:gd name="connsiteY1926" fmla="*/ 2619967 h 10287000"/>
              <a:gd name="connsiteX1927" fmla="*/ 7730757 w 7807923"/>
              <a:gd name="connsiteY1927" fmla="*/ 2622588 h 10287000"/>
              <a:gd name="connsiteX1928" fmla="*/ 7719593 w 7807923"/>
              <a:gd name="connsiteY1928" fmla="*/ 2626713 h 10287000"/>
              <a:gd name="connsiteX1929" fmla="*/ 6194321 w 7807923"/>
              <a:gd name="connsiteY1929" fmla="*/ 2618178 h 10287000"/>
              <a:gd name="connsiteX1930" fmla="*/ 6201832 w 7807923"/>
              <a:gd name="connsiteY1930" fmla="*/ 2678644 h 10287000"/>
              <a:gd name="connsiteX1931" fmla="*/ 6190157 w 7807923"/>
              <a:gd name="connsiteY1931" fmla="*/ 2675896 h 10287000"/>
              <a:gd name="connsiteX1932" fmla="*/ 6194321 w 7807923"/>
              <a:gd name="connsiteY1932" fmla="*/ 2618178 h 10287000"/>
              <a:gd name="connsiteX1933" fmla="*/ 7425999 w 7807923"/>
              <a:gd name="connsiteY1933" fmla="*/ 2614830 h 10287000"/>
              <a:gd name="connsiteX1934" fmla="*/ 7449505 w 7807923"/>
              <a:gd name="connsiteY1934" fmla="*/ 2641714 h 10287000"/>
              <a:gd name="connsiteX1935" fmla="*/ 7424485 w 7807923"/>
              <a:gd name="connsiteY1935" fmla="*/ 2635818 h 10287000"/>
              <a:gd name="connsiteX1936" fmla="*/ 7425999 w 7807923"/>
              <a:gd name="connsiteY1936" fmla="*/ 2614830 h 10287000"/>
              <a:gd name="connsiteX1937" fmla="*/ 6913969 w 7807923"/>
              <a:gd name="connsiteY1937" fmla="*/ 2614583 h 10287000"/>
              <a:gd name="connsiteX1938" fmla="*/ 6935861 w 7807923"/>
              <a:gd name="connsiteY1938" fmla="*/ 2616014 h 10287000"/>
              <a:gd name="connsiteX1939" fmla="*/ 6933751 w 7807923"/>
              <a:gd name="connsiteY1939" fmla="*/ 2645306 h 10287000"/>
              <a:gd name="connsiteX1940" fmla="*/ 6899145 w 7807923"/>
              <a:gd name="connsiteY1940" fmla="*/ 2637153 h 10287000"/>
              <a:gd name="connsiteX1941" fmla="*/ 6913969 w 7807923"/>
              <a:gd name="connsiteY1941" fmla="*/ 2614583 h 10287000"/>
              <a:gd name="connsiteX1942" fmla="*/ 6287529 w 7807923"/>
              <a:gd name="connsiteY1942" fmla="*/ 2613455 h 10287000"/>
              <a:gd name="connsiteX1943" fmla="*/ 6308191 w 7807923"/>
              <a:gd name="connsiteY1943" fmla="*/ 2650342 h 10287000"/>
              <a:gd name="connsiteX1944" fmla="*/ 6296724 w 7807923"/>
              <a:gd name="connsiteY1944" fmla="*/ 2647639 h 10287000"/>
              <a:gd name="connsiteX1945" fmla="*/ 6285258 w 7807923"/>
              <a:gd name="connsiteY1945" fmla="*/ 2644937 h 10287000"/>
              <a:gd name="connsiteX1946" fmla="*/ 6273792 w 7807923"/>
              <a:gd name="connsiteY1946" fmla="*/ 2642238 h 10287000"/>
              <a:gd name="connsiteX1947" fmla="*/ 6262325 w 7807923"/>
              <a:gd name="connsiteY1947" fmla="*/ 2639538 h 10287000"/>
              <a:gd name="connsiteX1948" fmla="*/ 6287529 w 7807923"/>
              <a:gd name="connsiteY1948" fmla="*/ 2613455 h 10287000"/>
              <a:gd name="connsiteX1949" fmla="*/ 7332697 w 7807923"/>
              <a:gd name="connsiteY1949" fmla="*/ 2609522 h 10287000"/>
              <a:gd name="connsiteX1950" fmla="*/ 7344885 w 7807923"/>
              <a:gd name="connsiteY1950" fmla="*/ 2622405 h 10287000"/>
              <a:gd name="connsiteX1951" fmla="*/ 7310485 w 7807923"/>
              <a:gd name="connsiteY1951" fmla="*/ 2614304 h 10287000"/>
              <a:gd name="connsiteX1952" fmla="*/ 7332697 w 7807923"/>
              <a:gd name="connsiteY1952" fmla="*/ 2609522 h 10287000"/>
              <a:gd name="connsiteX1953" fmla="*/ 7359285 w 7807923"/>
              <a:gd name="connsiteY1953" fmla="*/ 2599117 h 10287000"/>
              <a:gd name="connsiteX1954" fmla="*/ 7368197 w 7807923"/>
              <a:gd name="connsiteY1954" fmla="*/ 2622559 h 10287000"/>
              <a:gd name="connsiteX1955" fmla="*/ 7357771 w 7807923"/>
              <a:gd name="connsiteY1955" fmla="*/ 2620104 h 10287000"/>
              <a:gd name="connsiteX1956" fmla="*/ 7359285 w 7807923"/>
              <a:gd name="connsiteY1956" fmla="*/ 2599117 h 10287000"/>
              <a:gd name="connsiteX1957" fmla="*/ 5844505 w 7807923"/>
              <a:gd name="connsiteY1957" fmla="*/ 2596600 h 10287000"/>
              <a:gd name="connsiteX1958" fmla="*/ 5898581 w 7807923"/>
              <a:gd name="connsiteY1958" fmla="*/ 2664839 h 10287000"/>
              <a:gd name="connsiteX1959" fmla="*/ 5850203 w 7807923"/>
              <a:gd name="connsiteY1959" fmla="*/ 2681190 h 10287000"/>
              <a:gd name="connsiteX1960" fmla="*/ 5794157 w 7807923"/>
              <a:gd name="connsiteY1960" fmla="*/ 2640242 h 10287000"/>
              <a:gd name="connsiteX1961" fmla="*/ 5850000 w 7807923"/>
              <a:gd name="connsiteY1961" fmla="*/ 2653396 h 10287000"/>
              <a:gd name="connsiteX1962" fmla="*/ 5843477 w 7807923"/>
              <a:gd name="connsiteY1962" fmla="*/ 2626242 h 10287000"/>
              <a:gd name="connsiteX1963" fmla="*/ 5850845 w 7807923"/>
              <a:gd name="connsiteY1963" fmla="*/ 2615970 h 10287000"/>
              <a:gd name="connsiteX1964" fmla="*/ 5864324 w 7807923"/>
              <a:gd name="connsiteY1964" fmla="*/ 2631152 h 10287000"/>
              <a:gd name="connsiteX1965" fmla="*/ 5854167 w 7807923"/>
              <a:gd name="connsiteY1965" fmla="*/ 2654379 h 10287000"/>
              <a:gd name="connsiteX1966" fmla="*/ 5886977 w 7807923"/>
              <a:gd name="connsiteY1966" fmla="*/ 2662108 h 10287000"/>
              <a:gd name="connsiteX1967" fmla="*/ 5844505 w 7807923"/>
              <a:gd name="connsiteY1967" fmla="*/ 2596600 h 10287000"/>
              <a:gd name="connsiteX1968" fmla="*/ 5615705 w 7807923"/>
              <a:gd name="connsiteY1968" fmla="*/ 2592595 h 10287000"/>
              <a:gd name="connsiteX1969" fmla="*/ 5616328 w 7807923"/>
              <a:gd name="connsiteY1969" fmla="*/ 2600746 h 10287000"/>
              <a:gd name="connsiteX1970" fmla="*/ 5611874 w 7807923"/>
              <a:gd name="connsiteY1970" fmla="*/ 2603695 h 10287000"/>
              <a:gd name="connsiteX1971" fmla="*/ 6196403 w 7807923"/>
              <a:gd name="connsiteY1971" fmla="*/ 2589317 h 10287000"/>
              <a:gd name="connsiteX1972" fmla="*/ 6208078 w 7807923"/>
              <a:gd name="connsiteY1972" fmla="*/ 2592068 h 10287000"/>
              <a:gd name="connsiteX1973" fmla="*/ 6219751 w 7807923"/>
              <a:gd name="connsiteY1973" fmla="*/ 2594817 h 10287000"/>
              <a:gd name="connsiteX1974" fmla="*/ 6217672 w 7807923"/>
              <a:gd name="connsiteY1974" fmla="*/ 2623679 h 10287000"/>
              <a:gd name="connsiteX1975" fmla="*/ 6227264 w 7807923"/>
              <a:gd name="connsiteY1975" fmla="*/ 2655287 h 10287000"/>
              <a:gd name="connsiteX1976" fmla="*/ 6215589 w 7807923"/>
              <a:gd name="connsiteY1976" fmla="*/ 2652535 h 10287000"/>
              <a:gd name="connsiteX1977" fmla="*/ 6203915 w 7807923"/>
              <a:gd name="connsiteY1977" fmla="*/ 2649783 h 10287000"/>
              <a:gd name="connsiteX1978" fmla="*/ 6205994 w 7807923"/>
              <a:gd name="connsiteY1978" fmla="*/ 2620930 h 10287000"/>
              <a:gd name="connsiteX1979" fmla="*/ 6194321 w 7807923"/>
              <a:gd name="connsiteY1979" fmla="*/ 2618178 h 10287000"/>
              <a:gd name="connsiteX1980" fmla="*/ 6196403 w 7807923"/>
              <a:gd name="connsiteY1980" fmla="*/ 2589317 h 10287000"/>
              <a:gd name="connsiteX1981" fmla="*/ 7275893 w 7807923"/>
              <a:gd name="connsiteY1981" fmla="*/ 2579470 h 10287000"/>
              <a:gd name="connsiteX1982" fmla="*/ 7288403 w 7807923"/>
              <a:gd name="connsiteY1982" fmla="*/ 2582417 h 10287000"/>
              <a:gd name="connsiteX1983" fmla="*/ 7299017 w 7807923"/>
              <a:gd name="connsiteY1983" fmla="*/ 2611598 h 10287000"/>
              <a:gd name="connsiteX1984" fmla="*/ 7284617 w 7807923"/>
              <a:gd name="connsiteY1984" fmla="*/ 2634890 h 10287000"/>
              <a:gd name="connsiteX1985" fmla="*/ 7286509 w 7807923"/>
              <a:gd name="connsiteY1985" fmla="*/ 2608655 h 10287000"/>
              <a:gd name="connsiteX1986" fmla="*/ 7274001 w 7807923"/>
              <a:gd name="connsiteY1986" fmla="*/ 2605708 h 10287000"/>
              <a:gd name="connsiteX1987" fmla="*/ 7275893 w 7807923"/>
              <a:gd name="connsiteY1987" fmla="*/ 2579470 h 10287000"/>
              <a:gd name="connsiteX1988" fmla="*/ 7030079 w 7807923"/>
              <a:gd name="connsiteY1988" fmla="*/ 2577600 h 10287000"/>
              <a:gd name="connsiteX1989" fmla="*/ 7040505 w 7807923"/>
              <a:gd name="connsiteY1989" fmla="*/ 2609405 h 10287000"/>
              <a:gd name="connsiteX1990" fmla="*/ 7027997 w 7807923"/>
              <a:gd name="connsiteY1990" fmla="*/ 2606459 h 10287000"/>
              <a:gd name="connsiteX1991" fmla="*/ 7030079 w 7807923"/>
              <a:gd name="connsiteY1991" fmla="*/ 2577600 h 10287000"/>
              <a:gd name="connsiteX1992" fmla="*/ 5823268 w 7807923"/>
              <a:gd name="connsiteY1992" fmla="*/ 2563853 h 10287000"/>
              <a:gd name="connsiteX1993" fmla="*/ 5834869 w 7807923"/>
              <a:gd name="connsiteY1993" fmla="*/ 2566587 h 10287000"/>
              <a:gd name="connsiteX1994" fmla="*/ 5844505 w 7807923"/>
              <a:gd name="connsiteY1994" fmla="*/ 2596600 h 10287000"/>
              <a:gd name="connsiteX1995" fmla="*/ 5823268 w 7807923"/>
              <a:gd name="connsiteY1995" fmla="*/ 2563853 h 10287000"/>
              <a:gd name="connsiteX1996" fmla="*/ 6971897 w 7807923"/>
              <a:gd name="connsiteY1996" fmla="*/ 2561214 h 10287000"/>
              <a:gd name="connsiteX1997" fmla="*/ 6984405 w 7807923"/>
              <a:gd name="connsiteY1997" fmla="*/ 2564164 h 10287000"/>
              <a:gd name="connsiteX1998" fmla="*/ 6982133 w 7807923"/>
              <a:gd name="connsiteY1998" fmla="*/ 2595646 h 10287000"/>
              <a:gd name="connsiteX1999" fmla="*/ 6969625 w 7807923"/>
              <a:gd name="connsiteY1999" fmla="*/ 2592702 h 10287000"/>
              <a:gd name="connsiteX2000" fmla="*/ 6971897 w 7807923"/>
              <a:gd name="connsiteY2000" fmla="*/ 2561214 h 10287000"/>
              <a:gd name="connsiteX2001" fmla="*/ 7090913 w 7807923"/>
              <a:gd name="connsiteY2001" fmla="*/ 2557240 h 10287000"/>
              <a:gd name="connsiteX2002" fmla="*/ 7103423 w 7807923"/>
              <a:gd name="connsiteY2002" fmla="*/ 2560185 h 10287000"/>
              <a:gd name="connsiteX2003" fmla="*/ 7101153 w 7807923"/>
              <a:gd name="connsiteY2003" fmla="*/ 2591673 h 10287000"/>
              <a:gd name="connsiteX2004" fmla="*/ 7088641 w 7807923"/>
              <a:gd name="connsiteY2004" fmla="*/ 2588723 h 10287000"/>
              <a:gd name="connsiteX2005" fmla="*/ 7090913 w 7807923"/>
              <a:gd name="connsiteY2005" fmla="*/ 2557240 h 10287000"/>
              <a:gd name="connsiteX2006" fmla="*/ 6175133 w 7807923"/>
              <a:gd name="connsiteY2006" fmla="*/ 2554955 h 10287000"/>
              <a:gd name="connsiteX2007" fmla="*/ 6186809 w 7807923"/>
              <a:gd name="connsiteY2007" fmla="*/ 2557706 h 10287000"/>
              <a:gd name="connsiteX2008" fmla="*/ 6196403 w 7807923"/>
              <a:gd name="connsiteY2008" fmla="*/ 2589317 h 10287000"/>
              <a:gd name="connsiteX2009" fmla="*/ 6173052 w 7807923"/>
              <a:gd name="connsiteY2009" fmla="*/ 2583819 h 10287000"/>
              <a:gd name="connsiteX2010" fmla="*/ 6175133 w 7807923"/>
              <a:gd name="connsiteY2010" fmla="*/ 2554955 h 10287000"/>
              <a:gd name="connsiteX2011" fmla="*/ 5132836 w 7807923"/>
              <a:gd name="connsiteY2011" fmla="*/ 2552217 h 10287000"/>
              <a:gd name="connsiteX2012" fmla="*/ 5144033 w 7807923"/>
              <a:gd name="connsiteY2012" fmla="*/ 2578874 h 10287000"/>
              <a:gd name="connsiteX2013" fmla="*/ 5109631 w 7807923"/>
              <a:gd name="connsiteY2013" fmla="*/ 2570767 h 10287000"/>
              <a:gd name="connsiteX2014" fmla="*/ 5132836 w 7807923"/>
              <a:gd name="connsiteY2014" fmla="*/ 2552217 h 10287000"/>
              <a:gd name="connsiteX2015" fmla="*/ 5884276 w 7807923"/>
              <a:gd name="connsiteY2015" fmla="*/ 2550472 h 10287000"/>
              <a:gd name="connsiteX2016" fmla="*/ 5893883 w 7807923"/>
              <a:gd name="connsiteY2016" fmla="*/ 2574080 h 10287000"/>
              <a:gd name="connsiteX2017" fmla="*/ 5871643 w 7807923"/>
              <a:gd name="connsiteY2017" fmla="*/ 2568841 h 10287000"/>
              <a:gd name="connsiteX2018" fmla="*/ 5884276 w 7807923"/>
              <a:gd name="connsiteY2018" fmla="*/ 2550472 h 10287000"/>
              <a:gd name="connsiteX2019" fmla="*/ 7019653 w 7807923"/>
              <a:gd name="connsiteY2019" fmla="*/ 2545791 h 10287000"/>
              <a:gd name="connsiteX2020" fmla="*/ 7032161 w 7807923"/>
              <a:gd name="connsiteY2020" fmla="*/ 2548738 h 10287000"/>
              <a:gd name="connsiteX2021" fmla="*/ 7030079 w 7807923"/>
              <a:gd name="connsiteY2021" fmla="*/ 2577600 h 10287000"/>
              <a:gd name="connsiteX2022" fmla="*/ 7017569 w 7807923"/>
              <a:gd name="connsiteY2022" fmla="*/ 2574650 h 10287000"/>
              <a:gd name="connsiteX2023" fmla="*/ 7019653 w 7807923"/>
              <a:gd name="connsiteY2023" fmla="*/ 2545791 h 10287000"/>
              <a:gd name="connsiteX2024" fmla="*/ 6108419 w 7807923"/>
              <a:gd name="connsiteY2024" fmla="*/ 2540233 h 10287000"/>
              <a:gd name="connsiteX2025" fmla="*/ 6119957 w 7807923"/>
              <a:gd name="connsiteY2025" fmla="*/ 2542953 h 10287000"/>
              <a:gd name="connsiteX2026" fmla="*/ 6131491 w 7807923"/>
              <a:gd name="connsiteY2026" fmla="*/ 2545669 h 10287000"/>
              <a:gd name="connsiteX2027" fmla="*/ 6140916 w 7807923"/>
              <a:gd name="connsiteY2027" fmla="*/ 2577670 h 10287000"/>
              <a:gd name="connsiteX2028" fmla="*/ 6161872 w 7807923"/>
              <a:gd name="connsiteY2028" fmla="*/ 2612390 h 10287000"/>
              <a:gd name="connsiteX2029" fmla="*/ 6125155 w 7807923"/>
              <a:gd name="connsiteY2029" fmla="*/ 2633528 h 10287000"/>
              <a:gd name="connsiteX2030" fmla="*/ 6129379 w 7807923"/>
              <a:gd name="connsiteY2030" fmla="*/ 2574955 h 10287000"/>
              <a:gd name="connsiteX2031" fmla="*/ 6117843 w 7807923"/>
              <a:gd name="connsiteY2031" fmla="*/ 2572236 h 10287000"/>
              <a:gd name="connsiteX2032" fmla="*/ 6108419 w 7807923"/>
              <a:gd name="connsiteY2032" fmla="*/ 2540233 h 10287000"/>
              <a:gd name="connsiteX2033" fmla="*/ 6913221 w 7807923"/>
              <a:gd name="connsiteY2033" fmla="*/ 2538554 h 10287000"/>
              <a:gd name="connsiteX2034" fmla="*/ 6917807 w 7807923"/>
              <a:gd name="connsiteY2034" fmla="*/ 2541033 h 10287000"/>
              <a:gd name="connsiteX2035" fmla="*/ 6928553 w 7807923"/>
              <a:gd name="connsiteY2035" fmla="*/ 2554730 h 10287000"/>
              <a:gd name="connsiteX2036" fmla="*/ 6926441 w 7807923"/>
              <a:gd name="connsiteY2036" fmla="*/ 2584016 h 10287000"/>
              <a:gd name="connsiteX2037" fmla="*/ 6937971 w 7807923"/>
              <a:gd name="connsiteY2037" fmla="*/ 2586731 h 10287000"/>
              <a:gd name="connsiteX2038" fmla="*/ 6949509 w 7807923"/>
              <a:gd name="connsiteY2038" fmla="*/ 2589448 h 10287000"/>
              <a:gd name="connsiteX2039" fmla="*/ 6958931 w 7807923"/>
              <a:gd name="connsiteY2039" fmla="*/ 2621451 h 10287000"/>
              <a:gd name="connsiteX2040" fmla="*/ 6947397 w 7807923"/>
              <a:gd name="connsiteY2040" fmla="*/ 2618734 h 10287000"/>
              <a:gd name="connsiteX2041" fmla="*/ 6935861 w 7807923"/>
              <a:gd name="connsiteY2041" fmla="*/ 2616014 h 10287000"/>
              <a:gd name="connsiteX2042" fmla="*/ 6924325 w 7807923"/>
              <a:gd name="connsiteY2042" fmla="*/ 2613297 h 10287000"/>
              <a:gd name="connsiteX2043" fmla="*/ 6901257 w 7807923"/>
              <a:gd name="connsiteY2043" fmla="*/ 2607861 h 10287000"/>
              <a:gd name="connsiteX2044" fmla="*/ 6899145 w 7807923"/>
              <a:gd name="connsiteY2044" fmla="*/ 2637153 h 10287000"/>
              <a:gd name="connsiteX2045" fmla="*/ 6864539 w 7807923"/>
              <a:gd name="connsiteY2045" fmla="*/ 2629002 h 10287000"/>
              <a:gd name="connsiteX2046" fmla="*/ 6866653 w 7807923"/>
              <a:gd name="connsiteY2046" fmla="*/ 2599713 h 10287000"/>
              <a:gd name="connsiteX2047" fmla="*/ 6878185 w 7807923"/>
              <a:gd name="connsiteY2047" fmla="*/ 2602427 h 10287000"/>
              <a:gd name="connsiteX2048" fmla="*/ 6868765 w 7807923"/>
              <a:gd name="connsiteY2048" fmla="*/ 2570427 h 10287000"/>
              <a:gd name="connsiteX2049" fmla="*/ 6882533 w 7807923"/>
              <a:gd name="connsiteY2049" fmla="*/ 2562503 h 10287000"/>
              <a:gd name="connsiteX2050" fmla="*/ 6893563 w 7807923"/>
              <a:gd name="connsiteY2050" fmla="*/ 2571011 h 10287000"/>
              <a:gd name="connsiteX2051" fmla="*/ 6893537 w 7807923"/>
              <a:gd name="connsiteY2051" fmla="*/ 2572541 h 10287000"/>
              <a:gd name="connsiteX2052" fmla="*/ 6903369 w 7807923"/>
              <a:gd name="connsiteY2052" fmla="*/ 2578580 h 10287000"/>
              <a:gd name="connsiteX2053" fmla="*/ 6893563 w 7807923"/>
              <a:gd name="connsiteY2053" fmla="*/ 2571011 h 10287000"/>
              <a:gd name="connsiteX2054" fmla="*/ 6893945 w 7807923"/>
              <a:gd name="connsiteY2054" fmla="*/ 2546580 h 10287000"/>
              <a:gd name="connsiteX2055" fmla="*/ 6905481 w 7807923"/>
              <a:gd name="connsiteY2055" fmla="*/ 2549294 h 10287000"/>
              <a:gd name="connsiteX2056" fmla="*/ 6913221 w 7807923"/>
              <a:gd name="connsiteY2056" fmla="*/ 2538554 h 10287000"/>
              <a:gd name="connsiteX2057" fmla="*/ 6986673 w 7807923"/>
              <a:gd name="connsiteY2057" fmla="*/ 2532684 h 10287000"/>
              <a:gd name="connsiteX2058" fmla="*/ 6999181 w 7807923"/>
              <a:gd name="connsiteY2058" fmla="*/ 2535631 h 10287000"/>
              <a:gd name="connsiteX2059" fmla="*/ 7009423 w 7807923"/>
              <a:gd name="connsiteY2059" fmla="*/ 2570054 h 10287000"/>
              <a:gd name="connsiteX2060" fmla="*/ 6996913 w 7807923"/>
              <a:gd name="connsiteY2060" fmla="*/ 2567111 h 10287000"/>
              <a:gd name="connsiteX2061" fmla="*/ 6986673 w 7807923"/>
              <a:gd name="connsiteY2061" fmla="*/ 2532684 h 10287000"/>
              <a:gd name="connsiteX2062" fmla="*/ 6940809 w 7807923"/>
              <a:gd name="connsiteY2062" fmla="*/ 2521878 h 10287000"/>
              <a:gd name="connsiteX2063" fmla="*/ 6951047 w 7807923"/>
              <a:gd name="connsiteY2063" fmla="*/ 2556304 h 10287000"/>
              <a:gd name="connsiteX2064" fmla="*/ 6940809 w 7807923"/>
              <a:gd name="connsiteY2064" fmla="*/ 2521878 h 10287000"/>
              <a:gd name="connsiteX2065" fmla="*/ 5177984 w 7807923"/>
              <a:gd name="connsiteY2065" fmla="*/ 2516912 h 10287000"/>
              <a:gd name="connsiteX2066" fmla="*/ 5185907 w 7807923"/>
              <a:gd name="connsiteY2066" fmla="*/ 2520031 h 10287000"/>
              <a:gd name="connsiteX2067" fmla="*/ 5193018 w 7807923"/>
              <a:gd name="connsiteY2067" fmla="*/ 2531710 h 10287000"/>
              <a:gd name="connsiteX2068" fmla="*/ 5168000 w 7807923"/>
              <a:gd name="connsiteY2068" fmla="*/ 2525813 h 10287000"/>
              <a:gd name="connsiteX2069" fmla="*/ 5177984 w 7807923"/>
              <a:gd name="connsiteY2069" fmla="*/ 2516912 h 10287000"/>
              <a:gd name="connsiteX2070" fmla="*/ 5639533 w 7807923"/>
              <a:gd name="connsiteY2070" fmla="*/ 2514163 h 10287000"/>
              <a:gd name="connsiteX2071" fmla="*/ 5660197 w 7807923"/>
              <a:gd name="connsiteY2071" fmla="*/ 2551054 h 10287000"/>
              <a:gd name="connsiteX2072" fmla="*/ 5638653 w 7807923"/>
              <a:gd name="connsiteY2072" fmla="*/ 2545978 h 10287000"/>
              <a:gd name="connsiteX2073" fmla="*/ 5636382 w 7807923"/>
              <a:gd name="connsiteY2073" fmla="*/ 2577457 h 10287000"/>
              <a:gd name="connsiteX2074" fmla="*/ 5616341 w 7807923"/>
              <a:gd name="connsiteY2074" fmla="*/ 2590742 h 10287000"/>
              <a:gd name="connsiteX2075" fmla="*/ 5615705 w 7807923"/>
              <a:gd name="connsiteY2075" fmla="*/ 2592595 h 10287000"/>
              <a:gd name="connsiteX2076" fmla="*/ 5614145 w 7807923"/>
              <a:gd name="connsiteY2076" fmla="*/ 2572215 h 10287000"/>
              <a:gd name="connsiteX2077" fmla="*/ 5625263 w 7807923"/>
              <a:gd name="connsiteY2077" fmla="*/ 2574836 h 10287000"/>
              <a:gd name="connsiteX2078" fmla="*/ 5627250 w 7807923"/>
              <a:gd name="connsiteY2078" fmla="*/ 2547287 h 10287000"/>
              <a:gd name="connsiteX2079" fmla="*/ 5627533 w 7807923"/>
              <a:gd name="connsiteY2079" fmla="*/ 2543351 h 10287000"/>
              <a:gd name="connsiteX2080" fmla="*/ 5637261 w 7807923"/>
              <a:gd name="connsiteY2080" fmla="*/ 2545643 h 10287000"/>
              <a:gd name="connsiteX2081" fmla="*/ 5709211 w 7807923"/>
              <a:gd name="connsiteY2081" fmla="*/ 2509233 h 10287000"/>
              <a:gd name="connsiteX2082" fmla="*/ 5720814 w 7807923"/>
              <a:gd name="connsiteY2082" fmla="*/ 2511964 h 10287000"/>
              <a:gd name="connsiteX2083" fmla="*/ 5732415 w 7807923"/>
              <a:gd name="connsiteY2083" fmla="*/ 2514699 h 10287000"/>
              <a:gd name="connsiteX2084" fmla="*/ 5730449 w 7807923"/>
              <a:gd name="connsiteY2084" fmla="*/ 2541989 h 10287000"/>
              <a:gd name="connsiteX2085" fmla="*/ 5740082 w 7807923"/>
              <a:gd name="connsiteY2085" fmla="*/ 2572003 h 10287000"/>
              <a:gd name="connsiteX2086" fmla="*/ 5728479 w 7807923"/>
              <a:gd name="connsiteY2086" fmla="*/ 2569266 h 10287000"/>
              <a:gd name="connsiteX2087" fmla="*/ 5716879 w 7807923"/>
              <a:gd name="connsiteY2087" fmla="*/ 2566538 h 10287000"/>
              <a:gd name="connsiteX2088" fmla="*/ 5703309 w 7807923"/>
              <a:gd name="connsiteY2088" fmla="*/ 2591091 h 10287000"/>
              <a:gd name="connsiteX2089" fmla="*/ 5714910 w 7807923"/>
              <a:gd name="connsiteY2089" fmla="*/ 2593823 h 10287000"/>
              <a:gd name="connsiteX2090" fmla="*/ 5724545 w 7807923"/>
              <a:gd name="connsiteY2090" fmla="*/ 2623844 h 10287000"/>
              <a:gd name="connsiteX2091" fmla="*/ 5712943 w 7807923"/>
              <a:gd name="connsiteY2091" fmla="*/ 2621110 h 10287000"/>
              <a:gd name="connsiteX2092" fmla="*/ 5691705 w 7807923"/>
              <a:gd name="connsiteY2092" fmla="*/ 2588356 h 10287000"/>
              <a:gd name="connsiteX2093" fmla="*/ 5705277 w 7807923"/>
              <a:gd name="connsiteY2093" fmla="*/ 2563800 h 10287000"/>
              <a:gd name="connsiteX2094" fmla="*/ 5707243 w 7807923"/>
              <a:gd name="connsiteY2094" fmla="*/ 2536521 h 10287000"/>
              <a:gd name="connsiteX2095" fmla="*/ 5718847 w 7807923"/>
              <a:gd name="connsiteY2095" fmla="*/ 2539253 h 10287000"/>
              <a:gd name="connsiteX2096" fmla="*/ 5709211 w 7807923"/>
              <a:gd name="connsiteY2096" fmla="*/ 2509233 h 10287000"/>
              <a:gd name="connsiteX2097" fmla="*/ 6238051 w 7807923"/>
              <a:gd name="connsiteY2097" fmla="*/ 2505742 h 10287000"/>
              <a:gd name="connsiteX2098" fmla="*/ 6263069 w 7807923"/>
              <a:gd name="connsiteY2098" fmla="*/ 2511636 h 10287000"/>
              <a:gd name="connsiteX2099" fmla="*/ 6248286 w 7807923"/>
              <a:gd name="connsiteY2099" fmla="*/ 2540174 h 10287000"/>
              <a:gd name="connsiteX2100" fmla="*/ 6238051 w 7807923"/>
              <a:gd name="connsiteY2100" fmla="*/ 2505742 h 10287000"/>
              <a:gd name="connsiteX2101" fmla="*/ 6838385 w 7807923"/>
              <a:gd name="connsiteY2101" fmla="*/ 2503706 h 10287000"/>
              <a:gd name="connsiteX2102" fmla="*/ 6849921 w 7807923"/>
              <a:gd name="connsiteY2102" fmla="*/ 2506423 h 10287000"/>
              <a:gd name="connsiteX2103" fmla="*/ 6847805 w 7807923"/>
              <a:gd name="connsiteY2103" fmla="*/ 2535709 h 10287000"/>
              <a:gd name="connsiteX2104" fmla="*/ 6857229 w 7807923"/>
              <a:gd name="connsiteY2104" fmla="*/ 2567709 h 10287000"/>
              <a:gd name="connsiteX2105" fmla="*/ 6845695 w 7807923"/>
              <a:gd name="connsiteY2105" fmla="*/ 2564993 h 10287000"/>
              <a:gd name="connsiteX2106" fmla="*/ 6834161 w 7807923"/>
              <a:gd name="connsiteY2106" fmla="*/ 2562276 h 10287000"/>
              <a:gd name="connsiteX2107" fmla="*/ 6811087 w 7807923"/>
              <a:gd name="connsiteY2107" fmla="*/ 2556842 h 10287000"/>
              <a:gd name="connsiteX2108" fmla="*/ 6776483 w 7807923"/>
              <a:gd name="connsiteY2108" fmla="*/ 2548689 h 10287000"/>
              <a:gd name="connsiteX2109" fmla="*/ 6767059 w 7807923"/>
              <a:gd name="connsiteY2109" fmla="*/ 2516688 h 10287000"/>
              <a:gd name="connsiteX2110" fmla="*/ 6778595 w 7807923"/>
              <a:gd name="connsiteY2110" fmla="*/ 2519402 h 10287000"/>
              <a:gd name="connsiteX2111" fmla="*/ 6836273 w 7807923"/>
              <a:gd name="connsiteY2111" fmla="*/ 2532992 h 10287000"/>
              <a:gd name="connsiteX2112" fmla="*/ 6838385 w 7807923"/>
              <a:gd name="connsiteY2112" fmla="*/ 2503706 h 10287000"/>
              <a:gd name="connsiteX2113" fmla="*/ 7045445 w 7807923"/>
              <a:gd name="connsiteY2113" fmla="*/ 2496841 h 10287000"/>
              <a:gd name="connsiteX2114" fmla="*/ 7073851 w 7807923"/>
              <a:gd name="connsiteY2114" fmla="*/ 2499860 h 10287000"/>
              <a:gd name="connsiteX2115" fmla="*/ 7046751 w 7807923"/>
              <a:gd name="connsiteY2115" fmla="*/ 2522829 h 10287000"/>
              <a:gd name="connsiteX2116" fmla="*/ 7057177 w 7807923"/>
              <a:gd name="connsiteY2116" fmla="*/ 2554631 h 10287000"/>
              <a:gd name="connsiteX2117" fmla="*/ 7034245 w 7807923"/>
              <a:gd name="connsiteY2117" fmla="*/ 2519882 h 10287000"/>
              <a:gd name="connsiteX2118" fmla="*/ 7045445 w 7807923"/>
              <a:gd name="connsiteY2118" fmla="*/ 2496841 h 10287000"/>
              <a:gd name="connsiteX2119" fmla="*/ 5288912 w 7807923"/>
              <a:gd name="connsiteY2119" fmla="*/ 2495602 h 10287000"/>
              <a:gd name="connsiteX2120" fmla="*/ 5300381 w 7807923"/>
              <a:gd name="connsiteY2120" fmla="*/ 2498305 h 10287000"/>
              <a:gd name="connsiteX2121" fmla="*/ 5323313 w 7807923"/>
              <a:gd name="connsiteY2121" fmla="*/ 2503706 h 10287000"/>
              <a:gd name="connsiteX2122" fmla="*/ 5309576 w 7807923"/>
              <a:gd name="connsiteY2122" fmla="*/ 2532492 h 10287000"/>
              <a:gd name="connsiteX2123" fmla="*/ 5288912 w 7807923"/>
              <a:gd name="connsiteY2123" fmla="*/ 2495602 h 10287000"/>
              <a:gd name="connsiteX2124" fmla="*/ 7188703 w 7807923"/>
              <a:gd name="connsiteY2124" fmla="*/ 2494898 h 10287000"/>
              <a:gd name="connsiteX2125" fmla="*/ 7186685 w 7807923"/>
              <a:gd name="connsiteY2125" fmla="*/ 2522878 h 10287000"/>
              <a:gd name="connsiteX2126" fmla="*/ 7150711 w 7807923"/>
              <a:gd name="connsiteY2126" fmla="*/ 2542862 h 10287000"/>
              <a:gd name="connsiteX2127" fmla="*/ 7126059 w 7807923"/>
              <a:gd name="connsiteY2127" fmla="*/ 2565516 h 10287000"/>
              <a:gd name="connsiteX2128" fmla="*/ 7118777 w 7807923"/>
              <a:gd name="connsiteY2128" fmla="*/ 2506883 h 10287000"/>
              <a:gd name="connsiteX2129" fmla="*/ 7141413 w 7807923"/>
              <a:gd name="connsiteY2129" fmla="*/ 2512214 h 10287000"/>
              <a:gd name="connsiteX2130" fmla="*/ 7164049 w 7807923"/>
              <a:gd name="connsiteY2130" fmla="*/ 2517546 h 10287000"/>
              <a:gd name="connsiteX2131" fmla="*/ 7188703 w 7807923"/>
              <a:gd name="connsiteY2131" fmla="*/ 2494898 h 10287000"/>
              <a:gd name="connsiteX2132" fmla="*/ 5758680 w 7807923"/>
              <a:gd name="connsiteY2132" fmla="*/ 2488862 h 10287000"/>
              <a:gd name="connsiteX2133" fmla="*/ 5780920 w 7807923"/>
              <a:gd name="connsiteY2133" fmla="*/ 2494104 h 10287000"/>
              <a:gd name="connsiteX2134" fmla="*/ 5767529 w 7807923"/>
              <a:gd name="connsiteY2134" fmla="*/ 2522971 h 10287000"/>
              <a:gd name="connsiteX2135" fmla="*/ 5745291 w 7807923"/>
              <a:gd name="connsiteY2135" fmla="*/ 2517732 h 10287000"/>
              <a:gd name="connsiteX2136" fmla="*/ 5758680 w 7807923"/>
              <a:gd name="connsiteY2136" fmla="*/ 2488862 h 10287000"/>
              <a:gd name="connsiteX2137" fmla="*/ 7236837 w 7807923"/>
              <a:gd name="connsiteY2137" fmla="*/ 2474222 h 10287000"/>
              <a:gd name="connsiteX2138" fmla="*/ 7249347 w 7807923"/>
              <a:gd name="connsiteY2138" fmla="*/ 2477168 h 10287000"/>
              <a:gd name="connsiteX2139" fmla="*/ 7247077 w 7807923"/>
              <a:gd name="connsiteY2139" fmla="*/ 2508654 h 10287000"/>
              <a:gd name="connsiteX2140" fmla="*/ 7234569 w 7807923"/>
              <a:gd name="connsiteY2140" fmla="*/ 2505707 h 10287000"/>
              <a:gd name="connsiteX2141" fmla="*/ 7236837 w 7807923"/>
              <a:gd name="connsiteY2141" fmla="*/ 2474222 h 10287000"/>
              <a:gd name="connsiteX2142" fmla="*/ 6828961 w 7807923"/>
              <a:gd name="connsiteY2142" fmla="*/ 2471706 h 10287000"/>
              <a:gd name="connsiteX2143" fmla="*/ 6840497 w 7807923"/>
              <a:gd name="connsiteY2143" fmla="*/ 2474423 h 10287000"/>
              <a:gd name="connsiteX2144" fmla="*/ 6838385 w 7807923"/>
              <a:gd name="connsiteY2144" fmla="*/ 2503706 h 10287000"/>
              <a:gd name="connsiteX2145" fmla="*/ 6828961 w 7807923"/>
              <a:gd name="connsiteY2145" fmla="*/ 2471706 h 10287000"/>
              <a:gd name="connsiteX2146" fmla="*/ 5479266 w 7807923"/>
              <a:gd name="connsiteY2146" fmla="*/ 2455064 h 10287000"/>
              <a:gd name="connsiteX2147" fmla="*/ 5512207 w 7807923"/>
              <a:gd name="connsiteY2147" fmla="*/ 2492175 h 10287000"/>
              <a:gd name="connsiteX2148" fmla="*/ 5523884 w 7807923"/>
              <a:gd name="connsiteY2148" fmla="*/ 2494927 h 10287000"/>
              <a:gd name="connsiteX2149" fmla="*/ 5545151 w 7807923"/>
              <a:gd name="connsiteY2149" fmla="*/ 2529290 h 10287000"/>
              <a:gd name="connsiteX2150" fmla="*/ 5568502 w 7807923"/>
              <a:gd name="connsiteY2150" fmla="*/ 2534787 h 10287000"/>
              <a:gd name="connsiteX2151" fmla="*/ 5580177 w 7807923"/>
              <a:gd name="connsiteY2151" fmla="*/ 2537539 h 10287000"/>
              <a:gd name="connsiteX2152" fmla="*/ 5578096 w 7807923"/>
              <a:gd name="connsiteY2152" fmla="*/ 2566392 h 10287000"/>
              <a:gd name="connsiteX2153" fmla="*/ 5576011 w 7807923"/>
              <a:gd name="connsiteY2153" fmla="*/ 2595254 h 10287000"/>
              <a:gd name="connsiteX2154" fmla="*/ 5564339 w 7807923"/>
              <a:gd name="connsiteY2154" fmla="*/ 2592505 h 10287000"/>
              <a:gd name="connsiteX2155" fmla="*/ 5552664 w 7807923"/>
              <a:gd name="connsiteY2155" fmla="*/ 2589753 h 10287000"/>
              <a:gd name="connsiteX2156" fmla="*/ 5529313 w 7807923"/>
              <a:gd name="connsiteY2156" fmla="*/ 2584253 h 10287000"/>
              <a:gd name="connsiteX2157" fmla="*/ 5519719 w 7807923"/>
              <a:gd name="connsiteY2157" fmla="*/ 2552642 h 10287000"/>
              <a:gd name="connsiteX2158" fmla="*/ 5508046 w 7807923"/>
              <a:gd name="connsiteY2158" fmla="*/ 2549890 h 10287000"/>
              <a:gd name="connsiteX2159" fmla="*/ 5517638 w 7807923"/>
              <a:gd name="connsiteY2159" fmla="*/ 2581503 h 10287000"/>
              <a:gd name="connsiteX2160" fmla="*/ 5377537 w 7807923"/>
              <a:gd name="connsiteY2160" fmla="*/ 2548500 h 10287000"/>
              <a:gd name="connsiteX2161" fmla="*/ 5379619 w 7807923"/>
              <a:gd name="connsiteY2161" fmla="*/ 2519641 h 10287000"/>
              <a:gd name="connsiteX2162" fmla="*/ 5402970 w 7807923"/>
              <a:gd name="connsiteY2162" fmla="*/ 2525139 h 10287000"/>
              <a:gd name="connsiteX2163" fmla="*/ 5416727 w 7807923"/>
              <a:gd name="connsiteY2163" fmla="*/ 2499034 h 10287000"/>
              <a:gd name="connsiteX2164" fmla="*/ 5418807 w 7807923"/>
              <a:gd name="connsiteY2164" fmla="*/ 2470173 h 10287000"/>
              <a:gd name="connsiteX2165" fmla="*/ 5430485 w 7807923"/>
              <a:gd name="connsiteY2165" fmla="*/ 2472925 h 10287000"/>
              <a:gd name="connsiteX2166" fmla="*/ 5428401 w 7807923"/>
              <a:gd name="connsiteY2166" fmla="*/ 2501786 h 10287000"/>
              <a:gd name="connsiteX2167" fmla="*/ 5473019 w 7807923"/>
              <a:gd name="connsiteY2167" fmla="*/ 2541640 h 10287000"/>
              <a:gd name="connsiteX2168" fmla="*/ 5486777 w 7807923"/>
              <a:gd name="connsiteY2168" fmla="*/ 2515537 h 10287000"/>
              <a:gd name="connsiteX2169" fmla="*/ 5451751 w 7807923"/>
              <a:gd name="connsiteY2169" fmla="*/ 2507284 h 10287000"/>
              <a:gd name="connsiteX2170" fmla="*/ 5479266 w 7807923"/>
              <a:gd name="connsiteY2170" fmla="*/ 2455064 h 10287000"/>
              <a:gd name="connsiteX2171" fmla="*/ 6877215 w 7807923"/>
              <a:gd name="connsiteY2171" fmla="*/ 2453284 h 10287000"/>
              <a:gd name="connsiteX2172" fmla="*/ 6888749 w 7807923"/>
              <a:gd name="connsiteY2172" fmla="*/ 2456004 h 10287000"/>
              <a:gd name="connsiteX2173" fmla="*/ 6898167 w 7807923"/>
              <a:gd name="connsiteY2173" fmla="*/ 2488010 h 10287000"/>
              <a:gd name="connsiteX2174" fmla="*/ 6877215 w 7807923"/>
              <a:gd name="connsiteY2174" fmla="*/ 2453284 h 10287000"/>
              <a:gd name="connsiteX2175" fmla="*/ 6736679 w 7807923"/>
              <a:gd name="connsiteY2175" fmla="*/ 2449968 h 10287000"/>
              <a:gd name="connsiteX2176" fmla="*/ 6746103 w 7807923"/>
              <a:gd name="connsiteY2176" fmla="*/ 2481968 h 10287000"/>
              <a:gd name="connsiteX2177" fmla="*/ 6734567 w 7807923"/>
              <a:gd name="connsiteY2177" fmla="*/ 2479251 h 10287000"/>
              <a:gd name="connsiteX2178" fmla="*/ 6736679 w 7807923"/>
              <a:gd name="connsiteY2178" fmla="*/ 2449968 h 10287000"/>
              <a:gd name="connsiteX2179" fmla="*/ 6955481 w 7807923"/>
              <a:gd name="connsiteY2179" fmla="*/ 2445663 h 10287000"/>
              <a:gd name="connsiteX2180" fmla="*/ 6971607 w 7807923"/>
              <a:gd name="connsiteY2180" fmla="*/ 2445739 h 10287000"/>
              <a:gd name="connsiteX2181" fmla="*/ 6981029 w 7807923"/>
              <a:gd name="connsiteY2181" fmla="*/ 2477739 h 10287000"/>
              <a:gd name="connsiteX2182" fmla="*/ 7004099 w 7807923"/>
              <a:gd name="connsiteY2182" fmla="*/ 2483176 h 10287000"/>
              <a:gd name="connsiteX2183" fmla="*/ 7015635 w 7807923"/>
              <a:gd name="connsiteY2183" fmla="*/ 2485892 h 10287000"/>
              <a:gd name="connsiteX2184" fmla="*/ 6990449 w 7807923"/>
              <a:gd name="connsiteY2184" fmla="*/ 2509748 h 10287000"/>
              <a:gd name="connsiteX2185" fmla="*/ 6978917 w 7807923"/>
              <a:gd name="connsiteY2185" fmla="*/ 2507031 h 10287000"/>
              <a:gd name="connsiteX2186" fmla="*/ 6967381 w 7807923"/>
              <a:gd name="connsiteY2186" fmla="*/ 2504314 h 10287000"/>
              <a:gd name="connsiteX2187" fmla="*/ 6969497 w 7807923"/>
              <a:gd name="connsiteY2187" fmla="*/ 2475022 h 10287000"/>
              <a:gd name="connsiteX2188" fmla="*/ 6946423 w 7807923"/>
              <a:gd name="connsiteY2188" fmla="*/ 2469588 h 10287000"/>
              <a:gd name="connsiteX2189" fmla="*/ 6955481 w 7807923"/>
              <a:gd name="connsiteY2189" fmla="*/ 2445663 h 10287000"/>
              <a:gd name="connsiteX2190" fmla="*/ 7099241 w 7807923"/>
              <a:gd name="connsiteY2190" fmla="*/ 2441809 h 10287000"/>
              <a:gd name="connsiteX2191" fmla="*/ 7132597 w 7807923"/>
              <a:gd name="connsiteY2191" fmla="*/ 2449669 h 10287000"/>
              <a:gd name="connsiteX2192" fmla="*/ 7130327 w 7807923"/>
              <a:gd name="connsiteY2192" fmla="*/ 2481145 h 10287000"/>
              <a:gd name="connsiteX2193" fmla="*/ 7108089 w 7807923"/>
              <a:gd name="connsiteY2193" fmla="*/ 2475906 h 10287000"/>
              <a:gd name="connsiteX2194" fmla="*/ 7105817 w 7807923"/>
              <a:gd name="connsiteY2194" fmla="*/ 2507392 h 10287000"/>
              <a:gd name="connsiteX2195" fmla="*/ 7094699 w 7807923"/>
              <a:gd name="connsiteY2195" fmla="*/ 2504771 h 10287000"/>
              <a:gd name="connsiteX2196" fmla="*/ 7096971 w 7807923"/>
              <a:gd name="connsiteY2196" fmla="*/ 2473288 h 10287000"/>
              <a:gd name="connsiteX2197" fmla="*/ 7099241 w 7807923"/>
              <a:gd name="connsiteY2197" fmla="*/ 2441809 h 10287000"/>
              <a:gd name="connsiteX2198" fmla="*/ 6808001 w 7807923"/>
              <a:gd name="connsiteY2198" fmla="*/ 2436977 h 10287000"/>
              <a:gd name="connsiteX2199" fmla="*/ 6819537 w 7807923"/>
              <a:gd name="connsiteY2199" fmla="*/ 2439697 h 10287000"/>
              <a:gd name="connsiteX2200" fmla="*/ 6817425 w 7807923"/>
              <a:gd name="connsiteY2200" fmla="*/ 2468986 h 10287000"/>
              <a:gd name="connsiteX2201" fmla="*/ 6828961 w 7807923"/>
              <a:gd name="connsiteY2201" fmla="*/ 2471706 h 10287000"/>
              <a:gd name="connsiteX2202" fmla="*/ 6826845 w 7807923"/>
              <a:gd name="connsiteY2202" fmla="*/ 2500989 h 10287000"/>
              <a:gd name="connsiteX2203" fmla="*/ 6815313 w 7807923"/>
              <a:gd name="connsiteY2203" fmla="*/ 2498269 h 10287000"/>
              <a:gd name="connsiteX2204" fmla="*/ 6803775 w 7807923"/>
              <a:gd name="connsiteY2204" fmla="*/ 2495555 h 10287000"/>
              <a:gd name="connsiteX2205" fmla="*/ 6808001 w 7807923"/>
              <a:gd name="connsiteY2205" fmla="*/ 2436977 h 10287000"/>
              <a:gd name="connsiteX2206" fmla="*/ 6995841 w 7807923"/>
              <a:gd name="connsiteY2206" fmla="*/ 2435953 h 10287000"/>
              <a:gd name="connsiteX2207" fmla="*/ 7001401 w 7807923"/>
              <a:gd name="connsiteY2207" fmla="*/ 2438769 h 10287000"/>
              <a:gd name="connsiteX2208" fmla="*/ 7017749 w 7807923"/>
              <a:gd name="connsiteY2208" fmla="*/ 2454625 h 10287000"/>
              <a:gd name="connsiteX2209" fmla="*/ 6992731 w 7807923"/>
              <a:gd name="connsiteY2209" fmla="*/ 2448735 h 10287000"/>
              <a:gd name="connsiteX2210" fmla="*/ 6995841 w 7807923"/>
              <a:gd name="connsiteY2210" fmla="*/ 2435953 h 10287000"/>
              <a:gd name="connsiteX2211" fmla="*/ 5658098 w 7807923"/>
              <a:gd name="connsiteY2211" fmla="*/ 2433157 h 10287000"/>
              <a:gd name="connsiteX2212" fmla="*/ 5669565 w 7807923"/>
              <a:gd name="connsiteY2212" fmla="*/ 2435860 h 10287000"/>
              <a:gd name="connsiteX2213" fmla="*/ 5681030 w 7807923"/>
              <a:gd name="connsiteY2213" fmla="*/ 2438562 h 10287000"/>
              <a:gd name="connsiteX2214" fmla="*/ 5667295 w 7807923"/>
              <a:gd name="connsiteY2214" fmla="*/ 2467343 h 10287000"/>
              <a:gd name="connsiteX2215" fmla="*/ 5655828 w 7807923"/>
              <a:gd name="connsiteY2215" fmla="*/ 2464643 h 10287000"/>
              <a:gd name="connsiteX2216" fmla="*/ 5658098 w 7807923"/>
              <a:gd name="connsiteY2216" fmla="*/ 2433157 h 10287000"/>
              <a:gd name="connsiteX2217" fmla="*/ 5365852 w 7807923"/>
              <a:gd name="connsiteY2217" fmla="*/ 2428349 h 10287000"/>
              <a:gd name="connsiteX2218" fmla="*/ 5363961 w 7807923"/>
              <a:gd name="connsiteY2218" fmla="*/ 2454584 h 10287000"/>
              <a:gd name="connsiteX2219" fmla="*/ 5327669 w 7807923"/>
              <a:gd name="connsiteY2219" fmla="*/ 2472718 h 10287000"/>
              <a:gd name="connsiteX2220" fmla="*/ 5316199 w 7807923"/>
              <a:gd name="connsiteY2220" fmla="*/ 2470016 h 10287000"/>
              <a:gd name="connsiteX2221" fmla="*/ 5318093 w 7807923"/>
              <a:gd name="connsiteY2221" fmla="*/ 2443778 h 10287000"/>
              <a:gd name="connsiteX2222" fmla="*/ 5365852 w 7807923"/>
              <a:gd name="connsiteY2222" fmla="*/ 2428349 h 10287000"/>
              <a:gd name="connsiteX2223" fmla="*/ 425717 w 7807923"/>
              <a:gd name="connsiteY2223" fmla="*/ 2427884 h 10287000"/>
              <a:gd name="connsiteX2224" fmla="*/ 424201 w 7807923"/>
              <a:gd name="connsiteY2224" fmla="*/ 2448871 h 10287000"/>
              <a:gd name="connsiteX2225" fmla="*/ 414533 w 7807923"/>
              <a:gd name="connsiteY2225" fmla="*/ 2435924 h 10287000"/>
              <a:gd name="connsiteX2226" fmla="*/ 404866 w 7807923"/>
              <a:gd name="connsiteY2226" fmla="*/ 2422973 h 10287000"/>
              <a:gd name="connsiteX2227" fmla="*/ 414533 w 7807923"/>
              <a:gd name="connsiteY2227" fmla="*/ 2435924 h 10287000"/>
              <a:gd name="connsiteX2228" fmla="*/ 403353 w 7807923"/>
              <a:gd name="connsiteY2228" fmla="*/ 2443961 h 10287000"/>
              <a:gd name="connsiteX2229" fmla="*/ 404866 w 7807923"/>
              <a:gd name="connsiteY2229" fmla="*/ 2422973 h 10287000"/>
              <a:gd name="connsiteX2230" fmla="*/ 5447347 w 7807923"/>
              <a:gd name="connsiteY2230" fmla="*/ 2415524 h 10287000"/>
              <a:gd name="connsiteX2231" fmla="*/ 5470093 w 7807923"/>
              <a:gd name="connsiteY2231" fmla="*/ 2452903 h 10287000"/>
              <a:gd name="connsiteX2232" fmla="*/ 5445077 w 7807923"/>
              <a:gd name="connsiteY2232" fmla="*/ 2447009 h 10287000"/>
              <a:gd name="connsiteX2233" fmla="*/ 5447347 w 7807923"/>
              <a:gd name="connsiteY2233" fmla="*/ 2415524 h 10287000"/>
              <a:gd name="connsiteX2234" fmla="*/ 5716659 w 7807923"/>
              <a:gd name="connsiteY2234" fmla="*/ 2414934 h 10287000"/>
              <a:gd name="connsiteX2235" fmla="*/ 5723585 w 7807923"/>
              <a:gd name="connsiteY2235" fmla="*/ 2480598 h 10287000"/>
              <a:gd name="connsiteX2236" fmla="*/ 5702923 w 7807923"/>
              <a:gd name="connsiteY2236" fmla="*/ 2443711 h 10287000"/>
              <a:gd name="connsiteX2237" fmla="*/ 5716659 w 7807923"/>
              <a:gd name="connsiteY2237" fmla="*/ 2414934 h 10287000"/>
              <a:gd name="connsiteX2238" fmla="*/ 6962181 w 7807923"/>
              <a:gd name="connsiteY2238" fmla="*/ 2413735 h 10287000"/>
              <a:gd name="connsiteX2239" fmla="*/ 6973719 w 7807923"/>
              <a:gd name="connsiteY2239" fmla="*/ 2416455 h 10287000"/>
              <a:gd name="connsiteX2240" fmla="*/ 6971607 w 7807923"/>
              <a:gd name="connsiteY2240" fmla="*/ 2445739 h 10287000"/>
              <a:gd name="connsiteX2241" fmla="*/ 6962181 w 7807923"/>
              <a:gd name="connsiteY2241" fmla="*/ 2413735 h 10287000"/>
              <a:gd name="connsiteX2242" fmla="*/ 4825317 w 7807923"/>
              <a:gd name="connsiteY2242" fmla="*/ 2406405 h 10287000"/>
              <a:gd name="connsiteX2243" fmla="*/ 4837363 w 7807923"/>
              <a:gd name="connsiteY2243" fmla="*/ 2421252 h 10287000"/>
              <a:gd name="connsiteX2244" fmla="*/ 4802965 w 7807923"/>
              <a:gd name="connsiteY2244" fmla="*/ 2413150 h 10287000"/>
              <a:gd name="connsiteX2245" fmla="*/ 4825317 w 7807923"/>
              <a:gd name="connsiteY2245" fmla="*/ 2406405 h 10287000"/>
              <a:gd name="connsiteX2246" fmla="*/ 5649135 w 7807923"/>
              <a:gd name="connsiteY2246" fmla="*/ 2402251 h 10287000"/>
              <a:gd name="connsiteX2247" fmla="*/ 5633373 w 7807923"/>
              <a:gd name="connsiteY2247" fmla="*/ 2458110 h 10287000"/>
              <a:gd name="connsiteX2248" fmla="*/ 5621837 w 7807923"/>
              <a:gd name="connsiteY2248" fmla="*/ 2455393 h 10287000"/>
              <a:gd name="connsiteX2249" fmla="*/ 5649135 w 7807923"/>
              <a:gd name="connsiteY2249" fmla="*/ 2402251 h 10287000"/>
              <a:gd name="connsiteX2250" fmla="*/ 5332681 w 7807923"/>
              <a:gd name="connsiteY2250" fmla="*/ 2388512 h 10287000"/>
              <a:gd name="connsiteX2251" fmla="*/ 5330411 w 7807923"/>
              <a:gd name="connsiteY2251" fmla="*/ 2420001 h 10287000"/>
              <a:gd name="connsiteX2252" fmla="*/ 5319987 w 7807923"/>
              <a:gd name="connsiteY2252" fmla="*/ 2417540 h 10287000"/>
              <a:gd name="connsiteX2253" fmla="*/ 5332681 w 7807923"/>
              <a:gd name="connsiteY2253" fmla="*/ 2388512 h 10287000"/>
              <a:gd name="connsiteX2254" fmla="*/ 4764467 w 7807923"/>
              <a:gd name="connsiteY2254" fmla="*/ 2387487 h 10287000"/>
              <a:gd name="connsiteX2255" fmla="*/ 4768611 w 7807923"/>
              <a:gd name="connsiteY2255" fmla="*/ 2389714 h 10287000"/>
              <a:gd name="connsiteX2256" fmla="*/ 4778327 w 7807923"/>
              <a:gd name="connsiteY2256" fmla="*/ 2402004 h 10287000"/>
              <a:gd name="connsiteX2257" fmla="*/ 4757477 w 7807923"/>
              <a:gd name="connsiteY2257" fmla="*/ 2397094 h 10287000"/>
              <a:gd name="connsiteX2258" fmla="*/ 4764467 w 7807923"/>
              <a:gd name="connsiteY2258" fmla="*/ 2387487 h 10287000"/>
              <a:gd name="connsiteX2259" fmla="*/ 4181702 w 7807923"/>
              <a:gd name="connsiteY2259" fmla="*/ 2384187 h 10287000"/>
              <a:gd name="connsiteX2260" fmla="*/ 4206719 w 7807923"/>
              <a:gd name="connsiteY2260" fmla="*/ 2390083 h 10287000"/>
              <a:gd name="connsiteX2261" fmla="*/ 4181702 w 7807923"/>
              <a:gd name="connsiteY2261" fmla="*/ 2384187 h 10287000"/>
              <a:gd name="connsiteX2262" fmla="*/ 6932987 w 7807923"/>
              <a:gd name="connsiteY2262" fmla="*/ 2361615 h 10287000"/>
              <a:gd name="connsiteX2263" fmla="*/ 6937641 w 7807923"/>
              <a:gd name="connsiteY2263" fmla="*/ 2363712 h 10287000"/>
              <a:gd name="connsiteX2264" fmla="*/ 6951405 w 7807923"/>
              <a:gd name="connsiteY2264" fmla="*/ 2374963 h 10287000"/>
              <a:gd name="connsiteX2265" fmla="*/ 6930555 w 7807923"/>
              <a:gd name="connsiteY2265" fmla="*/ 2370053 h 10287000"/>
              <a:gd name="connsiteX2266" fmla="*/ 6932987 w 7807923"/>
              <a:gd name="connsiteY2266" fmla="*/ 2361615 h 10287000"/>
              <a:gd name="connsiteX2267" fmla="*/ 5183505 w 7807923"/>
              <a:gd name="connsiteY2267" fmla="*/ 2352134 h 10287000"/>
              <a:gd name="connsiteX2268" fmla="*/ 5195039 w 7807923"/>
              <a:gd name="connsiteY2268" fmla="*/ 2354851 h 10287000"/>
              <a:gd name="connsiteX2269" fmla="*/ 5181391 w 7807923"/>
              <a:gd name="connsiteY2269" fmla="*/ 2381418 h 10287000"/>
              <a:gd name="connsiteX2270" fmla="*/ 5169854 w 7807923"/>
              <a:gd name="connsiteY2270" fmla="*/ 2378701 h 10287000"/>
              <a:gd name="connsiteX2271" fmla="*/ 5183505 w 7807923"/>
              <a:gd name="connsiteY2271" fmla="*/ 2352134 h 10287000"/>
              <a:gd name="connsiteX2272" fmla="*/ 6780453 w 7807923"/>
              <a:gd name="connsiteY2272" fmla="*/ 2334693 h 10287000"/>
              <a:gd name="connsiteX2273" fmla="*/ 6788793 w 7807923"/>
              <a:gd name="connsiteY2273" fmla="*/ 2336656 h 10287000"/>
              <a:gd name="connsiteX2274" fmla="*/ 6786521 w 7807923"/>
              <a:gd name="connsiteY2274" fmla="*/ 2368139 h 10287000"/>
              <a:gd name="connsiteX2275" fmla="*/ 6778179 w 7807923"/>
              <a:gd name="connsiteY2275" fmla="*/ 2366176 h 10287000"/>
              <a:gd name="connsiteX2276" fmla="*/ 6780453 w 7807923"/>
              <a:gd name="connsiteY2276" fmla="*/ 2334693 h 10287000"/>
              <a:gd name="connsiteX2277" fmla="*/ 6874127 w 7807923"/>
              <a:gd name="connsiteY2277" fmla="*/ 2333424 h 10287000"/>
              <a:gd name="connsiteX2278" fmla="*/ 6892975 w 7807923"/>
              <a:gd name="connsiteY2278" fmla="*/ 2397434 h 10287000"/>
              <a:gd name="connsiteX2279" fmla="*/ 6869901 w 7807923"/>
              <a:gd name="connsiteY2279" fmla="*/ 2391997 h 10287000"/>
              <a:gd name="connsiteX2280" fmla="*/ 6856259 w 7807923"/>
              <a:gd name="connsiteY2280" fmla="*/ 2418564 h 10287000"/>
              <a:gd name="connsiteX2281" fmla="*/ 6842609 w 7807923"/>
              <a:gd name="connsiteY2281" fmla="*/ 2445130 h 10287000"/>
              <a:gd name="connsiteX2282" fmla="*/ 6875101 w 7807923"/>
              <a:gd name="connsiteY2282" fmla="*/ 2482576 h 10287000"/>
              <a:gd name="connsiteX2283" fmla="*/ 6886637 w 7807923"/>
              <a:gd name="connsiteY2283" fmla="*/ 2485290 h 10287000"/>
              <a:gd name="connsiteX2284" fmla="*/ 6898167 w 7807923"/>
              <a:gd name="connsiteY2284" fmla="*/ 2488010 h 10287000"/>
              <a:gd name="connsiteX2285" fmla="*/ 6900283 w 7807923"/>
              <a:gd name="connsiteY2285" fmla="*/ 2458721 h 10287000"/>
              <a:gd name="connsiteX2286" fmla="*/ 6923355 w 7807923"/>
              <a:gd name="connsiteY2286" fmla="*/ 2464151 h 10287000"/>
              <a:gd name="connsiteX2287" fmla="*/ 6937001 w 7807923"/>
              <a:gd name="connsiteY2287" fmla="*/ 2437588 h 10287000"/>
              <a:gd name="connsiteX2288" fmla="*/ 6939115 w 7807923"/>
              <a:gd name="connsiteY2288" fmla="*/ 2408301 h 10287000"/>
              <a:gd name="connsiteX2289" fmla="*/ 6950647 w 7807923"/>
              <a:gd name="connsiteY2289" fmla="*/ 2411018 h 10287000"/>
              <a:gd name="connsiteX2290" fmla="*/ 6948537 w 7807923"/>
              <a:gd name="connsiteY2290" fmla="*/ 2440304 h 10287000"/>
              <a:gd name="connsiteX2291" fmla="*/ 6934889 w 7807923"/>
              <a:gd name="connsiteY2291" fmla="*/ 2466871 h 10287000"/>
              <a:gd name="connsiteX2292" fmla="*/ 6955845 w 7807923"/>
              <a:gd name="connsiteY2292" fmla="*/ 2501597 h 10287000"/>
              <a:gd name="connsiteX2293" fmla="*/ 6932777 w 7807923"/>
              <a:gd name="connsiteY2293" fmla="*/ 2496160 h 10287000"/>
              <a:gd name="connsiteX2294" fmla="*/ 6930665 w 7807923"/>
              <a:gd name="connsiteY2294" fmla="*/ 2525447 h 10287000"/>
              <a:gd name="connsiteX2295" fmla="*/ 6921241 w 7807923"/>
              <a:gd name="connsiteY2295" fmla="*/ 2493443 h 10287000"/>
              <a:gd name="connsiteX2296" fmla="*/ 6909705 w 7807923"/>
              <a:gd name="connsiteY2296" fmla="*/ 2490727 h 10287000"/>
              <a:gd name="connsiteX2297" fmla="*/ 6919127 w 7807923"/>
              <a:gd name="connsiteY2297" fmla="*/ 2522730 h 10287000"/>
              <a:gd name="connsiteX2298" fmla="*/ 6907593 w 7807923"/>
              <a:gd name="connsiteY2298" fmla="*/ 2520010 h 10287000"/>
              <a:gd name="connsiteX2299" fmla="*/ 6896057 w 7807923"/>
              <a:gd name="connsiteY2299" fmla="*/ 2517293 h 10287000"/>
              <a:gd name="connsiteX2300" fmla="*/ 6893945 w 7807923"/>
              <a:gd name="connsiteY2300" fmla="*/ 2546580 h 10287000"/>
              <a:gd name="connsiteX2301" fmla="*/ 6882413 w 7807923"/>
              <a:gd name="connsiteY2301" fmla="*/ 2543863 h 10287000"/>
              <a:gd name="connsiteX2302" fmla="*/ 6884525 w 7807923"/>
              <a:gd name="connsiteY2302" fmla="*/ 2514576 h 10287000"/>
              <a:gd name="connsiteX2303" fmla="*/ 6872987 w 7807923"/>
              <a:gd name="connsiteY2303" fmla="*/ 2511860 h 10287000"/>
              <a:gd name="connsiteX2304" fmla="*/ 6859341 w 7807923"/>
              <a:gd name="connsiteY2304" fmla="*/ 2538426 h 10287000"/>
              <a:gd name="connsiteX2305" fmla="*/ 6861453 w 7807923"/>
              <a:gd name="connsiteY2305" fmla="*/ 2509140 h 10287000"/>
              <a:gd name="connsiteX2306" fmla="*/ 6863567 w 7807923"/>
              <a:gd name="connsiteY2306" fmla="*/ 2479860 h 10287000"/>
              <a:gd name="connsiteX2307" fmla="*/ 6831073 w 7807923"/>
              <a:gd name="connsiteY2307" fmla="*/ 2442414 h 10287000"/>
              <a:gd name="connsiteX2308" fmla="*/ 6844721 w 7807923"/>
              <a:gd name="connsiteY2308" fmla="*/ 2415847 h 10287000"/>
              <a:gd name="connsiteX2309" fmla="*/ 6858371 w 7807923"/>
              <a:gd name="connsiteY2309" fmla="*/ 2389280 h 10287000"/>
              <a:gd name="connsiteX2310" fmla="*/ 6846833 w 7807923"/>
              <a:gd name="connsiteY2310" fmla="*/ 2386564 h 10287000"/>
              <a:gd name="connsiteX2311" fmla="*/ 6848945 w 7807923"/>
              <a:gd name="connsiteY2311" fmla="*/ 2357280 h 10287000"/>
              <a:gd name="connsiteX2312" fmla="*/ 6835297 w 7807923"/>
              <a:gd name="connsiteY2312" fmla="*/ 2383847 h 10287000"/>
              <a:gd name="connsiteX2313" fmla="*/ 6823761 w 7807923"/>
              <a:gd name="connsiteY2313" fmla="*/ 2381127 h 10287000"/>
              <a:gd name="connsiteX2314" fmla="*/ 6825875 w 7807923"/>
              <a:gd name="connsiteY2314" fmla="*/ 2351846 h 10287000"/>
              <a:gd name="connsiteX2315" fmla="*/ 6837411 w 7807923"/>
              <a:gd name="connsiteY2315" fmla="*/ 2354563 h 10287000"/>
              <a:gd name="connsiteX2316" fmla="*/ 6874127 w 7807923"/>
              <a:gd name="connsiteY2316" fmla="*/ 2333424 h 10287000"/>
              <a:gd name="connsiteX2317" fmla="*/ 5397473 w 7807923"/>
              <a:gd name="connsiteY2317" fmla="*/ 2313187 h 10287000"/>
              <a:gd name="connsiteX2318" fmla="*/ 5409009 w 7807923"/>
              <a:gd name="connsiteY2318" fmla="*/ 2315904 h 10287000"/>
              <a:gd name="connsiteX2319" fmla="*/ 5406895 w 7807923"/>
              <a:gd name="connsiteY2319" fmla="*/ 2345188 h 10287000"/>
              <a:gd name="connsiteX2320" fmla="*/ 5395360 w 7807923"/>
              <a:gd name="connsiteY2320" fmla="*/ 2342468 h 10287000"/>
              <a:gd name="connsiteX2321" fmla="*/ 5397473 w 7807923"/>
              <a:gd name="connsiteY2321" fmla="*/ 2313187 h 10287000"/>
              <a:gd name="connsiteX2322" fmla="*/ 4047950 w 7807923"/>
              <a:gd name="connsiteY2322" fmla="*/ 2288646 h 10287000"/>
              <a:gd name="connsiteX2323" fmla="*/ 4140190 w 7807923"/>
              <a:gd name="connsiteY2323" fmla="*/ 2342395 h 10287000"/>
              <a:gd name="connsiteX2324" fmla="*/ 4175632 w 7807923"/>
              <a:gd name="connsiteY2324" fmla="*/ 2350744 h 10287000"/>
              <a:gd name="connsiteX2325" fmla="*/ 4137919 w 7807923"/>
              <a:gd name="connsiteY2325" fmla="*/ 2373881 h 10287000"/>
              <a:gd name="connsiteX2326" fmla="*/ 4045677 w 7807923"/>
              <a:gd name="connsiteY2326" fmla="*/ 2320131 h 10287000"/>
              <a:gd name="connsiteX2327" fmla="*/ 4033862 w 7807923"/>
              <a:gd name="connsiteY2327" fmla="*/ 2317350 h 10287000"/>
              <a:gd name="connsiteX2328" fmla="*/ 4047950 w 7807923"/>
              <a:gd name="connsiteY2328" fmla="*/ 2288646 h 10287000"/>
              <a:gd name="connsiteX2329" fmla="*/ 5153125 w 7807923"/>
              <a:gd name="connsiteY2329" fmla="*/ 2285405 h 10287000"/>
              <a:gd name="connsiteX2330" fmla="*/ 5148899 w 7807923"/>
              <a:gd name="connsiteY2330" fmla="*/ 2343983 h 10287000"/>
              <a:gd name="connsiteX2331" fmla="*/ 5137363 w 7807923"/>
              <a:gd name="connsiteY2331" fmla="*/ 2341267 h 10287000"/>
              <a:gd name="connsiteX2332" fmla="*/ 5139475 w 7807923"/>
              <a:gd name="connsiteY2332" fmla="*/ 2311981 h 10287000"/>
              <a:gd name="connsiteX2333" fmla="*/ 5153125 w 7807923"/>
              <a:gd name="connsiteY2333" fmla="*/ 2285405 h 10287000"/>
              <a:gd name="connsiteX2334" fmla="*/ 5118317 w 7807923"/>
              <a:gd name="connsiteY2334" fmla="*/ 2273982 h 10287000"/>
              <a:gd name="connsiteX2335" fmla="*/ 5128742 w 7807923"/>
              <a:gd name="connsiteY2335" fmla="*/ 2276437 h 10287000"/>
              <a:gd name="connsiteX2336" fmla="*/ 5139166 w 7807923"/>
              <a:gd name="connsiteY2336" fmla="*/ 2278893 h 10287000"/>
              <a:gd name="connsiteX2337" fmla="*/ 5126472 w 7807923"/>
              <a:gd name="connsiteY2337" fmla="*/ 2307922 h 10287000"/>
              <a:gd name="connsiteX2338" fmla="*/ 5118317 w 7807923"/>
              <a:gd name="connsiteY2338" fmla="*/ 2273982 h 10287000"/>
              <a:gd name="connsiteX2339" fmla="*/ 5095447 w 7807923"/>
              <a:gd name="connsiteY2339" fmla="*/ 2271821 h 10287000"/>
              <a:gd name="connsiteX2340" fmla="*/ 5104871 w 7807923"/>
              <a:gd name="connsiteY2340" fmla="*/ 2303827 h 10287000"/>
              <a:gd name="connsiteX2341" fmla="*/ 5093335 w 7807923"/>
              <a:gd name="connsiteY2341" fmla="*/ 2301113 h 10287000"/>
              <a:gd name="connsiteX2342" fmla="*/ 5095447 w 7807923"/>
              <a:gd name="connsiteY2342" fmla="*/ 2271821 h 10287000"/>
              <a:gd name="connsiteX2343" fmla="*/ 5212913 w 7807923"/>
              <a:gd name="connsiteY2343" fmla="*/ 2269709 h 10287000"/>
              <a:gd name="connsiteX2344" fmla="*/ 5210802 w 7807923"/>
              <a:gd name="connsiteY2344" fmla="*/ 2298995 h 10287000"/>
              <a:gd name="connsiteX2345" fmla="*/ 5199265 w 7807923"/>
              <a:gd name="connsiteY2345" fmla="*/ 2296279 h 10287000"/>
              <a:gd name="connsiteX2346" fmla="*/ 5212913 w 7807923"/>
              <a:gd name="connsiteY2346" fmla="*/ 2269709 h 10287000"/>
              <a:gd name="connsiteX2347" fmla="*/ 5129285 w 7807923"/>
              <a:gd name="connsiteY2347" fmla="*/ 2250010 h 10287000"/>
              <a:gd name="connsiteX2348" fmla="*/ 5130021 w 7807923"/>
              <a:gd name="connsiteY2348" fmla="*/ 2250182 h 10287000"/>
              <a:gd name="connsiteX2349" fmla="*/ 5130808 w 7807923"/>
              <a:gd name="connsiteY2349" fmla="*/ 2250368 h 10287000"/>
              <a:gd name="connsiteX2350" fmla="*/ 3733653 w 7807923"/>
              <a:gd name="connsiteY2350" fmla="*/ 2246622 h 10287000"/>
              <a:gd name="connsiteX2351" fmla="*/ 3758669 w 7807923"/>
              <a:gd name="connsiteY2351" fmla="*/ 2252515 h 10287000"/>
              <a:gd name="connsiteX2352" fmla="*/ 3756397 w 7807923"/>
              <a:gd name="connsiteY2352" fmla="*/ 2284000 h 10287000"/>
              <a:gd name="connsiteX2353" fmla="*/ 3733653 w 7807923"/>
              <a:gd name="connsiteY2353" fmla="*/ 2246622 h 10287000"/>
              <a:gd name="connsiteX2354" fmla="*/ 4243213 w 7807923"/>
              <a:gd name="connsiteY2354" fmla="*/ 2217254 h 10287000"/>
              <a:gd name="connsiteX2355" fmla="*/ 4265453 w 7807923"/>
              <a:gd name="connsiteY2355" fmla="*/ 2222489 h 10287000"/>
              <a:gd name="connsiteX2356" fmla="*/ 4287691 w 7807923"/>
              <a:gd name="connsiteY2356" fmla="*/ 2227731 h 10287000"/>
              <a:gd name="connsiteX2357" fmla="*/ 4296539 w 7807923"/>
              <a:gd name="connsiteY2357" fmla="*/ 2261834 h 10287000"/>
              <a:gd name="connsiteX2358" fmla="*/ 4285420 w 7807923"/>
              <a:gd name="connsiteY2358" fmla="*/ 2259214 h 10287000"/>
              <a:gd name="connsiteX2359" fmla="*/ 4263180 w 7807923"/>
              <a:gd name="connsiteY2359" fmla="*/ 2253978 h 10287000"/>
              <a:gd name="connsiteX2360" fmla="*/ 4240941 w 7807923"/>
              <a:gd name="connsiteY2360" fmla="*/ 2248739 h 10287000"/>
              <a:gd name="connsiteX2361" fmla="*/ 4243213 w 7807923"/>
              <a:gd name="connsiteY2361" fmla="*/ 2217254 h 10287000"/>
              <a:gd name="connsiteX2362" fmla="*/ 4127857 w 7807923"/>
              <a:gd name="connsiteY2362" fmla="*/ 2190073 h 10287000"/>
              <a:gd name="connsiteX2363" fmla="*/ 4161212 w 7807923"/>
              <a:gd name="connsiteY2363" fmla="*/ 2197927 h 10287000"/>
              <a:gd name="connsiteX2364" fmla="*/ 4127857 w 7807923"/>
              <a:gd name="connsiteY2364" fmla="*/ 2190073 h 10287000"/>
              <a:gd name="connsiteX2365" fmla="*/ 3400080 w 7807923"/>
              <a:gd name="connsiteY2365" fmla="*/ 2168045 h 10287000"/>
              <a:gd name="connsiteX2366" fmla="*/ 3361139 w 7807923"/>
              <a:gd name="connsiteY2366" fmla="*/ 2222903 h 10287000"/>
              <a:gd name="connsiteX2367" fmla="*/ 3351943 w 7807923"/>
              <a:gd name="connsiteY2367" fmla="*/ 2188720 h 10287000"/>
              <a:gd name="connsiteX2368" fmla="*/ 3400080 w 7807923"/>
              <a:gd name="connsiteY2368" fmla="*/ 2168045 h 10287000"/>
              <a:gd name="connsiteX2369" fmla="*/ 3671479 w 7807923"/>
              <a:gd name="connsiteY2369" fmla="*/ 2167940 h 10287000"/>
              <a:gd name="connsiteX2370" fmla="*/ 3681717 w 7807923"/>
              <a:gd name="connsiteY2370" fmla="*/ 2202372 h 10287000"/>
              <a:gd name="connsiteX2371" fmla="*/ 3656701 w 7807923"/>
              <a:gd name="connsiteY2371" fmla="*/ 2196481 h 10287000"/>
              <a:gd name="connsiteX2372" fmla="*/ 3671479 w 7807923"/>
              <a:gd name="connsiteY2372" fmla="*/ 2167940 h 10287000"/>
              <a:gd name="connsiteX2373" fmla="*/ 3505849 w 7807923"/>
              <a:gd name="connsiteY2373" fmla="*/ 2164507 h 10287000"/>
              <a:gd name="connsiteX2374" fmla="*/ 3563488 w 7807923"/>
              <a:gd name="connsiteY2374" fmla="*/ 2178086 h 10287000"/>
              <a:gd name="connsiteX2375" fmla="*/ 3586541 w 7807923"/>
              <a:gd name="connsiteY2375" fmla="*/ 2183517 h 10287000"/>
              <a:gd name="connsiteX2376" fmla="*/ 3598071 w 7807923"/>
              <a:gd name="connsiteY2376" fmla="*/ 2186231 h 10287000"/>
              <a:gd name="connsiteX2377" fmla="*/ 3584523 w 7807923"/>
              <a:gd name="connsiteY2377" fmla="*/ 2211497 h 10287000"/>
              <a:gd name="connsiteX2378" fmla="*/ 3561468 w 7807923"/>
              <a:gd name="connsiteY2378" fmla="*/ 2206066 h 10287000"/>
              <a:gd name="connsiteX2379" fmla="*/ 3505849 w 7807923"/>
              <a:gd name="connsiteY2379" fmla="*/ 2164507 h 10287000"/>
              <a:gd name="connsiteX2380" fmla="*/ 3778113 w 7807923"/>
              <a:gd name="connsiteY2380" fmla="*/ 2139704 h 10287000"/>
              <a:gd name="connsiteX2381" fmla="*/ 3789236 w 7807923"/>
              <a:gd name="connsiteY2381" fmla="*/ 2142324 h 10287000"/>
              <a:gd name="connsiteX2382" fmla="*/ 3778113 w 7807923"/>
              <a:gd name="connsiteY2382" fmla="*/ 2139704 h 10287000"/>
              <a:gd name="connsiteX2383" fmla="*/ 3182217 w 7807923"/>
              <a:gd name="connsiteY2383" fmla="*/ 2116726 h 10287000"/>
              <a:gd name="connsiteX2384" fmla="*/ 3205149 w 7807923"/>
              <a:gd name="connsiteY2384" fmla="*/ 2122131 h 10287000"/>
              <a:gd name="connsiteX2385" fmla="*/ 3202877 w 7807923"/>
              <a:gd name="connsiteY2385" fmla="*/ 2153614 h 10287000"/>
              <a:gd name="connsiteX2386" fmla="*/ 3191409 w 7807923"/>
              <a:gd name="connsiteY2386" fmla="*/ 2150911 h 10287000"/>
              <a:gd name="connsiteX2387" fmla="*/ 3182217 w 7807923"/>
              <a:gd name="connsiteY2387" fmla="*/ 2116726 h 10287000"/>
              <a:gd name="connsiteX2388" fmla="*/ 3090107 w 7807923"/>
              <a:gd name="connsiteY2388" fmla="*/ 2115036 h 10287000"/>
              <a:gd name="connsiteX2389" fmla="*/ 3110104 w 7807923"/>
              <a:gd name="connsiteY2389" fmla="*/ 2131754 h 10287000"/>
              <a:gd name="connsiteX2390" fmla="*/ 3076747 w 7807923"/>
              <a:gd name="connsiteY2390" fmla="*/ 2123894 h 10287000"/>
              <a:gd name="connsiteX2391" fmla="*/ 3090107 w 7807923"/>
              <a:gd name="connsiteY2391" fmla="*/ 2115036 h 10287000"/>
              <a:gd name="connsiteX2392" fmla="*/ 464912 w 7807923"/>
              <a:gd name="connsiteY2392" fmla="*/ 2109550 h 10287000"/>
              <a:gd name="connsiteX2393" fmla="*/ 477649 w 7807923"/>
              <a:gd name="connsiteY2393" fmla="*/ 2109550 h 10287000"/>
              <a:gd name="connsiteX2394" fmla="*/ 477649 w 7807923"/>
              <a:gd name="connsiteY2394" fmla="*/ 2142700 h 10287000"/>
              <a:gd name="connsiteX2395" fmla="*/ 464912 w 7807923"/>
              <a:gd name="connsiteY2395" fmla="*/ 2142700 h 10287000"/>
              <a:gd name="connsiteX2396" fmla="*/ 464912 w 7807923"/>
              <a:gd name="connsiteY2396" fmla="*/ 2109550 h 10287000"/>
              <a:gd name="connsiteX2397" fmla="*/ 7396717 w 7807923"/>
              <a:gd name="connsiteY2397" fmla="*/ 2043246 h 10287000"/>
              <a:gd name="connsiteX2398" fmla="*/ 7410365 w 7807923"/>
              <a:gd name="connsiteY2398" fmla="*/ 2043246 h 10287000"/>
              <a:gd name="connsiteX2399" fmla="*/ 7410365 w 7807923"/>
              <a:gd name="connsiteY2399" fmla="*/ 2076401 h 10287000"/>
              <a:gd name="connsiteX2400" fmla="*/ 7396717 w 7807923"/>
              <a:gd name="connsiteY2400" fmla="*/ 2076401 h 10287000"/>
              <a:gd name="connsiteX2401" fmla="*/ 7396717 w 7807923"/>
              <a:gd name="connsiteY2401" fmla="*/ 2043246 h 10287000"/>
              <a:gd name="connsiteX2402" fmla="*/ 2822881 w 7807923"/>
              <a:gd name="connsiteY2402" fmla="*/ 2032079 h 10287000"/>
              <a:gd name="connsiteX2403" fmla="*/ 2891979 w 7807923"/>
              <a:gd name="connsiteY2403" fmla="*/ 2048354 h 10287000"/>
              <a:gd name="connsiteX2404" fmla="*/ 2984108 w 7807923"/>
              <a:gd name="connsiteY2404" fmla="*/ 2070057 h 10287000"/>
              <a:gd name="connsiteX2405" fmla="*/ 2995625 w 7807923"/>
              <a:gd name="connsiteY2405" fmla="*/ 2072774 h 10287000"/>
              <a:gd name="connsiteX2406" fmla="*/ 2993353 w 7807923"/>
              <a:gd name="connsiteY2406" fmla="*/ 2104250 h 10287000"/>
              <a:gd name="connsiteX2407" fmla="*/ 2947289 w 7807923"/>
              <a:gd name="connsiteY2407" fmla="*/ 2093397 h 10287000"/>
              <a:gd name="connsiteX2408" fmla="*/ 2889708 w 7807923"/>
              <a:gd name="connsiteY2408" fmla="*/ 2079833 h 10287000"/>
              <a:gd name="connsiteX2409" fmla="*/ 2822881 w 7807923"/>
              <a:gd name="connsiteY2409" fmla="*/ 2032079 h 10287000"/>
              <a:gd name="connsiteX2410" fmla="*/ 3028332 w 7807923"/>
              <a:gd name="connsiteY2410" fmla="*/ 2011554 h 10287000"/>
              <a:gd name="connsiteX2411" fmla="*/ 3037424 w 7807923"/>
              <a:gd name="connsiteY2411" fmla="*/ 2015027 h 10287000"/>
              <a:gd name="connsiteX2412" fmla="*/ 3058280 w 7807923"/>
              <a:gd name="connsiteY2412" fmla="*/ 2030619 h 10287000"/>
              <a:gd name="connsiteX2413" fmla="*/ 3150503 w 7807923"/>
              <a:gd name="connsiteY2413" fmla="*/ 2052342 h 10287000"/>
              <a:gd name="connsiteX2414" fmla="*/ 3208143 w 7807923"/>
              <a:gd name="connsiteY2414" fmla="*/ 2065918 h 10287000"/>
              <a:gd name="connsiteX2415" fmla="*/ 3265782 w 7807923"/>
              <a:gd name="connsiteY2415" fmla="*/ 2079496 h 10287000"/>
              <a:gd name="connsiteX2416" fmla="*/ 3267801 w 7807923"/>
              <a:gd name="connsiteY2416" fmla="*/ 2051510 h 10287000"/>
              <a:gd name="connsiteX2417" fmla="*/ 3300367 w 7807923"/>
              <a:gd name="connsiteY2417" fmla="*/ 2087643 h 10287000"/>
              <a:gd name="connsiteX2418" fmla="*/ 3358003 w 7807923"/>
              <a:gd name="connsiteY2418" fmla="*/ 2101219 h 10287000"/>
              <a:gd name="connsiteX2419" fmla="*/ 3369531 w 7807923"/>
              <a:gd name="connsiteY2419" fmla="*/ 2103939 h 10287000"/>
              <a:gd name="connsiteX2420" fmla="*/ 3392588 w 7807923"/>
              <a:gd name="connsiteY2420" fmla="*/ 2109367 h 10287000"/>
              <a:gd name="connsiteX2421" fmla="*/ 3459735 w 7807923"/>
              <a:gd name="connsiteY2421" fmla="*/ 2153646 h 10287000"/>
              <a:gd name="connsiteX2422" fmla="*/ 3367513 w 7807923"/>
              <a:gd name="connsiteY2422" fmla="*/ 2131919 h 10287000"/>
              <a:gd name="connsiteX2423" fmla="*/ 3355985 w 7807923"/>
              <a:gd name="connsiteY2423" fmla="*/ 2129205 h 10287000"/>
              <a:gd name="connsiteX2424" fmla="*/ 3332929 w 7807923"/>
              <a:gd name="connsiteY2424" fmla="*/ 2123775 h 10287000"/>
              <a:gd name="connsiteX2425" fmla="*/ 3298349 w 7807923"/>
              <a:gd name="connsiteY2425" fmla="*/ 2115624 h 10287000"/>
              <a:gd name="connsiteX2426" fmla="*/ 3206125 w 7807923"/>
              <a:gd name="connsiteY2426" fmla="*/ 2093901 h 10287000"/>
              <a:gd name="connsiteX2427" fmla="*/ 3148485 w 7807923"/>
              <a:gd name="connsiteY2427" fmla="*/ 2080325 h 10287000"/>
              <a:gd name="connsiteX2428" fmla="*/ 3056262 w 7807923"/>
              <a:gd name="connsiteY2428" fmla="*/ 2058599 h 10287000"/>
              <a:gd name="connsiteX2429" fmla="*/ 3033207 w 7807923"/>
              <a:gd name="connsiteY2429" fmla="*/ 2053168 h 10287000"/>
              <a:gd name="connsiteX2430" fmla="*/ 3023697 w 7807923"/>
              <a:gd name="connsiteY2430" fmla="*/ 2022471 h 10287000"/>
              <a:gd name="connsiteX2431" fmla="*/ 3028332 w 7807923"/>
              <a:gd name="connsiteY2431" fmla="*/ 2011554 h 10287000"/>
              <a:gd name="connsiteX2432" fmla="*/ 439438 w 7807923"/>
              <a:gd name="connsiteY2432" fmla="*/ 2010091 h 10287000"/>
              <a:gd name="connsiteX2433" fmla="*/ 464912 w 7807923"/>
              <a:gd name="connsiteY2433" fmla="*/ 2109550 h 10287000"/>
              <a:gd name="connsiteX2434" fmla="*/ 426700 w 7807923"/>
              <a:gd name="connsiteY2434" fmla="*/ 2142700 h 10287000"/>
              <a:gd name="connsiteX2435" fmla="*/ 439438 w 7807923"/>
              <a:gd name="connsiteY2435" fmla="*/ 2010091 h 10287000"/>
              <a:gd name="connsiteX2436" fmla="*/ 2797520 w 7807923"/>
              <a:gd name="connsiteY2436" fmla="*/ 1998086 h 10287000"/>
              <a:gd name="connsiteX2437" fmla="*/ 2825151 w 7807923"/>
              <a:gd name="connsiteY2437" fmla="*/ 2000593 h 10287000"/>
              <a:gd name="connsiteX2438" fmla="*/ 2822881 w 7807923"/>
              <a:gd name="connsiteY2438" fmla="*/ 2032079 h 10287000"/>
              <a:gd name="connsiteX2439" fmla="*/ 2820611 w 7807923"/>
              <a:gd name="connsiteY2439" fmla="*/ 2063556 h 10287000"/>
              <a:gd name="connsiteX2440" fmla="*/ 2776817 w 7807923"/>
              <a:gd name="connsiteY2440" fmla="*/ 2021226 h 10287000"/>
              <a:gd name="connsiteX2441" fmla="*/ 2797520 w 7807923"/>
              <a:gd name="connsiteY2441" fmla="*/ 1998086 h 10287000"/>
              <a:gd name="connsiteX2442" fmla="*/ 2865785 w 7807923"/>
              <a:gd name="connsiteY2442" fmla="*/ 1973483 h 10287000"/>
              <a:gd name="connsiteX2443" fmla="*/ 2899716 w 7807923"/>
              <a:gd name="connsiteY2443" fmla="*/ 1991480 h 10287000"/>
              <a:gd name="connsiteX2444" fmla="*/ 2888169 w 7807923"/>
              <a:gd name="connsiteY2444" fmla="*/ 1988760 h 10287000"/>
              <a:gd name="connsiteX2445" fmla="*/ 2830435 w 7807923"/>
              <a:gd name="connsiteY2445" fmla="*/ 1975164 h 10287000"/>
              <a:gd name="connsiteX2446" fmla="*/ 2865785 w 7807923"/>
              <a:gd name="connsiteY2446" fmla="*/ 1973483 h 10287000"/>
              <a:gd name="connsiteX2447" fmla="*/ 3199399 w 7807923"/>
              <a:gd name="connsiteY2447" fmla="*/ 1959354 h 10287000"/>
              <a:gd name="connsiteX2448" fmla="*/ 3215747 w 7807923"/>
              <a:gd name="connsiteY2448" fmla="*/ 1975214 h 10287000"/>
              <a:gd name="connsiteX2449" fmla="*/ 3181345 w 7807923"/>
              <a:gd name="connsiteY2449" fmla="*/ 1967109 h 10287000"/>
              <a:gd name="connsiteX2450" fmla="*/ 3199399 w 7807923"/>
              <a:gd name="connsiteY2450" fmla="*/ 1959354 h 10287000"/>
              <a:gd name="connsiteX2451" fmla="*/ 6932715 w 7807923"/>
              <a:gd name="connsiteY2451" fmla="*/ 1954840 h 10287000"/>
              <a:gd name="connsiteX2452" fmla="*/ 6946365 w 7807923"/>
              <a:gd name="connsiteY2452" fmla="*/ 1954840 h 10287000"/>
              <a:gd name="connsiteX2453" fmla="*/ 6946365 w 7807923"/>
              <a:gd name="connsiteY2453" fmla="*/ 1987995 h 10287000"/>
              <a:gd name="connsiteX2454" fmla="*/ 6932715 w 7807923"/>
              <a:gd name="connsiteY2454" fmla="*/ 1987995 h 10287000"/>
              <a:gd name="connsiteX2455" fmla="*/ 6932715 w 7807923"/>
              <a:gd name="connsiteY2455" fmla="*/ 1954840 h 10287000"/>
              <a:gd name="connsiteX2456" fmla="*/ 527688 w 7807923"/>
              <a:gd name="connsiteY2456" fmla="*/ 1954831 h 10287000"/>
              <a:gd name="connsiteX2457" fmla="*/ 564079 w 7807923"/>
              <a:gd name="connsiteY2457" fmla="*/ 1984306 h 10287000"/>
              <a:gd name="connsiteX2458" fmla="*/ 551946 w 7807923"/>
              <a:gd name="connsiteY2458" fmla="*/ 2043240 h 10287000"/>
              <a:gd name="connsiteX2459" fmla="*/ 527688 w 7807923"/>
              <a:gd name="connsiteY2459" fmla="*/ 1954831 h 10287000"/>
              <a:gd name="connsiteX2460" fmla="*/ 680396 w 7807923"/>
              <a:gd name="connsiteY2460" fmla="*/ 1944365 h 10287000"/>
              <a:gd name="connsiteX2461" fmla="*/ 681508 w 7807923"/>
              <a:gd name="connsiteY2461" fmla="*/ 1947853 h 10287000"/>
              <a:gd name="connsiteX2462" fmla="*/ 669487 w 7807923"/>
              <a:gd name="connsiteY2462" fmla="*/ 1973035 h 10287000"/>
              <a:gd name="connsiteX2463" fmla="*/ 668607 w 7807923"/>
              <a:gd name="connsiteY2463" fmla="*/ 1944816 h 10287000"/>
              <a:gd name="connsiteX2464" fmla="*/ 7467605 w 7807923"/>
              <a:gd name="connsiteY2464" fmla="*/ 1943786 h 10287000"/>
              <a:gd name="connsiteX2465" fmla="*/ 7483149 w 7807923"/>
              <a:gd name="connsiteY2465" fmla="*/ 1951157 h 10287000"/>
              <a:gd name="connsiteX2466" fmla="*/ 7471019 w 7807923"/>
              <a:gd name="connsiteY2466" fmla="*/ 2010091 h 10287000"/>
              <a:gd name="connsiteX2467" fmla="*/ 7467605 w 7807923"/>
              <a:gd name="connsiteY2467" fmla="*/ 1943786 h 10287000"/>
              <a:gd name="connsiteX2468" fmla="*/ 7106325 w 7807923"/>
              <a:gd name="connsiteY2468" fmla="*/ 1939181 h 10287000"/>
              <a:gd name="connsiteX2469" fmla="*/ 7119225 w 7807923"/>
              <a:gd name="connsiteY2469" fmla="*/ 1951157 h 10287000"/>
              <a:gd name="connsiteX2470" fmla="*/ 7081697 w 7807923"/>
              <a:gd name="connsiteY2470" fmla="*/ 1980624 h 10287000"/>
              <a:gd name="connsiteX2471" fmla="*/ 7091079 w 7807923"/>
              <a:gd name="connsiteY2471" fmla="*/ 1943783 h 10287000"/>
              <a:gd name="connsiteX2472" fmla="*/ 7106325 w 7807923"/>
              <a:gd name="connsiteY2472" fmla="*/ 1939181 h 10287000"/>
              <a:gd name="connsiteX2473" fmla="*/ 677199 w 7807923"/>
              <a:gd name="connsiteY2473" fmla="*/ 1934330 h 10287000"/>
              <a:gd name="connsiteX2474" fmla="*/ 683224 w 7807923"/>
              <a:gd name="connsiteY2474" fmla="*/ 1944257 h 10287000"/>
              <a:gd name="connsiteX2475" fmla="*/ 680396 w 7807923"/>
              <a:gd name="connsiteY2475" fmla="*/ 1944365 h 10287000"/>
              <a:gd name="connsiteX2476" fmla="*/ 2763048 w 7807923"/>
              <a:gd name="connsiteY2476" fmla="*/ 1932605 h 10287000"/>
              <a:gd name="connsiteX2477" fmla="*/ 2830435 w 7807923"/>
              <a:gd name="connsiteY2477" fmla="*/ 1975164 h 10287000"/>
              <a:gd name="connsiteX2478" fmla="*/ 2807344 w 7807923"/>
              <a:gd name="connsiteY2478" fmla="*/ 1969722 h 10287000"/>
              <a:gd name="connsiteX2479" fmla="*/ 2761155 w 7807923"/>
              <a:gd name="connsiteY2479" fmla="*/ 1958843 h 10287000"/>
              <a:gd name="connsiteX2480" fmla="*/ 2749608 w 7807923"/>
              <a:gd name="connsiteY2480" fmla="*/ 1956120 h 10287000"/>
              <a:gd name="connsiteX2481" fmla="*/ 2763048 w 7807923"/>
              <a:gd name="connsiteY2481" fmla="*/ 1932605 h 10287000"/>
              <a:gd name="connsiteX2482" fmla="*/ 7672689 w 7807923"/>
              <a:gd name="connsiteY2482" fmla="*/ 1921682 h 10287000"/>
              <a:gd name="connsiteX2483" fmla="*/ 7684823 w 7807923"/>
              <a:gd name="connsiteY2483" fmla="*/ 1982468 h 10287000"/>
              <a:gd name="connsiteX2484" fmla="*/ 7696953 w 7807923"/>
              <a:gd name="connsiteY2484" fmla="*/ 2012854 h 10287000"/>
              <a:gd name="connsiteX2485" fmla="*/ 7660559 w 7807923"/>
              <a:gd name="connsiteY2485" fmla="*/ 2012854 h 10287000"/>
              <a:gd name="connsiteX2486" fmla="*/ 7672689 w 7807923"/>
              <a:gd name="connsiteY2486" fmla="*/ 1982468 h 10287000"/>
              <a:gd name="connsiteX2487" fmla="*/ 7660559 w 7807923"/>
              <a:gd name="connsiteY2487" fmla="*/ 1982468 h 10287000"/>
              <a:gd name="connsiteX2488" fmla="*/ 7672689 w 7807923"/>
              <a:gd name="connsiteY2488" fmla="*/ 1921682 h 10287000"/>
              <a:gd name="connsiteX2489" fmla="*/ 7426997 w 7807923"/>
              <a:gd name="connsiteY2489" fmla="*/ 1914890 h 10287000"/>
              <a:gd name="connsiteX2490" fmla="*/ 7429129 w 7807923"/>
              <a:gd name="connsiteY2490" fmla="*/ 1917025 h 10287000"/>
              <a:gd name="connsiteX2491" fmla="*/ 7424011 w 7807923"/>
              <a:gd name="connsiteY2491" fmla="*/ 1921691 h 10287000"/>
              <a:gd name="connsiteX2492" fmla="*/ 7426997 w 7807923"/>
              <a:gd name="connsiteY2492" fmla="*/ 1914890 h 10287000"/>
              <a:gd name="connsiteX2493" fmla="*/ 7096481 w 7807923"/>
              <a:gd name="connsiteY2493" fmla="*/ 1888532 h 10287000"/>
              <a:gd name="connsiteX2494" fmla="*/ 7082833 w 7807923"/>
              <a:gd name="connsiteY2494" fmla="*/ 1954840 h 10287000"/>
              <a:gd name="connsiteX2495" fmla="*/ 7069185 w 7807923"/>
              <a:gd name="connsiteY2495" fmla="*/ 1921691 h 10287000"/>
              <a:gd name="connsiteX2496" fmla="*/ 7096481 w 7807923"/>
              <a:gd name="connsiteY2496" fmla="*/ 1888532 h 10287000"/>
              <a:gd name="connsiteX2497" fmla="*/ 127373 w 7807923"/>
              <a:gd name="connsiteY2497" fmla="*/ 1888527 h 10287000"/>
              <a:gd name="connsiteX2498" fmla="*/ 136471 w 7807923"/>
              <a:gd name="connsiteY2498" fmla="*/ 1888527 h 10287000"/>
              <a:gd name="connsiteX2499" fmla="*/ 136471 w 7807923"/>
              <a:gd name="connsiteY2499" fmla="*/ 1909249 h 10287000"/>
              <a:gd name="connsiteX2500" fmla="*/ 136471 w 7807923"/>
              <a:gd name="connsiteY2500" fmla="*/ 1921682 h 10287000"/>
              <a:gd name="connsiteX2501" fmla="*/ 127373 w 7807923"/>
              <a:gd name="connsiteY2501" fmla="*/ 1921682 h 10287000"/>
              <a:gd name="connsiteX2502" fmla="*/ 127373 w 7807923"/>
              <a:gd name="connsiteY2502" fmla="*/ 1888527 h 10287000"/>
              <a:gd name="connsiteX2503" fmla="*/ 2327171 w 7807923"/>
              <a:gd name="connsiteY2503" fmla="*/ 1861696 h 10287000"/>
              <a:gd name="connsiteX2504" fmla="*/ 2344736 w 7807923"/>
              <a:gd name="connsiteY2504" fmla="*/ 1862108 h 10287000"/>
              <a:gd name="connsiteX2505" fmla="*/ 2356273 w 7807923"/>
              <a:gd name="connsiteY2505" fmla="*/ 1864828 h 10287000"/>
              <a:gd name="connsiteX2506" fmla="*/ 2354161 w 7807923"/>
              <a:gd name="connsiteY2506" fmla="*/ 1894109 h 10287000"/>
              <a:gd name="connsiteX2507" fmla="*/ 2342624 w 7807923"/>
              <a:gd name="connsiteY2507" fmla="*/ 1891395 h 10287000"/>
              <a:gd name="connsiteX2508" fmla="*/ 2319555 w 7807923"/>
              <a:gd name="connsiteY2508" fmla="*/ 1885961 h 10287000"/>
              <a:gd name="connsiteX2509" fmla="*/ 2282839 w 7807923"/>
              <a:gd name="connsiteY2509" fmla="*/ 1907094 h 10287000"/>
              <a:gd name="connsiteX2510" fmla="*/ 2271302 w 7807923"/>
              <a:gd name="connsiteY2510" fmla="*/ 1904374 h 10287000"/>
              <a:gd name="connsiteX2511" fmla="*/ 2273414 w 7807923"/>
              <a:gd name="connsiteY2511" fmla="*/ 1875088 h 10287000"/>
              <a:gd name="connsiteX2512" fmla="*/ 2308019 w 7807923"/>
              <a:gd name="connsiteY2512" fmla="*/ 1883241 h 10287000"/>
              <a:gd name="connsiteX2513" fmla="*/ 2327171 w 7807923"/>
              <a:gd name="connsiteY2513" fmla="*/ 1861696 h 10287000"/>
              <a:gd name="connsiteX2514" fmla="*/ 7784783 w 7807923"/>
              <a:gd name="connsiteY2514" fmla="*/ 1860531 h 10287000"/>
              <a:gd name="connsiteX2515" fmla="*/ 7798851 w 7807923"/>
              <a:gd name="connsiteY2515" fmla="*/ 1864217 h 10287000"/>
              <a:gd name="connsiteX2516" fmla="*/ 7800329 w 7807923"/>
              <a:gd name="connsiteY2516" fmla="*/ 1864217 h 10287000"/>
              <a:gd name="connsiteX2517" fmla="*/ 7807923 w 7807923"/>
              <a:gd name="connsiteY2517" fmla="*/ 1864217 h 10287000"/>
              <a:gd name="connsiteX2518" fmla="*/ 7807923 w 7807923"/>
              <a:gd name="connsiteY2518" fmla="*/ 1875548 h 10287000"/>
              <a:gd name="connsiteX2519" fmla="*/ 7800329 w 7807923"/>
              <a:gd name="connsiteY2519" fmla="*/ 1906764 h 10287000"/>
              <a:gd name="connsiteX2520" fmla="*/ 7798851 w 7807923"/>
              <a:gd name="connsiteY2520" fmla="*/ 1926103 h 10287000"/>
              <a:gd name="connsiteX2521" fmla="*/ 7784783 w 7807923"/>
              <a:gd name="connsiteY2521" fmla="*/ 1860531 h 10287000"/>
              <a:gd name="connsiteX2522" fmla="*/ 6728011 w 7807923"/>
              <a:gd name="connsiteY2522" fmla="*/ 1855377 h 10287000"/>
              <a:gd name="connsiteX2523" fmla="*/ 6741659 w 7807923"/>
              <a:gd name="connsiteY2523" fmla="*/ 1855377 h 10287000"/>
              <a:gd name="connsiteX2524" fmla="*/ 6741659 w 7807923"/>
              <a:gd name="connsiteY2524" fmla="*/ 1888532 h 10287000"/>
              <a:gd name="connsiteX2525" fmla="*/ 6728011 w 7807923"/>
              <a:gd name="connsiteY2525" fmla="*/ 1888532 h 10287000"/>
              <a:gd name="connsiteX2526" fmla="*/ 6728011 w 7807923"/>
              <a:gd name="connsiteY2526" fmla="*/ 1855377 h 10287000"/>
              <a:gd name="connsiteX2527" fmla="*/ 7539725 w 7807923"/>
              <a:gd name="connsiteY2527" fmla="*/ 1853999 h 10287000"/>
              <a:gd name="connsiteX2528" fmla="*/ 7546837 w 7807923"/>
              <a:gd name="connsiteY2528" fmla="*/ 1888532 h 10287000"/>
              <a:gd name="connsiteX2529" fmla="*/ 7524089 w 7807923"/>
              <a:gd name="connsiteY2529" fmla="*/ 1888532 h 10287000"/>
              <a:gd name="connsiteX2530" fmla="*/ 7524089 w 7807923"/>
              <a:gd name="connsiteY2530" fmla="*/ 1860904 h 10287000"/>
              <a:gd name="connsiteX2531" fmla="*/ 7539725 w 7807923"/>
              <a:gd name="connsiteY2531" fmla="*/ 1853999 h 10287000"/>
              <a:gd name="connsiteX2532" fmla="*/ 2392988 w 7807923"/>
              <a:gd name="connsiteY2532" fmla="*/ 1843690 h 10287000"/>
              <a:gd name="connsiteX2533" fmla="*/ 2404525 w 7807923"/>
              <a:gd name="connsiteY2533" fmla="*/ 1846406 h 10287000"/>
              <a:gd name="connsiteX2534" fmla="*/ 2529296 w 7807923"/>
              <a:gd name="connsiteY2534" fmla="*/ 1905587 h 10287000"/>
              <a:gd name="connsiteX2535" fmla="*/ 2517763 w 7807923"/>
              <a:gd name="connsiteY2535" fmla="*/ 1902870 h 10287000"/>
              <a:gd name="connsiteX2536" fmla="*/ 2573327 w 7807923"/>
              <a:gd name="connsiteY2536" fmla="*/ 1945741 h 10287000"/>
              <a:gd name="connsiteX2537" fmla="*/ 2610044 w 7807923"/>
              <a:gd name="connsiteY2537" fmla="*/ 1924608 h 10287000"/>
              <a:gd name="connsiteX2538" fmla="*/ 2654071 w 7807923"/>
              <a:gd name="connsiteY2538" fmla="*/ 1964762 h 10287000"/>
              <a:gd name="connsiteX2539" fmla="*/ 2677144 w 7807923"/>
              <a:gd name="connsiteY2539" fmla="*/ 1970196 h 10287000"/>
              <a:gd name="connsiteX2540" fmla="*/ 2675030 w 7807923"/>
              <a:gd name="connsiteY2540" fmla="*/ 1999479 h 10287000"/>
              <a:gd name="connsiteX2541" fmla="*/ 2663493 w 7807923"/>
              <a:gd name="connsiteY2541" fmla="*/ 1996765 h 10287000"/>
              <a:gd name="connsiteX2542" fmla="*/ 2640423 w 7807923"/>
              <a:gd name="connsiteY2542" fmla="*/ 1991328 h 10287000"/>
              <a:gd name="connsiteX2543" fmla="*/ 2571212 w 7807923"/>
              <a:gd name="connsiteY2543" fmla="*/ 1975024 h 10287000"/>
              <a:gd name="connsiteX2544" fmla="*/ 2377231 w 7807923"/>
              <a:gd name="connsiteY2544" fmla="*/ 1899546 h 10287000"/>
              <a:gd name="connsiteX2545" fmla="*/ 2402413 w 7807923"/>
              <a:gd name="connsiteY2545" fmla="*/ 1875699 h 10287000"/>
              <a:gd name="connsiteX2546" fmla="*/ 2390877 w 7807923"/>
              <a:gd name="connsiteY2546" fmla="*/ 1872979 h 10287000"/>
              <a:gd name="connsiteX2547" fmla="*/ 2379343 w 7807923"/>
              <a:gd name="connsiteY2547" fmla="*/ 1870262 h 10287000"/>
              <a:gd name="connsiteX2548" fmla="*/ 2392988 w 7807923"/>
              <a:gd name="connsiteY2548" fmla="*/ 1843690 h 10287000"/>
              <a:gd name="connsiteX2549" fmla="*/ 7635541 w 7807923"/>
              <a:gd name="connsiteY2549" fmla="*/ 1833276 h 10287000"/>
              <a:gd name="connsiteX2550" fmla="*/ 7648429 w 7807923"/>
              <a:gd name="connsiteY2550" fmla="*/ 1862748 h 10287000"/>
              <a:gd name="connsiteX2551" fmla="*/ 7674209 w 7807923"/>
              <a:gd name="connsiteY2551" fmla="*/ 1892215 h 10287000"/>
              <a:gd name="connsiteX2552" fmla="*/ 7596873 w 7807923"/>
              <a:gd name="connsiteY2552" fmla="*/ 1892215 h 10287000"/>
              <a:gd name="connsiteX2553" fmla="*/ 7635541 w 7807923"/>
              <a:gd name="connsiteY2553" fmla="*/ 1833276 h 10287000"/>
              <a:gd name="connsiteX2554" fmla="*/ 811865 w 7807923"/>
              <a:gd name="connsiteY2554" fmla="*/ 1825497 h 10287000"/>
              <a:gd name="connsiteX2555" fmla="*/ 821271 w 7807923"/>
              <a:gd name="connsiteY2555" fmla="*/ 1857637 h 10287000"/>
              <a:gd name="connsiteX2556" fmla="*/ 834925 w 7807923"/>
              <a:gd name="connsiteY2556" fmla="*/ 1830931 h 10287000"/>
              <a:gd name="connsiteX2557" fmla="*/ 846458 w 7807923"/>
              <a:gd name="connsiteY2557" fmla="*/ 1833648 h 10287000"/>
              <a:gd name="connsiteX2558" fmla="*/ 855870 w 7807923"/>
              <a:gd name="connsiteY2558" fmla="*/ 1865785 h 10287000"/>
              <a:gd name="connsiteX2559" fmla="*/ 878931 w 7807923"/>
              <a:gd name="connsiteY2559" fmla="*/ 1871222 h 10287000"/>
              <a:gd name="connsiteX2560" fmla="*/ 869522 w 7807923"/>
              <a:gd name="connsiteY2560" fmla="*/ 1839079 h 10287000"/>
              <a:gd name="connsiteX2561" fmla="*/ 1054034 w 7807923"/>
              <a:gd name="connsiteY2561" fmla="*/ 1882546 h 10287000"/>
              <a:gd name="connsiteX2562" fmla="*/ 1146288 w 7807923"/>
              <a:gd name="connsiteY2562" fmla="*/ 1904278 h 10287000"/>
              <a:gd name="connsiteX2563" fmla="*/ 1330798 w 7807923"/>
              <a:gd name="connsiteY2563" fmla="*/ 1947742 h 10287000"/>
              <a:gd name="connsiteX2564" fmla="*/ 1344452 w 7807923"/>
              <a:gd name="connsiteY2564" fmla="*/ 1921042 h 10287000"/>
              <a:gd name="connsiteX2565" fmla="*/ 1413644 w 7807923"/>
              <a:gd name="connsiteY2565" fmla="*/ 1937343 h 10287000"/>
              <a:gd name="connsiteX2566" fmla="*/ 1621216 w 7807923"/>
              <a:gd name="connsiteY2566" fmla="*/ 1986241 h 10287000"/>
              <a:gd name="connsiteX2567" fmla="*/ 1828787 w 7807923"/>
              <a:gd name="connsiteY2567" fmla="*/ 2035136 h 10287000"/>
              <a:gd name="connsiteX2568" fmla="*/ 2003891 w 7807923"/>
              <a:gd name="connsiteY2568" fmla="*/ 2046472 h 10287000"/>
              <a:gd name="connsiteX2569" fmla="*/ 2211462 w 7807923"/>
              <a:gd name="connsiteY2569" fmla="*/ 2095369 h 10287000"/>
              <a:gd name="connsiteX2570" fmla="*/ 2305843 w 7807923"/>
              <a:gd name="connsiteY2570" fmla="*/ 2087687 h 10287000"/>
              <a:gd name="connsiteX2571" fmla="*/ 2536479 w 7807923"/>
              <a:gd name="connsiteY2571" fmla="*/ 2142016 h 10287000"/>
              <a:gd name="connsiteX2572" fmla="*/ 2617204 w 7807923"/>
              <a:gd name="connsiteY2572" fmla="*/ 2161034 h 10287000"/>
              <a:gd name="connsiteX2573" fmla="*/ 2651799 w 7807923"/>
              <a:gd name="connsiteY2573" fmla="*/ 2169182 h 10287000"/>
              <a:gd name="connsiteX2574" fmla="*/ 2674859 w 7807923"/>
              <a:gd name="connsiteY2574" fmla="*/ 2174613 h 10287000"/>
              <a:gd name="connsiteX2575" fmla="*/ 2896089 w 7807923"/>
              <a:gd name="connsiteY2575" fmla="*/ 2196813 h 10287000"/>
              <a:gd name="connsiteX2576" fmla="*/ 3313360 w 7807923"/>
              <a:gd name="connsiteY2576" fmla="*/ 2265189 h 10287000"/>
              <a:gd name="connsiteX2577" fmla="*/ 3476929 w 7807923"/>
              <a:gd name="connsiteY2577" fmla="*/ 2273805 h 10287000"/>
              <a:gd name="connsiteX2578" fmla="*/ 3638375 w 7807923"/>
              <a:gd name="connsiteY2578" fmla="*/ 2311835 h 10287000"/>
              <a:gd name="connsiteX2579" fmla="*/ 3753695 w 7807923"/>
              <a:gd name="connsiteY2579" fmla="*/ 2339001 h 10287000"/>
              <a:gd name="connsiteX2580" fmla="*/ 3905728 w 7807923"/>
              <a:gd name="connsiteY2580" fmla="*/ 2344900 h 10287000"/>
              <a:gd name="connsiteX2581" fmla="*/ 4078707 w 7807923"/>
              <a:gd name="connsiteY2581" fmla="*/ 2385650 h 10287000"/>
              <a:gd name="connsiteX2582" fmla="*/ 4080829 w 7807923"/>
              <a:gd name="connsiteY2582" fmla="*/ 2356230 h 10287000"/>
              <a:gd name="connsiteX2583" fmla="*/ 4113307 w 7807923"/>
              <a:gd name="connsiteY2583" fmla="*/ 2393795 h 10287000"/>
              <a:gd name="connsiteX2584" fmla="*/ 4217091 w 7807923"/>
              <a:gd name="connsiteY2584" fmla="*/ 2418247 h 10287000"/>
              <a:gd name="connsiteX2585" fmla="*/ 4228623 w 7807923"/>
              <a:gd name="connsiteY2585" fmla="*/ 2420964 h 10287000"/>
              <a:gd name="connsiteX2586" fmla="*/ 4219213 w 7807923"/>
              <a:gd name="connsiteY2586" fmla="*/ 2388832 h 10287000"/>
              <a:gd name="connsiteX2587" fmla="*/ 4242278 w 7807923"/>
              <a:gd name="connsiteY2587" fmla="*/ 2394264 h 10287000"/>
              <a:gd name="connsiteX2588" fmla="*/ 4323000 w 7807923"/>
              <a:gd name="connsiteY2588" fmla="*/ 2413281 h 10287000"/>
              <a:gd name="connsiteX2589" fmla="*/ 4334533 w 7807923"/>
              <a:gd name="connsiteY2589" fmla="*/ 2415999 h 10287000"/>
              <a:gd name="connsiteX2590" fmla="*/ 4426790 w 7807923"/>
              <a:gd name="connsiteY2590" fmla="*/ 2437730 h 10287000"/>
              <a:gd name="connsiteX2591" fmla="*/ 4712964 w 7807923"/>
              <a:gd name="connsiteY2591" fmla="*/ 2535061 h 10287000"/>
              <a:gd name="connsiteX2592" fmla="*/ 4807340 w 7807923"/>
              <a:gd name="connsiteY2592" fmla="*/ 2527375 h 10287000"/>
              <a:gd name="connsiteX2593" fmla="*/ 4920537 w 7807923"/>
              <a:gd name="connsiteY2593" fmla="*/ 2583956 h 10287000"/>
              <a:gd name="connsiteX2594" fmla="*/ 5012792 w 7807923"/>
              <a:gd name="connsiteY2594" fmla="*/ 2605687 h 10287000"/>
              <a:gd name="connsiteX2595" fmla="*/ 5081983 w 7807923"/>
              <a:gd name="connsiteY2595" fmla="*/ 2621989 h 10287000"/>
              <a:gd name="connsiteX2596" fmla="*/ 5130231 w 7807923"/>
              <a:gd name="connsiteY2596" fmla="*/ 2603439 h 10287000"/>
              <a:gd name="connsiteX2597" fmla="*/ 5187893 w 7807923"/>
              <a:gd name="connsiteY2597" fmla="*/ 2617024 h 10287000"/>
              <a:gd name="connsiteX2598" fmla="*/ 5522316 w 7807923"/>
              <a:gd name="connsiteY2598" fmla="*/ 2695801 h 10287000"/>
              <a:gd name="connsiteX2599" fmla="*/ 5708949 w 7807923"/>
              <a:gd name="connsiteY2599" fmla="*/ 2709845 h 10287000"/>
              <a:gd name="connsiteX2600" fmla="*/ 5789672 w 7807923"/>
              <a:gd name="connsiteY2600" fmla="*/ 2728863 h 10287000"/>
              <a:gd name="connsiteX2601" fmla="*/ 5868271 w 7807923"/>
              <a:gd name="connsiteY2601" fmla="*/ 2777301 h 10287000"/>
              <a:gd name="connsiteX2602" fmla="*/ 5960527 w 7807923"/>
              <a:gd name="connsiteY2602" fmla="*/ 2799033 h 10287000"/>
              <a:gd name="connsiteX2603" fmla="*/ 6018187 w 7807923"/>
              <a:gd name="connsiteY2603" fmla="*/ 2812615 h 10287000"/>
              <a:gd name="connsiteX2604" fmla="*/ 6225760 w 7807923"/>
              <a:gd name="connsiteY2604" fmla="*/ 2861513 h 10287000"/>
              <a:gd name="connsiteX2605" fmla="*/ 6262479 w 7807923"/>
              <a:gd name="connsiteY2605" fmla="*/ 2840240 h 10287000"/>
              <a:gd name="connsiteX2606" fmla="*/ 6283421 w 7807923"/>
              <a:gd name="connsiteY2606" fmla="*/ 2875097 h 10287000"/>
              <a:gd name="connsiteX2607" fmla="*/ 6412395 w 7807923"/>
              <a:gd name="connsiteY2607" fmla="*/ 2875557 h 10287000"/>
              <a:gd name="connsiteX2608" fmla="*/ 6444865 w 7807923"/>
              <a:gd name="connsiteY2608" fmla="*/ 2913127 h 10287000"/>
              <a:gd name="connsiteX2609" fmla="*/ 7009931 w 7807923"/>
              <a:gd name="connsiteY2609" fmla="*/ 3046239 h 10287000"/>
              <a:gd name="connsiteX2610" fmla="*/ 7012053 w 7807923"/>
              <a:gd name="connsiteY2610" fmla="*/ 3016816 h 10287000"/>
              <a:gd name="connsiteX2611" fmla="*/ 7277287 w 7807923"/>
              <a:gd name="connsiteY2611" fmla="*/ 3079299 h 10287000"/>
              <a:gd name="connsiteX2612" fmla="*/ 7298227 w 7807923"/>
              <a:gd name="connsiteY2612" fmla="*/ 3114152 h 10287000"/>
              <a:gd name="connsiteX2613" fmla="*/ 7469083 w 7807923"/>
              <a:gd name="connsiteY2613" fmla="*/ 3184317 h 10287000"/>
              <a:gd name="connsiteX2614" fmla="*/ 7503677 w 7807923"/>
              <a:gd name="connsiteY2614" fmla="*/ 3192471 h 10287000"/>
              <a:gd name="connsiteX2615" fmla="*/ 7528865 w 7807923"/>
              <a:gd name="connsiteY2615" fmla="*/ 3168484 h 10287000"/>
              <a:gd name="connsiteX2616" fmla="*/ 7537229 w 7807923"/>
              <a:gd name="connsiteY2616" fmla="*/ 3173232 h 10287000"/>
              <a:gd name="connsiteX2617" fmla="*/ 7539051 w 7807923"/>
              <a:gd name="connsiteY2617" fmla="*/ 3154420 h 10287000"/>
              <a:gd name="connsiteX2618" fmla="*/ 7538885 w 7807923"/>
              <a:gd name="connsiteY2618" fmla="*/ 3143489 h 10287000"/>
              <a:gd name="connsiteX2619" fmla="*/ 7575603 w 7807923"/>
              <a:gd name="connsiteY2619" fmla="*/ 3135632 h 10287000"/>
              <a:gd name="connsiteX2620" fmla="*/ 7649039 w 7807923"/>
              <a:gd name="connsiteY2620" fmla="*/ 3119924 h 10287000"/>
              <a:gd name="connsiteX2621" fmla="*/ 7721881 w 7807923"/>
              <a:gd name="connsiteY2621" fmla="*/ 3095562 h 10287000"/>
              <a:gd name="connsiteX2622" fmla="*/ 7747367 w 7807923"/>
              <a:gd name="connsiteY2622" fmla="*/ 3089416 h 10287000"/>
              <a:gd name="connsiteX2623" fmla="*/ 7709765 w 7807923"/>
              <a:gd name="connsiteY2623" fmla="*/ 3068554 h 10287000"/>
              <a:gd name="connsiteX2624" fmla="*/ 7723599 w 7807923"/>
              <a:gd name="connsiteY2624" fmla="*/ 3042464 h 10287000"/>
              <a:gd name="connsiteX2625" fmla="*/ 7757381 w 7807923"/>
              <a:gd name="connsiteY2625" fmla="*/ 3050422 h 10287000"/>
              <a:gd name="connsiteX2626" fmla="*/ 7780481 w 7807923"/>
              <a:gd name="connsiteY2626" fmla="*/ 3055865 h 10287000"/>
              <a:gd name="connsiteX2627" fmla="*/ 7783009 w 7807923"/>
              <a:gd name="connsiteY2627" fmla="*/ 3047217 h 10287000"/>
              <a:gd name="connsiteX2628" fmla="*/ 7784173 w 7807923"/>
              <a:gd name="connsiteY2628" fmla="*/ 3031050 h 10287000"/>
              <a:gd name="connsiteX2629" fmla="*/ 7784435 w 7807923"/>
              <a:gd name="connsiteY2629" fmla="*/ 3027446 h 10287000"/>
              <a:gd name="connsiteX2630" fmla="*/ 7788773 w 7807923"/>
              <a:gd name="connsiteY2630" fmla="*/ 3027498 h 10287000"/>
              <a:gd name="connsiteX2631" fmla="*/ 7791165 w 7807923"/>
              <a:gd name="connsiteY2631" fmla="*/ 3019306 h 10287000"/>
              <a:gd name="connsiteX2632" fmla="*/ 7800999 w 7807923"/>
              <a:gd name="connsiteY2632" fmla="*/ 3027265 h 10287000"/>
              <a:gd name="connsiteX2633" fmla="*/ 7807923 w 7807923"/>
              <a:gd name="connsiteY2633" fmla="*/ 3009499 h 10287000"/>
              <a:gd name="connsiteX2634" fmla="*/ 7807923 w 7807923"/>
              <a:gd name="connsiteY2634" fmla="*/ 5550159 h 10287000"/>
              <a:gd name="connsiteX2635" fmla="*/ 7801857 w 7807923"/>
              <a:gd name="connsiteY2635" fmla="*/ 5553482 h 10287000"/>
              <a:gd name="connsiteX2636" fmla="*/ 7783057 w 7807923"/>
              <a:gd name="connsiteY2636" fmla="*/ 5618939 h 10287000"/>
              <a:gd name="connsiteX2637" fmla="*/ 7746341 w 7807923"/>
              <a:gd name="connsiteY2637" fmla="*/ 5626793 h 10287000"/>
              <a:gd name="connsiteX2638" fmla="*/ 7741599 w 7807923"/>
              <a:gd name="connsiteY2638" fmla="*/ 5557597 h 10287000"/>
              <a:gd name="connsiteX2639" fmla="*/ 7709623 w 7807923"/>
              <a:gd name="connsiteY2639" fmla="*/ 5634650 h 10287000"/>
              <a:gd name="connsiteX2640" fmla="*/ 7672905 w 7807923"/>
              <a:gd name="connsiteY2640" fmla="*/ 5642503 h 10287000"/>
              <a:gd name="connsiteX2641" fmla="*/ 7668163 w 7807923"/>
              <a:gd name="connsiteY2641" fmla="*/ 5573305 h 10287000"/>
              <a:gd name="connsiteX2642" fmla="*/ 7594727 w 7807923"/>
              <a:gd name="connsiteY2642" fmla="*/ 5589013 h 10287000"/>
              <a:gd name="connsiteX2643" fmla="*/ 7516549 w 7807923"/>
              <a:gd name="connsiteY2643" fmla="*/ 5535519 h 10287000"/>
              <a:gd name="connsiteX2644" fmla="*/ 7479833 w 7807923"/>
              <a:gd name="connsiteY2644" fmla="*/ 5543373 h 10287000"/>
              <a:gd name="connsiteX2645" fmla="*/ 7406397 w 7807923"/>
              <a:gd name="connsiteY2645" fmla="*/ 5559081 h 10287000"/>
              <a:gd name="connsiteX2646" fmla="*/ 7296245 w 7807923"/>
              <a:gd name="connsiteY2646" fmla="*/ 5582642 h 10287000"/>
              <a:gd name="connsiteX2647" fmla="*/ 7222809 w 7807923"/>
              <a:gd name="connsiteY2647" fmla="*/ 5598347 h 10287000"/>
              <a:gd name="connsiteX2648" fmla="*/ 7186091 w 7807923"/>
              <a:gd name="connsiteY2648" fmla="*/ 5606204 h 10287000"/>
              <a:gd name="connsiteX2649" fmla="*/ 7112657 w 7807923"/>
              <a:gd name="connsiteY2649" fmla="*/ 5621912 h 10287000"/>
              <a:gd name="connsiteX2650" fmla="*/ 7039221 w 7807923"/>
              <a:gd name="connsiteY2650" fmla="*/ 5637620 h 10287000"/>
              <a:gd name="connsiteX2651" fmla="*/ 6970529 w 7807923"/>
              <a:gd name="connsiteY2651" fmla="*/ 5722529 h 10287000"/>
              <a:gd name="connsiteX2652" fmla="*/ 6860373 w 7807923"/>
              <a:gd name="connsiteY2652" fmla="*/ 5746091 h 10287000"/>
              <a:gd name="connsiteX2653" fmla="*/ 6676785 w 7807923"/>
              <a:gd name="connsiteY2653" fmla="*/ 5785357 h 10287000"/>
              <a:gd name="connsiteX2654" fmla="*/ 6488453 w 7807923"/>
              <a:gd name="connsiteY2654" fmla="*/ 5755428 h 10287000"/>
              <a:gd name="connsiteX2655" fmla="*/ 6456481 w 7807923"/>
              <a:gd name="connsiteY2655" fmla="*/ 5832484 h 10287000"/>
              <a:gd name="connsiteX2656" fmla="*/ 6529915 w 7807923"/>
              <a:gd name="connsiteY2656" fmla="*/ 5816776 h 10287000"/>
              <a:gd name="connsiteX2657" fmla="*/ 6608091 w 7807923"/>
              <a:gd name="connsiteY2657" fmla="*/ 5870264 h 10287000"/>
              <a:gd name="connsiteX2658" fmla="*/ 6534657 w 7807923"/>
              <a:gd name="connsiteY2658" fmla="*/ 5885975 h 10287000"/>
              <a:gd name="connsiteX2659" fmla="*/ 6419761 w 7807923"/>
              <a:gd name="connsiteY2659" fmla="*/ 5840338 h 10287000"/>
              <a:gd name="connsiteX2660" fmla="*/ 6424505 w 7807923"/>
              <a:gd name="connsiteY2660" fmla="*/ 5909536 h 10287000"/>
              <a:gd name="connsiteX2661" fmla="*/ 6429249 w 7807923"/>
              <a:gd name="connsiteY2661" fmla="*/ 5978735 h 10287000"/>
              <a:gd name="connsiteX2662" fmla="*/ 6314353 w 7807923"/>
              <a:gd name="connsiteY2662" fmla="*/ 5933098 h 10287000"/>
              <a:gd name="connsiteX2663" fmla="*/ 6277638 w 7807923"/>
              <a:gd name="connsiteY2663" fmla="*/ 5940952 h 10287000"/>
              <a:gd name="connsiteX2664" fmla="*/ 6240919 w 7807923"/>
              <a:gd name="connsiteY2664" fmla="*/ 5948803 h 10287000"/>
              <a:gd name="connsiteX2665" fmla="*/ 6199459 w 7807923"/>
              <a:gd name="connsiteY2665" fmla="*/ 5887461 h 10287000"/>
              <a:gd name="connsiteX2666" fmla="*/ 6167483 w 7807923"/>
              <a:gd name="connsiteY2666" fmla="*/ 5964514 h 10287000"/>
              <a:gd name="connsiteX2667" fmla="*/ 6110034 w 7807923"/>
              <a:gd name="connsiteY2667" fmla="*/ 5941697 h 10287000"/>
              <a:gd name="connsiteX2668" fmla="*/ 6107913 w 7807923"/>
              <a:gd name="connsiteY2668" fmla="*/ 5941816 h 10287000"/>
              <a:gd name="connsiteX2669" fmla="*/ 6109155 w 7807923"/>
              <a:gd name="connsiteY2669" fmla="*/ 5964470 h 10287000"/>
              <a:gd name="connsiteX2670" fmla="*/ 6098236 w 7807923"/>
              <a:gd name="connsiteY2670" fmla="*/ 5971777 h 10287000"/>
              <a:gd name="connsiteX2671" fmla="*/ 6101401 w 7807923"/>
              <a:gd name="connsiteY2671" fmla="*/ 5955287 h 10287000"/>
              <a:gd name="connsiteX2672" fmla="*/ 6106683 w 7807923"/>
              <a:gd name="connsiteY2672" fmla="*/ 5941883 h 10287000"/>
              <a:gd name="connsiteX2673" fmla="*/ 6082201 w 7807923"/>
              <a:gd name="connsiteY2673" fmla="*/ 5943262 h 10287000"/>
              <a:gd name="connsiteX2674" fmla="*/ 6052587 w 7807923"/>
              <a:gd name="connsiteY2674" fmla="*/ 5918874 h 10287000"/>
              <a:gd name="connsiteX2675" fmla="*/ 6015870 w 7807923"/>
              <a:gd name="connsiteY2675" fmla="*/ 5926731 h 10287000"/>
              <a:gd name="connsiteX2676" fmla="*/ 6012139 w 7807923"/>
              <a:gd name="connsiteY2676" fmla="*/ 5927531 h 10287000"/>
              <a:gd name="connsiteX2677" fmla="*/ 6012883 w 7807923"/>
              <a:gd name="connsiteY2677" fmla="*/ 5933185 h 10287000"/>
              <a:gd name="connsiteX2678" fmla="*/ 6015870 w 7807923"/>
              <a:gd name="connsiteY2678" fmla="*/ 5926731 h 10287000"/>
              <a:gd name="connsiteX2679" fmla="*/ 6012957 w 7807923"/>
              <a:gd name="connsiteY2679" fmla="*/ 5933750 h 10287000"/>
              <a:gd name="connsiteX2680" fmla="*/ 6019883 w 7807923"/>
              <a:gd name="connsiteY2680" fmla="*/ 5986319 h 10287000"/>
              <a:gd name="connsiteX2681" fmla="*/ 5991944 w 7807923"/>
              <a:gd name="connsiteY2681" fmla="*/ 5998920 h 10287000"/>
              <a:gd name="connsiteX2682" fmla="*/ 5985583 w 7807923"/>
              <a:gd name="connsiteY2682" fmla="*/ 5999714 h 10287000"/>
              <a:gd name="connsiteX2683" fmla="*/ 5983895 w 7807923"/>
              <a:gd name="connsiteY2683" fmla="*/ 6003783 h 10287000"/>
              <a:gd name="connsiteX2684" fmla="*/ 5983578 w 7807923"/>
              <a:gd name="connsiteY2684" fmla="*/ 5999967 h 10287000"/>
              <a:gd name="connsiteX2685" fmla="*/ 5960894 w 7807923"/>
              <a:gd name="connsiteY2685" fmla="*/ 6002803 h 10287000"/>
              <a:gd name="connsiteX2686" fmla="*/ 5962659 w 7807923"/>
              <a:gd name="connsiteY2686" fmla="*/ 5943538 h 10287000"/>
              <a:gd name="connsiteX2687" fmla="*/ 5942433 w 7807923"/>
              <a:gd name="connsiteY2687" fmla="*/ 5942438 h 10287000"/>
              <a:gd name="connsiteX2688" fmla="*/ 5872603 w 7807923"/>
              <a:gd name="connsiteY2688" fmla="*/ 5957375 h 10287000"/>
              <a:gd name="connsiteX2689" fmla="*/ 5870785 w 7807923"/>
              <a:gd name="connsiteY2689" fmla="*/ 5961515 h 10287000"/>
              <a:gd name="connsiteX2690" fmla="*/ 5858851 w 7807923"/>
              <a:gd name="connsiteY2690" fmla="*/ 5960316 h 10287000"/>
              <a:gd name="connsiteX2691" fmla="*/ 5834689 w 7807923"/>
              <a:gd name="connsiteY2691" fmla="*/ 5965485 h 10287000"/>
              <a:gd name="connsiteX2692" fmla="*/ 5825306 w 7807923"/>
              <a:gd name="connsiteY2692" fmla="*/ 5968493 h 10287000"/>
              <a:gd name="connsiteX2693" fmla="*/ 5824269 w 7807923"/>
              <a:gd name="connsiteY2693" fmla="*/ 5967714 h 10287000"/>
              <a:gd name="connsiteX2694" fmla="*/ 5795563 w 7807923"/>
              <a:gd name="connsiteY2694" fmla="*/ 5973857 h 10287000"/>
              <a:gd name="connsiteX2695" fmla="*/ 5758844 w 7807923"/>
              <a:gd name="connsiteY2695" fmla="*/ 5981711 h 10287000"/>
              <a:gd name="connsiteX2696" fmla="*/ 5648691 w 7807923"/>
              <a:gd name="connsiteY2696" fmla="*/ 6005270 h 10287000"/>
              <a:gd name="connsiteX2697" fmla="*/ 5650691 w 7807923"/>
              <a:gd name="connsiteY2697" fmla="*/ 6034463 h 10287000"/>
              <a:gd name="connsiteX2698" fmla="*/ 5653157 w 7807923"/>
              <a:gd name="connsiteY2698" fmla="*/ 6070396 h 10287000"/>
              <a:gd name="connsiteX2699" fmla="*/ 5658872 w 7807923"/>
              <a:gd name="connsiteY2699" fmla="*/ 6064157 h 10287000"/>
              <a:gd name="connsiteX2700" fmla="*/ 5663405 w 7807923"/>
              <a:gd name="connsiteY2700" fmla="*/ 6064613 h 10287000"/>
              <a:gd name="connsiteX2701" fmla="*/ 5672471 w 7807923"/>
              <a:gd name="connsiteY2701" fmla="*/ 6065521 h 10287000"/>
              <a:gd name="connsiteX2702" fmla="*/ 5700004 w 7807923"/>
              <a:gd name="connsiteY2702" fmla="*/ 6057082 h 10287000"/>
              <a:gd name="connsiteX2703" fmla="*/ 5676673 w 7807923"/>
              <a:gd name="connsiteY2703" fmla="*/ 6077142 h 10287000"/>
              <a:gd name="connsiteX2704" fmla="*/ 5676339 w 7807923"/>
              <a:gd name="connsiteY2704" fmla="*/ 6088312 h 10287000"/>
              <a:gd name="connsiteX2705" fmla="*/ 5671807 w 7807923"/>
              <a:gd name="connsiteY2705" fmla="*/ 6087861 h 10287000"/>
              <a:gd name="connsiteX2706" fmla="*/ 5667274 w 7807923"/>
              <a:gd name="connsiteY2706" fmla="*/ 6087404 h 10287000"/>
              <a:gd name="connsiteX2707" fmla="*/ 5662739 w 7807923"/>
              <a:gd name="connsiteY2707" fmla="*/ 6086948 h 10287000"/>
              <a:gd name="connsiteX2708" fmla="*/ 5658208 w 7807923"/>
              <a:gd name="connsiteY2708" fmla="*/ 6086497 h 10287000"/>
              <a:gd name="connsiteX2709" fmla="*/ 5653007 w 7807923"/>
              <a:gd name="connsiteY2709" fmla="*/ 6108377 h 10287000"/>
              <a:gd name="connsiteX2710" fmla="*/ 5607344 w 7807923"/>
              <a:gd name="connsiteY2710" fmla="*/ 6114998 h 10287000"/>
              <a:gd name="connsiteX2711" fmla="*/ 5608008 w 7807923"/>
              <a:gd name="connsiteY2711" fmla="*/ 6092661 h 10287000"/>
              <a:gd name="connsiteX2712" fmla="*/ 5608342 w 7807923"/>
              <a:gd name="connsiteY2712" fmla="*/ 6081493 h 10287000"/>
              <a:gd name="connsiteX2713" fmla="*/ 5608386 w 7807923"/>
              <a:gd name="connsiteY2713" fmla="*/ 6080051 h 10287000"/>
              <a:gd name="connsiteX2714" fmla="*/ 5594175 w 7807923"/>
              <a:gd name="connsiteY2714" fmla="*/ 6076173 h 10287000"/>
              <a:gd name="connsiteX2715" fmla="*/ 5577627 w 7807923"/>
              <a:gd name="connsiteY2715" fmla="*/ 6055576 h 10287000"/>
              <a:gd name="connsiteX2716" fmla="*/ 5568249 w 7807923"/>
              <a:gd name="connsiteY2716" fmla="*/ 6043902 h 10287000"/>
              <a:gd name="connsiteX2717" fmla="*/ 5561081 w 7807923"/>
              <a:gd name="connsiteY2717" fmla="*/ 6034981 h 10287000"/>
              <a:gd name="connsiteX2718" fmla="*/ 5538539 w 7807923"/>
              <a:gd name="connsiteY2718" fmla="*/ 6028834 h 10287000"/>
              <a:gd name="connsiteX2719" fmla="*/ 5501820 w 7807923"/>
              <a:gd name="connsiteY2719" fmla="*/ 6036688 h 10287000"/>
              <a:gd name="connsiteX2720" fmla="*/ 5485323 w 7807923"/>
              <a:gd name="connsiteY2720" fmla="*/ 6040214 h 10287000"/>
              <a:gd name="connsiteX2721" fmla="*/ 5487611 w 7807923"/>
              <a:gd name="connsiteY2721" fmla="*/ 6044938 h 10287000"/>
              <a:gd name="connsiteX2722" fmla="*/ 5437455 w 7807923"/>
              <a:gd name="connsiteY2722" fmla="*/ 6051108 h 10287000"/>
              <a:gd name="connsiteX2723" fmla="*/ 5396693 w 7807923"/>
              <a:gd name="connsiteY2723" fmla="*/ 6047018 h 10287000"/>
              <a:gd name="connsiteX2724" fmla="*/ 5381711 w 7807923"/>
              <a:gd name="connsiteY2724" fmla="*/ 6045514 h 10287000"/>
              <a:gd name="connsiteX2725" fmla="*/ 5391669 w 7807923"/>
              <a:gd name="connsiteY2725" fmla="*/ 6060250 h 10287000"/>
              <a:gd name="connsiteX2726" fmla="*/ 5354951 w 7807923"/>
              <a:gd name="connsiteY2726" fmla="*/ 6068104 h 10287000"/>
              <a:gd name="connsiteX2727" fmla="*/ 5358269 w 7807923"/>
              <a:gd name="connsiteY2727" fmla="*/ 6107984 h 10287000"/>
              <a:gd name="connsiteX2728" fmla="*/ 5359733 w 7807923"/>
              <a:gd name="connsiteY2728" fmla="*/ 6113305 h 10287000"/>
              <a:gd name="connsiteX2729" fmla="*/ 5402705 w 7807923"/>
              <a:gd name="connsiteY2729" fmla="*/ 6126205 h 10287000"/>
              <a:gd name="connsiteX2730" fmla="*/ 5411430 w 7807923"/>
              <a:gd name="connsiteY2730" fmla="*/ 6138324 h 10287000"/>
              <a:gd name="connsiteX2731" fmla="*/ 5497833 w 7807923"/>
              <a:gd name="connsiteY2731" fmla="*/ 6135749 h 10287000"/>
              <a:gd name="connsiteX2732" fmla="*/ 5527871 w 7807923"/>
              <a:gd name="connsiteY2732" fmla="*/ 6195000 h 10287000"/>
              <a:gd name="connsiteX2733" fmla="*/ 5555049 w 7807923"/>
              <a:gd name="connsiteY2733" fmla="*/ 6197725 h 10287000"/>
              <a:gd name="connsiteX2734" fmla="*/ 5534073 w 7807923"/>
              <a:gd name="connsiteY2734" fmla="*/ 6139383 h 10287000"/>
              <a:gd name="connsiteX2735" fmla="*/ 5718794 w 7807923"/>
              <a:gd name="connsiteY2735" fmla="*/ 6191658 h 10287000"/>
              <a:gd name="connsiteX2736" fmla="*/ 5768957 w 7807923"/>
              <a:gd name="connsiteY2736" fmla="*/ 6185447 h 10287000"/>
              <a:gd name="connsiteX2737" fmla="*/ 5860891 w 7807923"/>
              <a:gd name="connsiteY2737" fmla="*/ 6149680 h 10287000"/>
              <a:gd name="connsiteX2738" fmla="*/ 5803337 w 7807923"/>
              <a:gd name="connsiteY2738" fmla="*/ 6098915 h 10287000"/>
              <a:gd name="connsiteX2739" fmla="*/ 5815066 w 7807923"/>
              <a:gd name="connsiteY2739" fmla="*/ 6010113 h 10287000"/>
              <a:gd name="connsiteX2740" fmla="*/ 5865565 w 7807923"/>
              <a:gd name="connsiteY2740" fmla="*/ 5992689 h 10287000"/>
              <a:gd name="connsiteX2741" fmla="*/ 6112705 w 7807923"/>
              <a:gd name="connsiteY2741" fmla="*/ 6084970 h 10287000"/>
              <a:gd name="connsiteX2742" fmla="*/ 6120760 w 7807923"/>
              <a:gd name="connsiteY2742" fmla="*/ 6119518 h 10287000"/>
              <a:gd name="connsiteX2743" fmla="*/ 6211357 w 7807923"/>
              <a:gd name="connsiteY2743" fmla="*/ 6128608 h 10287000"/>
              <a:gd name="connsiteX2744" fmla="*/ 6219081 w 7807923"/>
              <a:gd name="connsiteY2744" fmla="*/ 6174370 h 10287000"/>
              <a:gd name="connsiteX2745" fmla="*/ 6221605 w 7807923"/>
              <a:gd name="connsiteY2745" fmla="*/ 6242109 h 10287000"/>
              <a:gd name="connsiteX2746" fmla="*/ 6255319 w 7807923"/>
              <a:gd name="connsiteY2746" fmla="*/ 6178006 h 10287000"/>
              <a:gd name="connsiteX2747" fmla="*/ 6282163 w 7807923"/>
              <a:gd name="connsiteY2747" fmla="*/ 6191948 h 10287000"/>
              <a:gd name="connsiteX2748" fmla="*/ 6305817 w 7807923"/>
              <a:gd name="connsiteY2748" fmla="*/ 6160579 h 10287000"/>
              <a:gd name="connsiteX2749" fmla="*/ 6347253 w 7807923"/>
              <a:gd name="connsiteY2749" fmla="*/ 6142242 h 10287000"/>
              <a:gd name="connsiteX2750" fmla="*/ 6533641 w 7807923"/>
              <a:gd name="connsiteY2750" fmla="*/ 6138452 h 10287000"/>
              <a:gd name="connsiteX2751" fmla="*/ 6568547 w 7807923"/>
              <a:gd name="connsiteY2751" fmla="*/ 6186939 h 10287000"/>
              <a:gd name="connsiteX2752" fmla="*/ 6582135 w 7807923"/>
              <a:gd name="connsiteY2752" fmla="*/ 6188304 h 10287000"/>
              <a:gd name="connsiteX2753" fmla="*/ 6636493 w 7807923"/>
              <a:gd name="connsiteY2753" fmla="*/ 6193758 h 10287000"/>
              <a:gd name="connsiteX2754" fmla="*/ 6640689 w 7807923"/>
              <a:gd name="connsiteY2754" fmla="*/ 6205422 h 10287000"/>
              <a:gd name="connsiteX2755" fmla="*/ 6631297 w 7807923"/>
              <a:gd name="connsiteY2755" fmla="*/ 6215728 h 10287000"/>
              <a:gd name="connsiteX2756" fmla="*/ 6581469 w 7807923"/>
              <a:gd name="connsiteY2756" fmla="*/ 6210728 h 10287000"/>
              <a:gd name="connsiteX2757" fmla="*/ 6572409 w 7807923"/>
              <a:gd name="connsiteY2757" fmla="*/ 6209823 h 10287000"/>
              <a:gd name="connsiteX2758" fmla="*/ 6549093 w 7807923"/>
              <a:gd name="connsiteY2758" fmla="*/ 6229976 h 10287000"/>
              <a:gd name="connsiteX2759" fmla="*/ 6640021 w 7807923"/>
              <a:gd name="connsiteY2759" fmla="*/ 6227852 h 10287000"/>
              <a:gd name="connsiteX2760" fmla="*/ 6649749 w 7807923"/>
              <a:gd name="connsiteY2760" fmla="*/ 6206333 h 10287000"/>
              <a:gd name="connsiteX2761" fmla="*/ 6735817 w 7807923"/>
              <a:gd name="connsiteY2761" fmla="*/ 6214972 h 10287000"/>
              <a:gd name="connsiteX2762" fmla="*/ 6777255 w 7807923"/>
              <a:gd name="connsiteY2762" fmla="*/ 6196632 h 10287000"/>
              <a:gd name="connsiteX2763" fmla="*/ 6790177 w 7807923"/>
              <a:gd name="connsiteY2763" fmla="*/ 6220423 h 10287000"/>
              <a:gd name="connsiteX2764" fmla="*/ 6853259 w 7807923"/>
              <a:gd name="connsiteY2764" fmla="*/ 6238001 h 10287000"/>
              <a:gd name="connsiteX2765" fmla="*/ 6867183 w 7807923"/>
              <a:gd name="connsiteY2765" fmla="*/ 6228149 h 10287000"/>
              <a:gd name="connsiteX2766" fmla="*/ 6907617 w 7807923"/>
              <a:gd name="connsiteY2766" fmla="*/ 6243453 h 10287000"/>
              <a:gd name="connsiteX2767" fmla="*/ 6930601 w 7807923"/>
              <a:gd name="connsiteY2767" fmla="*/ 6234514 h 10287000"/>
              <a:gd name="connsiteX2768" fmla="*/ 6952915 w 7807923"/>
              <a:gd name="connsiteY2768" fmla="*/ 6247999 h 10287000"/>
              <a:gd name="connsiteX2769" fmla="*/ 6979761 w 7807923"/>
              <a:gd name="connsiteY2769" fmla="*/ 6261944 h 10287000"/>
              <a:gd name="connsiteX2770" fmla="*/ 6994353 w 7807923"/>
              <a:gd name="connsiteY2770" fmla="*/ 6229665 h 10287000"/>
              <a:gd name="connsiteX2771" fmla="*/ 7061967 w 7807923"/>
              <a:gd name="connsiteY2771" fmla="*/ 6247694 h 10287000"/>
              <a:gd name="connsiteX2772" fmla="*/ 7111461 w 7807923"/>
              <a:gd name="connsiteY2772" fmla="*/ 6263908 h 10287000"/>
              <a:gd name="connsiteX2773" fmla="*/ 7170349 w 7807923"/>
              <a:gd name="connsiteY2773" fmla="*/ 6269816 h 10287000"/>
              <a:gd name="connsiteX2774" fmla="*/ 7174877 w 7807923"/>
              <a:gd name="connsiteY2774" fmla="*/ 6270267 h 10287000"/>
              <a:gd name="connsiteX2775" fmla="*/ 7174545 w 7807923"/>
              <a:gd name="connsiteY2775" fmla="*/ 6281483 h 10287000"/>
              <a:gd name="connsiteX2776" fmla="*/ 7142503 w 7807923"/>
              <a:gd name="connsiteY2776" fmla="*/ 6289517 h 10287000"/>
              <a:gd name="connsiteX2777" fmla="*/ 7111129 w 7807923"/>
              <a:gd name="connsiteY2777" fmla="*/ 6275121 h 10287000"/>
              <a:gd name="connsiteX2778" fmla="*/ 7061297 w 7807923"/>
              <a:gd name="connsiteY2778" fmla="*/ 6270121 h 10287000"/>
              <a:gd name="connsiteX2779" fmla="*/ 6983955 w 7807923"/>
              <a:gd name="connsiteY2779" fmla="*/ 6273609 h 10287000"/>
              <a:gd name="connsiteX2780" fmla="*/ 6974897 w 7807923"/>
              <a:gd name="connsiteY2780" fmla="*/ 6272701 h 10287000"/>
              <a:gd name="connsiteX2781" fmla="*/ 6952581 w 7807923"/>
              <a:gd name="connsiteY2781" fmla="*/ 6259216 h 10287000"/>
              <a:gd name="connsiteX2782" fmla="*/ 6934797 w 7807923"/>
              <a:gd name="connsiteY2782" fmla="*/ 6246181 h 10287000"/>
              <a:gd name="connsiteX2783" fmla="*/ 6929933 w 7807923"/>
              <a:gd name="connsiteY2783" fmla="*/ 6256941 h 10287000"/>
              <a:gd name="connsiteX2784" fmla="*/ 6934463 w 7807923"/>
              <a:gd name="connsiteY2784" fmla="*/ 6257398 h 10287000"/>
              <a:gd name="connsiteX2785" fmla="*/ 6887829 w 7807923"/>
              <a:gd name="connsiteY2785" fmla="*/ 6297706 h 10287000"/>
              <a:gd name="connsiteX2786" fmla="*/ 6898225 w 7807923"/>
              <a:gd name="connsiteY2786" fmla="*/ 6253759 h 10287000"/>
              <a:gd name="connsiteX2787" fmla="*/ 6871045 w 7807923"/>
              <a:gd name="connsiteY2787" fmla="*/ 6251033 h 10287000"/>
              <a:gd name="connsiteX2788" fmla="*/ 6852925 w 7807923"/>
              <a:gd name="connsiteY2788" fmla="*/ 6249215 h 10287000"/>
              <a:gd name="connsiteX2789" fmla="*/ 6838669 w 7807923"/>
              <a:gd name="connsiteY2789" fmla="*/ 6270278 h 10287000"/>
              <a:gd name="connsiteX2790" fmla="*/ 6832801 w 7807923"/>
              <a:gd name="connsiteY2790" fmla="*/ 6314679 h 10287000"/>
              <a:gd name="connsiteX2791" fmla="*/ 6998401 w 7807923"/>
              <a:gd name="connsiteY2791" fmla="*/ 6398780 h 10287000"/>
              <a:gd name="connsiteX2792" fmla="*/ 7034307 w 7807923"/>
              <a:gd name="connsiteY2792" fmla="*/ 6413627 h 10287000"/>
              <a:gd name="connsiteX2793" fmla="*/ 7086141 w 7807923"/>
              <a:gd name="connsiteY2793" fmla="*/ 6351345 h 10287000"/>
              <a:gd name="connsiteX2794" fmla="*/ 7220697 w 7807923"/>
              <a:gd name="connsiteY2794" fmla="*/ 6409836 h 10287000"/>
              <a:gd name="connsiteX2795" fmla="*/ 7340481 w 7807923"/>
              <a:gd name="connsiteY2795" fmla="*/ 6354370 h 10287000"/>
              <a:gd name="connsiteX2796" fmla="*/ 7389637 w 7807923"/>
              <a:gd name="connsiteY2796" fmla="*/ 6381798 h 10287000"/>
              <a:gd name="connsiteX2797" fmla="*/ 7431409 w 7807923"/>
              <a:gd name="connsiteY2797" fmla="*/ 6352244 h 10287000"/>
              <a:gd name="connsiteX2798" fmla="*/ 7423353 w 7807923"/>
              <a:gd name="connsiteY2798" fmla="*/ 6317698 h 10287000"/>
              <a:gd name="connsiteX2799" fmla="*/ 7508085 w 7807923"/>
              <a:gd name="connsiteY2799" fmla="*/ 6371183 h 10287000"/>
              <a:gd name="connsiteX2800" fmla="*/ 7555053 w 7807923"/>
              <a:gd name="connsiteY2800" fmla="*/ 6319662 h 10287000"/>
              <a:gd name="connsiteX2801" fmla="*/ 7605549 w 7807923"/>
              <a:gd name="connsiteY2801" fmla="*/ 6302235 h 10287000"/>
              <a:gd name="connsiteX2802" fmla="*/ 7515619 w 7807923"/>
              <a:gd name="connsiteY2802" fmla="*/ 6270714 h 10287000"/>
              <a:gd name="connsiteX2803" fmla="*/ 7660241 w 7807923"/>
              <a:gd name="connsiteY2803" fmla="*/ 6296472 h 10287000"/>
              <a:gd name="connsiteX2804" fmla="*/ 7673829 w 7807923"/>
              <a:gd name="connsiteY2804" fmla="*/ 6297837 h 10287000"/>
              <a:gd name="connsiteX2805" fmla="*/ 7692617 w 7807923"/>
              <a:gd name="connsiteY2805" fmla="*/ 6277227 h 10287000"/>
              <a:gd name="connsiteX2806" fmla="*/ 7700341 w 7807923"/>
              <a:gd name="connsiteY2806" fmla="*/ 6322992 h 10287000"/>
              <a:gd name="connsiteX2807" fmla="*/ 7673497 w 7807923"/>
              <a:gd name="connsiteY2807" fmla="*/ 6309053 h 10287000"/>
              <a:gd name="connsiteX2808" fmla="*/ 7664437 w 7807923"/>
              <a:gd name="connsiteY2808" fmla="*/ 6308140 h 10287000"/>
              <a:gd name="connsiteX2809" fmla="*/ 7686421 w 7807923"/>
              <a:gd name="connsiteY2809" fmla="*/ 6332842 h 10287000"/>
              <a:gd name="connsiteX2810" fmla="*/ 7689277 w 7807923"/>
              <a:gd name="connsiteY2810" fmla="*/ 6389364 h 10287000"/>
              <a:gd name="connsiteX2811" fmla="*/ 7775345 w 7807923"/>
              <a:gd name="connsiteY2811" fmla="*/ 6398003 h 10287000"/>
              <a:gd name="connsiteX2812" fmla="*/ 7807899 w 7807923"/>
              <a:gd name="connsiteY2812" fmla="*/ 6449069 h 10287000"/>
              <a:gd name="connsiteX2813" fmla="*/ 7807923 w 7807923"/>
              <a:gd name="connsiteY2813" fmla="*/ 6449063 h 10287000"/>
              <a:gd name="connsiteX2814" fmla="*/ 7807923 w 7807923"/>
              <a:gd name="connsiteY2814" fmla="*/ 10287000 h 10287000"/>
              <a:gd name="connsiteX2815" fmla="*/ 362049 w 7807923"/>
              <a:gd name="connsiteY2815" fmla="*/ 10287000 h 10287000"/>
              <a:gd name="connsiteX2816" fmla="*/ 364130 w 7807923"/>
              <a:gd name="connsiteY2816" fmla="*/ 10265597 h 10287000"/>
              <a:gd name="connsiteX2817" fmla="*/ 369439 w 7807923"/>
              <a:gd name="connsiteY2817" fmla="*/ 10241099 h 10287000"/>
              <a:gd name="connsiteX2818" fmla="*/ 495823 w 7807923"/>
              <a:gd name="connsiteY2818" fmla="*/ 10259596 h 10287000"/>
              <a:gd name="connsiteX2819" fmla="*/ 629627 w 7807923"/>
              <a:gd name="connsiteY2819" fmla="*/ 10276232 h 10287000"/>
              <a:gd name="connsiteX2820" fmla="*/ 677020 w 7807923"/>
              <a:gd name="connsiteY2820" fmla="*/ 10283172 h 10287000"/>
              <a:gd name="connsiteX2821" fmla="*/ 717261 w 7807923"/>
              <a:gd name="connsiteY2821" fmla="*/ 10254849 h 10287000"/>
              <a:gd name="connsiteX2822" fmla="*/ 717629 w 7807923"/>
              <a:gd name="connsiteY2822" fmla="*/ 10260800 h 10287000"/>
              <a:gd name="connsiteX2823" fmla="*/ 718669 w 7807923"/>
              <a:gd name="connsiteY2823" fmla="*/ 10253860 h 10287000"/>
              <a:gd name="connsiteX2824" fmla="*/ 717261 w 7807923"/>
              <a:gd name="connsiteY2824" fmla="*/ 10254849 h 10287000"/>
              <a:gd name="connsiteX2825" fmla="*/ 717029 w 7807923"/>
              <a:gd name="connsiteY2825" fmla="*/ 10251134 h 10287000"/>
              <a:gd name="connsiteX2826" fmla="*/ 716694 w 7807923"/>
              <a:gd name="connsiteY2826" fmla="*/ 10229233 h 10287000"/>
              <a:gd name="connsiteX2827" fmla="*/ 759477 w 7807923"/>
              <a:gd name="connsiteY2827" fmla="*/ 10243606 h 10287000"/>
              <a:gd name="connsiteX2828" fmla="*/ 781499 w 7807923"/>
              <a:gd name="connsiteY2828" fmla="*/ 10187820 h 10287000"/>
              <a:gd name="connsiteX2829" fmla="*/ 831463 w 7807923"/>
              <a:gd name="connsiteY2829" fmla="*/ 10150144 h 10287000"/>
              <a:gd name="connsiteX2830" fmla="*/ 863120 w 7807923"/>
              <a:gd name="connsiteY2830" fmla="*/ 10167313 h 10287000"/>
              <a:gd name="connsiteX2831" fmla="*/ 1003859 w 7807923"/>
              <a:gd name="connsiteY2831" fmla="*/ 10081699 h 10287000"/>
              <a:gd name="connsiteX2832" fmla="*/ 931151 w 7807923"/>
              <a:gd name="connsiteY2832" fmla="*/ 10024590 h 10287000"/>
              <a:gd name="connsiteX2833" fmla="*/ 866346 w 7807923"/>
              <a:gd name="connsiteY2833" fmla="*/ 10065997 h 10287000"/>
              <a:gd name="connsiteX2834" fmla="*/ 700887 w 7807923"/>
              <a:gd name="connsiteY2834" fmla="*/ 10032193 h 10287000"/>
              <a:gd name="connsiteX2835" fmla="*/ 680601 w 7807923"/>
              <a:gd name="connsiteY2835" fmla="*/ 10062413 h 10287000"/>
              <a:gd name="connsiteX2836" fmla="*/ 674914 w 7807923"/>
              <a:gd name="connsiteY2836" fmla="*/ 10038718 h 10287000"/>
              <a:gd name="connsiteX2837" fmla="*/ 597003 w 7807923"/>
              <a:gd name="connsiteY2837" fmla="*/ 10058294 h 10287000"/>
              <a:gd name="connsiteX2838" fmla="*/ 587849 w 7807923"/>
              <a:gd name="connsiteY2838" fmla="*/ 10085719 h 10287000"/>
              <a:gd name="connsiteX2839" fmla="*/ 569058 w 7807923"/>
              <a:gd name="connsiteY2839" fmla="*/ 10040184 h 10287000"/>
              <a:gd name="connsiteX2840" fmla="*/ 571033 w 7807923"/>
              <a:gd name="connsiteY2840" fmla="*/ 10064819 h 10287000"/>
              <a:gd name="connsiteX2841" fmla="*/ 511672 w 7807923"/>
              <a:gd name="connsiteY2841" fmla="*/ 10079733 h 10287000"/>
              <a:gd name="connsiteX2842" fmla="*/ 518851 w 7807923"/>
              <a:gd name="connsiteY2842" fmla="*/ 10027676 h 10287000"/>
              <a:gd name="connsiteX2843" fmla="*/ 498324 w 7807923"/>
              <a:gd name="connsiteY2843" fmla="*/ 10007704 h 10287000"/>
              <a:gd name="connsiteX2844" fmla="*/ 500301 w 7807923"/>
              <a:gd name="connsiteY2844" fmla="*/ 10032339 h 10287000"/>
              <a:gd name="connsiteX2845" fmla="*/ 435013 w 7807923"/>
              <a:gd name="connsiteY2845" fmla="*/ 9973359 h 10287000"/>
              <a:gd name="connsiteX2846" fmla="*/ 414487 w 7807923"/>
              <a:gd name="connsiteY2846" fmla="*/ 9953389 h 10287000"/>
              <a:gd name="connsiteX2847" fmla="*/ 386538 w 7807923"/>
              <a:gd name="connsiteY2847" fmla="*/ 9935285 h 10287000"/>
              <a:gd name="connsiteX2848" fmla="*/ 388273 w 7807923"/>
              <a:gd name="connsiteY2848" fmla="*/ 9909722 h 10287000"/>
              <a:gd name="connsiteX2849" fmla="*/ 412510 w 7807923"/>
              <a:gd name="connsiteY2849" fmla="*/ 9928760 h 10287000"/>
              <a:gd name="connsiteX2850" fmla="*/ 436749 w 7807923"/>
              <a:gd name="connsiteY2850" fmla="*/ 9947796 h 10287000"/>
              <a:gd name="connsiteX2851" fmla="*/ 431060 w 7807923"/>
              <a:gd name="connsiteY2851" fmla="*/ 9924100 h 10287000"/>
              <a:gd name="connsiteX2852" fmla="*/ 417956 w 7807923"/>
              <a:gd name="connsiteY2852" fmla="*/ 9902263 h 10287000"/>
              <a:gd name="connsiteX2853" fmla="*/ 421422 w 7807923"/>
              <a:gd name="connsiteY2853" fmla="*/ 9851137 h 10287000"/>
              <a:gd name="connsiteX2854" fmla="*/ 417714 w 7807923"/>
              <a:gd name="connsiteY2854" fmla="*/ 9852071 h 10287000"/>
              <a:gd name="connsiteX2855" fmla="*/ 410293 w 7807923"/>
              <a:gd name="connsiteY2855" fmla="*/ 9853936 h 10287000"/>
              <a:gd name="connsiteX2856" fmla="*/ 406583 w 7807923"/>
              <a:gd name="connsiteY2856" fmla="*/ 9854869 h 10287000"/>
              <a:gd name="connsiteX2857" fmla="*/ 404608 w 7807923"/>
              <a:gd name="connsiteY2857" fmla="*/ 9830240 h 10287000"/>
              <a:gd name="connsiteX2858" fmla="*/ 415738 w 7807923"/>
              <a:gd name="connsiteY2858" fmla="*/ 9827445 h 10287000"/>
              <a:gd name="connsiteX2859" fmla="*/ 419450 w 7807923"/>
              <a:gd name="connsiteY2859" fmla="*/ 9826511 h 10287000"/>
              <a:gd name="connsiteX2860" fmla="*/ 466185 w 7807923"/>
              <a:gd name="connsiteY2860" fmla="*/ 9890148 h 10287000"/>
              <a:gd name="connsiteX2861" fmla="*/ 467679 w 7807923"/>
              <a:gd name="connsiteY2861" fmla="*/ 9814393 h 10287000"/>
              <a:gd name="connsiteX2862" fmla="*/ 731093 w 7807923"/>
              <a:gd name="connsiteY2862" fmla="*/ 9748210 h 10287000"/>
              <a:gd name="connsiteX2863" fmla="*/ 725407 w 7807923"/>
              <a:gd name="connsiteY2863" fmla="*/ 9724509 h 10287000"/>
              <a:gd name="connsiteX2864" fmla="*/ 996239 w 7807923"/>
              <a:gd name="connsiteY2864" fmla="*/ 9656462 h 10287000"/>
              <a:gd name="connsiteX2865" fmla="*/ 994265 w 7807923"/>
              <a:gd name="connsiteY2865" fmla="*/ 9631836 h 10287000"/>
              <a:gd name="connsiteX2866" fmla="*/ 997975 w 7807923"/>
              <a:gd name="connsiteY2866" fmla="*/ 9630899 h 10287000"/>
              <a:gd name="connsiteX2867" fmla="*/ 999952 w 7807923"/>
              <a:gd name="connsiteY2867" fmla="*/ 9655526 h 10287000"/>
              <a:gd name="connsiteX2868" fmla="*/ 1018500 w 7807923"/>
              <a:gd name="connsiteY2868" fmla="*/ 9650871 h 10287000"/>
              <a:gd name="connsiteX2869" fmla="*/ 1012573 w 7807923"/>
              <a:gd name="connsiteY2869" fmla="*/ 9576984 h 10287000"/>
              <a:gd name="connsiteX2870" fmla="*/ 1063023 w 7807923"/>
              <a:gd name="connsiteY2870" fmla="*/ 9639684 h 10287000"/>
              <a:gd name="connsiteX2871" fmla="*/ 1071935 w 7807923"/>
              <a:gd name="connsiteY2871" fmla="*/ 9562067 h 10287000"/>
              <a:gd name="connsiteX2872" fmla="*/ 1096413 w 7807923"/>
              <a:gd name="connsiteY2872" fmla="*/ 9631295 h 10287000"/>
              <a:gd name="connsiteX2873" fmla="*/ 1094196 w 7807923"/>
              <a:gd name="connsiteY2873" fmla="*/ 9556473 h 10287000"/>
              <a:gd name="connsiteX2874" fmla="*/ 1109036 w 7807923"/>
              <a:gd name="connsiteY2874" fmla="*/ 9552744 h 10287000"/>
              <a:gd name="connsiteX2875" fmla="*/ 1112746 w 7807923"/>
              <a:gd name="connsiteY2875" fmla="*/ 9551813 h 10287000"/>
              <a:gd name="connsiteX2876" fmla="*/ 1125611 w 7807923"/>
              <a:gd name="connsiteY2876" fmla="*/ 9523449 h 10287000"/>
              <a:gd name="connsiteX2877" fmla="*/ 1220095 w 7807923"/>
              <a:gd name="connsiteY2877" fmla="*/ 9474586 h 10287000"/>
              <a:gd name="connsiteX2878" fmla="*/ 1218119 w 7807923"/>
              <a:gd name="connsiteY2878" fmla="*/ 9449954 h 10287000"/>
              <a:gd name="connsiteX2879" fmla="*/ 1214410 w 7807923"/>
              <a:gd name="connsiteY2879" fmla="*/ 9450888 h 10287000"/>
              <a:gd name="connsiteX2880" fmla="*/ 1206990 w 7807923"/>
              <a:gd name="connsiteY2880" fmla="*/ 9452752 h 10287000"/>
              <a:gd name="connsiteX2881" fmla="*/ 1203281 w 7807923"/>
              <a:gd name="connsiteY2881" fmla="*/ 9453683 h 10287000"/>
              <a:gd name="connsiteX2882" fmla="*/ 1199569 w 7807923"/>
              <a:gd name="connsiteY2882" fmla="*/ 9454617 h 10287000"/>
              <a:gd name="connsiteX2883" fmla="*/ 1173600 w 7807923"/>
              <a:gd name="connsiteY2883" fmla="*/ 9461141 h 10287000"/>
              <a:gd name="connsiteX2884" fmla="*/ 1158759 w 7807923"/>
              <a:gd name="connsiteY2884" fmla="*/ 9464870 h 10287000"/>
              <a:gd name="connsiteX2885" fmla="*/ 1147631 w 7807923"/>
              <a:gd name="connsiteY2885" fmla="*/ 9467666 h 10287000"/>
              <a:gd name="connsiteX2886" fmla="*/ 1130815 w 7807923"/>
              <a:gd name="connsiteY2886" fmla="*/ 9446760 h 10287000"/>
              <a:gd name="connsiteX2887" fmla="*/ 1077139 w 7807923"/>
              <a:gd name="connsiteY2887" fmla="*/ 9485378 h 10287000"/>
              <a:gd name="connsiteX2888" fmla="*/ 1028909 w 7807923"/>
              <a:gd name="connsiteY2888" fmla="*/ 9497493 h 10287000"/>
              <a:gd name="connsiteX2889" fmla="*/ 1006646 w 7807923"/>
              <a:gd name="connsiteY2889" fmla="*/ 9503087 h 10287000"/>
              <a:gd name="connsiteX2890" fmla="*/ 1000961 w 7807923"/>
              <a:gd name="connsiteY2890" fmla="*/ 9479389 h 10287000"/>
              <a:gd name="connsiteX2891" fmla="*/ 1002693 w 7807923"/>
              <a:gd name="connsiteY2891" fmla="*/ 9453828 h 10287000"/>
              <a:gd name="connsiteX2892" fmla="*/ 1073185 w 7807923"/>
              <a:gd name="connsiteY2892" fmla="*/ 9436116 h 10287000"/>
              <a:gd name="connsiteX2893" fmla="*/ 1126862 w 7807923"/>
              <a:gd name="connsiteY2893" fmla="*/ 9397498 h 10287000"/>
              <a:gd name="connsiteX2894" fmla="*/ 1117463 w 7807923"/>
              <a:gd name="connsiteY2894" fmla="*/ 9374740 h 10287000"/>
              <a:gd name="connsiteX2895" fmla="*/ 1135773 w 7807923"/>
              <a:gd name="connsiteY2895" fmla="*/ 9319887 h 10287000"/>
              <a:gd name="connsiteX2896" fmla="*/ 1141704 w 7807923"/>
              <a:gd name="connsiteY2896" fmla="*/ 9393775 h 10287000"/>
              <a:gd name="connsiteX2897" fmla="*/ 1147389 w 7807923"/>
              <a:gd name="connsiteY2897" fmla="*/ 9417474 h 10287000"/>
              <a:gd name="connsiteX2898" fmla="*/ 1169649 w 7807923"/>
              <a:gd name="connsiteY2898" fmla="*/ 9411880 h 10287000"/>
              <a:gd name="connsiteX2899" fmla="*/ 1191908 w 7807923"/>
              <a:gd name="connsiteY2899" fmla="*/ 9406286 h 10287000"/>
              <a:gd name="connsiteX2900" fmla="*/ 1180536 w 7807923"/>
              <a:gd name="connsiteY2900" fmla="*/ 9358892 h 10287000"/>
              <a:gd name="connsiteX2901" fmla="*/ 1203039 w 7807923"/>
              <a:gd name="connsiteY2901" fmla="*/ 9403491 h 10287000"/>
              <a:gd name="connsiteX2902" fmla="*/ 1210457 w 7807923"/>
              <a:gd name="connsiteY2902" fmla="*/ 9401626 h 10287000"/>
              <a:gd name="connsiteX2903" fmla="*/ 1217881 w 7807923"/>
              <a:gd name="connsiteY2903" fmla="*/ 9399762 h 10287000"/>
              <a:gd name="connsiteX2904" fmla="*/ 1229010 w 7807923"/>
              <a:gd name="connsiteY2904" fmla="*/ 9396966 h 10287000"/>
              <a:gd name="connsiteX2905" fmla="*/ 1236428 w 7807923"/>
              <a:gd name="connsiteY2905" fmla="*/ 9395102 h 10287000"/>
              <a:gd name="connsiteX2906" fmla="*/ 1240139 w 7807923"/>
              <a:gd name="connsiteY2906" fmla="*/ 9394171 h 10287000"/>
              <a:gd name="connsiteX2907" fmla="*/ 1238403 w 7807923"/>
              <a:gd name="connsiteY2907" fmla="*/ 9419731 h 10287000"/>
              <a:gd name="connsiteX2908" fmla="*/ 1232961 w 7807923"/>
              <a:gd name="connsiteY2908" fmla="*/ 9446225 h 10287000"/>
              <a:gd name="connsiteX2909" fmla="*/ 1234937 w 7807923"/>
              <a:gd name="connsiteY2909" fmla="*/ 9470860 h 10287000"/>
              <a:gd name="connsiteX2910" fmla="*/ 1288370 w 7807923"/>
              <a:gd name="connsiteY2910" fmla="*/ 9382052 h 10287000"/>
              <a:gd name="connsiteX2911" fmla="*/ 1318290 w 7807923"/>
              <a:gd name="connsiteY2911" fmla="*/ 9424786 h 10287000"/>
              <a:gd name="connsiteX2912" fmla="*/ 1405597 w 7807923"/>
              <a:gd name="connsiteY2912" fmla="*/ 9427980 h 10287000"/>
              <a:gd name="connsiteX2913" fmla="*/ 1455805 w 7807923"/>
              <a:gd name="connsiteY2913" fmla="*/ 9440488 h 10287000"/>
              <a:gd name="connsiteX2914" fmla="*/ 1453712 w 7807923"/>
              <a:gd name="connsiteY2914" fmla="*/ 9494017 h 10287000"/>
              <a:gd name="connsiteX2915" fmla="*/ 1454771 w 7807923"/>
              <a:gd name="connsiteY2915" fmla="*/ 9495534 h 10287000"/>
              <a:gd name="connsiteX2916" fmla="*/ 1448979 w 7807923"/>
              <a:gd name="connsiteY2916" fmla="*/ 9517583 h 10287000"/>
              <a:gd name="connsiteX2917" fmla="*/ 1439038 w 7807923"/>
              <a:gd name="connsiteY2917" fmla="*/ 9526361 h 10287000"/>
              <a:gd name="connsiteX2918" fmla="*/ 1417151 w 7807923"/>
              <a:gd name="connsiteY2918" fmla="*/ 9526477 h 10287000"/>
              <a:gd name="connsiteX2919" fmla="*/ 1417214 w 7807923"/>
              <a:gd name="connsiteY2919" fmla="*/ 9525567 h 10287000"/>
              <a:gd name="connsiteX2920" fmla="*/ 1413503 w 7807923"/>
              <a:gd name="connsiteY2920" fmla="*/ 9526500 h 10287000"/>
              <a:gd name="connsiteX2921" fmla="*/ 1417151 w 7807923"/>
              <a:gd name="connsiteY2921" fmla="*/ 9526477 h 10287000"/>
              <a:gd name="connsiteX2922" fmla="*/ 1415477 w 7807923"/>
              <a:gd name="connsiteY2922" fmla="*/ 9551127 h 10287000"/>
              <a:gd name="connsiteX2923" fmla="*/ 1504760 w 7807923"/>
              <a:gd name="connsiteY2923" fmla="*/ 9578947 h 10287000"/>
              <a:gd name="connsiteX2924" fmla="*/ 1506496 w 7807923"/>
              <a:gd name="connsiteY2924" fmla="*/ 9553387 h 10287000"/>
              <a:gd name="connsiteX2925" fmla="*/ 1512183 w 7807923"/>
              <a:gd name="connsiteY2925" fmla="*/ 9577082 h 10287000"/>
              <a:gd name="connsiteX2926" fmla="*/ 1547307 w 7807923"/>
              <a:gd name="connsiteY2926" fmla="*/ 9543133 h 10287000"/>
              <a:gd name="connsiteX2927" fmla="*/ 1602956 w 7807923"/>
              <a:gd name="connsiteY2927" fmla="*/ 9529150 h 10287000"/>
              <a:gd name="connsiteX2928" fmla="*/ 1684818 w 7807923"/>
              <a:gd name="connsiteY2928" fmla="*/ 9558835 h 10287000"/>
              <a:gd name="connsiteX2929" fmla="*/ 1693975 w 7807923"/>
              <a:gd name="connsiteY2929" fmla="*/ 9531405 h 10287000"/>
              <a:gd name="connsiteX2930" fmla="*/ 1699660 w 7807923"/>
              <a:gd name="connsiteY2930" fmla="*/ 9555106 h 10287000"/>
              <a:gd name="connsiteX2931" fmla="*/ 1738494 w 7807923"/>
              <a:gd name="connsiteY2931" fmla="*/ 9520220 h 10287000"/>
              <a:gd name="connsiteX2932" fmla="*/ 1753335 w 7807923"/>
              <a:gd name="connsiteY2932" fmla="*/ 9516491 h 10287000"/>
              <a:gd name="connsiteX2933" fmla="*/ 1790435 w 7807923"/>
              <a:gd name="connsiteY2933" fmla="*/ 9507171 h 10287000"/>
              <a:gd name="connsiteX2934" fmla="*/ 1846085 w 7807923"/>
              <a:gd name="connsiteY2934" fmla="*/ 9493185 h 10287000"/>
              <a:gd name="connsiteX2935" fmla="*/ 1890607 w 7807923"/>
              <a:gd name="connsiteY2935" fmla="*/ 9481998 h 10287000"/>
              <a:gd name="connsiteX2936" fmla="*/ 1892341 w 7807923"/>
              <a:gd name="connsiteY2936" fmla="*/ 9456441 h 10287000"/>
              <a:gd name="connsiteX2937" fmla="*/ 1931419 w 7807923"/>
              <a:gd name="connsiteY2937" fmla="*/ 9471747 h 10287000"/>
              <a:gd name="connsiteX2938" fmla="*/ 1929440 w 7807923"/>
              <a:gd name="connsiteY2938" fmla="*/ 9447121 h 10287000"/>
              <a:gd name="connsiteX2939" fmla="*/ 1947993 w 7807923"/>
              <a:gd name="connsiteY2939" fmla="*/ 9442458 h 10287000"/>
              <a:gd name="connsiteX2940" fmla="*/ 1927467 w 7807923"/>
              <a:gd name="connsiteY2940" fmla="*/ 9422485 h 10287000"/>
              <a:gd name="connsiteX2941" fmla="*/ 1925489 w 7807923"/>
              <a:gd name="connsiteY2941" fmla="*/ 9397859 h 10287000"/>
              <a:gd name="connsiteX2942" fmla="*/ 1918071 w 7807923"/>
              <a:gd name="connsiteY2942" fmla="*/ 9399724 h 10287000"/>
              <a:gd name="connsiteX2943" fmla="*/ 1897787 w 7807923"/>
              <a:gd name="connsiteY2943" fmla="*/ 9429941 h 10287000"/>
              <a:gd name="connsiteX2944" fmla="*/ 1868106 w 7807923"/>
              <a:gd name="connsiteY2944" fmla="*/ 9437402 h 10287000"/>
              <a:gd name="connsiteX2945" fmla="*/ 1853264 w 7807923"/>
              <a:gd name="connsiteY2945" fmla="*/ 9441128 h 10287000"/>
              <a:gd name="connsiteX2946" fmla="*/ 1825319 w 7807923"/>
              <a:gd name="connsiteY2946" fmla="*/ 9423029 h 10287000"/>
              <a:gd name="connsiteX2947" fmla="*/ 1821609 w 7807923"/>
              <a:gd name="connsiteY2947" fmla="*/ 9423960 h 10287000"/>
              <a:gd name="connsiteX2948" fmla="*/ 1815923 w 7807923"/>
              <a:gd name="connsiteY2948" fmla="*/ 9400259 h 10287000"/>
              <a:gd name="connsiteX2949" fmla="*/ 1810477 w 7807923"/>
              <a:gd name="connsiteY2949" fmla="*/ 9426759 h 10287000"/>
              <a:gd name="connsiteX2950" fmla="*/ 1784506 w 7807923"/>
              <a:gd name="connsiteY2950" fmla="*/ 9433283 h 10287000"/>
              <a:gd name="connsiteX2951" fmla="*/ 1747166 w 7807923"/>
              <a:gd name="connsiteY2951" fmla="*/ 9392411 h 10287000"/>
              <a:gd name="connsiteX2952" fmla="*/ 1749142 w 7807923"/>
              <a:gd name="connsiteY2952" fmla="*/ 9417037 h 10287000"/>
              <a:gd name="connsiteX2953" fmla="*/ 1751119 w 7807923"/>
              <a:gd name="connsiteY2953" fmla="*/ 9441672 h 10287000"/>
              <a:gd name="connsiteX2954" fmla="*/ 1747408 w 7807923"/>
              <a:gd name="connsiteY2954" fmla="*/ 9442603 h 10287000"/>
              <a:gd name="connsiteX2955" fmla="*/ 1743698 w 7807923"/>
              <a:gd name="connsiteY2955" fmla="*/ 9443537 h 10287000"/>
              <a:gd name="connsiteX2956" fmla="*/ 1741722 w 7807923"/>
              <a:gd name="connsiteY2956" fmla="*/ 9418902 h 10287000"/>
              <a:gd name="connsiteX2957" fmla="*/ 1726882 w 7807923"/>
              <a:gd name="connsiteY2957" fmla="*/ 9422631 h 10287000"/>
              <a:gd name="connsiteX2958" fmla="*/ 1721438 w 7807923"/>
              <a:gd name="connsiteY2958" fmla="*/ 9449128 h 10287000"/>
              <a:gd name="connsiteX2959" fmla="*/ 1715750 w 7807923"/>
              <a:gd name="connsiteY2959" fmla="*/ 9425426 h 10287000"/>
              <a:gd name="connsiteX2960" fmla="*/ 1719461 w 7807923"/>
              <a:gd name="connsiteY2960" fmla="*/ 9424496 h 10287000"/>
              <a:gd name="connsiteX2961" fmla="*/ 1721195 w 7807923"/>
              <a:gd name="connsiteY2961" fmla="*/ 9398935 h 10287000"/>
              <a:gd name="connsiteX2962" fmla="*/ 1713534 w 7807923"/>
              <a:gd name="connsiteY2962" fmla="*/ 9350611 h 10287000"/>
              <a:gd name="connsiteX2963" fmla="*/ 1735795 w 7807923"/>
              <a:gd name="connsiteY2963" fmla="*/ 9345017 h 10287000"/>
              <a:gd name="connsiteX2964" fmla="*/ 1737769 w 7807923"/>
              <a:gd name="connsiteY2964" fmla="*/ 9369643 h 10287000"/>
              <a:gd name="connsiteX2965" fmla="*/ 1743213 w 7807923"/>
              <a:gd name="connsiteY2965" fmla="*/ 9343149 h 10287000"/>
              <a:gd name="connsiteX2966" fmla="*/ 1746926 w 7807923"/>
              <a:gd name="connsiteY2966" fmla="*/ 9342221 h 10287000"/>
              <a:gd name="connsiteX2967" fmla="*/ 1802816 w 7807923"/>
              <a:gd name="connsiteY2967" fmla="*/ 9378431 h 10287000"/>
              <a:gd name="connsiteX2968" fmla="*/ 1813947 w 7807923"/>
              <a:gd name="connsiteY2968" fmla="*/ 9375633 h 10287000"/>
              <a:gd name="connsiteX2969" fmla="*/ 1811971 w 7807923"/>
              <a:gd name="connsiteY2969" fmla="*/ 9350997 h 10287000"/>
              <a:gd name="connsiteX2970" fmla="*/ 1808261 w 7807923"/>
              <a:gd name="connsiteY2970" fmla="*/ 9351931 h 10287000"/>
              <a:gd name="connsiteX2971" fmla="*/ 1802578 w 7807923"/>
              <a:gd name="connsiteY2971" fmla="*/ 9328239 h 10287000"/>
              <a:gd name="connsiteX2972" fmla="*/ 1804310 w 7807923"/>
              <a:gd name="connsiteY2972" fmla="*/ 9302673 h 10287000"/>
              <a:gd name="connsiteX2973" fmla="*/ 1813707 w 7807923"/>
              <a:gd name="connsiteY2973" fmla="*/ 9325440 h 10287000"/>
              <a:gd name="connsiteX2974" fmla="*/ 1821125 w 7807923"/>
              <a:gd name="connsiteY2974" fmla="*/ 9323579 h 10287000"/>
              <a:gd name="connsiteX2975" fmla="*/ 1822859 w 7807923"/>
              <a:gd name="connsiteY2975" fmla="*/ 9298010 h 10287000"/>
              <a:gd name="connsiteX2976" fmla="*/ 1832257 w 7807923"/>
              <a:gd name="connsiteY2976" fmla="*/ 9320780 h 10287000"/>
              <a:gd name="connsiteX2977" fmla="*/ 1830521 w 7807923"/>
              <a:gd name="connsiteY2977" fmla="*/ 9346337 h 10287000"/>
              <a:gd name="connsiteX2978" fmla="*/ 1828787 w 7807923"/>
              <a:gd name="connsiteY2978" fmla="*/ 9371903 h 10287000"/>
              <a:gd name="connsiteX2979" fmla="*/ 1862179 w 7807923"/>
              <a:gd name="connsiteY2979" fmla="*/ 9363514 h 10287000"/>
              <a:gd name="connsiteX2980" fmla="*/ 1891860 w 7807923"/>
              <a:gd name="connsiteY2980" fmla="*/ 9356056 h 10287000"/>
              <a:gd name="connsiteX2981" fmla="*/ 1893594 w 7807923"/>
              <a:gd name="connsiteY2981" fmla="*/ 9330490 h 10287000"/>
              <a:gd name="connsiteX2982" fmla="*/ 1895328 w 7807923"/>
              <a:gd name="connsiteY2982" fmla="*/ 9304930 h 10287000"/>
              <a:gd name="connsiteX2983" fmla="*/ 1899037 w 7807923"/>
              <a:gd name="connsiteY2983" fmla="*/ 9304002 h 10287000"/>
              <a:gd name="connsiteX2984" fmla="*/ 1899279 w 7807923"/>
              <a:gd name="connsiteY2984" fmla="*/ 9354191 h 10287000"/>
              <a:gd name="connsiteX2985" fmla="*/ 1912384 w 7807923"/>
              <a:gd name="connsiteY2985" fmla="*/ 9376022 h 10287000"/>
              <a:gd name="connsiteX2986" fmla="*/ 1923513 w 7807923"/>
              <a:gd name="connsiteY2986" fmla="*/ 9373227 h 10287000"/>
              <a:gd name="connsiteX2987" fmla="*/ 1982634 w 7807923"/>
              <a:gd name="connsiteY2987" fmla="*/ 9308118 h 10287000"/>
              <a:gd name="connsiteX2988" fmla="*/ 1980417 w 7807923"/>
              <a:gd name="connsiteY2988" fmla="*/ 9233296 h 10287000"/>
              <a:gd name="connsiteX2989" fmla="*/ 1978443 w 7807923"/>
              <a:gd name="connsiteY2989" fmla="*/ 9208667 h 10287000"/>
              <a:gd name="connsiteX2990" fmla="*/ 1972754 w 7807923"/>
              <a:gd name="connsiteY2990" fmla="*/ 9184969 h 10287000"/>
              <a:gd name="connsiteX2991" fmla="*/ 1963601 w 7807923"/>
              <a:gd name="connsiteY2991" fmla="*/ 9212396 h 10287000"/>
              <a:gd name="connsiteX2992" fmla="*/ 1941340 w 7807923"/>
              <a:gd name="connsiteY2992" fmla="*/ 9217990 h 10287000"/>
              <a:gd name="connsiteX2993" fmla="*/ 1933922 w 7807923"/>
              <a:gd name="connsiteY2993" fmla="*/ 9219852 h 10287000"/>
              <a:gd name="connsiteX2994" fmla="*/ 1928235 w 7807923"/>
              <a:gd name="connsiteY2994" fmla="*/ 9196153 h 10287000"/>
              <a:gd name="connsiteX2995" fmla="*/ 1931945 w 7807923"/>
              <a:gd name="connsiteY2995" fmla="*/ 9195220 h 10287000"/>
              <a:gd name="connsiteX2996" fmla="*/ 1959650 w 7807923"/>
              <a:gd name="connsiteY2996" fmla="*/ 9163135 h 10287000"/>
              <a:gd name="connsiteX2997" fmla="*/ 1970780 w 7807923"/>
              <a:gd name="connsiteY2997" fmla="*/ 9160339 h 10287000"/>
              <a:gd name="connsiteX2998" fmla="*/ 1968805 w 7807923"/>
              <a:gd name="connsiteY2998" fmla="*/ 9135707 h 10287000"/>
              <a:gd name="connsiteX2999" fmla="*/ 1953963 w 7807923"/>
              <a:gd name="connsiteY2999" fmla="*/ 9139433 h 10287000"/>
              <a:gd name="connsiteX3000" fmla="*/ 1926018 w 7807923"/>
              <a:gd name="connsiteY3000" fmla="*/ 9121332 h 10287000"/>
              <a:gd name="connsiteX3001" fmla="*/ 1924039 w 7807923"/>
              <a:gd name="connsiteY3001" fmla="*/ 9096699 h 10287000"/>
              <a:gd name="connsiteX3002" fmla="*/ 1951989 w 7807923"/>
              <a:gd name="connsiteY3002" fmla="*/ 9114810 h 10287000"/>
              <a:gd name="connsiteX3003" fmla="*/ 1970537 w 7807923"/>
              <a:gd name="connsiteY3003" fmla="*/ 9110147 h 10287000"/>
              <a:gd name="connsiteX3004" fmla="*/ 1978200 w 7807923"/>
              <a:gd name="connsiteY3004" fmla="*/ 9158475 h 10287000"/>
              <a:gd name="connsiteX3005" fmla="*/ 1981911 w 7807923"/>
              <a:gd name="connsiteY3005" fmla="*/ 9157544 h 10287000"/>
              <a:gd name="connsiteX3006" fmla="*/ 1985619 w 7807923"/>
              <a:gd name="connsiteY3006" fmla="*/ 9156610 h 10287000"/>
              <a:gd name="connsiteX3007" fmla="*/ 2004169 w 7807923"/>
              <a:gd name="connsiteY3007" fmla="*/ 9151950 h 10287000"/>
              <a:gd name="connsiteX3008" fmla="*/ 2009854 w 7807923"/>
              <a:gd name="connsiteY3008" fmla="*/ 9175643 h 10287000"/>
              <a:gd name="connsiteX3009" fmla="*/ 2006146 w 7807923"/>
              <a:gd name="connsiteY3009" fmla="*/ 9176577 h 10287000"/>
              <a:gd name="connsiteX3010" fmla="*/ 1987596 w 7807923"/>
              <a:gd name="connsiteY3010" fmla="*/ 9181237 h 10287000"/>
              <a:gd name="connsiteX3011" fmla="*/ 1983887 w 7807923"/>
              <a:gd name="connsiteY3011" fmla="*/ 9182170 h 10287000"/>
              <a:gd name="connsiteX3012" fmla="*/ 1982151 w 7807923"/>
              <a:gd name="connsiteY3012" fmla="*/ 9207736 h 10287000"/>
              <a:gd name="connsiteX3013" fmla="*/ 1984127 w 7807923"/>
              <a:gd name="connsiteY3013" fmla="*/ 9232363 h 10287000"/>
              <a:gd name="connsiteX3014" fmla="*/ 1988320 w 7807923"/>
              <a:gd name="connsiteY3014" fmla="*/ 9331819 h 10287000"/>
              <a:gd name="connsiteX3015" fmla="*/ 1994007 w 7807923"/>
              <a:gd name="connsiteY3015" fmla="*/ 9355515 h 10287000"/>
              <a:gd name="connsiteX3016" fmla="*/ 2016268 w 7807923"/>
              <a:gd name="connsiteY3016" fmla="*/ 9349921 h 10287000"/>
              <a:gd name="connsiteX3017" fmla="*/ 2045947 w 7807923"/>
              <a:gd name="connsiteY3017" fmla="*/ 9342463 h 10287000"/>
              <a:gd name="connsiteX3018" fmla="*/ 2049655 w 7807923"/>
              <a:gd name="connsiteY3018" fmla="*/ 9341532 h 10287000"/>
              <a:gd name="connsiteX3019" fmla="*/ 2084781 w 7807923"/>
              <a:gd name="connsiteY3019" fmla="*/ 9307586 h 10287000"/>
              <a:gd name="connsiteX3020" fmla="*/ 2082807 w 7807923"/>
              <a:gd name="connsiteY3020" fmla="*/ 9282951 h 10287000"/>
              <a:gd name="connsiteX3021" fmla="*/ 2077120 w 7807923"/>
              <a:gd name="connsiteY3021" fmla="*/ 9259258 h 10287000"/>
              <a:gd name="connsiteX3022" fmla="*/ 2067723 w 7807923"/>
              <a:gd name="connsiteY3022" fmla="*/ 9236487 h 10287000"/>
              <a:gd name="connsiteX3023" fmla="*/ 2069457 w 7807923"/>
              <a:gd name="connsiteY3023" fmla="*/ 9210924 h 10287000"/>
              <a:gd name="connsiteX3024" fmla="*/ 2071433 w 7807923"/>
              <a:gd name="connsiteY3024" fmla="*/ 9235557 h 10287000"/>
              <a:gd name="connsiteX3025" fmla="*/ 2075144 w 7807923"/>
              <a:gd name="connsiteY3025" fmla="*/ 9234623 h 10287000"/>
              <a:gd name="connsiteX3026" fmla="*/ 2086515 w 7807923"/>
              <a:gd name="connsiteY3026" fmla="*/ 9282017 h 10287000"/>
              <a:gd name="connsiteX3027" fmla="*/ 2114705 w 7807923"/>
              <a:gd name="connsiteY3027" fmla="*/ 9350320 h 10287000"/>
              <a:gd name="connsiteX3028" fmla="*/ 2125834 w 7807923"/>
              <a:gd name="connsiteY3028" fmla="*/ 9347521 h 10287000"/>
              <a:gd name="connsiteX3029" fmla="*/ 2170112 w 7807923"/>
              <a:gd name="connsiteY3029" fmla="*/ 9286145 h 10287000"/>
              <a:gd name="connsiteX3030" fmla="*/ 2186688 w 7807923"/>
              <a:gd name="connsiteY3030" fmla="*/ 9256849 h 10287000"/>
              <a:gd name="connsiteX3031" fmla="*/ 2208949 w 7807923"/>
              <a:gd name="connsiteY3031" fmla="*/ 9251256 h 10287000"/>
              <a:gd name="connsiteX3032" fmla="*/ 2173340 w 7807923"/>
              <a:gd name="connsiteY3032" fmla="*/ 9184820 h 10287000"/>
              <a:gd name="connsiteX3033" fmla="*/ 2147371 w 7807923"/>
              <a:gd name="connsiteY3033" fmla="*/ 9191345 h 10287000"/>
              <a:gd name="connsiteX3034" fmla="*/ 2149346 w 7807923"/>
              <a:gd name="connsiteY3034" fmla="*/ 9215980 h 10287000"/>
              <a:gd name="connsiteX3035" fmla="*/ 2145635 w 7807923"/>
              <a:gd name="connsiteY3035" fmla="*/ 9216911 h 10287000"/>
              <a:gd name="connsiteX3036" fmla="*/ 2139949 w 7807923"/>
              <a:gd name="connsiteY3036" fmla="*/ 9193212 h 10287000"/>
              <a:gd name="connsiteX3037" fmla="*/ 2137974 w 7807923"/>
              <a:gd name="connsiteY3037" fmla="*/ 9168583 h 10287000"/>
              <a:gd name="connsiteX3038" fmla="*/ 2147127 w 7807923"/>
              <a:gd name="connsiteY3038" fmla="*/ 9141153 h 10287000"/>
              <a:gd name="connsiteX3039" fmla="*/ 2236169 w 7807923"/>
              <a:gd name="connsiteY3039" fmla="*/ 9118784 h 10287000"/>
              <a:gd name="connsiteX3040" fmla="*/ 2247785 w 7807923"/>
              <a:gd name="connsiteY3040" fmla="*/ 9216373 h 10287000"/>
              <a:gd name="connsiteX3041" fmla="*/ 2252745 w 7807923"/>
              <a:gd name="connsiteY3041" fmla="*/ 9089494 h 10287000"/>
              <a:gd name="connsiteX3042" fmla="*/ 2599997 w 7807923"/>
              <a:gd name="connsiteY3042" fmla="*/ 9077623 h 10287000"/>
              <a:gd name="connsiteX3043" fmla="*/ 2610886 w 7807923"/>
              <a:gd name="connsiteY3043" fmla="*/ 9024633 h 10287000"/>
              <a:gd name="connsiteX3044" fmla="*/ 2796873 w 7807923"/>
              <a:gd name="connsiteY3044" fmla="*/ 9078417 h 10287000"/>
              <a:gd name="connsiteX3045" fmla="*/ 2915593 w 7807923"/>
              <a:gd name="connsiteY3045" fmla="*/ 9048587 h 10287000"/>
              <a:gd name="connsiteX3046" fmla="*/ 3064480 w 7807923"/>
              <a:gd name="connsiteY3046" fmla="*/ 9111683 h 10287000"/>
              <a:gd name="connsiteX3047" fmla="*/ 3081053 w 7807923"/>
              <a:gd name="connsiteY3047" fmla="*/ 9082391 h 10287000"/>
              <a:gd name="connsiteX3048" fmla="*/ 3179490 w 7807923"/>
              <a:gd name="connsiteY3048" fmla="*/ 9082786 h 10287000"/>
              <a:gd name="connsiteX3049" fmla="*/ 3244537 w 7807923"/>
              <a:gd name="connsiteY3049" fmla="*/ 9091562 h 10287000"/>
              <a:gd name="connsiteX3050" fmla="*/ 3376607 w 7807923"/>
              <a:gd name="connsiteY3050" fmla="*/ 9133764 h 10287000"/>
              <a:gd name="connsiteX3051" fmla="*/ 3450809 w 7807923"/>
              <a:gd name="connsiteY3051" fmla="*/ 9115121 h 10287000"/>
              <a:gd name="connsiteX3052" fmla="*/ 3469601 w 7807923"/>
              <a:gd name="connsiteY3052" fmla="*/ 9160651 h 10287000"/>
              <a:gd name="connsiteX3053" fmla="*/ 3504725 w 7807923"/>
              <a:gd name="connsiteY3053" fmla="*/ 9126698 h 10287000"/>
              <a:gd name="connsiteX3054" fmla="*/ 3590057 w 7807923"/>
              <a:gd name="connsiteY3054" fmla="*/ 9105257 h 10287000"/>
              <a:gd name="connsiteX3055" fmla="*/ 3618004 w 7807923"/>
              <a:gd name="connsiteY3055" fmla="*/ 9123365 h 10287000"/>
              <a:gd name="connsiteX3056" fmla="*/ 3696153 w 7807923"/>
              <a:gd name="connsiteY3056" fmla="*/ 9153981 h 10287000"/>
              <a:gd name="connsiteX3057" fmla="*/ 3712486 w 7807923"/>
              <a:gd name="connsiteY3057" fmla="*/ 9074496 h 10287000"/>
              <a:gd name="connsiteX3058" fmla="*/ 3764430 w 7807923"/>
              <a:gd name="connsiteY3058" fmla="*/ 9061447 h 10287000"/>
              <a:gd name="connsiteX3059" fmla="*/ 3855446 w 7807923"/>
              <a:gd name="connsiteY3059" fmla="*/ 9063704 h 10287000"/>
              <a:gd name="connsiteX3060" fmla="*/ 3877947 w 7807923"/>
              <a:gd name="connsiteY3060" fmla="*/ 9108306 h 10287000"/>
              <a:gd name="connsiteX3061" fmla="*/ 3940779 w 7807923"/>
              <a:gd name="connsiteY3061" fmla="*/ 9042266 h 10287000"/>
              <a:gd name="connsiteX3062" fmla="*/ 3966991 w 7807923"/>
              <a:gd name="connsiteY3062" fmla="*/ 9085934 h 10287000"/>
              <a:gd name="connsiteX3063" fmla="*/ 4091397 w 7807923"/>
              <a:gd name="connsiteY3063" fmla="*/ 9079799 h 10287000"/>
              <a:gd name="connsiteX3064" fmla="*/ 4221493 w 7807923"/>
              <a:gd name="connsiteY3064" fmla="*/ 9097371 h 10287000"/>
              <a:gd name="connsiteX3065" fmla="*/ 4263795 w 7807923"/>
              <a:gd name="connsiteY3065" fmla="*/ 9011359 h 10287000"/>
              <a:gd name="connsiteX3066" fmla="*/ 4278877 w 7807923"/>
              <a:gd name="connsiteY3066" fmla="*/ 9057826 h 10287000"/>
              <a:gd name="connsiteX3067" fmla="*/ 4334770 w 7807923"/>
              <a:gd name="connsiteY3067" fmla="*/ 9094032 h 10287000"/>
              <a:gd name="connsiteX3068" fmla="*/ 4334527 w 7807923"/>
              <a:gd name="connsiteY3068" fmla="*/ 9043840 h 10287000"/>
              <a:gd name="connsiteX3069" fmla="*/ 4347635 w 7807923"/>
              <a:gd name="connsiteY3069" fmla="*/ 9065677 h 10287000"/>
              <a:gd name="connsiteX3070" fmla="*/ 4363965 w 7807923"/>
              <a:gd name="connsiteY3070" fmla="*/ 8986189 h 10287000"/>
              <a:gd name="connsiteX3071" fmla="*/ 4405019 w 7807923"/>
              <a:gd name="connsiteY3071" fmla="*/ 9026128 h 10287000"/>
              <a:gd name="connsiteX3072" fmla="*/ 4423569 w 7807923"/>
              <a:gd name="connsiteY3072" fmla="*/ 9021468 h 10287000"/>
              <a:gd name="connsiteX3073" fmla="*/ 4447805 w 7807923"/>
              <a:gd name="connsiteY3073" fmla="*/ 9040509 h 10287000"/>
              <a:gd name="connsiteX3074" fmla="*/ 4540314 w 7807923"/>
              <a:gd name="connsiteY3074" fmla="*/ 8967005 h 10287000"/>
              <a:gd name="connsiteX3075" fmla="*/ 4560839 w 7807923"/>
              <a:gd name="connsiteY3075" fmla="*/ 8986977 h 10287000"/>
              <a:gd name="connsiteX3076" fmla="*/ 4564309 w 7807923"/>
              <a:gd name="connsiteY3076" fmla="*/ 8935854 h 10287000"/>
              <a:gd name="connsiteX3077" fmla="*/ 4599434 w 7807923"/>
              <a:gd name="connsiteY3077" fmla="*/ 8901899 h 10287000"/>
              <a:gd name="connsiteX3078" fmla="*/ 4709003 w 7807923"/>
              <a:gd name="connsiteY3078" fmla="*/ 8899499 h 10287000"/>
              <a:gd name="connsiteX3079" fmla="*/ 4714689 w 7807923"/>
              <a:gd name="connsiteY3079" fmla="*/ 8923195 h 10287000"/>
              <a:gd name="connsiteX3080" fmla="*/ 4790623 w 7807923"/>
              <a:gd name="connsiteY3080" fmla="*/ 8878992 h 10287000"/>
              <a:gd name="connsiteX3081" fmla="*/ 4829700 w 7807923"/>
              <a:gd name="connsiteY3081" fmla="*/ 8894298 h 10287000"/>
              <a:gd name="connsiteX3082" fmla="*/ 4842565 w 7807923"/>
              <a:gd name="connsiteY3082" fmla="*/ 8865940 h 10287000"/>
              <a:gd name="connsiteX3083" fmla="*/ 4911321 w 7807923"/>
              <a:gd name="connsiteY3083" fmla="*/ 8873788 h 10287000"/>
              <a:gd name="connsiteX3084" fmla="*/ 4953865 w 7807923"/>
              <a:gd name="connsiteY3084" fmla="*/ 8837974 h 10287000"/>
              <a:gd name="connsiteX3085" fmla="*/ 5111423 w 7807923"/>
              <a:gd name="connsiteY3085" fmla="*/ 8773261 h 10287000"/>
              <a:gd name="connsiteX3086" fmla="*/ 5127997 w 7807923"/>
              <a:gd name="connsiteY3086" fmla="*/ 8743972 h 10287000"/>
              <a:gd name="connsiteX3087" fmla="*/ 5168807 w 7807923"/>
              <a:gd name="connsiteY3087" fmla="*/ 8733718 h 10287000"/>
              <a:gd name="connsiteX3088" fmla="*/ 5332051 w 7807923"/>
              <a:gd name="connsiteY3088" fmla="*/ 8692703 h 10287000"/>
              <a:gd name="connsiteX3089" fmla="*/ 5337736 w 7807923"/>
              <a:gd name="connsiteY3089" fmla="*/ 8716399 h 10287000"/>
              <a:gd name="connsiteX3090" fmla="*/ 5336002 w 7807923"/>
              <a:gd name="connsiteY3090" fmla="*/ 8741962 h 10287000"/>
              <a:gd name="connsiteX3091" fmla="*/ 5176469 w 7807923"/>
              <a:gd name="connsiteY3091" fmla="*/ 8782046 h 10287000"/>
              <a:gd name="connsiteX3092" fmla="*/ 5185867 w 7807923"/>
              <a:gd name="connsiteY3092" fmla="*/ 8804807 h 10287000"/>
              <a:gd name="connsiteX3093" fmla="*/ 5189576 w 7807923"/>
              <a:gd name="connsiteY3093" fmla="*/ 8803877 h 10287000"/>
              <a:gd name="connsiteX3094" fmla="*/ 5189817 w 7807923"/>
              <a:gd name="connsiteY3094" fmla="*/ 8854075 h 10287000"/>
              <a:gd name="connsiteX3095" fmla="*/ 5191793 w 7807923"/>
              <a:gd name="connsiteY3095" fmla="*/ 8878698 h 10287000"/>
              <a:gd name="connsiteX3096" fmla="*/ 5180661 w 7807923"/>
              <a:gd name="connsiteY3096" fmla="*/ 8881497 h 10287000"/>
              <a:gd name="connsiteX3097" fmla="*/ 5169532 w 7807923"/>
              <a:gd name="connsiteY3097" fmla="*/ 8884295 h 10287000"/>
              <a:gd name="connsiteX3098" fmla="*/ 5167557 w 7807923"/>
              <a:gd name="connsiteY3098" fmla="*/ 8859668 h 10287000"/>
              <a:gd name="connsiteX3099" fmla="*/ 5161871 w 7807923"/>
              <a:gd name="connsiteY3099" fmla="*/ 8835967 h 10287000"/>
              <a:gd name="connsiteX3100" fmla="*/ 5131949 w 7807923"/>
              <a:gd name="connsiteY3100" fmla="*/ 8793230 h 10287000"/>
              <a:gd name="connsiteX3101" fmla="*/ 5119085 w 7807923"/>
              <a:gd name="connsiteY3101" fmla="*/ 8821589 h 10287000"/>
              <a:gd name="connsiteX3102" fmla="*/ 5102749 w 7807923"/>
              <a:gd name="connsiteY3102" fmla="*/ 8901076 h 10287000"/>
              <a:gd name="connsiteX3103" fmla="*/ 5143319 w 7807923"/>
              <a:gd name="connsiteY3103" fmla="*/ 8840627 h 10287000"/>
              <a:gd name="connsiteX3104" fmla="*/ 5152957 w 7807923"/>
              <a:gd name="connsiteY3104" fmla="*/ 8913587 h 10287000"/>
              <a:gd name="connsiteX3105" fmla="*/ 5230871 w 7807923"/>
              <a:gd name="connsiteY3105" fmla="*/ 8894013 h 10287000"/>
              <a:gd name="connsiteX3106" fmla="*/ 5243975 w 7807923"/>
              <a:gd name="connsiteY3106" fmla="*/ 8915844 h 10287000"/>
              <a:gd name="connsiteX3107" fmla="*/ 5288255 w 7807923"/>
              <a:gd name="connsiteY3107" fmla="*/ 8854465 h 10287000"/>
              <a:gd name="connsiteX3108" fmla="*/ 5296159 w 7807923"/>
              <a:gd name="connsiteY3108" fmla="*/ 8952985 h 10287000"/>
              <a:gd name="connsiteX3109" fmla="*/ 5370601 w 7807923"/>
              <a:gd name="connsiteY3109" fmla="*/ 8984534 h 10287000"/>
              <a:gd name="connsiteX3110" fmla="*/ 5381731 w 7807923"/>
              <a:gd name="connsiteY3110" fmla="*/ 8981736 h 10287000"/>
              <a:gd name="connsiteX3111" fmla="*/ 5396571 w 7807923"/>
              <a:gd name="connsiteY3111" fmla="*/ 8978009 h 10287000"/>
              <a:gd name="connsiteX3112" fmla="*/ 5394596 w 7807923"/>
              <a:gd name="connsiteY3112" fmla="*/ 8953380 h 10287000"/>
              <a:gd name="connsiteX3113" fmla="*/ 5392619 w 7807923"/>
              <a:gd name="connsiteY3113" fmla="*/ 8928748 h 10287000"/>
              <a:gd name="connsiteX3114" fmla="*/ 5381488 w 7807923"/>
              <a:gd name="connsiteY3114" fmla="*/ 8931546 h 10287000"/>
              <a:gd name="connsiteX3115" fmla="*/ 5349833 w 7807923"/>
              <a:gd name="connsiteY3115" fmla="*/ 8914375 h 10287000"/>
              <a:gd name="connsiteX3116" fmla="*/ 5340439 w 7807923"/>
              <a:gd name="connsiteY3116" fmla="*/ 8891608 h 10287000"/>
              <a:gd name="connsiteX3117" fmla="*/ 5342173 w 7807923"/>
              <a:gd name="connsiteY3117" fmla="*/ 8866048 h 10287000"/>
              <a:gd name="connsiteX3118" fmla="*/ 5377537 w 7807923"/>
              <a:gd name="connsiteY3118" fmla="*/ 8882285 h 10287000"/>
              <a:gd name="connsiteX3119" fmla="*/ 5394353 w 7807923"/>
              <a:gd name="connsiteY3119" fmla="*/ 8903188 h 10287000"/>
              <a:gd name="connsiteX3120" fmla="*/ 5396087 w 7807923"/>
              <a:gd name="connsiteY3120" fmla="*/ 8877622 h 10287000"/>
              <a:gd name="connsiteX3121" fmla="*/ 5398063 w 7807923"/>
              <a:gd name="connsiteY3121" fmla="*/ 8902257 h 10287000"/>
              <a:gd name="connsiteX3122" fmla="*/ 5412905 w 7807923"/>
              <a:gd name="connsiteY3122" fmla="*/ 8898528 h 10287000"/>
              <a:gd name="connsiteX3123" fmla="*/ 5431453 w 7807923"/>
              <a:gd name="connsiteY3123" fmla="*/ 8893868 h 10287000"/>
              <a:gd name="connsiteX3124" fmla="*/ 5489080 w 7807923"/>
              <a:gd name="connsiteY3124" fmla="*/ 8904511 h 10287000"/>
              <a:gd name="connsiteX3125" fmla="*/ 5487106 w 7807923"/>
              <a:gd name="connsiteY3125" fmla="*/ 8879882 h 10287000"/>
              <a:gd name="connsiteX3126" fmla="*/ 5523965 w 7807923"/>
              <a:gd name="connsiteY3126" fmla="*/ 8820370 h 10287000"/>
              <a:gd name="connsiteX3127" fmla="*/ 5546707 w 7807923"/>
              <a:gd name="connsiteY3127" fmla="*/ 8915161 h 10287000"/>
              <a:gd name="connsiteX3128" fmla="*/ 5550417 w 7807923"/>
              <a:gd name="connsiteY3128" fmla="*/ 8914230 h 10287000"/>
              <a:gd name="connsiteX3129" fmla="*/ 5578362 w 7807923"/>
              <a:gd name="connsiteY3129" fmla="*/ 8932332 h 10287000"/>
              <a:gd name="connsiteX3130" fmla="*/ 5600623 w 7807923"/>
              <a:gd name="connsiteY3130" fmla="*/ 8926738 h 10287000"/>
              <a:gd name="connsiteX3131" fmla="*/ 5598407 w 7807923"/>
              <a:gd name="connsiteY3131" fmla="*/ 8851919 h 10287000"/>
              <a:gd name="connsiteX3132" fmla="*/ 5852183 w 7807923"/>
              <a:gd name="connsiteY3132" fmla="*/ 8712777 h 10287000"/>
              <a:gd name="connsiteX3133" fmla="*/ 5902391 w 7807923"/>
              <a:gd name="connsiteY3133" fmla="*/ 8725288 h 10287000"/>
              <a:gd name="connsiteX3134" fmla="*/ 5989455 w 7807923"/>
              <a:gd name="connsiteY3134" fmla="*/ 8678284 h 10287000"/>
              <a:gd name="connsiteX3135" fmla="*/ 6084183 w 7807923"/>
              <a:gd name="connsiteY3135" fmla="*/ 8679613 h 10287000"/>
              <a:gd name="connsiteX3136" fmla="*/ 6447527 w 7807923"/>
              <a:gd name="connsiteY3136" fmla="*/ 8538068 h 10287000"/>
              <a:gd name="connsiteX3137" fmla="*/ 6445309 w 7807923"/>
              <a:gd name="connsiteY3137" fmla="*/ 8463244 h 10287000"/>
              <a:gd name="connsiteX3138" fmla="*/ 6428133 w 7807923"/>
              <a:gd name="connsiteY3138" fmla="*/ 8449750 h 10287000"/>
              <a:gd name="connsiteX3139" fmla="*/ 6406453 w 7807923"/>
              <a:gd name="connsiteY3139" fmla="*/ 8453988 h 10287000"/>
              <a:gd name="connsiteX3140" fmla="*/ 6402289 w 7807923"/>
              <a:gd name="connsiteY3140" fmla="*/ 8442466 h 10287000"/>
              <a:gd name="connsiteX3141" fmla="*/ 6412277 w 7807923"/>
              <a:gd name="connsiteY3141" fmla="*/ 8431552 h 10287000"/>
              <a:gd name="connsiteX3142" fmla="*/ 6394861 w 7807923"/>
              <a:gd name="connsiteY3142" fmla="*/ 8400538 h 10287000"/>
              <a:gd name="connsiteX3143" fmla="*/ 6383975 w 7807923"/>
              <a:gd name="connsiteY3143" fmla="*/ 8453525 h 10287000"/>
              <a:gd name="connsiteX3144" fmla="*/ 6327841 w 7807923"/>
              <a:gd name="connsiteY3144" fmla="*/ 8367124 h 10287000"/>
              <a:gd name="connsiteX3145" fmla="*/ 6329629 w 7807923"/>
              <a:gd name="connsiteY3145" fmla="*/ 8401224 h 10287000"/>
              <a:gd name="connsiteX3146" fmla="*/ 6328929 w 7807923"/>
              <a:gd name="connsiteY3146" fmla="*/ 8403484 h 10287000"/>
              <a:gd name="connsiteX3147" fmla="*/ 6336537 w 7807923"/>
              <a:gd name="connsiteY3147" fmla="*/ 8405221 h 10287000"/>
              <a:gd name="connsiteX3148" fmla="*/ 6356607 w 7807923"/>
              <a:gd name="connsiteY3148" fmla="*/ 8428623 h 10287000"/>
              <a:gd name="connsiteX3149" fmla="*/ 6356243 w 7807923"/>
              <a:gd name="connsiteY3149" fmla="*/ 8440808 h 10287000"/>
              <a:gd name="connsiteX3150" fmla="*/ 6351765 w 7807923"/>
              <a:gd name="connsiteY3150" fmla="*/ 8440357 h 10287000"/>
              <a:gd name="connsiteX3151" fmla="*/ 6347293 w 7807923"/>
              <a:gd name="connsiteY3151" fmla="*/ 8439906 h 10287000"/>
              <a:gd name="connsiteX3152" fmla="*/ 6332079 w 7807923"/>
              <a:gd name="connsiteY3152" fmla="*/ 8423104 h 10287000"/>
              <a:gd name="connsiteX3153" fmla="*/ 6320215 w 7807923"/>
              <a:gd name="connsiteY3153" fmla="*/ 8424219 h 10287000"/>
              <a:gd name="connsiteX3154" fmla="*/ 6313765 w 7807923"/>
              <a:gd name="connsiteY3154" fmla="*/ 8433477 h 10287000"/>
              <a:gd name="connsiteX3155" fmla="*/ 6300377 w 7807923"/>
              <a:gd name="connsiteY3155" fmla="*/ 8449406 h 10287000"/>
              <a:gd name="connsiteX3156" fmla="*/ 6261301 w 7807923"/>
              <a:gd name="connsiteY3156" fmla="*/ 8434094 h 10287000"/>
              <a:gd name="connsiteX3157" fmla="*/ 6239279 w 7807923"/>
              <a:gd name="connsiteY3157" fmla="*/ 8489880 h 10287000"/>
              <a:gd name="connsiteX3158" fmla="*/ 6179676 w 7807923"/>
              <a:gd name="connsiteY3158" fmla="*/ 8454604 h 10287000"/>
              <a:gd name="connsiteX3159" fmla="*/ 6170523 w 7807923"/>
              <a:gd name="connsiteY3159" fmla="*/ 8482032 h 10287000"/>
              <a:gd name="connsiteX3160" fmla="*/ 6155443 w 7807923"/>
              <a:gd name="connsiteY3160" fmla="*/ 8435569 h 10287000"/>
              <a:gd name="connsiteX3161" fmla="*/ 6083530 w 7807923"/>
              <a:gd name="connsiteY3161" fmla="*/ 8447356 h 10287000"/>
              <a:gd name="connsiteX3162" fmla="*/ 6054185 w 7807923"/>
              <a:gd name="connsiteY3162" fmla="*/ 8454142 h 10287000"/>
              <a:gd name="connsiteX3163" fmla="*/ 6055481 w 7807923"/>
              <a:gd name="connsiteY3163" fmla="*/ 8463660 h 10287000"/>
              <a:gd name="connsiteX3164" fmla="*/ 6039453 w 7807923"/>
              <a:gd name="connsiteY3164" fmla="*/ 8462051 h 10287000"/>
              <a:gd name="connsiteX3165" fmla="*/ 6009016 w 7807923"/>
              <a:gd name="connsiteY3165" fmla="*/ 8497484 h 10287000"/>
              <a:gd name="connsiteX3166" fmla="*/ 5808431 w 7807923"/>
              <a:gd name="connsiteY3166" fmla="*/ 8497629 h 10287000"/>
              <a:gd name="connsiteX3167" fmla="*/ 5756491 w 7807923"/>
              <a:gd name="connsiteY3167" fmla="*/ 8510679 h 10287000"/>
              <a:gd name="connsiteX3168" fmla="*/ 5700839 w 7807923"/>
              <a:gd name="connsiteY3168" fmla="*/ 8524661 h 10287000"/>
              <a:gd name="connsiteX3169" fmla="*/ 5630589 w 7807923"/>
              <a:gd name="connsiteY3169" fmla="*/ 8592566 h 10287000"/>
              <a:gd name="connsiteX3170" fmla="*/ 5537597 w 7807923"/>
              <a:gd name="connsiteY3170" fmla="*/ 8565676 h 10287000"/>
              <a:gd name="connsiteX3171" fmla="*/ 5529935 w 7807923"/>
              <a:gd name="connsiteY3171" fmla="*/ 8517349 h 10287000"/>
              <a:gd name="connsiteX3172" fmla="*/ 5501989 w 7807923"/>
              <a:gd name="connsiteY3172" fmla="*/ 8499247 h 10287000"/>
              <a:gd name="connsiteX3173" fmla="*/ 5490860 w 7807923"/>
              <a:gd name="connsiteY3173" fmla="*/ 8502042 h 10287000"/>
              <a:gd name="connsiteX3174" fmla="*/ 5383509 w 7807923"/>
              <a:gd name="connsiteY3174" fmla="*/ 8579266 h 10287000"/>
              <a:gd name="connsiteX3175" fmla="*/ 5400324 w 7807923"/>
              <a:gd name="connsiteY3175" fmla="*/ 8600167 h 10287000"/>
              <a:gd name="connsiteX3176" fmla="*/ 5127514 w 7807923"/>
              <a:gd name="connsiteY3176" fmla="*/ 8643587 h 10287000"/>
              <a:gd name="connsiteX3177" fmla="*/ 5106987 w 7807923"/>
              <a:gd name="connsiteY3177" fmla="*/ 8623615 h 10287000"/>
              <a:gd name="connsiteX3178" fmla="*/ 5066417 w 7807923"/>
              <a:gd name="connsiteY3178" fmla="*/ 8684061 h 10287000"/>
              <a:gd name="connsiteX3179" fmla="*/ 4995929 w 7807923"/>
              <a:gd name="connsiteY3179" fmla="*/ 8701773 h 10287000"/>
              <a:gd name="connsiteX3180" fmla="*/ 4983062 w 7807923"/>
              <a:gd name="connsiteY3180" fmla="*/ 8730134 h 10287000"/>
              <a:gd name="connsiteX3181" fmla="*/ 4960563 w 7807923"/>
              <a:gd name="connsiteY3181" fmla="*/ 8685536 h 10287000"/>
              <a:gd name="connsiteX3182" fmla="*/ 4866077 w 7807923"/>
              <a:gd name="connsiteY3182" fmla="*/ 8734399 h 10287000"/>
              <a:gd name="connsiteX3183" fmla="*/ 4849501 w 7807923"/>
              <a:gd name="connsiteY3183" fmla="*/ 8763694 h 10287000"/>
              <a:gd name="connsiteX3184" fmla="*/ 4761953 w 7807923"/>
              <a:gd name="connsiteY3184" fmla="*/ 8710305 h 10287000"/>
              <a:gd name="connsiteX3185" fmla="*/ 4736225 w 7807923"/>
              <a:gd name="connsiteY3185" fmla="*/ 8767024 h 10287000"/>
              <a:gd name="connsiteX3186" fmla="*/ 4706301 w 7807923"/>
              <a:gd name="connsiteY3186" fmla="*/ 8724287 h 10287000"/>
              <a:gd name="connsiteX3187" fmla="*/ 4633835 w 7807923"/>
              <a:gd name="connsiteY3187" fmla="*/ 8717376 h 10287000"/>
              <a:gd name="connsiteX3188" fmla="*/ 4606129 w 7807923"/>
              <a:gd name="connsiteY3188" fmla="*/ 8749458 h 10287000"/>
              <a:gd name="connsiteX3189" fmla="*/ 4550478 w 7807923"/>
              <a:gd name="connsiteY3189" fmla="*/ 8763441 h 10287000"/>
              <a:gd name="connsiteX3190" fmla="*/ 4552455 w 7807923"/>
              <a:gd name="connsiteY3190" fmla="*/ 8788073 h 10287000"/>
              <a:gd name="connsiteX3191" fmla="*/ 4465147 w 7807923"/>
              <a:gd name="connsiteY3191" fmla="*/ 8784879 h 10287000"/>
              <a:gd name="connsiteX3192" fmla="*/ 4333560 w 7807923"/>
              <a:gd name="connsiteY3192" fmla="*/ 8843073 h 10287000"/>
              <a:gd name="connsiteX3193" fmla="*/ 4264803 w 7807923"/>
              <a:gd name="connsiteY3193" fmla="*/ 8835217 h 10287000"/>
              <a:gd name="connsiteX3194" fmla="*/ 4172054 w 7807923"/>
              <a:gd name="connsiteY3194" fmla="*/ 8858519 h 10287000"/>
              <a:gd name="connsiteX3195" fmla="*/ 4146083 w 7807923"/>
              <a:gd name="connsiteY3195" fmla="*/ 8865050 h 10287000"/>
              <a:gd name="connsiteX3196" fmla="*/ 4140639 w 7807923"/>
              <a:gd name="connsiteY3196" fmla="*/ 8891544 h 10287000"/>
              <a:gd name="connsiteX3197" fmla="*/ 4131241 w 7807923"/>
              <a:gd name="connsiteY3197" fmla="*/ 8868776 h 10287000"/>
              <a:gd name="connsiteX3198" fmla="*/ 4120113 w 7807923"/>
              <a:gd name="connsiteY3198" fmla="*/ 8871571 h 10287000"/>
              <a:gd name="connsiteX3199" fmla="*/ 4099586 w 7807923"/>
              <a:gd name="connsiteY3199" fmla="*/ 8851608 h 10287000"/>
              <a:gd name="connsiteX3200" fmla="*/ 4057039 w 7807923"/>
              <a:gd name="connsiteY3200" fmla="*/ 8887419 h 10287000"/>
              <a:gd name="connsiteX3201" fmla="*/ 4060993 w 7807923"/>
              <a:gd name="connsiteY3201" fmla="*/ 8936680 h 10287000"/>
              <a:gd name="connsiteX3202" fmla="*/ 4057284 w 7807923"/>
              <a:gd name="connsiteY3202" fmla="*/ 8937611 h 10287000"/>
              <a:gd name="connsiteX3203" fmla="*/ 4047887 w 7807923"/>
              <a:gd name="connsiteY3203" fmla="*/ 8914849 h 10287000"/>
              <a:gd name="connsiteX3204" fmla="*/ 3971467 w 7807923"/>
              <a:gd name="connsiteY3204" fmla="*/ 8858668 h 10287000"/>
              <a:gd name="connsiteX3205" fmla="*/ 3930657 w 7807923"/>
              <a:gd name="connsiteY3205" fmla="*/ 8868922 h 10287000"/>
              <a:gd name="connsiteX3206" fmla="*/ 3825042 w 7807923"/>
              <a:gd name="connsiteY3206" fmla="*/ 8920589 h 10287000"/>
              <a:gd name="connsiteX3207" fmla="*/ 3776570 w 7807923"/>
              <a:gd name="connsiteY3207" fmla="*/ 8882515 h 10287000"/>
              <a:gd name="connsiteX3208" fmla="*/ 3550498 w 7807923"/>
              <a:gd name="connsiteY3208" fmla="*/ 8989569 h 10287000"/>
              <a:gd name="connsiteX3209" fmla="*/ 3512912 w 7807923"/>
              <a:gd name="connsiteY3209" fmla="*/ 8898505 h 10287000"/>
              <a:gd name="connsiteX3210" fmla="*/ 3513155 w 7807923"/>
              <a:gd name="connsiteY3210" fmla="*/ 8948697 h 10287000"/>
              <a:gd name="connsiteX3211" fmla="*/ 3457263 w 7807923"/>
              <a:gd name="connsiteY3211" fmla="*/ 8912490 h 10287000"/>
              <a:gd name="connsiteX3212" fmla="*/ 3390481 w 7807923"/>
              <a:gd name="connsiteY3212" fmla="*/ 8929266 h 10287000"/>
              <a:gd name="connsiteX3213" fmla="*/ 3367978 w 7807923"/>
              <a:gd name="connsiteY3213" fmla="*/ 8884664 h 10287000"/>
              <a:gd name="connsiteX3214" fmla="*/ 3308860 w 7807923"/>
              <a:gd name="connsiteY3214" fmla="*/ 8949773 h 10287000"/>
              <a:gd name="connsiteX3215" fmla="*/ 3301197 w 7807923"/>
              <a:gd name="connsiteY3215" fmla="*/ 8901440 h 10287000"/>
              <a:gd name="connsiteX3216" fmla="*/ 3117190 w 7807923"/>
              <a:gd name="connsiteY3216" fmla="*/ 8872299 h 10287000"/>
              <a:gd name="connsiteX3217" fmla="*/ 3105817 w 7807923"/>
              <a:gd name="connsiteY3217" fmla="*/ 8824905 h 10287000"/>
              <a:gd name="connsiteX3218" fmla="*/ 3098638 w 7807923"/>
              <a:gd name="connsiteY3218" fmla="*/ 8876959 h 10287000"/>
              <a:gd name="connsiteX3219" fmla="*/ 3046456 w 7807923"/>
              <a:gd name="connsiteY3219" fmla="*/ 8839818 h 10287000"/>
              <a:gd name="connsiteX3220" fmla="*/ 3029639 w 7807923"/>
              <a:gd name="connsiteY3220" fmla="*/ 8818912 h 10287000"/>
              <a:gd name="connsiteX3221" fmla="*/ 3013064 w 7807923"/>
              <a:gd name="connsiteY3221" fmla="*/ 8848208 h 10287000"/>
              <a:gd name="connsiteX3222" fmla="*/ 2997982 w 7807923"/>
              <a:gd name="connsiteY3222" fmla="*/ 8801742 h 10287000"/>
              <a:gd name="connsiteX3223" fmla="*/ 2970037 w 7807923"/>
              <a:gd name="connsiteY3223" fmla="*/ 8783637 h 10287000"/>
              <a:gd name="connsiteX3224" fmla="*/ 2955438 w 7807923"/>
              <a:gd name="connsiteY3224" fmla="*/ 8837555 h 10287000"/>
              <a:gd name="connsiteX3225" fmla="*/ 2940357 w 7807923"/>
              <a:gd name="connsiteY3225" fmla="*/ 8791092 h 10287000"/>
              <a:gd name="connsiteX3226" fmla="*/ 2888416 w 7807923"/>
              <a:gd name="connsiteY3226" fmla="*/ 8804144 h 10287000"/>
              <a:gd name="connsiteX3227" fmla="*/ 2865911 w 7807923"/>
              <a:gd name="connsiteY3227" fmla="*/ 8759546 h 10287000"/>
              <a:gd name="connsiteX3228" fmla="*/ 2786028 w 7807923"/>
              <a:gd name="connsiteY3228" fmla="*/ 8754493 h 10287000"/>
              <a:gd name="connsiteX3229" fmla="*/ 2721221 w 7807923"/>
              <a:gd name="connsiteY3229" fmla="*/ 8795901 h 10287000"/>
              <a:gd name="connsiteX3230" fmla="*/ 2665329 w 7807923"/>
              <a:gd name="connsiteY3230" fmla="*/ 8759691 h 10287000"/>
              <a:gd name="connsiteX3231" fmla="*/ 2565155 w 7807923"/>
              <a:gd name="connsiteY3231" fmla="*/ 8784859 h 10287000"/>
              <a:gd name="connsiteX3232" fmla="*/ 2309161 w 7807923"/>
              <a:gd name="connsiteY3232" fmla="*/ 8849179 h 10287000"/>
              <a:gd name="connsiteX3233" fmla="*/ 2284684 w 7807923"/>
              <a:gd name="connsiteY3233" fmla="*/ 8779945 h 10287000"/>
              <a:gd name="connsiteX3234" fmla="*/ 2282950 w 7807923"/>
              <a:gd name="connsiteY3234" fmla="*/ 8805511 h 10287000"/>
              <a:gd name="connsiteX3235" fmla="*/ 2266376 w 7807923"/>
              <a:gd name="connsiteY3235" fmla="*/ 8834804 h 10287000"/>
              <a:gd name="connsiteX3236" fmla="*/ 2262666 w 7807923"/>
              <a:gd name="connsiteY3236" fmla="*/ 8835737 h 10287000"/>
              <a:gd name="connsiteX3237" fmla="*/ 2255245 w 7807923"/>
              <a:gd name="connsiteY3237" fmla="*/ 8837602 h 10287000"/>
              <a:gd name="connsiteX3238" fmla="*/ 2249560 w 7807923"/>
              <a:gd name="connsiteY3238" fmla="*/ 8813903 h 10287000"/>
              <a:gd name="connsiteX3239" fmla="*/ 2251294 w 7807923"/>
              <a:gd name="connsiteY3239" fmla="*/ 8788335 h 10287000"/>
              <a:gd name="connsiteX3240" fmla="*/ 2258715 w 7807923"/>
              <a:gd name="connsiteY3240" fmla="*/ 8786470 h 10287000"/>
              <a:gd name="connsiteX3241" fmla="*/ 2273555 w 7807923"/>
              <a:gd name="connsiteY3241" fmla="*/ 8782744 h 10287000"/>
              <a:gd name="connsiteX3242" fmla="*/ 2260449 w 7807923"/>
              <a:gd name="connsiteY3242" fmla="*/ 8760913 h 10287000"/>
              <a:gd name="connsiteX3243" fmla="*/ 2210001 w 7807923"/>
              <a:gd name="connsiteY3243" fmla="*/ 8698207 h 10287000"/>
              <a:gd name="connsiteX3244" fmla="*/ 2206291 w 7807923"/>
              <a:gd name="connsiteY3244" fmla="*/ 8699137 h 10287000"/>
              <a:gd name="connsiteX3245" fmla="*/ 2208269 w 7807923"/>
              <a:gd name="connsiteY3245" fmla="*/ 8723770 h 10287000"/>
              <a:gd name="connsiteX3246" fmla="*/ 2212218 w 7807923"/>
              <a:gd name="connsiteY3246" fmla="*/ 8773028 h 10287000"/>
              <a:gd name="connsiteX3247" fmla="*/ 2208509 w 7807923"/>
              <a:gd name="connsiteY3247" fmla="*/ 8773965 h 10287000"/>
              <a:gd name="connsiteX3248" fmla="*/ 2206531 w 7807923"/>
              <a:gd name="connsiteY3248" fmla="*/ 8749330 h 10287000"/>
              <a:gd name="connsiteX3249" fmla="*/ 2202580 w 7807923"/>
              <a:gd name="connsiteY3249" fmla="*/ 8700071 h 10287000"/>
              <a:gd name="connsiteX3250" fmla="*/ 2191451 w 7807923"/>
              <a:gd name="connsiteY3250" fmla="*/ 8702867 h 10287000"/>
              <a:gd name="connsiteX3251" fmla="*/ 2195402 w 7807923"/>
              <a:gd name="connsiteY3251" fmla="*/ 8752125 h 10287000"/>
              <a:gd name="connsiteX3252" fmla="*/ 2162009 w 7807923"/>
              <a:gd name="connsiteY3252" fmla="*/ 8760517 h 10287000"/>
              <a:gd name="connsiteX3253" fmla="*/ 2160275 w 7807923"/>
              <a:gd name="connsiteY3253" fmla="*/ 8786080 h 10287000"/>
              <a:gd name="connsiteX3254" fmla="*/ 2152857 w 7807923"/>
              <a:gd name="connsiteY3254" fmla="*/ 8787948 h 10287000"/>
              <a:gd name="connsiteX3255" fmla="*/ 2143462 w 7807923"/>
              <a:gd name="connsiteY3255" fmla="*/ 8765177 h 10287000"/>
              <a:gd name="connsiteX3256" fmla="*/ 2145437 w 7807923"/>
              <a:gd name="connsiteY3256" fmla="*/ 8789809 h 10287000"/>
              <a:gd name="connsiteX3257" fmla="*/ 2096965 w 7807923"/>
              <a:gd name="connsiteY3257" fmla="*/ 8751735 h 10287000"/>
              <a:gd name="connsiteX3258" fmla="*/ 2093497 w 7807923"/>
              <a:gd name="connsiteY3258" fmla="*/ 8802861 h 10287000"/>
              <a:gd name="connsiteX3259" fmla="*/ 2093255 w 7807923"/>
              <a:gd name="connsiteY3259" fmla="*/ 8752666 h 10287000"/>
              <a:gd name="connsiteX3260" fmla="*/ 2091280 w 7807923"/>
              <a:gd name="connsiteY3260" fmla="*/ 8728034 h 10287000"/>
              <a:gd name="connsiteX3261" fmla="*/ 2085835 w 7807923"/>
              <a:gd name="connsiteY3261" fmla="*/ 8754531 h 10287000"/>
              <a:gd name="connsiteX3262" fmla="*/ 2074704 w 7807923"/>
              <a:gd name="connsiteY3262" fmla="*/ 8757326 h 10287000"/>
              <a:gd name="connsiteX3263" fmla="*/ 2082367 w 7807923"/>
              <a:gd name="connsiteY3263" fmla="*/ 8805657 h 10287000"/>
              <a:gd name="connsiteX3264" fmla="*/ 2048493 w 7807923"/>
              <a:gd name="connsiteY3264" fmla="*/ 8713661 h 10287000"/>
              <a:gd name="connsiteX3265" fmla="*/ 2070753 w 7807923"/>
              <a:gd name="connsiteY3265" fmla="*/ 8708068 h 10287000"/>
              <a:gd name="connsiteX3266" fmla="*/ 2074464 w 7807923"/>
              <a:gd name="connsiteY3266" fmla="*/ 8707140 h 10287000"/>
              <a:gd name="connsiteX3267" fmla="*/ 2081882 w 7807923"/>
              <a:gd name="connsiteY3267" fmla="*/ 8705272 h 10287000"/>
              <a:gd name="connsiteX3268" fmla="*/ 2107611 w 7807923"/>
              <a:gd name="connsiteY3268" fmla="*/ 8648555 h 10287000"/>
              <a:gd name="connsiteX3269" fmla="*/ 2187498 w 7807923"/>
              <a:gd name="connsiteY3269" fmla="*/ 8653608 h 10287000"/>
              <a:gd name="connsiteX3270" fmla="*/ 2204316 w 7807923"/>
              <a:gd name="connsiteY3270" fmla="*/ 8674511 h 10287000"/>
              <a:gd name="connsiteX3271" fmla="*/ 2208025 w 7807923"/>
              <a:gd name="connsiteY3271" fmla="*/ 8673580 h 10287000"/>
              <a:gd name="connsiteX3272" fmla="*/ 2211733 w 7807923"/>
              <a:gd name="connsiteY3272" fmla="*/ 8672646 h 10287000"/>
              <a:gd name="connsiteX3273" fmla="*/ 2231777 w 7807923"/>
              <a:gd name="connsiteY3273" fmla="*/ 8592231 h 10287000"/>
              <a:gd name="connsiteX3274" fmla="*/ 2125921 w 7807923"/>
              <a:gd name="connsiteY3274" fmla="*/ 8593703 h 10287000"/>
              <a:gd name="connsiteX3275" fmla="*/ 2096240 w 7807923"/>
              <a:gd name="connsiteY3275" fmla="*/ 8601158 h 10287000"/>
              <a:gd name="connsiteX3276" fmla="*/ 2046034 w 7807923"/>
              <a:gd name="connsiteY3276" fmla="*/ 8588647 h 10287000"/>
              <a:gd name="connsiteX3277" fmla="*/ 2035145 w 7807923"/>
              <a:gd name="connsiteY3277" fmla="*/ 8641635 h 10287000"/>
              <a:gd name="connsiteX3278" fmla="*/ 1960942 w 7807923"/>
              <a:gd name="connsiteY3278" fmla="*/ 8660278 h 10287000"/>
              <a:gd name="connsiteX3279" fmla="*/ 1962917 w 7807923"/>
              <a:gd name="connsiteY3279" fmla="*/ 8684910 h 10287000"/>
              <a:gd name="connsiteX3280" fmla="*/ 1989130 w 7807923"/>
              <a:gd name="connsiteY3280" fmla="*/ 8728575 h 10287000"/>
              <a:gd name="connsiteX3281" fmla="*/ 2007681 w 7807923"/>
              <a:gd name="connsiteY3281" fmla="*/ 8723915 h 10287000"/>
              <a:gd name="connsiteX3282" fmla="*/ 2005704 w 7807923"/>
              <a:gd name="connsiteY3282" fmla="*/ 8699283 h 10287000"/>
              <a:gd name="connsiteX3283" fmla="*/ 2009414 w 7807923"/>
              <a:gd name="connsiteY3283" fmla="*/ 8698352 h 10287000"/>
              <a:gd name="connsiteX3284" fmla="*/ 2013127 w 7807923"/>
              <a:gd name="connsiteY3284" fmla="*/ 8697418 h 10287000"/>
              <a:gd name="connsiteX3285" fmla="*/ 2015103 w 7807923"/>
              <a:gd name="connsiteY3285" fmla="*/ 8722051 h 10287000"/>
              <a:gd name="connsiteX3286" fmla="*/ 2020786 w 7807923"/>
              <a:gd name="connsiteY3286" fmla="*/ 8745746 h 10287000"/>
              <a:gd name="connsiteX3287" fmla="*/ 2017075 w 7807923"/>
              <a:gd name="connsiteY3287" fmla="*/ 8746680 h 10287000"/>
              <a:gd name="connsiteX3288" fmla="*/ 2004212 w 7807923"/>
              <a:gd name="connsiteY3288" fmla="*/ 8775041 h 10287000"/>
              <a:gd name="connsiteX3289" fmla="*/ 1991105 w 7807923"/>
              <a:gd name="connsiteY3289" fmla="*/ 8753204 h 10287000"/>
              <a:gd name="connsiteX3290" fmla="*/ 1982194 w 7807923"/>
              <a:gd name="connsiteY3290" fmla="*/ 8830824 h 10287000"/>
              <a:gd name="connsiteX3291" fmla="*/ 1957958 w 7807923"/>
              <a:gd name="connsiteY3291" fmla="*/ 8811786 h 10287000"/>
              <a:gd name="connsiteX3292" fmla="*/ 1952273 w 7807923"/>
              <a:gd name="connsiteY3292" fmla="*/ 8788087 h 10287000"/>
              <a:gd name="connsiteX3293" fmla="*/ 1960174 w 7807923"/>
              <a:gd name="connsiteY3293" fmla="*/ 8886610 h 10287000"/>
              <a:gd name="connsiteX3294" fmla="*/ 1980460 w 7807923"/>
              <a:gd name="connsiteY3294" fmla="*/ 8856384 h 10287000"/>
              <a:gd name="connsiteX3295" fmla="*/ 1986145 w 7807923"/>
              <a:gd name="connsiteY3295" fmla="*/ 8880086 h 10287000"/>
              <a:gd name="connsiteX3296" fmla="*/ 1965863 w 7807923"/>
              <a:gd name="connsiteY3296" fmla="*/ 8910309 h 10287000"/>
              <a:gd name="connsiteX3297" fmla="*/ 1958442 w 7807923"/>
              <a:gd name="connsiteY3297" fmla="*/ 8912173 h 10287000"/>
              <a:gd name="connsiteX3298" fmla="*/ 1954730 w 7807923"/>
              <a:gd name="connsiteY3298" fmla="*/ 8913107 h 10287000"/>
              <a:gd name="connsiteX3299" fmla="*/ 1956466 w 7807923"/>
              <a:gd name="connsiteY3299" fmla="*/ 8887544 h 10287000"/>
              <a:gd name="connsiteX3300" fmla="*/ 1950539 w 7807923"/>
              <a:gd name="connsiteY3300" fmla="*/ 8813650 h 10287000"/>
              <a:gd name="connsiteX3301" fmla="*/ 1931987 w 7807923"/>
              <a:gd name="connsiteY3301" fmla="*/ 8818310 h 10287000"/>
              <a:gd name="connsiteX3302" fmla="*/ 1920857 w 7807923"/>
              <a:gd name="connsiteY3302" fmla="*/ 8821106 h 10287000"/>
              <a:gd name="connsiteX3303" fmla="*/ 1917147 w 7807923"/>
              <a:gd name="connsiteY3303" fmla="*/ 8822040 h 10287000"/>
              <a:gd name="connsiteX3304" fmla="*/ 1898839 w 7807923"/>
              <a:gd name="connsiteY3304" fmla="*/ 8876892 h 10287000"/>
              <a:gd name="connsiteX3305" fmla="*/ 1896861 w 7807923"/>
              <a:gd name="connsiteY3305" fmla="*/ 8852265 h 10287000"/>
              <a:gd name="connsiteX3306" fmla="*/ 1876334 w 7807923"/>
              <a:gd name="connsiteY3306" fmla="*/ 8832293 h 10287000"/>
              <a:gd name="connsiteX3307" fmla="*/ 1874360 w 7807923"/>
              <a:gd name="connsiteY3307" fmla="*/ 8807664 h 10287000"/>
              <a:gd name="connsiteX3308" fmla="*/ 1879804 w 7807923"/>
              <a:gd name="connsiteY3308" fmla="*/ 8781170 h 10287000"/>
              <a:gd name="connsiteX3309" fmla="*/ 1892912 w 7807923"/>
              <a:gd name="connsiteY3309" fmla="*/ 8803007 h 10287000"/>
              <a:gd name="connsiteX3310" fmla="*/ 1890695 w 7807923"/>
              <a:gd name="connsiteY3310" fmla="*/ 8728179 h 10287000"/>
              <a:gd name="connsiteX3311" fmla="*/ 1905535 w 7807923"/>
              <a:gd name="connsiteY3311" fmla="*/ 8724453 h 10287000"/>
              <a:gd name="connsiteX3312" fmla="*/ 1912954 w 7807923"/>
              <a:gd name="connsiteY3312" fmla="*/ 8722589 h 10287000"/>
              <a:gd name="connsiteX3313" fmla="*/ 1918639 w 7807923"/>
              <a:gd name="connsiteY3313" fmla="*/ 8746287 h 10287000"/>
              <a:gd name="connsiteX3314" fmla="*/ 1916904 w 7807923"/>
              <a:gd name="connsiteY3314" fmla="*/ 8771847 h 10287000"/>
              <a:gd name="connsiteX3315" fmla="*/ 1928036 w 7807923"/>
              <a:gd name="connsiteY3315" fmla="*/ 8769052 h 10287000"/>
              <a:gd name="connsiteX3316" fmla="*/ 1946586 w 7807923"/>
              <a:gd name="connsiteY3316" fmla="*/ 8764389 h 10287000"/>
              <a:gd name="connsiteX3317" fmla="*/ 1940901 w 7807923"/>
              <a:gd name="connsiteY3317" fmla="*/ 8740693 h 10287000"/>
              <a:gd name="connsiteX3318" fmla="*/ 1935215 w 7807923"/>
              <a:gd name="connsiteY3318" fmla="*/ 8716995 h 10287000"/>
              <a:gd name="connsiteX3319" fmla="*/ 1940659 w 7807923"/>
              <a:gd name="connsiteY3319" fmla="*/ 8690501 h 10287000"/>
              <a:gd name="connsiteX3320" fmla="*/ 1955741 w 7807923"/>
              <a:gd name="connsiteY3320" fmla="*/ 8736964 h 10287000"/>
              <a:gd name="connsiteX3321" fmla="*/ 1959209 w 7807923"/>
              <a:gd name="connsiteY3321" fmla="*/ 8685841 h 10287000"/>
              <a:gd name="connsiteX3322" fmla="*/ 1805122 w 7807923"/>
              <a:gd name="connsiteY3322" fmla="*/ 8699428 h 10287000"/>
              <a:gd name="connsiteX3323" fmla="*/ 1803388 w 7807923"/>
              <a:gd name="connsiteY3323" fmla="*/ 8724991 h 10287000"/>
              <a:gd name="connsiteX3324" fmla="*/ 1805364 w 7807923"/>
              <a:gd name="connsiteY3324" fmla="*/ 8749621 h 10287000"/>
              <a:gd name="connsiteX3325" fmla="*/ 1801653 w 7807923"/>
              <a:gd name="connsiteY3325" fmla="*/ 8750551 h 10287000"/>
              <a:gd name="connsiteX3326" fmla="*/ 1799677 w 7807923"/>
              <a:gd name="connsiteY3326" fmla="*/ 8725925 h 10287000"/>
              <a:gd name="connsiteX3327" fmla="*/ 1632482 w 7807923"/>
              <a:gd name="connsiteY3327" fmla="*/ 8717681 h 10287000"/>
              <a:gd name="connsiteX3328" fmla="*/ 1629255 w 7807923"/>
              <a:gd name="connsiteY3328" fmla="*/ 8818997 h 10287000"/>
              <a:gd name="connsiteX3329" fmla="*/ 1603284 w 7807923"/>
              <a:gd name="connsiteY3329" fmla="*/ 8825521 h 10287000"/>
              <a:gd name="connsiteX3330" fmla="*/ 1582519 w 7807923"/>
              <a:gd name="connsiteY3330" fmla="*/ 8755360 h 10287000"/>
              <a:gd name="connsiteX3331" fmla="*/ 1590178 w 7807923"/>
              <a:gd name="connsiteY3331" fmla="*/ 8803688 h 10287000"/>
              <a:gd name="connsiteX3332" fmla="*/ 1534286 w 7807923"/>
              <a:gd name="connsiteY3332" fmla="*/ 8767478 h 10287000"/>
              <a:gd name="connsiteX3333" fmla="*/ 1538236 w 7807923"/>
              <a:gd name="connsiteY3333" fmla="*/ 8816737 h 10287000"/>
              <a:gd name="connsiteX3334" fmla="*/ 1436091 w 7807923"/>
              <a:gd name="connsiteY3334" fmla="*/ 8817278 h 10287000"/>
              <a:gd name="connsiteX3335" fmla="*/ 1435851 w 7807923"/>
              <a:gd name="connsiteY3335" fmla="*/ 8767085 h 10287000"/>
              <a:gd name="connsiteX3336" fmla="*/ 1313657 w 7807923"/>
              <a:gd name="connsiteY3336" fmla="*/ 8848039 h 10287000"/>
              <a:gd name="connsiteX3337" fmla="*/ 1176147 w 7807923"/>
              <a:gd name="connsiteY3337" fmla="*/ 8832337 h 10287000"/>
              <a:gd name="connsiteX3338" fmla="*/ 1178121 w 7807923"/>
              <a:gd name="connsiteY3338" fmla="*/ 8856966 h 10287000"/>
              <a:gd name="connsiteX3339" fmla="*/ 1191468 w 7807923"/>
              <a:gd name="connsiteY3339" fmla="*/ 8928992 h 10287000"/>
              <a:gd name="connsiteX3340" fmla="*/ 1581268 w 7807923"/>
              <a:gd name="connsiteY3340" fmla="*/ 8881310 h 10287000"/>
              <a:gd name="connsiteX3341" fmla="*/ 1599818 w 7807923"/>
              <a:gd name="connsiteY3341" fmla="*/ 8876645 h 10287000"/>
              <a:gd name="connsiteX3342" fmla="*/ 1668573 w 7807923"/>
              <a:gd name="connsiteY3342" fmla="*/ 8884496 h 10287000"/>
              <a:gd name="connsiteX3343" fmla="*/ 1727936 w 7807923"/>
              <a:gd name="connsiteY3343" fmla="*/ 8869579 h 10287000"/>
              <a:gd name="connsiteX3344" fmla="*/ 1727692 w 7807923"/>
              <a:gd name="connsiteY3344" fmla="*/ 8819390 h 10287000"/>
              <a:gd name="connsiteX3345" fmla="*/ 1740797 w 7807923"/>
              <a:gd name="connsiteY3345" fmla="*/ 8841226 h 10287000"/>
              <a:gd name="connsiteX3346" fmla="*/ 1776165 w 7807923"/>
              <a:gd name="connsiteY3346" fmla="*/ 8857461 h 10287000"/>
              <a:gd name="connsiteX3347" fmla="*/ 1798426 w 7807923"/>
              <a:gd name="connsiteY3347" fmla="*/ 8851867 h 10287000"/>
              <a:gd name="connsiteX3348" fmla="*/ 1802136 w 7807923"/>
              <a:gd name="connsiteY3348" fmla="*/ 8850936 h 10287000"/>
              <a:gd name="connsiteX3349" fmla="*/ 1807821 w 7807923"/>
              <a:gd name="connsiteY3349" fmla="*/ 8874637 h 10287000"/>
              <a:gd name="connsiteX3350" fmla="*/ 1804113 w 7807923"/>
              <a:gd name="connsiteY3350" fmla="*/ 8875571 h 10287000"/>
              <a:gd name="connsiteX3351" fmla="*/ 1800402 w 7807923"/>
              <a:gd name="connsiteY3351" fmla="*/ 8876502 h 10287000"/>
              <a:gd name="connsiteX3352" fmla="*/ 1778142 w 7807923"/>
              <a:gd name="connsiteY3352" fmla="*/ 8882096 h 10287000"/>
              <a:gd name="connsiteX3353" fmla="*/ 1744752 w 7807923"/>
              <a:gd name="connsiteY3353" fmla="*/ 8890485 h 10287000"/>
              <a:gd name="connsiteX3354" fmla="*/ 1752413 w 7807923"/>
              <a:gd name="connsiteY3354" fmla="*/ 8938810 h 10287000"/>
              <a:gd name="connsiteX3355" fmla="*/ 1731887 w 7807923"/>
              <a:gd name="connsiteY3355" fmla="*/ 8918840 h 10287000"/>
              <a:gd name="connsiteX3356" fmla="*/ 1724466 w 7807923"/>
              <a:gd name="connsiteY3356" fmla="*/ 8920705 h 10287000"/>
              <a:gd name="connsiteX3357" fmla="*/ 1726200 w 7807923"/>
              <a:gd name="connsiteY3357" fmla="*/ 8895142 h 10287000"/>
              <a:gd name="connsiteX3358" fmla="*/ 1674260 w 7807923"/>
              <a:gd name="connsiteY3358" fmla="*/ 8908197 h 10287000"/>
              <a:gd name="connsiteX3359" fmla="*/ 1679947 w 7807923"/>
              <a:gd name="connsiteY3359" fmla="*/ 8931890 h 10287000"/>
              <a:gd name="connsiteX3360" fmla="*/ 1691076 w 7807923"/>
              <a:gd name="connsiteY3360" fmla="*/ 8929094 h 10287000"/>
              <a:gd name="connsiteX3361" fmla="*/ 1693051 w 7807923"/>
              <a:gd name="connsiteY3361" fmla="*/ 8953729 h 10287000"/>
              <a:gd name="connsiteX3362" fmla="*/ 1689341 w 7807923"/>
              <a:gd name="connsiteY3362" fmla="*/ 8954660 h 10287000"/>
              <a:gd name="connsiteX3363" fmla="*/ 1678213 w 7807923"/>
              <a:gd name="connsiteY3363" fmla="*/ 8957455 h 10287000"/>
              <a:gd name="connsiteX3364" fmla="*/ 1602033 w 7807923"/>
              <a:gd name="connsiteY3364" fmla="*/ 8951466 h 10287000"/>
              <a:gd name="connsiteX3365" fmla="*/ 1603769 w 7807923"/>
              <a:gd name="connsiteY3365" fmla="*/ 8925906 h 10287000"/>
              <a:gd name="connsiteX3366" fmla="*/ 1588929 w 7807923"/>
              <a:gd name="connsiteY3366" fmla="*/ 8929635 h 10287000"/>
              <a:gd name="connsiteX3367" fmla="*/ 1566907 w 7807923"/>
              <a:gd name="connsiteY3367" fmla="*/ 8985421 h 10287000"/>
              <a:gd name="connsiteX3368" fmla="*/ 1568885 w 7807923"/>
              <a:gd name="connsiteY3368" fmla="*/ 9010053 h 10287000"/>
              <a:gd name="connsiteX3369" fmla="*/ 1570860 w 7807923"/>
              <a:gd name="connsiteY3369" fmla="*/ 9034680 h 10287000"/>
              <a:gd name="connsiteX3370" fmla="*/ 1567151 w 7807923"/>
              <a:gd name="connsiteY3370" fmla="*/ 9035614 h 10287000"/>
              <a:gd name="connsiteX3371" fmla="*/ 1559488 w 7807923"/>
              <a:gd name="connsiteY3371" fmla="*/ 8987286 h 10287000"/>
              <a:gd name="connsiteX3372" fmla="*/ 1548601 w 7807923"/>
              <a:gd name="connsiteY3372" fmla="*/ 9040273 h 10287000"/>
              <a:gd name="connsiteX3373" fmla="*/ 1522390 w 7807923"/>
              <a:gd name="connsiteY3373" fmla="*/ 8996609 h 10287000"/>
              <a:gd name="connsiteX3374" fmla="*/ 1511257 w 7807923"/>
              <a:gd name="connsiteY3374" fmla="*/ 8999404 h 10287000"/>
              <a:gd name="connsiteX3375" fmla="*/ 1435080 w 7807923"/>
              <a:gd name="connsiteY3375" fmla="*/ 8993412 h 10287000"/>
              <a:gd name="connsiteX3376" fmla="*/ 1437056 w 7807923"/>
              <a:gd name="connsiteY3376" fmla="*/ 9018047 h 10287000"/>
              <a:gd name="connsiteX3377" fmla="*/ 1433346 w 7807923"/>
              <a:gd name="connsiteY3377" fmla="*/ 9018981 h 10287000"/>
              <a:gd name="connsiteX3378" fmla="*/ 1429636 w 7807923"/>
              <a:gd name="connsiteY3378" fmla="*/ 9019911 h 10287000"/>
              <a:gd name="connsiteX3379" fmla="*/ 1431370 w 7807923"/>
              <a:gd name="connsiteY3379" fmla="*/ 8994346 h 10287000"/>
              <a:gd name="connsiteX3380" fmla="*/ 1390802 w 7807923"/>
              <a:gd name="connsiteY3380" fmla="*/ 9054797 h 10287000"/>
              <a:gd name="connsiteX3381" fmla="*/ 1346038 w 7807923"/>
              <a:gd name="connsiteY3381" fmla="*/ 9015787 h 10287000"/>
              <a:gd name="connsiteX3382" fmla="*/ 1349991 w 7807923"/>
              <a:gd name="connsiteY3382" fmla="*/ 9065051 h 10287000"/>
              <a:gd name="connsiteX3383" fmla="*/ 1305470 w 7807923"/>
              <a:gd name="connsiteY3383" fmla="*/ 9076236 h 10287000"/>
              <a:gd name="connsiteX3384" fmla="*/ 1260709 w 7807923"/>
              <a:gd name="connsiteY3384" fmla="*/ 9037225 h 10287000"/>
              <a:gd name="connsiteX3385" fmla="*/ 1231025 w 7807923"/>
              <a:gd name="connsiteY3385" fmla="*/ 9044683 h 10287000"/>
              <a:gd name="connsiteX3386" fmla="*/ 1238691 w 7807923"/>
              <a:gd name="connsiteY3386" fmla="*/ 9093017 h 10287000"/>
              <a:gd name="connsiteX3387" fmla="*/ 1188725 w 7807923"/>
              <a:gd name="connsiteY3387" fmla="*/ 9130695 h 10287000"/>
              <a:gd name="connsiteX3388" fmla="*/ 1110571 w 7807923"/>
              <a:gd name="connsiteY3388" fmla="*/ 9100074 h 10287000"/>
              <a:gd name="connsiteX3389" fmla="*/ 1071493 w 7807923"/>
              <a:gd name="connsiteY3389" fmla="*/ 9084767 h 10287000"/>
              <a:gd name="connsiteX3390" fmla="*/ 1030685 w 7807923"/>
              <a:gd name="connsiteY3390" fmla="*/ 9095021 h 10287000"/>
              <a:gd name="connsiteX3391" fmla="*/ 915431 w 7807923"/>
              <a:gd name="connsiteY3391" fmla="*/ 9073725 h 10287000"/>
              <a:gd name="connsiteX3392" fmla="*/ 904299 w 7807923"/>
              <a:gd name="connsiteY3392" fmla="*/ 9076521 h 10287000"/>
              <a:gd name="connsiteX3393" fmla="*/ 900590 w 7807923"/>
              <a:gd name="connsiteY3393" fmla="*/ 9077454 h 10287000"/>
              <a:gd name="connsiteX3394" fmla="*/ 871151 w 7807923"/>
              <a:gd name="connsiteY3394" fmla="*/ 9135102 h 10287000"/>
              <a:gd name="connsiteX3395" fmla="*/ 878813 w 7807923"/>
              <a:gd name="connsiteY3395" fmla="*/ 9183436 h 10287000"/>
              <a:gd name="connsiteX3396" fmla="*/ 841471 w 7807923"/>
              <a:gd name="connsiteY3396" fmla="*/ 9142560 h 10287000"/>
              <a:gd name="connsiteX3397" fmla="*/ 836028 w 7807923"/>
              <a:gd name="connsiteY3397" fmla="*/ 9169060 h 10287000"/>
              <a:gd name="connsiteX3398" fmla="*/ 830339 w 7807923"/>
              <a:gd name="connsiteY3398" fmla="*/ 9145356 h 10287000"/>
              <a:gd name="connsiteX3399" fmla="*/ 800660 w 7807923"/>
              <a:gd name="connsiteY3399" fmla="*/ 9152814 h 10287000"/>
              <a:gd name="connsiteX3400" fmla="*/ 808323 w 7807923"/>
              <a:gd name="connsiteY3400" fmla="*/ 9201148 h 10287000"/>
              <a:gd name="connsiteX3401" fmla="*/ 778399 w 7807923"/>
              <a:gd name="connsiteY3401" fmla="*/ 9158408 h 10287000"/>
              <a:gd name="connsiteX3402" fmla="*/ 748720 w 7807923"/>
              <a:gd name="connsiteY3402" fmla="*/ 9165863 h 10287000"/>
              <a:gd name="connsiteX3403" fmla="*/ 722750 w 7807923"/>
              <a:gd name="connsiteY3403" fmla="*/ 9172391 h 10287000"/>
              <a:gd name="connsiteX3404" fmla="*/ 719039 w 7807923"/>
              <a:gd name="connsiteY3404" fmla="*/ 9173322 h 10287000"/>
              <a:gd name="connsiteX3405" fmla="*/ 724966 w 7807923"/>
              <a:gd name="connsiteY3405" fmla="*/ 9247215 h 10287000"/>
              <a:gd name="connsiteX3406" fmla="*/ 702706 w 7807923"/>
              <a:gd name="connsiteY3406" fmla="*/ 9252809 h 10287000"/>
              <a:gd name="connsiteX3407" fmla="*/ 704200 w 7807923"/>
              <a:gd name="connsiteY3407" fmla="*/ 9177051 h 10287000"/>
              <a:gd name="connsiteX3408" fmla="*/ 654236 w 7807923"/>
              <a:gd name="connsiteY3408" fmla="*/ 9214735 h 10287000"/>
              <a:gd name="connsiteX3409" fmla="*/ 596605 w 7807923"/>
              <a:gd name="connsiteY3409" fmla="*/ 9204083 h 10287000"/>
              <a:gd name="connsiteX3410" fmla="*/ 602294 w 7807923"/>
              <a:gd name="connsiteY3410" fmla="*/ 9227781 h 10287000"/>
              <a:gd name="connsiteX3411" fmla="*/ 548376 w 7807923"/>
              <a:gd name="connsiteY3411" fmla="*/ 9216201 h 10287000"/>
              <a:gd name="connsiteX3412" fmla="*/ 544666 w 7807923"/>
              <a:gd name="connsiteY3412" fmla="*/ 9217135 h 10287000"/>
              <a:gd name="connsiteX3413" fmla="*/ 542691 w 7807923"/>
              <a:gd name="connsiteY3413" fmla="*/ 9192506 h 10287000"/>
              <a:gd name="connsiteX3414" fmla="*/ 546402 w 7807923"/>
              <a:gd name="connsiteY3414" fmla="*/ 9191578 h 10287000"/>
              <a:gd name="connsiteX3415" fmla="*/ 588946 w 7807923"/>
              <a:gd name="connsiteY3415" fmla="*/ 9155755 h 10287000"/>
              <a:gd name="connsiteX3416" fmla="*/ 696538 w 7807923"/>
              <a:gd name="connsiteY3416" fmla="*/ 9128723 h 10287000"/>
              <a:gd name="connsiteX3417" fmla="*/ 707668 w 7807923"/>
              <a:gd name="connsiteY3417" fmla="*/ 9125928 h 10287000"/>
              <a:gd name="connsiteX3418" fmla="*/ 690611 w 7807923"/>
              <a:gd name="connsiteY3418" fmla="*/ 9054835 h 10287000"/>
              <a:gd name="connsiteX3419" fmla="*/ 718799 w 7807923"/>
              <a:gd name="connsiteY3419" fmla="*/ 9123129 h 10287000"/>
              <a:gd name="connsiteX3420" fmla="*/ 744768 w 7807923"/>
              <a:gd name="connsiteY3420" fmla="*/ 9116605 h 10287000"/>
              <a:gd name="connsiteX3421" fmla="*/ 774447 w 7807923"/>
              <a:gd name="connsiteY3421" fmla="*/ 9109146 h 10287000"/>
              <a:gd name="connsiteX3422" fmla="*/ 816995 w 7807923"/>
              <a:gd name="connsiteY3422" fmla="*/ 9073333 h 10287000"/>
              <a:gd name="connsiteX3423" fmla="*/ 844699 w 7807923"/>
              <a:gd name="connsiteY3423" fmla="*/ 9041245 h 10287000"/>
              <a:gd name="connsiteX3424" fmla="*/ 896640 w 7807923"/>
              <a:gd name="connsiteY3424" fmla="*/ 9028193 h 10287000"/>
              <a:gd name="connsiteX3425" fmla="*/ 911479 w 7807923"/>
              <a:gd name="connsiteY3425" fmla="*/ 9024467 h 10287000"/>
              <a:gd name="connsiteX3426" fmla="*/ 914948 w 7807923"/>
              <a:gd name="connsiteY3426" fmla="*/ 8973341 h 10287000"/>
              <a:gd name="connsiteX3427" fmla="*/ 1050487 w 7807923"/>
              <a:gd name="connsiteY3427" fmla="*/ 8964416 h 10287000"/>
              <a:gd name="connsiteX3428" fmla="*/ 1046536 w 7807923"/>
              <a:gd name="connsiteY3428" fmla="*/ 8915155 h 10287000"/>
              <a:gd name="connsiteX3429" fmla="*/ 1065327 w 7807923"/>
              <a:gd name="connsiteY3429" fmla="*/ 8960687 h 10287000"/>
              <a:gd name="connsiteX3430" fmla="*/ 1168967 w 7807923"/>
              <a:gd name="connsiteY3430" fmla="*/ 8884394 h 10287000"/>
              <a:gd name="connsiteX3431" fmla="*/ 1166991 w 7807923"/>
              <a:gd name="connsiteY3431" fmla="*/ 8859762 h 10287000"/>
              <a:gd name="connsiteX3432" fmla="*/ 1161305 w 7807923"/>
              <a:gd name="connsiteY3432" fmla="*/ 8836066 h 10287000"/>
              <a:gd name="connsiteX3433" fmla="*/ 1157594 w 7807923"/>
              <a:gd name="connsiteY3433" fmla="*/ 8837000 h 10287000"/>
              <a:gd name="connsiteX3434" fmla="*/ 1153885 w 7807923"/>
              <a:gd name="connsiteY3434" fmla="*/ 8837931 h 10287000"/>
              <a:gd name="connsiteX3435" fmla="*/ 1154126 w 7807923"/>
              <a:gd name="connsiteY3435" fmla="*/ 8888123 h 10287000"/>
              <a:gd name="connsiteX3436" fmla="*/ 1150417 w 7807923"/>
              <a:gd name="connsiteY3436" fmla="*/ 8889054 h 10287000"/>
              <a:gd name="connsiteX3437" fmla="*/ 1150177 w 7807923"/>
              <a:gd name="connsiteY3437" fmla="*/ 8838864 h 10287000"/>
              <a:gd name="connsiteX3438" fmla="*/ 1111341 w 7807923"/>
              <a:gd name="connsiteY3438" fmla="*/ 8873744 h 10287000"/>
              <a:gd name="connsiteX3439" fmla="*/ 905553 w 7807923"/>
              <a:gd name="connsiteY3439" fmla="*/ 8950579 h 10287000"/>
              <a:gd name="connsiteX3440" fmla="*/ 849902 w 7807923"/>
              <a:gd name="connsiteY3440" fmla="*/ 8964559 h 10287000"/>
              <a:gd name="connsiteX3441" fmla="*/ 827400 w 7807923"/>
              <a:gd name="connsiteY3441" fmla="*/ 8919963 h 10287000"/>
              <a:gd name="connsiteX3442" fmla="*/ 818487 w 7807923"/>
              <a:gd name="connsiteY3442" fmla="*/ 8997577 h 10287000"/>
              <a:gd name="connsiteX3443" fmla="*/ 742066 w 7807923"/>
              <a:gd name="connsiteY3443" fmla="*/ 8941401 h 10287000"/>
              <a:gd name="connsiteX3444" fmla="*/ 747755 w 7807923"/>
              <a:gd name="connsiteY3444" fmla="*/ 8965097 h 10287000"/>
              <a:gd name="connsiteX3445" fmla="*/ 712631 w 7807923"/>
              <a:gd name="connsiteY3445" fmla="*/ 8999049 h 10287000"/>
              <a:gd name="connsiteX3446" fmla="*/ 515995 w 7807923"/>
              <a:gd name="connsiteY3446" fmla="*/ 9048456 h 10287000"/>
              <a:gd name="connsiteX3447" fmla="*/ 510309 w 7807923"/>
              <a:gd name="connsiteY3447" fmla="*/ 9024758 h 10287000"/>
              <a:gd name="connsiteX3448" fmla="*/ 506601 w 7807923"/>
              <a:gd name="connsiteY3448" fmla="*/ 9025688 h 10287000"/>
              <a:gd name="connsiteX3449" fmla="*/ 464054 w 7807923"/>
              <a:gd name="connsiteY3449" fmla="*/ 9061505 h 10287000"/>
              <a:gd name="connsiteX3450" fmla="*/ 462080 w 7807923"/>
              <a:gd name="connsiteY3450" fmla="*/ 9036876 h 10287000"/>
              <a:gd name="connsiteX3451" fmla="*/ 454661 w 7807923"/>
              <a:gd name="connsiteY3451" fmla="*/ 9038738 h 10287000"/>
              <a:gd name="connsiteX3452" fmla="*/ 415584 w 7807923"/>
              <a:gd name="connsiteY3452" fmla="*/ 9023434 h 10287000"/>
              <a:gd name="connsiteX3453" fmla="*/ 395055 w 7807923"/>
              <a:gd name="connsiteY3453" fmla="*/ 9003459 h 10287000"/>
              <a:gd name="connsiteX3454" fmla="*/ 389369 w 7807923"/>
              <a:gd name="connsiteY3454" fmla="*/ 8979766 h 10287000"/>
              <a:gd name="connsiteX3455" fmla="*/ 394815 w 7807923"/>
              <a:gd name="connsiteY3455" fmla="*/ 8953267 h 10287000"/>
              <a:gd name="connsiteX3456" fmla="*/ 415341 w 7807923"/>
              <a:gd name="connsiteY3456" fmla="*/ 8973242 h 10287000"/>
              <a:gd name="connsiteX3457" fmla="*/ 454418 w 7807923"/>
              <a:gd name="connsiteY3457" fmla="*/ 8988548 h 10287000"/>
              <a:gd name="connsiteX3458" fmla="*/ 502650 w 7807923"/>
              <a:gd name="connsiteY3458" fmla="*/ 8976430 h 10287000"/>
              <a:gd name="connsiteX3459" fmla="*/ 510066 w 7807923"/>
              <a:gd name="connsiteY3459" fmla="*/ 8974565 h 10287000"/>
              <a:gd name="connsiteX3460" fmla="*/ 578343 w 7807923"/>
              <a:gd name="connsiteY3460" fmla="*/ 8882035 h 10287000"/>
              <a:gd name="connsiteX3461" fmla="*/ 608263 w 7807923"/>
              <a:gd name="connsiteY3461" fmla="*/ 8924769 h 10287000"/>
              <a:gd name="connsiteX3462" fmla="*/ 624598 w 7807923"/>
              <a:gd name="connsiteY3462" fmla="*/ 8845281 h 10287000"/>
              <a:gd name="connsiteX3463" fmla="*/ 724769 w 7807923"/>
              <a:gd name="connsiteY3463" fmla="*/ 8820111 h 10287000"/>
              <a:gd name="connsiteX3464" fmla="*/ 750738 w 7807923"/>
              <a:gd name="connsiteY3464" fmla="*/ 8813586 h 10287000"/>
              <a:gd name="connsiteX3465" fmla="*/ 765820 w 7807923"/>
              <a:gd name="connsiteY3465" fmla="*/ 8860052 h 10287000"/>
              <a:gd name="connsiteX3466" fmla="*/ 843010 w 7807923"/>
              <a:gd name="connsiteY3466" fmla="*/ 8689899 h 10287000"/>
              <a:gd name="connsiteX3467" fmla="*/ 856356 w 7807923"/>
              <a:gd name="connsiteY3467" fmla="*/ 8761922 h 10287000"/>
              <a:gd name="connsiteX3468" fmla="*/ 907812 w 7807923"/>
              <a:gd name="connsiteY3468" fmla="*/ 8648488 h 10287000"/>
              <a:gd name="connsiteX3469" fmla="*/ 919184 w 7807923"/>
              <a:gd name="connsiteY3469" fmla="*/ 8695885 h 10287000"/>
              <a:gd name="connsiteX3470" fmla="*/ 982255 w 7807923"/>
              <a:gd name="connsiteY3470" fmla="*/ 8680038 h 10287000"/>
              <a:gd name="connsiteX3471" fmla="*/ 1152677 w 7807923"/>
              <a:gd name="connsiteY3471" fmla="*/ 8586966 h 10287000"/>
              <a:gd name="connsiteX3472" fmla="*/ 1171468 w 7807923"/>
              <a:gd name="connsiteY3472" fmla="*/ 8632496 h 10287000"/>
              <a:gd name="connsiteX3473" fmla="*/ 1403708 w 7807923"/>
              <a:gd name="connsiteY3473" fmla="*/ 8649524 h 10287000"/>
              <a:gd name="connsiteX3474" fmla="*/ 1468273 w 7807923"/>
              <a:gd name="connsiteY3474" fmla="*/ 8557921 h 10287000"/>
              <a:gd name="connsiteX3475" fmla="*/ 1496461 w 7807923"/>
              <a:gd name="connsiteY3475" fmla="*/ 8626221 h 10287000"/>
              <a:gd name="connsiteX3476" fmla="*/ 1555580 w 7807923"/>
              <a:gd name="connsiteY3476" fmla="*/ 8561115 h 10287000"/>
              <a:gd name="connsiteX3477" fmla="*/ 1626313 w 7807923"/>
              <a:gd name="connsiteY3477" fmla="*/ 8593595 h 10287000"/>
              <a:gd name="connsiteX3478" fmla="*/ 1778425 w 7807923"/>
              <a:gd name="connsiteY3478" fmla="*/ 8555376 h 10287000"/>
              <a:gd name="connsiteX3479" fmla="*/ 1783870 w 7807923"/>
              <a:gd name="connsiteY3479" fmla="*/ 8528879 h 10287000"/>
              <a:gd name="connsiteX3480" fmla="*/ 1789557 w 7807923"/>
              <a:gd name="connsiteY3480" fmla="*/ 8552578 h 10287000"/>
              <a:gd name="connsiteX3481" fmla="*/ 1922877 w 7807923"/>
              <a:gd name="connsiteY3481" fmla="*/ 8468829 h 10287000"/>
              <a:gd name="connsiteX3482" fmla="*/ 1909771 w 7807923"/>
              <a:gd name="connsiteY3482" fmla="*/ 8446995 h 10287000"/>
              <a:gd name="connsiteX3483" fmla="*/ 1935981 w 7807923"/>
              <a:gd name="connsiteY3483" fmla="*/ 8490663 h 10287000"/>
              <a:gd name="connsiteX3484" fmla="*/ 1939451 w 7807923"/>
              <a:gd name="connsiteY3484" fmla="*/ 8439537 h 10287000"/>
              <a:gd name="connsiteX3485" fmla="*/ 1991875 w 7807923"/>
              <a:gd name="connsiteY3485" fmla="*/ 8526878 h 10287000"/>
              <a:gd name="connsiteX3486" fmla="*/ 2061883 w 7807923"/>
              <a:gd name="connsiteY3486" fmla="*/ 8408775 h 10287000"/>
              <a:gd name="connsiteX3487" fmla="*/ 2091804 w 7807923"/>
              <a:gd name="connsiteY3487" fmla="*/ 8451509 h 10287000"/>
              <a:gd name="connsiteX3488" fmla="*/ 2102695 w 7807923"/>
              <a:gd name="connsiteY3488" fmla="*/ 8398522 h 10287000"/>
              <a:gd name="connsiteX3489" fmla="*/ 2136083 w 7807923"/>
              <a:gd name="connsiteY3489" fmla="*/ 8390133 h 10287000"/>
              <a:gd name="connsiteX3490" fmla="*/ 2234521 w 7807923"/>
              <a:gd name="connsiteY3490" fmla="*/ 8390528 h 10287000"/>
              <a:gd name="connsiteX3491" fmla="*/ 2246667 w 7807923"/>
              <a:gd name="connsiteY3491" fmla="*/ 8309732 h 10287000"/>
              <a:gd name="connsiteX3492" fmla="*/ 2252829 w 7807923"/>
              <a:gd name="connsiteY3492" fmla="*/ 8335676 h 10287000"/>
              <a:gd name="connsiteX3493" fmla="*/ 2251097 w 7807923"/>
              <a:gd name="connsiteY3493" fmla="*/ 8361236 h 10287000"/>
              <a:gd name="connsiteX3494" fmla="*/ 2282751 w 7807923"/>
              <a:gd name="connsiteY3494" fmla="*/ 8378410 h 10287000"/>
              <a:gd name="connsiteX3495" fmla="*/ 2351266 w 7807923"/>
              <a:gd name="connsiteY3495" fmla="*/ 8336066 h 10287000"/>
              <a:gd name="connsiteX3496" fmla="*/ 2440550 w 7807923"/>
              <a:gd name="connsiteY3496" fmla="*/ 8363886 h 10287000"/>
              <a:gd name="connsiteX3497" fmla="*/ 2713359 w 7807923"/>
              <a:gd name="connsiteY3497" fmla="*/ 8320468 h 10287000"/>
              <a:gd name="connsiteX3498" fmla="*/ 2739572 w 7807923"/>
              <a:gd name="connsiteY3498" fmla="*/ 8364136 h 10287000"/>
              <a:gd name="connsiteX3499" fmla="*/ 2785827 w 7807923"/>
              <a:gd name="connsiteY3499" fmla="*/ 8327392 h 10287000"/>
              <a:gd name="connsiteX3500" fmla="*/ 2804619 w 7807923"/>
              <a:gd name="connsiteY3500" fmla="*/ 8372924 h 10287000"/>
              <a:gd name="connsiteX3501" fmla="*/ 2930763 w 7807923"/>
              <a:gd name="connsiteY3501" fmla="*/ 8341229 h 10287000"/>
              <a:gd name="connsiteX3502" fmla="*/ 2977257 w 7807923"/>
              <a:gd name="connsiteY3502" fmla="*/ 8354671 h 10287000"/>
              <a:gd name="connsiteX3503" fmla="*/ 2978993 w 7807923"/>
              <a:gd name="connsiteY3503" fmla="*/ 8329111 h 10287000"/>
              <a:gd name="connsiteX3504" fmla="*/ 2984680 w 7807923"/>
              <a:gd name="connsiteY3504" fmla="*/ 8352806 h 10287000"/>
              <a:gd name="connsiteX3505" fmla="*/ 2979233 w 7807923"/>
              <a:gd name="connsiteY3505" fmla="*/ 8379303 h 10287000"/>
              <a:gd name="connsiteX3506" fmla="*/ 3232001 w 7807923"/>
              <a:gd name="connsiteY3506" fmla="*/ 8416298 h 10287000"/>
              <a:gd name="connsiteX3507" fmla="*/ 3244867 w 7807923"/>
              <a:gd name="connsiteY3507" fmla="*/ 8387939 h 10287000"/>
              <a:gd name="connsiteX3508" fmla="*/ 3309912 w 7807923"/>
              <a:gd name="connsiteY3508" fmla="*/ 8396724 h 10287000"/>
              <a:gd name="connsiteX3509" fmla="*/ 3456581 w 7807923"/>
              <a:gd name="connsiteY3509" fmla="*/ 8384996 h 10287000"/>
              <a:gd name="connsiteX3510" fmla="*/ 3479083 w 7807923"/>
              <a:gd name="connsiteY3510" fmla="*/ 8429594 h 10287000"/>
              <a:gd name="connsiteX3511" fmla="*/ 3495414 w 7807923"/>
              <a:gd name="connsiteY3511" fmla="*/ 8350115 h 10287000"/>
              <a:gd name="connsiteX3512" fmla="*/ 3560462 w 7807923"/>
              <a:gd name="connsiteY3512" fmla="*/ 8358897 h 10287000"/>
              <a:gd name="connsiteX3513" fmla="*/ 3579255 w 7807923"/>
              <a:gd name="connsiteY3513" fmla="*/ 8404427 h 10287000"/>
              <a:gd name="connsiteX3514" fmla="*/ 3634664 w 7807923"/>
              <a:gd name="connsiteY3514" fmla="*/ 8340252 h 10287000"/>
              <a:gd name="connsiteX3515" fmla="*/ 3646034 w 7807923"/>
              <a:gd name="connsiteY3515" fmla="*/ 8387648 h 10287000"/>
              <a:gd name="connsiteX3516" fmla="*/ 3757096 w 7807923"/>
              <a:gd name="connsiteY3516" fmla="*/ 8309490 h 10287000"/>
              <a:gd name="connsiteX3517" fmla="*/ 3787017 w 7807923"/>
              <a:gd name="connsiteY3517" fmla="*/ 8352224 h 10287000"/>
              <a:gd name="connsiteX3518" fmla="*/ 3809278 w 7807923"/>
              <a:gd name="connsiteY3518" fmla="*/ 8346631 h 10287000"/>
              <a:gd name="connsiteX3519" fmla="*/ 3896586 w 7807923"/>
              <a:gd name="connsiteY3519" fmla="*/ 8349828 h 10287000"/>
              <a:gd name="connsiteX3520" fmla="*/ 3907475 w 7807923"/>
              <a:gd name="connsiteY3520" fmla="*/ 8296840 h 10287000"/>
              <a:gd name="connsiteX3521" fmla="*/ 3918604 w 7807923"/>
              <a:gd name="connsiteY3521" fmla="*/ 8294041 h 10287000"/>
              <a:gd name="connsiteX3522" fmla="*/ 4007886 w 7807923"/>
              <a:gd name="connsiteY3522" fmla="*/ 8321862 h 10287000"/>
              <a:gd name="connsiteX3523" fmla="*/ 4022968 w 7807923"/>
              <a:gd name="connsiteY3523" fmla="*/ 8368325 h 10287000"/>
              <a:gd name="connsiteX3524" fmla="*/ 4091485 w 7807923"/>
              <a:gd name="connsiteY3524" fmla="*/ 8325978 h 10287000"/>
              <a:gd name="connsiteX3525" fmla="*/ 4282917 w 7807923"/>
              <a:gd name="connsiteY3525" fmla="*/ 8353263 h 10287000"/>
              <a:gd name="connsiteX3526" fmla="*/ 4292310 w 7807923"/>
              <a:gd name="connsiteY3526" fmla="*/ 8376030 h 10287000"/>
              <a:gd name="connsiteX3527" fmla="*/ 4372197 w 7807923"/>
              <a:gd name="connsiteY3527" fmla="*/ 8381083 h 10287000"/>
              <a:gd name="connsiteX3528" fmla="*/ 4377403 w 7807923"/>
              <a:gd name="connsiteY3528" fmla="*/ 8304400 h 10287000"/>
              <a:gd name="connsiteX3529" fmla="*/ 4403611 w 7807923"/>
              <a:gd name="connsiteY3529" fmla="*/ 8348068 h 10287000"/>
              <a:gd name="connsiteX3530" fmla="*/ 4402411 w 7807923"/>
              <a:gd name="connsiteY3530" fmla="*/ 8333841 h 10287000"/>
              <a:gd name="connsiteX3531" fmla="*/ 4401546 w 7807923"/>
              <a:gd name="connsiteY3531" fmla="*/ 8327547 h 10287000"/>
              <a:gd name="connsiteX3532" fmla="*/ 4408911 w 7807923"/>
              <a:gd name="connsiteY3532" fmla="*/ 8334023 h 10287000"/>
              <a:gd name="connsiteX3533" fmla="*/ 4459265 w 7807923"/>
              <a:gd name="connsiteY3533" fmla="*/ 8334082 h 10287000"/>
              <a:gd name="connsiteX3534" fmla="*/ 4457287 w 7807923"/>
              <a:gd name="connsiteY3534" fmla="*/ 8309453 h 10287000"/>
              <a:gd name="connsiteX3535" fmla="*/ 4587381 w 7807923"/>
              <a:gd name="connsiteY3535" fmla="*/ 8327019 h 10287000"/>
              <a:gd name="connsiteX3536" fmla="*/ 4648235 w 7807923"/>
              <a:gd name="connsiteY3536" fmla="*/ 8236350 h 10287000"/>
              <a:gd name="connsiteX3537" fmla="*/ 4703885 w 7807923"/>
              <a:gd name="connsiteY3537" fmla="*/ 8222367 h 10287000"/>
              <a:gd name="connsiteX3538" fmla="*/ 4711063 w 7807923"/>
              <a:gd name="connsiteY3538" fmla="*/ 8170307 h 10287000"/>
              <a:gd name="connsiteX3539" fmla="*/ 4772159 w 7807923"/>
              <a:gd name="connsiteY3539" fmla="*/ 8129834 h 10287000"/>
              <a:gd name="connsiteX3540" fmla="*/ 4792445 w 7807923"/>
              <a:gd name="connsiteY3540" fmla="*/ 8099611 h 10287000"/>
              <a:gd name="connsiteX3541" fmla="*/ 4808593 w 7807923"/>
              <a:gd name="connsiteY3541" fmla="*/ 8075552 h 10287000"/>
              <a:gd name="connsiteX3542" fmla="*/ 4772115 w 7807923"/>
              <a:gd name="connsiteY3542" fmla="*/ 8077614 h 10287000"/>
              <a:gd name="connsiteX3543" fmla="*/ 4680557 w 7807923"/>
              <a:gd name="connsiteY3543" fmla="*/ 8100763 h 10287000"/>
              <a:gd name="connsiteX3544" fmla="*/ 4664107 w 7807923"/>
              <a:gd name="connsiteY3544" fmla="*/ 8042876 h 10287000"/>
              <a:gd name="connsiteX3545" fmla="*/ 4636619 w 7807923"/>
              <a:gd name="connsiteY3545" fmla="*/ 8069644 h 10287000"/>
              <a:gd name="connsiteX3546" fmla="*/ 4637999 w 7807923"/>
              <a:gd name="connsiteY3546" fmla="*/ 8088252 h 10287000"/>
              <a:gd name="connsiteX3547" fmla="*/ 4638884 w 7807923"/>
              <a:gd name="connsiteY3547" fmla="*/ 8089438 h 10287000"/>
              <a:gd name="connsiteX3548" fmla="*/ 4642619 w 7807923"/>
              <a:gd name="connsiteY3548" fmla="*/ 8112253 h 10287000"/>
              <a:gd name="connsiteX3549" fmla="*/ 4641017 w 7807923"/>
              <a:gd name="connsiteY3549" fmla="*/ 8139799 h 10287000"/>
              <a:gd name="connsiteX3550" fmla="*/ 4614873 w 7807923"/>
              <a:gd name="connsiteY3550" fmla="*/ 8146365 h 10287000"/>
              <a:gd name="connsiteX3551" fmla="*/ 4588725 w 7807923"/>
              <a:gd name="connsiteY3551" fmla="*/ 8152933 h 10287000"/>
              <a:gd name="connsiteX3552" fmla="*/ 4547638 w 7807923"/>
              <a:gd name="connsiteY3552" fmla="*/ 8163259 h 10287000"/>
              <a:gd name="connsiteX3553" fmla="*/ 4544703 w 7807923"/>
              <a:gd name="connsiteY3553" fmla="*/ 8150425 h 10287000"/>
              <a:gd name="connsiteX3554" fmla="*/ 4542715 w 7807923"/>
              <a:gd name="connsiteY3554" fmla="*/ 8141740 h 10287000"/>
              <a:gd name="connsiteX3555" fmla="*/ 4528753 w 7807923"/>
              <a:gd name="connsiteY3555" fmla="*/ 8144579 h 10287000"/>
              <a:gd name="connsiteX3556" fmla="*/ 4513003 w 7807923"/>
              <a:gd name="connsiteY3556" fmla="*/ 8142100 h 10287000"/>
              <a:gd name="connsiteX3557" fmla="*/ 4512805 w 7807923"/>
              <a:gd name="connsiteY3557" fmla="*/ 8147886 h 10287000"/>
              <a:gd name="connsiteX3558" fmla="*/ 4514703 w 7807923"/>
              <a:gd name="connsiteY3558" fmla="*/ 8171535 h 10287000"/>
              <a:gd name="connsiteX3559" fmla="*/ 4509155 w 7807923"/>
              <a:gd name="connsiteY3559" fmla="*/ 8148802 h 10287000"/>
              <a:gd name="connsiteX3560" fmla="*/ 4494555 w 7807923"/>
              <a:gd name="connsiteY3560" fmla="*/ 8152470 h 10287000"/>
              <a:gd name="connsiteX3561" fmla="*/ 4492493 w 7807923"/>
              <a:gd name="connsiteY3561" fmla="*/ 8149969 h 10287000"/>
              <a:gd name="connsiteX3562" fmla="*/ 4490527 w 7807923"/>
              <a:gd name="connsiteY3562" fmla="*/ 8138560 h 10287000"/>
              <a:gd name="connsiteX3563" fmla="*/ 4479575 w 7807923"/>
              <a:gd name="connsiteY3563" fmla="*/ 8136835 h 10287000"/>
              <a:gd name="connsiteX3564" fmla="*/ 4475044 w 7807923"/>
              <a:gd name="connsiteY3564" fmla="*/ 8136379 h 10287000"/>
              <a:gd name="connsiteX3565" fmla="*/ 4461788 w 7807923"/>
              <a:gd name="connsiteY3565" fmla="*/ 8123804 h 10287000"/>
              <a:gd name="connsiteX3566" fmla="*/ 4457258 w 7807923"/>
              <a:gd name="connsiteY3566" fmla="*/ 8123347 h 10287000"/>
              <a:gd name="connsiteX3567" fmla="*/ 4379917 w 7807923"/>
              <a:gd name="connsiteY3567" fmla="*/ 8126835 h 10287000"/>
              <a:gd name="connsiteX3568" fmla="*/ 4370974 w 7807923"/>
              <a:gd name="connsiteY3568" fmla="*/ 8138697 h 10287000"/>
              <a:gd name="connsiteX3569" fmla="*/ 4373687 w 7807923"/>
              <a:gd name="connsiteY3569" fmla="*/ 8138540 h 10287000"/>
              <a:gd name="connsiteX3570" fmla="*/ 4408822 w 7807923"/>
              <a:gd name="connsiteY3570" fmla="*/ 8173254 h 10287000"/>
              <a:gd name="connsiteX3571" fmla="*/ 4410778 w 7807923"/>
              <a:gd name="connsiteY3571" fmla="*/ 8197648 h 10287000"/>
              <a:gd name="connsiteX3572" fmla="*/ 4407045 w 7807923"/>
              <a:gd name="connsiteY3572" fmla="*/ 8198582 h 10287000"/>
              <a:gd name="connsiteX3573" fmla="*/ 4375179 w 7807923"/>
              <a:gd name="connsiteY3573" fmla="*/ 8163047 h 10287000"/>
              <a:gd name="connsiteX3574" fmla="*/ 4351633 w 7807923"/>
              <a:gd name="connsiteY3574" fmla="*/ 8164347 h 10287000"/>
              <a:gd name="connsiteX3575" fmla="*/ 4332615 w 7807923"/>
              <a:gd name="connsiteY3575" fmla="*/ 8189573 h 10287000"/>
              <a:gd name="connsiteX3576" fmla="*/ 4257728 w 7807923"/>
              <a:gd name="connsiteY3576" fmla="*/ 8172571 h 10287000"/>
              <a:gd name="connsiteX3577" fmla="*/ 4247176 w 7807923"/>
              <a:gd name="connsiteY3577" fmla="*/ 8185151 h 10287000"/>
              <a:gd name="connsiteX3578" fmla="*/ 4246995 w 7807923"/>
              <a:gd name="connsiteY3578" fmla="*/ 8187525 h 10287000"/>
              <a:gd name="connsiteX3579" fmla="*/ 4245128 w 7807923"/>
              <a:gd name="connsiteY3579" fmla="*/ 8212119 h 10287000"/>
              <a:gd name="connsiteX3580" fmla="*/ 4241361 w 7807923"/>
              <a:gd name="connsiteY3580" fmla="*/ 8213065 h 10287000"/>
              <a:gd name="connsiteX3581" fmla="*/ 4231935 w 7807923"/>
              <a:gd name="connsiteY3581" fmla="*/ 8191307 h 10287000"/>
              <a:gd name="connsiteX3582" fmla="*/ 4214975 w 7807923"/>
              <a:gd name="connsiteY3582" fmla="*/ 8171442 h 10287000"/>
              <a:gd name="connsiteX3583" fmla="*/ 4211210 w 7807923"/>
              <a:gd name="connsiteY3583" fmla="*/ 8172390 h 10287000"/>
              <a:gd name="connsiteX3584" fmla="*/ 4213079 w 7807923"/>
              <a:gd name="connsiteY3584" fmla="*/ 8147787 h 10287000"/>
              <a:gd name="connsiteX3585" fmla="*/ 4215725 w 7807923"/>
              <a:gd name="connsiteY3585" fmla="*/ 8147950 h 10287000"/>
              <a:gd name="connsiteX3586" fmla="*/ 4215840 w 7807923"/>
              <a:gd name="connsiteY3586" fmla="*/ 8144116 h 10287000"/>
              <a:gd name="connsiteX3587" fmla="*/ 4220370 w 7807923"/>
              <a:gd name="connsiteY3587" fmla="*/ 8144570 h 10287000"/>
              <a:gd name="connsiteX3588" fmla="*/ 4224901 w 7807923"/>
              <a:gd name="connsiteY3588" fmla="*/ 8145027 h 10287000"/>
              <a:gd name="connsiteX3589" fmla="*/ 4213302 w 7807923"/>
              <a:gd name="connsiteY3589" fmla="*/ 8106577 h 10287000"/>
              <a:gd name="connsiteX3590" fmla="*/ 4183771 w 7807923"/>
              <a:gd name="connsiteY3590" fmla="*/ 8105228 h 10287000"/>
              <a:gd name="connsiteX3591" fmla="*/ 4112877 w 7807923"/>
              <a:gd name="connsiteY3591" fmla="*/ 8119967 h 10287000"/>
              <a:gd name="connsiteX3592" fmla="*/ 4114808 w 7807923"/>
              <a:gd name="connsiteY3592" fmla="*/ 8144043 h 10287000"/>
              <a:gd name="connsiteX3593" fmla="*/ 4120457 w 7807923"/>
              <a:gd name="connsiteY3593" fmla="*/ 8167183 h 10287000"/>
              <a:gd name="connsiteX3594" fmla="*/ 4135332 w 7807923"/>
              <a:gd name="connsiteY3594" fmla="*/ 8163448 h 10287000"/>
              <a:gd name="connsiteX3595" fmla="*/ 4144700 w 7807923"/>
              <a:gd name="connsiteY3595" fmla="*/ 8185652 h 10287000"/>
              <a:gd name="connsiteX3596" fmla="*/ 4142914 w 7807923"/>
              <a:gd name="connsiteY3596" fmla="*/ 8210659 h 10287000"/>
              <a:gd name="connsiteX3597" fmla="*/ 4131757 w 7807923"/>
              <a:gd name="connsiteY3597" fmla="*/ 8213463 h 10287000"/>
              <a:gd name="connsiteX3598" fmla="*/ 4120601 w 7807923"/>
              <a:gd name="connsiteY3598" fmla="*/ 8216267 h 10287000"/>
              <a:gd name="connsiteX3599" fmla="*/ 4109301 w 7807923"/>
              <a:gd name="connsiteY3599" fmla="*/ 8169985 h 10287000"/>
              <a:gd name="connsiteX3600" fmla="*/ 4055451 w 7807923"/>
              <a:gd name="connsiteY3600" fmla="*/ 8208076 h 10287000"/>
              <a:gd name="connsiteX3601" fmla="*/ 4041687 w 7807923"/>
              <a:gd name="connsiteY3601" fmla="*/ 8161406 h 10287000"/>
              <a:gd name="connsiteX3602" fmla="*/ 4039498 w 7807923"/>
              <a:gd name="connsiteY3602" fmla="*/ 8172818 h 10287000"/>
              <a:gd name="connsiteX3603" fmla="*/ 4040700 w 7807923"/>
              <a:gd name="connsiteY3603" fmla="*/ 8227769 h 10287000"/>
              <a:gd name="connsiteX3604" fmla="*/ 3986343 w 7807923"/>
              <a:gd name="connsiteY3604" fmla="*/ 8222318 h 10287000"/>
              <a:gd name="connsiteX3605" fmla="*/ 3986332 w 7807923"/>
              <a:gd name="connsiteY3605" fmla="*/ 8213446 h 10287000"/>
              <a:gd name="connsiteX3606" fmla="*/ 3985225 w 7807923"/>
              <a:gd name="connsiteY3606" fmla="*/ 8213440 h 10287000"/>
              <a:gd name="connsiteX3607" fmla="*/ 3973656 w 7807923"/>
              <a:gd name="connsiteY3607" fmla="*/ 8194090 h 10287000"/>
              <a:gd name="connsiteX3608" fmla="*/ 3971911 w 7807923"/>
              <a:gd name="connsiteY3608" fmla="*/ 8166866 h 10287000"/>
              <a:gd name="connsiteX3609" fmla="*/ 3961230 w 7807923"/>
              <a:gd name="connsiteY3609" fmla="*/ 8169182 h 10287000"/>
              <a:gd name="connsiteX3610" fmla="*/ 3946911 w 7807923"/>
              <a:gd name="connsiteY3610" fmla="*/ 8173368 h 10287000"/>
              <a:gd name="connsiteX3611" fmla="*/ 3948579 w 7807923"/>
              <a:gd name="connsiteY3611" fmla="*/ 8117302 h 10287000"/>
              <a:gd name="connsiteX3612" fmla="*/ 3881559 w 7807923"/>
              <a:gd name="connsiteY3612" fmla="*/ 8158026 h 10287000"/>
              <a:gd name="connsiteX3613" fmla="*/ 3872251 w 7807923"/>
              <a:gd name="connsiteY3613" fmla="*/ 8174365 h 10287000"/>
              <a:gd name="connsiteX3614" fmla="*/ 3875055 w 7807923"/>
              <a:gd name="connsiteY3614" fmla="*/ 8178438 h 10287000"/>
              <a:gd name="connsiteX3615" fmla="*/ 3912705 w 7807923"/>
              <a:gd name="connsiteY3615" fmla="*/ 8168978 h 10287000"/>
              <a:gd name="connsiteX3616" fmla="*/ 3941196 w 7807923"/>
              <a:gd name="connsiteY3616" fmla="*/ 8188959 h 10287000"/>
              <a:gd name="connsiteX3617" fmla="*/ 3947095 w 7807923"/>
              <a:gd name="connsiteY3617" fmla="*/ 8214621 h 10287000"/>
              <a:gd name="connsiteX3618" fmla="*/ 3941701 w 7807923"/>
              <a:gd name="connsiteY3618" fmla="*/ 8243116 h 10287000"/>
              <a:gd name="connsiteX3619" fmla="*/ 3919109 w 7807923"/>
              <a:gd name="connsiteY3619" fmla="*/ 8248794 h 10287000"/>
              <a:gd name="connsiteX3620" fmla="*/ 3875557 w 7807923"/>
              <a:gd name="connsiteY3620" fmla="*/ 8232595 h 10287000"/>
              <a:gd name="connsiteX3621" fmla="*/ 3870931 w 7807923"/>
              <a:gd name="connsiteY3621" fmla="*/ 8216791 h 10287000"/>
              <a:gd name="connsiteX3622" fmla="*/ 3869545 w 7807923"/>
              <a:gd name="connsiteY3622" fmla="*/ 8201967 h 10287000"/>
              <a:gd name="connsiteX3623" fmla="*/ 3846273 w 7807923"/>
              <a:gd name="connsiteY3623" fmla="*/ 8215290 h 10287000"/>
              <a:gd name="connsiteX3624" fmla="*/ 3844416 w 7807923"/>
              <a:gd name="connsiteY3624" fmla="*/ 8217172 h 10287000"/>
              <a:gd name="connsiteX3625" fmla="*/ 3846243 w 7807923"/>
              <a:gd name="connsiteY3625" fmla="*/ 8239963 h 10287000"/>
              <a:gd name="connsiteX3626" fmla="*/ 3842570 w 7807923"/>
              <a:gd name="connsiteY3626" fmla="*/ 8240885 h 10287000"/>
              <a:gd name="connsiteX3627" fmla="*/ 3838895 w 7807923"/>
              <a:gd name="connsiteY3627" fmla="*/ 8241807 h 10287000"/>
              <a:gd name="connsiteX3628" fmla="*/ 3829929 w 7807923"/>
              <a:gd name="connsiteY3628" fmla="*/ 8231836 h 10287000"/>
              <a:gd name="connsiteX3629" fmla="*/ 3822265 w 7807923"/>
              <a:gd name="connsiteY3629" fmla="*/ 8239594 h 10287000"/>
              <a:gd name="connsiteX3630" fmla="*/ 3816533 w 7807923"/>
              <a:gd name="connsiteY3630" fmla="*/ 8237525 h 10287000"/>
              <a:gd name="connsiteX3631" fmla="*/ 3809489 w 7807923"/>
              <a:gd name="connsiteY3631" fmla="*/ 8249196 h 10287000"/>
              <a:gd name="connsiteX3632" fmla="*/ 3798461 w 7807923"/>
              <a:gd name="connsiteY3632" fmla="*/ 8251968 h 10287000"/>
              <a:gd name="connsiteX3633" fmla="*/ 3792341 w 7807923"/>
              <a:gd name="connsiteY3633" fmla="*/ 8239934 h 10287000"/>
              <a:gd name="connsiteX3634" fmla="*/ 3789517 w 7807923"/>
              <a:gd name="connsiteY3634" fmla="*/ 8229250 h 10287000"/>
              <a:gd name="connsiteX3635" fmla="*/ 3757591 w 7807923"/>
              <a:gd name="connsiteY3635" fmla="*/ 8237322 h 10287000"/>
              <a:gd name="connsiteX3636" fmla="*/ 3747425 w 7807923"/>
              <a:gd name="connsiteY3636" fmla="*/ 8239431 h 10287000"/>
              <a:gd name="connsiteX3637" fmla="*/ 3747448 w 7807923"/>
              <a:gd name="connsiteY3637" fmla="*/ 8239652 h 10287000"/>
              <a:gd name="connsiteX3638" fmla="*/ 3745724 w 7807923"/>
              <a:gd name="connsiteY3638" fmla="*/ 8265218 h 10287000"/>
              <a:gd name="connsiteX3639" fmla="*/ 3742024 w 7807923"/>
              <a:gd name="connsiteY3639" fmla="*/ 8266148 h 10287000"/>
              <a:gd name="connsiteX3640" fmla="*/ 3706735 w 7807923"/>
              <a:gd name="connsiteY3640" fmla="*/ 8249879 h 10287000"/>
              <a:gd name="connsiteX3641" fmla="*/ 3689954 w 7807923"/>
              <a:gd name="connsiteY3641" fmla="*/ 8228965 h 10287000"/>
              <a:gd name="connsiteX3642" fmla="*/ 3691929 w 7807923"/>
              <a:gd name="connsiteY3642" fmla="*/ 8253600 h 10287000"/>
              <a:gd name="connsiteX3643" fmla="*/ 3517719 w 7807923"/>
              <a:gd name="connsiteY3643" fmla="*/ 8247104 h 10287000"/>
              <a:gd name="connsiteX3644" fmla="*/ 3493787 w 7807923"/>
              <a:gd name="connsiteY3644" fmla="*/ 8278255 h 10287000"/>
              <a:gd name="connsiteX3645" fmla="*/ 3412108 w 7807923"/>
              <a:gd name="connsiteY3645" fmla="*/ 8248506 h 10287000"/>
              <a:gd name="connsiteX3646" fmla="*/ 3369418 w 7807923"/>
              <a:gd name="connsiteY3646" fmla="*/ 8234099 h 10287000"/>
              <a:gd name="connsiteX3647" fmla="*/ 3363741 w 7807923"/>
              <a:gd name="connsiteY3647" fmla="*/ 8210394 h 10287000"/>
              <a:gd name="connsiteX3648" fmla="*/ 3364050 w 7807923"/>
              <a:gd name="connsiteY3648" fmla="*/ 8207387 h 10287000"/>
              <a:gd name="connsiteX3649" fmla="*/ 3329999 w 7807923"/>
              <a:gd name="connsiteY3649" fmla="*/ 8222027 h 10287000"/>
              <a:gd name="connsiteX3650" fmla="*/ 3331361 w 7807923"/>
              <a:gd name="connsiteY3650" fmla="*/ 8239038 h 10287000"/>
              <a:gd name="connsiteX3651" fmla="*/ 3327652 w 7807923"/>
              <a:gd name="connsiteY3651" fmla="*/ 8239972 h 10287000"/>
              <a:gd name="connsiteX3652" fmla="*/ 3320232 w 7807923"/>
              <a:gd name="connsiteY3652" fmla="*/ 8241836 h 10287000"/>
              <a:gd name="connsiteX3653" fmla="*/ 3301681 w 7807923"/>
              <a:gd name="connsiteY3653" fmla="*/ 8246493 h 10287000"/>
              <a:gd name="connsiteX3654" fmla="*/ 3240268 w 7807923"/>
              <a:gd name="connsiteY3654" fmla="*/ 8188633 h 10287000"/>
              <a:gd name="connsiteX3655" fmla="*/ 3225097 w 7807923"/>
              <a:gd name="connsiteY3655" fmla="*/ 8186487 h 10287000"/>
              <a:gd name="connsiteX3656" fmla="*/ 3199477 w 7807923"/>
              <a:gd name="connsiteY3656" fmla="*/ 8193980 h 10287000"/>
              <a:gd name="connsiteX3657" fmla="*/ 3159904 w 7807923"/>
              <a:gd name="connsiteY3657" fmla="*/ 8206881 h 10287000"/>
              <a:gd name="connsiteX3658" fmla="*/ 3138322 w 7807923"/>
              <a:gd name="connsiteY3658" fmla="*/ 8187842 h 10287000"/>
              <a:gd name="connsiteX3659" fmla="*/ 3134055 w 7807923"/>
              <a:gd name="connsiteY3659" fmla="*/ 8183456 h 10287000"/>
              <a:gd name="connsiteX3660" fmla="*/ 3124468 w 7807923"/>
              <a:gd name="connsiteY3660" fmla="*/ 8184136 h 10287000"/>
              <a:gd name="connsiteX3661" fmla="*/ 3075101 w 7807923"/>
              <a:gd name="connsiteY3661" fmla="*/ 8205700 h 10287000"/>
              <a:gd name="connsiteX3662" fmla="*/ 3073313 w 7807923"/>
              <a:gd name="connsiteY3662" fmla="*/ 8230582 h 10287000"/>
              <a:gd name="connsiteX3663" fmla="*/ 3069605 w 7807923"/>
              <a:gd name="connsiteY3663" fmla="*/ 8231516 h 10287000"/>
              <a:gd name="connsiteX3664" fmla="*/ 3063972 w 7807923"/>
              <a:gd name="connsiteY3664" fmla="*/ 8208495 h 10287000"/>
              <a:gd name="connsiteX3665" fmla="*/ 3062051 w 7807923"/>
              <a:gd name="connsiteY3665" fmla="*/ 8184552 h 10287000"/>
              <a:gd name="connsiteX3666" fmla="*/ 3047211 w 7807923"/>
              <a:gd name="connsiteY3666" fmla="*/ 8188281 h 10287000"/>
              <a:gd name="connsiteX3667" fmla="*/ 3038642 w 7807923"/>
              <a:gd name="connsiteY3667" fmla="*/ 8173711 h 10287000"/>
              <a:gd name="connsiteX3668" fmla="*/ 3028749 w 7807923"/>
              <a:gd name="connsiteY3668" fmla="*/ 8186690 h 10287000"/>
              <a:gd name="connsiteX3669" fmla="*/ 3010086 w 7807923"/>
              <a:gd name="connsiteY3669" fmla="*/ 8203096 h 10287000"/>
              <a:gd name="connsiteX3670" fmla="*/ 2967662 w 7807923"/>
              <a:gd name="connsiteY3670" fmla="*/ 8197435 h 10287000"/>
              <a:gd name="connsiteX3671" fmla="*/ 2937886 w 7807923"/>
              <a:gd name="connsiteY3671" fmla="*/ 8188849 h 10287000"/>
              <a:gd name="connsiteX3672" fmla="*/ 2938264 w 7807923"/>
              <a:gd name="connsiteY3672" fmla="*/ 8190617 h 10287000"/>
              <a:gd name="connsiteX3673" fmla="*/ 2936129 w 7807923"/>
              <a:gd name="connsiteY3673" fmla="*/ 8215281 h 10287000"/>
              <a:gd name="connsiteX3674" fmla="*/ 2930199 w 7807923"/>
              <a:gd name="connsiteY3674" fmla="*/ 8192645 h 10287000"/>
              <a:gd name="connsiteX3675" fmla="*/ 2929704 w 7807923"/>
              <a:gd name="connsiteY3675" fmla="*/ 8186489 h 10287000"/>
              <a:gd name="connsiteX3676" fmla="*/ 2915293 w 7807923"/>
              <a:gd name="connsiteY3676" fmla="*/ 8182339 h 10287000"/>
              <a:gd name="connsiteX3677" fmla="*/ 2912761 w 7807923"/>
              <a:gd name="connsiteY3677" fmla="*/ 8182565 h 10287000"/>
              <a:gd name="connsiteX3678" fmla="*/ 2911974 w 7807923"/>
              <a:gd name="connsiteY3678" fmla="*/ 8192918 h 10287000"/>
              <a:gd name="connsiteX3679" fmla="*/ 2903396 w 7807923"/>
              <a:gd name="connsiteY3679" fmla="*/ 8184302 h 10287000"/>
              <a:gd name="connsiteX3680" fmla="*/ 2903414 w 7807923"/>
              <a:gd name="connsiteY3680" fmla="*/ 8183400 h 10287000"/>
              <a:gd name="connsiteX3681" fmla="*/ 2856071 w 7807923"/>
              <a:gd name="connsiteY3681" fmla="*/ 8187641 h 10287000"/>
              <a:gd name="connsiteX3682" fmla="*/ 2843149 w 7807923"/>
              <a:gd name="connsiteY3682" fmla="*/ 8163853 h 10287000"/>
              <a:gd name="connsiteX3683" fmla="*/ 2843034 w 7807923"/>
              <a:gd name="connsiteY3683" fmla="*/ 8163847 h 10287000"/>
              <a:gd name="connsiteX3684" fmla="*/ 2840685 w 7807923"/>
              <a:gd name="connsiteY3684" fmla="*/ 8166887 h 10287000"/>
              <a:gd name="connsiteX3685" fmla="*/ 2796450 w 7807923"/>
              <a:gd name="connsiteY3685" fmla="*/ 8167550 h 10287000"/>
              <a:gd name="connsiteX3686" fmla="*/ 2788457 w 7807923"/>
              <a:gd name="connsiteY3686" fmla="*/ 8169612 h 10287000"/>
              <a:gd name="connsiteX3687" fmla="*/ 2785323 w 7807923"/>
              <a:gd name="connsiteY3687" fmla="*/ 8167719 h 10287000"/>
              <a:gd name="connsiteX3688" fmla="*/ 2735345 w 7807923"/>
              <a:gd name="connsiteY3688" fmla="*/ 8168469 h 10287000"/>
              <a:gd name="connsiteX3689" fmla="*/ 2624359 w 7807923"/>
              <a:gd name="connsiteY3689" fmla="*/ 8146592 h 10287000"/>
              <a:gd name="connsiteX3690" fmla="*/ 2620882 w 7807923"/>
              <a:gd name="connsiteY3690" fmla="*/ 8144358 h 10287000"/>
              <a:gd name="connsiteX3691" fmla="*/ 2619031 w 7807923"/>
              <a:gd name="connsiteY3691" fmla="*/ 8126270 h 10287000"/>
              <a:gd name="connsiteX3692" fmla="*/ 2585617 w 7807923"/>
              <a:gd name="connsiteY3692" fmla="*/ 8115516 h 10287000"/>
              <a:gd name="connsiteX3693" fmla="*/ 2584609 w 7807923"/>
              <a:gd name="connsiteY3693" fmla="*/ 8115732 h 10287000"/>
              <a:gd name="connsiteX3694" fmla="*/ 2585082 w 7807923"/>
              <a:gd name="connsiteY3694" fmla="*/ 8116491 h 10287000"/>
              <a:gd name="connsiteX3695" fmla="*/ 2591575 w 7807923"/>
              <a:gd name="connsiteY3695" fmla="*/ 8126922 h 10287000"/>
              <a:gd name="connsiteX3696" fmla="*/ 2589777 w 7807923"/>
              <a:gd name="connsiteY3696" fmla="*/ 8151502 h 10287000"/>
              <a:gd name="connsiteX3697" fmla="*/ 2591673 w 7807923"/>
              <a:gd name="connsiteY3697" fmla="*/ 8175157 h 10287000"/>
              <a:gd name="connsiteX3698" fmla="*/ 2586080 w 7807923"/>
              <a:gd name="connsiteY3698" fmla="*/ 8152430 h 10287000"/>
              <a:gd name="connsiteX3699" fmla="*/ 2582382 w 7807923"/>
              <a:gd name="connsiteY3699" fmla="*/ 8153360 h 10287000"/>
              <a:gd name="connsiteX3700" fmla="*/ 2576785 w 7807923"/>
              <a:gd name="connsiteY3700" fmla="*/ 8130639 h 10287000"/>
              <a:gd name="connsiteX3701" fmla="*/ 2577686 w 7807923"/>
              <a:gd name="connsiteY3701" fmla="*/ 8118350 h 10287000"/>
              <a:gd name="connsiteX3702" fmla="*/ 2577770 w 7807923"/>
              <a:gd name="connsiteY3702" fmla="*/ 8117212 h 10287000"/>
              <a:gd name="connsiteX3703" fmla="*/ 2527886 w 7807923"/>
              <a:gd name="connsiteY3703" fmla="*/ 8128001 h 10287000"/>
              <a:gd name="connsiteX3704" fmla="*/ 2453917 w 7807923"/>
              <a:gd name="connsiteY3704" fmla="*/ 8113550 h 10287000"/>
              <a:gd name="connsiteX3705" fmla="*/ 2436132 w 7807923"/>
              <a:gd name="connsiteY3705" fmla="*/ 8100515 h 10287000"/>
              <a:gd name="connsiteX3706" fmla="*/ 2386305 w 7807923"/>
              <a:gd name="connsiteY3706" fmla="*/ 8095518 h 10287000"/>
              <a:gd name="connsiteX3707" fmla="*/ 2255941 w 7807923"/>
              <a:gd name="connsiteY3707" fmla="*/ 8048697 h 10287000"/>
              <a:gd name="connsiteX3708" fmla="*/ 2179600 w 7807923"/>
              <a:gd name="connsiteY3708" fmla="*/ 8018541 h 10287000"/>
              <a:gd name="connsiteX3709" fmla="*/ 2079944 w 7807923"/>
              <a:gd name="connsiteY3709" fmla="*/ 8008543 h 10287000"/>
              <a:gd name="connsiteX3710" fmla="*/ 2033830 w 7807923"/>
              <a:gd name="connsiteY3710" fmla="*/ 8012354 h 10287000"/>
              <a:gd name="connsiteX3711" fmla="*/ 2026299 w 7807923"/>
              <a:gd name="connsiteY3711" fmla="*/ 8010303 h 10287000"/>
              <a:gd name="connsiteX3712" fmla="*/ 2012302 w 7807923"/>
              <a:gd name="connsiteY3712" fmla="*/ 8023951 h 10287000"/>
              <a:gd name="connsiteX3713" fmla="*/ 2008604 w 7807923"/>
              <a:gd name="connsiteY3713" fmla="*/ 8024882 h 10287000"/>
              <a:gd name="connsiteX3714" fmla="*/ 2007609 w 7807923"/>
              <a:gd name="connsiteY3714" fmla="*/ 8012464 h 10287000"/>
              <a:gd name="connsiteX3715" fmla="*/ 2007014 w 7807923"/>
              <a:gd name="connsiteY3715" fmla="*/ 8005047 h 10287000"/>
              <a:gd name="connsiteX3716" fmla="*/ 2006653 w 7807923"/>
              <a:gd name="connsiteY3716" fmla="*/ 8004951 h 10287000"/>
              <a:gd name="connsiteX3717" fmla="*/ 2006815 w 7807923"/>
              <a:gd name="connsiteY3717" fmla="*/ 8025330 h 10287000"/>
              <a:gd name="connsiteX3718" fmla="*/ 1993813 w 7807923"/>
              <a:gd name="connsiteY3718" fmla="*/ 8028597 h 10287000"/>
              <a:gd name="connsiteX3719" fmla="*/ 1940335 w 7807923"/>
              <a:gd name="connsiteY3719" fmla="*/ 8067369 h 10287000"/>
              <a:gd name="connsiteX3720" fmla="*/ 1934647 w 7807923"/>
              <a:gd name="connsiteY3720" fmla="*/ 8043464 h 10287000"/>
              <a:gd name="connsiteX3721" fmla="*/ 1932653 w 7807923"/>
              <a:gd name="connsiteY3721" fmla="*/ 8018628 h 10287000"/>
              <a:gd name="connsiteX3722" fmla="*/ 1950998 w 7807923"/>
              <a:gd name="connsiteY3722" fmla="*/ 7991009 h 10287000"/>
              <a:gd name="connsiteX3723" fmla="*/ 1829731 w 7807923"/>
              <a:gd name="connsiteY3723" fmla="*/ 7962350 h 10287000"/>
              <a:gd name="connsiteX3724" fmla="*/ 1664199 w 7807923"/>
              <a:gd name="connsiteY3724" fmla="*/ 7933087 h 10287000"/>
              <a:gd name="connsiteX3725" fmla="*/ 1655808 w 7807923"/>
              <a:gd name="connsiteY3725" fmla="*/ 7909750 h 10287000"/>
              <a:gd name="connsiteX3726" fmla="*/ 1548093 w 7807923"/>
              <a:gd name="connsiteY3726" fmla="*/ 7865203 h 10287000"/>
              <a:gd name="connsiteX3727" fmla="*/ 1512515 w 7807923"/>
              <a:gd name="connsiteY3727" fmla="*/ 7858277 h 10287000"/>
              <a:gd name="connsiteX3728" fmla="*/ 1514417 w 7807923"/>
              <a:gd name="connsiteY3728" fmla="*/ 7866751 h 10287000"/>
              <a:gd name="connsiteX3729" fmla="*/ 1512919 w 7807923"/>
              <a:gd name="connsiteY3729" fmla="*/ 7894272 h 10287000"/>
              <a:gd name="connsiteX3730" fmla="*/ 1511425 w 7807923"/>
              <a:gd name="connsiteY3730" fmla="*/ 7921798 h 10287000"/>
              <a:gd name="connsiteX3731" fmla="*/ 1507794 w 7807923"/>
              <a:gd name="connsiteY3731" fmla="*/ 7922709 h 10287000"/>
              <a:gd name="connsiteX3732" fmla="*/ 1504162 w 7807923"/>
              <a:gd name="connsiteY3732" fmla="*/ 7923619 h 10287000"/>
              <a:gd name="connsiteX3733" fmla="*/ 1483876 w 7807923"/>
              <a:gd name="connsiteY3733" fmla="*/ 7901570 h 10287000"/>
              <a:gd name="connsiteX3734" fmla="*/ 1480244 w 7807923"/>
              <a:gd name="connsiteY3734" fmla="*/ 7902483 h 10287000"/>
              <a:gd name="connsiteX3735" fmla="*/ 1481739 w 7807923"/>
              <a:gd name="connsiteY3735" fmla="*/ 7874960 h 10287000"/>
              <a:gd name="connsiteX3736" fmla="*/ 1499895 w 7807923"/>
              <a:gd name="connsiteY3736" fmla="*/ 7870399 h 10287000"/>
              <a:gd name="connsiteX3737" fmla="*/ 1503524 w 7807923"/>
              <a:gd name="connsiteY3737" fmla="*/ 7869488 h 10287000"/>
              <a:gd name="connsiteX3738" fmla="*/ 1505526 w 7807923"/>
              <a:gd name="connsiteY3738" fmla="*/ 7865590 h 10287000"/>
              <a:gd name="connsiteX3739" fmla="*/ 1506603 w 7807923"/>
              <a:gd name="connsiteY3739" fmla="*/ 7857126 h 10287000"/>
              <a:gd name="connsiteX3740" fmla="*/ 1473561 w 7807923"/>
              <a:gd name="connsiteY3740" fmla="*/ 7850697 h 10287000"/>
              <a:gd name="connsiteX3741" fmla="*/ 1399277 w 7807923"/>
              <a:gd name="connsiteY3741" fmla="*/ 7827775 h 10287000"/>
              <a:gd name="connsiteX3742" fmla="*/ 1384310 w 7807923"/>
              <a:gd name="connsiteY3742" fmla="*/ 7821323 h 10287000"/>
              <a:gd name="connsiteX3743" fmla="*/ 1383398 w 7807923"/>
              <a:gd name="connsiteY3743" fmla="*/ 7827284 h 10287000"/>
              <a:gd name="connsiteX3744" fmla="*/ 1379634 w 7807923"/>
              <a:gd name="connsiteY3744" fmla="*/ 7828229 h 10287000"/>
              <a:gd name="connsiteX3745" fmla="*/ 1378893 w 7807923"/>
              <a:gd name="connsiteY3745" fmla="*/ 7818988 h 10287000"/>
              <a:gd name="connsiteX3746" fmla="*/ 1348252 w 7807923"/>
              <a:gd name="connsiteY3746" fmla="*/ 7805787 h 10287000"/>
              <a:gd name="connsiteX3747" fmla="*/ 1300621 w 7807923"/>
              <a:gd name="connsiteY3747" fmla="*/ 7784137 h 10287000"/>
              <a:gd name="connsiteX3748" fmla="*/ 1191905 w 7807923"/>
              <a:gd name="connsiteY3748" fmla="*/ 7773228 h 10287000"/>
              <a:gd name="connsiteX3749" fmla="*/ 1121097 w 7807923"/>
              <a:gd name="connsiteY3749" fmla="*/ 7709885 h 10287000"/>
              <a:gd name="connsiteX3750" fmla="*/ 918923 w 7807923"/>
              <a:gd name="connsiteY3750" fmla="*/ 7633368 h 10287000"/>
              <a:gd name="connsiteX3751" fmla="*/ 775641 w 7807923"/>
              <a:gd name="connsiteY3751" fmla="*/ 7562752 h 10287000"/>
              <a:gd name="connsiteX3752" fmla="*/ 666924 w 7807923"/>
              <a:gd name="connsiteY3752" fmla="*/ 7551844 h 10287000"/>
              <a:gd name="connsiteX3753" fmla="*/ 532364 w 7807923"/>
              <a:gd name="connsiteY3753" fmla="*/ 7493353 h 10287000"/>
              <a:gd name="connsiteX3754" fmla="*/ 473809 w 7807923"/>
              <a:gd name="connsiteY3754" fmla="*/ 7476231 h 10287000"/>
              <a:gd name="connsiteX3755" fmla="*/ 271970 w 7807923"/>
              <a:gd name="connsiteY3755" fmla="*/ 7388494 h 10287000"/>
              <a:gd name="connsiteX3756" fmla="*/ 174652 w 7807923"/>
              <a:gd name="connsiteY3756" fmla="*/ 7300001 h 10287000"/>
              <a:gd name="connsiteX3757" fmla="*/ 33037 w 7807923"/>
              <a:gd name="connsiteY3757" fmla="*/ 7173318 h 10287000"/>
              <a:gd name="connsiteX3758" fmla="*/ 28842 w 7807923"/>
              <a:gd name="connsiteY3758" fmla="*/ 7161653 h 10287000"/>
              <a:gd name="connsiteX3759" fmla="*/ 19784 w 7807923"/>
              <a:gd name="connsiteY3759" fmla="*/ 7160743 h 10287000"/>
              <a:gd name="connsiteX3760" fmla="*/ 15587 w 7807923"/>
              <a:gd name="connsiteY3760" fmla="*/ 7149073 h 10287000"/>
              <a:gd name="connsiteX3761" fmla="*/ 20450 w 7807923"/>
              <a:gd name="connsiteY3761" fmla="*/ 7138316 h 10287000"/>
              <a:gd name="connsiteX3762" fmla="*/ 38236 w 7807923"/>
              <a:gd name="connsiteY3762" fmla="*/ 7151344 h 10287000"/>
              <a:gd name="connsiteX3763" fmla="*/ 37902 w 7807923"/>
              <a:gd name="connsiteY3763" fmla="*/ 7162558 h 10287000"/>
              <a:gd name="connsiteX3764" fmla="*/ 119773 w 7807923"/>
              <a:gd name="connsiteY3764" fmla="*/ 7159527 h 10287000"/>
              <a:gd name="connsiteX3765" fmla="*/ 145575 w 7807923"/>
              <a:gd name="connsiteY3765" fmla="*/ 6903425 h 10287000"/>
              <a:gd name="connsiteX3766" fmla="*/ 106141 w 7807923"/>
              <a:gd name="connsiteY3766" fmla="*/ 6854478 h 10287000"/>
              <a:gd name="connsiteX3767" fmla="*/ 101611 w 7807923"/>
              <a:gd name="connsiteY3767" fmla="*/ 6854024 h 10287000"/>
              <a:gd name="connsiteX3768" fmla="*/ 83161 w 7807923"/>
              <a:gd name="connsiteY3768" fmla="*/ 6863420 h 10287000"/>
              <a:gd name="connsiteX3769" fmla="*/ 78962 w 7807923"/>
              <a:gd name="connsiteY3769" fmla="*/ 6851753 h 10287000"/>
              <a:gd name="connsiteX3770" fmla="*/ 83827 w 7807923"/>
              <a:gd name="connsiteY3770" fmla="*/ 6840996 h 10287000"/>
              <a:gd name="connsiteX3771" fmla="*/ 102280 w 7807923"/>
              <a:gd name="connsiteY3771" fmla="*/ 6831597 h 10287000"/>
              <a:gd name="connsiteX3772" fmla="*/ 143719 w 7807923"/>
              <a:gd name="connsiteY3772" fmla="*/ 6813263 h 10287000"/>
              <a:gd name="connsiteX3773" fmla="*/ 122069 w 7807923"/>
              <a:gd name="connsiteY3773" fmla="*/ 6777347 h 10287000"/>
              <a:gd name="connsiteX3774" fmla="*/ 117539 w 7807923"/>
              <a:gd name="connsiteY3774" fmla="*/ 6776890 h 10287000"/>
              <a:gd name="connsiteX3775" fmla="*/ 108480 w 7807923"/>
              <a:gd name="connsiteY3775" fmla="*/ 6775983 h 10287000"/>
              <a:gd name="connsiteX3776" fmla="*/ 108813 w 7807923"/>
              <a:gd name="connsiteY3776" fmla="*/ 6764772 h 10287000"/>
              <a:gd name="connsiteX3777" fmla="*/ 113345 w 7807923"/>
              <a:gd name="connsiteY3777" fmla="*/ 6765226 h 10287000"/>
              <a:gd name="connsiteX3778" fmla="*/ 117875 w 7807923"/>
              <a:gd name="connsiteY3778" fmla="*/ 6765677 h 10287000"/>
              <a:gd name="connsiteX3779" fmla="*/ 126933 w 7807923"/>
              <a:gd name="connsiteY3779" fmla="*/ 6766587 h 10287000"/>
              <a:gd name="connsiteX3780" fmla="*/ 181958 w 7807923"/>
              <a:gd name="connsiteY3780" fmla="*/ 6749614 h 10287000"/>
              <a:gd name="connsiteX3781" fmla="*/ 201749 w 7807923"/>
              <a:gd name="connsiteY3781" fmla="*/ 6695361 h 10287000"/>
              <a:gd name="connsiteX3782" fmla="*/ 182106 w 7807923"/>
              <a:gd name="connsiteY3782" fmla="*/ 6592166 h 10287000"/>
              <a:gd name="connsiteX3783" fmla="*/ 207094 w 7807923"/>
              <a:gd name="connsiteY3783" fmla="*/ 6515943 h 10287000"/>
              <a:gd name="connsiteX3784" fmla="*/ 172188 w 7807923"/>
              <a:gd name="connsiteY3784" fmla="*/ 6467449 h 10287000"/>
              <a:gd name="connsiteX3785" fmla="*/ 158600 w 7807923"/>
              <a:gd name="connsiteY3785" fmla="*/ 6466085 h 10287000"/>
              <a:gd name="connsiteX3786" fmla="*/ 154071 w 7807923"/>
              <a:gd name="connsiteY3786" fmla="*/ 6465631 h 10287000"/>
              <a:gd name="connsiteX3787" fmla="*/ 154406 w 7807923"/>
              <a:gd name="connsiteY3787" fmla="*/ 6454417 h 10287000"/>
              <a:gd name="connsiteX3788" fmla="*/ 158934 w 7807923"/>
              <a:gd name="connsiteY3788" fmla="*/ 6454871 h 10287000"/>
              <a:gd name="connsiteX3789" fmla="*/ 167995 w 7807923"/>
              <a:gd name="connsiteY3789" fmla="*/ 6455782 h 10287000"/>
              <a:gd name="connsiteX3790" fmla="*/ 182251 w 7807923"/>
              <a:gd name="connsiteY3790" fmla="*/ 6434719 h 10287000"/>
              <a:gd name="connsiteX3791" fmla="*/ 141819 w 7807923"/>
              <a:gd name="connsiteY3791" fmla="*/ 6419415 h 10287000"/>
              <a:gd name="connsiteX3792" fmla="*/ 179392 w 7807923"/>
              <a:gd name="connsiteY3792" fmla="*/ 6378194 h 10287000"/>
              <a:gd name="connsiteX3793" fmla="*/ 167473 w 7807923"/>
              <a:gd name="connsiteY3793" fmla="*/ 6320761 h 10287000"/>
              <a:gd name="connsiteX3794" fmla="*/ 236757 w 7807923"/>
              <a:gd name="connsiteY3794" fmla="*/ 6282722 h 10287000"/>
              <a:gd name="connsiteX3795" fmla="*/ 223501 w 7807923"/>
              <a:gd name="connsiteY3795" fmla="*/ 6270147 h 10287000"/>
              <a:gd name="connsiteX3796" fmla="*/ 223835 w 7807923"/>
              <a:gd name="connsiteY3796" fmla="*/ 6258934 h 10287000"/>
              <a:gd name="connsiteX3797" fmla="*/ 228366 w 7807923"/>
              <a:gd name="connsiteY3797" fmla="*/ 6259387 h 10287000"/>
              <a:gd name="connsiteX3798" fmla="*/ 241287 w 7807923"/>
              <a:gd name="connsiteY3798" fmla="*/ 6283176 h 10287000"/>
              <a:gd name="connsiteX3799" fmla="*/ 351339 w 7807923"/>
              <a:gd name="connsiteY3799" fmla="*/ 6249233 h 10287000"/>
              <a:gd name="connsiteX3800" fmla="*/ 338083 w 7807923"/>
              <a:gd name="connsiteY3800" fmla="*/ 6236652 h 10287000"/>
              <a:gd name="connsiteX3801" fmla="*/ 342948 w 7807923"/>
              <a:gd name="connsiteY3801" fmla="*/ 6225892 h 10287000"/>
              <a:gd name="connsiteX3802" fmla="*/ 333553 w 7807923"/>
              <a:gd name="connsiteY3802" fmla="*/ 6236198 h 10287000"/>
              <a:gd name="connsiteX3803" fmla="*/ 329025 w 7807923"/>
              <a:gd name="connsiteY3803" fmla="*/ 6235744 h 10287000"/>
              <a:gd name="connsiteX3804" fmla="*/ 324494 w 7807923"/>
              <a:gd name="connsiteY3804" fmla="*/ 6235290 h 10287000"/>
              <a:gd name="connsiteX3805" fmla="*/ 329357 w 7807923"/>
              <a:gd name="connsiteY3805" fmla="*/ 6224531 h 10287000"/>
              <a:gd name="connsiteX3806" fmla="*/ 338754 w 7807923"/>
              <a:gd name="connsiteY3806" fmla="*/ 6214227 h 10287000"/>
              <a:gd name="connsiteX3807" fmla="*/ 339420 w 7807923"/>
              <a:gd name="connsiteY3807" fmla="*/ 6191797 h 10287000"/>
              <a:gd name="connsiteX3808" fmla="*/ 335223 w 7807923"/>
              <a:gd name="connsiteY3808" fmla="*/ 6180130 h 10287000"/>
              <a:gd name="connsiteX3809" fmla="*/ 321634 w 7807923"/>
              <a:gd name="connsiteY3809" fmla="*/ 6178768 h 10287000"/>
              <a:gd name="connsiteX3810" fmla="*/ 317104 w 7807923"/>
              <a:gd name="connsiteY3810" fmla="*/ 6178312 h 10287000"/>
              <a:gd name="connsiteX3811" fmla="*/ 312909 w 7807923"/>
              <a:gd name="connsiteY3811" fmla="*/ 6166644 h 10287000"/>
              <a:gd name="connsiteX3812" fmla="*/ 317771 w 7807923"/>
              <a:gd name="connsiteY3812" fmla="*/ 6155882 h 10287000"/>
              <a:gd name="connsiteX3813" fmla="*/ 326833 w 7807923"/>
              <a:gd name="connsiteY3813" fmla="*/ 6156789 h 10287000"/>
              <a:gd name="connsiteX3814" fmla="*/ 335891 w 7807923"/>
              <a:gd name="connsiteY3814" fmla="*/ 6157700 h 10287000"/>
              <a:gd name="connsiteX3815" fmla="*/ 340422 w 7807923"/>
              <a:gd name="connsiteY3815" fmla="*/ 6158153 h 10287000"/>
              <a:gd name="connsiteX3816" fmla="*/ 348813 w 7807923"/>
              <a:gd name="connsiteY3816" fmla="*/ 6181494 h 10287000"/>
              <a:gd name="connsiteX3817" fmla="*/ 458198 w 7807923"/>
              <a:gd name="connsiteY3817" fmla="*/ 6169972 h 10287000"/>
              <a:gd name="connsiteX3818" fmla="*/ 453793 w 7807923"/>
              <a:gd name="connsiteY3818" fmla="*/ 6165313 h 10287000"/>
              <a:gd name="connsiteX3819" fmla="*/ 450968 w 7807923"/>
              <a:gd name="connsiteY3819" fmla="*/ 6164549 h 10287000"/>
              <a:gd name="connsiteX3820" fmla="*/ 454271 w 7807923"/>
              <a:gd name="connsiteY3820" fmla="*/ 6156399 h 10287000"/>
              <a:gd name="connsiteX3821" fmla="*/ 468257 w 7807923"/>
              <a:gd name="connsiteY3821" fmla="*/ 6137242 h 10287000"/>
              <a:gd name="connsiteX3822" fmla="*/ 426489 w 7807923"/>
              <a:gd name="connsiteY3822" fmla="*/ 6166790 h 10287000"/>
              <a:gd name="connsiteX3823" fmla="*/ 399645 w 7807923"/>
              <a:gd name="connsiteY3823" fmla="*/ 6152851 h 10287000"/>
              <a:gd name="connsiteX3824" fmla="*/ 414236 w 7807923"/>
              <a:gd name="connsiteY3824" fmla="*/ 6120571 h 10287000"/>
              <a:gd name="connsiteX3825" fmla="*/ 360211 w 7807923"/>
              <a:gd name="connsiteY3825" fmla="*/ 6103906 h 10287000"/>
              <a:gd name="connsiteX3826" fmla="*/ 316918 w 7807923"/>
              <a:gd name="connsiteY3826" fmla="*/ 6032078 h 10287000"/>
              <a:gd name="connsiteX3827" fmla="*/ 303325 w 7807923"/>
              <a:gd name="connsiteY3827" fmla="*/ 6030716 h 10287000"/>
              <a:gd name="connsiteX3828" fmla="*/ 240243 w 7807923"/>
              <a:gd name="connsiteY3828" fmla="*/ 6013138 h 10287000"/>
              <a:gd name="connsiteX3829" fmla="*/ 221790 w 7807923"/>
              <a:gd name="connsiteY3829" fmla="*/ 6022531 h 10287000"/>
              <a:gd name="connsiteX3830" fmla="*/ 217258 w 7807923"/>
              <a:gd name="connsiteY3830" fmla="*/ 6022077 h 10287000"/>
              <a:gd name="connsiteX3831" fmla="*/ 180688 w 7807923"/>
              <a:gd name="connsiteY3831" fmla="*/ 6029655 h 10287000"/>
              <a:gd name="connsiteX3832" fmla="*/ 171294 w 7807923"/>
              <a:gd name="connsiteY3832" fmla="*/ 6039964 h 10287000"/>
              <a:gd name="connsiteX3833" fmla="*/ 167096 w 7807923"/>
              <a:gd name="connsiteY3833" fmla="*/ 6028293 h 10287000"/>
              <a:gd name="connsiteX3834" fmla="*/ 176825 w 7807923"/>
              <a:gd name="connsiteY3834" fmla="*/ 6006777 h 10287000"/>
              <a:gd name="connsiteX3835" fmla="*/ 209869 w 7807923"/>
              <a:gd name="connsiteY3835" fmla="*/ 5965098 h 10287000"/>
              <a:gd name="connsiteX3836" fmla="*/ 232853 w 7807923"/>
              <a:gd name="connsiteY3836" fmla="*/ 5956157 h 10287000"/>
              <a:gd name="connsiteX3837" fmla="*/ 237383 w 7807923"/>
              <a:gd name="connsiteY3837" fmla="*/ 5956613 h 10287000"/>
              <a:gd name="connsiteX3838" fmla="*/ 269092 w 7807923"/>
              <a:gd name="connsiteY3838" fmla="*/ 5959793 h 10287000"/>
              <a:gd name="connsiteX3839" fmla="*/ 303994 w 7807923"/>
              <a:gd name="connsiteY3839" fmla="*/ 6008286 h 10287000"/>
              <a:gd name="connsiteX3840" fmla="*/ 317584 w 7807923"/>
              <a:gd name="connsiteY3840" fmla="*/ 6009651 h 10287000"/>
              <a:gd name="connsiteX3841" fmla="*/ 343573 w 7807923"/>
              <a:gd name="connsiteY3841" fmla="*/ 5899780 h 10287000"/>
              <a:gd name="connsiteX3842" fmla="*/ 366556 w 7807923"/>
              <a:gd name="connsiteY3842" fmla="*/ 5890841 h 10287000"/>
              <a:gd name="connsiteX3843" fmla="*/ 349107 w 7807923"/>
              <a:gd name="connsiteY3843" fmla="*/ 5866599 h 10287000"/>
              <a:gd name="connsiteX3844" fmla="*/ 411333 w 7807923"/>
              <a:gd name="connsiteY3844" fmla="*/ 5760370 h 10287000"/>
              <a:gd name="connsiteX3845" fmla="*/ 393881 w 7807923"/>
              <a:gd name="connsiteY3845" fmla="*/ 5736119 h 10287000"/>
              <a:gd name="connsiteX3846" fmla="*/ 399747 w 7807923"/>
              <a:gd name="connsiteY3846" fmla="*/ 5691721 h 10287000"/>
              <a:gd name="connsiteX3847" fmla="*/ 395218 w 7807923"/>
              <a:gd name="connsiteY3847" fmla="*/ 5691268 h 10287000"/>
              <a:gd name="connsiteX3848" fmla="*/ 386495 w 7807923"/>
              <a:gd name="connsiteY3848" fmla="*/ 5679143 h 10287000"/>
              <a:gd name="connsiteX3849" fmla="*/ 391355 w 7807923"/>
              <a:gd name="connsiteY3849" fmla="*/ 5668384 h 10287000"/>
              <a:gd name="connsiteX3850" fmla="*/ 395887 w 7807923"/>
              <a:gd name="connsiteY3850" fmla="*/ 5668837 h 10287000"/>
              <a:gd name="connsiteX3851" fmla="*/ 408523 w 7807923"/>
              <a:gd name="connsiteY3851" fmla="*/ 5650168 h 10287000"/>
              <a:gd name="connsiteX3852" fmla="*/ 406361 w 7807923"/>
              <a:gd name="connsiteY3852" fmla="*/ 5618616 h 10287000"/>
              <a:gd name="connsiteX3853" fmla="*/ 404228 w 7807923"/>
              <a:gd name="connsiteY3853" fmla="*/ 5617656 h 10287000"/>
              <a:gd name="connsiteX3854" fmla="*/ 384302 w 7807923"/>
              <a:gd name="connsiteY3854" fmla="*/ 5600191 h 10287000"/>
              <a:gd name="connsiteX3855" fmla="*/ 398745 w 7807923"/>
              <a:gd name="connsiteY3855" fmla="*/ 5570535 h 10287000"/>
              <a:gd name="connsiteX3856" fmla="*/ 402908 w 7807923"/>
              <a:gd name="connsiteY3856" fmla="*/ 5568269 h 10287000"/>
              <a:gd name="connsiteX3857" fmla="*/ 401881 w 7807923"/>
              <a:gd name="connsiteY3857" fmla="*/ 5553252 h 10287000"/>
              <a:gd name="connsiteX3858" fmla="*/ 399138 w 7807923"/>
              <a:gd name="connsiteY3858" fmla="*/ 5513246 h 10287000"/>
              <a:gd name="connsiteX3859" fmla="*/ 320960 w 7807923"/>
              <a:gd name="connsiteY3859" fmla="*/ 5459758 h 10287000"/>
              <a:gd name="connsiteX3860" fmla="*/ 242781 w 7807923"/>
              <a:gd name="connsiteY3860" fmla="*/ 5406264 h 10287000"/>
              <a:gd name="connsiteX3861" fmla="*/ 164605 w 7807923"/>
              <a:gd name="connsiteY3861" fmla="*/ 5352773 h 10287000"/>
              <a:gd name="connsiteX3862" fmla="*/ 123144 w 7807923"/>
              <a:gd name="connsiteY3862" fmla="*/ 5291428 h 10287000"/>
              <a:gd name="connsiteX3863" fmla="*/ 81684 w 7807923"/>
              <a:gd name="connsiteY3863" fmla="*/ 5230081 h 10287000"/>
              <a:gd name="connsiteX3864" fmla="*/ 76940 w 7807923"/>
              <a:gd name="connsiteY3864" fmla="*/ 5160882 h 10287000"/>
              <a:gd name="connsiteX3865" fmla="*/ 108915 w 7807923"/>
              <a:gd name="connsiteY3865" fmla="*/ 5083829 h 10287000"/>
              <a:gd name="connsiteX3866" fmla="*/ 99431 w 7807923"/>
              <a:gd name="connsiteY3866" fmla="*/ 4945432 h 10287000"/>
              <a:gd name="connsiteX3867" fmla="*/ 16509 w 7807923"/>
              <a:gd name="connsiteY3867" fmla="*/ 4822742 h 10287000"/>
              <a:gd name="connsiteX3868" fmla="*/ 21252 w 7807923"/>
              <a:gd name="connsiteY3868" fmla="*/ 4891941 h 10287000"/>
              <a:gd name="connsiteX3869" fmla="*/ 89944 w 7807923"/>
              <a:gd name="connsiteY3869" fmla="*/ 4807034 h 10287000"/>
              <a:gd name="connsiteX3870" fmla="*/ 158637 w 7807923"/>
              <a:gd name="connsiteY3870" fmla="*/ 4722128 h 10287000"/>
              <a:gd name="connsiteX3871" fmla="*/ 342225 w 7807923"/>
              <a:gd name="connsiteY3871" fmla="*/ 4682861 h 10287000"/>
              <a:gd name="connsiteX3872" fmla="*/ 378942 w 7807923"/>
              <a:gd name="connsiteY3872" fmla="*/ 4675007 h 10287000"/>
              <a:gd name="connsiteX3873" fmla="*/ 447636 w 7807923"/>
              <a:gd name="connsiteY3873" fmla="*/ 4590095 h 10287000"/>
              <a:gd name="connsiteX3874" fmla="*/ 631221 w 7807923"/>
              <a:gd name="connsiteY3874" fmla="*/ 4550825 h 10287000"/>
              <a:gd name="connsiteX3875" fmla="*/ 741376 w 7807923"/>
              <a:gd name="connsiteY3875" fmla="*/ 4527266 h 10287000"/>
              <a:gd name="connsiteX3876" fmla="*/ 810070 w 7807923"/>
              <a:gd name="connsiteY3876" fmla="*/ 4442357 h 10287000"/>
              <a:gd name="connsiteX3877" fmla="*/ 998399 w 7807923"/>
              <a:gd name="connsiteY3877" fmla="*/ 4472289 h 10287000"/>
              <a:gd name="connsiteX3878" fmla="*/ 1030376 w 7807923"/>
              <a:gd name="connsiteY3878" fmla="*/ 4395236 h 10287000"/>
              <a:gd name="connsiteX3879" fmla="*/ 1103810 w 7807923"/>
              <a:gd name="connsiteY3879" fmla="*/ 4379525 h 10287000"/>
              <a:gd name="connsiteX3880" fmla="*/ 1177245 w 7807923"/>
              <a:gd name="connsiteY3880" fmla="*/ 4363818 h 10287000"/>
              <a:gd name="connsiteX3881" fmla="*/ 1209221 w 7807923"/>
              <a:gd name="connsiteY3881" fmla="*/ 4286765 h 10287000"/>
              <a:gd name="connsiteX3882" fmla="*/ 1213964 w 7807923"/>
              <a:gd name="connsiteY3882" fmla="*/ 4355964 h 10287000"/>
              <a:gd name="connsiteX3883" fmla="*/ 1292143 w 7807923"/>
              <a:gd name="connsiteY3883" fmla="*/ 4409455 h 10287000"/>
              <a:gd name="connsiteX3884" fmla="*/ 1328859 w 7807923"/>
              <a:gd name="connsiteY3884" fmla="*/ 4401601 h 10287000"/>
              <a:gd name="connsiteX3885" fmla="*/ 1360834 w 7807923"/>
              <a:gd name="connsiteY3885" fmla="*/ 4324551 h 10287000"/>
              <a:gd name="connsiteX3886" fmla="*/ 1402295 w 7807923"/>
              <a:gd name="connsiteY3886" fmla="*/ 4385893 h 10287000"/>
              <a:gd name="connsiteX3887" fmla="*/ 1512446 w 7807923"/>
              <a:gd name="connsiteY3887" fmla="*/ 4362331 h 10287000"/>
              <a:gd name="connsiteX3888" fmla="*/ 1659317 w 7807923"/>
              <a:gd name="connsiteY3888" fmla="*/ 4330916 h 10287000"/>
              <a:gd name="connsiteX3889" fmla="*/ 1732751 w 7807923"/>
              <a:gd name="connsiteY3889" fmla="*/ 4315208 h 10287000"/>
              <a:gd name="connsiteX3890" fmla="*/ 1806187 w 7807923"/>
              <a:gd name="connsiteY3890" fmla="*/ 4299500 h 10287000"/>
              <a:gd name="connsiteX3891" fmla="*/ 1948315 w 7807923"/>
              <a:gd name="connsiteY3891" fmla="*/ 4198888 h 10287000"/>
              <a:gd name="connsiteX3892" fmla="*/ 1953057 w 7807923"/>
              <a:gd name="connsiteY3892" fmla="*/ 4268084 h 10287000"/>
              <a:gd name="connsiteX3893" fmla="*/ 1989777 w 7807923"/>
              <a:gd name="connsiteY3893" fmla="*/ 4260230 h 10287000"/>
              <a:gd name="connsiteX3894" fmla="*/ 2058468 w 7807923"/>
              <a:gd name="connsiteY3894" fmla="*/ 4175323 h 10287000"/>
              <a:gd name="connsiteX3895" fmla="*/ 2095187 w 7807923"/>
              <a:gd name="connsiteY3895" fmla="*/ 4167470 h 10287000"/>
              <a:gd name="connsiteX3896" fmla="*/ 2131904 w 7807923"/>
              <a:gd name="connsiteY3896" fmla="*/ 4159615 h 10287000"/>
              <a:gd name="connsiteX3897" fmla="*/ 2168623 w 7807923"/>
              <a:gd name="connsiteY3897" fmla="*/ 4151762 h 10287000"/>
              <a:gd name="connsiteX3898" fmla="*/ 2315493 w 7807923"/>
              <a:gd name="connsiteY3898" fmla="*/ 4120346 h 10287000"/>
              <a:gd name="connsiteX3899" fmla="*/ 2425645 w 7807923"/>
              <a:gd name="connsiteY3899" fmla="*/ 4096784 h 10287000"/>
              <a:gd name="connsiteX3900" fmla="*/ 2535798 w 7807923"/>
              <a:gd name="connsiteY3900" fmla="*/ 4073222 h 10287000"/>
              <a:gd name="connsiteX3901" fmla="*/ 2645951 w 7807923"/>
              <a:gd name="connsiteY3901" fmla="*/ 4049661 h 10287000"/>
              <a:gd name="connsiteX3902" fmla="*/ 2687411 w 7807923"/>
              <a:gd name="connsiteY3902" fmla="*/ 4111006 h 10287000"/>
              <a:gd name="connsiteX3903" fmla="*/ 2834281 w 7807923"/>
              <a:gd name="connsiteY3903" fmla="*/ 4079590 h 10287000"/>
              <a:gd name="connsiteX3904" fmla="*/ 3115101 w 7807923"/>
              <a:gd name="connsiteY3904" fmla="*/ 4027769 h 10287000"/>
              <a:gd name="connsiteX3905" fmla="*/ 3092719 w 7807923"/>
              <a:gd name="connsiteY3905" fmla="*/ 4009763 h 10287000"/>
              <a:gd name="connsiteX3906" fmla="*/ 3110022 w 7807923"/>
              <a:gd name="connsiteY3906" fmla="*/ 4001126 h 10287000"/>
              <a:gd name="connsiteX3907" fmla="*/ 3138212 w 7807923"/>
              <a:gd name="connsiteY3907" fmla="*/ 4009179 h 10287000"/>
              <a:gd name="connsiteX3908" fmla="*/ 3168887 w 7807923"/>
              <a:gd name="connsiteY3908" fmla="*/ 4021367 h 10287000"/>
              <a:gd name="connsiteX3909" fmla="*/ 3295829 w 7807923"/>
              <a:gd name="connsiteY3909" fmla="*/ 4010488 h 10287000"/>
              <a:gd name="connsiteX3910" fmla="*/ 3463225 w 7807923"/>
              <a:gd name="connsiteY3910" fmla="*/ 4015272 h 10287000"/>
              <a:gd name="connsiteX3911" fmla="*/ 3646813 w 7807923"/>
              <a:gd name="connsiteY3911" fmla="*/ 3976003 h 10287000"/>
              <a:gd name="connsiteX3912" fmla="*/ 3692776 w 7807923"/>
              <a:gd name="connsiteY3912" fmla="*/ 3975570 h 10287000"/>
              <a:gd name="connsiteX3913" fmla="*/ 3660049 w 7807923"/>
              <a:gd name="connsiteY3913" fmla="*/ 3962412 h 10287000"/>
              <a:gd name="connsiteX3914" fmla="*/ 3677945 w 7807923"/>
              <a:gd name="connsiteY3914" fmla="*/ 3876875 h 10287000"/>
              <a:gd name="connsiteX3915" fmla="*/ 3585693 w 7807923"/>
              <a:gd name="connsiteY3915" fmla="*/ 3855140 h 10287000"/>
              <a:gd name="connsiteX3916" fmla="*/ 3581448 w 7807923"/>
              <a:gd name="connsiteY3916" fmla="*/ 3913980 h 10287000"/>
              <a:gd name="connsiteX3917" fmla="*/ 3533199 w 7807923"/>
              <a:gd name="connsiteY3917" fmla="*/ 3932530 h 10287000"/>
              <a:gd name="connsiteX3918" fmla="*/ 3535321 w 7807923"/>
              <a:gd name="connsiteY3918" fmla="*/ 3903116 h 10287000"/>
              <a:gd name="connsiteX3919" fmla="*/ 3475539 w 7807923"/>
              <a:gd name="connsiteY3919" fmla="*/ 3918949 h 10287000"/>
              <a:gd name="connsiteX3920" fmla="*/ 3454596 w 7807923"/>
              <a:gd name="connsiteY3920" fmla="*/ 3884098 h 10287000"/>
              <a:gd name="connsiteX3921" fmla="*/ 3415759 w 7807923"/>
              <a:gd name="connsiteY3921" fmla="*/ 3934779 h 10287000"/>
              <a:gd name="connsiteX3922" fmla="*/ 3409979 w 7807923"/>
              <a:gd name="connsiteY3922" fmla="*/ 3932842 h 10287000"/>
              <a:gd name="connsiteX3923" fmla="*/ 3353919 w 7807923"/>
              <a:gd name="connsiteY3923" fmla="*/ 3950132 h 10287000"/>
              <a:gd name="connsiteX3924" fmla="*/ 3356190 w 7807923"/>
              <a:gd name="connsiteY3924" fmla="*/ 3918643 h 10287000"/>
              <a:gd name="connsiteX3925" fmla="*/ 3394820 w 7807923"/>
              <a:gd name="connsiteY3925" fmla="*/ 3927742 h 10287000"/>
              <a:gd name="connsiteX3926" fmla="*/ 3341330 w 7807923"/>
              <a:gd name="connsiteY3926" fmla="*/ 3909774 h 10287000"/>
              <a:gd name="connsiteX3927" fmla="*/ 3304683 w 7807923"/>
              <a:gd name="connsiteY3927" fmla="*/ 3848781 h 10287000"/>
              <a:gd name="connsiteX3928" fmla="*/ 3267965 w 7807923"/>
              <a:gd name="connsiteY3928" fmla="*/ 3870051 h 10287000"/>
              <a:gd name="connsiteX3929" fmla="*/ 3210306 w 7807923"/>
              <a:gd name="connsiteY3929" fmla="*/ 3856463 h 10287000"/>
              <a:gd name="connsiteX3930" fmla="*/ 3189361 w 7807923"/>
              <a:gd name="connsiteY3930" fmla="*/ 3821615 h 10287000"/>
              <a:gd name="connsiteX3931" fmla="*/ 3115931 w 7807923"/>
              <a:gd name="connsiteY3931" fmla="*/ 3864149 h 10287000"/>
              <a:gd name="connsiteX3932" fmla="*/ 3085579 w 7807923"/>
              <a:gd name="connsiteY3932" fmla="*/ 3797167 h 10287000"/>
              <a:gd name="connsiteX3933" fmla="*/ 3071924 w 7807923"/>
              <a:gd name="connsiteY3933" fmla="*/ 3823867 h 10287000"/>
              <a:gd name="connsiteX3934" fmla="*/ 2933542 w 7807923"/>
              <a:gd name="connsiteY3934" fmla="*/ 3791270 h 10287000"/>
              <a:gd name="connsiteX3935" fmla="*/ 2848571 w 7807923"/>
              <a:gd name="connsiteY3935" fmla="*/ 3831084 h 10287000"/>
              <a:gd name="connsiteX3936" fmla="*/ 2802446 w 7807923"/>
              <a:gd name="connsiteY3936" fmla="*/ 3820216 h 10287000"/>
              <a:gd name="connsiteX3937" fmla="*/ 2816099 w 7807923"/>
              <a:gd name="connsiteY3937" fmla="*/ 3793522 h 10287000"/>
              <a:gd name="connsiteX3938" fmla="*/ 2714436 w 7807923"/>
              <a:gd name="connsiteY3938" fmla="*/ 3739656 h 10287000"/>
              <a:gd name="connsiteX3939" fmla="*/ 2629467 w 7807923"/>
              <a:gd name="connsiteY3939" fmla="*/ 3779472 h 10287000"/>
              <a:gd name="connsiteX3940" fmla="*/ 2537212 w 7807923"/>
              <a:gd name="connsiteY3940" fmla="*/ 3757737 h 10287000"/>
              <a:gd name="connsiteX3941" fmla="*/ 2497451 w 7807923"/>
              <a:gd name="connsiteY3941" fmla="*/ 3658621 h 10287000"/>
              <a:gd name="connsiteX3942" fmla="*/ 2428262 w 7807923"/>
              <a:gd name="connsiteY3942" fmla="*/ 3642325 h 10287000"/>
              <a:gd name="connsiteX3943" fmla="*/ 2414603 w 7807923"/>
              <a:gd name="connsiteY3943" fmla="*/ 3669023 h 10287000"/>
              <a:gd name="connsiteX3944" fmla="*/ 2380010 w 7807923"/>
              <a:gd name="connsiteY3944" fmla="*/ 3660872 h 10287000"/>
              <a:gd name="connsiteX3945" fmla="*/ 2220686 w 7807923"/>
              <a:gd name="connsiteY3945" fmla="*/ 3593427 h 10287000"/>
              <a:gd name="connsiteX3946" fmla="*/ 2103244 w 7807923"/>
              <a:gd name="connsiteY3946" fmla="*/ 3595676 h 10287000"/>
              <a:gd name="connsiteX3947" fmla="*/ 1999459 w 7807923"/>
              <a:gd name="connsiteY3947" fmla="*/ 3571227 h 10287000"/>
              <a:gd name="connsiteX3948" fmla="*/ 1978515 w 7807923"/>
              <a:gd name="connsiteY3948" fmla="*/ 3536376 h 10287000"/>
              <a:gd name="connsiteX3949" fmla="*/ 1953330 w 7807923"/>
              <a:gd name="connsiteY3949" fmla="*/ 3560360 h 10287000"/>
              <a:gd name="connsiteX3950" fmla="*/ 1955453 w 7807923"/>
              <a:gd name="connsiteY3950" fmla="*/ 3530942 h 10287000"/>
              <a:gd name="connsiteX3951" fmla="*/ 1932389 w 7807923"/>
              <a:gd name="connsiteY3951" fmla="*/ 3525511 h 10287000"/>
              <a:gd name="connsiteX3952" fmla="*/ 1922979 w 7807923"/>
              <a:gd name="connsiteY3952" fmla="*/ 3493369 h 10287000"/>
              <a:gd name="connsiteX3953" fmla="*/ 1840133 w 7807923"/>
              <a:gd name="connsiteY3953" fmla="*/ 3503780 h 10287000"/>
              <a:gd name="connsiteX3954" fmla="*/ 1761531 w 7807923"/>
              <a:gd name="connsiteY3954" fmla="*/ 3455341 h 10287000"/>
              <a:gd name="connsiteX3955" fmla="*/ 1736346 w 7807923"/>
              <a:gd name="connsiteY3955" fmla="*/ 3479328 h 10287000"/>
              <a:gd name="connsiteX3956" fmla="*/ 1678686 w 7807923"/>
              <a:gd name="connsiteY3956" fmla="*/ 3465749 h 10287000"/>
              <a:gd name="connsiteX3957" fmla="*/ 1680809 w 7807923"/>
              <a:gd name="connsiteY3957" fmla="*/ 3436323 h 10287000"/>
              <a:gd name="connsiteX3958" fmla="*/ 1586429 w 7807923"/>
              <a:gd name="connsiteY3958" fmla="*/ 3444014 h 10287000"/>
              <a:gd name="connsiteX3959" fmla="*/ 1496299 w 7807923"/>
              <a:gd name="connsiteY3959" fmla="*/ 3392856 h 10287000"/>
              <a:gd name="connsiteX3960" fmla="*/ 1486889 w 7807923"/>
              <a:gd name="connsiteY3960" fmla="*/ 3360725 h 10287000"/>
              <a:gd name="connsiteX3961" fmla="*/ 1438635 w 7807923"/>
              <a:gd name="connsiteY3961" fmla="*/ 3379275 h 10287000"/>
              <a:gd name="connsiteX3962" fmla="*/ 981607 w 7807923"/>
              <a:gd name="connsiteY3962" fmla="*/ 3211780 h 10287000"/>
              <a:gd name="connsiteX3963" fmla="*/ 993139 w 7807923"/>
              <a:gd name="connsiteY3963" fmla="*/ 3214493 h 10287000"/>
              <a:gd name="connsiteX3964" fmla="*/ 893594 w 7807923"/>
              <a:gd name="connsiteY3964" fmla="*/ 3131216 h 10287000"/>
              <a:gd name="connsiteX3965" fmla="*/ 632607 w 7807923"/>
              <a:gd name="connsiteY3965" fmla="*/ 3009894 h 10287000"/>
              <a:gd name="connsiteX3966" fmla="*/ 473282 w 7807923"/>
              <a:gd name="connsiteY3966" fmla="*/ 2942446 h 10287000"/>
              <a:gd name="connsiteX3967" fmla="*/ 149465 w 7807923"/>
              <a:gd name="connsiteY3967" fmla="*/ 2716576 h 10287000"/>
              <a:gd name="connsiteX3968" fmla="*/ 163122 w 7807923"/>
              <a:gd name="connsiteY3968" fmla="*/ 2689879 h 10287000"/>
              <a:gd name="connsiteX3969" fmla="*/ 197716 w 7807923"/>
              <a:gd name="connsiteY3969" fmla="*/ 2698029 h 10287000"/>
              <a:gd name="connsiteX3970" fmla="*/ 359165 w 7807923"/>
              <a:gd name="connsiteY3970" fmla="*/ 2736060 h 10287000"/>
              <a:gd name="connsiteX3971" fmla="*/ 460828 w 7807923"/>
              <a:gd name="connsiteY3971" fmla="*/ 2789923 h 10287000"/>
              <a:gd name="connsiteX3972" fmla="*/ 483891 w 7807923"/>
              <a:gd name="connsiteY3972" fmla="*/ 2795357 h 10287000"/>
              <a:gd name="connsiteX3973" fmla="*/ 527898 w 7807923"/>
              <a:gd name="connsiteY3973" fmla="*/ 2835642 h 10287000"/>
              <a:gd name="connsiteX3974" fmla="*/ 583435 w 7807923"/>
              <a:gd name="connsiteY3974" fmla="*/ 2878637 h 10287000"/>
              <a:gd name="connsiteX3975" fmla="*/ 652625 w 7807923"/>
              <a:gd name="connsiteY3975" fmla="*/ 2894938 h 10287000"/>
              <a:gd name="connsiteX3976" fmla="*/ 689344 w 7807923"/>
              <a:gd name="connsiteY3976" fmla="*/ 2873675 h 10287000"/>
              <a:gd name="connsiteX3977" fmla="*/ 696631 w 7807923"/>
              <a:gd name="connsiteY3977" fmla="*/ 2935223 h 10287000"/>
              <a:gd name="connsiteX3978" fmla="*/ 791009 w 7807923"/>
              <a:gd name="connsiteY3978" fmla="*/ 2927535 h 10287000"/>
              <a:gd name="connsiteX3979" fmla="*/ 691467 w 7807923"/>
              <a:gd name="connsiteY3979" fmla="*/ 2844254 h 10287000"/>
              <a:gd name="connsiteX3980" fmla="*/ 455660 w 7807923"/>
              <a:gd name="connsiteY3980" fmla="*/ 2698954 h 10287000"/>
              <a:gd name="connsiteX3981" fmla="*/ 390716 w 7807923"/>
              <a:gd name="connsiteY3981" fmla="*/ 2623821 h 10287000"/>
              <a:gd name="connsiteX3982" fmla="*/ 381304 w 7807923"/>
              <a:gd name="connsiteY3982" fmla="*/ 2591687 h 10287000"/>
              <a:gd name="connsiteX3983" fmla="*/ 427431 w 7807923"/>
              <a:gd name="connsiteY3983" fmla="*/ 2602552 h 10287000"/>
              <a:gd name="connsiteX3984" fmla="*/ 438964 w 7807923"/>
              <a:gd name="connsiteY3984" fmla="*/ 2605269 h 10287000"/>
              <a:gd name="connsiteX3985" fmla="*/ 450494 w 7807923"/>
              <a:gd name="connsiteY3985" fmla="*/ 2607988 h 10287000"/>
              <a:gd name="connsiteX3986" fmla="*/ 448373 w 7807923"/>
              <a:gd name="connsiteY3986" fmla="*/ 2637406 h 10287000"/>
              <a:gd name="connsiteX3987" fmla="*/ 600410 w 7807923"/>
              <a:gd name="connsiteY3987" fmla="*/ 2643302 h 10287000"/>
              <a:gd name="connsiteX3988" fmla="*/ 546994 w 7807923"/>
              <a:gd name="connsiteY3988" fmla="*/ 2570880 h 10287000"/>
              <a:gd name="connsiteX3989" fmla="*/ 526054 w 7807923"/>
              <a:gd name="connsiteY3989" fmla="*/ 2536032 h 10287000"/>
              <a:gd name="connsiteX3990" fmla="*/ 535464 w 7807923"/>
              <a:gd name="connsiteY3990" fmla="*/ 2568163 h 10287000"/>
              <a:gd name="connsiteX3991" fmla="*/ 458984 w 7807923"/>
              <a:gd name="connsiteY3991" fmla="*/ 2490314 h 10287000"/>
              <a:gd name="connsiteX3992" fmla="*/ 430754 w 7807923"/>
              <a:gd name="connsiteY3992" fmla="*/ 2393908 h 10287000"/>
              <a:gd name="connsiteX3993" fmla="*/ 419221 w 7807923"/>
              <a:gd name="connsiteY3993" fmla="*/ 2391192 h 10287000"/>
              <a:gd name="connsiteX3994" fmla="*/ 405569 w 7807923"/>
              <a:gd name="connsiteY3994" fmla="*/ 2417892 h 10287000"/>
              <a:gd name="connsiteX3995" fmla="*/ 396158 w 7807923"/>
              <a:gd name="connsiteY3995" fmla="*/ 2385761 h 10287000"/>
              <a:gd name="connsiteX3996" fmla="*/ 384628 w 7807923"/>
              <a:gd name="connsiteY3996" fmla="*/ 2383044 h 10287000"/>
              <a:gd name="connsiteX3997" fmla="*/ 382507 w 7807923"/>
              <a:gd name="connsiteY3997" fmla="*/ 2412461 h 10287000"/>
              <a:gd name="connsiteX3998" fmla="*/ 370972 w 7807923"/>
              <a:gd name="connsiteY3998" fmla="*/ 2409744 h 10287000"/>
              <a:gd name="connsiteX3999" fmla="*/ 373096 w 7807923"/>
              <a:gd name="connsiteY3999" fmla="*/ 2380327 h 10287000"/>
              <a:gd name="connsiteX4000" fmla="*/ 398280 w 7807923"/>
              <a:gd name="connsiteY4000" fmla="*/ 2356344 h 10287000"/>
              <a:gd name="connsiteX4001" fmla="*/ 388873 w 7807923"/>
              <a:gd name="connsiteY4001" fmla="*/ 2324212 h 10287000"/>
              <a:gd name="connsiteX4002" fmla="*/ 402525 w 7807923"/>
              <a:gd name="connsiteY4002" fmla="*/ 2297506 h 10287000"/>
              <a:gd name="connsiteX4003" fmla="*/ 427710 w 7807923"/>
              <a:gd name="connsiteY4003" fmla="*/ 2273522 h 10287000"/>
              <a:gd name="connsiteX4004" fmla="*/ 439242 w 7807923"/>
              <a:gd name="connsiteY4004" fmla="*/ 2276240 h 10287000"/>
              <a:gd name="connsiteX4005" fmla="*/ 448650 w 7807923"/>
              <a:gd name="connsiteY4005" fmla="*/ 2308371 h 10287000"/>
              <a:gd name="connsiteX4006" fmla="*/ 460185 w 7807923"/>
              <a:gd name="connsiteY4006" fmla="*/ 2311087 h 10287000"/>
              <a:gd name="connsiteX4007" fmla="*/ 485369 w 7807923"/>
              <a:gd name="connsiteY4007" fmla="*/ 2287104 h 10287000"/>
              <a:gd name="connsiteX4008" fmla="*/ 464429 w 7807923"/>
              <a:gd name="connsiteY4008" fmla="*/ 2252256 h 10287000"/>
              <a:gd name="connsiteX4009" fmla="*/ 519963 w 7807923"/>
              <a:gd name="connsiteY4009" fmla="*/ 2295255 h 10287000"/>
              <a:gd name="connsiteX4010" fmla="*/ 531497 w 7807923"/>
              <a:gd name="connsiteY4010" fmla="*/ 2297971 h 10287000"/>
              <a:gd name="connsiteX4011" fmla="*/ 522086 w 7807923"/>
              <a:gd name="connsiteY4011" fmla="*/ 2265837 h 10287000"/>
              <a:gd name="connsiteX4012" fmla="*/ 547271 w 7807923"/>
              <a:gd name="connsiteY4012" fmla="*/ 2241854 h 10287000"/>
              <a:gd name="connsiteX4013" fmla="*/ 572458 w 7807923"/>
              <a:gd name="connsiteY4013" fmla="*/ 2217871 h 10287000"/>
              <a:gd name="connsiteX4014" fmla="*/ 604933 w 7807923"/>
              <a:gd name="connsiteY4014" fmla="*/ 2255435 h 10287000"/>
              <a:gd name="connsiteX4015" fmla="*/ 664717 w 7807923"/>
              <a:gd name="connsiteY4015" fmla="*/ 2239606 h 10287000"/>
              <a:gd name="connsiteX4016" fmla="*/ 668958 w 7807923"/>
              <a:gd name="connsiteY4016" fmla="*/ 2180765 h 10287000"/>
              <a:gd name="connsiteX4017" fmla="*/ 640728 w 7807923"/>
              <a:gd name="connsiteY4017" fmla="*/ 2084365 h 10287000"/>
              <a:gd name="connsiteX4018" fmla="*/ 642850 w 7807923"/>
              <a:gd name="connsiteY4018" fmla="*/ 2054942 h 10287000"/>
              <a:gd name="connsiteX4019" fmla="*/ 681689 w 7807923"/>
              <a:gd name="connsiteY4019" fmla="*/ 2004258 h 10287000"/>
              <a:gd name="connsiteX4020" fmla="*/ 697466 w 7807923"/>
              <a:gd name="connsiteY4020" fmla="*/ 1948138 h 10287000"/>
              <a:gd name="connsiteX4021" fmla="*/ 736305 w 7807923"/>
              <a:gd name="connsiteY4021" fmla="*/ 1897454 h 10287000"/>
              <a:gd name="connsiteX4022" fmla="*/ 796087 w 7807923"/>
              <a:gd name="connsiteY4022" fmla="*/ 1881621 h 10287000"/>
              <a:gd name="connsiteX4023" fmla="*/ 786678 w 7807923"/>
              <a:gd name="connsiteY4023" fmla="*/ 1849487 h 10287000"/>
              <a:gd name="connsiteX4024" fmla="*/ 809741 w 7807923"/>
              <a:gd name="connsiteY4024" fmla="*/ 1854921 h 10287000"/>
              <a:gd name="connsiteX4025" fmla="*/ 811865 w 7807923"/>
              <a:gd name="connsiteY4025" fmla="*/ 1825497 h 10287000"/>
              <a:gd name="connsiteX4026" fmla="*/ 1319217 w 7807923"/>
              <a:gd name="connsiteY4026" fmla="*/ 1800121 h 10287000"/>
              <a:gd name="connsiteX4027" fmla="*/ 1346511 w 7807923"/>
              <a:gd name="connsiteY4027" fmla="*/ 1800121 h 10287000"/>
              <a:gd name="connsiteX4028" fmla="*/ 1319217 w 7807923"/>
              <a:gd name="connsiteY4028" fmla="*/ 1800121 h 10287000"/>
              <a:gd name="connsiteX4029" fmla="*/ 1196395 w 7807923"/>
              <a:gd name="connsiteY4029" fmla="*/ 1800121 h 10287000"/>
              <a:gd name="connsiteX4030" fmla="*/ 1205493 w 7807923"/>
              <a:gd name="connsiteY4030" fmla="*/ 1833276 h 10287000"/>
              <a:gd name="connsiteX4031" fmla="*/ 1196395 w 7807923"/>
              <a:gd name="connsiteY4031" fmla="*/ 1833276 h 10287000"/>
              <a:gd name="connsiteX4032" fmla="*/ 1196395 w 7807923"/>
              <a:gd name="connsiteY4032" fmla="*/ 1800121 h 10287000"/>
              <a:gd name="connsiteX4033" fmla="*/ 304075 w 7807923"/>
              <a:gd name="connsiteY4033" fmla="*/ 1791318 h 10287000"/>
              <a:gd name="connsiteX4034" fmla="*/ 313884 w 7807923"/>
              <a:gd name="connsiteY4034" fmla="*/ 1800126 h 10287000"/>
              <a:gd name="connsiteX4035" fmla="*/ 300235 w 7807923"/>
              <a:gd name="connsiteY4035" fmla="*/ 1833276 h 10287000"/>
              <a:gd name="connsiteX4036" fmla="*/ 304075 w 7807923"/>
              <a:gd name="connsiteY4036" fmla="*/ 1791318 h 10287000"/>
              <a:gd name="connsiteX4037" fmla="*/ 2491458 w 7807923"/>
              <a:gd name="connsiteY4037" fmla="*/ 1772571 h 10287000"/>
              <a:gd name="connsiteX4038" fmla="*/ 2501882 w 7807923"/>
              <a:gd name="connsiteY4038" fmla="*/ 1775026 h 10287000"/>
              <a:gd name="connsiteX4039" fmla="*/ 2512309 w 7807923"/>
              <a:gd name="connsiteY4039" fmla="*/ 1777484 h 10287000"/>
              <a:gd name="connsiteX4040" fmla="*/ 2499612 w 7807923"/>
              <a:gd name="connsiteY4040" fmla="*/ 1806511 h 10287000"/>
              <a:gd name="connsiteX4041" fmla="*/ 2489188 w 7807923"/>
              <a:gd name="connsiteY4041" fmla="*/ 1804056 h 10287000"/>
              <a:gd name="connsiteX4042" fmla="*/ 2491458 w 7807923"/>
              <a:gd name="connsiteY4042" fmla="*/ 1772571 h 10287000"/>
              <a:gd name="connsiteX4043" fmla="*/ 6279933 w 7807923"/>
              <a:gd name="connsiteY4043" fmla="*/ 1753506 h 10287000"/>
              <a:gd name="connsiteX4044" fmla="*/ 6291303 w 7807923"/>
              <a:gd name="connsiteY4044" fmla="*/ 1758687 h 10287000"/>
              <a:gd name="connsiteX4045" fmla="*/ 6300403 w 7807923"/>
              <a:gd name="connsiteY4045" fmla="*/ 1800126 h 10287000"/>
              <a:gd name="connsiteX4046" fmla="*/ 6264009 w 7807923"/>
              <a:gd name="connsiteY4046" fmla="*/ 1766977 h 10287000"/>
              <a:gd name="connsiteX4047" fmla="*/ 6279933 w 7807923"/>
              <a:gd name="connsiteY4047" fmla="*/ 1753506 h 10287000"/>
              <a:gd name="connsiteX4048" fmla="*/ 7119223 w 7807923"/>
              <a:gd name="connsiteY4048" fmla="*/ 1746254 h 10287000"/>
              <a:gd name="connsiteX4049" fmla="*/ 7132871 w 7807923"/>
              <a:gd name="connsiteY4049" fmla="*/ 1800132 h 10287000"/>
              <a:gd name="connsiteX4050" fmla="*/ 7096489 w 7807923"/>
              <a:gd name="connsiteY4050" fmla="*/ 1833276 h 10287000"/>
              <a:gd name="connsiteX4051" fmla="*/ 7160165 w 7807923"/>
              <a:gd name="connsiteY4051" fmla="*/ 1833276 h 10287000"/>
              <a:gd name="connsiteX4052" fmla="*/ 7147169 w 7807923"/>
              <a:gd name="connsiteY4052" fmla="*/ 1921682 h 10287000"/>
              <a:gd name="connsiteX4053" fmla="*/ 7134173 w 7807923"/>
              <a:gd name="connsiteY4053" fmla="*/ 1862748 h 10287000"/>
              <a:gd name="connsiteX4054" fmla="*/ 7082185 w 7807923"/>
              <a:gd name="connsiteY4054" fmla="*/ 1833276 h 10287000"/>
              <a:gd name="connsiteX4055" fmla="*/ 7095181 w 7807923"/>
              <a:gd name="connsiteY4055" fmla="*/ 1833276 h 10287000"/>
              <a:gd name="connsiteX4056" fmla="*/ 7096481 w 7807923"/>
              <a:gd name="connsiteY4056" fmla="*/ 1833276 h 10287000"/>
              <a:gd name="connsiteX4057" fmla="*/ 7096481 w 7807923"/>
              <a:gd name="connsiteY4057" fmla="*/ 1766977 h 10287000"/>
              <a:gd name="connsiteX4058" fmla="*/ 7119223 w 7807923"/>
              <a:gd name="connsiteY4058" fmla="*/ 1746254 h 10287000"/>
              <a:gd name="connsiteX4059" fmla="*/ 6491461 w 7807923"/>
              <a:gd name="connsiteY4059" fmla="*/ 1733822 h 10287000"/>
              <a:gd name="connsiteX4060" fmla="*/ 6505109 w 7807923"/>
              <a:gd name="connsiteY4060" fmla="*/ 1766977 h 10287000"/>
              <a:gd name="connsiteX4061" fmla="*/ 6491461 w 7807923"/>
              <a:gd name="connsiteY4061" fmla="*/ 1766977 h 10287000"/>
              <a:gd name="connsiteX4062" fmla="*/ 6491461 w 7807923"/>
              <a:gd name="connsiteY4062" fmla="*/ 1733822 h 10287000"/>
              <a:gd name="connsiteX4063" fmla="*/ 1469337 w 7807923"/>
              <a:gd name="connsiteY4063" fmla="*/ 1733813 h 10287000"/>
              <a:gd name="connsiteX4064" fmla="*/ 1469337 w 7807923"/>
              <a:gd name="connsiteY4064" fmla="*/ 1800121 h 10287000"/>
              <a:gd name="connsiteX4065" fmla="*/ 1469337 w 7807923"/>
              <a:gd name="connsiteY4065" fmla="*/ 1733813 h 10287000"/>
              <a:gd name="connsiteX4066" fmla="*/ 7285795 w 7807923"/>
              <a:gd name="connsiteY4066" fmla="*/ 1725439 h 10287000"/>
              <a:gd name="connsiteX4067" fmla="*/ 7310285 w 7807923"/>
              <a:gd name="connsiteY4067" fmla="*/ 1802334 h 10287000"/>
              <a:gd name="connsiteX4068" fmla="*/ 7260247 w 7807923"/>
              <a:gd name="connsiteY4068" fmla="*/ 1771390 h 10287000"/>
              <a:gd name="connsiteX4069" fmla="*/ 7273343 w 7807923"/>
              <a:gd name="connsiteY4069" fmla="*/ 1728365 h 10287000"/>
              <a:gd name="connsiteX4070" fmla="*/ 7285795 w 7807923"/>
              <a:gd name="connsiteY4070" fmla="*/ 1725439 h 10287000"/>
              <a:gd name="connsiteX4071" fmla="*/ 7787933 w 7807923"/>
              <a:gd name="connsiteY4071" fmla="*/ 1700664 h 10287000"/>
              <a:gd name="connsiteX4072" fmla="*/ 7801581 w 7807923"/>
              <a:gd name="connsiteY4072" fmla="*/ 1733822 h 10287000"/>
              <a:gd name="connsiteX4073" fmla="*/ 7787933 w 7807923"/>
              <a:gd name="connsiteY4073" fmla="*/ 1766971 h 10287000"/>
              <a:gd name="connsiteX4074" fmla="*/ 7787933 w 7807923"/>
              <a:gd name="connsiteY4074" fmla="*/ 1733822 h 10287000"/>
              <a:gd name="connsiteX4075" fmla="*/ 7787933 w 7807923"/>
              <a:gd name="connsiteY4075" fmla="*/ 1700664 h 10287000"/>
              <a:gd name="connsiteX4076" fmla="*/ 7584365 w 7807923"/>
              <a:gd name="connsiteY4076" fmla="*/ 1700664 h 10287000"/>
              <a:gd name="connsiteX4077" fmla="*/ 7596875 w 7807923"/>
              <a:gd name="connsiteY4077" fmla="*/ 1700664 h 10287000"/>
              <a:gd name="connsiteX4078" fmla="*/ 7596875 w 7807923"/>
              <a:gd name="connsiteY4078" fmla="*/ 1733822 h 10287000"/>
              <a:gd name="connsiteX4079" fmla="*/ 7584365 w 7807923"/>
              <a:gd name="connsiteY4079" fmla="*/ 1733822 h 10287000"/>
              <a:gd name="connsiteX4080" fmla="*/ 7571857 w 7807923"/>
              <a:gd name="connsiteY4080" fmla="*/ 1733822 h 10287000"/>
              <a:gd name="connsiteX4081" fmla="*/ 7584365 w 7807923"/>
              <a:gd name="connsiteY4081" fmla="*/ 1700664 h 10287000"/>
              <a:gd name="connsiteX4082" fmla="*/ 7559345 w 7807923"/>
              <a:gd name="connsiteY4082" fmla="*/ 1700664 h 10287000"/>
              <a:gd name="connsiteX4083" fmla="*/ 7571857 w 7807923"/>
              <a:gd name="connsiteY4083" fmla="*/ 1700664 h 10287000"/>
              <a:gd name="connsiteX4084" fmla="*/ 7571857 w 7807923"/>
              <a:gd name="connsiteY4084" fmla="*/ 1733822 h 10287000"/>
              <a:gd name="connsiteX4085" fmla="*/ 7571857 w 7807923"/>
              <a:gd name="connsiteY4085" fmla="*/ 1766977 h 10287000"/>
              <a:gd name="connsiteX4086" fmla="*/ 7559345 w 7807923"/>
              <a:gd name="connsiteY4086" fmla="*/ 1800126 h 10287000"/>
              <a:gd name="connsiteX4087" fmla="*/ 7546837 w 7807923"/>
              <a:gd name="connsiteY4087" fmla="*/ 1800126 h 10287000"/>
              <a:gd name="connsiteX4088" fmla="*/ 7546837 w 7807923"/>
              <a:gd name="connsiteY4088" fmla="*/ 1766977 h 10287000"/>
              <a:gd name="connsiteX4089" fmla="*/ 7559345 w 7807923"/>
              <a:gd name="connsiteY4089" fmla="*/ 1766977 h 10287000"/>
              <a:gd name="connsiteX4090" fmla="*/ 7559345 w 7807923"/>
              <a:gd name="connsiteY4090" fmla="*/ 1733822 h 10287000"/>
              <a:gd name="connsiteX4091" fmla="*/ 7546837 w 7807923"/>
              <a:gd name="connsiteY4091" fmla="*/ 1733822 h 10287000"/>
              <a:gd name="connsiteX4092" fmla="*/ 7559345 w 7807923"/>
              <a:gd name="connsiteY4092" fmla="*/ 1700664 h 10287000"/>
              <a:gd name="connsiteX4093" fmla="*/ 7046443 w 7807923"/>
              <a:gd name="connsiteY4093" fmla="*/ 1700664 h 10287000"/>
              <a:gd name="connsiteX4094" fmla="*/ 7055541 w 7807923"/>
              <a:gd name="connsiteY4094" fmla="*/ 1700664 h 10287000"/>
              <a:gd name="connsiteX4095" fmla="*/ 7046443 w 7807923"/>
              <a:gd name="connsiteY4095" fmla="*/ 1733822 h 10287000"/>
              <a:gd name="connsiteX4096" fmla="*/ 7046443 w 7807923"/>
              <a:gd name="connsiteY4096" fmla="*/ 1700664 h 10287000"/>
              <a:gd name="connsiteX4097" fmla="*/ 968529 w 7807923"/>
              <a:gd name="connsiteY4097" fmla="*/ 1700664 h 10287000"/>
              <a:gd name="connsiteX4098" fmla="*/ 1055373 w 7807923"/>
              <a:gd name="connsiteY4098" fmla="*/ 1708038 h 10287000"/>
              <a:gd name="connsiteX4099" fmla="*/ 1055373 w 7807923"/>
              <a:gd name="connsiteY4099" fmla="*/ 1766971 h 10287000"/>
              <a:gd name="connsiteX4100" fmla="*/ 1018153 w 7807923"/>
              <a:gd name="connsiteY4100" fmla="*/ 1737505 h 10287000"/>
              <a:gd name="connsiteX4101" fmla="*/ 968529 w 7807923"/>
              <a:gd name="connsiteY4101" fmla="*/ 1796444 h 10287000"/>
              <a:gd name="connsiteX4102" fmla="*/ 980933 w 7807923"/>
              <a:gd name="connsiteY4102" fmla="*/ 1825911 h 10287000"/>
              <a:gd name="connsiteX4103" fmla="*/ 943715 w 7807923"/>
              <a:gd name="connsiteY4103" fmla="*/ 1825911 h 10287000"/>
              <a:gd name="connsiteX4104" fmla="*/ 943715 w 7807923"/>
              <a:gd name="connsiteY4104" fmla="*/ 1766971 h 10287000"/>
              <a:gd name="connsiteX4105" fmla="*/ 918903 w 7807923"/>
              <a:gd name="connsiteY4105" fmla="*/ 1737505 h 10287000"/>
              <a:gd name="connsiteX4106" fmla="*/ 968529 w 7807923"/>
              <a:gd name="connsiteY4106" fmla="*/ 1700664 h 10287000"/>
              <a:gd name="connsiteX4107" fmla="*/ 880238 w 7807923"/>
              <a:gd name="connsiteY4107" fmla="*/ 1700664 h 10287000"/>
              <a:gd name="connsiteX4108" fmla="*/ 891612 w 7807923"/>
              <a:gd name="connsiteY4108" fmla="*/ 1733822 h 10287000"/>
              <a:gd name="connsiteX4109" fmla="*/ 880238 w 7807923"/>
              <a:gd name="connsiteY4109" fmla="*/ 1733822 h 10287000"/>
              <a:gd name="connsiteX4110" fmla="*/ 880238 w 7807923"/>
              <a:gd name="connsiteY4110" fmla="*/ 1700664 h 10287000"/>
              <a:gd name="connsiteX4111" fmla="*/ 6485489 w 7807923"/>
              <a:gd name="connsiteY4111" fmla="*/ 1698855 h 10287000"/>
              <a:gd name="connsiteX4112" fmla="*/ 6477813 w 7807923"/>
              <a:gd name="connsiteY4112" fmla="*/ 1733822 h 10287000"/>
              <a:gd name="connsiteX4113" fmla="*/ 6477813 w 7807923"/>
              <a:gd name="connsiteY4113" fmla="*/ 1706194 h 10287000"/>
              <a:gd name="connsiteX4114" fmla="*/ 6485489 w 7807923"/>
              <a:gd name="connsiteY4114" fmla="*/ 1698855 h 10287000"/>
              <a:gd name="connsiteX4115" fmla="*/ 800575 w 7807923"/>
              <a:gd name="connsiteY4115" fmla="*/ 1695312 h 10287000"/>
              <a:gd name="connsiteX4116" fmla="*/ 816097 w 7807923"/>
              <a:gd name="connsiteY4116" fmla="*/ 1708029 h 10287000"/>
              <a:gd name="connsiteX4117" fmla="*/ 816097 w 7807923"/>
              <a:gd name="connsiteY4117" fmla="*/ 1770654 h 10287000"/>
              <a:gd name="connsiteX4118" fmla="*/ 789485 w 7807923"/>
              <a:gd name="connsiteY4118" fmla="*/ 1700207 h 10287000"/>
              <a:gd name="connsiteX4119" fmla="*/ 800575 w 7807923"/>
              <a:gd name="connsiteY4119" fmla="*/ 1695312 h 10287000"/>
              <a:gd name="connsiteX4120" fmla="*/ 6969109 w 7807923"/>
              <a:gd name="connsiteY4120" fmla="*/ 1678563 h 10287000"/>
              <a:gd name="connsiteX4121" fmla="*/ 6969109 w 7807923"/>
              <a:gd name="connsiteY4121" fmla="*/ 1733822 h 10287000"/>
              <a:gd name="connsiteX4122" fmla="*/ 6955461 w 7807923"/>
              <a:gd name="connsiteY4122" fmla="*/ 1706194 h 10287000"/>
              <a:gd name="connsiteX4123" fmla="*/ 6969109 w 7807923"/>
              <a:gd name="connsiteY4123" fmla="*/ 1678563 h 10287000"/>
              <a:gd name="connsiteX4124" fmla="*/ 6704357 w 7807923"/>
              <a:gd name="connsiteY4124" fmla="*/ 1678563 h 10287000"/>
              <a:gd name="connsiteX4125" fmla="*/ 6755305 w 7807923"/>
              <a:gd name="connsiteY4125" fmla="*/ 1708038 h 10287000"/>
              <a:gd name="connsiteX4126" fmla="*/ 6742569 w 7807923"/>
              <a:gd name="connsiteY4126" fmla="*/ 1796444 h 10287000"/>
              <a:gd name="connsiteX4127" fmla="*/ 6666143 w 7807923"/>
              <a:gd name="connsiteY4127" fmla="*/ 1855377 h 10287000"/>
              <a:gd name="connsiteX4128" fmla="*/ 6640669 w 7807923"/>
              <a:gd name="connsiteY4128" fmla="*/ 1796444 h 10287000"/>
              <a:gd name="connsiteX4129" fmla="*/ 6653407 w 7807923"/>
              <a:gd name="connsiteY4129" fmla="*/ 1737505 h 10287000"/>
              <a:gd name="connsiteX4130" fmla="*/ 6653407 w 7807923"/>
              <a:gd name="connsiteY4130" fmla="*/ 1708038 h 10287000"/>
              <a:gd name="connsiteX4131" fmla="*/ 6691619 w 7807923"/>
              <a:gd name="connsiteY4131" fmla="*/ 1708038 h 10287000"/>
              <a:gd name="connsiteX4132" fmla="*/ 6704357 w 7807923"/>
              <a:gd name="connsiteY4132" fmla="*/ 1678563 h 10287000"/>
              <a:gd name="connsiteX4133" fmla="*/ 6127539 w 7807923"/>
              <a:gd name="connsiteY4133" fmla="*/ 1678563 h 10287000"/>
              <a:gd name="connsiteX4134" fmla="*/ 6177581 w 7807923"/>
              <a:gd name="connsiteY4134" fmla="*/ 1708038 h 10287000"/>
              <a:gd name="connsiteX4135" fmla="*/ 6177581 w 7807923"/>
              <a:gd name="connsiteY4135" fmla="*/ 1737505 h 10287000"/>
              <a:gd name="connsiteX4136" fmla="*/ 6140049 w 7807923"/>
              <a:gd name="connsiteY4136" fmla="*/ 1766971 h 10287000"/>
              <a:gd name="connsiteX4137" fmla="*/ 6127539 w 7807923"/>
              <a:gd name="connsiteY4137" fmla="*/ 1766971 h 10287000"/>
              <a:gd name="connsiteX4138" fmla="*/ 6127539 w 7807923"/>
              <a:gd name="connsiteY4138" fmla="*/ 1678563 h 10287000"/>
              <a:gd name="connsiteX4139" fmla="*/ 6088872 w 7807923"/>
              <a:gd name="connsiteY4139" fmla="*/ 1678563 h 10287000"/>
              <a:gd name="connsiteX4140" fmla="*/ 6100245 w 7807923"/>
              <a:gd name="connsiteY4140" fmla="*/ 1700664 h 10287000"/>
              <a:gd name="connsiteX4141" fmla="*/ 6088872 w 7807923"/>
              <a:gd name="connsiteY4141" fmla="*/ 1700664 h 10287000"/>
              <a:gd name="connsiteX4142" fmla="*/ 6088872 w 7807923"/>
              <a:gd name="connsiteY4142" fmla="*/ 1678563 h 10287000"/>
              <a:gd name="connsiteX4143" fmla="*/ 5974388 w 7807923"/>
              <a:gd name="connsiteY4143" fmla="*/ 1678563 h 10287000"/>
              <a:gd name="connsiteX4144" fmla="*/ 5986518 w 7807923"/>
              <a:gd name="connsiteY4144" fmla="*/ 1706194 h 10287000"/>
              <a:gd name="connsiteX4145" fmla="*/ 5950125 w 7807923"/>
              <a:gd name="connsiteY4145" fmla="*/ 1706194 h 10287000"/>
              <a:gd name="connsiteX4146" fmla="*/ 5974388 w 7807923"/>
              <a:gd name="connsiteY4146" fmla="*/ 1678563 h 10287000"/>
              <a:gd name="connsiteX4147" fmla="*/ 2036828 w 7807923"/>
              <a:gd name="connsiteY4147" fmla="*/ 1678563 h 10287000"/>
              <a:gd name="connsiteX4148" fmla="*/ 2074359 w 7807923"/>
              <a:gd name="connsiteY4148" fmla="*/ 1678563 h 10287000"/>
              <a:gd name="connsiteX4149" fmla="*/ 2074359 w 7807923"/>
              <a:gd name="connsiteY4149" fmla="*/ 1706194 h 10287000"/>
              <a:gd name="connsiteX4150" fmla="*/ 2036828 w 7807923"/>
              <a:gd name="connsiteY4150" fmla="*/ 1733822 h 10287000"/>
              <a:gd name="connsiteX4151" fmla="*/ 2036828 w 7807923"/>
              <a:gd name="connsiteY4151" fmla="*/ 1678563 h 10287000"/>
              <a:gd name="connsiteX4152" fmla="*/ 1158181 w 7807923"/>
              <a:gd name="connsiteY4152" fmla="*/ 1678563 h 10287000"/>
              <a:gd name="connsiteX4153" fmla="*/ 1205493 w 7807923"/>
              <a:gd name="connsiteY4153" fmla="*/ 1708957 h 10287000"/>
              <a:gd name="connsiteX4154" fmla="*/ 1193664 w 7807923"/>
              <a:gd name="connsiteY4154" fmla="*/ 1769735 h 10287000"/>
              <a:gd name="connsiteX4155" fmla="*/ 1181838 w 7807923"/>
              <a:gd name="connsiteY4155" fmla="*/ 1739349 h 10287000"/>
              <a:gd name="connsiteX4156" fmla="*/ 1146355 w 7807923"/>
              <a:gd name="connsiteY4156" fmla="*/ 1739349 h 10287000"/>
              <a:gd name="connsiteX4157" fmla="*/ 1158181 w 7807923"/>
              <a:gd name="connsiteY4157" fmla="*/ 1678563 h 10287000"/>
              <a:gd name="connsiteX4158" fmla="*/ 1302753 w 7807923"/>
              <a:gd name="connsiteY4158" fmla="*/ 1673972 h 10287000"/>
              <a:gd name="connsiteX4159" fmla="*/ 1313177 w 7807923"/>
              <a:gd name="connsiteY4159" fmla="*/ 1676428 h 10287000"/>
              <a:gd name="connsiteX4160" fmla="*/ 1302753 w 7807923"/>
              <a:gd name="connsiteY4160" fmla="*/ 1673972 h 10287000"/>
              <a:gd name="connsiteX4161" fmla="*/ 6264009 w 7807923"/>
              <a:gd name="connsiteY4161" fmla="*/ 1645413 h 10287000"/>
              <a:gd name="connsiteX4162" fmla="*/ 6264009 w 7807923"/>
              <a:gd name="connsiteY4162" fmla="*/ 1673045 h 10287000"/>
              <a:gd name="connsiteX4163" fmla="*/ 6264009 w 7807923"/>
              <a:gd name="connsiteY4163" fmla="*/ 1645413 h 10287000"/>
              <a:gd name="connsiteX4164" fmla="*/ 352552 w 7807923"/>
              <a:gd name="connsiteY4164" fmla="*/ 1645408 h 10287000"/>
              <a:gd name="connsiteX4165" fmla="*/ 363924 w 7807923"/>
              <a:gd name="connsiteY4165" fmla="*/ 1678563 h 10287000"/>
              <a:gd name="connsiteX4166" fmla="*/ 341178 w 7807923"/>
              <a:gd name="connsiteY4166" fmla="*/ 1678563 h 10287000"/>
              <a:gd name="connsiteX4167" fmla="*/ 352552 w 7807923"/>
              <a:gd name="connsiteY4167" fmla="*/ 1645408 h 10287000"/>
              <a:gd name="connsiteX4168" fmla="*/ 1358341 w 7807923"/>
              <a:gd name="connsiteY4168" fmla="*/ 1642650 h 10287000"/>
              <a:gd name="connsiteX4169" fmla="*/ 1371077 w 7807923"/>
              <a:gd name="connsiteY4169" fmla="*/ 1642650 h 10287000"/>
              <a:gd name="connsiteX4170" fmla="*/ 1383815 w 7807923"/>
              <a:gd name="connsiteY4170" fmla="*/ 1642650 h 10287000"/>
              <a:gd name="connsiteX4171" fmla="*/ 1396552 w 7807923"/>
              <a:gd name="connsiteY4171" fmla="*/ 1733822 h 10287000"/>
              <a:gd name="connsiteX4172" fmla="*/ 1332866 w 7807923"/>
              <a:gd name="connsiteY4172" fmla="*/ 1733822 h 10287000"/>
              <a:gd name="connsiteX4173" fmla="*/ 1358341 w 7807923"/>
              <a:gd name="connsiteY4173" fmla="*/ 1673045 h 10287000"/>
              <a:gd name="connsiteX4174" fmla="*/ 1995951 w 7807923"/>
              <a:gd name="connsiteY4174" fmla="*/ 1634502 h 10287000"/>
              <a:gd name="connsiteX4175" fmla="*/ 2007626 w 7807923"/>
              <a:gd name="connsiteY4175" fmla="*/ 1637248 h 10287000"/>
              <a:gd name="connsiteX4176" fmla="*/ 2030977 w 7807923"/>
              <a:gd name="connsiteY4176" fmla="*/ 1642751 h 10287000"/>
              <a:gd name="connsiteX4177" fmla="*/ 2041136 w 7807923"/>
              <a:gd name="connsiteY4177" fmla="*/ 1666488 h 10287000"/>
              <a:gd name="connsiteX4178" fmla="*/ 2029463 w 7807923"/>
              <a:gd name="connsiteY4178" fmla="*/ 1663739 h 10287000"/>
              <a:gd name="connsiteX4179" fmla="*/ 2017787 w 7807923"/>
              <a:gd name="connsiteY4179" fmla="*/ 1660987 h 10287000"/>
              <a:gd name="connsiteX4180" fmla="*/ 2006112 w 7807923"/>
              <a:gd name="connsiteY4180" fmla="*/ 1658238 h 10287000"/>
              <a:gd name="connsiteX4181" fmla="*/ 1994437 w 7807923"/>
              <a:gd name="connsiteY4181" fmla="*/ 1655489 h 10287000"/>
              <a:gd name="connsiteX4182" fmla="*/ 1982763 w 7807923"/>
              <a:gd name="connsiteY4182" fmla="*/ 1652738 h 10287000"/>
              <a:gd name="connsiteX4183" fmla="*/ 1995951 w 7807923"/>
              <a:gd name="connsiteY4183" fmla="*/ 1634502 h 10287000"/>
              <a:gd name="connsiteX4184" fmla="*/ 2040096 w 7807923"/>
              <a:gd name="connsiteY4184" fmla="*/ 1631430 h 10287000"/>
              <a:gd name="connsiteX4185" fmla="*/ 2044787 w 7807923"/>
              <a:gd name="connsiteY4185" fmla="*/ 1632981 h 10287000"/>
              <a:gd name="connsiteX4186" fmla="*/ 2051613 w 7807923"/>
              <a:gd name="connsiteY4186" fmla="*/ 1645413 h 10287000"/>
              <a:gd name="connsiteX4187" fmla="*/ 2037964 w 7807923"/>
              <a:gd name="connsiteY4187" fmla="*/ 1645413 h 10287000"/>
              <a:gd name="connsiteX4188" fmla="*/ 2040096 w 7807923"/>
              <a:gd name="connsiteY4188" fmla="*/ 1631430 h 10287000"/>
              <a:gd name="connsiteX4189" fmla="*/ 385079 w 7807923"/>
              <a:gd name="connsiteY4189" fmla="*/ 1603440 h 10287000"/>
              <a:gd name="connsiteX4190" fmla="*/ 390721 w 7807923"/>
              <a:gd name="connsiteY4190" fmla="*/ 1606644 h 10287000"/>
              <a:gd name="connsiteX4191" fmla="*/ 400318 w 7807923"/>
              <a:gd name="connsiteY4191" fmla="*/ 1700664 h 10287000"/>
              <a:gd name="connsiteX4192" fmla="*/ 388944 w 7807923"/>
              <a:gd name="connsiteY4192" fmla="*/ 1670272 h 10287000"/>
              <a:gd name="connsiteX4193" fmla="*/ 377570 w 7807923"/>
              <a:gd name="connsiteY4193" fmla="*/ 1609495 h 10287000"/>
              <a:gd name="connsiteX4194" fmla="*/ 385079 w 7807923"/>
              <a:gd name="connsiteY4194" fmla="*/ 1603440 h 10287000"/>
              <a:gd name="connsiteX4195" fmla="*/ 1096540 w 7807923"/>
              <a:gd name="connsiteY4195" fmla="*/ 1593383 h 10287000"/>
              <a:gd name="connsiteX4196" fmla="*/ 1108009 w 7807923"/>
              <a:gd name="connsiteY4196" fmla="*/ 1596082 h 10287000"/>
              <a:gd name="connsiteX4197" fmla="*/ 1119472 w 7807923"/>
              <a:gd name="connsiteY4197" fmla="*/ 1598784 h 10287000"/>
              <a:gd name="connsiteX4198" fmla="*/ 1130939 w 7807923"/>
              <a:gd name="connsiteY4198" fmla="*/ 1601487 h 10287000"/>
              <a:gd name="connsiteX4199" fmla="*/ 1140137 w 7807923"/>
              <a:gd name="connsiteY4199" fmla="*/ 1635674 h 10287000"/>
              <a:gd name="connsiteX4200" fmla="*/ 1128670 w 7807923"/>
              <a:gd name="connsiteY4200" fmla="*/ 1632972 h 10287000"/>
              <a:gd name="connsiteX4201" fmla="*/ 1117202 w 7807923"/>
              <a:gd name="connsiteY4201" fmla="*/ 1630270 h 10287000"/>
              <a:gd name="connsiteX4202" fmla="*/ 1105738 w 7807923"/>
              <a:gd name="connsiteY4202" fmla="*/ 1627570 h 10287000"/>
              <a:gd name="connsiteX4203" fmla="*/ 1094268 w 7807923"/>
              <a:gd name="connsiteY4203" fmla="*/ 1624871 h 10287000"/>
              <a:gd name="connsiteX4204" fmla="*/ 1096540 w 7807923"/>
              <a:gd name="connsiteY4204" fmla="*/ 1593383 h 10287000"/>
              <a:gd name="connsiteX4205" fmla="*/ 7751541 w 7807923"/>
              <a:gd name="connsiteY4205" fmla="*/ 1579109 h 10287000"/>
              <a:gd name="connsiteX4206" fmla="*/ 7760637 w 7807923"/>
              <a:gd name="connsiteY4206" fmla="*/ 1579109 h 10287000"/>
              <a:gd name="connsiteX4207" fmla="*/ 7760637 w 7807923"/>
              <a:gd name="connsiteY4207" fmla="*/ 1612267 h 10287000"/>
              <a:gd name="connsiteX4208" fmla="*/ 7751541 w 7807923"/>
              <a:gd name="connsiteY4208" fmla="*/ 1612267 h 10287000"/>
              <a:gd name="connsiteX4209" fmla="*/ 7751541 w 7807923"/>
              <a:gd name="connsiteY4209" fmla="*/ 1579109 h 10287000"/>
              <a:gd name="connsiteX4210" fmla="*/ 7471775 w 7807923"/>
              <a:gd name="connsiteY4210" fmla="*/ 1579109 h 10287000"/>
              <a:gd name="connsiteX4211" fmla="*/ 7483149 w 7807923"/>
              <a:gd name="connsiteY4211" fmla="*/ 1612267 h 10287000"/>
              <a:gd name="connsiteX4212" fmla="*/ 7460401 w 7807923"/>
              <a:gd name="connsiteY4212" fmla="*/ 1612267 h 10287000"/>
              <a:gd name="connsiteX4213" fmla="*/ 7471775 w 7807923"/>
              <a:gd name="connsiteY4213" fmla="*/ 1579109 h 10287000"/>
              <a:gd name="connsiteX4214" fmla="*/ 6982755 w 7807923"/>
              <a:gd name="connsiteY4214" fmla="*/ 1579109 h 10287000"/>
              <a:gd name="connsiteX4215" fmla="*/ 6996405 w 7807923"/>
              <a:gd name="connsiteY4215" fmla="*/ 1645413 h 10287000"/>
              <a:gd name="connsiteX4216" fmla="*/ 6969109 w 7807923"/>
              <a:gd name="connsiteY4216" fmla="*/ 1612267 h 10287000"/>
              <a:gd name="connsiteX4217" fmla="*/ 6982755 w 7807923"/>
              <a:gd name="connsiteY4217" fmla="*/ 1579109 h 10287000"/>
              <a:gd name="connsiteX4218" fmla="*/ 7055541 w 7807923"/>
              <a:gd name="connsiteY4218" fmla="*/ 1579103 h 10287000"/>
              <a:gd name="connsiteX4219" fmla="*/ 7069189 w 7807923"/>
              <a:gd name="connsiteY4219" fmla="*/ 1612258 h 10287000"/>
              <a:gd name="connsiteX4220" fmla="*/ 7055541 w 7807923"/>
              <a:gd name="connsiteY4220" fmla="*/ 1612258 h 10287000"/>
              <a:gd name="connsiteX4221" fmla="*/ 7055541 w 7807923"/>
              <a:gd name="connsiteY4221" fmla="*/ 1579103 h 10287000"/>
              <a:gd name="connsiteX4222" fmla="*/ 1194553 w 7807923"/>
              <a:gd name="connsiteY4222" fmla="*/ 1577555 h 10287000"/>
              <a:gd name="connsiteX4223" fmla="*/ 1194877 w 7807923"/>
              <a:gd name="connsiteY4223" fmla="*/ 1579109 h 10287000"/>
              <a:gd name="connsiteX4224" fmla="*/ 1197748 w 7807923"/>
              <a:gd name="connsiteY4224" fmla="*/ 1579109 h 10287000"/>
              <a:gd name="connsiteX4225" fmla="*/ 6613537 w 7807923"/>
              <a:gd name="connsiteY4225" fmla="*/ 1565638 h 10287000"/>
              <a:gd name="connsiteX4226" fmla="*/ 6620823 w 7807923"/>
              <a:gd name="connsiteY4226" fmla="*/ 1570818 h 10287000"/>
              <a:gd name="connsiteX4227" fmla="*/ 6627933 w 7807923"/>
              <a:gd name="connsiteY4227" fmla="*/ 1612258 h 10287000"/>
              <a:gd name="connsiteX4228" fmla="*/ 6605185 w 7807923"/>
              <a:gd name="connsiteY4228" fmla="*/ 1579109 h 10287000"/>
              <a:gd name="connsiteX4229" fmla="*/ 6613537 w 7807923"/>
              <a:gd name="connsiteY4229" fmla="*/ 1565638 h 10287000"/>
              <a:gd name="connsiteX4230" fmla="*/ 6854473 w 7807923"/>
              <a:gd name="connsiteY4230" fmla="*/ 1545954 h 10287000"/>
              <a:gd name="connsiteX4231" fmla="*/ 6905421 w 7807923"/>
              <a:gd name="connsiteY4231" fmla="*/ 1545954 h 10287000"/>
              <a:gd name="connsiteX4232" fmla="*/ 6879947 w 7807923"/>
              <a:gd name="connsiteY4232" fmla="*/ 1645413 h 10287000"/>
              <a:gd name="connsiteX4233" fmla="*/ 6841735 w 7807923"/>
              <a:gd name="connsiteY4233" fmla="*/ 1612267 h 10287000"/>
              <a:gd name="connsiteX4234" fmla="*/ 6854473 w 7807923"/>
              <a:gd name="connsiteY4234" fmla="*/ 1545954 h 10287000"/>
              <a:gd name="connsiteX4235" fmla="*/ 1724080 w 7807923"/>
              <a:gd name="connsiteY4235" fmla="*/ 1545954 h 10287000"/>
              <a:gd name="connsiteX4236" fmla="*/ 1729625 w 7807923"/>
              <a:gd name="connsiteY4236" fmla="*/ 1555794 h 10287000"/>
              <a:gd name="connsiteX4237" fmla="*/ 1727893 w 7807923"/>
              <a:gd name="connsiteY4237" fmla="*/ 1571354 h 10287000"/>
              <a:gd name="connsiteX4238" fmla="*/ 1734098 w 7807923"/>
              <a:gd name="connsiteY4238" fmla="*/ 1572817 h 10287000"/>
              <a:gd name="connsiteX4239" fmla="*/ 1754945 w 7807923"/>
              <a:gd name="connsiteY4239" fmla="*/ 1577724 h 10287000"/>
              <a:gd name="connsiteX4240" fmla="*/ 1737700 w 7807923"/>
              <a:gd name="connsiteY4240" fmla="*/ 1581672 h 10287000"/>
              <a:gd name="connsiteX4241" fmla="*/ 1727571 w 7807923"/>
              <a:gd name="connsiteY4241" fmla="*/ 1574251 h 10287000"/>
              <a:gd name="connsiteX4242" fmla="*/ 1727492 w 7807923"/>
              <a:gd name="connsiteY4242" fmla="*/ 1574964 h 10287000"/>
              <a:gd name="connsiteX4243" fmla="*/ 1710434 w 7807923"/>
              <a:gd name="connsiteY4243" fmla="*/ 1579109 h 10287000"/>
              <a:gd name="connsiteX4244" fmla="*/ 1724080 w 7807923"/>
              <a:gd name="connsiteY4244" fmla="*/ 1545954 h 10287000"/>
              <a:gd name="connsiteX4245" fmla="*/ 996993 w 7807923"/>
              <a:gd name="connsiteY4245" fmla="*/ 1514835 h 10287000"/>
              <a:gd name="connsiteX4246" fmla="*/ 1007207 w 7807923"/>
              <a:gd name="connsiteY4246" fmla="*/ 1549467 h 10287000"/>
              <a:gd name="connsiteX4247" fmla="*/ 1016094 w 7807923"/>
              <a:gd name="connsiteY4247" fmla="*/ 1519332 h 10287000"/>
              <a:gd name="connsiteX4248" fmla="*/ 952762 w 7807923"/>
              <a:gd name="connsiteY4248" fmla="*/ 1504415 h 10287000"/>
              <a:gd name="connsiteX4249" fmla="*/ 956900 w 7807923"/>
              <a:gd name="connsiteY4249" fmla="*/ 1518450 h 10287000"/>
              <a:gd name="connsiteX4250" fmla="*/ 964762 w 7807923"/>
              <a:gd name="connsiteY4250" fmla="*/ 1514573 h 10287000"/>
              <a:gd name="connsiteX4251" fmla="*/ 968823 w 7807923"/>
              <a:gd name="connsiteY4251" fmla="*/ 1508199 h 10287000"/>
              <a:gd name="connsiteX4252" fmla="*/ 965526 w 7807923"/>
              <a:gd name="connsiteY4252" fmla="*/ 1507423 h 10287000"/>
              <a:gd name="connsiteX4253" fmla="*/ 6187813 w 7807923"/>
              <a:gd name="connsiteY4253" fmla="*/ 1490703 h 10287000"/>
              <a:gd name="connsiteX4254" fmla="*/ 6200323 w 7807923"/>
              <a:gd name="connsiteY4254" fmla="*/ 1520175 h 10287000"/>
              <a:gd name="connsiteX4255" fmla="*/ 6175303 w 7807923"/>
              <a:gd name="connsiteY4255" fmla="*/ 1549642 h 10287000"/>
              <a:gd name="connsiteX4256" fmla="*/ 6162795 w 7807923"/>
              <a:gd name="connsiteY4256" fmla="*/ 1549642 h 10287000"/>
              <a:gd name="connsiteX4257" fmla="*/ 6162795 w 7807923"/>
              <a:gd name="connsiteY4257" fmla="*/ 1579109 h 10287000"/>
              <a:gd name="connsiteX4258" fmla="*/ 6150283 w 7807923"/>
              <a:gd name="connsiteY4258" fmla="*/ 1579109 h 10287000"/>
              <a:gd name="connsiteX4259" fmla="*/ 6150283 w 7807923"/>
              <a:gd name="connsiteY4259" fmla="*/ 1549642 h 10287000"/>
              <a:gd name="connsiteX4260" fmla="*/ 6175303 w 7807923"/>
              <a:gd name="connsiteY4260" fmla="*/ 1520175 h 10287000"/>
              <a:gd name="connsiteX4261" fmla="*/ 6187813 w 7807923"/>
              <a:gd name="connsiteY4261" fmla="*/ 1490703 h 10287000"/>
              <a:gd name="connsiteX4262" fmla="*/ 6304043 w 7807923"/>
              <a:gd name="connsiteY4262" fmla="*/ 1477235 h 10287000"/>
              <a:gd name="connsiteX4263" fmla="*/ 6315185 w 7807923"/>
              <a:gd name="connsiteY4263" fmla="*/ 1490703 h 10287000"/>
              <a:gd name="connsiteX4264" fmla="*/ 6315185 w 7807923"/>
              <a:gd name="connsiteY4264" fmla="*/ 1523852 h 10287000"/>
              <a:gd name="connsiteX4265" fmla="*/ 6290166 w 7807923"/>
              <a:gd name="connsiteY4265" fmla="*/ 1523852 h 10287000"/>
              <a:gd name="connsiteX4266" fmla="*/ 6277656 w 7807923"/>
              <a:gd name="connsiteY4266" fmla="*/ 1523852 h 10287000"/>
              <a:gd name="connsiteX4267" fmla="*/ 6291727 w 7807923"/>
              <a:gd name="connsiteY4267" fmla="*/ 1482412 h 10287000"/>
              <a:gd name="connsiteX4268" fmla="*/ 6304043 w 7807923"/>
              <a:gd name="connsiteY4268" fmla="*/ 1477235 h 10287000"/>
              <a:gd name="connsiteX4269" fmla="*/ 6591541 w 7807923"/>
              <a:gd name="connsiteY4269" fmla="*/ 1457548 h 10287000"/>
              <a:gd name="connsiteX4270" fmla="*/ 6605189 w 7807923"/>
              <a:gd name="connsiteY4270" fmla="*/ 1490703 h 10287000"/>
              <a:gd name="connsiteX4271" fmla="*/ 6591541 w 7807923"/>
              <a:gd name="connsiteY4271" fmla="*/ 1490703 h 10287000"/>
              <a:gd name="connsiteX4272" fmla="*/ 6591541 w 7807923"/>
              <a:gd name="connsiteY4272" fmla="*/ 1457548 h 10287000"/>
              <a:gd name="connsiteX4273" fmla="*/ 6150283 w 7807923"/>
              <a:gd name="connsiteY4273" fmla="*/ 1457548 h 10287000"/>
              <a:gd name="connsiteX4274" fmla="*/ 6163931 w 7807923"/>
              <a:gd name="connsiteY4274" fmla="*/ 1457548 h 10287000"/>
              <a:gd name="connsiteX4275" fmla="*/ 6163931 w 7807923"/>
              <a:gd name="connsiteY4275" fmla="*/ 1490703 h 10287000"/>
              <a:gd name="connsiteX4276" fmla="*/ 6150283 w 7807923"/>
              <a:gd name="connsiteY4276" fmla="*/ 1457548 h 10287000"/>
              <a:gd name="connsiteX4277" fmla="*/ 5863697 w 7807923"/>
              <a:gd name="connsiteY4277" fmla="*/ 1457548 h 10287000"/>
              <a:gd name="connsiteX4278" fmla="*/ 5863697 w 7807923"/>
              <a:gd name="connsiteY4278" fmla="*/ 1490703 h 10287000"/>
              <a:gd name="connsiteX4279" fmla="*/ 5850047 w 7807923"/>
              <a:gd name="connsiteY4279" fmla="*/ 1490703 h 10287000"/>
              <a:gd name="connsiteX4280" fmla="*/ 5863697 w 7807923"/>
              <a:gd name="connsiteY4280" fmla="*/ 1457548 h 10287000"/>
              <a:gd name="connsiteX4281" fmla="*/ 5482716 w 7807923"/>
              <a:gd name="connsiteY4281" fmla="*/ 1457548 h 10287000"/>
              <a:gd name="connsiteX4282" fmla="*/ 5495225 w 7807923"/>
              <a:gd name="connsiteY4282" fmla="*/ 1490703 h 10287000"/>
              <a:gd name="connsiteX4283" fmla="*/ 5470205 w 7807923"/>
              <a:gd name="connsiteY4283" fmla="*/ 1523852 h 10287000"/>
              <a:gd name="connsiteX4284" fmla="*/ 5482716 w 7807923"/>
              <a:gd name="connsiteY4284" fmla="*/ 1457548 h 10287000"/>
              <a:gd name="connsiteX4285" fmla="*/ 5711304 w 7807923"/>
              <a:gd name="connsiteY4285" fmla="*/ 1440979 h 10287000"/>
              <a:gd name="connsiteX4286" fmla="*/ 5722677 w 7807923"/>
              <a:gd name="connsiteY4286" fmla="*/ 1490703 h 10287000"/>
              <a:gd name="connsiteX4287" fmla="*/ 5699931 w 7807923"/>
              <a:gd name="connsiteY4287" fmla="*/ 1490703 h 10287000"/>
              <a:gd name="connsiteX4288" fmla="*/ 5711304 w 7807923"/>
              <a:gd name="connsiteY4288" fmla="*/ 1440979 h 10287000"/>
              <a:gd name="connsiteX4289" fmla="*/ 416890 w 7807923"/>
              <a:gd name="connsiteY4289" fmla="*/ 1433279 h 10287000"/>
              <a:gd name="connsiteX4290" fmla="*/ 437740 w 7807923"/>
              <a:gd name="connsiteY4290" fmla="*/ 1438189 h 10287000"/>
              <a:gd name="connsiteX4291" fmla="*/ 416890 w 7807923"/>
              <a:gd name="connsiteY4291" fmla="*/ 1433279 h 10287000"/>
              <a:gd name="connsiteX4292" fmla="*/ 6012514 w 7807923"/>
              <a:gd name="connsiteY4292" fmla="*/ 1428546 h 10287000"/>
              <a:gd name="connsiteX4293" fmla="*/ 6025188 w 7807923"/>
              <a:gd name="connsiteY4293" fmla="*/ 1460317 h 10287000"/>
              <a:gd name="connsiteX4294" fmla="*/ 6012514 w 7807923"/>
              <a:gd name="connsiteY4294" fmla="*/ 1460317 h 10287000"/>
              <a:gd name="connsiteX4295" fmla="*/ 6012514 w 7807923"/>
              <a:gd name="connsiteY4295" fmla="*/ 1428546 h 10287000"/>
              <a:gd name="connsiteX4296" fmla="*/ 5974497 w 7807923"/>
              <a:gd name="connsiteY4296" fmla="*/ 1428546 h 10287000"/>
              <a:gd name="connsiteX4297" fmla="*/ 5974497 w 7807923"/>
              <a:gd name="connsiteY4297" fmla="*/ 1460317 h 10287000"/>
              <a:gd name="connsiteX4298" fmla="*/ 5987169 w 7807923"/>
              <a:gd name="connsiteY4298" fmla="*/ 1428546 h 10287000"/>
              <a:gd name="connsiteX4299" fmla="*/ 5987169 w 7807923"/>
              <a:gd name="connsiteY4299" fmla="*/ 1460317 h 10287000"/>
              <a:gd name="connsiteX4300" fmla="*/ 5949152 w 7807923"/>
              <a:gd name="connsiteY4300" fmla="*/ 1523858 h 10287000"/>
              <a:gd name="connsiteX4301" fmla="*/ 5974497 w 7807923"/>
              <a:gd name="connsiteY4301" fmla="*/ 1428546 h 10287000"/>
              <a:gd name="connsiteX4302" fmla="*/ 6213969 w 7807923"/>
              <a:gd name="connsiteY4302" fmla="*/ 1424398 h 10287000"/>
              <a:gd name="connsiteX4303" fmla="*/ 6227617 w 7807923"/>
              <a:gd name="connsiteY4303" fmla="*/ 1457554 h 10287000"/>
              <a:gd name="connsiteX4304" fmla="*/ 6200323 w 7807923"/>
              <a:gd name="connsiteY4304" fmla="*/ 1457554 h 10287000"/>
              <a:gd name="connsiteX4305" fmla="*/ 6213969 w 7807923"/>
              <a:gd name="connsiteY4305" fmla="*/ 1424398 h 10287000"/>
              <a:gd name="connsiteX4306" fmla="*/ 336834 w 7807923"/>
              <a:gd name="connsiteY4306" fmla="*/ 1414418 h 10287000"/>
              <a:gd name="connsiteX4307" fmla="*/ 383533 w 7807923"/>
              <a:gd name="connsiteY4307" fmla="*/ 1425422 h 10287000"/>
              <a:gd name="connsiteX4308" fmla="*/ 336834 w 7807923"/>
              <a:gd name="connsiteY4308" fmla="*/ 1414418 h 10287000"/>
              <a:gd name="connsiteX4309" fmla="*/ 7795983 w 7807923"/>
              <a:gd name="connsiteY4309" fmla="*/ 1413482 h 10287000"/>
              <a:gd name="connsiteX4310" fmla="*/ 7807197 w 7807923"/>
              <a:gd name="connsiteY4310" fmla="*/ 1427623 h 10287000"/>
              <a:gd name="connsiteX4311" fmla="*/ 7807923 w 7807923"/>
              <a:gd name="connsiteY4311" fmla="*/ 1428352 h 10287000"/>
              <a:gd name="connsiteX4312" fmla="*/ 7807923 w 7807923"/>
              <a:gd name="connsiteY4312" fmla="*/ 1522385 h 10287000"/>
              <a:gd name="connsiteX4313" fmla="*/ 7800871 w 7807923"/>
              <a:gd name="connsiteY4313" fmla="*/ 1522263 h 10287000"/>
              <a:gd name="connsiteX4314" fmla="*/ 7786797 w 7807923"/>
              <a:gd name="connsiteY4314" fmla="*/ 1422185 h 10287000"/>
              <a:gd name="connsiteX4315" fmla="*/ 7795983 w 7807923"/>
              <a:gd name="connsiteY4315" fmla="*/ 1413482 h 10287000"/>
              <a:gd name="connsiteX4316" fmla="*/ 6277656 w 7807923"/>
              <a:gd name="connsiteY4316" fmla="*/ 1391240 h 10287000"/>
              <a:gd name="connsiteX4317" fmla="*/ 6291303 w 7807923"/>
              <a:gd name="connsiteY4317" fmla="*/ 1424398 h 10287000"/>
              <a:gd name="connsiteX4318" fmla="*/ 6277656 w 7807923"/>
              <a:gd name="connsiteY4318" fmla="*/ 1391240 h 10287000"/>
              <a:gd name="connsiteX4319" fmla="*/ 5495224 w 7807923"/>
              <a:gd name="connsiteY4319" fmla="*/ 1391240 h 10287000"/>
              <a:gd name="connsiteX4320" fmla="*/ 5495224 w 7807923"/>
              <a:gd name="connsiteY4320" fmla="*/ 1457548 h 10287000"/>
              <a:gd name="connsiteX4321" fmla="*/ 5486125 w 7807923"/>
              <a:gd name="connsiteY4321" fmla="*/ 1424398 h 10287000"/>
              <a:gd name="connsiteX4322" fmla="*/ 5495224 w 7807923"/>
              <a:gd name="connsiteY4322" fmla="*/ 1391240 h 10287000"/>
              <a:gd name="connsiteX4323" fmla="*/ 5875827 w 7807923"/>
              <a:gd name="connsiteY4323" fmla="*/ 1369139 h 10287000"/>
              <a:gd name="connsiteX4324" fmla="*/ 5900088 w 7807923"/>
              <a:gd name="connsiteY4324" fmla="*/ 1396767 h 10287000"/>
              <a:gd name="connsiteX4325" fmla="*/ 5875827 w 7807923"/>
              <a:gd name="connsiteY4325" fmla="*/ 1424398 h 10287000"/>
              <a:gd name="connsiteX4326" fmla="*/ 5872608 w 7807923"/>
              <a:gd name="connsiteY4326" fmla="*/ 1404845 h 10287000"/>
              <a:gd name="connsiteX4327" fmla="*/ 5874094 w 7807923"/>
              <a:gd name="connsiteY4327" fmla="*/ 1395976 h 10287000"/>
              <a:gd name="connsiteX4328" fmla="*/ 5871507 w 7807923"/>
              <a:gd name="connsiteY4328" fmla="*/ 1395374 h 10287000"/>
              <a:gd name="connsiteX4329" fmla="*/ 5617989 w 7807923"/>
              <a:gd name="connsiteY4329" fmla="*/ 1354365 h 10287000"/>
              <a:gd name="connsiteX4330" fmla="*/ 5633809 w 7807923"/>
              <a:gd name="connsiteY4330" fmla="*/ 1359199 h 10287000"/>
              <a:gd name="connsiteX4331" fmla="*/ 5649242 w 7807923"/>
              <a:gd name="connsiteY4331" fmla="*/ 1397876 h 10287000"/>
              <a:gd name="connsiteX4332" fmla="*/ 5686286 w 7807923"/>
              <a:gd name="connsiteY4332" fmla="*/ 1459761 h 10287000"/>
              <a:gd name="connsiteX4333" fmla="*/ 5612199 w 7807923"/>
              <a:gd name="connsiteY4333" fmla="*/ 1490703 h 10287000"/>
              <a:gd name="connsiteX4334" fmla="*/ 5624548 w 7807923"/>
              <a:gd name="connsiteY4334" fmla="*/ 1397876 h 10287000"/>
              <a:gd name="connsiteX4335" fmla="*/ 5599853 w 7807923"/>
              <a:gd name="connsiteY4335" fmla="*/ 1366934 h 10287000"/>
              <a:gd name="connsiteX4336" fmla="*/ 5617989 w 7807923"/>
              <a:gd name="connsiteY4336" fmla="*/ 1354365 h 10287000"/>
              <a:gd name="connsiteX4337" fmla="*/ 6227617 w 7807923"/>
              <a:gd name="connsiteY4337" fmla="*/ 1335989 h 10287000"/>
              <a:gd name="connsiteX4338" fmla="*/ 6241266 w 7807923"/>
              <a:gd name="connsiteY4338" fmla="*/ 1335989 h 10287000"/>
              <a:gd name="connsiteX4339" fmla="*/ 6241266 w 7807923"/>
              <a:gd name="connsiteY4339" fmla="*/ 1369147 h 10287000"/>
              <a:gd name="connsiteX4340" fmla="*/ 6227617 w 7807923"/>
              <a:gd name="connsiteY4340" fmla="*/ 1369147 h 10287000"/>
              <a:gd name="connsiteX4341" fmla="*/ 6227617 w 7807923"/>
              <a:gd name="connsiteY4341" fmla="*/ 1335989 h 10287000"/>
              <a:gd name="connsiteX4342" fmla="*/ 5561185 w 7807923"/>
              <a:gd name="connsiteY4342" fmla="*/ 1335989 h 10287000"/>
              <a:gd name="connsiteX4343" fmla="*/ 5599853 w 7807923"/>
              <a:gd name="connsiteY4343" fmla="*/ 1429925 h 10287000"/>
              <a:gd name="connsiteX4344" fmla="*/ 5599853 w 7807923"/>
              <a:gd name="connsiteY4344" fmla="*/ 1492547 h 10287000"/>
              <a:gd name="connsiteX4345" fmla="*/ 5548295 w 7807923"/>
              <a:gd name="connsiteY4345" fmla="*/ 1523858 h 10287000"/>
              <a:gd name="connsiteX4346" fmla="*/ 5535407 w 7807923"/>
              <a:gd name="connsiteY4346" fmla="*/ 1523858 h 10287000"/>
              <a:gd name="connsiteX4347" fmla="*/ 5522518 w 7807923"/>
              <a:gd name="connsiteY4347" fmla="*/ 1523858 h 10287000"/>
              <a:gd name="connsiteX4348" fmla="*/ 5535407 w 7807923"/>
              <a:gd name="connsiteY4348" fmla="*/ 1492547 h 10287000"/>
              <a:gd name="connsiteX4349" fmla="*/ 5522518 w 7807923"/>
              <a:gd name="connsiteY4349" fmla="*/ 1461236 h 10287000"/>
              <a:gd name="connsiteX4350" fmla="*/ 5561185 w 7807923"/>
              <a:gd name="connsiteY4350" fmla="*/ 1429925 h 10287000"/>
              <a:gd name="connsiteX4351" fmla="*/ 5561185 w 7807923"/>
              <a:gd name="connsiteY4351" fmla="*/ 1335989 h 10287000"/>
              <a:gd name="connsiteX4352" fmla="*/ 7321313 w 7807923"/>
              <a:gd name="connsiteY4352" fmla="*/ 1334820 h 10287000"/>
              <a:gd name="connsiteX4353" fmla="*/ 7333857 w 7807923"/>
              <a:gd name="connsiteY4353" fmla="*/ 1334820 h 10287000"/>
              <a:gd name="connsiteX4354" fmla="*/ 7333857 w 7807923"/>
              <a:gd name="connsiteY4354" fmla="*/ 1396476 h 10287000"/>
              <a:gd name="connsiteX4355" fmla="*/ 7321313 w 7807923"/>
              <a:gd name="connsiteY4355" fmla="*/ 1365651 h 10287000"/>
              <a:gd name="connsiteX4356" fmla="*/ 7321313 w 7807923"/>
              <a:gd name="connsiteY4356" fmla="*/ 1334820 h 10287000"/>
              <a:gd name="connsiteX4357" fmla="*/ 5837053 w 7807923"/>
              <a:gd name="connsiteY4357" fmla="*/ 1332830 h 10287000"/>
              <a:gd name="connsiteX4358" fmla="*/ 5849400 w 7807923"/>
              <a:gd name="connsiteY4358" fmla="*/ 1364397 h 10287000"/>
              <a:gd name="connsiteX4359" fmla="*/ 5857117 w 7807923"/>
              <a:gd name="connsiteY4359" fmla="*/ 1392028 h 10287000"/>
              <a:gd name="connsiteX4360" fmla="*/ 5871507 w 7807923"/>
              <a:gd name="connsiteY4360" fmla="*/ 1395374 h 10287000"/>
              <a:gd name="connsiteX4361" fmla="*/ 5871279 w 7807923"/>
              <a:gd name="connsiteY4361" fmla="*/ 1396767 h 10287000"/>
              <a:gd name="connsiteX4362" fmla="*/ 5872608 w 7807923"/>
              <a:gd name="connsiteY4362" fmla="*/ 1404845 h 10287000"/>
              <a:gd name="connsiteX4363" fmla="*/ 5869464 w 7807923"/>
              <a:gd name="connsiteY4363" fmla="*/ 1423604 h 10287000"/>
              <a:gd name="connsiteX4364" fmla="*/ 5874094 w 7807923"/>
              <a:gd name="connsiteY4364" fmla="*/ 1427552 h 10287000"/>
              <a:gd name="connsiteX4365" fmla="*/ 5837053 w 7807923"/>
              <a:gd name="connsiteY4365" fmla="*/ 1427552 h 10287000"/>
              <a:gd name="connsiteX4366" fmla="*/ 5837053 w 7807923"/>
              <a:gd name="connsiteY4366" fmla="*/ 1490694 h 10287000"/>
              <a:gd name="connsiteX4367" fmla="*/ 5800009 w 7807923"/>
              <a:gd name="connsiteY4367" fmla="*/ 1459127 h 10287000"/>
              <a:gd name="connsiteX4368" fmla="*/ 5812357 w 7807923"/>
              <a:gd name="connsiteY4368" fmla="*/ 1459127 h 10287000"/>
              <a:gd name="connsiteX4369" fmla="*/ 5824705 w 7807923"/>
              <a:gd name="connsiteY4369" fmla="*/ 1395976 h 10287000"/>
              <a:gd name="connsiteX4370" fmla="*/ 5837053 w 7807923"/>
              <a:gd name="connsiteY4370" fmla="*/ 1332830 h 10287000"/>
              <a:gd name="connsiteX4371" fmla="*/ 4529849 w 7807923"/>
              <a:gd name="connsiteY4371" fmla="*/ 1275206 h 10287000"/>
              <a:gd name="connsiteX4372" fmla="*/ 4538341 w 7807923"/>
              <a:gd name="connsiteY4372" fmla="*/ 1277586 h 10287000"/>
              <a:gd name="connsiteX4373" fmla="*/ 4539423 w 7807923"/>
              <a:gd name="connsiteY4373" fmla="*/ 1275206 h 10287000"/>
              <a:gd name="connsiteX4374" fmla="*/ 6867209 w 7807923"/>
              <a:gd name="connsiteY4374" fmla="*/ 1269685 h 10287000"/>
              <a:gd name="connsiteX4375" fmla="*/ 6943633 w 7807923"/>
              <a:gd name="connsiteY4375" fmla="*/ 1365005 h 10287000"/>
              <a:gd name="connsiteX4376" fmla="*/ 7020057 w 7807923"/>
              <a:gd name="connsiteY4376" fmla="*/ 1396776 h 10287000"/>
              <a:gd name="connsiteX4377" fmla="*/ 7032793 w 7807923"/>
              <a:gd name="connsiteY4377" fmla="*/ 1428546 h 10287000"/>
              <a:gd name="connsiteX4378" fmla="*/ 6943633 w 7807923"/>
              <a:gd name="connsiteY4378" fmla="*/ 1523858 h 10287000"/>
              <a:gd name="connsiteX4379" fmla="*/ 6918157 w 7807923"/>
              <a:gd name="connsiteY4379" fmla="*/ 1492088 h 10287000"/>
              <a:gd name="connsiteX4380" fmla="*/ 6905421 w 7807923"/>
              <a:gd name="connsiteY4380" fmla="*/ 1523858 h 10287000"/>
              <a:gd name="connsiteX4381" fmla="*/ 6867209 w 7807923"/>
              <a:gd name="connsiteY4381" fmla="*/ 1523858 h 10287000"/>
              <a:gd name="connsiteX4382" fmla="*/ 6867209 w 7807923"/>
              <a:gd name="connsiteY4382" fmla="*/ 1269685 h 10287000"/>
              <a:gd name="connsiteX4383" fmla="*/ 6063853 w 7807923"/>
              <a:gd name="connsiteY4383" fmla="*/ 1269685 h 10287000"/>
              <a:gd name="connsiteX4384" fmla="*/ 6077501 w 7807923"/>
              <a:gd name="connsiteY4384" fmla="*/ 1269685 h 10287000"/>
              <a:gd name="connsiteX4385" fmla="*/ 6077501 w 7807923"/>
              <a:gd name="connsiteY4385" fmla="*/ 1302840 h 10287000"/>
              <a:gd name="connsiteX4386" fmla="*/ 6063853 w 7807923"/>
              <a:gd name="connsiteY4386" fmla="*/ 1302840 h 10287000"/>
              <a:gd name="connsiteX4387" fmla="*/ 6063853 w 7807923"/>
              <a:gd name="connsiteY4387" fmla="*/ 1269685 h 10287000"/>
              <a:gd name="connsiteX4388" fmla="*/ 5987169 w 7807923"/>
              <a:gd name="connsiteY4388" fmla="*/ 1269685 h 10287000"/>
              <a:gd name="connsiteX4389" fmla="*/ 6088548 w 7807923"/>
              <a:gd name="connsiteY4389" fmla="*/ 1333226 h 10287000"/>
              <a:gd name="connsiteX4390" fmla="*/ 6113893 w 7807923"/>
              <a:gd name="connsiteY4390" fmla="*/ 1396776 h 10287000"/>
              <a:gd name="connsiteX4391" fmla="*/ 6101223 w 7807923"/>
              <a:gd name="connsiteY4391" fmla="*/ 1396776 h 10287000"/>
              <a:gd name="connsiteX4392" fmla="*/ 6101223 w 7807923"/>
              <a:gd name="connsiteY4392" fmla="*/ 1460317 h 10287000"/>
              <a:gd name="connsiteX4393" fmla="*/ 6075876 w 7807923"/>
              <a:gd name="connsiteY4393" fmla="*/ 1460317 h 10287000"/>
              <a:gd name="connsiteX4394" fmla="*/ 6037859 w 7807923"/>
              <a:gd name="connsiteY4394" fmla="*/ 1428546 h 10287000"/>
              <a:gd name="connsiteX4395" fmla="*/ 6037859 w 7807923"/>
              <a:gd name="connsiteY4395" fmla="*/ 1396776 h 10287000"/>
              <a:gd name="connsiteX4396" fmla="*/ 6012514 w 7807923"/>
              <a:gd name="connsiteY4396" fmla="*/ 1428546 h 10287000"/>
              <a:gd name="connsiteX4397" fmla="*/ 5987169 w 7807923"/>
              <a:gd name="connsiteY4397" fmla="*/ 1428546 h 10287000"/>
              <a:gd name="connsiteX4398" fmla="*/ 5999843 w 7807923"/>
              <a:gd name="connsiteY4398" fmla="*/ 1396776 h 10287000"/>
              <a:gd name="connsiteX4399" fmla="*/ 5961826 w 7807923"/>
              <a:gd name="connsiteY4399" fmla="*/ 1365005 h 10287000"/>
              <a:gd name="connsiteX4400" fmla="*/ 5949152 w 7807923"/>
              <a:gd name="connsiteY4400" fmla="*/ 1333226 h 10287000"/>
              <a:gd name="connsiteX4401" fmla="*/ 5987169 w 7807923"/>
              <a:gd name="connsiteY4401" fmla="*/ 1269685 h 10287000"/>
              <a:gd name="connsiteX4402" fmla="*/ 4767379 w 7807923"/>
              <a:gd name="connsiteY4402" fmla="*/ 1269685 h 10287000"/>
              <a:gd name="connsiteX4403" fmla="*/ 4779509 w 7807923"/>
              <a:gd name="connsiteY4403" fmla="*/ 1269685 h 10287000"/>
              <a:gd name="connsiteX4404" fmla="*/ 4779509 w 7807923"/>
              <a:gd name="connsiteY4404" fmla="*/ 1335989 h 10287000"/>
              <a:gd name="connsiteX4405" fmla="*/ 4767379 w 7807923"/>
              <a:gd name="connsiteY4405" fmla="*/ 1269685 h 10287000"/>
              <a:gd name="connsiteX4406" fmla="*/ 5837053 w 7807923"/>
              <a:gd name="connsiteY4406" fmla="*/ 1269679 h 10287000"/>
              <a:gd name="connsiteX4407" fmla="*/ 5849400 w 7807923"/>
              <a:gd name="connsiteY4407" fmla="*/ 1269679 h 10287000"/>
              <a:gd name="connsiteX4408" fmla="*/ 5837053 w 7807923"/>
              <a:gd name="connsiteY4408" fmla="*/ 1301255 h 10287000"/>
              <a:gd name="connsiteX4409" fmla="*/ 5837053 w 7807923"/>
              <a:gd name="connsiteY4409" fmla="*/ 1269679 h 10287000"/>
              <a:gd name="connsiteX4410" fmla="*/ 5952355 w 7807923"/>
              <a:gd name="connsiteY4410" fmla="*/ 1245704 h 10287000"/>
              <a:gd name="connsiteX4411" fmla="*/ 5963441 w 7807923"/>
              <a:gd name="connsiteY4411" fmla="*/ 1254675 h 10287000"/>
              <a:gd name="connsiteX4412" fmla="*/ 5953539 w 7807923"/>
              <a:gd name="connsiteY4412" fmla="*/ 1262314 h 10287000"/>
              <a:gd name="connsiteX4413" fmla="*/ 5977423 w 7807923"/>
              <a:gd name="connsiteY4413" fmla="*/ 1243901 h 10287000"/>
              <a:gd name="connsiteX4414" fmla="*/ 5963777 w 7807923"/>
              <a:gd name="connsiteY4414" fmla="*/ 1254949 h 10287000"/>
              <a:gd name="connsiteX4415" fmla="*/ 5963441 w 7807923"/>
              <a:gd name="connsiteY4415" fmla="*/ 1254675 h 10287000"/>
              <a:gd name="connsiteX4416" fmla="*/ 6127539 w 7807923"/>
              <a:gd name="connsiteY4416" fmla="*/ 1236530 h 10287000"/>
              <a:gd name="connsiteX4417" fmla="*/ 6113889 w 7807923"/>
              <a:gd name="connsiteY4417" fmla="*/ 1269685 h 10287000"/>
              <a:gd name="connsiteX4418" fmla="*/ 6127539 w 7807923"/>
              <a:gd name="connsiteY4418" fmla="*/ 1236530 h 10287000"/>
              <a:gd name="connsiteX4419" fmla="*/ 6036559 w 7807923"/>
              <a:gd name="connsiteY4419" fmla="*/ 1236530 h 10287000"/>
              <a:gd name="connsiteX4420" fmla="*/ 6050207 w 7807923"/>
              <a:gd name="connsiteY4420" fmla="*/ 1269685 h 10287000"/>
              <a:gd name="connsiteX4421" fmla="*/ 6036559 w 7807923"/>
              <a:gd name="connsiteY4421" fmla="*/ 1236530 h 10287000"/>
              <a:gd name="connsiteX4422" fmla="*/ 6160307 w 7807923"/>
              <a:gd name="connsiteY4422" fmla="*/ 1230835 h 10287000"/>
              <a:gd name="connsiteX4423" fmla="*/ 6169050 w 7807923"/>
              <a:gd name="connsiteY4423" fmla="*/ 1235151 h 10287000"/>
              <a:gd name="connsiteX4424" fmla="*/ 6177577 w 7807923"/>
              <a:gd name="connsiteY4424" fmla="*/ 1269685 h 10287000"/>
              <a:gd name="connsiteX4425" fmla="*/ 6150283 w 7807923"/>
              <a:gd name="connsiteY4425" fmla="*/ 1242057 h 10287000"/>
              <a:gd name="connsiteX4426" fmla="*/ 6160307 w 7807923"/>
              <a:gd name="connsiteY4426" fmla="*/ 1230835 h 10287000"/>
              <a:gd name="connsiteX4427" fmla="*/ 6264009 w 7807923"/>
              <a:gd name="connsiteY4427" fmla="*/ 1214429 h 10287000"/>
              <a:gd name="connsiteX4428" fmla="*/ 6277658 w 7807923"/>
              <a:gd name="connsiteY4428" fmla="*/ 1214429 h 10287000"/>
              <a:gd name="connsiteX4429" fmla="*/ 6277658 w 7807923"/>
              <a:gd name="connsiteY4429" fmla="*/ 1236530 h 10287000"/>
              <a:gd name="connsiteX4430" fmla="*/ 6264009 w 7807923"/>
              <a:gd name="connsiteY4430" fmla="*/ 1214429 h 10287000"/>
              <a:gd name="connsiteX4431" fmla="*/ 5950128 w 7807923"/>
              <a:gd name="connsiteY4431" fmla="*/ 1214429 h 10287000"/>
              <a:gd name="connsiteX4432" fmla="*/ 5952355 w 7807923"/>
              <a:gd name="connsiteY4432" fmla="*/ 1245704 h 10287000"/>
              <a:gd name="connsiteX4433" fmla="*/ 5950128 w 7807923"/>
              <a:gd name="connsiteY4433" fmla="*/ 1243901 h 10287000"/>
              <a:gd name="connsiteX4434" fmla="*/ 5950128 w 7807923"/>
              <a:gd name="connsiteY4434" fmla="*/ 1214429 h 10287000"/>
              <a:gd name="connsiteX4435" fmla="*/ 5083251 w 7807923"/>
              <a:gd name="connsiteY4435" fmla="*/ 1207864 h 10287000"/>
              <a:gd name="connsiteX4436" fmla="*/ 5117655 w 7807923"/>
              <a:gd name="connsiteY4436" fmla="*/ 1211665 h 10287000"/>
              <a:gd name="connsiteX4437" fmla="*/ 5117655 w 7807923"/>
              <a:gd name="connsiteY4437" fmla="*/ 1242057 h 10287000"/>
              <a:gd name="connsiteX4438" fmla="*/ 5080125 w 7807923"/>
              <a:gd name="connsiteY4438" fmla="*/ 1272443 h 10287000"/>
              <a:gd name="connsiteX4439" fmla="*/ 5067615 w 7807923"/>
              <a:gd name="connsiteY4439" fmla="*/ 1302834 h 10287000"/>
              <a:gd name="connsiteX4440" fmla="*/ 5067615 w 7807923"/>
              <a:gd name="connsiteY4440" fmla="*/ 1272443 h 10287000"/>
              <a:gd name="connsiteX4441" fmla="*/ 5083251 w 7807923"/>
              <a:gd name="connsiteY4441" fmla="*/ 1207864 h 10287000"/>
              <a:gd name="connsiteX4442" fmla="*/ 6616929 w 7807923"/>
              <a:gd name="connsiteY4442" fmla="*/ 1198316 h 10287000"/>
              <a:gd name="connsiteX4443" fmla="*/ 6632253 w 7807923"/>
              <a:gd name="connsiteY4443" fmla="*/ 1199698 h 10287000"/>
              <a:gd name="connsiteX4444" fmla="*/ 6668871 w 7807923"/>
              <a:gd name="connsiteY4444" fmla="*/ 1210752 h 10287000"/>
              <a:gd name="connsiteX4445" fmla="*/ 6656135 w 7807923"/>
              <a:gd name="connsiteY4445" fmla="*/ 1269685 h 10287000"/>
              <a:gd name="connsiteX4446" fmla="*/ 6605185 w 7807923"/>
              <a:gd name="connsiteY4446" fmla="*/ 1210752 h 10287000"/>
              <a:gd name="connsiteX4447" fmla="*/ 6616929 w 7807923"/>
              <a:gd name="connsiteY4447" fmla="*/ 1198316 h 10287000"/>
              <a:gd name="connsiteX4448" fmla="*/ 171542 w 7807923"/>
              <a:gd name="connsiteY4448" fmla="*/ 1192895 h 10287000"/>
              <a:gd name="connsiteX4449" fmla="*/ 186511 w 7807923"/>
              <a:gd name="connsiteY4449" fmla="*/ 1242842 h 10287000"/>
              <a:gd name="connsiteX4450" fmla="*/ 174683 w 7807923"/>
              <a:gd name="connsiteY4450" fmla="*/ 1305994 h 10287000"/>
              <a:gd name="connsiteX4451" fmla="*/ 174683 w 7807923"/>
              <a:gd name="connsiteY4451" fmla="*/ 1369139 h 10287000"/>
              <a:gd name="connsiteX4452" fmla="*/ 162856 w 7807923"/>
              <a:gd name="connsiteY4452" fmla="*/ 1369139 h 10287000"/>
              <a:gd name="connsiteX4453" fmla="*/ 162856 w 7807923"/>
              <a:gd name="connsiteY4453" fmla="*/ 1337569 h 10287000"/>
              <a:gd name="connsiteX4454" fmla="*/ 139199 w 7807923"/>
              <a:gd name="connsiteY4454" fmla="*/ 1337569 h 10287000"/>
              <a:gd name="connsiteX4455" fmla="*/ 139199 w 7807923"/>
              <a:gd name="connsiteY4455" fmla="*/ 1242842 h 10287000"/>
              <a:gd name="connsiteX4456" fmla="*/ 162856 w 7807923"/>
              <a:gd name="connsiteY4456" fmla="*/ 1195486 h 10287000"/>
              <a:gd name="connsiteX4457" fmla="*/ 171542 w 7807923"/>
              <a:gd name="connsiteY4457" fmla="*/ 1192895 h 10287000"/>
              <a:gd name="connsiteX4458" fmla="*/ 5493707 w 7807923"/>
              <a:gd name="connsiteY4458" fmla="*/ 1192333 h 10287000"/>
              <a:gd name="connsiteX4459" fmla="*/ 5496743 w 7807923"/>
              <a:gd name="connsiteY4459" fmla="*/ 1240218 h 10287000"/>
              <a:gd name="connsiteX4460" fmla="*/ 5472479 w 7807923"/>
              <a:gd name="connsiteY4460" fmla="*/ 1240218 h 10287000"/>
              <a:gd name="connsiteX4461" fmla="*/ 5472479 w 7807923"/>
              <a:gd name="connsiteY4461" fmla="*/ 1210752 h 10287000"/>
              <a:gd name="connsiteX4462" fmla="*/ 5493707 w 7807923"/>
              <a:gd name="connsiteY4462" fmla="*/ 1192333 h 10287000"/>
              <a:gd name="connsiteX4463" fmla="*/ 5295069 w 7807923"/>
              <a:gd name="connsiteY4463" fmla="*/ 1181279 h 10287000"/>
              <a:gd name="connsiteX4464" fmla="*/ 5308715 w 7807923"/>
              <a:gd name="connsiteY4464" fmla="*/ 1236536 h 10287000"/>
              <a:gd name="connsiteX4465" fmla="*/ 5281421 w 7807923"/>
              <a:gd name="connsiteY4465" fmla="*/ 1236536 h 10287000"/>
              <a:gd name="connsiteX4466" fmla="*/ 5295069 w 7807923"/>
              <a:gd name="connsiteY4466" fmla="*/ 1181279 h 10287000"/>
              <a:gd name="connsiteX4467" fmla="*/ 6163931 w 7807923"/>
              <a:gd name="connsiteY4467" fmla="*/ 1148121 h 10287000"/>
              <a:gd name="connsiteX4468" fmla="*/ 6177581 w 7807923"/>
              <a:gd name="connsiteY4468" fmla="*/ 1148121 h 10287000"/>
              <a:gd name="connsiteX4469" fmla="*/ 6177581 w 7807923"/>
              <a:gd name="connsiteY4469" fmla="*/ 1181279 h 10287000"/>
              <a:gd name="connsiteX4470" fmla="*/ 6163931 w 7807923"/>
              <a:gd name="connsiteY4470" fmla="*/ 1181279 h 10287000"/>
              <a:gd name="connsiteX4471" fmla="*/ 6163931 w 7807923"/>
              <a:gd name="connsiteY4471" fmla="*/ 1148121 h 10287000"/>
              <a:gd name="connsiteX4472" fmla="*/ 5875827 w 7807923"/>
              <a:gd name="connsiteY4472" fmla="*/ 1148121 h 10287000"/>
              <a:gd name="connsiteX4473" fmla="*/ 5863697 w 7807923"/>
              <a:gd name="connsiteY4473" fmla="*/ 1207063 h 10287000"/>
              <a:gd name="connsiteX4474" fmla="*/ 5875827 w 7807923"/>
              <a:gd name="connsiteY4474" fmla="*/ 1148121 h 10287000"/>
              <a:gd name="connsiteX4475" fmla="*/ 5850047 w 7807923"/>
              <a:gd name="connsiteY4475" fmla="*/ 1148121 h 10287000"/>
              <a:gd name="connsiteX4476" fmla="*/ 5863697 w 7807923"/>
              <a:gd name="connsiteY4476" fmla="*/ 1148121 h 10287000"/>
              <a:gd name="connsiteX4477" fmla="*/ 5863697 w 7807923"/>
              <a:gd name="connsiteY4477" fmla="*/ 1181279 h 10287000"/>
              <a:gd name="connsiteX4478" fmla="*/ 5850047 w 7807923"/>
              <a:gd name="connsiteY4478" fmla="*/ 1181279 h 10287000"/>
              <a:gd name="connsiteX4479" fmla="*/ 5850047 w 7807923"/>
              <a:gd name="connsiteY4479" fmla="*/ 1148121 h 10287000"/>
              <a:gd name="connsiteX4480" fmla="*/ 5220215 w 7807923"/>
              <a:gd name="connsiteY4480" fmla="*/ 1143703 h 10287000"/>
              <a:gd name="connsiteX4481" fmla="*/ 5245855 w 7807923"/>
              <a:gd name="connsiteY4481" fmla="*/ 1143703 h 10287000"/>
              <a:gd name="connsiteX4482" fmla="*/ 5233035 w 7807923"/>
              <a:gd name="connsiteY4482" fmla="*/ 1205586 h 10287000"/>
              <a:gd name="connsiteX4483" fmla="*/ 5220215 w 7807923"/>
              <a:gd name="connsiteY4483" fmla="*/ 1143703 h 10287000"/>
              <a:gd name="connsiteX4484" fmla="*/ 6258463 w 7807923"/>
              <a:gd name="connsiteY4484" fmla="*/ 1134138 h 10287000"/>
              <a:gd name="connsiteX4485" fmla="*/ 6264007 w 7807923"/>
              <a:gd name="connsiteY4485" fmla="*/ 1135697 h 10287000"/>
              <a:gd name="connsiteX4486" fmla="*/ 6277656 w 7807923"/>
              <a:gd name="connsiteY4486" fmla="*/ 1148130 h 10287000"/>
              <a:gd name="connsiteX4487" fmla="*/ 6264007 w 7807923"/>
              <a:gd name="connsiteY4487" fmla="*/ 1181279 h 10287000"/>
              <a:gd name="connsiteX4488" fmla="*/ 6250362 w 7807923"/>
              <a:gd name="connsiteY4488" fmla="*/ 1148130 h 10287000"/>
              <a:gd name="connsiteX4489" fmla="*/ 6258463 w 7807923"/>
              <a:gd name="connsiteY4489" fmla="*/ 1134138 h 10287000"/>
              <a:gd name="connsiteX4490" fmla="*/ 5081263 w 7807923"/>
              <a:gd name="connsiteY4490" fmla="*/ 1127404 h 10287000"/>
              <a:gd name="connsiteX4491" fmla="*/ 5094909 w 7807923"/>
              <a:gd name="connsiteY4491" fmla="*/ 1148130 h 10287000"/>
              <a:gd name="connsiteX4492" fmla="*/ 5067615 w 7807923"/>
              <a:gd name="connsiteY4492" fmla="*/ 1181279 h 10287000"/>
              <a:gd name="connsiteX4493" fmla="*/ 5081263 w 7807923"/>
              <a:gd name="connsiteY4493" fmla="*/ 1127404 h 10287000"/>
              <a:gd name="connsiteX4494" fmla="*/ 4439849 w 7807923"/>
              <a:gd name="connsiteY4494" fmla="*/ 1118654 h 10287000"/>
              <a:gd name="connsiteX4495" fmla="*/ 4465627 w 7807923"/>
              <a:gd name="connsiteY4495" fmla="*/ 1118654 h 10287000"/>
              <a:gd name="connsiteX4496" fmla="*/ 4465627 w 7807923"/>
              <a:gd name="connsiteY4496" fmla="*/ 1148121 h 10287000"/>
              <a:gd name="connsiteX4497" fmla="*/ 4439849 w 7807923"/>
              <a:gd name="connsiteY4497" fmla="*/ 1118654 h 10287000"/>
              <a:gd name="connsiteX4498" fmla="*/ 7587777 w 7807923"/>
              <a:gd name="connsiteY4498" fmla="*/ 1114972 h 10287000"/>
              <a:gd name="connsiteX4499" fmla="*/ 7610521 w 7807923"/>
              <a:gd name="connsiteY4499" fmla="*/ 1181279 h 10287000"/>
              <a:gd name="connsiteX4500" fmla="*/ 7599149 w 7807923"/>
              <a:gd name="connsiteY4500" fmla="*/ 1181279 h 10287000"/>
              <a:gd name="connsiteX4501" fmla="*/ 7587777 w 7807923"/>
              <a:gd name="connsiteY4501" fmla="*/ 1114972 h 10287000"/>
              <a:gd name="connsiteX4502" fmla="*/ 5472479 w 7807923"/>
              <a:gd name="connsiteY4502" fmla="*/ 1114972 h 10287000"/>
              <a:gd name="connsiteX4503" fmla="*/ 5486128 w 7807923"/>
              <a:gd name="connsiteY4503" fmla="*/ 1114972 h 10287000"/>
              <a:gd name="connsiteX4504" fmla="*/ 5472479 w 7807923"/>
              <a:gd name="connsiteY4504" fmla="*/ 1114972 h 10287000"/>
              <a:gd name="connsiteX4505" fmla="*/ 5950125 w 7807923"/>
              <a:gd name="connsiteY4505" fmla="*/ 1081817 h 10287000"/>
              <a:gd name="connsiteX4506" fmla="*/ 5963773 w 7807923"/>
              <a:gd name="connsiteY4506" fmla="*/ 1114972 h 10287000"/>
              <a:gd name="connsiteX4507" fmla="*/ 5963773 w 7807923"/>
              <a:gd name="connsiteY4507" fmla="*/ 1148121 h 10287000"/>
              <a:gd name="connsiteX4508" fmla="*/ 5950125 w 7807923"/>
              <a:gd name="connsiteY4508" fmla="*/ 1081817 h 10287000"/>
              <a:gd name="connsiteX4509" fmla="*/ 5900088 w 7807923"/>
              <a:gd name="connsiteY4509" fmla="*/ 1081817 h 10287000"/>
              <a:gd name="connsiteX4510" fmla="*/ 5900088 w 7807923"/>
              <a:gd name="connsiteY4510" fmla="*/ 1148121 h 10287000"/>
              <a:gd name="connsiteX4511" fmla="*/ 5872794 w 7807923"/>
              <a:gd name="connsiteY4511" fmla="*/ 1114972 h 10287000"/>
              <a:gd name="connsiteX4512" fmla="*/ 5900088 w 7807923"/>
              <a:gd name="connsiteY4512" fmla="*/ 1081817 h 10287000"/>
              <a:gd name="connsiteX4513" fmla="*/ 5836402 w 7807923"/>
              <a:gd name="connsiteY4513" fmla="*/ 1081817 h 10287000"/>
              <a:gd name="connsiteX4514" fmla="*/ 5863697 w 7807923"/>
              <a:gd name="connsiteY4514" fmla="*/ 1148121 h 10287000"/>
              <a:gd name="connsiteX4515" fmla="*/ 5836402 w 7807923"/>
              <a:gd name="connsiteY4515" fmla="*/ 1081817 h 10287000"/>
              <a:gd name="connsiteX4516" fmla="*/ 5674153 w 7807923"/>
              <a:gd name="connsiteY4516" fmla="*/ 1081817 h 10287000"/>
              <a:gd name="connsiteX4517" fmla="*/ 5749972 w 7807923"/>
              <a:gd name="connsiteY4517" fmla="*/ 1239689 h 10287000"/>
              <a:gd name="connsiteX4518" fmla="*/ 5737334 w 7807923"/>
              <a:gd name="connsiteY4518" fmla="*/ 1271265 h 10287000"/>
              <a:gd name="connsiteX4519" fmla="*/ 5699427 w 7807923"/>
              <a:gd name="connsiteY4519" fmla="*/ 1271265 h 10287000"/>
              <a:gd name="connsiteX4520" fmla="*/ 5686789 w 7807923"/>
              <a:gd name="connsiteY4520" fmla="*/ 1239689 h 10287000"/>
              <a:gd name="connsiteX4521" fmla="*/ 5674153 w 7807923"/>
              <a:gd name="connsiteY4521" fmla="*/ 1302834 h 10287000"/>
              <a:gd name="connsiteX4522" fmla="*/ 5636244 w 7807923"/>
              <a:gd name="connsiteY4522" fmla="*/ 1208113 h 10287000"/>
              <a:gd name="connsiteX4523" fmla="*/ 5674153 w 7807923"/>
              <a:gd name="connsiteY4523" fmla="*/ 1081817 h 10287000"/>
              <a:gd name="connsiteX4524" fmla="*/ 4842439 w 7807923"/>
              <a:gd name="connsiteY4524" fmla="*/ 1081817 h 10287000"/>
              <a:gd name="connsiteX4525" fmla="*/ 4853812 w 7807923"/>
              <a:gd name="connsiteY4525" fmla="*/ 1114972 h 10287000"/>
              <a:gd name="connsiteX4526" fmla="*/ 4853812 w 7807923"/>
              <a:gd name="connsiteY4526" fmla="*/ 1181279 h 10287000"/>
              <a:gd name="connsiteX4527" fmla="*/ 4842439 w 7807923"/>
              <a:gd name="connsiteY4527" fmla="*/ 1081817 h 10287000"/>
              <a:gd name="connsiteX4528" fmla="*/ 4617262 w 7807923"/>
              <a:gd name="connsiteY4528" fmla="*/ 1081817 h 10287000"/>
              <a:gd name="connsiteX4529" fmla="*/ 4630911 w 7807923"/>
              <a:gd name="connsiteY4529" fmla="*/ 1114972 h 10287000"/>
              <a:gd name="connsiteX4530" fmla="*/ 4617262 w 7807923"/>
              <a:gd name="connsiteY4530" fmla="*/ 1148121 h 10287000"/>
              <a:gd name="connsiteX4531" fmla="*/ 4617262 w 7807923"/>
              <a:gd name="connsiteY4531" fmla="*/ 1081817 h 10287000"/>
              <a:gd name="connsiteX4532" fmla="*/ 5386047 w 7807923"/>
              <a:gd name="connsiteY4532" fmla="*/ 1059715 h 10287000"/>
              <a:gd name="connsiteX4533" fmla="*/ 5397419 w 7807923"/>
              <a:gd name="connsiteY4533" fmla="*/ 1059715 h 10287000"/>
              <a:gd name="connsiteX4534" fmla="*/ 5408793 w 7807923"/>
              <a:gd name="connsiteY4534" fmla="*/ 1114972 h 10287000"/>
              <a:gd name="connsiteX4535" fmla="*/ 5386047 w 7807923"/>
              <a:gd name="connsiteY4535" fmla="*/ 1059715 h 10287000"/>
              <a:gd name="connsiteX4536" fmla="*/ 5108557 w 7807923"/>
              <a:gd name="connsiteY4536" fmla="*/ 1059715 h 10287000"/>
              <a:gd name="connsiteX4537" fmla="*/ 5108557 w 7807923"/>
              <a:gd name="connsiteY4537" fmla="*/ 1081817 h 10287000"/>
              <a:gd name="connsiteX4538" fmla="*/ 5094909 w 7807923"/>
              <a:gd name="connsiteY4538" fmla="*/ 1081817 h 10287000"/>
              <a:gd name="connsiteX4539" fmla="*/ 5108557 w 7807923"/>
              <a:gd name="connsiteY4539" fmla="*/ 1059715 h 10287000"/>
              <a:gd name="connsiteX4540" fmla="*/ 4504295 w 7807923"/>
              <a:gd name="connsiteY4540" fmla="*/ 1059715 h 10287000"/>
              <a:gd name="connsiteX4541" fmla="*/ 4504295 w 7807923"/>
              <a:gd name="connsiteY4541" fmla="*/ 1148121 h 10287000"/>
              <a:gd name="connsiteX4542" fmla="*/ 4465627 w 7807923"/>
              <a:gd name="connsiteY4542" fmla="*/ 1118654 h 10287000"/>
              <a:gd name="connsiteX4543" fmla="*/ 4465627 w 7807923"/>
              <a:gd name="connsiteY4543" fmla="*/ 1089188 h 10287000"/>
              <a:gd name="connsiteX4544" fmla="*/ 4504295 w 7807923"/>
              <a:gd name="connsiteY4544" fmla="*/ 1059715 h 10287000"/>
              <a:gd name="connsiteX4545" fmla="*/ 6301451 w 7807923"/>
              <a:gd name="connsiteY4545" fmla="*/ 1053903 h 10287000"/>
              <a:gd name="connsiteX4546" fmla="*/ 6301451 w 7807923"/>
              <a:gd name="connsiteY4546" fmla="*/ 1146382 h 10287000"/>
              <a:gd name="connsiteX4547" fmla="*/ 6238464 w 7807923"/>
              <a:gd name="connsiteY4547" fmla="*/ 1084725 h 10287000"/>
              <a:gd name="connsiteX4548" fmla="*/ 6251061 w 7807923"/>
              <a:gd name="connsiteY4548" fmla="*/ 1084725 h 10287000"/>
              <a:gd name="connsiteX4549" fmla="*/ 6301451 w 7807923"/>
              <a:gd name="connsiteY4549" fmla="*/ 1053903 h 10287000"/>
              <a:gd name="connsiteX4550" fmla="*/ 5760585 w 7807923"/>
              <a:gd name="connsiteY4550" fmla="*/ 1026566 h 10287000"/>
              <a:gd name="connsiteX4551" fmla="*/ 5772715 w 7807923"/>
              <a:gd name="connsiteY4551" fmla="*/ 1117735 h 10287000"/>
              <a:gd name="connsiteX4552" fmla="*/ 5748453 w 7807923"/>
              <a:gd name="connsiteY4552" fmla="*/ 1148130 h 10287000"/>
              <a:gd name="connsiteX4553" fmla="*/ 5760585 w 7807923"/>
              <a:gd name="connsiteY4553" fmla="*/ 1026566 h 10287000"/>
              <a:gd name="connsiteX4554" fmla="*/ 5722675 w 7807923"/>
              <a:gd name="connsiteY4554" fmla="*/ 1026566 h 10287000"/>
              <a:gd name="connsiteX4555" fmla="*/ 5736323 w 7807923"/>
              <a:gd name="connsiteY4555" fmla="*/ 1054194 h 10287000"/>
              <a:gd name="connsiteX4556" fmla="*/ 5709029 w 7807923"/>
              <a:gd name="connsiteY4556" fmla="*/ 1081823 h 10287000"/>
              <a:gd name="connsiteX4557" fmla="*/ 5722675 w 7807923"/>
              <a:gd name="connsiteY4557" fmla="*/ 1026566 h 10287000"/>
              <a:gd name="connsiteX4558" fmla="*/ 4339771 w 7807923"/>
              <a:gd name="connsiteY4558" fmla="*/ 1026566 h 10287000"/>
              <a:gd name="connsiteX4559" fmla="*/ 4315508 w 7807923"/>
              <a:gd name="connsiteY4559" fmla="*/ 1081823 h 10287000"/>
              <a:gd name="connsiteX4560" fmla="*/ 4339771 w 7807923"/>
              <a:gd name="connsiteY4560" fmla="*/ 1026566 h 10287000"/>
              <a:gd name="connsiteX4561" fmla="*/ 200156 w 7807923"/>
              <a:gd name="connsiteY4561" fmla="*/ 1026566 h 10287000"/>
              <a:gd name="connsiteX4562" fmla="*/ 213805 w 7807923"/>
              <a:gd name="connsiteY4562" fmla="*/ 1026566 h 10287000"/>
              <a:gd name="connsiteX4563" fmla="*/ 213805 w 7807923"/>
              <a:gd name="connsiteY4563" fmla="*/ 1059715 h 10287000"/>
              <a:gd name="connsiteX4564" fmla="*/ 213805 w 7807923"/>
              <a:gd name="connsiteY4564" fmla="*/ 1059721 h 10287000"/>
              <a:gd name="connsiteX4565" fmla="*/ 200156 w 7807923"/>
              <a:gd name="connsiteY4565" fmla="*/ 1026566 h 10287000"/>
              <a:gd name="connsiteX4566" fmla="*/ 7170781 w 7807923"/>
              <a:gd name="connsiteY4566" fmla="*/ 1026560 h 10287000"/>
              <a:gd name="connsiteX4567" fmla="*/ 7246045 w 7807923"/>
              <a:gd name="connsiteY4567" fmla="*/ 1119038 h 10287000"/>
              <a:gd name="connsiteX4568" fmla="*/ 7183325 w 7807923"/>
              <a:gd name="connsiteY4568" fmla="*/ 1149869 h 10287000"/>
              <a:gd name="connsiteX4569" fmla="*/ 7183325 w 7807923"/>
              <a:gd name="connsiteY4569" fmla="*/ 1211517 h 10287000"/>
              <a:gd name="connsiteX4570" fmla="*/ 7220959 w 7807923"/>
              <a:gd name="connsiteY4570" fmla="*/ 1211517 h 10287000"/>
              <a:gd name="connsiteX4571" fmla="*/ 7195873 w 7807923"/>
              <a:gd name="connsiteY4571" fmla="*/ 1303998 h 10287000"/>
              <a:gd name="connsiteX4572" fmla="*/ 7208413 w 7807923"/>
              <a:gd name="connsiteY4572" fmla="*/ 1365651 h 10287000"/>
              <a:gd name="connsiteX4573" fmla="*/ 7233505 w 7807923"/>
              <a:gd name="connsiteY4573" fmla="*/ 1396476 h 10287000"/>
              <a:gd name="connsiteX4574" fmla="*/ 7246045 w 7807923"/>
              <a:gd name="connsiteY4574" fmla="*/ 1334820 h 10287000"/>
              <a:gd name="connsiteX4575" fmla="*/ 7333857 w 7807923"/>
              <a:gd name="connsiteY4575" fmla="*/ 1396476 h 10287000"/>
              <a:gd name="connsiteX4576" fmla="*/ 7358947 w 7807923"/>
              <a:gd name="connsiteY4576" fmla="*/ 1427301 h 10287000"/>
              <a:gd name="connsiteX4577" fmla="*/ 7371491 w 7807923"/>
              <a:gd name="connsiteY4577" fmla="*/ 1365651 h 10287000"/>
              <a:gd name="connsiteX4578" fmla="*/ 7434211 w 7807923"/>
              <a:gd name="connsiteY4578" fmla="*/ 1365651 h 10287000"/>
              <a:gd name="connsiteX4579" fmla="*/ 7421669 w 7807923"/>
              <a:gd name="connsiteY4579" fmla="*/ 1427301 h 10287000"/>
              <a:gd name="connsiteX4580" fmla="*/ 7446755 w 7807923"/>
              <a:gd name="connsiteY4580" fmla="*/ 1519780 h 10287000"/>
              <a:gd name="connsiteX4581" fmla="*/ 7409123 w 7807923"/>
              <a:gd name="connsiteY4581" fmla="*/ 1519780 h 10287000"/>
              <a:gd name="connsiteX4582" fmla="*/ 7409123 w 7807923"/>
              <a:gd name="connsiteY4582" fmla="*/ 1488954 h 10287000"/>
              <a:gd name="connsiteX4583" fmla="*/ 7296225 w 7807923"/>
              <a:gd name="connsiteY4583" fmla="*/ 1612258 h 10287000"/>
              <a:gd name="connsiteX4584" fmla="*/ 7296225 w 7807923"/>
              <a:gd name="connsiteY4584" fmla="*/ 1550611 h 10287000"/>
              <a:gd name="connsiteX4585" fmla="*/ 7283679 w 7807923"/>
              <a:gd name="connsiteY4585" fmla="*/ 1519780 h 10287000"/>
              <a:gd name="connsiteX4586" fmla="*/ 7258593 w 7807923"/>
              <a:gd name="connsiteY4586" fmla="*/ 1550611 h 10287000"/>
              <a:gd name="connsiteX4587" fmla="*/ 7246045 w 7807923"/>
              <a:gd name="connsiteY4587" fmla="*/ 1519780 h 10287000"/>
              <a:gd name="connsiteX4588" fmla="*/ 7195873 w 7807923"/>
              <a:gd name="connsiteY4588" fmla="*/ 1550611 h 10287000"/>
              <a:gd name="connsiteX4589" fmla="*/ 7183325 w 7807923"/>
              <a:gd name="connsiteY4589" fmla="*/ 1488954 h 10287000"/>
              <a:gd name="connsiteX4590" fmla="*/ 7057883 w 7807923"/>
              <a:gd name="connsiteY4590" fmla="*/ 1550611 h 10287000"/>
              <a:gd name="connsiteX4591" fmla="*/ 7057883 w 7807923"/>
              <a:gd name="connsiteY4591" fmla="*/ 1488954 h 10287000"/>
              <a:gd name="connsiteX4592" fmla="*/ 7032793 w 7807923"/>
              <a:gd name="connsiteY4592" fmla="*/ 1488954 h 10287000"/>
              <a:gd name="connsiteX4593" fmla="*/ 7057883 w 7807923"/>
              <a:gd name="connsiteY4593" fmla="*/ 1427301 h 10287000"/>
              <a:gd name="connsiteX4594" fmla="*/ 7070427 w 7807923"/>
              <a:gd name="connsiteY4594" fmla="*/ 1427301 h 10287000"/>
              <a:gd name="connsiteX4595" fmla="*/ 7095515 w 7807923"/>
              <a:gd name="connsiteY4595" fmla="*/ 1427301 h 10287000"/>
              <a:gd name="connsiteX4596" fmla="*/ 7070427 w 7807923"/>
              <a:gd name="connsiteY4596" fmla="*/ 1211517 h 10287000"/>
              <a:gd name="connsiteX4597" fmla="*/ 7145693 w 7807923"/>
              <a:gd name="connsiteY4597" fmla="*/ 1180694 h 10287000"/>
              <a:gd name="connsiteX4598" fmla="*/ 7108059 w 7807923"/>
              <a:gd name="connsiteY4598" fmla="*/ 1149869 h 10287000"/>
              <a:gd name="connsiteX4599" fmla="*/ 7108059 w 7807923"/>
              <a:gd name="connsiteY4599" fmla="*/ 1088213 h 10287000"/>
              <a:gd name="connsiteX4600" fmla="*/ 7158237 w 7807923"/>
              <a:gd name="connsiteY4600" fmla="*/ 1088213 h 10287000"/>
              <a:gd name="connsiteX4601" fmla="*/ 7170781 w 7807923"/>
              <a:gd name="connsiteY4601" fmla="*/ 1026560 h 10287000"/>
              <a:gd name="connsiteX4602" fmla="*/ 6565157 w 7807923"/>
              <a:gd name="connsiteY4602" fmla="*/ 1025585 h 10287000"/>
              <a:gd name="connsiteX4603" fmla="*/ 6602979 w 7807923"/>
              <a:gd name="connsiteY4603" fmla="*/ 1056463 h 10287000"/>
              <a:gd name="connsiteX4604" fmla="*/ 6615585 w 7807923"/>
              <a:gd name="connsiteY4604" fmla="*/ 1056463 h 10287000"/>
              <a:gd name="connsiteX4605" fmla="*/ 6666015 w 7807923"/>
              <a:gd name="connsiteY4605" fmla="*/ 1025585 h 10287000"/>
              <a:gd name="connsiteX4606" fmla="*/ 6691229 w 7807923"/>
              <a:gd name="connsiteY4606" fmla="*/ 1087343 h 10287000"/>
              <a:gd name="connsiteX4607" fmla="*/ 6615585 w 7807923"/>
              <a:gd name="connsiteY4607" fmla="*/ 1087343 h 10287000"/>
              <a:gd name="connsiteX4608" fmla="*/ 6602979 w 7807923"/>
              <a:gd name="connsiteY4608" fmla="*/ 1087343 h 10287000"/>
              <a:gd name="connsiteX4609" fmla="*/ 6602979 w 7807923"/>
              <a:gd name="connsiteY4609" fmla="*/ 1179976 h 10287000"/>
              <a:gd name="connsiteX4610" fmla="*/ 6577761 w 7807923"/>
              <a:gd name="connsiteY4610" fmla="*/ 1179976 h 10287000"/>
              <a:gd name="connsiteX4611" fmla="*/ 6539941 w 7807923"/>
              <a:gd name="connsiteY4611" fmla="*/ 1210851 h 10287000"/>
              <a:gd name="connsiteX4612" fmla="*/ 6577761 w 7807923"/>
              <a:gd name="connsiteY4612" fmla="*/ 1241728 h 10287000"/>
              <a:gd name="connsiteX4613" fmla="*/ 6590371 w 7807923"/>
              <a:gd name="connsiteY4613" fmla="*/ 1210851 h 10287000"/>
              <a:gd name="connsiteX4614" fmla="*/ 6615585 w 7807923"/>
              <a:gd name="connsiteY4614" fmla="*/ 1241728 h 10287000"/>
              <a:gd name="connsiteX4615" fmla="*/ 6615585 w 7807923"/>
              <a:gd name="connsiteY4615" fmla="*/ 1272609 h 10287000"/>
              <a:gd name="connsiteX4616" fmla="*/ 6615585 w 7807923"/>
              <a:gd name="connsiteY4616" fmla="*/ 1303480 h 10287000"/>
              <a:gd name="connsiteX4617" fmla="*/ 6602979 w 7807923"/>
              <a:gd name="connsiteY4617" fmla="*/ 1303480 h 10287000"/>
              <a:gd name="connsiteX4618" fmla="*/ 6590371 w 7807923"/>
              <a:gd name="connsiteY4618" fmla="*/ 1272609 h 10287000"/>
              <a:gd name="connsiteX4619" fmla="*/ 6577761 w 7807923"/>
              <a:gd name="connsiteY4619" fmla="*/ 1272609 h 10287000"/>
              <a:gd name="connsiteX4620" fmla="*/ 6565157 w 7807923"/>
              <a:gd name="connsiteY4620" fmla="*/ 1334360 h 10287000"/>
              <a:gd name="connsiteX4621" fmla="*/ 6539941 w 7807923"/>
              <a:gd name="connsiteY4621" fmla="*/ 1303480 h 10287000"/>
              <a:gd name="connsiteX4622" fmla="*/ 6552549 w 7807923"/>
              <a:gd name="connsiteY4622" fmla="*/ 1365241 h 10287000"/>
              <a:gd name="connsiteX4623" fmla="*/ 6577761 w 7807923"/>
              <a:gd name="connsiteY4623" fmla="*/ 1334360 h 10287000"/>
              <a:gd name="connsiteX4624" fmla="*/ 6577761 w 7807923"/>
              <a:gd name="connsiteY4624" fmla="*/ 1426993 h 10287000"/>
              <a:gd name="connsiteX4625" fmla="*/ 6539941 w 7807923"/>
              <a:gd name="connsiteY4625" fmla="*/ 1488754 h 10287000"/>
              <a:gd name="connsiteX4626" fmla="*/ 6514727 w 7807923"/>
              <a:gd name="connsiteY4626" fmla="*/ 1457874 h 10287000"/>
              <a:gd name="connsiteX4627" fmla="*/ 6527335 w 7807923"/>
              <a:gd name="connsiteY4627" fmla="*/ 1396121 h 10287000"/>
              <a:gd name="connsiteX4628" fmla="*/ 6489513 w 7807923"/>
              <a:gd name="connsiteY4628" fmla="*/ 1396121 h 10287000"/>
              <a:gd name="connsiteX4629" fmla="*/ 6489513 w 7807923"/>
              <a:gd name="connsiteY4629" fmla="*/ 1426993 h 10287000"/>
              <a:gd name="connsiteX4630" fmla="*/ 6502121 w 7807923"/>
              <a:gd name="connsiteY4630" fmla="*/ 1457874 h 10287000"/>
              <a:gd name="connsiteX4631" fmla="*/ 6502121 w 7807923"/>
              <a:gd name="connsiteY4631" fmla="*/ 1519626 h 10287000"/>
              <a:gd name="connsiteX4632" fmla="*/ 6539941 w 7807923"/>
              <a:gd name="connsiteY4632" fmla="*/ 1581386 h 10287000"/>
              <a:gd name="connsiteX4633" fmla="*/ 6489513 w 7807923"/>
              <a:gd name="connsiteY4633" fmla="*/ 1612258 h 10287000"/>
              <a:gd name="connsiteX4634" fmla="*/ 6489513 w 7807923"/>
              <a:gd name="connsiteY4634" fmla="*/ 1550506 h 10287000"/>
              <a:gd name="connsiteX4635" fmla="*/ 6451691 w 7807923"/>
              <a:gd name="connsiteY4635" fmla="*/ 1550506 h 10287000"/>
              <a:gd name="connsiteX4636" fmla="*/ 6451691 w 7807923"/>
              <a:gd name="connsiteY4636" fmla="*/ 1488754 h 10287000"/>
              <a:gd name="connsiteX4637" fmla="*/ 6489513 w 7807923"/>
              <a:gd name="connsiteY4637" fmla="*/ 1457874 h 10287000"/>
              <a:gd name="connsiteX4638" fmla="*/ 6476905 w 7807923"/>
              <a:gd name="connsiteY4638" fmla="*/ 1457874 h 10287000"/>
              <a:gd name="connsiteX4639" fmla="*/ 6451691 w 7807923"/>
              <a:gd name="connsiteY4639" fmla="*/ 1426993 h 10287000"/>
              <a:gd name="connsiteX4640" fmla="*/ 6476905 w 7807923"/>
              <a:gd name="connsiteY4640" fmla="*/ 1426993 h 10287000"/>
              <a:gd name="connsiteX4641" fmla="*/ 6476905 w 7807923"/>
              <a:gd name="connsiteY4641" fmla="*/ 1396121 h 10287000"/>
              <a:gd name="connsiteX4642" fmla="*/ 6464299 w 7807923"/>
              <a:gd name="connsiteY4642" fmla="*/ 1334360 h 10287000"/>
              <a:gd name="connsiteX4643" fmla="*/ 6439081 w 7807923"/>
              <a:gd name="connsiteY4643" fmla="*/ 1334360 h 10287000"/>
              <a:gd name="connsiteX4644" fmla="*/ 6413869 w 7807923"/>
              <a:gd name="connsiteY4644" fmla="*/ 1396121 h 10287000"/>
              <a:gd name="connsiteX4645" fmla="*/ 6388655 w 7807923"/>
              <a:gd name="connsiteY4645" fmla="*/ 1426993 h 10287000"/>
              <a:gd name="connsiteX4646" fmla="*/ 6376045 w 7807923"/>
              <a:gd name="connsiteY4646" fmla="*/ 1334360 h 10287000"/>
              <a:gd name="connsiteX4647" fmla="*/ 6363439 w 7807923"/>
              <a:gd name="connsiteY4647" fmla="*/ 1365241 h 10287000"/>
              <a:gd name="connsiteX4648" fmla="*/ 6363439 w 7807923"/>
              <a:gd name="connsiteY4648" fmla="*/ 1426993 h 10287000"/>
              <a:gd name="connsiteX4649" fmla="*/ 6338225 w 7807923"/>
              <a:gd name="connsiteY4649" fmla="*/ 1457874 h 10287000"/>
              <a:gd name="connsiteX4650" fmla="*/ 6325615 w 7807923"/>
              <a:gd name="connsiteY4650" fmla="*/ 1426993 h 10287000"/>
              <a:gd name="connsiteX4651" fmla="*/ 6325615 w 7807923"/>
              <a:gd name="connsiteY4651" fmla="*/ 1365241 h 10287000"/>
              <a:gd name="connsiteX4652" fmla="*/ 6300403 w 7807923"/>
              <a:gd name="connsiteY4652" fmla="*/ 1334360 h 10287000"/>
              <a:gd name="connsiteX4653" fmla="*/ 6325615 w 7807923"/>
              <a:gd name="connsiteY4653" fmla="*/ 1272609 h 10287000"/>
              <a:gd name="connsiteX4654" fmla="*/ 6313011 w 7807923"/>
              <a:gd name="connsiteY4654" fmla="*/ 1210851 h 10287000"/>
              <a:gd name="connsiteX4655" fmla="*/ 6338225 w 7807923"/>
              <a:gd name="connsiteY4655" fmla="*/ 1210851 h 10287000"/>
              <a:gd name="connsiteX4656" fmla="*/ 6363439 w 7807923"/>
              <a:gd name="connsiteY4656" fmla="*/ 1272609 h 10287000"/>
              <a:gd name="connsiteX4657" fmla="*/ 6401261 w 7807923"/>
              <a:gd name="connsiteY4657" fmla="*/ 1241728 h 10287000"/>
              <a:gd name="connsiteX4658" fmla="*/ 6451691 w 7807923"/>
              <a:gd name="connsiteY4658" fmla="*/ 1303480 h 10287000"/>
              <a:gd name="connsiteX4659" fmla="*/ 6451691 w 7807923"/>
              <a:gd name="connsiteY4659" fmla="*/ 1272609 h 10287000"/>
              <a:gd name="connsiteX4660" fmla="*/ 6464299 w 7807923"/>
              <a:gd name="connsiteY4660" fmla="*/ 1241728 h 10287000"/>
              <a:gd name="connsiteX4661" fmla="*/ 6464299 w 7807923"/>
              <a:gd name="connsiteY4661" fmla="*/ 1272609 h 10287000"/>
              <a:gd name="connsiteX4662" fmla="*/ 6489513 w 7807923"/>
              <a:gd name="connsiteY4662" fmla="*/ 1241728 h 10287000"/>
              <a:gd name="connsiteX4663" fmla="*/ 6527335 w 7807923"/>
              <a:gd name="connsiteY4663" fmla="*/ 1118218 h 10287000"/>
              <a:gd name="connsiteX4664" fmla="*/ 6565157 w 7807923"/>
              <a:gd name="connsiteY4664" fmla="*/ 1025585 h 10287000"/>
              <a:gd name="connsiteX4665" fmla="*/ 5168937 w 7807923"/>
              <a:gd name="connsiteY4665" fmla="*/ 1019931 h 10287000"/>
              <a:gd name="connsiteX4666" fmla="*/ 5168937 w 7807923"/>
              <a:gd name="connsiteY4666" fmla="*/ 1081817 h 10287000"/>
              <a:gd name="connsiteX4667" fmla="*/ 5181757 w 7807923"/>
              <a:gd name="connsiteY4667" fmla="*/ 1081817 h 10287000"/>
              <a:gd name="connsiteX4668" fmla="*/ 5181757 w 7807923"/>
              <a:gd name="connsiteY4668" fmla="*/ 1112758 h 10287000"/>
              <a:gd name="connsiteX4669" fmla="*/ 5168937 w 7807923"/>
              <a:gd name="connsiteY4669" fmla="*/ 1112758 h 10287000"/>
              <a:gd name="connsiteX4670" fmla="*/ 5168937 w 7807923"/>
              <a:gd name="connsiteY4670" fmla="*/ 1143703 h 10287000"/>
              <a:gd name="connsiteX4671" fmla="*/ 5207395 w 7807923"/>
              <a:gd name="connsiteY4671" fmla="*/ 1143703 h 10287000"/>
              <a:gd name="connsiteX4672" fmla="*/ 5194575 w 7807923"/>
              <a:gd name="connsiteY4672" fmla="*/ 1174644 h 10287000"/>
              <a:gd name="connsiteX4673" fmla="*/ 5194575 w 7807923"/>
              <a:gd name="connsiteY4673" fmla="*/ 1205586 h 10287000"/>
              <a:gd name="connsiteX4674" fmla="*/ 5168937 w 7807923"/>
              <a:gd name="connsiteY4674" fmla="*/ 1236530 h 10287000"/>
              <a:gd name="connsiteX4675" fmla="*/ 5162527 w 7807923"/>
              <a:gd name="connsiteY4675" fmla="*/ 1190119 h 10287000"/>
              <a:gd name="connsiteX4676" fmla="*/ 5156930 w 7807923"/>
              <a:gd name="connsiteY4676" fmla="*/ 1149599 h 10287000"/>
              <a:gd name="connsiteX4677" fmla="*/ 5121068 w 7807923"/>
              <a:gd name="connsiteY4677" fmla="*/ 1181279 h 10287000"/>
              <a:gd name="connsiteX4678" fmla="*/ 5121068 w 7807923"/>
              <a:gd name="connsiteY4678" fmla="*/ 1081817 h 10287000"/>
              <a:gd name="connsiteX4679" fmla="*/ 5133579 w 7807923"/>
              <a:gd name="connsiteY4679" fmla="*/ 1148130 h 10287000"/>
              <a:gd name="connsiteX4680" fmla="*/ 5156727 w 7807923"/>
              <a:gd name="connsiteY4680" fmla="*/ 1148130 h 10287000"/>
              <a:gd name="connsiteX4681" fmla="*/ 5156117 w 7807923"/>
              <a:gd name="connsiteY4681" fmla="*/ 1143703 h 10287000"/>
              <a:gd name="connsiteX4682" fmla="*/ 5156117 w 7807923"/>
              <a:gd name="connsiteY4682" fmla="*/ 1112758 h 10287000"/>
              <a:gd name="connsiteX4683" fmla="*/ 5130476 w 7807923"/>
              <a:gd name="connsiteY4683" fmla="*/ 1081817 h 10287000"/>
              <a:gd name="connsiteX4684" fmla="*/ 5168937 w 7807923"/>
              <a:gd name="connsiteY4684" fmla="*/ 1019931 h 10287000"/>
              <a:gd name="connsiteX4685" fmla="*/ 5699931 w 7807923"/>
              <a:gd name="connsiteY4685" fmla="*/ 993411 h 10287000"/>
              <a:gd name="connsiteX4686" fmla="*/ 5709029 w 7807923"/>
              <a:gd name="connsiteY4686" fmla="*/ 1026566 h 10287000"/>
              <a:gd name="connsiteX4687" fmla="*/ 5699931 w 7807923"/>
              <a:gd name="connsiteY4687" fmla="*/ 1026566 h 10287000"/>
              <a:gd name="connsiteX4688" fmla="*/ 5699931 w 7807923"/>
              <a:gd name="connsiteY4688" fmla="*/ 993411 h 10287000"/>
              <a:gd name="connsiteX4689" fmla="*/ 4152125 w 7807923"/>
              <a:gd name="connsiteY4689" fmla="*/ 993411 h 10287000"/>
              <a:gd name="connsiteX4690" fmla="*/ 4189654 w 7807923"/>
              <a:gd name="connsiteY4690" fmla="*/ 1024352 h 10287000"/>
              <a:gd name="connsiteX4691" fmla="*/ 4189654 w 7807923"/>
              <a:gd name="connsiteY4691" fmla="*/ 1055294 h 10287000"/>
              <a:gd name="connsiteX4692" fmla="*/ 4152125 w 7807923"/>
              <a:gd name="connsiteY4692" fmla="*/ 1148121 h 10287000"/>
              <a:gd name="connsiteX4693" fmla="*/ 4139613 w 7807923"/>
              <a:gd name="connsiteY4693" fmla="*/ 1024352 h 10287000"/>
              <a:gd name="connsiteX4694" fmla="*/ 4152125 w 7807923"/>
              <a:gd name="connsiteY4694" fmla="*/ 993411 h 10287000"/>
              <a:gd name="connsiteX4695" fmla="*/ 5006605 w 7807923"/>
              <a:gd name="connsiteY4695" fmla="*/ 991147 h 10287000"/>
              <a:gd name="connsiteX4696" fmla="*/ 5019183 w 7807923"/>
              <a:gd name="connsiteY4696" fmla="*/ 991147 h 10287000"/>
              <a:gd name="connsiteX4697" fmla="*/ 5019183 w 7807923"/>
              <a:gd name="connsiteY4697" fmla="*/ 1084205 h 10287000"/>
              <a:gd name="connsiteX4698" fmla="*/ 5019183 w 7807923"/>
              <a:gd name="connsiteY4698" fmla="*/ 1115225 h 10287000"/>
              <a:gd name="connsiteX4699" fmla="*/ 5056912 w 7807923"/>
              <a:gd name="connsiteY4699" fmla="*/ 1115225 h 10287000"/>
              <a:gd name="connsiteX4700" fmla="*/ 5031758 w 7807923"/>
              <a:gd name="connsiteY4700" fmla="*/ 1177253 h 10287000"/>
              <a:gd name="connsiteX4701" fmla="*/ 5044335 w 7807923"/>
              <a:gd name="connsiteY4701" fmla="*/ 1239293 h 10287000"/>
              <a:gd name="connsiteX4702" fmla="*/ 5031758 w 7807923"/>
              <a:gd name="connsiteY4702" fmla="*/ 1270310 h 10287000"/>
              <a:gd name="connsiteX4703" fmla="*/ 4943720 w 7807923"/>
              <a:gd name="connsiteY4703" fmla="*/ 1301330 h 10287000"/>
              <a:gd name="connsiteX4704" fmla="*/ 4943720 w 7807923"/>
              <a:gd name="connsiteY4704" fmla="*/ 1208273 h 10287000"/>
              <a:gd name="connsiteX4705" fmla="*/ 4956297 w 7807923"/>
              <a:gd name="connsiteY4705" fmla="*/ 1146236 h 10287000"/>
              <a:gd name="connsiteX4706" fmla="*/ 4981451 w 7807923"/>
              <a:gd name="connsiteY4706" fmla="*/ 1115225 h 10287000"/>
              <a:gd name="connsiteX4707" fmla="*/ 4994029 w 7807923"/>
              <a:gd name="connsiteY4707" fmla="*/ 1115225 h 10287000"/>
              <a:gd name="connsiteX4708" fmla="*/ 5006605 w 7807923"/>
              <a:gd name="connsiteY4708" fmla="*/ 1084205 h 10287000"/>
              <a:gd name="connsiteX4709" fmla="*/ 4981451 w 7807923"/>
              <a:gd name="connsiteY4709" fmla="*/ 1053185 h 10287000"/>
              <a:gd name="connsiteX4710" fmla="*/ 5006605 w 7807923"/>
              <a:gd name="connsiteY4710" fmla="*/ 991147 h 10287000"/>
              <a:gd name="connsiteX4711" fmla="*/ 4251521 w 7807923"/>
              <a:gd name="connsiteY4711" fmla="*/ 967859 h 10287000"/>
              <a:gd name="connsiteX4712" fmla="*/ 4276995 w 7807923"/>
              <a:gd name="connsiteY4712" fmla="*/ 990653 h 10287000"/>
              <a:gd name="connsiteX4713" fmla="*/ 4226047 w 7807923"/>
              <a:gd name="connsiteY4713" fmla="*/ 1081823 h 10287000"/>
              <a:gd name="connsiteX4714" fmla="*/ 4226047 w 7807923"/>
              <a:gd name="connsiteY4714" fmla="*/ 990653 h 10287000"/>
              <a:gd name="connsiteX4715" fmla="*/ 4251521 w 7807923"/>
              <a:gd name="connsiteY4715" fmla="*/ 967859 h 10287000"/>
              <a:gd name="connsiteX4716" fmla="*/ 6919937 w 7807923"/>
              <a:gd name="connsiteY4716" fmla="*/ 961640 h 10287000"/>
              <a:gd name="connsiteX4717" fmla="*/ 6945077 w 7807923"/>
              <a:gd name="connsiteY4717" fmla="*/ 992622 h 10287000"/>
              <a:gd name="connsiteX4718" fmla="*/ 6945077 w 7807923"/>
              <a:gd name="connsiteY4718" fmla="*/ 1023602 h 10287000"/>
              <a:gd name="connsiteX4719" fmla="*/ 6919937 w 7807923"/>
              <a:gd name="connsiteY4719" fmla="*/ 961640 h 10287000"/>
              <a:gd name="connsiteX4720" fmla="*/ 5622595 w 7807923"/>
              <a:gd name="connsiteY4720" fmla="*/ 960261 h 10287000"/>
              <a:gd name="connsiteX4721" fmla="*/ 5622595 w 7807923"/>
              <a:gd name="connsiteY4721" fmla="*/ 993417 h 10287000"/>
              <a:gd name="connsiteX4722" fmla="*/ 5622595 w 7807923"/>
              <a:gd name="connsiteY4722" fmla="*/ 960261 h 10287000"/>
              <a:gd name="connsiteX4723" fmla="*/ 5069890 w 7807923"/>
              <a:gd name="connsiteY4723" fmla="*/ 960261 h 10287000"/>
              <a:gd name="connsiteX4724" fmla="*/ 5081263 w 7807923"/>
              <a:gd name="connsiteY4724" fmla="*/ 993417 h 10287000"/>
              <a:gd name="connsiteX4725" fmla="*/ 5069890 w 7807923"/>
              <a:gd name="connsiteY4725" fmla="*/ 1026566 h 10287000"/>
              <a:gd name="connsiteX4726" fmla="*/ 5069890 w 7807923"/>
              <a:gd name="connsiteY4726" fmla="*/ 960261 h 10287000"/>
              <a:gd name="connsiteX4727" fmla="*/ 3836347 w 7807923"/>
              <a:gd name="connsiteY4727" fmla="*/ 960261 h 10287000"/>
              <a:gd name="connsiteX4728" fmla="*/ 3860605 w 7807923"/>
              <a:gd name="connsiteY4728" fmla="*/ 960261 h 10287000"/>
              <a:gd name="connsiteX4729" fmla="*/ 3884869 w 7807923"/>
              <a:gd name="connsiteY4729" fmla="*/ 1021045 h 10287000"/>
              <a:gd name="connsiteX4730" fmla="*/ 3812084 w 7807923"/>
              <a:gd name="connsiteY4730" fmla="*/ 1021045 h 10287000"/>
              <a:gd name="connsiteX4731" fmla="*/ 3836347 w 7807923"/>
              <a:gd name="connsiteY4731" fmla="*/ 960261 h 10287000"/>
              <a:gd name="connsiteX4732" fmla="*/ 6541501 w 7807923"/>
              <a:gd name="connsiteY4732" fmla="*/ 927103 h 10287000"/>
              <a:gd name="connsiteX4733" fmla="*/ 6541501 w 7807923"/>
              <a:gd name="connsiteY4733" fmla="*/ 1026566 h 10287000"/>
              <a:gd name="connsiteX4734" fmla="*/ 6541501 w 7807923"/>
              <a:gd name="connsiteY4734" fmla="*/ 1059715 h 10287000"/>
              <a:gd name="connsiteX4735" fmla="*/ 6527855 w 7807923"/>
              <a:gd name="connsiteY4735" fmla="*/ 1059715 h 10287000"/>
              <a:gd name="connsiteX4736" fmla="*/ 6527855 w 7807923"/>
              <a:gd name="connsiteY4736" fmla="*/ 1026566 h 10287000"/>
              <a:gd name="connsiteX4737" fmla="*/ 6514205 w 7807923"/>
              <a:gd name="connsiteY4737" fmla="*/ 960261 h 10287000"/>
              <a:gd name="connsiteX4738" fmla="*/ 6541501 w 7807923"/>
              <a:gd name="connsiteY4738" fmla="*/ 927103 h 10287000"/>
              <a:gd name="connsiteX4739" fmla="*/ 3962203 w 7807923"/>
              <a:gd name="connsiteY4739" fmla="*/ 927103 h 10287000"/>
              <a:gd name="connsiteX4740" fmla="*/ 3986465 w 7807923"/>
              <a:gd name="connsiteY4740" fmla="*/ 927103 h 10287000"/>
              <a:gd name="connsiteX4741" fmla="*/ 3986465 w 7807923"/>
              <a:gd name="connsiteY4741" fmla="*/ 993411 h 10287000"/>
              <a:gd name="connsiteX4742" fmla="*/ 3950073 w 7807923"/>
              <a:gd name="connsiteY4742" fmla="*/ 993411 h 10287000"/>
              <a:gd name="connsiteX4743" fmla="*/ 3962203 w 7807923"/>
              <a:gd name="connsiteY4743" fmla="*/ 927103 h 10287000"/>
              <a:gd name="connsiteX4744" fmla="*/ 236550 w 7807923"/>
              <a:gd name="connsiteY4744" fmla="*/ 927103 h 10287000"/>
              <a:gd name="connsiteX4745" fmla="*/ 250198 w 7807923"/>
              <a:gd name="connsiteY4745" fmla="*/ 927103 h 10287000"/>
              <a:gd name="connsiteX4746" fmla="*/ 250198 w 7807923"/>
              <a:gd name="connsiteY4746" fmla="*/ 960261 h 10287000"/>
              <a:gd name="connsiteX4747" fmla="*/ 236550 w 7807923"/>
              <a:gd name="connsiteY4747" fmla="*/ 960261 h 10287000"/>
              <a:gd name="connsiteX4748" fmla="*/ 236550 w 7807923"/>
              <a:gd name="connsiteY4748" fmla="*/ 927103 h 10287000"/>
              <a:gd name="connsiteX4749" fmla="*/ 3437071 w 7807923"/>
              <a:gd name="connsiteY4749" fmla="*/ 916029 h 10287000"/>
              <a:gd name="connsiteX4750" fmla="*/ 3371632 w 7807923"/>
              <a:gd name="connsiteY4750" fmla="*/ 929116 h 10287000"/>
              <a:gd name="connsiteX4751" fmla="*/ 3408771 w 7807923"/>
              <a:gd name="connsiteY4751" fmla="*/ 946561 h 10287000"/>
              <a:gd name="connsiteX4752" fmla="*/ 3408834 w 7807923"/>
              <a:gd name="connsiteY4752" fmla="*/ 951224 h 10287000"/>
              <a:gd name="connsiteX4753" fmla="*/ 3453072 w 7807923"/>
              <a:gd name="connsiteY4753" fmla="*/ 961646 h 10287000"/>
              <a:gd name="connsiteX4754" fmla="*/ 3459670 w 7807923"/>
              <a:gd name="connsiteY4754" fmla="*/ 929116 h 10287000"/>
              <a:gd name="connsiteX4755" fmla="*/ 3437071 w 7807923"/>
              <a:gd name="connsiteY4755" fmla="*/ 916029 h 10287000"/>
              <a:gd name="connsiteX4756" fmla="*/ 6731043 w 7807923"/>
              <a:gd name="connsiteY4756" fmla="*/ 905002 h 10287000"/>
              <a:gd name="connsiteX4757" fmla="*/ 6755305 w 7807923"/>
              <a:gd name="connsiteY4757" fmla="*/ 934477 h 10287000"/>
              <a:gd name="connsiteX4758" fmla="*/ 6731043 w 7807923"/>
              <a:gd name="connsiteY4758" fmla="*/ 963944 h 10287000"/>
              <a:gd name="connsiteX4759" fmla="*/ 6731043 w 7807923"/>
              <a:gd name="connsiteY4759" fmla="*/ 905002 h 10287000"/>
              <a:gd name="connsiteX4760" fmla="*/ 6580167 w 7807923"/>
              <a:gd name="connsiteY4760" fmla="*/ 905002 h 10287000"/>
              <a:gd name="connsiteX4761" fmla="*/ 6580167 w 7807923"/>
              <a:gd name="connsiteY4761" fmla="*/ 960261 h 10287000"/>
              <a:gd name="connsiteX4762" fmla="*/ 6580167 w 7807923"/>
              <a:gd name="connsiteY4762" fmla="*/ 905002 h 10287000"/>
              <a:gd name="connsiteX4763" fmla="*/ 3648319 w 7807923"/>
              <a:gd name="connsiteY4763" fmla="*/ 905002 h 10287000"/>
              <a:gd name="connsiteX4764" fmla="*/ 3661968 w 7807923"/>
              <a:gd name="connsiteY4764" fmla="*/ 963944 h 10287000"/>
              <a:gd name="connsiteX4765" fmla="*/ 3648319 w 7807923"/>
              <a:gd name="connsiteY4765" fmla="*/ 905002 h 10287000"/>
              <a:gd name="connsiteX4766" fmla="*/ 5578425 w 7807923"/>
              <a:gd name="connsiteY4766" fmla="*/ 891711 h 10287000"/>
              <a:gd name="connsiteX4767" fmla="*/ 5595895 w 7807923"/>
              <a:gd name="connsiteY4767" fmla="*/ 896526 h 10287000"/>
              <a:gd name="connsiteX4768" fmla="*/ 5622595 w 7807923"/>
              <a:gd name="connsiteY4768" fmla="*/ 934998 h 10287000"/>
              <a:gd name="connsiteX4769" fmla="*/ 5559776 w 7807923"/>
              <a:gd name="connsiteY4769" fmla="*/ 904216 h 10287000"/>
              <a:gd name="connsiteX4770" fmla="*/ 5578425 w 7807923"/>
              <a:gd name="connsiteY4770" fmla="*/ 891711 h 10287000"/>
              <a:gd name="connsiteX4771" fmla="*/ 3223855 w 7807923"/>
              <a:gd name="connsiteY4771" fmla="*/ 890341 h 10287000"/>
              <a:gd name="connsiteX4772" fmla="*/ 3206171 w 7807923"/>
              <a:gd name="connsiteY4772" fmla="*/ 903484 h 10287000"/>
              <a:gd name="connsiteX4773" fmla="*/ 3273346 w 7807923"/>
              <a:gd name="connsiteY4773" fmla="*/ 919308 h 10287000"/>
              <a:gd name="connsiteX4774" fmla="*/ 3257261 w 7807923"/>
              <a:gd name="connsiteY4774" fmla="*/ 903914 h 10287000"/>
              <a:gd name="connsiteX4775" fmla="*/ 3223855 w 7807923"/>
              <a:gd name="connsiteY4775" fmla="*/ 890341 h 10287000"/>
              <a:gd name="connsiteX4776" fmla="*/ 5396445 w 7807923"/>
              <a:gd name="connsiteY4776" fmla="*/ 873435 h 10287000"/>
              <a:gd name="connsiteX4777" fmla="*/ 5434137 w 7807923"/>
              <a:gd name="connsiteY4777" fmla="*/ 904216 h 10287000"/>
              <a:gd name="connsiteX4778" fmla="*/ 5446701 w 7807923"/>
              <a:gd name="connsiteY4778" fmla="*/ 904216 h 10287000"/>
              <a:gd name="connsiteX4779" fmla="*/ 5446701 w 7807923"/>
              <a:gd name="connsiteY4779" fmla="*/ 934998 h 10287000"/>
              <a:gd name="connsiteX4780" fmla="*/ 5434137 w 7807923"/>
              <a:gd name="connsiteY4780" fmla="*/ 934998 h 10287000"/>
              <a:gd name="connsiteX4781" fmla="*/ 5446701 w 7807923"/>
              <a:gd name="connsiteY4781" fmla="*/ 1027351 h 10287000"/>
              <a:gd name="connsiteX4782" fmla="*/ 5471829 w 7807923"/>
              <a:gd name="connsiteY4782" fmla="*/ 996570 h 10287000"/>
              <a:gd name="connsiteX4783" fmla="*/ 5496957 w 7807923"/>
              <a:gd name="connsiteY4783" fmla="*/ 1027351 h 10287000"/>
              <a:gd name="connsiteX4784" fmla="*/ 5534648 w 7807923"/>
              <a:gd name="connsiteY4784" fmla="*/ 996570 h 10287000"/>
              <a:gd name="connsiteX4785" fmla="*/ 5559776 w 7807923"/>
              <a:gd name="connsiteY4785" fmla="*/ 1058142 h 10287000"/>
              <a:gd name="connsiteX4786" fmla="*/ 5509520 w 7807923"/>
              <a:gd name="connsiteY4786" fmla="*/ 1088923 h 10287000"/>
              <a:gd name="connsiteX4787" fmla="*/ 5522084 w 7807923"/>
              <a:gd name="connsiteY4787" fmla="*/ 1181279 h 10287000"/>
              <a:gd name="connsiteX4788" fmla="*/ 5496957 w 7807923"/>
              <a:gd name="connsiteY4788" fmla="*/ 1088923 h 10287000"/>
              <a:gd name="connsiteX4789" fmla="*/ 5421573 w 7807923"/>
              <a:gd name="connsiteY4789" fmla="*/ 1058142 h 10287000"/>
              <a:gd name="connsiteX4790" fmla="*/ 5409009 w 7807923"/>
              <a:gd name="connsiteY4790" fmla="*/ 934998 h 10287000"/>
              <a:gd name="connsiteX4791" fmla="*/ 5396445 w 7807923"/>
              <a:gd name="connsiteY4791" fmla="*/ 934998 h 10287000"/>
              <a:gd name="connsiteX4792" fmla="*/ 5383881 w 7807923"/>
              <a:gd name="connsiteY4792" fmla="*/ 934998 h 10287000"/>
              <a:gd name="connsiteX4793" fmla="*/ 5358753 w 7807923"/>
              <a:gd name="connsiteY4793" fmla="*/ 934998 h 10287000"/>
              <a:gd name="connsiteX4794" fmla="*/ 5358753 w 7807923"/>
              <a:gd name="connsiteY4794" fmla="*/ 904216 h 10287000"/>
              <a:gd name="connsiteX4795" fmla="*/ 5383881 w 7807923"/>
              <a:gd name="connsiteY4795" fmla="*/ 904216 h 10287000"/>
              <a:gd name="connsiteX4796" fmla="*/ 5396445 w 7807923"/>
              <a:gd name="connsiteY4796" fmla="*/ 904216 h 10287000"/>
              <a:gd name="connsiteX4797" fmla="*/ 5396445 w 7807923"/>
              <a:gd name="connsiteY4797" fmla="*/ 873435 h 10287000"/>
              <a:gd name="connsiteX4798" fmla="*/ 3132673 w 7807923"/>
              <a:gd name="connsiteY4798" fmla="*/ 867079 h 10287000"/>
              <a:gd name="connsiteX4799" fmla="*/ 3126685 w 7807923"/>
              <a:gd name="connsiteY4799" fmla="*/ 874462 h 10287000"/>
              <a:gd name="connsiteX4800" fmla="*/ 3142122 w 7807923"/>
              <a:gd name="connsiteY4800" fmla="*/ 880672 h 10287000"/>
              <a:gd name="connsiteX4801" fmla="*/ 6843977 w 7807923"/>
              <a:gd name="connsiteY4801" fmla="*/ 857497 h 10287000"/>
              <a:gd name="connsiteX4802" fmla="*/ 6870041 w 7807923"/>
              <a:gd name="connsiteY4802" fmla="*/ 869549 h 10287000"/>
              <a:gd name="connsiteX4803" fmla="*/ 6870041 w 7807923"/>
              <a:gd name="connsiteY4803" fmla="*/ 962100 h 10287000"/>
              <a:gd name="connsiteX4804" fmla="*/ 6857405 w 7807923"/>
              <a:gd name="connsiteY4804" fmla="*/ 992951 h 10287000"/>
              <a:gd name="connsiteX4805" fmla="*/ 6870041 w 7807923"/>
              <a:gd name="connsiteY4805" fmla="*/ 1023802 h 10287000"/>
              <a:gd name="connsiteX4806" fmla="*/ 6871621 w 7807923"/>
              <a:gd name="connsiteY4806" fmla="*/ 1023802 h 10287000"/>
              <a:gd name="connsiteX4807" fmla="*/ 6882677 w 7807923"/>
              <a:gd name="connsiteY4807" fmla="*/ 1023802 h 10287000"/>
              <a:gd name="connsiteX4808" fmla="*/ 6870041 w 7807923"/>
              <a:gd name="connsiteY4808" fmla="*/ 1054654 h 10287000"/>
              <a:gd name="connsiteX4809" fmla="*/ 6870041 w 7807923"/>
              <a:gd name="connsiteY4809" fmla="*/ 1116350 h 10287000"/>
              <a:gd name="connsiteX4810" fmla="*/ 6844769 w 7807923"/>
              <a:gd name="connsiteY4810" fmla="*/ 1147202 h 10287000"/>
              <a:gd name="connsiteX4811" fmla="*/ 6832133 w 7807923"/>
              <a:gd name="connsiteY4811" fmla="*/ 1178056 h 10287000"/>
              <a:gd name="connsiteX4812" fmla="*/ 6832133 w 7807923"/>
              <a:gd name="connsiteY4812" fmla="*/ 1208908 h 10287000"/>
              <a:gd name="connsiteX4813" fmla="*/ 6794225 w 7807923"/>
              <a:gd name="connsiteY4813" fmla="*/ 1270604 h 10287000"/>
              <a:gd name="connsiteX4814" fmla="*/ 6781589 w 7807923"/>
              <a:gd name="connsiteY4814" fmla="*/ 1332307 h 10287000"/>
              <a:gd name="connsiteX4815" fmla="*/ 6819495 w 7807923"/>
              <a:gd name="connsiteY4815" fmla="*/ 1363161 h 10287000"/>
              <a:gd name="connsiteX4816" fmla="*/ 6794225 w 7807923"/>
              <a:gd name="connsiteY4816" fmla="*/ 1486561 h 10287000"/>
              <a:gd name="connsiteX4817" fmla="*/ 6756317 w 7807923"/>
              <a:gd name="connsiteY4817" fmla="*/ 1548257 h 10287000"/>
              <a:gd name="connsiteX4818" fmla="*/ 6718409 w 7807923"/>
              <a:gd name="connsiteY4818" fmla="*/ 1579109 h 10287000"/>
              <a:gd name="connsiteX4819" fmla="*/ 6718409 w 7807923"/>
              <a:gd name="connsiteY4819" fmla="*/ 1517412 h 10287000"/>
              <a:gd name="connsiteX4820" fmla="*/ 6731043 w 7807923"/>
              <a:gd name="connsiteY4820" fmla="*/ 1517412 h 10287000"/>
              <a:gd name="connsiteX4821" fmla="*/ 6680497 w 7807923"/>
              <a:gd name="connsiteY4821" fmla="*/ 1455709 h 10287000"/>
              <a:gd name="connsiteX4822" fmla="*/ 6667861 w 7807923"/>
              <a:gd name="connsiteY4822" fmla="*/ 1486561 h 10287000"/>
              <a:gd name="connsiteX4823" fmla="*/ 6667861 w 7807923"/>
              <a:gd name="connsiteY4823" fmla="*/ 1455709 h 10287000"/>
              <a:gd name="connsiteX4824" fmla="*/ 6693135 w 7807923"/>
              <a:gd name="connsiteY4824" fmla="*/ 1363161 h 10287000"/>
              <a:gd name="connsiteX4825" fmla="*/ 6756317 w 7807923"/>
              <a:gd name="connsiteY4825" fmla="*/ 1363161 h 10287000"/>
              <a:gd name="connsiteX4826" fmla="*/ 6768953 w 7807923"/>
              <a:gd name="connsiteY4826" fmla="*/ 1332307 h 10287000"/>
              <a:gd name="connsiteX4827" fmla="*/ 6731043 w 7807923"/>
              <a:gd name="connsiteY4827" fmla="*/ 1270604 h 10287000"/>
              <a:gd name="connsiteX4828" fmla="*/ 6718409 w 7807923"/>
              <a:gd name="connsiteY4828" fmla="*/ 1301456 h 10287000"/>
              <a:gd name="connsiteX4829" fmla="*/ 6667861 w 7807923"/>
              <a:gd name="connsiteY4829" fmla="*/ 1301456 h 10287000"/>
              <a:gd name="connsiteX4830" fmla="*/ 6693135 w 7807923"/>
              <a:gd name="connsiteY4830" fmla="*/ 1178056 h 10287000"/>
              <a:gd name="connsiteX4831" fmla="*/ 6743679 w 7807923"/>
              <a:gd name="connsiteY4831" fmla="*/ 1054654 h 10287000"/>
              <a:gd name="connsiteX4832" fmla="*/ 6731043 w 7807923"/>
              <a:gd name="connsiteY4832" fmla="*/ 992951 h 10287000"/>
              <a:gd name="connsiteX4833" fmla="*/ 6781589 w 7807923"/>
              <a:gd name="connsiteY4833" fmla="*/ 962100 h 10287000"/>
              <a:gd name="connsiteX4834" fmla="*/ 6806861 w 7807923"/>
              <a:gd name="connsiteY4834" fmla="*/ 992951 h 10287000"/>
              <a:gd name="connsiteX4835" fmla="*/ 6794225 w 7807923"/>
              <a:gd name="connsiteY4835" fmla="*/ 931254 h 10287000"/>
              <a:gd name="connsiteX4836" fmla="*/ 6822657 w 7807923"/>
              <a:gd name="connsiteY4836" fmla="*/ 865695 h 10287000"/>
              <a:gd name="connsiteX4837" fmla="*/ 6843977 w 7807923"/>
              <a:gd name="connsiteY4837" fmla="*/ 857497 h 10287000"/>
              <a:gd name="connsiteX4838" fmla="*/ 6086595 w 7807923"/>
              <a:gd name="connsiteY4838" fmla="*/ 838697 h 10287000"/>
              <a:gd name="connsiteX4839" fmla="*/ 6100245 w 7807923"/>
              <a:gd name="connsiteY4839" fmla="*/ 838697 h 10287000"/>
              <a:gd name="connsiteX4840" fmla="*/ 6100245 w 7807923"/>
              <a:gd name="connsiteY4840" fmla="*/ 871852 h 10287000"/>
              <a:gd name="connsiteX4841" fmla="*/ 6086595 w 7807923"/>
              <a:gd name="connsiteY4841" fmla="*/ 838697 h 10287000"/>
              <a:gd name="connsiteX4842" fmla="*/ 4903849 w 7807923"/>
              <a:gd name="connsiteY4842" fmla="*/ 838697 h 10287000"/>
              <a:gd name="connsiteX4843" fmla="*/ 4931143 w 7807923"/>
              <a:gd name="connsiteY4843" fmla="*/ 838697 h 10287000"/>
              <a:gd name="connsiteX4844" fmla="*/ 4917496 w 7807923"/>
              <a:gd name="connsiteY4844" fmla="*/ 905002 h 10287000"/>
              <a:gd name="connsiteX4845" fmla="*/ 4903849 w 7807923"/>
              <a:gd name="connsiteY4845" fmla="*/ 838697 h 10287000"/>
              <a:gd name="connsiteX4846" fmla="*/ 4153262 w 7807923"/>
              <a:gd name="connsiteY4846" fmla="*/ 805548 h 10287000"/>
              <a:gd name="connsiteX4847" fmla="*/ 4162359 w 7807923"/>
              <a:gd name="connsiteY4847" fmla="*/ 805548 h 10287000"/>
              <a:gd name="connsiteX4848" fmla="*/ 4162359 w 7807923"/>
              <a:gd name="connsiteY4848" fmla="*/ 838706 h 10287000"/>
              <a:gd name="connsiteX4849" fmla="*/ 4153262 w 7807923"/>
              <a:gd name="connsiteY4849" fmla="*/ 838706 h 10287000"/>
              <a:gd name="connsiteX4850" fmla="*/ 4153262 w 7807923"/>
              <a:gd name="connsiteY4850" fmla="*/ 805548 h 10287000"/>
              <a:gd name="connsiteX4851" fmla="*/ 277759 w 7807923"/>
              <a:gd name="connsiteY4851" fmla="*/ 792921 h 10287000"/>
              <a:gd name="connsiteX4852" fmla="*/ 272946 w 7807923"/>
              <a:gd name="connsiteY4852" fmla="*/ 798334 h 10287000"/>
              <a:gd name="connsiteX4853" fmla="*/ 277759 w 7807923"/>
              <a:gd name="connsiteY4853" fmla="*/ 805042 h 10287000"/>
              <a:gd name="connsiteX4854" fmla="*/ 5755726 w 7807923"/>
              <a:gd name="connsiteY4854" fmla="*/ 792080 h 10287000"/>
              <a:gd name="connsiteX4855" fmla="*/ 5763617 w 7807923"/>
              <a:gd name="connsiteY4855" fmla="*/ 805548 h 10287000"/>
              <a:gd name="connsiteX4856" fmla="*/ 5749969 w 7807923"/>
              <a:gd name="connsiteY4856" fmla="*/ 838697 h 10287000"/>
              <a:gd name="connsiteX4857" fmla="*/ 5751673 w 7807923"/>
              <a:gd name="connsiteY4857" fmla="*/ 797258 h 10287000"/>
              <a:gd name="connsiteX4858" fmla="*/ 5755726 w 7807923"/>
              <a:gd name="connsiteY4858" fmla="*/ 792080 h 10287000"/>
              <a:gd name="connsiteX4859" fmla="*/ 6577761 w 7807923"/>
              <a:gd name="connsiteY4859" fmla="*/ 778568 h 10287000"/>
              <a:gd name="connsiteX4860" fmla="*/ 6590371 w 7807923"/>
              <a:gd name="connsiteY4860" fmla="*/ 778568 h 10287000"/>
              <a:gd name="connsiteX4861" fmla="*/ 6590371 w 7807923"/>
              <a:gd name="connsiteY4861" fmla="*/ 840320 h 10287000"/>
              <a:gd name="connsiteX4862" fmla="*/ 6628193 w 7807923"/>
              <a:gd name="connsiteY4862" fmla="*/ 809446 h 10287000"/>
              <a:gd name="connsiteX4863" fmla="*/ 6640801 w 7807923"/>
              <a:gd name="connsiteY4863" fmla="*/ 871201 h 10287000"/>
              <a:gd name="connsiteX4864" fmla="*/ 6628193 w 7807923"/>
              <a:gd name="connsiteY4864" fmla="*/ 871201 h 10287000"/>
              <a:gd name="connsiteX4865" fmla="*/ 6653407 w 7807923"/>
              <a:gd name="connsiteY4865" fmla="*/ 902078 h 10287000"/>
              <a:gd name="connsiteX4866" fmla="*/ 6653407 w 7807923"/>
              <a:gd name="connsiteY4866" fmla="*/ 871201 h 10287000"/>
              <a:gd name="connsiteX4867" fmla="*/ 6678623 w 7807923"/>
              <a:gd name="connsiteY4867" fmla="*/ 871201 h 10287000"/>
              <a:gd name="connsiteX4868" fmla="*/ 6691229 w 7807923"/>
              <a:gd name="connsiteY4868" fmla="*/ 994711 h 10287000"/>
              <a:gd name="connsiteX4869" fmla="*/ 6666015 w 7807923"/>
              <a:gd name="connsiteY4869" fmla="*/ 1025585 h 10287000"/>
              <a:gd name="connsiteX4870" fmla="*/ 6640801 w 7807923"/>
              <a:gd name="connsiteY4870" fmla="*/ 932953 h 10287000"/>
              <a:gd name="connsiteX4871" fmla="*/ 6615585 w 7807923"/>
              <a:gd name="connsiteY4871" fmla="*/ 932953 h 10287000"/>
              <a:gd name="connsiteX4872" fmla="*/ 6602979 w 7807923"/>
              <a:gd name="connsiteY4872" fmla="*/ 902078 h 10287000"/>
              <a:gd name="connsiteX4873" fmla="*/ 6590371 w 7807923"/>
              <a:gd name="connsiteY4873" fmla="*/ 871201 h 10287000"/>
              <a:gd name="connsiteX4874" fmla="*/ 6577761 w 7807923"/>
              <a:gd name="connsiteY4874" fmla="*/ 840320 h 10287000"/>
              <a:gd name="connsiteX4875" fmla="*/ 6577761 w 7807923"/>
              <a:gd name="connsiteY4875" fmla="*/ 809446 h 10287000"/>
              <a:gd name="connsiteX4876" fmla="*/ 6577761 w 7807923"/>
              <a:gd name="connsiteY4876" fmla="*/ 778568 h 10287000"/>
              <a:gd name="connsiteX4877" fmla="*/ 6782599 w 7807923"/>
              <a:gd name="connsiteY4877" fmla="*/ 772393 h 10287000"/>
              <a:gd name="connsiteX4878" fmla="*/ 6791697 w 7807923"/>
              <a:gd name="connsiteY4878" fmla="*/ 805548 h 10287000"/>
              <a:gd name="connsiteX4879" fmla="*/ 6782599 w 7807923"/>
              <a:gd name="connsiteY4879" fmla="*/ 772393 h 10287000"/>
              <a:gd name="connsiteX4880" fmla="*/ 4153262 w 7807923"/>
              <a:gd name="connsiteY4880" fmla="*/ 772393 h 10287000"/>
              <a:gd name="connsiteX4881" fmla="*/ 4153262 w 7807923"/>
              <a:gd name="connsiteY4881" fmla="*/ 805548 h 10287000"/>
              <a:gd name="connsiteX4882" fmla="*/ 4139613 w 7807923"/>
              <a:gd name="connsiteY4882" fmla="*/ 805548 h 10287000"/>
              <a:gd name="connsiteX4883" fmla="*/ 4153262 w 7807923"/>
              <a:gd name="connsiteY4883" fmla="*/ 772393 h 10287000"/>
              <a:gd name="connsiteX4884" fmla="*/ 5509520 w 7807923"/>
              <a:gd name="connsiteY4884" fmla="*/ 750292 h 10287000"/>
              <a:gd name="connsiteX4885" fmla="*/ 5522084 w 7807923"/>
              <a:gd name="connsiteY4885" fmla="*/ 781079 h 10287000"/>
              <a:gd name="connsiteX4886" fmla="*/ 5522084 w 7807923"/>
              <a:gd name="connsiteY4886" fmla="*/ 811863 h 10287000"/>
              <a:gd name="connsiteX4887" fmla="*/ 5522084 w 7807923"/>
              <a:gd name="connsiteY4887" fmla="*/ 842644 h 10287000"/>
              <a:gd name="connsiteX4888" fmla="*/ 5559776 w 7807923"/>
              <a:gd name="connsiteY4888" fmla="*/ 842644 h 10287000"/>
              <a:gd name="connsiteX4889" fmla="*/ 5559776 w 7807923"/>
              <a:gd name="connsiteY4889" fmla="*/ 873435 h 10287000"/>
              <a:gd name="connsiteX4890" fmla="*/ 5559776 w 7807923"/>
              <a:gd name="connsiteY4890" fmla="*/ 904216 h 10287000"/>
              <a:gd name="connsiteX4891" fmla="*/ 5547212 w 7807923"/>
              <a:gd name="connsiteY4891" fmla="*/ 873435 h 10287000"/>
              <a:gd name="connsiteX4892" fmla="*/ 5534648 w 7807923"/>
              <a:gd name="connsiteY4892" fmla="*/ 965788 h 10287000"/>
              <a:gd name="connsiteX4893" fmla="*/ 5496957 w 7807923"/>
              <a:gd name="connsiteY4893" fmla="*/ 873435 h 10287000"/>
              <a:gd name="connsiteX4894" fmla="*/ 5509520 w 7807923"/>
              <a:gd name="connsiteY4894" fmla="*/ 811863 h 10287000"/>
              <a:gd name="connsiteX4895" fmla="*/ 5509520 w 7807923"/>
              <a:gd name="connsiteY4895" fmla="*/ 750292 h 10287000"/>
              <a:gd name="connsiteX4896" fmla="*/ 4327607 w 7807923"/>
              <a:gd name="connsiteY4896" fmla="*/ 744727 h 10287000"/>
              <a:gd name="connsiteX4897" fmla="*/ 4333749 w 7807923"/>
              <a:gd name="connsiteY4897" fmla="*/ 816675 h 10287000"/>
              <a:gd name="connsiteX4898" fmla="*/ 4340037 w 7807923"/>
              <a:gd name="connsiteY4898" fmla="*/ 867079 h 10287000"/>
              <a:gd name="connsiteX4899" fmla="*/ 4314887 w 7807923"/>
              <a:gd name="connsiteY4899" fmla="*/ 867079 h 10287000"/>
              <a:gd name="connsiteX4900" fmla="*/ 4189118 w 7807923"/>
              <a:gd name="connsiteY4900" fmla="*/ 898096 h 10287000"/>
              <a:gd name="connsiteX4901" fmla="*/ 4214272 w 7807923"/>
              <a:gd name="connsiteY4901" fmla="*/ 836059 h 10287000"/>
              <a:gd name="connsiteX4902" fmla="*/ 4239426 w 7807923"/>
              <a:gd name="connsiteY4902" fmla="*/ 805042 h 10287000"/>
              <a:gd name="connsiteX4903" fmla="*/ 4239426 w 7807923"/>
              <a:gd name="connsiteY4903" fmla="*/ 774028 h 10287000"/>
              <a:gd name="connsiteX4904" fmla="*/ 4277153 w 7807923"/>
              <a:gd name="connsiteY4904" fmla="*/ 805042 h 10287000"/>
              <a:gd name="connsiteX4905" fmla="*/ 4310759 w 7807923"/>
              <a:gd name="connsiteY4905" fmla="*/ 778871 h 10287000"/>
              <a:gd name="connsiteX4906" fmla="*/ 4314575 w 7807923"/>
              <a:gd name="connsiteY4906" fmla="*/ 745727 h 10287000"/>
              <a:gd name="connsiteX4907" fmla="*/ 4315475 w 7807923"/>
              <a:gd name="connsiteY4907" fmla="*/ 746402 h 10287000"/>
              <a:gd name="connsiteX4908" fmla="*/ 3772908 w 7807923"/>
              <a:gd name="connsiteY4908" fmla="*/ 735255 h 10287000"/>
              <a:gd name="connsiteX4909" fmla="*/ 3811817 w 7807923"/>
              <a:gd name="connsiteY4909" fmla="*/ 805042 h 10287000"/>
              <a:gd name="connsiteX4910" fmla="*/ 3824395 w 7807923"/>
              <a:gd name="connsiteY4910" fmla="*/ 774028 h 10287000"/>
              <a:gd name="connsiteX4911" fmla="*/ 3824395 w 7807923"/>
              <a:gd name="connsiteY4911" fmla="*/ 836059 h 10287000"/>
              <a:gd name="connsiteX4912" fmla="*/ 3874701 w 7807923"/>
              <a:gd name="connsiteY4912" fmla="*/ 836059 h 10287000"/>
              <a:gd name="connsiteX4913" fmla="*/ 3774086 w 7807923"/>
              <a:gd name="connsiteY4913" fmla="*/ 836059 h 10287000"/>
              <a:gd name="connsiteX4914" fmla="*/ 3779119 w 7807923"/>
              <a:gd name="connsiteY4914" fmla="*/ 826753 h 10287000"/>
              <a:gd name="connsiteX4915" fmla="*/ 3786663 w 7807923"/>
              <a:gd name="connsiteY4915" fmla="*/ 836059 h 10287000"/>
              <a:gd name="connsiteX4916" fmla="*/ 3780377 w 7807923"/>
              <a:gd name="connsiteY4916" fmla="*/ 824427 h 10287000"/>
              <a:gd name="connsiteX4917" fmla="*/ 3779119 w 7807923"/>
              <a:gd name="connsiteY4917" fmla="*/ 826753 h 10287000"/>
              <a:gd name="connsiteX4918" fmla="*/ 3761509 w 7807923"/>
              <a:gd name="connsiteY4918" fmla="*/ 805042 h 10287000"/>
              <a:gd name="connsiteX4919" fmla="*/ 3748932 w 7807923"/>
              <a:gd name="connsiteY4919" fmla="*/ 743011 h 10287000"/>
              <a:gd name="connsiteX4920" fmla="*/ 3761509 w 7807923"/>
              <a:gd name="connsiteY4920" fmla="*/ 743011 h 10287000"/>
              <a:gd name="connsiteX4921" fmla="*/ 3772908 w 7807923"/>
              <a:gd name="connsiteY4921" fmla="*/ 735255 h 10287000"/>
              <a:gd name="connsiteX4922" fmla="*/ 6264009 w 7807923"/>
              <a:gd name="connsiteY4922" fmla="*/ 717142 h 10287000"/>
              <a:gd name="connsiteX4923" fmla="*/ 6264009 w 7807923"/>
              <a:gd name="connsiteY4923" fmla="*/ 744770 h 10287000"/>
              <a:gd name="connsiteX4924" fmla="*/ 6264009 w 7807923"/>
              <a:gd name="connsiteY4924" fmla="*/ 717142 h 10287000"/>
              <a:gd name="connsiteX4925" fmla="*/ 5345106 w 7807923"/>
              <a:gd name="connsiteY4925" fmla="*/ 717142 h 10287000"/>
              <a:gd name="connsiteX4926" fmla="*/ 5358755 w 7807923"/>
              <a:gd name="connsiteY4926" fmla="*/ 746615 h 10287000"/>
              <a:gd name="connsiteX4927" fmla="*/ 5372402 w 7807923"/>
              <a:gd name="connsiteY4927" fmla="*/ 746615 h 10287000"/>
              <a:gd name="connsiteX4928" fmla="*/ 5386049 w 7807923"/>
              <a:gd name="connsiteY4928" fmla="*/ 746615 h 10287000"/>
              <a:gd name="connsiteX4929" fmla="*/ 5372402 w 7807923"/>
              <a:gd name="connsiteY4929" fmla="*/ 776081 h 10287000"/>
              <a:gd name="connsiteX4930" fmla="*/ 5372402 w 7807923"/>
              <a:gd name="connsiteY4930" fmla="*/ 805548 h 10287000"/>
              <a:gd name="connsiteX4931" fmla="*/ 5345106 w 7807923"/>
              <a:gd name="connsiteY4931" fmla="*/ 746615 h 10287000"/>
              <a:gd name="connsiteX4932" fmla="*/ 5345106 w 7807923"/>
              <a:gd name="connsiteY4932" fmla="*/ 717142 h 10287000"/>
              <a:gd name="connsiteX4933" fmla="*/ 6640801 w 7807923"/>
              <a:gd name="connsiteY4933" fmla="*/ 716813 h 10287000"/>
              <a:gd name="connsiteX4934" fmla="*/ 6691229 w 7807923"/>
              <a:gd name="connsiteY4934" fmla="*/ 747688 h 10287000"/>
              <a:gd name="connsiteX4935" fmla="*/ 6703837 w 7807923"/>
              <a:gd name="connsiteY4935" fmla="*/ 747688 h 10287000"/>
              <a:gd name="connsiteX4936" fmla="*/ 6703837 w 7807923"/>
              <a:gd name="connsiteY4936" fmla="*/ 778568 h 10287000"/>
              <a:gd name="connsiteX4937" fmla="*/ 6741659 w 7807923"/>
              <a:gd name="connsiteY4937" fmla="*/ 809446 h 10287000"/>
              <a:gd name="connsiteX4938" fmla="*/ 6691229 w 7807923"/>
              <a:gd name="connsiteY4938" fmla="*/ 871201 h 10287000"/>
              <a:gd name="connsiteX4939" fmla="*/ 6678623 w 7807923"/>
              <a:gd name="connsiteY4939" fmla="*/ 871201 h 10287000"/>
              <a:gd name="connsiteX4940" fmla="*/ 6678623 w 7807923"/>
              <a:gd name="connsiteY4940" fmla="*/ 840320 h 10287000"/>
              <a:gd name="connsiteX4941" fmla="*/ 6640801 w 7807923"/>
              <a:gd name="connsiteY4941" fmla="*/ 778568 h 10287000"/>
              <a:gd name="connsiteX4942" fmla="*/ 6640801 w 7807923"/>
              <a:gd name="connsiteY4942" fmla="*/ 716813 h 10287000"/>
              <a:gd name="connsiteX4943" fmla="*/ 6225867 w 7807923"/>
              <a:gd name="connsiteY4943" fmla="*/ 714818 h 10287000"/>
              <a:gd name="connsiteX4944" fmla="*/ 6238464 w 7807923"/>
              <a:gd name="connsiteY4944" fmla="*/ 807296 h 10287000"/>
              <a:gd name="connsiteX4945" fmla="*/ 6251061 w 7807923"/>
              <a:gd name="connsiteY4945" fmla="*/ 807296 h 10287000"/>
              <a:gd name="connsiteX4946" fmla="*/ 6251061 w 7807923"/>
              <a:gd name="connsiteY4946" fmla="*/ 838121 h 10287000"/>
              <a:gd name="connsiteX4947" fmla="*/ 6288854 w 7807923"/>
              <a:gd name="connsiteY4947" fmla="*/ 838121 h 10287000"/>
              <a:gd name="connsiteX4948" fmla="*/ 6251061 w 7807923"/>
              <a:gd name="connsiteY4948" fmla="*/ 961422 h 10287000"/>
              <a:gd name="connsiteX4949" fmla="*/ 6251061 w 7807923"/>
              <a:gd name="connsiteY4949" fmla="*/ 992247 h 10287000"/>
              <a:gd name="connsiteX4950" fmla="*/ 6251061 w 7807923"/>
              <a:gd name="connsiteY4950" fmla="*/ 1023078 h 10287000"/>
              <a:gd name="connsiteX4951" fmla="*/ 6200673 w 7807923"/>
              <a:gd name="connsiteY4951" fmla="*/ 1053903 h 10287000"/>
              <a:gd name="connsiteX4952" fmla="*/ 6200673 w 7807923"/>
              <a:gd name="connsiteY4952" fmla="*/ 1084725 h 10287000"/>
              <a:gd name="connsiteX4953" fmla="*/ 6238464 w 7807923"/>
              <a:gd name="connsiteY4953" fmla="*/ 1084725 h 10287000"/>
              <a:gd name="connsiteX4954" fmla="*/ 6112493 w 7807923"/>
              <a:gd name="connsiteY4954" fmla="*/ 1177207 h 10287000"/>
              <a:gd name="connsiteX4955" fmla="*/ 6036909 w 7807923"/>
              <a:gd name="connsiteY4955" fmla="*/ 1177207 h 10287000"/>
              <a:gd name="connsiteX4956" fmla="*/ 6049505 w 7807923"/>
              <a:gd name="connsiteY4956" fmla="*/ 1177207 h 10287000"/>
              <a:gd name="connsiteX4957" fmla="*/ 6062102 w 7807923"/>
              <a:gd name="connsiteY4957" fmla="*/ 1177207 h 10287000"/>
              <a:gd name="connsiteX4958" fmla="*/ 6074699 w 7807923"/>
              <a:gd name="connsiteY4958" fmla="*/ 1208038 h 10287000"/>
              <a:gd name="connsiteX4959" fmla="*/ 6062102 w 7807923"/>
              <a:gd name="connsiteY4959" fmla="*/ 1208038 h 10287000"/>
              <a:gd name="connsiteX4960" fmla="*/ 6049505 w 7807923"/>
              <a:gd name="connsiteY4960" fmla="*/ 1208038 h 10287000"/>
              <a:gd name="connsiteX4961" fmla="*/ 6036909 w 7807923"/>
              <a:gd name="connsiteY4961" fmla="*/ 1208038 h 10287000"/>
              <a:gd name="connsiteX4962" fmla="*/ 6024309 w 7807923"/>
              <a:gd name="connsiteY4962" fmla="*/ 1238860 h 10287000"/>
              <a:gd name="connsiteX4963" fmla="*/ 6024309 w 7807923"/>
              <a:gd name="connsiteY4963" fmla="*/ 1269685 h 10287000"/>
              <a:gd name="connsiteX4964" fmla="*/ 6011712 w 7807923"/>
              <a:gd name="connsiteY4964" fmla="*/ 1269685 h 10287000"/>
              <a:gd name="connsiteX4965" fmla="*/ 6011712 w 7807923"/>
              <a:gd name="connsiteY4965" fmla="*/ 1238860 h 10287000"/>
              <a:gd name="connsiteX4966" fmla="*/ 5999115 w 7807923"/>
              <a:gd name="connsiteY4966" fmla="*/ 1146382 h 10287000"/>
              <a:gd name="connsiteX4967" fmla="*/ 6011712 w 7807923"/>
              <a:gd name="connsiteY4967" fmla="*/ 1084725 h 10287000"/>
              <a:gd name="connsiteX4968" fmla="*/ 6024309 w 7807923"/>
              <a:gd name="connsiteY4968" fmla="*/ 992247 h 10287000"/>
              <a:gd name="connsiteX4969" fmla="*/ 6112493 w 7807923"/>
              <a:gd name="connsiteY4969" fmla="*/ 1023078 h 10287000"/>
              <a:gd name="connsiteX4970" fmla="*/ 6112493 w 7807923"/>
              <a:gd name="connsiteY4970" fmla="*/ 1053903 h 10287000"/>
              <a:gd name="connsiteX4971" fmla="*/ 6137686 w 7807923"/>
              <a:gd name="connsiteY4971" fmla="*/ 1084725 h 10287000"/>
              <a:gd name="connsiteX4972" fmla="*/ 6175477 w 7807923"/>
              <a:gd name="connsiteY4972" fmla="*/ 1053903 h 10287000"/>
              <a:gd name="connsiteX4973" fmla="*/ 6162880 w 7807923"/>
              <a:gd name="connsiteY4973" fmla="*/ 1023078 h 10287000"/>
              <a:gd name="connsiteX4974" fmla="*/ 6175477 w 7807923"/>
              <a:gd name="connsiteY4974" fmla="*/ 961422 h 10287000"/>
              <a:gd name="connsiteX4975" fmla="*/ 6112493 w 7807923"/>
              <a:gd name="connsiteY4975" fmla="*/ 838121 h 10287000"/>
              <a:gd name="connsiteX4976" fmla="*/ 6137686 w 7807923"/>
              <a:gd name="connsiteY4976" fmla="*/ 776465 h 10287000"/>
              <a:gd name="connsiteX4977" fmla="*/ 6175477 w 7807923"/>
              <a:gd name="connsiteY4977" fmla="*/ 776465 h 10287000"/>
              <a:gd name="connsiteX4978" fmla="*/ 6175477 w 7807923"/>
              <a:gd name="connsiteY4978" fmla="*/ 745640 h 10287000"/>
              <a:gd name="connsiteX4979" fmla="*/ 6188073 w 7807923"/>
              <a:gd name="connsiteY4979" fmla="*/ 745640 h 10287000"/>
              <a:gd name="connsiteX4980" fmla="*/ 6213270 w 7807923"/>
              <a:gd name="connsiteY4980" fmla="*/ 776465 h 10287000"/>
              <a:gd name="connsiteX4981" fmla="*/ 6225867 w 7807923"/>
              <a:gd name="connsiteY4981" fmla="*/ 714818 h 10287000"/>
              <a:gd name="connsiteX4982" fmla="*/ 6162880 w 7807923"/>
              <a:gd name="connsiteY4982" fmla="*/ 714818 h 10287000"/>
              <a:gd name="connsiteX4983" fmla="*/ 6175477 w 7807923"/>
              <a:gd name="connsiteY4983" fmla="*/ 714818 h 10287000"/>
              <a:gd name="connsiteX4984" fmla="*/ 6175477 w 7807923"/>
              <a:gd name="connsiteY4984" fmla="*/ 745640 h 10287000"/>
              <a:gd name="connsiteX4985" fmla="*/ 6162880 w 7807923"/>
              <a:gd name="connsiteY4985" fmla="*/ 714818 h 10287000"/>
              <a:gd name="connsiteX4986" fmla="*/ 176478 w 7807923"/>
              <a:gd name="connsiteY4986" fmla="*/ 696094 h 10287000"/>
              <a:gd name="connsiteX4987" fmla="*/ 174365 w 7807923"/>
              <a:gd name="connsiteY4987" fmla="*/ 725377 h 10287000"/>
              <a:gd name="connsiteX4988" fmla="*/ 174100 w 7807923"/>
              <a:gd name="connsiteY4988" fmla="*/ 729040 h 10287000"/>
              <a:gd name="connsiteX4989" fmla="*/ 172269 w 7807923"/>
              <a:gd name="connsiteY4989" fmla="*/ 754419 h 10287000"/>
              <a:gd name="connsiteX4990" fmla="*/ 175895 w 7807923"/>
              <a:gd name="connsiteY4990" fmla="*/ 750292 h 10287000"/>
              <a:gd name="connsiteX4991" fmla="*/ 176965 w 7807923"/>
              <a:gd name="connsiteY4991" fmla="*/ 751210 h 10287000"/>
              <a:gd name="connsiteX4992" fmla="*/ 180888 w 7807923"/>
              <a:gd name="connsiteY4992" fmla="*/ 746679 h 10287000"/>
              <a:gd name="connsiteX4993" fmla="*/ 193935 w 7807923"/>
              <a:gd name="connsiteY4993" fmla="*/ 761761 h 10287000"/>
              <a:gd name="connsiteX4994" fmla="*/ 185821 w 7807923"/>
              <a:gd name="connsiteY4994" fmla="*/ 759850 h 10287000"/>
              <a:gd name="connsiteX4995" fmla="*/ 183477 w 7807923"/>
              <a:gd name="connsiteY4995" fmla="*/ 777920 h 10287000"/>
              <a:gd name="connsiteX4996" fmla="*/ 170231 w 7807923"/>
              <a:gd name="connsiteY4996" fmla="*/ 796487 h 10287000"/>
              <a:gd name="connsiteX4997" fmla="*/ 169304 w 7807923"/>
              <a:gd name="connsiteY4997" fmla="*/ 809324 h 10287000"/>
              <a:gd name="connsiteX4998" fmla="*/ 156792 w 7807923"/>
              <a:gd name="connsiteY4998" fmla="*/ 806374 h 10287000"/>
              <a:gd name="connsiteX4999" fmla="*/ 163333 w 7807923"/>
              <a:gd name="connsiteY4999" fmla="*/ 803913 h 10287000"/>
              <a:gd name="connsiteX5000" fmla="*/ 164389 w 7807923"/>
              <a:gd name="connsiteY5000" fmla="*/ 800568 h 10287000"/>
              <a:gd name="connsiteX5001" fmla="*/ 169830 w 7807923"/>
              <a:gd name="connsiteY5001" fmla="*/ 757197 h 10287000"/>
              <a:gd name="connsiteX5002" fmla="*/ 172088 w 7807923"/>
              <a:gd name="connsiteY5002" fmla="*/ 754626 h 10287000"/>
              <a:gd name="connsiteX5003" fmla="*/ 160719 w 7807923"/>
              <a:gd name="connsiteY5003" fmla="*/ 751946 h 10287000"/>
              <a:gd name="connsiteX5004" fmla="*/ 162831 w 7807923"/>
              <a:gd name="connsiteY5004" fmla="*/ 722660 h 10287000"/>
              <a:gd name="connsiteX5005" fmla="*/ 176478 w 7807923"/>
              <a:gd name="connsiteY5005" fmla="*/ 696094 h 10287000"/>
              <a:gd name="connsiteX5006" fmla="*/ 6225867 w 7807923"/>
              <a:gd name="connsiteY5006" fmla="*/ 683987 h 10287000"/>
              <a:gd name="connsiteX5007" fmla="*/ 6238464 w 7807923"/>
              <a:gd name="connsiteY5007" fmla="*/ 683987 h 10287000"/>
              <a:gd name="connsiteX5008" fmla="*/ 6238464 w 7807923"/>
              <a:gd name="connsiteY5008" fmla="*/ 714818 h 10287000"/>
              <a:gd name="connsiteX5009" fmla="*/ 6225867 w 7807923"/>
              <a:gd name="connsiteY5009" fmla="*/ 714818 h 10287000"/>
              <a:gd name="connsiteX5010" fmla="*/ 6225867 w 7807923"/>
              <a:gd name="connsiteY5010" fmla="*/ 683987 h 10287000"/>
              <a:gd name="connsiteX5011" fmla="*/ 6113889 w 7807923"/>
              <a:gd name="connsiteY5011" fmla="*/ 683987 h 10287000"/>
              <a:gd name="connsiteX5012" fmla="*/ 6127539 w 7807923"/>
              <a:gd name="connsiteY5012" fmla="*/ 683987 h 10287000"/>
              <a:gd name="connsiteX5013" fmla="*/ 6127539 w 7807923"/>
              <a:gd name="connsiteY5013" fmla="*/ 717142 h 10287000"/>
              <a:gd name="connsiteX5014" fmla="*/ 6113889 w 7807923"/>
              <a:gd name="connsiteY5014" fmla="*/ 717142 h 10287000"/>
              <a:gd name="connsiteX5015" fmla="*/ 6113889 w 7807923"/>
              <a:gd name="connsiteY5015" fmla="*/ 683987 h 10287000"/>
              <a:gd name="connsiteX5016" fmla="*/ 5220006 w 7807923"/>
              <a:gd name="connsiteY5016" fmla="*/ 683987 h 10287000"/>
              <a:gd name="connsiteX5017" fmla="*/ 5232517 w 7807923"/>
              <a:gd name="connsiteY5017" fmla="*/ 714684 h 10287000"/>
              <a:gd name="connsiteX5018" fmla="*/ 5245029 w 7807923"/>
              <a:gd name="connsiteY5018" fmla="*/ 776081 h 10287000"/>
              <a:gd name="connsiteX5019" fmla="*/ 5295066 w 7807923"/>
              <a:gd name="connsiteY5019" fmla="*/ 806773 h 10287000"/>
              <a:gd name="connsiteX5020" fmla="*/ 5295066 w 7807923"/>
              <a:gd name="connsiteY5020" fmla="*/ 714684 h 10287000"/>
              <a:gd name="connsiteX5021" fmla="*/ 5332597 w 7807923"/>
              <a:gd name="connsiteY5021" fmla="*/ 714684 h 10287000"/>
              <a:gd name="connsiteX5022" fmla="*/ 5320089 w 7807923"/>
              <a:gd name="connsiteY5022" fmla="*/ 837473 h 10287000"/>
              <a:gd name="connsiteX5023" fmla="*/ 5295066 w 7807923"/>
              <a:gd name="connsiteY5023" fmla="*/ 868173 h 10287000"/>
              <a:gd name="connsiteX5024" fmla="*/ 5307577 w 7807923"/>
              <a:gd name="connsiteY5024" fmla="*/ 898870 h 10287000"/>
              <a:gd name="connsiteX5025" fmla="*/ 5295066 w 7807923"/>
              <a:gd name="connsiteY5025" fmla="*/ 929561 h 10287000"/>
              <a:gd name="connsiteX5026" fmla="*/ 5295066 w 7807923"/>
              <a:gd name="connsiteY5026" fmla="*/ 960261 h 10287000"/>
              <a:gd name="connsiteX5027" fmla="*/ 5282558 w 7807923"/>
              <a:gd name="connsiteY5027" fmla="*/ 929561 h 10287000"/>
              <a:gd name="connsiteX5028" fmla="*/ 5257537 w 7807923"/>
              <a:gd name="connsiteY5028" fmla="*/ 929561 h 10287000"/>
              <a:gd name="connsiteX5029" fmla="*/ 5237209 w 7807923"/>
              <a:gd name="connsiteY5029" fmla="*/ 918054 h 10287000"/>
              <a:gd name="connsiteX5030" fmla="*/ 5207636 w 7807923"/>
              <a:gd name="connsiteY5030" fmla="*/ 929512 h 10287000"/>
              <a:gd name="connsiteX5031" fmla="*/ 5218614 w 7807923"/>
              <a:gd name="connsiteY5031" fmla="*/ 1039269 h 10287000"/>
              <a:gd name="connsiteX5032" fmla="*/ 5181757 w 7807923"/>
              <a:gd name="connsiteY5032" fmla="*/ 1081817 h 10287000"/>
              <a:gd name="connsiteX5033" fmla="*/ 5181757 w 7807923"/>
              <a:gd name="connsiteY5033" fmla="*/ 958048 h 10287000"/>
              <a:gd name="connsiteX5034" fmla="*/ 5206971 w 7807923"/>
              <a:gd name="connsiteY5034" fmla="*/ 927621 h 10287000"/>
              <a:gd name="connsiteX5035" fmla="*/ 5198115 w 7807923"/>
              <a:gd name="connsiteY5035" fmla="*/ 895027 h 10287000"/>
              <a:gd name="connsiteX5036" fmla="*/ 5207498 w 7807923"/>
              <a:gd name="connsiteY5036" fmla="*/ 837473 h 10287000"/>
              <a:gd name="connsiteX5037" fmla="*/ 5220006 w 7807923"/>
              <a:gd name="connsiteY5037" fmla="*/ 714684 h 10287000"/>
              <a:gd name="connsiteX5038" fmla="*/ 5220006 w 7807923"/>
              <a:gd name="connsiteY5038" fmla="*/ 683987 h 10287000"/>
              <a:gd name="connsiteX5039" fmla="*/ 6622971 w 7807923"/>
              <a:gd name="connsiteY5039" fmla="*/ 666374 h 10287000"/>
              <a:gd name="connsiteX5040" fmla="*/ 6617697 w 7807923"/>
              <a:gd name="connsiteY5040" fmla="*/ 750292 h 10287000"/>
              <a:gd name="connsiteX5041" fmla="*/ 6605185 w 7807923"/>
              <a:gd name="connsiteY5041" fmla="*/ 683987 h 10287000"/>
              <a:gd name="connsiteX5042" fmla="*/ 6622971 w 7807923"/>
              <a:gd name="connsiteY5042" fmla="*/ 666374 h 10287000"/>
              <a:gd name="connsiteX5043" fmla="*/ 5911462 w 7807923"/>
              <a:gd name="connsiteY5043" fmla="*/ 650838 h 10287000"/>
              <a:gd name="connsiteX5044" fmla="*/ 5950128 w 7807923"/>
              <a:gd name="connsiteY5044" fmla="*/ 682148 h 10287000"/>
              <a:gd name="connsiteX5045" fmla="*/ 5950128 w 7807923"/>
              <a:gd name="connsiteY5045" fmla="*/ 776081 h 10287000"/>
              <a:gd name="connsiteX5046" fmla="*/ 5937239 w 7807923"/>
              <a:gd name="connsiteY5046" fmla="*/ 838706 h 10287000"/>
              <a:gd name="connsiteX5047" fmla="*/ 5898573 w 7807923"/>
              <a:gd name="connsiteY5047" fmla="*/ 713460 h 10287000"/>
              <a:gd name="connsiteX5048" fmla="*/ 5872794 w 7807923"/>
              <a:gd name="connsiteY5048" fmla="*/ 713460 h 10287000"/>
              <a:gd name="connsiteX5049" fmla="*/ 5911462 w 7807923"/>
              <a:gd name="connsiteY5049" fmla="*/ 650838 h 10287000"/>
              <a:gd name="connsiteX5050" fmla="*/ 5647618 w 7807923"/>
              <a:gd name="connsiteY5050" fmla="*/ 617680 h 10287000"/>
              <a:gd name="connsiteX5051" fmla="*/ 5660126 w 7807923"/>
              <a:gd name="connsiteY5051" fmla="*/ 775552 h 10287000"/>
              <a:gd name="connsiteX5052" fmla="*/ 5585068 w 7807923"/>
              <a:gd name="connsiteY5052" fmla="*/ 838697 h 10287000"/>
              <a:gd name="connsiteX5053" fmla="*/ 5572559 w 7807923"/>
              <a:gd name="connsiteY5053" fmla="*/ 743976 h 10287000"/>
              <a:gd name="connsiteX5054" fmla="*/ 5647618 w 7807923"/>
              <a:gd name="connsiteY5054" fmla="*/ 649255 h 10287000"/>
              <a:gd name="connsiteX5055" fmla="*/ 5647618 w 7807923"/>
              <a:gd name="connsiteY5055" fmla="*/ 617680 h 10287000"/>
              <a:gd name="connsiteX5056" fmla="*/ 6641577 w 7807923"/>
              <a:gd name="connsiteY5056" fmla="*/ 595578 h 10287000"/>
              <a:gd name="connsiteX5057" fmla="*/ 6668871 w 7807923"/>
              <a:gd name="connsiteY5057" fmla="*/ 650838 h 10287000"/>
              <a:gd name="connsiteX5058" fmla="*/ 6655225 w 7807923"/>
              <a:gd name="connsiteY5058" fmla="*/ 650838 h 10287000"/>
              <a:gd name="connsiteX5059" fmla="*/ 6641577 w 7807923"/>
              <a:gd name="connsiteY5059" fmla="*/ 595578 h 10287000"/>
              <a:gd name="connsiteX5060" fmla="*/ 5423577 w 7807923"/>
              <a:gd name="connsiteY5060" fmla="*/ 595578 h 10287000"/>
              <a:gd name="connsiteX5061" fmla="*/ 5423577 w 7807923"/>
              <a:gd name="connsiteY5061" fmla="*/ 750292 h 10287000"/>
              <a:gd name="connsiteX5062" fmla="*/ 5386047 w 7807923"/>
              <a:gd name="connsiteY5062" fmla="*/ 719347 h 10287000"/>
              <a:gd name="connsiteX5063" fmla="*/ 5423577 w 7807923"/>
              <a:gd name="connsiteY5063" fmla="*/ 595578 h 10287000"/>
              <a:gd name="connsiteX5064" fmla="*/ 4153262 w 7807923"/>
              <a:gd name="connsiteY5064" fmla="*/ 595578 h 10287000"/>
              <a:gd name="connsiteX5065" fmla="*/ 4176008 w 7807923"/>
              <a:gd name="connsiteY5065" fmla="*/ 595578 h 10287000"/>
              <a:gd name="connsiteX5066" fmla="*/ 4164636 w 7807923"/>
              <a:gd name="connsiteY5066" fmla="*/ 650838 h 10287000"/>
              <a:gd name="connsiteX5067" fmla="*/ 4153262 w 7807923"/>
              <a:gd name="connsiteY5067" fmla="*/ 595578 h 10287000"/>
              <a:gd name="connsiteX5068" fmla="*/ 5283695 w 7807923"/>
              <a:gd name="connsiteY5068" fmla="*/ 593373 h 10287000"/>
              <a:gd name="connsiteX5069" fmla="*/ 5270806 w 7807923"/>
              <a:gd name="connsiteY5069" fmla="*/ 686201 h 10287000"/>
              <a:gd name="connsiteX5070" fmla="*/ 5257917 w 7807923"/>
              <a:gd name="connsiteY5070" fmla="*/ 717142 h 10287000"/>
              <a:gd name="connsiteX5071" fmla="*/ 5245029 w 7807923"/>
              <a:gd name="connsiteY5071" fmla="*/ 624315 h 10287000"/>
              <a:gd name="connsiteX5072" fmla="*/ 5283695 w 7807923"/>
              <a:gd name="connsiteY5072" fmla="*/ 593373 h 10287000"/>
              <a:gd name="connsiteX5073" fmla="*/ 5734503 w 7807923"/>
              <a:gd name="connsiteY5073" fmla="*/ 562429 h 10287000"/>
              <a:gd name="connsiteX5074" fmla="*/ 5747240 w 7807923"/>
              <a:gd name="connsiteY5074" fmla="*/ 593740 h 10287000"/>
              <a:gd name="connsiteX5075" fmla="*/ 5734503 w 7807923"/>
              <a:gd name="connsiteY5075" fmla="*/ 625054 h 10287000"/>
              <a:gd name="connsiteX5076" fmla="*/ 5734503 w 7807923"/>
              <a:gd name="connsiteY5076" fmla="*/ 687675 h 10287000"/>
              <a:gd name="connsiteX5077" fmla="*/ 5759979 w 7807923"/>
              <a:gd name="connsiteY5077" fmla="*/ 750297 h 10287000"/>
              <a:gd name="connsiteX5078" fmla="*/ 5709029 w 7807923"/>
              <a:gd name="connsiteY5078" fmla="*/ 625054 h 10287000"/>
              <a:gd name="connsiteX5079" fmla="*/ 5721765 w 7807923"/>
              <a:gd name="connsiteY5079" fmla="*/ 625054 h 10287000"/>
              <a:gd name="connsiteX5080" fmla="*/ 5734503 w 7807923"/>
              <a:gd name="connsiteY5080" fmla="*/ 593740 h 10287000"/>
              <a:gd name="connsiteX5081" fmla="*/ 5734503 w 7807923"/>
              <a:gd name="connsiteY5081" fmla="*/ 562429 h 10287000"/>
              <a:gd name="connsiteX5082" fmla="*/ 5270806 w 7807923"/>
              <a:gd name="connsiteY5082" fmla="*/ 562429 h 10287000"/>
              <a:gd name="connsiteX5083" fmla="*/ 5283695 w 7807923"/>
              <a:gd name="connsiteY5083" fmla="*/ 562429 h 10287000"/>
              <a:gd name="connsiteX5084" fmla="*/ 5283695 w 7807923"/>
              <a:gd name="connsiteY5084" fmla="*/ 593373 h 10287000"/>
              <a:gd name="connsiteX5085" fmla="*/ 5270806 w 7807923"/>
              <a:gd name="connsiteY5085" fmla="*/ 593373 h 10287000"/>
              <a:gd name="connsiteX5086" fmla="*/ 5270806 w 7807923"/>
              <a:gd name="connsiteY5086" fmla="*/ 562429 h 10287000"/>
              <a:gd name="connsiteX5087" fmla="*/ 6325615 w 7807923"/>
              <a:gd name="connsiteY5087" fmla="*/ 562423 h 10287000"/>
              <a:gd name="connsiteX5088" fmla="*/ 6350833 w 7807923"/>
              <a:gd name="connsiteY5088" fmla="*/ 593303 h 10287000"/>
              <a:gd name="connsiteX5089" fmla="*/ 6338225 w 7807923"/>
              <a:gd name="connsiteY5089" fmla="*/ 624181 h 10287000"/>
              <a:gd name="connsiteX5090" fmla="*/ 6363439 w 7807923"/>
              <a:gd name="connsiteY5090" fmla="*/ 655056 h 10287000"/>
              <a:gd name="connsiteX5091" fmla="*/ 6363439 w 7807923"/>
              <a:gd name="connsiteY5091" fmla="*/ 624181 h 10287000"/>
              <a:gd name="connsiteX5092" fmla="*/ 6401261 w 7807923"/>
              <a:gd name="connsiteY5092" fmla="*/ 685936 h 10287000"/>
              <a:gd name="connsiteX5093" fmla="*/ 6401261 w 7807923"/>
              <a:gd name="connsiteY5093" fmla="*/ 716813 h 10287000"/>
              <a:gd name="connsiteX5094" fmla="*/ 6439081 w 7807923"/>
              <a:gd name="connsiteY5094" fmla="*/ 747688 h 10287000"/>
              <a:gd name="connsiteX5095" fmla="*/ 6464299 w 7807923"/>
              <a:gd name="connsiteY5095" fmla="*/ 747688 h 10287000"/>
              <a:gd name="connsiteX5096" fmla="*/ 6464299 w 7807923"/>
              <a:gd name="connsiteY5096" fmla="*/ 778568 h 10287000"/>
              <a:gd name="connsiteX5097" fmla="*/ 6451691 w 7807923"/>
              <a:gd name="connsiteY5097" fmla="*/ 778568 h 10287000"/>
              <a:gd name="connsiteX5098" fmla="*/ 6439081 w 7807923"/>
              <a:gd name="connsiteY5098" fmla="*/ 778568 h 10287000"/>
              <a:gd name="connsiteX5099" fmla="*/ 6451691 w 7807923"/>
              <a:gd name="connsiteY5099" fmla="*/ 932953 h 10287000"/>
              <a:gd name="connsiteX5100" fmla="*/ 6426477 w 7807923"/>
              <a:gd name="connsiteY5100" fmla="*/ 1087343 h 10287000"/>
              <a:gd name="connsiteX5101" fmla="*/ 6401261 w 7807923"/>
              <a:gd name="connsiteY5101" fmla="*/ 1056463 h 10287000"/>
              <a:gd name="connsiteX5102" fmla="*/ 6388655 w 7807923"/>
              <a:gd name="connsiteY5102" fmla="*/ 1087343 h 10287000"/>
              <a:gd name="connsiteX5103" fmla="*/ 6401261 w 7807923"/>
              <a:gd name="connsiteY5103" fmla="*/ 1118218 h 10287000"/>
              <a:gd name="connsiteX5104" fmla="*/ 6376045 w 7807923"/>
              <a:gd name="connsiteY5104" fmla="*/ 1210851 h 10287000"/>
              <a:gd name="connsiteX5105" fmla="*/ 6363439 w 7807923"/>
              <a:gd name="connsiteY5105" fmla="*/ 1179976 h 10287000"/>
              <a:gd name="connsiteX5106" fmla="*/ 6350833 w 7807923"/>
              <a:gd name="connsiteY5106" fmla="*/ 1179976 h 10287000"/>
              <a:gd name="connsiteX5107" fmla="*/ 6338225 w 7807923"/>
              <a:gd name="connsiteY5107" fmla="*/ 1210851 h 10287000"/>
              <a:gd name="connsiteX5108" fmla="*/ 6338225 w 7807923"/>
              <a:gd name="connsiteY5108" fmla="*/ 1179976 h 10287000"/>
              <a:gd name="connsiteX5109" fmla="*/ 6338225 w 7807923"/>
              <a:gd name="connsiteY5109" fmla="*/ 1149095 h 10287000"/>
              <a:gd name="connsiteX5110" fmla="*/ 6350833 w 7807923"/>
              <a:gd name="connsiteY5110" fmla="*/ 1149095 h 10287000"/>
              <a:gd name="connsiteX5111" fmla="*/ 6363439 w 7807923"/>
              <a:gd name="connsiteY5111" fmla="*/ 1149095 h 10287000"/>
              <a:gd name="connsiteX5112" fmla="*/ 6350833 w 7807923"/>
              <a:gd name="connsiteY5112" fmla="*/ 1118218 h 10287000"/>
              <a:gd name="connsiteX5113" fmla="*/ 6313011 w 7807923"/>
              <a:gd name="connsiteY5113" fmla="*/ 1087343 h 10287000"/>
              <a:gd name="connsiteX5114" fmla="*/ 6325615 w 7807923"/>
              <a:gd name="connsiteY5114" fmla="*/ 1056463 h 10287000"/>
              <a:gd name="connsiteX5115" fmla="*/ 6325615 w 7807923"/>
              <a:gd name="connsiteY5115" fmla="*/ 994711 h 10287000"/>
              <a:gd name="connsiteX5116" fmla="*/ 6363439 w 7807923"/>
              <a:gd name="connsiteY5116" fmla="*/ 932953 h 10287000"/>
              <a:gd name="connsiteX5117" fmla="*/ 6325615 w 7807923"/>
              <a:gd name="connsiteY5117" fmla="*/ 902078 h 10287000"/>
              <a:gd name="connsiteX5118" fmla="*/ 6313011 w 7807923"/>
              <a:gd name="connsiteY5118" fmla="*/ 809446 h 10287000"/>
              <a:gd name="connsiteX5119" fmla="*/ 6325615 w 7807923"/>
              <a:gd name="connsiteY5119" fmla="*/ 809446 h 10287000"/>
              <a:gd name="connsiteX5120" fmla="*/ 6325615 w 7807923"/>
              <a:gd name="connsiteY5120" fmla="*/ 747688 h 10287000"/>
              <a:gd name="connsiteX5121" fmla="*/ 6313011 w 7807923"/>
              <a:gd name="connsiteY5121" fmla="*/ 716813 h 10287000"/>
              <a:gd name="connsiteX5122" fmla="*/ 6300403 w 7807923"/>
              <a:gd name="connsiteY5122" fmla="*/ 747688 h 10287000"/>
              <a:gd name="connsiteX5123" fmla="*/ 6300403 w 7807923"/>
              <a:gd name="connsiteY5123" fmla="*/ 685936 h 10287000"/>
              <a:gd name="connsiteX5124" fmla="*/ 6313011 w 7807923"/>
              <a:gd name="connsiteY5124" fmla="*/ 685936 h 10287000"/>
              <a:gd name="connsiteX5125" fmla="*/ 6313011 w 7807923"/>
              <a:gd name="connsiteY5125" fmla="*/ 624181 h 10287000"/>
              <a:gd name="connsiteX5126" fmla="*/ 6325615 w 7807923"/>
              <a:gd name="connsiteY5126" fmla="*/ 562423 h 10287000"/>
              <a:gd name="connsiteX5127" fmla="*/ 4917496 w 7807923"/>
              <a:gd name="connsiteY5127" fmla="*/ 562423 h 10287000"/>
              <a:gd name="connsiteX5128" fmla="*/ 4931143 w 7807923"/>
              <a:gd name="connsiteY5128" fmla="*/ 562423 h 10287000"/>
              <a:gd name="connsiteX5129" fmla="*/ 4917496 w 7807923"/>
              <a:gd name="connsiteY5129" fmla="*/ 562423 h 10287000"/>
              <a:gd name="connsiteX5130" fmla="*/ 5418603 w 7807923"/>
              <a:gd name="connsiteY5130" fmla="*/ 548443 h 10287000"/>
              <a:gd name="connsiteX5131" fmla="*/ 5425851 w 7807923"/>
              <a:gd name="connsiteY5131" fmla="*/ 549996 h 10287000"/>
              <a:gd name="connsiteX5132" fmla="*/ 5422441 w 7807923"/>
              <a:gd name="connsiteY5132" fmla="*/ 562429 h 10287000"/>
              <a:gd name="connsiteX5133" fmla="*/ 5408793 w 7807923"/>
              <a:gd name="connsiteY5133" fmla="*/ 562429 h 10287000"/>
              <a:gd name="connsiteX5134" fmla="*/ 5418603 w 7807923"/>
              <a:gd name="connsiteY5134" fmla="*/ 548443 h 10287000"/>
              <a:gd name="connsiteX5135" fmla="*/ 5860849 w 7807923"/>
              <a:gd name="connsiteY5135" fmla="*/ 547233 h 10287000"/>
              <a:gd name="connsiteX5136" fmla="*/ 5872791 w 7807923"/>
              <a:gd name="connsiteY5136" fmla="*/ 555058 h 10287000"/>
              <a:gd name="connsiteX5137" fmla="*/ 5886439 w 7807923"/>
              <a:gd name="connsiteY5137" fmla="*/ 617680 h 10287000"/>
              <a:gd name="connsiteX5138" fmla="*/ 5874309 w 7807923"/>
              <a:gd name="connsiteY5138" fmla="*/ 617680 h 10287000"/>
              <a:gd name="connsiteX5139" fmla="*/ 5850047 w 7807923"/>
              <a:gd name="connsiteY5139" fmla="*/ 558746 h 10287000"/>
              <a:gd name="connsiteX5140" fmla="*/ 5860849 w 7807923"/>
              <a:gd name="connsiteY5140" fmla="*/ 547233 h 10287000"/>
              <a:gd name="connsiteX5141" fmla="*/ 5044871 w 7807923"/>
              <a:gd name="connsiteY5141" fmla="*/ 529274 h 10287000"/>
              <a:gd name="connsiteX5142" fmla="*/ 5058519 w 7807923"/>
              <a:gd name="connsiteY5142" fmla="*/ 562429 h 10287000"/>
              <a:gd name="connsiteX5143" fmla="*/ 5044871 w 7807923"/>
              <a:gd name="connsiteY5143" fmla="*/ 562429 h 10287000"/>
              <a:gd name="connsiteX5144" fmla="*/ 5044871 w 7807923"/>
              <a:gd name="connsiteY5144" fmla="*/ 529274 h 10287000"/>
              <a:gd name="connsiteX5145" fmla="*/ 6505107 w 7807923"/>
              <a:gd name="connsiteY5145" fmla="*/ 496124 h 10287000"/>
              <a:gd name="connsiteX5146" fmla="*/ 6542637 w 7807923"/>
              <a:gd name="connsiteY5146" fmla="*/ 496124 h 10287000"/>
              <a:gd name="connsiteX5147" fmla="*/ 6542637 w 7807923"/>
              <a:gd name="connsiteY5147" fmla="*/ 558010 h 10287000"/>
              <a:gd name="connsiteX5148" fmla="*/ 6555145 w 7807923"/>
              <a:gd name="connsiteY5148" fmla="*/ 558010 h 10287000"/>
              <a:gd name="connsiteX5149" fmla="*/ 6605185 w 7807923"/>
              <a:gd name="connsiteY5149" fmla="*/ 588952 h 10287000"/>
              <a:gd name="connsiteX5150" fmla="*/ 6580167 w 7807923"/>
              <a:gd name="connsiteY5150" fmla="*/ 650838 h 10287000"/>
              <a:gd name="connsiteX5151" fmla="*/ 6542637 w 7807923"/>
              <a:gd name="connsiteY5151" fmla="*/ 588952 h 10287000"/>
              <a:gd name="connsiteX5152" fmla="*/ 6530125 w 7807923"/>
              <a:gd name="connsiteY5152" fmla="*/ 558010 h 10287000"/>
              <a:gd name="connsiteX5153" fmla="*/ 6505107 w 7807923"/>
              <a:gd name="connsiteY5153" fmla="*/ 527066 h 10287000"/>
              <a:gd name="connsiteX5154" fmla="*/ 6505107 w 7807923"/>
              <a:gd name="connsiteY5154" fmla="*/ 496124 h 10287000"/>
              <a:gd name="connsiteX5155" fmla="*/ 6427775 w 7807923"/>
              <a:gd name="connsiteY5155" fmla="*/ 496124 h 10287000"/>
              <a:gd name="connsiteX5156" fmla="*/ 6452793 w 7807923"/>
              <a:gd name="connsiteY5156" fmla="*/ 496124 h 10287000"/>
              <a:gd name="connsiteX5157" fmla="*/ 6465305 w 7807923"/>
              <a:gd name="connsiteY5157" fmla="*/ 588222 h 10287000"/>
              <a:gd name="connsiteX5158" fmla="*/ 6515343 w 7807923"/>
              <a:gd name="connsiteY5158" fmla="*/ 588222 h 10287000"/>
              <a:gd name="connsiteX5159" fmla="*/ 6527855 w 7807923"/>
              <a:gd name="connsiteY5159" fmla="*/ 649610 h 10287000"/>
              <a:gd name="connsiteX5160" fmla="*/ 6527855 w 7807923"/>
              <a:gd name="connsiteY5160" fmla="*/ 711010 h 10287000"/>
              <a:gd name="connsiteX5161" fmla="*/ 6490325 w 7807923"/>
              <a:gd name="connsiteY5161" fmla="*/ 772399 h 10287000"/>
              <a:gd name="connsiteX5162" fmla="*/ 6490325 w 7807923"/>
              <a:gd name="connsiteY5162" fmla="*/ 680310 h 10287000"/>
              <a:gd name="connsiteX5163" fmla="*/ 6427775 w 7807923"/>
              <a:gd name="connsiteY5163" fmla="*/ 588222 h 10287000"/>
              <a:gd name="connsiteX5164" fmla="*/ 6446541 w 7807923"/>
              <a:gd name="connsiteY5164" fmla="*/ 588222 h 10287000"/>
              <a:gd name="connsiteX5165" fmla="*/ 6452793 w 7807923"/>
              <a:gd name="connsiteY5165" fmla="*/ 588222 h 10287000"/>
              <a:gd name="connsiteX5166" fmla="*/ 6452793 w 7807923"/>
              <a:gd name="connsiteY5166" fmla="*/ 526824 h 10287000"/>
              <a:gd name="connsiteX5167" fmla="*/ 6440285 w 7807923"/>
              <a:gd name="connsiteY5167" fmla="*/ 526824 h 10287000"/>
              <a:gd name="connsiteX5168" fmla="*/ 6427775 w 7807923"/>
              <a:gd name="connsiteY5168" fmla="*/ 526824 h 10287000"/>
              <a:gd name="connsiteX5169" fmla="*/ 6427775 w 7807923"/>
              <a:gd name="connsiteY5169" fmla="*/ 496124 h 10287000"/>
              <a:gd name="connsiteX5170" fmla="*/ 6250363 w 7807923"/>
              <a:gd name="connsiteY5170" fmla="*/ 496124 h 10287000"/>
              <a:gd name="connsiteX5171" fmla="*/ 6227617 w 7807923"/>
              <a:gd name="connsiteY5171" fmla="*/ 562429 h 10287000"/>
              <a:gd name="connsiteX5172" fmla="*/ 6250363 w 7807923"/>
              <a:gd name="connsiteY5172" fmla="*/ 496124 h 10287000"/>
              <a:gd name="connsiteX5173" fmla="*/ 0 w 7807923"/>
              <a:gd name="connsiteY5173" fmla="*/ 496124 h 10287000"/>
              <a:gd name="connsiteX5174" fmla="*/ 11374 w 7807923"/>
              <a:gd name="connsiteY5174" fmla="*/ 496124 h 10287000"/>
              <a:gd name="connsiteX5175" fmla="*/ 0 w 7807923"/>
              <a:gd name="connsiteY5175" fmla="*/ 496124 h 10287000"/>
              <a:gd name="connsiteX5176" fmla="*/ 4214272 w 7807923"/>
              <a:gd name="connsiteY5176" fmla="*/ 494865 h 10287000"/>
              <a:gd name="connsiteX5177" fmla="*/ 4239426 w 7807923"/>
              <a:gd name="connsiteY5177" fmla="*/ 494865 h 10287000"/>
              <a:gd name="connsiteX5178" fmla="*/ 4226849 w 7807923"/>
              <a:gd name="connsiteY5178" fmla="*/ 525885 h 10287000"/>
              <a:gd name="connsiteX5179" fmla="*/ 4226849 w 7807923"/>
              <a:gd name="connsiteY5179" fmla="*/ 587922 h 10287000"/>
              <a:gd name="connsiteX5180" fmla="*/ 4214272 w 7807923"/>
              <a:gd name="connsiteY5180" fmla="*/ 556902 h 10287000"/>
              <a:gd name="connsiteX5181" fmla="*/ 4214272 w 7807923"/>
              <a:gd name="connsiteY5181" fmla="*/ 494865 h 10287000"/>
              <a:gd name="connsiteX5182" fmla="*/ 5820337 w 7807923"/>
              <a:gd name="connsiteY5182" fmla="*/ 471257 h 10287000"/>
              <a:gd name="connsiteX5183" fmla="*/ 5850051 w 7807923"/>
              <a:gd name="connsiteY5183" fmla="*/ 496124 h 10287000"/>
              <a:gd name="connsiteX5184" fmla="*/ 5812520 w 7807923"/>
              <a:gd name="connsiteY5184" fmla="*/ 562429 h 10287000"/>
              <a:gd name="connsiteX5185" fmla="*/ 5800009 w 7807923"/>
              <a:gd name="connsiteY5185" fmla="*/ 496124 h 10287000"/>
              <a:gd name="connsiteX5186" fmla="*/ 5820337 w 7807923"/>
              <a:gd name="connsiteY5186" fmla="*/ 471257 h 10287000"/>
              <a:gd name="connsiteX5187" fmla="*/ 5347383 w 7807923"/>
              <a:gd name="connsiteY5187" fmla="*/ 462969 h 10287000"/>
              <a:gd name="connsiteX5188" fmla="*/ 5347383 w 7807923"/>
              <a:gd name="connsiteY5188" fmla="*/ 529274 h 10287000"/>
              <a:gd name="connsiteX5189" fmla="*/ 5336009 w 7807923"/>
              <a:gd name="connsiteY5189" fmla="*/ 529274 h 10287000"/>
              <a:gd name="connsiteX5190" fmla="*/ 5336009 w 7807923"/>
              <a:gd name="connsiteY5190" fmla="*/ 496124 h 10287000"/>
              <a:gd name="connsiteX5191" fmla="*/ 5347383 w 7807923"/>
              <a:gd name="connsiteY5191" fmla="*/ 462969 h 10287000"/>
              <a:gd name="connsiteX5192" fmla="*/ 4831065 w 7807923"/>
              <a:gd name="connsiteY5192" fmla="*/ 429817 h 10287000"/>
              <a:gd name="connsiteX5193" fmla="*/ 4853812 w 7807923"/>
              <a:gd name="connsiteY5193" fmla="*/ 462975 h 10287000"/>
              <a:gd name="connsiteX5194" fmla="*/ 4842439 w 7807923"/>
              <a:gd name="connsiteY5194" fmla="*/ 496124 h 10287000"/>
              <a:gd name="connsiteX5195" fmla="*/ 4831065 w 7807923"/>
              <a:gd name="connsiteY5195" fmla="*/ 429817 h 10287000"/>
              <a:gd name="connsiteX5196" fmla="*/ 6227616 w 7807923"/>
              <a:gd name="connsiteY5196" fmla="*/ 407715 h 10287000"/>
              <a:gd name="connsiteX5197" fmla="*/ 6241263 w 7807923"/>
              <a:gd name="connsiteY5197" fmla="*/ 435347 h 10287000"/>
              <a:gd name="connsiteX5198" fmla="*/ 6227616 w 7807923"/>
              <a:gd name="connsiteY5198" fmla="*/ 462975 h 10287000"/>
              <a:gd name="connsiteX5199" fmla="*/ 6227616 w 7807923"/>
              <a:gd name="connsiteY5199" fmla="*/ 407715 h 10287000"/>
              <a:gd name="connsiteX5200" fmla="*/ 6191226 w 7807923"/>
              <a:gd name="connsiteY5200" fmla="*/ 407715 h 10287000"/>
              <a:gd name="connsiteX5201" fmla="*/ 6202599 w 7807923"/>
              <a:gd name="connsiteY5201" fmla="*/ 407715 h 10287000"/>
              <a:gd name="connsiteX5202" fmla="*/ 6191226 w 7807923"/>
              <a:gd name="connsiteY5202" fmla="*/ 407715 h 10287000"/>
              <a:gd name="connsiteX5203" fmla="*/ 36392 w 7807923"/>
              <a:gd name="connsiteY5203" fmla="*/ 407715 h 10287000"/>
              <a:gd name="connsiteX5204" fmla="*/ 50040 w 7807923"/>
              <a:gd name="connsiteY5204" fmla="*/ 407715 h 10287000"/>
              <a:gd name="connsiteX5205" fmla="*/ 50040 w 7807923"/>
              <a:gd name="connsiteY5205" fmla="*/ 429817 h 10287000"/>
              <a:gd name="connsiteX5206" fmla="*/ 36392 w 7807923"/>
              <a:gd name="connsiteY5206" fmla="*/ 429817 h 10287000"/>
              <a:gd name="connsiteX5207" fmla="*/ 36392 w 7807923"/>
              <a:gd name="connsiteY5207" fmla="*/ 407715 h 10287000"/>
              <a:gd name="connsiteX5208" fmla="*/ 7674171 w 7807923"/>
              <a:gd name="connsiteY5208" fmla="*/ 403963 h 10287000"/>
              <a:gd name="connsiteX5209" fmla="*/ 7699313 w 7807923"/>
              <a:gd name="connsiteY5209" fmla="*/ 527889 h 10287000"/>
              <a:gd name="connsiteX5210" fmla="*/ 7711883 w 7807923"/>
              <a:gd name="connsiteY5210" fmla="*/ 403963 h 10287000"/>
              <a:gd name="connsiteX5211" fmla="*/ 7737025 w 7807923"/>
              <a:gd name="connsiteY5211" fmla="*/ 403963 h 10287000"/>
              <a:gd name="connsiteX5212" fmla="*/ 7724455 w 7807923"/>
              <a:gd name="connsiteY5212" fmla="*/ 434943 h 10287000"/>
              <a:gd name="connsiteX5213" fmla="*/ 7791627 w 7807923"/>
              <a:gd name="connsiteY5213" fmla="*/ 509011 h 10287000"/>
              <a:gd name="connsiteX5214" fmla="*/ 7807923 w 7807923"/>
              <a:gd name="connsiteY5214" fmla="*/ 503105 h 10287000"/>
              <a:gd name="connsiteX5215" fmla="*/ 7807923 w 7807923"/>
              <a:gd name="connsiteY5215" fmla="*/ 1151663 h 10287000"/>
              <a:gd name="connsiteX5216" fmla="*/ 7807147 w 7807923"/>
              <a:gd name="connsiteY5216" fmla="*/ 1152372 h 10287000"/>
              <a:gd name="connsiteX5217" fmla="*/ 7807735 w 7807923"/>
              <a:gd name="connsiteY5217" fmla="*/ 1163023 h 10287000"/>
              <a:gd name="connsiteX5218" fmla="*/ 7807923 w 7807923"/>
              <a:gd name="connsiteY5218" fmla="*/ 1163700 h 10287000"/>
              <a:gd name="connsiteX5219" fmla="*/ 7807923 w 7807923"/>
              <a:gd name="connsiteY5219" fmla="*/ 1176799 h 10287000"/>
              <a:gd name="connsiteX5220" fmla="*/ 7799683 w 7807923"/>
              <a:gd name="connsiteY5220" fmla="*/ 1173675 h 10287000"/>
              <a:gd name="connsiteX5221" fmla="*/ 7787309 w 7807923"/>
              <a:gd name="connsiteY5221" fmla="*/ 1147530 h 10287000"/>
              <a:gd name="connsiteX5222" fmla="*/ 7711883 w 7807923"/>
              <a:gd name="connsiteY5222" fmla="*/ 1240477 h 10287000"/>
              <a:gd name="connsiteX5223" fmla="*/ 7711883 w 7807923"/>
              <a:gd name="connsiteY5223" fmla="*/ 1333421 h 10287000"/>
              <a:gd name="connsiteX5224" fmla="*/ 7762165 w 7807923"/>
              <a:gd name="connsiteY5224" fmla="*/ 1364406 h 10287000"/>
              <a:gd name="connsiteX5225" fmla="*/ 7774735 w 7807923"/>
              <a:gd name="connsiteY5225" fmla="*/ 1364406 h 10287000"/>
              <a:gd name="connsiteX5226" fmla="*/ 7749595 w 7807923"/>
              <a:gd name="connsiteY5226" fmla="*/ 1333421 h 10287000"/>
              <a:gd name="connsiteX5227" fmla="*/ 7737025 w 7807923"/>
              <a:gd name="connsiteY5227" fmla="*/ 1271460 h 10287000"/>
              <a:gd name="connsiteX5228" fmla="*/ 7793595 w 7807923"/>
              <a:gd name="connsiteY5228" fmla="*/ 1258389 h 10287000"/>
              <a:gd name="connsiteX5229" fmla="*/ 7807923 w 7807923"/>
              <a:gd name="connsiteY5229" fmla="*/ 1268321 h 10287000"/>
              <a:gd name="connsiteX5230" fmla="*/ 7807923 w 7807923"/>
              <a:gd name="connsiteY5230" fmla="*/ 1373058 h 10287000"/>
              <a:gd name="connsiteX5231" fmla="*/ 7802825 w 7807923"/>
              <a:gd name="connsiteY5231" fmla="*/ 1382799 h 10287000"/>
              <a:gd name="connsiteX5232" fmla="*/ 7762165 w 7807923"/>
              <a:gd name="connsiteY5232" fmla="*/ 1426368 h 10287000"/>
              <a:gd name="connsiteX5233" fmla="*/ 7762165 w 7807923"/>
              <a:gd name="connsiteY5233" fmla="*/ 1457353 h 10287000"/>
              <a:gd name="connsiteX5234" fmla="*/ 7711883 w 7807923"/>
              <a:gd name="connsiteY5234" fmla="*/ 1488335 h 10287000"/>
              <a:gd name="connsiteX5235" fmla="*/ 7674171 w 7807923"/>
              <a:gd name="connsiteY5235" fmla="*/ 1581282 h 10287000"/>
              <a:gd name="connsiteX5236" fmla="*/ 7636461 w 7807923"/>
              <a:gd name="connsiteY5236" fmla="*/ 1364406 h 10287000"/>
              <a:gd name="connsiteX5237" fmla="*/ 7661603 w 7807923"/>
              <a:gd name="connsiteY5237" fmla="*/ 1302439 h 10287000"/>
              <a:gd name="connsiteX5238" fmla="*/ 7636461 w 7807923"/>
              <a:gd name="connsiteY5238" fmla="*/ 1271460 h 10287000"/>
              <a:gd name="connsiteX5239" fmla="*/ 7661603 w 7807923"/>
              <a:gd name="connsiteY5239" fmla="*/ 1240477 h 10287000"/>
              <a:gd name="connsiteX5240" fmla="*/ 7636461 w 7807923"/>
              <a:gd name="connsiteY5240" fmla="*/ 1209492 h 10287000"/>
              <a:gd name="connsiteX5241" fmla="*/ 7649031 w 7807923"/>
              <a:gd name="connsiteY5241" fmla="*/ 1178516 h 10287000"/>
              <a:gd name="connsiteX5242" fmla="*/ 7661603 w 7807923"/>
              <a:gd name="connsiteY5242" fmla="*/ 1178516 h 10287000"/>
              <a:gd name="connsiteX5243" fmla="*/ 7661603 w 7807923"/>
              <a:gd name="connsiteY5243" fmla="*/ 1085569 h 10287000"/>
              <a:gd name="connsiteX5244" fmla="*/ 7623889 w 7807923"/>
              <a:gd name="connsiteY5244" fmla="*/ 1054584 h 10287000"/>
              <a:gd name="connsiteX5245" fmla="*/ 7661603 w 7807923"/>
              <a:gd name="connsiteY5245" fmla="*/ 1054584 h 10287000"/>
              <a:gd name="connsiteX5246" fmla="*/ 7661603 w 7807923"/>
              <a:gd name="connsiteY5246" fmla="*/ 868693 h 10287000"/>
              <a:gd name="connsiteX5247" fmla="*/ 7661603 w 7807923"/>
              <a:gd name="connsiteY5247" fmla="*/ 806732 h 10287000"/>
              <a:gd name="connsiteX5248" fmla="*/ 7686741 w 7807923"/>
              <a:gd name="connsiteY5248" fmla="*/ 837708 h 10287000"/>
              <a:gd name="connsiteX5249" fmla="*/ 7674171 w 7807923"/>
              <a:gd name="connsiteY5249" fmla="*/ 868693 h 10287000"/>
              <a:gd name="connsiteX5250" fmla="*/ 7699313 w 7807923"/>
              <a:gd name="connsiteY5250" fmla="*/ 868693 h 10287000"/>
              <a:gd name="connsiteX5251" fmla="*/ 7699313 w 7807923"/>
              <a:gd name="connsiteY5251" fmla="*/ 651818 h 10287000"/>
              <a:gd name="connsiteX5252" fmla="*/ 7686741 w 7807923"/>
              <a:gd name="connsiteY5252" fmla="*/ 744765 h 10287000"/>
              <a:gd name="connsiteX5253" fmla="*/ 7661603 w 7807923"/>
              <a:gd name="connsiteY5253" fmla="*/ 713785 h 10287000"/>
              <a:gd name="connsiteX5254" fmla="*/ 7661603 w 7807923"/>
              <a:gd name="connsiteY5254" fmla="*/ 527889 h 10287000"/>
              <a:gd name="connsiteX5255" fmla="*/ 7674171 w 7807923"/>
              <a:gd name="connsiteY5255" fmla="*/ 403963 h 10287000"/>
              <a:gd name="connsiteX5256" fmla="*/ 4126234 w 7807923"/>
              <a:gd name="connsiteY5256" fmla="*/ 401813 h 10287000"/>
              <a:gd name="connsiteX5257" fmla="*/ 4138811 w 7807923"/>
              <a:gd name="connsiteY5257" fmla="*/ 494865 h 10287000"/>
              <a:gd name="connsiteX5258" fmla="*/ 4138811 w 7807923"/>
              <a:gd name="connsiteY5258" fmla="*/ 556902 h 10287000"/>
              <a:gd name="connsiteX5259" fmla="*/ 4138811 w 7807923"/>
              <a:gd name="connsiteY5259" fmla="*/ 587922 h 10287000"/>
              <a:gd name="connsiteX5260" fmla="*/ 4126234 w 7807923"/>
              <a:gd name="connsiteY5260" fmla="*/ 556902 h 10287000"/>
              <a:gd name="connsiteX5261" fmla="*/ 4126234 w 7807923"/>
              <a:gd name="connsiteY5261" fmla="*/ 494865 h 10287000"/>
              <a:gd name="connsiteX5262" fmla="*/ 4126234 w 7807923"/>
              <a:gd name="connsiteY5262" fmla="*/ 401813 h 10287000"/>
              <a:gd name="connsiteX5263" fmla="*/ 3824395 w 7807923"/>
              <a:gd name="connsiteY5263" fmla="*/ 401813 h 10287000"/>
              <a:gd name="connsiteX5264" fmla="*/ 3836968 w 7807923"/>
              <a:gd name="connsiteY5264" fmla="*/ 401813 h 10287000"/>
              <a:gd name="connsiteX5265" fmla="*/ 3811817 w 7807923"/>
              <a:gd name="connsiteY5265" fmla="*/ 432825 h 10287000"/>
              <a:gd name="connsiteX5266" fmla="*/ 3824395 w 7807923"/>
              <a:gd name="connsiteY5266" fmla="*/ 401813 h 10287000"/>
              <a:gd name="connsiteX5267" fmla="*/ 5510388 w 7807923"/>
              <a:gd name="connsiteY5267" fmla="*/ 374560 h 10287000"/>
              <a:gd name="connsiteX5268" fmla="*/ 5522518 w 7807923"/>
              <a:gd name="connsiteY5268" fmla="*/ 374560 h 10287000"/>
              <a:gd name="connsiteX5269" fmla="*/ 5522518 w 7807923"/>
              <a:gd name="connsiteY5269" fmla="*/ 404033 h 10287000"/>
              <a:gd name="connsiteX5270" fmla="*/ 5510388 w 7807923"/>
              <a:gd name="connsiteY5270" fmla="*/ 404033 h 10287000"/>
              <a:gd name="connsiteX5271" fmla="*/ 5498255 w 7807923"/>
              <a:gd name="connsiteY5271" fmla="*/ 433500 h 10287000"/>
              <a:gd name="connsiteX5272" fmla="*/ 5498255 w 7807923"/>
              <a:gd name="connsiteY5272" fmla="*/ 462969 h 10287000"/>
              <a:gd name="connsiteX5273" fmla="*/ 5486125 w 7807923"/>
              <a:gd name="connsiteY5273" fmla="*/ 462969 h 10287000"/>
              <a:gd name="connsiteX5274" fmla="*/ 5486125 w 7807923"/>
              <a:gd name="connsiteY5274" fmla="*/ 433500 h 10287000"/>
              <a:gd name="connsiteX5275" fmla="*/ 5486125 w 7807923"/>
              <a:gd name="connsiteY5275" fmla="*/ 404033 h 10287000"/>
              <a:gd name="connsiteX5276" fmla="*/ 5510388 w 7807923"/>
              <a:gd name="connsiteY5276" fmla="*/ 374560 h 10287000"/>
              <a:gd name="connsiteX5277" fmla="*/ 5875522 w 7807923"/>
              <a:gd name="connsiteY5277" fmla="*/ 341411 h 10287000"/>
              <a:gd name="connsiteX5278" fmla="*/ 5888259 w 7807923"/>
              <a:gd name="connsiteY5278" fmla="*/ 372352 h 10287000"/>
              <a:gd name="connsiteX5279" fmla="*/ 5888259 w 7807923"/>
              <a:gd name="connsiteY5279" fmla="*/ 434239 h 10287000"/>
              <a:gd name="connsiteX5280" fmla="*/ 5900997 w 7807923"/>
              <a:gd name="connsiteY5280" fmla="*/ 403297 h 10287000"/>
              <a:gd name="connsiteX5281" fmla="*/ 5913733 w 7807923"/>
              <a:gd name="connsiteY5281" fmla="*/ 465183 h 10287000"/>
              <a:gd name="connsiteX5282" fmla="*/ 5875522 w 7807923"/>
              <a:gd name="connsiteY5282" fmla="*/ 496124 h 10287000"/>
              <a:gd name="connsiteX5283" fmla="*/ 5875522 w 7807923"/>
              <a:gd name="connsiteY5283" fmla="*/ 341411 h 10287000"/>
              <a:gd name="connsiteX5284" fmla="*/ 5698630 w 7807923"/>
              <a:gd name="connsiteY5284" fmla="*/ 306417 h 10287000"/>
              <a:gd name="connsiteX5285" fmla="*/ 5724625 w 7807923"/>
              <a:gd name="connsiteY5285" fmla="*/ 306417 h 10287000"/>
              <a:gd name="connsiteX5286" fmla="*/ 5737623 w 7807923"/>
              <a:gd name="connsiteY5286" fmla="*/ 400350 h 10287000"/>
              <a:gd name="connsiteX5287" fmla="*/ 5711627 w 7807923"/>
              <a:gd name="connsiteY5287" fmla="*/ 462975 h 10287000"/>
              <a:gd name="connsiteX5288" fmla="*/ 5672637 w 7807923"/>
              <a:gd name="connsiteY5288" fmla="*/ 400350 h 10287000"/>
              <a:gd name="connsiteX5289" fmla="*/ 5698630 w 7807923"/>
              <a:gd name="connsiteY5289" fmla="*/ 306417 h 10287000"/>
              <a:gd name="connsiteX5290" fmla="*/ 5750619 w 7807923"/>
              <a:gd name="connsiteY5290" fmla="*/ 275107 h 10287000"/>
              <a:gd name="connsiteX5291" fmla="*/ 5763617 w 7807923"/>
              <a:gd name="connsiteY5291" fmla="*/ 306417 h 10287000"/>
              <a:gd name="connsiteX5292" fmla="*/ 5737623 w 7807923"/>
              <a:gd name="connsiteY5292" fmla="*/ 306417 h 10287000"/>
              <a:gd name="connsiteX5293" fmla="*/ 5750619 w 7807923"/>
              <a:gd name="connsiteY5293" fmla="*/ 275107 h 10287000"/>
              <a:gd name="connsiteX5294" fmla="*/ 5609963 w 7807923"/>
              <a:gd name="connsiteY5294" fmla="*/ 275107 h 10287000"/>
              <a:gd name="connsiteX5295" fmla="*/ 5597325 w 7807923"/>
              <a:gd name="connsiteY5295" fmla="*/ 338014 h 10287000"/>
              <a:gd name="connsiteX5296" fmla="*/ 5622599 w 7807923"/>
              <a:gd name="connsiteY5296" fmla="*/ 369464 h 10287000"/>
              <a:gd name="connsiteX5297" fmla="*/ 5622599 w 7807923"/>
              <a:gd name="connsiteY5297" fmla="*/ 495275 h 10287000"/>
              <a:gd name="connsiteX5298" fmla="*/ 5597325 w 7807923"/>
              <a:gd name="connsiteY5298" fmla="*/ 558182 h 10287000"/>
              <a:gd name="connsiteX5299" fmla="*/ 5622599 w 7807923"/>
              <a:gd name="connsiteY5299" fmla="*/ 589635 h 10287000"/>
              <a:gd name="connsiteX5300" fmla="*/ 5584690 w 7807923"/>
              <a:gd name="connsiteY5300" fmla="*/ 621092 h 10287000"/>
              <a:gd name="connsiteX5301" fmla="*/ 5584690 w 7807923"/>
              <a:gd name="connsiteY5301" fmla="*/ 683993 h 10287000"/>
              <a:gd name="connsiteX5302" fmla="*/ 5521509 w 7807923"/>
              <a:gd name="connsiteY5302" fmla="*/ 652542 h 10287000"/>
              <a:gd name="connsiteX5303" fmla="*/ 5534145 w 7807923"/>
              <a:gd name="connsiteY5303" fmla="*/ 589635 h 10287000"/>
              <a:gd name="connsiteX5304" fmla="*/ 5508873 w 7807923"/>
              <a:gd name="connsiteY5304" fmla="*/ 526731 h 10287000"/>
              <a:gd name="connsiteX5305" fmla="*/ 5546779 w 7807923"/>
              <a:gd name="connsiteY5305" fmla="*/ 526731 h 10287000"/>
              <a:gd name="connsiteX5306" fmla="*/ 5572054 w 7807923"/>
              <a:gd name="connsiteY5306" fmla="*/ 369464 h 10287000"/>
              <a:gd name="connsiteX5307" fmla="*/ 5572054 w 7807923"/>
              <a:gd name="connsiteY5307" fmla="*/ 306563 h 10287000"/>
              <a:gd name="connsiteX5308" fmla="*/ 5609963 w 7807923"/>
              <a:gd name="connsiteY5308" fmla="*/ 275107 h 10287000"/>
              <a:gd name="connsiteX5309" fmla="*/ 5534145 w 7807923"/>
              <a:gd name="connsiteY5309" fmla="*/ 275107 h 10287000"/>
              <a:gd name="connsiteX5310" fmla="*/ 5546779 w 7807923"/>
              <a:gd name="connsiteY5310" fmla="*/ 306563 h 10287000"/>
              <a:gd name="connsiteX5311" fmla="*/ 5534145 w 7807923"/>
              <a:gd name="connsiteY5311" fmla="*/ 306563 h 10287000"/>
              <a:gd name="connsiteX5312" fmla="*/ 5534145 w 7807923"/>
              <a:gd name="connsiteY5312" fmla="*/ 275107 h 10287000"/>
              <a:gd name="connsiteX5313" fmla="*/ 388941 w 7807923"/>
              <a:gd name="connsiteY5313" fmla="*/ 252996 h 10287000"/>
              <a:gd name="connsiteX5314" fmla="*/ 413963 w 7807923"/>
              <a:gd name="connsiteY5314" fmla="*/ 252996 h 10287000"/>
              <a:gd name="connsiteX5315" fmla="*/ 388941 w 7807923"/>
              <a:gd name="connsiteY5315" fmla="*/ 341405 h 10287000"/>
              <a:gd name="connsiteX5316" fmla="*/ 376432 w 7807923"/>
              <a:gd name="connsiteY5316" fmla="*/ 311938 h 10287000"/>
              <a:gd name="connsiteX5317" fmla="*/ 388941 w 7807923"/>
              <a:gd name="connsiteY5317" fmla="*/ 252996 h 10287000"/>
              <a:gd name="connsiteX5318" fmla="*/ 363923 w 7807923"/>
              <a:gd name="connsiteY5318" fmla="*/ 252996 h 10287000"/>
              <a:gd name="connsiteX5319" fmla="*/ 376432 w 7807923"/>
              <a:gd name="connsiteY5319" fmla="*/ 282472 h 10287000"/>
              <a:gd name="connsiteX5320" fmla="*/ 376432 w 7807923"/>
              <a:gd name="connsiteY5320" fmla="*/ 311938 h 10287000"/>
              <a:gd name="connsiteX5321" fmla="*/ 363923 w 7807923"/>
              <a:gd name="connsiteY5321" fmla="*/ 311938 h 10287000"/>
              <a:gd name="connsiteX5322" fmla="*/ 363923 w 7807923"/>
              <a:gd name="connsiteY5322" fmla="*/ 282472 h 10287000"/>
              <a:gd name="connsiteX5323" fmla="*/ 363923 w 7807923"/>
              <a:gd name="connsiteY5323" fmla="*/ 252996 h 10287000"/>
              <a:gd name="connsiteX5324" fmla="*/ 7807923 w 7807923"/>
              <a:gd name="connsiteY5324" fmla="*/ 229832 h 10287000"/>
              <a:gd name="connsiteX5325" fmla="*/ 7807923 w 7807923"/>
              <a:gd name="connsiteY5325" fmla="*/ 458882 h 10287000"/>
              <a:gd name="connsiteX5326" fmla="*/ 7799877 w 7807923"/>
              <a:gd name="connsiteY5326" fmla="*/ 465928 h 10287000"/>
              <a:gd name="connsiteX5327" fmla="*/ 7749595 w 7807923"/>
              <a:gd name="connsiteY5327" fmla="*/ 403963 h 10287000"/>
              <a:gd name="connsiteX5328" fmla="*/ 7799877 w 7807923"/>
              <a:gd name="connsiteY5328" fmla="*/ 311019 h 10287000"/>
              <a:gd name="connsiteX5329" fmla="*/ 7805181 w 7807923"/>
              <a:gd name="connsiteY5329" fmla="*/ 236951 h 10287000"/>
              <a:gd name="connsiteX5330" fmla="*/ 7687853 w 7807923"/>
              <a:gd name="connsiteY5330" fmla="*/ 219847 h 10287000"/>
              <a:gd name="connsiteX5331" fmla="*/ 7710601 w 7807923"/>
              <a:gd name="connsiteY5331" fmla="*/ 219847 h 10287000"/>
              <a:gd name="connsiteX5332" fmla="*/ 7699227 w 7807923"/>
              <a:gd name="connsiteY5332" fmla="*/ 253005 h 10287000"/>
              <a:gd name="connsiteX5333" fmla="*/ 7687853 w 7807923"/>
              <a:gd name="connsiteY5333" fmla="*/ 219847 h 10287000"/>
              <a:gd name="connsiteX5334" fmla="*/ 7474049 w 7807923"/>
              <a:gd name="connsiteY5334" fmla="*/ 219847 h 10287000"/>
              <a:gd name="connsiteX5335" fmla="*/ 7483149 w 7807923"/>
              <a:gd name="connsiteY5335" fmla="*/ 219847 h 10287000"/>
              <a:gd name="connsiteX5336" fmla="*/ 7483149 w 7807923"/>
              <a:gd name="connsiteY5336" fmla="*/ 253005 h 10287000"/>
              <a:gd name="connsiteX5337" fmla="*/ 7474049 w 7807923"/>
              <a:gd name="connsiteY5337" fmla="*/ 253005 h 10287000"/>
              <a:gd name="connsiteX5338" fmla="*/ 7474049 w 7807923"/>
              <a:gd name="connsiteY5338" fmla="*/ 219847 h 10287000"/>
              <a:gd name="connsiteX5339" fmla="*/ 5763617 w 7807923"/>
              <a:gd name="connsiteY5339" fmla="*/ 186692 h 10287000"/>
              <a:gd name="connsiteX5340" fmla="*/ 5772715 w 7807923"/>
              <a:gd name="connsiteY5340" fmla="*/ 186692 h 10287000"/>
              <a:gd name="connsiteX5341" fmla="*/ 5772715 w 7807923"/>
              <a:gd name="connsiteY5341" fmla="*/ 219847 h 10287000"/>
              <a:gd name="connsiteX5342" fmla="*/ 5763617 w 7807923"/>
              <a:gd name="connsiteY5342" fmla="*/ 219847 h 10287000"/>
              <a:gd name="connsiteX5343" fmla="*/ 5763617 w 7807923"/>
              <a:gd name="connsiteY5343" fmla="*/ 186692 h 10287000"/>
              <a:gd name="connsiteX5344" fmla="*/ 7649189 w 7807923"/>
              <a:gd name="connsiteY5344" fmla="*/ 153543 h 10287000"/>
              <a:gd name="connsiteX5345" fmla="*/ 7660563 w 7807923"/>
              <a:gd name="connsiteY5345" fmla="*/ 219847 h 10287000"/>
              <a:gd name="connsiteX5346" fmla="*/ 7660559 w 7807923"/>
              <a:gd name="connsiteY5346" fmla="*/ 219847 h 10287000"/>
              <a:gd name="connsiteX5347" fmla="*/ 7637815 w 7807923"/>
              <a:gd name="connsiteY5347" fmla="*/ 219847 h 10287000"/>
              <a:gd name="connsiteX5348" fmla="*/ 7649189 w 7807923"/>
              <a:gd name="connsiteY5348" fmla="*/ 153543 h 10287000"/>
              <a:gd name="connsiteX5349" fmla="*/ 7440999 w 7807923"/>
              <a:gd name="connsiteY5349" fmla="*/ 140077 h 10287000"/>
              <a:gd name="connsiteX5350" fmla="*/ 7445053 w 7807923"/>
              <a:gd name="connsiteY5350" fmla="*/ 145258 h 10287000"/>
              <a:gd name="connsiteX5351" fmla="*/ 7446755 w 7807923"/>
              <a:gd name="connsiteY5351" fmla="*/ 186700 h 10287000"/>
              <a:gd name="connsiteX5352" fmla="*/ 7433107 w 7807923"/>
              <a:gd name="connsiteY5352" fmla="*/ 153552 h 10287000"/>
              <a:gd name="connsiteX5353" fmla="*/ 7440999 w 7807923"/>
              <a:gd name="connsiteY5353" fmla="*/ 140077 h 10287000"/>
              <a:gd name="connsiteX5354" fmla="*/ 6491461 w 7807923"/>
              <a:gd name="connsiteY5354" fmla="*/ 98292 h 10287000"/>
              <a:gd name="connsiteX5355" fmla="*/ 6505109 w 7807923"/>
              <a:gd name="connsiteY5355" fmla="*/ 98292 h 10287000"/>
              <a:gd name="connsiteX5356" fmla="*/ 6505109 w 7807923"/>
              <a:gd name="connsiteY5356" fmla="*/ 120393 h 10287000"/>
              <a:gd name="connsiteX5357" fmla="*/ 6491461 w 7807923"/>
              <a:gd name="connsiteY5357" fmla="*/ 98292 h 10287000"/>
              <a:gd name="connsiteX5358" fmla="*/ 1005333 w 7807923"/>
              <a:gd name="connsiteY5358" fmla="*/ 98292 h 10287000"/>
              <a:gd name="connsiteX5359" fmla="*/ 991688 w 7807923"/>
              <a:gd name="connsiteY5359" fmla="*/ 125920 h 10287000"/>
              <a:gd name="connsiteX5360" fmla="*/ 1005333 w 7807923"/>
              <a:gd name="connsiteY5360" fmla="*/ 98292 h 10287000"/>
              <a:gd name="connsiteX5361" fmla="*/ 6869029 w 7807923"/>
              <a:gd name="connsiteY5361" fmla="*/ 98286 h 10287000"/>
              <a:gd name="connsiteX5362" fmla="*/ 6880401 w 7807923"/>
              <a:gd name="connsiteY5362" fmla="*/ 98286 h 10287000"/>
              <a:gd name="connsiteX5363" fmla="*/ 6891775 w 7807923"/>
              <a:gd name="connsiteY5363" fmla="*/ 120388 h 10287000"/>
              <a:gd name="connsiteX5364" fmla="*/ 6880401 w 7807923"/>
              <a:gd name="connsiteY5364" fmla="*/ 120388 h 10287000"/>
              <a:gd name="connsiteX5365" fmla="*/ 6869029 w 7807923"/>
              <a:gd name="connsiteY5365" fmla="*/ 120388 h 10287000"/>
              <a:gd name="connsiteX5366" fmla="*/ 6869029 w 7807923"/>
              <a:gd name="connsiteY5366" fmla="*/ 98286 h 10287000"/>
              <a:gd name="connsiteX5367" fmla="*/ 7269345 w 7807923"/>
              <a:gd name="connsiteY5367" fmla="*/ 31987 h 10287000"/>
              <a:gd name="connsiteX5368" fmla="*/ 7310289 w 7807923"/>
              <a:gd name="connsiteY5368" fmla="*/ 65142 h 10287000"/>
              <a:gd name="connsiteX5369" fmla="*/ 7269345 w 7807923"/>
              <a:gd name="connsiteY5369" fmla="*/ 31987 h 10287000"/>
              <a:gd name="connsiteX5370" fmla="*/ 7359593 w 7807923"/>
              <a:gd name="connsiteY5370" fmla="*/ 18001 h 10287000"/>
              <a:gd name="connsiteX5371" fmla="*/ 7371373 w 7807923"/>
              <a:gd name="connsiteY5371" fmla="*/ 31987 h 10287000"/>
              <a:gd name="connsiteX5372" fmla="*/ 7384369 w 7807923"/>
              <a:gd name="connsiteY5372" fmla="*/ 31987 h 10287000"/>
              <a:gd name="connsiteX5373" fmla="*/ 7410365 w 7807923"/>
              <a:gd name="connsiteY5373" fmla="*/ 31987 h 10287000"/>
              <a:gd name="connsiteX5374" fmla="*/ 7410365 w 7807923"/>
              <a:gd name="connsiteY5374" fmla="*/ 65142 h 10287000"/>
              <a:gd name="connsiteX5375" fmla="*/ 7384369 w 7807923"/>
              <a:gd name="connsiteY5375" fmla="*/ 65142 h 10287000"/>
              <a:gd name="connsiteX5376" fmla="*/ 7358375 w 7807923"/>
              <a:gd name="connsiteY5376" fmla="*/ 65142 h 10287000"/>
              <a:gd name="connsiteX5377" fmla="*/ 7319385 w 7807923"/>
              <a:gd name="connsiteY5377" fmla="*/ 31987 h 10287000"/>
              <a:gd name="connsiteX5378" fmla="*/ 7345381 w 7807923"/>
              <a:gd name="connsiteY5378" fmla="*/ 19555 h 10287000"/>
              <a:gd name="connsiteX5379" fmla="*/ 7359593 w 7807923"/>
              <a:gd name="connsiteY5379" fmla="*/ 18001 h 10287000"/>
              <a:gd name="connsiteX5380" fmla="*/ 6903885 w 7807923"/>
              <a:gd name="connsiteY5380" fmla="*/ 0 h 10287000"/>
              <a:gd name="connsiteX5381" fmla="*/ 6947019 w 7807923"/>
              <a:gd name="connsiteY5381" fmla="*/ 0 h 10287000"/>
              <a:gd name="connsiteX5382" fmla="*/ 6945077 w 7807923"/>
              <a:gd name="connsiteY5382" fmla="*/ 1197 h 10287000"/>
              <a:gd name="connsiteX5383" fmla="*/ 6932507 w 7807923"/>
              <a:gd name="connsiteY5383" fmla="*/ 1197 h 10287000"/>
              <a:gd name="connsiteX5384" fmla="*/ 6919937 w 7807923"/>
              <a:gd name="connsiteY5384" fmla="*/ 1197 h 10287000"/>
              <a:gd name="connsiteX5385" fmla="*/ 6919937 w 7807923"/>
              <a:gd name="connsiteY5385" fmla="*/ 32182 h 10287000"/>
              <a:gd name="connsiteX5386" fmla="*/ 7007929 w 7807923"/>
              <a:gd name="connsiteY5386" fmla="*/ 125129 h 10287000"/>
              <a:gd name="connsiteX5387" fmla="*/ 7033073 w 7807923"/>
              <a:gd name="connsiteY5387" fmla="*/ 125129 h 10287000"/>
              <a:gd name="connsiteX5388" fmla="*/ 7095925 w 7807923"/>
              <a:gd name="connsiteY5388" fmla="*/ 94144 h 10287000"/>
              <a:gd name="connsiteX5389" fmla="*/ 7095925 w 7807923"/>
              <a:gd name="connsiteY5389" fmla="*/ 63158 h 10287000"/>
              <a:gd name="connsiteX5390" fmla="*/ 7121067 w 7807923"/>
              <a:gd name="connsiteY5390" fmla="*/ 94144 h 10287000"/>
              <a:gd name="connsiteX5391" fmla="*/ 7108497 w 7807923"/>
              <a:gd name="connsiteY5391" fmla="*/ 125129 h 10287000"/>
              <a:gd name="connsiteX5392" fmla="*/ 7121067 w 7807923"/>
              <a:gd name="connsiteY5392" fmla="*/ 125129 h 10287000"/>
              <a:gd name="connsiteX5393" fmla="*/ 7146205 w 7807923"/>
              <a:gd name="connsiteY5393" fmla="*/ 63158 h 10287000"/>
              <a:gd name="connsiteX5394" fmla="*/ 7183919 w 7807923"/>
              <a:gd name="connsiteY5394" fmla="*/ 63158 h 10287000"/>
              <a:gd name="connsiteX5395" fmla="*/ 7246773 w 7807923"/>
              <a:gd name="connsiteY5395" fmla="*/ 156105 h 10287000"/>
              <a:gd name="connsiteX5396" fmla="*/ 7221629 w 7807923"/>
              <a:gd name="connsiteY5396" fmla="*/ 249052 h 10287000"/>
              <a:gd name="connsiteX5397" fmla="*/ 7259343 w 7807923"/>
              <a:gd name="connsiteY5397" fmla="*/ 311019 h 10287000"/>
              <a:gd name="connsiteX5398" fmla="*/ 7297053 w 7807923"/>
              <a:gd name="connsiteY5398" fmla="*/ 341996 h 10287000"/>
              <a:gd name="connsiteX5399" fmla="*/ 7322195 w 7807923"/>
              <a:gd name="connsiteY5399" fmla="*/ 311019 h 10287000"/>
              <a:gd name="connsiteX5400" fmla="*/ 7322195 w 7807923"/>
              <a:gd name="connsiteY5400" fmla="*/ 280034 h 10287000"/>
              <a:gd name="connsiteX5401" fmla="*/ 7309625 w 7807923"/>
              <a:gd name="connsiteY5401" fmla="*/ 280034 h 10287000"/>
              <a:gd name="connsiteX5402" fmla="*/ 7309625 w 7807923"/>
              <a:gd name="connsiteY5402" fmla="*/ 249052 h 10287000"/>
              <a:gd name="connsiteX5403" fmla="*/ 7309625 w 7807923"/>
              <a:gd name="connsiteY5403" fmla="*/ 218073 h 10287000"/>
              <a:gd name="connsiteX5404" fmla="*/ 7284485 w 7807923"/>
              <a:gd name="connsiteY5404" fmla="*/ 218073 h 10287000"/>
              <a:gd name="connsiteX5405" fmla="*/ 7284485 w 7807923"/>
              <a:gd name="connsiteY5405" fmla="*/ 187091 h 10287000"/>
              <a:gd name="connsiteX5406" fmla="*/ 7271913 w 7807923"/>
              <a:gd name="connsiteY5406" fmla="*/ 187091 h 10287000"/>
              <a:gd name="connsiteX5407" fmla="*/ 7259343 w 7807923"/>
              <a:gd name="connsiteY5407" fmla="*/ 125129 h 10287000"/>
              <a:gd name="connsiteX5408" fmla="*/ 7271913 w 7807923"/>
              <a:gd name="connsiteY5408" fmla="*/ 156105 h 10287000"/>
              <a:gd name="connsiteX5409" fmla="*/ 7284485 w 7807923"/>
              <a:gd name="connsiteY5409" fmla="*/ 125129 h 10287000"/>
              <a:gd name="connsiteX5410" fmla="*/ 7334765 w 7807923"/>
              <a:gd name="connsiteY5410" fmla="*/ 156105 h 10287000"/>
              <a:gd name="connsiteX5411" fmla="*/ 7347337 w 7807923"/>
              <a:gd name="connsiteY5411" fmla="*/ 94144 h 10287000"/>
              <a:gd name="connsiteX5412" fmla="*/ 7397617 w 7807923"/>
              <a:gd name="connsiteY5412" fmla="*/ 125129 h 10287000"/>
              <a:gd name="connsiteX5413" fmla="*/ 7447899 w 7807923"/>
              <a:gd name="connsiteY5413" fmla="*/ 218073 h 10287000"/>
              <a:gd name="connsiteX5414" fmla="*/ 7473043 w 7807923"/>
              <a:gd name="connsiteY5414" fmla="*/ 311019 h 10287000"/>
              <a:gd name="connsiteX5415" fmla="*/ 7473043 w 7807923"/>
              <a:gd name="connsiteY5415" fmla="*/ 280034 h 10287000"/>
              <a:gd name="connsiteX5416" fmla="*/ 7548467 w 7807923"/>
              <a:gd name="connsiteY5416" fmla="*/ 249052 h 10287000"/>
              <a:gd name="connsiteX5417" fmla="*/ 7535895 w 7807923"/>
              <a:gd name="connsiteY5417" fmla="*/ 187091 h 10287000"/>
              <a:gd name="connsiteX5418" fmla="*/ 7573609 w 7807923"/>
              <a:gd name="connsiteY5418" fmla="*/ 156105 h 10287000"/>
              <a:gd name="connsiteX5419" fmla="*/ 7573609 w 7807923"/>
              <a:gd name="connsiteY5419" fmla="*/ 125129 h 10287000"/>
              <a:gd name="connsiteX5420" fmla="*/ 7623889 w 7807923"/>
              <a:gd name="connsiteY5420" fmla="*/ 156105 h 10287000"/>
              <a:gd name="connsiteX5421" fmla="*/ 7623889 w 7807923"/>
              <a:gd name="connsiteY5421" fmla="*/ 187091 h 10287000"/>
              <a:gd name="connsiteX5422" fmla="*/ 7636461 w 7807923"/>
              <a:gd name="connsiteY5422" fmla="*/ 218073 h 10287000"/>
              <a:gd name="connsiteX5423" fmla="*/ 7611319 w 7807923"/>
              <a:gd name="connsiteY5423" fmla="*/ 280034 h 10287000"/>
              <a:gd name="connsiteX5424" fmla="*/ 7686741 w 7807923"/>
              <a:gd name="connsiteY5424" fmla="*/ 311019 h 10287000"/>
              <a:gd name="connsiteX5425" fmla="*/ 7686741 w 7807923"/>
              <a:gd name="connsiteY5425" fmla="*/ 372981 h 10287000"/>
              <a:gd name="connsiteX5426" fmla="*/ 7636461 w 7807923"/>
              <a:gd name="connsiteY5426" fmla="*/ 403963 h 10287000"/>
              <a:gd name="connsiteX5427" fmla="*/ 7623889 w 7807923"/>
              <a:gd name="connsiteY5427" fmla="*/ 496910 h 10287000"/>
              <a:gd name="connsiteX5428" fmla="*/ 7649031 w 7807923"/>
              <a:gd name="connsiteY5428" fmla="*/ 527889 h 10287000"/>
              <a:gd name="connsiteX5429" fmla="*/ 7623889 w 7807923"/>
              <a:gd name="connsiteY5429" fmla="*/ 558871 h 10287000"/>
              <a:gd name="connsiteX5430" fmla="*/ 7649031 w 7807923"/>
              <a:gd name="connsiteY5430" fmla="*/ 620841 h 10287000"/>
              <a:gd name="connsiteX5431" fmla="*/ 7636461 w 7807923"/>
              <a:gd name="connsiteY5431" fmla="*/ 713785 h 10287000"/>
              <a:gd name="connsiteX5432" fmla="*/ 7649031 w 7807923"/>
              <a:gd name="connsiteY5432" fmla="*/ 837708 h 10287000"/>
              <a:gd name="connsiteX5433" fmla="*/ 7623889 w 7807923"/>
              <a:gd name="connsiteY5433" fmla="*/ 806732 h 10287000"/>
              <a:gd name="connsiteX5434" fmla="*/ 7598747 w 7807923"/>
              <a:gd name="connsiteY5434" fmla="*/ 837708 h 10287000"/>
              <a:gd name="connsiteX5435" fmla="*/ 7561037 w 7807923"/>
              <a:gd name="connsiteY5435" fmla="*/ 868693 h 10287000"/>
              <a:gd name="connsiteX5436" fmla="*/ 7586179 w 7807923"/>
              <a:gd name="connsiteY5436" fmla="*/ 930655 h 10287000"/>
              <a:gd name="connsiteX5437" fmla="*/ 7573609 w 7807923"/>
              <a:gd name="connsiteY5437" fmla="*/ 992622 h 10287000"/>
              <a:gd name="connsiteX5438" fmla="*/ 7523323 w 7807923"/>
              <a:gd name="connsiteY5438" fmla="*/ 1023602 h 10287000"/>
              <a:gd name="connsiteX5439" fmla="*/ 7561037 w 7807923"/>
              <a:gd name="connsiteY5439" fmla="*/ 1147530 h 10287000"/>
              <a:gd name="connsiteX5440" fmla="*/ 7498185 w 7807923"/>
              <a:gd name="connsiteY5440" fmla="*/ 1178516 h 10287000"/>
              <a:gd name="connsiteX5441" fmla="*/ 7498185 w 7807923"/>
              <a:gd name="connsiteY5441" fmla="*/ 1209492 h 10287000"/>
              <a:gd name="connsiteX5442" fmla="*/ 7460469 w 7807923"/>
              <a:gd name="connsiteY5442" fmla="*/ 1209492 h 10287000"/>
              <a:gd name="connsiteX5443" fmla="*/ 7535895 w 7807923"/>
              <a:gd name="connsiteY5443" fmla="*/ 1271460 h 10287000"/>
              <a:gd name="connsiteX5444" fmla="*/ 7611319 w 7807923"/>
              <a:gd name="connsiteY5444" fmla="*/ 1457353 h 10287000"/>
              <a:gd name="connsiteX5445" fmla="*/ 7586179 w 7807923"/>
              <a:gd name="connsiteY5445" fmla="*/ 1519312 h 10287000"/>
              <a:gd name="connsiteX5446" fmla="*/ 7573609 w 7807923"/>
              <a:gd name="connsiteY5446" fmla="*/ 1519312 h 10287000"/>
              <a:gd name="connsiteX5447" fmla="*/ 7535895 w 7807923"/>
              <a:gd name="connsiteY5447" fmla="*/ 1488335 h 10287000"/>
              <a:gd name="connsiteX5448" fmla="*/ 7510755 w 7807923"/>
              <a:gd name="connsiteY5448" fmla="*/ 1488335 h 10287000"/>
              <a:gd name="connsiteX5449" fmla="*/ 7498185 w 7807923"/>
              <a:gd name="connsiteY5449" fmla="*/ 1426368 h 10287000"/>
              <a:gd name="connsiteX5450" fmla="*/ 7473043 w 7807923"/>
              <a:gd name="connsiteY5450" fmla="*/ 1426368 h 10287000"/>
              <a:gd name="connsiteX5451" fmla="*/ 7498185 w 7807923"/>
              <a:gd name="connsiteY5451" fmla="*/ 1333421 h 10287000"/>
              <a:gd name="connsiteX5452" fmla="*/ 7397617 w 7807923"/>
              <a:gd name="connsiteY5452" fmla="*/ 1271460 h 10287000"/>
              <a:gd name="connsiteX5453" fmla="*/ 7422761 w 7807923"/>
              <a:gd name="connsiteY5453" fmla="*/ 1240477 h 10287000"/>
              <a:gd name="connsiteX5454" fmla="*/ 7410189 w 7807923"/>
              <a:gd name="connsiteY5454" fmla="*/ 1147530 h 10287000"/>
              <a:gd name="connsiteX5455" fmla="*/ 7385047 w 7807923"/>
              <a:gd name="connsiteY5455" fmla="*/ 1178516 h 10287000"/>
              <a:gd name="connsiteX5456" fmla="*/ 7309625 w 7807923"/>
              <a:gd name="connsiteY5456" fmla="*/ 1240477 h 10287000"/>
              <a:gd name="connsiteX5457" fmla="*/ 7309625 w 7807923"/>
              <a:gd name="connsiteY5457" fmla="*/ 1178516 h 10287000"/>
              <a:gd name="connsiteX5458" fmla="*/ 7322195 w 7807923"/>
              <a:gd name="connsiteY5458" fmla="*/ 1147530 h 10287000"/>
              <a:gd name="connsiteX5459" fmla="*/ 7322195 w 7807923"/>
              <a:gd name="connsiteY5459" fmla="*/ 1116545 h 10287000"/>
              <a:gd name="connsiteX5460" fmla="*/ 7359909 w 7807923"/>
              <a:gd name="connsiteY5460" fmla="*/ 1023602 h 10287000"/>
              <a:gd name="connsiteX5461" fmla="*/ 7284485 w 7807923"/>
              <a:gd name="connsiteY5461" fmla="*/ 1054584 h 10287000"/>
              <a:gd name="connsiteX5462" fmla="*/ 7284485 w 7807923"/>
              <a:gd name="connsiteY5462" fmla="*/ 930655 h 10287000"/>
              <a:gd name="connsiteX5463" fmla="*/ 7209061 w 7807923"/>
              <a:gd name="connsiteY5463" fmla="*/ 1023602 h 10287000"/>
              <a:gd name="connsiteX5464" fmla="*/ 7259343 w 7807923"/>
              <a:gd name="connsiteY5464" fmla="*/ 775747 h 10287000"/>
              <a:gd name="connsiteX5465" fmla="*/ 7297053 w 7807923"/>
              <a:gd name="connsiteY5465" fmla="*/ 775747 h 10287000"/>
              <a:gd name="connsiteX5466" fmla="*/ 7284485 w 7807923"/>
              <a:gd name="connsiteY5466" fmla="*/ 744765 h 10287000"/>
              <a:gd name="connsiteX5467" fmla="*/ 7246773 w 7807923"/>
              <a:gd name="connsiteY5467" fmla="*/ 744765 h 10287000"/>
              <a:gd name="connsiteX5468" fmla="*/ 7246773 w 7807923"/>
              <a:gd name="connsiteY5468" fmla="*/ 682803 h 10287000"/>
              <a:gd name="connsiteX5469" fmla="*/ 7221629 w 7807923"/>
              <a:gd name="connsiteY5469" fmla="*/ 651818 h 10287000"/>
              <a:gd name="connsiteX5470" fmla="*/ 7209061 w 7807923"/>
              <a:gd name="connsiteY5470" fmla="*/ 589856 h 10287000"/>
              <a:gd name="connsiteX5471" fmla="*/ 7234201 w 7807923"/>
              <a:gd name="connsiteY5471" fmla="*/ 620841 h 10287000"/>
              <a:gd name="connsiteX5472" fmla="*/ 7246773 w 7807923"/>
              <a:gd name="connsiteY5472" fmla="*/ 651818 h 10287000"/>
              <a:gd name="connsiteX5473" fmla="*/ 7259343 w 7807923"/>
              <a:gd name="connsiteY5473" fmla="*/ 651818 h 10287000"/>
              <a:gd name="connsiteX5474" fmla="*/ 7271913 w 7807923"/>
              <a:gd name="connsiteY5474" fmla="*/ 558871 h 10287000"/>
              <a:gd name="connsiteX5475" fmla="*/ 7246773 w 7807923"/>
              <a:gd name="connsiteY5475" fmla="*/ 496910 h 10287000"/>
              <a:gd name="connsiteX5476" fmla="*/ 7234201 w 7807923"/>
              <a:gd name="connsiteY5476" fmla="*/ 496910 h 10287000"/>
              <a:gd name="connsiteX5477" fmla="*/ 7234201 w 7807923"/>
              <a:gd name="connsiteY5477" fmla="*/ 527889 h 10287000"/>
              <a:gd name="connsiteX5478" fmla="*/ 7221629 w 7807923"/>
              <a:gd name="connsiteY5478" fmla="*/ 527889 h 10287000"/>
              <a:gd name="connsiteX5479" fmla="*/ 7209061 w 7807923"/>
              <a:gd name="connsiteY5479" fmla="*/ 527889 h 10287000"/>
              <a:gd name="connsiteX5480" fmla="*/ 7196489 w 7807923"/>
              <a:gd name="connsiteY5480" fmla="*/ 527889 h 10287000"/>
              <a:gd name="connsiteX5481" fmla="*/ 7171349 w 7807923"/>
              <a:gd name="connsiteY5481" fmla="*/ 558871 h 10287000"/>
              <a:gd name="connsiteX5482" fmla="*/ 7183919 w 7807923"/>
              <a:gd name="connsiteY5482" fmla="*/ 620841 h 10287000"/>
              <a:gd name="connsiteX5483" fmla="*/ 7133637 w 7807923"/>
              <a:gd name="connsiteY5483" fmla="*/ 620841 h 10287000"/>
              <a:gd name="connsiteX5484" fmla="*/ 7121067 w 7807923"/>
              <a:gd name="connsiteY5484" fmla="*/ 682803 h 10287000"/>
              <a:gd name="connsiteX5485" fmla="*/ 7108497 w 7807923"/>
              <a:gd name="connsiteY5485" fmla="*/ 620841 h 10287000"/>
              <a:gd name="connsiteX5486" fmla="*/ 7083353 w 7807923"/>
              <a:gd name="connsiteY5486" fmla="*/ 620841 h 10287000"/>
              <a:gd name="connsiteX5487" fmla="*/ 7083353 w 7807923"/>
              <a:gd name="connsiteY5487" fmla="*/ 682803 h 10287000"/>
              <a:gd name="connsiteX5488" fmla="*/ 7070781 w 7807923"/>
              <a:gd name="connsiteY5488" fmla="*/ 713785 h 10287000"/>
              <a:gd name="connsiteX5489" fmla="*/ 7083353 w 7807923"/>
              <a:gd name="connsiteY5489" fmla="*/ 744765 h 10287000"/>
              <a:gd name="connsiteX5490" fmla="*/ 7033073 w 7807923"/>
              <a:gd name="connsiteY5490" fmla="*/ 837708 h 10287000"/>
              <a:gd name="connsiteX5491" fmla="*/ 7045645 w 7807923"/>
              <a:gd name="connsiteY5491" fmla="*/ 930655 h 10287000"/>
              <a:gd name="connsiteX5492" fmla="*/ 7007929 w 7807923"/>
              <a:gd name="connsiteY5492" fmla="*/ 899678 h 10287000"/>
              <a:gd name="connsiteX5493" fmla="*/ 7033073 w 7807923"/>
              <a:gd name="connsiteY5493" fmla="*/ 961640 h 10287000"/>
              <a:gd name="connsiteX5494" fmla="*/ 7045645 w 7807923"/>
              <a:gd name="connsiteY5494" fmla="*/ 961640 h 10287000"/>
              <a:gd name="connsiteX5495" fmla="*/ 7095925 w 7807923"/>
              <a:gd name="connsiteY5495" fmla="*/ 930655 h 10287000"/>
              <a:gd name="connsiteX5496" fmla="*/ 7095925 w 7807923"/>
              <a:gd name="connsiteY5496" fmla="*/ 899678 h 10287000"/>
              <a:gd name="connsiteX5497" fmla="*/ 7095925 w 7807923"/>
              <a:gd name="connsiteY5497" fmla="*/ 868693 h 10287000"/>
              <a:gd name="connsiteX5498" fmla="*/ 7083353 w 7807923"/>
              <a:gd name="connsiteY5498" fmla="*/ 806732 h 10287000"/>
              <a:gd name="connsiteX5499" fmla="*/ 7108497 w 7807923"/>
              <a:gd name="connsiteY5499" fmla="*/ 682803 h 10287000"/>
              <a:gd name="connsiteX5500" fmla="*/ 7121067 w 7807923"/>
              <a:gd name="connsiteY5500" fmla="*/ 682803 h 10287000"/>
              <a:gd name="connsiteX5501" fmla="*/ 7133637 w 7807923"/>
              <a:gd name="connsiteY5501" fmla="*/ 682803 h 10287000"/>
              <a:gd name="connsiteX5502" fmla="*/ 7133637 w 7807923"/>
              <a:gd name="connsiteY5502" fmla="*/ 713785 h 10287000"/>
              <a:gd name="connsiteX5503" fmla="*/ 7121067 w 7807923"/>
              <a:gd name="connsiteY5503" fmla="*/ 713785 h 10287000"/>
              <a:gd name="connsiteX5504" fmla="*/ 7108497 w 7807923"/>
              <a:gd name="connsiteY5504" fmla="*/ 744765 h 10287000"/>
              <a:gd name="connsiteX5505" fmla="*/ 7146205 w 7807923"/>
              <a:gd name="connsiteY5505" fmla="*/ 775747 h 10287000"/>
              <a:gd name="connsiteX5506" fmla="*/ 7158777 w 7807923"/>
              <a:gd name="connsiteY5506" fmla="*/ 868693 h 10287000"/>
              <a:gd name="connsiteX5507" fmla="*/ 7121067 w 7807923"/>
              <a:gd name="connsiteY5507" fmla="*/ 899678 h 10287000"/>
              <a:gd name="connsiteX5508" fmla="*/ 7121067 w 7807923"/>
              <a:gd name="connsiteY5508" fmla="*/ 1023602 h 10287000"/>
              <a:gd name="connsiteX5509" fmla="*/ 7070781 w 7807923"/>
              <a:gd name="connsiteY5509" fmla="*/ 1147530 h 10287000"/>
              <a:gd name="connsiteX5510" fmla="*/ 7020501 w 7807923"/>
              <a:gd name="connsiteY5510" fmla="*/ 1085569 h 10287000"/>
              <a:gd name="connsiteX5511" fmla="*/ 7045645 w 7807923"/>
              <a:gd name="connsiteY5511" fmla="*/ 1085569 h 10287000"/>
              <a:gd name="connsiteX5512" fmla="*/ 7033073 w 7807923"/>
              <a:gd name="connsiteY5512" fmla="*/ 992622 h 10287000"/>
              <a:gd name="connsiteX5513" fmla="*/ 7020501 w 7807923"/>
              <a:gd name="connsiteY5513" fmla="*/ 992622 h 10287000"/>
              <a:gd name="connsiteX5514" fmla="*/ 6995359 w 7807923"/>
              <a:gd name="connsiteY5514" fmla="*/ 1054584 h 10287000"/>
              <a:gd name="connsiteX5515" fmla="*/ 7007929 w 7807923"/>
              <a:gd name="connsiteY5515" fmla="*/ 1085569 h 10287000"/>
              <a:gd name="connsiteX5516" fmla="*/ 6995359 w 7807923"/>
              <a:gd name="connsiteY5516" fmla="*/ 1147530 h 10287000"/>
              <a:gd name="connsiteX5517" fmla="*/ 6945077 w 7807923"/>
              <a:gd name="connsiteY5517" fmla="*/ 1178516 h 10287000"/>
              <a:gd name="connsiteX5518" fmla="*/ 6882225 w 7807923"/>
              <a:gd name="connsiteY5518" fmla="*/ 1178516 h 10287000"/>
              <a:gd name="connsiteX5519" fmla="*/ 6890081 w 7807923"/>
              <a:gd name="connsiteY5519" fmla="*/ 1128163 h 10287000"/>
              <a:gd name="connsiteX5520" fmla="*/ 6906341 w 7807923"/>
              <a:gd name="connsiteY5520" fmla="*/ 1058956 h 10287000"/>
              <a:gd name="connsiteX5521" fmla="*/ 6882677 w 7807923"/>
              <a:gd name="connsiteY5521" fmla="*/ 1028774 h 10287000"/>
              <a:gd name="connsiteX5522" fmla="*/ 6894809 w 7807923"/>
              <a:gd name="connsiteY5522" fmla="*/ 935946 h 10287000"/>
              <a:gd name="connsiteX5523" fmla="*/ 6894809 w 7807923"/>
              <a:gd name="connsiteY5523" fmla="*/ 905002 h 10287000"/>
              <a:gd name="connsiteX5524" fmla="*/ 6906941 w 7807923"/>
              <a:gd name="connsiteY5524" fmla="*/ 905002 h 10287000"/>
              <a:gd name="connsiteX5525" fmla="*/ 6906941 w 7807923"/>
              <a:gd name="connsiteY5525" fmla="*/ 935946 h 10287000"/>
              <a:gd name="connsiteX5526" fmla="*/ 6906941 w 7807923"/>
              <a:gd name="connsiteY5526" fmla="*/ 1056402 h 10287000"/>
              <a:gd name="connsiteX5527" fmla="*/ 6907367 w 7807923"/>
              <a:gd name="connsiteY5527" fmla="*/ 1054584 h 10287000"/>
              <a:gd name="connsiteX5528" fmla="*/ 6945077 w 7807923"/>
              <a:gd name="connsiteY5528" fmla="*/ 1023602 h 10287000"/>
              <a:gd name="connsiteX5529" fmla="*/ 6982791 w 7807923"/>
              <a:gd name="connsiteY5529" fmla="*/ 1054584 h 10287000"/>
              <a:gd name="connsiteX5530" fmla="*/ 6957647 w 7807923"/>
              <a:gd name="connsiteY5530" fmla="*/ 992622 h 10287000"/>
              <a:gd name="connsiteX5531" fmla="*/ 6945077 w 7807923"/>
              <a:gd name="connsiteY5531" fmla="*/ 992622 h 10287000"/>
              <a:gd name="connsiteX5532" fmla="*/ 6945077 w 7807923"/>
              <a:gd name="connsiteY5532" fmla="*/ 899678 h 10287000"/>
              <a:gd name="connsiteX5533" fmla="*/ 6970219 w 7807923"/>
              <a:gd name="connsiteY5533" fmla="*/ 899678 h 10287000"/>
              <a:gd name="connsiteX5534" fmla="*/ 6982791 w 7807923"/>
              <a:gd name="connsiteY5534" fmla="*/ 837708 h 10287000"/>
              <a:gd name="connsiteX5535" fmla="*/ 6957647 w 7807923"/>
              <a:gd name="connsiteY5535" fmla="*/ 713785 h 10287000"/>
              <a:gd name="connsiteX5536" fmla="*/ 6957647 w 7807923"/>
              <a:gd name="connsiteY5536" fmla="*/ 744765 h 10287000"/>
              <a:gd name="connsiteX5537" fmla="*/ 6945077 w 7807923"/>
              <a:gd name="connsiteY5537" fmla="*/ 744765 h 10287000"/>
              <a:gd name="connsiteX5538" fmla="*/ 6957647 w 7807923"/>
              <a:gd name="connsiteY5538" fmla="*/ 806732 h 10287000"/>
              <a:gd name="connsiteX5539" fmla="*/ 6932507 w 7807923"/>
              <a:gd name="connsiteY5539" fmla="*/ 868693 h 10287000"/>
              <a:gd name="connsiteX5540" fmla="*/ 6894795 w 7807923"/>
              <a:gd name="connsiteY5540" fmla="*/ 868693 h 10287000"/>
              <a:gd name="connsiteX5541" fmla="*/ 6869653 w 7807923"/>
              <a:gd name="connsiteY5541" fmla="*/ 837708 h 10287000"/>
              <a:gd name="connsiteX5542" fmla="*/ 6894795 w 7807923"/>
              <a:gd name="connsiteY5542" fmla="*/ 744765 h 10287000"/>
              <a:gd name="connsiteX5543" fmla="*/ 6857083 w 7807923"/>
              <a:gd name="connsiteY5543" fmla="*/ 651818 h 10287000"/>
              <a:gd name="connsiteX5544" fmla="*/ 6869653 w 7807923"/>
              <a:gd name="connsiteY5544" fmla="*/ 651818 h 10287000"/>
              <a:gd name="connsiteX5545" fmla="*/ 6857083 w 7807923"/>
              <a:gd name="connsiteY5545" fmla="*/ 589856 h 10287000"/>
              <a:gd name="connsiteX5546" fmla="*/ 6806801 w 7807923"/>
              <a:gd name="connsiteY5546" fmla="*/ 527889 h 10287000"/>
              <a:gd name="connsiteX5547" fmla="*/ 6794231 w 7807923"/>
              <a:gd name="connsiteY5547" fmla="*/ 496910 h 10287000"/>
              <a:gd name="connsiteX5548" fmla="*/ 6781659 w 7807923"/>
              <a:gd name="connsiteY5548" fmla="*/ 527889 h 10287000"/>
              <a:gd name="connsiteX5549" fmla="*/ 6781659 w 7807923"/>
              <a:gd name="connsiteY5549" fmla="*/ 558871 h 10287000"/>
              <a:gd name="connsiteX5550" fmla="*/ 6781659 w 7807923"/>
              <a:gd name="connsiteY5550" fmla="*/ 589856 h 10287000"/>
              <a:gd name="connsiteX5551" fmla="*/ 6794231 w 7807923"/>
              <a:gd name="connsiteY5551" fmla="*/ 589856 h 10287000"/>
              <a:gd name="connsiteX5552" fmla="*/ 6794231 w 7807923"/>
              <a:gd name="connsiteY5552" fmla="*/ 620841 h 10287000"/>
              <a:gd name="connsiteX5553" fmla="*/ 6781659 w 7807923"/>
              <a:gd name="connsiteY5553" fmla="*/ 620841 h 10287000"/>
              <a:gd name="connsiteX5554" fmla="*/ 6806801 w 7807923"/>
              <a:gd name="connsiteY5554" fmla="*/ 651818 h 10287000"/>
              <a:gd name="connsiteX5555" fmla="*/ 6794231 w 7807923"/>
              <a:gd name="connsiteY5555" fmla="*/ 682803 h 10287000"/>
              <a:gd name="connsiteX5556" fmla="*/ 6769089 w 7807923"/>
              <a:gd name="connsiteY5556" fmla="*/ 775747 h 10287000"/>
              <a:gd name="connsiteX5557" fmla="*/ 6756519 w 7807923"/>
              <a:gd name="connsiteY5557" fmla="*/ 744765 h 10287000"/>
              <a:gd name="connsiteX5558" fmla="*/ 6693665 w 7807923"/>
              <a:gd name="connsiteY5558" fmla="*/ 620841 h 10287000"/>
              <a:gd name="connsiteX5559" fmla="*/ 6706237 w 7807923"/>
              <a:gd name="connsiteY5559" fmla="*/ 589856 h 10287000"/>
              <a:gd name="connsiteX5560" fmla="*/ 6681097 w 7807923"/>
              <a:gd name="connsiteY5560" fmla="*/ 558871 h 10287000"/>
              <a:gd name="connsiteX5561" fmla="*/ 6668525 w 7807923"/>
              <a:gd name="connsiteY5561" fmla="*/ 558871 h 10287000"/>
              <a:gd name="connsiteX5562" fmla="*/ 6668525 w 7807923"/>
              <a:gd name="connsiteY5562" fmla="*/ 527889 h 10287000"/>
              <a:gd name="connsiteX5563" fmla="*/ 6681097 w 7807923"/>
              <a:gd name="connsiteY5563" fmla="*/ 527889 h 10287000"/>
              <a:gd name="connsiteX5564" fmla="*/ 6718807 w 7807923"/>
              <a:gd name="connsiteY5564" fmla="*/ 496910 h 10287000"/>
              <a:gd name="connsiteX5565" fmla="*/ 6769089 w 7807923"/>
              <a:gd name="connsiteY5565" fmla="*/ 496910 h 10287000"/>
              <a:gd name="connsiteX5566" fmla="*/ 6781659 w 7807923"/>
              <a:gd name="connsiteY5566" fmla="*/ 496910 h 10287000"/>
              <a:gd name="connsiteX5567" fmla="*/ 6781659 w 7807923"/>
              <a:gd name="connsiteY5567" fmla="*/ 465928 h 10287000"/>
              <a:gd name="connsiteX5568" fmla="*/ 6769089 w 7807923"/>
              <a:gd name="connsiteY5568" fmla="*/ 434943 h 10287000"/>
              <a:gd name="connsiteX5569" fmla="*/ 6706237 w 7807923"/>
              <a:gd name="connsiteY5569" fmla="*/ 434943 h 10287000"/>
              <a:gd name="connsiteX5570" fmla="*/ 6693665 w 7807923"/>
              <a:gd name="connsiteY5570" fmla="*/ 372981 h 10287000"/>
              <a:gd name="connsiteX5571" fmla="*/ 6681097 w 7807923"/>
              <a:gd name="connsiteY5571" fmla="*/ 434943 h 10287000"/>
              <a:gd name="connsiteX5572" fmla="*/ 6668525 w 7807923"/>
              <a:gd name="connsiteY5572" fmla="*/ 372981 h 10287000"/>
              <a:gd name="connsiteX5573" fmla="*/ 6630811 w 7807923"/>
              <a:gd name="connsiteY5573" fmla="*/ 496910 h 10287000"/>
              <a:gd name="connsiteX5574" fmla="*/ 6567959 w 7807923"/>
              <a:gd name="connsiteY5574" fmla="*/ 403963 h 10287000"/>
              <a:gd name="connsiteX5575" fmla="*/ 6517677 w 7807923"/>
              <a:gd name="connsiteY5575" fmla="*/ 187091 h 10287000"/>
              <a:gd name="connsiteX5576" fmla="*/ 6517677 w 7807923"/>
              <a:gd name="connsiteY5576" fmla="*/ 156105 h 10287000"/>
              <a:gd name="connsiteX5577" fmla="*/ 6517677 w 7807923"/>
              <a:gd name="connsiteY5577" fmla="*/ 125129 h 10287000"/>
              <a:gd name="connsiteX5578" fmla="*/ 6530249 w 7807923"/>
              <a:gd name="connsiteY5578" fmla="*/ 125129 h 10287000"/>
              <a:gd name="connsiteX5579" fmla="*/ 6567959 w 7807923"/>
              <a:gd name="connsiteY5579" fmla="*/ 125129 h 10287000"/>
              <a:gd name="connsiteX5580" fmla="*/ 6681097 w 7807923"/>
              <a:gd name="connsiteY5580" fmla="*/ 63158 h 10287000"/>
              <a:gd name="connsiteX5581" fmla="*/ 6693665 w 7807923"/>
              <a:gd name="connsiteY5581" fmla="*/ 94144 h 10287000"/>
              <a:gd name="connsiteX5582" fmla="*/ 6681097 w 7807923"/>
              <a:gd name="connsiteY5582" fmla="*/ 156105 h 10287000"/>
              <a:gd name="connsiteX5583" fmla="*/ 6681097 w 7807923"/>
              <a:gd name="connsiteY5583" fmla="*/ 187091 h 10287000"/>
              <a:gd name="connsiteX5584" fmla="*/ 6706237 w 7807923"/>
              <a:gd name="connsiteY5584" fmla="*/ 187091 h 10287000"/>
              <a:gd name="connsiteX5585" fmla="*/ 6681097 w 7807923"/>
              <a:gd name="connsiteY5585" fmla="*/ 280034 h 10287000"/>
              <a:gd name="connsiteX5586" fmla="*/ 6718807 w 7807923"/>
              <a:gd name="connsiteY5586" fmla="*/ 311019 h 10287000"/>
              <a:gd name="connsiteX5587" fmla="*/ 6743949 w 7807923"/>
              <a:gd name="connsiteY5587" fmla="*/ 249052 h 10287000"/>
              <a:gd name="connsiteX5588" fmla="*/ 6756519 w 7807923"/>
              <a:gd name="connsiteY5588" fmla="*/ 280034 h 10287000"/>
              <a:gd name="connsiteX5589" fmla="*/ 6781659 w 7807923"/>
              <a:gd name="connsiteY5589" fmla="*/ 280034 h 10287000"/>
              <a:gd name="connsiteX5590" fmla="*/ 6781659 w 7807923"/>
              <a:gd name="connsiteY5590" fmla="*/ 156105 h 10287000"/>
              <a:gd name="connsiteX5591" fmla="*/ 6831943 w 7807923"/>
              <a:gd name="connsiteY5591" fmla="*/ 156105 h 10287000"/>
              <a:gd name="connsiteX5592" fmla="*/ 6819373 w 7807923"/>
              <a:gd name="connsiteY5592" fmla="*/ 125129 h 10287000"/>
              <a:gd name="connsiteX5593" fmla="*/ 6831943 w 7807923"/>
              <a:gd name="connsiteY5593" fmla="*/ 125129 h 10287000"/>
              <a:gd name="connsiteX5594" fmla="*/ 6844511 w 7807923"/>
              <a:gd name="connsiteY5594" fmla="*/ 125129 h 10287000"/>
              <a:gd name="connsiteX5595" fmla="*/ 6869653 w 7807923"/>
              <a:gd name="connsiteY5595" fmla="*/ 218073 h 10287000"/>
              <a:gd name="connsiteX5596" fmla="*/ 6882225 w 7807923"/>
              <a:gd name="connsiteY5596" fmla="*/ 218073 h 10287000"/>
              <a:gd name="connsiteX5597" fmla="*/ 6882225 w 7807923"/>
              <a:gd name="connsiteY5597" fmla="*/ 187091 h 10287000"/>
              <a:gd name="connsiteX5598" fmla="*/ 6882225 w 7807923"/>
              <a:gd name="connsiteY5598" fmla="*/ 156105 h 10287000"/>
              <a:gd name="connsiteX5599" fmla="*/ 6894795 w 7807923"/>
              <a:gd name="connsiteY5599" fmla="*/ 156105 h 10287000"/>
              <a:gd name="connsiteX5600" fmla="*/ 6894795 w 7807923"/>
              <a:gd name="connsiteY5600" fmla="*/ 187091 h 10287000"/>
              <a:gd name="connsiteX5601" fmla="*/ 6907367 w 7807923"/>
              <a:gd name="connsiteY5601" fmla="*/ 187091 h 10287000"/>
              <a:gd name="connsiteX5602" fmla="*/ 6907367 w 7807923"/>
              <a:gd name="connsiteY5602" fmla="*/ 32182 h 10287000"/>
              <a:gd name="connsiteX5603" fmla="*/ 5885312 w 7807923"/>
              <a:gd name="connsiteY5603" fmla="*/ 0 h 10287000"/>
              <a:gd name="connsiteX5604" fmla="*/ 5908962 w 7807923"/>
              <a:gd name="connsiteY5604" fmla="*/ 0 h 10287000"/>
              <a:gd name="connsiteX5605" fmla="*/ 5901961 w 7807923"/>
              <a:gd name="connsiteY5605" fmla="*/ 31987 h 10287000"/>
              <a:gd name="connsiteX5606" fmla="*/ 5887617 w 7807923"/>
              <a:gd name="connsiteY5606" fmla="*/ 8781 h 10287000"/>
              <a:gd name="connsiteX5607" fmla="*/ 5781950 w 7807923"/>
              <a:gd name="connsiteY5607" fmla="*/ 0 h 10287000"/>
              <a:gd name="connsiteX5608" fmla="*/ 5851317 w 7807923"/>
              <a:gd name="connsiteY5608" fmla="*/ 0 h 10287000"/>
              <a:gd name="connsiteX5609" fmla="*/ 5851317 w 7807923"/>
              <a:gd name="connsiteY5609" fmla="*/ 27193 h 10287000"/>
              <a:gd name="connsiteX5610" fmla="*/ 5851317 w 7807923"/>
              <a:gd name="connsiteY5610" fmla="*/ 123087 h 10287000"/>
              <a:gd name="connsiteX5611" fmla="*/ 5826261 w 7807923"/>
              <a:gd name="connsiteY5611" fmla="*/ 154086 h 10287000"/>
              <a:gd name="connsiteX5612" fmla="*/ 5876372 w 7807923"/>
              <a:gd name="connsiteY5612" fmla="*/ 154086 h 10287000"/>
              <a:gd name="connsiteX5613" fmla="*/ 5876372 w 7807923"/>
              <a:gd name="connsiteY5613" fmla="*/ 123087 h 10287000"/>
              <a:gd name="connsiteX5614" fmla="*/ 5876372 w 7807923"/>
              <a:gd name="connsiteY5614" fmla="*/ 61099 h 10287000"/>
              <a:gd name="connsiteX5615" fmla="*/ 5888901 w 7807923"/>
              <a:gd name="connsiteY5615" fmla="*/ 61099 h 10287000"/>
              <a:gd name="connsiteX5616" fmla="*/ 5888901 w 7807923"/>
              <a:gd name="connsiteY5616" fmla="*/ 92090 h 10287000"/>
              <a:gd name="connsiteX5617" fmla="*/ 5888901 w 7807923"/>
              <a:gd name="connsiteY5617" fmla="*/ 154086 h 10287000"/>
              <a:gd name="connsiteX5618" fmla="*/ 6001656 w 7807923"/>
              <a:gd name="connsiteY5618" fmla="*/ 154086 h 10287000"/>
              <a:gd name="connsiteX5619" fmla="*/ 5964073 w 7807923"/>
              <a:gd name="connsiteY5619" fmla="*/ 123087 h 10287000"/>
              <a:gd name="connsiteX5620" fmla="*/ 5939015 w 7807923"/>
              <a:gd name="connsiteY5620" fmla="*/ 30100 h 10287000"/>
              <a:gd name="connsiteX5621" fmla="*/ 5964073 w 7807923"/>
              <a:gd name="connsiteY5621" fmla="*/ 30100 h 10287000"/>
              <a:gd name="connsiteX5622" fmla="*/ 5964073 w 7807923"/>
              <a:gd name="connsiteY5622" fmla="*/ 2978 h 10287000"/>
              <a:gd name="connsiteX5623" fmla="*/ 5960979 w 7807923"/>
              <a:gd name="connsiteY5623" fmla="*/ 0 h 10287000"/>
              <a:gd name="connsiteX5624" fmla="*/ 5980193 w 7807923"/>
              <a:gd name="connsiteY5624" fmla="*/ 0 h 10287000"/>
              <a:gd name="connsiteX5625" fmla="*/ 5981299 w 7807923"/>
              <a:gd name="connsiteY5625" fmla="*/ 2976 h 10287000"/>
              <a:gd name="connsiteX5626" fmla="*/ 5989129 w 7807923"/>
              <a:gd name="connsiteY5626" fmla="*/ 30100 h 10287000"/>
              <a:gd name="connsiteX5627" fmla="*/ 6040222 w 7807923"/>
              <a:gd name="connsiteY5627" fmla="*/ 12664 h 10287000"/>
              <a:gd name="connsiteX5628" fmla="*/ 6051007 w 7807923"/>
              <a:gd name="connsiteY5628" fmla="*/ 0 h 10287000"/>
              <a:gd name="connsiteX5629" fmla="*/ 6187800 w 7807923"/>
              <a:gd name="connsiteY5629" fmla="*/ 0 h 10287000"/>
              <a:gd name="connsiteX5630" fmla="*/ 6192717 w 7807923"/>
              <a:gd name="connsiteY5630" fmla="*/ 14601 h 10287000"/>
              <a:gd name="connsiteX5631" fmla="*/ 6189584 w 7807923"/>
              <a:gd name="connsiteY5631" fmla="*/ 61099 h 10287000"/>
              <a:gd name="connsiteX5632" fmla="*/ 6180869 w 7807923"/>
              <a:gd name="connsiteY5632" fmla="*/ 69180 h 10287000"/>
              <a:gd name="connsiteX5633" fmla="*/ 6164527 w 7807923"/>
              <a:gd name="connsiteY5633" fmla="*/ 61099 h 10287000"/>
              <a:gd name="connsiteX5634" fmla="*/ 6177056 w 7807923"/>
              <a:gd name="connsiteY5634" fmla="*/ 72717 h 10287000"/>
              <a:gd name="connsiteX5635" fmla="*/ 6180869 w 7807923"/>
              <a:gd name="connsiteY5635" fmla="*/ 69180 h 10287000"/>
              <a:gd name="connsiteX5636" fmla="*/ 6227171 w 7807923"/>
              <a:gd name="connsiteY5636" fmla="*/ 92090 h 10287000"/>
              <a:gd name="connsiteX5637" fmla="*/ 6227171 w 7807923"/>
              <a:gd name="connsiteY5637" fmla="*/ 61099 h 10287000"/>
              <a:gd name="connsiteX5638" fmla="*/ 6239700 w 7807923"/>
              <a:gd name="connsiteY5638" fmla="*/ 61099 h 10287000"/>
              <a:gd name="connsiteX5639" fmla="*/ 6239700 w 7807923"/>
              <a:gd name="connsiteY5639" fmla="*/ 92090 h 10287000"/>
              <a:gd name="connsiteX5640" fmla="*/ 6252227 w 7807923"/>
              <a:gd name="connsiteY5640" fmla="*/ 123087 h 10287000"/>
              <a:gd name="connsiteX5641" fmla="*/ 6302341 w 7807923"/>
              <a:gd name="connsiteY5641" fmla="*/ 123087 h 10287000"/>
              <a:gd name="connsiteX5642" fmla="*/ 6289814 w 7807923"/>
              <a:gd name="connsiteY5642" fmla="*/ 30100 h 10287000"/>
              <a:gd name="connsiteX5643" fmla="*/ 6302341 w 7807923"/>
              <a:gd name="connsiteY5643" fmla="*/ 30100 h 10287000"/>
              <a:gd name="connsiteX5644" fmla="*/ 6314869 w 7807923"/>
              <a:gd name="connsiteY5644" fmla="*/ 92090 h 10287000"/>
              <a:gd name="connsiteX5645" fmla="*/ 6379077 w 7807923"/>
              <a:gd name="connsiteY5645" fmla="*/ 37850 h 10287000"/>
              <a:gd name="connsiteX5646" fmla="*/ 6399179 w 7807923"/>
              <a:gd name="connsiteY5646" fmla="*/ 0 h 10287000"/>
              <a:gd name="connsiteX5647" fmla="*/ 6466905 w 7807923"/>
              <a:gd name="connsiteY5647" fmla="*/ 0 h 10287000"/>
              <a:gd name="connsiteX5648" fmla="*/ 6475391 w 7807923"/>
              <a:gd name="connsiteY5648" fmla="*/ 18476 h 10287000"/>
              <a:gd name="connsiteX5649" fmla="*/ 6490269 w 7807923"/>
              <a:gd name="connsiteY5649" fmla="*/ 61099 h 10287000"/>
              <a:gd name="connsiteX5650" fmla="*/ 6477739 w 7807923"/>
              <a:gd name="connsiteY5650" fmla="*/ 123087 h 10287000"/>
              <a:gd name="connsiteX5651" fmla="*/ 6490269 w 7807923"/>
              <a:gd name="connsiteY5651" fmla="*/ 154086 h 10287000"/>
              <a:gd name="connsiteX5652" fmla="*/ 6490269 w 7807923"/>
              <a:gd name="connsiteY5652" fmla="*/ 123087 h 10287000"/>
              <a:gd name="connsiteX5653" fmla="*/ 6502797 w 7807923"/>
              <a:gd name="connsiteY5653" fmla="*/ 185083 h 10287000"/>
              <a:gd name="connsiteX5654" fmla="*/ 6477739 w 7807923"/>
              <a:gd name="connsiteY5654" fmla="*/ 154086 h 10287000"/>
              <a:gd name="connsiteX5655" fmla="*/ 6440153 w 7807923"/>
              <a:gd name="connsiteY5655" fmla="*/ 154086 h 10287000"/>
              <a:gd name="connsiteX5656" fmla="*/ 6477739 w 7807923"/>
              <a:gd name="connsiteY5656" fmla="*/ 216074 h 10287000"/>
              <a:gd name="connsiteX5657" fmla="*/ 6477739 w 7807923"/>
              <a:gd name="connsiteY5657" fmla="*/ 247074 h 10287000"/>
              <a:gd name="connsiteX5658" fmla="*/ 6490269 w 7807923"/>
              <a:gd name="connsiteY5658" fmla="*/ 216074 h 10287000"/>
              <a:gd name="connsiteX5659" fmla="*/ 6490269 w 7807923"/>
              <a:gd name="connsiteY5659" fmla="*/ 247074 h 10287000"/>
              <a:gd name="connsiteX5660" fmla="*/ 6502797 w 7807923"/>
              <a:gd name="connsiteY5660" fmla="*/ 216074 h 10287000"/>
              <a:gd name="connsiteX5661" fmla="*/ 6527855 w 7807923"/>
              <a:gd name="connsiteY5661" fmla="*/ 278071 h 10287000"/>
              <a:gd name="connsiteX5662" fmla="*/ 6440153 w 7807923"/>
              <a:gd name="connsiteY5662" fmla="*/ 309070 h 10287000"/>
              <a:gd name="connsiteX5663" fmla="*/ 6462209 w 7807923"/>
              <a:gd name="connsiteY5663" fmla="*/ 363638 h 10287000"/>
              <a:gd name="connsiteX5664" fmla="*/ 6467197 w 7807923"/>
              <a:gd name="connsiteY5664" fmla="*/ 338647 h 10287000"/>
              <a:gd name="connsiteX5665" fmla="*/ 6503591 w 7807923"/>
              <a:gd name="connsiteY5665" fmla="*/ 308256 h 10287000"/>
              <a:gd name="connsiteX5666" fmla="*/ 6527855 w 7807923"/>
              <a:gd name="connsiteY5666" fmla="*/ 369039 h 10287000"/>
              <a:gd name="connsiteX5667" fmla="*/ 6515725 w 7807923"/>
              <a:gd name="connsiteY5667" fmla="*/ 399425 h 10287000"/>
              <a:gd name="connsiteX5668" fmla="*/ 6455069 w 7807923"/>
              <a:gd name="connsiteY5668" fmla="*/ 399425 h 10287000"/>
              <a:gd name="connsiteX5669" fmla="*/ 6459849 w 7807923"/>
              <a:gd name="connsiteY5669" fmla="*/ 375485 h 10287000"/>
              <a:gd name="connsiteX5670" fmla="*/ 6427625 w 7807923"/>
              <a:gd name="connsiteY5670" fmla="*/ 402058 h 10287000"/>
              <a:gd name="connsiteX5671" fmla="*/ 6415097 w 7807923"/>
              <a:gd name="connsiteY5671" fmla="*/ 371058 h 10287000"/>
              <a:gd name="connsiteX5672" fmla="*/ 6377511 w 7807923"/>
              <a:gd name="connsiteY5672" fmla="*/ 433054 h 10287000"/>
              <a:gd name="connsiteX5673" fmla="*/ 6390043 w 7807923"/>
              <a:gd name="connsiteY5673" fmla="*/ 433054 h 10287000"/>
              <a:gd name="connsiteX5674" fmla="*/ 6377511 w 7807923"/>
              <a:gd name="connsiteY5674" fmla="*/ 495045 h 10287000"/>
              <a:gd name="connsiteX5675" fmla="*/ 6364981 w 7807923"/>
              <a:gd name="connsiteY5675" fmla="*/ 495045 h 10287000"/>
              <a:gd name="connsiteX5676" fmla="*/ 6339927 w 7807923"/>
              <a:gd name="connsiteY5676" fmla="*/ 526045 h 10287000"/>
              <a:gd name="connsiteX5677" fmla="*/ 6302341 w 7807923"/>
              <a:gd name="connsiteY5677" fmla="*/ 495045 h 10287000"/>
              <a:gd name="connsiteX5678" fmla="*/ 6289814 w 7807923"/>
              <a:gd name="connsiteY5678" fmla="*/ 588032 h 10287000"/>
              <a:gd name="connsiteX5679" fmla="*/ 6302341 w 7807923"/>
              <a:gd name="connsiteY5679" fmla="*/ 619032 h 10287000"/>
              <a:gd name="connsiteX5680" fmla="*/ 6289814 w 7807923"/>
              <a:gd name="connsiteY5680" fmla="*/ 681026 h 10287000"/>
              <a:gd name="connsiteX5681" fmla="*/ 6289814 w 7807923"/>
              <a:gd name="connsiteY5681" fmla="*/ 619032 h 10287000"/>
              <a:gd name="connsiteX5682" fmla="*/ 6252227 w 7807923"/>
              <a:gd name="connsiteY5682" fmla="*/ 619032 h 10287000"/>
              <a:gd name="connsiteX5683" fmla="*/ 6277283 w 7807923"/>
              <a:gd name="connsiteY5683" fmla="*/ 526045 h 10287000"/>
              <a:gd name="connsiteX5684" fmla="*/ 6277283 w 7807923"/>
              <a:gd name="connsiteY5684" fmla="*/ 464048 h 10287000"/>
              <a:gd name="connsiteX5685" fmla="*/ 6264755 w 7807923"/>
              <a:gd name="connsiteY5685" fmla="*/ 340062 h 10287000"/>
              <a:gd name="connsiteX5686" fmla="*/ 6239700 w 7807923"/>
              <a:gd name="connsiteY5686" fmla="*/ 340062 h 10287000"/>
              <a:gd name="connsiteX5687" fmla="*/ 6227171 w 7807923"/>
              <a:gd name="connsiteY5687" fmla="*/ 340062 h 10287000"/>
              <a:gd name="connsiteX5688" fmla="*/ 6214643 w 7807923"/>
              <a:gd name="connsiteY5688" fmla="*/ 371058 h 10287000"/>
              <a:gd name="connsiteX5689" fmla="*/ 6164527 w 7807923"/>
              <a:gd name="connsiteY5689" fmla="*/ 340062 h 10287000"/>
              <a:gd name="connsiteX5690" fmla="*/ 6164527 w 7807923"/>
              <a:gd name="connsiteY5690" fmla="*/ 278071 h 10287000"/>
              <a:gd name="connsiteX5691" fmla="*/ 6126943 w 7807923"/>
              <a:gd name="connsiteY5691" fmla="*/ 247074 h 10287000"/>
              <a:gd name="connsiteX5692" fmla="*/ 6139471 w 7807923"/>
              <a:gd name="connsiteY5692" fmla="*/ 309070 h 10287000"/>
              <a:gd name="connsiteX5693" fmla="*/ 6139471 w 7807923"/>
              <a:gd name="connsiteY5693" fmla="*/ 340062 h 10287000"/>
              <a:gd name="connsiteX5694" fmla="*/ 6126943 w 7807923"/>
              <a:gd name="connsiteY5694" fmla="*/ 340062 h 10287000"/>
              <a:gd name="connsiteX5695" fmla="*/ 6089357 w 7807923"/>
              <a:gd name="connsiteY5695" fmla="*/ 309070 h 10287000"/>
              <a:gd name="connsiteX5696" fmla="*/ 6101888 w 7807923"/>
              <a:gd name="connsiteY5696" fmla="*/ 464048 h 10287000"/>
              <a:gd name="connsiteX5697" fmla="*/ 6089357 w 7807923"/>
              <a:gd name="connsiteY5697" fmla="*/ 495045 h 10287000"/>
              <a:gd name="connsiteX5698" fmla="*/ 6064299 w 7807923"/>
              <a:gd name="connsiteY5698" fmla="*/ 495045 h 10287000"/>
              <a:gd name="connsiteX5699" fmla="*/ 6076827 w 7807923"/>
              <a:gd name="connsiteY5699" fmla="*/ 588032 h 10287000"/>
              <a:gd name="connsiteX5700" fmla="*/ 6101888 w 7807923"/>
              <a:gd name="connsiteY5700" fmla="*/ 650029 h 10287000"/>
              <a:gd name="connsiteX5701" fmla="*/ 6076827 w 7807923"/>
              <a:gd name="connsiteY5701" fmla="*/ 743016 h 10287000"/>
              <a:gd name="connsiteX5702" fmla="*/ 6089357 w 7807923"/>
              <a:gd name="connsiteY5702" fmla="*/ 743016 h 10287000"/>
              <a:gd name="connsiteX5703" fmla="*/ 6064299 w 7807923"/>
              <a:gd name="connsiteY5703" fmla="*/ 805013 h 10287000"/>
              <a:gd name="connsiteX5704" fmla="*/ 6064299 w 7807923"/>
              <a:gd name="connsiteY5704" fmla="*/ 867000 h 10287000"/>
              <a:gd name="connsiteX5705" fmla="*/ 6026715 w 7807923"/>
              <a:gd name="connsiteY5705" fmla="*/ 959988 h 10287000"/>
              <a:gd name="connsiteX5706" fmla="*/ 5976601 w 7807923"/>
              <a:gd name="connsiteY5706" fmla="*/ 959988 h 10287000"/>
              <a:gd name="connsiteX5707" fmla="*/ 5926488 w 7807923"/>
              <a:gd name="connsiteY5707" fmla="*/ 1114972 h 10287000"/>
              <a:gd name="connsiteX5708" fmla="*/ 5851317 w 7807923"/>
              <a:gd name="connsiteY5708" fmla="*/ 1052984 h 10287000"/>
              <a:gd name="connsiteX5709" fmla="*/ 5863844 w 7807923"/>
              <a:gd name="connsiteY5709" fmla="*/ 1021984 h 10287000"/>
              <a:gd name="connsiteX5710" fmla="*/ 5851317 w 7807923"/>
              <a:gd name="connsiteY5710" fmla="*/ 990988 h 10287000"/>
              <a:gd name="connsiteX5711" fmla="*/ 5838789 w 7807923"/>
              <a:gd name="connsiteY5711" fmla="*/ 990988 h 10287000"/>
              <a:gd name="connsiteX5712" fmla="*/ 5838789 w 7807923"/>
              <a:gd name="connsiteY5712" fmla="*/ 959988 h 10287000"/>
              <a:gd name="connsiteX5713" fmla="*/ 5838789 w 7807923"/>
              <a:gd name="connsiteY5713" fmla="*/ 928997 h 10287000"/>
              <a:gd name="connsiteX5714" fmla="*/ 5801202 w 7807923"/>
              <a:gd name="connsiteY5714" fmla="*/ 898000 h 10287000"/>
              <a:gd name="connsiteX5715" fmla="*/ 5826261 w 7807923"/>
              <a:gd name="connsiteY5715" fmla="*/ 867000 h 10287000"/>
              <a:gd name="connsiteX5716" fmla="*/ 5813733 w 7807923"/>
              <a:gd name="connsiteY5716" fmla="*/ 836004 h 10287000"/>
              <a:gd name="connsiteX5717" fmla="*/ 5801202 w 7807923"/>
              <a:gd name="connsiteY5717" fmla="*/ 898000 h 10287000"/>
              <a:gd name="connsiteX5718" fmla="*/ 5776145 w 7807923"/>
              <a:gd name="connsiteY5718" fmla="*/ 836004 h 10287000"/>
              <a:gd name="connsiteX5719" fmla="*/ 5788673 w 7807923"/>
              <a:gd name="connsiteY5719" fmla="*/ 805013 h 10287000"/>
              <a:gd name="connsiteX5720" fmla="*/ 5776145 w 7807923"/>
              <a:gd name="connsiteY5720" fmla="*/ 743016 h 10287000"/>
              <a:gd name="connsiteX5721" fmla="*/ 5813733 w 7807923"/>
              <a:gd name="connsiteY5721" fmla="*/ 712020 h 10287000"/>
              <a:gd name="connsiteX5722" fmla="*/ 5838789 w 7807923"/>
              <a:gd name="connsiteY5722" fmla="*/ 774013 h 10287000"/>
              <a:gd name="connsiteX5723" fmla="*/ 5838789 w 7807923"/>
              <a:gd name="connsiteY5723" fmla="*/ 650029 h 10287000"/>
              <a:gd name="connsiteX5724" fmla="*/ 5876372 w 7807923"/>
              <a:gd name="connsiteY5724" fmla="*/ 650029 h 10287000"/>
              <a:gd name="connsiteX5725" fmla="*/ 5863844 w 7807923"/>
              <a:gd name="connsiteY5725" fmla="*/ 743016 h 10287000"/>
              <a:gd name="connsiteX5726" fmla="*/ 5876372 w 7807923"/>
              <a:gd name="connsiteY5726" fmla="*/ 774013 h 10287000"/>
              <a:gd name="connsiteX5727" fmla="*/ 5851317 w 7807923"/>
              <a:gd name="connsiteY5727" fmla="*/ 774013 h 10287000"/>
              <a:gd name="connsiteX5728" fmla="*/ 5838789 w 7807923"/>
              <a:gd name="connsiteY5728" fmla="*/ 805013 h 10287000"/>
              <a:gd name="connsiteX5729" fmla="*/ 5851317 w 7807923"/>
              <a:gd name="connsiteY5729" fmla="*/ 928997 h 10287000"/>
              <a:gd name="connsiteX5730" fmla="*/ 5851317 w 7807923"/>
              <a:gd name="connsiteY5730" fmla="*/ 959988 h 10287000"/>
              <a:gd name="connsiteX5731" fmla="*/ 5863844 w 7807923"/>
              <a:gd name="connsiteY5731" fmla="*/ 990988 h 10287000"/>
              <a:gd name="connsiteX5732" fmla="*/ 5876372 w 7807923"/>
              <a:gd name="connsiteY5732" fmla="*/ 990988 h 10287000"/>
              <a:gd name="connsiteX5733" fmla="*/ 5876372 w 7807923"/>
              <a:gd name="connsiteY5733" fmla="*/ 1021984 h 10287000"/>
              <a:gd name="connsiteX5734" fmla="*/ 5951545 w 7807923"/>
              <a:gd name="connsiteY5734" fmla="*/ 898000 h 10287000"/>
              <a:gd name="connsiteX5735" fmla="*/ 5964073 w 7807923"/>
              <a:gd name="connsiteY5735" fmla="*/ 836004 h 10287000"/>
              <a:gd name="connsiteX5736" fmla="*/ 5976601 w 7807923"/>
              <a:gd name="connsiteY5736" fmla="*/ 774013 h 10287000"/>
              <a:gd name="connsiteX5737" fmla="*/ 6001656 w 7807923"/>
              <a:gd name="connsiteY5737" fmla="*/ 805013 h 10287000"/>
              <a:gd name="connsiteX5738" fmla="*/ 5989129 w 7807923"/>
              <a:gd name="connsiteY5738" fmla="*/ 743016 h 10287000"/>
              <a:gd name="connsiteX5739" fmla="*/ 5976601 w 7807923"/>
              <a:gd name="connsiteY5739" fmla="*/ 619032 h 10287000"/>
              <a:gd name="connsiteX5740" fmla="*/ 5989129 w 7807923"/>
              <a:gd name="connsiteY5740" fmla="*/ 588032 h 10287000"/>
              <a:gd name="connsiteX5741" fmla="*/ 6001656 w 7807923"/>
              <a:gd name="connsiteY5741" fmla="*/ 588032 h 10287000"/>
              <a:gd name="connsiteX5742" fmla="*/ 6001656 w 7807923"/>
              <a:gd name="connsiteY5742" fmla="*/ 526045 h 10287000"/>
              <a:gd name="connsiteX5743" fmla="*/ 6014187 w 7807923"/>
              <a:gd name="connsiteY5743" fmla="*/ 495045 h 10287000"/>
              <a:gd name="connsiteX5744" fmla="*/ 5926488 w 7807923"/>
              <a:gd name="connsiteY5744" fmla="*/ 402058 h 10287000"/>
              <a:gd name="connsiteX5745" fmla="*/ 5939015 w 7807923"/>
              <a:gd name="connsiteY5745" fmla="*/ 340062 h 10287000"/>
              <a:gd name="connsiteX5746" fmla="*/ 5939015 w 7807923"/>
              <a:gd name="connsiteY5746" fmla="*/ 309070 h 10287000"/>
              <a:gd name="connsiteX5747" fmla="*/ 5926488 w 7807923"/>
              <a:gd name="connsiteY5747" fmla="*/ 309070 h 10287000"/>
              <a:gd name="connsiteX5748" fmla="*/ 5888901 w 7807923"/>
              <a:gd name="connsiteY5748" fmla="*/ 309070 h 10287000"/>
              <a:gd name="connsiteX5749" fmla="*/ 5888901 w 7807923"/>
              <a:gd name="connsiteY5749" fmla="*/ 278071 h 10287000"/>
              <a:gd name="connsiteX5750" fmla="*/ 5851317 w 7807923"/>
              <a:gd name="connsiteY5750" fmla="*/ 309070 h 10287000"/>
              <a:gd name="connsiteX5751" fmla="*/ 5826261 w 7807923"/>
              <a:gd name="connsiteY5751" fmla="*/ 309070 h 10287000"/>
              <a:gd name="connsiteX5752" fmla="*/ 5801202 w 7807923"/>
              <a:gd name="connsiteY5752" fmla="*/ 154086 h 10287000"/>
              <a:gd name="connsiteX5753" fmla="*/ 5763617 w 7807923"/>
              <a:gd name="connsiteY5753" fmla="*/ 92090 h 10287000"/>
              <a:gd name="connsiteX5754" fmla="*/ 5788673 w 7807923"/>
              <a:gd name="connsiteY5754" fmla="*/ 61099 h 10287000"/>
              <a:gd name="connsiteX5755" fmla="*/ 5801202 w 7807923"/>
              <a:gd name="connsiteY5755" fmla="*/ 92090 h 10287000"/>
              <a:gd name="connsiteX5756" fmla="*/ 5826261 w 7807923"/>
              <a:gd name="connsiteY5756" fmla="*/ 30100 h 10287000"/>
              <a:gd name="connsiteX5757" fmla="*/ 5801203 w 7807923"/>
              <a:gd name="connsiteY5757" fmla="*/ 2978 h 10287000"/>
              <a:gd name="connsiteX5758" fmla="*/ 509100 w 7807923"/>
              <a:gd name="connsiteY5758" fmla="*/ 0 h 10287000"/>
              <a:gd name="connsiteX5759" fmla="*/ 686832 w 7807923"/>
              <a:gd name="connsiteY5759" fmla="*/ 0 h 10287000"/>
              <a:gd name="connsiteX5760" fmla="*/ 688074 w 7807923"/>
              <a:gd name="connsiteY5760" fmla="*/ 6335 h 10287000"/>
              <a:gd name="connsiteX5761" fmla="*/ 705367 w 7807923"/>
              <a:gd name="connsiteY5761" fmla="*/ 29599 h 10287000"/>
              <a:gd name="connsiteX5762" fmla="*/ 705367 w 7807923"/>
              <a:gd name="connsiteY5762" fmla="*/ 10212 h 10287000"/>
              <a:gd name="connsiteX5763" fmla="*/ 705367 w 7807923"/>
              <a:gd name="connsiteY5763" fmla="*/ 0 h 10287000"/>
              <a:gd name="connsiteX5764" fmla="*/ 925200 w 7807923"/>
              <a:gd name="connsiteY5764" fmla="*/ 0 h 10287000"/>
              <a:gd name="connsiteX5765" fmla="*/ 931746 w 7807923"/>
              <a:gd name="connsiteY5765" fmla="*/ 29599 h 10287000"/>
              <a:gd name="connsiteX5766" fmla="*/ 950218 w 7807923"/>
              <a:gd name="connsiteY5766" fmla="*/ 10213 h 10287000"/>
              <a:gd name="connsiteX5767" fmla="*/ 951818 w 7807923"/>
              <a:gd name="connsiteY5767" fmla="*/ 0 h 10287000"/>
              <a:gd name="connsiteX5768" fmla="*/ 1001034 w 7807923"/>
              <a:gd name="connsiteY5768" fmla="*/ 0 h 10287000"/>
              <a:gd name="connsiteX5769" fmla="*/ 1001508 w 7807923"/>
              <a:gd name="connsiteY5769" fmla="*/ 5850 h 10287000"/>
              <a:gd name="connsiteX5770" fmla="*/ 1007207 w 7807923"/>
              <a:gd name="connsiteY5770" fmla="*/ 29599 h 10287000"/>
              <a:gd name="connsiteX5771" fmla="*/ 982054 w 7807923"/>
              <a:gd name="connsiteY5771" fmla="*/ 91630 h 10287000"/>
              <a:gd name="connsiteX5772" fmla="*/ 944323 w 7807923"/>
              <a:gd name="connsiteY5772" fmla="*/ 91630 h 10287000"/>
              <a:gd name="connsiteX5773" fmla="*/ 982054 w 7807923"/>
              <a:gd name="connsiteY5773" fmla="*/ 122650 h 10287000"/>
              <a:gd name="connsiteX5774" fmla="*/ 956900 w 7807923"/>
              <a:gd name="connsiteY5774" fmla="*/ 184688 h 10287000"/>
              <a:gd name="connsiteX5775" fmla="*/ 969477 w 7807923"/>
              <a:gd name="connsiteY5775" fmla="*/ 246719 h 10287000"/>
              <a:gd name="connsiteX5776" fmla="*/ 969477 w 7807923"/>
              <a:gd name="connsiteY5776" fmla="*/ 339776 h 10287000"/>
              <a:gd name="connsiteX5777" fmla="*/ 1019784 w 7807923"/>
              <a:gd name="connsiteY5777" fmla="*/ 277736 h 10287000"/>
              <a:gd name="connsiteX5778" fmla="*/ 1007207 w 7807923"/>
              <a:gd name="connsiteY5778" fmla="*/ 277736 h 10287000"/>
              <a:gd name="connsiteX5779" fmla="*/ 994630 w 7807923"/>
              <a:gd name="connsiteY5779" fmla="*/ 246719 h 10287000"/>
              <a:gd name="connsiteX5780" fmla="*/ 1007207 w 7807923"/>
              <a:gd name="connsiteY5780" fmla="*/ 246719 h 10287000"/>
              <a:gd name="connsiteX5781" fmla="*/ 1019784 w 7807923"/>
              <a:gd name="connsiteY5781" fmla="*/ 246719 h 10287000"/>
              <a:gd name="connsiteX5782" fmla="*/ 1044938 w 7807923"/>
              <a:gd name="connsiteY5782" fmla="*/ 184688 h 10287000"/>
              <a:gd name="connsiteX5783" fmla="*/ 1044938 w 7807923"/>
              <a:gd name="connsiteY5783" fmla="*/ 60611 h 10287000"/>
              <a:gd name="connsiteX5784" fmla="*/ 1095245 w 7807923"/>
              <a:gd name="connsiteY5784" fmla="*/ 122650 h 10287000"/>
              <a:gd name="connsiteX5785" fmla="*/ 1145553 w 7807923"/>
              <a:gd name="connsiteY5785" fmla="*/ 91630 h 10287000"/>
              <a:gd name="connsiteX5786" fmla="*/ 1170705 w 7807923"/>
              <a:gd name="connsiteY5786" fmla="*/ 29599 h 10287000"/>
              <a:gd name="connsiteX5787" fmla="*/ 1168739 w 7807923"/>
              <a:gd name="connsiteY5787" fmla="*/ 11181 h 10287000"/>
              <a:gd name="connsiteX5788" fmla="*/ 1164904 w 7807923"/>
              <a:gd name="connsiteY5788" fmla="*/ 0 h 10287000"/>
              <a:gd name="connsiteX5789" fmla="*/ 1207342 w 7807923"/>
              <a:gd name="connsiteY5789" fmla="*/ 0 h 10287000"/>
              <a:gd name="connsiteX5790" fmla="*/ 1208433 w 7807923"/>
              <a:gd name="connsiteY5790" fmla="*/ 29599 h 10287000"/>
              <a:gd name="connsiteX5791" fmla="*/ 1183283 w 7807923"/>
              <a:gd name="connsiteY5791" fmla="*/ 60611 h 10287000"/>
              <a:gd name="connsiteX5792" fmla="*/ 1246163 w 7807923"/>
              <a:gd name="connsiteY5792" fmla="*/ 60611 h 10287000"/>
              <a:gd name="connsiteX5793" fmla="*/ 1271317 w 7807923"/>
              <a:gd name="connsiteY5793" fmla="*/ 122650 h 10287000"/>
              <a:gd name="connsiteX5794" fmla="*/ 1296471 w 7807923"/>
              <a:gd name="connsiteY5794" fmla="*/ 29599 h 10287000"/>
              <a:gd name="connsiteX5795" fmla="*/ 1271317 w 7807923"/>
              <a:gd name="connsiteY5795" fmla="*/ 29599 h 10287000"/>
              <a:gd name="connsiteX5796" fmla="*/ 1274678 w 7807923"/>
              <a:gd name="connsiteY5796" fmla="*/ 0 h 10287000"/>
              <a:gd name="connsiteX5797" fmla="*/ 5767936 w 7807923"/>
              <a:gd name="connsiteY5797" fmla="*/ 0 h 10287000"/>
              <a:gd name="connsiteX5798" fmla="*/ 5769853 w 7807923"/>
              <a:gd name="connsiteY5798" fmla="*/ 9242 h 10287000"/>
              <a:gd name="connsiteX5799" fmla="*/ 5748631 w 7807923"/>
              <a:gd name="connsiteY5799" fmla="*/ 122650 h 10287000"/>
              <a:gd name="connsiteX5800" fmla="*/ 5710899 w 7807923"/>
              <a:gd name="connsiteY5800" fmla="*/ 122650 h 10287000"/>
              <a:gd name="connsiteX5801" fmla="*/ 5723477 w 7807923"/>
              <a:gd name="connsiteY5801" fmla="*/ 215708 h 10287000"/>
              <a:gd name="connsiteX5802" fmla="*/ 5723477 w 7807923"/>
              <a:gd name="connsiteY5802" fmla="*/ 246719 h 10287000"/>
              <a:gd name="connsiteX5803" fmla="*/ 5673170 w 7807923"/>
              <a:gd name="connsiteY5803" fmla="*/ 277736 h 10287000"/>
              <a:gd name="connsiteX5804" fmla="*/ 5559981 w 7807923"/>
              <a:gd name="connsiteY5804" fmla="*/ 246719 h 10287000"/>
              <a:gd name="connsiteX5805" fmla="*/ 5534827 w 7807923"/>
              <a:gd name="connsiteY5805" fmla="*/ 246719 h 10287000"/>
              <a:gd name="connsiteX5806" fmla="*/ 5522252 w 7807923"/>
              <a:gd name="connsiteY5806" fmla="*/ 277736 h 10287000"/>
              <a:gd name="connsiteX5807" fmla="*/ 5497097 w 7807923"/>
              <a:gd name="connsiteY5807" fmla="*/ 246719 h 10287000"/>
              <a:gd name="connsiteX5808" fmla="*/ 5471943 w 7807923"/>
              <a:gd name="connsiteY5808" fmla="*/ 277736 h 10287000"/>
              <a:gd name="connsiteX5809" fmla="*/ 5421637 w 7807923"/>
              <a:gd name="connsiteY5809" fmla="*/ 339776 h 10287000"/>
              <a:gd name="connsiteX5810" fmla="*/ 5383905 w 7807923"/>
              <a:gd name="connsiteY5810" fmla="*/ 308756 h 10287000"/>
              <a:gd name="connsiteX5811" fmla="*/ 5383905 w 7807923"/>
              <a:gd name="connsiteY5811" fmla="*/ 339776 h 10287000"/>
              <a:gd name="connsiteX5812" fmla="*/ 5358753 w 7807923"/>
              <a:gd name="connsiteY5812" fmla="*/ 339776 h 10287000"/>
              <a:gd name="connsiteX5813" fmla="*/ 5371329 w 7807923"/>
              <a:gd name="connsiteY5813" fmla="*/ 308756 h 10287000"/>
              <a:gd name="connsiteX5814" fmla="*/ 5321022 w 7807923"/>
              <a:gd name="connsiteY5814" fmla="*/ 308756 h 10287000"/>
              <a:gd name="connsiteX5815" fmla="*/ 5371329 w 7807923"/>
              <a:gd name="connsiteY5815" fmla="*/ 401813 h 10287000"/>
              <a:gd name="connsiteX5816" fmla="*/ 5383905 w 7807923"/>
              <a:gd name="connsiteY5816" fmla="*/ 401813 h 10287000"/>
              <a:gd name="connsiteX5817" fmla="*/ 5383905 w 7807923"/>
              <a:gd name="connsiteY5817" fmla="*/ 432825 h 10287000"/>
              <a:gd name="connsiteX5818" fmla="*/ 5371329 w 7807923"/>
              <a:gd name="connsiteY5818" fmla="*/ 432825 h 10287000"/>
              <a:gd name="connsiteX5819" fmla="*/ 5283291 w 7807923"/>
              <a:gd name="connsiteY5819" fmla="*/ 432825 h 10287000"/>
              <a:gd name="connsiteX5820" fmla="*/ 5270714 w 7807923"/>
              <a:gd name="connsiteY5820" fmla="*/ 370794 h 10287000"/>
              <a:gd name="connsiteX5821" fmla="*/ 5283291 w 7807923"/>
              <a:gd name="connsiteY5821" fmla="*/ 370794 h 10287000"/>
              <a:gd name="connsiteX5822" fmla="*/ 5232985 w 7807923"/>
              <a:gd name="connsiteY5822" fmla="*/ 339776 h 10287000"/>
              <a:gd name="connsiteX5823" fmla="*/ 5207832 w 7807923"/>
              <a:gd name="connsiteY5823" fmla="*/ 308756 h 10287000"/>
              <a:gd name="connsiteX5824" fmla="*/ 5207832 w 7807923"/>
              <a:gd name="connsiteY5824" fmla="*/ 370794 h 10287000"/>
              <a:gd name="connsiteX5825" fmla="*/ 5232985 w 7807923"/>
              <a:gd name="connsiteY5825" fmla="*/ 401813 h 10287000"/>
              <a:gd name="connsiteX5826" fmla="*/ 5207832 w 7807923"/>
              <a:gd name="connsiteY5826" fmla="*/ 494865 h 10287000"/>
              <a:gd name="connsiteX5827" fmla="*/ 5220407 w 7807923"/>
              <a:gd name="connsiteY5827" fmla="*/ 556902 h 10287000"/>
              <a:gd name="connsiteX5828" fmla="*/ 5170104 w 7807923"/>
              <a:gd name="connsiteY5828" fmla="*/ 618933 h 10287000"/>
              <a:gd name="connsiteX5829" fmla="*/ 5157523 w 7807923"/>
              <a:gd name="connsiteY5829" fmla="*/ 587922 h 10287000"/>
              <a:gd name="connsiteX5830" fmla="*/ 5157523 w 7807923"/>
              <a:gd name="connsiteY5830" fmla="*/ 649953 h 10287000"/>
              <a:gd name="connsiteX5831" fmla="*/ 5119795 w 7807923"/>
              <a:gd name="connsiteY5831" fmla="*/ 680970 h 10287000"/>
              <a:gd name="connsiteX5832" fmla="*/ 5132369 w 7807923"/>
              <a:gd name="connsiteY5832" fmla="*/ 680970 h 10287000"/>
              <a:gd name="connsiteX5833" fmla="*/ 5119795 w 7807923"/>
              <a:gd name="connsiteY5833" fmla="*/ 711990 h 10287000"/>
              <a:gd name="connsiteX5834" fmla="*/ 5082066 w 7807923"/>
              <a:gd name="connsiteY5834" fmla="*/ 711990 h 10287000"/>
              <a:gd name="connsiteX5835" fmla="*/ 5069489 w 7807923"/>
              <a:gd name="connsiteY5835" fmla="*/ 649953 h 10287000"/>
              <a:gd name="connsiteX5836" fmla="*/ 5132369 w 7807923"/>
              <a:gd name="connsiteY5836" fmla="*/ 556902 h 10287000"/>
              <a:gd name="connsiteX5837" fmla="*/ 5132369 w 7807923"/>
              <a:gd name="connsiteY5837" fmla="*/ 525885 h 10287000"/>
              <a:gd name="connsiteX5838" fmla="*/ 5132369 w 7807923"/>
              <a:gd name="connsiteY5838" fmla="*/ 401813 h 10287000"/>
              <a:gd name="connsiteX5839" fmla="*/ 5107219 w 7807923"/>
              <a:gd name="connsiteY5839" fmla="*/ 463845 h 10287000"/>
              <a:gd name="connsiteX5840" fmla="*/ 5094641 w 7807923"/>
              <a:gd name="connsiteY5840" fmla="*/ 432825 h 10287000"/>
              <a:gd name="connsiteX5841" fmla="*/ 5031758 w 7807923"/>
              <a:gd name="connsiteY5841" fmla="*/ 463845 h 10287000"/>
              <a:gd name="connsiteX5842" fmla="*/ 5006605 w 7807923"/>
              <a:gd name="connsiteY5842" fmla="*/ 556902 h 10287000"/>
              <a:gd name="connsiteX5843" fmla="*/ 5019183 w 7807923"/>
              <a:gd name="connsiteY5843" fmla="*/ 556902 h 10287000"/>
              <a:gd name="connsiteX5844" fmla="*/ 5031758 w 7807923"/>
              <a:gd name="connsiteY5844" fmla="*/ 649953 h 10287000"/>
              <a:gd name="connsiteX5845" fmla="*/ 5031758 w 7807923"/>
              <a:gd name="connsiteY5845" fmla="*/ 680970 h 10287000"/>
              <a:gd name="connsiteX5846" fmla="*/ 5069489 w 7807923"/>
              <a:gd name="connsiteY5846" fmla="*/ 711990 h 10287000"/>
              <a:gd name="connsiteX5847" fmla="*/ 5094641 w 7807923"/>
              <a:gd name="connsiteY5847" fmla="*/ 805042 h 10287000"/>
              <a:gd name="connsiteX5848" fmla="*/ 5107219 w 7807923"/>
              <a:gd name="connsiteY5848" fmla="*/ 867079 h 10287000"/>
              <a:gd name="connsiteX5849" fmla="*/ 5119795 w 7807923"/>
              <a:gd name="connsiteY5849" fmla="*/ 929116 h 10287000"/>
              <a:gd name="connsiteX5850" fmla="*/ 5119795 w 7807923"/>
              <a:gd name="connsiteY5850" fmla="*/ 960136 h 10287000"/>
              <a:gd name="connsiteX5851" fmla="*/ 5107219 w 7807923"/>
              <a:gd name="connsiteY5851" fmla="*/ 960136 h 10287000"/>
              <a:gd name="connsiteX5852" fmla="*/ 5094641 w 7807923"/>
              <a:gd name="connsiteY5852" fmla="*/ 898096 h 10287000"/>
              <a:gd name="connsiteX5853" fmla="*/ 5082066 w 7807923"/>
              <a:gd name="connsiteY5853" fmla="*/ 805042 h 10287000"/>
              <a:gd name="connsiteX5854" fmla="*/ 5044335 w 7807923"/>
              <a:gd name="connsiteY5854" fmla="*/ 805042 h 10287000"/>
              <a:gd name="connsiteX5855" fmla="*/ 5031758 w 7807923"/>
              <a:gd name="connsiteY5855" fmla="*/ 929116 h 10287000"/>
              <a:gd name="connsiteX5856" fmla="*/ 5006605 w 7807923"/>
              <a:gd name="connsiteY5856" fmla="*/ 929116 h 10287000"/>
              <a:gd name="connsiteX5857" fmla="*/ 5006605 w 7807923"/>
              <a:gd name="connsiteY5857" fmla="*/ 960136 h 10287000"/>
              <a:gd name="connsiteX5858" fmla="*/ 5006605 w 7807923"/>
              <a:gd name="connsiteY5858" fmla="*/ 991147 h 10287000"/>
              <a:gd name="connsiteX5859" fmla="*/ 4994029 w 7807923"/>
              <a:gd name="connsiteY5859" fmla="*/ 960136 h 10287000"/>
              <a:gd name="connsiteX5860" fmla="*/ 4994029 w 7807923"/>
              <a:gd name="connsiteY5860" fmla="*/ 929116 h 10287000"/>
              <a:gd name="connsiteX5861" fmla="*/ 4994029 w 7807923"/>
              <a:gd name="connsiteY5861" fmla="*/ 898096 h 10287000"/>
              <a:gd name="connsiteX5862" fmla="*/ 4968874 w 7807923"/>
              <a:gd name="connsiteY5862" fmla="*/ 711990 h 10287000"/>
              <a:gd name="connsiteX5863" fmla="*/ 4943720 w 7807923"/>
              <a:gd name="connsiteY5863" fmla="*/ 743011 h 10287000"/>
              <a:gd name="connsiteX5864" fmla="*/ 5006605 w 7807923"/>
              <a:gd name="connsiteY5864" fmla="*/ 649953 h 10287000"/>
              <a:gd name="connsiteX5865" fmla="*/ 5019183 w 7807923"/>
              <a:gd name="connsiteY5865" fmla="*/ 680970 h 10287000"/>
              <a:gd name="connsiteX5866" fmla="*/ 5019183 w 7807923"/>
              <a:gd name="connsiteY5866" fmla="*/ 649953 h 10287000"/>
              <a:gd name="connsiteX5867" fmla="*/ 5006605 w 7807923"/>
              <a:gd name="connsiteY5867" fmla="*/ 587922 h 10287000"/>
              <a:gd name="connsiteX5868" fmla="*/ 4981451 w 7807923"/>
              <a:gd name="connsiteY5868" fmla="*/ 649953 h 10287000"/>
              <a:gd name="connsiteX5869" fmla="*/ 4956297 w 7807923"/>
              <a:gd name="connsiteY5869" fmla="*/ 618933 h 10287000"/>
              <a:gd name="connsiteX5870" fmla="*/ 4956297 w 7807923"/>
              <a:gd name="connsiteY5870" fmla="*/ 649953 h 10287000"/>
              <a:gd name="connsiteX5871" fmla="*/ 4943720 w 7807923"/>
              <a:gd name="connsiteY5871" fmla="*/ 649953 h 10287000"/>
              <a:gd name="connsiteX5872" fmla="*/ 4943720 w 7807923"/>
              <a:gd name="connsiteY5872" fmla="*/ 618933 h 10287000"/>
              <a:gd name="connsiteX5873" fmla="*/ 4943720 w 7807923"/>
              <a:gd name="connsiteY5873" fmla="*/ 587922 h 10287000"/>
              <a:gd name="connsiteX5874" fmla="*/ 4943720 w 7807923"/>
              <a:gd name="connsiteY5874" fmla="*/ 525885 h 10287000"/>
              <a:gd name="connsiteX5875" fmla="*/ 4905991 w 7807923"/>
              <a:gd name="connsiteY5875" fmla="*/ 432825 h 10287000"/>
              <a:gd name="connsiteX5876" fmla="*/ 4868259 w 7807923"/>
              <a:gd name="connsiteY5876" fmla="*/ 401813 h 10287000"/>
              <a:gd name="connsiteX5877" fmla="*/ 4855684 w 7807923"/>
              <a:gd name="connsiteY5877" fmla="*/ 370794 h 10287000"/>
              <a:gd name="connsiteX5878" fmla="*/ 4843107 w 7807923"/>
              <a:gd name="connsiteY5878" fmla="*/ 370794 h 10287000"/>
              <a:gd name="connsiteX5879" fmla="*/ 4843107 w 7807923"/>
              <a:gd name="connsiteY5879" fmla="*/ 401813 h 10287000"/>
              <a:gd name="connsiteX5880" fmla="*/ 4830530 w 7807923"/>
              <a:gd name="connsiteY5880" fmla="*/ 401813 h 10287000"/>
              <a:gd name="connsiteX5881" fmla="*/ 4830530 w 7807923"/>
              <a:gd name="connsiteY5881" fmla="*/ 370794 h 10287000"/>
              <a:gd name="connsiteX5882" fmla="*/ 4830530 w 7807923"/>
              <a:gd name="connsiteY5882" fmla="*/ 339776 h 10287000"/>
              <a:gd name="connsiteX5883" fmla="*/ 4817953 w 7807923"/>
              <a:gd name="connsiteY5883" fmla="*/ 339776 h 10287000"/>
              <a:gd name="connsiteX5884" fmla="*/ 4830530 w 7807923"/>
              <a:gd name="connsiteY5884" fmla="*/ 401813 h 10287000"/>
              <a:gd name="connsiteX5885" fmla="*/ 4729919 w 7807923"/>
              <a:gd name="connsiteY5885" fmla="*/ 432825 h 10287000"/>
              <a:gd name="connsiteX5886" fmla="*/ 4767645 w 7807923"/>
              <a:gd name="connsiteY5886" fmla="*/ 463845 h 10287000"/>
              <a:gd name="connsiteX5887" fmla="*/ 4817953 w 7807923"/>
              <a:gd name="connsiteY5887" fmla="*/ 618933 h 10287000"/>
              <a:gd name="connsiteX5888" fmla="*/ 4817953 w 7807923"/>
              <a:gd name="connsiteY5888" fmla="*/ 649953 h 10287000"/>
              <a:gd name="connsiteX5889" fmla="*/ 4830530 w 7807923"/>
              <a:gd name="connsiteY5889" fmla="*/ 649953 h 10287000"/>
              <a:gd name="connsiteX5890" fmla="*/ 4843107 w 7807923"/>
              <a:gd name="connsiteY5890" fmla="*/ 649953 h 10287000"/>
              <a:gd name="connsiteX5891" fmla="*/ 4855684 w 7807923"/>
              <a:gd name="connsiteY5891" fmla="*/ 618933 h 10287000"/>
              <a:gd name="connsiteX5892" fmla="*/ 4868259 w 7807923"/>
              <a:gd name="connsiteY5892" fmla="*/ 618933 h 10287000"/>
              <a:gd name="connsiteX5893" fmla="*/ 4893413 w 7807923"/>
              <a:gd name="connsiteY5893" fmla="*/ 774028 h 10287000"/>
              <a:gd name="connsiteX5894" fmla="*/ 4880837 w 7807923"/>
              <a:gd name="connsiteY5894" fmla="*/ 805042 h 10287000"/>
              <a:gd name="connsiteX5895" fmla="*/ 4880837 w 7807923"/>
              <a:gd name="connsiteY5895" fmla="*/ 836059 h 10287000"/>
              <a:gd name="connsiteX5896" fmla="*/ 4868259 w 7807923"/>
              <a:gd name="connsiteY5896" fmla="*/ 867079 h 10287000"/>
              <a:gd name="connsiteX5897" fmla="*/ 4855684 w 7807923"/>
              <a:gd name="connsiteY5897" fmla="*/ 867079 h 10287000"/>
              <a:gd name="connsiteX5898" fmla="*/ 4843107 w 7807923"/>
              <a:gd name="connsiteY5898" fmla="*/ 867079 h 10287000"/>
              <a:gd name="connsiteX5899" fmla="*/ 4868259 w 7807923"/>
              <a:gd name="connsiteY5899" fmla="*/ 898096 h 10287000"/>
              <a:gd name="connsiteX5900" fmla="*/ 4855684 w 7807923"/>
              <a:gd name="connsiteY5900" fmla="*/ 960136 h 10287000"/>
              <a:gd name="connsiteX5901" fmla="*/ 4893413 w 7807923"/>
              <a:gd name="connsiteY5901" fmla="*/ 929116 h 10287000"/>
              <a:gd name="connsiteX5902" fmla="*/ 4905991 w 7807923"/>
              <a:gd name="connsiteY5902" fmla="*/ 898096 h 10287000"/>
              <a:gd name="connsiteX5903" fmla="*/ 4918567 w 7807923"/>
              <a:gd name="connsiteY5903" fmla="*/ 960136 h 10287000"/>
              <a:gd name="connsiteX5904" fmla="*/ 4893413 w 7807923"/>
              <a:gd name="connsiteY5904" fmla="*/ 960136 h 10287000"/>
              <a:gd name="connsiteX5905" fmla="*/ 4868259 w 7807923"/>
              <a:gd name="connsiteY5905" fmla="*/ 991147 h 10287000"/>
              <a:gd name="connsiteX5906" fmla="*/ 4855684 w 7807923"/>
              <a:gd name="connsiteY5906" fmla="*/ 991147 h 10287000"/>
              <a:gd name="connsiteX5907" fmla="*/ 4767645 w 7807923"/>
              <a:gd name="connsiteY5907" fmla="*/ 960136 h 10287000"/>
              <a:gd name="connsiteX5908" fmla="*/ 4805375 w 7807923"/>
              <a:gd name="connsiteY5908" fmla="*/ 1177253 h 10287000"/>
              <a:gd name="connsiteX5909" fmla="*/ 4792799 w 7807923"/>
              <a:gd name="connsiteY5909" fmla="*/ 1239293 h 10287000"/>
              <a:gd name="connsiteX5910" fmla="*/ 4755069 w 7807923"/>
              <a:gd name="connsiteY5910" fmla="*/ 1239293 h 10287000"/>
              <a:gd name="connsiteX5911" fmla="*/ 4755069 w 7807923"/>
              <a:gd name="connsiteY5911" fmla="*/ 1208273 h 10287000"/>
              <a:gd name="connsiteX5912" fmla="*/ 4767645 w 7807923"/>
              <a:gd name="connsiteY5912" fmla="*/ 1177253 h 10287000"/>
              <a:gd name="connsiteX5913" fmla="*/ 4755069 w 7807923"/>
              <a:gd name="connsiteY5913" fmla="*/ 1022168 h 10287000"/>
              <a:gd name="connsiteX5914" fmla="*/ 4704764 w 7807923"/>
              <a:gd name="connsiteY5914" fmla="*/ 960136 h 10287000"/>
              <a:gd name="connsiteX5915" fmla="*/ 4704764 w 7807923"/>
              <a:gd name="connsiteY5915" fmla="*/ 898096 h 10287000"/>
              <a:gd name="connsiteX5916" fmla="*/ 4742492 w 7807923"/>
              <a:gd name="connsiteY5916" fmla="*/ 898096 h 10287000"/>
              <a:gd name="connsiteX5917" fmla="*/ 4692185 w 7807923"/>
              <a:gd name="connsiteY5917" fmla="*/ 867079 h 10287000"/>
              <a:gd name="connsiteX5918" fmla="*/ 4704764 w 7807923"/>
              <a:gd name="connsiteY5918" fmla="*/ 805042 h 10287000"/>
              <a:gd name="connsiteX5919" fmla="*/ 4654457 w 7807923"/>
              <a:gd name="connsiteY5919" fmla="*/ 743011 h 10287000"/>
              <a:gd name="connsiteX5920" fmla="*/ 4717338 w 7807923"/>
              <a:gd name="connsiteY5920" fmla="*/ 618933 h 10287000"/>
              <a:gd name="connsiteX5921" fmla="*/ 4679611 w 7807923"/>
              <a:gd name="connsiteY5921" fmla="*/ 618933 h 10287000"/>
              <a:gd name="connsiteX5922" fmla="*/ 4641881 w 7807923"/>
              <a:gd name="connsiteY5922" fmla="*/ 525885 h 10287000"/>
              <a:gd name="connsiteX5923" fmla="*/ 4679611 w 7807923"/>
              <a:gd name="connsiteY5923" fmla="*/ 525885 h 10287000"/>
              <a:gd name="connsiteX5924" fmla="*/ 4667035 w 7807923"/>
              <a:gd name="connsiteY5924" fmla="*/ 463845 h 10287000"/>
              <a:gd name="connsiteX5925" fmla="*/ 4616727 w 7807923"/>
              <a:gd name="connsiteY5925" fmla="*/ 494865 h 10287000"/>
              <a:gd name="connsiteX5926" fmla="*/ 4604149 w 7807923"/>
              <a:gd name="connsiteY5926" fmla="*/ 432825 h 10287000"/>
              <a:gd name="connsiteX5927" fmla="*/ 4516113 w 7807923"/>
              <a:gd name="connsiteY5927" fmla="*/ 494865 h 10287000"/>
              <a:gd name="connsiteX5928" fmla="*/ 4503536 w 7807923"/>
              <a:gd name="connsiteY5928" fmla="*/ 525885 h 10287000"/>
              <a:gd name="connsiteX5929" fmla="*/ 4528689 w 7807923"/>
              <a:gd name="connsiteY5929" fmla="*/ 525885 h 10287000"/>
              <a:gd name="connsiteX5930" fmla="*/ 4516113 w 7807923"/>
              <a:gd name="connsiteY5930" fmla="*/ 618933 h 10287000"/>
              <a:gd name="connsiteX5931" fmla="*/ 4566420 w 7807923"/>
              <a:gd name="connsiteY5931" fmla="*/ 649953 h 10287000"/>
              <a:gd name="connsiteX5932" fmla="*/ 4553843 w 7807923"/>
              <a:gd name="connsiteY5932" fmla="*/ 711990 h 10287000"/>
              <a:gd name="connsiteX5933" fmla="*/ 4566420 w 7807923"/>
              <a:gd name="connsiteY5933" fmla="*/ 680970 h 10287000"/>
              <a:gd name="connsiteX5934" fmla="*/ 4578997 w 7807923"/>
              <a:gd name="connsiteY5934" fmla="*/ 711990 h 10287000"/>
              <a:gd name="connsiteX5935" fmla="*/ 4616727 w 7807923"/>
              <a:gd name="connsiteY5935" fmla="*/ 711990 h 10287000"/>
              <a:gd name="connsiteX5936" fmla="*/ 4616727 w 7807923"/>
              <a:gd name="connsiteY5936" fmla="*/ 774028 h 10287000"/>
              <a:gd name="connsiteX5937" fmla="*/ 4641881 w 7807923"/>
              <a:gd name="connsiteY5937" fmla="*/ 774028 h 10287000"/>
              <a:gd name="connsiteX5938" fmla="*/ 4654457 w 7807923"/>
              <a:gd name="connsiteY5938" fmla="*/ 867079 h 10287000"/>
              <a:gd name="connsiteX5939" fmla="*/ 4629303 w 7807923"/>
              <a:gd name="connsiteY5939" fmla="*/ 960136 h 10287000"/>
              <a:gd name="connsiteX5940" fmla="*/ 4641881 w 7807923"/>
              <a:gd name="connsiteY5940" fmla="*/ 1053185 h 10287000"/>
              <a:gd name="connsiteX5941" fmla="*/ 4604149 w 7807923"/>
              <a:gd name="connsiteY5941" fmla="*/ 1053185 h 10287000"/>
              <a:gd name="connsiteX5942" fmla="*/ 4616727 w 7807923"/>
              <a:gd name="connsiteY5942" fmla="*/ 991147 h 10287000"/>
              <a:gd name="connsiteX5943" fmla="*/ 4528689 w 7807923"/>
              <a:gd name="connsiteY5943" fmla="*/ 929116 h 10287000"/>
              <a:gd name="connsiteX5944" fmla="*/ 4490959 w 7807923"/>
              <a:gd name="connsiteY5944" fmla="*/ 929116 h 10287000"/>
              <a:gd name="connsiteX5945" fmla="*/ 4490959 w 7807923"/>
              <a:gd name="connsiteY5945" fmla="*/ 898096 h 10287000"/>
              <a:gd name="connsiteX5946" fmla="*/ 4516113 w 7807923"/>
              <a:gd name="connsiteY5946" fmla="*/ 867079 h 10287000"/>
              <a:gd name="connsiteX5947" fmla="*/ 4528689 w 7807923"/>
              <a:gd name="connsiteY5947" fmla="*/ 898096 h 10287000"/>
              <a:gd name="connsiteX5948" fmla="*/ 4541265 w 7807923"/>
              <a:gd name="connsiteY5948" fmla="*/ 898096 h 10287000"/>
              <a:gd name="connsiteX5949" fmla="*/ 4528689 w 7807923"/>
              <a:gd name="connsiteY5949" fmla="*/ 836059 h 10287000"/>
              <a:gd name="connsiteX5950" fmla="*/ 4516113 w 7807923"/>
              <a:gd name="connsiteY5950" fmla="*/ 836059 h 10287000"/>
              <a:gd name="connsiteX5951" fmla="*/ 4516113 w 7807923"/>
              <a:gd name="connsiteY5951" fmla="*/ 867079 h 10287000"/>
              <a:gd name="connsiteX5952" fmla="*/ 4478382 w 7807923"/>
              <a:gd name="connsiteY5952" fmla="*/ 836059 h 10287000"/>
              <a:gd name="connsiteX5953" fmla="*/ 4516113 w 7807923"/>
              <a:gd name="connsiteY5953" fmla="*/ 805042 h 10287000"/>
              <a:gd name="connsiteX5954" fmla="*/ 4517685 w 7807923"/>
              <a:gd name="connsiteY5954" fmla="*/ 789535 h 10287000"/>
              <a:gd name="connsiteX5955" fmla="*/ 4520236 w 7807923"/>
              <a:gd name="connsiteY5955" fmla="*/ 782248 h 10287000"/>
              <a:gd name="connsiteX5956" fmla="*/ 4523457 w 7807923"/>
              <a:gd name="connsiteY5956" fmla="*/ 781660 h 10287000"/>
              <a:gd name="connsiteX5957" fmla="*/ 4528689 w 7807923"/>
              <a:gd name="connsiteY5957" fmla="*/ 774028 h 10287000"/>
              <a:gd name="connsiteX5958" fmla="*/ 4521418 w 7807923"/>
              <a:gd name="connsiteY5958" fmla="*/ 778874 h 10287000"/>
              <a:gd name="connsiteX5959" fmla="*/ 4520236 w 7807923"/>
              <a:gd name="connsiteY5959" fmla="*/ 782248 h 10287000"/>
              <a:gd name="connsiteX5960" fmla="*/ 4517488 w 7807923"/>
              <a:gd name="connsiteY5960" fmla="*/ 782750 h 10287000"/>
              <a:gd name="connsiteX5961" fmla="*/ 4490959 w 7807923"/>
              <a:gd name="connsiteY5961" fmla="*/ 774028 h 10287000"/>
              <a:gd name="connsiteX5962" fmla="*/ 4465805 w 7807923"/>
              <a:gd name="connsiteY5962" fmla="*/ 711990 h 10287000"/>
              <a:gd name="connsiteX5963" fmla="*/ 4440651 w 7807923"/>
              <a:gd name="connsiteY5963" fmla="*/ 774028 h 10287000"/>
              <a:gd name="connsiteX5964" fmla="*/ 4465805 w 7807923"/>
              <a:gd name="connsiteY5964" fmla="*/ 805042 h 10287000"/>
              <a:gd name="connsiteX5965" fmla="*/ 4440651 w 7807923"/>
              <a:gd name="connsiteY5965" fmla="*/ 836059 h 10287000"/>
              <a:gd name="connsiteX5966" fmla="*/ 4428074 w 7807923"/>
              <a:gd name="connsiteY5966" fmla="*/ 929116 h 10287000"/>
              <a:gd name="connsiteX5967" fmla="*/ 4377767 w 7807923"/>
              <a:gd name="connsiteY5967" fmla="*/ 929116 h 10287000"/>
              <a:gd name="connsiteX5968" fmla="*/ 4402921 w 7807923"/>
              <a:gd name="connsiteY5968" fmla="*/ 836059 h 10287000"/>
              <a:gd name="connsiteX5969" fmla="*/ 4415499 w 7807923"/>
              <a:gd name="connsiteY5969" fmla="*/ 867079 h 10287000"/>
              <a:gd name="connsiteX5970" fmla="*/ 4402921 w 7807923"/>
              <a:gd name="connsiteY5970" fmla="*/ 774028 h 10287000"/>
              <a:gd name="connsiteX5971" fmla="*/ 4390344 w 7807923"/>
              <a:gd name="connsiteY5971" fmla="*/ 774028 h 10287000"/>
              <a:gd name="connsiteX5972" fmla="*/ 4365192 w 7807923"/>
              <a:gd name="connsiteY5972" fmla="*/ 743011 h 10287000"/>
              <a:gd name="connsiteX5973" fmla="*/ 4352615 w 7807923"/>
              <a:gd name="connsiteY5973" fmla="*/ 774028 h 10287000"/>
              <a:gd name="connsiteX5974" fmla="*/ 4340037 w 7807923"/>
              <a:gd name="connsiteY5974" fmla="*/ 743011 h 10287000"/>
              <a:gd name="connsiteX5975" fmla="*/ 4327607 w 7807923"/>
              <a:gd name="connsiteY5975" fmla="*/ 744727 h 10287000"/>
              <a:gd name="connsiteX5976" fmla="*/ 4327461 w 7807923"/>
              <a:gd name="connsiteY5976" fmla="*/ 743011 h 10287000"/>
              <a:gd name="connsiteX5977" fmla="*/ 4314887 w 7807923"/>
              <a:gd name="connsiteY5977" fmla="*/ 743011 h 10287000"/>
              <a:gd name="connsiteX5978" fmla="*/ 4314575 w 7807923"/>
              <a:gd name="connsiteY5978" fmla="*/ 745727 h 10287000"/>
              <a:gd name="connsiteX5979" fmla="*/ 4285017 w 7807923"/>
              <a:gd name="connsiteY5979" fmla="*/ 723623 h 10287000"/>
              <a:gd name="connsiteX5980" fmla="*/ 4239426 w 7807923"/>
              <a:gd name="connsiteY5980" fmla="*/ 680970 h 10287000"/>
              <a:gd name="connsiteX5981" fmla="*/ 4226849 w 7807923"/>
              <a:gd name="connsiteY5981" fmla="*/ 711990 h 10287000"/>
              <a:gd name="connsiteX5982" fmla="*/ 4214272 w 7807923"/>
              <a:gd name="connsiteY5982" fmla="*/ 618933 h 10287000"/>
              <a:gd name="connsiteX5983" fmla="*/ 4226849 w 7807923"/>
              <a:gd name="connsiteY5983" fmla="*/ 618933 h 10287000"/>
              <a:gd name="connsiteX5984" fmla="*/ 4239426 w 7807923"/>
              <a:gd name="connsiteY5984" fmla="*/ 618933 h 10287000"/>
              <a:gd name="connsiteX5985" fmla="*/ 4252001 w 7807923"/>
              <a:gd name="connsiteY5985" fmla="*/ 618933 h 10287000"/>
              <a:gd name="connsiteX5986" fmla="*/ 4252001 w 7807923"/>
              <a:gd name="connsiteY5986" fmla="*/ 432825 h 10287000"/>
              <a:gd name="connsiteX5987" fmla="*/ 4176543 w 7807923"/>
              <a:gd name="connsiteY5987" fmla="*/ 432825 h 10287000"/>
              <a:gd name="connsiteX5988" fmla="*/ 4126234 w 7807923"/>
              <a:gd name="connsiteY5988" fmla="*/ 401813 h 10287000"/>
              <a:gd name="connsiteX5989" fmla="*/ 4063351 w 7807923"/>
              <a:gd name="connsiteY5989" fmla="*/ 401813 h 10287000"/>
              <a:gd name="connsiteX5990" fmla="*/ 4050773 w 7807923"/>
              <a:gd name="connsiteY5990" fmla="*/ 308756 h 10287000"/>
              <a:gd name="connsiteX5991" fmla="*/ 4038197 w 7807923"/>
              <a:gd name="connsiteY5991" fmla="*/ 432825 h 10287000"/>
              <a:gd name="connsiteX5992" fmla="*/ 4013044 w 7807923"/>
              <a:gd name="connsiteY5992" fmla="*/ 339776 h 10287000"/>
              <a:gd name="connsiteX5993" fmla="*/ 4013044 w 7807923"/>
              <a:gd name="connsiteY5993" fmla="*/ 370794 h 10287000"/>
              <a:gd name="connsiteX5994" fmla="*/ 4000467 w 7807923"/>
              <a:gd name="connsiteY5994" fmla="*/ 463845 h 10287000"/>
              <a:gd name="connsiteX5995" fmla="*/ 4013044 w 7807923"/>
              <a:gd name="connsiteY5995" fmla="*/ 463845 h 10287000"/>
              <a:gd name="connsiteX5996" fmla="*/ 4013044 w 7807923"/>
              <a:gd name="connsiteY5996" fmla="*/ 494865 h 10287000"/>
              <a:gd name="connsiteX5997" fmla="*/ 4000467 w 7807923"/>
              <a:gd name="connsiteY5997" fmla="*/ 494865 h 10287000"/>
              <a:gd name="connsiteX5998" fmla="*/ 4000467 w 7807923"/>
              <a:gd name="connsiteY5998" fmla="*/ 525885 h 10287000"/>
              <a:gd name="connsiteX5999" fmla="*/ 4000467 w 7807923"/>
              <a:gd name="connsiteY5999" fmla="*/ 618933 h 10287000"/>
              <a:gd name="connsiteX6000" fmla="*/ 4038197 w 7807923"/>
              <a:gd name="connsiteY6000" fmla="*/ 494865 h 10287000"/>
              <a:gd name="connsiteX6001" fmla="*/ 4075927 w 7807923"/>
              <a:gd name="connsiteY6001" fmla="*/ 587922 h 10287000"/>
              <a:gd name="connsiteX6002" fmla="*/ 4063351 w 7807923"/>
              <a:gd name="connsiteY6002" fmla="*/ 587922 h 10287000"/>
              <a:gd name="connsiteX6003" fmla="*/ 4013044 w 7807923"/>
              <a:gd name="connsiteY6003" fmla="*/ 929116 h 10287000"/>
              <a:gd name="connsiteX6004" fmla="*/ 3899852 w 7807923"/>
              <a:gd name="connsiteY6004" fmla="*/ 898096 h 10287000"/>
              <a:gd name="connsiteX6005" fmla="*/ 3887275 w 7807923"/>
              <a:gd name="connsiteY6005" fmla="*/ 867079 h 10287000"/>
              <a:gd name="connsiteX6006" fmla="*/ 3899852 w 7807923"/>
              <a:gd name="connsiteY6006" fmla="*/ 743011 h 10287000"/>
              <a:gd name="connsiteX6007" fmla="*/ 3874701 w 7807923"/>
              <a:gd name="connsiteY6007" fmla="*/ 680970 h 10287000"/>
              <a:gd name="connsiteX6008" fmla="*/ 3874701 w 7807923"/>
              <a:gd name="connsiteY6008" fmla="*/ 618933 h 10287000"/>
              <a:gd name="connsiteX6009" fmla="*/ 3836968 w 7807923"/>
              <a:gd name="connsiteY6009" fmla="*/ 556902 h 10287000"/>
              <a:gd name="connsiteX6010" fmla="*/ 3836968 w 7807923"/>
              <a:gd name="connsiteY6010" fmla="*/ 680970 h 10287000"/>
              <a:gd name="connsiteX6011" fmla="*/ 3824395 w 7807923"/>
              <a:gd name="connsiteY6011" fmla="*/ 618933 h 10287000"/>
              <a:gd name="connsiteX6012" fmla="*/ 3786663 w 7807923"/>
              <a:gd name="connsiteY6012" fmla="*/ 680970 h 10287000"/>
              <a:gd name="connsiteX6013" fmla="*/ 3811817 w 7807923"/>
              <a:gd name="connsiteY6013" fmla="*/ 618933 h 10287000"/>
              <a:gd name="connsiteX6014" fmla="*/ 3799241 w 7807923"/>
              <a:gd name="connsiteY6014" fmla="*/ 556902 h 10287000"/>
              <a:gd name="connsiteX6015" fmla="*/ 3799241 w 7807923"/>
              <a:gd name="connsiteY6015" fmla="*/ 525885 h 10287000"/>
              <a:gd name="connsiteX6016" fmla="*/ 3874701 w 7807923"/>
              <a:gd name="connsiteY6016" fmla="*/ 525885 h 10287000"/>
              <a:gd name="connsiteX6017" fmla="*/ 3836968 w 7807923"/>
              <a:gd name="connsiteY6017" fmla="*/ 494865 h 10287000"/>
              <a:gd name="connsiteX6018" fmla="*/ 3836968 w 7807923"/>
              <a:gd name="connsiteY6018" fmla="*/ 463845 h 10287000"/>
              <a:gd name="connsiteX6019" fmla="*/ 3849547 w 7807923"/>
              <a:gd name="connsiteY6019" fmla="*/ 463845 h 10287000"/>
              <a:gd name="connsiteX6020" fmla="*/ 3862123 w 7807923"/>
              <a:gd name="connsiteY6020" fmla="*/ 432825 h 10287000"/>
              <a:gd name="connsiteX6021" fmla="*/ 3862123 w 7807923"/>
              <a:gd name="connsiteY6021" fmla="*/ 401813 h 10287000"/>
              <a:gd name="connsiteX6022" fmla="*/ 3824395 w 7807923"/>
              <a:gd name="connsiteY6022" fmla="*/ 401813 h 10287000"/>
              <a:gd name="connsiteX6023" fmla="*/ 3748932 w 7807923"/>
              <a:gd name="connsiteY6023" fmla="*/ 339776 h 10287000"/>
              <a:gd name="connsiteX6024" fmla="*/ 3736357 w 7807923"/>
              <a:gd name="connsiteY6024" fmla="*/ 246719 h 10287000"/>
              <a:gd name="connsiteX6025" fmla="*/ 3698625 w 7807923"/>
              <a:gd name="connsiteY6025" fmla="*/ 277736 h 10287000"/>
              <a:gd name="connsiteX6026" fmla="*/ 3723780 w 7807923"/>
              <a:gd name="connsiteY6026" fmla="*/ 277736 h 10287000"/>
              <a:gd name="connsiteX6027" fmla="*/ 3660896 w 7807923"/>
              <a:gd name="connsiteY6027" fmla="*/ 370794 h 10287000"/>
              <a:gd name="connsiteX6028" fmla="*/ 3660896 w 7807923"/>
              <a:gd name="connsiteY6028" fmla="*/ 401813 h 10287000"/>
              <a:gd name="connsiteX6029" fmla="*/ 3686049 w 7807923"/>
              <a:gd name="connsiteY6029" fmla="*/ 463845 h 10287000"/>
              <a:gd name="connsiteX6030" fmla="*/ 3711203 w 7807923"/>
              <a:gd name="connsiteY6030" fmla="*/ 432825 h 10287000"/>
              <a:gd name="connsiteX6031" fmla="*/ 3748932 w 7807923"/>
              <a:gd name="connsiteY6031" fmla="*/ 432825 h 10287000"/>
              <a:gd name="connsiteX6032" fmla="*/ 3774086 w 7807923"/>
              <a:gd name="connsiteY6032" fmla="*/ 494865 h 10287000"/>
              <a:gd name="connsiteX6033" fmla="*/ 3786663 w 7807923"/>
              <a:gd name="connsiteY6033" fmla="*/ 556902 h 10287000"/>
              <a:gd name="connsiteX6034" fmla="*/ 3774086 w 7807923"/>
              <a:gd name="connsiteY6034" fmla="*/ 556902 h 10287000"/>
              <a:gd name="connsiteX6035" fmla="*/ 3761509 w 7807923"/>
              <a:gd name="connsiteY6035" fmla="*/ 649953 h 10287000"/>
              <a:gd name="connsiteX6036" fmla="*/ 3748932 w 7807923"/>
              <a:gd name="connsiteY6036" fmla="*/ 743011 h 10287000"/>
              <a:gd name="connsiteX6037" fmla="*/ 3723780 w 7807923"/>
              <a:gd name="connsiteY6037" fmla="*/ 836059 h 10287000"/>
              <a:gd name="connsiteX6038" fmla="*/ 3748932 w 7807923"/>
              <a:gd name="connsiteY6038" fmla="*/ 867079 h 10287000"/>
              <a:gd name="connsiteX6039" fmla="*/ 3748932 w 7807923"/>
              <a:gd name="connsiteY6039" fmla="*/ 898096 h 10287000"/>
              <a:gd name="connsiteX6040" fmla="*/ 3648319 w 7807923"/>
              <a:gd name="connsiteY6040" fmla="*/ 898096 h 10287000"/>
              <a:gd name="connsiteX6041" fmla="*/ 3635742 w 7807923"/>
              <a:gd name="connsiteY6041" fmla="*/ 898096 h 10287000"/>
              <a:gd name="connsiteX6042" fmla="*/ 3635742 w 7807923"/>
              <a:gd name="connsiteY6042" fmla="*/ 867079 h 10287000"/>
              <a:gd name="connsiteX6043" fmla="*/ 3648319 w 7807923"/>
              <a:gd name="connsiteY6043" fmla="*/ 867079 h 10287000"/>
              <a:gd name="connsiteX6044" fmla="*/ 3648319 w 7807923"/>
              <a:gd name="connsiteY6044" fmla="*/ 836059 h 10287000"/>
              <a:gd name="connsiteX6045" fmla="*/ 3610588 w 7807923"/>
              <a:gd name="connsiteY6045" fmla="*/ 836059 h 10287000"/>
              <a:gd name="connsiteX6046" fmla="*/ 3572858 w 7807923"/>
              <a:gd name="connsiteY6046" fmla="*/ 867079 h 10287000"/>
              <a:gd name="connsiteX6047" fmla="*/ 3572858 w 7807923"/>
              <a:gd name="connsiteY6047" fmla="*/ 898096 h 10287000"/>
              <a:gd name="connsiteX6048" fmla="*/ 3560281 w 7807923"/>
              <a:gd name="connsiteY6048" fmla="*/ 898096 h 10287000"/>
              <a:gd name="connsiteX6049" fmla="*/ 3547704 w 7807923"/>
              <a:gd name="connsiteY6049" fmla="*/ 836059 h 10287000"/>
              <a:gd name="connsiteX6050" fmla="*/ 3648319 w 7807923"/>
              <a:gd name="connsiteY6050" fmla="*/ 743011 h 10287000"/>
              <a:gd name="connsiteX6051" fmla="*/ 3585434 w 7807923"/>
              <a:gd name="connsiteY6051" fmla="*/ 618933 h 10287000"/>
              <a:gd name="connsiteX6052" fmla="*/ 3522552 w 7807923"/>
              <a:gd name="connsiteY6052" fmla="*/ 774028 h 10287000"/>
              <a:gd name="connsiteX6053" fmla="*/ 3522552 w 7807923"/>
              <a:gd name="connsiteY6053" fmla="*/ 836059 h 10287000"/>
              <a:gd name="connsiteX6054" fmla="*/ 3509975 w 7807923"/>
              <a:gd name="connsiteY6054" fmla="*/ 836059 h 10287000"/>
              <a:gd name="connsiteX6055" fmla="*/ 3497397 w 7807923"/>
              <a:gd name="connsiteY6055" fmla="*/ 836059 h 10287000"/>
              <a:gd name="connsiteX6056" fmla="*/ 3484821 w 7807923"/>
              <a:gd name="connsiteY6056" fmla="*/ 898096 h 10287000"/>
              <a:gd name="connsiteX6057" fmla="*/ 3472243 w 7807923"/>
              <a:gd name="connsiteY6057" fmla="*/ 898096 h 10287000"/>
              <a:gd name="connsiteX6058" fmla="*/ 3483249 w 7807923"/>
              <a:gd name="connsiteY6058" fmla="*/ 944626 h 10287000"/>
              <a:gd name="connsiteX6059" fmla="*/ 3484071 w 7807923"/>
              <a:gd name="connsiteY6059" fmla="*/ 968947 h 10287000"/>
              <a:gd name="connsiteX6060" fmla="*/ 3546025 w 7807923"/>
              <a:gd name="connsiteY6060" fmla="*/ 983541 h 10287000"/>
              <a:gd name="connsiteX6061" fmla="*/ 3705810 w 7807923"/>
              <a:gd name="connsiteY6061" fmla="*/ 1024905 h 10287000"/>
              <a:gd name="connsiteX6062" fmla="*/ 3715203 w 7807923"/>
              <a:gd name="connsiteY6062" fmla="*/ 1028756 h 10287000"/>
              <a:gd name="connsiteX6063" fmla="*/ 3721041 w 7807923"/>
              <a:gd name="connsiteY6063" fmla="*/ 989728 h 10287000"/>
              <a:gd name="connsiteX6064" fmla="*/ 3760530 w 7807923"/>
              <a:gd name="connsiteY6064" fmla="*/ 958417 h 10287000"/>
              <a:gd name="connsiteX6065" fmla="*/ 3798438 w 7807923"/>
              <a:gd name="connsiteY6065" fmla="*/ 1052350 h 10287000"/>
              <a:gd name="connsiteX6066" fmla="*/ 3796034 w 7807923"/>
              <a:gd name="connsiteY6066" fmla="*/ 1061882 h 10287000"/>
              <a:gd name="connsiteX6067" fmla="*/ 3855357 w 7807923"/>
              <a:gd name="connsiteY6067" fmla="*/ 1086195 h 10287000"/>
              <a:gd name="connsiteX6068" fmla="*/ 3901499 w 7807923"/>
              <a:gd name="connsiteY6068" fmla="*/ 1097062 h 10287000"/>
              <a:gd name="connsiteX6069" fmla="*/ 3931579 w 7807923"/>
              <a:gd name="connsiteY6069" fmla="*/ 1104148 h 10287000"/>
              <a:gd name="connsiteX6070" fmla="*/ 3937184 w 7807923"/>
              <a:gd name="connsiteY6070" fmla="*/ 1088132 h 10287000"/>
              <a:gd name="connsiteX6071" fmla="*/ 3937184 w 7807923"/>
              <a:gd name="connsiteY6071" fmla="*/ 1056562 h 10287000"/>
              <a:gd name="connsiteX6072" fmla="*/ 3950073 w 7807923"/>
              <a:gd name="connsiteY6072" fmla="*/ 1088132 h 10287000"/>
              <a:gd name="connsiteX6073" fmla="*/ 3956452 w 7807923"/>
              <a:gd name="connsiteY6073" fmla="*/ 1110009 h 10287000"/>
              <a:gd name="connsiteX6074" fmla="*/ 4078851 w 7807923"/>
              <a:gd name="connsiteY6074" fmla="*/ 1138842 h 10287000"/>
              <a:gd name="connsiteX6075" fmla="*/ 4172394 w 7807923"/>
              <a:gd name="connsiteY6075" fmla="*/ 1160879 h 10287000"/>
              <a:gd name="connsiteX6076" fmla="*/ 4218287 w 7807923"/>
              <a:gd name="connsiteY6076" fmla="*/ 1171688 h 10287000"/>
              <a:gd name="connsiteX6077" fmla="*/ 4212398 w 7807923"/>
              <a:gd name="connsiteY6077" fmla="*/ 1148121 h 10287000"/>
              <a:gd name="connsiteX6078" fmla="*/ 4262439 w 7807923"/>
              <a:gd name="connsiteY6078" fmla="*/ 1148121 h 10287000"/>
              <a:gd name="connsiteX6079" fmla="*/ 4262439 w 7807923"/>
              <a:gd name="connsiteY6079" fmla="*/ 1168844 h 10287000"/>
              <a:gd name="connsiteX6080" fmla="*/ 4262439 w 7807923"/>
              <a:gd name="connsiteY6080" fmla="*/ 1182088 h 10287000"/>
              <a:gd name="connsiteX6081" fmla="*/ 4282157 w 7807923"/>
              <a:gd name="connsiteY6081" fmla="*/ 1186733 h 10287000"/>
              <a:gd name="connsiteX6082" fmla="*/ 4385972 w 7807923"/>
              <a:gd name="connsiteY6082" fmla="*/ 1211188 h 10287000"/>
              <a:gd name="connsiteX6083" fmla="*/ 4430001 w 7807923"/>
              <a:gd name="connsiteY6083" fmla="*/ 1251342 h 10287000"/>
              <a:gd name="connsiteX6084" fmla="*/ 4522280 w 7807923"/>
              <a:gd name="connsiteY6084" fmla="*/ 1273083 h 10287000"/>
              <a:gd name="connsiteX6085" fmla="*/ 4526475 w 7807923"/>
              <a:gd name="connsiteY6085" fmla="*/ 1274258 h 10287000"/>
              <a:gd name="connsiteX6086" fmla="*/ 4512569 w 7807923"/>
              <a:gd name="connsiteY6086" fmla="*/ 1232158 h 10287000"/>
              <a:gd name="connsiteX6087" fmla="*/ 4488878 w 7807923"/>
              <a:gd name="connsiteY6087" fmla="*/ 1212590 h 10287000"/>
              <a:gd name="connsiteX6088" fmla="*/ 4501515 w 7807923"/>
              <a:gd name="connsiteY6088" fmla="*/ 1149968 h 10287000"/>
              <a:gd name="connsiteX6089" fmla="*/ 4514149 w 7807923"/>
              <a:gd name="connsiteY6089" fmla="*/ 1181279 h 10287000"/>
              <a:gd name="connsiteX6090" fmla="*/ 4514149 w 7807923"/>
              <a:gd name="connsiteY6090" fmla="*/ 1056032 h 10287000"/>
              <a:gd name="connsiteX6091" fmla="*/ 4501515 w 7807923"/>
              <a:gd name="connsiteY6091" fmla="*/ 1056032 h 10287000"/>
              <a:gd name="connsiteX6092" fmla="*/ 4501515 w 7807923"/>
              <a:gd name="connsiteY6092" fmla="*/ 1024722 h 10287000"/>
              <a:gd name="connsiteX6093" fmla="*/ 4514149 w 7807923"/>
              <a:gd name="connsiteY6093" fmla="*/ 1024722 h 10287000"/>
              <a:gd name="connsiteX6094" fmla="*/ 4528365 w 7807923"/>
              <a:gd name="connsiteY6094" fmla="*/ 1012984 h 10287000"/>
              <a:gd name="connsiteX6095" fmla="*/ 4552061 w 7807923"/>
              <a:gd name="connsiteY6095" fmla="*/ 1024722 h 10287000"/>
              <a:gd name="connsiteX6096" fmla="*/ 4564694 w 7807923"/>
              <a:gd name="connsiteY6096" fmla="*/ 1181279 h 10287000"/>
              <a:gd name="connsiteX6097" fmla="*/ 4577332 w 7807923"/>
              <a:gd name="connsiteY6097" fmla="*/ 1212590 h 10287000"/>
              <a:gd name="connsiteX6098" fmla="*/ 4564694 w 7807923"/>
              <a:gd name="connsiteY6098" fmla="*/ 1243901 h 10287000"/>
              <a:gd name="connsiteX6099" fmla="*/ 4539423 w 7807923"/>
              <a:gd name="connsiteY6099" fmla="*/ 1212590 h 10287000"/>
              <a:gd name="connsiteX6100" fmla="*/ 4539423 w 7807923"/>
              <a:gd name="connsiteY6100" fmla="*/ 1243901 h 10287000"/>
              <a:gd name="connsiteX6101" fmla="*/ 4552061 w 7807923"/>
              <a:gd name="connsiteY6101" fmla="*/ 1275206 h 10287000"/>
              <a:gd name="connsiteX6102" fmla="*/ 4556241 w 7807923"/>
              <a:gd name="connsiteY6102" fmla="*/ 1282606 h 10287000"/>
              <a:gd name="connsiteX6103" fmla="*/ 4626127 w 7807923"/>
              <a:gd name="connsiteY6103" fmla="*/ 1302200 h 10287000"/>
              <a:gd name="connsiteX6104" fmla="*/ 4854655 w 7807923"/>
              <a:gd name="connsiteY6104" fmla="*/ 1376516 h 10287000"/>
              <a:gd name="connsiteX6105" fmla="*/ 4914187 w 7807923"/>
              <a:gd name="connsiteY6105" fmla="*/ 1393207 h 10287000"/>
              <a:gd name="connsiteX6106" fmla="*/ 4920226 w 7807923"/>
              <a:gd name="connsiteY6106" fmla="*/ 1391240 h 10287000"/>
              <a:gd name="connsiteX6107" fmla="*/ 4923181 w 7807923"/>
              <a:gd name="connsiteY6107" fmla="*/ 1395729 h 10287000"/>
              <a:gd name="connsiteX6108" fmla="*/ 4958501 w 7807923"/>
              <a:gd name="connsiteY6108" fmla="*/ 1405631 h 10287000"/>
              <a:gd name="connsiteX6109" fmla="*/ 4967923 w 7807923"/>
              <a:gd name="connsiteY6109" fmla="*/ 1437631 h 10287000"/>
              <a:gd name="connsiteX6110" fmla="*/ 4970038 w 7807923"/>
              <a:gd name="connsiteY6110" fmla="*/ 1408350 h 10287000"/>
              <a:gd name="connsiteX6111" fmla="*/ 5034579 w 7807923"/>
              <a:gd name="connsiteY6111" fmla="*/ 1423552 h 10287000"/>
              <a:gd name="connsiteX6112" fmla="*/ 5031222 w 7807923"/>
              <a:gd name="connsiteY6112" fmla="*/ 1398606 h 10287000"/>
              <a:gd name="connsiteX6113" fmla="*/ 5081769 w 7807923"/>
              <a:gd name="connsiteY6113" fmla="*/ 1398606 h 10287000"/>
              <a:gd name="connsiteX6114" fmla="*/ 5081769 w 7807923"/>
              <a:gd name="connsiteY6114" fmla="*/ 1367294 h 10287000"/>
              <a:gd name="connsiteX6115" fmla="*/ 5069131 w 7807923"/>
              <a:gd name="connsiteY6115" fmla="*/ 1367294 h 10287000"/>
              <a:gd name="connsiteX6116" fmla="*/ 5043860 w 7807923"/>
              <a:gd name="connsiteY6116" fmla="*/ 1367294 h 10287000"/>
              <a:gd name="connsiteX6117" fmla="*/ 5069131 w 7807923"/>
              <a:gd name="connsiteY6117" fmla="*/ 1335984 h 10287000"/>
              <a:gd name="connsiteX6118" fmla="*/ 5081769 w 7807923"/>
              <a:gd name="connsiteY6118" fmla="*/ 1335984 h 10287000"/>
              <a:gd name="connsiteX6119" fmla="*/ 5144950 w 7807923"/>
              <a:gd name="connsiteY6119" fmla="*/ 1335984 h 10287000"/>
              <a:gd name="connsiteX6120" fmla="*/ 5112965 w 7807923"/>
              <a:gd name="connsiteY6120" fmla="*/ 1424047 h 10287000"/>
              <a:gd name="connsiteX6121" fmla="*/ 5110139 w 7807923"/>
              <a:gd name="connsiteY6121" fmla="*/ 1441779 h 10287000"/>
              <a:gd name="connsiteX6122" fmla="*/ 5176807 w 7807923"/>
              <a:gd name="connsiteY6122" fmla="*/ 1474276 h 10287000"/>
              <a:gd name="connsiteX6123" fmla="*/ 5256564 w 7807923"/>
              <a:gd name="connsiteY6123" fmla="*/ 1501905 h 10287000"/>
              <a:gd name="connsiteX6124" fmla="*/ 5322360 w 7807923"/>
              <a:gd name="connsiteY6124" fmla="*/ 1520079 h 10287000"/>
              <a:gd name="connsiteX6125" fmla="*/ 5322360 w 7807923"/>
              <a:gd name="connsiteY6125" fmla="*/ 1519713 h 10287000"/>
              <a:gd name="connsiteX6126" fmla="*/ 5322360 w 7807923"/>
              <a:gd name="connsiteY6126" fmla="*/ 1490703 h 10287000"/>
              <a:gd name="connsiteX6127" fmla="*/ 5345106 w 7807923"/>
              <a:gd name="connsiteY6127" fmla="*/ 1523858 h 10287000"/>
              <a:gd name="connsiteX6128" fmla="*/ 5336048 w 7807923"/>
              <a:gd name="connsiteY6128" fmla="*/ 1523858 h 10287000"/>
              <a:gd name="connsiteX6129" fmla="*/ 5336717 w 7807923"/>
              <a:gd name="connsiteY6129" fmla="*/ 1524044 h 10287000"/>
              <a:gd name="connsiteX6130" fmla="*/ 5406254 w 7807923"/>
              <a:gd name="connsiteY6130" fmla="*/ 1540889 h 10287000"/>
              <a:gd name="connsiteX6131" fmla="*/ 5415679 w 7807923"/>
              <a:gd name="connsiteY6131" fmla="*/ 1572893 h 10287000"/>
              <a:gd name="connsiteX6132" fmla="*/ 5417791 w 7807923"/>
              <a:gd name="connsiteY6132" fmla="*/ 1543609 h 10287000"/>
              <a:gd name="connsiteX6133" fmla="*/ 5427214 w 7807923"/>
              <a:gd name="connsiteY6133" fmla="*/ 1575610 h 10287000"/>
              <a:gd name="connsiteX6134" fmla="*/ 5452396 w 7807923"/>
              <a:gd name="connsiteY6134" fmla="*/ 1551757 h 10287000"/>
              <a:gd name="connsiteX6135" fmla="*/ 5473355 w 7807923"/>
              <a:gd name="connsiteY6135" fmla="*/ 1586480 h 10287000"/>
              <a:gd name="connsiteX6136" fmla="*/ 5498536 w 7807923"/>
              <a:gd name="connsiteY6136" fmla="*/ 1562630 h 10287000"/>
              <a:gd name="connsiteX6137" fmla="*/ 5504689 w 7807923"/>
              <a:gd name="connsiteY6137" fmla="*/ 1578969 h 10287000"/>
              <a:gd name="connsiteX6138" fmla="*/ 5504797 w 7807923"/>
              <a:gd name="connsiteY6138" fmla="*/ 1579103 h 10287000"/>
              <a:gd name="connsiteX6139" fmla="*/ 5513989 w 7807923"/>
              <a:gd name="connsiteY6139" fmla="*/ 1579103 h 10287000"/>
              <a:gd name="connsiteX6140" fmla="*/ 5522518 w 7807923"/>
              <a:gd name="connsiteY6140" fmla="*/ 1579103 h 10287000"/>
              <a:gd name="connsiteX6141" fmla="*/ 5515695 w 7807923"/>
              <a:gd name="connsiteY6141" fmla="*/ 1583248 h 10287000"/>
              <a:gd name="connsiteX6142" fmla="*/ 5513987 w 7807923"/>
              <a:gd name="connsiteY6142" fmla="*/ 1590512 h 10287000"/>
              <a:gd name="connsiteX6143" fmla="*/ 5519493 w 7807923"/>
              <a:gd name="connsiteY6143" fmla="*/ 1597347 h 10287000"/>
              <a:gd name="connsiteX6144" fmla="*/ 5600241 w 7807923"/>
              <a:gd name="connsiteY6144" fmla="*/ 1616371 h 10287000"/>
              <a:gd name="connsiteX6145" fmla="*/ 5611773 w 7807923"/>
              <a:gd name="connsiteY6145" fmla="*/ 1619088 h 10287000"/>
              <a:gd name="connsiteX6146" fmla="*/ 5690410 w 7807923"/>
              <a:gd name="connsiteY6146" fmla="*/ 1667392 h 10287000"/>
              <a:gd name="connsiteX6147" fmla="*/ 5743901 w 7807923"/>
              <a:gd name="connsiteY6147" fmla="*/ 1657657 h 10287000"/>
              <a:gd name="connsiteX6148" fmla="*/ 5753913 w 7807923"/>
              <a:gd name="connsiteY6148" fmla="*/ 1664461 h 10287000"/>
              <a:gd name="connsiteX6149" fmla="*/ 5757551 w 7807923"/>
              <a:gd name="connsiteY6149" fmla="*/ 1662686 h 10287000"/>
              <a:gd name="connsiteX6150" fmla="*/ 5759104 w 7807923"/>
              <a:gd name="connsiteY6150" fmla="*/ 1667986 h 10287000"/>
              <a:gd name="connsiteX6151" fmla="*/ 5794221 w 7807923"/>
              <a:gd name="connsiteY6151" fmla="*/ 1691844 h 10287000"/>
              <a:gd name="connsiteX6152" fmla="*/ 5848365 w 7807923"/>
              <a:gd name="connsiteY6152" fmla="*/ 1693435 h 10287000"/>
              <a:gd name="connsiteX6153" fmla="*/ 5910270 w 7807923"/>
              <a:gd name="connsiteY6153" fmla="*/ 1715234 h 10287000"/>
              <a:gd name="connsiteX6154" fmla="*/ 5922834 w 7807923"/>
              <a:gd name="connsiteY6154" fmla="*/ 1700664 h 10287000"/>
              <a:gd name="connsiteX6155" fmla="*/ 5921754 w 7807923"/>
              <a:gd name="connsiteY6155" fmla="*/ 1719278 h 10287000"/>
              <a:gd name="connsiteX6156" fmla="*/ 5944179 w 7807923"/>
              <a:gd name="connsiteY6156" fmla="*/ 1727173 h 10287000"/>
              <a:gd name="connsiteX6157" fmla="*/ 6013389 w 7807923"/>
              <a:gd name="connsiteY6157" fmla="*/ 1743476 h 10287000"/>
              <a:gd name="connsiteX6158" fmla="*/ 6022813 w 7807923"/>
              <a:gd name="connsiteY6158" fmla="*/ 1775483 h 10287000"/>
              <a:gd name="connsiteX6159" fmla="*/ 5999739 w 7807923"/>
              <a:gd name="connsiteY6159" fmla="*/ 1770052 h 10287000"/>
              <a:gd name="connsiteX6160" fmla="*/ 6022813 w 7807923"/>
              <a:gd name="connsiteY6160" fmla="*/ 1775483 h 10287000"/>
              <a:gd name="connsiteX6161" fmla="*/ 6138163 w 7807923"/>
              <a:gd name="connsiteY6161" fmla="*/ 1802657 h 10287000"/>
              <a:gd name="connsiteX6162" fmla="*/ 6184303 w 7807923"/>
              <a:gd name="connsiteY6162" fmla="*/ 1813527 h 10287000"/>
              <a:gd name="connsiteX6163" fmla="*/ 6366753 w 7807923"/>
              <a:gd name="connsiteY6163" fmla="*/ 1886290 h 10287000"/>
              <a:gd name="connsiteX6164" fmla="*/ 6380401 w 7807923"/>
              <a:gd name="connsiteY6164" fmla="*/ 1859720 h 10287000"/>
              <a:gd name="connsiteX6165" fmla="*/ 6378289 w 7807923"/>
              <a:gd name="connsiteY6165" fmla="*/ 1889006 h 10287000"/>
              <a:gd name="connsiteX6166" fmla="*/ 6389823 w 7807923"/>
              <a:gd name="connsiteY6166" fmla="*/ 1891724 h 10287000"/>
              <a:gd name="connsiteX6167" fmla="*/ 6403469 w 7807923"/>
              <a:gd name="connsiteY6167" fmla="*/ 1865157 h 10287000"/>
              <a:gd name="connsiteX6168" fmla="*/ 6493637 w 7807923"/>
              <a:gd name="connsiteY6168" fmla="*/ 1916178 h 10287000"/>
              <a:gd name="connsiteX6169" fmla="*/ 6528245 w 7807923"/>
              <a:gd name="connsiteY6169" fmla="*/ 1924332 h 10287000"/>
              <a:gd name="connsiteX6170" fmla="*/ 6531593 w 7807923"/>
              <a:gd name="connsiteY6170" fmla="*/ 1925120 h 10287000"/>
              <a:gd name="connsiteX6171" fmla="*/ 6534109 w 7807923"/>
              <a:gd name="connsiteY6171" fmla="*/ 1905110 h 10287000"/>
              <a:gd name="connsiteX6172" fmla="*/ 6540365 w 7807923"/>
              <a:gd name="connsiteY6172" fmla="*/ 1855377 h 10287000"/>
              <a:gd name="connsiteX6173" fmla="*/ 6565383 w 7807923"/>
              <a:gd name="connsiteY6173" fmla="*/ 1855377 h 10287000"/>
              <a:gd name="connsiteX6174" fmla="*/ 6566949 w 7807923"/>
              <a:gd name="connsiteY6174" fmla="*/ 1917545 h 10287000"/>
              <a:gd name="connsiteX6175" fmla="*/ 6572199 w 7807923"/>
              <a:gd name="connsiteY6175" fmla="*/ 1935435 h 10287000"/>
              <a:gd name="connsiteX6176" fmla="*/ 6654865 w 7807923"/>
              <a:gd name="connsiteY6176" fmla="*/ 1957879 h 10287000"/>
              <a:gd name="connsiteX6177" fmla="*/ 6756829 w 7807923"/>
              <a:gd name="connsiteY6177" fmla="*/ 2007959 h 10287000"/>
              <a:gd name="connsiteX6178" fmla="*/ 6779901 w 7807923"/>
              <a:gd name="connsiteY6178" fmla="*/ 2013395 h 10287000"/>
              <a:gd name="connsiteX6179" fmla="*/ 6860647 w 7807923"/>
              <a:gd name="connsiteY6179" fmla="*/ 2032416 h 10287000"/>
              <a:gd name="connsiteX6180" fmla="*/ 6996955 w 7807923"/>
              <a:gd name="connsiteY6180" fmla="*/ 2094308 h 10287000"/>
              <a:gd name="connsiteX6181" fmla="*/ 7087123 w 7807923"/>
              <a:gd name="connsiteY6181" fmla="*/ 2145338 h 10287000"/>
              <a:gd name="connsiteX6182" fmla="*/ 7135377 w 7807923"/>
              <a:gd name="connsiteY6182" fmla="*/ 2126916 h 10287000"/>
              <a:gd name="connsiteX6183" fmla="*/ 7144799 w 7807923"/>
              <a:gd name="connsiteY6183" fmla="*/ 2158922 h 10287000"/>
              <a:gd name="connsiteX6184" fmla="*/ 7283217 w 7807923"/>
              <a:gd name="connsiteY6184" fmla="*/ 2191531 h 10287000"/>
              <a:gd name="connsiteX6185" fmla="*/ 7281107 w 7807923"/>
              <a:gd name="connsiteY6185" fmla="*/ 2220817 h 10287000"/>
              <a:gd name="connsiteX6186" fmla="*/ 7407993 w 7807923"/>
              <a:gd name="connsiteY6186" fmla="*/ 2250708 h 10287000"/>
              <a:gd name="connsiteX6187" fmla="*/ 7431061 w 7807923"/>
              <a:gd name="connsiteY6187" fmla="*/ 2256142 h 10287000"/>
              <a:gd name="connsiteX6188" fmla="*/ 7442597 w 7807923"/>
              <a:gd name="connsiteY6188" fmla="*/ 2258862 h 10287000"/>
              <a:gd name="connsiteX6189" fmla="*/ 7465667 w 7807923"/>
              <a:gd name="connsiteY6189" fmla="*/ 2264293 h 10287000"/>
              <a:gd name="connsiteX6190" fmla="*/ 7534879 w 7807923"/>
              <a:gd name="connsiteY6190" fmla="*/ 2280600 h 10287000"/>
              <a:gd name="connsiteX6191" fmla="*/ 7581019 w 7807923"/>
              <a:gd name="connsiteY6191" fmla="*/ 2291467 h 10287000"/>
              <a:gd name="connsiteX6192" fmla="*/ 7717329 w 7807923"/>
              <a:gd name="connsiteY6192" fmla="*/ 2353356 h 10287000"/>
              <a:gd name="connsiteX6193" fmla="*/ 7715215 w 7807923"/>
              <a:gd name="connsiteY6193" fmla="*/ 2382642 h 10287000"/>
              <a:gd name="connsiteX6194" fmla="*/ 7749821 w 7807923"/>
              <a:gd name="connsiteY6194" fmla="*/ 2390796 h 10287000"/>
              <a:gd name="connsiteX6195" fmla="*/ 7751933 w 7807923"/>
              <a:gd name="connsiteY6195" fmla="*/ 2361510 h 10287000"/>
              <a:gd name="connsiteX6196" fmla="*/ 7763465 w 7807923"/>
              <a:gd name="connsiteY6196" fmla="*/ 2364227 h 10287000"/>
              <a:gd name="connsiteX6197" fmla="*/ 7775003 w 7807923"/>
              <a:gd name="connsiteY6197" fmla="*/ 2366943 h 10287000"/>
              <a:gd name="connsiteX6198" fmla="*/ 7772889 w 7807923"/>
              <a:gd name="connsiteY6198" fmla="*/ 2396229 h 10287000"/>
              <a:gd name="connsiteX6199" fmla="*/ 7793077 w 7807923"/>
              <a:gd name="connsiteY6199" fmla="*/ 2400984 h 10287000"/>
              <a:gd name="connsiteX6200" fmla="*/ 7795961 w 7807923"/>
              <a:gd name="connsiteY6200" fmla="*/ 2401663 h 10287000"/>
              <a:gd name="connsiteX6201" fmla="*/ 7795961 w 7807923"/>
              <a:gd name="connsiteY6201" fmla="*/ 2401664 h 10287000"/>
              <a:gd name="connsiteX6202" fmla="*/ 7798845 w 7807923"/>
              <a:gd name="connsiteY6202" fmla="*/ 2402343 h 10287000"/>
              <a:gd name="connsiteX6203" fmla="*/ 7795961 w 7807923"/>
              <a:gd name="connsiteY6203" fmla="*/ 2401663 h 10287000"/>
              <a:gd name="connsiteX6204" fmla="*/ 7797181 w 7807923"/>
              <a:gd name="connsiteY6204" fmla="*/ 2384734 h 10287000"/>
              <a:gd name="connsiteX6205" fmla="*/ 7798073 w 7807923"/>
              <a:gd name="connsiteY6205" fmla="*/ 2372380 h 10287000"/>
              <a:gd name="connsiteX6206" fmla="*/ 7799515 w 7807923"/>
              <a:gd name="connsiteY6206" fmla="*/ 2372720 h 10287000"/>
              <a:gd name="connsiteX6207" fmla="*/ 7807923 w 7807923"/>
              <a:gd name="connsiteY6207" fmla="*/ 2374702 h 10287000"/>
              <a:gd name="connsiteX6208" fmla="*/ 7807923 w 7807923"/>
              <a:gd name="connsiteY6208" fmla="*/ 2612966 h 10287000"/>
              <a:gd name="connsiteX6209" fmla="*/ 7804241 w 7807923"/>
              <a:gd name="connsiteY6209" fmla="*/ 2612099 h 10287000"/>
              <a:gd name="connsiteX6210" fmla="*/ 7794823 w 7807923"/>
              <a:gd name="connsiteY6210" fmla="*/ 2580101 h 10287000"/>
              <a:gd name="connsiteX6211" fmla="*/ 7792711 w 7807923"/>
              <a:gd name="connsiteY6211" fmla="*/ 2609385 h 10287000"/>
              <a:gd name="connsiteX6212" fmla="*/ 7769639 w 7807923"/>
              <a:gd name="connsiteY6212" fmla="*/ 2603951 h 10287000"/>
              <a:gd name="connsiteX6213" fmla="*/ 7755989 w 7807923"/>
              <a:gd name="connsiteY6213" fmla="*/ 2630515 h 10287000"/>
              <a:gd name="connsiteX6214" fmla="*/ 7702541 w 7807923"/>
              <a:gd name="connsiteY6214" fmla="*/ 2558363 h 10287000"/>
              <a:gd name="connsiteX6215" fmla="*/ 7700429 w 7807923"/>
              <a:gd name="connsiteY6215" fmla="*/ 2587644 h 10287000"/>
              <a:gd name="connsiteX6216" fmla="*/ 7677357 w 7807923"/>
              <a:gd name="connsiteY6216" fmla="*/ 2582213 h 10287000"/>
              <a:gd name="connsiteX6217" fmla="*/ 7619683 w 7807923"/>
              <a:gd name="connsiteY6217" fmla="*/ 2568626 h 10287000"/>
              <a:gd name="connsiteX6218" fmla="*/ 7608147 w 7807923"/>
              <a:gd name="connsiteY6218" fmla="*/ 2565906 h 10287000"/>
              <a:gd name="connsiteX6219" fmla="*/ 7592389 w 7807923"/>
              <a:gd name="connsiteY6219" fmla="*/ 2621759 h 10287000"/>
              <a:gd name="connsiteX6220" fmla="*/ 7532601 w 7807923"/>
              <a:gd name="connsiteY6220" fmla="*/ 2637461 h 10287000"/>
              <a:gd name="connsiteX6221" fmla="*/ 7513771 w 7807923"/>
              <a:gd name="connsiteY6221" fmla="*/ 2656851 h 10287000"/>
              <a:gd name="connsiteX6222" fmla="*/ 7507879 w 7807923"/>
              <a:gd name="connsiteY6222" fmla="*/ 2655464 h 10287000"/>
              <a:gd name="connsiteX6223" fmla="*/ 7506487 w 7807923"/>
              <a:gd name="connsiteY6223" fmla="*/ 2655136 h 10287000"/>
              <a:gd name="connsiteX6224" fmla="*/ 7506487 w 7807923"/>
              <a:gd name="connsiteY6224" fmla="*/ 2655135 h 10287000"/>
              <a:gd name="connsiteX6225" fmla="*/ 7503535 w 7807923"/>
              <a:gd name="connsiteY6225" fmla="*/ 2654440 h 10287000"/>
              <a:gd name="connsiteX6226" fmla="*/ 7506487 w 7807923"/>
              <a:gd name="connsiteY6226" fmla="*/ 2655136 h 10287000"/>
              <a:gd name="connsiteX6227" fmla="*/ 7509307 w 7807923"/>
              <a:gd name="connsiteY6227" fmla="*/ 2658396 h 10287000"/>
              <a:gd name="connsiteX6228" fmla="*/ 7484345 w 7807923"/>
              <a:gd name="connsiteY6228" fmla="*/ 2655874 h 10287000"/>
              <a:gd name="connsiteX6229" fmla="*/ 7472813 w 7807923"/>
              <a:gd name="connsiteY6229" fmla="*/ 2653160 h 10287000"/>
              <a:gd name="connsiteX6230" fmla="*/ 7445517 w 7807923"/>
              <a:gd name="connsiteY6230" fmla="*/ 2706290 h 10287000"/>
              <a:gd name="connsiteX6231" fmla="*/ 7461277 w 7807923"/>
              <a:gd name="connsiteY6231" fmla="*/ 2650441 h 10287000"/>
              <a:gd name="connsiteX6232" fmla="*/ 7451855 w 7807923"/>
              <a:gd name="connsiteY6232" fmla="*/ 2618440 h 10287000"/>
              <a:gd name="connsiteX6233" fmla="*/ 7428785 w 7807923"/>
              <a:gd name="connsiteY6233" fmla="*/ 2613006 h 10287000"/>
              <a:gd name="connsiteX6234" fmla="*/ 7430897 w 7807923"/>
              <a:gd name="connsiteY6234" fmla="*/ 2583714 h 10287000"/>
              <a:gd name="connsiteX6235" fmla="*/ 7453965 w 7807923"/>
              <a:gd name="connsiteY6235" fmla="*/ 2589148 h 10287000"/>
              <a:gd name="connsiteX6236" fmla="*/ 7465503 w 7807923"/>
              <a:gd name="connsiteY6236" fmla="*/ 2591867 h 10287000"/>
              <a:gd name="connsiteX6237" fmla="*/ 7488571 w 7807923"/>
              <a:gd name="connsiteY6237" fmla="*/ 2597301 h 10287000"/>
              <a:gd name="connsiteX6238" fmla="*/ 7497995 w 7807923"/>
              <a:gd name="connsiteY6238" fmla="*/ 2629311 h 10287000"/>
              <a:gd name="connsiteX6239" fmla="*/ 7521065 w 7807923"/>
              <a:gd name="connsiteY6239" fmla="*/ 2634744 h 10287000"/>
              <a:gd name="connsiteX6240" fmla="*/ 7511641 w 7807923"/>
              <a:gd name="connsiteY6240" fmla="*/ 2602738 h 10287000"/>
              <a:gd name="connsiteX6241" fmla="*/ 7546247 w 7807923"/>
              <a:gd name="connsiteY6241" fmla="*/ 2610886 h 10287000"/>
              <a:gd name="connsiteX6242" fmla="*/ 7536827 w 7807923"/>
              <a:gd name="connsiteY6242" fmla="*/ 2578888 h 10287000"/>
              <a:gd name="connsiteX6243" fmla="*/ 7525291 w 7807923"/>
              <a:gd name="connsiteY6243" fmla="*/ 2576169 h 10287000"/>
              <a:gd name="connsiteX6244" fmla="*/ 7513755 w 7807923"/>
              <a:gd name="connsiteY6244" fmla="*/ 2573452 h 10287000"/>
              <a:gd name="connsiteX6245" fmla="*/ 7515867 w 7807923"/>
              <a:gd name="connsiteY6245" fmla="*/ 2544168 h 10287000"/>
              <a:gd name="connsiteX6246" fmla="*/ 7492795 w 7807923"/>
              <a:gd name="connsiteY6246" fmla="*/ 2538735 h 10287000"/>
              <a:gd name="connsiteX6247" fmla="*/ 7506443 w 7807923"/>
              <a:gd name="connsiteY6247" fmla="*/ 2512165 h 10287000"/>
              <a:gd name="connsiteX6248" fmla="*/ 7460303 w 7807923"/>
              <a:gd name="connsiteY6248" fmla="*/ 2501298 h 10287000"/>
              <a:gd name="connsiteX6249" fmla="*/ 7448771 w 7807923"/>
              <a:gd name="connsiteY6249" fmla="*/ 2498581 h 10287000"/>
              <a:gd name="connsiteX6250" fmla="*/ 7437233 w 7807923"/>
              <a:gd name="connsiteY6250" fmla="*/ 2495864 h 10287000"/>
              <a:gd name="connsiteX6251" fmla="*/ 7439345 w 7807923"/>
              <a:gd name="connsiteY6251" fmla="*/ 2466572 h 10287000"/>
              <a:gd name="connsiteX6252" fmla="*/ 7402629 w 7807923"/>
              <a:gd name="connsiteY6252" fmla="*/ 2487711 h 10287000"/>
              <a:gd name="connsiteX6253" fmla="*/ 7404741 w 7807923"/>
              <a:gd name="connsiteY6253" fmla="*/ 2458418 h 10287000"/>
              <a:gd name="connsiteX6254" fmla="*/ 7370137 w 7807923"/>
              <a:gd name="connsiteY6254" fmla="*/ 2450270 h 10287000"/>
              <a:gd name="connsiteX6255" fmla="*/ 7368025 w 7807923"/>
              <a:gd name="connsiteY6255" fmla="*/ 2479557 h 10287000"/>
              <a:gd name="connsiteX6256" fmla="*/ 7356489 w 7807923"/>
              <a:gd name="connsiteY6256" fmla="*/ 2476840 h 10287000"/>
              <a:gd name="connsiteX6257" fmla="*/ 7337641 w 7807923"/>
              <a:gd name="connsiteY6257" fmla="*/ 2412830 h 10287000"/>
              <a:gd name="connsiteX6258" fmla="*/ 7252671 w 7807923"/>
              <a:gd name="connsiteY6258" fmla="*/ 2452385 h 10287000"/>
              <a:gd name="connsiteX6259" fmla="*/ 7183465 w 7807923"/>
              <a:gd name="connsiteY6259" fmla="*/ 2436081 h 10287000"/>
              <a:gd name="connsiteX6260" fmla="*/ 7162505 w 7807923"/>
              <a:gd name="connsiteY6260" fmla="*/ 2401355 h 10287000"/>
              <a:gd name="connsiteX6261" fmla="*/ 7148859 w 7807923"/>
              <a:gd name="connsiteY6261" fmla="*/ 2427930 h 10287000"/>
              <a:gd name="connsiteX6262" fmla="*/ 7114253 w 7807923"/>
              <a:gd name="connsiteY6262" fmla="*/ 2419777 h 10287000"/>
              <a:gd name="connsiteX6263" fmla="*/ 7104831 w 7807923"/>
              <a:gd name="connsiteY6263" fmla="*/ 2387771 h 10287000"/>
              <a:gd name="connsiteX6264" fmla="*/ 7058689 w 7807923"/>
              <a:gd name="connsiteY6264" fmla="*/ 2376900 h 10287000"/>
              <a:gd name="connsiteX6265" fmla="*/ 7049267 w 7807923"/>
              <a:gd name="connsiteY6265" fmla="*/ 2344900 h 10287000"/>
              <a:gd name="connsiteX6266" fmla="*/ 7037731 w 7807923"/>
              <a:gd name="connsiteY6266" fmla="*/ 2342183 h 10287000"/>
              <a:gd name="connsiteX6267" fmla="*/ 7026197 w 7807923"/>
              <a:gd name="connsiteY6267" fmla="*/ 2339466 h 10287000"/>
              <a:gd name="connsiteX6268" fmla="*/ 7024085 w 7807923"/>
              <a:gd name="connsiteY6268" fmla="*/ 2368747 h 10287000"/>
              <a:gd name="connsiteX6269" fmla="*/ 7012549 w 7807923"/>
              <a:gd name="connsiteY6269" fmla="*/ 2366030 h 10287000"/>
              <a:gd name="connsiteX6270" fmla="*/ 7014661 w 7807923"/>
              <a:gd name="connsiteY6270" fmla="*/ 2336746 h 10287000"/>
              <a:gd name="connsiteX6271" fmla="*/ 7003125 w 7807923"/>
              <a:gd name="connsiteY6271" fmla="*/ 2334029 h 10287000"/>
              <a:gd name="connsiteX6272" fmla="*/ 6966409 w 7807923"/>
              <a:gd name="connsiteY6272" fmla="*/ 2355162 h 10287000"/>
              <a:gd name="connsiteX6273" fmla="*/ 6922381 w 7807923"/>
              <a:gd name="connsiteY6273" fmla="*/ 2315009 h 10287000"/>
              <a:gd name="connsiteX6274" fmla="*/ 6899313 w 7807923"/>
              <a:gd name="connsiteY6274" fmla="*/ 2309575 h 10287000"/>
              <a:gd name="connsiteX6275" fmla="*/ 6851059 w 7807923"/>
              <a:gd name="connsiteY6275" fmla="*/ 2327991 h 10287000"/>
              <a:gd name="connsiteX6276" fmla="*/ 6820675 w 7807923"/>
              <a:gd name="connsiteY6276" fmla="*/ 2261267 h 10287000"/>
              <a:gd name="connsiteX6277" fmla="*/ 6795495 w 7807923"/>
              <a:gd name="connsiteY6277" fmla="*/ 2285117 h 10287000"/>
              <a:gd name="connsiteX6278" fmla="*/ 6818563 w 7807923"/>
              <a:gd name="connsiteY6278" fmla="*/ 2290554 h 10287000"/>
              <a:gd name="connsiteX6279" fmla="*/ 6827989 w 7807923"/>
              <a:gd name="connsiteY6279" fmla="*/ 2322554 h 10287000"/>
              <a:gd name="connsiteX6280" fmla="*/ 6816453 w 7807923"/>
              <a:gd name="connsiteY6280" fmla="*/ 2319837 h 10287000"/>
              <a:gd name="connsiteX6281" fmla="*/ 6793383 w 7807923"/>
              <a:gd name="connsiteY6281" fmla="*/ 2314401 h 10287000"/>
              <a:gd name="connsiteX6282" fmla="*/ 6772425 w 7807923"/>
              <a:gd name="connsiteY6282" fmla="*/ 2279683 h 10287000"/>
              <a:gd name="connsiteX6283" fmla="*/ 6738477 w 7807923"/>
              <a:gd name="connsiteY6283" fmla="*/ 2271687 h 10287000"/>
              <a:gd name="connsiteX6284" fmla="*/ 6752683 w 7807923"/>
              <a:gd name="connsiteY6284" fmla="*/ 2308138 h 10287000"/>
              <a:gd name="connsiteX6285" fmla="*/ 6736475 w 7807923"/>
              <a:gd name="connsiteY6285" fmla="*/ 2297651 h 10287000"/>
              <a:gd name="connsiteX6286" fmla="*/ 6738353 w 7807923"/>
              <a:gd name="connsiteY6286" fmla="*/ 2271658 h 10287000"/>
              <a:gd name="connsiteX6287" fmla="*/ 6714749 w 7807923"/>
              <a:gd name="connsiteY6287" fmla="*/ 2266099 h 10287000"/>
              <a:gd name="connsiteX6288" fmla="*/ 6724173 w 7807923"/>
              <a:gd name="connsiteY6288" fmla="*/ 2298099 h 10287000"/>
              <a:gd name="connsiteX6289" fmla="*/ 6722059 w 7807923"/>
              <a:gd name="connsiteY6289" fmla="*/ 2327392 h 10287000"/>
              <a:gd name="connsiteX6290" fmla="*/ 6745131 w 7807923"/>
              <a:gd name="connsiteY6290" fmla="*/ 2332822 h 10287000"/>
              <a:gd name="connsiteX6291" fmla="*/ 6743017 w 7807923"/>
              <a:gd name="connsiteY6291" fmla="*/ 2362106 h 10287000"/>
              <a:gd name="connsiteX6292" fmla="*/ 6754553 w 7807923"/>
              <a:gd name="connsiteY6292" fmla="*/ 2364825 h 10287000"/>
              <a:gd name="connsiteX6293" fmla="*/ 6752441 w 7807923"/>
              <a:gd name="connsiteY6293" fmla="*/ 2394109 h 10287000"/>
              <a:gd name="connsiteX6294" fmla="*/ 6763977 w 7807923"/>
              <a:gd name="connsiteY6294" fmla="*/ 2396826 h 10287000"/>
              <a:gd name="connsiteX6295" fmla="*/ 6787045 w 7807923"/>
              <a:gd name="connsiteY6295" fmla="*/ 2402262 h 10287000"/>
              <a:gd name="connsiteX6296" fmla="*/ 6784935 w 7807923"/>
              <a:gd name="connsiteY6296" fmla="*/ 2431543 h 10287000"/>
              <a:gd name="connsiteX6297" fmla="*/ 6761863 w 7807923"/>
              <a:gd name="connsiteY6297" fmla="*/ 2426112 h 10287000"/>
              <a:gd name="connsiteX6298" fmla="*/ 6750329 w 7807923"/>
              <a:gd name="connsiteY6298" fmla="*/ 2423395 h 10287000"/>
              <a:gd name="connsiteX6299" fmla="*/ 6725143 w 7807923"/>
              <a:gd name="connsiteY6299" fmla="*/ 2447248 h 10287000"/>
              <a:gd name="connsiteX6300" fmla="*/ 6734567 w 7807923"/>
              <a:gd name="connsiteY6300" fmla="*/ 2479251 h 10287000"/>
              <a:gd name="connsiteX6301" fmla="*/ 6723033 w 7807923"/>
              <a:gd name="connsiteY6301" fmla="*/ 2476532 h 10287000"/>
              <a:gd name="connsiteX6302" fmla="*/ 6713611 w 7807923"/>
              <a:gd name="connsiteY6302" fmla="*/ 2444534 h 10287000"/>
              <a:gd name="connsiteX6303" fmla="*/ 6699963 w 7807923"/>
              <a:gd name="connsiteY6303" fmla="*/ 2471098 h 10287000"/>
              <a:gd name="connsiteX6304" fmla="*/ 6709387 w 7807923"/>
              <a:gd name="connsiteY6304" fmla="*/ 2503101 h 10287000"/>
              <a:gd name="connsiteX6305" fmla="*/ 6697851 w 7807923"/>
              <a:gd name="connsiteY6305" fmla="*/ 2500384 h 10287000"/>
              <a:gd name="connsiteX6306" fmla="*/ 6686315 w 7807923"/>
              <a:gd name="connsiteY6306" fmla="*/ 2497664 h 10287000"/>
              <a:gd name="connsiteX6307" fmla="*/ 6684201 w 7807923"/>
              <a:gd name="connsiteY6307" fmla="*/ 2526951 h 10287000"/>
              <a:gd name="connsiteX6308" fmla="*/ 6695737 w 7807923"/>
              <a:gd name="connsiteY6308" fmla="*/ 2529667 h 10287000"/>
              <a:gd name="connsiteX6309" fmla="*/ 6707275 w 7807923"/>
              <a:gd name="connsiteY6309" fmla="*/ 2532385 h 10287000"/>
              <a:gd name="connsiteX6310" fmla="*/ 6718805 w 7807923"/>
              <a:gd name="connsiteY6310" fmla="*/ 2535104 h 10287000"/>
              <a:gd name="connsiteX6311" fmla="*/ 6705161 w 7807923"/>
              <a:gd name="connsiteY6311" fmla="*/ 2561671 h 10287000"/>
              <a:gd name="connsiteX6312" fmla="*/ 6737653 w 7807923"/>
              <a:gd name="connsiteY6312" fmla="*/ 2599111 h 10287000"/>
              <a:gd name="connsiteX6313" fmla="*/ 6749189 w 7807923"/>
              <a:gd name="connsiteY6313" fmla="*/ 2601828 h 10287000"/>
              <a:gd name="connsiteX6314" fmla="*/ 6760721 w 7807923"/>
              <a:gd name="connsiteY6314" fmla="*/ 2604544 h 10287000"/>
              <a:gd name="connsiteX6315" fmla="*/ 6770145 w 7807923"/>
              <a:gd name="connsiteY6315" fmla="*/ 2636548 h 10287000"/>
              <a:gd name="connsiteX6316" fmla="*/ 6783793 w 7807923"/>
              <a:gd name="connsiteY6316" fmla="*/ 2609981 h 10287000"/>
              <a:gd name="connsiteX6317" fmla="*/ 6795327 w 7807923"/>
              <a:gd name="connsiteY6317" fmla="*/ 2612698 h 10287000"/>
              <a:gd name="connsiteX6318" fmla="*/ 6806863 w 7807923"/>
              <a:gd name="connsiteY6318" fmla="*/ 2615415 h 10287000"/>
              <a:gd name="connsiteX6319" fmla="*/ 6808977 w 7807923"/>
              <a:gd name="connsiteY6319" fmla="*/ 2586126 h 10287000"/>
              <a:gd name="connsiteX6320" fmla="*/ 6820513 w 7807923"/>
              <a:gd name="connsiteY6320" fmla="*/ 2588842 h 10287000"/>
              <a:gd name="connsiteX6321" fmla="*/ 6832045 w 7807923"/>
              <a:gd name="connsiteY6321" fmla="*/ 2591559 h 10287000"/>
              <a:gd name="connsiteX6322" fmla="*/ 6818397 w 7807923"/>
              <a:gd name="connsiteY6322" fmla="*/ 2618135 h 10287000"/>
              <a:gd name="connsiteX6323" fmla="*/ 6816675 w 7807923"/>
              <a:gd name="connsiteY6323" fmla="*/ 2642051 h 10287000"/>
              <a:gd name="connsiteX6324" fmla="*/ 6850509 w 7807923"/>
              <a:gd name="connsiteY6324" fmla="*/ 2650019 h 10287000"/>
              <a:gd name="connsiteX6325" fmla="*/ 6850621 w 7807923"/>
              <a:gd name="connsiteY6325" fmla="*/ 2650342 h 10287000"/>
              <a:gd name="connsiteX6326" fmla="*/ 6836065 w 7807923"/>
              <a:gd name="connsiteY6326" fmla="*/ 2658623 h 10287000"/>
              <a:gd name="connsiteX6327" fmla="*/ 6816557 w 7807923"/>
              <a:gd name="connsiteY6327" fmla="*/ 2643660 h 10287000"/>
              <a:gd name="connsiteX6328" fmla="*/ 6814173 w 7807923"/>
              <a:gd name="connsiteY6328" fmla="*/ 2676702 h 10287000"/>
              <a:gd name="connsiteX6329" fmla="*/ 6802639 w 7807923"/>
              <a:gd name="connsiteY6329" fmla="*/ 2673985 h 10287000"/>
              <a:gd name="connsiteX6330" fmla="*/ 6779569 w 7807923"/>
              <a:gd name="connsiteY6330" fmla="*/ 2668548 h 10287000"/>
              <a:gd name="connsiteX6331" fmla="*/ 6754383 w 7807923"/>
              <a:gd name="connsiteY6331" fmla="*/ 2692404 h 10287000"/>
              <a:gd name="connsiteX6332" fmla="*/ 6763809 w 7807923"/>
              <a:gd name="connsiteY6332" fmla="*/ 2724404 h 10287000"/>
              <a:gd name="connsiteX6333" fmla="*/ 6752273 w 7807923"/>
              <a:gd name="connsiteY6333" fmla="*/ 2721690 h 10287000"/>
              <a:gd name="connsiteX6334" fmla="*/ 6740737 w 7807923"/>
              <a:gd name="connsiteY6334" fmla="*/ 2718973 h 10287000"/>
              <a:gd name="connsiteX6335" fmla="*/ 6694597 w 7807923"/>
              <a:gd name="connsiteY6335" fmla="*/ 2708103 h 10287000"/>
              <a:gd name="connsiteX6336" fmla="*/ 6692487 w 7807923"/>
              <a:gd name="connsiteY6336" fmla="*/ 2737386 h 10287000"/>
              <a:gd name="connsiteX6337" fmla="*/ 6724977 w 7807923"/>
              <a:gd name="connsiteY6337" fmla="*/ 2774829 h 10287000"/>
              <a:gd name="connsiteX6338" fmla="*/ 6678837 w 7807923"/>
              <a:gd name="connsiteY6338" fmla="*/ 2763958 h 10287000"/>
              <a:gd name="connsiteX6339" fmla="*/ 6676725 w 7807923"/>
              <a:gd name="connsiteY6339" fmla="*/ 2793245 h 10287000"/>
              <a:gd name="connsiteX6340" fmla="*/ 6630585 w 7807923"/>
              <a:gd name="connsiteY6340" fmla="*/ 2782374 h 10287000"/>
              <a:gd name="connsiteX6341" fmla="*/ 6646345 w 7807923"/>
              <a:gd name="connsiteY6341" fmla="*/ 2726518 h 10287000"/>
              <a:gd name="connsiteX6342" fmla="*/ 6636923 w 7807923"/>
              <a:gd name="connsiteY6342" fmla="*/ 2694518 h 10287000"/>
              <a:gd name="connsiteX6343" fmla="*/ 6615963 w 7807923"/>
              <a:gd name="connsiteY6343" fmla="*/ 2659795 h 10287000"/>
              <a:gd name="connsiteX6344" fmla="*/ 6602317 w 7807923"/>
              <a:gd name="connsiteY6344" fmla="*/ 2686365 h 10287000"/>
              <a:gd name="connsiteX6345" fmla="*/ 6577135 w 7807923"/>
              <a:gd name="connsiteY6345" fmla="*/ 2710214 h 10287000"/>
              <a:gd name="connsiteX6346" fmla="*/ 6565601 w 7807923"/>
              <a:gd name="connsiteY6346" fmla="*/ 2707495 h 10287000"/>
              <a:gd name="connsiteX6347" fmla="*/ 6556177 w 7807923"/>
              <a:gd name="connsiteY6347" fmla="*/ 2675494 h 10287000"/>
              <a:gd name="connsiteX6348" fmla="*/ 6544643 w 7807923"/>
              <a:gd name="connsiteY6348" fmla="*/ 2672778 h 10287000"/>
              <a:gd name="connsiteX6349" fmla="*/ 6533105 w 7807923"/>
              <a:gd name="connsiteY6349" fmla="*/ 2670057 h 10287000"/>
              <a:gd name="connsiteX6350" fmla="*/ 6510037 w 7807923"/>
              <a:gd name="connsiteY6350" fmla="*/ 2664627 h 10287000"/>
              <a:gd name="connsiteX6351" fmla="*/ 6486967 w 7807923"/>
              <a:gd name="connsiteY6351" fmla="*/ 2659193 h 10287000"/>
              <a:gd name="connsiteX6352" fmla="*/ 6475431 w 7807923"/>
              <a:gd name="connsiteY6352" fmla="*/ 2656474 h 10287000"/>
              <a:gd name="connsiteX6353" fmla="*/ 6463895 w 7807923"/>
              <a:gd name="connsiteY6353" fmla="*/ 2653756 h 10287000"/>
              <a:gd name="connsiteX6354" fmla="*/ 6452361 w 7807923"/>
              <a:gd name="connsiteY6354" fmla="*/ 2651039 h 10287000"/>
              <a:gd name="connsiteX6355" fmla="*/ 6450249 w 7807923"/>
              <a:gd name="connsiteY6355" fmla="*/ 2680320 h 10287000"/>
              <a:gd name="connsiteX6356" fmla="*/ 6436601 w 7807923"/>
              <a:gd name="connsiteY6356" fmla="*/ 2706895 h 10287000"/>
              <a:gd name="connsiteX6357" fmla="*/ 6443913 w 7807923"/>
              <a:gd name="connsiteY6357" fmla="*/ 2768182 h 10287000"/>
              <a:gd name="connsiteX6358" fmla="*/ 6432377 w 7807923"/>
              <a:gd name="connsiteY6358" fmla="*/ 2765465 h 10287000"/>
              <a:gd name="connsiteX6359" fmla="*/ 6399883 w 7807923"/>
              <a:gd name="connsiteY6359" fmla="*/ 2728028 h 10287000"/>
              <a:gd name="connsiteX6360" fmla="*/ 6413529 w 7807923"/>
              <a:gd name="connsiteY6360" fmla="*/ 2701465 h 10287000"/>
              <a:gd name="connsiteX6361" fmla="*/ 6404109 w 7807923"/>
              <a:gd name="connsiteY6361" fmla="*/ 2669456 h 10287000"/>
              <a:gd name="connsiteX6362" fmla="*/ 6392573 w 7807923"/>
              <a:gd name="connsiteY6362" fmla="*/ 2666736 h 10287000"/>
              <a:gd name="connsiteX6363" fmla="*/ 6371617 w 7807923"/>
              <a:gd name="connsiteY6363" fmla="*/ 2632019 h 10287000"/>
              <a:gd name="connsiteX6364" fmla="*/ 6360079 w 7807923"/>
              <a:gd name="connsiteY6364" fmla="*/ 2629302 h 10287000"/>
              <a:gd name="connsiteX6365" fmla="*/ 6337011 w 7807923"/>
              <a:gd name="connsiteY6365" fmla="*/ 2623865 h 10287000"/>
              <a:gd name="connsiteX6366" fmla="*/ 6313941 w 7807923"/>
              <a:gd name="connsiteY6366" fmla="*/ 2618432 h 10287000"/>
              <a:gd name="connsiteX6367" fmla="*/ 6292981 w 7807923"/>
              <a:gd name="connsiteY6367" fmla="*/ 2583714 h 10287000"/>
              <a:gd name="connsiteX6368" fmla="*/ 6299807 w 7807923"/>
              <a:gd name="connsiteY6368" fmla="*/ 2570427 h 10287000"/>
              <a:gd name="connsiteX6369" fmla="*/ 6306629 w 7807923"/>
              <a:gd name="connsiteY6369" fmla="*/ 2557139 h 10287000"/>
              <a:gd name="connsiteX6370" fmla="*/ 6318167 w 7807923"/>
              <a:gd name="connsiteY6370" fmla="*/ 2559858 h 10287000"/>
              <a:gd name="connsiteX6371" fmla="*/ 6308745 w 7807923"/>
              <a:gd name="connsiteY6371" fmla="*/ 2527853 h 10287000"/>
              <a:gd name="connsiteX6372" fmla="*/ 6297207 w 7807923"/>
              <a:gd name="connsiteY6372" fmla="*/ 2525139 h 10287000"/>
              <a:gd name="connsiteX6373" fmla="*/ 6260490 w 7807923"/>
              <a:gd name="connsiteY6373" fmla="*/ 2546269 h 10287000"/>
              <a:gd name="connsiteX6374" fmla="*/ 6274139 w 7807923"/>
              <a:gd name="connsiteY6374" fmla="*/ 2519705 h 10287000"/>
              <a:gd name="connsiteX6375" fmla="*/ 6276253 w 7807923"/>
              <a:gd name="connsiteY6375" fmla="*/ 2490418 h 10287000"/>
              <a:gd name="connsiteX6376" fmla="*/ 6241646 w 7807923"/>
              <a:gd name="connsiteY6376" fmla="*/ 2482265 h 10287000"/>
              <a:gd name="connsiteX6377" fmla="*/ 6218576 w 7807923"/>
              <a:gd name="connsiteY6377" fmla="*/ 2476834 h 10287000"/>
              <a:gd name="connsiteX6378" fmla="*/ 6216462 w 7807923"/>
              <a:gd name="connsiteY6378" fmla="*/ 2506118 h 10287000"/>
              <a:gd name="connsiteX6379" fmla="*/ 6239535 w 7807923"/>
              <a:gd name="connsiteY6379" fmla="*/ 2511551 h 10287000"/>
              <a:gd name="connsiteX6380" fmla="*/ 6248955 w 7807923"/>
              <a:gd name="connsiteY6380" fmla="*/ 2543551 h 10287000"/>
              <a:gd name="connsiteX6381" fmla="*/ 6283560 w 7807923"/>
              <a:gd name="connsiteY6381" fmla="*/ 2551705 h 10287000"/>
              <a:gd name="connsiteX6382" fmla="*/ 6269915 w 7807923"/>
              <a:gd name="connsiteY6382" fmla="*/ 2578278 h 10287000"/>
              <a:gd name="connsiteX6383" fmla="*/ 6212238 w 7807923"/>
              <a:gd name="connsiteY6383" fmla="*/ 2564690 h 10287000"/>
              <a:gd name="connsiteX6384" fmla="*/ 6237421 w 7807923"/>
              <a:gd name="connsiteY6384" fmla="*/ 2540834 h 10287000"/>
              <a:gd name="connsiteX6385" fmla="*/ 6225885 w 7807923"/>
              <a:gd name="connsiteY6385" fmla="*/ 2538118 h 10287000"/>
              <a:gd name="connsiteX6386" fmla="*/ 6214350 w 7807923"/>
              <a:gd name="connsiteY6386" fmla="*/ 2535401 h 10287000"/>
              <a:gd name="connsiteX6387" fmla="*/ 6202815 w 7807923"/>
              <a:gd name="connsiteY6387" fmla="*/ 2532684 h 10287000"/>
              <a:gd name="connsiteX6388" fmla="*/ 6191280 w 7807923"/>
              <a:gd name="connsiteY6388" fmla="*/ 2529967 h 10287000"/>
              <a:gd name="connsiteX6389" fmla="*/ 6168210 w 7807923"/>
              <a:gd name="connsiteY6389" fmla="*/ 2524531 h 10287000"/>
              <a:gd name="connsiteX6390" fmla="*/ 6156677 w 7807923"/>
              <a:gd name="connsiteY6390" fmla="*/ 2521814 h 10287000"/>
              <a:gd name="connsiteX6391" fmla="*/ 6110533 w 7807923"/>
              <a:gd name="connsiteY6391" fmla="*/ 2510946 h 10287000"/>
              <a:gd name="connsiteX6392" fmla="*/ 6126294 w 7807923"/>
              <a:gd name="connsiteY6392" fmla="*/ 2455093 h 10287000"/>
              <a:gd name="connsiteX6393" fmla="*/ 6114757 w 7807923"/>
              <a:gd name="connsiteY6393" fmla="*/ 2452376 h 10287000"/>
              <a:gd name="connsiteX6394" fmla="*/ 6116873 w 7807923"/>
              <a:gd name="connsiteY6394" fmla="*/ 2423087 h 10287000"/>
              <a:gd name="connsiteX6395" fmla="*/ 6093801 w 7807923"/>
              <a:gd name="connsiteY6395" fmla="*/ 2417651 h 10287000"/>
              <a:gd name="connsiteX6396" fmla="*/ 6112645 w 7807923"/>
              <a:gd name="connsiteY6396" fmla="*/ 2481660 h 10287000"/>
              <a:gd name="connsiteX6397" fmla="*/ 6087463 w 7807923"/>
              <a:gd name="connsiteY6397" fmla="*/ 2505509 h 10287000"/>
              <a:gd name="connsiteX6398" fmla="*/ 6108419 w 7807923"/>
              <a:gd name="connsiteY6398" fmla="*/ 2540233 h 10287000"/>
              <a:gd name="connsiteX6399" fmla="*/ 6106309 w 7807923"/>
              <a:gd name="connsiteY6399" fmla="*/ 2569519 h 10287000"/>
              <a:gd name="connsiteX6400" fmla="*/ 6094775 w 7807923"/>
              <a:gd name="connsiteY6400" fmla="*/ 2566802 h 10287000"/>
              <a:gd name="connsiteX6401" fmla="*/ 6083239 w 7807923"/>
              <a:gd name="connsiteY6401" fmla="*/ 2564085 h 10287000"/>
              <a:gd name="connsiteX6402" fmla="*/ 6071703 w 7807923"/>
              <a:gd name="connsiteY6402" fmla="*/ 2561365 h 10287000"/>
              <a:gd name="connsiteX6403" fmla="*/ 6046524 w 7807923"/>
              <a:gd name="connsiteY6403" fmla="*/ 2585218 h 10287000"/>
              <a:gd name="connsiteX6404" fmla="*/ 6037097 w 7807923"/>
              <a:gd name="connsiteY6404" fmla="*/ 2553215 h 10287000"/>
              <a:gd name="connsiteX6405" fmla="*/ 6039209 w 7807923"/>
              <a:gd name="connsiteY6405" fmla="*/ 2523931 h 10287000"/>
              <a:gd name="connsiteX6406" fmla="*/ 6025565 w 7807923"/>
              <a:gd name="connsiteY6406" fmla="*/ 2550498 h 10287000"/>
              <a:gd name="connsiteX6407" fmla="*/ 6023451 w 7807923"/>
              <a:gd name="connsiteY6407" fmla="*/ 2579781 h 10287000"/>
              <a:gd name="connsiteX6408" fmla="*/ 6011917 w 7807923"/>
              <a:gd name="connsiteY6408" fmla="*/ 2577065 h 10287000"/>
              <a:gd name="connsiteX6409" fmla="*/ 5988847 w 7807923"/>
              <a:gd name="connsiteY6409" fmla="*/ 2571631 h 10287000"/>
              <a:gd name="connsiteX6410" fmla="*/ 5965775 w 7807923"/>
              <a:gd name="connsiteY6410" fmla="*/ 2566194 h 10287000"/>
              <a:gd name="connsiteX6411" fmla="*/ 5963665 w 7807923"/>
              <a:gd name="connsiteY6411" fmla="*/ 2595486 h 10287000"/>
              <a:gd name="connsiteX6412" fmla="*/ 5954241 w 7807923"/>
              <a:gd name="connsiteY6412" fmla="*/ 2563480 h 10287000"/>
              <a:gd name="connsiteX6413" fmla="*/ 5942705 w 7807923"/>
              <a:gd name="connsiteY6413" fmla="*/ 2560763 h 10287000"/>
              <a:gd name="connsiteX6414" fmla="*/ 5931169 w 7807923"/>
              <a:gd name="connsiteY6414" fmla="*/ 2558044 h 10287000"/>
              <a:gd name="connsiteX6415" fmla="*/ 5933283 w 7807923"/>
              <a:gd name="connsiteY6415" fmla="*/ 2528757 h 10287000"/>
              <a:gd name="connsiteX6416" fmla="*/ 5935395 w 7807923"/>
              <a:gd name="connsiteY6416" fmla="*/ 2499476 h 10287000"/>
              <a:gd name="connsiteX6417" fmla="*/ 5923861 w 7807923"/>
              <a:gd name="connsiteY6417" fmla="*/ 2496759 h 10287000"/>
              <a:gd name="connsiteX6418" fmla="*/ 5912327 w 7807923"/>
              <a:gd name="connsiteY6418" fmla="*/ 2494040 h 10287000"/>
              <a:gd name="connsiteX6419" fmla="*/ 5914437 w 7807923"/>
              <a:gd name="connsiteY6419" fmla="*/ 2464750 h 10287000"/>
              <a:gd name="connsiteX6420" fmla="*/ 5925973 w 7807923"/>
              <a:gd name="connsiteY6420" fmla="*/ 2467467 h 10287000"/>
              <a:gd name="connsiteX6421" fmla="*/ 5893482 w 7807923"/>
              <a:gd name="connsiteY6421" fmla="*/ 2430034 h 10287000"/>
              <a:gd name="connsiteX6422" fmla="*/ 5907129 w 7807923"/>
              <a:gd name="connsiteY6422" fmla="*/ 2403464 h 10287000"/>
              <a:gd name="connsiteX6423" fmla="*/ 5886171 w 7807923"/>
              <a:gd name="connsiteY6423" fmla="*/ 2368741 h 10287000"/>
              <a:gd name="connsiteX6424" fmla="*/ 5849454 w 7807923"/>
              <a:gd name="connsiteY6424" fmla="*/ 2389880 h 10287000"/>
              <a:gd name="connsiteX6425" fmla="*/ 5851567 w 7807923"/>
              <a:gd name="connsiteY6425" fmla="*/ 2360587 h 10287000"/>
              <a:gd name="connsiteX6426" fmla="*/ 5828495 w 7807923"/>
              <a:gd name="connsiteY6426" fmla="*/ 2355154 h 10287000"/>
              <a:gd name="connsiteX6427" fmla="*/ 5835805 w 7807923"/>
              <a:gd name="connsiteY6427" fmla="*/ 2416443 h 10287000"/>
              <a:gd name="connsiteX6428" fmla="*/ 5837916 w 7807923"/>
              <a:gd name="connsiteY6428" fmla="*/ 2387163 h 10287000"/>
              <a:gd name="connsiteX6429" fmla="*/ 5849454 w 7807923"/>
              <a:gd name="connsiteY6429" fmla="*/ 2389880 h 10287000"/>
              <a:gd name="connsiteX6430" fmla="*/ 5860986 w 7807923"/>
              <a:gd name="connsiteY6430" fmla="*/ 2392597 h 10287000"/>
              <a:gd name="connsiteX6431" fmla="*/ 5870411 w 7807923"/>
              <a:gd name="connsiteY6431" fmla="*/ 2424597 h 10287000"/>
              <a:gd name="connsiteX6432" fmla="*/ 5895593 w 7807923"/>
              <a:gd name="connsiteY6432" fmla="*/ 2400747 h 10287000"/>
              <a:gd name="connsiteX6433" fmla="*/ 5893482 w 7807923"/>
              <a:gd name="connsiteY6433" fmla="*/ 2430034 h 10287000"/>
              <a:gd name="connsiteX6434" fmla="*/ 5881945 w 7807923"/>
              <a:gd name="connsiteY6434" fmla="*/ 2427313 h 10287000"/>
              <a:gd name="connsiteX6435" fmla="*/ 5902905 w 7807923"/>
              <a:gd name="connsiteY6435" fmla="*/ 2462034 h 10287000"/>
              <a:gd name="connsiteX6436" fmla="*/ 5900791 w 7807923"/>
              <a:gd name="connsiteY6436" fmla="*/ 2491326 h 10287000"/>
              <a:gd name="connsiteX6437" fmla="*/ 5898681 w 7807923"/>
              <a:gd name="connsiteY6437" fmla="*/ 2520606 h 10287000"/>
              <a:gd name="connsiteX6438" fmla="*/ 5896567 w 7807923"/>
              <a:gd name="connsiteY6438" fmla="*/ 2549893 h 10287000"/>
              <a:gd name="connsiteX6439" fmla="*/ 5885032 w 7807923"/>
              <a:gd name="connsiteY6439" fmla="*/ 2547176 h 10287000"/>
              <a:gd name="connsiteX6440" fmla="*/ 5873495 w 7807923"/>
              <a:gd name="connsiteY6440" fmla="*/ 2544456 h 10287000"/>
              <a:gd name="connsiteX6441" fmla="*/ 5875607 w 7807923"/>
              <a:gd name="connsiteY6441" fmla="*/ 2515176 h 10287000"/>
              <a:gd name="connsiteX6442" fmla="*/ 5866185 w 7807923"/>
              <a:gd name="connsiteY6442" fmla="*/ 2483169 h 10287000"/>
              <a:gd name="connsiteX6443" fmla="*/ 5854648 w 7807923"/>
              <a:gd name="connsiteY6443" fmla="*/ 2480456 h 10287000"/>
              <a:gd name="connsiteX6444" fmla="*/ 5843117 w 7807923"/>
              <a:gd name="connsiteY6444" fmla="*/ 2477736 h 10287000"/>
              <a:gd name="connsiteX6445" fmla="*/ 5829467 w 7807923"/>
              <a:gd name="connsiteY6445" fmla="*/ 2504302 h 10287000"/>
              <a:gd name="connsiteX6446" fmla="*/ 5817931 w 7807923"/>
              <a:gd name="connsiteY6446" fmla="*/ 2501586 h 10287000"/>
              <a:gd name="connsiteX6447" fmla="*/ 5806399 w 7807923"/>
              <a:gd name="connsiteY6447" fmla="*/ 2498869 h 10287000"/>
              <a:gd name="connsiteX6448" fmla="*/ 5794863 w 7807923"/>
              <a:gd name="connsiteY6448" fmla="*/ 2496152 h 10287000"/>
              <a:gd name="connsiteX6449" fmla="*/ 5785441 w 7807923"/>
              <a:gd name="connsiteY6449" fmla="*/ 2464151 h 10287000"/>
              <a:gd name="connsiteX6450" fmla="*/ 5787552 w 7807923"/>
              <a:gd name="connsiteY6450" fmla="*/ 2434860 h 10287000"/>
              <a:gd name="connsiteX6451" fmla="*/ 5762369 w 7807923"/>
              <a:gd name="connsiteY6451" fmla="*/ 2458715 h 10287000"/>
              <a:gd name="connsiteX6452" fmla="*/ 5750837 w 7807923"/>
              <a:gd name="connsiteY6452" fmla="*/ 2455998 h 10287000"/>
              <a:gd name="connsiteX6453" fmla="*/ 5741412 w 7807923"/>
              <a:gd name="connsiteY6453" fmla="*/ 2423989 h 10287000"/>
              <a:gd name="connsiteX6454" fmla="*/ 5743524 w 7807923"/>
              <a:gd name="connsiteY6454" fmla="*/ 2394706 h 10287000"/>
              <a:gd name="connsiteX6455" fmla="*/ 5720457 w 7807923"/>
              <a:gd name="connsiteY6455" fmla="*/ 2389271 h 10287000"/>
              <a:gd name="connsiteX6456" fmla="*/ 5711031 w 7807923"/>
              <a:gd name="connsiteY6456" fmla="*/ 2357271 h 10287000"/>
              <a:gd name="connsiteX6457" fmla="*/ 5699496 w 7807923"/>
              <a:gd name="connsiteY6457" fmla="*/ 2354551 h 10287000"/>
              <a:gd name="connsiteX6458" fmla="*/ 5685849 w 7807923"/>
              <a:gd name="connsiteY6458" fmla="*/ 2381121 h 10287000"/>
              <a:gd name="connsiteX6459" fmla="*/ 5674315 w 7807923"/>
              <a:gd name="connsiteY6459" fmla="*/ 2378404 h 10287000"/>
              <a:gd name="connsiteX6460" fmla="*/ 5660667 w 7807923"/>
              <a:gd name="connsiteY6460" fmla="*/ 2404968 h 10287000"/>
              <a:gd name="connsiteX6461" fmla="*/ 5649135 w 7807923"/>
              <a:gd name="connsiteY6461" fmla="*/ 2402251 h 10287000"/>
              <a:gd name="connsiteX6462" fmla="*/ 5637599 w 7807923"/>
              <a:gd name="connsiteY6462" fmla="*/ 2399534 h 10287000"/>
              <a:gd name="connsiteX6463" fmla="*/ 5605102 w 7807923"/>
              <a:gd name="connsiteY6463" fmla="*/ 2362097 h 10287000"/>
              <a:gd name="connsiteX6464" fmla="*/ 5612413 w 7807923"/>
              <a:gd name="connsiteY6464" fmla="*/ 2423392 h 10287000"/>
              <a:gd name="connsiteX6465" fmla="*/ 5598765 w 7807923"/>
              <a:gd name="connsiteY6465" fmla="*/ 2449956 h 10287000"/>
              <a:gd name="connsiteX6466" fmla="*/ 5589347 w 7807923"/>
              <a:gd name="connsiteY6466" fmla="*/ 2417956 h 10287000"/>
              <a:gd name="connsiteX6467" fmla="*/ 5593569 w 7807923"/>
              <a:gd name="connsiteY6467" fmla="*/ 2359381 h 10287000"/>
              <a:gd name="connsiteX6468" fmla="*/ 5558965 w 7807923"/>
              <a:gd name="connsiteY6468" fmla="*/ 2351227 h 10287000"/>
              <a:gd name="connsiteX6469" fmla="*/ 5556853 w 7807923"/>
              <a:gd name="connsiteY6469" fmla="*/ 2380513 h 10287000"/>
              <a:gd name="connsiteX6470" fmla="*/ 5545317 w 7807923"/>
              <a:gd name="connsiteY6470" fmla="*/ 2377796 h 10287000"/>
              <a:gd name="connsiteX6471" fmla="*/ 5535893 w 7807923"/>
              <a:gd name="connsiteY6471" fmla="*/ 2345796 h 10287000"/>
              <a:gd name="connsiteX6472" fmla="*/ 5533780 w 7807923"/>
              <a:gd name="connsiteY6472" fmla="*/ 2375076 h 10287000"/>
              <a:gd name="connsiteX6473" fmla="*/ 5522245 w 7807923"/>
              <a:gd name="connsiteY6473" fmla="*/ 2372360 h 10287000"/>
              <a:gd name="connsiteX6474" fmla="*/ 5508600 w 7807923"/>
              <a:gd name="connsiteY6474" fmla="*/ 2398935 h 10287000"/>
              <a:gd name="connsiteX6475" fmla="*/ 5466684 w 7807923"/>
              <a:gd name="connsiteY6475" fmla="*/ 2329492 h 10287000"/>
              <a:gd name="connsiteX6476" fmla="*/ 5448589 w 7807923"/>
              <a:gd name="connsiteY6476" fmla="*/ 2336397 h 10287000"/>
              <a:gd name="connsiteX6477" fmla="*/ 5432077 w 7807923"/>
              <a:gd name="connsiteY6477" fmla="*/ 2321339 h 10287000"/>
              <a:gd name="connsiteX6478" fmla="*/ 5443613 w 7807923"/>
              <a:gd name="connsiteY6478" fmla="*/ 2324058 h 10287000"/>
              <a:gd name="connsiteX6479" fmla="*/ 5434189 w 7807923"/>
              <a:gd name="connsiteY6479" fmla="*/ 2292055 h 10287000"/>
              <a:gd name="connsiteX6480" fmla="*/ 5432077 w 7807923"/>
              <a:gd name="connsiteY6480" fmla="*/ 2321339 h 10287000"/>
              <a:gd name="connsiteX6481" fmla="*/ 5420543 w 7807923"/>
              <a:gd name="connsiteY6481" fmla="*/ 2318621 h 10287000"/>
              <a:gd name="connsiteX6482" fmla="*/ 5422655 w 7807923"/>
              <a:gd name="connsiteY6482" fmla="*/ 2289338 h 10287000"/>
              <a:gd name="connsiteX6483" fmla="*/ 5399583 w 7807923"/>
              <a:gd name="connsiteY6483" fmla="*/ 2283904 h 10287000"/>
              <a:gd name="connsiteX6484" fmla="*/ 5397473 w 7807923"/>
              <a:gd name="connsiteY6484" fmla="*/ 2313187 h 10287000"/>
              <a:gd name="connsiteX6485" fmla="*/ 5385937 w 7807923"/>
              <a:gd name="connsiteY6485" fmla="*/ 2310471 h 10287000"/>
              <a:gd name="connsiteX6486" fmla="*/ 5388051 w 7807923"/>
              <a:gd name="connsiteY6486" fmla="*/ 2281185 h 10287000"/>
              <a:gd name="connsiteX6487" fmla="*/ 5374404 w 7807923"/>
              <a:gd name="connsiteY6487" fmla="*/ 2307754 h 10287000"/>
              <a:gd name="connsiteX6488" fmla="*/ 5376515 w 7807923"/>
              <a:gd name="connsiteY6488" fmla="*/ 2278470 h 10287000"/>
              <a:gd name="connsiteX6489" fmla="*/ 5351331 w 7807923"/>
              <a:gd name="connsiteY6489" fmla="*/ 2302317 h 10287000"/>
              <a:gd name="connsiteX6490" fmla="*/ 5349219 w 7807923"/>
              <a:gd name="connsiteY6490" fmla="*/ 2331604 h 10287000"/>
              <a:gd name="connsiteX6491" fmla="*/ 5337687 w 7807923"/>
              <a:gd name="connsiteY6491" fmla="*/ 2328887 h 10287000"/>
              <a:gd name="connsiteX6492" fmla="*/ 5339797 w 7807923"/>
              <a:gd name="connsiteY6492" fmla="*/ 2299600 h 10287000"/>
              <a:gd name="connsiteX6493" fmla="*/ 5328261 w 7807923"/>
              <a:gd name="connsiteY6493" fmla="*/ 2296884 h 10287000"/>
              <a:gd name="connsiteX6494" fmla="*/ 5318839 w 7807923"/>
              <a:gd name="connsiteY6494" fmla="*/ 2264880 h 10287000"/>
              <a:gd name="connsiteX6495" fmla="*/ 5309418 w 7807923"/>
              <a:gd name="connsiteY6495" fmla="*/ 2232874 h 10287000"/>
              <a:gd name="connsiteX6496" fmla="*/ 5320951 w 7807923"/>
              <a:gd name="connsiteY6496" fmla="*/ 2235588 h 10287000"/>
              <a:gd name="connsiteX6497" fmla="*/ 5344021 w 7807923"/>
              <a:gd name="connsiteY6497" fmla="*/ 2241025 h 10287000"/>
              <a:gd name="connsiteX6498" fmla="*/ 5357667 w 7807923"/>
              <a:gd name="connsiteY6498" fmla="*/ 2214458 h 10287000"/>
              <a:gd name="connsiteX6499" fmla="*/ 5346135 w 7807923"/>
              <a:gd name="connsiteY6499" fmla="*/ 2211741 h 10287000"/>
              <a:gd name="connsiteX6500" fmla="*/ 5334600 w 7807923"/>
              <a:gd name="connsiteY6500" fmla="*/ 2209024 h 10287000"/>
              <a:gd name="connsiteX6501" fmla="*/ 5336712 w 7807923"/>
              <a:gd name="connsiteY6501" fmla="*/ 2179738 h 10287000"/>
              <a:gd name="connsiteX6502" fmla="*/ 5325177 w 7807923"/>
              <a:gd name="connsiteY6502" fmla="*/ 2177021 h 10287000"/>
              <a:gd name="connsiteX6503" fmla="*/ 5253855 w 7807923"/>
              <a:gd name="connsiteY6503" fmla="*/ 2190004 h 10287000"/>
              <a:gd name="connsiteX6504" fmla="*/ 5272697 w 7807923"/>
              <a:gd name="connsiteY6504" fmla="*/ 2254010 h 10287000"/>
              <a:gd name="connsiteX6505" fmla="*/ 5259053 w 7807923"/>
              <a:gd name="connsiteY6505" fmla="*/ 2280579 h 10287000"/>
              <a:gd name="connsiteX6506" fmla="*/ 5203487 w 7807923"/>
              <a:gd name="connsiteY6506" fmla="*/ 2237708 h 10287000"/>
              <a:gd name="connsiteX6507" fmla="*/ 5189841 w 7807923"/>
              <a:gd name="connsiteY6507" fmla="*/ 2264275 h 10287000"/>
              <a:gd name="connsiteX6508" fmla="*/ 5199265 w 7807923"/>
              <a:gd name="connsiteY6508" fmla="*/ 2296279 h 10287000"/>
              <a:gd name="connsiteX6509" fmla="*/ 5206575 w 7807923"/>
              <a:gd name="connsiteY6509" fmla="*/ 2357568 h 10287000"/>
              <a:gd name="connsiteX6510" fmla="*/ 5195039 w 7807923"/>
              <a:gd name="connsiteY6510" fmla="*/ 2354851 h 10287000"/>
              <a:gd name="connsiteX6511" fmla="*/ 5197151 w 7807923"/>
              <a:gd name="connsiteY6511" fmla="*/ 2325568 h 10287000"/>
              <a:gd name="connsiteX6512" fmla="*/ 5187729 w 7807923"/>
              <a:gd name="connsiteY6512" fmla="*/ 2293559 h 10287000"/>
              <a:gd name="connsiteX6513" fmla="*/ 5176192 w 7807923"/>
              <a:gd name="connsiteY6513" fmla="*/ 2290842 h 10287000"/>
              <a:gd name="connsiteX6514" fmla="*/ 5178305 w 7807923"/>
              <a:gd name="connsiteY6514" fmla="*/ 2261558 h 10287000"/>
              <a:gd name="connsiteX6515" fmla="*/ 5166771 w 7807923"/>
              <a:gd name="connsiteY6515" fmla="*/ 2258842 h 10287000"/>
              <a:gd name="connsiteX6516" fmla="*/ 5134281 w 7807923"/>
              <a:gd name="connsiteY6516" fmla="*/ 2221405 h 10287000"/>
              <a:gd name="connsiteX6517" fmla="*/ 5124857 w 7807923"/>
              <a:gd name="connsiteY6517" fmla="*/ 2189399 h 10287000"/>
              <a:gd name="connsiteX6518" fmla="*/ 5122745 w 7807923"/>
              <a:gd name="connsiteY6518" fmla="*/ 2218688 h 10287000"/>
              <a:gd name="connsiteX6519" fmla="*/ 5143701 w 7807923"/>
              <a:gd name="connsiteY6519" fmla="*/ 2253405 h 10287000"/>
              <a:gd name="connsiteX6520" fmla="*/ 5130808 w 7807923"/>
              <a:gd name="connsiteY6520" fmla="*/ 2250368 h 10287000"/>
              <a:gd name="connsiteX6521" fmla="*/ 5132167 w 7807923"/>
              <a:gd name="connsiteY6521" fmla="*/ 2250688 h 10287000"/>
              <a:gd name="connsiteX6522" fmla="*/ 5130021 w 7807923"/>
              <a:gd name="connsiteY6522" fmla="*/ 2250182 h 10287000"/>
              <a:gd name="connsiteX6523" fmla="*/ 5097561 w 7807923"/>
              <a:gd name="connsiteY6523" fmla="*/ 2242534 h 10287000"/>
              <a:gd name="connsiteX6524" fmla="*/ 5099673 w 7807923"/>
              <a:gd name="connsiteY6524" fmla="*/ 2213254 h 10287000"/>
              <a:gd name="connsiteX6525" fmla="*/ 5111207 w 7807923"/>
              <a:gd name="connsiteY6525" fmla="*/ 2215971 h 10287000"/>
              <a:gd name="connsiteX6526" fmla="*/ 5101785 w 7807923"/>
              <a:gd name="connsiteY6526" fmla="*/ 2183962 h 10287000"/>
              <a:gd name="connsiteX6527" fmla="*/ 5086027 w 7807923"/>
              <a:gd name="connsiteY6527" fmla="*/ 2239818 h 10287000"/>
              <a:gd name="connsiteX6528" fmla="*/ 5083913 w 7807923"/>
              <a:gd name="connsiteY6528" fmla="*/ 2269104 h 10287000"/>
              <a:gd name="connsiteX6529" fmla="*/ 5093335 w 7807923"/>
              <a:gd name="connsiteY6529" fmla="*/ 2301113 h 10287000"/>
              <a:gd name="connsiteX6530" fmla="*/ 5081801 w 7807923"/>
              <a:gd name="connsiteY6530" fmla="*/ 2298396 h 10287000"/>
              <a:gd name="connsiteX6531" fmla="*/ 5070267 w 7807923"/>
              <a:gd name="connsiteY6531" fmla="*/ 2295676 h 10287000"/>
              <a:gd name="connsiteX6532" fmla="*/ 5089111 w 7807923"/>
              <a:gd name="connsiteY6532" fmla="*/ 2359680 h 10287000"/>
              <a:gd name="connsiteX6533" fmla="*/ 5112183 w 7807923"/>
              <a:gd name="connsiteY6533" fmla="*/ 2365113 h 10287000"/>
              <a:gd name="connsiteX6534" fmla="*/ 5110067 w 7807923"/>
              <a:gd name="connsiteY6534" fmla="*/ 2394406 h 10287000"/>
              <a:gd name="connsiteX6535" fmla="*/ 5154098 w 7807923"/>
              <a:gd name="connsiteY6535" fmla="*/ 2434557 h 10287000"/>
              <a:gd name="connsiteX6536" fmla="*/ 5165629 w 7807923"/>
              <a:gd name="connsiteY6536" fmla="*/ 2437274 h 10287000"/>
              <a:gd name="connsiteX6537" fmla="*/ 5200238 w 7807923"/>
              <a:gd name="connsiteY6537" fmla="*/ 2445427 h 10287000"/>
              <a:gd name="connsiteX6538" fmla="*/ 5211770 w 7807923"/>
              <a:gd name="connsiteY6538" fmla="*/ 2448144 h 10287000"/>
              <a:gd name="connsiteX6539" fmla="*/ 5209659 w 7807923"/>
              <a:gd name="connsiteY6539" fmla="*/ 2477427 h 10287000"/>
              <a:gd name="connsiteX6540" fmla="*/ 5198125 w 7807923"/>
              <a:gd name="connsiteY6540" fmla="*/ 2474711 h 10287000"/>
              <a:gd name="connsiteX6541" fmla="*/ 5207546 w 7807923"/>
              <a:gd name="connsiteY6541" fmla="*/ 2506714 h 10287000"/>
              <a:gd name="connsiteX6542" fmla="*/ 5151985 w 7807923"/>
              <a:gd name="connsiteY6542" fmla="*/ 2463843 h 10287000"/>
              <a:gd name="connsiteX6543" fmla="*/ 5140449 w 7807923"/>
              <a:gd name="connsiteY6543" fmla="*/ 2461126 h 10287000"/>
              <a:gd name="connsiteX6544" fmla="*/ 5059703 w 7807923"/>
              <a:gd name="connsiteY6544" fmla="*/ 2442105 h 10287000"/>
              <a:gd name="connsiteX6545" fmla="*/ 5036635 w 7807923"/>
              <a:gd name="connsiteY6545" fmla="*/ 2436671 h 10287000"/>
              <a:gd name="connsiteX6546" fmla="*/ 5027213 w 7807923"/>
              <a:gd name="connsiteY6546" fmla="*/ 2404669 h 10287000"/>
              <a:gd name="connsiteX6547" fmla="*/ 5025099 w 7807923"/>
              <a:gd name="connsiteY6547" fmla="*/ 2433951 h 10287000"/>
              <a:gd name="connsiteX6548" fmla="*/ 5002027 w 7807923"/>
              <a:gd name="connsiteY6548" fmla="*/ 2428518 h 10287000"/>
              <a:gd name="connsiteX6549" fmla="*/ 4884564 w 7807923"/>
              <a:gd name="connsiteY6549" fmla="*/ 2430630 h 10287000"/>
              <a:gd name="connsiteX6550" fmla="*/ 4865720 w 7807923"/>
              <a:gd name="connsiteY6550" fmla="*/ 2366626 h 10287000"/>
              <a:gd name="connsiteX6551" fmla="*/ 4854185 w 7807923"/>
              <a:gd name="connsiteY6551" fmla="*/ 2363909 h 10287000"/>
              <a:gd name="connsiteX6552" fmla="*/ 4842650 w 7807923"/>
              <a:gd name="connsiteY6552" fmla="*/ 2361192 h 10287000"/>
              <a:gd name="connsiteX6553" fmla="*/ 4819580 w 7807923"/>
              <a:gd name="connsiteY6553" fmla="*/ 2355756 h 10287000"/>
              <a:gd name="connsiteX6554" fmla="*/ 4808045 w 7807923"/>
              <a:gd name="connsiteY6554" fmla="*/ 2353039 h 10287000"/>
              <a:gd name="connsiteX6555" fmla="*/ 4805933 w 7807923"/>
              <a:gd name="connsiteY6555" fmla="*/ 2382325 h 10287000"/>
              <a:gd name="connsiteX6556" fmla="*/ 4750369 w 7807923"/>
              <a:gd name="connsiteY6556" fmla="*/ 2339452 h 10287000"/>
              <a:gd name="connsiteX6557" fmla="*/ 4635017 w 7807923"/>
              <a:gd name="connsiteY6557" fmla="*/ 2312280 h 10287000"/>
              <a:gd name="connsiteX6558" fmla="*/ 4614062 w 7807923"/>
              <a:gd name="connsiteY6558" fmla="*/ 2277560 h 10287000"/>
              <a:gd name="connsiteX6559" fmla="*/ 4565810 w 7807923"/>
              <a:gd name="connsiteY6559" fmla="*/ 2295976 h 10287000"/>
              <a:gd name="connsiteX6560" fmla="*/ 4554273 w 7807923"/>
              <a:gd name="connsiteY6560" fmla="*/ 2293259 h 10287000"/>
              <a:gd name="connsiteX6561" fmla="*/ 4542735 w 7807923"/>
              <a:gd name="connsiteY6561" fmla="*/ 2290542 h 10287000"/>
              <a:gd name="connsiteX6562" fmla="*/ 4556385 w 7807923"/>
              <a:gd name="connsiteY6562" fmla="*/ 2263976 h 10287000"/>
              <a:gd name="connsiteX6563" fmla="*/ 4510245 w 7807923"/>
              <a:gd name="connsiteY6563" fmla="*/ 2253105 h 10287000"/>
              <a:gd name="connsiteX6564" fmla="*/ 4487172 w 7807923"/>
              <a:gd name="connsiteY6564" fmla="*/ 2247671 h 10287000"/>
              <a:gd name="connsiteX6565" fmla="*/ 4360292 w 7807923"/>
              <a:gd name="connsiteY6565" fmla="*/ 2217780 h 10287000"/>
              <a:gd name="connsiteX6566" fmla="*/ 4339331 w 7807923"/>
              <a:gd name="connsiteY6566" fmla="*/ 2183054 h 10287000"/>
              <a:gd name="connsiteX6567" fmla="*/ 4244937 w 7807923"/>
              <a:gd name="connsiteY6567" fmla="*/ 2190606 h 10287000"/>
              <a:gd name="connsiteX6568" fmla="*/ 4090758 w 7807923"/>
              <a:gd name="connsiteY6568" fmla="*/ 2213851 h 10287000"/>
              <a:gd name="connsiteX6569" fmla="*/ 3910422 w 7807923"/>
              <a:gd name="connsiteY6569" fmla="*/ 2111805 h 10287000"/>
              <a:gd name="connsiteX6570" fmla="*/ 3772001 w 7807923"/>
              <a:gd name="connsiteY6570" fmla="*/ 2079196 h 10287000"/>
              <a:gd name="connsiteX6571" fmla="*/ 3702792 w 7807923"/>
              <a:gd name="connsiteY6571" fmla="*/ 2062895 h 10287000"/>
              <a:gd name="connsiteX6572" fmla="*/ 3495159 w 7807923"/>
              <a:gd name="connsiteY6572" fmla="*/ 2013980 h 10287000"/>
              <a:gd name="connsiteX6573" fmla="*/ 3453246 w 7807923"/>
              <a:gd name="connsiteY6573" fmla="*/ 1944537 h 10287000"/>
              <a:gd name="connsiteX6574" fmla="*/ 3425951 w 7807923"/>
              <a:gd name="connsiteY6574" fmla="*/ 1997679 h 10287000"/>
              <a:gd name="connsiteX6575" fmla="*/ 3229852 w 7807923"/>
              <a:gd name="connsiteY6575" fmla="*/ 1951483 h 10287000"/>
              <a:gd name="connsiteX6576" fmla="*/ 3174288 w 7807923"/>
              <a:gd name="connsiteY6576" fmla="*/ 1908606 h 10287000"/>
              <a:gd name="connsiteX6577" fmla="*/ 3082008 w 7807923"/>
              <a:gd name="connsiteY6577" fmla="*/ 1886866 h 10287000"/>
              <a:gd name="connsiteX6578" fmla="*/ 3058939 w 7807923"/>
              <a:gd name="connsiteY6578" fmla="*/ 1881432 h 10287000"/>
              <a:gd name="connsiteX6579" fmla="*/ 2853420 w 7807923"/>
              <a:gd name="connsiteY6579" fmla="*/ 1803233 h 10287000"/>
              <a:gd name="connsiteX6580" fmla="*/ 2816703 w 7807923"/>
              <a:gd name="connsiteY6580" fmla="*/ 1824369 h 10287000"/>
              <a:gd name="connsiteX6581" fmla="*/ 2691522 w 7807923"/>
              <a:gd name="connsiteY6581" fmla="*/ 1791159 h 10287000"/>
              <a:gd name="connsiteX6582" fmla="*/ 2624503 w 7807923"/>
              <a:gd name="connsiteY6582" fmla="*/ 1760176 h 10287000"/>
              <a:gd name="connsiteX6583" fmla="*/ 2615692 w 7807923"/>
              <a:gd name="connsiteY6583" fmla="*/ 1766971 h 10287000"/>
              <a:gd name="connsiteX6584" fmla="*/ 2615692 w 7807923"/>
              <a:gd name="connsiteY6584" fmla="*/ 1756104 h 10287000"/>
              <a:gd name="connsiteX6585" fmla="*/ 2576577 w 7807923"/>
              <a:gd name="connsiteY6585" fmla="*/ 1738020 h 10287000"/>
              <a:gd name="connsiteX6586" fmla="*/ 2345877 w 7807923"/>
              <a:gd name="connsiteY6586" fmla="*/ 1683676 h 10287000"/>
              <a:gd name="connsiteX6587" fmla="*/ 2332229 w 7807923"/>
              <a:gd name="connsiteY6587" fmla="*/ 1710240 h 10287000"/>
              <a:gd name="connsiteX6588" fmla="*/ 2265599 w 7807923"/>
              <a:gd name="connsiteY6588" fmla="*/ 1681053 h 10287000"/>
              <a:gd name="connsiteX6589" fmla="*/ 2234277 w 7807923"/>
              <a:gd name="connsiteY6589" fmla="*/ 1671529 h 10287000"/>
              <a:gd name="connsiteX6590" fmla="*/ 2233571 w 7807923"/>
              <a:gd name="connsiteY6590" fmla="*/ 1676840 h 10287000"/>
              <a:gd name="connsiteX6591" fmla="*/ 2238120 w 7807923"/>
              <a:gd name="connsiteY6591" fmla="*/ 1733822 h 10287000"/>
              <a:gd name="connsiteX6592" fmla="*/ 2201729 w 7807923"/>
              <a:gd name="connsiteY6592" fmla="*/ 1703430 h 10287000"/>
              <a:gd name="connsiteX6593" fmla="*/ 2201729 w 7807923"/>
              <a:gd name="connsiteY6593" fmla="*/ 1673045 h 10287000"/>
              <a:gd name="connsiteX6594" fmla="*/ 2206498 w 7807923"/>
              <a:gd name="connsiteY6594" fmla="*/ 1663085 h 10287000"/>
              <a:gd name="connsiteX6595" fmla="*/ 2190803 w 7807923"/>
              <a:gd name="connsiteY6595" fmla="*/ 1658314 h 10287000"/>
              <a:gd name="connsiteX6596" fmla="*/ 2059614 w 7807923"/>
              <a:gd name="connsiteY6596" fmla="*/ 1586460 h 10287000"/>
              <a:gd name="connsiteX6597" fmla="*/ 2045967 w 7807923"/>
              <a:gd name="connsiteY6597" fmla="*/ 1613023 h 10287000"/>
              <a:gd name="connsiteX6598" fmla="*/ 1954336 w 7807923"/>
              <a:gd name="connsiteY6598" fmla="*/ 1602610 h 10287000"/>
              <a:gd name="connsiteX6599" fmla="*/ 1901842 w 7807923"/>
              <a:gd name="connsiteY6599" fmla="*/ 1583041 h 10287000"/>
              <a:gd name="connsiteX6600" fmla="*/ 1937888 w 7807923"/>
              <a:gd name="connsiteY6600" fmla="*/ 1678571 h 10287000"/>
              <a:gd name="connsiteX6601" fmla="*/ 1900357 w 7807923"/>
              <a:gd name="connsiteY6601" fmla="*/ 1678571 h 10287000"/>
              <a:gd name="connsiteX6602" fmla="*/ 1887848 w 7807923"/>
              <a:gd name="connsiteY6602" fmla="*/ 1579109 h 10287000"/>
              <a:gd name="connsiteX6603" fmla="*/ 1891296 w 7807923"/>
              <a:gd name="connsiteY6603" fmla="*/ 1579109 h 10287000"/>
              <a:gd name="connsiteX6604" fmla="*/ 1872942 w 7807923"/>
              <a:gd name="connsiteY6604" fmla="*/ 1572267 h 10287000"/>
              <a:gd name="connsiteX6605" fmla="*/ 1801513 w 7807923"/>
              <a:gd name="connsiteY6605" fmla="*/ 1563817 h 10287000"/>
              <a:gd name="connsiteX6606" fmla="*/ 1763735 w 7807923"/>
              <a:gd name="connsiteY6606" fmla="*/ 1550480 h 10287000"/>
              <a:gd name="connsiteX6607" fmla="*/ 1772417 w 7807923"/>
              <a:gd name="connsiteY6607" fmla="*/ 1562532 h 10287000"/>
              <a:gd name="connsiteX6608" fmla="*/ 1774123 w 7807923"/>
              <a:gd name="connsiteY6608" fmla="*/ 1579109 h 10287000"/>
              <a:gd name="connsiteX6609" fmla="*/ 1760475 w 7807923"/>
              <a:gd name="connsiteY6609" fmla="*/ 1579109 h 10287000"/>
              <a:gd name="connsiteX6610" fmla="*/ 1760475 w 7807923"/>
              <a:gd name="connsiteY6610" fmla="*/ 1550099 h 10287000"/>
              <a:gd name="connsiteX6611" fmla="*/ 1760475 w 7807923"/>
              <a:gd name="connsiteY6611" fmla="*/ 1549328 h 10287000"/>
              <a:gd name="connsiteX6612" fmla="*/ 1730192 w 7807923"/>
              <a:gd name="connsiteY6612" fmla="*/ 1538638 h 10287000"/>
              <a:gd name="connsiteX6613" fmla="*/ 1596098 w 7807923"/>
              <a:gd name="connsiteY6613" fmla="*/ 1507051 h 10287000"/>
              <a:gd name="connsiteX6614" fmla="*/ 1605520 w 7807923"/>
              <a:gd name="connsiteY6614" fmla="*/ 1539051 h 10287000"/>
              <a:gd name="connsiteX6615" fmla="*/ 1593983 w 7807923"/>
              <a:gd name="connsiteY6615" fmla="*/ 1536334 h 10287000"/>
              <a:gd name="connsiteX6616" fmla="*/ 1582451 w 7807923"/>
              <a:gd name="connsiteY6616" fmla="*/ 1533614 h 10287000"/>
              <a:gd name="connsiteX6617" fmla="*/ 1584563 w 7807923"/>
              <a:gd name="connsiteY6617" fmla="*/ 1504331 h 10287000"/>
              <a:gd name="connsiteX6618" fmla="*/ 1549957 w 7807923"/>
              <a:gd name="connsiteY6618" fmla="*/ 1496177 h 10287000"/>
              <a:gd name="connsiteX6619" fmla="*/ 1480745 w 7807923"/>
              <a:gd name="connsiteY6619" fmla="*/ 1479876 h 10287000"/>
              <a:gd name="connsiteX6620" fmla="*/ 1477843 w 7807923"/>
              <a:gd name="connsiteY6620" fmla="*/ 1520146 h 10287000"/>
              <a:gd name="connsiteX6621" fmla="*/ 1476746 w 7807923"/>
              <a:gd name="connsiteY6621" fmla="*/ 1535342 h 10287000"/>
              <a:gd name="connsiteX6622" fmla="*/ 1480311 w 7807923"/>
              <a:gd name="connsiteY6622" fmla="*/ 1541407 h 10287000"/>
              <a:gd name="connsiteX6623" fmla="*/ 1501338 w 7807923"/>
              <a:gd name="connsiteY6623" fmla="*/ 1557793 h 10287000"/>
              <a:gd name="connsiteX6624" fmla="*/ 1564577 w 7807923"/>
              <a:gd name="connsiteY6624" fmla="*/ 1618756 h 10287000"/>
              <a:gd name="connsiteX6625" fmla="*/ 1610811 w 7807923"/>
              <a:gd name="connsiteY6625" fmla="*/ 1608084 h 10287000"/>
              <a:gd name="connsiteX6626" fmla="*/ 1610811 w 7807923"/>
              <a:gd name="connsiteY6626" fmla="*/ 1574132 h 10287000"/>
              <a:gd name="connsiteX6627" fmla="*/ 1610811 w 7807923"/>
              <a:gd name="connsiteY6627" fmla="*/ 1554794 h 10287000"/>
              <a:gd name="connsiteX6628" fmla="*/ 1610811 w 7807923"/>
              <a:gd name="connsiteY6628" fmla="*/ 1523852 h 10287000"/>
              <a:gd name="connsiteX6629" fmla="*/ 1623092 w 7807923"/>
              <a:gd name="connsiteY6629" fmla="*/ 1554794 h 10287000"/>
              <a:gd name="connsiteX6630" fmla="*/ 1635375 w 7807923"/>
              <a:gd name="connsiteY6630" fmla="*/ 1523852 h 10287000"/>
              <a:gd name="connsiteX6631" fmla="*/ 1635375 w 7807923"/>
              <a:gd name="connsiteY6631" fmla="*/ 1585735 h 10287000"/>
              <a:gd name="connsiteX6632" fmla="*/ 1644005 w 7807923"/>
              <a:gd name="connsiteY6632" fmla="*/ 1613686 h 10287000"/>
              <a:gd name="connsiteX6633" fmla="*/ 1671419 w 7807923"/>
              <a:gd name="connsiteY6633" fmla="*/ 1621590 h 10287000"/>
              <a:gd name="connsiteX6634" fmla="*/ 1783745 w 7807923"/>
              <a:gd name="connsiteY6634" fmla="*/ 1670386 h 10287000"/>
              <a:gd name="connsiteX6635" fmla="*/ 1851124 w 7807923"/>
              <a:gd name="connsiteY6635" fmla="*/ 1680768 h 10287000"/>
              <a:gd name="connsiteX6636" fmla="*/ 1846905 w 7807923"/>
              <a:gd name="connsiteY6636" fmla="*/ 1674880 h 10287000"/>
              <a:gd name="connsiteX6637" fmla="*/ 1860550 w 7807923"/>
              <a:gd name="connsiteY6637" fmla="*/ 1645408 h 10287000"/>
              <a:gd name="connsiteX6638" fmla="*/ 1871525 w 7807923"/>
              <a:gd name="connsiteY6638" fmla="*/ 1683912 h 10287000"/>
              <a:gd name="connsiteX6639" fmla="*/ 1875111 w 7807923"/>
              <a:gd name="connsiteY6639" fmla="*/ 1684465 h 10287000"/>
              <a:gd name="connsiteX6640" fmla="*/ 1954658 w 7807923"/>
              <a:gd name="connsiteY6640" fmla="*/ 1740428 h 10287000"/>
              <a:gd name="connsiteX6641" fmla="*/ 1979838 w 7807923"/>
              <a:gd name="connsiteY6641" fmla="*/ 1716581 h 10287000"/>
              <a:gd name="connsiteX6642" fmla="*/ 2056361 w 7807923"/>
              <a:gd name="connsiteY6642" fmla="*/ 1794178 h 10287000"/>
              <a:gd name="connsiteX6643" fmla="*/ 2162291 w 7807923"/>
              <a:gd name="connsiteY6643" fmla="*/ 1789344 h 10287000"/>
              <a:gd name="connsiteX6644" fmla="*/ 2231498 w 7807923"/>
              <a:gd name="connsiteY6644" fmla="*/ 1805644 h 10287000"/>
              <a:gd name="connsiteX6645" fmla="*/ 2273414 w 7807923"/>
              <a:gd name="connsiteY6645" fmla="*/ 1875088 h 10287000"/>
              <a:gd name="connsiteX6646" fmla="*/ 2192671 w 7807923"/>
              <a:gd name="connsiteY6646" fmla="*/ 1856070 h 10287000"/>
              <a:gd name="connsiteX6647" fmla="*/ 2065782 w 7807923"/>
              <a:gd name="connsiteY6647" fmla="*/ 1826178 h 10287000"/>
              <a:gd name="connsiteX6648" fmla="*/ 1961966 w 7807923"/>
              <a:gd name="connsiteY6648" fmla="*/ 1801723 h 10287000"/>
              <a:gd name="connsiteX6649" fmla="*/ 1871801 w 7807923"/>
              <a:gd name="connsiteY6649" fmla="*/ 1750699 h 10287000"/>
              <a:gd name="connsiteX6650" fmla="*/ 1767984 w 7807923"/>
              <a:gd name="connsiteY6650" fmla="*/ 1726244 h 10287000"/>
              <a:gd name="connsiteX6651" fmla="*/ 1689720 w 7807923"/>
              <a:gd name="connsiteY6651" fmla="*/ 1710708 h 10287000"/>
              <a:gd name="connsiteX6652" fmla="*/ 1688921 w 7807923"/>
              <a:gd name="connsiteY6652" fmla="*/ 1714341 h 10287000"/>
              <a:gd name="connsiteX6653" fmla="*/ 1635375 w 7807923"/>
              <a:gd name="connsiteY6653" fmla="*/ 1740448 h 10287000"/>
              <a:gd name="connsiteX6654" fmla="*/ 1647659 w 7807923"/>
              <a:gd name="connsiteY6654" fmla="*/ 1802334 h 10287000"/>
              <a:gd name="connsiteX6655" fmla="*/ 1598526 w 7807923"/>
              <a:gd name="connsiteY6655" fmla="*/ 1771390 h 10287000"/>
              <a:gd name="connsiteX6656" fmla="*/ 1623092 w 7807923"/>
              <a:gd name="connsiteY6656" fmla="*/ 1740448 h 10287000"/>
              <a:gd name="connsiteX6657" fmla="*/ 1595457 w 7807923"/>
              <a:gd name="connsiteY6657" fmla="*/ 1705638 h 10287000"/>
              <a:gd name="connsiteX6658" fmla="*/ 1588280 w 7807923"/>
              <a:gd name="connsiteY6658" fmla="*/ 1690570 h 10287000"/>
              <a:gd name="connsiteX6659" fmla="*/ 1567034 w 7807923"/>
              <a:gd name="connsiteY6659" fmla="*/ 1686352 h 10287000"/>
              <a:gd name="connsiteX6660" fmla="*/ 1467892 w 7807923"/>
              <a:gd name="connsiteY6660" fmla="*/ 1655551 h 10287000"/>
              <a:gd name="connsiteX6661" fmla="*/ 1383299 w 7807923"/>
              <a:gd name="connsiteY6661" fmla="*/ 1607621 h 10287000"/>
              <a:gd name="connsiteX6662" fmla="*/ 1369195 w 7807923"/>
              <a:gd name="connsiteY6662" fmla="*/ 1618340 h 10287000"/>
              <a:gd name="connsiteX6663" fmla="*/ 1358219 w 7807923"/>
              <a:gd name="connsiteY6663" fmla="*/ 1615897 h 10287000"/>
              <a:gd name="connsiteX6664" fmla="*/ 1341188 w 7807923"/>
              <a:gd name="connsiteY6664" fmla="*/ 1625703 h 10287000"/>
              <a:gd name="connsiteX6665" fmla="*/ 1274090 w 7807923"/>
              <a:gd name="connsiteY6665" fmla="*/ 1580109 h 10287000"/>
              <a:gd name="connsiteX6666" fmla="*/ 1248906 w 7807923"/>
              <a:gd name="connsiteY6666" fmla="*/ 1603965 h 10287000"/>
              <a:gd name="connsiteX6667" fmla="*/ 1248683 w 7807923"/>
              <a:gd name="connsiteY6667" fmla="*/ 1603857 h 10287000"/>
              <a:gd name="connsiteX6668" fmla="*/ 1254015 w 7807923"/>
              <a:gd name="connsiteY6668" fmla="*/ 1628836 h 10287000"/>
              <a:gd name="connsiteX6669" fmla="*/ 1255531 w 7807923"/>
              <a:gd name="connsiteY6669" fmla="*/ 1678563 h 10287000"/>
              <a:gd name="connsiteX6670" fmla="*/ 1194877 w 7807923"/>
              <a:gd name="connsiteY6670" fmla="*/ 1612258 h 10287000"/>
              <a:gd name="connsiteX6671" fmla="*/ 1182747 w 7807923"/>
              <a:gd name="connsiteY6671" fmla="*/ 1579109 h 10287000"/>
              <a:gd name="connsiteX6672" fmla="*/ 1182747 w 7807923"/>
              <a:gd name="connsiteY6672" fmla="*/ 1574964 h 10287000"/>
              <a:gd name="connsiteX6673" fmla="*/ 1182747 w 7807923"/>
              <a:gd name="connsiteY6673" fmla="*/ 1573149 h 10287000"/>
              <a:gd name="connsiteX6674" fmla="*/ 1152767 w 7807923"/>
              <a:gd name="connsiteY6674" fmla="*/ 1564562 h 10287000"/>
              <a:gd name="connsiteX6675" fmla="*/ 1142606 w 7807923"/>
              <a:gd name="connsiteY6675" fmla="*/ 1558872 h 10287000"/>
              <a:gd name="connsiteX6676" fmla="*/ 1146355 w 7807923"/>
              <a:gd name="connsiteY6676" fmla="*/ 1579109 h 10287000"/>
              <a:gd name="connsiteX6677" fmla="*/ 1119061 w 7807923"/>
              <a:gd name="connsiteY6677" fmla="*/ 1551480 h 10287000"/>
              <a:gd name="connsiteX6678" fmla="*/ 1120767 w 7807923"/>
              <a:gd name="connsiteY6678" fmla="*/ 1546643 h 10287000"/>
              <a:gd name="connsiteX6679" fmla="*/ 1112597 w 7807923"/>
              <a:gd name="connsiteY6679" fmla="*/ 1542067 h 10287000"/>
              <a:gd name="connsiteX6680" fmla="*/ 1068181 w 7807923"/>
              <a:gd name="connsiteY6680" fmla="*/ 1531604 h 10287000"/>
              <a:gd name="connsiteX6681" fmla="*/ 1082668 w 7807923"/>
              <a:gd name="connsiteY6681" fmla="*/ 1549467 h 10287000"/>
              <a:gd name="connsiteX6682" fmla="*/ 1057515 w 7807923"/>
              <a:gd name="connsiteY6682" fmla="*/ 1580487 h 10287000"/>
              <a:gd name="connsiteX6683" fmla="*/ 1044938 w 7807923"/>
              <a:gd name="connsiteY6683" fmla="*/ 1549467 h 10287000"/>
              <a:gd name="connsiteX6684" fmla="*/ 1019784 w 7807923"/>
              <a:gd name="connsiteY6684" fmla="*/ 1611508 h 10287000"/>
              <a:gd name="connsiteX6685" fmla="*/ 944323 w 7807923"/>
              <a:gd name="connsiteY6685" fmla="*/ 1642525 h 10287000"/>
              <a:gd name="connsiteX6686" fmla="*/ 878295 w 7807923"/>
              <a:gd name="connsiteY6686" fmla="*/ 1572732 h 10287000"/>
              <a:gd name="connsiteX6687" fmla="*/ 819323 w 7807923"/>
              <a:gd name="connsiteY6687" fmla="*/ 1556571 h 10287000"/>
              <a:gd name="connsiteX6688" fmla="*/ 819072 w 7807923"/>
              <a:gd name="connsiteY6688" fmla="*/ 1560041 h 10287000"/>
              <a:gd name="connsiteX6689" fmla="*/ 794054 w 7807923"/>
              <a:gd name="connsiteY6689" fmla="*/ 1554148 h 10287000"/>
              <a:gd name="connsiteX6690" fmla="*/ 794373 w 7807923"/>
              <a:gd name="connsiteY6690" fmla="*/ 1549735 h 10287000"/>
              <a:gd name="connsiteX6691" fmla="*/ 793402 w 7807923"/>
              <a:gd name="connsiteY6691" fmla="*/ 1549467 h 10287000"/>
              <a:gd name="connsiteX6692" fmla="*/ 795095 w 7807923"/>
              <a:gd name="connsiteY6692" fmla="*/ 1539726 h 10287000"/>
              <a:gd name="connsiteX6693" fmla="*/ 796041 w 7807923"/>
              <a:gd name="connsiteY6693" fmla="*/ 1526595 h 10287000"/>
              <a:gd name="connsiteX6694" fmla="*/ 796326 w 7807923"/>
              <a:gd name="connsiteY6694" fmla="*/ 1522660 h 10287000"/>
              <a:gd name="connsiteX6695" fmla="*/ 797993 w 7807923"/>
              <a:gd name="connsiteY6695" fmla="*/ 1523052 h 10287000"/>
              <a:gd name="connsiteX6696" fmla="*/ 798119 w 7807923"/>
              <a:gd name="connsiteY6696" fmla="*/ 1522328 h 10287000"/>
              <a:gd name="connsiteX6697" fmla="*/ 793402 w 7807923"/>
              <a:gd name="connsiteY6697" fmla="*/ 1518450 h 10287000"/>
              <a:gd name="connsiteX6698" fmla="*/ 793402 w 7807923"/>
              <a:gd name="connsiteY6698" fmla="*/ 1487436 h 10287000"/>
              <a:gd name="connsiteX6699" fmla="*/ 780825 w 7807923"/>
              <a:gd name="connsiteY6699" fmla="*/ 1487436 h 10287000"/>
              <a:gd name="connsiteX6700" fmla="*/ 768248 w 7807923"/>
              <a:gd name="connsiteY6700" fmla="*/ 1518450 h 10287000"/>
              <a:gd name="connsiteX6701" fmla="*/ 755674 w 7807923"/>
              <a:gd name="connsiteY6701" fmla="*/ 1580487 h 10287000"/>
              <a:gd name="connsiteX6702" fmla="*/ 717944 w 7807923"/>
              <a:gd name="connsiteY6702" fmla="*/ 1580487 h 10287000"/>
              <a:gd name="connsiteX6703" fmla="*/ 717944 w 7807923"/>
              <a:gd name="connsiteY6703" fmla="*/ 1518450 h 10287000"/>
              <a:gd name="connsiteX6704" fmla="*/ 680213 w 7807923"/>
              <a:gd name="connsiteY6704" fmla="*/ 1549467 h 10287000"/>
              <a:gd name="connsiteX6705" fmla="*/ 667636 w 7807923"/>
              <a:gd name="connsiteY6705" fmla="*/ 1518450 h 10287000"/>
              <a:gd name="connsiteX6706" fmla="*/ 642484 w 7807923"/>
              <a:gd name="connsiteY6706" fmla="*/ 1611508 h 10287000"/>
              <a:gd name="connsiteX6707" fmla="*/ 730520 w 7807923"/>
              <a:gd name="connsiteY6707" fmla="*/ 1704556 h 10287000"/>
              <a:gd name="connsiteX6708" fmla="*/ 680213 w 7807923"/>
              <a:gd name="connsiteY6708" fmla="*/ 1766593 h 10287000"/>
              <a:gd name="connsiteX6709" fmla="*/ 667636 w 7807923"/>
              <a:gd name="connsiteY6709" fmla="*/ 1735576 h 10287000"/>
              <a:gd name="connsiteX6710" fmla="*/ 629907 w 7807923"/>
              <a:gd name="connsiteY6710" fmla="*/ 1797613 h 10287000"/>
              <a:gd name="connsiteX6711" fmla="*/ 604753 w 7807923"/>
              <a:gd name="connsiteY6711" fmla="*/ 1735576 h 10287000"/>
              <a:gd name="connsiteX6712" fmla="*/ 604753 w 7807923"/>
              <a:gd name="connsiteY6712" fmla="*/ 1766593 h 10287000"/>
              <a:gd name="connsiteX6713" fmla="*/ 617330 w 7807923"/>
              <a:gd name="connsiteY6713" fmla="*/ 1797613 h 10287000"/>
              <a:gd name="connsiteX6714" fmla="*/ 667636 w 7807923"/>
              <a:gd name="connsiteY6714" fmla="*/ 1859650 h 10287000"/>
              <a:gd name="connsiteX6715" fmla="*/ 604753 w 7807923"/>
              <a:gd name="connsiteY6715" fmla="*/ 1797613 h 10287000"/>
              <a:gd name="connsiteX6716" fmla="*/ 592175 w 7807923"/>
              <a:gd name="connsiteY6716" fmla="*/ 1766593 h 10287000"/>
              <a:gd name="connsiteX6717" fmla="*/ 541869 w 7807923"/>
              <a:gd name="connsiteY6717" fmla="*/ 1766593 h 10287000"/>
              <a:gd name="connsiteX6718" fmla="*/ 529292 w 7807923"/>
              <a:gd name="connsiteY6718" fmla="*/ 1797613 h 10287000"/>
              <a:gd name="connsiteX6719" fmla="*/ 428677 w 7807923"/>
              <a:gd name="connsiteY6719" fmla="*/ 1766593 h 10287000"/>
              <a:gd name="connsiteX6720" fmla="*/ 428677 w 7807923"/>
              <a:gd name="connsiteY6720" fmla="*/ 1673545 h 10287000"/>
              <a:gd name="connsiteX6721" fmla="*/ 466408 w 7807923"/>
              <a:gd name="connsiteY6721" fmla="*/ 1611508 h 10287000"/>
              <a:gd name="connsiteX6722" fmla="*/ 466408 w 7807923"/>
              <a:gd name="connsiteY6722" fmla="*/ 1580487 h 10287000"/>
              <a:gd name="connsiteX6723" fmla="*/ 453831 w 7807923"/>
              <a:gd name="connsiteY6723" fmla="*/ 1549467 h 10287000"/>
              <a:gd name="connsiteX6724" fmla="*/ 466408 w 7807923"/>
              <a:gd name="connsiteY6724" fmla="*/ 1487436 h 10287000"/>
              <a:gd name="connsiteX6725" fmla="*/ 403524 w 7807923"/>
              <a:gd name="connsiteY6725" fmla="*/ 1394382 h 10287000"/>
              <a:gd name="connsiteX6726" fmla="*/ 428677 w 7807923"/>
              <a:gd name="connsiteY6726" fmla="*/ 1518450 h 10287000"/>
              <a:gd name="connsiteX6727" fmla="*/ 390947 w 7807923"/>
              <a:gd name="connsiteY6727" fmla="*/ 1518450 h 10287000"/>
              <a:gd name="connsiteX6728" fmla="*/ 365793 w 7807923"/>
              <a:gd name="connsiteY6728" fmla="*/ 1363362 h 10287000"/>
              <a:gd name="connsiteX6729" fmla="*/ 378370 w 7807923"/>
              <a:gd name="connsiteY6729" fmla="*/ 1363362 h 10287000"/>
              <a:gd name="connsiteX6730" fmla="*/ 373615 w 7807923"/>
              <a:gd name="connsiteY6730" fmla="*/ 1334989 h 10287000"/>
              <a:gd name="connsiteX6731" fmla="*/ 369519 w 7807923"/>
              <a:gd name="connsiteY6731" fmla="*/ 1333517 h 10287000"/>
              <a:gd name="connsiteX6732" fmla="*/ 332437 w 7807923"/>
              <a:gd name="connsiteY6732" fmla="*/ 1298721 h 10287000"/>
              <a:gd name="connsiteX6733" fmla="*/ 352020 w 7807923"/>
              <a:gd name="connsiteY6733" fmla="*/ 1298299 h 10287000"/>
              <a:gd name="connsiteX6734" fmla="*/ 328065 w 7807923"/>
              <a:gd name="connsiteY6734" fmla="*/ 1270310 h 10287000"/>
              <a:gd name="connsiteX6735" fmla="*/ 315488 w 7807923"/>
              <a:gd name="connsiteY6735" fmla="*/ 1301330 h 10287000"/>
              <a:gd name="connsiteX6736" fmla="*/ 315488 w 7807923"/>
              <a:gd name="connsiteY6736" fmla="*/ 1239293 h 10287000"/>
              <a:gd name="connsiteX6737" fmla="*/ 302913 w 7807923"/>
              <a:gd name="connsiteY6737" fmla="*/ 1146236 h 10287000"/>
              <a:gd name="connsiteX6738" fmla="*/ 265182 w 7807923"/>
              <a:gd name="connsiteY6738" fmla="*/ 1146236 h 10287000"/>
              <a:gd name="connsiteX6739" fmla="*/ 265182 w 7807923"/>
              <a:gd name="connsiteY6739" fmla="*/ 1208273 h 10287000"/>
              <a:gd name="connsiteX6740" fmla="*/ 252605 w 7807923"/>
              <a:gd name="connsiteY6740" fmla="*/ 1239293 h 10287000"/>
              <a:gd name="connsiteX6741" fmla="*/ 227451 w 7807923"/>
              <a:gd name="connsiteY6741" fmla="*/ 1208273 h 10287000"/>
              <a:gd name="connsiteX6742" fmla="*/ 277759 w 7807923"/>
              <a:gd name="connsiteY6742" fmla="*/ 1084205 h 10287000"/>
              <a:gd name="connsiteX6743" fmla="*/ 274619 w 7807923"/>
              <a:gd name="connsiteY6743" fmla="*/ 1037750 h 10287000"/>
              <a:gd name="connsiteX6744" fmla="*/ 271091 w 7807923"/>
              <a:gd name="connsiteY6744" fmla="*/ 1031103 h 10287000"/>
              <a:gd name="connsiteX6745" fmla="*/ 270706 w 7807923"/>
              <a:gd name="connsiteY6745" fmla="*/ 1016120 h 10287000"/>
              <a:gd name="connsiteX6746" fmla="*/ 281072 w 7807923"/>
              <a:gd name="connsiteY6746" fmla="*/ 1018563 h 10287000"/>
              <a:gd name="connsiteX6747" fmla="*/ 290336 w 7807923"/>
              <a:gd name="connsiteY6747" fmla="*/ 991147 h 10287000"/>
              <a:gd name="connsiteX6748" fmla="*/ 285656 w 7807923"/>
              <a:gd name="connsiteY6748" fmla="*/ 960372 h 10287000"/>
              <a:gd name="connsiteX6749" fmla="*/ 276109 w 7807923"/>
              <a:gd name="connsiteY6749" fmla="*/ 961553 h 10287000"/>
              <a:gd name="connsiteX6750" fmla="*/ 272818 w 7807923"/>
              <a:gd name="connsiteY6750" fmla="*/ 986839 h 10287000"/>
              <a:gd name="connsiteX6751" fmla="*/ 261281 w 7807923"/>
              <a:gd name="connsiteY6751" fmla="*/ 984120 h 10287000"/>
              <a:gd name="connsiteX6752" fmla="*/ 251857 w 7807923"/>
              <a:gd name="connsiteY6752" fmla="*/ 952120 h 10287000"/>
              <a:gd name="connsiteX6753" fmla="*/ 263395 w 7807923"/>
              <a:gd name="connsiteY6753" fmla="*/ 954836 h 10287000"/>
              <a:gd name="connsiteX6754" fmla="*/ 285610 w 7807923"/>
              <a:gd name="connsiteY6754" fmla="*/ 960069 h 10287000"/>
              <a:gd name="connsiteX6755" fmla="*/ 280903 w 7807923"/>
              <a:gd name="connsiteY6755" fmla="*/ 929116 h 10287000"/>
              <a:gd name="connsiteX6756" fmla="*/ 279725 w 7807923"/>
              <a:gd name="connsiteY6756" fmla="*/ 895190 h 10287000"/>
              <a:gd name="connsiteX6757" fmla="*/ 288687 w 7807923"/>
              <a:gd name="connsiteY6757" fmla="*/ 871445 h 10287000"/>
              <a:gd name="connsiteX6758" fmla="*/ 281268 w 7807923"/>
              <a:gd name="connsiteY6758" fmla="*/ 869694 h 10287000"/>
              <a:gd name="connsiteX6759" fmla="*/ 269731 w 7807923"/>
              <a:gd name="connsiteY6759" fmla="*/ 866980 h 10287000"/>
              <a:gd name="connsiteX6760" fmla="*/ 260308 w 7807923"/>
              <a:gd name="connsiteY6760" fmla="*/ 834974 h 10287000"/>
              <a:gd name="connsiteX6761" fmla="*/ 262420 w 7807923"/>
              <a:gd name="connsiteY6761" fmla="*/ 805693 h 10287000"/>
              <a:gd name="connsiteX6762" fmla="*/ 262724 w 7807923"/>
              <a:gd name="connsiteY6762" fmla="*/ 805766 h 10287000"/>
              <a:gd name="connsiteX6763" fmla="*/ 262521 w 7807923"/>
              <a:gd name="connsiteY6763" fmla="*/ 803250 h 10287000"/>
              <a:gd name="connsiteX6764" fmla="*/ 250887 w 7807923"/>
              <a:gd name="connsiteY6764" fmla="*/ 802977 h 10287000"/>
              <a:gd name="connsiteX6765" fmla="*/ 235126 w 7807923"/>
              <a:gd name="connsiteY6765" fmla="*/ 858827 h 10287000"/>
              <a:gd name="connsiteX6766" fmla="*/ 223591 w 7807923"/>
              <a:gd name="connsiteY6766" fmla="*/ 856107 h 10287000"/>
              <a:gd name="connsiteX6767" fmla="*/ 225703 w 7807923"/>
              <a:gd name="connsiteY6767" fmla="*/ 826827 h 10287000"/>
              <a:gd name="connsiteX6768" fmla="*/ 237240 w 7807923"/>
              <a:gd name="connsiteY6768" fmla="*/ 829540 h 10287000"/>
              <a:gd name="connsiteX6769" fmla="*/ 239350 w 7807923"/>
              <a:gd name="connsiteY6769" fmla="*/ 800257 h 10287000"/>
              <a:gd name="connsiteX6770" fmla="*/ 232041 w 7807923"/>
              <a:gd name="connsiteY6770" fmla="*/ 738964 h 10287000"/>
              <a:gd name="connsiteX6771" fmla="*/ 220505 w 7807923"/>
              <a:gd name="connsiteY6771" fmla="*/ 736247 h 10287000"/>
              <a:gd name="connsiteX6772" fmla="*/ 222617 w 7807923"/>
              <a:gd name="connsiteY6772" fmla="*/ 706964 h 10287000"/>
              <a:gd name="connsiteX6773" fmla="*/ 211085 w 7807923"/>
              <a:gd name="connsiteY6773" fmla="*/ 704244 h 10287000"/>
              <a:gd name="connsiteX6774" fmla="*/ 199548 w 7807923"/>
              <a:gd name="connsiteY6774" fmla="*/ 701530 h 10287000"/>
              <a:gd name="connsiteX6775" fmla="*/ 176478 w 7807923"/>
              <a:gd name="connsiteY6775" fmla="*/ 696094 h 10287000"/>
              <a:gd name="connsiteX6776" fmla="*/ 203774 w 7807923"/>
              <a:gd name="connsiteY6776" fmla="*/ 642955 h 10287000"/>
              <a:gd name="connsiteX6777" fmla="*/ 194349 w 7807923"/>
              <a:gd name="connsiteY6777" fmla="*/ 610954 h 10287000"/>
              <a:gd name="connsiteX6778" fmla="*/ 263563 w 7807923"/>
              <a:gd name="connsiteY6778" fmla="*/ 627256 h 10287000"/>
              <a:gd name="connsiteX6779" fmla="*/ 325825 w 7807923"/>
              <a:gd name="connsiteY6779" fmla="*/ 638202 h 10287000"/>
              <a:gd name="connsiteX6780" fmla="*/ 363837 w 7807923"/>
              <a:gd name="connsiteY6780" fmla="*/ 629213 h 10287000"/>
              <a:gd name="connsiteX6781" fmla="*/ 362453 w 7807923"/>
              <a:gd name="connsiteY6781" fmla="*/ 616513 h 10287000"/>
              <a:gd name="connsiteX6782" fmla="*/ 365793 w 7807923"/>
              <a:gd name="connsiteY6782" fmla="*/ 556902 h 10287000"/>
              <a:gd name="connsiteX6783" fmla="*/ 315488 w 7807923"/>
              <a:gd name="connsiteY6783" fmla="*/ 556902 h 10287000"/>
              <a:gd name="connsiteX6784" fmla="*/ 353216 w 7807923"/>
              <a:gd name="connsiteY6784" fmla="*/ 463845 h 10287000"/>
              <a:gd name="connsiteX6785" fmla="*/ 390947 w 7807923"/>
              <a:gd name="connsiteY6785" fmla="*/ 494865 h 10287000"/>
              <a:gd name="connsiteX6786" fmla="*/ 416100 w 7807923"/>
              <a:gd name="connsiteY6786" fmla="*/ 370794 h 10287000"/>
              <a:gd name="connsiteX6787" fmla="*/ 403524 w 7807923"/>
              <a:gd name="connsiteY6787" fmla="*/ 308756 h 10287000"/>
              <a:gd name="connsiteX6788" fmla="*/ 428677 w 7807923"/>
              <a:gd name="connsiteY6788" fmla="*/ 277736 h 10287000"/>
              <a:gd name="connsiteX6789" fmla="*/ 453831 w 7807923"/>
              <a:gd name="connsiteY6789" fmla="*/ 215708 h 10287000"/>
              <a:gd name="connsiteX6790" fmla="*/ 441254 w 7807923"/>
              <a:gd name="connsiteY6790" fmla="*/ 184688 h 10287000"/>
              <a:gd name="connsiteX6791" fmla="*/ 453831 w 7807923"/>
              <a:gd name="connsiteY6791" fmla="*/ 91630 h 10287000"/>
              <a:gd name="connsiteX6792" fmla="*/ 491561 w 7807923"/>
              <a:gd name="connsiteY6792" fmla="*/ 122650 h 10287000"/>
              <a:gd name="connsiteX6793" fmla="*/ 529292 w 7807923"/>
              <a:gd name="connsiteY6793" fmla="*/ 91630 h 10287000"/>
              <a:gd name="connsiteX6794" fmla="*/ 508068 w 7807923"/>
              <a:gd name="connsiteY6794" fmla="*/ 4396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</a:cxnLst>
            <a:rect l="l" t="t" r="r" b="b"/>
            <a:pathLst>
              <a:path w="7807923" h="10287000">
                <a:moveTo>
                  <a:pt x="397285" y="9617361"/>
                </a:moveTo>
                <a:cubicBezTo>
                  <a:pt x="399244" y="9617245"/>
                  <a:pt x="401476" y="9621213"/>
                  <a:pt x="404297" y="9632566"/>
                </a:cubicBezTo>
                <a:cubicBezTo>
                  <a:pt x="402446" y="9657157"/>
                  <a:pt x="402446" y="9657157"/>
                  <a:pt x="402446" y="9657157"/>
                </a:cubicBezTo>
                <a:cubicBezTo>
                  <a:pt x="411787" y="9630687"/>
                  <a:pt x="424925" y="9651511"/>
                  <a:pt x="434315" y="9673284"/>
                </a:cubicBezTo>
                <a:cubicBezTo>
                  <a:pt x="434315" y="9673284"/>
                  <a:pt x="434315" y="9673284"/>
                  <a:pt x="436208" y="9696933"/>
                </a:cubicBezTo>
                <a:cubicBezTo>
                  <a:pt x="436208" y="9696933"/>
                  <a:pt x="432465" y="9697873"/>
                  <a:pt x="432465" y="9697873"/>
                </a:cubicBezTo>
                <a:cubicBezTo>
                  <a:pt x="426821" y="9675166"/>
                  <a:pt x="413687" y="9654333"/>
                  <a:pt x="411836" y="9678933"/>
                </a:cubicBezTo>
                <a:cubicBezTo>
                  <a:pt x="411836" y="9678933"/>
                  <a:pt x="415584" y="9677991"/>
                  <a:pt x="413733" y="9702579"/>
                </a:cubicBezTo>
                <a:cubicBezTo>
                  <a:pt x="400646" y="9729995"/>
                  <a:pt x="389361" y="9684579"/>
                  <a:pt x="387463" y="9660921"/>
                </a:cubicBezTo>
                <a:cubicBezTo>
                  <a:pt x="387463" y="9660921"/>
                  <a:pt x="379973" y="9662803"/>
                  <a:pt x="378073" y="9639155"/>
                </a:cubicBezTo>
                <a:cubicBezTo>
                  <a:pt x="387926" y="9654778"/>
                  <a:pt x="391403" y="9617710"/>
                  <a:pt x="397285" y="9617361"/>
                </a:cubicBezTo>
                <a:close/>
                <a:moveTo>
                  <a:pt x="591091" y="9609763"/>
                </a:moveTo>
                <a:cubicBezTo>
                  <a:pt x="591091" y="9609763"/>
                  <a:pt x="593224" y="9636371"/>
                  <a:pt x="593224" y="9636371"/>
                </a:cubicBezTo>
                <a:cubicBezTo>
                  <a:pt x="589639" y="9637275"/>
                  <a:pt x="589639" y="9637275"/>
                  <a:pt x="586051" y="9638171"/>
                </a:cubicBezTo>
                <a:cubicBezTo>
                  <a:pt x="586051" y="9638171"/>
                  <a:pt x="582467" y="9639073"/>
                  <a:pt x="582467" y="9639073"/>
                </a:cubicBezTo>
                <a:cubicBezTo>
                  <a:pt x="578882" y="9639975"/>
                  <a:pt x="575295" y="9640879"/>
                  <a:pt x="571709" y="9641778"/>
                </a:cubicBezTo>
                <a:cubicBezTo>
                  <a:pt x="571709" y="9641778"/>
                  <a:pt x="571709" y="9641778"/>
                  <a:pt x="569574" y="9615165"/>
                </a:cubicBezTo>
                <a:cubicBezTo>
                  <a:pt x="573160" y="9614266"/>
                  <a:pt x="576747" y="9613367"/>
                  <a:pt x="580333" y="9612463"/>
                </a:cubicBezTo>
                <a:cubicBezTo>
                  <a:pt x="583919" y="9611561"/>
                  <a:pt x="587504" y="9610662"/>
                  <a:pt x="591091" y="9609763"/>
                </a:cubicBezTo>
                <a:close/>
                <a:moveTo>
                  <a:pt x="548614" y="9593288"/>
                </a:moveTo>
                <a:cubicBezTo>
                  <a:pt x="548614" y="9593288"/>
                  <a:pt x="550749" y="9619895"/>
                  <a:pt x="550749" y="9619895"/>
                </a:cubicBezTo>
                <a:cubicBezTo>
                  <a:pt x="552883" y="9646502"/>
                  <a:pt x="552883" y="9646502"/>
                  <a:pt x="552883" y="9646502"/>
                </a:cubicBezTo>
                <a:cubicBezTo>
                  <a:pt x="552883" y="9646502"/>
                  <a:pt x="549073" y="9647459"/>
                  <a:pt x="545265" y="9648416"/>
                </a:cubicBezTo>
                <a:cubicBezTo>
                  <a:pt x="545265" y="9648416"/>
                  <a:pt x="541453" y="9649376"/>
                  <a:pt x="541453" y="9649376"/>
                </a:cubicBezTo>
                <a:cubicBezTo>
                  <a:pt x="537643" y="9650333"/>
                  <a:pt x="533835" y="9651290"/>
                  <a:pt x="533835" y="9651290"/>
                </a:cubicBezTo>
                <a:cubicBezTo>
                  <a:pt x="533835" y="9651290"/>
                  <a:pt x="530023" y="9652247"/>
                  <a:pt x="527890" y="9625640"/>
                </a:cubicBezTo>
                <a:cubicBezTo>
                  <a:pt x="529565" y="9598073"/>
                  <a:pt x="535510" y="9623726"/>
                  <a:pt x="539318" y="9622769"/>
                </a:cubicBezTo>
                <a:cubicBezTo>
                  <a:pt x="543128" y="9621815"/>
                  <a:pt x="543128" y="9621815"/>
                  <a:pt x="546938" y="9620855"/>
                </a:cubicBezTo>
                <a:cubicBezTo>
                  <a:pt x="546938" y="9620855"/>
                  <a:pt x="544804" y="9594245"/>
                  <a:pt x="548614" y="9593288"/>
                </a:cubicBezTo>
                <a:close/>
                <a:moveTo>
                  <a:pt x="869764" y="9555440"/>
                </a:moveTo>
                <a:cubicBezTo>
                  <a:pt x="870211" y="9556601"/>
                  <a:pt x="870709" y="9559869"/>
                  <a:pt x="871243" y="9566520"/>
                </a:cubicBezTo>
                <a:cubicBezTo>
                  <a:pt x="874941" y="9565587"/>
                  <a:pt x="878639" y="9564662"/>
                  <a:pt x="882337" y="9563728"/>
                </a:cubicBezTo>
                <a:cubicBezTo>
                  <a:pt x="882337" y="9563728"/>
                  <a:pt x="882337" y="9563728"/>
                  <a:pt x="884470" y="9590335"/>
                </a:cubicBezTo>
                <a:cubicBezTo>
                  <a:pt x="884470" y="9590335"/>
                  <a:pt x="884470" y="9590335"/>
                  <a:pt x="880774" y="9591266"/>
                </a:cubicBezTo>
                <a:cubicBezTo>
                  <a:pt x="880774" y="9591266"/>
                  <a:pt x="877074" y="9592194"/>
                  <a:pt x="873376" y="9593125"/>
                </a:cubicBezTo>
                <a:cubicBezTo>
                  <a:pt x="867544" y="9567445"/>
                  <a:pt x="867544" y="9567445"/>
                  <a:pt x="867544" y="9567445"/>
                </a:cubicBezTo>
                <a:cubicBezTo>
                  <a:pt x="867544" y="9567445"/>
                  <a:pt x="867934" y="9560563"/>
                  <a:pt x="868593" y="9557006"/>
                </a:cubicBezTo>
                <a:cubicBezTo>
                  <a:pt x="868921" y="9555227"/>
                  <a:pt x="869317" y="9554280"/>
                  <a:pt x="869764" y="9555440"/>
                </a:cubicBezTo>
                <a:close/>
                <a:moveTo>
                  <a:pt x="709412" y="9525744"/>
                </a:moveTo>
                <a:cubicBezTo>
                  <a:pt x="713222" y="9524787"/>
                  <a:pt x="715359" y="9551397"/>
                  <a:pt x="715359" y="9551397"/>
                </a:cubicBezTo>
                <a:cubicBezTo>
                  <a:pt x="715359" y="9551397"/>
                  <a:pt x="715359" y="9551397"/>
                  <a:pt x="711547" y="9552354"/>
                </a:cubicBezTo>
                <a:cubicBezTo>
                  <a:pt x="696308" y="9556185"/>
                  <a:pt x="696308" y="9556185"/>
                  <a:pt x="696308" y="9556185"/>
                </a:cubicBezTo>
                <a:cubicBezTo>
                  <a:pt x="696308" y="9556185"/>
                  <a:pt x="692496" y="9557142"/>
                  <a:pt x="692496" y="9557142"/>
                </a:cubicBezTo>
                <a:cubicBezTo>
                  <a:pt x="692496" y="9557142"/>
                  <a:pt x="694173" y="9529572"/>
                  <a:pt x="694173" y="9529572"/>
                </a:cubicBezTo>
                <a:close/>
                <a:moveTo>
                  <a:pt x="1456046" y="9490681"/>
                </a:moveTo>
                <a:cubicBezTo>
                  <a:pt x="1455829" y="9493877"/>
                  <a:pt x="1455489" y="9495533"/>
                  <a:pt x="1455082" y="9495979"/>
                </a:cubicBezTo>
                <a:lnTo>
                  <a:pt x="1454771" y="9495534"/>
                </a:lnTo>
                <a:close/>
                <a:moveTo>
                  <a:pt x="964126" y="9488886"/>
                </a:moveTo>
                <a:cubicBezTo>
                  <a:pt x="966262" y="9515496"/>
                  <a:pt x="966262" y="9515496"/>
                  <a:pt x="966262" y="9515496"/>
                </a:cubicBezTo>
                <a:cubicBezTo>
                  <a:pt x="966262" y="9515496"/>
                  <a:pt x="964747" y="9543020"/>
                  <a:pt x="962612" y="9516412"/>
                </a:cubicBezTo>
                <a:cubicBezTo>
                  <a:pt x="962612" y="9516412"/>
                  <a:pt x="958963" y="9517332"/>
                  <a:pt x="958963" y="9517332"/>
                </a:cubicBezTo>
                <a:cubicBezTo>
                  <a:pt x="957448" y="9544855"/>
                  <a:pt x="950147" y="9546688"/>
                  <a:pt x="946496" y="9547607"/>
                </a:cubicBezTo>
                <a:cubicBezTo>
                  <a:pt x="942847" y="9548523"/>
                  <a:pt x="942847" y="9548523"/>
                  <a:pt x="942847" y="9548523"/>
                </a:cubicBezTo>
                <a:cubicBezTo>
                  <a:pt x="942847" y="9548523"/>
                  <a:pt x="942847" y="9548523"/>
                  <a:pt x="940712" y="9521916"/>
                </a:cubicBezTo>
                <a:lnTo>
                  <a:pt x="944363" y="9521000"/>
                </a:lnTo>
                <a:cubicBezTo>
                  <a:pt x="948013" y="9520080"/>
                  <a:pt x="951662" y="9519164"/>
                  <a:pt x="953177" y="9491638"/>
                </a:cubicBezTo>
                <a:cubicBezTo>
                  <a:pt x="956828" y="9490721"/>
                  <a:pt x="956828" y="9490721"/>
                  <a:pt x="956828" y="9490721"/>
                </a:cubicBezTo>
                <a:cubicBezTo>
                  <a:pt x="956828" y="9490721"/>
                  <a:pt x="960479" y="9489805"/>
                  <a:pt x="964126" y="9488886"/>
                </a:cubicBezTo>
                <a:close/>
                <a:moveTo>
                  <a:pt x="811308" y="9482044"/>
                </a:moveTo>
                <a:cubicBezTo>
                  <a:pt x="811308" y="9482044"/>
                  <a:pt x="811308" y="9482044"/>
                  <a:pt x="812731" y="9499785"/>
                </a:cubicBezTo>
                <a:cubicBezTo>
                  <a:pt x="805335" y="9501644"/>
                  <a:pt x="801636" y="9502569"/>
                  <a:pt x="797938" y="9503503"/>
                </a:cubicBezTo>
                <a:cubicBezTo>
                  <a:pt x="794242" y="9504428"/>
                  <a:pt x="790544" y="9505362"/>
                  <a:pt x="786847" y="9506290"/>
                </a:cubicBezTo>
                <a:cubicBezTo>
                  <a:pt x="786847" y="9506290"/>
                  <a:pt x="786847" y="9506290"/>
                  <a:pt x="783149" y="9507218"/>
                </a:cubicBezTo>
                <a:cubicBezTo>
                  <a:pt x="781724" y="9489479"/>
                  <a:pt x="781724" y="9489479"/>
                  <a:pt x="785424" y="9488549"/>
                </a:cubicBezTo>
                <a:cubicBezTo>
                  <a:pt x="789120" y="9487621"/>
                  <a:pt x="792818" y="9486693"/>
                  <a:pt x="796517" y="9485762"/>
                </a:cubicBezTo>
                <a:cubicBezTo>
                  <a:pt x="800216" y="9484834"/>
                  <a:pt x="803913" y="9483903"/>
                  <a:pt x="811308" y="9482044"/>
                </a:cubicBezTo>
                <a:close/>
                <a:moveTo>
                  <a:pt x="840101" y="9447665"/>
                </a:moveTo>
                <a:cubicBezTo>
                  <a:pt x="843751" y="9446748"/>
                  <a:pt x="847402" y="9445829"/>
                  <a:pt x="851274" y="9447688"/>
                </a:cubicBezTo>
                <a:cubicBezTo>
                  <a:pt x="855148" y="9449538"/>
                  <a:pt x="859241" y="9454169"/>
                  <a:pt x="863780" y="9464338"/>
                </a:cubicBezTo>
                <a:cubicBezTo>
                  <a:pt x="863780" y="9464338"/>
                  <a:pt x="867429" y="9463422"/>
                  <a:pt x="867429" y="9463422"/>
                </a:cubicBezTo>
                <a:cubicBezTo>
                  <a:pt x="867429" y="9463422"/>
                  <a:pt x="867429" y="9463422"/>
                  <a:pt x="869208" y="9485596"/>
                </a:cubicBezTo>
                <a:cubicBezTo>
                  <a:pt x="865559" y="9486512"/>
                  <a:pt x="865559" y="9486512"/>
                  <a:pt x="865559" y="9486512"/>
                </a:cubicBezTo>
                <a:cubicBezTo>
                  <a:pt x="856481" y="9466171"/>
                  <a:pt x="849180" y="9468006"/>
                  <a:pt x="845530" y="9468922"/>
                </a:cubicBezTo>
                <a:cubicBezTo>
                  <a:pt x="841879" y="9469842"/>
                  <a:pt x="841879" y="9469842"/>
                  <a:pt x="841879" y="9469842"/>
                </a:cubicBezTo>
                <a:cubicBezTo>
                  <a:pt x="841879" y="9469842"/>
                  <a:pt x="840101" y="9447665"/>
                  <a:pt x="840101" y="9447665"/>
                </a:cubicBezTo>
                <a:close/>
                <a:moveTo>
                  <a:pt x="1579698" y="9333093"/>
                </a:moveTo>
                <a:cubicBezTo>
                  <a:pt x="1583791" y="9384097"/>
                  <a:pt x="1580063" y="9385034"/>
                  <a:pt x="1582109" y="9410530"/>
                </a:cubicBezTo>
                <a:cubicBezTo>
                  <a:pt x="1585835" y="9409593"/>
                  <a:pt x="1585835" y="9409593"/>
                  <a:pt x="1587882" y="9435092"/>
                </a:cubicBezTo>
                <a:lnTo>
                  <a:pt x="1602791" y="9431346"/>
                </a:lnTo>
                <a:cubicBezTo>
                  <a:pt x="1602791" y="9431346"/>
                  <a:pt x="1602791" y="9431346"/>
                  <a:pt x="1600745" y="9405847"/>
                </a:cubicBezTo>
                <a:cubicBezTo>
                  <a:pt x="1604473" y="9404913"/>
                  <a:pt x="1604473" y="9404913"/>
                  <a:pt x="1604473" y="9404913"/>
                </a:cubicBezTo>
                <a:cubicBezTo>
                  <a:pt x="1606154" y="9378477"/>
                  <a:pt x="1592928" y="9355783"/>
                  <a:pt x="1604111" y="9352973"/>
                </a:cubicBezTo>
                <a:cubicBezTo>
                  <a:pt x="1611563" y="9351099"/>
                  <a:pt x="1609885" y="9377541"/>
                  <a:pt x="1613610" y="9376604"/>
                </a:cubicBezTo>
                <a:cubicBezTo>
                  <a:pt x="1611563" y="9351099"/>
                  <a:pt x="1621065" y="9374731"/>
                  <a:pt x="1622748" y="9348289"/>
                </a:cubicBezTo>
                <a:cubicBezTo>
                  <a:pt x="1624795" y="9373794"/>
                  <a:pt x="1628521" y="9372857"/>
                  <a:pt x="1630567" y="9398357"/>
                </a:cubicBezTo>
                <a:cubicBezTo>
                  <a:pt x="1636339" y="9422916"/>
                  <a:pt x="1640065" y="9421979"/>
                  <a:pt x="1647521" y="9420106"/>
                </a:cubicBezTo>
                <a:cubicBezTo>
                  <a:pt x="1647521" y="9420106"/>
                  <a:pt x="1647521" y="9420106"/>
                  <a:pt x="1651249" y="9419172"/>
                </a:cubicBezTo>
                <a:cubicBezTo>
                  <a:pt x="1645111" y="9342669"/>
                  <a:pt x="1669158" y="9310617"/>
                  <a:pt x="1684432" y="9358811"/>
                </a:cubicBezTo>
                <a:cubicBezTo>
                  <a:pt x="1684432" y="9358811"/>
                  <a:pt x="1688160" y="9357874"/>
                  <a:pt x="1688160" y="9357874"/>
                </a:cubicBezTo>
                <a:cubicBezTo>
                  <a:pt x="1691887" y="9356937"/>
                  <a:pt x="1691887" y="9356937"/>
                  <a:pt x="1693932" y="9382433"/>
                </a:cubicBezTo>
                <a:cubicBezTo>
                  <a:pt x="1697660" y="9381497"/>
                  <a:pt x="1695979" y="9407932"/>
                  <a:pt x="1692249" y="9408869"/>
                </a:cubicBezTo>
                <a:cubicBezTo>
                  <a:pt x="1694659" y="9486303"/>
                  <a:pt x="1697660" y="9381497"/>
                  <a:pt x="1703797" y="9457994"/>
                </a:cubicBezTo>
                <a:cubicBezTo>
                  <a:pt x="1681431" y="9463614"/>
                  <a:pt x="1676021" y="9490986"/>
                  <a:pt x="1649567" y="9445608"/>
                </a:cubicBezTo>
                <a:cubicBezTo>
                  <a:pt x="1645840" y="9446545"/>
                  <a:pt x="1645840" y="9446545"/>
                  <a:pt x="1645840" y="9446545"/>
                </a:cubicBezTo>
                <a:cubicBezTo>
                  <a:pt x="1638384" y="9448418"/>
                  <a:pt x="1634658" y="9449355"/>
                  <a:pt x="1630930" y="9450291"/>
                </a:cubicBezTo>
                <a:cubicBezTo>
                  <a:pt x="1625521" y="9477664"/>
                  <a:pt x="1620110" y="9505033"/>
                  <a:pt x="1614338" y="9480471"/>
                </a:cubicBezTo>
                <a:cubicBezTo>
                  <a:pt x="1610610" y="9481410"/>
                  <a:pt x="1606882" y="9482347"/>
                  <a:pt x="1603155" y="9483281"/>
                </a:cubicBezTo>
                <a:cubicBezTo>
                  <a:pt x="1599428" y="9484217"/>
                  <a:pt x="1595699" y="9485154"/>
                  <a:pt x="1586200" y="9461531"/>
                </a:cubicBezTo>
                <a:cubicBezTo>
                  <a:pt x="1573336" y="9490774"/>
                  <a:pt x="1531971" y="9449139"/>
                  <a:pt x="1523200" y="9529383"/>
                </a:cubicBezTo>
                <a:cubicBezTo>
                  <a:pt x="1520787" y="9451949"/>
                  <a:pt x="1507924" y="9481198"/>
                  <a:pt x="1500469" y="9483071"/>
                </a:cubicBezTo>
                <a:cubicBezTo>
                  <a:pt x="1496743" y="9484008"/>
                  <a:pt x="1496743" y="9484008"/>
                  <a:pt x="1493015" y="9484944"/>
                </a:cubicBezTo>
                <a:cubicBezTo>
                  <a:pt x="1493015" y="9484944"/>
                  <a:pt x="1489289" y="9485878"/>
                  <a:pt x="1489289" y="9485878"/>
                </a:cubicBezTo>
                <a:cubicBezTo>
                  <a:pt x="1489289" y="9485878"/>
                  <a:pt x="1490969" y="9459442"/>
                  <a:pt x="1490969" y="9459442"/>
                </a:cubicBezTo>
                <a:cubicBezTo>
                  <a:pt x="1490969" y="9459442"/>
                  <a:pt x="1494696" y="9458506"/>
                  <a:pt x="1494696" y="9458506"/>
                </a:cubicBezTo>
                <a:cubicBezTo>
                  <a:pt x="1498422" y="9457569"/>
                  <a:pt x="1498422" y="9457569"/>
                  <a:pt x="1498422" y="9457569"/>
                </a:cubicBezTo>
                <a:cubicBezTo>
                  <a:pt x="1492288" y="9381069"/>
                  <a:pt x="1489289" y="9485878"/>
                  <a:pt x="1486877" y="9408447"/>
                </a:cubicBezTo>
                <a:cubicBezTo>
                  <a:pt x="1512605" y="9349950"/>
                  <a:pt x="1529198" y="9319771"/>
                  <a:pt x="1568881" y="9387841"/>
                </a:cubicBezTo>
                <a:cubicBezTo>
                  <a:pt x="1576337" y="9385968"/>
                  <a:pt x="1578019" y="9359529"/>
                  <a:pt x="1579698" y="9333093"/>
                </a:cubicBezTo>
                <a:close/>
                <a:moveTo>
                  <a:pt x="1523999" y="9302978"/>
                </a:moveTo>
                <a:cubicBezTo>
                  <a:pt x="1531530" y="9301087"/>
                  <a:pt x="1544605" y="9320422"/>
                  <a:pt x="1538854" y="9344490"/>
                </a:cubicBezTo>
                <a:cubicBezTo>
                  <a:pt x="1535295" y="9300139"/>
                  <a:pt x="1525779" y="9325152"/>
                  <a:pt x="1523999" y="9302978"/>
                </a:cubicBezTo>
                <a:close/>
                <a:moveTo>
                  <a:pt x="1200669" y="9251136"/>
                </a:moveTo>
                <a:cubicBezTo>
                  <a:pt x="1199471" y="9248801"/>
                  <a:pt x="1200636" y="9248507"/>
                  <a:pt x="1206694" y="9253016"/>
                </a:cubicBezTo>
                <a:cubicBezTo>
                  <a:pt x="1229091" y="9283579"/>
                  <a:pt x="1204257" y="9258150"/>
                  <a:pt x="1200669" y="9251136"/>
                </a:cubicBezTo>
                <a:close/>
                <a:moveTo>
                  <a:pt x="502183" y="9206840"/>
                </a:moveTo>
                <a:cubicBezTo>
                  <a:pt x="502183" y="9206840"/>
                  <a:pt x="507658" y="9228087"/>
                  <a:pt x="511355" y="9227159"/>
                </a:cubicBezTo>
                <a:cubicBezTo>
                  <a:pt x="513137" y="9249333"/>
                  <a:pt x="513137" y="9249333"/>
                  <a:pt x="513137" y="9249333"/>
                </a:cubicBezTo>
                <a:cubicBezTo>
                  <a:pt x="509438" y="9250258"/>
                  <a:pt x="503962" y="9229015"/>
                  <a:pt x="500264" y="9229945"/>
                </a:cubicBezTo>
                <a:cubicBezTo>
                  <a:pt x="496565" y="9230873"/>
                  <a:pt x="492867" y="9231804"/>
                  <a:pt x="489169" y="9232732"/>
                </a:cubicBezTo>
                <a:cubicBezTo>
                  <a:pt x="489169" y="9232732"/>
                  <a:pt x="489169" y="9232732"/>
                  <a:pt x="487391" y="9210558"/>
                </a:cubicBezTo>
                <a:cubicBezTo>
                  <a:pt x="491087" y="9209627"/>
                  <a:pt x="494785" y="9208699"/>
                  <a:pt x="502183" y="9206840"/>
                </a:cubicBezTo>
                <a:close/>
                <a:moveTo>
                  <a:pt x="452094" y="9195112"/>
                </a:moveTo>
                <a:cubicBezTo>
                  <a:pt x="456040" y="9196950"/>
                  <a:pt x="460208" y="9201555"/>
                  <a:pt x="464820" y="9211707"/>
                </a:cubicBezTo>
                <a:cubicBezTo>
                  <a:pt x="464820" y="9211707"/>
                  <a:pt x="468545" y="9210773"/>
                  <a:pt x="468545" y="9210773"/>
                </a:cubicBezTo>
                <a:cubicBezTo>
                  <a:pt x="470323" y="9232947"/>
                  <a:pt x="466599" y="9233884"/>
                  <a:pt x="466599" y="9233884"/>
                </a:cubicBezTo>
                <a:cubicBezTo>
                  <a:pt x="459153" y="9235754"/>
                  <a:pt x="451704" y="9237625"/>
                  <a:pt x="444257" y="9239495"/>
                </a:cubicBezTo>
                <a:cubicBezTo>
                  <a:pt x="436811" y="9241368"/>
                  <a:pt x="429361" y="9243239"/>
                  <a:pt x="425638" y="9244176"/>
                </a:cubicBezTo>
                <a:cubicBezTo>
                  <a:pt x="421915" y="9245109"/>
                  <a:pt x="420135" y="9222935"/>
                  <a:pt x="420135" y="9222935"/>
                </a:cubicBezTo>
                <a:cubicBezTo>
                  <a:pt x="420135" y="9222935"/>
                  <a:pt x="418357" y="9200764"/>
                  <a:pt x="422079" y="9199824"/>
                </a:cubicBezTo>
                <a:cubicBezTo>
                  <a:pt x="431307" y="9220128"/>
                  <a:pt x="433253" y="9197020"/>
                  <a:pt x="440700" y="9195150"/>
                </a:cubicBezTo>
                <a:cubicBezTo>
                  <a:pt x="444425" y="9194210"/>
                  <a:pt x="448149" y="9193276"/>
                  <a:pt x="452094" y="9195112"/>
                </a:cubicBezTo>
                <a:close/>
                <a:moveTo>
                  <a:pt x="2075406" y="9182531"/>
                </a:moveTo>
                <a:cubicBezTo>
                  <a:pt x="2082804" y="9180675"/>
                  <a:pt x="2088635" y="9206355"/>
                  <a:pt x="2092333" y="9205427"/>
                </a:cubicBezTo>
                <a:cubicBezTo>
                  <a:pt x="2092333" y="9205427"/>
                  <a:pt x="2094467" y="9232028"/>
                  <a:pt x="2094467" y="9232028"/>
                </a:cubicBezTo>
                <a:cubicBezTo>
                  <a:pt x="2094467" y="9232028"/>
                  <a:pt x="2094467" y="9232028"/>
                  <a:pt x="2090767" y="9232959"/>
                </a:cubicBezTo>
                <a:cubicBezTo>
                  <a:pt x="2090767" y="9232959"/>
                  <a:pt x="2084935" y="9207285"/>
                  <a:pt x="2077541" y="9209144"/>
                </a:cubicBezTo>
                <a:cubicBezTo>
                  <a:pt x="2077541" y="9209144"/>
                  <a:pt x="2075406" y="9182531"/>
                  <a:pt x="2075406" y="9182531"/>
                </a:cubicBezTo>
                <a:close/>
                <a:moveTo>
                  <a:pt x="1865724" y="9124236"/>
                </a:moveTo>
                <a:cubicBezTo>
                  <a:pt x="1866181" y="9125394"/>
                  <a:pt x="1866686" y="9128661"/>
                  <a:pt x="1867220" y="9135315"/>
                </a:cubicBezTo>
                <a:cubicBezTo>
                  <a:pt x="1863867" y="9190443"/>
                  <a:pt x="1859600" y="9137229"/>
                  <a:pt x="1848169" y="9140100"/>
                </a:cubicBezTo>
                <a:cubicBezTo>
                  <a:pt x="1853655" y="9111575"/>
                  <a:pt x="1855790" y="9138186"/>
                  <a:pt x="1863409" y="9136272"/>
                </a:cubicBezTo>
                <a:cubicBezTo>
                  <a:pt x="1863409" y="9136272"/>
                  <a:pt x="1863829" y="9129378"/>
                  <a:pt x="1864515" y="9125814"/>
                </a:cubicBezTo>
                <a:cubicBezTo>
                  <a:pt x="1864857" y="9124030"/>
                  <a:pt x="1865266" y="9123078"/>
                  <a:pt x="1865724" y="9124236"/>
                </a:cubicBezTo>
                <a:close/>
                <a:moveTo>
                  <a:pt x="306217" y="9075119"/>
                </a:moveTo>
                <a:cubicBezTo>
                  <a:pt x="342740" y="9147378"/>
                  <a:pt x="298685" y="9077009"/>
                  <a:pt x="306217" y="9075119"/>
                </a:cubicBezTo>
                <a:close/>
                <a:moveTo>
                  <a:pt x="1723264" y="8999567"/>
                </a:moveTo>
                <a:cubicBezTo>
                  <a:pt x="1725399" y="9026177"/>
                  <a:pt x="1725399" y="9026177"/>
                  <a:pt x="1725399" y="9026177"/>
                </a:cubicBezTo>
                <a:cubicBezTo>
                  <a:pt x="1718066" y="9028021"/>
                  <a:pt x="1710732" y="9029863"/>
                  <a:pt x="1707063" y="9030788"/>
                </a:cubicBezTo>
                <a:cubicBezTo>
                  <a:pt x="1699728" y="9032629"/>
                  <a:pt x="1696061" y="9033548"/>
                  <a:pt x="1688727" y="9035392"/>
                </a:cubicBezTo>
                <a:cubicBezTo>
                  <a:pt x="1688727" y="9035392"/>
                  <a:pt x="1685058" y="9036315"/>
                  <a:pt x="1682923" y="9009704"/>
                </a:cubicBezTo>
                <a:cubicBezTo>
                  <a:pt x="1682923" y="9009704"/>
                  <a:pt x="1686592" y="9008782"/>
                  <a:pt x="1686592" y="9008782"/>
                </a:cubicBezTo>
                <a:cubicBezTo>
                  <a:pt x="1697593" y="9006019"/>
                  <a:pt x="1708597" y="9003252"/>
                  <a:pt x="1719599" y="9000489"/>
                </a:cubicBezTo>
                <a:cubicBezTo>
                  <a:pt x="1723264" y="8999567"/>
                  <a:pt x="1723264" y="8999567"/>
                  <a:pt x="1723264" y="8999567"/>
                </a:cubicBezTo>
                <a:close/>
                <a:moveTo>
                  <a:pt x="1915545" y="8896972"/>
                </a:moveTo>
                <a:cubicBezTo>
                  <a:pt x="1919356" y="8896015"/>
                  <a:pt x="1921491" y="8922622"/>
                  <a:pt x="1921491" y="8922622"/>
                </a:cubicBezTo>
                <a:cubicBezTo>
                  <a:pt x="1921491" y="8922622"/>
                  <a:pt x="1919816" y="8950183"/>
                  <a:pt x="1919816" y="8950183"/>
                </a:cubicBezTo>
                <a:cubicBezTo>
                  <a:pt x="1913870" y="8924539"/>
                  <a:pt x="1916006" y="8951140"/>
                  <a:pt x="1912197" y="8952097"/>
                </a:cubicBezTo>
                <a:cubicBezTo>
                  <a:pt x="1908385" y="8953057"/>
                  <a:pt x="1908385" y="8953057"/>
                  <a:pt x="1904577" y="8954014"/>
                </a:cubicBezTo>
                <a:cubicBezTo>
                  <a:pt x="1904577" y="8954014"/>
                  <a:pt x="1900767" y="8954971"/>
                  <a:pt x="1900767" y="8954971"/>
                </a:cubicBezTo>
                <a:cubicBezTo>
                  <a:pt x="1898630" y="8928367"/>
                  <a:pt x="1898630" y="8928367"/>
                  <a:pt x="1902441" y="8927410"/>
                </a:cubicBezTo>
                <a:cubicBezTo>
                  <a:pt x="1902441" y="8927410"/>
                  <a:pt x="1906251" y="8926450"/>
                  <a:pt x="1904116" y="8899843"/>
                </a:cubicBezTo>
                <a:cubicBezTo>
                  <a:pt x="1907926" y="8898883"/>
                  <a:pt x="1911738" y="8897923"/>
                  <a:pt x="1915545" y="8896972"/>
                </a:cubicBezTo>
                <a:close/>
                <a:moveTo>
                  <a:pt x="1842089" y="8834850"/>
                </a:moveTo>
                <a:lnTo>
                  <a:pt x="1845743" y="8845136"/>
                </a:lnTo>
                <a:cubicBezTo>
                  <a:pt x="1850389" y="8856032"/>
                  <a:pt x="1853637" y="8861251"/>
                  <a:pt x="1842495" y="8839926"/>
                </a:cubicBezTo>
                <a:close/>
                <a:moveTo>
                  <a:pt x="2142147" y="8826458"/>
                </a:moveTo>
                <a:cubicBezTo>
                  <a:pt x="2142854" y="8826281"/>
                  <a:pt x="2145094" y="8830245"/>
                  <a:pt x="2149808" y="8841125"/>
                </a:cubicBezTo>
                <a:cubicBezTo>
                  <a:pt x="2153570" y="8840179"/>
                  <a:pt x="2153570" y="8840179"/>
                  <a:pt x="2151703" y="8864774"/>
                </a:cubicBezTo>
                <a:cubicBezTo>
                  <a:pt x="2151703" y="8864774"/>
                  <a:pt x="2140031" y="8826996"/>
                  <a:pt x="2142147" y="8826458"/>
                </a:cubicBezTo>
                <a:close/>
                <a:moveTo>
                  <a:pt x="1840598" y="8816268"/>
                </a:moveTo>
                <a:cubicBezTo>
                  <a:pt x="1840598" y="8816268"/>
                  <a:pt x="1841073" y="8822182"/>
                  <a:pt x="1841547" y="8828096"/>
                </a:cubicBezTo>
                <a:lnTo>
                  <a:pt x="1842089" y="8834850"/>
                </a:lnTo>
                <a:lnTo>
                  <a:pt x="1839347" y="8827139"/>
                </a:lnTo>
                <a:cubicBezTo>
                  <a:pt x="1837949" y="8821458"/>
                  <a:pt x="1837825" y="8816964"/>
                  <a:pt x="1840598" y="8816268"/>
                </a:cubicBezTo>
                <a:close/>
                <a:moveTo>
                  <a:pt x="1669727" y="8759677"/>
                </a:moveTo>
                <a:cubicBezTo>
                  <a:pt x="1669727" y="8759677"/>
                  <a:pt x="1671682" y="8784070"/>
                  <a:pt x="1673640" y="8808461"/>
                </a:cubicBezTo>
                <a:cubicBezTo>
                  <a:pt x="1658967" y="8762379"/>
                  <a:pt x="1663208" y="8860844"/>
                  <a:pt x="1652125" y="8813869"/>
                </a:cubicBezTo>
                <a:cubicBezTo>
                  <a:pt x="1660925" y="8786773"/>
                  <a:pt x="1658967" y="8762379"/>
                  <a:pt x="1669727" y="8759677"/>
                </a:cubicBezTo>
                <a:close/>
                <a:moveTo>
                  <a:pt x="902079" y="8527294"/>
                </a:moveTo>
                <a:cubicBezTo>
                  <a:pt x="904035" y="8551685"/>
                  <a:pt x="900333" y="8552615"/>
                  <a:pt x="900333" y="8552615"/>
                </a:cubicBezTo>
                <a:cubicBezTo>
                  <a:pt x="857847" y="8588168"/>
                  <a:pt x="811659" y="8624659"/>
                  <a:pt x="767219" y="8635823"/>
                </a:cubicBezTo>
                <a:cubicBezTo>
                  <a:pt x="741292" y="8642339"/>
                  <a:pt x="713623" y="8674174"/>
                  <a:pt x="687698" y="8680687"/>
                </a:cubicBezTo>
                <a:cubicBezTo>
                  <a:pt x="683994" y="8681617"/>
                  <a:pt x="683994" y="8681617"/>
                  <a:pt x="682039" y="8657227"/>
                </a:cubicBezTo>
                <a:cubicBezTo>
                  <a:pt x="682039" y="8657227"/>
                  <a:pt x="680082" y="8632833"/>
                  <a:pt x="683785" y="8631902"/>
                </a:cubicBezTo>
                <a:cubicBezTo>
                  <a:pt x="709710" y="8625389"/>
                  <a:pt x="735635" y="8618876"/>
                  <a:pt x="765260" y="8611433"/>
                </a:cubicBezTo>
                <a:cubicBezTo>
                  <a:pt x="807746" y="8575878"/>
                  <a:pt x="855891" y="8563783"/>
                  <a:pt x="894673" y="8529150"/>
                </a:cubicBezTo>
                <a:cubicBezTo>
                  <a:pt x="898376" y="8528225"/>
                  <a:pt x="898376" y="8528225"/>
                  <a:pt x="902079" y="8527294"/>
                </a:cubicBezTo>
                <a:close/>
                <a:moveTo>
                  <a:pt x="498419" y="8502042"/>
                </a:moveTo>
                <a:cubicBezTo>
                  <a:pt x="498419" y="8502042"/>
                  <a:pt x="502155" y="8501103"/>
                  <a:pt x="500555" y="8528652"/>
                </a:cubicBezTo>
                <a:cubicBezTo>
                  <a:pt x="496819" y="8529589"/>
                  <a:pt x="489348" y="8531468"/>
                  <a:pt x="485614" y="8532405"/>
                </a:cubicBezTo>
                <a:cubicBezTo>
                  <a:pt x="481878" y="8533344"/>
                  <a:pt x="481878" y="8533344"/>
                  <a:pt x="478140" y="8534284"/>
                </a:cubicBezTo>
                <a:cubicBezTo>
                  <a:pt x="474408" y="8535221"/>
                  <a:pt x="474408" y="8535221"/>
                  <a:pt x="474408" y="8535221"/>
                </a:cubicBezTo>
                <a:cubicBezTo>
                  <a:pt x="470672" y="8536160"/>
                  <a:pt x="470672" y="8536160"/>
                  <a:pt x="470672" y="8536160"/>
                </a:cubicBezTo>
                <a:cubicBezTo>
                  <a:pt x="468537" y="8509550"/>
                  <a:pt x="468537" y="8509550"/>
                  <a:pt x="472273" y="8508610"/>
                </a:cubicBezTo>
                <a:cubicBezTo>
                  <a:pt x="476007" y="8507674"/>
                  <a:pt x="479741" y="8506734"/>
                  <a:pt x="483479" y="8505795"/>
                </a:cubicBezTo>
                <a:cubicBezTo>
                  <a:pt x="487213" y="8504858"/>
                  <a:pt x="494683" y="8502979"/>
                  <a:pt x="498419" y="8502042"/>
                </a:cubicBezTo>
                <a:close/>
                <a:moveTo>
                  <a:pt x="1154183" y="8450760"/>
                </a:moveTo>
                <a:cubicBezTo>
                  <a:pt x="1155184" y="8451638"/>
                  <a:pt x="1156334" y="8454365"/>
                  <a:pt x="1157721" y="8460047"/>
                </a:cubicBezTo>
                <a:cubicBezTo>
                  <a:pt x="1161370" y="8459128"/>
                  <a:pt x="1161370" y="8459128"/>
                  <a:pt x="1163268" y="8482780"/>
                </a:cubicBezTo>
                <a:cubicBezTo>
                  <a:pt x="1163268" y="8482780"/>
                  <a:pt x="1159617" y="8483696"/>
                  <a:pt x="1159617" y="8483696"/>
                </a:cubicBezTo>
                <a:cubicBezTo>
                  <a:pt x="1155967" y="8484612"/>
                  <a:pt x="1155967" y="8484612"/>
                  <a:pt x="1152317" y="8485531"/>
                </a:cubicBezTo>
                <a:cubicBezTo>
                  <a:pt x="1154213" y="8509183"/>
                  <a:pt x="1150566" y="8510100"/>
                  <a:pt x="1146915" y="8511019"/>
                </a:cubicBezTo>
                <a:cubicBezTo>
                  <a:pt x="1146915" y="8511019"/>
                  <a:pt x="1143263" y="8511935"/>
                  <a:pt x="1141368" y="8488277"/>
                </a:cubicBezTo>
                <a:cubicBezTo>
                  <a:pt x="1137718" y="8489194"/>
                  <a:pt x="1137718" y="8489194"/>
                  <a:pt x="1139468" y="8464631"/>
                </a:cubicBezTo>
                <a:cubicBezTo>
                  <a:pt x="1139468" y="8464631"/>
                  <a:pt x="1143119" y="8463715"/>
                  <a:pt x="1143119" y="8463715"/>
                </a:cubicBezTo>
                <a:cubicBezTo>
                  <a:pt x="1143119" y="8463715"/>
                  <a:pt x="1146769" y="8462799"/>
                  <a:pt x="1146769" y="8462799"/>
                </a:cubicBezTo>
                <a:cubicBezTo>
                  <a:pt x="1148597" y="8462339"/>
                  <a:pt x="1149948" y="8455969"/>
                  <a:pt x="1151536" y="8452557"/>
                </a:cubicBezTo>
                <a:cubicBezTo>
                  <a:pt x="1152329" y="8450849"/>
                  <a:pt x="1153182" y="8449881"/>
                  <a:pt x="1154183" y="8450760"/>
                </a:cubicBezTo>
                <a:close/>
                <a:moveTo>
                  <a:pt x="1107365" y="8448572"/>
                </a:moveTo>
                <a:cubicBezTo>
                  <a:pt x="1109498" y="8475179"/>
                  <a:pt x="1113197" y="8474245"/>
                  <a:pt x="1113197" y="8474245"/>
                </a:cubicBezTo>
                <a:cubicBezTo>
                  <a:pt x="1115331" y="8500858"/>
                  <a:pt x="1111633" y="8501786"/>
                  <a:pt x="1111633" y="8501786"/>
                </a:cubicBezTo>
                <a:cubicBezTo>
                  <a:pt x="1107935" y="8502717"/>
                  <a:pt x="1104237" y="8503642"/>
                  <a:pt x="1104237" y="8503642"/>
                </a:cubicBezTo>
                <a:cubicBezTo>
                  <a:pt x="1100539" y="8504576"/>
                  <a:pt x="1098405" y="8477963"/>
                  <a:pt x="1098405" y="8477963"/>
                </a:cubicBezTo>
                <a:cubicBezTo>
                  <a:pt x="1096270" y="8451358"/>
                  <a:pt x="1099970" y="8450430"/>
                  <a:pt x="1099970" y="8450430"/>
                </a:cubicBezTo>
                <a:cubicBezTo>
                  <a:pt x="1103667" y="8449499"/>
                  <a:pt x="1103667" y="8449499"/>
                  <a:pt x="1107365" y="8448572"/>
                </a:cubicBezTo>
                <a:close/>
                <a:moveTo>
                  <a:pt x="319966" y="8447353"/>
                </a:moveTo>
                <a:cubicBezTo>
                  <a:pt x="325687" y="8473064"/>
                  <a:pt x="322101" y="8473966"/>
                  <a:pt x="322101" y="8473966"/>
                </a:cubicBezTo>
                <a:cubicBezTo>
                  <a:pt x="318514" y="8474865"/>
                  <a:pt x="318514" y="8474865"/>
                  <a:pt x="314931" y="8475766"/>
                </a:cubicBezTo>
                <a:cubicBezTo>
                  <a:pt x="314931" y="8475766"/>
                  <a:pt x="311343" y="8476662"/>
                  <a:pt x="311343" y="8476662"/>
                </a:cubicBezTo>
                <a:cubicBezTo>
                  <a:pt x="307757" y="8477567"/>
                  <a:pt x="307757" y="8477567"/>
                  <a:pt x="304172" y="8478469"/>
                </a:cubicBezTo>
                <a:cubicBezTo>
                  <a:pt x="302035" y="8451856"/>
                  <a:pt x="302035" y="8451856"/>
                  <a:pt x="302035" y="8451856"/>
                </a:cubicBezTo>
                <a:cubicBezTo>
                  <a:pt x="305623" y="8450960"/>
                  <a:pt x="309208" y="8450058"/>
                  <a:pt x="309208" y="8450058"/>
                </a:cubicBezTo>
                <a:cubicBezTo>
                  <a:pt x="312796" y="8449153"/>
                  <a:pt x="316379" y="8448252"/>
                  <a:pt x="316379" y="8448252"/>
                </a:cubicBezTo>
                <a:cubicBezTo>
                  <a:pt x="319966" y="8447353"/>
                  <a:pt x="319966" y="8447353"/>
                  <a:pt x="319966" y="8447353"/>
                </a:cubicBezTo>
                <a:close/>
                <a:moveTo>
                  <a:pt x="1183208" y="8445207"/>
                </a:moveTo>
                <a:cubicBezTo>
                  <a:pt x="1183366" y="8446440"/>
                  <a:pt x="1183632" y="8449764"/>
                  <a:pt x="1184165" y="8456414"/>
                </a:cubicBezTo>
                <a:cubicBezTo>
                  <a:pt x="1191637" y="8454541"/>
                  <a:pt x="1202843" y="8451722"/>
                  <a:pt x="1210312" y="8449849"/>
                </a:cubicBezTo>
                <a:cubicBezTo>
                  <a:pt x="1210312" y="8449849"/>
                  <a:pt x="1214051" y="8448909"/>
                  <a:pt x="1216185" y="8475519"/>
                </a:cubicBezTo>
                <a:cubicBezTo>
                  <a:pt x="1216185" y="8475519"/>
                  <a:pt x="1212449" y="8476456"/>
                  <a:pt x="1212449" y="8476456"/>
                </a:cubicBezTo>
                <a:cubicBezTo>
                  <a:pt x="1212449" y="8476456"/>
                  <a:pt x="1208713" y="8477395"/>
                  <a:pt x="1208713" y="8477395"/>
                </a:cubicBezTo>
                <a:cubicBezTo>
                  <a:pt x="1201243" y="8479272"/>
                  <a:pt x="1193771" y="8481151"/>
                  <a:pt x="1186302" y="8483027"/>
                </a:cubicBezTo>
                <a:cubicBezTo>
                  <a:pt x="1180432" y="8457356"/>
                  <a:pt x="1180432" y="8457356"/>
                  <a:pt x="1180432" y="8457356"/>
                </a:cubicBezTo>
                <a:cubicBezTo>
                  <a:pt x="1182298" y="8456882"/>
                  <a:pt x="1182701" y="8450000"/>
                  <a:pt x="1182901" y="8446553"/>
                </a:cubicBezTo>
                <a:cubicBezTo>
                  <a:pt x="1183000" y="8444834"/>
                  <a:pt x="1183050" y="8443975"/>
                  <a:pt x="1183208" y="8445207"/>
                </a:cubicBezTo>
                <a:close/>
                <a:moveTo>
                  <a:pt x="1328308" y="8434150"/>
                </a:moveTo>
                <a:cubicBezTo>
                  <a:pt x="1331142" y="8434568"/>
                  <a:pt x="1334124" y="8436834"/>
                  <a:pt x="1337343" y="8442056"/>
                </a:cubicBezTo>
                <a:cubicBezTo>
                  <a:pt x="1337343" y="8442056"/>
                  <a:pt x="1341004" y="8441134"/>
                  <a:pt x="1342904" y="8464785"/>
                </a:cubicBezTo>
                <a:cubicBezTo>
                  <a:pt x="1342904" y="8464785"/>
                  <a:pt x="1339242" y="8465705"/>
                  <a:pt x="1339242" y="8465705"/>
                </a:cubicBezTo>
                <a:cubicBezTo>
                  <a:pt x="1328257" y="8468465"/>
                  <a:pt x="1317278" y="8471223"/>
                  <a:pt x="1306295" y="8473983"/>
                </a:cubicBezTo>
                <a:cubicBezTo>
                  <a:pt x="1298974" y="8475822"/>
                  <a:pt x="1297211" y="8500396"/>
                  <a:pt x="1289892" y="8502237"/>
                </a:cubicBezTo>
                <a:cubicBezTo>
                  <a:pt x="1286231" y="8503156"/>
                  <a:pt x="1286231" y="8503156"/>
                  <a:pt x="1282569" y="8504075"/>
                </a:cubicBezTo>
                <a:cubicBezTo>
                  <a:pt x="1282569" y="8504075"/>
                  <a:pt x="1277011" y="8481340"/>
                  <a:pt x="1277011" y="8481340"/>
                </a:cubicBezTo>
                <a:cubicBezTo>
                  <a:pt x="1275114" y="8457691"/>
                  <a:pt x="1278774" y="8456769"/>
                  <a:pt x="1278774" y="8456769"/>
                </a:cubicBezTo>
                <a:cubicBezTo>
                  <a:pt x="1289755" y="8454011"/>
                  <a:pt x="1297078" y="8452176"/>
                  <a:pt x="1304397" y="8450331"/>
                </a:cubicBezTo>
                <a:cubicBezTo>
                  <a:pt x="1309890" y="8448953"/>
                  <a:pt x="1314906" y="8441663"/>
                  <a:pt x="1320159" y="8437329"/>
                </a:cubicBezTo>
                <a:cubicBezTo>
                  <a:pt x="1322787" y="8435160"/>
                  <a:pt x="1325474" y="8433731"/>
                  <a:pt x="1328308" y="8434150"/>
                </a:cubicBezTo>
                <a:close/>
                <a:moveTo>
                  <a:pt x="1395053" y="8416505"/>
                </a:moveTo>
                <a:cubicBezTo>
                  <a:pt x="1395490" y="8415335"/>
                  <a:pt x="1395892" y="8415940"/>
                  <a:pt x="1396233" y="8417266"/>
                </a:cubicBezTo>
                <a:cubicBezTo>
                  <a:pt x="1396918" y="8419931"/>
                  <a:pt x="1397364" y="8425469"/>
                  <a:pt x="1397364" y="8425469"/>
                </a:cubicBezTo>
                <a:cubicBezTo>
                  <a:pt x="1397364" y="8425469"/>
                  <a:pt x="1397364" y="8425469"/>
                  <a:pt x="1399142" y="8447644"/>
                </a:cubicBezTo>
                <a:cubicBezTo>
                  <a:pt x="1395444" y="8448574"/>
                  <a:pt x="1391747" y="8449502"/>
                  <a:pt x="1388049" y="8450433"/>
                </a:cubicBezTo>
                <a:cubicBezTo>
                  <a:pt x="1388049" y="8450433"/>
                  <a:pt x="1384351" y="8451361"/>
                  <a:pt x="1382573" y="8429187"/>
                </a:cubicBezTo>
                <a:cubicBezTo>
                  <a:pt x="1382573" y="8429187"/>
                  <a:pt x="1386269" y="8428256"/>
                  <a:pt x="1386269" y="8428256"/>
                </a:cubicBezTo>
                <a:cubicBezTo>
                  <a:pt x="1389967" y="8427328"/>
                  <a:pt x="1393665" y="8426397"/>
                  <a:pt x="1393665" y="8426397"/>
                </a:cubicBezTo>
                <a:cubicBezTo>
                  <a:pt x="1394144" y="8420622"/>
                  <a:pt x="1394616" y="8417676"/>
                  <a:pt x="1395053" y="8416505"/>
                </a:cubicBezTo>
                <a:close/>
                <a:moveTo>
                  <a:pt x="1446680" y="8404408"/>
                </a:moveTo>
                <a:cubicBezTo>
                  <a:pt x="1447161" y="8403156"/>
                  <a:pt x="1447677" y="8403781"/>
                  <a:pt x="1448252" y="8405145"/>
                </a:cubicBezTo>
                <a:cubicBezTo>
                  <a:pt x="1449401" y="8407871"/>
                  <a:pt x="1450790" y="8413549"/>
                  <a:pt x="1452613" y="8413092"/>
                </a:cubicBezTo>
                <a:cubicBezTo>
                  <a:pt x="1452613" y="8413092"/>
                  <a:pt x="1454513" y="8436741"/>
                  <a:pt x="1450862" y="8437660"/>
                </a:cubicBezTo>
                <a:cubicBezTo>
                  <a:pt x="1449110" y="8462234"/>
                  <a:pt x="1445458" y="8463151"/>
                  <a:pt x="1441809" y="8464067"/>
                </a:cubicBezTo>
                <a:cubicBezTo>
                  <a:pt x="1436262" y="8441328"/>
                  <a:pt x="1436262" y="8441328"/>
                  <a:pt x="1434510" y="8465900"/>
                </a:cubicBezTo>
                <a:cubicBezTo>
                  <a:pt x="1434510" y="8465900"/>
                  <a:pt x="1430859" y="8466816"/>
                  <a:pt x="1428963" y="8443161"/>
                </a:cubicBezTo>
                <a:cubicBezTo>
                  <a:pt x="1428963" y="8443161"/>
                  <a:pt x="1427064" y="8419512"/>
                  <a:pt x="1427064" y="8419512"/>
                </a:cubicBezTo>
                <a:cubicBezTo>
                  <a:pt x="1427942" y="8407231"/>
                  <a:pt x="1430679" y="8406544"/>
                  <a:pt x="1433653" y="8408810"/>
                </a:cubicBezTo>
                <a:cubicBezTo>
                  <a:pt x="1436628" y="8411079"/>
                  <a:pt x="1439840" y="8416301"/>
                  <a:pt x="1441665" y="8415844"/>
                </a:cubicBezTo>
                <a:cubicBezTo>
                  <a:pt x="1441665" y="8415844"/>
                  <a:pt x="1445313" y="8414925"/>
                  <a:pt x="1445313" y="8414925"/>
                </a:cubicBezTo>
                <a:cubicBezTo>
                  <a:pt x="1445751" y="8408786"/>
                  <a:pt x="1446198" y="8405659"/>
                  <a:pt x="1446680" y="8404408"/>
                </a:cubicBezTo>
                <a:close/>
                <a:moveTo>
                  <a:pt x="1618329" y="8392573"/>
                </a:moveTo>
                <a:cubicBezTo>
                  <a:pt x="1618329" y="8392573"/>
                  <a:pt x="1620463" y="8419183"/>
                  <a:pt x="1620463" y="8419183"/>
                </a:cubicBezTo>
                <a:cubicBezTo>
                  <a:pt x="1605671" y="8422901"/>
                  <a:pt x="1605671" y="8422901"/>
                  <a:pt x="1605671" y="8422901"/>
                </a:cubicBezTo>
                <a:cubicBezTo>
                  <a:pt x="1605671" y="8422901"/>
                  <a:pt x="1603537" y="8396291"/>
                  <a:pt x="1603537" y="8396291"/>
                </a:cubicBezTo>
                <a:cubicBezTo>
                  <a:pt x="1618329" y="8392573"/>
                  <a:pt x="1618329" y="8392573"/>
                  <a:pt x="1618329" y="8392573"/>
                </a:cubicBezTo>
                <a:close/>
                <a:moveTo>
                  <a:pt x="1526997" y="8385359"/>
                </a:moveTo>
                <a:cubicBezTo>
                  <a:pt x="1534166" y="8386572"/>
                  <a:pt x="1542036" y="8390624"/>
                  <a:pt x="1549434" y="8388768"/>
                </a:cubicBezTo>
                <a:cubicBezTo>
                  <a:pt x="1551329" y="8412417"/>
                  <a:pt x="1551329" y="8412417"/>
                  <a:pt x="1551329" y="8412417"/>
                </a:cubicBezTo>
                <a:cubicBezTo>
                  <a:pt x="1553227" y="8436072"/>
                  <a:pt x="1553227" y="8436072"/>
                  <a:pt x="1549529" y="8437000"/>
                </a:cubicBezTo>
                <a:cubicBezTo>
                  <a:pt x="1536538" y="8416132"/>
                  <a:pt x="1521747" y="8419849"/>
                  <a:pt x="1510653" y="8422636"/>
                </a:cubicBezTo>
                <a:cubicBezTo>
                  <a:pt x="1506954" y="8423567"/>
                  <a:pt x="1506954" y="8423567"/>
                  <a:pt x="1506954" y="8423567"/>
                </a:cubicBezTo>
                <a:cubicBezTo>
                  <a:pt x="1505056" y="8399915"/>
                  <a:pt x="1505056" y="8399915"/>
                  <a:pt x="1508756" y="8398987"/>
                </a:cubicBezTo>
                <a:cubicBezTo>
                  <a:pt x="1513355" y="8385769"/>
                  <a:pt x="1519824" y="8384146"/>
                  <a:pt x="1526997" y="8385359"/>
                </a:cubicBezTo>
                <a:close/>
                <a:moveTo>
                  <a:pt x="1665843" y="8380635"/>
                </a:moveTo>
                <a:cubicBezTo>
                  <a:pt x="1665843" y="8380635"/>
                  <a:pt x="1669427" y="8379733"/>
                  <a:pt x="1671562" y="8406344"/>
                </a:cubicBezTo>
                <a:cubicBezTo>
                  <a:pt x="1671562" y="8406344"/>
                  <a:pt x="1667976" y="8407245"/>
                  <a:pt x="1667976" y="8407245"/>
                </a:cubicBezTo>
                <a:cubicBezTo>
                  <a:pt x="1653630" y="8410849"/>
                  <a:pt x="1653630" y="8410849"/>
                  <a:pt x="1653630" y="8410849"/>
                </a:cubicBezTo>
                <a:cubicBezTo>
                  <a:pt x="1653630" y="8410849"/>
                  <a:pt x="1650047" y="8411751"/>
                  <a:pt x="1650047" y="8411751"/>
                </a:cubicBezTo>
                <a:cubicBezTo>
                  <a:pt x="1647912" y="8385141"/>
                  <a:pt x="1651499" y="8384239"/>
                  <a:pt x="1651499" y="8384239"/>
                </a:cubicBezTo>
                <a:cubicBezTo>
                  <a:pt x="1665843" y="8380635"/>
                  <a:pt x="1665843" y="8380635"/>
                  <a:pt x="1665843" y="8380635"/>
                </a:cubicBezTo>
                <a:close/>
                <a:moveTo>
                  <a:pt x="1741962" y="8343413"/>
                </a:moveTo>
                <a:cubicBezTo>
                  <a:pt x="1743386" y="8361152"/>
                  <a:pt x="1743386" y="8361152"/>
                  <a:pt x="1743386" y="8361152"/>
                </a:cubicBezTo>
                <a:cubicBezTo>
                  <a:pt x="1721871" y="8366556"/>
                  <a:pt x="1721871" y="8366556"/>
                  <a:pt x="1721871" y="8366556"/>
                </a:cubicBezTo>
                <a:cubicBezTo>
                  <a:pt x="1721871" y="8366556"/>
                  <a:pt x="1721871" y="8366556"/>
                  <a:pt x="1720449" y="8348818"/>
                </a:cubicBezTo>
                <a:cubicBezTo>
                  <a:pt x="1741962" y="8343413"/>
                  <a:pt x="1741962" y="8343413"/>
                  <a:pt x="1741962" y="8343413"/>
                </a:cubicBezTo>
                <a:close/>
                <a:moveTo>
                  <a:pt x="1816240" y="8324753"/>
                </a:moveTo>
                <a:cubicBezTo>
                  <a:pt x="1819956" y="8323817"/>
                  <a:pt x="1819956" y="8323817"/>
                  <a:pt x="1821378" y="8341555"/>
                </a:cubicBezTo>
                <a:cubicBezTo>
                  <a:pt x="1821378" y="8341555"/>
                  <a:pt x="1821378" y="8341555"/>
                  <a:pt x="1817661" y="8342488"/>
                </a:cubicBezTo>
                <a:cubicBezTo>
                  <a:pt x="1810226" y="8344359"/>
                  <a:pt x="1802790" y="8346226"/>
                  <a:pt x="1795354" y="8348094"/>
                </a:cubicBezTo>
                <a:cubicBezTo>
                  <a:pt x="1784202" y="8350898"/>
                  <a:pt x="1773048" y="8353699"/>
                  <a:pt x="1761895" y="8356500"/>
                </a:cubicBezTo>
                <a:cubicBezTo>
                  <a:pt x="1758177" y="8357434"/>
                  <a:pt x="1758177" y="8357434"/>
                  <a:pt x="1756753" y="8339699"/>
                </a:cubicBezTo>
                <a:cubicBezTo>
                  <a:pt x="1756753" y="8339699"/>
                  <a:pt x="1756753" y="8339699"/>
                  <a:pt x="1760473" y="8338762"/>
                </a:cubicBezTo>
                <a:cubicBezTo>
                  <a:pt x="1771625" y="8335961"/>
                  <a:pt x="1782779" y="8333160"/>
                  <a:pt x="1793931" y="8330356"/>
                </a:cubicBezTo>
                <a:cubicBezTo>
                  <a:pt x="1801368" y="8328488"/>
                  <a:pt x="1808802" y="8326621"/>
                  <a:pt x="1816240" y="8324753"/>
                </a:cubicBezTo>
                <a:close/>
                <a:moveTo>
                  <a:pt x="4397927" y="8324366"/>
                </a:moveTo>
                <a:cubicBezTo>
                  <a:pt x="4399782" y="8323901"/>
                  <a:pt x="4400709" y="8323668"/>
                  <a:pt x="4401419" y="8326630"/>
                </a:cubicBezTo>
                <a:lnTo>
                  <a:pt x="4401546" y="8327547"/>
                </a:lnTo>
                <a:close/>
                <a:moveTo>
                  <a:pt x="513810" y="8317211"/>
                </a:moveTo>
                <a:cubicBezTo>
                  <a:pt x="513810" y="8317211"/>
                  <a:pt x="519644" y="8342890"/>
                  <a:pt x="519644" y="8342890"/>
                </a:cubicBezTo>
                <a:cubicBezTo>
                  <a:pt x="521777" y="8369500"/>
                  <a:pt x="518081" y="8370428"/>
                  <a:pt x="518081" y="8370428"/>
                </a:cubicBezTo>
                <a:cubicBezTo>
                  <a:pt x="514381" y="8371359"/>
                  <a:pt x="510683" y="8372290"/>
                  <a:pt x="506984" y="8373215"/>
                </a:cubicBezTo>
                <a:cubicBezTo>
                  <a:pt x="506984" y="8373215"/>
                  <a:pt x="503288" y="8374148"/>
                  <a:pt x="499588" y="8375073"/>
                </a:cubicBezTo>
                <a:cubicBezTo>
                  <a:pt x="499588" y="8375073"/>
                  <a:pt x="495892" y="8376004"/>
                  <a:pt x="492192" y="8376932"/>
                </a:cubicBezTo>
                <a:cubicBezTo>
                  <a:pt x="492192" y="8376932"/>
                  <a:pt x="490060" y="8350322"/>
                  <a:pt x="490060" y="8350322"/>
                </a:cubicBezTo>
                <a:cubicBezTo>
                  <a:pt x="490060" y="8350322"/>
                  <a:pt x="487923" y="8323721"/>
                  <a:pt x="491623" y="8322790"/>
                </a:cubicBezTo>
                <a:cubicBezTo>
                  <a:pt x="495320" y="8321862"/>
                  <a:pt x="499018" y="8320928"/>
                  <a:pt x="502719" y="8320003"/>
                </a:cubicBezTo>
                <a:cubicBezTo>
                  <a:pt x="506416" y="8319072"/>
                  <a:pt x="510114" y="8318144"/>
                  <a:pt x="513810" y="8317211"/>
                </a:cubicBezTo>
                <a:close/>
                <a:moveTo>
                  <a:pt x="1853843" y="8315305"/>
                </a:moveTo>
                <a:cubicBezTo>
                  <a:pt x="1857608" y="8314357"/>
                  <a:pt x="1857608" y="8314357"/>
                  <a:pt x="1859387" y="8336531"/>
                </a:cubicBezTo>
                <a:cubicBezTo>
                  <a:pt x="1859387" y="8336531"/>
                  <a:pt x="1861165" y="8358705"/>
                  <a:pt x="1857399" y="8359651"/>
                </a:cubicBezTo>
                <a:cubicBezTo>
                  <a:pt x="1846105" y="8362490"/>
                  <a:pt x="1846105" y="8362490"/>
                  <a:pt x="1846105" y="8362490"/>
                </a:cubicBezTo>
                <a:cubicBezTo>
                  <a:pt x="1842339" y="8363435"/>
                  <a:pt x="1840561" y="8341261"/>
                  <a:pt x="1840561" y="8341261"/>
                </a:cubicBezTo>
                <a:cubicBezTo>
                  <a:pt x="1838782" y="8319087"/>
                  <a:pt x="1838782" y="8319087"/>
                  <a:pt x="1842546" y="8318141"/>
                </a:cubicBezTo>
                <a:cubicBezTo>
                  <a:pt x="1853843" y="8315305"/>
                  <a:pt x="1853843" y="8315305"/>
                  <a:pt x="1853843" y="8315305"/>
                </a:cubicBezTo>
                <a:close/>
                <a:moveTo>
                  <a:pt x="954663" y="8287883"/>
                </a:moveTo>
                <a:cubicBezTo>
                  <a:pt x="958251" y="8286979"/>
                  <a:pt x="958251" y="8286979"/>
                  <a:pt x="960031" y="8309153"/>
                </a:cubicBezTo>
                <a:cubicBezTo>
                  <a:pt x="960031" y="8309153"/>
                  <a:pt x="961810" y="8331330"/>
                  <a:pt x="958222" y="8332232"/>
                </a:cubicBezTo>
                <a:cubicBezTo>
                  <a:pt x="954637" y="8333131"/>
                  <a:pt x="952859" y="8310956"/>
                  <a:pt x="949272" y="8311858"/>
                </a:cubicBezTo>
                <a:cubicBezTo>
                  <a:pt x="952859" y="8310956"/>
                  <a:pt x="952859" y="8310956"/>
                  <a:pt x="952859" y="8310956"/>
                </a:cubicBezTo>
                <a:cubicBezTo>
                  <a:pt x="951080" y="8288785"/>
                  <a:pt x="951080" y="8288785"/>
                  <a:pt x="951080" y="8288785"/>
                </a:cubicBezTo>
                <a:cubicBezTo>
                  <a:pt x="954663" y="8287883"/>
                  <a:pt x="954663" y="8287883"/>
                  <a:pt x="954663" y="8287883"/>
                </a:cubicBezTo>
                <a:close/>
                <a:moveTo>
                  <a:pt x="1910604" y="8273892"/>
                </a:moveTo>
                <a:cubicBezTo>
                  <a:pt x="1910604" y="8273892"/>
                  <a:pt x="1910604" y="8273892"/>
                  <a:pt x="1912739" y="8300505"/>
                </a:cubicBezTo>
                <a:cubicBezTo>
                  <a:pt x="1905569" y="8302308"/>
                  <a:pt x="1905569" y="8302308"/>
                  <a:pt x="1905569" y="8302308"/>
                </a:cubicBezTo>
                <a:cubicBezTo>
                  <a:pt x="1901981" y="8303207"/>
                  <a:pt x="1901981" y="8303207"/>
                  <a:pt x="1901981" y="8303207"/>
                </a:cubicBezTo>
                <a:cubicBezTo>
                  <a:pt x="1899848" y="8276600"/>
                  <a:pt x="1899848" y="8276600"/>
                  <a:pt x="1903433" y="8275698"/>
                </a:cubicBezTo>
                <a:close/>
                <a:moveTo>
                  <a:pt x="1066447" y="8259798"/>
                </a:moveTo>
                <a:cubicBezTo>
                  <a:pt x="1070171" y="8258859"/>
                  <a:pt x="1075792" y="8281574"/>
                  <a:pt x="1075792" y="8281574"/>
                </a:cubicBezTo>
                <a:cubicBezTo>
                  <a:pt x="1077689" y="8305223"/>
                  <a:pt x="1073965" y="8306160"/>
                  <a:pt x="1070242" y="8307094"/>
                </a:cubicBezTo>
                <a:cubicBezTo>
                  <a:pt x="1066519" y="8308030"/>
                  <a:pt x="1066519" y="8308030"/>
                  <a:pt x="1066519" y="8308030"/>
                </a:cubicBezTo>
                <a:cubicBezTo>
                  <a:pt x="1040453" y="8314581"/>
                  <a:pt x="1010662" y="8322065"/>
                  <a:pt x="990217" y="8351334"/>
                </a:cubicBezTo>
                <a:cubicBezTo>
                  <a:pt x="990217" y="8351334"/>
                  <a:pt x="986494" y="8352268"/>
                  <a:pt x="986494" y="8352268"/>
                </a:cubicBezTo>
                <a:cubicBezTo>
                  <a:pt x="986494" y="8352268"/>
                  <a:pt x="980871" y="8329550"/>
                  <a:pt x="980871" y="8329550"/>
                </a:cubicBezTo>
                <a:cubicBezTo>
                  <a:pt x="978974" y="8305898"/>
                  <a:pt x="982699" y="8304964"/>
                  <a:pt x="982699" y="8304964"/>
                </a:cubicBezTo>
                <a:cubicBezTo>
                  <a:pt x="1006868" y="8274767"/>
                  <a:pt x="1032933" y="8268220"/>
                  <a:pt x="1062724" y="8260729"/>
                </a:cubicBezTo>
                <a:cubicBezTo>
                  <a:pt x="1066447" y="8259798"/>
                  <a:pt x="1066447" y="8259798"/>
                  <a:pt x="1066447" y="8259798"/>
                </a:cubicBezTo>
                <a:close/>
                <a:moveTo>
                  <a:pt x="358001" y="8256834"/>
                </a:moveTo>
                <a:cubicBezTo>
                  <a:pt x="358001" y="8256834"/>
                  <a:pt x="361765" y="8255889"/>
                  <a:pt x="363900" y="8282496"/>
                </a:cubicBezTo>
                <a:cubicBezTo>
                  <a:pt x="363900" y="8282496"/>
                  <a:pt x="366035" y="8309106"/>
                  <a:pt x="362268" y="8310052"/>
                </a:cubicBezTo>
                <a:cubicBezTo>
                  <a:pt x="350973" y="8312891"/>
                  <a:pt x="341811" y="8342337"/>
                  <a:pt x="330518" y="8345176"/>
                </a:cubicBezTo>
                <a:cubicBezTo>
                  <a:pt x="326750" y="8346122"/>
                  <a:pt x="320853" y="8320457"/>
                  <a:pt x="313322" y="8322350"/>
                </a:cubicBezTo>
                <a:cubicBezTo>
                  <a:pt x="313322" y="8322350"/>
                  <a:pt x="309555" y="8323296"/>
                  <a:pt x="307420" y="8296686"/>
                </a:cubicBezTo>
                <a:cubicBezTo>
                  <a:pt x="307420" y="8296686"/>
                  <a:pt x="311185" y="8295740"/>
                  <a:pt x="314952" y="8294795"/>
                </a:cubicBezTo>
                <a:cubicBezTo>
                  <a:pt x="330011" y="8291010"/>
                  <a:pt x="345074" y="8287226"/>
                  <a:pt x="358001" y="8256834"/>
                </a:cubicBezTo>
                <a:close/>
                <a:moveTo>
                  <a:pt x="1094870" y="8250391"/>
                </a:moveTo>
                <a:cubicBezTo>
                  <a:pt x="1101852" y="8248637"/>
                  <a:pt x="1111208" y="8258731"/>
                  <a:pt x="1115910" y="8269985"/>
                </a:cubicBezTo>
                <a:cubicBezTo>
                  <a:pt x="1119635" y="8269046"/>
                  <a:pt x="1123361" y="8268115"/>
                  <a:pt x="1123361" y="8268115"/>
                </a:cubicBezTo>
                <a:cubicBezTo>
                  <a:pt x="1127082" y="8267175"/>
                  <a:pt x="1130806" y="8266242"/>
                  <a:pt x="1132762" y="8290635"/>
                </a:cubicBezTo>
                <a:cubicBezTo>
                  <a:pt x="1134720" y="8315029"/>
                  <a:pt x="1130995" y="8315960"/>
                  <a:pt x="1130995" y="8315960"/>
                </a:cubicBezTo>
                <a:cubicBezTo>
                  <a:pt x="1127273" y="8316896"/>
                  <a:pt x="1127273" y="8316896"/>
                  <a:pt x="1127273" y="8316896"/>
                </a:cubicBezTo>
                <a:cubicBezTo>
                  <a:pt x="1123550" y="8317833"/>
                  <a:pt x="1119822" y="8318767"/>
                  <a:pt x="1116099" y="8319703"/>
                </a:cubicBezTo>
                <a:cubicBezTo>
                  <a:pt x="1108653" y="8321577"/>
                  <a:pt x="1097482" y="8324381"/>
                  <a:pt x="1088077" y="8301860"/>
                </a:cubicBezTo>
                <a:cubicBezTo>
                  <a:pt x="1083281" y="8265738"/>
                  <a:pt x="1087888" y="8252148"/>
                  <a:pt x="1094870" y="8250391"/>
                </a:cubicBezTo>
                <a:close/>
                <a:moveTo>
                  <a:pt x="1178493" y="8237677"/>
                </a:moveTo>
                <a:cubicBezTo>
                  <a:pt x="1182619" y="8236638"/>
                  <a:pt x="1187677" y="8241400"/>
                  <a:pt x="1194127" y="8251840"/>
                </a:cubicBezTo>
                <a:cubicBezTo>
                  <a:pt x="1194127" y="8251840"/>
                  <a:pt x="1196024" y="8275492"/>
                  <a:pt x="1196024" y="8275492"/>
                </a:cubicBezTo>
                <a:cubicBezTo>
                  <a:pt x="1196024" y="8275492"/>
                  <a:pt x="1192355" y="8276414"/>
                  <a:pt x="1192355" y="8276414"/>
                </a:cubicBezTo>
                <a:cubicBezTo>
                  <a:pt x="1183123" y="8254606"/>
                  <a:pt x="1177688" y="8280099"/>
                  <a:pt x="1170352" y="8281941"/>
                </a:cubicBezTo>
                <a:cubicBezTo>
                  <a:pt x="1166685" y="8282863"/>
                  <a:pt x="1164915" y="8307443"/>
                  <a:pt x="1161246" y="8308362"/>
                </a:cubicBezTo>
                <a:cubicBezTo>
                  <a:pt x="1161246" y="8308362"/>
                  <a:pt x="1155683" y="8285626"/>
                  <a:pt x="1155683" y="8285626"/>
                </a:cubicBezTo>
                <a:cubicBezTo>
                  <a:pt x="1155683" y="8285626"/>
                  <a:pt x="1157453" y="8261055"/>
                  <a:pt x="1157453" y="8261055"/>
                </a:cubicBezTo>
                <a:cubicBezTo>
                  <a:pt x="1161118" y="8260136"/>
                  <a:pt x="1164787" y="8259214"/>
                  <a:pt x="1168454" y="8258292"/>
                </a:cubicBezTo>
                <a:cubicBezTo>
                  <a:pt x="1171172" y="8245545"/>
                  <a:pt x="1174366" y="8238715"/>
                  <a:pt x="1178493" y="8237677"/>
                </a:cubicBezTo>
                <a:close/>
                <a:moveTo>
                  <a:pt x="1275413" y="8234433"/>
                </a:moveTo>
                <a:cubicBezTo>
                  <a:pt x="1279078" y="8233511"/>
                  <a:pt x="1280857" y="8255688"/>
                  <a:pt x="1280857" y="8255688"/>
                </a:cubicBezTo>
                <a:cubicBezTo>
                  <a:pt x="1280857" y="8255688"/>
                  <a:pt x="1282637" y="8277862"/>
                  <a:pt x="1278968" y="8278785"/>
                </a:cubicBezTo>
                <a:cubicBezTo>
                  <a:pt x="1275301" y="8279704"/>
                  <a:pt x="1271634" y="8280623"/>
                  <a:pt x="1267969" y="8281548"/>
                </a:cubicBezTo>
                <a:cubicBezTo>
                  <a:pt x="1264300" y="8282470"/>
                  <a:pt x="1260633" y="8283389"/>
                  <a:pt x="1256965" y="8284308"/>
                </a:cubicBezTo>
                <a:cubicBezTo>
                  <a:pt x="1253298" y="8285233"/>
                  <a:pt x="1249631" y="8286156"/>
                  <a:pt x="1245962" y="8287075"/>
                </a:cubicBezTo>
                <a:cubicBezTo>
                  <a:pt x="1244184" y="8264901"/>
                  <a:pt x="1240515" y="8265820"/>
                  <a:pt x="1244184" y="8264901"/>
                </a:cubicBezTo>
                <a:cubicBezTo>
                  <a:pt x="1242405" y="8242726"/>
                  <a:pt x="1242405" y="8242726"/>
                  <a:pt x="1246073" y="8241804"/>
                </a:cubicBezTo>
                <a:cubicBezTo>
                  <a:pt x="1251519" y="8263059"/>
                  <a:pt x="1258855" y="8261215"/>
                  <a:pt x="1264411" y="8237197"/>
                </a:cubicBezTo>
                <a:cubicBezTo>
                  <a:pt x="1268077" y="8236277"/>
                  <a:pt x="1271746" y="8235355"/>
                  <a:pt x="1275413" y="8234433"/>
                </a:cubicBezTo>
                <a:close/>
                <a:moveTo>
                  <a:pt x="684505" y="8229090"/>
                </a:moveTo>
                <a:cubicBezTo>
                  <a:pt x="684505" y="8229090"/>
                  <a:pt x="690091" y="8250304"/>
                  <a:pt x="693903" y="8249347"/>
                </a:cubicBezTo>
                <a:cubicBezTo>
                  <a:pt x="693903" y="8249347"/>
                  <a:pt x="697715" y="8248393"/>
                  <a:pt x="701523" y="8247436"/>
                </a:cubicBezTo>
                <a:cubicBezTo>
                  <a:pt x="701523" y="8247436"/>
                  <a:pt x="705331" y="8246476"/>
                  <a:pt x="705331" y="8246476"/>
                </a:cubicBezTo>
                <a:cubicBezTo>
                  <a:pt x="707111" y="8268650"/>
                  <a:pt x="707111" y="8268650"/>
                  <a:pt x="703301" y="8269607"/>
                </a:cubicBezTo>
                <a:cubicBezTo>
                  <a:pt x="703301" y="8269607"/>
                  <a:pt x="703301" y="8269607"/>
                  <a:pt x="699493" y="8270567"/>
                </a:cubicBezTo>
                <a:cubicBezTo>
                  <a:pt x="699493" y="8270567"/>
                  <a:pt x="695681" y="8271521"/>
                  <a:pt x="691871" y="8272478"/>
                </a:cubicBezTo>
                <a:cubicBezTo>
                  <a:pt x="691871" y="8272478"/>
                  <a:pt x="688062" y="8273435"/>
                  <a:pt x="688062" y="8273435"/>
                </a:cubicBezTo>
                <a:cubicBezTo>
                  <a:pt x="684252" y="8274395"/>
                  <a:pt x="682472" y="8252221"/>
                  <a:pt x="682472" y="8252221"/>
                </a:cubicBezTo>
                <a:cubicBezTo>
                  <a:pt x="682472" y="8252221"/>
                  <a:pt x="680693" y="8230047"/>
                  <a:pt x="684505" y="8229090"/>
                </a:cubicBezTo>
                <a:close/>
                <a:moveTo>
                  <a:pt x="1998568" y="8224651"/>
                </a:moveTo>
                <a:cubicBezTo>
                  <a:pt x="1998568" y="8224651"/>
                  <a:pt x="2000699" y="8251255"/>
                  <a:pt x="2000699" y="8251255"/>
                </a:cubicBezTo>
                <a:cubicBezTo>
                  <a:pt x="2000699" y="8251255"/>
                  <a:pt x="2002836" y="8277868"/>
                  <a:pt x="1999069" y="8278814"/>
                </a:cubicBezTo>
                <a:cubicBezTo>
                  <a:pt x="1985641" y="8255040"/>
                  <a:pt x="1976479" y="8284492"/>
                  <a:pt x="1965182" y="8287328"/>
                </a:cubicBezTo>
                <a:cubicBezTo>
                  <a:pt x="1961418" y="8288276"/>
                  <a:pt x="1953889" y="8290167"/>
                  <a:pt x="1950122" y="8291112"/>
                </a:cubicBezTo>
                <a:cubicBezTo>
                  <a:pt x="1946358" y="8292058"/>
                  <a:pt x="1946358" y="8292058"/>
                  <a:pt x="1944223" y="8265445"/>
                </a:cubicBezTo>
                <a:cubicBezTo>
                  <a:pt x="1944223" y="8265445"/>
                  <a:pt x="1944223" y="8265445"/>
                  <a:pt x="1947988" y="8264502"/>
                </a:cubicBezTo>
                <a:cubicBezTo>
                  <a:pt x="1951755" y="8263557"/>
                  <a:pt x="1959285" y="8261666"/>
                  <a:pt x="1960914" y="8234113"/>
                </a:cubicBezTo>
                <a:cubicBezTo>
                  <a:pt x="1972210" y="8231274"/>
                  <a:pt x="1983505" y="8228435"/>
                  <a:pt x="1998568" y="8224651"/>
                </a:cubicBezTo>
                <a:close/>
                <a:moveTo>
                  <a:pt x="3303142" y="8220727"/>
                </a:moveTo>
                <a:lnTo>
                  <a:pt x="3303471" y="8221611"/>
                </a:lnTo>
                <a:lnTo>
                  <a:pt x="3305731" y="8221044"/>
                </a:lnTo>
                <a:close/>
                <a:moveTo>
                  <a:pt x="1376166" y="8209117"/>
                </a:moveTo>
                <a:cubicBezTo>
                  <a:pt x="1381442" y="8230416"/>
                  <a:pt x="1381442" y="8230416"/>
                  <a:pt x="1384936" y="8229538"/>
                </a:cubicBezTo>
                <a:cubicBezTo>
                  <a:pt x="1388434" y="8228659"/>
                  <a:pt x="1388434" y="8228659"/>
                  <a:pt x="1388434" y="8228659"/>
                </a:cubicBezTo>
                <a:cubicBezTo>
                  <a:pt x="1390212" y="8250830"/>
                  <a:pt x="1390212" y="8250830"/>
                  <a:pt x="1386715" y="8251709"/>
                </a:cubicBezTo>
                <a:cubicBezTo>
                  <a:pt x="1383220" y="8252587"/>
                  <a:pt x="1379723" y="8253466"/>
                  <a:pt x="1379723" y="8253466"/>
                </a:cubicBezTo>
                <a:cubicBezTo>
                  <a:pt x="1379723" y="8253466"/>
                  <a:pt x="1376228" y="8254344"/>
                  <a:pt x="1376228" y="8254344"/>
                </a:cubicBezTo>
                <a:cubicBezTo>
                  <a:pt x="1372732" y="8255226"/>
                  <a:pt x="1370952" y="8233052"/>
                  <a:pt x="1370952" y="8233052"/>
                </a:cubicBezTo>
                <a:cubicBezTo>
                  <a:pt x="1370952" y="8233052"/>
                  <a:pt x="1372671" y="8209996"/>
                  <a:pt x="1372671" y="8209996"/>
                </a:cubicBezTo>
                <a:cubicBezTo>
                  <a:pt x="1372671" y="8209996"/>
                  <a:pt x="1376166" y="8209117"/>
                  <a:pt x="1376166" y="8209117"/>
                </a:cubicBezTo>
                <a:close/>
                <a:moveTo>
                  <a:pt x="656685" y="8208931"/>
                </a:moveTo>
                <a:cubicBezTo>
                  <a:pt x="658642" y="8233319"/>
                  <a:pt x="658642" y="8233319"/>
                  <a:pt x="656883" y="8258644"/>
                </a:cubicBezTo>
                <a:cubicBezTo>
                  <a:pt x="647697" y="8285836"/>
                  <a:pt x="634795" y="8313956"/>
                  <a:pt x="619936" y="8317690"/>
                </a:cubicBezTo>
                <a:cubicBezTo>
                  <a:pt x="612509" y="8319555"/>
                  <a:pt x="608793" y="8320489"/>
                  <a:pt x="601362" y="8322356"/>
                </a:cubicBezTo>
                <a:cubicBezTo>
                  <a:pt x="605076" y="8321423"/>
                  <a:pt x="607035" y="8345816"/>
                  <a:pt x="603321" y="8346750"/>
                </a:cubicBezTo>
                <a:cubicBezTo>
                  <a:pt x="599605" y="8347684"/>
                  <a:pt x="599605" y="8347684"/>
                  <a:pt x="599605" y="8347684"/>
                </a:cubicBezTo>
                <a:cubicBezTo>
                  <a:pt x="599605" y="8347684"/>
                  <a:pt x="597650" y="8323290"/>
                  <a:pt x="593934" y="8324224"/>
                </a:cubicBezTo>
                <a:cubicBezTo>
                  <a:pt x="593934" y="8324224"/>
                  <a:pt x="590219" y="8325158"/>
                  <a:pt x="590219" y="8325158"/>
                </a:cubicBezTo>
                <a:cubicBezTo>
                  <a:pt x="590219" y="8325158"/>
                  <a:pt x="592175" y="8349548"/>
                  <a:pt x="595892" y="8348615"/>
                </a:cubicBezTo>
                <a:cubicBezTo>
                  <a:pt x="603321" y="8346750"/>
                  <a:pt x="608990" y="8370210"/>
                  <a:pt x="618377" y="8392727"/>
                </a:cubicBezTo>
                <a:cubicBezTo>
                  <a:pt x="622093" y="8391794"/>
                  <a:pt x="620137" y="8367409"/>
                  <a:pt x="625806" y="8390860"/>
                </a:cubicBezTo>
                <a:cubicBezTo>
                  <a:pt x="629520" y="8389929"/>
                  <a:pt x="629520" y="8389929"/>
                  <a:pt x="629520" y="8389929"/>
                </a:cubicBezTo>
                <a:cubicBezTo>
                  <a:pt x="634994" y="8363674"/>
                  <a:pt x="646136" y="8360875"/>
                  <a:pt x="657280" y="8358074"/>
                </a:cubicBezTo>
                <a:cubicBezTo>
                  <a:pt x="660996" y="8357140"/>
                  <a:pt x="664711" y="8356210"/>
                  <a:pt x="672138" y="8354342"/>
                </a:cubicBezTo>
                <a:cubicBezTo>
                  <a:pt x="686997" y="8350610"/>
                  <a:pt x="694427" y="8348743"/>
                  <a:pt x="716713" y="8343143"/>
                </a:cubicBezTo>
                <a:cubicBezTo>
                  <a:pt x="742716" y="8336610"/>
                  <a:pt x="772434" y="8329143"/>
                  <a:pt x="794720" y="8323543"/>
                </a:cubicBezTo>
                <a:cubicBezTo>
                  <a:pt x="828151" y="8315142"/>
                  <a:pt x="861585" y="8306744"/>
                  <a:pt x="895014" y="8298344"/>
                </a:cubicBezTo>
                <a:cubicBezTo>
                  <a:pt x="895014" y="8298344"/>
                  <a:pt x="898727" y="8297410"/>
                  <a:pt x="900685" y="8321798"/>
                </a:cubicBezTo>
                <a:cubicBezTo>
                  <a:pt x="902641" y="8346189"/>
                  <a:pt x="898928" y="8347122"/>
                  <a:pt x="898928" y="8347122"/>
                </a:cubicBezTo>
                <a:cubicBezTo>
                  <a:pt x="865495" y="8355523"/>
                  <a:pt x="832065" y="8363921"/>
                  <a:pt x="802348" y="8371388"/>
                </a:cubicBezTo>
                <a:cubicBezTo>
                  <a:pt x="776346" y="8377921"/>
                  <a:pt x="752300" y="8408848"/>
                  <a:pt x="726297" y="8415381"/>
                </a:cubicBezTo>
                <a:cubicBezTo>
                  <a:pt x="726297" y="8415381"/>
                  <a:pt x="730014" y="8414448"/>
                  <a:pt x="731969" y="8438836"/>
                </a:cubicBezTo>
                <a:cubicBezTo>
                  <a:pt x="713395" y="8443501"/>
                  <a:pt x="689352" y="8474425"/>
                  <a:pt x="672339" y="8404054"/>
                </a:cubicBezTo>
                <a:cubicBezTo>
                  <a:pt x="668624" y="8404988"/>
                  <a:pt x="668624" y="8404988"/>
                  <a:pt x="664908" y="8405922"/>
                </a:cubicBezTo>
                <a:cubicBezTo>
                  <a:pt x="666865" y="8430313"/>
                  <a:pt x="666865" y="8430313"/>
                  <a:pt x="666865" y="8430313"/>
                </a:cubicBezTo>
                <a:cubicBezTo>
                  <a:pt x="668821" y="8454700"/>
                  <a:pt x="668821" y="8454700"/>
                  <a:pt x="668821" y="8454700"/>
                </a:cubicBezTo>
                <a:cubicBezTo>
                  <a:pt x="665107" y="8455634"/>
                  <a:pt x="665107" y="8455634"/>
                  <a:pt x="663151" y="8431246"/>
                </a:cubicBezTo>
                <a:cubicBezTo>
                  <a:pt x="663151" y="8431246"/>
                  <a:pt x="663151" y="8431246"/>
                  <a:pt x="661193" y="8406856"/>
                </a:cubicBezTo>
                <a:cubicBezTo>
                  <a:pt x="661193" y="8406856"/>
                  <a:pt x="661193" y="8406856"/>
                  <a:pt x="657480" y="8407786"/>
                </a:cubicBezTo>
                <a:cubicBezTo>
                  <a:pt x="648095" y="8385260"/>
                  <a:pt x="642620" y="8411521"/>
                  <a:pt x="637148" y="8437780"/>
                </a:cubicBezTo>
                <a:cubicBezTo>
                  <a:pt x="633434" y="8438713"/>
                  <a:pt x="633434" y="8438713"/>
                  <a:pt x="633434" y="8438713"/>
                </a:cubicBezTo>
                <a:cubicBezTo>
                  <a:pt x="631675" y="8464035"/>
                  <a:pt x="631675" y="8464035"/>
                  <a:pt x="629916" y="8489362"/>
                </a:cubicBezTo>
                <a:cubicBezTo>
                  <a:pt x="627962" y="8464969"/>
                  <a:pt x="618774" y="8492161"/>
                  <a:pt x="618575" y="8442445"/>
                </a:cubicBezTo>
                <a:cubicBezTo>
                  <a:pt x="607433" y="8445247"/>
                  <a:pt x="590816" y="8474300"/>
                  <a:pt x="591015" y="8524021"/>
                </a:cubicBezTo>
                <a:cubicBezTo>
                  <a:pt x="588857" y="8449913"/>
                  <a:pt x="579671" y="8477099"/>
                  <a:pt x="566571" y="8455512"/>
                </a:cubicBezTo>
                <a:cubicBezTo>
                  <a:pt x="566571" y="8455512"/>
                  <a:pt x="562860" y="8456446"/>
                  <a:pt x="562860" y="8456446"/>
                </a:cubicBezTo>
                <a:cubicBezTo>
                  <a:pt x="559143" y="8457380"/>
                  <a:pt x="555429" y="8458313"/>
                  <a:pt x="551713" y="8459247"/>
                </a:cubicBezTo>
                <a:cubicBezTo>
                  <a:pt x="557582" y="8532416"/>
                  <a:pt x="544285" y="8461112"/>
                  <a:pt x="542526" y="8486433"/>
                </a:cubicBezTo>
                <a:cubicBezTo>
                  <a:pt x="540570" y="8462045"/>
                  <a:pt x="540570" y="8462045"/>
                  <a:pt x="540570" y="8462045"/>
                </a:cubicBezTo>
                <a:cubicBezTo>
                  <a:pt x="536856" y="8462979"/>
                  <a:pt x="538812" y="8487364"/>
                  <a:pt x="535097" y="8488298"/>
                </a:cubicBezTo>
                <a:cubicBezTo>
                  <a:pt x="535097" y="8488298"/>
                  <a:pt x="535097" y="8488298"/>
                  <a:pt x="531382" y="8489232"/>
                </a:cubicBezTo>
                <a:cubicBezTo>
                  <a:pt x="531382" y="8489232"/>
                  <a:pt x="531382" y="8489232"/>
                  <a:pt x="529427" y="8464847"/>
                </a:cubicBezTo>
                <a:cubicBezTo>
                  <a:pt x="533139" y="8463913"/>
                  <a:pt x="533139" y="8463913"/>
                  <a:pt x="533139" y="8463913"/>
                </a:cubicBezTo>
                <a:cubicBezTo>
                  <a:pt x="533139" y="8463913"/>
                  <a:pt x="533139" y="8463913"/>
                  <a:pt x="536856" y="8462979"/>
                </a:cubicBezTo>
                <a:cubicBezTo>
                  <a:pt x="531184" y="8439519"/>
                  <a:pt x="529229" y="8415126"/>
                  <a:pt x="536657" y="8413261"/>
                </a:cubicBezTo>
                <a:cubicBezTo>
                  <a:pt x="538416" y="8387942"/>
                  <a:pt x="536458" y="8363549"/>
                  <a:pt x="538215" y="8338221"/>
                </a:cubicBezTo>
                <a:cubicBezTo>
                  <a:pt x="536259" y="8313836"/>
                  <a:pt x="536259" y="8313836"/>
                  <a:pt x="536259" y="8313836"/>
                </a:cubicBezTo>
                <a:cubicBezTo>
                  <a:pt x="539975" y="8312903"/>
                  <a:pt x="539975" y="8312903"/>
                  <a:pt x="539975" y="8312903"/>
                </a:cubicBezTo>
                <a:cubicBezTo>
                  <a:pt x="545646" y="8336357"/>
                  <a:pt x="551118" y="8310104"/>
                  <a:pt x="554831" y="8309170"/>
                </a:cubicBezTo>
                <a:cubicBezTo>
                  <a:pt x="560304" y="8282912"/>
                  <a:pt x="571448" y="8280111"/>
                  <a:pt x="578878" y="8278243"/>
                </a:cubicBezTo>
                <a:cubicBezTo>
                  <a:pt x="582591" y="8277310"/>
                  <a:pt x="590021" y="8275445"/>
                  <a:pt x="593737" y="8274511"/>
                </a:cubicBezTo>
                <a:cubicBezTo>
                  <a:pt x="601164" y="8272644"/>
                  <a:pt x="608594" y="8270776"/>
                  <a:pt x="616023" y="8268912"/>
                </a:cubicBezTo>
                <a:cubicBezTo>
                  <a:pt x="627167" y="8266111"/>
                  <a:pt x="642027" y="8262379"/>
                  <a:pt x="649257" y="8210799"/>
                </a:cubicBezTo>
                <a:cubicBezTo>
                  <a:pt x="649257" y="8210799"/>
                  <a:pt x="652972" y="8209865"/>
                  <a:pt x="656685" y="8208931"/>
                </a:cubicBezTo>
                <a:close/>
                <a:moveTo>
                  <a:pt x="1424038" y="8197089"/>
                </a:moveTo>
                <a:cubicBezTo>
                  <a:pt x="1435333" y="8194253"/>
                  <a:pt x="1448527" y="8215066"/>
                  <a:pt x="1459822" y="8212227"/>
                </a:cubicBezTo>
                <a:cubicBezTo>
                  <a:pt x="1463587" y="8211282"/>
                  <a:pt x="1467351" y="8210336"/>
                  <a:pt x="1471117" y="8209388"/>
                </a:cubicBezTo>
                <a:cubicBezTo>
                  <a:pt x="1474882" y="8208440"/>
                  <a:pt x="1480545" y="8231146"/>
                  <a:pt x="1480545" y="8231146"/>
                </a:cubicBezTo>
                <a:cubicBezTo>
                  <a:pt x="1478677" y="8255746"/>
                  <a:pt x="1478677" y="8255746"/>
                  <a:pt x="1474912" y="8256692"/>
                </a:cubicBezTo>
                <a:cubicBezTo>
                  <a:pt x="1471150" y="8257637"/>
                  <a:pt x="1467382" y="8258585"/>
                  <a:pt x="1459851" y="8260476"/>
                </a:cubicBezTo>
                <a:cubicBezTo>
                  <a:pt x="1450422" y="8238712"/>
                  <a:pt x="1439128" y="8241548"/>
                  <a:pt x="1427833" y="8244390"/>
                </a:cubicBezTo>
                <a:cubicBezTo>
                  <a:pt x="1424068" y="8245339"/>
                  <a:pt x="1424068" y="8245339"/>
                  <a:pt x="1422171" y="8221687"/>
                </a:cubicBezTo>
                <a:cubicBezTo>
                  <a:pt x="1422171" y="8221687"/>
                  <a:pt x="1420273" y="8198038"/>
                  <a:pt x="1424038" y="8197089"/>
                </a:cubicBezTo>
                <a:close/>
                <a:moveTo>
                  <a:pt x="2071960" y="8194757"/>
                </a:moveTo>
                <a:cubicBezTo>
                  <a:pt x="2072972" y="8195775"/>
                  <a:pt x="2074152" y="8198871"/>
                  <a:pt x="2075598" y="8205295"/>
                </a:cubicBezTo>
                <a:cubicBezTo>
                  <a:pt x="2079247" y="8204373"/>
                  <a:pt x="2081382" y="8230983"/>
                  <a:pt x="2081382" y="8230983"/>
                </a:cubicBezTo>
                <a:cubicBezTo>
                  <a:pt x="2081382" y="8230983"/>
                  <a:pt x="2077733" y="8231900"/>
                  <a:pt x="2077733" y="8231900"/>
                </a:cubicBezTo>
                <a:cubicBezTo>
                  <a:pt x="2074084" y="8232819"/>
                  <a:pt x="2070434" y="8233738"/>
                  <a:pt x="2066781" y="8234654"/>
                </a:cubicBezTo>
                <a:cubicBezTo>
                  <a:pt x="2063133" y="8235573"/>
                  <a:pt x="2063133" y="8235573"/>
                  <a:pt x="2059482" y="8236490"/>
                </a:cubicBezTo>
                <a:cubicBezTo>
                  <a:pt x="2059482" y="8236490"/>
                  <a:pt x="2055833" y="8237406"/>
                  <a:pt x="2055833" y="8237406"/>
                </a:cubicBezTo>
                <a:cubicBezTo>
                  <a:pt x="2053697" y="8210793"/>
                  <a:pt x="2057347" y="8209877"/>
                  <a:pt x="2057347" y="8209877"/>
                </a:cubicBezTo>
                <a:cubicBezTo>
                  <a:pt x="2060999" y="8208960"/>
                  <a:pt x="2060999" y="8208960"/>
                  <a:pt x="2064648" y="8208041"/>
                </a:cubicBezTo>
                <a:cubicBezTo>
                  <a:pt x="2066473" y="8207584"/>
                  <a:pt x="2067765" y="8200478"/>
                  <a:pt x="2069324" y="8196688"/>
                </a:cubicBezTo>
                <a:cubicBezTo>
                  <a:pt x="2070102" y="8194799"/>
                  <a:pt x="2070948" y="8193739"/>
                  <a:pt x="2071960" y="8194757"/>
                </a:cubicBezTo>
                <a:close/>
                <a:moveTo>
                  <a:pt x="2911974" y="8192918"/>
                </a:moveTo>
                <a:lnTo>
                  <a:pt x="2915406" y="8196365"/>
                </a:lnTo>
                <a:cubicBezTo>
                  <a:pt x="2915406" y="8196365"/>
                  <a:pt x="2915406" y="8196365"/>
                  <a:pt x="2911641" y="8197307"/>
                </a:cubicBezTo>
                <a:close/>
                <a:moveTo>
                  <a:pt x="3867711" y="8182336"/>
                </a:moveTo>
                <a:lnTo>
                  <a:pt x="3864705" y="8187615"/>
                </a:lnTo>
                <a:lnTo>
                  <a:pt x="3868727" y="8193206"/>
                </a:lnTo>
                <a:close/>
                <a:moveTo>
                  <a:pt x="1581715" y="8175570"/>
                </a:moveTo>
                <a:cubicBezTo>
                  <a:pt x="1581715" y="8175570"/>
                  <a:pt x="1581715" y="8175570"/>
                  <a:pt x="1583850" y="8202177"/>
                </a:cubicBezTo>
                <a:cubicBezTo>
                  <a:pt x="1576679" y="8203983"/>
                  <a:pt x="1576679" y="8203983"/>
                  <a:pt x="1576679" y="8203983"/>
                </a:cubicBezTo>
                <a:cubicBezTo>
                  <a:pt x="1576679" y="8203983"/>
                  <a:pt x="1573091" y="8204882"/>
                  <a:pt x="1573091" y="8204882"/>
                </a:cubicBezTo>
                <a:cubicBezTo>
                  <a:pt x="1570959" y="8178272"/>
                  <a:pt x="1574542" y="8177370"/>
                  <a:pt x="1574542" y="8177370"/>
                </a:cubicBezTo>
                <a:cubicBezTo>
                  <a:pt x="1581715" y="8175570"/>
                  <a:pt x="1581715" y="8175570"/>
                  <a:pt x="1581715" y="8175570"/>
                </a:cubicBezTo>
                <a:close/>
                <a:moveTo>
                  <a:pt x="815721" y="8168975"/>
                </a:moveTo>
                <a:cubicBezTo>
                  <a:pt x="817854" y="8195577"/>
                  <a:pt x="817854" y="8195577"/>
                  <a:pt x="814181" y="8196502"/>
                </a:cubicBezTo>
                <a:cubicBezTo>
                  <a:pt x="805300" y="8225878"/>
                  <a:pt x="794283" y="8228645"/>
                  <a:pt x="779595" y="8232339"/>
                </a:cubicBezTo>
                <a:cubicBezTo>
                  <a:pt x="775923" y="8233258"/>
                  <a:pt x="768576" y="8235105"/>
                  <a:pt x="764908" y="8236030"/>
                </a:cubicBezTo>
                <a:cubicBezTo>
                  <a:pt x="750219" y="8239722"/>
                  <a:pt x="739203" y="8242485"/>
                  <a:pt x="728187" y="8245257"/>
                </a:cubicBezTo>
                <a:cubicBezTo>
                  <a:pt x="728187" y="8245257"/>
                  <a:pt x="724514" y="8246176"/>
                  <a:pt x="722381" y="8219566"/>
                </a:cubicBezTo>
                <a:cubicBezTo>
                  <a:pt x="722381" y="8219566"/>
                  <a:pt x="720244" y="8192962"/>
                  <a:pt x="723916" y="8192037"/>
                </a:cubicBezTo>
                <a:cubicBezTo>
                  <a:pt x="734935" y="8189273"/>
                  <a:pt x="745950" y="8186501"/>
                  <a:pt x="760639" y="8182813"/>
                </a:cubicBezTo>
                <a:cubicBezTo>
                  <a:pt x="775327" y="8179124"/>
                  <a:pt x="795821" y="8201115"/>
                  <a:pt x="812049" y="8169897"/>
                </a:cubicBezTo>
                <a:cubicBezTo>
                  <a:pt x="812049" y="8169897"/>
                  <a:pt x="815721" y="8168975"/>
                  <a:pt x="815721" y="8168975"/>
                </a:cubicBezTo>
                <a:close/>
                <a:moveTo>
                  <a:pt x="467067" y="8168528"/>
                </a:moveTo>
                <a:cubicBezTo>
                  <a:pt x="470033" y="8170554"/>
                  <a:pt x="473213" y="8174505"/>
                  <a:pt x="476516" y="8180009"/>
                </a:cubicBezTo>
                <a:cubicBezTo>
                  <a:pt x="480259" y="8179069"/>
                  <a:pt x="487742" y="8177187"/>
                  <a:pt x="491483" y="8176247"/>
                </a:cubicBezTo>
                <a:cubicBezTo>
                  <a:pt x="491483" y="8176247"/>
                  <a:pt x="495224" y="8175308"/>
                  <a:pt x="497216" y="8200141"/>
                </a:cubicBezTo>
                <a:cubicBezTo>
                  <a:pt x="497216" y="8200141"/>
                  <a:pt x="495467" y="8225916"/>
                  <a:pt x="493475" y="8201080"/>
                </a:cubicBezTo>
                <a:cubicBezTo>
                  <a:pt x="489735" y="8202023"/>
                  <a:pt x="482248" y="8203902"/>
                  <a:pt x="480501" y="8229677"/>
                </a:cubicBezTo>
                <a:cubicBezTo>
                  <a:pt x="475008" y="8256392"/>
                  <a:pt x="458293" y="8285926"/>
                  <a:pt x="446826" y="8238139"/>
                </a:cubicBezTo>
                <a:cubicBezTo>
                  <a:pt x="441090" y="8214243"/>
                  <a:pt x="433606" y="8216125"/>
                  <a:pt x="424372" y="8243779"/>
                </a:cubicBezTo>
                <a:cubicBezTo>
                  <a:pt x="424372" y="8243779"/>
                  <a:pt x="420633" y="8244719"/>
                  <a:pt x="418881" y="8270494"/>
                </a:cubicBezTo>
                <a:cubicBezTo>
                  <a:pt x="415140" y="8271434"/>
                  <a:pt x="413148" y="8246601"/>
                  <a:pt x="413148" y="8246601"/>
                </a:cubicBezTo>
                <a:cubicBezTo>
                  <a:pt x="413148" y="8246601"/>
                  <a:pt x="411156" y="8221765"/>
                  <a:pt x="414897" y="8220826"/>
                </a:cubicBezTo>
                <a:cubicBezTo>
                  <a:pt x="414897" y="8220826"/>
                  <a:pt x="418639" y="8219886"/>
                  <a:pt x="420390" y="8194111"/>
                </a:cubicBezTo>
                <a:cubicBezTo>
                  <a:pt x="427873" y="8192229"/>
                  <a:pt x="437105" y="8164574"/>
                  <a:pt x="448575" y="8212364"/>
                </a:cubicBezTo>
                <a:cubicBezTo>
                  <a:pt x="450324" y="8186588"/>
                  <a:pt x="454004" y="8172995"/>
                  <a:pt x="458902" y="8168600"/>
                </a:cubicBezTo>
                <a:cubicBezTo>
                  <a:pt x="461349" y="8166401"/>
                  <a:pt x="464101" y="8166502"/>
                  <a:pt x="467067" y="8168528"/>
                </a:cubicBezTo>
                <a:close/>
                <a:moveTo>
                  <a:pt x="3575286" y="8168513"/>
                </a:moveTo>
                <a:lnTo>
                  <a:pt x="3533541" y="8175610"/>
                </a:lnTo>
                <a:lnTo>
                  <a:pt x="3553523" y="8181559"/>
                </a:lnTo>
                <a:cubicBezTo>
                  <a:pt x="3559091" y="8183301"/>
                  <a:pt x="3564421" y="8183534"/>
                  <a:pt x="3569265" y="8179962"/>
                </a:cubicBezTo>
                <a:close/>
                <a:moveTo>
                  <a:pt x="5494923" y="8166971"/>
                </a:moveTo>
                <a:lnTo>
                  <a:pt x="5507125" y="8201488"/>
                </a:lnTo>
                <a:lnTo>
                  <a:pt x="5513549" y="8198750"/>
                </a:lnTo>
                <a:lnTo>
                  <a:pt x="5540435" y="8206590"/>
                </a:lnTo>
                <a:lnTo>
                  <a:pt x="5551860" y="8200900"/>
                </a:lnTo>
                <a:cubicBezTo>
                  <a:pt x="5565093" y="8200714"/>
                  <a:pt x="5578573" y="8203611"/>
                  <a:pt x="5591555" y="8200350"/>
                </a:cubicBezTo>
                <a:lnTo>
                  <a:pt x="5602143" y="8184573"/>
                </a:lnTo>
                <a:lnTo>
                  <a:pt x="5598327" y="8181597"/>
                </a:lnTo>
                <a:cubicBezTo>
                  <a:pt x="5565154" y="8165618"/>
                  <a:pt x="5532501" y="8174997"/>
                  <a:pt x="5505323" y="8172271"/>
                </a:cubicBezTo>
                <a:close/>
                <a:moveTo>
                  <a:pt x="4446011" y="8163973"/>
                </a:moveTo>
                <a:cubicBezTo>
                  <a:pt x="4447287" y="8162838"/>
                  <a:pt x="4448498" y="8162614"/>
                  <a:pt x="4449745" y="8164528"/>
                </a:cubicBezTo>
                <a:cubicBezTo>
                  <a:pt x="4451409" y="8167079"/>
                  <a:pt x="4453131" y="8173432"/>
                  <a:pt x="4455151" y="8186495"/>
                </a:cubicBezTo>
                <a:cubicBezTo>
                  <a:pt x="4443719" y="8189366"/>
                  <a:pt x="4436101" y="8191283"/>
                  <a:pt x="4430157" y="8165636"/>
                </a:cubicBezTo>
                <a:cubicBezTo>
                  <a:pt x="4437787" y="8178983"/>
                  <a:pt x="4442186" y="8167380"/>
                  <a:pt x="4446011" y="8163973"/>
                </a:cubicBezTo>
                <a:close/>
                <a:moveTo>
                  <a:pt x="1647874" y="8158946"/>
                </a:moveTo>
                <a:cubicBezTo>
                  <a:pt x="1647874" y="8158946"/>
                  <a:pt x="1651640" y="8158000"/>
                  <a:pt x="1653773" y="8184610"/>
                </a:cubicBezTo>
                <a:cubicBezTo>
                  <a:pt x="1653773" y="8184610"/>
                  <a:pt x="1650011" y="8185559"/>
                  <a:pt x="1650011" y="8185559"/>
                </a:cubicBezTo>
                <a:lnTo>
                  <a:pt x="1638713" y="8188395"/>
                </a:lnTo>
                <a:cubicBezTo>
                  <a:pt x="1634949" y="8189340"/>
                  <a:pt x="1634949" y="8189340"/>
                  <a:pt x="1634949" y="8189340"/>
                </a:cubicBezTo>
                <a:cubicBezTo>
                  <a:pt x="1632814" y="8162730"/>
                  <a:pt x="1632814" y="8162730"/>
                  <a:pt x="1636578" y="8161785"/>
                </a:cubicBezTo>
                <a:cubicBezTo>
                  <a:pt x="1647874" y="8158946"/>
                  <a:pt x="1647874" y="8158946"/>
                  <a:pt x="1647874" y="8158946"/>
                </a:cubicBezTo>
                <a:close/>
                <a:moveTo>
                  <a:pt x="2272886" y="8155728"/>
                </a:moveTo>
                <a:cubicBezTo>
                  <a:pt x="2272886" y="8155728"/>
                  <a:pt x="2275020" y="8182336"/>
                  <a:pt x="2275020" y="8182336"/>
                </a:cubicBezTo>
                <a:cubicBezTo>
                  <a:pt x="2275020" y="8182336"/>
                  <a:pt x="2277155" y="8208946"/>
                  <a:pt x="2277155" y="8208946"/>
                </a:cubicBezTo>
                <a:cubicBezTo>
                  <a:pt x="2273365" y="8209897"/>
                  <a:pt x="2267441" y="8184238"/>
                  <a:pt x="2263651" y="8185192"/>
                </a:cubicBezTo>
                <a:cubicBezTo>
                  <a:pt x="2252282" y="8188046"/>
                  <a:pt x="2244701" y="8189954"/>
                  <a:pt x="2237124" y="8191856"/>
                </a:cubicBezTo>
                <a:cubicBezTo>
                  <a:pt x="2237124" y="8191856"/>
                  <a:pt x="2233334" y="8192805"/>
                  <a:pt x="2233334" y="8192805"/>
                </a:cubicBezTo>
                <a:cubicBezTo>
                  <a:pt x="2231199" y="8166203"/>
                  <a:pt x="2231199" y="8166203"/>
                  <a:pt x="2234989" y="8165249"/>
                </a:cubicBezTo>
                <a:cubicBezTo>
                  <a:pt x="2242569" y="8163347"/>
                  <a:pt x="2253937" y="8160490"/>
                  <a:pt x="2261515" y="8158585"/>
                </a:cubicBezTo>
                <a:cubicBezTo>
                  <a:pt x="2265306" y="8157634"/>
                  <a:pt x="2269096" y="8156680"/>
                  <a:pt x="2272886" y="8155728"/>
                </a:cubicBezTo>
                <a:close/>
                <a:moveTo>
                  <a:pt x="3660962" y="8149969"/>
                </a:moveTo>
                <a:lnTo>
                  <a:pt x="3648779" y="8153297"/>
                </a:lnTo>
                <a:lnTo>
                  <a:pt x="3628503" y="8186379"/>
                </a:lnTo>
                <a:lnTo>
                  <a:pt x="3634399" y="8189512"/>
                </a:lnTo>
                <a:cubicBezTo>
                  <a:pt x="3644363" y="8190152"/>
                  <a:pt x="3654540" y="8187592"/>
                  <a:pt x="3663794" y="8185268"/>
                </a:cubicBezTo>
                <a:cubicBezTo>
                  <a:pt x="3667495" y="8184337"/>
                  <a:pt x="3667495" y="8184337"/>
                  <a:pt x="3667495" y="8184337"/>
                </a:cubicBezTo>
                <a:cubicBezTo>
                  <a:pt x="3667495" y="8184337"/>
                  <a:pt x="3663794" y="8185268"/>
                  <a:pt x="3661817" y="8160630"/>
                </a:cubicBezTo>
                <a:cubicBezTo>
                  <a:pt x="3661817" y="8160630"/>
                  <a:pt x="3661817" y="8160630"/>
                  <a:pt x="3661570" y="8157552"/>
                </a:cubicBezTo>
                <a:close/>
                <a:moveTo>
                  <a:pt x="2367716" y="8147593"/>
                </a:moveTo>
                <a:cubicBezTo>
                  <a:pt x="2369042" y="8145987"/>
                  <a:pt x="2370363" y="8146503"/>
                  <a:pt x="2371637" y="8147877"/>
                </a:cubicBezTo>
                <a:cubicBezTo>
                  <a:pt x="2374187" y="8150638"/>
                  <a:pt x="2376545" y="8156828"/>
                  <a:pt x="2378369" y="8156365"/>
                </a:cubicBezTo>
                <a:cubicBezTo>
                  <a:pt x="2382020" y="8155446"/>
                  <a:pt x="2385667" y="8154530"/>
                  <a:pt x="2389318" y="8153614"/>
                </a:cubicBezTo>
                <a:cubicBezTo>
                  <a:pt x="2389318" y="8153614"/>
                  <a:pt x="2389318" y="8153614"/>
                  <a:pt x="2391453" y="8180227"/>
                </a:cubicBezTo>
                <a:cubicBezTo>
                  <a:pt x="2391453" y="8180227"/>
                  <a:pt x="2387805" y="8181143"/>
                  <a:pt x="2387805" y="8181143"/>
                </a:cubicBezTo>
                <a:cubicBezTo>
                  <a:pt x="2384155" y="8182059"/>
                  <a:pt x="2380505" y="8182978"/>
                  <a:pt x="2380505" y="8182978"/>
                </a:cubicBezTo>
                <a:cubicBezTo>
                  <a:pt x="2376854" y="8183895"/>
                  <a:pt x="2371069" y="8158201"/>
                  <a:pt x="2369553" y="8185727"/>
                </a:cubicBezTo>
                <a:cubicBezTo>
                  <a:pt x="2369553" y="8185727"/>
                  <a:pt x="2365904" y="8186647"/>
                  <a:pt x="2365904" y="8186647"/>
                </a:cubicBezTo>
                <a:cubicBezTo>
                  <a:pt x="2363769" y="8160036"/>
                  <a:pt x="2363769" y="8160036"/>
                  <a:pt x="2363769" y="8160036"/>
                </a:cubicBezTo>
                <a:cubicBezTo>
                  <a:pt x="2365060" y="8152926"/>
                  <a:pt x="2366390" y="8149199"/>
                  <a:pt x="2367716" y="8147593"/>
                </a:cubicBezTo>
                <a:close/>
                <a:moveTo>
                  <a:pt x="4657393" y="8127588"/>
                </a:moveTo>
                <a:cubicBezTo>
                  <a:pt x="4664525" y="8130404"/>
                  <a:pt x="4653437" y="8150292"/>
                  <a:pt x="4643473" y="8132489"/>
                </a:cubicBezTo>
                <a:cubicBezTo>
                  <a:pt x="4650615" y="8127605"/>
                  <a:pt x="4655015" y="8126646"/>
                  <a:pt x="4657393" y="8127588"/>
                </a:cubicBezTo>
                <a:close/>
                <a:moveTo>
                  <a:pt x="2453013" y="8127431"/>
                </a:moveTo>
                <a:cubicBezTo>
                  <a:pt x="2460262" y="8129010"/>
                  <a:pt x="2468243" y="8133787"/>
                  <a:pt x="2475691" y="8131916"/>
                </a:cubicBezTo>
                <a:cubicBezTo>
                  <a:pt x="2475691" y="8131916"/>
                  <a:pt x="2479413" y="8130977"/>
                  <a:pt x="2477824" y="8158524"/>
                </a:cubicBezTo>
                <a:cubicBezTo>
                  <a:pt x="2462929" y="8162267"/>
                  <a:pt x="2448037" y="8166008"/>
                  <a:pt x="2436863" y="8168818"/>
                </a:cubicBezTo>
                <a:cubicBezTo>
                  <a:pt x="2433140" y="8169752"/>
                  <a:pt x="2433140" y="8169752"/>
                  <a:pt x="2431005" y="8143142"/>
                </a:cubicBezTo>
                <a:cubicBezTo>
                  <a:pt x="2431005" y="8143142"/>
                  <a:pt x="2431005" y="8143142"/>
                  <a:pt x="2434729" y="8142202"/>
                </a:cubicBezTo>
                <a:cubicBezTo>
                  <a:pt x="2439248" y="8127501"/>
                  <a:pt x="2445763" y="8125863"/>
                  <a:pt x="2453013" y="8127431"/>
                </a:cubicBezTo>
                <a:close/>
                <a:moveTo>
                  <a:pt x="1037220" y="8123499"/>
                </a:moveTo>
                <a:cubicBezTo>
                  <a:pt x="1047106" y="8124408"/>
                  <a:pt x="1056965" y="8126454"/>
                  <a:pt x="1066711" y="8130034"/>
                </a:cubicBezTo>
                <a:cubicBezTo>
                  <a:pt x="1070419" y="8129104"/>
                  <a:pt x="1070419" y="8129104"/>
                  <a:pt x="1072316" y="8152753"/>
                </a:cubicBezTo>
                <a:cubicBezTo>
                  <a:pt x="1072316" y="8152753"/>
                  <a:pt x="1074215" y="8176410"/>
                  <a:pt x="1070505" y="8177338"/>
                </a:cubicBezTo>
                <a:cubicBezTo>
                  <a:pt x="1031519" y="8163003"/>
                  <a:pt x="990723" y="8173254"/>
                  <a:pt x="953638" y="8182571"/>
                </a:cubicBezTo>
                <a:cubicBezTo>
                  <a:pt x="916548" y="8191891"/>
                  <a:pt x="883169" y="8200277"/>
                  <a:pt x="844183" y="8185948"/>
                </a:cubicBezTo>
                <a:cubicBezTo>
                  <a:pt x="840475" y="8186882"/>
                  <a:pt x="840475" y="8186882"/>
                  <a:pt x="840475" y="8186882"/>
                </a:cubicBezTo>
                <a:cubicBezTo>
                  <a:pt x="838579" y="8163230"/>
                  <a:pt x="838579" y="8163230"/>
                  <a:pt x="842288" y="8162299"/>
                </a:cubicBezTo>
                <a:cubicBezTo>
                  <a:pt x="879374" y="8152977"/>
                  <a:pt x="912754" y="8144593"/>
                  <a:pt x="949843" y="8135276"/>
                </a:cubicBezTo>
                <a:cubicBezTo>
                  <a:pt x="968386" y="8130616"/>
                  <a:pt x="987856" y="8125723"/>
                  <a:pt x="1007565" y="8123783"/>
                </a:cubicBezTo>
                <a:cubicBezTo>
                  <a:pt x="1017420" y="8122818"/>
                  <a:pt x="1027333" y="8122590"/>
                  <a:pt x="1037220" y="8123499"/>
                </a:cubicBezTo>
                <a:close/>
                <a:moveTo>
                  <a:pt x="5111891" y="8118818"/>
                </a:moveTo>
                <a:lnTo>
                  <a:pt x="5111993" y="8119830"/>
                </a:lnTo>
                <a:cubicBezTo>
                  <a:pt x="5111993" y="8119830"/>
                  <a:pt x="5108282" y="8120761"/>
                  <a:pt x="5108282" y="8120761"/>
                </a:cubicBezTo>
                <a:cubicBezTo>
                  <a:pt x="5100861" y="8122626"/>
                  <a:pt x="5097153" y="8123559"/>
                  <a:pt x="5091709" y="8150050"/>
                </a:cubicBezTo>
                <a:lnTo>
                  <a:pt x="5093642" y="8151679"/>
                </a:lnTo>
                <a:lnTo>
                  <a:pt x="5099887" y="8151272"/>
                </a:lnTo>
                <a:lnTo>
                  <a:pt x="5103411" y="8153614"/>
                </a:lnTo>
                <a:lnTo>
                  <a:pt x="5110257" y="8145390"/>
                </a:lnTo>
                <a:lnTo>
                  <a:pt x="5110235" y="8158140"/>
                </a:lnTo>
                <a:lnTo>
                  <a:pt x="5117357" y="8162867"/>
                </a:lnTo>
                <a:cubicBezTo>
                  <a:pt x="5123027" y="8165546"/>
                  <a:pt x="5128428" y="8165383"/>
                  <a:pt x="5133207" y="8157424"/>
                </a:cubicBezTo>
                <a:cubicBezTo>
                  <a:pt x="5153259" y="8170686"/>
                  <a:pt x="5185053" y="8171064"/>
                  <a:pt x="5219109" y="8171669"/>
                </a:cubicBezTo>
                <a:lnTo>
                  <a:pt x="5231477" y="8173609"/>
                </a:lnTo>
                <a:lnTo>
                  <a:pt x="5244063" y="8162023"/>
                </a:lnTo>
                <a:lnTo>
                  <a:pt x="5251299" y="8176719"/>
                </a:lnTo>
                <a:lnTo>
                  <a:pt x="5318597" y="8187278"/>
                </a:lnTo>
                <a:lnTo>
                  <a:pt x="5341852" y="8192831"/>
                </a:lnTo>
                <a:lnTo>
                  <a:pt x="5344475" y="8187045"/>
                </a:lnTo>
                <a:lnTo>
                  <a:pt x="5358053" y="8196700"/>
                </a:lnTo>
                <a:lnTo>
                  <a:pt x="5390391" y="8204423"/>
                </a:lnTo>
                <a:lnTo>
                  <a:pt x="5408843" y="8199143"/>
                </a:lnTo>
                <a:cubicBezTo>
                  <a:pt x="5420775" y="8194576"/>
                  <a:pt x="5433466" y="8190603"/>
                  <a:pt x="5447146" y="8193052"/>
                </a:cubicBezTo>
                <a:lnTo>
                  <a:pt x="5476141" y="8214333"/>
                </a:lnTo>
                <a:lnTo>
                  <a:pt x="5476809" y="8214397"/>
                </a:lnTo>
                <a:lnTo>
                  <a:pt x="5490880" y="8208405"/>
                </a:lnTo>
                <a:lnTo>
                  <a:pt x="5489570" y="8164243"/>
                </a:lnTo>
                <a:lnTo>
                  <a:pt x="5481268" y="8160013"/>
                </a:lnTo>
                <a:cubicBezTo>
                  <a:pt x="5474033" y="8155068"/>
                  <a:pt x="5467321" y="8151583"/>
                  <a:pt x="5460359" y="8156508"/>
                </a:cubicBezTo>
                <a:cubicBezTo>
                  <a:pt x="5419592" y="8152415"/>
                  <a:pt x="5379155" y="8137115"/>
                  <a:pt x="5333190" y="8154998"/>
                </a:cubicBezTo>
                <a:cubicBezTo>
                  <a:pt x="5324797" y="8131660"/>
                  <a:pt x="5301817" y="8140599"/>
                  <a:pt x="5283360" y="8149998"/>
                </a:cubicBezTo>
                <a:cubicBezTo>
                  <a:pt x="5261045" y="8136512"/>
                  <a:pt x="5229337" y="8133330"/>
                  <a:pt x="5197628" y="8130148"/>
                </a:cubicBezTo>
                <a:cubicBezTo>
                  <a:pt x="5177242" y="8128103"/>
                  <a:pt x="5155811" y="8123143"/>
                  <a:pt x="5134335" y="8119580"/>
                </a:cubicBezTo>
                <a:close/>
                <a:moveTo>
                  <a:pt x="2205726" y="8118315"/>
                </a:moveTo>
                <a:cubicBezTo>
                  <a:pt x="2205726" y="8118315"/>
                  <a:pt x="2211585" y="8143985"/>
                  <a:pt x="2211585" y="8143985"/>
                </a:cubicBezTo>
                <a:cubicBezTo>
                  <a:pt x="2213719" y="8170595"/>
                  <a:pt x="2213719" y="8170595"/>
                  <a:pt x="2209996" y="8171529"/>
                </a:cubicBezTo>
                <a:cubicBezTo>
                  <a:pt x="2197235" y="8201883"/>
                  <a:pt x="2178614" y="8206563"/>
                  <a:pt x="2159997" y="8211238"/>
                </a:cubicBezTo>
                <a:cubicBezTo>
                  <a:pt x="2156274" y="8212175"/>
                  <a:pt x="2148823" y="8214045"/>
                  <a:pt x="2141376" y="8215915"/>
                </a:cubicBezTo>
                <a:cubicBezTo>
                  <a:pt x="2133931" y="8217789"/>
                  <a:pt x="2126481" y="8219659"/>
                  <a:pt x="2122759" y="8220593"/>
                </a:cubicBezTo>
                <a:cubicBezTo>
                  <a:pt x="2119036" y="8221530"/>
                  <a:pt x="2116899" y="8194919"/>
                  <a:pt x="2116899" y="8194919"/>
                </a:cubicBezTo>
                <a:cubicBezTo>
                  <a:pt x="2114764" y="8168312"/>
                  <a:pt x="2114764" y="8168312"/>
                  <a:pt x="2118489" y="8167375"/>
                </a:cubicBezTo>
                <a:cubicBezTo>
                  <a:pt x="2122213" y="8166439"/>
                  <a:pt x="2129660" y="8164568"/>
                  <a:pt x="2137107" y="8162698"/>
                </a:cubicBezTo>
                <a:cubicBezTo>
                  <a:pt x="2163175" y="8156147"/>
                  <a:pt x="2185517" y="8150533"/>
                  <a:pt x="2205726" y="8118315"/>
                </a:cubicBezTo>
                <a:close/>
                <a:moveTo>
                  <a:pt x="3522392" y="8118085"/>
                </a:moveTo>
                <a:lnTo>
                  <a:pt x="3522642" y="8120200"/>
                </a:lnTo>
                <a:cubicBezTo>
                  <a:pt x="3524618" y="8144840"/>
                  <a:pt x="3524618" y="8144840"/>
                  <a:pt x="3520919" y="8145771"/>
                </a:cubicBezTo>
                <a:cubicBezTo>
                  <a:pt x="3520919" y="8145771"/>
                  <a:pt x="3517218" y="8146699"/>
                  <a:pt x="3517218" y="8146699"/>
                </a:cubicBezTo>
                <a:lnTo>
                  <a:pt x="3517706" y="8152802"/>
                </a:lnTo>
                <a:lnTo>
                  <a:pt x="3524965" y="8153532"/>
                </a:lnTo>
                <a:cubicBezTo>
                  <a:pt x="3525633" y="8131099"/>
                  <a:pt x="3539223" y="8132463"/>
                  <a:pt x="3530497" y="8120339"/>
                </a:cubicBezTo>
                <a:close/>
                <a:moveTo>
                  <a:pt x="583840" y="8116254"/>
                </a:moveTo>
                <a:cubicBezTo>
                  <a:pt x="584265" y="8114874"/>
                  <a:pt x="584683" y="8115617"/>
                  <a:pt x="585049" y="8117218"/>
                </a:cubicBezTo>
                <a:cubicBezTo>
                  <a:pt x="585782" y="8120435"/>
                  <a:pt x="586314" y="8127079"/>
                  <a:pt x="586314" y="8127079"/>
                </a:cubicBezTo>
                <a:cubicBezTo>
                  <a:pt x="590052" y="8126145"/>
                  <a:pt x="592185" y="8152753"/>
                  <a:pt x="588449" y="8153692"/>
                </a:cubicBezTo>
                <a:cubicBezTo>
                  <a:pt x="586848" y="8181242"/>
                  <a:pt x="579380" y="8183118"/>
                  <a:pt x="575644" y="8184055"/>
                </a:cubicBezTo>
                <a:cubicBezTo>
                  <a:pt x="571908" y="8184994"/>
                  <a:pt x="568173" y="8185934"/>
                  <a:pt x="564437" y="8186871"/>
                </a:cubicBezTo>
                <a:cubicBezTo>
                  <a:pt x="560702" y="8187810"/>
                  <a:pt x="560702" y="8187810"/>
                  <a:pt x="560702" y="8187810"/>
                </a:cubicBezTo>
                <a:cubicBezTo>
                  <a:pt x="558566" y="8161200"/>
                  <a:pt x="558566" y="8161200"/>
                  <a:pt x="558566" y="8161200"/>
                </a:cubicBezTo>
                <a:cubicBezTo>
                  <a:pt x="560167" y="8133653"/>
                  <a:pt x="567638" y="8131771"/>
                  <a:pt x="571374" y="8130834"/>
                </a:cubicBezTo>
                <a:cubicBezTo>
                  <a:pt x="575108" y="8129898"/>
                  <a:pt x="578844" y="8128961"/>
                  <a:pt x="582582" y="8128021"/>
                </a:cubicBezTo>
                <a:cubicBezTo>
                  <a:pt x="582981" y="8121135"/>
                  <a:pt x="583414" y="8117633"/>
                  <a:pt x="583840" y="8116254"/>
                </a:cubicBezTo>
                <a:close/>
                <a:moveTo>
                  <a:pt x="3507319" y="8113884"/>
                </a:moveTo>
                <a:lnTo>
                  <a:pt x="3511539" y="8122989"/>
                </a:lnTo>
                <a:lnTo>
                  <a:pt x="3513747" y="8115673"/>
                </a:lnTo>
                <a:close/>
                <a:moveTo>
                  <a:pt x="5054479" y="8113762"/>
                </a:moveTo>
                <a:lnTo>
                  <a:pt x="5055229" y="8143514"/>
                </a:lnTo>
                <a:cubicBezTo>
                  <a:pt x="5055041" y="8152982"/>
                  <a:pt x="5054607" y="8159373"/>
                  <a:pt x="5054607" y="8159373"/>
                </a:cubicBezTo>
                <a:cubicBezTo>
                  <a:pt x="5046945" y="8111045"/>
                  <a:pt x="5041743" y="8187732"/>
                  <a:pt x="5032347" y="8164967"/>
                </a:cubicBezTo>
                <a:cubicBezTo>
                  <a:pt x="5032347" y="8164967"/>
                  <a:pt x="5030371" y="8140338"/>
                  <a:pt x="5028397" y="8115705"/>
                </a:cubicBezTo>
                <a:cubicBezTo>
                  <a:pt x="5020974" y="8117570"/>
                  <a:pt x="5017265" y="8118504"/>
                  <a:pt x="5013555" y="8119435"/>
                </a:cubicBezTo>
                <a:cubicBezTo>
                  <a:pt x="5009845" y="8120368"/>
                  <a:pt x="5006135" y="8121299"/>
                  <a:pt x="5006135" y="8121299"/>
                </a:cubicBezTo>
                <a:cubicBezTo>
                  <a:pt x="5002425" y="8122230"/>
                  <a:pt x="5002425" y="8122230"/>
                  <a:pt x="4998715" y="8123164"/>
                </a:cubicBezTo>
                <a:cubicBezTo>
                  <a:pt x="4993151" y="8124563"/>
                  <a:pt x="4989934" y="8131652"/>
                  <a:pt x="4986719" y="8138741"/>
                </a:cubicBezTo>
                <a:lnTo>
                  <a:pt x="4977671" y="8150489"/>
                </a:lnTo>
                <a:lnTo>
                  <a:pt x="4986953" y="8148378"/>
                </a:lnTo>
                <a:cubicBezTo>
                  <a:pt x="4992615" y="8148948"/>
                  <a:pt x="4999409" y="8149628"/>
                  <a:pt x="5010902" y="8145155"/>
                </a:cubicBezTo>
                <a:lnTo>
                  <a:pt x="5013465" y="8171235"/>
                </a:lnTo>
                <a:lnTo>
                  <a:pt x="5013798" y="8169627"/>
                </a:lnTo>
                <a:lnTo>
                  <a:pt x="5023427" y="8186551"/>
                </a:lnTo>
                <a:lnTo>
                  <a:pt x="5026851" y="8188782"/>
                </a:lnTo>
                <a:lnTo>
                  <a:pt x="5039422" y="8188313"/>
                </a:lnTo>
                <a:cubicBezTo>
                  <a:pt x="5044755" y="8186972"/>
                  <a:pt x="5050438" y="8185547"/>
                  <a:pt x="5056194" y="8187240"/>
                </a:cubicBezTo>
                <a:lnTo>
                  <a:pt x="5065694" y="8196993"/>
                </a:lnTo>
                <a:lnTo>
                  <a:pt x="5068453" y="8195920"/>
                </a:lnTo>
                <a:lnTo>
                  <a:pt x="5071973" y="8185297"/>
                </a:lnTo>
                <a:lnTo>
                  <a:pt x="5070541" y="8165578"/>
                </a:lnTo>
                <a:cubicBezTo>
                  <a:pt x="5071460" y="8139436"/>
                  <a:pt x="5081941" y="8146222"/>
                  <a:pt x="5086024" y="8126355"/>
                </a:cubicBezTo>
                <a:lnTo>
                  <a:pt x="5088174" y="8118009"/>
                </a:lnTo>
                <a:lnTo>
                  <a:pt x="5070793" y="8117422"/>
                </a:lnTo>
                <a:close/>
                <a:moveTo>
                  <a:pt x="3719845" y="8112625"/>
                </a:moveTo>
                <a:cubicBezTo>
                  <a:pt x="3697720" y="8111813"/>
                  <a:pt x="3678218" y="8118291"/>
                  <a:pt x="3675119" y="8146100"/>
                </a:cubicBezTo>
                <a:lnTo>
                  <a:pt x="3672047" y="8146938"/>
                </a:lnTo>
                <a:lnTo>
                  <a:pt x="3672674" y="8154763"/>
                </a:lnTo>
                <a:cubicBezTo>
                  <a:pt x="3672921" y="8157840"/>
                  <a:pt x="3672921" y="8157840"/>
                  <a:pt x="3672921" y="8157840"/>
                </a:cubicBezTo>
                <a:cubicBezTo>
                  <a:pt x="3673172" y="8208050"/>
                  <a:pt x="3687725" y="8154123"/>
                  <a:pt x="3691678" y="8203396"/>
                </a:cubicBezTo>
                <a:cubicBezTo>
                  <a:pt x="3695379" y="8202468"/>
                  <a:pt x="3699083" y="8201537"/>
                  <a:pt x="3706485" y="8199675"/>
                </a:cubicBezTo>
                <a:lnTo>
                  <a:pt x="3713471" y="8202898"/>
                </a:lnTo>
                <a:lnTo>
                  <a:pt x="3732356" y="8188395"/>
                </a:lnTo>
                <a:cubicBezTo>
                  <a:pt x="3739966" y="8180721"/>
                  <a:pt x="3744830" y="8169964"/>
                  <a:pt x="3738535" y="8152462"/>
                </a:cubicBezTo>
                <a:cubicBezTo>
                  <a:pt x="3747931" y="8142156"/>
                  <a:pt x="3774775" y="8156095"/>
                  <a:pt x="3780307" y="8122911"/>
                </a:cubicBezTo>
                <a:lnTo>
                  <a:pt x="3764772" y="8120266"/>
                </a:lnTo>
                <a:lnTo>
                  <a:pt x="3762323" y="8134371"/>
                </a:lnTo>
                <a:lnTo>
                  <a:pt x="3758676" y="8119231"/>
                </a:lnTo>
                <a:close/>
                <a:moveTo>
                  <a:pt x="3454180" y="8112267"/>
                </a:moveTo>
                <a:cubicBezTo>
                  <a:pt x="3459545" y="8133540"/>
                  <a:pt x="3466716" y="8131739"/>
                  <a:pt x="3470304" y="8130837"/>
                </a:cubicBezTo>
                <a:cubicBezTo>
                  <a:pt x="3473889" y="8129935"/>
                  <a:pt x="3473889" y="8129935"/>
                  <a:pt x="3475667" y="8152110"/>
                </a:cubicBezTo>
                <a:cubicBezTo>
                  <a:pt x="3475667" y="8152110"/>
                  <a:pt x="3475667" y="8152110"/>
                  <a:pt x="3472082" y="8153011"/>
                </a:cubicBezTo>
                <a:cubicBezTo>
                  <a:pt x="3472082" y="8153011"/>
                  <a:pt x="3472082" y="8153011"/>
                  <a:pt x="3468494" y="8153913"/>
                </a:cubicBezTo>
                <a:cubicBezTo>
                  <a:pt x="3464911" y="8154815"/>
                  <a:pt x="3457739" y="8156616"/>
                  <a:pt x="3452375" y="8135340"/>
                </a:cubicBezTo>
                <a:cubicBezTo>
                  <a:pt x="3450597" y="8113166"/>
                  <a:pt x="3450597" y="8113166"/>
                  <a:pt x="3454180" y="8112267"/>
                </a:cubicBezTo>
                <a:close/>
                <a:moveTo>
                  <a:pt x="1155522" y="8107723"/>
                </a:moveTo>
                <a:cubicBezTo>
                  <a:pt x="1159170" y="8106807"/>
                  <a:pt x="1161067" y="8130456"/>
                  <a:pt x="1161067" y="8130456"/>
                </a:cubicBezTo>
                <a:cubicBezTo>
                  <a:pt x="1161067" y="8130456"/>
                  <a:pt x="1162966" y="8154111"/>
                  <a:pt x="1159315" y="8155027"/>
                </a:cubicBezTo>
                <a:cubicBezTo>
                  <a:pt x="1144715" y="8158692"/>
                  <a:pt x="1128219" y="8138709"/>
                  <a:pt x="1113617" y="8142377"/>
                </a:cubicBezTo>
                <a:cubicBezTo>
                  <a:pt x="1109968" y="8143293"/>
                  <a:pt x="1109968" y="8143293"/>
                  <a:pt x="1108073" y="8119644"/>
                </a:cubicBezTo>
                <a:cubicBezTo>
                  <a:pt x="1108073" y="8119644"/>
                  <a:pt x="1108509" y="8113503"/>
                  <a:pt x="1109184" y="8110318"/>
                </a:cubicBezTo>
                <a:cubicBezTo>
                  <a:pt x="1109861" y="8107136"/>
                  <a:pt x="1110772" y="8106909"/>
                  <a:pt x="1111724" y="8118728"/>
                </a:cubicBezTo>
                <a:cubicBezTo>
                  <a:pt x="1126323" y="8115060"/>
                  <a:pt x="1140919" y="8111392"/>
                  <a:pt x="1155522" y="8107723"/>
                </a:cubicBezTo>
                <a:close/>
                <a:moveTo>
                  <a:pt x="3432679" y="8101036"/>
                </a:moveTo>
                <a:cubicBezTo>
                  <a:pt x="3421684" y="8103095"/>
                  <a:pt x="3411589" y="8108413"/>
                  <a:pt x="3403328" y="8118827"/>
                </a:cubicBezTo>
                <a:cubicBezTo>
                  <a:pt x="3406855" y="8152924"/>
                  <a:pt x="3392932" y="8162776"/>
                  <a:pt x="3406519" y="8164141"/>
                </a:cubicBezTo>
                <a:lnTo>
                  <a:pt x="3380928" y="8193727"/>
                </a:lnTo>
                <a:lnTo>
                  <a:pt x="3389403" y="8200807"/>
                </a:lnTo>
                <a:cubicBezTo>
                  <a:pt x="3396127" y="8202258"/>
                  <a:pt x="3402605" y="8200632"/>
                  <a:pt x="3408155" y="8199236"/>
                </a:cubicBezTo>
                <a:cubicBezTo>
                  <a:pt x="3443442" y="8215499"/>
                  <a:pt x="3478731" y="8231766"/>
                  <a:pt x="3513767" y="8197828"/>
                </a:cubicBezTo>
                <a:cubicBezTo>
                  <a:pt x="3513767" y="8197828"/>
                  <a:pt x="3513767" y="8197828"/>
                  <a:pt x="3517468" y="8196900"/>
                </a:cubicBezTo>
                <a:cubicBezTo>
                  <a:pt x="3517468" y="8196900"/>
                  <a:pt x="3516975" y="8190742"/>
                  <a:pt x="3516233" y="8181504"/>
                </a:cubicBezTo>
                <a:lnTo>
                  <a:pt x="3515719" y="8175095"/>
                </a:lnTo>
                <a:lnTo>
                  <a:pt x="3515237" y="8175046"/>
                </a:lnTo>
                <a:cubicBezTo>
                  <a:pt x="3515237" y="8175046"/>
                  <a:pt x="3510708" y="8174595"/>
                  <a:pt x="3510708" y="8174595"/>
                </a:cubicBezTo>
                <a:lnTo>
                  <a:pt x="3514421" y="8158902"/>
                </a:lnTo>
                <a:lnTo>
                  <a:pt x="3513517" y="8147630"/>
                </a:lnTo>
                <a:cubicBezTo>
                  <a:pt x="3506114" y="8149489"/>
                  <a:pt x="3502411" y="8150420"/>
                  <a:pt x="3498711" y="8151350"/>
                </a:cubicBezTo>
                <a:cubicBezTo>
                  <a:pt x="3495008" y="8152281"/>
                  <a:pt x="3495008" y="8152281"/>
                  <a:pt x="3493031" y="8127640"/>
                </a:cubicBezTo>
                <a:cubicBezTo>
                  <a:pt x="3493031" y="8127640"/>
                  <a:pt x="3492537" y="8121482"/>
                  <a:pt x="3492505" y="8115205"/>
                </a:cubicBezTo>
                <a:lnTo>
                  <a:pt x="3493399" y="8110007"/>
                </a:lnTo>
                <a:lnTo>
                  <a:pt x="3467415" y="8102767"/>
                </a:lnTo>
                <a:cubicBezTo>
                  <a:pt x="3455564" y="8100172"/>
                  <a:pt x="3443672" y="8098977"/>
                  <a:pt x="3432679" y="8101036"/>
                </a:cubicBezTo>
                <a:close/>
                <a:moveTo>
                  <a:pt x="639014" y="8086698"/>
                </a:moveTo>
                <a:cubicBezTo>
                  <a:pt x="641151" y="8113306"/>
                  <a:pt x="641151" y="8113306"/>
                  <a:pt x="641151" y="8113306"/>
                </a:cubicBezTo>
                <a:cubicBezTo>
                  <a:pt x="633978" y="8115103"/>
                  <a:pt x="626807" y="8116910"/>
                  <a:pt x="625354" y="8144422"/>
                </a:cubicBezTo>
                <a:cubicBezTo>
                  <a:pt x="625354" y="8144422"/>
                  <a:pt x="625354" y="8144422"/>
                  <a:pt x="621769" y="8145320"/>
                </a:cubicBezTo>
                <a:cubicBezTo>
                  <a:pt x="621769" y="8145320"/>
                  <a:pt x="619634" y="8118707"/>
                  <a:pt x="619634" y="8118707"/>
                </a:cubicBezTo>
                <a:cubicBezTo>
                  <a:pt x="624672" y="8090302"/>
                  <a:pt x="628258" y="8089401"/>
                  <a:pt x="639014" y="8086698"/>
                </a:cubicBezTo>
                <a:close/>
                <a:moveTo>
                  <a:pt x="4824350" y="8078068"/>
                </a:moveTo>
                <a:lnTo>
                  <a:pt x="4825311" y="8078786"/>
                </a:lnTo>
                <a:cubicBezTo>
                  <a:pt x="4829979" y="8083894"/>
                  <a:pt x="4835109" y="8088886"/>
                  <a:pt x="4840675" y="8087489"/>
                </a:cubicBezTo>
                <a:lnTo>
                  <a:pt x="4840791" y="8086035"/>
                </a:lnTo>
                <a:close/>
                <a:moveTo>
                  <a:pt x="1440164" y="8066365"/>
                </a:moveTo>
                <a:cubicBezTo>
                  <a:pt x="1443931" y="8065423"/>
                  <a:pt x="1443931" y="8065423"/>
                  <a:pt x="1445353" y="8083158"/>
                </a:cubicBezTo>
                <a:cubicBezTo>
                  <a:pt x="1441589" y="8084106"/>
                  <a:pt x="1434056" y="8086000"/>
                  <a:pt x="1430291" y="8086946"/>
                </a:cubicBezTo>
                <a:cubicBezTo>
                  <a:pt x="1426527" y="8087888"/>
                  <a:pt x="1422759" y="8088833"/>
                  <a:pt x="1418997" y="8089782"/>
                </a:cubicBezTo>
                <a:cubicBezTo>
                  <a:pt x="1415232" y="8090730"/>
                  <a:pt x="1415232" y="8090730"/>
                  <a:pt x="1411466" y="8091675"/>
                </a:cubicBezTo>
                <a:cubicBezTo>
                  <a:pt x="1411466" y="8091675"/>
                  <a:pt x="1407701" y="8092618"/>
                  <a:pt x="1407701" y="8092618"/>
                </a:cubicBezTo>
                <a:cubicBezTo>
                  <a:pt x="1406279" y="8074882"/>
                  <a:pt x="1410043" y="8073934"/>
                  <a:pt x="1410043" y="8073934"/>
                </a:cubicBezTo>
                <a:cubicBezTo>
                  <a:pt x="1413808" y="8072986"/>
                  <a:pt x="1413808" y="8072986"/>
                  <a:pt x="1417572" y="8072041"/>
                </a:cubicBezTo>
                <a:cubicBezTo>
                  <a:pt x="1425103" y="8070153"/>
                  <a:pt x="1432633" y="8068256"/>
                  <a:pt x="1440164" y="8066365"/>
                </a:cubicBezTo>
                <a:close/>
                <a:moveTo>
                  <a:pt x="1364723" y="8063835"/>
                </a:moveTo>
                <a:cubicBezTo>
                  <a:pt x="1365201" y="8063715"/>
                  <a:pt x="1366595" y="8069018"/>
                  <a:pt x="1369391" y="8079630"/>
                </a:cubicBezTo>
                <a:cubicBezTo>
                  <a:pt x="1369391" y="8079630"/>
                  <a:pt x="1373202" y="8078673"/>
                  <a:pt x="1377012" y="8077713"/>
                </a:cubicBezTo>
                <a:cubicBezTo>
                  <a:pt x="1380822" y="8076759"/>
                  <a:pt x="1384632" y="8075802"/>
                  <a:pt x="1388442" y="8074842"/>
                </a:cubicBezTo>
                <a:cubicBezTo>
                  <a:pt x="1388442" y="8074842"/>
                  <a:pt x="1390221" y="8097016"/>
                  <a:pt x="1390221" y="8097016"/>
                </a:cubicBezTo>
                <a:cubicBezTo>
                  <a:pt x="1390221" y="8097016"/>
                  <a:pt x="1386411" y="8097973"/>
                  <a:pt x="1386411" y="8097973"/>
                </a:cubicBezTo>
                <a:cubicBezTo>
                  <a:pt x="1386411" y="8097973"/>
                  <a:pt x="1382601" y="8098933"/>
                  <a:pt x="1378791" y="8099887"/>
                </a:cubicBezTo>
                <a:cubicBezTo>
                  <a:pt x="1378791" y="8099887"/>
                  <a:pt x="1374981" y="8100844"/>
                  <a:pt x="1374981" y="8100844"/>
                </a:cubicBezTo>
                <a:cubicBezTo>
                  <a:pt x="1371169" y="8101801"/>
                  <a:pt x="1367361" y="8102758"/>
                  <a:pt x="1365583" y="8080587"/>
                </a:cubicBezTo>
                <a:cubicBezTo>
                  <a:pt x="1364692" y="8069498"/>
                  <a:pt x="1364245" y="8063957"/>
                  <a:pt x="1364723" y="8063835"/>
                </a:cubicBezTo>
                <a:close/>
                <a:moveTo>
                  <a:pt x="4150231" y="8058802"/>
                </a:moveTo>
                <a:cubicBezTo>
                  <a:pt x="4118187" y="8066834"/>
                  <a:pt x="4077418" y="8062744"/>
                  <a:pt x="4045041" y="8081989"/>
                </a:cubicBezTo>
                <a:lnTo>
                  <a:pt x="4045404" y="8082701"/>
                </a:lnTo>
                <a:lnTo>
                  <a:pt x="4105294" y="8072756"/>
                </a:lnTo>
                <a:lnTo>
                  <a:pt x="4161148" y="8061080"/>
                </a:lnTo>
                <a:close/>
                <a:moveTo>
                  <a:pt x="1882059" y="8054867"/>
                </a:moveTo>
                <a:cubicBezTo>
                  <a:pt x="1882059" y="8054867"/>
                  <a:pt x="1882059" y="8054867"/>
                  <a:pt x="1884194" y="8081480"/>
                </a:cubicBezTo>
                <a:cubicBezTo>
                  <a:pt x="1880496" y="8082411"/>
                  <a:pt x="1876799" y="8083339"/>
                  <a:pt x="1873101" y="8084264"/>
                </a:cubicBezTo>
                <a:cubicBezTo>
                  <a:pt x="1869405" y="8085197"/>
                  <a:pt x="1869405" y="8085197"/>
                  <a:pt x="1869405" y="8085197"/>
                </a:cubicBezTo>
                <a:cubicBezTo>
                  <a:pt x="1867269" y="8058584"/>
                  <a:pt x="1867269" y="8058584"/>
                  <a:pt x="1867269" y="8058584"/>
                </a:cubicBezTo>
                <a:cubicBezTo>
                  <a:pt x="1870968" y="8057659"/>
                  <a:pt x="1870968" y="8057659"/>
                  <a:pt x="1870968" y="8057659"/>
                </a:cubicBezTo>
                <a:cubicBezTo>
                  <a:pt x="1874666" y="8056728"/>
                  <a:pt x="1878362" y="8055800"/>
                  <a:pt x="1878362" y="8055800"/>
                </a:cubicBezTo>
                <a:cubicBezTo>
                  <a:pt x="1878362" y="8055800"/>
                  <a:pt x="1882059" y="8054867"/>
                  <a:pt x="1882059" y="8054867"/>
                </a:cubicBezTo>
                <a:close/>
                <a:moveTo>
                  <a:pt x="689325" y="8046917"/>
                </a:moveTo>
                <a:cubicBezTo>
                  <a:pt x="689325" y="8046917"/>
                  <a:pt x="691457" y="8073521"/>
                  <a:pt x="691457" y="8073521"/>
                </a:cubicBezTo>
                <a:cubicBezTo>
                  <a:pt x="691457" y="8073521"/>
                  <a:pt x="693592" y="8100131"/>
                  <a:pt x="689828" y="8101077"/>
                </a:cubicBezTo>
                <a:cubicBezTo>
                  <a:pt x="687695" y="8074469"/>
                  <a:pt x="686061" y="8102025"/>
                  <a:pt x="682299" y="8102970"/>
                </a:cubicBezTo>
                <a:cubicBezTo>
                  <a:pt x="684431" y="8129584"/>
                  <a:pt x="684431" y="8129584"/>
                  <a:pt x="680669" y="8130526"/>
                </a:cubicBezTo>
                <a:cubicBezTo>
                  <a:pt x="680669" y="8130526"/>
                  <a:pt x="680669" y="8130526"/>
                  <a:pt x="678535" y="8103916"/>
                </a:cubicBezTo>
                <a:cubicBezTo>
                  <a:pt x="674768" y="8104861"/>
                  <a:pt x="674768" y="8104861"/>
                  <a:pt x="676398" y="8077306"/>
                </a:cubicBezTo>
                <a:cubicBezTo>
                  <a:pt x="680164" y="8076360"/>
                  <a:pt x="681794" y="8048810"/>
                  <a:pt x="689325" y="8046917"/>
                </a:cubicBezTo>
                <a:close/>
                <a:moveTo>
                  <a:pt x="1468354" y="8032143"/>
                </a:moveTo>
                <a:cubicBezTo>
                  <a:pt x="1472050" y="8031215"/>
                  <a:pt x="1479448" y="8029356"/>
                  <a:pt x="1485043" y="8052074"/>
                </a:cubicBezTo>
                <a:cubicBezTo>
                  <a:pt x="1488740" y="8051149"/>
                  <a:pt x="1488740" y="8051149"/>
                  <a:pt x="1492438" y="8050218"/>
                </a:cubicBezTo>
                <a:cubicBezTo>
                  <a:pt x="1492438" y="8050218"/>
                  <a:pt x="1496136" y="8049290"/>
                  <a:pt x="1498033" y="8072936"/>
                </a:cubicBezTo>
                <a:cubicBezTo>
                  <a:pt x="1498033" y="8072936"/>
                  <a:pt x="1496233" y="8097522"/>
                  <a:pt x="1492535" y="8098453"/>
                </a:cubicBezTo>
                <a:cubicBezTo>
                  <a:pt x="1492535" y="8098453"/>
                  <a:pt x="1488838" y="8099381"/>
                  <a:pt x="1488838" y="8099381"/>
                </a:cubicBezTo>
                <a:cubicBezTo>
                  <a:pt x="1483240" y="8076654"/>
                  <a:pt x="1475845" y="8078513"/>
                  <a:pt x="1472147" y="8079441"/>
                </a:cubicBezTo>
                <a:cubicBezTo>
                  <a:pt x="1468451" y="8080374"/>
                  <a:pt x="1468451" y="8080374"/>
                  <a:pt x="1466552" y="8056722"/>
                </a:cubicBezTo>
                <a:cubicBezTo>
                  <a:pt x="1466552" y="8056722"/>
                  <a:pt x="1464656" y="8033074"/>
                  <a:pt x="1468354" y="8032143"/>
                </a:cubicBezTo>
                <a:close/>
                <a:moveTo>
                  <a:pt x="1632602" y="8018017"/>
                </a:moveTo>
                <a:cubicBezTo>
                  <a:pt x="1636223" y="8017104"/>
                  <a:pt x="1638001" y="8039281"/>
                  <a:pt x="1638001" y="8039281"/>
                </a:cubicBezTo>
                <a:cubicBezTo>
                  <a:pt x="1638001" y="8039281"/>
                  <a:pt x="1639779" y="8061455"/>
                  <a:pt x="1636160" y="8062366"/>
                </a:cubicBezTo>
                <a:cubicBezTo>
                  <a:pt x="1632539" y="8063276"/>
                  <a:pt x="1628918" y="8064184"/>
                  <a:pt x="1625299" y="8065094"/>
                </a:cubicBezTo>
                <a:cubicBezTo>
                  <a:pt x="1614436" y="8067823"/>
                  <a:pt x="1607196" y="8069644"/>
                  <a:pt x="1596335" y="8072372"/>
                </a:cubicBezTo>
                <a:cubicBezTo>
                  <a:pt x="1592716" y="8073280"/>
                  <a:pt x="1592716" y="8073280"/>
                  <a:pt x="1592716" y="8073280"/>
                </a:cubicBezTo>
                <a:cubicBezTo>
                  <a:pt x="1590937" y="8051105"/>
                  <a:pt x="1590937" y="8051105"/>
                  <a:pt x="1590937" y="8051105"/>
                </a:cubicBezTo>
                <a:cubicBezTo>
                  <a:pt x="1600018" y="8026206"/>
                  <a:pt x="1610879" y="8023471"/>
                  <a:pt x="1621742" y="8020743"/>
                </a:cubicBezTo>
                <a:cubicBezTo>
                  <a:pt x="1625363" y="8019838"/>
                  <a:pt x="1628981" y="8018925"/>
                  <a:pt x="1632602" y="8018017"/>
                </a:cubicBezTo>
                <a:close/>
                <a:moveTo>
                  <a:pt x="1907824" y="7994109"/>
                </a:moveTo>
                <a:cubicBezTo>
                  <a:pt x="1911633" y="7993152"/>
                  <a:pt x="1915444" y="7992192"/>
                  <a:pt x="1917576" y="8018797"/>
                </a:cubicBezTo>
                <a:cubicBezTo>
                  <a:pt x="1917576" y="8018797"/>
                  <a:pt x="1919713" y="8045407"/>
                  <a:pt x="1915903" y="8046367"/>
                </a:cubicBezTo>
                <a:cubicBezTo>
                  <a:pt x="1912093" y="8047324"/>
                  <a:pt x="1908283" y="8048278"/>
                  <a:pt x="1906608" y="8075848"/>
                </a:cubicBezTo>
                <a:cubicBezTo>
                  <a:pt x="1902797" y="8076808"/>
                  <a:pt x="1902797" y="8076808"/>
                  <a:pt x="1902797" y="8076808"/>
                </a:cubicBezTo>
                <a:cubicBezTo>
                  <a:pt x="1896851" y="8051152"/>
                  <a:pt x="1900661" y="8050198"/>
                  <a:pt x="1900661" y="8050198"/>
                </a:cubicBezTo>
                <a:cubicBezTo>
                  <a:pt x="1902338" y="8022628"/>
                  <a:pt x="1906146" y="8021671"/>
                  <a:pt x="1907824" y="7994109"/>
                </a:cubicBezTo>
                <a:close/>
                <a:moveTo>
                  <a:pt x="991804" y="7952821"/>
                </a:moveTo>
                <a:cubicBezTo>
                  <a:pt x="991804" y="7952821"/>
                  <a:pt x="993583" y="7974995"/>
                  <a:pt x="993583" y="7974995"/>
                </a:cubicBezTo>
                <a:cubicBezTo>
                  <a:pt x="993583" y="7974995"/>
                  <a:pt x="995363" y="7997172"/>
                  <a:pt x="991665" y="7998100"/>
                </a:cubicBezTo>
                <a:cubicBezTo>
                  <a:pt x="986188" y="7976854"/>
                  <a:pt x="986188" y="7976854"/>
                  <a:pt x="982490" y="7977782"/>
                </a:cubicBezTo>
                <a:cubicBezTo>
                  <a:pt x="978792" y="7978713"/>
                  <a:pt x="978792" y="7978713"/>
                  <a:pt x="977012" y="7956539"/>
                </a:cubicBezTo>
                <a:cubicBezTo>
                  <a:pt x="977012" y="7956539"/>
                  <a:pt x="980712" y="7955611"/>
                  <a:pt x="980712" y="7955611"/>
                </a:cubicBezTo>
                <a:cubicBezTo>
                  <a:pt x="984410" y="7954680"/>
                  <a:pt x="984410" y="7954680"/>
                  <a:pt x="984410" y="7954680"/>
                </a:cubicBezTo>
                <a:cubicBezTo>
                  <a:pt x="984410" y="7954680"/>
                  <a:pt x="988108" y="7953749"/>
                  <a:pt x="991804" y="7952821"/>
                </a:cubicBezTo>
                <a:close/>
                <a:moveTo>
                  <a:pt x="896586" y="7949598"/>
                </a:moveTo>
                <a:cubicBezTo>
                  <a:pt x="904058" y="7947722"/>
                  <a:pt x="911526" y="7945846"/>
                  <a:pt x="920895" y="7967618"/>
                </a:cubicBezTo>
                <a:cubicBezTo>
                  <a:pt x="920895" y="7967618"/>
                  <a:pt x="920895" y="7967618"/>
                  <a:pt x="924631" y="7966679"/>
                </a:cubicBezTo>
                <a:cubicBezTo>
                  <a:pt x="924631" y="7966679"/>
                  <a:pt x="930262" y="7989391"/>
                  <a:pt x="930262" y="7989391"/>
                </a:cubicBezTo>
                <a:cubicBezTo>
                  <a:pt x="926526" y="7990328"/>
                  <a:pt x="928426" y="8013983"/>
                  <a:pt x="928426" y="8013983"/>
                </a:cubicBezTo>
                <a:cubicBezTo>
                  <a:pt x="928426" y="8013983"/>
                  <a:pt x="924688" y="8014922"/>
                  <a:pt x="924688" y="8014922"/>
                </a:cubicBezTo>
                <a:cubicBezTo>
                  <a:pt x="922792" y="7991265"/>
                  <a:pt x="922792" y="7991265"/>
                  <a:pt x="919057" y="7992207"/>
                </a:cubicBezTo>
                <a:cubicBezTo>
                  <a:pt x="915321" y="7993144"/>
                  <a:pt x="907851" y="7995023"/>
                  <a:pt x="904115" y="7995957"/>
                </a:cubicBezTo>
                <a:cubicBezTo>
                  <a:pt x="900379" y="7996899"/>
                  <a:pt x="900379" y="7996899"/>
                  <a:pt x="894748" y="7974187"/>
                </a:cubicBezTo>
                <a:cubicBezTo>
                  <a:pt x="894748" y="7974187"/>
                  <a:pt x="896586" y="7949598"/>
                  <a:pt x="896586" y="7949598"/>
                </a:cubicBezTo>
                <a:close/>
                <a:moveTo>
                  <a:pt x="1129774" y="7924186"/>
                </a:moveTo>
                <a:cubicBezTo>
                  <a:pt x="1137169" y="7922328"/>
                  <a:pt x="1145040" y="7926382"/>
                  <a:pt x="1153385" y="7936351"/>
                </a:cubicBezTo>
                <a:cubicBezTo>
                  <a:pt x="1164479" y="7933562"/>
                  <a:pt x="1181167" y="7953496"/>
                  <a:pt x="1190362" y="7927060"/>
                </a:cubicBezTo>
                <a:cubicBezTo>
                  <a:pt x="1194061" y="7926129"/>
                  <a:pt x="1194061" y="7926129"/>
                  <a:pt x="1195960" y="7949781"/>
                </a:cubicBezTo>
                <a:cubicBezTo>
                  <a:pt x="1195960" y="7949781"/>
                  <a:pt x="1197857" y="7973433"/>
                  <a:pt x="1194158" y="7974361"/>
                </a:cubicBezTo>
                <a:cubicBezTo>
                  <a:pt x="1190462" y="7975292"/>
                  <a:pt x="1186764" y="7976220"/>
                  <a:pt x="1183065" y="7977151"/>
                </a:cubicBezTo>
                <a:cubicBezTo>
                  <a:pt x="1175667" y="7979010"/>
                  <a:pt x="1164575" y="7981796"/>
                  <a:pt x="1155282" y="7960000"/>
                </a:cubicBezTo>
                <a:cubicBezTo>
                  <a:pt x="1140489" y="7963718"/>
                  <a:pt x="1123801" y="7943783"/>
                  <a:pt x="1110909" y="7971150"/>
                </a:cubicBezTo>
                <a:cubicBezTo>
                  <a:pt x="1110909" y="7971150"/>
                  <a:pt x="1107209" y="7972078"/>
                  <a:pt x="1107209" y="7972078"/>
                </a:cubicBezTo>
                <a:cubicBezTo>
                  <a:pt x="1105310" y="7948429"/>
                  <a:pt x="1105310" y="7948429"/>
                  <a:pt x="1109009" y="7947501"/>
                </a:cubicBezTo>
                <a:cubicBezTo>
                  <a:pt x="1115458" y="7933815"/>
                  <a:pt x="1122378" y="7926045"/>
                  <a:pt x="1129774" y="7924186"/>
                </a:cubicBezTo>
                <a:close/>
                <a:moveTo>
                  <a:pt x="40314" y="6726579"/>
                </a:moveTo>
                <a:cubicBezTo>
                  <a:pt x="45956" y="6727145"/>
                  <a:pt x="51507" y="6730757"/>
                  <a:pt x="55839" y="6737304"/>
                </a:cubicBezTo>
                <a:cubicBezTo>
                  <a:pt x="60352" y="6737757"/>
                  <a:pt x="64864" y="6738208"/>
                  <a:pt x="69378" y="6738662"/>
                </a:cubicBezTo>
                <a:cubicBezTo>
                  <a:pt x="73893" y="6739116"/>
                  <a:pt x="73893" y="6739116"/>
                  <a:pt x="73529" y="6751301"/>
                </a:cubicBezTo>
                <a:cubicBezTo>
                  <a:pt x="73168" y="6763483"/>
                  <a:pt x="73168" y="6763483"/>
                  <a:pt x="68654" y="6763032"/>
                </a:cubicBezTo>
                <a:cubicBezTo>
                  <a:pt x="64141" y="6762579"/>
                  <a:pt x="55113" y="6761674"/>
                  <a:pt x="50601" y="6761220"/>
                </a:cubicBezTo>
                <a:cubicBezTo>
                  <a:pt x="41572" y="6760316"/>
                  <a:pt x="37421" y="6747680"/>
                  <a:pt x="28030" y="6758957"/>
                </a:cubicBezTo>
                <a:cubicBezTo>
                  <a:pt x="28030" y="6758957"/>
                  <a:pt x="23517" y="6758503"/>
                  <a:pt x="19365" y="6745867"/>
                </a:cubicBezTo>
                <a:cubicBezTo>
                  <a:pt x="19365" y="6745867"/>
                  <a:pt x="19728" y="6733679"/>
                  <a:pt x="24244" y="6734133"/>
                </a:cubicBezTo>
                <a:cubicBezTo>
                  <a:pt x="28940" y="6728494"/>
                  <a:pt x="34672" y="6726014"/>
                  <a:pt x="40314" y="6726579"/>
                </a:cubicBezTo>
                <a:close/>
                <a:moveTo>
                  <a:pt x="7804481" y="6333409"/>
                </a:moveTo>
                <a:lnTo>
                  <a:pt x="7807923" y="6340100"/>
                </a:lnTo>
                <a:lnTo>
                  <a:pt x="7807923" y="6345479"/>
                </a:lnTo>
                <a:lnTo>
                  <a:pt x="7806325" y="6348871"/>
                </a:lnTo>
                <a:cubicBezTo>
                  <a:pt x="7802787" y="6351571"/>
                  <a:pt x="7797041" y="6350994"/>
                  <a:pt x="7794925" y="6344672"/>
                </a:cubicBezTo>
                <a:cubicBezTo>
                  <a:pt x="7795287" y="6332484"/>
                  <a:pt x="7799885" y="6332947"/>
                  <a:pt x="7799521" y="6345132"/>
                </a:cubicBezTo>
                <a:cubicBezTo>
                  <a:pt x="7804117" y="6345594"/>
                  <a:pt x="7804481" y="6333409"/>
                  <a:pt x="7804481" y="6333409"/>
                </a:cubicBezTo>
                <a:close/>
                <a:moveTo>
                  <a:pt x="7759631" y="6314994"/>
                </a:moveTo>
                <a:cubicBezTo>
                  <a:pt x="7761633" y="6315534"/>
                  <a:pt x="7763317" y="6317061"/>
                  <a:pt x="7764385" y="6319886"/>
                </a:cubicBezTo>
                <a:cubicBezTo>
                  <a:pt x="7763737" y="6341545"/>
                  <a:pt x="7745679" y="6328868"/>
                  <a:pt x="7741083" y="6328409"/>
                </a:cubicBezTo>
                <a:cubicBezTo>
                  <a:pt x="7743541" y="6323222"/>
                  <a:pt x="7748299" y="6318271"/>
                  <a:pt x="7752975" y="6316023"/>
                </a:cubicBezTo>
                <a:cubicBezTo>
                  <a:pt x="7755313" y="6314900"/>
                  <a:pt x="7757631" y="6314453"/>
                  <a:pt x="7759631" y="6314994"/>
                </a:cubicBezTo>
                <a:close/>
                <a:moveTo>
                  <a:pt x="7019253" y="6299434"/>
                </a:moveTo>
                <a:cubicBezTo>
                  <a:pt x="7014515" y="6311180"/>
                  <a:pt x="7014151" y="6323365"/>
                  <a:pt x="7005397" y="6322486"/>
                </a:cubicBezTo>
                <a:cubicBezTo>
                  <a:pt x="7006123" y="6298116"/>
                  <a:pt x="7010499" y="6298558"/>
                  <a:pt x="7019253" y="6299434"/>
                </a:cubicBezTo>
                <a:close/>
                <a:moveTo>
                  <a:pt x="7265105" y="6291513"/>
                </a:moveTo>
                <a:cubicBezTo>
                  <a:pt x="7273641" y="6292368"/>
                  <a:pt x="7268727" y="6313603"/>
                  <a:pt x="7277587" y="6303628"/>
                </a:cubicBezTo>
                <a:cubicBezTo>
                  <a:pt x="7276941" y="6325288"/>
                  <a:pt x="7255927" y="6312320"/>
                  <a:pt x="7265105" y="6291513"/>
                </a:cubicBezTo>
                <a:close/>
                <a:moveTo>
                  <a:pt x="7220415" y="6274807"/>
                </a:moveTo>
                <a:cubicBezTo>
                  <a:pt x="7229443" y="6275715"/>
                  <a:pt x="7238107" y="6288805"/>
                  <a:pt x="7247133" y="6289709"/>
                </a:cubicBezTo>
                <a:cubicBezTo>
                  <a:pt x="7252009" y="6277978"/>
                  <a:pt x="7251647" y="6290163"/>
                  <a:pt x="7251647" y="6290163"/>
                </a:cubicBezTo>
                <a:cubicBezTo>
                  <a:pt x="7251647" y="6290163"/>
                  <a:pt x="7251283" y="6302348"/>
                  <a:pt x="7246771" y="6301895"/>
                </a:cubicBezTo>
                <a:cubicBezTo>
                  <a:pt x="7246771" y="6301895"/>
                  <a:pt x="7242255" y="6301441"/>
                  <a:pt x="7242255" y="6301441"/>
                </a:cubicBezTo>
                <a:cubicBezTo>
                  <a:pt x="7233229" y="6300533"/>
                  <a:pt x="7229077" y="6287900"/>
                  <a:pt x="7220051" y="6286992"/>
                </a:cubicBezTo>
                <a:cubicBezTo>
                  <a:pt x="7220415" y="6274807"/>
                  <a:pt x="7220415" y="6274807"/>
                  <a:pt x="7220415" y="6274807"/>
                </a:cubicBezTo>
                <a:close/>
                <a:moveTo>
                  <a:pt x="7445257" y="6243391"/>
                </a:moveTo>
                <a:cubicBezTo>
                  <a:pt x="7447997" y="6241969"/>
                  <a:pt x="7451049" y="6242276"/>
                  <a:pt x="7453625" y="6243892"/>
                </a:cubicBezTo>
                <a:cubicBezTo>
                  <a:pt x="7458775" y="6247124"/>
                  <a:pt x="7462021" y="6255597"/>
                  <a:pt x="7457049" y="6265961"/>
                </a:cubicBezTo>
                <a:cubicBezTo>
                  <a:pt x="7452401" y="6265493"/>
                  <a:pt x="7448071" y="6254198"/>
                  <a:pt x="7438769" y="6253264"/>
                </a:cubicBezTo>
                <a:cubicBezTo>
                  <a:pt x="7440093" y="6247964"/>
                  <a:pt x="7442519" y="6244813"/>
                  <a:pt x="7445257" y="6243391"/>
                </a:cubicBezTo>
                <a:close/>
                <a:moveTo>
                  <a:pt x="7413833" y="6234816"/>
                </a:moveTo>
                <a:cubicBezTo>
                  <a:pt x="7416395" y="6233469"/>
                  <a:pt x="7420395" y="6234586"/>
                  <a:pt x="7425971" y="6240846"/>
                </a:cubicBezTo>
                <a:cubicBezTo>
                  <a:pt x="7411421" y="6265054"/>
                  <a:pt x="7406151" y="6238860"/>
                  <a:pt x="7413833" y="6234816"/>
                </a:cubicBezTo>
                <a:close/>
                <a:moveTo>
                  <a:pt x="303583" y="6222992"/>
                </a:moveTo>
                <a:cubicBezTo>
                  <a:pt x="310337" y="6224205"/>
                  <a:pt x="306126" y="6251586"/>
                  <a:pt x="293094" y="6233167"/>
                </a:cubicBezTo>
                <a:cubicBezTo>
                  <a:pt x="297862" y="6225092"/>
                  <a:pt x="301333" y="6222587"/>
                  <a:pt x="303583" y="6222992"/>
                </a:cubicBezTo>
                <a:close/>
                <a:moveTo>
                  <a:pt x="7306299" y="6212505"/>
                </a:moveTo>
                <a:cubicBezTo>
                  <a:pt x="7308109" y="6212162"/>
                  <a:pt x="7310541" y="6212756"/>
                  <a:pt x="7313105" y="6213713"/>
                </a:cubicBezTo>
                <a:cubicBezTo>
                  <a:pt x="7318233" y="6215627"/>
                  <a:pt x="7323897" y="6218995"/>
                  <a:pt x="7326193" y="6219228"/>
                </a:cubicBezTo>
                <a:cubicBezTo>
                  <a:pt x="7325197" y="6252732"/>
                  <a:pt x="7312073" y="6229013"/>
                  <a:pt x="7303213" y="6216921"/>
                </a:cubicBezTo>
                <a:cubicBezTo>
                  <a:pt x="7303297" y="6214129"/>
                  <a:pt x="7304487" y="6212848"/>
                  <a:pt x="7306299" y="6212505"/>
                </a:cubicBezTo>
                <a:close/>
                <a:moveTo>
                  <a:pt x="7367889" y="6212209"/>
                </a:moveTo>
                <a:cubicBezTo>
                  <a:pt x="7371757" y="6237039"/>
                  <a:pt x="7353737" y="6223009"/>
                  <a:pt x="7348779" y="6234732"/>
                </a:cubicBezTo>
                <a:cubicBezTo>
                  <a:pt x="7349869" y="6198176"/>
                  <a:pt x="7358333" y="6223469"/>
                  <a:pt x="7367889" y="6212209"/>
                </a:cubicBezTo>
                <a:close/>
                <a:moveTo>
                  <a:pt x="7110029" y="6165967"/>
                </a:moveTo>
                <a:cubicBezTo>
                  <a:pt x="7123459" y="6167313"/>
                  <a:pt x="7136887" y="6168660"/>
                  <a:pt x="7150315" y="6170010"/>
                </a:cubicBezTo>
                <a:cubicBezTo>
                  <a:pt x="7154793" y="6170458"/>
                  <a:pt x="7154493" y="6180610"/>
                  <a:pt x="7154189" y="6190765"/>
                </a:cubicBezTo>
                <a:cubicBezTo>
                  <a:pt x="7154189" y="6190765"/>
                  <a:pt x="7149713" y="6190314"/>
                  <a:pt x="7149713" y="6190314"/>
                </a:cubicBezTo>
                <a:cubicBezTo>
                  <a:pt x="7149713" y="6190314"/>
                  <a:pt x="7145235" y="6189869"/>
                  <a:pt x="7145235" y="6189869"/>
                </a:cubicBezTo>
                <a:cubicBezTo>
                  <a:pt x="7136285" y="6188967"/>
                  <a:pt x="7122853" y="6187623"/>
                  <a:pt x="7109425" y="6186276"/>
                </a:cubicBezTo>
                <a:cubicBezTo>
                  <a:pt x="7109425" y="6186276"/>
                  <a:pt x="7104949" y="6185825"/>
                  <a:pt x="7105251" y="6175671"/>
                </a:cubicBezTo>
                <a:cubicBezTo>
                  <a:pt x="7105251" y="6175671"/>
                  <a:pt x="7105553" y="6165516"/>
                  <a:pt x="7110029" y="6165967"/>
                </a:cubicBezTo>
                <a:close/>
                <a:moveTo>
                  <a:pt x="7019597" y="6165039"/>
                </a:moveTo>
                <a:cubicBezTo>
                  <a:pt x="7028717" y="6165952"/>
                  <a:pt x="7033277" y="6166412"/>
                  <a:pt x="7037835" y="6166868"/>
                </a:cubicBezTo>
                <a:cubicBezTo>
                  <a:pt x="7042395" y="6167328"/>
                  <a:pt x="7046953" y="6167782"/>
                  <a:pt x="7051513" y="6168241"/>
                </a:cubicBezTo>
                <a:cubicBezTo>
                  <a:pt x="7051513" y="6168241"/>
                  <a:pt x="7056073" y="6168698"/>
                  <a:pt x="7055709" y="6180886"/>
                </a:cubicBezTo>
                <a:cubicBezTo>
                  <a:pt x="7055709" y="6180886"/>
                  <a:pt x="7051151" y="6180427"/>
                  <a:pt x="7051151" y="6180427"/>
                </a:cubicBezTo>
                <a:cubicBezTo>
                  <a:pt x="7051151" y="6180427"/>
                  <a:pt x="7051151" y="6180427"/>
                  <a:pt x="7046589" y="6179970"/>
                </a:cubicBezTo>
                <a:cubicBezTo>
                  <a:pt x="7046589" y="6179970"/>
                  <a:pt x="7042031" y="6179513"/>
                  <a:pt x="7037473" y="6179056"/>
                </a:cubicBezTo>
                <a:cubicBezTo>
                  <a:pt x="7032911" y="6178597"/>
                  <a:pt x="7028353" y="6178140"/>
                  <a:pt x="7023793" y="6177681"/>
                </a:cubicBezTo>
                <a:cubicBezTo>
                  <a:pt x="7019235" y="6177227"/>
                  <a:pt x="7019235" y="6177227"/>
                  <a:pt x="7019235" y="6177227"/>
                </a:cubicBezTo>
                <a:cubicBezTo>
                  <a:pt x="7014673" y="6176767"/>
                  <a:pt x="7019597" y="6165039"/>
                  <a:pt x="7019597" y="6165039"/>
                </a:cubicBezTo>
                <a:close/>
                <a:moveTo>
                  <a:pt x="450694" y="6164475"/>
                </a:moveTo>
                <a:lnTo>
                  <a:pt x="450968" y="6164549"/>
                </a:lnTo>
                <a:lnTo>
                  <a:pt x="449138" y="6169065"/>
                </a:lnTo>
                <a:cubicBezTo>
                  <a:pt x="449222" y="6166261"/>
                  <a:pt x="449829" y="6164916"/>
                  <a:pt x="450694" y="6164475"/>
                </a:cubicBezTo>
                <a:close/>
                <a:moveTo>
                  <a:pt x="7580673" y="6156920"/>
                </a:moveTo>
                <a:cubicBezTo>
                  <a:pt x="7592717" y="6156687"/>
                  <a:pt x="7605119" y="6163701"/>
                  <a:pt x="7614093" y="6170376"/>
                </a:cubicBezTo>
                <a:cubicBezTo>
                  <a:pt x="7614093" y="6170376"/>
                  <a:pt x="7614093" y="6170376"/>
                  <a:pt x="7613749" y="6181881"/>
                </a:cubicBezTo>
                <a:cubicBezTo>
                  <a:pt x="7636955" y="6172669"/>
                  <a:pt x="7654901" y="6186012"/>
                  <a:pt x="7673189" y="6187847"/>
                </a:cubicBezTo>
                <a:cubicBezTo>
                  <a:pt x="7677419" y="6199811"/>
                  <a:pt x="7677419" y="6199811"/>
                  <a:pt x="7677419" y="6199811"/>
                </a:cubicBezTo>
                <a:cubicBezTo>
                  <a:pt x="7677077" y="6211319"/>
                  <a:pt x="7672503" y="6210862"/>
                  <a:pt x="7672503" y="6210862"/>
                </a:cubicBezTo>
                <a:cubicBezTo>
                  <a:pt x="7654559" y="6197519"/>
                  <a:pt x="7636611" y="6184176"/>
                  <a:pt x="7613407" y="6193391"/>
                </a:cubicBezTo>
                <a:cubicBezTo>
                  <a:pt x="7594433" y="6214571"/>
                  <a:pt x="7571571" y="6212276"/>
                  <a:pt x="7549395" y="6186966"/>
                </a:cubicBezTo>
                <a:cubicBezTo>
                  <a:pt x="7556937" y="6164640"/>
                  <a:pt x="7568625" y="6157156"/>
                  <a:pt x="7580673" y="6156920"/>
                </a:cubicBezTo>
                <a:close/>
                <a:moveTo>
                  <a:pt x="6850905" y="6148112"/>
                </a:moveTo>
                <a:lnTo>
                  <a:pt x="6855831" y="6148607"/>
                </a:lnTo>
                <a:lnTo>
                  <a:pt x="6855711" y="6152670"/>
                </a:lnTo>
                <a:lnTo>
                  <a:pt x="6850785" y="6152176"/>
                </a:lnTo>
                <a:close/>
                <a:moveTo>
                  <a:pt x="6270189" y="6134659"/>
                </a:moveTo>
                <a:cubicBezTo>
                  <a:pt x="6264947" y="6158575"/>
                  <a:pt x="6260436" y="6158121"/>
                  <a:pt x="6251409" y="6157217"/>
                </a:cubicBezTo>
                <a:cubicBezTo>
                  <a:pt x="6251771" y="6145032"/>
                  <a:pt x="6260797" y="6145939"/>
                  <a:pt x="6270189" y="6134659"/>
                </a:cubicBezTo>
                <a:close/>
                <a:moveTo>
                  <a:pt x="6842059" y="6131953"/>
                </a:moveTo>
                <a:cubicBezTo>
                  <a:pt x="6847529" y="6132500"/>
                  <a:pt x="6851757" y="6138018"/>
                  <a:pt x="6847075" y="6147734"/>
                </a:cubicBezTo>
                <a:cubicBezTo>
                  <a:pt x="6838323" y="6146852"/>
                  <a:pt x="6838625" y="6136701"/>
                  <a:pt x="6829569" y="6145974"/>
                </a:cubicBezTo>
                <a:cubicBezTo>
                  <a:pt x="6829871" y="6135822"/>
                  <a:pt x="6836587" y="6131404"/>
                  <a:pt x="6842059" y="6131953"/>
                </a:cubicBezTo>
                <a:close/>
                <a:moveTo>
                  <a:pt x="6784583" y="6121092"/>
                </a:moveTo>
                <a:cubicBezTo>
                  <a:pt x="6784583" y="6121092"/>
                  <a:pt x="6784583" y="6121092"/>
                  <a:pt x="6784281" y="6131246"/>
                </a:cubicBezTo>
                <a:cubicBezTo>
                  <a:pt x="6779415" y="6140945"/>
                  <a:pt x="6774859" y="6140488"/>
                  <a:pt x="6770297" y="6140028"/>
                </a:cubicBezTo>
                <a:cubicBezTo>
                  <a:pt x="6770297" y="6140028"/>
                  <a:pt x="6765741" y="6139572"/>
                  <a:pt x="6765741" y="6139572"/>
                </a:cubicBezTo>
                <a:cubicBezTo>
                  <a:pt x="6761181" y="6139112"/>
                  <a:pt x="6756621" y="6138658"/>
                  <a:pt x="6752065" y="6138199"/>
                </a:cubicBezTo>
                <a:cubicBezTo>
                  <a:pt x="6752065" y="6138199"/>
                  <a:pt x="6747503" y="6137739"/>
                  <a:pt x="6747805" y="6127587"/>
                </a:cubicBezTo>
                <a:cubicBezTo>
                  <a:pt x="6747805" y="6127587"/>
                  <a:pt x="6747805" y="6127587"/>
                  <a:pt x="6752365" y="6128044"/>
                </a:cubicBezTo>
                <a:cubicBezTo>
                  <a:pt x="6756925" y="6128503"/>
                  <a:pt x="6761483" y="6128957"/>
                  <a:pt x="6766043" y="6129417"/>
                </a:cubicBezTo>
                <a:cubicBezTo>
                  <a:pt x="6770601" y="6129874"/>
                  <a:pt x="6775161" y="6130333"/>
                  <a:pt x="6784583" y="6121092"/>
                </a:cubicBezTo>
                <a:close/>
                <a:moveTo>
                  <a:pt x="7383619" y="6113069"/>
                </a:moveTo>
                <a:cubicBezTo>
                  <a:pt x="7387911" y="6112417"/>
                  <a:pt x="7392151" y="6113564"/>
                  <a:pt x="7396653" y="6115457"/>
                </a:cubicBezTo>
                <a:cubicBezTo>
                  <a:pt x="7405659" y="6119247"/>
                  <a:pt x="7415717" y="6126028"/>
                  <a:pt x="7429349" y="6127398"/>
                </a:cubicBezTo>
                <a:cubicBezTo>
                  <a:pt x="7424119" y="6149956"/>
                  <a:pt x="7415031" y="6149043"/>
                  <a:pt x="7418889" y="6172514"/>
                </a:cubicBezTo>
                <a:cubicBezTo>
                  <a:pt x="7401051" y="6159180"/>
                  <a:pt x="7396505" y="6158726"/>
                  <a:pt x="7368891" y="6167500"/>
                </a:cubicBezTo>
                <a:cubicBezTo>
                  <a:pt x="7377981" y="6168410"/>
                  <a:pt x="7388787" y="6111783"/>
                  <a:pt x="7370263" y="6121470"/>
                </a:cubicBezTo>
                <a:cubicBezTo>
                  <a:pt x="7374979" y="6116171"/>
                  <a:pt x="7379325" y="6113721"/>
                  <a:pt x="7383619" y="6113069"/>
                </a:cubicBezTo>
                <a:close/>
                <a:moveTo>
                  <a:pt x="6690243" y="6106473"/>
                </a:moveTo>
                <a:cubicBezTo>
                  <a:pt x="6692025" y="6106078"/>
                  <a:pt x="6693565" y="6106614"/>
                  <a:pt x="6694953" y="6107516"/>
                </a:cubicBezTo>
                <a:cubicBezTo>
                  <a:pt x="6697727" y="6109322"/>
                  <a:pt x="6699895" y="6112595"/>
                  <a:pt x="6702151" y="6112822"/>
                </a:cubicBezTo>
                <a:cubicBezTo>
                  <a:pt x="6706663" y="6113276"/>
                  <a:pt x="6711177" y="6113729"/>
                  <a:pt x="6715689" y="6114183"/>
                </a:cubicBezTo>
                <a:cubicBezTo>
                  <a:pt x="6715689" y="6114183"/>
                  <a:pt x="6720203" y="6114631"/>
                  <a:pt x="6720203" y="6114631"/>
                </a:cubicBezTo>
                <a:cubicBezTo>
                  <a:pt x="6719841" y="6126816"/>
                  <a:pt x="6719841" y="6126816"/>
                  <a:pt x="6719841" y="6126816"/>
                </a:cubicBezTo>
                <a:cubicBezTo>
                  <a:pt x="6715329" y="6126363"/>
                  <a:pt x="6710815" y="6125909"/>
                  <a:pt x="6710815" y="6125909"/>
                </a:cubicBezTo>
                <a:cubicBezTo>
                  <a:pt x="6706301" y="6125458"/>
                  <a:pt x="6701787" y="6125004"/>
                  <a:pt x="6701787" y="6125004"/>
                </a:cubicBezTo>
                <a:cubicBezTo>
                  <a:pt x="6697273" y="6124553"/>
                  <a:pt x="6692761" y="6124097"/>
                  <a:pt x="6688249" y="6123646"/>
                </a:cubicBezTo>
                <a:cubicBezTo>
                  <a:pt x="6688249" y="6123646"/>
                  <a:pt x="6683735" y="6123192"/>
                  <a:pt x="6683735" y="6123192"/>
                </a:cubicBezTo>
                <a:cubicBezTo>
                  <a:pt x="6684095" y="6111012"/>
                  <a:pt x="6684095" y="6111012"/>
                  <a:pt x="6684095" y="6111012"/>
                </a:cubicBezTo>
                <a:cubicBezTo>
                  <a:pt x="6686441" y="6108192"/>
                  <a:pt x="6688463" y="6106867"/>
                  <a:pt x="6690243" y="6106473"/>
                </a:cubicBezTo>
                <a:close/>
                <a:moveTo>
                  <a:pt x="6608513" y="6091206"/>
                </a:moveTo>
                <a:cubicBezTo>
                  <a:pt x="6612987" y="6091654"/>
                  <a:pt x="6617463" y="6092102"/>
                  <a:pt x="6621577" y="6104738"/>
                </a:cubicBezTo>
                <a:cubicBezTo>
                  <a:pt x="6630529" y="6105634"/>
                  <a:pt x="6639481" y="6106533"/>
                  <a:pt x="6648433" y="6107435"/>
                </a:cubicBezTo>
                <a:cubicBezTo>
                  <a:pt x="6653273" y="6095694"/>
                  <a:pt x="6652913" y="6107883"/>
                  <a:pt x="6652913" y="6107883"/>
                </a:cubicBezTo>
                <a:cubicBezTo>
                  <a:pt x="6652913" y="6107883"/>
                  <a:pt x="6652913" y="6107883"/>
                  <a:pt x="6652549" y="6120065"/>
                </a:cubicBezTo>
                <a:cubicBezTo>
                  <a:pt x="6648073" y="6119614"/>
                  <a:pt x="6643593" y="6119166"/>
                  <a:pt x="6639119" y="6118715"/>
                </a:cubicBezTo>
                <a:cubicBezTo>
                  <a:pt x="6630167" y="6117819"/>
                  <a:pt x="6625689" y="6117368"/>
                  <a:pt x="6621215" y="6116917"/>
                </a:cubicBezTo>
                <a:cubicBezTo>
                  <a:pt x="6616739" y="6116472"/>
                  <a:pt x="6612625" y="6103836"/>
                  <a:pt x="6608149" y="6103391"/>
                </a:cubicBezTo>
                <a:cubicBezTo>
                  <a:pt x="6603673" y="6102940"/>
                  <a:pt x="6603673" y="6102940"/>
                  <a:pt x="6603673" y="6102940"/>
                </a:cubicBezTo>
                <a:cubicBezTo>
                  <a:pt x="6604035" y="6090755"/>
                  <a:pt x="6604035" y="6090755"/>
                  <a:pt x="6608513" y="6091206"/>
                </a:cubicBezTo>
                <a:close/>
                <a:moveTo>
                  <a:pt x="5749068" y="6082372"/>
                </a:moveTo>
                <a:cubicBezTo>
                  <a:pt x="5757733" y="6095465"/>
                  <a:pt x="5762247" y="6095916"/>
                  <a:pt x="5762608" y="6083730"/>
                </a:cubicBezTo>
                <a:cubicBezTo>
                  <a:pt x="5775789" y="6097277"/>
                  <a:pt x="5748706" y="6094557"/>
                  <a:pt x="5752493" y="6119381"/>
                </a:cubicBezTo>
                <a:cubicBezTo>
                  <a:pt x="5738951" y="6118023"/>
                  <a:pt x="5748341" y="6106745"/>
                  <a:pt x="5749068" y="6082372"/>
                </a:cubicBezTo>
                <a:close/>
                <a:moveTo>
                  <a:pt x="6550509" y="6082331"/>
                </a:moveTo>
                <a:cubicBezTo>
                  <a:pt x="6555431" y="6082826"/>
                  <a:pt x="6561905" y="6086532"/>
                  <a:pt x="6566285" y="6086971"/>
                </a:cubicBezTo>
                <a:cubicBezTo>
                  <a:pt x="6561545" y="6098714"/>
                  <a:pt x="6552789" y="6097835"/>
                  <a:pt x="6544037" y="6096957"/>
                </a:cubicBezTo>
                <a:cubicBezTo>
                  <a:pt x="6542209" y="6084556"/>
                  <a:pt x="6545585" y="6081840"/>
                  <a:pt x="6550509" y="6082331"/>
                </a:cubicBezTo>
                <a:close/>
                <a:moveTo>
                  <a:pt x="5612609" y="6081203"/>
                </a:moveTo>
                <a:lnTo>
                  <a:pt x="5612875" y="6081947"/>
                </a:lnTo>
                <a:cubicBezTo>
                  <a:pt x="5612875" y="6081947"/>
                  <a:pt x="5612875" y="6081947"/>
                  <a:pt x="5617076" y="6093571"/>
                </a:cubicBezTo>
                <a:cubicBezTo>
                  <a:pt x="5617076" y="6093571"/>
                  <a:pt x="5617076" y="6093571"/>
                  <a:pt x="5617408" y="6082401"/>
                </a:cubicBezTo>
                <a:lnTo>
                  <a:pt x="5617446" y="6082165"/>
                </a:lnTo>
                <a:lnTo>
                  <a:pt x="5616716" y="6082322"/>
                </a:lnTo>
                <a:close/>
                <a:moveTo>
                  <a:pt x="7210055" y="6078523"/>
                </a:moveTo>
                <a:cubicBezTo>
                  <a:pt x="7220443" y="6079568"/>
                  <a:pt x="7230665" y="6086121"/>
                  <a:pt x="7235281" y="6086587"/>
                </a:cubicBezTo>
                <a:cubicBezTo>
                  <a:pt x="7244187" y="6098536"/>
                  <a:pt x="7225065" y="6118730"/>
                  <a:pt x="7220119" y="6129292"/>
                </a:cubicBezTo>
                <a:cubicBezTo>
                  <a:pt x="7210887" y="6128367"/>
                  <a:pt x="7197037" y="6126976"/>
                  <a:pt x="7187807" y="6126051"/>
                </a:cubicBezTo>
                <a:cubicBezTo>
                  <a:pt x="7183189" y="6125586"/>
                  <a:pt x="7183189" y="6125586"/>
                  <a:pt x="7178245" y="6136148"/>
                </a:cubicBezTo>
                <a:cubicBezTo>
                  <a:pt x="7173629" y="6135685"/>
                  <a:pt x="7173957" y="6124664"/>
                  <a:pt x="7173957" y="6124664"/>
                </a:cubicBezTo>
                <a:cubicBezTo>
                  <a:pt x="7169669" y="6113174"/>
                  <a:pt x="7174285" y="6113639"/>
                  <a:pt x="7178901" y="6114099"/>
                </a:cubicBezTo>
                <a:cubicBezTo>
                  <a:pt x="7178901" y="6114099"/>
                  <a:pt x="7178901" y="6114099"/>
                  <a:pt x="7183845" y="6103540"/>
                </a:cubicBezTo>
                <a:cubicBezTo>
                  <a:pt x="7189117" y="6081956"/>
                  <a:pt x="7199671" y="6077482"/>
                  <a:pt x="7210055" y="6078523"/>
                </a:cubicBezTo>
                <a:close/>
                <a:moveTo>
                  <a:pt x="6480933" y="6078404"/>
                </a:moveTo>
                <a:cubicBezTo>
                  <a:pt x="6494721" y="6079789"/>
                  <a:pt x="6503913" y="6080708"/>
                  <a:pt x="6513105" y="6081633"/>
                </a:cubicBezTo>
                <a:cubicBezTo>
                  <a:pt x="6517701" y="6082093"/>
                  <a:pt x="6522297" y="6082552"/>
                  <a:pt x="6522297" y="6082552"/>
                </a:cubicBezTo>
                <a:cubicBezTo>
                  <a:pt x="6526891" y="6083015"/>
                  <a:pt x="6526891" y="6083015"/>
                  <a:pt x="6526891" y="6083015"/>
                </a:cubicBezTo>
                <a:cubicBezTo>
                  <a:pt x="6526529" y="6095200"/>
                  <a:pt x="6526529" y="6095200"/>
                  <a:pt x="6521933" y="6094740"/>
                </a:cubicBezTo>
                <a:cubicBezTo>
                  <a:pt x="6521933" y="6094740"/>
                  <a:pt x="6517337" y="6094281"/>
                  <a:pt x="6512741" y="6093815"/>
                </a:cubicBezTo>
                <a:cubicBezTo>
                  <a:pt x="6503553" y="6092893"/>
                  <a:pt x="6494359" y="6091974"/>
                  <a:pt x="6480573" y="6090589"/>
                </a:cubicBezTo>
                <a:cubicBezTo>
                  <a:pt x="6480933" y="6078404"/>
                  <a:pt x="6480933" y="6078404"/>
                  <a:pt x="6480933" y="6078404"/>
                </a:cubicBezTo>
                <a:close/>
                <a:moveTo>
                  <a:pt x="5528264" y="6045739"/>
                </a:moveTo>
                <a:cubicBezTo>
                  <a:pt x="5528696" y="6045304"/>
                  <a:pt x="5529243" y="6045677"/>
                  <a:pt x="5529781" y="6046366"/>
                </a:cubicBezTo>
                <a:cubicBezTo>
                  <a:pt x="5530858" y="6047751"/>
                  <a:pt x="5531895" y="6050398"/>
                  <a:pt x="5531895" y="6050398"/>
                </a:cubicBezTo>
                <a:cubicBezTo>
                  <a:pt x="5531895" y="6050398"/>
                  <a:pt x="5531895" y="6050398"/>
                  <a:pt x="5527139" y="6060105"/>
                </a:cubicBezTo>
                <a:cubicBezTo>
                  <a:pt x="5522684" y="6059660"/>
                  <a:pt x="5513774" y="6058764"/>
                  <a:pt x="5504864" y="6057871"/>
                </a:cubicBezTo>
                <a:cubicBezTo>
                  <a:pt x="5504864" y="6057871"/>
                  <a:pt x="5504864" y="6057871"/>
                  <a:pt x="5500408" y="6057426"/>
                </a:cubicBezTo>
                <a:cubicBezTo>
                  <a:pt x="5500711" y="6047268"/>
                  <a:pt x="5500711" y="6047268"/>
                  <a:pt x="5500711" y="6047268"/>
                </a:cubicBezTo>
                <a:cubicBezTo>
                  <a:pt x="5500711" y="6047268"/>
                  <a:pt x="5500711" y="6047268"/>
                  <a:pt x="5505165" y="6047716"/>
                </a:cubicBezTo>
                <a:cubicBezTo>
                  <a:pt x="5514077" y="6048612"/>
                  <a:pt x="5518531" y="6049060"/>
                  <a:pt x="5527443" y="6049950"/>
                </a:cubicBezTo>
                <a:cubicBezTo>
                  <a:pt x="5527518" y="6047413"/>
                  <a:pt x="5527833" y="6046173"/>
                  <a:pt x="5528264" y="6045739"/>
                </a:cubicBezTo>
                <a:close/>
                <a:moveTo>
                  <a:pt x="6387477" y="6024218"/>
                </a:moveTo>
                <a:cubicBezTo>
                  <a:pt x="6400677" y="6037087"/>
                  <a:pt x="6409019" y="6061006"/>
                  <a:pt x="6427073" y="6062819"/>
                </a:cubicBezTo>
                <a:cubicBezTo>
                  <a:pt x="6417019" y="6096433"/>
                  <a:pt x="6376739" y="6080851"/>
                  <a:pt x="6363541" y="6067985"/>
                </a:cubicBezTo>
                <a:cubicBezTo>
                  <a:pt x="6363541" y="6067985"/>
                  <a:pt x="6363541" y="6067985"/>
                  <a:pt x="6359027" y="6067531"/>
                </a:cubicBezTo>
                <a:cubicBezTo>
                  <a:pt x="6354513" y="6067080"/>
                  <a:pt x="6354513" y="6067080"/>
                  <a:pt x="6354513" y="6067080"/>
                </a:cubicBezTo>
                <a:cubicBezTo>
                  <a:pt x="6359371" y="6056023"/>
                  <a:pt x="6359371" y="6056023"/>
                  <a:pt x="6359371" y="6056023"/>
                </a:cubicBezTo>
                <a:cubicBezTo>
                  <a:pt x="6364569" y="6033462"/>
                  <a:pt x="6382281" y="6046782"/>
                  <a:pt x="6387477" y="6024218"/>
                </a:cubicBezTo>
                <a:close/>
                <a:moveTo>
                  <a:pt x="5240057" y="6022461"/>
                </a:moveTo>
                <a:cubicBezTo>
                  <a:pt x="5216075" y="6080254"/>
                  <a:pt x="5230731" y="6090284"/>
                  <a:pt x="5241561" y="6120876"/>
                </a:cubicBezTo>
                <a:lnTo>
                  <a:pt x="5246223" y="6144243"/>
                </a:lnTo>
                <a:lnTo>
                  <a:pt x="5247688" y="6144392"/>
                </a:lnTo>
                <a:lnTo>
                  <a:pt x="5258536" y="6145480"/>
                </a:lnTo>
                <a:lnTo>
                  <a:pt x="5260842" y="6141538"/>
                </a:lnTo>
                <a:lnTo>
                  <a:pt x="5257749" y="6111661"/>
                </a:lnTo>
                <a:cubicBezTo>
                  <a:pt x="5262279" y="6112112"/>
                  <a:pt x="5293321" y="6137722"/>
                  <a:pt x="5290127" y="6092416"/>
                </a:cubicBezTo>
                <a:lnTo>
                  <a:pt x="5354735" y="6111807"/>
                </a:lnTo>
                <a:lnTo>
                  <a:pt x="5352735" y="6103685"/>
                </a:lnTo>
                <a:cubicBezTo>
                  <a:pt x="5346959" y="6087363"/>
                  <a:pt x="5336594" y="6072028"/>
                  <a:pt x="5318233" y="6075955"/>
                </a:cubicBezTo>
                <a:cubicBezTo>
                  <a:pt x="5318233" y="6075955"/>
                  <a:pt x="5281517" y="6083809"/>
                  <a:pt x="5281517" y="6083809"/>
                </a:cubicBezTo>
                <a:cubicBezTo>
                  <a:pt x="5281517" y="6083809"/>
                  <a:pt x="5244799" y="6091663"/>
                  <a:pt x="5240057" y="6022461"/>
                </a:cubicBezTo>
                <a:close/>
                <a:moveTo>
                  <a:pt x="6786193" y="6017885"/>
                </a:moveTo>
                <a:cubicBezTo>
                  <a:pt x="6791617" y="6019959"/>
                  <a:pt x="6798001" y="6026708"/>
                  <a:pt x="6800009" y="6033020"/>
                </a:cubicBezTo>
                <a:cubicBezTo>
                  <a:pt x="6795631" y="6032581"/>
                  <a:pt x="6791257" y="6032142"/>
                  <a:pt x="6778125" y="6030824"/>
                </a:cubicBezTo>
                <a:cubicBezTo>
                  <a:pt x="6776299" y="6018418"/>
                  <a:pt x="6780769" y="6015814"/>
                  <a:pt x="6786193" y="6017885"/>
                </a:cubicBezTo>
                <a:close/>
                <a:moveTo>
                  <a:pt x="6737625" y="6013377"/>
                </a:moveTo>
                <a:cubicBezTo>
                  <a:pt x="6750837" y="6025760"/>
                  <a:pt x="6723429" y="6034065"/>
                  <a:pt x="6731797" y="6057021"/>
                </a:cubicBezTo>
                <a:cubicBezTo>
                  <a:pt x="6709229" y="6054758"/>
                  <a:pt x="6676977" y="6073634"/>
                  <a:pt x="6659579" y="6049775"/>
                </a:cubicBezTo>
                <a:cubicBezTo>
                  <a:pt x="6665735" y="5995106"/>
                  <a:pt x="6728271" y="6023497"/>
                  <a:pt x="6737625" y="6013377"/>
                </a:cubicBezTo>
                <a:close/>
                <a:moveTo>
                  <a:pt x="5386929" y="5991048"/>
                </a:moveTo>
                <a:cubicBezTo>
                  <a:pt x="5350208" y="5998899"/>
                  <a:pt x="5350208" y="5998899"/>
                  <a:pt x="5350208" y="5998899"/>
                </a:cubicBezTo>
                <a:cubicBezTo>
                  <a:pt x="5350208" y="5998899"/>
                  <a:pt x="5350208" y="5998899"/>
                  <a:pt x="5355391" y="6006567"/>
                </a:cubicBezTo>
                <a:lnTo>
                  <a:pt x="5373589" y="6033497"/>
                </a:lnTo>
                <a:lnTo>
                  <a:pt x="5397027" y="6035848"/>
                </a:lnTo>
                <a:cubicBezTo>
                  <a:pt x="5410947" y="6026042"/>
                  <a:pt x="5429397" y="6016693"/>
                  <a:pt x="5442317" y="6040391"/>
                </a:cubicBezTo>
                <a:cubicBezTo>
                  <a:pt x="5442317" y="6040391"/>
                  <a:pt x="5442317" y="6040391"/>
                  <a:pt x="5442649" y="6029221"/>
                </a:cubicBezTo>
                <a:lnTo>
                  <a:pt x="5442683" y="6029201"/>
                </a:lnTo>
                <a:lnTo>
                  <a:pt x="5432121" y="6021972"/>
                </a:lnTo>
                <a:cubicBezTo>
                  <a:pt x="5421127" y="6014450"/>
                  <a:pt x="5406471" y="6004420"/>
                  <a:pt x="5386929" y="5991048"/>
                </a:cubicBezTo>
                <a:close/>
                <a:moveTo>
                  <a:pt x="6411049" y="5981772"/>
                </a:moveTo>
                <a:cubicBezTo>
                  <a:pt x="6411049" y="5981772"/>
                  <a:pt x="6411049" y="5981772"/>
                  <a:pt x="6418941" y="6004289"/>
                </a:cubicBezTo>
                <a:cubicBezTo>
                  <a:pt x="6414673" y="6003862"/>
                  <a:pt x="6410081" y="6014267"/>
                  <a:pt x="6405815" y="6013836"/>
                </a:cubicBezTo>
                <a:cubicBezTo>
                  <a:pt x="6401549" y="6013406"/>
                  <a:pt x="6401549" y="6013406"/>
                  <a:pt x="6401869" y="6002576"/>
                </a:cubicBezTo>
                <a:cubicBezTo>
                  <a:pt x="6397603" y="6002149"/>
                  <a:pt x="6402193" y="5991746"/>
                  <a:pt x="6406459" y="5992174"/>
                </a:cubicBezTo>
                <a:cubicBezTo>
                  <a:pt x="6406459" y="5992174"/>
                  <a:pt x="6410729" y="5992602"/>
                  <a:pt x="6411049" y="5981772"/>
                </a:cubicBezTo>
                <a:close/>
                <a:moveTo>
                  <a:pt x="6466013" y="5971501"/>
                </a:moveTo>
                <a:cubicBezTo>
                  <a:pt x="6472657" y="5969369"/>
                  <a:pt x="6479145" y="5972819"/>
                  <a:pt x="6478643" y="5989574"/>
                </a:cubicBezTo>
                <a:cubicBezTo>
                  <a:pt x="6465845" y="5977086"/>
                  <a:pt x="6460801" y="5998987"/>
                  <a:pt x="6452381" y="5986938"/>
                </a:cubicBezTo>
                <a:cubicBezTo>
                  <a:pt x="6452549" y="5981353"/>
                  <a:pt x="6459363" y="5973636"/>
                  <a:pt x="6466013" y="5971501"/>
                </a:cubicBezTo>
                <a:close/>
                <a:moveTo>
                  <a:pt x="3413324" y="3979546"/>
                </a:moveTo>
                <a:cubicBezTo>
                  <a:pt x="3415759" y="3978868"/>
                  <a:pt x="3418827" y="3980425"/>
                  <a:pt x="3421837" y="3982801"/>
                </a:cubicBezTo>
                <a:cubicBezTo>
                  <a:pt x="3427855" y="3987554"/>
                  <a:pt x="3433635" y="3995582"/>
                  <a:pt x="3433635" y="3995582"/>
                </a:cubicBezTo>
                <a:cubicBezTo>
                  <a:pt x="3431743" y="4021820"/>
                  <a:pt x="3421128" y="3992635"/>
                  <a:pt x="3408617" y="3989689"/>
                </a:cubicBezTo>
                <a:cubicBezTo>
                  <a:pt x="3409090" y="3983132"/>
                  <a:pt x="3410890" y="3980224"/>
                  <a:pt x="3413324" y="3979546"/>
                </a:cubicBezTo>
                <a:close/>
                <a:moveTo>
                  <a:pt x="3212264" y="3948773"/>
                </a:moveTo>
                <a:cubicBezTo>
                  <a:pt x="3212264" y="3948773"/>
                  <a:pt x="3224772" y="3951720"/>
                  <a:pt x="3237281" y="3954670"/>
                </a:cubicBezTo>
                <a:cubicBezTo>
                  <a:pt x="3235768" y="3975657"/>
                  <a:pt x="3237281" y="3954670"/>
                  <a:pt x="3212264" y="3948773"/>
                </a:cubicBezTo>
                <a:close/>
                <a:moveTo>
                  <a:pt x="3088398" y="3907037"/>
                </a:moveTo>
                <a:cubicBezTo>
                  <a:pt x="3105967" y="3907409"/>
                  <a:pt x="3123268" y="3911488"/>
                  <a:pt x="3133733" y="3929019"/>
                </a:cubicBezTo>
                <a:cubicBezTo>
                  <a:pt x="3120063" y="3955932"/>
                  <a:pt x="3085459" y="3947784"/>
                  <a:pt x="3050859" y="3939634"/>
                </a:cubicBezTo>
                <a:cubicBezTo>
                  <a:pt x="3039321" y="3936914"/>
                  <a:pt x="3027788" y="3934197"/>
                  <a:pt x="3027788" y="3934197"/>
                </a:cubicBezTo>
                <a:cubicBezTo>
                  <a:pt x="3027788" y="3934197"/>
                  <a:pt x="3041459" y="3907279"/>
                  <a:pt x="3041459" y="3907279"/>
                </a:cubicBezTo>
                <a:cubicBezTo>
                  <a:pt x="3052996" y="3909998"/>
                  <a:pt x="3070829" y="3906670"/>
                  <a:pt x="3088398" y="3907037"/>
                </a:cubicBezTo>
                <a:close/>
                <a:moveTo>
                  <a:pt x="3254333" y="3894651"/>
                </a:moveTo>
                <a:cubicBezTo>
                  <a:pt x="3264760" y="3897106"/>
                  <a:pt x="3262487" y="3928592"/>
                  <a:pt x="3272912" y="3931047"/>
                </a:cubicBezTo>
                <a:cubicBezTo>
                  <a:pt x="3270641" y="3962526"/>
                  <a:pt x="3252063" y="3926134"/>
                  <a:pt x="3254333" y="3894651"/>
                </a:cubicBezTo>
                <a:close/>
                <a:moveTo>
                  <a:pt x="4850233" y="3883769"/>
                </a:moveTo>
                <a:lnTo>
                  <a:pt x="4850215" y="3884903"/>
                </a:lnTo>
                <a:lnTo>
                  <a:pt x="4851401" y="3885096"/>
                </a:lnTo>
                <a:lnTo>
                  <a:pt x="4854229" y="3884709"/>
                </a:lnTo>
                <a:close/>
                <a:moveTo>
                  <a:pt x="3029933" y="3845791"/>
                </a:moveTo>
                <a:cubicBezTo>
                  <a:pt x="3036469" y="3843327"/>
                  <a:pt x="3045853" y="3845538"/>
                  <a:pt x="3058361" y="3848485"/>
                </a:cubicBezTo>
                <a:cubicBezTo>
                  <a:pt x="3056091" y="3879970"/>
                  <a:pt x="3043583" y="3877024"/>
                  <a:pt x="3031070" y="3874073"/>
                </a:cubicBezTo>
                <a:cubicBezTo>
                  <a:pt x="3031070" y="3874073"/>
                  <a:pt x="3018562" y="3871130"/>
                  <a:pt x="3018562" y="3871130"/>
                </a:cubicBezTo>
                <a:cubicBezTo>
                  <a:pt x="3019698" y="3855387"/>
                  <a:pt x="3023393" y="3848255"/>
                  <a:pt x="3029933" y="3845791"/>
                </a:cubicBezTo>
                <a:close/>
                <a:moveTo>
                  <a:pt x="4794695" y="3840770"/>
                </a:moveTo>
                <a:cubicBezTo>
                  <a:pt x="4783163" y="3838053"/>
                  <a:pt x="4781045" y="3867471"/>
                  <a:pt x="4781045" y="3867471"/>
                </a:cubicBezTo>
                <a:cubicBezTo>
                  <a:pt x="4781045" y="3867471"/>
                  <a:pt x="4783927" y="3868151"/>
                  <a:pt x="4786543" y="3872503"/>
                </a:cubicBezTo>
                <a:lnTo>
                  <a:pt x="4787378" y="3878297"/>
                </a:lnTo>
                <a:lnTo>
                  <a:pt x="4807835" y="3877960"/>
                </a:lnTo>
                <a:lnTo>
                  <a:pt x="4813933" y="3878958"/>
                </a:lnTo>
                <a:lnTo>
                  <a:pt x="4815640" y="3875619"/>
                </a:lnTo>
                <a:cubicBezTo>
                  <a:pt x="4815640" y="3875619"/>
                  <a:pt x="4769510" y="3864754"/>
                  <a:pt x="4794695" y="3840770"/>
                </a:cubicBezTo>
                <a:close/>
                <a:moveTo>
                  <a:pt x="6231771" y="3682305"/>
                </a:moveTo>
                <a:lnTo>
                  <a:pt x="6220262" y="3683517"/>
                </a:lnTo>
                <a:lnTo>
                  <a:pt x="6194015" y="3688754"/>
                </a:lnTo>
                <a:lnTo>
                  <a:pt x="6199303" y="3710878"/>
                </a:lnTo>
                <a:lnTo>
                  <a:pt x="6211089" y="3700505"/>
                </a:lnTo>
                <a:lnTo>
                  <a:pt x="6212473" y="3696075"/>
                </a:lnTo>
                <a:lnTo>
                  <a:pt x="6213463" y="3698416"/>
                </a:lnTo>
                <a:close/>
                <a:moveTo>
                  <a:pt x="6093706" y="3653539"/>
                </a:moveTo>
                <a:cubicBezTo>
                  <a:pt x="6095441" y="3652445"/>
                  <a:pt x="6096673" y="3653736"/>
                  <a:pt x="6097835" y="3656014"/>
                </a:cubicBezTo>
                <a:cubicBezTo>
                  <a:pt x="6100155" y="3660563"/>
                  <a:pt x="6102192" y="3669049"/>
                  <a:pt x="6107405" y="3670277"/>
                </a:cubicBezTo>
                <a:cubicBezTo>
                  <a:pt x="6105137" y="3701756"/>
                  <a:pt x="6096981" y="3667822"/>
                  <a:pt x="6086556" y="3665366"/>
                </a:cubicBezTo>
                <a:cubicBezTo>
                  <a:pt x="6089731" y="3658109"/>
                  <a:pt x="6091971" y="3654630"/>
                  <a:pt x="6093706" y="3653539"/>
                </a:cubicBezTo>
                <a:close/>
                <a:moveTo>
                  <a:pt x="1652159" y="3634626"/>
                </a:moveTo>
                <a:cubicBezTo>
                  <a:pt x="1675095" y="3640027"/>
                  <a:pt x="1698028" y="3645429"/>
                  <a:pt x="1720960" y="3650830"/>
                </a:cubicBezTo>
                <a:cubicBezTo>
                  <a:pt x="1732428" y="3653536"/>
                  <a:pt x="1732428" y="3653536"/>
                  <a:pt x="1730156" y="3685013"/>
                </a:cubicBezTo>
                <a:cubicBezTo>
                  <a:pt x="1730156" y="3685013"/>
                  <a:pt x="1730156" y="3685013"/>
                  <a:pt x="1718689" y="3682311"/>
                </a:cubicBezTo>
                <a:cubicBezTo>
                  <a:pt x="1695757" y="3676911"/>
                  <a:pt x="1672825" y="3671507"/>
                  <a:pt x="1652159" y="3634626"/>
                </a:cubicBezTo>
                <a:close/>
                <a:moveTo>
                  <a:pt x="6287222" y="3592238"/>
                </a:moveTo>
                <a:lnTo>
                  <a:pt x="6291813" y="3592613"/>
                </a:lnTo>
                <a:lnTo>
                  <a:pt x="6267995" y="3625972"/>
                </a:lnTo>
                <a:cubicBezTo>
                  <a:pt x="6275989" y="3606709"/>
                  <a:pt x="6282279" y="3596584"/>
                  <a:pt x="6287222" y="3592238"/>
                </a:cubicBezTo>
                <a:close/>
                <a:moveTo>
                  <a:pt x="6138117" y="3588805"/>
                </a:moveTo>
                <a:cubicBezTo>
                  <a:pt x="6138117" y="3588805"/>
                  <a:pt x="6138117" y="3588805"/>
                  <a:pt x="6149650" y="3591522"/>
                </a:cubicBezTo>
                <a:cubicBezTo>
                  <a:pt x="6149650" y="3591522"/>
                  <a:pt x="6147529" y="3620939"/>
                  <a:pt x="6147529" y="3620939"/>
                </a:cubicBezTo>
                <a:cubicBezTo>
                  <a:pt x="6170590" y="3626373"/>
                  <a:pt x="6156938" y="3653071"/>
                  <a:pt x="6168468" y="3655785"/>
                </a:cubicBezTo>
                <a:lnTo>
                  <a:pt x="6164577" y="3668523"/>
                </a:lnTo>
                <a:lnTo>
                  <a:pt x="6161905" y="3669510"/>
                </a:lnTo>
                <a:lnTo>
                  <a:pt x="6158217" y="3673879"/>
                </a:lnTo>
                <a:lnTo>
                  <a:pt x="6155346" y="3675139"/>
                </a:lnTo>
                <a:cubicBezTo>
                  <a:pt x="6149580" y="3673781"/>
                  <a:pt x="6144345" y="3665067"/>
                  <a:pt x="6145405" y="3650353"/>
                </a:cubicBezTo>
                <a:cubicBezTo>
                  <a:pt x="6145405" y="3650353"/>
                  <a:pt x="6145405" y="3650353"/>
                  <a:pt x="6133875" y="3647636"/>
                </a:cubicBezTo>
                <a:cubicBezTo>
                  <a:pt x="6147529" y="3620939"/>
                  <a:pt x="6124463" y="3615505"/>
                  <a:pt x="6135993" y="3618222"/>
                </a:cubicBezTo>
                <a:cubicBezTo>
                  <a:pt x="6138117" y="3588805"/>
                  <a:pt x="6138117" y="3588805"/>
                  <a:pt x="6138117" y="3588805"/>
                </a:cubicBezTo>
                <a:close/>
                <a:moveTo>
                  <a:pt x="1562698" y="3581530"/>
                </a:moveTo>
                <a:cubicBezTo>
                  <a:pt x="1583363" y="3618420"/>
                  <a:pt x="1617763" y="3626522"/>
                  <a:pt x="1652159" y="3634626"/>
                </a:cubicBezTo>
                <a:cubicBezTo>
                  <a:pt x="1617763" y="3626522"/>
                  <a:pt x="1583363" y="3618420"/>
                  <a:pt x="1560428" y="3613015"/>
                </a:cubicBezTo>
                <a:cubicBezTo>
                  <a:pt x="1548964" y="3610316"/>
                  <a:pt x="1548964" y="3610316"/>
                  <a:pt x="1548964" y="3610316"/>
                </a:cubicBezTo>
                <a:cubicBezTo>
                  <a:pt x="1551234" y="3578828"/>
                  <a:pt x="1562698" y="3581530"/>
                  <a:pt x="1562698" y="3581530"/>
                </a:cubicBezTo>
                <a:close/>
                <a:moveTo>
                  <a:pt x="6068925" y="3572504"/>
                </a:moveTo>
                <a:cubicBezTo>
                  <a:pt x="6080459" y="3575221"/>
                  <a:pt x="6080459" y="3575221"/>
                  <a:pt x="6080459" y="3575221"/>
                </a:cubicBezTo>
                <a:cubicBezTo>
                  <a:pt x="6080459" y="3575221"/>
                  <a:pt x="6091990" y="3577941"/>
                  <a:pt x="6091990" y="3577941"/>
                </a:cubicBezTo>
                <a:cubicBezTo>
                  <a:pt x="6103523" y="3580658"/>
                  <a:pt x="6103523" y="3580658"/>
                  <a:pt x="6112931" y="3612789"/>
                </a:cubicBezTo>
                <a:cubicBezTo>
                  <a:pt x="6122339" y="3644920"/>
                  <a:pt x="6122339" y="3644920"/>
                  <a:pt x="6133875" y="3647636"/>
                </a:cubicBezTo>
                <a:cubicBezTo>
                  <a:pt x="6133875" y="3647636"/>
                  <a:pt x="6133875" y="3647636"/>
                  <a:pt x="6131751" y="3677060"/>
                </a:cubicBezTo>
                <a:cubicBezTo>
                  <a:pt x="6131751" y="3677060"/>
                  <a:pt x="6131751" y="3677060"/>
                  <a:pt x="6120217" y="3674346"/>
                </a:cubicBezTo>
                <a:cubicBezTo>
                  <a:pt x="6122339" y="3644920"/>
                  <a:pt x="6110809" y="3642206"/>
                  <a:pt x="6110809" y="3642206"/>
                </a:cubicBezTo>
                <a:cubicBezTo>
                  <a:pt x="6099281" y="3639489"/>
                  <a:pt x="6099281" y="3639489"/>
                  <a:pt x="6099281" y="3639489"/>
                </a:cubicBezTo>
                <a:cubicBezTo>
                  <a:pt x="6087746" y="3636772"/>
                  <a:pt x="6087746" y="3636772"/>
                  <a:pt x="6087746" y="3636772"/>
                </a:cubicBezTo>
                <a:cubicBezTo>
                  <a:pt x="6087746" y="3636772"/>
                  <a:pt x="6089868" y="3607355"/>
                  <a:pt x="6089868" y="3607355"/>
                </a:cubicBezTo>
                <a:cubicBezTo>
                  <a:pt x="6078335" y="3604641"/>
                  <a:pt x="6078335" y="3604641"/>
                  <a:pt x="6078335" y="3604641"/>
                </a:cubicBezTo>
                <a:cubicBezTo>
                  <a:pt x="6066805" y="3601921"/>
                  <a:pt x="6064683" y="3631338"/>
                  <a:pt x="6064683" y="3631338"/>
                </a:cubicBezTo>
                <a:cubicBezTo>
                  <a:pt x="6053151" y="3628622"/>
                  <a:pt x="6053151" y="3628622"/>
                  <a:pt x="6053151" y="3628622"/>
                </a:cubicBezTo>
                <a:cubicBezTo>
                  <a:pt x="6055271" y="3599205"/>
                  <a:pt x="6055271" y="3599205"/>
                  <a:pt x="6055271" y="3599205"/>
                </a:cubicBezTo>
                <a:cubicBezTo>
                  <a:pt x="6055271" y="3599205"/>
                  <a:pt x="6055271" y="3599205"/>
                  <a:pt x="6066805" y="3601921"/>
                </a:cubicBezTo>
                <a:cubicBezTo>
                  <a:pt x="6066805" y="3601921"/>
                  <a:pt x="6066805" y="3601921"/>
                  <a:pt x="6068925" y="3572504"/>
                </a:cubicBezTo>
                <a:close/>
                <a:moveTo>
                  <a:pt x="5939953" y="3572039"/>
                </a:moveTo>
                <a:cubicBezTo>
                  <a:pt x="5951486" y="3574756"/>
                  <a:pt x="5949365" y="3604173"/>
                  <a:pt x="5949365" y="3604173"/>
                </a:cubicBezTo>
                <a:cubicBezTo>
                  <a:pt x="5960895" y="3606892"/>
                  <a:pt x="5972427" y="3609603"/>
                  <a:pt x="5972427" y="3609603"/>
                </a:cubicBezTo>
                <a:cubicBezTo>
                  <a:pt x="5972427" y="3609603"/>
                  <a:pt x="5972427" y="3609603"/>
                  <a:pt x="5983959" y="3612323"/>
                </a:cubicBezTo>
                <a:cubicBezTo>
                  <a:pt x="5995493" y="3615040"/>
                  <a:pt x="5993369" y="3644463"/>
                  <a:pt x="5993369" y="3644463"/>
                </a:cubicBezTo>
                <a:cubicBezTo>
                  <a:pt x="5993369" y="3644463"/>
                  <a:pt x="5981835" y="3641747"/>
                  <a:pt x="5981835" y="3641747"/>
                </a:cubicBezTo>
                <a:cubicBezTo>
                  <a:pt x="5970305" y="3639030"/>
                  <a:pt x="5970305" y="3639030"/>
                  <a:pt x="5970305" y="3639030"/>
                </a:cubicBezTo>
                <a:cubicBezTo>
                  <a:pt x="5960895" y="3606892"/>
                  <a:pt x="5958771" y="3636313"/>
                  <a:pt x="5947242" y="3633599"/>
                </a:cubicBezTo>
                <a:cubicBezTo>
                  <a:pt x="5947242" y="3633599"/>
                  <a:pt x="5945120" y="3663013"/>
                  <a:pt x="5945120" y="3663013"/>
                </a:cubicBezTo>
                <a:cubicBezTo>
                  <a:pt x="5956652" y="3665730"/>
                  <a:pt x="5956652" y="3665730"/>
                  <a:pt x="5956652" y="3665730"/>
                </a:cubicBezTo>
                <a:cubicBezTo>
                  <a:pt x="5968183" y="3668446"/>
                  <a:pt x="5968183" y="3668446"/>
                  <a:pt x="5968183" y="3668446"/>
                </a:cubicBezTo>
                <a:cubicBezTo>
                  <a:pt x="5977591" y="3700578"/>
                  <a:pt x="5977591" y="3700578"/>
                  <a:pt x="5991247" y="3673878"/>
                </a:cubicBezTo>
                <a:cubicBezTo>
                  <a:pt x="5989125" y="3703295"/>
                  <a:pt x="6000657" y="3706009"/>
                  <a:pt x="6000657" y="3706009"/>
                </a:cubicBezTo>
                <a:cubicBezTo>
                  <a:pt x="6000657" y="3706009"/>
                  <a:pt x="6006423" y="3707370"/>
                  <a:pt x="6013629" y="3709069"/>
                </a:cubicBezTo>
                <a:lnTo>
                  <a:pt x="6015549" y="3709520"/>
                </a:lnTo>
                <a:lnTo>
                  <a:pt x="6016416" y="3709407"/>
                </a:lnTo>
                <a:cubicBezTo>
                  <a:pt x="6028815" y="3703460"/>
                  <a:pt x="6039696" y="3692358"/>
                  <a:pt x="6047691" y="3673095"/>
                </a:cubicBezTo>
                <a:cubicBezTo>
                  <a:pt x="6047691" y="3673095"/>
                  <a:pt x="6047691" y="3673095"/>
                  <a:pt x="6042509" y="3665425"/>
                </a:cubicBezTo>
                <a:lnTo>
                  <a:pt x="6028531" y="3644746"/>
                </a:lnTo>
                <a:lnTo>
                  <a:pt x="6027964" y="3652611"/>
                </a:lnTo>
                <a:cubicBezTo>
                  <a:pt x="6027964" y="3652611"/>
                  <a:pt x="6025841" y="3682028"/>
                  <a:pt x="6025841" y="3682028"/>
                </a:cubicBezTo>
                <a:cubicBezTo>
                  <a:pt x="6014311" y="3679311"/>
                  <a:pt x="6014311" y="3679311"/>
                  <a:pt x="6014311" y="3679311"/>
                </a:cubicBezTo>
                <a:cubicBezTo>
                  <a:pt x="6014311" y="3679311"/>
                  <a:pt x="6016434" y="3649894"/>
                  <a:pt x="6016434" y="3649894"/>
                </a:cubicBezTo>
                <a:cubicBezTo>
                  <a:pt x="6016434" y="3649894"/>
                  <a:pt x="6004899" y="3647177"/>
                  <a:pt x="6004899" y="3647177"/>
                </a:cubicBezTo>
                <a:cubicBezTo>
                  <a:pt x="6004899" y="3647177"/>
                  <a:pt x="6004899" y="3647177"/>
                  <a:pt x="6007023" y="3617757"/>
                </a:cubicBezTo>
                <a:cubicBezTo>
                  <a:pt x="5995493" y="3615040"/>
                  <a:pt x="5995493" y="3615040"/>
                  <a:pt x="5995493" y="3615040"/>
                </a:cubicBezTo>
                <a:cubicBezTo>
                  <a:pt x="5983959" y="3612323"/>
                  <a:pt x="5974549" y="3580192"/>
                  <a:pt x="5963017" y="3577472"/>
                </a:cubicBezTo>
                <a:cubicBezTo>
                  <a:pt x="5963017" y="3577472"/>
                  <a:pt x="5951486" y="3574756"/>
                  <a:pt x="5951486" y="3574756"/>
                </a:cubicBezTo>
                <a:cubicBezTo>
                  <a:pt x="5951486" y="3574756"/>
                  <a:pt x="5939953" y="3572039"/>
                  <a:pt x="5939953" y="3572039"/>
                </a:cubicBezTo>
                <a:close/>
                <a:moveTo>
                  <a:pt x="6341321" y="3535704"/>
                </a:moveTo>
                <a:lnTo>
                  <a:pt x="6352055" y="3549448"/>
                </a:lnTo>
                <a:cubicBezTo>
                  <a:pt x="6340525" y="3546731"/>
                  <a:pt x="6340525" y="3546731"/>
                  <a:pt x="6340525" y="3546731"/>
                </a:cubicBezTo>
                <a:close/>
                <a:moveTo>
                  <a:pt x="6471621" y="3517783"/>
                </a:moveTo>
                <a:lnTo>
                  <a:pt x="6472783" y="3520345"/>
                </a:lnTo>
                <a:lnTo>
                  <a:pt x="6476547" y="3518943"/>
                </a:lnTo>
                <a:close/>
                <a:moveTo>
                  <a:pt x="6508337" y="3496513"/>
                </a:moveTo>
                <a:cubicBezTo>
                  <a:pt x="6502571" y="3495157"/>
                  <a:pt x="6499157" y="3501831"/>
                  <a:pt x="6497183" y="3508843"/>
                </a:cubicBezTo>
                <a:lnTo>
                  <a:pt x="6496735" y="3511409"/>
                </a:lnTo>
                <a:lnTo>
                  <a:pt x="6511811" y="3505787"/>
                </a:lnTo>
                <a:close/>
                <a:moveTo>
                  <a:pt x="6028424" y="3471887"/>
                </a:moveTo>
                <a:lnTo>
                  <a:pt x="6029478" y="3472006"/>
                </a:lnTo>
                <a:lnTo>
                  <a:pt x="6038351" y="3488581"/>
                </a:lnTo>
                <a:cubicBezTo>
                  <a:pt x="6039348" y="3496818"/>
                  <a:pt x="6038781" y="3504693"/>
                  <a:pt x="6038781" y="3504693"/>
                </a:cubicBezTo>
                <a:cubicBezTo>
                  <a:pt x="6026269" y="3501743"/>
                  <a:pt x="6026269" y="3501743"/>
                  <a:pt x="6026269" y="3501743"/>
                </a:cubicBezTo>
                <a:cubicBezTo>
                  <a:pt x="6026269" y="3501743"/>
                  <a:pt x="6026838" y="3493875"/>
                  <a:pt x="6027403" y="3486003"/>
                </a:cubicBezTo>
                <a:close/>
                <a:moveTo>
                  <a:pt x="6137540" y="3452741"/>
                </a:moveTo>
                <a:lnTo>
                  <a:pt x="6140987" y="3454326"/>
                </a:lnTo>
                <a:lnTo>
                  <a:pt x="6146606" y="3471133"/>
                </a:lnTo>
                <a:cubicBezTo>
                  <a:pt x="6140839" y="3469775"/>
                  <a:pt x="6138485" y="3461744"/>
                  <a:pt x="6137573" y="3454050"/>
                </a:cubicBezTo>
                <a:close/>
                <a:moveTo>
                  <a:pt x="6136739" y="3441617"/>
                </a:moveTo>
                <a:lnTo>
                  <a:pt x="6137301" y="3443299"/>
                </a:lnTo>
                <a:lnTo>
                  <a:pt x="6137540" y="3452741"/>
                </a:lnTo>
                <a:lnTo>
                  <a:pt x="6135005" y="3451574"/>
                </a:lnTo>
                <a:close/>
                <a:moveTo>
                  <a:pt x="5575949" y="3395660"/>
                </a:moveTo>
                <a:cubicBezTo>
                  <a:pt x="5575949" y="3395660"/>
                  <a:pt x="5588457" y="3398610"/>
                  <a:pt x="5588457" y="3398610"/>
                </a:cubicBezTo>
                <a:cubicBezTo>
                  <a:pt x="5588457" y="3398610"/>
                  <a:pt x="5588457" y="3398610"/>
                  <a:pt x="5586187" y="3430092"/>
                </a:cubicBezTo>
                <a:cubicBezTo>
                  <a:pt x="5573679" y="3427149"/>
                  <a:pt x="5575949" y="3395660"/>
                  <a:pt x="5575949" y="3395660"/>
                </a:cubicBezTo>
                <a:close/>
                <a:moveTo>
                  <a:pt x="6730765" y="3339484"/>
                </a:moveTo>
                <a:cubicBezTo>
                  <a:pt x="6717113" y="3366185"/>
                  <a:pt x="6703455" y="3392888"/>
                  <a:pt x="6712869" y="3425022"/>
                </a:cubicBezTo>
                <a:cubicBezTo>
                  <a:pt x="6701335" y="3422308"/>
                  <a:pt x="6682515" y="3358034"/>
                  <a:pt x="6670985" y="3355320"/>
                </a:cubicBezTo>
                <a:cubicBezTo>
                  <a:pt x="6668861" y="3384740"/>
                  <a:pt x="6668861" y="3384740"/>
                  <a:pt x="6668861" y="3384740"/>
                </a:cubicBezTo>
                <a:cubicBezTo>
                  <a:pt x="6668861" y="3384740"/>
                  <a:pt x="6668861" y="3384740"/>
                  <a:pt x="6666739" y="3414158"/>
                </a:cubicBezTo>
                <a:cubicBezTo>
                  <a:pt x="6678271" y="3416875"/>
                  <a:pt x="6676149" y="3446289"/>
                  <a:pt x="6699213" y="3451726"/>
                </a:cubicBezTo>
                <a:lnTo>
                  <a:pt x="6698959" y="3455210"/>
                </a:lnTo>
                <a:lnTo>
                  <a:pt x="6703271" y="3453875"/>
                </a:lnTo>
                <a:lnTo>
                  <a:pt x="6746865" y="3433033"/>
                </a:lnTo>
                <a:lnTo>
                  <a:pt x="6735929" y="3430458"/>
                </a:lnTo>
                <a:cubicBezTo>
                  <a:pt x="6735929" y="3430458"/>
                  <a:pt x="6749585" y="3403759"/>
                  <a:pt x="6749585" y="3403759"/>
                </a:cubicBezTo>
                <a:cubicBezTo>
                  <a:pt x="6749585" y="3403759"/>
                  <a:pt x="6749585" y="3403759"/>
                  <a:pt x="6761117" y="3406475"/>
                </a:cubicBezTo>
                <a:cubicBezTo>
                  <a:pt x="6761117" y="3406475"/>
                  <a:pt x="6761117" y="3406475"/>
                  <a:pt x="6759411" y="3409812"/>
                </a:cubicBezTo>
                <a:lnTo>
                  <a:pt x="6747753" y="3432609"/>
                </a:lnTo>
                <a:lnTo>
                  <a:pt x="6782185" y="3416150"/>
                </a:lnTo>
                <a:lnTo>
                  <a:pt x="6786525" y="3412458"/>
                </a:lnTo>
                <a:lnTo>
                  <a:pt x="6784181" y="3411906"/>
                </a:lnTo>
                <a:cubicBezTo>
                  <a:pt x="6784181" y="3411906"/>
                  <a:pt x="6772647" y="3409189"/>
                  <a:pt x="6772647" y="3409189"/>
                </a:cubicBezTo>
                <a:cubicBezTo>
                  <a:pt x="6772647" y="3409189"/>
                  <a:pt x="6761117" y="3406475"/>
                  <a:pt x="6761117" y="3406475"/>
                </a:cubicBezTo>
                <a:cubicBezTo>
                  <a:pt x="6761117" y="3406475"/>
                  <a:pt x="6763241" y="3377049"/>
                  <a:pt x="6763241" y="3377049"/>
                </a:cubicBezTo>
                <a:cubicBezTo>
                  <a:pt x="6751709" y="3374332"/>
                  <a:pt x="6738053" y="3401042"/>
                  <a:pt x="6730765" y="3339484"/>
                </a:cubicBezTo>
                <a:close/>
                <a:moveTo>
                  <a:pt x="5417973" y="3329408"/>
                </a:moveTo>
                <a:cubicBezTo>
                  <a:pt x="5417973" y="3329408"/>
                  <a:pt x="5417973" y="3329408"/>
                  <a:pt x="5415851" y="3358828"/>
                </a:cubicBezTo>
                <a:cubicBezTo>
                  <a:pt x="5438917" y="3364262"/>
                  <a:pt x="5459857" y="3399113"/>
                  <a:pt x="5455614" y="3457945"/>
                </a:cubicBezTo>
                <a:cubicBezTo>
                  <a:pt x="5478681" y="3463378"/>
                  <a:pt x="5467146" y="3460662"/>
                  <a:pt x="5490211" y="3466095"/>
                </a:cubicBezTo>
                <a:cubicBezTo>
                  <a:pt x="5490211" y="3466095"/>
                  <a:pt x="5492331" y="3436678"/>
                  <a:pt x="5492331" y="3436678"/>
                </a:cubicBezTo>
                <a:cubicBezTo>
                  <a:pt x="5492331" y="3436678"/>
                  <a:pt x="5492331" y="3436678"/>
                  <a:pt x="5501739" y="3468809"/>
                </a:cubicBezTo>
                <a:cubicBezTo>
                  <a:pt x="5503861" y="3439395"/>
                  <a:pt x="5503861" y="3439395"/>
                  <a:pt x="5515396" y="3442112"/>
                </a:cubicBezTo>
                <a:cubicBezTo>
                  <a:pt x="5526928" y="3444829"/>
                  <a:pt x="5526928" y="3444829"/>
                  <a:pt x="5526928" y="3444829"/>
                </a:cubicBezTo>
                <a:cubicBezTo>
                  <a:pt x="5526928" y="3444829"/>
                  <a:pt x="5526928" y="3444829"/>
                  <a:pt x="5524807" y="3474243"/>
                </a:cubicBezTo>
                <a:cubicBezTo>
                  <a:pt x="5538458" y="3447543"/>
                  <a:pt x="5547867" y="3479674"/>
                  <a:pt x="5547867" y="3479674"/>
                </a:cubicBezTo>
                <a:cubicBezTo>
                  <a:pt x="5570933" y="3485110"/>
                  <a:pt x="5559401" y="3482391"/>
                  <a:pt x="5545746" y="3509094"/>
                </a:cubicBezTo>
                <a:cubicBezTo>
                  <a:pt x="5568814" y="3514525"/>
                  <a:pt x="5559401" y="3482391"/>
                  <a:pt x="5570933" y="3485110"/>
                </a:cubicBezTo>
                <a:cubicBezTo>
                  <a:pt x="5570933" y="3485110"/>
                  <a:pt x="5582465" y="3487827"/>
                  <a:pt x="5582465" y="3487827"/>
                </a:cubicBezTo>
                <a:cubicBezTo>
                  <a:pt x="5593998" y="3490544"/>
                  <a:pt x="5584587" y="3458410"/>
                  <a:pt x="5607651" y="3463843"/>
                </a:cubicBezTo>
                <a:cubicBezTo>
                  <a:pt x="5605528" y="3493261"/>
                  <a:pt x="5617061" y="3495978"/>
                  <a:pt x="5614939" y="3525392"/>
                </a:cubicBezTo>
                <a:cubicBezTo>
                  <a:pt x="5649533" y="3533542"/>
                  <a:pt x="5628593" y="3498692"/>
                  <a:pt x="5651657" y="3504126"/>
                </a:cubicBezTo>
                <a:cubicBezTo>
                  <a:pt x="5674718" y="3509559"/>
                  <a:pt x="5665310" y="3477428"/>
                  <a:pt x="5676840" y="3480145"/>
                </a:cubicBezTo>
                <a:cubicBezTo>
                  <a:pt x="5676840" y="3480145"/>
                  <a:pt x="5676840" y="3480145"/>
                  <a:pt x="5678963" y="3450728"/>
                </a:cubicBezTo>
                <a:cubicBezTo>
                  <a:pt x="5690497" y="3453445"/>
                  <a:pt x="5690497" y="3453445"/>
                  <a:pt x="5688375" y="3482861"/>
                </a:cubicBezTo>
                <a:cubicBezTo>
                  <a:pt x="5688375" y="3482861"/>
                  <a:pt x="5702027" y="3456159"/>
                  <a:pt x="5702027" y="3456159"/>
                </a:cubicBezTo>
                <a:cubicBezTo>
                  <a:pt x="5702027" y="3456159"/>
                  <a:pt x="5699905" y="3485576"/>
                  <a:pt x="5711439" y="3488293"/>
                </a:cubicBezTo>
                <a:cubicBezTo>
                  <a:pt x="5711439" y="3488293"/>
                  <a:pt x="5713559" y="3458875"/>
                  <a:pt x="5713559" y="3458875"/>
                </a:cubicBezTo>
                <a:cubicBezTo>
                  <a:pt x="5725091" y="3461592"/>
                  <a:pt x="5727211" y="3432175"/>
                  <a:pt x="5738744" y="3434892"/>
                </a:cubicBezTo>
                <a:cubicBezTo>
                  <a:pt x="5738744" y="3434892"/>
                  <a:pt x="5750276" y="3437609"/>
                  <a:pt x="5750276" y="3437609"/>
                </a:cubicBezTo>
                <a:cubicBezTo>
                  <a:pt x="5750276" y="3437609"/>
                  <a:pt x="5759687" y="3469743"/>
                  <a:pt x="5759687" y="3469743"/>
                </a:cubicBezTo>
                <a:cubicBezTo>
                  <a:pt x="5748154" y="3467023"/>
                  <a:pt x="5748154" y="3467023"/>
                  <a:pt x="5748154" y="3467023"/>
                </a:cubicBezTo>
                <a:cubicBezTo>
                  <a:pt x="5748154" y="3467023"/>
                  <a:pt x="5736623" y="3464309"/>
                  <a:pt x="5736623" y="3464309"/>
                </a:cubicBezTo>
                <a:cubicBezTo>
                  <a:pt x="5736623" y="3464309"/>
                  <a:pt x="5746032" y="3496440"/>
                  <a:pt x="5746032" y="3496440"/>
                </a:cubicBezTo>
                <a:cubicBezTo>
                  <a:pt x="5757565" y="3499157"/>
                  <a:pt x="5757565" y="3499157"/>
                  <a:pt x="5769095" y="3501877"/>
                </a:cubicBezTo>
                <a:cubicBezTo>
                  <a:pt x="5780629" y="3504594"/>
                  <a:pt x="5792162" y="3507311"/>
                  <a:pt x="5792162" y="3507311"/>
                </a:cubicBezTo>
                <a:cubicBezTo>
                  <a:pt x="5792162" y="3507311"/>
                  <a:pt x="5803693" y="3510025"/>
                  <a:pt x="5803693" y="3510025"/>
                </a:cubicBezTo>
                <a:cubicBezTo>
                  <a:pt x="5817345" y="3483324"/>
                  <a:pt x="5817345" y="3483324"/>
                  <a:pt x="5817345" y="3483324"/>
                </a:cubicBezTo>
                <a:cubicBezTo>
                  <a:pt x="5817345" y="3483324"/>
                  <a:pt x="5828877" y="3486041"/>
                  <a:pt x="5828877" y="3486041"/>
                </a:cubicBezTo>
                <a:cubicBezTo>
                  <a:pt x="5826757" y="3515458"/>
                  <a:pt x="5826757" y="3515458"/>
                  <a:pt x="5826757" y="3515458"/>
                </a:cubicBezTo>
                <a:cubicBezTo>
                  <a:pt x="5838291" y="3518175"/>
                  <a:pt x="5838291" y="3518175"/>
                  <a:pt x="5838291" y="3518175"/>
                </a:cubicBezTo>
                <a:lnTo>
                  <a:pt x="5849821" y="3520892"/>
                </a:lnTo>
                <a:cubicBezTo>
                  <a:pt x="5847699" y="3550307"/>
                  <a:pt x="5870762" y="3555743"/>
                  <a:pt x="5870762" y="3555743"/>
                </a:cubicBezTo>
                <a:cubicBezTo>
                  <a:pt x="5882295" y="3558460"/>
                  <a:pt x="5872886" y="3526323"/>
                  <a:pt x="5872886" y="3526323"/>
                </a:cubicBezTo>
                <a:cubicBezTo>
                  <a:pt x="5884416" y="3529043"/>
                  <a:pt x="5895947" y="3531760"/>
                  <a:pt x="5907479" y="3534474"/>
                </a:cubicBezTo>
                <a:cubicBezTo>
                  <a:pt x="5907479" y="3534474"/>
                  <a:pt x="5921133" y="3507773"/>
                  <a:pt x="5930545" y="3539907"/>
                </a:cubicBezTo>
                <a:cubicBezTo>
                  <a:pt x="5942075" y="3542624"/>
                  <a:pt x="5942075" y="3542624"/>
                  <a:pt x="5942075" y="3542624"/>
                </a:cubicBezTo>
                <a:cubicBezTo>
                  <a:pt x="5953608" y="3545341"/>
                  <a:pt x="5953608" y="3545341"/>
                  <a:pt x="5953608" y="3545341"/>
                </a:cubicBezTo>
                <a:cubicBezTo>
                  <a:pt x="5953608" y="3545341"/>
                  <a:pt x="5963017" y="3577472"/>
                  <a:pt x="5974549" y="3580192"/>
                </a:cubicBezTo>
                <a:cubicBezTo>
                  <a:pt x="5974549" y="3580192"/>
                  <a:pt x="5986081" y="3582906"/>
                  <a:pt x="5986081" y="3582906"/>
                </a:cubicBezTo>
                <a:cubicBezTo>
                  <a:pt x="5988201" y="3553492"/>
                  <a:pt x="5976673" y="3550772"/>
                  <a:pt x="5976673" y="3550772"/>
                </a:cubicBezTo>
                <a:cubicBezTo>
                  <a:pt x="5976673" y="3550772"/>
                  <a:pt x="5976673" y="3550772"/>
                  <a:pt x="5988201" y="3553492"/>
                </a:cubicBezTo>
                <a:cubicBezTo>
                  <a:pt x="5988201" y="3553492"/>
                  <a:pt x="5988201" y="3553492"/>
                  <a:pt x="5999737" y="3556209"/>
                </a:cubicBezTo>
                <a:cubicBezTo>
                  <a:pt x="6011267" y="3558923"/>
                  <a:pt x="6022799" y="3561639"/>
                  <a:pt x="6022799" y="3561639"/>
                </a:cubicBezTo>
                <a:cubicBezTo>
                  <a:pt x="6034330" y="3564356"/>
                  <a:pt x="6034330" y="3564356"/>
                  <a:pt x="6034330" y="3564356"/>
                </a:cubicBezTo>
                <a:cubicBezTo>
                  <a:pt x="6034330" y="3564356"/>
                  <a:pt x="6034330" y="3564356"/>
                  <a:pt x="6045861" y="3567073"/>
                </a:cubicBezTo>
                <a:cubicBezTo>
                  <a:pt x="6047985" y="3537656"/>
                  <a:pt x="6047985" y="3537656"/>
                  <a:pt x="6050105" y="3508238"/>
                </a:cubicBezTo>
                <a:cubicBezTo>
                  <a:pt x="6061637" y="3510955"/>
                  <a:pt x="6061637" y="3510955"/>
                  <a:pt x="6061637" y="3510955"/>
                </a:cubicBezTo>
                <a:cubicBezTo>
                  <a:pt x="6073171" y="3513673"/>
                  <a:pt x="6073171" y="3513673"/>
                  <a:pt x="6073171" y="3513673"/>
                </a:cubicBezTo>
                <a:cubicBezTo>
                  <a:pt x="6073171" y="3513673"/>
                  <a:pt x="6073171" y="3513673"/>
                  <a:pt x="6071049" y="3543090"/>
                </a:cubicBezTo>
                <a:cubicBezTo>
                  <a:pt x="6059513" y="3540373"/>
                  <a:pt x="6059513" y="3540373"/>
                  <a:pt x="6057393" y="3569790"/>
                </a:cubicBezTo>
                <a:cubicBezTo>
                  <a:pt x="6057393" y="3569790"/>
                  <a:pt x="6045861" y="3567073"/>
                  <a:pt x="6043741" y="3596487"/>
                </a:cubicBezTo>
                <a:cubicBezTo>
                  <a:pt x="6043741" y="3596487"/>
                  <a:pt x="6043741" y="3596487"/>
                  <a:pt x="6032206" y="3593770"/>
                </a:cubicBezTo>
                <a:cubicBezTo>
                  <a:pt x="6032206" y="3593770"/>
                  <a:pt x="6043741" y="3596487"/>
                  <a:pt x="6041617" y="3625905"/>
                </a:cubicBezTo>
                <a:lnTo>
                  <a:pt x="6033707" y="3624043"/>
                </a:lnTo>
                <a:lnTo>
                  <a:pt x="6045317" y="3638494"/>
                </a:lnTo>
                <a:cubicBezTo>
                  <a:pt x="6055684" y="3653833"/>
                  <a:pt x="6066049" y="3669168"/>
                  <a:pt x="6084408" y="3665241"/>
                </a:cubicBezTo>
                <a:cubicBezTo>
                  <a:pt x="6084408" y="3665241"/>
                  <a:pt x="6084704" y="3669567"/>
                  <a:pt x="6085721" y="3675928"/>
                </a:cubicBezTo>
                <a:lnTo>
                  <a:pt x="6090733" y="3696285"/>
                </a:lnTo>
                <a:lnTo>
                  <a:pt x="6095034" y="3698326"/>
                </a:lnTo>
                <a:lnTo>
                  <a:pt x="6091311" y="3698632"/>
                </a:lnTo>
                <a:lnTo>
                  <a:pt x="6091369" y="3698859"/>
                </a:lnTo>
                <a:cubicBezTo>
                  <a:pt x="6094257" y="3707015"/>
                  <a:pt x="6098291" y="3714930"/>
                  <a:pt x="6103899" y="3720315"/>
                </a:cubicBezTo>
                <a:lnTo>
                  <a:pt x="6105151" y="3720670"/>
                </a:lnTo>
                <a:lnTo>
                  <a:pt x="6105505" y="3715754"/>
                </a:lnTo>
                <a:cubicBezTo>
                  <a:pt x="6106037" y="3708400"/>
                  <a:pt x="6106567" y="3701044"/>
                  <a:pt x="6106567" y="3701044"/>
                </a:cubicBezTo>
                <a:cubicBezTo>
                  <a:pt x="6106567" y="3701044"/>
                  <a:pt x="6106567" y="3701044"/>
                  <a:pt x="6118096" y="3703758"/>
                </a:cubicBezTo>
                <a:cubicBezTo>
                  <a:pt x="6118096" y="3703758"/>
                  <a:pt x="6117567" y="3711114"/>
                  <a:pt x="6117035" y="3718468"/>
                </a:cubicBezTo>
                <a:lnTo>
                  <a:pt x="6116641" y="3723950"/>
                </a:lnTo>
                <a:lnTo>
                  <a:pt x="6125869" y="3726583"/>
                </a:lnTo>
                <a:cubicBezTo>
                  <a:pt x="6131864" y="3712137"/>
                  <a:pt x="6138026" y="3700123"/>
                  <a:pt x="6144113" y="3690594"/>
                </a:cubicBezTo>
                <a:lnTo>
                  <a:pt x="6158217" y="3673879"/>
                </a:lnTo>
                <a:lnTo>
                  <a:pt x="6163671" y="3671488"/>
                </a:lnTo>
                <a:lnTo>
                  <a:pt x="6164577" y="3668523"/>
                </a:lnTo>
                <a:lnTo>
                  <a:pt x="6177792" y="3663643"/>
                </a:lnTo>
                <a:cubicBezTo>
                  <a:pt x="6182609" y="3664258"/>
                  <a:pt x="6186866" y="3667462"/>
                  <a:pt x="6190322" y="3673305"/>
                </a:cubicBezTo>
                <a:lnTo>
                  <a:pt x="6191411" y="3677866"/>
                </a:lnTo>
                <a:lnTo>
                  <a:pt x="6195039" y="3654228"/>
                </a:lnTo>
                <a:cubicBezTo>
                  <a:pt x="6201410" y="3645720"/>
                  <a:pt x="6210371" y="3641161"/>
                  <a:pt x="6216028" y="3642494"/>
                </a:cubicBezTo>
                <a:cubicBezTo>
                  <a:pt x="6221689" y="3643826"/>
                  <a:pt x="6226873" y="3651721"/>
                  <a:pt x="6232057" y="3659612"/>
                </a:cubicBezTo>
                <a:lnTo>
                  <a:pt x="6243579" y="3671914"/>
                </a:lnTo>
                <a:lnTo>
                  <a:pt x="6243773" y="3671745"/>
                </a:lnTo>
                <a:cubicBezTo>
                  <a:pt x="6258595" y="3658699"/>
                  <a:pt x="6278359" y="3641307"/>
                  <a:pt x="6304713" y="3618117"/>
                </a:cubicBezTo>
                <a:cubicBezTo>
                  <a:pt x="6304713" y="3618117"/>
                  <a:pt x="6303527" y="3600818"/>
                  <a:pt x="6298345" y="3593148"/>
                </a:cubicBezTo>
                <a:lnTo>
                  <a:pt x="6291813" y="3592613"/>
                </a:lnTo>
                <a:lnTo>
                  <a:pt x="6292959" y="3591010"/>
                </a:lnTo>
                <a:cubicBezTo>
                  <a:pt x="6318109" y="3575756"/>
                  <a:pt x="6341429" y="3610264"/>
                  <a:pt x="6341429" y="3610264"/>
                </a:cubicBezTo>
                <a:cubicBezTo>
                  <a:pt x="6341429" y="3610264"/>
                  <a:pt x="6341429" y="3610264"/>
                  <a:pt x="6350609" y="3608300"/>
                </a:cubicBezTo>
                <a:lnTo>
                  <a:pt x="6371589" y="3603812"/>
                </a:lnTo>
                <a:lnTo>
                  <a:pt x="6372733" y="3587982"/>
                </a:lnTo>
                <a:cubicBezTo>
                  <a:pt x="6372997" y="3584302"/>
                  <a:pt x="6372997" y="3584302"/>
                  <a:pt x="6372997" y="3584302"/>
                </a:cubicBezTo>
                <a:cubicBezTo>
                  <a:pt x="6378765" y="3585664"/>
                  <a:pt x="6381649" y="3586344"/>
                  <a:pt x="6382825" y="3590359"/>
                </a:cubicBezTo>
                <a:lnTo>
                  <a:pt x="6382649" y="3601444"/>
                </a:lnTo>
                <a:lnTo>
                  <a:pt x="6414865" y="3594556"/>
                </a:lnTo>
                <a:cubicBezTo>
                  <a:pt x="6413677" y="3577254"/>
                  <a:pt x="6419673" y="3562808"/>
                  <a:pt x="6429907" y="3550746"/>
                </a:cubicBezTo>
                <a:lnTo>
                  <a:pt x="6460425" y="3528499"/>
                </a:lnTo>
                <a:lnTo>
                  <a:pt x="6460087" y="3515065"/>
                </a:lnTo>
                <a:cubicBezTo>
                  <a:pt x="6450677" y="3482932"/>
                  <a:pt x="6450677" y="3482932"/>
                  <a:pt x="6462209" y="3485649"/>
                </a:cubicBezTo>
                <a:cubicBezTo>
                  <a:pt x="6462209" y="3485649"/>
                  <a:pt x="6462209" y="3485649"/>
                  <a:pt x="6464331" y="3456234"/>
                </a:cubicBezTo>
                <a:cubicBezTo>
                  <a:pt x="6450677" y="3482932"/>
                  <a:pt x="6450677" y="3482932"/>
                  <a:pt x="6450677" y="3482932"/>
                </a:cubicBezTo>
                <a:cubicBezTo>
                  <a:pt x="6439145" y="3480215"/>
                  <a:pt x="6439145" y="3480215"/>
                  <a:pt x="6439145" y="3480215"/>
                </a:cubicBezTo>
                <a:cubicBezTo>
                  <a:pt x="6439145" y="3480215"/>
                  <a:pt x="6441267" y="3450798"/>
                  <a:pt x="6441267" y="3450798"/>
                </a:cubicBezTo>
                <a:cubicBezTo>
                  <a:pt x="6429737" y="3448081"/>
                  <a:pt x="6429737" y="3448081"/>
                  <a:pt x="6429737" y="3448081"/>
                </a:cubicBezTo>
                <a:cubicBezTo>
                  <a:pt x="6439145" y="3480215"/>
                  <a:pt x="6439145" y="3480215"/>
                  <a:pt x="6439145" y="3480215"/>
                </a:cubicBezTo>
                <a:cubicBezTo>
                  <a:pt x="6425493" y="3506915"/>
                  <a:pt x="6413961" y="3504198"/>
                  <a:pt x="6423373" y="3536330"/>
                </a:cubicBezTo>
                <a:cubicBezTo>
                  <a:pt x="6423373" y="3536330"/>
                  <a:pt x="6400307" y="3530896"/>
                  <a:pt x="6400307" y="3530896"/>
                </a:cubicBezTo>
                <a:cubicBezTo>
                  <a:pt x="6388775" y="3528181"/>
                  <a:pt x="6388775" y="3528181"/>
                  <a:pt x="6377241" y="3525465"/>
                </a:cubicBezTo>
                <a:cubicBezTo>
                  <a:pt x="6377241" y="3525465"/>
                  <a:pt x="6377241" y="3525465"/>
                  <a:pt x="6365713" y="3522748"/>
                </a:cubicBezTo>
                <a:cubicBezTo>
                  <a:pt x="6365713" y="3522748"/>
                  <a:pt x="6354179" y="3520031"/>
                  <a:pt x="6342649" y="3517317"/>
                </a:cubicBezTo>
                <a:lnTo>
                  <a:pt x="6341321" y="3535704"/>
                </a:lnTo>
                <a:cubicBezTo>
                  <a:pt x="6335817" y="3530666"/>
                  <a:pt x="6330053" y="3529308"/>
                  <a:pt x="6328995" y="3544015"/>
                </a:cubicBezTo>
                <a:cubicBezTo>
                  <a:pt x="6317461" y="3541298"/>
                  <a:pt x="6305929" y="3538581"/>
                  <a:pt x="6294398" y="3535864"/>
                </a:cubicBezTo>
                <a:cubicBezTo>
                  <a:pt x="6294398" y="3535864"/>
                  <a:pt x="6282867" y="3533147"/>
                  <a:pt x="6282867" y="3533147"/>
                </a:cubicBezTo>
                <a:cubicBezTo>
                  <a:pt x="6259803" y="3527716"/>
                  <a:pt x="6248271" y="3525000"/>
                  <a:pt x="6250393" y="3495579"/>
                </a:cubicBezTo>
                <a:cubicBezTo>
                  <a:pt x="6238861" y="3492868"/>
                  <a:pt x="6238861" y="3492868"/>
                  <a:pt x="6238861" y="3492868"/>
                </a:cubicBezTo>
                <a:cubicBezTo>
                  <a:pt x="6250393" y="3495579"/>
                  <a:pt x="6248271" y="3525000"/>
                  <a:pt x="6248271" y="3525000"/>
                </a:cubicBezTo>
                <a:cubicBezTo>
                  <a:pt x="6248271" y="3525000"/>
                  <a:pt x="6236738" y="3522283"/>
                  <a:pt x="6236738" y="3522283"/>
                </a:cubicBezTo>
                <a:cubicBezTo>
                  <a:pt x="6227327" y="3490152"/>
                  <a:pt x="6227327" y="3490152"/>
                  <a:pt x="6227327" y="3490152"/>
                </a:cubicBezTo>
                <a:cubicBezTo>
                  <a:pt x="6204265" y="3484715"/>
                  <a:pt x="6236738" y="3522283"/>
                  <a:pt x="6225205" y="3519566"/>
                </a:cubicBezTo>
                <a:cubicBezTo>
                  <a:pt x="6202143" y="3514132"/>
                  <a:pt x="6190611" y="3511415"/>
                  <a:pt x="6169669" y="3476567"/>
                </a:cubicBezTo>
                <a:cubicBezTo>
                  <a:pt x="6167546" y="3505984"/>
                  <a:pt x="6167546" y="3505984"/>
                  <a:pt x="6167546" y="3505984"/>
                </a:cubicBezTo>
                <a:cubicBezTo>
                  <a:pt x="6167546" y="3505984"/>
                  <a:pt x="6167546" y="3505984"/>
                  <a:pt x="6156016" y="3503268"/>
                </a:cubicBezTo>
                <a:cubicBezTo>
                  <a:pt x="6156016" y="3503268"/>
                  <a:pt x="6158138" y="3473850"/>
                  <a:pt x="6158138" y="3473850"/>
                </a:cubicBezTo>
                <a:cubicBezTo>
                  <a:pt x="6159199" y="3459143"/>
                  <a:pt x="6150549" y="3457106"/>
                  <a:pt x="6143342" y="3455408"/>
                </a:cubicBezTo>
                <a:lnTo>
                  <a:pt x="6140987" y="3454326"/>
                </a:lnTo>
                <a:lnTo>
                  <a:pt x="6137301" y="3443299"/>
                </a:lnTo>
                <a:lnTo>
                  <a:pt x="6137195" y="3439002"/>
                </a:lnTo>
                <a:lnTo>
                  <a:pt x="6136739" y="3441617"/>
                </a:lnTo>
                <a:lnTo>
                  <a:pt x="6135753" y="3438659"/>
                </a:lnTo>
                <a:cubicBezTo>
                  <a:pt x="6131958" y="3430287"/>
                  <a:pt x="6126725" y="3421575"/>
                  <a:pt x="6116255" y="3404151"/>
                </a:cubicBezTo>
                <a:cubicBezTo>
                  <a:pt x="6125663" y="3436282"/>
                  <a:pt x="6112011" y="3462983"/>
                  <a:pt x="6135071" y="3468417"/>
                </a:cubicBezTo>
                <a:cubicBezTo>
                  <a:pt x="6121419" y="3495120"/>
                  <a:pt x="6121419" y="3495120"/>
                  <a:pt x="6098356" y="3489683"/>
                </a:cubicBezTo>
                <a:cubicBezTo>
                  <a:pt x="6112011" y="3462983"/>
                  <a:pt x="6100477" y="3460265"/>
                  <a:pt x="6100477" y="3460265"/>
                </a:cubicBezTo>
                <a:cubicBezTo>
                  <a:pt x="6088945" y="3457549"/>
                  <a:pt x="6086821" y="3486966"/>
                  <a:pt x="6088945" y="3457549"/>
                </a:cubicBezTo>
                <a:cubicBezTo>
                  <a:pt x="6070587" y="3468183"/>
                  <a:pt x="6058524" y="3472823"/>
                  <a:pt x="6048171" y="3474124"/>
                </a:cubicBezTo>
                <a:lnTo>
                  <a:pt x="6029478" y="3472006"/>
                </a:lnTo>
                <a:lnTo>
                  <a:pt x="6028541" y="3470258"/>
                </a:lnTo>
                <a:lnTo>
                  <a:pt x="6028424" y="3471887"/>
                </a:lnTo>
                <a:lnTo>
                  <a:pt x="6017632" y="3470665"/>
                </a:lnTo>
                <a:cubicBezTo>
                  <a:pt x="6006103" y="3467951"/>
                  <a:pt x="6029164" y="3473381"/>
                  <a:pt x="6015509" y="3500091"/>
                </a:cubicBezTo>
                <a:cubicBezTo>
                  <a:pt x="5992445" y="3494657"/>
                  <a:pt x="5983037" y="3462517"/>
                  <a:pt x="5969381" y="3489224"/>
                </a:cubicBezTo>
                <a:cubicBezTo>
                  <a:pt x="5962095" y="3427669"/>
                  <a:pt x="5936912" y="3451653"/>
                  <a:pt x="5939031" y="3422236"/>
                </a:cubicBezTo>
                <a:lnTo>
                  <a:pt x="5915965" y="3416804"/>
                </a:lnTo>
                <a:cubicBezTo>
                  <a:pt x="5904435" y="3414085"/>
                  <a:pt x="5904435" y="3414085"/>
                  <a:pt x="5902313" y="3443502"/>
                </a:cubicBezTo>
                <a:lnTo>
                  <a:pt x="5890887" y="3440809"/>
                </a:lnTo>
                <a:lnTo>
                  <a:pt x="5896755" y="3455237"/>
                </a:lnTo>
                <a:cubicBezTo>
                  <a:pt x="5899533" y="3455888"/>
                  <a:pt x="5899533" y="3455888"/>
                  <a:pt x="5887281" y="3469009"/>
                </a:cubicBezTo>
                <a:cubicBezTo>
                  <a:pt x="5888415" y="3453270"/>
                  <a:pt x="5885637" y="3452616"/>
                  <a:pt x="5882859" y="3451961"/>
                </a:cubicBezTo>
                <a:lnTo>
                  <a:pt x="5879253" y="3438071"/>
                </a:lnTo>
                <a:lnTo>
                  <a:pt x="5856187" y="3432637"/>
                </a:lnTo>
                <a:cubicBezTo>
                  <a:pt x="5856187" y="3432637"/>
                  <a:pt x="5856187" y="3432637"/>
                  <a:pt x="5854065" y="3462058"/>
                </a:cubicBezTo>
                <a:cubicBezTo>
                  <a:pt x="5854065" y="3462058"/>
                  <a:pt x="5854065" y="3462058"/>
                  <a:pt x="5842533" y="3459340"/>
                </a:cubicBezTo>
                <a:cubicBezTo>
                  <a:pt x="5842533" y="3459340"/>
                  <a:pt x="5831001" y="3456624"/>
                  <a:pt x="5821590" y="3424487"/>
                </a:cubicBezTo>
                <a:cubicBezTo>
                  <a:pt x="5810058" y="3421767"/>
                  <a:pt x="5810058" y="3421767"/>
                  <a:pt x="5798529" y="3419053"/>
                </a:cubicBezTo>
                <a:cubicBezTo>
                  <a:pt x="5789117" y="3386919"/>
                  <a:pt x="5786995" y="3416336"/>
                  <a:pt x="5786995" y="3416336"/>
                </a:cubicBezTo>
                <a:cubicBezTo>
                  <a:pt x="5775461" y="3413619"/>
                  <a:pt x="5754521" y="3378771"/>
                  <a:pt x="5752398" y="3408185"/>
                </a:cubicBezTo>
                <a:cubicBezTo>
                  <a:pt x="5752398" y="3408185"/>
                  <a:pt x="5706271" y="3397318"/>
                  <a:pt x="5715683" y="3429461"/>
                </a:cubicBezTo>
                <a:cubicBezTo>
                  <a:pt x="5706271" y="3397318"/>
                  <a:pt x="5706271" y="3397318"/>
                  <a:pt x="5683207" y="3391887"/>
                </a:cubicBezTo>
                <a:cubicBezTo>
                  <a:pt x="5683207" y="3391887"/>
                  <a:pt x="5671677" y="3389171"/>
                  <a:pt x="5671677" y="3389171"/>
                </a:cubicBezTo>
                <a:cubicBezTo>
                  <a:pt x="5673798" y="3359753"/>
                  <a:pt x="5662266" y="3357039"/>
                  <a:pt x="5662266" y="3357039"/>
                </a:cubicBezTo>
                <a:cubicBezTo>
                  <a:pt x="5662266" y="3357039"/>
                  <a:pt x="5648614" y="3383739"/>
                  <a:pt x="5646491" y="3413160"/>
                </a:cubicBezTo>
                <a:cubicBezTo>
                  <a:pt x="5614015" y="3375589"/>
                  <a:pt x="5611895" y="3405012"/>
                  <a:pt x="5579422" y="3367439"/>
                </a:cubicBezTo>
                <a:cubicBezTo>
                  <a:pt x="5565767" y="3394148"/>
                  <a:pt x="5556355" y="3362004"/>
                  <a:pt x="5519639" y="3383277"/>
                </a:cubicBezTo>
                <a:lnTo>
                  <a:pt x="5508105" y="3380560"/>
                </a:lnTo>
                <a:cubicBezTo>
                  <a:pt x="5508105" y="3380560"/>
                  <a:pt x="5508105" y="3380560"/>
                  <a:pt x="5505985" y="3409977"/>
                </a:cubicBezTo>
                <a:cubicBezTo>
                  <a:pt x="5505985" y="3409977"/>
                  <a:pt x="5494453" y="3407261"/>
                  <a:pt x="5494453" y="3407261"/>
                </a:cubicBezTo>
                <a:cubicBezTo>
                  <a:pt x="5494453" y="3407261"/>
                  <a:pt x="5494453" y="3407261"/>
                  <a:pt x="5482923" y="3404547"/>
                </a:cubicBezTo>
                <a:cubicBezTo>
                  <a:pt x="5482923" y="3404547"/>
                  <a:pt x="5482923" y="3404547"/>
                  <a:pt x="5471391" y="3401830"/>
                </a:cubicBezTo>
                <a:cubicBezTo>
                  <a:pt x="5471391" y="3401830"/>
                  <a:pt x="5471391" y="3401830"/>
                  <a:pt x="5459857" y="3399113"/>
                </a:cubicBezTo>
                <a:cubicBezTo>
                  <a:pt x="5461978" y="3369692"/>
                  <a:pt x="5473511" y="3372409"/>
                  <a:pt x="5473511" y="3372409"/>
                </a:cubicBezTo>
                <a:cubicBezTo>
                  <a:pt x="5473511" y="3372409"/>
                  <a:pt x="5475635" y="3342990"/>
                  <a:pt x="5475635" y="3342990"/>
                </a:cubicBezTo>
                <a:cubicBezTo>
                  <a:pt x="5464100" y="3340273"/>
                  <a:pt x="5441039" y="3334839"/>
                  <a:pt x="5417973" y="3329408"/>
                </a:cubicBezTo>
                <a:close/>
                <a:moveTo>
                  <a:pt x="624333" y="3275103"/>
                </a:moveTo>
                <a:cubicBezTo>
                  <a:pt x="624333" y="3275103"/>
                  <a:pt x="635801" y="3277802"/>
                  <a:pt x="635801" y="3277802"/>
                </a:cubicBezTo>
                <a:cubicBezTo>
                  <a:pt x="635801" y="3277802"/>
                  <a:pt x="633531" y="3309288"/>
                  <a:pt x="633531" y="3309288"/>
                </a:cubicBezTo>
                <a:cubicBezTo>
                  <a:pt x="624333" y="3275103"/>
                  <a:pt x="624333" y="3275103"/>
                  <a:pt x="624333" y="3275103"/>
                </a:cubicBezTo>
                <a:close/>
                <a:moveTo>
                  <a:pt x="819623" y="3139672"/>
                </a:moveTo>
                <a:cubicBezTo>
                  <a:pt x="832134" y="3142622"/>
                  <a:pt x="832134" y="3142622"/>
                  <a:pt x="832134" y="3142622"/>
                </a:cubicBezTo>
                <a:cubicBezTo>
                  <a:pt x="832134" y="3142622"/>
                  <a:pt x="832134" y="3142622"/>
                  <a:pt x="829863" y="3174104"/>
                </a:cubicBezTo>
                <a:cubicBezTo>
                  <a:pt x="829863" y="3174104"/>
                  <a:pt x="829863" y="3174104"/>
                  <a:pt x="817353" y="3171158"/>
                </a:cubicBezTo>
                <a:cubicBezTo>
                  <a:pt x="819623" y="3139672"/>
                  <a:pt x="819623" y="3139672"/>
                  <a:pt x="819623" y="3139672"/>
                </a:cubicBezTo>
                <a:close/>
                <a:moveTo>
                  <a:pt x="7541729" y="2980779"/>
                </a:moveTo>
                <a:cubicBezTo>
                  <a:pt x="7543203" y="2979624"/>
                  <a:pt x="7545085" y="2981070"/>
                  <a:pt x="7547291" y="2983588"/>
                </a:cubicBezTo>
                <a:cubicBezTo>
                  <a:pt x="7551699" y="2988627"/>
                  <a:pt x="7557383" y="2997970"/>
                  <a:pt x="7563637" y="2999445"/>
                </a:cubicBezTo>
                <a:cubicBezTo>
                  <a:pt x="7563637" y="2999445"/>
                  <a:pt x="7563637" y="2999445"/>
                  <a:pt x="7561365" y="3030925"/>
                </a:cubicBezTo>
                <a:cubicBezTo>
                  <a:pt x="7536349" y="3025031"/>
                  <a:pt x="7551129" y="2996498"/>
                  <a:pt x="7538621" y="2993551"/>
                </a:cubicBezTo>
                <a:cubicBezTo>
                  <a:pt x="7539187" y="2985683"/>
                  <a:pt x="7540253" y="2981931"/>
                  <a:pt x="7541729" y="2980779"/>
                </a:cubicBezTo>
                <a:close/>
                <a:moveTo>
                  <a:pt x="279840" y="2980502"/>
                </a:moveTo>
                <a:cubicBezTo>
                  <a:pt x="292351" y="2983449"/>
                  <a:pt x="292351" y="2983449"/>
                  <a:pt x="292351" y="2983449"/>
                </a:cubicBezTo>
                <a:cubicBezTo>
                  <a:pt x="292351" y="2983449"/>
                  <a:pt x="290079" y="3014934"/>
                  <a:pt x="290079" y="3014934"/>
                </a:cubicBezTo>
                <a:cubicBezTo>
                  <a:pt x="290079" y="3014934"/>
                  <a:pt x="290079" y="3014934"/>
                  <a:pt x="277570" y="3011985"/>
                </a:cubicBezTo>
                <a:cubicBezTo>
                  <a:pt x="277570" y="3011985"/>
                  <a:pt x="279840" y="2980502"/>
                  <a:pt x="279840" y="2980502"/>
                </a:cubicBezTo>
                <a:close/>
                <a:moveTo>
                  <a:pt x="7778171" y="2964606"/>
                </a:moveTo>
                <a:cubicBezTo>
                  <a:pt x="7788597" y="2967060"/>
                  <a:pt x="7788597" y="2967060"/>
                  <a:pt x="7788597" y="2967060"/>
                </a:cubicBezTo>
                <a:cubicBezTo>
                  <a:pt x="7799021" y="2969515"/>
                  <a:pt x="7799021" y="2969515"/>
                  <a:pt x="7799021" y="2969515"/>
                </a:cubicBezTo>
                <a:cubicBezTo>
                  <a:pt x="7788597" y="2967060"/>
                  <a:pt x="7786327" y="2998546"/>
                  <a:pt x="7775901" y="2996088"/>
                </a:cubicBezTo>
                <a:cubicBezTo>
                  <a:pt x="7775901" y="2996088"/>
                  <a:pt x="7778171" y="2964606"/>
                  <a:pt x="7778171" y="2964606"/>
                </a:cubicBezTo>
                <a:close/>
                <a:moveTo>
                  <a:pt x="7463207" y="2947766"/>
                </a:moveTo>
                <a:cubicBezTo>
                  <a:pt x="7466357" y="2944508"/>
                  <a:pt x="7472091" y="2945858"/>
                  <a:pt x="7483557" y="2948560"/>
                </a:cubicBezTo>
                <a:cubicBezTo>
                  <a:pt x="7469819" y="2977346"/>
                  <a:pt x="7469819" y="2977346"/>
                  <a:pt x="7469819" y="2977346"/>
                </a:cubicBezTo>
                <a:cubicBezTo>
                  <a:pt x="7469819" y="2977346"/>
                  <a:pt x="7469819" y="2977346"/>
                  <a:pt x="7467549" y="3008829"/>
                </a:cubicBezTo>
                <a:cubicBezTo>
                  <a:pt x="7456081" y="3006130"/>
                  <a:pt x="7456081" y="3006130"/>
                  <a:pt x="7458351" y="2974641"/>
                </a:cubicBezTo>
                <a:cubicBezTo>
                  <a:pt x="7459485" y="2958901"/>
                  <a:pt x="7460057" y="2951027"/>
                  <a:pt x="7463207" y="2947766"/>
                </a:cubicBezTo>
                <a:close/>
                <a:moveTo>
                  <a:pt x="7265023" y="2932658"/>
                </a:moveTo>
                <a:cubicBezTo>
                  <a:pt x="7276605" y="2935386"/>
                  <a:pt x="7288189" y="2938111"/>
                  <a:pt x="7286171" y="2966094"/>
                </a:cubicBezTo>
                <a:cubicBezTo>
                  <a:pt x="7274589" y="2963369"/>
                  <a:pt x="7274589" y="2963369"/>
                  <a:pt x="7274589" y="2963369"/>
                </a:cubicBezTo>
                <a:cubicBezTo>
                  <a:pt x="7274589" y="2963369"/>
                  <a:pt x="7265023" y="2932658"/>
                  <a:pt x="7265023" y="2932658"/>
                </a:cubicBezTo>
                <a:close/>
                <a:moveTo>
                  <a:pt x="7414759" y="2932352"/>
                </a:moveTo>
                <a:cubicBezTo>
                  <a:pt x="7426223" y="2935054"/>
                  <a:pt x="7437691" y="2937754"/>
                  <a:pt x="7449161" y="2940456"/>
                </a:cubicBezTo>
                <a:cubicBezTo>
                  <a:pt x="7449161" y="2940456"/>
                  <a:pt x="7449161" y="2940456"/>
                  <a:pt x="7458351" y="2974641"/>
                </a:cubicBezTo>
                <a:cubicBezTo>
                  <a:pt x="7446887" y="2971942"/>
                  <a:pt x="7456081" y="3006130"/>
                  <a:pt x="7456081" y="3006130"/>
                </a:cubicBezTo>
                <a:cubicBezTo>
                  <a:pt x="7444617" y="3003427"/>
                  <a:pt x="7442345" y="3034907"/>
                  <a:pt x="7430879" y="3032205"/>
                </a:cubicBezTo>
                <a:cubicBezTo>
                  <a:pt x="7430879" y="3032205"/>
                  <a:pt x="7430879" y="3032205"/>
                  <a:pt x="7433149" y="3000728"/>
                </a:cubicBezTo>
                <a:cubicBezTo>
                  <a:pt x="7430879" y="3032205"/>
                  <a:pt x="7419413" y="3029505"/>
                  <a:pt x="7419413" y="3029505"/>
                </a:cubicBezTo>
                <a:cubicBezTo>
                  <a:pt x="7407947" y="3026803"/>
                  <a:pt x="7407947" y="3026803"/>
                  <a:pt x="7407947" y="3026803"/>
                </a:cubicBezTo>
                <a:cubicBezTo>
                  <a:pt x="7396477" y="3024103"/>
                  <a:pt x="7396477" y="3024103"/>
                  <a:pt x="7396477" y="3024103"/>
                </a:cubicBezTo>
                <a:cubicBezTo>
                  <a:pt x="7396477" y="3024103"/>
                  <a:pt x="7396477" y="3024103"/>
                  <a:pt x="7398749" y="2992624"/>
                </a:cubicBezTo>
                <a:cubicBezTo>
                  <a:pt x="7410217" y="2995323"/>
                  <a:pt x="7410217" y="2995323"/>
                  <a:pt x="7410217" y="2995323"/>
                </a:cubicBezTo>
                <a:cubicBezTo>
                  <a:pt x="7421681" y="2998026"/>
                  <a:pt x="7421681" y="2998026"/>
                  <a:pt x="7421681" y="2998026"/>
                </a:cubicBezTo>
                <a:cubicBezTo>
                  <a:pt x="7421681" y="2998026"/>
                  <a:pt x="7423953" y="2966537"/>
                  <a:pt x="7412487" y="2963841"/>
                </a:cubicBezTo>
                <a:cubicBezTo>
                  <a:pt x="7423953" y="2966537"/>
                  <a:pt x="7412487" y="2963841"/>
                  <a:pt x="7414759" y="2932352"/>
                </a:cubicBezTo>
                <a:close/>
                <a:moveTo>
                  <a:pt x="7605549" y="2923940"/>
                </a:moveTo>
                <a:cubicBezTo>
                  <a:pt x="7603279" y="2955425"/>
                  <a:pt x="7603279" y="2955425"/>
                  <a:pt x="7603279" y="2955425"/>
                </a:cubicBezTo>
                <a:cubicBezTo>
                  <a:pt x="7603279" y="2955425"/>
                  <a:pt x="7592437" y="2952871"/>
                  <a:pt x="7592437" y="2952871"/>
                </a:cubicBezTo>
                <a:cubicBezTo>
                  <a:pt x="7592437" y="2952871"/>
                  <a:pt x="7594707" y="2921386"/>
                  <a:pt x="7605549" y="2923940"/>
                </a:cubicBezTo>
                <a:close/>
                <a:moveTo>
                  <a:pt x="7605549" y="2923940"/>
                </a:moveTo>
                <a:cubicBezTo>
                  <a:pt x="7605549" y="2923940"/>
                  <a:pt x="7605549" y="2923940"/>
                  <a:pt x="7616389" y="2926494"/>
                </a:cubicBezTo>
                <a:cubicBezTo>
                  <a:pt x="7627233" y="2929048"/>
                  <a:pt x="7638073" y="2931602"/>
                  <a:pt x="7638073" y="2931602"/>
                </a:cubicBezTo>
                <a:cubicBezTo>
                  <a:pt x="7648913" y="2934156"/>
                  <a:pt x="7648913" y="2934156"/>
                  <a:pt x="7646643" y="2965641"/>
                </a:cubicBezTo>
                <a:cubicBezTo>
                  <a:pt x="7646643" y="2965641"/>
                  <a:pt x="7635799" y="2963084"/>
                  <a:pt x="7635799" y="2963084"/>
                </a:cubicBezTo>
                <a:cubicBezTo>
                  <a:pt x="7624961" y="2960533"/>
                  <a:pt x="7624961" y="2960533"/>
                  <a:pt x="7605549" y="2923940"/>
                </a:cubicBezTo>
                <a:close/>
                <a:moveTo>
                  <a:pt x="218207" y="2880603"/>
                </a:moveTo>
                <a:cubicBezTo>
                  <a:pt x="241277" y="2886038"/>
                  <a:pt x="262205" y="2921107"/>
                  <a:pt x="296808" y="2929257"/>
                </a:cubicBezTo>
                <a:cubicBezTo>
                  <a:pt x="308345" y="2931977"/>
                  <a:pt x="331410" y="2937411"/>
                  <a:pt x="354479" y="2942844"/>
                </a:cubicBezTo>
                <a:cubicBezTo>
                  <a:pt x="456149" y="2996926"/>
                  <a:pt x="557817" y="3051004"/>
                  <a:pt x="671020" y="3107812"/>
                </a:cubicBezTo>
                <a:cubicBezTo>
                  <a:pt x="703484" y="3145588"/>
                  <a:pt x="738085" y="3153742"/>
                  <a:pt x="772689" y="3161893"/>
                </a:cubicBezTo>
                <a:cubicBezTo>
                  <a:pt x="828221" y="3205104"/>
                  <a:pt x="899562" y="3191781"/>
                  <a:pt x="952957" y="3264627"/>
                </a:cubicBezTo>
                <a:cubicBezTo>
                  <a:pt x="1160569" y="3313537"/>
                  <a:pt x="1421576" y="3435285"/>
                  <a:pt x="1640725" y="3486908"/>
                </a:cubicBezTo>
                <a:cubicBezTo>
                  <a:pt x="1661653" y="3521974"/>
                  <a:pt x="1730856" y="3538279"/>
                  <a:pt x="1753926" y="3543712"/>
                </a:cubicBezTo>
                <a:cubicBezTo>
                  <a:pt x="1834663" y="3562733"/>
                  <a:pt x="1936331" y="3616814"/>
                  <a:pt x="2040138" y="3641269"/>
                </a:cubicBezTo>
                <a:cubicBezTo>
                  <a:pt x="2051672" y="3643986"/>
                  <a:pt x="2084138" y="3681764"/>
                  <a:pt x="2118740" y="3689914"/>
                </a:cubicBezTo>
                <a:cubicBezTo>
                  <a:pt x="2187943" y="3706218"/>
                  <a:pt x="2247752" y="3690173"/>
                  <a:pt x="2291750" y="3730673"/>
                </a:cubicBezTo>
                <a:cubicBezTo>
                  <a:pt x="2360953" y="3746974"/>
                  <a:pt x="2430159" y="3763278"/>
                  <a:pt x="2497225" y="3809212"/>
                </a:cubicBezTo>
                <a:cubicBezTo>
                  <a:pt x="2533965" y="3787730"/>
                  <a:pt x="2591632" y="3801315"/>
                  <a:pt x="2624097" y="3839100"/>
                </a:cubicBezTo>
                <a:cubicBezTo>
                  <a:pt x="2635634" y="3841817"/>
                  <a:pt x="2660837" y="3817616"/>
                  <a:pt x="2672371" y="3820336"/>
                </a:cubicBezTo>
                <a:cubicBezTo>
                  <a:pt x="2704837" y="3858122"/>
                  <a:pt x="2739439" y="3866272"/>
                  <a:pt x="2776177" y="3844788"/>
                </a:cubicBezTo>
                <a:cubicBezTo>
                  <a:pt x="2810781" y="3852938"/>
                  <a:pt x="2866311" y="3896158"/>
                  <a:pt x="2891517" y="3871956"/>
                </a:cubicBezTo>
                <a:cubicBezTo>
                  <a:pt x="2903051" y="3874673"/>
                  <a:pt x="2926123" y="3880110"/>
                  <a:pt x="2935516" y="3912462"/>
                </a:cubicBezTo>
                <a:cubicBezTo>
                  <a:pt x="2947051" y="3915179"/>
                  <a:pt x="2970117" y="3920612"/>
                  <a:pt x="3004721" y="3928763"/>
                </a:cubicBezTo>
                <a:lnTo>
                  <a:pt x="3016253" y="3931480"/>
                </a:lnTo>
                <a:cubicBezTo>
                  <a:pt x="3016253" y="3931480"/>
                  <a:pt x="3016253" y="3931480"/>
                  <a:pt x="3014114" y="3961110"/>
                </a:cubicBezTo>
                <a:cubicBezTo>
                  <a:pt x="3037184" y="3966541"/>
                  <a:pt x="3071786" y="3974691"/>
                  <a:pt x="3081184" y="4007046"/>
                </a:cubicBezTo>
                <a:cubicBezTo>
                  <a:pt x="3081184" y="4007046"/>
                  <a:pt x="3092719" y="4009763"/>
                  <a:pt x="3092719" y="4009763"/>
                </a:cubicBezTo>
                <a:cubicBezTo>
                  <a:pt x="3079049" y="4036673"/>
                  <a:pt x="3046583" y="3998893"/>
                  <a:pt x="3021377" y="4023089"/>
                </a:cubicBezTo>
                <a:cubicBezTo>
                  <a:pt x="2965844" y="3979874"/>
                  <a:pt x="2908174" y="3966288"/>
                  <a:pt x="2825297" y="3976896"/>
                </a:cubicBezTo>
                <a:cubicBezTo>
                  <a:pt x="2756092" y="3960594"/>
                  <a:pt x="2675357" y="3941574"/>
                  <a:pt x="2617687" y="3927992"/>
                </a:cubicBezTo>
                <a:cubicBezTo>
                  <a:pt x="2548480" y="3911688"/>
                  <a:pt x="2375473" y="3870932"/>
                  <a:pt x="2306269" y="3854628"/>
                </a:cubicBezTo>
                <a:cubicBezTo>
                  <a:pt x="2294732" y="3851911"/>
                  <a:pt x="2271667" y="3846477"/>
                  <a:pt x="2260132" y="3843761"/>
                </a:cubicBezTo>
                <a:cubicBezTo>
                  <a:pt x="2225530" y="3835607"/>
                  <a:pt x="2177257" y="3854369"/>
                  <a:pt x="2146928" y="3786962"/>
                </a:cubicBezTo>
                <a:cubicBezTo>
                  <a:pt x="2015781" y="3816330"/>
                  <a:pt x="1904715" y="3729905"/>
                  <a:pt x="1777841" y="3700017"/>
                </a:cubicBezTo>
                <a:cubicBezTo>
                  <a:pt x="1789376" y="3702734"/>
                  <a:pt x="1791513" y="3673098"/>
                  <a:pt x="1816720" y="3648905"/>
                </a:cubicBezTo>
                <a:cubicBezTo>
                  <a:pt x="1772718" y="3608402"/>
                  <a:pt x="1712913" y="3624453"/>
                  <a:pt x="1694118" y="3559758"/>
                </a:cubicBezTo>
                <a:cubicBezTo>
                  <a:pt x="1659516" y="3551607"/>
                  <a:pt x="1622776" y="3573080"/>
                  <a:pt x="1590313" y="3535302"/>
                </a:cubicBezTo>
                <a:cubicBezTo>
                  <a:pt x="1567246" y="3529869"/>
                  <a:pt x="1555711" y="3527152"/>
                  <a:pt x="1532643" y="3521718"/>
                </a:cubicBezTo>
                <a:cubicBezTo>
                  <a:pt x="1509574" y="3516282"/>
                  <a:pt x="1498041" y="3513565"/>
                  <a:pt x="1486506" y="3510848"/>
                </a:cubicBezTo>
                <a:cubicBezTo>
                  <a:pt x="1463439" y="3505414"/>
                  <a:pt x="1454041" y="3473070"/>
                  <a:pt x="1430973" y="3467637"/>
                </a:cubicBezTo>
                <a:cubicBezTo>
                  <a:pt x="1419439" y="3464920"/>
                  <a:pt x="1394236" y="3489113"/>
                  <a:pt x="1384838" y="3456767"/>
                </a:cubicBezTo>
                <a:cubicBezTo>
                  <a:pt x="1338701" y="3445899"/>
                  <a:pt x="1292567" y="3435032"/>
                  <a:pt x="1246431" y="3424161"/>
                </a:cubicBezTo>
                <a:cubicBezTo>
                  <a:pt x="1202429" y="3383661"/>
                  <a:pt x="1144762" y="3370076"/>
                  <a:pt x="1098624" y="3359206"/>
                </a:cubicBezTo>
                <a:cubicBezTo>
                  <a:pt x="1064022" y="3351056"/>
                  <a:pt x="1029421" y="3342905"/>
                  <a:pt x="994817" y="3334751"/>
                </a:cubicBezTo>
                <a:cubicBezTo>
                  <a:pt x="948681" y="3323884"/>
                  <a:pt x="891015" y="3310299"/>
                  <a:pt x="858549" y="3272519"/>
                </a:cubicBezTo>
                <a:cubicBezTo>
                  <a:pt x="835480" y="3267086"/>
                  <a:pt x="847014" y="3269803"/>
                  <a:pt x="823949" y="3264369"/>
                </a:cubicBezTo>
                <a:cubicBezTo>
                  <a:pt x="800879" y="3258935"/>
                  <a:pt x="826084" y="3234739"/>
                  <a:pt x="814549" y="3232023"/>
                </a:cubicBezTo>
                <a:cubicBezTo>
                  <a:pt x="803014" y="3229306"/>
                  <a:pt x="777809" y="3253501"/>
                  <a:pt x="754742" y="3248067"/>
                </a:cubicBezTo>
                <a:cubicBezTo>
                  <a:pt x="756880" y="3218438"/>
                  <a:pt x="768414" y="3221155"/>
                  <a:pt x="768414" y="3221155"/>
                </a:cubicBezTo>
                <a:cubicBezTo>
                  <a:pt x="645814" y="3132004"/>
                  <a:pt x="484338" y="3093968"/>
                  <a:pt x="352343" y="2972471"/>
                </a:cubicBezTo>
                <a:cubicBezTo>
                  <a:pt x="329272" y="2967040"/>
                  <a:pt x="306207" y="2961604"/>
                  <a:pt x="283138" y="2956167"/>
                </a:cubicBezTo>
                <a:cubicBezTo>
                  <a:pt x="262205" y="2921107"/>
                  <a:pt x="239140" y="2915673"/>
                  <a:pt x="216068" y="2910239"/>
                </a:cubicBezTo>
                <a:cubicBezTo>
                  <a:pt x="216068" y="2910239"/>
                  <a:pt x="204538" y="2907522"/>
                  <a:pt x="204538" y="2907522"/>
                </a:cubicBezTo>
                <a:cubicBezTo>
                  <a:pt x="206675" y="2877887"/>
                  <a:pt x="218207" y="2880603"/>
                  <a:pt x="218207" y="2880603"/>
                </a:cubicBezTo>
                <a:close/>
                <a:moveTo>
                  <a:pt x="6892137" y="2873273"/>
                </a:moveTo>
                <a:cubicBezTo>
                  <a:pt x="6892137" y="2873273"/>
                  <a:pt x="6892137" y="2873273"/>
                  <a:pt x="6902563" y="2875728"/>
                </a:cubicBezTo>
                <a:cubicBezTo>
                  <a:pt x="6902563" y="2875728"/>
                  <a:pt x="6902563" y="2875728"/>
                  <a:pt x="6900293" y="2907216"/>
                </a:cubicBezTo>
                <a:cubicBezTo>
                  <a:pt x="6889867" y="2904761"/>
                  <a:pt x="6889867" y="2904761"/>
                  <a:pt x="6889867" y="2904761"/>
                </a:cubicBezTo>
                <a:cubicBezTo>
                  <a:pt x="6889867" y="2904761"/>
                  <a:pt x="6879443" y="2902307"/>
                  <a:pt x="6879443" y="2902307"/>
                </a:cubicBezTo>
                <a:cubicBezTo>
                  <a:pt x="6879443" y="2902307"/>
                  <a:pt x="6889867" y="2904761"/>
                  <a:pt x="6892137" y="2873273"/>
                </a:cubicBezTo>
                <a:close/>
                <a:moveTo>
                  <a:pt x="7361589" y="2866469"/>
                </a:moveTo>
                <a:cubicBezTo>
                  <a:pt x="7361589" y="2866469"/>
                  <a:pt x="7370839" y="2898531"/>
                  <a:pt x="7370839" y="2898531"/>
                </a:cubicBezTo>
                <a:cubicBezTo>
                  <a:pt x="7370839" y="2898531"/>
                  <a:pt x="7370839" y="2898531"/>
                  <a:pt x="7368719" y="2927913"/>
                </a:cubicBezTo>
                <a:lnTo>
                  <a:pt x="7380093" y="2930595"/>
                </a:lnTo>
                <a:cubicBezTo>
                  <a:pt x="7380093" y="2930595"/>
                  <a:pt x="7380093" y="2930595"/>
                  <a:pt x="7377975" y="2959977"/>
                </a:cubicBezTo>
                <a:cubicBezTo>
                  <a:pt x="7377975" y="2959977"/>
                  <a:pt x="7377975" y="2959977"/>
                  <a:pt x="7366601" y="2957299"/>
                </a:cubicBezTo>
                <a:cubicBezTo>
                  <a:pt x="7366601" y="2957299"/>
                  <a:pt x="7368719" y="2927913"/>
                  <a:pt x="7357351" y="2925237"/>
                </a:cubicBezTo>
                <a:cubicBezTo>
                  <a:pt x="7345977" y="2922555"/>
                  <a:pt x="7343857" y="2951940"/>
                  <a:pt x="7343857" y="2951940"/>
                </a:cubicBezTo>
                <a:cubicBezTo>
                  <a:pt x="7355233" y="2954619"/>
                  <a:pt x="7355233" y="2954619"/>
                  <a:pt x="7355233" y="2954619"/>
                </a:cubicBezTo>
                <a:cubicBezTo>
                  <a:pt x="7366601" y="2957299"/>
                  <a:pt x="7353111" y="2984002"/>
                  <a:pt x="7364481" y="2986681"/>
                </a:cubicBezTo>
                <a:cubicBezTo>
                  <a:pt x="7364481" y="2986681"/>
                  <a:pt x="7377975" y="2959977"/>
                  <a:pt x="7377975" y="2959977"/>
                </a:cubicBezTo>
                <a:cubicBezTo>
                  <a:pt x="7377975" y="2959977"/>
                  <a:pt x="7377975" y="2959977"/>
                  <a:pt x="7375855" y="2989363"/>
                </a:cubicBezTo>
                <a:cubicBezTo>
                  <a:pt x="7375855" y="2989363"/>
                  <a:pt x="7362361" y="3016063"/>
                  <a:pt x="7362361" y="3016063"/>
                </a:cubicBezTo>
                <a:cubicBezTo>
                  <a:pt x="7362361" y="3016063"/>
                  <a:pt x="7364481" y="2986681"/>
                  <a:pt x="7353111" y="2984002"/>
                </a:cubicBezTo>
                <a:cubicBezTo>
                  <a:pt x="7353111" y="2984002"/>
                  <a:pt x="7353111" y="2984002"/>
                  <a:pt x="7350991" y="3013387"/>
                </a:cubicBezTo>
                <a:cubicBezTo>
                  <a:pt x="7350991" y="3013387"/>
                  <a:pt x="7339619" y="3010705"/>
                  <a:pt x="7328249" y="3008029"/>
                </a:cubicBezTo>
                <a:cubicBezTo>
                  <a:pt x="7330369" y="2978643"/>
                  <a:pt x="7321113" y="2946585"/>
                  <a:pt x="7332487" y="2949261"/>
                </a:cubicBezTo>
                <a:cubicBezTo>
                  <a:pt x="7321113" y="2946585"/>
                  <a:pt x="7321113" y="2946585"/>
                  <a:pt x="7309745" y="2943903"/>
                </a:cubicBezTo>
                <a:cubicBezTo>
                  <a:pt x="7307625" y="2973286"/>
                  <a:pt x="7307625" y="2973286"/>
                  <a:pt x="7307625" y="2973286"/>
                </a:cubicBezTo>
                <a:cubicBezTo>
                  <a:pt x="7296253" y="2970610"/>
                  <a:pt x="7298373" y="2941227"/>
                  <a:pt x="7298373" y="2941227"/>
                </a:cubicBezTo>
                <a:cubicBezTo>
                  <a:pt x="7298373" y="2941227"/>
                  <a:pt x="7289121" y="2909165"/>
                  <a:pt x="7289121" y="2909165"/>
                </a:cubicBezTo>
                <a:cubicBezTo>
                  <a:pt x="7291241" y="2879780"/>
                  <a:pt x="7291241" y="2879780"/>
                  <a:pt x="7300491" y="2911842"/>
                </a:cubicBezTo>
                <a:cubicBezTo>
                  <a:pt x="7300491" y="2911842"/>
                  <a:pt x="7311863" y="2914524"/>
                  <a:pt x="7311863" y="2914524"/>
                </a:cubicBezTo>
                <a:cubicBezTo>
                  <a:pt x="7311863" y="2914524"/>
                  <a:pt x="7323235" y="2917200"/>
                  <a:pt x="7323235" y="2917200"/>
                </a:cubicBezTo>
                <a:cubicBezTo>
                  <a:pt x="7334609" y="2919876"/>
                  <a:pt x="7334609" y="2919876"/>
                  <a:pt x="7345977" y="2922555"/>
                </a:cubicBezTo>
                <a:cubicBezTo>
                  <a:pt x="7345977" y="2922555"/>
                  <a:pt x="7334609" y="2919876"/>
                  <a:pt x="7336729" y="2890494"/>
                </a:cubicBezTo>
                <a:lnTo>
                  <a:pt x="7348097" y="2893176"/>
                </a:lnTo>
                <a:cubicBezTo>
                  <a:pt x="7348097" y="2893176"/>
                  <a:pt x="7361589" y="2866469"/>
                  <a:pt x="7361589" y="2866469"/>
                </a:cubicBezTo>
                <a:close/>
                <a:moveTo>
                  <a:pt x="7092445" y="2863546"/>
                </a:moveTo>
                <a:cubicBezTo>
                  <a:pt x="7092445" y="2863546"/>
                  <a:pt x="7104359" y="2866350"/>
                  <a:pt x="7102341" y="2894333"/>
                </a:cubicBezTo>
                <a:cubicBezTo>
                  <a:pt x="7102341" y="2894333"/>
                  <a:pt x="7090427" y="2891526"/>
                  <a:pt x="7090427" y="2891526"/>
                </a:cubicBezTo>
                <a:cubicBezTo>
                  <a:pt x="7090427" y="2891526"/>
                  <a:pt x="7090427" y="2891526"/>
                  <a:pt x="7092445" y="2863546"/>
                </a:cubicBezTo>
                <a:close/>
                <a:moveTo>
                  <a:pt x="6974677" y="2860704"/>
                </a:moveTo>
                <a:cubicBezTo>
                  <a:pt x="6974677" y="2860704"/>
                  <a:pt x="6983875" y="2894889"/>
                  <a:pt x="6986145" y="2863406"/>
                </a:cubicBezTo>
                <a:cubicBezTo>
                  <a:pt x="6997609" y="2866106"/>
                  <a:pt x="6997609" y="2866106"/>
                  <a:pt x="7009077" y="2868808"/>
                </a:cubicBezTo>
                <a:cubicBezTo>
                  <a:pt x="7006807" y="2900294"/>
                  <a:pt x="6993067" y="2929071"/>
                  <a:pt x="6970133" y="2923666"/>
                </a:cubicBezTo>
                <a:cubicBezTo>
                  <a:pt x="6972405" y="2892190"/>
                  <a:pt x="6960937" y="2889490"/>
                  <a:pt x="6974677" y="2860704"/>
                </a:cubicBezTo>
                <a:close/>
                <a:moveTo>
                  <a:pt x="7199567" y="2860314"/>
                </a:moveTo>
                <a:cubicBezTo>
                  <a:pt x="7199567" y="2860314"/>
                  <a:pt x="7199567" y="2860314"/>
                  <a:pt x="7211149" y="2863043"/>
                </a:cubicBezTo>
                <a:cubicBezTo>
                  <a:pt x="7211149" y="2863043"/>
                  <a:pt x="7222731" y="2865771"/>
                  <a:pt x="7220713" y="2893760"/>
                </a:cubicBezTo>
                <a:cubicBezTo>
                  <a:pt x="7220713" y="2893760"/>
                  <a:pt x="7220713" y="2893760"/>
                  <a:pt x="7232295" y="2896489"/>
                </a:cubicBezTo>
                <a:cubicBezTo>
                  <a:pt x="7232295" y="2896489"/>
                  <a:pt x="7232295" y="2896489"/>
                  <a:pt x="7243877" y="2899218"/>
                </a:cubicBezTo>
                <a:cubicBezTo>
                  <a:pt x="7243877" y="2899218"/>
                  <a:pt x="7245897" y="2871231"/>
                  <a:pt x="7257481" y="2873957"/>
                </a:cubicBezTo>
                <a:cubicBezTo>
                  <a:pt x="7257481" y="2873957"/>
                  <a:pt x="7257481" y="2873957"/>
                  <a:pt x="7267039" y="2904674"/>
                </a:cubicBezTo>
                <a:cubicBezTo>
                  <a:pt x="7267039" y="2904674"/>
                  <a:pt x="7255461" y="2901949"/>
                  <a:pt x="7255461" y="2901949"/>
                </a:cubicBezTo>
                <a:cubicBezTo>
                  <a:pt x="7255461" y="2901949"/>
                  <a:pt x="7265023" y="2932658"/>
                  <a:pt x="7265023" y="2932658"/>
                </a:cubicBezTo>
                <a:cubicBezTo>
                  <a:pt x="7253441" y="2929929"/>
                  <a:pt x="7241857" y="2927200"/>
                  <a:pt x="7241857" y="2927200"/>
                </a:cubicBezTo>
                <a:cubicBezTo>
                  <a:pt x="7241857" y="2927200"/>
                  <a:pt x="7230277" y="2924472"/>
                  <a:pt x="7230277" y="2924472"/>
                </a:cubicBezTo>
                <a:cubicBezTo>
                  <a:pt x="7230277" y="2924472"/>
                  <a:pt x="7218693" y="2921740"/>
                  <a:pt x="7218693" y="2921740"/>
                </a:cubicBezTo>
                <a:cubicBezTo>
                  <a:pt x="7218693" y="2921740"/>
                  <a:pt x="7218693" y="2921740"/>
                  <a:pt x="7216673" y="2949727"/>
                </a:cubicBezTo>
                <a:cubicBezTo>
                  <a:pt x="7205095" y="2946998"/>
                  <a:pt x="7205095" y="2946998"/>
                  <a:pt x="7205095" y="2946998"/>
                </a:cubicBezTo>
                <a:cubicBezTo>
                  <a:pt x="7205095" y="2946998"/>
                  <a:pt x="7207115" y="2919012"/>
                  <a:pt x="7207115" y="2919012"/>
                </a:cubicBezTo>
                <a:cubicBezTo>
                  <a:pt x="7207115" y="2919012"/>
                  <a:pt x="7195529" y="2916286"/>
                  <a:pt x="7197549" y="2888306"/>
                </a:cubicBezTo>
                <a:cubicBezTo>
                  <a:pt x="7197549" y="2888306"/>
                  <a:pt x="7209133" y="2891032"/>
                  <a:pt x="7209133" y="2891032"/>
                </a:cubicBezTo>
                <a:cubicBezTo>
                  <a:pt x="7209133" y="2891032"/>
                  <a:pt x="7211149" y="2863043"/>
                  <a:pt x="7199567" y="2860314"/>
                </a:cubicBezTo>
                <a:close/>
                <a:moveTo>
                  <a:pt x="7598981" y="2856576"/>
                </a:moveTo>
                <a:cubicBezTo>
                  <a:pt x="7610497" y="2859290"/>
                  <a:pt x="7622013" y="2862002"/>
                  <a:pt x="7633527" y="2864712"/>
                </a:cubicBezTo>
                <a:cubicBezTo>
                  <a:pt x="7668077" y="2872851"/>
                  <a:pt x="7688963" y="2908014"/>
                  <a:pt x="7688963" y="2908014"/>
                </a:cubicBezTo>
                <a:cubicBezTo>
                  <a:pt x="7688963" y="2908014"/>
                  <a:pt x="7688963" y="2908014"/>
                  <a:pt x="7686819" y="2937745"/>
                </a:cubicBezTo>
                <a:cubicBezTo>
                  <a:pt x="7686819" y="2937745"/>
                  <a:pt x="7686819" y="2937745"/>
                  <a:pt x="7675301" y="2935031"/>
                </a:cubicBezTo>
                <a:cubicBezTo>
                  <a:pt x="7677445" y="2905297"/>
                  <a:pt x="7654413" y="2899872"/>
                  <a:pt x="7631381" y="2894447"/>
                </a:cubicBezTo>
                <a:cubicBezTo>
                  <a:pt x="7619869" y="2891736"/>
                  <a:pt x="7619869" y="2891736"/>
                  <a:pt x="7619869" y="2891736"/>
                </a:cubicBezTo>
                <a:cubicBezTo>
                  <a:pt x="7622013" y="2862002"/>
                  <a:pt x="7610497" y="2859290"/>
                  <a:pt x="7598981" y="2856576"/>
                </a:cubicBezTo>
                <a:close/>
                <a:moveTo>
                  <a:pt x="7421857" y="2848647"/>
                </a:moveTo>
                <a:cubicBezTo>
                  <a:pt x="7421857" y="2848647"/>
                  <a:pt x="7434367" y="2851594"/>
                  <a:pt x="7434367" y="2851594"/>
                </a:cubicBezTo>
                <a:cubicBezTo>
                  <a:pt x="7434367" y="2851594"/>
                  <a:pt x="7434367" y="2851594"/>
                  <a:pt x="7432097" y="2883079"/>
                </a:cubicBezTo>
                <a:lnTo>
                  <a:pt x="7432085" y="2883076"/>
                </a:lnTo>
                <a:lnTo>
                  <a:pt x="7418735" y="2891931"/>
                </a:lnTo>
                <a:cubicBezTo>
                  <a:pt x="7415889" y="2887262"/>
                  <a:pt x="7413331" y="2878649"/>
                  <a:pt x="7407077" y="2877180"/>
                </a:cubicBezTo>
                <a:cubicBezTo>
                  <a:pt x="7407077" y="2877180"/>
                  <a:pt x="7407077" y="2877180"/>
                  <a:pt x="7419587" y="2880124"/>
                </a:cubicBezTo>
                <a:close/>
                <a:moveTo>
                  <a:pt x="7761483" y="2843272"/>
                </a:moveTo>
                <a:cubicBezTo>
                  <a:pt x="7773989" y="2846218"/>
                  <a:pt x="7786501" y="2849167"/>
                  <a:pt x="7784987" y="2870155"/>
                </a:cubicBezTo>
                <a:cubicBezTo>
                  <a:pt x="7772477" y="2867209"/>
                  <a:pt x="7772477" y="2867209"/>
                  <a:pt x="7759969" y="2864262"/>
                </a:cubicBezTo>
                <a:cubicBezTo>
                  <a:pt x="7759969" y="2864262"/>
                  <a:pt x="7761483" y="2843272"/>
                  <a:pt x="7761483" y="2843272"/>
                </a:cubicBezTo>
                <a:close/>
                <a:moveTo>
                  <a:pt x="7106377" y="2838364"/>
                </a:moveTo>
                <a:cubicBezTo>
                  <a:pt x="7130203" y="2843976"/>
                  <a:pt x="7128185" y="2871965"/>
                  <a:pt x="7128185" y="2871965"/>
                </a:cubicBezTo>
                <a:cubicBezTo>
                  <a:pt x="7140097" y="2874771"/>
                  <a:pt x="7138081" y="2902754"/>
                  <a:pt x="7138081" y="2902754"/>
                </a:cubicBezTo>
                <a:cubicBezTo>
                  <a:pt x="7138081" y="2902754"/>
                  <a:pt x="7138081" y="2902754"/>
                  <a:pt x="7124147" y="2927928"/>
                </a:cubicBezTo>
                <a:cubicBezTo>
                  <a:pt x="7126165" y="2899945"/>
                  <a:pt x="7114253" y="2897140"/>
                  <a:pt x="7102341" y="2894333"/>
                </a:cubicBezTo>
                <a:cubicBezTo>
                  <a:pt x="7116273" y="2869157"/>
                  <a:pt x="7116273" y="2869157"/>
                  <a:pt x="7116273" y="2869157"/>
                </a:cubicBezTo>
                <a:cubicBezTo>
                  <a:pt x="7116273" y="2869157"/>
                  <a:pt x="7118289" y="2841171"/>
                  <a:pt x="7106377" y="2838364"/>
                </a:cubicBezTo>
                <a:close/>
                <a:moveTo>
                  <a:pt x="6731607" y="2835455"/>
                </a:moveTo>
                <a:cubicBezTo>
                  <a:pt x="6742035" y="2837913"/>
                  <a:pt x="6742035" y="2837913"/>
                  <a:pt x="6752459" y="2840368"/>
                </a:cubicBezTo>
                <a:cubicBezTo>
                  <a:pt x="6752459" y="2840368"/>
                  <a:pt x="6742035" y="2837913"/>
                  <a:pt x="6739763" y="2869402"/>
                </a:cubicBezTo>
                <a:cubicBezTo>
                  <a:pt x="6742035" y="2837913"/>
                  <a:pt x="6742035" y="2837913"/>
                  <a:pt x="6731607" y="2835455"/>
                </a:cubicBezTo>
                <a:close/>
                <a:moveTo>
                  <a:pt x="6976947" y="2829219"/>
                </a:moveTo>
                <a:cubicBezTo>
                  <a:pt x="6988417" y="2831918"/>
                  <a:pt x="6988417" y="2831918"/>
                  <a:pt x="6988417" y="2831918"/>
                </a:cubicBezTo>
                <a:cubicBezTo>
                  <a:pt x="6988417" y="2831918"/>
                  <a:pt x="6986145" y="2863406"/>
                  <a:pt x="6986145" y="2863406"/>
                </a:cubicBezTo>
                <a:cubicBezTo>
                  <a:pt x="6974677" y="2860704"/>
                  <a:pt x="6976947" y="2829219"/>
                  <a:pt x="6976947" y="2829219"/>
                </a:cubicBezTo>
                <a:close/>
                <a:moveTo>
                  <a:pt x="7386221" y="2828244"/>
                </a:moveTo>
                <a:cubicBezTo>
                  <a:pt x="7389065" y="2832916"/>
                  <a:pt x="7388497" y="2840790"/>
                  <a:pt x="7388497" y="2840790"/>
                </a:cubicBezTo>
                <a:lnTo>
                  <a:pt x="7384883" y="2828637"/>
                </a:lnTo>
                <a:close/>
                <a:moveTo>
                  <a:pt x="7058725" y="2827139"/>
                </a:moveTo>
                <a:lnTo>
                  <a:pt x="7070639" y="2829943"/>
                </a:lnTo>
                <a:cubicBezTo>
                  <a:pt x="7068619" y="2857935"/>
                  <a:pt x="7068619" y="2857935"/>
                  <a:pt x="7068619" y="2857935"/>
                </a:cubicBezTo>
                <a:cubicBezTo>
                  <a:pt x="7066601" y="2885912"/>
                  <a:pt x="7066601" y="2885912"/>
                  <a:pt x="7066601" y="2885912"/>
                </a:cubicBezTo>
                <a:cubicBezTo>
                  <a:pt x="7054685" y="2883108"/>
                  <a:pt x="7054685" y="2883108"/>
                  <a:pt x="7054685" y="2883108"/>
                </a:cubicBezTo>
                <a:cubicBezTo>
                  <a:pt x="7054685" y="2883108"/>
                  <a:pt x="7054685" y="2883108"/>
                  <a:pt x="7056705" y="2855125"/>
                </a:cubicBezTo>
                <a:cubicBezTo>
                  <a:pt x="7056705" y="2855125"/>
                  <a:pt x="7056705" y="2855125"/>
                  <a:pt x="7058725" y="2827139"/>
                </a:cubicBezTo>
                <a:close/>
                <a:moveTo>
                  <a:pt x="7566575" y="2818706"/>
                </a:moveTo>
                <a:cubicBezTo>
                  <a:pt x="7566575" y="2818706"/>
                  <a:pt x="7566575" y="2818706"/>
                  <a:pt x="7578091" y="2821417"/>
                </a:cubicBezTo>
                <a:cubicBezTo>
                  <a:pt x="7575947" y="2851148"/>
                  <a:pt x="7587461" y="2853865"/>
                  <a:pt x="7598981" y="2856576"/>
                </a:cubicBezTo>
                <a:cubicBezTo>
                  <a:pt x="7587461" y="2853865"/>
                  <a:pt x="7575947" y="2851148"/>
                  <a:pt x="7564429" y="2848437"/>
                </a:cubicBezTo>
                <a:cubicBezTo>
                  <a:pt x="7552915" y="2845724"/>
                  <a:pt x="7552915" y="2845724"/>
                  <a:pt x="7550769" y="2875458"/>
                </a:cubicBezTo>
                <a:cubicBezTo>
                  <a:pt x="7573801" y="2880883"/>
                  <a:pt x="7569513" y="2940352"/>
                  <a:pt x="7569513" y="2940352"/>
                </a:cubicBezTo>
                <a:cubicBezTo>
                  <a:pt x="7569513" y="2940352"/>
                  <a:pt x="7557997" y="2937640"/>
                  <a:pt x="7557997" y="2937640"/>
                </a:cubicBezTo>
                <a:cubicBezTo>
                  <a:pt x="7544337" y="2964660"/>
                  <a:pt x="7523449" y="2929501"/>
                  <a:pt x="7521305" y="2959236"/>
                </a:cubicBezTo>
                <a:cubicBezTo>
                  <a:pt x="7532819" y="2961947"/>
                  <a:pt x="7532819" y="2961947"/>
                  <a:pt x="7532819" y="2961947"/>
                </a:cubicBezTo>
                <a:cubicBezTo>
                  <a:pt x="7530675" y="2991681"/>
                  <a:pt x="7530675" y="2991681"/>
                  <a:pt x="7530675" y="2991681"/>
                </a:cubicBezTo>
                <a:cubicBezTo>
                  <a:pt x="7530675" y="2991681"/>
                  <a:pt x="7530675" y="2991681"/>
                  <a:pt x="7519159" y="2988964"/>
                </a:cubicBezTo>
                <a:cubicBezTo>
                  <a:pt x="7519159" y="2988964"/>
                  <a:pt x="7507643" y="2986253"/>
                  <a:pt x="7509785" y="2956522"/>
                </a:cubicBezTo>
                <a:cubicBezTo>
                  <a:pt x="7511931" y="2926788"/>
                  <a:pt x="7511931" y="2926788"/>
                  <a:pt x="7511931" y="2926788"/>
                </a:cubicBezTo>
                <a:cubicBezTo>
                  <a:pt x="7500417" y="2924076"/>
                  <a:pt x="7500417" y="2924076"/>
                  <a:pt x="7498273" y="2953808"/>
                </a:cubicBezTo>
                <a:cubicBezTo>
                  <a:pt x="7488899" y="2921362"/>
                  <a:pt x="7488899" y="2921362"/>
                  <a:pt x="7502561" y="2894342"/>
                </a:cubicBezTo>
                <a:cubicBezTo>
                  <a:pt x="7479531" y="2888917"/>
                  <a:pt x="7442835" y="2910510"/>
                  <a:pt x="7447125" y="2851044"/>
                </a:cubicBezTo>
                <a:cubicBezTo>
                  <a:pt x="7458643" y="2853755"/>
                  <a:pt x="7493189" y="2861894"/>
                  <a:pt x="7495335" y="2832163"/>
                </a:cubicBezTo>
                <a:cubicBezTo>
                  <a:pt x="7506853" y="2834871"/>
                  <a:pt x="7495335" y="2832163"/>
                  <a:pt x="7504709" y="2864608"/>
                </a:cubicBezTo>
                <a:cubicBezTo>
                  <a:pt x="7506853" y="2834871"/>
                  <a:pt x="7518365" y="2837587"/>
                  <a:pt x="7529885" y="2840299"/>
                </a:cubicBezTo>
                <a:cubicBezTo>
                  <a:pt x="7541397" y="2843012"/>
                  <a:pt x="7527737" y="2870033"/>
                  <a:pt x="7527737" y="2870033"/>
                </a:cubicBezTo>
                <a:cubicBezTo>
                  <a:pt x="7539253" y="2872747"/>
                  <a:pt x="7539253" y="2872747"/>
                  <a:pt x="7539253" y="2872747"/>
                </a:cubicBezTo>
                <a:cubicBezTo>
                  <a:pt x="7541397" y="2843012"/>
                  <a:pt x="7555061" y="2815989"/>
                  <a:pt x="7566575" y="2818706"/>
                </a:cubicBezTo>
                <a:close/>
                <a:moveTo>
                  <a:pt x="7603037" y="2805948"/>
                </a:moveTo>
                <a:cubicBezTo>
                  <a:pt x="7613465" y="2808406"/>
                  <a:pt x="7623889" y="2810861"/>
                  <a:pt x="7622373" y="2831848"/>
                </a:cubicBezTo>
                <a:cubicBezTo>
                  <a:pt x="7611949" y="2829393"/>
                  <a:pt x="7611949" y="2829393"/>
                  <a:pt x="7601523" y="2826935"/>
                </a:cubicBezTo>
                <a:cubicBezTo>
                  <a:pt x="7603037" y="2805948"/>
                  <a:pt x="7603037" y="2805948"/>
                  <a:pt x="7603037" y="2805948"/>
                </a:cubicBezTo>
                <a:close/>
                <a:moveTo>
                  <a:pt x="6966995" y="2805529"/>
                </a:moveTo>
                <a:cubicBezTo>
                  <a:pt x="6963209" y="2858002"/>
                  <a:pt x="6942863" y="2826528"/>
                  <a:pt x="6931745" y="2823907"/>
                </a:cubicBezTo>
                <a:cubicBezTo>
                  <a:pt x="6944755" y="2800290"/>
                  <a:pt x="6942863" y="2826528"/>
                  <a:pt x="6966995" y="2805529"/>
                </a:cubicBezTo>
                <a:close/>
                <a:moveTo>
                  <a:pt x="7365753" y="2803408"/>
                </a:moveTo>
                <a:cubicBezTo>
                  <a:pt x="7378259" y="2806358"/>
                  <a:pt x="7378259" y="2806358"/>
                  <a:pt x="7378259" y="2806358"/>
                </a:cubicBezTo>
                <a:lnTo>
                  <a:pt x="7384883" y="2828637"/>
                </a:lnTo>
                <a:lnTo>
                  <a:pt x="7363481" y="2834894"/>
                </a:lnTo>
                <a:cubicBezTo>
                  <a:pt x="7363481" y="2834894"/>
                  <a:pt x="7365753" y="2803408"/>
                  <a:pt x="7365753" y="2803408"/>
                </a:cubicBezTo>
                <a:close/>
                <a:moveTo>
                  <a:pt x="6676725" y="2793245"/>
                </a:moveTo>
                <a:cubicBezTo>
                  <a:pt x="6688261" y="2795962"/>
                  <a:pt x="6688261" y="2795962"/>
                  <a:pt x="6688261" y="2795962"/>
                </a:cubicBezTo>
                <a:cubicBezTo>
                  <a:pt x="6688261" y="2795962"/>
                  <a:pt x="6688261" y="2795962"/>
                  <a:pt x="6699795" y="2798679"/>
                </a:cubicBezTo>
                <a:cubicBezTo>
                  <a:pt x="6699795" y="2798679"/>
                  <a:pt x="6699795" y="2798679"/>
                  <a:pt x="6697683" y="2827962"/>
                </a:cubicBezTo>
                <a:cubicBezTo>
                  <a:pt x="6697683" y="2827962"/>
                  <a:pt x="6697683" y="2827962"/>
                  <a:pt x="6686149" y="2825245"/>
                </a:cubicBezTo>
                <a:cubicBezTo>
                  <a:pt x="6674613" y="2822528"/>
                  <a:pt x="6674613" y="2822528"/>
                  <a:pt x="6676725" y="2793245"/>
                </a:cubicBezTo>
                <a:close/>
                <a:moveTo>
                  <a:pt x="7519645" y="2786304"/>
                </a:moveTo>
                <a:cubicBezTo>
                  <a:pt x="7519645" y="2786304"/>
                  <a:pt x="7532149" y="2789248"/>
                  <a:pt x="7544661" y="2792197"/>
                </a:cubicBezTo>
                <a:cubicBezTo>
                  <a:pt x="7543149" y="2813185"/>
                  <a:pt x="7532149" y="2789248"/>
                  <a:pt x="7519645" y="2786304"/>
                </a:cubicBezTo>
                <a:close/>
                <a:moveTo>
                  <a:pt x="7745175" y="2775399"/>
                </a:moveTo>
                <a:cubicBezTo>
                  <a:pt x="7755601" y="2777854"/>
                  <a:pt x="7755601" y="2777854"/>
                  <a:pt x="7755601" y="2777854"/>
                </a:cubicBezTo>
                <a:cubicBezTo>
                  <a:pt x="7763755" y="2811795"/>
                  <a:pt x="7753331" y="2809339"/>
                  <a:pt x="7742905" y="2806882"/>
                </a:cubicBezTo>
                <a:cubicBezTo>
                  <a:pt x="7742905" y="2806882"/>
                  <a:pt x="7742905" y="2806882"/>
                  <a:pt x="7745175" y="2775399"/>
                </a:cubicBezTo>
                <a:close/>
                <a:moveTo>
                  <a:pt x="7100793" y="2773014"/>
                </a:moveTo>
                <a:cubicBezTo>
                  <a:pt x="7134153" y="2780873"/>
                  <a:pt x="7098523" y="2804499"/>
                  <a:pt x="7109641" y="2807120"/>
                </a:cubicBezTo>
                <a:cubicBezTo>
                  <a:pt x="7098523" y="2804499"/>
                  <a:pt x="7098523" y="2804499"/>
                  <a:pt x="7098523" y="2804499"/>
                </a:cubicBezTo>
                <a:cubicBezTo>
                  <a:pt x="7109641" y="2807120"/>
                  <a:pt x="7109641" y="2807120"/>
                  <a:pt x="7100793" y="2773014"/>
                </a:cubicBezTo>
                <a:close/>
                <a:moveTo>
                  <a:pt x="6736149" y="2772493"/>
                </a:moveTo>
                <a:cubicBezTo>
                  <a:pt x="6736149" y="2772493"/>
                  <a:pt x="6746573" y="2774948"/>
                  <a:pt x="6746573" y="2774948"/>
                </a:cubicBezTo>
                <a:cubicBezTo>
                  <a:pt x="6746573" y="2774948"/>
                  <a:pt x="6756999" y="2777406"/>
                  <a:pt x="6754727" y="2808889"/>
                </a:cubicBezTo>
                <a:cubicBezTo>
                  <a:pt x="6754727" y="2808889"/>
                  <a:pt x="6744303" y="2806433"/>
                  <a:pt x="6744303" y="2806433"/>
                </a:cubicBezTo>
                <a:cubicBezTo>
                  <a:pt x="6744303" y="2806433"/>
                  <a:pt x="6744303" y="2806433"/>
                  <a:pt x="6733879" y="2803978"/>
                </a:cubicBezTo>
                <a:cubicBezTo>
                  <a:pt x="6733879" y="2803978"/>
                  <a:pt x="6733879" y="2803978"/>
                  <a:pt x="6736149" y="2772493"/>
                </a:cubicBezTo>
                <a:close/>
                <a:moveTo>
                  <a:pt x="7132815" y="2767045"/>
                </a:moveTo>
                <a:cubicBezTo>
                  <a:pt x="7134381" y="2765913"/>
                  <a:pt x="7137229" y="2767583"/>
                  <a:pt x="7140007" y="2770239"/>
                </a:cubicBezTo>
                <a:cubicBezTo>
                  <a:pt x="7145559" y="2775553"/>
                  <a:pt x="7150829" y="2784795"/>
                  <a:pt x="7144991" y="2783419"/>
                </a:cubicBezTo>
                <a:lnTo>
                  <a:pt x="7133315" y="2780670"/>
                </a:lnTo>
                <a:cubicBezTo>
                  <a:pt x="7130969" y="2772112"/>
                  <a:pt x="7131251" y="2768179"/>
                  <a:pt x="7132815" y="2767045"/>
                </a:cubicBezTo>
                <a:close/>
                <a:moveTo>
                  <a:pt x="6807835" y="2764560"/>
                </a:moveTo>
                <a:lnTo>
                  <a:pt x="6819373" y="2767277"/>
                </a:lnTo>
                <a:cubicBezTo>
                  <a:pt x="6819373" y="2767277"/>
                  <a:pt x="6819373" y="2767277"/>
                  <a:pt x="6830907" y="2769995"/>
                </a:cubicBezTo>
                <a:cubicBezTo>
                  <a:pt x="6842441" y="2772711"/>
                  <a:pt x="6842441" y="2772711"/>
                  <a:pt x="6842441" y="2772711"/>
                </a:cubicBezTo>
                <a:cubicBezTo>
                  <a:pt x="6853977" y="2775428"/>
                  <a:pt x="6853977" y="2775428"/>
                  <a:pt x="6853977" y="2775428"/>
                </a:cubicBezTo>
                <a:cubicBezTo>
                  <a:pt x="6853977" y="2775428"/>
                  <a:pt x="6853977" y="2775428"/>
                  <a:pt x="6865513" y="2778148"/>
                </a:cubicBezTo>
                <a:cubicBezTo>
                  <a:pt x="6863401" y="2807437"/>
                  <a:pt x="6863401" y="2807437"/>
                  <a:pt x="6863401" y="2807437"/>
                </a:cubicBezTo>
                <a:cubicBezTo>
                  <a:pt x="6863401" y="2807437"/>
                  <a:pt x="6863401" y="2807437"/>
                  <a:pt x="6851865" y="2804720"/>
                </a:cubicBezTo>
                <a:cubicBezTo>
                  <a:pt x="6863401" y="2807437"/>
                  <a:pt x="6861289" y="2836721"/>
                  <a:pt x="6861289" y="2836721"/>
                </a:cubicBezTo>
                <a:cubicBezTo>
                  <a:pt x="6872819" y="2839437"/>
                  <a:pt x="6872819" y="2839437"/>
                  <a:pt x="6870709" y="2868724"/>
                </a:cubicBezTo>
                <a:cubicBezTo>
                  <a:pt x="6870709" y="2868724"/>
                  <a:pt x="6859175" y="2866007"/>
                  <a:pt x="6859175" y="2866007"/>
                </a:cubicBezTo>
                <a:cubicBezTo>
                  <a:pt x="6859175" y="2866007"/>
                  <a:pt x="6861289" y="2836721"/>
                  <a:pt x="6849751" y="2834004"/>
                </a:cubicBezTo>
                <a:cubicBezTo>
                  <a:pt x="6849751" y="2834004"/>
                  <a:pt x="6838215" y="2831287"/>
                  <a:pt x="6838215" y="2831287"/>
                </a:cubicBezTo>
                <a:cubicBezTo>
                  <a:pt x="6838215" y="2831287"/>
                  <a:pt x="6838215" y="2831287"/>
                  <a:pt x="6826683" y="2828567"/>
                </a:cubicBezTo>
                <a:cubicBezTo>
                  <a:pt x="6826683" y="2828567"/>
                  <a:pt x="6826683" y="2828567"/>
                  <a:pt x="6815149" y="2825853"/>
                </a:cubicBezTo>
                <a:cubicBezTo>
                  <a:pt x="6805725" y="2793850"/>
                  <a:pt x="6805725" y="2793850"/>
                  <a:pt x="6817259" y="2796567"/>
                </a:cubicBezTo>
                <a:cubicBezTo>
                  <a:pt x="6817259" y="2796567"/>
                  <a:pt x="6805725" y="2793850"/>
                  <a:pt x="6807835" y="2764560"/>
                </a:cubicBezTo>
                <a:close/>
                <a:moveTo>
                  <a:pt x="7053885" y="2761966"/>
                </a:moveTo>
                <a:cubicBezTo>
                  <a:pt x="7065351" y="2764666"/>
                  <a:pt x="7065351" y="2764666"/>
                  <a:pt x="7076819" y="2767365"/>
                </a:cubicBezTo>
                <a:cubicBezTo>
                  <a:pt x="7076819" y="2767365"/>
                  <a:pt x="7088285" y="2770070"/>
                  <a:pt x="7086015" y="2801553"/>
                </a:cubicBezTo>
                <a:cubicBezTo>
                  <a:pt x="7086015" y="2801553"/>
                  <a:pt x="7074549" y="2798853"/>
                  <a:pt x="7074549" y="2798853"/>
                </a:cubicBezTo>
                <a:cubicBezTo>
                  <a:pt x="7074549" y="2798853"/>
                  <a:pt x="7063081" y="2796148"/>
                  <a:pt x="7063081" y="2796148"/>
                </a:cubicBezTo>
                <a:cubicBezTo>
                  <a:pt x="7063081" y="2796148"/>
                  <a:pt x="7063081" y="2796148"/>
                  <a:pt x="7051615" y="2793449"/>
                </a:cubicBezTo>
                <a:cubicBezTo>
                  <a:pt x="7051615" y="2793449"/>
                  <a:pt x="7051615" y="2793449"/>
                  <a:pt x="7053885" y="2761966"/>
                </a:cubicBezTo>
                <a:close/>
                <a:moveTo>
                  <a:pt x="6784765" y="2759124"/>
                </a:moveTo>
                <a:cubicBezTo>
                  <a:pt x="6784765" y="2759124"/>
                  <a:pt x="6784765" y="2759124"/>
                  <a:pt x="6796299" y="2761844"/>
                </a:cubicBezTo>
                <a:cubicBezTo>
                  <a:pt x="6796299" y="2761844"/>
                  <a:pt x="6782651" y="2788416"/>
                  <a:pt x="6782651" y="2788416"/>
                </a:cubicBezTo>
                <a:cubicBezTo>
                  <a:pt x="6782651" y="2788416"/>
                  <a:pt x="6771119" y="2785699"/>
                  <a:pt x="6771119" y="2785699"/>
                </a:cubicBezTo>
                <a:cubicBezTo>
                  <a:pt x="6771119" y="2785699"/>
                  <a:pt x="6773233" y="2756410"/>
                  <a:pt x="6784765" y="2759124"/>
                </a:cubicBezTo>
                <a:close/>
                <a:moveTo>
                  <a:pt x="6867623" y="2748864"/>
                </a:moveTo>
                <a:cubicBezTo>
                  <a:pt x="6867623" y="2748864"/>
                  <a:pt x="6867623" y="2748864"/>
                  <a:pt x="6879157" y="2751581"/>
                </a:cubicBezTo>
                <a:cubicBezTo>
                  <a:pt x="6879157" y="2751581"/>
                  <a:pt x="6877045" y="2780865"/>
                  <a:pt x="6877045" y="2780865"/>
                </a:cubicBezTo>
                <a:cubicBezTo>
                  <a:pt x="6877045" y="2780865"/>
                  <a:pt x="6877045" y="2780865"/>
                  <a:pt x="6865513" y="2778148"/>
                </a:cubicBezTo>
                <a:cubicBezTo>
                  <a:pt x="6865513" y="2778148"/>
                  <a:pt x="6856091" y="2746148"/>
                  <a:pt x="6867623" y="2748864"/>
                </a:cubicBezTo>
                <a:close/>
                <a:moveTo>
                  <a:pt x="7347297" y="2745703"/>
                </a:moveTo>
                <a:cubicBezTo>
                  <a:pt x="7347297" y="2745703"/>
                  <a:pt x="7347297" y="2745703"/>
                  <a:pt x="7358417" y="2748323"/>
                </a:cubicBezTo>
                <a:cubicBezTo>
                  <a:pt x="7358417" y="2748323"/>
                  <a:pt x="7356335" y="2777182"/>
                  <a:pt x="7367453" y="2779803"/>
                </a:cubicBezTo>
                <a:cubicBezTo>
                  <a:pt x="7356335" y="2777182"/>
                  <a:pt x="7354253" y="2806041"/>
                  <a:pt x="7343133" y="2803420"/>
                </a:cubicBezTo>
                <a:cubicBezTo>
                  <a:pt x="7343133" y="2803420"/>
                  <a:pt x="7343133" y="2803420"/>
                  <a:pt x="7341051" y="2832279"/>
                </a:cubicBezTo>
                <a:cubicBezTo>
                  <a:pt x="7341051" y="2832279"/>
                  <a:pt x="7352173" y="2834899"/>
                  <a:pt x="7363291" y="2837517"/>
                </a:cubicBezTo>
                <a:cubicBezTo>
                  <a:pt x="7361209" y="2866382"/>
                  <a:pt x="7361209" y="2866382"/>
                  <a:pt x="7361209" y="2866382"/>
                </a:cubicBezTo>
                <a:cubicBezTo>
                  <a:pt x="7350091" y="2863762"/>
                  <a:pt x="7341051" y="2832279"/>
                  <a:pt x="7329933" y="2829661"/>
                </a:cubicBezTo>
                <a:cubicBezTo>
                  <a:pt x="7332015" y="2800802"/>
                  <a:pt x="7332015" y="2800802"/>
                  <a:pt x="7332015" y="2800802"/>
                </a:cubicBezTo>
                <a:lnTo>
                  <a:pt x="7334097" y="2771946"/>
                </a:lnTo>
                <a:cubicBezTo>
                  <a:pt x="7334097" y="2771946"/>
                  <a:pt x="7334097" y="2771946"/>
                  <a:pt x="7345213" y="2774567"/>
                </a:cubicBezTo>
                <a:cubicBezTo>
                  <a:pt x="7347297" y="2745703"/>
                  <a:pt x="7347297" y="2745703"/>
                  <a:pt x="7347297" y="2745703"/>
                </a:cubicBezTo>
                <a:close/>
                <a:moveTo>
                  <a:pt x="6606893" y="2742043"/>
                </a:moveTo>
                <a:cubicBezTo>
                  <a:pt x="6606893" y="2742043"/>
                  <a:pt x="6606893" y="2742043"/>
                  <a:pt x="6619403" y="2744990"/>
                </a:cubicBezTo>
                <a:cubicBezTo>
                  <a:pt x="6619403" y="2744990"/>
                  <a:pt x="6619403" y="2744990"/>
                  <a:pt x="6617129" y="2776478"/>
                </a:cubicBezTo>
                <a:cubicBezTo>
                  <a:pt x="6604621" y="2773529"/>
                  <a:pt x="6604621" y="2773529"/>
                  <a:pt x="6604621" y="2773529"/>
                </a:cubicBezTo>
                <a:cubicBezTo>
                  <a:pt x="6606893" y="2742043"/>
                  <a:pt x="6606893" y="2742043"/>
                  <a:pt x="6606893" y="2742043"/>
                </a:cubicBezTo>
                <a:close/>
                <a:moveTo>
                  <a:pt x="7205407" y="2733622"/>
                </a:moveTo>
                <a:cubicBezTo>
                  <a:pt x="7230423" y="2739518"/>
                  <a:pt x="7217915" y="2736571"/>
                  <a:pt x="7240665" y="2773948"/>
                </a:cubicBezTo>
                <a:cubicBezTo>
                  <a:pt x="7240665" y="2773948"/>
                  <a:pt x="7228153" y="2771003"/>
                  <a:pt x="7228153" y="2771003"/>
                </a:cubicBezTo>
                <a:cubicBezTo>
                  <a:pt x="7215645" y="2768054"/>
                  <a:pt x="7217915" y="2736571"/>
                  <a:pt x="7215645" y="2768054"/>
                </a:cubicBezTo>
                <a:cubicBezTo>
                  <a:pt x="7203137" y="2765108"/>
                  <a:pt x="7205407" y="2733622"/>
                  <a:pt x="7205407" y="2733622"/>
                </a:cubicBezTo>
                <a:close/>
                <a:moveTo>
                  <a:pt x="7700985" y="2732968"/>
                </a:moveTo>
                <a:cubicBezTo>
                  <a:pt x="7700985" y="2732968"/>
                  <a:pt x="7700985" y="2732968"/>
                  <a:pt x="7712305" y="2735635"/>
                </a:cubicBezTo>
                <a:cubicBezTo>
                  <a:pt x="7712305" y="2735635"/>
                  <a:pt x="7712305" y="2735635"/>
                  <a:pt x="7721353" y="2769785"/>
                </a:cubicBezTo>
                <a:cubicBezTo>
                  <a:pt x="7710033" y="2767118"/>
                  <a:pt x="7710033" y="2767118"/>
                  <a:pt x="7710033" y="2767118"/>
                </a:cubicBezTo>
                <a:cubicBezTo>
                  <a:pt x="7698717" y="2764453"/>
                  <a:pt x="7698717" y="2764453"/>
                  <a:pt x="7698717" y="2764453"/>
                </a:cubicBezTo>
                <a:cubicBezTo>
                  <a:pt x="7698717" y="2764453"/>
                  <a:pt x="7698717" y="2764453"/>
                  <a:pt x="7700985" y="2732968"/>
                </a:cubicBezTo>
                <a:close/>
                <a:moveTo>
                  <a:pt x="7143541" y="2717300"/>
                </a:moveTo>
                <a:cubicBezTo>
                  <a:pt x="7145717" y="2721568"/>
                  <a:pt x="7141633" y="2750618"/>
                  <a:pt x="7157271" y="2754304"/>
                </a:cubicBezTo>
                <a:cubicBezTo>
                  <a:pt x="7157271" y="2754304"/>
                  <a:pt x="7146845" y="2751849"/>
                  <a:pt x="7146845" y="2751849"/>
                </a:cubicBezTo>
                <a:cubicBezTo>
                  <a:pt x="7146845" y="2751849"/>
                  <a:pt x="7146845" y="2751849"/>
                  <a:pt x="7136421" y="2749394"/>
                </a:cubicBezTo>
                <a:cubicBezTo>
                  <a:pt x="7146845" y="2751849"/>
                  <a:pt x="7136421" y="2749394"/>
                  <a:pt x="7138313" y="2723156"/>
                </a:cubicBezTo>
                <a:cubicBezTo>
                  <a:pt x="7141393" y="2717213"/>
                  <a:pt x="7142813" y="2715878"/>
                  <a:pt x="7143541" y="2717300"/>
                </a:cubicBezTo>
                <a:close/>
                <a:moveTo>
                  <a:pt x="6554065" y="2704781"/>
                </a:moveTo>
                <a:lnTo>
                  <a:pt x="6565601" y="2707495"/>
                </a:lnTo>
                <a:cubicBezTo>
                  <a:pt x="6600205" y="2715648"/>
                  <a:pt x="6561377" y="2766073"/>
                  <a:pt x="6572911" y="2768790"/>
                </a:cubicBezTo>
                <a:cubicBezTo>
                  <a:pt x="6561377" y="2766073"/>
                  <a:pt x="6549841" y="2763353"/>
                  <a:pt x="6538305" y="2760637"/>
                </a:cubicBezTo>
                <a:cubicBezTo>
                  <a:pt x="6540415" y="2731353"/>
                  <a:pt x="6551953" y="2734070"/>
                  <a:pt x="6554065" y="2704781"/>
                </a:cubicBezTo>
                <a:close/>
                <a:moveTo>
                  <a:pt x="6305045" y="2702960"/>
                </a:moveTo>
                <a:cubicBezTo>
                  <a:pt x="6291226" y="2731723"/>
                  <a:pt x="6302773" y="2734442"/>
                  <a:pt x="6302773" y="2734442"/>
                </a:cubicBezTo>
                <a:cubicBezTo>
                  <a:pt x="6302773" y="2734442"/>
                  <a:pt x="6302773" y="2734442"/>
                  <a:pt x="6314321" y="2737162"/>
                </a:cubicBezTo>
                <a:cubicBezTo>
                  <a:pt x="6325871" y="2739882"/>
                  <a:pt x="6348961" y="2745324"/>
                  <a:pt x="6346691" y="2776804"/>
                </a:cubicBezTo>
                <a:cubicBezTo>
                  <a:pt x="6346691" y="2776804"/>
                  <a:pt x="6335145" y="2774084"/>
                  <a:pt x="6335145" y="2774084"/>
                </a:cubicBezTo>
                <a:cubicBezTo>
                  <a:pt x="6335145" y="2774084"/>
                  <a:pt x="6323599" y="2771362"/>
                  <a:pt x="6323599" y="2771362"/>
                </a:cubicBezTo>
                <a:cubicBezTo>
                  <a:pt x="6312049" y="2768642"/>
                  <a:pt x="6288956" y="2763202"/>
                  <a:pt x="6288956" y="2763202"/>
                </a:cubicBezTo>
                <a:cubicBezTo>
                  <a:pt x="6277409" y="2760483"/>
                  <a:pt x="6277409" y="2760483"/>
                  <a:pt x="6279681" y="2729003"/>
                </a:cubicBezTo>
                <a:cubicBezTo>
                  <a:pt x="6268136" y="2726286"/>
                  <a:pt x="6265865" y="2757763"/>
                  <a:pt x="6265865" y="2757763"/>
                </a:cubicBezTo>
                <a:cubicBezTo>
                  <a:pt x="6254318" y="2755043"/>
                  <a:pt x="6254318" y="2755043"/>
                  <a:pt x="6242770" y="2752320"/>
                </a:cubicBezTo>
                <a:cubicBezTo>
                  <a:pt x="6242770" y="2752320"/>
                  <a:pt x="6242770" y="2752320"/>
                  <a:pt x="6231222" y="2749600"/>
                </a:cubicBezTo>
                <a:cubicBezTo>
                  <a:pt x="6231222" y="2749600"/>
                  <a:pt x="6221947" y="2715404"/>
                  <a:pt x="6219677" y="2746881"/>
                </a:cubicBezTo>
                <a:cubicBezTo>
                  <a:pt x="6219677" y="2746881"/>
                  <a:pt x="6208131" y="2744161"/>
                  <a:pt x="6208131" y="2744161"/>
                </a:cubicBezTo>
                <a:cubicBezTo>
                  <a:pt x="6210401" y="2712684"/>
                  <a:pt x="6210401" y="2712684"/>
                  <a:pt x="6210401" y="2712684"/>
                </a:cubicBezTo>
                <a:cubicBezTo>
                  <a:pt x="6221947" y="2715404"/>
                  <a:pt x="6233493" y="2718124"/>
                  <a:pt x="6245040" y="2720846"/>
                </a:cubicBezTo>
                <a:cubicBezTo>
                  <a:pt x="6256589" y="2723563"/>
                  <a:pt x="6256589" y="2723563"/>
                  <a:pt x="6256589" y="2723563"/>
                </a:cubicBezTo>
                <a:cubicBezTo>
                  <a:pt x="6268136" y="2726286"/>
                  <a:pt x="6268136" y="2726286"/>
                  <a:pt x="6268136" y="2726286"/>
                </a:cubicBezTo>
                <a:cubicBezTo>
                  <a:pt x="6268136" y="2726286"/>
                  <a:pt x="6281954" y="2697517"/>
                  <a:pt x="6305045" y="2702960"/>
                </a:cubicBezTo>
                <a:close/>
                <a:moveTo>
                  <a:pt x="6463255" y="2702707"/>
                </a:moveTo>
                <a:cubicBezTo>
                  <a:pt x="6463835" y="2702010"/>
                  <a:pt x="6463369" y="2703568"/>
                  <a:pt x="6462437" y="2706683"/>
                </a:cubicBezTo>
                <a:cubicBezTo>
                  <a:pt x="6460573" y="2712914"/>
                  <a:pt x="6456849" y="2725381"/>
                  <a:pt x="6455903" y="2738494"/>
                </a:cubicBezTo>
                <a:cubicBezTo>
                  <a:pt x="6433665" y="2733255"/>
                  <a:pt x="6468913" y="2714877"/>
                  <a:pt x="6457797" y="2712259"/>
                </a:cubicBezTo>
                <a:cubicBezTo>
                  <a:pt x="6461049" y="2706356"/>
                  <a:pt x="6462675" y="2703404"/>
                  <a:pt x="6463255" y="2702707"/>
                </a:cubicBezTo>
                <a:close/>
                <a:moveTo>
                  <a:pt x="6165575" y="2702125"/>
                </a:moveTo>
                <a:lnTo>
                  <a:pt x="6177045" y="2704824"/>
                </a:lnTo>
                <a:cubicBezTo>
                  <a:pt x="6177045" y="2704824"/>
                  <a:pt x="6174773" y="2736304"/>
                  <a:pt x="6174773" y="2736304"/>
                </a:cubicBezTo>
                <a:cubicBezTo>
                  <a:pt x="6174773" y="2736304"/>
                  <a:pt x="6163307" y="2733605"/>
                  <a:pt x="6163307" y="2733605"/>
                </a:cubicBezTo>
                <a:cubicBezTo>
                  <a:pt x="6163307" y="2733605"/>
                  <a:pt x="6165575" y="2702125"/>
                  <a:pt x="6165575" y="2702125"/>
                </a:cubicBezTo>
                <a:close/>
                <a:moveTo>
                  <a:pt x="6775563" y="2696400"/>
                </a:moveTo>
                <a:cubicBezTo>
                  <a:pt x="6775563" y="2696400"/>
                  <a:pt x="6788073" y="2699344"/>
                  <a:pt x="6788073" y="2699344"/>
                </a:cubicBezTo>
                <a:cubicBezTo>
                  <a:pt x="6788073" y="2699344"/>
                  <a:pt x="6788073" y="2699344"/>
                  <a:pt x="6785803" y="2730832"/>
                </a:cubicBezTo>
                <a:cubicBezTo>
                  <a:pt x="6773291" y="2727883"/>
                  <a:pt x="6775563" y="2696400"/>
                  <a:pt x="6775563" y="2696400"/>
                </a:cubicBezTo>
                <a:close/>
                <a:moveTo>
                  <a:pt x="6002432" y="2695699"/>
                </a:moveTo>
                <a:cubicBezTo>
                  <a:pt x="6002432" y="2695699"/>
                  <a:pt x="6024670" y="2700938"/>
                  <a:pt x="6023157" y="2721925"/>
                </a:cubicBezTo>
                <a:cubicBezTo>
                  <a:pt x="6023157" y="2721925"/>
                  <a:pt x="6012035" y="2719308"/>
                  <a:pt x="6012035" y="2719308"/>
                </a:cubicBezTo>
                <a:cubicBezTo>
                  <a:pt x="6000917" y="2716686"/>
                  <a:pt x="6000917" y="2716686"/>
                  <a:pt x="5989799" y="2714069"/>
                </a:cubicBezTo>
                <a:cubicBezTo>
                  <a:pt x="5991311" y="2693078"/>
                  <a:pt x="6002432" y="2695699"/>
                  <a:pt x="6002432" y="2695699"/>
                </a:cubicBezTo>
                <a:close/>
                <a:moveTo>
                  <a:pt x="7657987" y="2690821"/>
                </a:moveTo>
                <a:cubicBezTo>
                  <a:pt x="7680623" y="2696159"/>
                  <a:pt x="7691939" y="2698823"/>
                  <a:pt x="7703257" y="2701491"/>
                </a:cubicBezTo>
                <a:cubicBezTo>
                  <a:pt x="7703257" y="2701491"/>
                  <a:pt x="7725893" y="2706823"/>
                  <a:pt x="7737209" y="2709487"/>
                </a:cubicBezTo>
                <a:cubicBezTo>
                  <a:pt x="7725893" y="2706823"/>
                  <a:pt x="7712305" y="2735635"/>
                  <a:pt x="7700985" y="2732968"/>
                </a:cubicBezTo>
                <a:cubicBezTo>
                  <a:pt x="7700985" y="2732968"/>
                  <a:pt x="7700985" y="2732968"/>
                  <a:pt x="7689669" y="2730303"/>
                </a:cubicBezTo>
                <a:cubicBezTo>
                  <a:pt x="7678351" y="2727636"/>
                  <a:pt x="7680623" y="2696159"/>
                  <a:pt x="7667033" y="2724971"/>
                </a:cubicBezTo>
                <a:cubicBezTo>
                  <a:pt x="7655715" y="2722303"/>
                  <a:pt x="7657987" y="2690821"/>
                  <a:pt x="7657987" y="2690821"/>
                </a:cubicBezTo>
                <a:close/>
                <a:moveTo>
                  <a:pt x="7094935" y="2686257"/>
                </a:moveTo>
                <a:cubicBezTo>
                  <a:pt x="7094935" y="2686257"/>
                  <a:pt x="7094935" y="2686257"/>
                  <a:pt x="7093043" y="2712492"/>
                </a:cubicBezTo>
                <a:cubicBezTo>
                  <a:pt x="7093043" y="2712492"/>
                  <a:pt x="7104361" y="2715156"/>
                  <a:pt x="7104361" y="2715156"/>
                </a:cubicBezTo>
                <a:cubicBezTo>
                  <a:pt x="7115679" y="2717824"/>
                  <a:pt x="7106251" y="2688918"/>
                  <a:pt x="7128887" y="2694251"/>
                </a:cubicBezTo>
                <a:cubicBezTo>
                  <a:pt x="7126995" y="2720489"/>
                  <a:pt x="7138313" y="2723156"/>
                  <a:pt x="7136421" y="2749394"/>
                </a:cubicBezTo>
                <a:cubicBezTo>
                  <a:pt x="7125105" y="2746726"/>
                  <a:pt x="7102467" y="2741395"/>
                  <a:pt x="7091149" y="2738727"/>
                </a:cubicBezTo>
                <a:cubicBezTo>
                  <a:pt x="7091149" y="2738727"/>
                  <a:pt x="7079831" y="2736063"/>
                  <a:pt x="7079831" y="2736063"/>
                </a:cubicBezTo>
                <a:cubicBezTo>
                  <a:pt x="7079831" y="2736063"/>
                  <a:pt x="7070407" y="2707157"/>
                  <a:pt x="7059091" y="2704493"/>
                </a:cubicBezTo>
                <a:cubicBezTo>
                  <a:pt x="7072299" y="2680922"/>
                  <a:pt x="7081725" y="2709825"/>
                  <a:pt x="7094935" y="2686257"/>
                </a:cubicBezTo>
                <a:close/>
                <a:moveTo>
                  <a:pt x="7623711" y="2680998"/>
                </a:moveTo>
                <a:cubicBezTo>
                  <a:pt x="7626925" y="2680509"/>
                  <a:pt x="7630283" y="2682967"/>
                  <a:pt x="7632589" y="2690181"/>
                </a:cubicBezTo>
                <a:cubicBezTo>
                  <a:pt x="7632589" y="2690181"/>
                  <a:pt x="7632589" y="2690181"/>
                  <a:pt x="7630697" y="2716416"/>
                </a:cubicBezTo>
                <a:cubicBezTo>
                  <a:pt x="7605679" y="2710523"/>
                  <a:pt x="7614063" y="2682479"/>
                  <a:pt x="7623711" y="2680998"/>
                </a:cubicBezTo>
                <a:close/>
                <a:moveTo>
                  <a:pt x="7702585" y="2679989"/>
                </a:moveTo>
                <a:lnTo>
                  <a:pt x="7713703" y="2682604"/>
                </a:lnTo>
                <a:cubicBezTo>
                  <a:pt x="7712947" y="2693101"/>
                  <a:pt x="7710165" y="2692445"/>
                  <a:pt x="7707577" y="2689166"/>
                </a:cubicBezTo>
                <a:close/>
                <a:moveTo>
                  <a:pt x="7034685" y="2672062"/>
                </a:moveTo>
                <a:cubicBezTo>
                  <a:pt x="7034685" y="2672062"/>
                  <a:pt x="7034685" y="2672062"/>
                  <a:pt x="7046229" y="2674779"/>
                </a:cubicBezTo>
                <a:cubicBezTo>
                  <a:pt x="7046229" y="2674779"/>
                  <a:pt x="7057773" y="2677501"/>
                  <a:pt x="7057773" y="2677501"/>
                </a:cubicBezTo>
                <a:cubicBezTo>
                  <a:pt x="7055655" y="2706884"/>
                  <a:pt x="7055655" y="2706884"/>
                  <a:pt x="7055655" y="2706884"/>
                </a:cubicBezTo>
                <a:cubicBezTo>
                  <a:pt x="7055655" y="2706884"/>
                  <a:pt x="7065083" y="2738989"/>
                  <a:pt x="7053537" y="2736266"/>
                </a:cubicBezTo>
                <a:cubicBezTo>
                  <a:pt x="7051417" y="2765651"/>
                  <a:pt x="7051417" y="2765651"/>
                  <a:pt x="7039869" y="2762931"/>
                </a:cubicBezTo>
                <a:cubicBezTo>
                  <a:pt x="7039869" y="2762931"/>
                  <a:pt x="7039869" y="2762931"/>
                  <a:pt x="7041989" y="2733546"/>
                </a:cubicBezTo>
                <a:cubicBezTo>
                  <a:pt x="7041989" y="2733546"/>
                  <a:pt x="7028323" y="2760212"/>
                  <a:pt x="7028323" y="2760212"/>
                </a:cubicBezTo>
                <a:cubicBezTo>
                  <a:pt x="7016775" y="2757489"/>
                  <a:pt x="7016775" y="2757489"/>
                  <a:pt x="7005229" y="2754769"/>
                </a:cubicBezTo>
                <a:cubicBezTo>
                  <a:pt x="7005229" y="2754769"/>
                  <a:pt x="6993683" y="2752050"/>
                  <a:pt x="6993683" y="2752050"/>
                </a:cubicBezTo>
                <a:cubicBezTo>
                  <a:pt x="6993683" y="2752050"/>
                  <a:pt x="6993683" y="2752050"/>
                  <a:pt x="6980017" y="2778712"/>
                </a:cubicBezTo>
                <a:cubicBezTo>
                  <a:pt x="6970589" y="2746610"/>
                  <a:pt x="6970589" y="2746610"/>
                  <a:pt x="6982137" y="2749330"/>
                </a:cubicBezTo>
                <a:cubicBezTo>
                  <a:pt x="6982137" y="2749330"/>
                  <a:pt x="6970589" y="2746610"/>
                  <a:pt x="6959043" y="2743893"/>
                </a:cubicBezTo>
                <a:cubicBezTo>
                  <a:pt x="6956923" y="2773273"/>
                  <a:pt x="6956923" y="2773273"/>
                  <a:pt x="6956923" y="2773273"/>
                </a:cubicBezTo>
                <a:cubicBezTo>
                  <a:pt x="6956923" y="2773273"/>
                  <a:pt x="6945377" y="2770553"/>
                  <a:pt x="6943257" y="2799935"/>
                </a:cubicBezTo>
                <a:cubicBezTo>
                  <a:pt x="6933829" y="2767833"/>
                  <a:pt x="6931709" y="2797215"/>
                  <a:pt x="6920163" y="2794496"/>
                </a:cubicBezTo>
                <a:cubicBezTo>
                  <a:pt x="6920163" y="2794496"/>
                  <a:pt x="6908617" y="2791779"/>
                  <a:pt x="6908617" y="2791779"/>
                </a:cubicBezTo>
                <a:cubicBezTo>
                  <a:pt x="6920163" y="2794496"/>
                  <a:pt x="6922283" y="2765116"/>
                  <a:pt x="6945377" y="2770553"/>
                </a:cubicBezTo>
                <a:cubicBezTo>
                  <a:pt x="6945377" y="2770553"/>
                  <a:pt x="6945377" y="2770553"/>
                  <a:pt x="6947493" y="2741171"/>
                </a:cubicBezTo>
                <a:cubicBezTo>
                  <a:pt x="6947493" y="2741171"/>
                  <a:pt x="6947493" y="2741171"/>
                  <a:pt x="6949613" y="2711785"/>
                </a:cubicBezTo>
                <a:cubicBezTo>
                  <a:pt x="6972709" y="2717225"/>
                  <a:pt x="6984257" y="2719944"/>
                  <a:pt x="6995801" y="2722667"/>
                </a:cubicBezTo>
                <a:cubicBezTo>
                  <a:pt x="6995801" y="2722667"/>
                  <a:pt x="7007349" y="2725387"/>
                  <a:pt x="7007349" y="2725387"/>
                </a:cubicBezTo>
                <a:cubicBezTo>
                  <a:pt x="7018893" y="2728107"/>
                  <a:pt x="7018893" y="2728107"/>
                  <a:pt x="7018893" y="2728107"/>
                </a:cubicBezTo>
                <a:cubicBezTo>
                  <a:pt x="7007349" y="2725387"/>
                  <a:pt x="7021017" y="2698724"/>
                  <a:pt x="7021017" y="2698724"/>
                </a:cubicBezTo>
                <a:cubicBezTo>
                  <a:pt x="7021017" y="2698724"/>
                  <a:pt x="7032563" y="2701444"/>
                  <a:pt x="7032563" y="2701444"/>
                </a:cubicBezTo>
                <a:cubicBezTo>
                  <a:pt x="7032563" y="2701444"/>
                  <a:pt x="7023133" y="2669339"/>
                  <a:pt x="7034685" y="2672062"/>
                </a:cubicBezTo>
                <a:close/>
                <a:moveTo>
                  <a:pt x="5898581" y="2664839"/>
                </a:moveTo>
                <a:cubicBezTo>
                  <a:pt x="5910183" y="2667574"/>
                  <a:pt x="5910183" y="2667574"/>
                  <a:pt x="5921787" y="2670311"/>
                </a:cubicBezTo>
                <a:cubicBezTo>
                  <a:pt x="5921787" y="2670311"/>
                  <a:pt x="5921787" y="2670311"/>
                  <a:pt x="5933386" y="2673042"/>
                </a:cubicBezTo>
                <a:cubicBezTo>
                  <a:pt x="5933386" y="2673042"/>
                  <a:pt x="5933386" y="2673042"/>
                  <a:pt x="5931421" y="2700324"/>
                </a:cubicBezTo>
                <a:cubicBezTo>
                  <a:pt x="5931421" y="2700324"/>
                  <a:pt x="5931421" y="2700324"/>
                  <a:pt x="5919819" y="2697590"/>
                </a:cubicBezTo>
                <a:cubicBezTo>
                  <a:pt x="5919819" y="2697590"/>
                  <a:pt x="5919819" y="2697590"/>
                  <a:pt x="5908214" y="2694856"/>
                </a:cubicBezTo>
                <a:cubicBezTo>
                  <a:pt x="5910183" y="2667574"/>
                  <a:pt x="5910183" y="2667574"/>
                  <a:pt x="5898581" y="2664839"/>
                </a:cubicBezTo>
                <a:close/>
                <a:moveTo>
                  <a:pt x="7002959" y="2661610"/>
                </a:moveTo>
                <a:cubicBezTo>
                  <a:pt x="7002959" y="2661610"/>
                  <a:pt x="7014495" y="2664327"/>
                  <a:pt x="7014495" y="2664327"/>
                </a:cubicBezTo>
                <a:cubicBezTo>
                  <a:pt x="7014495" y="2664327"/>
                  <a:pt x="7026029" y="2667044"/>
                  <a:pt x="7026029" y="2667044"/>
                </a:cubicBezTo>
                <a:cubicBezTo>
                  <a:pt x="7012383" y="2693614"/>
                  <a:pt x="7012383" y="2693614"/>
                  <a:pt x="7012383" y="2693614"/>
                </a:cubicBezTo>
                <a:cubicBezTo>
                  <a:pt x="7000847" y="2690894"/>
                  <a:pt x="7000847" y="2690894"/>
                  <a:pt x="7000847" y="2690894"/>
                </a:cubicBezTo>
                <a:cubicBezTo>
                  <a:pt x="7000847" y="2690894"/>
                  <a:pt x="6989313" y="2688177"/>
                  <a:pt x="6989313" y="2688177"/>
                </a:cubicBezTo>
                <a:cubicBezTo>
                  <a:pt x="6989313" y="2688177"/>
                  <a:pt x="7000847" y="2690894"/>
                  <a:pt x="7002959" y="2661610"/>
                </a:cubicBezTo>
                <a:close/>
                <a:moveTo>
                  <a:pt x="7513771" y="2656851"/>
                </a:moveTo>
                <a:lnTo>
                  <a:pt x="7517607" y="2657756"/>
                </a:lnTo>
                <a:cubicBezTo>
                  <a:pt x="7523165" y="2659065"/>
                  <a:pt x="7522599" y="2666937"/>
                  <a:pt x="7519535" y="2670218"/>
                </a:cubicBezTo>
                <a:lnTo>
                  <a:pt x="7509307" y="2658396"/>
                </a:lnTo>
                <a:lnTo>
                  <a:pt x="7512009" y="2658669"/>
                </a:lnTo>
                <a:close/>
                <a:moveTo>
                  <a:pt x="6239965" y="2655607"/>
                </a:moveTo>
                <a:cubicBezTo>
                  <a:pt x="6239965" y="2655607"/>
                  <a:pt x="6252473" y="2658553"/>
                  <a:pt x="6252473" y="2658553"/>
                </a:cubicBezTo>
                <a:cubicBezTo>
                  <a:pt x="6252473" y="2658553"/>
                  <a:pt x="6252473" y="2658553"/>
                  <a:pt x="6250203" y="2690039"/>
                </a:cubicBezTo>
                <a:cubicBezTo>
                  <a:pt x="6250203" y="2690039"/>
                  <a:pt x="6237695" y="2687092"/>
                  <a:pt x="6237695" y="2687092"/>
                </a:cubicBezTo>
                <a:cubicBezTo>
                  <a:pt x="6239965" y="2655607"/>
                  <a:pt x="6239965" y="2655607"/>
                  <a:pt x="6239965" y="2655607"/>
                </a:cubicBezTo>
                <a:close/>
                <a:moveTo>
                  <a:pt x="7563425" y="2653540"/>
                </a:moveTo>
                <a:lnTo>
                  <a:pt x="7566039" y="2661161"/>
                </a:lnTo>
                <a:cubicBezTo>
                  <a:pt x="7569475" y="2668641"/>
                  <a:pt x="7574215" y="2676428"/>
                  <a:pt x="7574215" y="2676428"/>
                </a:cubicBezTo>
                <a:cubicBezTo>
                  <a:pt x="7574215" y="2676428"/>
                  <a:pt x="7551473" y="2697753"/>
                  <a:pt x="7563791" y="2673973"/>
                </a:cubicBezTo>
                <a:cubicBezTo>
                  <a:pt x="7563791" y="2673973"/>
                  <a:pt x="7557925" y="2672592"/>
                  <a:pt x="7560189" y="2661868"/>
                </a:cubicBezTo>
                <a:close/>
                <a:moveTo>
                  <a:pt x="5947713" y="2650795"/>
                </a:moveTo>
                <a:lnTo>
                  <a:pt x="5960223" y="2653742"/>
                </a:lnTo>
                <a:cubicBezTo>
                  <a:pt x="5957952" y="2685227"/>
                  <a:pt x="5957952" y="2685227"/>
                  <a:pt x="5957952" y="2685227"/>
                </a:cubicBezTo>
                <a:cubicBezTo>
                  <a:pt x="5957952" y="2685227"/>
                  <a:pt x="5957952" y="2685227"/>
                  <a:pt x="5945442" y="2682281"/>
                </a:cubicBezTo>
                <a:cubicBezTo>
                  <a:pt x="5947713" y="2650795"/>
                  <a:pt x="5947713" y="2650795"/>
                  <a:pt x="5947713" y="2650795"/>
                </a:cubicBezTo>
                <a:close/>
                <a:moveTo>
                  <a:pt x="7565681" y="2647735"/>
                </a:moveTo>
                <a:lnTo>
                  <a:pt x="7563425" y="2653540"/>
                </a:lnTo>
                <a:lnTo>
                  <a:pt x="7562617" y="2651183"/>
                </a:lnTo>
                <a:cubicBezTo>
                  <a:pt x="7562305" y="2648608"/>
                  <a:pt x="7563075" y="2647121"/>
                  <a:pt x="7565681" y="2647735"/>
                </a:cubicBezTo>
                <a:close/>
                <a:moveTo>
                  <a:pt x="6063956" y="2646164"/>
                </a:moveTo>
                <a:cubicBezTo>
                  <a:pt x="6063956" y="2646164"/>
                  <a:pt x="6075075" y="2648785"/>
                  <a:pt x="6075075" y="2648785"/>
                </a:cubicBezTo>
                <a:cubicBezTo>
                  <a:pt x="6072804" y="2680271"/>
                  <a:pt x="6072804" y="2680271"/>
                  <a:pt x="6072804" y="2680271"/>
                </a:cubicBezTo>
                <a:cubicBezTo>
                  <a:pt x="6061687" y="2677653"/>
                  <a:pt x="6061687" y="2677653"/>
                  <a:pt x="6063956" y="2646164"/>
                </a:cubicBezTo>
                <a:close/>
                <a:moveTo>
                  <a:pt x="5922697" y="2644902"/>
                </a:moveTo>
                <a:cubicBezTo>
                  <a:pt x="5922697" y="2644902"/>
                  <a:pt x="5922697" y="2644902"/>
                  <a:pt x="5935205" y="2647849"/>
                </a:cubicBezTo>
                <a:cubicBezTo>
                  <a:pt x="5935205" y="2647849"/>
                  <a:pt x="5920426" y="2676391"/>
                  <a:pt x="5922697" y="2644902"/>
                </a:cubicBezTo>
                <a:close/>
                <a:moveTo>
                  <a:pt x="6943293" y="2634989"/>
                </a:moveTo>
                <a:cubicBezTo>
                  <a:pt x="6946275" y="2634293"/>
                  <a:pt x="6949093" y="2635887"/>
                  <a:pt x="6951845" y="2638395"/>
                </a:cubicBezTo>
                <a:cubicBezTo>
                  <a:pt x="6957349" y="2643416"/>
                  <a:pt x="6962589" y="2652098"/>
                  <a:pt x="6968353" y="2653460"/>
                </a:cubicBezTo>
                <a:cubicBezTo>
                  <a:pt x="6977777" y="2685460"/>
                  <a:pt x="6977777" y="2685460"/>
                  <a:pt x="6977777" y="2685460"/>
                </a:cubicBezTo>
                <a:cubicBezTo>
                  <a:pt x="6966241" y="2682740"/>
                  <a:pt x="6966241" y="2682740"/>
                  <a:pt x="6954707" y="2680023"/>
                </a:cubicBezTo>
                <a:cubicBezTo>
                  <a:pt x="6956821" y="2650743"/>
                  <a:pt x="6945283" y="2648023"/>
                  <a:pt x="6945283" y="2648023"/>
                </a:cubicBezTo>
                <a:cubicBezTo>
                  <a:pt x="6945283" y="2648023"/>
                  <a:pt x="6945283" y="2648023"/>
                  <a:pt x="6943171" y="2677307"/>
                </a:cubicBezTo>
                <a:cubicBezTo>
                  <a:pt x="6943171" y="2677307"/>
                  <a:pt x="6943171" y="2677307"/>
                  <a:pt x="6931635" y="2674590"/>
                </a:cubicBezTo>
                <a:cubicBezTo>
                  <a:pt x="6931635" y="2674590"/>
                  <a:pt x="6933751" y="2645306"/>
                  <a:pt x="6933751" y="2645306"/>
                </a:cubicBezTo>
                <a:cubicBezTo>
                  <a:pt x="6937161" y="2638662"/>
                  <a:pt x="6940309" y="2635681"/>
                  <a:pt x="6943293" y="2634989"/>
                </a:cubicBezTo>
                <a:close/>
                <a:moveTo>
                  <a:pt x="6135717" y="2631050"/>
                </a:moveTo>
                <a:cubicBezTo>
                  <a:pt x="6147185" y="2633749"/>
                  <a:pt x="6156383" y="2667937"/>
                  <a:pt x="6170119" y="2639151"/>
                </a:cubicBezTo>
                <a:cubicBezTo>
                  <a:pt x="6179315" y="2673342"/>
                  <a:pt x="6154113" y="2699422"/>
                  <a:pt x="6131176" y="2694021"/>
                </a:cubicBezTo>
                <a:cubicBezTo>
                  <a:pt x="6119711" y="2691319"/>
                  <a:pt x="6119711" y="2691319"/>
                  <a:pt x="6119711" y="2691319"/>
                </a:cubicBezTo>
                <a:cubicBezTo>
                  <a:pt x="6121983" y="2659833"/>
                  <a:pt x="6121983" y="2659833"/>
                  <a:pt x="6121983" y="2659833"/>
                </a:cubicBezTo>
                <a:cubicBezTo>
                  <a:pt x="6121983" y="2659833"/>
                  <a:pt x="6147185" y="2633749"/>
                  <a:pt x="6135717" y="2631050"/>
                </a:cubicBezTo>
                <a:close/>
                <a:moveTo>
                  <a:pt x="7627375" y="2630247"/>
                </a:moveTo>
                <a:cubicBezTo>
                  <a:pt x="7638841" y="2632949"/>
                  <a:pt x="7636947" y="2659184"/>
                  <a:pt x="7661773" y="2638351"/>
                </a:cubicBezTo>
                <a:cubicBezTo>
                  <a:pt x="7659881" y="2664589"/>
                  <a:pt x="7646521" y="2688124"/>
                  <a:pt x="7625481" y="2656485"/>
                </a:cubicBezTo>
                <a:cubicBezTo>
                  <a:pt x="7614015" y="2653782"/>
                  <a:pt x="7625481" y="2656485"/>
                  <a:pt x="7627375" y="2630247"/>
                </a:cubicBezTo>
                <a:close/>
                <a:moveTo>
                  <a:pt x="7175831" y="2629270"/>
                </a:moveTo>
                <a:cubicBezTo>
                  <a:pt x="7179245" y="2626067"/>
                  <a:pt x="7185497" y="2627542"/>
                  <a:pt x="7190617" y="2644760"/>
                </a:cubicBezTo>
                <a:cubicBezTo>
                  <a:pt x="7203125" y="2647706"/>
                  <a:pt x="7178109" y="2641816"/>
                  <a:pt x="7178109" y="2641816"/>
                </a:cubicBezTo>
                <a:cubicBezTo>
                  <a:pt x="7171853" y="2640341"/>
                  <a:pt x="7172423" y="2632467"/>
                  <a:pt x="7175831" y="2629270"/>
                </a:cubicBezTo>
                <a:close/>
                <a:moveTo>
                  <a:pt x="7719593" y="2626713"/>
                </a:moveTo>
                <a:lnTo>
                  <a:pt x="7719459" y="2646941"/>
                </a:lnTo>
                <a:cubicBezTo>
                  <a:pt x="7716947" y="2652352"/>
                  <a:pt x="7711685" y="2637106"/>
                  <a:pt x="7715871" y="2628086"/>
                </a:cubicBezTo>
                <a:close/>
                <a:moveTo>
                  <a:pt x="6841471" y="2623565"/>
                </a:moveTo>
                <a:lnTo>
                  <a:pt x="6853003" y="2626285"/>
                </a:lnTo>
                <a:cubicBezTo>
                  <a:pt x="6850893" y="2655569"/>
                  <a:pt x="6862427" y="2658285"/>
                  <a:pt x="6873961" y="2661005"/>
                </a:cubicBezTo>
                <a:lnTo>
                  <a:pt x="6885495" y="2663722"/>
                </a:lnTo>
                <a:cubicBezTo>
                  <a:pt x="6894919" y="2695723"/>
                  <a:pt x="6892809" y="2725015"/>
                  <a:pt x="6913765" y="2759732"/>
                </a:cubicBezTo>
                <a:cubicBezTo>
                  <a:pt x="6900117" y="2786299"/>
                  <a:pt x="6902229" y="2757015"/>
                  <a:pt x="6879157" y="2751581"/>
                </a:cubicBezTo>
                <a:cubicBezTo>
                  <a:pt x="6869737" y="2719578"/>
                  <a:pt x="6848779" y="2684852"/>
                  <a:pt x="6862427" y="2658285"/>
                </a:cubicBezTo>
                <a:cubicBezTo>
                  <a:pt x="6856661" y="2656927"/>
                  <a:pt x="6853777" y="2656249"/>
                  <a:pt x="6851155" y="2651909"/>
                </a:cubicBezTo>
                <a:lnTo>
                  <a:pt x="6850621" y="2650342"/>
                </a:lnTo>
                <a:lnTo>
                  <a:pt x="6850989" y="2650132"/>
                </a:lnTo>
                <a:lnTo>
                  <a:pt x="6850509" y="2650019"/>
                </a:lnTo>
                <a:close/>
                <a:moveTo>
                  <a:pt x="6089855" y="2620246"/>
                </a:moveTo>
                <a:cubicBezTo>
                  <a:pt x="6089855" y="2620246"/>
                  <a:pt x="6089855" y="2620246"/>
                  <a:pt x="6101321" y="2622949"/>
                </a:cubicBezTo>
                <a:cubicBezTo>
                  <a:pt x="6101321" y="2622949"/>
                  <a:pt x="6101321" y="2622949"/>
                  <a:pt x="6112785" y="2625645"/>
                </a:cubicBezTo>
                <a:cubicBezTo>
                  <a:pt x="6112785" y="2625645"/>
                  <a:pt x="6121983" y="2659833"/>
                  <a:pt x="6121983" y="2659833"/>
                </a:cubicBezTo>
                <a:cubicBezTo>
                  <a:pt x="6121983" y="2659833"/>
                  <a:pt x="6110513" y="2657134"/>
                  <a:pt x="6099051" y="2654431"/>
                </a:cubicBezTo>
                <a:cubicBezTo>
                  <a:pt x="6099051" y="2654431"/>
                  <a:pt x="6099051" y="2654431"/>
                  <a:pt x="6089855" y="2620246"/>
                </a:cubicBezTo>
                <a:close/>
                <a:moveTo>
                  <a:pt x="7719639" y="2619967"/>
                </a:moveTo>
                <a:cubicBezTo>
                  <a:pt x="7730757" y="2622588"/>
                  <a:pt x="7730757" y="2622588"/>
                  <a:pt x="7730757" y="2622588"/>
                </a:cubicBezTo>
                <a:lnTo>
                  <a:pt x="7719593" y="2626713"/>
                </a:lnTo>
                <a:close/>
                <a:moveTo>
                  <a:pt x="6194321" y="2618178"/>
                </a:moveTo>
                <a:cubicBezTo>
                  <a:pt x="6194321" y="2618178"/>
                  <a:pt x="6192241" y="2647034"/>
                  <a:pt x="6201832" y="2678644"/>
                </a:cubicBezTo>
                <a:cubicBezTo>
                  <a:pt x="6201832" y="2678644"/>
                  <a:pt x="6201832" y="2678644"/>
                  <a:pt x="6190157" y="2675896"/>
                </a:cubicBezTo>
                <a:cubicBezTo>
                  <a:pt x="6192241" y="2647034"/>
                  <a:pt x="6180563" y="2644282"/>
                  <a:pt x="6194321" y="2618178"/>
                </a:cubicBezTo>
                <a:close/>
                <a:moveTo>
                  <a:pt x="7425999" y="2614830"/>
                </a:moveTo>
                <a:cubicBezTo>
                  <a:pt x="7438511" y="2617780"/>
                  <a:pt x="7436997" y="2638767"/>
                  <a:pt x="7449505" y="2641714"/>
                </a:cubicBezTo>
                <a:cubicBezTo>
                  <a:pt x="7436997" y="2638767"/>
                  <a:pt x="7436997" y="2638767"/>
                  <a:pt x="7424485" y="2635818"/>
                </a:cubicBezTo>
                <a:cubicBezTo>
                  <a:pt x="7424485" y="2635818"/>
                  <a:pt x="7425999" y="2614830"/>
                  <a:pt x="7425999" y="2614830"/>
                </a:cubicBezTo>
                <a:close/>
                <a:moveTo>
                  <a:pt x="6913969" y="2614583"/>
                </a:moveTo>
                <a:cubicBezTo>
                  <a:pt x="6918559" y="2611941"/>
                  <a:pt x="6924325" y="2613297"/>
                  <a:pt x="6935861" y="2616014"/>
                </a:cubicBezTo>
                <a:cubicBezTo>
                  <a:pt x="6935861" y="2616014"/>
                  <a:pt x="6935861" y="2616014"/>
                  <a:pt x="6933751" y="2645306"/>
                </a:cubicBezTo>
                <a:lnTo>
                  <a:pt x="6899145" y="2637153"/>
                </a:lnTo>
                <a:cubicBezTo>
                  <a:pt x="6905969" y="2623868"/>
                  <a:pt x="6909379" y="2617224"/>
                  <a:pt x="6913969" y="2614583"/>
                </a:cubicBezTo>
                <a:close/>
                <a:moveTo>
                  <a:pt x="6287529" y="2613455"/>
                </a:moveTo>
                <a:cubicBezTo>
                  <a:pt x="6298993" y="2616154"/>
                  <a:pt x="6308191" y="2650342"/>
                  <a:pt x="6308191" y="2650342"/>
                </a:cubicBezTo>
                <a:cubicBezTo>
                  <a:pt x="6308191" y="2650342"/>
                  <a:pt x="6296724" y="2647639"/>
                  <a:pt x="6296724" y="2647639"/>
                </a:cubicBezTo>
                <a:cubicBezTo>
                  <a:pt x="6296724" y="2647639"/>
                  <a:pt x="6285258" y="2644937"/>
                  <a:pt x="6285258" y="2644937"/>
                </a:cubicBezTo>
                <a:cubicBezTo>
                  <a:pt x="6285258" y="2644937"/>
                  <a:pt x="6273792" y="2642238"/>
                  <a:pt x="6273792" y="2642238"/>
                </a:cubicBezTo>
                <a:cubicBezTo>
                  <a:pt x="6273792" y="2642238"/>
                  <a:pt x="6262325" y="2639538"/>
                  <a:pt x="6262325" y="2639538"/>
                </a:cubicBezTo>
                <a:cubicBezTo>
                  <a:pt x="6262325" y="2639538"/>
                  <a:pt x="6276063" y="2610749"/>
                  <a:pt x="6287529" y="2613455"/>
                </a:cubicBezTo>
                <a:close/>
                <a:moveTo>
                  <a:pt x="7332697" y="2609522"/>
                </a:moveTo>
                <a:cubicBezTo>
                  <a:pt x="7340097" y="2607933"/>
                  <a:pt x="7345829" y="2609283"/>
                  <a:pt x="7344885" y="2622405"/>
                </a:cubicBezTo>
                <a:cubicBezTo>
                  <a:pt x="7333417" y="2619702"/>
                  <a:pt x="7297125" y="2637836"/>
                  <a:pt x="7310485" y="2614304"/>
                </a:cubicBezTo>
                <a:cubicBezTo>
                  <a:pt x="7316219" y="2615650"/>
                  <a:pt x="7325291" y="2611118"/>
                  <a:pt x="7332697" y="2609522"/>
                </a:cubicBezTo>
                <a:close/>
                <a:moveTo>
                  <a:pt x="7359285" y="2599117"/>
                </a:moveTo>
                <a:cubicBezTo>
                  <a:pt x="7369711" y="2601572"/>
                  <a:pt x="7380137" y="2604024"/>
                  <a:pt x="7368197" y="2622559"/>
                </a:cubicBezTo>
                <a:cubicBezTo>
                  <a:pt x="7368197" y="2622559"/>
                  <a:pt x="7357771" y="2620104"/>
                  <a:pt x="7357771" y="2620104"/>
                </a:cubicBezTo>
                <a:cubicBezTo>
                  <a:pt x="7357771" y="2620104"/>
                  <a:pt x="7359285" y="2599117"/>
                  <a:pt x="7359285" y="2599117"/>
                </a:cubicBezTo>
                <a:close/>
                <a:moveTo>
                  <a:pt x="5844505" y="2596600"/>
                </a:moveTo>
                <a:cubicBezTo>
                  <a:pt x="5867711" y="2602066"/>
                  <a:pt x="5900551" y="2637554"/>
                  <a:pt x="5898581" y="2664839"/>
                </a:cubicBezTo>
                <a:cubicBezTo>
                  <a:pt x="5885009" y="2689390"/>
                  <a:pt x="5861806" y="2683921"/>
                  <a:pt x="5850203" y="2681190"/>
                </a:cubicBezTo>
                <a:cubicBezTo>
                  <a:pt x="5826995" y="2675724"/>
                  <a:pt x="5817364" y="2645710"/>
                  <a:pt x="5794157" y="2640242"/>
                </a:cubicBezTo>
                <a:lnTo>
                  <a:pt x="5850000" y="2653396"/>
                </a:lnTo>
                <a:lnTo>
                  <a:pt x="5843477" y="2626242"/>
                </a:lnTo>
                <a:cubicBezTo>
                  <a:pt x="5844612" y="2610493"/>
                  <a:pt x="5847217" y="2611107"/>
                  <a:pt x="5850845" y="2615970"/>
                </a:cubicBezTo>
                <a:cubicBezTo>
                  <a:pt x="5854469" y="2620825"/>
                  <a:pt x="5859115" y="2629921"/>
                  <a:pt x="5864324" y="2631152"/>
                </a:cubicBezTo>
                <a:lnTo>
                  <a:pt x="5854167" y="2654379"/>
                </a:lnTo>
                <a:lnTo>
                  <a:pt x="5886977" y="2662108"/>
                </a:lnTo>
                <a:cubicBezTo>
                  <a:pt x="5888945" y="2634820"/>
                  <a:pt x="5867711" y="2602066"/>
                  <a:pt x="5844505" y="2596600"/>
                </a:cubicBezTo>
                <a:close/>
                <a:moveTo>
                  <a:pt x="5615705" y="2592595"/>
                </a:moveTo>
                <a:lnTo>
                  <a:pt x="5616328" y="2600746"/>
                </a:lnTo>
                <a:cubicBezTo>
                  <a:pt x="5614653" y="2604350"/>
                  <a:pt x="5611874" y="2603695"/>
                  <a:pt x="5611874" y="2603695"/>
                </a:cubicBezTo>
                <a:close/>
                <a:moveTo>
                  <a:pt x="6196403" y="2589317"/>
                </a:moveTo>
                <a:cubicBezTo>
                  <a:pt x="6196403" y="2589317"/>
                  <a:pt x="6208078" y="2592068"/>
                  <a:pt x="6208078" y="2592068"/>
                </a:cubicBezTo>
                <a:cubicBezTo>
                  <a:pt x="6208078" y="2592068"/>
                  <a:pt x="6219751" y="2594817"/>
                  <a:pt x="6219751" y="2594817"/>
                </a:cubicBezTo>
                <a:cubicBezTo>
                  <a:pt x="6219751" y="2594817"/>
                  <a:pt x="6219751" y="2594817"/>
                  <a:pt x="6217672" y="2623679"/>
                </a:cubicBezTo>
                <a:cubicBezTo>
                  <a:pt x="6217672" y="2623679"/>
                  <a:pt x="6229345" y="2626428"/>
                  <a:pt x="6227264" y="2655287"/>
                </a:cubicBezTo>
                <a:cubicBezTo>
                  <a:pt x="6227264" y="2655287"/>
                  <a:pt x="6227264" y="2655287"/>
                  <a:pt x="6215589" y="2652535"/>
                </a:cubicBezTo>
                <a:cubicBezTo>
                  <a:pt x="6215589" y="2652535"/>
                  <a:pt x="6215589" y="2652535"/>
                  <a:pt x="6203915" y="2649783"/>
                </a:cubicBezTo>
                <a:cubicBezTo>
                  <a:pt x="6205994" y="2620930"/>
                  <a:pt x="6205994" y="2620930"/>
                  <a:pt x="6205994" y="2620930"/>
                </a:cubicBezTo>
                <a:cubicBezTo>
                  <a:pt x="6205994" y="2620930"/>
                  <a:pt x="6194321" y="2618178"/>
                  <a:pt x="6194321" y="2618178"/>
                </a:cubicBezTo>
                <a:cubicBezTo>
                  <a:pt x="6194321" y="2618178"/>
                  <a:pt x="6194321" y="2618178"/>
                  <a:pt x="6196403" y="2589317"/>
                </a:cubicBezTo>
                <a:close/>
                <a:moveTo>
                  <a:pt x="7275893" y="2579470"/>
                </a:moveTo>
                <a:cubicBezTo>
                  <a:pt x="7275893" y="2579470"/>
                  <a:pt x="7275893" y="2579470"/>
                  <a:pt x="7288403" y="2582417"/>
                </a:cubicBezTo>
                <a:cubicBezTo>
                  <a:pt x="7288403" y="2582417"/>
                  <a:pt x="7299017" y="2611598"/>
                  <a:pt x="7299017" y="2611598"/>
                </a:cubicBezTo>
                <a:cubicBezTo>
                  <a:pt x="7297125" y="2637836"/>
                  <a:pt x="7297125" y="2637836"/>
                  <a:pt x="7284617" y="2634890"/>
                </a:cubicBezTo>
                <a:cubicBezTo>
                  <a:pt x="7286509" y="2608655"/>
                  <a:pt x="7286509" y="2608655"/>
                  <a:pt x="7286509" y="2608655"/>
                </a:cubicBezTo>
                <a:cubicBezTo>
                  <a:pt x="7286509" y="2608655"/>
                  <a:pt x="7286509" y="2608655"/>
                  <a:pt x="7274001" y="2605708"/>
                </a:cubicBezTo>
                <a:cubicBezTo>
                  <a:pt x="7274001" y="2605708"/>
                  <a:pt x="7274001" y="2605708"/>
                  <a:pt x="7275893" y="2579470"/>
                </a:cubicBezTo>
                <a:close/>
                <a:moveTo>
                  <a:pt x="7030079" y="2577600"/>
                </a:moveTo>
                <a:cubicBezTo>
                  <a:pt x="7030079" y="2577600"/>
                  <a:pt x="7030079" y="2577600"/>
                  <a:pt x="7040505" y="2609405"/>
                </a:cubicBezTo>
                <a:cubicBezTo>
                  <a:pt x="7040505" y="2609405"/>
                  <a:pt x="7040505" y="2609405"/>
                  <a:pt x="7027997" y="2606459"/>
                </a:cubicBezTo>
                <a:cubicBezTo>
                  <a:pt x="7030079" y="2577600"/>
                  <a:pt x="7030079" y="2577600"/>
                  <a:pt x="7030079" y="2577600"/>
                </a:cubicBezTo>
                <a:close/>
                <a:moveTo>
                  <a:pt x="5823268" y="2563853"/>
                </a:moveTo>
                <a:cubicBezTo>
                  <a:pt x="5823268" y="2563853"/>
                  <a:pt x="5823268" y="2563853"/>
                  <a:pt x="5834869" y="2566587"/>
                </a:cubicBezTo>
                <a:cubicBezTo>
                  <a:pt x="5834869" y="2566587"/>
                  <a:pt x="5846471" y="2569318"/>
                  <a:pt x="5844505" y="2596600"/>
                </a:cubicBezTo>
                <a:cubicBezTo>
                  <a:pt x="5832901" y="2593866"/>
                  <a:pt x="5832901" y="2593866"/>
                  <a:pt x="5823268" y="2563853"/>
                </a:cubicBezTo>
                <a:close/>
                <a:moveTo>
                  <a:pt x="6971897" y="2561214"/>
                </a:moveTo>
                <a:cubicBezTo>
                  <a:pt x="6971897" y="2561214"/>
                  <a:pt x="6984405" y="2564164"/>
                  <a:pt x="6984405" y="2564164"/>
                </a:cubicBezTo>
                <a:cubicBezTo>
                  <a:pt x="6982133" y="2595646"/>
                  <a:pt x="6982133" y="2595646"/>
                  <a:pt x="6982133" y="2595646"/>
                </a:cubicBezTo>
                <a:cubicBezTo>
                  <a:pt x="6982133" y="2595646"/>
                  <a:pt x="6982133" y="2595646"/>
                  <a:pt x="6969625" y="2592702"/>
                </a:cubicBezTo>
                <a:cubicBezTo>
                  <a:pt x="6969625" y="2592702"/>
                  <a:pt x="6969625" y="2592702"/>
                  <a:pt x="6971897" y="2561214"/>
                </a:cubicBezTo>
                <a:close/>
                <a:moveTo>
                  <a:pt x="7090913" y="2557240"/>
                </a:moveTo>
                <a:cubicBezTo>
                  <a:pt x="7090913" y="2557240"/>
                  <a:pt x="7103423" y="2560185"/>
                  <a:pt x="7103423" y="2560185"/>
                </a:cubicBezTo>
                <a:cubicBezTo>
                  <a:pt x="7103423" y="2560185"/>
                  <a:pt x="7101153" y="2591673"/>
                  <a:pt x="7101153" y="2591673"/>
                </a:cubicBezTo>
                <a:cubicBezTo>
                  <a:pt x="7101153" y="2591673"/>
                  <a:pt x="7088641" y="2588723"/>
                  <a:pt x="7088641" y="2588723"/>
                </a:cubicBezTo>
                <a:cubicBezTo>
                  <a:pt x="7088641" y="2588723"/>
                  <a:pt x="7088641" y="2588723"/>
                  <a:pt x="7090913" y="2557240"/>
                </a:cubicBezTo>
                <a:close/>
                <a:moveTo>
                  <a:pt x="6175133" y="2554955"/>
                </a:moveTo>
                <a:cubicBezTo>
                  <a:pt x="6186809" y="2557706"/>
                  <a:pt x="6186809" y="2557706"/>
                  <a:pt x="6186809" y="2557706"/>
                </a:cubicBezTo>
                <a:cubicBezTo>
                  <a:pt x="6184729" y="2586568"/>
                  <a:pt x="6184729" y="2586568"/>
                  <a:pt x="6196403" y="2589317"/>
                </a:cubicBezTo>
                <a:cubicBezTo>
                  <a:pt x="6184729" y="2586568"/>
                  <a:pt x="6173052" y="2583819"/>
                  <a:pt x="6173052" y="2583819"/>
                </a:cubicBezTo>
                <a:cubicBezTo>
                  <a:pt x="6175133" y="2554955"/>
                  <a:pt x="6175133" y="2554955"/>
                  <a:pt x="6175133" y="2554955"/>
                </a:cubicBezTo>
                <a:close/>
                <a:moveTo>
                  <a:pt x="5132836" y="2552217"/>
                </a:moveTo>
                <a:cubicBezTo>
                  <a:pt x="5142871" y="2554585"/>
                  <a:pt x="5150901" y="2564478"/>
                  <a:pt x="5144033" y="2578874"/>
                </a:cubicBezTo>
                <a:cubicBezTo>
                  <a:pt x="5132563" y="2576169"/>
                  <a:pt x="5118831" y="2604949"/>
                  <a:pt x="5109631" y="2570767"/>
                </a:cubicBezTo>
                <a:cubicBezTo>
                  <a:pt x="5110769" y="2555027"/>
                  <a:pt x="5122802" y="2549855"/>
                  <a:pt x="5132836" y="2552217"/>
                </a:cubicBezTo>
                <a:close/>
                <a:moveTo>
                  <a:pt x="5884276" y="2550472"/>
                </a:moveTo>
                <a:cubicBezTo>
                  <a:pt x="5895395" y="2553093"/>
                  <a:pt x="5893883" y="2574080"/>
                  <a:pt x="5893883" y="2574080"/>
                </a:cubicBezTo>
                <a:cubicBezTo>
                  <a:pt x="5893883" y="2574080"/>
                  <a:pt x="5882765" y="2571462"/>
                  <a:pt x="5871643" y="2568841"/>
                </a:cubicBezTo>
                <a:cubicBezTo>
                  <a:pt x="5860524" y="2566220"/>
                  <a:pt x="5882765" y="2571462"/>
                  <a:pt x="5884276" y="2550472"/>
                </a:cubicBezTo>
                <a:close/>
                <a:moveTo>
                  <a:pt x="7019653" y="2545791"/>
                </a:moveTo>
                <a:cubicBezTo>
                  <a:pt x="7019653" y="2545791"/>
                  <a:pt x="7032161" y="2548738"/>
                  <a:pt x="7032161" y="2548738"/>
                </a:cubicBezTo>
                <a:cubicBezTo>
                  <a:pt x="7042587" y="2580544"/>
                  <a:pt x="7030079" y="2577600"/>
                  <a:pt x="7030079" y="2577600"/>
                </a:cubicBezTo>
                <a:cubicBezTo>
                  <a:pt x="7030079" y="2577600"/>
                  <a:pt x="7030079" y="2577600"/>
                  <a:pt x="7017569" y="2574650"/>
                </a:cubicBezTo>
                <a:cubicBezTo>
                  <a:pt x="7017569" y="2574650"/>
                  <a:pt x="7017569" y="2574650"/>
                  <a:pt x="7019653" y="2545791"/>
                </a:cubicBezTo>
                <a:close/>
                <a:moveTo>
                  <a:pt x="6108419" y="2540233"/>
                </a:moveTo>
                <a:cubicBezTo>
                  <a:pt x="6119957" y="2542953"/>
                  <a:pt x="6119957" y="2542953"/>
                  <a:pt x="6119957" y="2542953"/>
                </a:cubicBezTo>
                <a:cubicBezTo>
                  <a:pt x="6131491" y="2545669"/>
                  <a:pt x="6131491" y="2545669"/>
                  <a:pt x="6131491" y="2545669"/>
                </a:cubicBezTo>
                <a:cubicBezTo>
                  <a:pt x="6140916" y="2577670"/>
                  <a:pt x="6140916" y="2577670"/>
                  <a:pt x="6140916" y="2577670"/>
                </a:cubicBezTo>
                <a:cubicBezTo>
                  <a:pt x="6140916" y="2577670"/>
                  <a:pt x="6150337" y="2609673"/>
                  <a:pt x="6161872" y="2612390"/>
                </a:cubicBezTo>
                <a:cubicBezTo>
                  <a:pt x="6150337" y="2609673"/>
                  <a:pt x="6127267" y="2604239"/>
                  <a:pt x="6125155" y="2633528"/>
                </a:cubicBezTo>
                <a:cubicBezTo>
                  <a:pt x="6113619" y="2630811"/>
                  <a:pt x="6117843" y="2572236"/>
                  <a:pt x="6129379" y="2574955"/>
                </a:cubicBezTo>
                <a:cubicBezTo>
                  <a:pt x="6129379" y="2574955"/>
                  <a:pt x="6117843" y="2572236"/>
                  <a:pt x="6117843" y="2572236"/>
                </a:cubicBezTo>
                <a:cubicBezTo>
                  <a:pt x="6117843" y="2572236"/>
                  <a:pt x="6108419" y="2540233"/>
                  <a:pt x="6108419" y="2540233"/>
                </a:cubicBezTo>
                <a:close/>
                <a:moveTo>
                  <a:pt x="6913221" y="2538554"/>
                </a:moveTo>
                <a:cubicBezTo>
                  <a:pt x="6915123" y="2537606"/>
                  <a:pt x="6916499" y="2538861"/>
                  <a:pt x="6917807" y="2541033"/>
                </a:cubicBezTo>
                <a:cubicBezTo>
                  <a:pt x="6920429" y="2545376"/>
                  <a:pt x="6922785" y="2553372"/>
                  <a:pt x="6928553" y="2554730"/>
                </a:cubicBezTo>
                <a:cubicBezTo>
                  <a:pt x="6928553" y="2554730"/>
                  <a:pt x="6926441" y="2584016"/>
                  <a:pt x="6926441" y="2584016"/>
                </a:cubicBezTo>
                <a:cubicBezTo>
                  <a:pt x="6926441" y="2584016"/>
                  <a:pt x="6937971" y="2586731"/>
                  <a:pt x="6937971" y="2586731"/>
                </a:cubicBezTo>
                <a:cubicBezTo>
                  <a:pt x="6937971" y="2586731"/>
                  <a:pt x="6949509" y="2589448"/>
                  <a:pt x="6949509" y="2589448"/>
                </a:cubicBezTo>
                <a:cubicBezTo>
                  <a:pt x="6961045" y="2592164"/>
                  <a:pt x="6958931" y="2621451"/>
                  <a:pt x="6958931" y="2621451"/>
                </a:cubicBezTo>
                <a:cubicBezTo>
                  <a:pt x="6958931" y="2621451"/>
                  <a:pt x="6958931" y="2621451"/>
                  <a:pt x="6947397" y="2618734"/>
                </a:cubicBezTo>
                <a:cubicBezTo>
                  <a:pt x="6947397" y="2618734"/>
                  <a:pt x="6935861" y="2616014"/>
                  <a:pt x="6935861" y="2616014"/>
                </a:cubicBezTo>
                <a:cubicBezTo>
                  <a:pt x="6935861" y="2616014"/>
                  <a:pt x="6924325" y="2613297"/>
                  <a:pt x="6924325" y="2613297"/>
                </a:cubicBezTo>
                <a:cubicBezTo>
                  <a:pt x="6912791" y="2610581"/>
                  <a:pt x="6901257" y="2607861"/>
                  <a:pt x="6901257" y="2607861"/>
                </a:cubicBezTo>
                <a:cubicBezTo>
                  <a:pt x="6901257" y="2607861"/>
                  <a:pt x="6899145" y="2637153"/>
                  <a:pt x="6899145" y="2637153"/>
                </a:cubicBezTo>
                <a:lnTo>
                  <a:pt x="6864539" y="2629002"/>
                </a:lnTo>
                <a:cubicBezTo>
                  <a:pt x="6864539" y="2629002"/>
                  <a:pt x="6866653" y="2599713"/>
                  <a:pt x="6866653" y="2599713"/>
                </a:cubicBezTo>
                <a:cubicBezTo>
                  <a:pt x="6866653" y="2599713"/>
                  <a:pt x="6866653" y="2599713"/>
                  <a:pt x="6878185" y="2602427"/>
                </a:cubicBezTo>
                <a:cubicBezTo>
                  <a:pt x="6866653" y="2599713"/>
                  <a:pt x="6880301" y="2573144"/>
                  <a:pt x="6868765" y="2570427"/>
                </a:cubicBezTo>
                <a:cubicBezTo>
                  <a:pt x="6874531" y="2571788"/>
                  <a:pt x="6877943" y="2565144"/>
                  <a:pt x="6882533" y="2562503"/>
                </a:cubicBezTo>
                <a:lnTo>
                  <a:pt x="6893563" y="2571011"/>
                </a:lnTo>
                <a:lnTo>
                  <a:pt x="6893537" y="2572541"/>
                </a:lnTo>
                <a:cubicBezTo>
                  <a:pt x="6894717" y="2576541"/>
                  <a:pt x="6897601" y="2577219"/>
                  <a:pt x="6903369" y="2578580"/>
                </a:cubicBezTo>
                <a:lnTo>
                  <a:pt x="6893563" y="2571011"/>
                </a:lnTo>
                <a:lnTo>
                  <a:pt x="6893945" y="2546580"/>
                </a:lnTo>
                <a:cubicBezTo>
                  <a:pt x="6893945" y="2546580"/>
                  <a:pt x="6893945" y="2546580"/>
                  <a:pt x="6905481" y="2549294"/>
                </a:cubicBezTo>
                <a:cubicBezTo>
                  <a:pt x="6908893" y="2542653"/>
                  <a:pt x="6911321" y="2539502"/>
                  <a:pt x="6913221" y="2538554"/>
                </a:cubicBezTo>
                <a:close/>
                <a:moveTo>
                  <a:pt x="6986673" y="2532684"/>
                </a:moveTo>
                <a:cubicBezTo>
                  <a:pt x="6986673" y="2532684"/>
                  <a:pt x="6986673" y="2532684"/>
                  <a:pt x="6999181" y="2535631"/>
                </a:cubicBezTo>
                <a:cubicBezTo>
                  <a:pt x="6999181" y="2535631"/>
                  <a:pt x="7009423" y="2570054"/>
                  <a:pt x="7009423" y="2570054"/>
                </a:cubicBezTo>
                <a:lnTo>
                  <a:pt x="6996913" y="2567111"/>
                </a:lnTo>
                <a:cubicBezTo>
                  <a:pt x="6996913" y="2567111"/>
                  <a:pt x="6986673" y="2532684"/>
                  <a:pt x="6986673" y="2532684"/>
                </a:cubicBezTo>
                <a:close/>
                <a:moveTo>
                  <a:pt x="6940809" y="2521878"/>
                </a:moveTo>
                <a:cubicBezTo>
                  <a:pt x="6953317" y="2524824"/>
                  <a:pt x="6926029" y="2550411"/>
                  <a:pt x="6951047" y="2556304"/>
                </a:cubicBezTo>
                <a:cubicBezTo>
                  <a:pt x="6936271" y="2584843"/>
                  <a:pt x="6928301" y="2518931"/>
                  <a:pt x="6940809" y="2521878"/>
                </a:cubicBezTo>
                <a:close/>
                <a:moveTo>
                  <a:pt x="5177984" y="2516912"/>
                </a:moveTo>
                <a:cubicBezTo>
                  <a:pt x="5181004" y="2516373"/>
                  <a:pt x="5183680" y="2517837"/>
                  <a:pt x="5185907" y="2520031"/>
                </a:cubicBezTo>
                <a:cubicBezTo>
                  <a:pt x="5190363" y="2524411"/>
                  <a:pt x="5193018" y="2531710"/>
                  <a:pt x="5193018" y="2531710"/>
                </a:cubicBezTo>
                <a:cubicBezTo>
                  <a:pt x="5178615" y="2554998"/>
                  <a:pt x="5168000" y="2525813"/>
                  <a:pt x="5168000" y="2525813"/>
                </a:cubicBezTo>
                <a:cubicBezTo>
                  <a:pt x="5171601" y="2519993"/>
                  <a:pt x="5174964" y="2517450"/>
                  <a:pt x="5177984" y="2516912"/>
                </a:cubicBezTo>
                <a:close/>
                <a:moveTo>
                  <a:pt x="5639533" y="2514163"/>
                </a:moveTo>
                <a:cubicBezTo>
                  <a:pt x="5648731" y="2548348"/>
                  <a:pt x="5648731" y="2548348"/>
                  <a:pt x="5660197" y="2551054"/>
                </a:cubicBezTo>
                <a:lnTo>
                  <a:pt x="5638653" y="2545978"/>
                </a:lnTo>
                <a:lnTo>
                  <a:pt x="5636382" y="2577457"/>
                </a:lnTo>
                <a:cubicBezTo>
                  <a:pt x="5634679" y="2601065"/>
                  <a:pt x="5623021" y="2586312"/>
                  <a:pt x="5616341" y="2590742"/>
                </a:cubicBezTo>
                <a:lnTo>
                  <a:pt x="5615705" y="2592595"/>
                </a:lnTo>
                <a:lnTo>
                  <a:pt x="5614145" y="2572215"/>
                </a:lnTo>
                <a:lnTo>
                  <a:pt x="5625263" y="2574836"/>
                </a:lnTo>
                <a:lnTo>
                  <a:pt x="5627250" y="2547287"/>
                </a:lnTo>
                <a:cubicBezTo>
                  <a:pt x="5627533" y="2543351"/>
                  <a:pt x="5627533" y="2543351"/>
                  <a:pt x="5627533" y="2543351"/>
                </a:cubicBezTo>
                <a:lnTo>
                  <a:pt x="5637261" y="2545643"/>
                </a:lnTo>
                <a:close/>
                <a:moveTo>
                  <a:pt x="5709211" y="2509233"/>
                </a:moveTo>
                <a:cubicBezTo>
                  <a:pt x="5709211" y="2509233"/>
                  <a:pt x="5709211" y="2509233"/>
                  <a:pt x="5720814" y="2511964"/>
                </a:cubicBezTo>
                <a:cubicBezTo>
                  <a:pt x="5720814" y="2511964"/>
                  <a:pt x="5720814" y="2511964"/>
                  <a:pt x="5732415" y="2514699"/>
                </a:cubicBezTo>
                <a:cubicBezTo>
                  <a:pt x="5732415" y="2514699"/>
                  <a:pt x="5732415" y="2514699"/>
                  <a:pt x="5730449" y="2541989"/>
                </a:cubicBezTo>
                <a:cubicBezTo>
                  <a:pt x="5730449" y="2541989"/>
                  <a:pt x="5740082" y="2572003"/>
                  <a:pt x="5740082" y="2572003"/>
                </a:cubicBezTo>
                <a:cubicBezTo>
                  <a:pt x="5740082" y="2572003"/>
                  <a:pt x="5728479" y="2569266"/>
                  <a:pt x="5728479" y="2569266"/>
                </a:cubicBezTo>
                <a:cubicBezTo>
                  <a:pt x="5728479" y="2569266"/>
                  <a:pt x="5728479" y="2569266"/>
                  <a:pt x="5716879" y="2566538"/>
                </a:cubicBezTo>
                <a:cubicBezTo>
                  <a:pt x="5703309" y="2591091"/>
                  <a:pt x="5703309" y="2591091"/>
                  <a:pt x="5703309" y="2591091"/>
                </a:cubicBezTo>
                <a:cubicBezTo>
                  <a:pt x="5703309" y="2591091"/>
                  <a:pt x="5714910" y="2593823"/>
                  <a:pt x="5714910" y="2593823"/>
                </a:cubicBezTo>
                <a:cubicBezTo>
                  <a:pt x="5724545" y="2623844"/>
                  <a:pt x="5724545" y="2623844"/>
                  <a:pt x="5724545" y="2623844"/>
                </a:cubicBezTo>
                <a:cubicBezTo>
                  <a:pt x="5712943" y="2621110"/>
                  <a:pt x="5712943" y="2621110"/>
                  <a:pt x="5712943" y="2621110"/>
                </a:cubicBezTo>
                <a:cubicBezTo>
                  <a:pt x="5701339" y="2618379"/>
                  <a:pt x="5703309" y="2591091"/>
                  <a:pt x="5691705" y="2588356"/>
                </a:cubicBezTo>
                <a:cubicBezTo>
                  <a:pt x="5693673" y="2561069"/>
                  <a:pt x="5693673" y="2561069"/>
                  <a:pt x="5705277" y="2563800"/>
                </a:cubicBezTo>
                <a:cubicBezTo>
                  <a:pt x="5705277" y="2563800"/>
                  <a:pt x="5705277" y="2563800"/>
                  <a:pt x="5707243" y="2536521"/>
                </a:cubicBezTo>
                <a:cubicBezTo>
                  <a:pt x="5707243" y="2536521"/>
                  <a:pt x="5707243" y="2536521"/>
                  <a:pt x="5718847" y="2539253"/>
                </a:cubicBezTo>
                <a:cubicBezTo>
                  <a:pt x="5718847" y="2539253"/>
                  <a:pt x="5707243" y="2536521"/>
                  <a:pt x="5709211" y="2509233"/>
                </a:cubicBezTo>
                <a:close/>
                <a:moveTo>
                  <a:pt x="6238051" y="2505742"/>
                </a:moveTo>
                <a:cubicBezTo>
                  <a:pt x="6250559" y="2508692"/>
                  <a:pt x="6250559" y="2508692"/>
                  <a:pt x="6263069" y="2511636"/>
                </a:cubicBezTo>
                <a:cubicBezTo>
                  <a:pt x="6263069" y="2511636"/>
                  <a:pt x="6263069" y="2511636"/>
                  <a:pt x="6248286" y="2540174"/>
                </a:cubicBezTo>
                <a:cubicBezTo>
                  <a:pt x="6248286" y="2540174"/>
                  <a:pt x="6250559" y="2508692"/>
                  <a:pt x="6238051" y="2505742"/>
                </a:cubicBezTo>
                <a:close/>
                <a:moveTo>
                  <a:pt x="6838385" y="2503706"/>
                </a:moveTo>
                <a:cubicBezTo>
                  <a:pt x="6838385" y="2503706"/>
                  <a:pt x="6849921" y="2506423"/>
                  <a:pt x="6849921" y="2506423"/>
                </a:cubicBezTo>
                <a:cubicBezTo>
                  <a:pt x="6849921" y="2506423"/>
                  <a:pt x="6847805" y="2535709"/>
                  <a:pt x="6847805" y="2535709"/>
                </a:cubicBezTo>
                <a:cubicBezTo>
                  <a:pt x="6845695" y="2564993"/>
                  <a:pt x="6857229" y="2567709"/>
                  <a:pt x="6857229" y="2567709"/>
                </a:cubicBezTo>
                <a:cubicBezTo>
                  <a:pt x="6857229" y="2567709"/>
                  <a:pt x="6857229" y="2567709"/>
                  <a:pt x="6845695" y="2564993"/>
                </a:cubicBezTo>
                <a:cubicBezTo>
                  <a:pt x="6845695" y="2564993"/>
                  <a:pt x="6845695" y="2564993"/>
                  <a:pt x="6834161" y="2562276"/>
                </a:cubicBezTo>
                <a:cubicBezTo>
                  <a:pt x="6834161" y="2562276"/>
                  <a:pt x="6822623" y="2559556"/>
                  <a:pt x="6811087" y="2556842"/>
                </a:cubicBezTo>
                <a:cubicBezTo>
                  <a:pt x="6799553" y="2554122"/>
                  <a:pt x="6788017" y="2551406"/>
                  <a:pt x="6776483" y="2548689"/>
                </a:cubicBezTo>
                <a:cubicBezTo>
                  <a:pt x="6764947" y="2545972"/>
                  <a:pt x="6764947" y="2545972"/>
                  <a:pt x="6767059" y="2516688"/>
                </a:cubicBezTo>
                <a:cubicBezTo>
                  <a:pt x="6778595" y="2519402"/>
                  <a:pt x="6778595" y="2519402"/>
                  <a:pt x="6778595" y="2519402"/>
                </a:cubicBezTo>
                <a:cubicBezTo>
                  <a:pt x="6799553" y="2554122"/>
                  <a:pt x="6822623" y="2559556"/>
                  <a:pt x="6836273" y="2532992"/>
                </a:cubicBezTo>
                <a:cubicBezTo>
                  <a:pt x="6836273" y="2532992"/>
                  <a:pt x="6836273" y="2532992"/>
                  <a:pt x="6838385" y="2503706"/>
                </a:cubicBezTo>
                <a:close/>
                <a:moveTo>
                  <a:pt x="7045445" y="2496841"/>
                </a:moveTo>
                <a:cubicBezTo>
                  <a:pt x="7051961" y="2494706"/>
                  <a:pt x="7061339" y="2496914"/>
                  <a:pt x="7073851" y="2499860"/>
                </a:cubicBezTo>
                <a:cubicBezTo>
                  <a:pt x="7061337" y="2496914"/>
                  <a:pt x="7048835" y="2493967"/>
                  <a:pt x="7046751" y="2522829"/>
                </a:cubicBezTo>
                <a:cubicBezTo>
                  <a:pt x="7046751" y="2522829"/>
                  <a:pt x="7046751" y="2522829"/>
                  <a:pt x="7057177" y="2554631"/>
                </a:cubicBezTo>
                <a:cubicBezTo>
                  <a:pt x="7046751" y="2522829"/>
                  <a:pt x="7034245" y="2519882"/>
                  <a:pt x="7034245" y="2519882"/>
                </a:cubicBezTo>
                <a:cubicBezTo>
                  <a:pt x="7035285" y="2505451"/>
                  <a:pt x="7038931" y="2498973"/>
                  <a:pt x="7045445" y="2496841"/>
                </a:cubicBezTo>
                <a:close/>
                <a:moveTo>
                  <a:pt x="5288912" y="2495602"/>
                </a:moveTo>
                <a:cubicBezTo>
                  <a:pt x="5288912" y="2495602"/>
                  <a:pt x="5300381" y="2498305"/>
                  <a:pt x="5300381" y="2498305"/>
                </a:cubicBezTo>
                <a:cubicBezTo>
                  <a:pt x="5300381" y="2498305"/>
                  <a:pt x="5311847" y="2501004"/>
                  <a:pt x="5323313" y="2503706"/>
                </a:cubicBezTo>
                <a:cubicBezTo>
                  <a:pt x="5309576" y="2532492"/>
                  <a:pt x="5309576" y="2532492"/>
                  <a:pt x="5309576" y="2532492"/>
                </a:cubicBezTo>
                <a:cubicBezTo>
                  <a:pt x="5298110" y="2529787"/>
                  <a:pt x="5298110" y="2529787"/>
                  <a:pt x="5288912" y="2495602"/>
                </a:cubicBezTo>
                <a:close/>
                <a:moveTo>
                  <a:pt x="7188703" y="2494898"/>
                </a:moveTo>
                <a:cubicBezTo>
                  <a:pt x="7186685" y="2522878"/>
                  <a:pt x="7186685" y="2522878"/>
                  <a:pt x="7186685" y="2522878"/>
                </a:cubicBezTo>
                <a:cubicBezTo>
                  <a:pt x="7173345" y="2548194"/>
                  <a:pt x="7162029" y="2545527"/>
                  <a:pt x="7150711" y="2542862"/>
                </a:cubicBezTo>
                <a:cubicBezTo>
                  <a:pt x="7139393" y="2540195"/>
                  <a:pt x="7137377" y="2568184"/>
                  <a:pt x="7126059" y="2565516"/>
                </a:cubicBezTo>
                <a:cubicBezTo>
                  <a:pt x="7128077" y="2537530"/>
                  <a:pt x="7105443" y="2532198"/>
                  <a:pt x="7118777" y="2506883"/>
                </a:cubicBezTo>
                <a:cubicBezTo>
                  <a:pt x="7118777" y="2506883"/>
                  <a:pt x="7130095" y="2509547"/>
                  <a:pt x="7141413" y="2512214"/>
                </a:cubicBezTo>
                <a:cubicBezTo>
                  <a:pt x="7152731" y="2514879"/>
                  <a:pt x="7164049" y="2517546"/>
                  <a:pt x="7164049" y="2517546"/>
                </a:cubicBezTo>
                <a:cubicBezTo>
                  <a:pt x="7177385" y="2492230"/>
                  <a:pt x="7177385" y="2492230"/>
                  <a:pt x="7188703" y="2494898"/>
                </a:cubicBezTo>
                <a:close/>
                <a:moveTo>
                  <a:pt x="5758680" y="2488862"/>
                </a:moveTo>
                <a:cubicBezTo>
                  <a:pt x="5758680" y="2488862"/>
                  <a:pt x="5769801" y="2491483"/>
                  <a:pt x="5780920" y="2494104"/>
                </a:cubicBezTo>
                <a:cubicBezTo>
                  <a:pt x="5769801" y="2491483"/>
                  <a:pt x="5769801" y="2491483"/>
                  <a:pt x="5767529" y="2522971"/>
                </a:cubicBezTo>
                <a:lnTo>
                  <a:pt x="5745291" y="2517732"/>
                </a:lnTo>
                <a:cubicBezTo>
                  <a:pt x="5745291" y="2517732"/>
                  <a:pt x="5778647" y="2525590"/>
                  <a:pt x="5758680" y="2488862"/>
                </a:cubicBezTo>
                <a:close/>
                <a:moveTo>
                  <a:pt x="7236837" y="2474222"/>
                </a:moveTo>
                <a:cubicBezTo>
                  <a:pt x="7249347" y="2477168"/>
                  <a:pt x="7249347" y="2477168"/>
                  <a:pt x="7249347" y="2477168"/>
                </a:cubicBezTo>
                <a:cubicBezTo>
                  <a:pt x="7234569" y="2505707"/>
                  <a:pt x="7247077" y="2508654"/>
                  <a:pt x="7247077" y="2508654"/>
                </a:cubicBezTo>
                <a:cubicBezTo>
                  <a:pt x="7234569" y="2505707"/>
                  <a:pt x="7234569" y="2505707"/>
                  <a:pt x="7234569" y="2505707"/>
                </a:cubicBezTo>
                <a:cubicBezTo>
                  <a:pt x="7234569" y="2505707"/>
                  <a:pt x="7234569" y="2505707"/>
                  <a:pt x="7236837" y="2474222"/>
                </a:cubicBezTo>
                <a:close/>
                <a:moveTo>
                  <a:pt x="6828961" y="2471706"/>
                </a:moveTo>
                <a:cubicBezTo>
                  <a:pt x="6840497" y="2474423"/>
                  <a:pt x="6840497" y="2474423"/>
                  <a:pt x="6840497" y="2474423"/>
                </a:cubicBezTo>
                <a:cubicBezTo>
                  <a:pt x="6840497" y="2474423"/>
                  <a:pt x="6840497" y="2474423"/>
                  <a:pt x="6838385" y="2503706"/>
                </a:cubicBezTo>
                <a:cubicBezTo>
                  <a:pt x="6838385" y="2503706"/>
                  <a:pt x="6838385" y="2503706"/>
                  <a:pt x="6828961" y="2471706"/>
                </a:cubicBezTo>
                <a:close/>
                <a:moveTo>
                  <a:pt x="5479266" y="2455064"/>
                </a:moveTo>
                <a:cubicBezTo>
                  <a:pt x="5490941" y="2457816"/>
                  <a:pt x="5488858" y="2486675"/>
                  <a:pt x="5512207" y="2492175"/>
                </a:cubicBezTo>
                <a:cubicBezTo>
                  <a:pt x="5523884" y="2494927"/>
                  <a:pt x="5523884" y="2494927"/>
                  <a:pt x="5523884" y="2494927"/>
                </a:cubicBezTo>
                <a:cubicBezTo>
                  <a:pt x="5535557" y="2497679"/>
                  <a:pt x="5533478" y="2526538"/>
                  <a:pt x="5545151" y="2529290"/>
                </a:cubicBezTo>
                <a:lnTo>
                  <a:pt x="5568502" y="2534787"/>
                </a:lnTo>
                <a:cubicBezTo>
                  <a:pt x="5568502" y="2534787"/>
                  <a:pt x="5580177" y="2537539"/>
                  <a:pt x="5580177" y="2537539"/>
                </a:cubicBezTo>
                <a:cubicBezTo>
                  <a:pt x="5580177" y="2537539"/>
                  <a:pt x="5580177" y="2537539"/>
                  <a:pt x="5578096" y="2566392"/>
                </a:cubicBezTo>
                <a:cubicBezTo>
                  <a:pt x="5578096" y="2566392"/>
                  <a:pt x="5576011" y="2595254"/>
                  <a:pt x="5576011" y="2595254"/>
                </a:cubicBezTo>
                <a:cubicBezTo>
                  <a:pt x="5564339" y="2592505"/>
                  <a:pt x="5564339" y="2592505"/>
                  <a:pt x="5564339" y="2592505"/>
                </a:cubicBezTo>
                <a:cubicBezTo>
                  <a:pt x="5564339" y="2592505"/>
                  <a:pt x="5564339" y="2592505"/>
                  <a:pt x="5552664" y="2589753"/>
                </a:cubicBezTo>
                <a:cubicBezTo>
                  <a:pt x="5552664" y="2589753"/>
                  <a:pt x="5540987" y="2587004"/>
                  <a:pt x="5529313" y="2584253"/>
                </a:cubicBezTo>
                <a:cubicBezTo>
                  <a:pt x="5543070" y="2558142"/>
                  <a:pt x="5517638" y="2581503"/>
                  <a:pt x="5519719" y="2552642"/>
                </a:cubicBezTo>
                <a:cubicBezTo>
                  <a:pt x="5519719" y="2552642"/>
                  <a:pt x="5519719" y="2552642"/>
                  <a:pt x="5508046" y="2549890"/>
                </a:cubicBezTo>
                <a:cubicBezTo>
                  <a:pt x="5508046" y="2549890"/>
                  <a:pt x="5517638" y="2581503"/>
                  <a:pt x="5517638" y="2581503"/>
                </a:cubicBezTo>
                <a:cubicBezTo>
                  <a:pt x="5505963" y="2578752"/>
                  <a:pt x="5424239" y="2559498"/>
                  <a:pt x="5377537" y="2548500"/>
                </a:cubicBezTo>
                <a:cubicBezTo>
                  <a:pt x="5377537" y="2548500"/>
                  <a:pt x="5391297" y="2522387"/>
                  <a:pt x="5379619" y="2519641"/>
                </a:cubicBezTo>
                <a:cubicBezTo>
                  <a:pt x="5367946" y="2516889"/>
                  <a:pt x="5391297" y="2522387"/>
                  <a:pt x="5402970" y="2525139"/>
                </a:cubicBezTo>
                <a:cubicBezTo>
                  <a:pt x="5405053" y="2496286"/>
                  <a:pt x="5393377" y="2493534"/>
                  <a:pt x="5416727" y="2499034"/>
                </a:cubicBezTo>
                <a:cubicBezTo>
                  <a:pt x="5416727" y="2499034"/>
                  <a:pt x="5418807" y="2470173"/>
                  <a:pt x="5418807" y="2470173"/>
                </a:cubicBezTo>
                <a:cubicBezTo>
                  <a:pt x="5418807" y="2470173"/>
                  <a:pt x="5430485" y="2472925"/>
                  <a:pt x="5430485" y="2472925"/>
                </a:cubicBezTo>
                <a:cubicBezTo>
                  <a:pt x="5428401" y="2501786"/>
                  <a:pt x="5428401" y="2501786"/>
                  <a:pt x="5428401" y="2501786"/>
                </a:cubicBezTo>
                <a:cubicBezTo>
                  <a:pt x="5437996" y="2533391"/>
                  <a:pt x="5475101" y="2512787"/>
                  <a:pt x="5473019" y="2541640"/>
                </a:cubicBezTo>
                <a:cubicBezTo>
                  <a:pt x="5496369" y="2547141"/>
                  <a:pt x="5486777" y="2515537"/>
                  <a:pt x="5486777" y="2515537"/>
                </a:cubicBezTo>
                <a:cubicBezTo>
                  <a:pt x="5463426" y="2510036"/>
                  <a:pt x="5463426" y="2510036"/>
                  <a:pt x="5451751" y="2507284"/>
                </a:cubicBezTo>
                <a:cubicBezTo>
                  <a:pt x="5442157" y="2475677"/>
                  <a:pt x="5477183" y="2483923"/>
                  <a:pt x="5479266" y="2455064"/>
                </a:cubicBezTo>
                <a:close/>
                <a:moveTo>
                  <a:pt x="6877215" y="2453284"/>
                </a:moveTo>
                <a:cubicBezTo>
                  <a:pt x="6877215" y="2453284"/>
                  <a:pt x="6888749" y="2456004"/>
                  <a:pt x="6888749" y="2456004"/>
                </a:cubicBezTo>
                <a:cubicBezTo>
                  <a:pt x="6888749" y="2456004"/>
                  <a:pt x="6900283" y="2458721"/>
                  <a:pt x="6898167" y="2488010"/>
                </a:cubicBezTo>
                <a:cubicBezTo>
                  <a:pt x="6886637" y="2485290"/>
                  <a:pt x="6886637" y="2485290"/>
                  <a:pt x="6877215" y="2453284"/>
                </a:cubicBezTo>
                <a:close/>
                <a:moveTo>
                  <a:pt x="6736679" y="2449968"/>
                </a:moveTo>
                <a:cubicBezTo>
                  <a:pt x="6748215" y="2452685"/>
                  <a:pt x="6746103" y="2481968"/>
                  <a:pt x="6746103" y="2481968"/>
                </a:cubicBezTo>
                <a:cubicBezTo>
                  <a:pt x="6734567" y="2479251"/>
                  <a:pt x="6734567" y="2479251"/>
                  <a:pt x="6734567" y="2479251"/>
                </a:cubicBezTo>
                <a:cubicBezTo>
                  <a:pt x="6734567" y="2479251"/>
                  <a:pt x="6734567" y="2479251"/>
                  <a:pt x="6736679" y="2449968"/>
                </a:cubicBezTo>
                <a:close/>
                <a:moveTo>
                  <a:pt x="6955481" y="2445663"/>
                </a:moveTo>
                <a:cubicBezTo>
                  <a:pt x="6960069" y="2443022"/>
                  <a:pt x="6965839" y="2444380"/>
                  <a:pt x="6971607" y="2445739"/>
                </a:cubicBezTo>
                <a:cubicBezTo>
                  <a:pt x="7006213" y="2453889"/>
                  <a:pt x="7004099" y="2483176"/>
                  <a:pt x="6981029" y="2477739"/>
                </a:cubicBezTo>
                <a:cubicBezTo>
                  <a:pt x="6992563" y="2480456"/>
                  <a:pt x="6992563" y="2480456"/>
                  <a:pt x="7004099" y="2483176"/>
                </a:cubicBezTo>
                <a:cubicBezTo>
                  <a:pt x="7004099" y="2483176"/>
                  <a:pt x="7004099" y="2483176"/>
                  <a:pt x="7015635" y="2485892"/>
                </a:cubicBezTo>
                <a:cubicBezTo>
                  <a:pt x="7001985" y="2512467"/>
                  <a:pt x="6990449" y="2509748"/>
                  <a:pt x="6990449" y="2509748"/>
                </a:cubicBezTo>
                <a:cubicBezTo>
                  <a:pt x="6978917" y="2507031"/>
                  <a:pt x="6978917" y="2507031"/>
                  <a:pt x="6978917" y="2507031"/>
                </a:cubicBezTo>
                <a:cubicBezTo>
                  <a:pt x="6967381" y="2504314"/>
                  <a:pt x="6967381" y="2504314"/>
                  <a:pt x="6967381" y="2504314"/>
                </a:cubicBezTo>
                <a:cubicBezTo>
                  <a:pt x="6967381" y="2504314"/>
                  <a:pt x="6969497" y="2475022"/>
                  <a:pt x="6969497" y="2475022"/>
                </a:cubicBezTo>
                <a:cubicBezTo>
                  <a:pt x="6957959" y="2472305"/>
                  <a:pt x="6957959" y="2472305"/>
                  <a:pt x="6946423" y="2469588"/>
                </a:cubicBezTo>
                <a:cubicBezTo>
                  <a:pt x="6947481" y="2454945"/>
                  <a:pt x="6950893" y="2448301"/>
                  <a:pt x="6955481" y="2445663"/>
                </a:cubicBezTo>
                <a:close/>
                <a:moveTo>
                  <a:pt x="7099241" y="2441809"/>
                </a:moveTo>
                <a:cubicBezTo>
                  <a:pt x="7110359" y="2444427"/>
                  <a:pt x="7121479" y="2447047"/>
                  <a:pt x="7132597" y="2449669"/>
                </a:cubicBezTo>
                <a:cubicBezTo>
                  <a:pt x="7130327" y="2481145"/>
                  <a:pt x="7119209" y="2478527"/>
                  <a:pt x="7130327" y="2481145"/>
                </a:cubicBezTo>
                <a:cubicBezTo>
                  <a:pt x="7130327" y="2481145"/>
                  <a:pt x="7119209" y="2478527"/>
                  <a:pt x="7108089" y="2475906"/>
                </a:cubicBezTo>
                <a:cubicBezTo>
                  <a:pt x="7108089" y="2475906"/>
                  <a:pt x="7108089" y="2475906"/>
                  <a:pt x="7105817" y="2507392"/>
                </a:cubicBezTo>
                <a:cubicBezTo>
                  <a:pt x="7094699" y="2504771"/>
                  <a:pt x="7094699" y="2504771"/>
                  <a:pt x="7094699" y="2504771"/>
                </a:cubicBezTo>
                <a:cubicBezTo>
                  <a:pt x="7096971" y="2473288"/>
                  <a:pt x="7096971" y="2473288"/>
                  <a:pt x="7096971" y="2473288"/>
                </a:cubicBezTo>
                <a:cubicBezTo>
                  <a:pt x="7099241" y="2441809"/>
                  <a:pt x="7110359" y="2444427"/>
                  <a:pt x="7099241" y="2441809"/>
                </a:cubicBezTo>
                <a:close/>
                <a:moveTo>
                  <a:pt x="6808001" y="2436977"/>
                </a:moveTo>
                <a:lnTo>
                  <a:pt x="6819537" y="2439697"/>
                </a:lnTo>
                <a:cubicBezTo>
                  <a:pt x="6817425" y="2468986"/>
                  <a:pt x="6817425" y="2468986"/>
                  <a:pt x="6817425" y="2468986"/>
                </a:cubicBezTo>
                <a:cubicBezTo>
                  <a:pt x="6817425" y="2468986"/>
                  <a:pt x="6828961" y="2471706"/>
                  <a:pt x="6828961" y="2471706"/>
                </a:cubicBezTo>
                <a:cubicBezTo>
                  <a:pt x="6828961" y="2471706"/>
                  <a:pt x="6826845" y="2500989"/>
                  <a:pt x="6826845" y="2500989"/>
                </a:cubicBezTo>
                <a:cubicBezTo>
                  <a:pt x="6826845" y="2500989"/>
                  <a:pt x="6815313" y="2498269"/>
                  <a:pt x="6815313" y="2498269"/>
                </a:cubicBezTo>
                <a:cubicBezTo>
                  <a:pt x="6815313" y="2498269"/>
                  <a:pt x="6803775" y="2495555"/>
                  <a:pt x="6803775" y="2495555"/>
                </a:cubicBezTo>
                <a:cubicBezTo>
                  <a:pt x="6805889" y="2466269"/>
                  <a:pt x="6805889" y="2466269"/>
                  <a:pt x="6808001" y="2436977"/>
                </a:cubicBezTo>
                <a:close/>
                <a:moveTo>
                  <a:pt x="6995841" y="2435953"/>
                </a:moveTo>
                <a:cubicBezTo>
                  <a:pt x="6997315" y="2434801"/>
                  <a:pt x="6999199" y="2436247"/>
                  <a:pt x="7001401" y="2438769"/>
                </a:cubicBezTo>
                <a:cubicBezTo>
                  <a:pt x="7005805" y="2443807"/>
                  <a:pt x="7011495" y="2453153"/>
                  <a:pt x="7017749" y="2454625"/>
                </a:cubicBezTo>
                <a:cubicBezTo>
                  <a:pt x="7017749" y="2454625"/>
                  <a:pt x="6992731" y="2448735"/>
                  <a:pt x="6992731" y="2448735"/>
                </a:cubicBezTo>
                <a:cubicBezTo>
                  <a:pt x="6993297" y="2440861"/>
                  <a:pt x="6994365" y="2437108"/>
                  <a:pt x="6995841" y="2435953"/>
                </a:cubicBezTo>
                <a:close/>
                <a:moveTo>
                  <a:pt x="5658098" y="2433157"/>
                </a:moveTo>
                <a:cubicBezTo>
                  <a:pt x="5658098" y="2433157"/>
                  <a:pt x="5669565" y="2435860"/>
                  <a:pt x="5669565" y="2435860"/>
                </a:cubicBezTo>
                <a:cubicBezTo>
                  <a:pt x="5669565" y="2435860"/>
                  <a:pt x="5681030" y="2438562"/>
                  <a:pt x="5681030" y="2438562"/>
                </a:cubicBezTo>
                <a:cubicBezTo>
                  <a:pt x="5681030" y="2438562"/>
                  <a:pt x="5667295" y="2467343"/>
                  <a:pt x="5667295" y="2467343"/>
                </a:cubicBezTo>
                <a:lnTo>
                  <a:pt x="5655828" y="2464643"/>
                </a:lnTo>
                <a:cubicBezTo>
                  <a:pt x="5655828" y="2464643"/>
                  <a:pt x="5658098" y="2433157"/>
                  <a:pt x="5658098" y="2433157"/>
                </a:cubicBezTo>
                <a:close/>
                <a:moveTo>
                  <a:pt x="5365852" y="2428349"/>
                </a:moveTo>
                <a:cubicBezTo>
                  <a:pt x="5365852" y="2428349"/>
                  <a:pt x="5365852" y="2428349"/>
                  <a:pt x="5363961" y="2454584"/>
                </a:cubicBezTo>
                <a:cubicBezTo>
                  <a:pt x="5341025" y="2449183"/>
                  <a:pt x="5329563" y="2446480"/>
                  <a:pt x="5327669" y="2472718"/>
                </a:cubicBezTo>
                <a:cubicBezTo>
                  <a:pt x="5327669" y="2472718"/>
                  <a:pt x="5327669" y="2472718"/>
                  <a:pt x="5316199" y="2470016"/>
                </a:cubicBezTo>
                <a:cubicBezTo>
                  <a:pt x="5316199" y="2470016"/>
                  <a:pt x="5316199" y="2470016"/>
                  <a:pt x="5318093" y="2443778"/>
                </a:cubicBezTo>
                <a:cubicBezTo>
                  <a:pt x="5329563" y="2446480"/>
                  <a:pt x="5341025" y="2449183"/>
                  <a:pt x="5365852" y="2428349"/>
                </a:cubicBezTo>
                <a:close/>
                <a:moveTo>
                  <a:pt x="425717" y="2427884"/>
                </a:moveTo>
                <a:cubicBezTo>
                  <a:pt x="425717" y="2427884"/>
                  <a:pt x="424201" y="2448871"/>
                  <a:pt x="424201" y="2448871"/>
                </a:cubicBezTo>
                <a:lnTo>
                  <a:pt x="414533" y="2435924"/>
                </a:lnTo>
                <a:close/>
                <a:moveTo>
                  <a:pt x="404866" y="2422973"/>
                </a:moveTo>
                <a:lnTo>
                  <a:pt x="414533" y="2435924"/>
                </a:lnTo>
                <a:lnTo>
                  <a:pt x="403353" y="2443961"/>
                </a:lnTo>
                <a:cubicBezTo>
                  <a:pt x="404866" y="2422973"/>
                  <a:pt x="404866" y="2422973"/>
                  <a:pt x="404866" y="2422973"/>
                </a:cubicBezTo>
                <a:close/>
                <a:moveTo>
                  <a:pt x="5447347" y="2415524"/>
                </a:moveTo>
                <a:cubicBezTo>
                  <a:pt x="5459855" y="2418471"/>
                  <a:pt x="5457585" y="2449956"/>
                  <a:pt x="5470093" y="2452903"/>
                </a:cubicBezTo>
                <a:cubicBezTo>
                  <a:pt x="5470093" y="2452903"/>
                  <a:pt x="5445077" y="2447009"/>
                  <a:pt x="5445077" y="2447009"/>
                </a:cubicBezTo>
                <a:cubicBezTo>
                  <a:pt x="5445077" y="2447009"/>
                  <a:pt x="5445077" y="2447009"/>
                  <a:pt x="5447347" y="2415524"/>
                </a:cubicBezTo>
                <a:close/>
                <a:moveTo>
                  <a:pt x="5716659" y="2414934"/>
                </a:moveTo>
                <a:cubicBezTo>
                  <a:pt x="5739594" y="2420332"/>
                  <a:pt x="5714389" y="2446411"/>
                  <a:pt x="5723585" y="2480598"/>
                </a:cubicBezTo>
                <a:cubicBezTo>
                  <a:pt x="5712119" y="2477896"/>
                  <a:pt x="5714389" y="2446411"/>
                  <a:pt x="5702923" y="2443711"/>
                </a:cubicBezTo>
                <a:cubicBezTo>
                  <a:pt x="5693727" y="2409529"/>
                  <a:pt x="5725857" y="2449113"/>
                  <a:pt x="5716659" y="2414934"/>
                </a:cubicBezTo>
                <a:close/>
                <a:moveTo>
                  <a:pt x="6962181" y="2413735"/>
                </a:moveTo>
                <a:cubicBezTo>
                  <a:pt x="6962181" y="2413735"/>
                  <a:pt x="6973719" y="2416455"/>
                  <a:pt x="6973719" y="2416455"/>
                </a:cubicBezTo>
                <a:cubicBezTo>
                  <a:pt x="6973719" y="2416455"/>
                  <a:pt x="6971607" y="2445739"/>
                  <a:pt x="6971607" y="2445739"/>
                </a:cubicBezTo>
                <a:cubicBezTo>
                  <a:pt x="6960069" y="2443022"/>
                  <a:pt x="6960069" y="2443022"/>
                  <a:pt x="6962181" y="2413735"/>
                </a:cubicBezTo>
                <a:close/>
                <a:moveTo>
                  <a:pt x="4825317" y="2406405"/>
                </a:moveTo>
                <a:cubicBezTo>
                  <a:pt x="4835633" y="2404837"/>
                  <a:pt x="4844233" y="2406859"/>
                  <a:pt x="4837363" y="2421252"/>
                </a:cubicBezTo>
                <a:cubicBezTo>
                  <a:pt x="4825899" y="2418549"/>
                  <a:pt x="4814432" y="2415850"/>
                  <a:pt x="4802965" y="2413150"/>
                </a:cubicBezTo>
                <a:cubicBezTo>
                  <a:pt x="4802965" y="2413150"/>
                  <a:pt x="4814997" y="2407984"/>
                  <a:pt x="4825317" y="2406405"/>
                </a:cubicBezTo>
                <a:close/>
                <a:moveTo>
                  <a:pt x="5649135" y="2402251"/>
                </a:moveTo>
                <a:cubicBezTo>
                  <a:pt x="5647020" y="2431543"/>
                  <a:pt x="5635483" y="2428827"/>
                  <a:pt x="5633373" y="2458110"/>
                </a:cubicBezTo>
                <a:cubicBezTo>
                  <a:pt x="5633373" y="2458110"/>
                  <a:pt x="5621837" y="2455393"/>
                  <a:pt x="5621837" y="2455393"/>
                </a:cubicBezTo>
                <a:cubicBezTo>
                  <a:pt x="5635483" y="2428827"/>
                  <a:pt x="5635483" y="2428827"/>
                  <a:pt x="5649135" y="2402251"/>
                </a:cubicBezTo>
                <a:close/>
                <a:moveTo>
                  <a:pt x="5332681" y="2388512"/>
                </a:moveTo>
                <a:cubicBezTo>
                  <a:pt x="5343107" y="2390968"/>
                  <a:pt x="5343107" y="2390968"/>
                  <a:pt x="5330411" y="2420001"/>
                </a:cubicBezTo>
                <a:cubicBezTo>
                  <a:pt x="5330411" y="2420001"/>
                  <a:pt x="5330411" y="2420001"/>
                  <a:pt x="5319987" y="2417540"/>
                </a:cubicBezTo>
                <a:cubicBezTo>
                  <a:pt x="5319987" y="2417540"/>
                  <a:pt x="5332681" y="2388512"/>
                  <a:pt x="5332681" y="2388512"/>
                </a:cubicBezTo>
                <a:close/>
                <a:moveTo>
                  <a:pt x="4764467" y="2387487"/>
                </a:moveTo>
                <a:cubicBezTo>
                  <a:pt x="4766185" y="2386641"/>
                  <a:pt x="4767428" y="2387768"/>
                  <a:pt x="4768611" y="2389714"/>
                </a:cubicBezTo>
                <a:cubicBezTo>
                  <a:pt x="4770979" y="2393606"/>
                  <a:pt x="4773116" y="2400779"/>
                  <a:pt x="4778327" y="2402004"/>
                </a:cubicBezTo>
                <a:cubicBezTo>
                  <a:pt x="4778327" y="2402004"/>
                  <a:pt x="4766009" y="2425787"/>
                  <a:pt x="4757477" y="2397094"/>
                </a:cubicBezTo>
                <a:cubicBezTo>
                  <a:pt x="4760558" y="2391151"/>
                  <a:pt x="4762750" y="2388333"/>
                  <a:pt x="4764467" y="2387487"/>
                </a:cubicBezTo>
                <a:close/>
                <a:moveTo>
                  <a:pt x="4181702" y="2384187"/>
                </a:moveTo>
                <a:cubicBezTo>
                  <a:pt x="4181702" y="2384187"/>
                  <a:pt x="4194208" y="2387133"/>
                  <a:pt x="4206719" y="2390083"/>
                </a:cubicBezTo>
                <a:cubicBezTo>
                  <a:pt x="4204449" y="2421569"/>
                  <a:pt x="4181702" y="2384187"/>
                  <a:pt x="4181702" y="2384187"/>
                </a:cubicBezTo>
                <a:close/>
                <a:moveTo>
                  <a:pt x="6932987" y="2361615"/>
                </a:moveTo>
                <a:cubicBezTo>
                  <a:pt x="6934197" y="2360899"/>
                  <a:pt x="6935779" y="2361939"/>
                  <a:pt x="6937641" y="2363712"/>
                </a:cubicBezTo>
                <a:cubicBezTo>
                  <a:pt x="6941359" y="2367257"/>
                  <a:pt x="6946193" y="2373732"/>
                  <a:pt x="6951405" y="2374963"/>
                </a:cubicBezTo>
                <a:cubicBezTo>
                  <a:pt x="6951405" y="2374963"/>
                  <a:pt x="6940981" y="2372508"/>
                  <a:pt x="6930555" y="2370053"/>
                </a:cubicBezTo>
                <a:cubicBezTo>
                  <a:pt x="6930933" y="2364802"/>
                  <a:pt x="6931775" y="2362331"/>
                  <a:pt x="6932987" y="2361615"/>
                </a:cubicBezTo>
                <a:close/>
                <a:moveTo>
                  <a:pt x="5183505" y="2352134"/>
                </a:moveTo>
                <a:cubicBezTo>
                  <a:pt x="5183505" y="2352134"/>
                  <a:pt x="5195039" y="2354851"/>
                  <a:pt x="5195039" y="2354851"/>
                </a:cubicBezTo>
                <a:cubicBezTo>
                  <a:pt x="5183505" y="2352134"/>
                  <a:pt x="5183505" y="2352134"/>
                  <a:pt x="5181391" y="2381418"/>
                </a:cubicBezTo>
                <a:cubicBezTo>
                  <a:pt x="5181391" y="2381418"/>
                  <a:pt x="5181391" y="2381418"/>
                  <a:pt x="5169854" y="2378701"/>
                </a:cubicBezTo>
                <a:cubicBezTo>
                  <a:pt x="5171968" y="2349418"/>
                  <a:pt x="5183505" y="2352134"/>
                  <a:pt x="5183505" y="2352134"/>
                </a:cubicBezTo>
                <a:close/>
                <a:moveTo>
                  <a:pt x="6780453" y="2334693"/>
                </a:moveTo>
                <a:cubicBezTo>
                  <a:pt x="6780453" y="2334693"/>
                  <a:pt x="6788793" y="2336656"/>
                  <a:pt x="6788793" y="2336656"/>
                </a:cubicBezTo>
                <a:cubicBezTo>
                  <a:pt x="6786521" y="2368139"/>
                  <a:pt x="6786521" y="2368139"/>
                  <a:pt x="6786521" y="2368139"/>
                </a:cubicBezTo>
                <a:cubicBezTo>
                  <a:pt x="6786521" y="2368139"/>
                  <a:pt x="6778179" y="2366176"/>
                  <a:pt x="6778179" y="2366176"/>
                </a:cubicBezTo>
                <a:cubicBezTo>
                  <a:pt x="6778179" y="2366176"/>
                  <a:pt x="6780453" y="2334693"/>
                  <a:pt x="6780453" y="2334693"/>
                </a:cubicBezTo>
                <a:close/>
                <a:moveTo>
                  <a:pt x="6874127" y="2333424"/>
                </a:moveTo>
                <a:cubicBezTo>
                  <a:pt x="6883551" y="2365431"/>
                  <a:pt x="6895085" y="2368148"/>
                  <a:pt x="6892975" y="2397434"/>
                </a:cubicBezTo>
                <a:cubicBezTo>
                  <a:pt x="6883551" y="2365431"/>
                  <a:pt x="6881439" y="2394717"/>
                  <a:pt x="6869901" y="2391997"/>
                </a:cubicBezTo>
                <a:cubicBezTo>
                  <a:pt x="6856259" y="2418564"/>
                  <a:pt x="6856259" y="2418564"/>
                  <a:pt x="6856259" y="2418564"/>
                </a:cubicBezTo>
                <a:cubicBezTo>
                  <a:pt x="6844721" y="2415847"/>
                  <a:pt x="6844721" y="2415847"/>
                  <a:pt x="6842609" y="2445130"/>
                </a:cubicBezTo>
                <a:cubicBezTo>
                  <a:pt x="6854143" y="2447850"/>
                  <a:pt x="6865677" y="2450567"/>
                  <a:pt x="6875101" y="2482576"/>
                </a:cubicBezTo>
                <a:cubicBezTo>
                  <a:pt x="6875101" y="2482576"/>
                  <a:pt x="6886637" y="2485290"/>
                  <a:pt x="6886637" y="2485290"/>
                </a:cubicBezTo>
                <a:cubicBezTo>
                  <a:pt x="6886637" y="2485290"/>
                  <a:pt x="6886637" y="2485290"/>
                  <a:pt x="6898167" y="2488010"/>
                </a:cubicBezTo>
                <a:cubicBezTo>
                  <a:pt x="6898167" y="2488010"/>
                  <a:pt x="6898167" y="2488010"/>
                  <a:pt x="6900283" y="2458721"/>
                </a:cubicBezTo>
                <a:cubicBezTo>
                  <a:pt x="6911819" y="2461438"/>
                  <a:pt x="6911819" y="2461438"/>
                  <a:pt x="6923355" y="2464151"/>
                </a:cubicBezTo>
                <a:cubicBezTo>
                  <a:pt x="6923355" y="2464151"/>
                  <a:pt x="6937001" y="2437588"/>
                  <a:pt x="6937001" y="2437588"/>
                </a:cubicBezTo>
                <a:cubicBezTo>
                  <a:pt x="6939115" y="2408301"/>
                  <a:pt x="6939115" y="2408301"/>
                  <a:pt x="6939115" y="2408301"/>
                </a:cubicBezTo>
                <a:cubicBezTo>
                  <a:pt x="6939115" y="2408301"/>
                  <a:pt x="6939115" y="2408301"/>
                  <a:pt x="6950647" y="2411018"/>
                </a:cubicBezTo>
                <a:cubicBezTo>
                  <a:pt x="6950647" y="2411018"/>
                  <a:pt x="6950647" y="2411018"/>
                  <a:pt x="6948537" y="2440304"/>
                </a:cubicBezTo>
                <a:cubicBezTo>
                  <a:pt x="6934889" y="2466871"/>
                  <a:pt x="6934889" y="2466871"/>
                  <a:pt x="6934889" y="2466871"/>
                </a:cubicBezTo>
                <a:cubicBezTo>
                  <a:pt x="6944309" y="2498878"/>
                  <a:pt x="6944309" y="2498878"/>
                  <a:pt x="6955845" y="2501597"/>
                </a:cubicBezTo>
                <a:cubicBezTo>
                  <a:pt x="6944309" y="2498878"/>
                  <a:pt x="6944309" y="2498878"/>
                  <a:pt x="6932777" y="2496160"/>
                </a:cubicBezTo>
                <a:cubicBezTo>
                  <a:pt x="6921241" y="2493443"/>
                  <a:pt x="6932777" y="2496160"/>
                  <a:pt x="6930665" y="2525447"/>
                </a:cubicBezTo>
                <a:cubicBezTo>
                  <a:pt x="6919127" y="2522730"/>
                  <a:pt x="6921241" y="2493443"/>
                  <a:pt x="6921241" y="2493443"/>
                </a:cubicBezTo>
                <a:cubicBezTo>
                  <a:pt x="6921241" y="2493443"/>
                  <a:pt x="6921241" y="2493443"/>
                  <a:pt x="6909705" y="2490727"/>
                </a:cubicBezTo>
                <a:cubicBezTo>
                  <a:pt x="6909705" y="2490727"/>
                  <a:pt x="6919127" y="2522730"/>
                  <a:pt x="6919127" y="2522730"/>
                </a:cubicBezTo>
                <a:cubicBezTo>
                  <a:pt x="6919127" y="2522730"/>
                  <a:pt x="6919127" y="2522730"/>
                  <a:pt x="6907593" y="2520010"/>
                </a:cubicBezTo>
                <a:cubicBezTo>
                  <a:pt x="6907593" y="2520010"/>
                  <a:pt x="6907593" y="2520010"/>
                  <a:pt x="6896057" y="2517293"/>
                </a:cubicBezTo>
                <a:cubicBezTo>
                  <a:pt x="6896057" y="2517293"/>
                  <a:pt x="6896057" y="2517293"/>
                  <a:pt x="6893945" y="2546580"/>
                </a:cubicBezTo>
                <a:cubicBezTo>
                  <a:pt x="6893945" y="2546580"/>
                  <a:pt x="6882413" y="2543863"/>
                  <a:pt x="6882413" y="2543863"/>
                </a:cubicBezTo>
                <a:cubicBezTo>
                  <a:pt x="6884525" y="2514576"/>
                  <a:pt x="6884525" y="2514576"/>
                  <a:pt x="6884525" y="2514576"/>
                </a:cubicBezTo>
                <a:cubicBezTo>
                  <a:pt x="6884525" y="2514576"/>
                  <a:pt x="6884525" y="2514576"/>
                  <a:pt x="6872987" y="2511860"/>
                </a:cubicBezTo>
                <a:cubicBezTo>
                  <a:pt x="6872987" y="2511860"/>
                  <a:pt x="6870877" y="2541143"/>
                  <a:pt x="6859341" y="2538426"/>
                </a:cubicBezTo>
                <a:cubicBezTo>
                  <a:pt x="6861453" y="2509140"/>
                  <a:pt x="6861453" y="2509140"/>
                  <a:pt x="6861453" y="2509140"/>
                </a:cubicBezTo>
                <a:cubicBezTo>
                  <a:pt x="6863567" y="2479860"/>
                  <a:pt x="6863567" y="2479860"/>
                  <a:pt x="6863567" y="2479860"/>
                </a:cubicBezTo>
                <a:cubicBezTo>
                  <a:pt x="6852033" y="2477143"/>
                  <a:pt x="6842609" y="2445130"/>
                  <a:pt x="6831073" y="2442414"/>
                </a:cubicBezTo>
                <a:cubicBezTo>
                  <a:pt x="6833185" y="2413130"/>
                  <a:pt x="6844721" y="2415847"/>
                  <a:pt x="6844721" y="2415847"/>
                </a:cubicBezTo>
                <a:cubicBezTo>
                  <a:pt x="6844721" y="2415847"/>
                  <a:pt x="6858371" y="2389280"/>
                  <a:pt x="6858371" y="2389280"/>
                </a:cubicBezTo>
                <a:cubicBezTo>
                  <a:pt x="6846833" y="2386564"/>
                  <a:pt x="6846833" y="2386564"/>
                  <a:pt x="6846833" y="2386564"/>
                </a:cubicBezTo>
                <a:cubicBezTo>
                  <a:pt x="6846833" y="2386564"/>
                  <a:pt x="6846833" y="2386564"/>
                  <a:pt x="6848945" y="2357280"/>
                </a:cubicBezTo>
                <a:cubicBezTo>
                  <a:pt x="6846833" y="2386564"/>
                  <a:pt x="6835297" y="2383847"/>
                  <a:pt x="6835297" y="2383847"/>
                </a:cubicBezTo>
                <a:cubicBezTo>
                  <a:pt x="6835297" y="2383847"/>
                  <a:pt x="6823761" y="2381127"/>
                  <a:pt x="6823761" y="2381127"/>
                </a:cubicBezTo>
                <a:cubicBezTo>
                  <a:pt x="6823761" y="2381127"/>
                  <a:pt x="6823761" y="2381127"/>
                  <a:pt x="6825875" y="2351846"/>
                </a:cubicBezTo>
                <a:lnTo>
                  <a:pt x="6837411" y="2354563"/>
                </a:lnTo>
                <a:cubicBezTo>
                  <a:pt x="6851059" y="2327991"/>
                  <a:pt x="6860481" y="2360000"/>
                  <a:pt x="6874127" y="2333424"/>
                </a:cubicBezTo>
                <a:close/>
                <a:moveTo>
                  <a:pt x="5397473" y="2313187"/>
                </a:moveTo>
                <a:cubicBezTo>
                  <a:pt x="5397473" y="2313187"/>
                  <a:pt x="5397473" y="2313187"/>
                  <a:pt x="5409009" y="2315904"/>
                </a:cubicBezTo>
                <a:cubicBezTo>
                  <a:pt x="5409009" y="2315904"/>
                  <a:pt x="5409009" y="2315904"/>
                  <a:pt x="5406895" y="2345188"/>
                </a:cubicBezTo>
                <a:cubicBezTo>
                  <a:pt x="5406895" y="2345188"/>
                  <a:pt x="5406895" y="2345188"/>
                  <a:pt x="5395360" y="2342468"/>
                </a:cubicBezTo>
                <a:cubicBezTo>
                  <a:pt x="5395360" y="2342468"/>
                  <a:pt x="5397473" y="2313187"/>
                  <a:pt x="5397473" y="2313187"/>
                </a:cubicBezTo>
                <a:close/>
                <a:moveTo>
                  <a:pt x="4047950" y="2288646"/>
                </a:moveTo>
                <a:cubicBezTo>
                  <a:pt x="4083391" y="2296994"/>
                  <a:pt x="4116560" y="2336828"/>
                  <a:pt x="4140190" y="2342395"/>
                </a:cubicBezTo>
                <a:cubicBezTo>
                  <a:pt x="4163816" y="2347960"/>
                  <a:pt x="4175632" y="2350744"/>
                  <a:pt x="4175632" y="2350744"/>
                </a:cubicBezTo>
                <a:cubicBezTo>
                  <a:pt x="4173360" y="2382230"/>
                  <a:pt x="4135647" y="2405361"/>
                  <a:pt x="4137919" y="2373881"/>
                </a:cubicBezTo>
                <a:cubicBezTo>
                  <a:pt x="4104747" y="2334047"/>
                  <a:pt x="4081120" y="2328482"/>
                  <a:pt x="4045677" y="2320131"/>
                </a:cubicBezTo>
                <a:cubicBezTo>
                  <a:pt x="4045677" y="2320131"/>
                  <a:pt x="4033862" y="2317350"/>
                  <a:pt x="4033862" y="2317350"/>
                </a:cubicBezTo>
                <a:cubicBezTo>
                  <a:pt x="4033862" y="2317350"/>
                  <a:pt x="4047950" y="2288646"/>
                  <a:pt x="4047950" y="2288646"/>
                </a:cubicBezTo>
                <a:close/>
                <a:moveTo>
                  <a:pt x="5153125" y="2285405"/>
                </a:moveTo>
                <a:cubicBezTo>
                  <a:pt x="5151010" y="2314697"/>
                  <a:pt x="5151010" y="2314697"/>
                  <a:pt x="5148899" y="2343983"/>
                </a:cubicBezTo>
                <a:cubicBezTo>
                  <a:pt x="5137363" y="2341267"/>
                  <a:pt x="5137363" y="2341267"/>
                  <a:pt x="5137363" y="2341267"/>
                </a:cubicBezTo>
                <a:cubicBezTo>
                  <a:pt x="5139475" y="2311981"/>
                  <a:pt x="5139475" y="2311981"/>
                  <a:pt x="5139475" y="2311981"/>
                </a:cubicBezTo>
                <a:cubicBezTo>
                  <a:pt x="5151010" y="2314697"/>
                  <a:pt x="5151010" y="2314697"/>
                  <a:pt x="5153125" y="2285405"/>
                </a:cubicBezTo>
                <a:close/>
                <a:moveTo>
                  <a:pt x="5118317" y="2273982"/>
                </a:moveTo>
                <a:cubicBezTo>
                  <a:pt x="5118317" y="2273982"/>
                  <a:pt x="5128742" y="2276437"/>
                  <a:pt x="5128742" y="2276437"/>
                </a:cubicBezTo>
                <a:cubicBezTo>
                  <a:pt x="5128742" y="2276437"/>
                  <a:pt x="5128742" y="2276437"/>
                  <a:pt x="5139166" y="2278893"/>
                </a:cubicBezTo>
                <a:cubicBezTo>
                  <a:pt x="5128742" y="2276437"/>
                  <a:pt x="5139166" y="2278893"/>
                  <a:pt x="5126472" y="2307922"/>
                </a:cubicBezTo>
                <a:cubicBezTo>
                  <a:pt x="5116047" y="2305467"/>
                  <a:pt x="5128742" y="2276437"/>
                  <a:pt x="5118317" y="2273982"/>
                </a:cubicBezTo>
                <a:close/>
                <a:moveTo>
                  <a:pt x="5095447" y="2271821"/>
                </a:moveTo>
                <a:cubicBezTo>
                  <a:pt x="5095447" y="2271821"/>
                  <a:pt x="5104871" y="2303827"/>
                  <a:pt x="5104871" y="2303827"/>
                </a:cubicBezTo>
                <a:cubicBezTo>
                  <a:pt x="5104871" y="2303827"/>
                  <a:pt x="5093335" y="2301113"/>
                  <a:pt x="5093335" y="2301113"/>
                </a:cubicBezTo>
                <a:cubicBezTo>
                  <a:pt x="5093335" y="2301113"/>
                  <a:pt x="5095447" y="2271821"/>
                  <a:pt x="5095447" y="2271821"/>
                </a:cubicBezTo>
                <a:close/>
                <a:moveTo>
                  <a:pt x="5212913" y="2269709"/>
                </a:moveTo>
                <a:cubicBezTo>
                  <a:pt x="5212913" y="2269709"/>
                  <a:pt x="5212913" y="2269709"/>
                  <a:pt x="5210802" y="2298995"/>
                </a:cubicBezTo>
                <a:cubicBezTo>
                  <a:pt x="5210802" y="2298995"/>
                  <a:pt x="5199265" y="2296279"/>
                  <a:pt x="5199265" y="2296279"/>
                </a:cubicBezTo>
                <a:cubicBezTo>
                  <a:pt x="5199265" y="2296279"/>
                  <a:pt x="5199265" y="2296279"/>
                  <a:pt x="5212913" y="2269709"/>
                </a:cubicBezTo>
                <a:close/>
                <a:moveTo>
                  <a:pt x="5129285" y="2250010"/>
                </a:moveTo>
                <a:lnTo>
                  <a:pt x="5130021" y="2250182"/>
                </a:lnTo>
                <a:lnTo>
                  <a:pt x="5130808" y="2250368"/>
                </a:lnTo>
                <a:close/>
                <a:moveTo>
                  <a:pt x="3733653" y="2246622"/>
                </a:moveTo>
                <a:cubicBezTo>
                  <a:pt x="3733653" y="2246622"/>
                  <a:pt x="3758669" y="2252515"/>
                  <a:pt x="3758669" y="2252515"/>
                </a:cubicBezTo>
                <a:cubicBezTo>
                  <a:pt x="3758669" y="2252515"/>
                  <a:pt x="3758669" y="2252515"/>
                  <a:pt x="3756397" y="2284000"/>
                </a:cubicBezTo>
                <a:cubicBezTo>
                  <a:pt x="3743889" y="2281054"/>
                  <a:pt x="3746161" y="2249568"/>
                  <a:pt x="3733653" y="2246622"/>
                </a:cubicBezTo>
                <a:close/>
                <a:moveTo>
                  <a:pt x="4243213" y="2217254"/>
                </a:moveTo>
                <a:cubicBezTo>
                  <a:pt x="4254335" y="2219872"/>
                  <a:pt x="4254335" y="2219872"/>
                  <a:pt x="4265453" y="2222489"/>
                </a:cubicBezTo>
                <a:cubicBezTo>
                  <a:pt x="4276569" y="2225110"/>
                  <a:pt x="4287691" y="2227731"/>
                  <a:pt x="4287691" y="2227731"/>
                </a:cubicBezTo>
                <a:cubicBezTo>
                  <a:pt x="4296539" y="2261834"/>
                  <a:pt x="4296539" y="2261834"/>
                  <a:pt x="4296539" y="2261834"/>
                </a:cubicBezTo>
                <a:cubicBezTo>
                  <a:pt x="4285420" y="2259214"/>
                  <a:pt x="4285420" y="2259214"/>
                  <a:pt x="4285420" y="2259214"/>
                </a:cubicBezTo>
                <a:cubicBezTo>
                  <a:pt x="4274299" y="2256596"/>
                  <a:pt x="4274299" y="2256596"/>
                  <a:pt x="4263180" y="2253978"/>
                </a:cubicBezTo>
                <a:cubicBezTo>
                  <a:pt x="4252063" y="2251357"/>
                  <a:pt x="4252063" y="2251357"/>
                  <a:pt x="4240941" y="2248739"/>
                </a:cubicBezTo>
                <a:cubicBezTo>
                  <a:pt x="4229824" y="2246118"/>
                  <a:pt x="4232095" y="2214636"/>
                  <a:pt x="4243213" y="2217254"/>
                </a:cubicBezTo>
                <a:close/>
                <a:moveTo>
                  <a:pt x="4127857" y="2190073"/>
                </a:moveTo>
                <a:cubicBezTo>
                  <a:pt x="4127857" y="2190073"/>
                  <a:pt x="4138974" y="2192691"/>
                  <a:pt x="4161212" y="2197927"/>
                </a:cubicBezTo>
                <a:cubicBezTo>
                  <a:pt x="4158943" y="2229415"/>
                  <a:pt x="4138974" y="2192691"/>
                  <a:pt x="4127857" y="2190073"/>
                </a:cubicBezTo>
                <a:close/>
                <a:moveTo>
                  <a:pt x="3400080" y="2168045"/>
                </a:moveTo>
                <a:cubicBezTo>
                  <a:pt x="3397810" y="2199527"/>
                  <a:pt x="3384073" y="2228308"/>
                  <a:pt x="3361139" y="2222903"/>
                </a:cubicBezTo>
                <a:cubicBezTo>
                  <a:pt x="3363411" y="2191426"/>
                  <a:pt x="3351943" y="2188720"/>
                  <a:pt x="3351943" y="2188720"/>
                </a:cubicBezTo>
                <a:cubicBezTo>
                  <a:pt x="3377146" y="2162640"/>
                  <a:pt x="3374875" y="2194122"/>
                  <a:pt x="3400080" y="2168045"/>
                </a:cubicBezTo>
                <a:close/>
                <a:moveTo>
                  <a:pt x="3671479" y="2167940"/>
                </a:moveTo>
                <a:cubicBezTo>
                  <a:pt x="3683991" y="2170889"/>
                  <a:pt x="3644190" y="2193532"/>
                  <a:pt x="3681717" y="2202372"/>
                </a:cubicBezTo>
                <a:cubicBezTo>
                  <a:pt x="3681717" y="2202372"/>
                  <a:pt x="3656701" y="2196481"/>
                  <a:pt x="3656701" y="2196481"/>
                </a:cubicBezTo>
                <a:cubicBezTo>
                  <a:pt x="3656701" y="2196481"/>
                  <a:pt x="3656701" y="2196481"/>
                  <a:pt x="3671479" y="2167940"/>
                </a:cubicBezTo>
                <a:close/>
                <a:moveTo>
                  <a:pt x="3505849" y="2164507"/>
                </a:moveTo>
                <a:cubicBezTo>
                  <a:pt x="3517376" y="2167224"/>
                  <a:pt x="3540431" y="2172652"/>
                  <a:pt x="3563488" y="2178086"/>
                </a:cubicBezTo>
                <a:cubicBezTo>
                  <a:pt x="3575013" y="2180803"/>
                  <a:pt x="3586541" y="2183517"/>
                  <a:pt x="3586541" y="2183517"/>
                </a:cubicBezTo>
                <a:cubicBezTo>
                  <a:pt x="3598071" y="2186231"/>
                  <a:pt x="3598071" y="2186231"/>
                  <a:pt x="3598071" y="2186231"/>
                </a:cubicBezTo>
                <a:cubicBezTo>
                  <a:pt x="3598071" y="2186231"/>
                  <a:pt x="3596053" y="2214214"/>
                  <a:pt x="3584523" y="2211497"/>
                </a:cubicBezTo>
                <a:cubicBezTo>
                  <a:pt x="3572996" y="2208780"/>
                  <a:pt x="3561468" y="2206066"/>
                  <a:pt x="3561468" y="2206066"/>
                </a:cubicBezTo>
                <a:cubicBezTo>
                  <a:pt x="3540431" y="2172652"/>
                  <a:pt x="3528903" y="2169938"/>
                  <a:pt x="3505849" y="2164507"/>
                </a:cubicBezTo>
                <a:close/>
                <a:moveTo>
                  <a:pt x="3778113" y="2139704"/>
                </a:moveTo>
                <a:cubicBezTo>
                  <a:pt x="3789236" y="2142324"/>
                  <a:pt x="3789236" y="2142324"/>
                  <a:pt x="3789236" y="2142324"/>
                </a:cubicBezTo>
                <a:cubicBezTo>
                  <a:pt x="3798083" y="2176428"/>
                  <a:pt x="3766996" y="2137083"/>
                  <a:pt x="3778113" y="2139704"/>
                </a:cubicBezTo>
                <a:close/>
                <a:moveTo>
                  <a:pt x="3182217" y="2116726"/>
                </a:moveTo>
                <a:cubicBezTo>
                  <a:pt x="3193683" y="2119426"/>
                  <a:pt x="3205149" y="2122131"/>
                  <a:pt x="3205149" y="2122131"/>
                </a:cubicBezTo>
                <a:cubicBezTo>
                  <a:pt x="3216616" y="2124831"/>
                  <a:pt x="3214346" y="2156313"/>
                  <a:pt x="3202877" y="2153614"/>
                </a:cubicBezTo>
                <a:cubicBezTo>
                  <a:pt x="3202877" y="2153614"/>
                  <a:pt x="3202877" y="2153614"/>
                  <a:pt x="3191409" y="2150911"/>
                </a:cubicBezTo>
                <a:cubicBezTo>
                  <a:pt x="3191409" y="2150911"/>
                  <a:pt x="3193683" y="2119426"/>
                  <a:pt x="3182217" y="2116726"/>
                </a:cubicBezTo>
                <a:close/>
                <a:moveTo>
                  <a:pt x="3090107" y="2115036"/>
                </a:moveTo>
                <a:cubicBezTo>
                  <a:pt x="3097339" y="2112738"/>
                  <a:pt x="3105678" y="2114702"/>
                  <a:pt x="3110104" y="2131754"/>
                </a:cubicBezTo>
                <a:cubicBezTo>
                  <a:pt x="3098981" y="2129133"/>
                  <a:pt x="3087864" y="2126515"/>
                  <a:pt x="3076747" y="2123894"/>
                </a:cubicBezTo>
                <a:cubicBezTo>
                  <a:pt x="3076747" y="2123894"/>
                  <a:pt x="3082872" y="2117337"/>
                  <a:pt x="3090107" y="2115036"/>
                </a:cubicBezTo>
                <a:close/>
                <a:moveTo>
                  <a:pt x="464912" y="2109550"/>
                </a:moveTo>
                <a:cubicBezTo>
                  <a:pt x="477649" y="2109550"/>
                  <a:pt x="477649" y="2109550"/>
                  <a:pt x="477649" y="2109550"/>
                </a:cubicBezTo>
                <a:cubicBezTo>
                  <a:pt x="477649" y="2142700"/>
                  <a:pt x="477649" y="2142700"/>
                  <a:pt x="477649" y="2142700"/>
                </a:cubicBezTo>
                <a:cubicBezTo>
                  <a:pt x="464912" y="2142700"/>
                  <a:pt x="464912" y="2142700"/>
                  <a:pt x="464912" y="2142700"/>
                </a:cubicBezTo>
                <a:cubicBezTo>
                  <a:pt x="464912" y="2142700"/>
                  <a:pt x="464912" y="2142700"/>
                  <a:pt x="464912" y="2109550"/>
                </a:cubicBezTo>
                <a:close/>
                <a:moveTo>
                  <a:pt x="7396717" y="2043246"/>
                </a:moveTo>
                <a:cubicBezTo>
                  <a:pt x="7396717" y="2043246"/>
                  <a:pt x="7396717" y="2043246"/>
                  <a:pt x="7410365" y="2043246"/>
                </a:cubicBezTo>
                <a:cubicBezTo>
                  <a:pt x="7410365" y="2076401"/>
                  <a:pt x="7410365" y="2076401"/>
                  <a:pt x="7410365" y="2076401"/>
                </a:cubicBezTo>
                <a:cubicBezTo>
                  <a:pt x="7396717" y="2076401"/>
                  <a:pt x="7396717" y="2076401"/>
                  <a:pt x="7396717" y="2076401"/>
                </a:cubicBezTo>
                <a:cubicBezTo>
                  <a:pt x="7396717" y="2076401"/>
                  <a:pt x="7396717" y="2076401"/>
                  <a:pt x="7396717" y="2043246"/>
                </a:cubicBezTo>
                <a:close/>
                <a:moveTo>
                  <a:pt x="2822881" y="2032079"/>
                </a:moveTo>
                <a:cubicBezTo>
                  <a:pt x="2845913" y="2037504"/>
                  <a:pt x="2868945" y="2042929"/>
                  <a:pt x="2891979" y="2048354"/>
                </a:cubicBezTo>
                <a:cubicBezTo>
                  <a:pt x="2926529" y="2056496"/>
                  <a:pt x="2961074" y="2064632"/>
                  <a:pt x="2984108" y="2070057"/>
                </a:cubicBezTo>
                <a:cubicBezTo>
                  <a:pt x="2995625" y="2072774"/>
                  <a:pt x="2995625" y="2072774"/>
                  <a:pt x="2995625" y="2072774"/>
                </a:cubicBezTo>
                <a:cubicBezTo>
                  <a:pt x="2995625" y="2072774"/>
                  <a:pt x="2993353" y="2104250"/>
                  <a:pt x="2993353" y="2104250"/>
                </a:cubicBezTo>
                <a:cubicBezTo>
                  <a:pt x="2970323" y="2098822"/>
                  <a:pt x="2958805" y="2096111"/>
                  <a:pt x="2947289" y="2093397"/>
                </a:cubicBezTo>
                <a:cubicBezTo>
                  <a:pt x="2924257" y="2087972"/>
                  <a:pt x="2901225" y="2082547"/>
                  <a:pt x="2889708" y="2079833"/>
                </a:cubicBezTo>
                <a:cubicBezTo>
                  <a:pt x="2866676" y="2074408"/>
                  <a:pt x="2845913" y="2037504"/>
                  <a:pt x="2822881" y="2032079"/>
                </a:cubicBezTo>
                <a:close/>
                <a:moveTo>
                  <a:pt x="3028332" y="2011554"/>
                </a:moveTo>
                <a:cubicBezTo>
                  <a:pt x="3030767" y="2010792"/>
                  <a:pt x="3033948" y="2012429"/>
                  <a:pt x="3037424" y="2015027"/>
                </a:cubicBezTo>
                <a:cubicBezTo>
                  <a:pt x="3044377" y="2020225"/>
                  <a:pt x="3052519" y="2029260"/>
                  <a:pt x="3058280" y="2030619"/>
                </a:cubicBezTo>
                <a:cubicBezTo>
                  <a:pt x="3081335" y="2036046"/>
                  <a:pt x="3115919" y="2044194"/>
                  <a:pt x="3150503" y="2052342"/>
                </a:cubicBezTo>
                <a:cubicBezTo>
                  <a:pt x="3162029" y="2055056"/>
                  <a:pt x="3185088" y="2060489"/>
                  <a:pt x="3208143" y="2065918"/>
                </a:cubicBezTo>
                <a:cubicBezTo>
                  <a:pt x="3231199" y="2071351"/>
                  <a:pt x="3254254" y="2076782"/>
                  <a:pt x="3265782" y="2079496"/>
                </a:cubicBezTo>
                <a:cubicBezTo>
                  <a:pt x="3265782" y="2079496"/>
                  <a:pt x="3265782" y="2079496"/>
                  <a:pt x="3267801" y="2051510"/>
                </a:cubicBezTo>
                <a:cubicBezTo>
                  <a:pt x="3277311" y="2082213"/>
                  <a:pt x="3288839" y="2084930"/>
                  <a:pt x="3300367" y="2087643"/>
                </a:cubicBezTo>
                <a:cubicBezTo>
                  <a:pt x="3323419" y="2093075"/>
                  <a:pt x="3334946" y="2095791"/>
                  <a:pt x="3358003" y="2101219"/>
                </a:cubicBezTo>
                <a:cubicBezTo>
                  <a:pt x="3358003" y="2101219"/>
                  <a:pt x="3358003" y="2101219"/>
                  <a:pt x="3369531" y="2103939"/>
                </a:cubicBezTo>
                <a:cubicBezTo>
                  <a:pt x="3381060" y="2106653"/>
                  <a:pt x="3392588" y="2109367"/>
                  <a:pt x="3392588" y="2109367"/>
                </a:cubicBezTo>
                <a:cubicBezTo>
                  <a:pt x="3415642" y="2114798"/>
                  <a:pt x="3450227" y="2122946"/>
                  <a:pt x="3459735" y="2153646"/>
                </a:cubicBezTo>
                <a:cubicBezTo>
                  <a:pt x="3423133" y="2173481"/>
                  <a:pt x="3377023" y="2162617"/>
                  <a:pt x="3367513" y="2131919"/>
                </a:cubicBezTo>
                <a:cubicBezTo>
                  <a:pt x="3355985" y="2129205"/>
                  <a:pt x="3355985" y="2129205"/>
                  <a:pt x="3355985" y="2129205"/>
                </a:cubicBezTo>
                <a:cubicBezTo>
                  <a:pt x="3344456" y="2126488"/>
                  <a:pt x="3344456" y="2126488"/>
                  <a:pt x="3332929" y="2123775"/>
                </a:cubicBezTo>
                <a:cubicBezTo>
                  <a:pt x="3321401" y="2121055"/>
                  <a:pt x="3309873" y="2118341"/>
                  <a:pt x="3298349" y="2115624"/>
                </a:cubicBezTo>
                <a:cubicBezTo>
                  <a:pt x="3275292" y="2110196"/>
                  <a:pt x="3252239" y="2104765"/>
                  <a:pt x="3206125" y="2093901"/>
                </a:cubicBezTo>
                <a:cubicBezTo>
                  <a:pt x="3183070" y="2088470"/>
                  <a:pt x="3160011" y="2083039"/>
                  <a:pt x="3148485" y="2080325"/>
                </a:cubicBezTo>
                <a:cubicBezTo>
                  <a:pt x="3113903" y="2072174"/>
                  <a:pt x="3079317" y="2064027"/>
                  <a:pt x="3056262" y="2058599"/>
                </a:cubicBezTo>
                <a:cubicBezTo>
                  <a:pt x="3033207" y="2053168"/>
                  <a:pt x="3042715" y="2083862"/>
                  <a:pt x="3033207" y="2053168"/>
                </a:cubicBezTo>
                <a:cubicBezTo>
                  <a:pt x="3021678" y="2050448"/>
                  <a:pt x="3012168" y="2019754"/>
                  <a:pt x="3023697" y="2022471"/>
                </a:cubicBezTo>
                <a:cubicBezTo>
                  <a:pt x="3024201" y="2015472"/>
                  <a:pt x="3025894" y="2012313"/>
                  <a:pt x="3028332" y="2011554"/>
                </a:cubicBezTo>
                <a:close/>
                <a:moveTo>
                  <a:pt x="439438" y="2010091"/>
                </a:moveTo>
                <a:cubicBezTo>
                  <a:pt x="464912" y="2010091"/>
                  <a:pt x="452174" y="2076395"/>
                  <a:pt x="464912" y="2109550"/>
                </a:cubicBezTo>
                <a:cubicBezTo>
                  <a:pt x="452174" y="2109550"/>
                  <a:pt x="452174" y="2142700"/>
                  <a:pt x="426700" y="2142700"/>
                </a:cubicBezTo>
                <a:cubicBezTo>
                  <a:pt x="413963" y="2076395"/>
                  <a:pt x="426700" y="2043246"/>
                  <a:pt x="439438" y="2010091"/>
                </a:cubicBezTo>
                <a:close/>
                <a:moveTo>
                  <a:pt x="2797520" y="1998086"/>
                </a:moveTo>
                <a:cubicBezTo>
                  <a:pt x="2805002" y="1995846"/>
                  <a:pt x="2813639" y="1997879"/>
                  <a:pt x="2825151" y="2000593"/>
                </a:cubicBezTo>
                <a:cubicBezTo>
                  <a:pt x="2825151" y="2000593"/>
                  <a:pt x="2822881" y="2032079"/>
                  <a:pt x="2822881" y="2032079"/>
                </a:cubicBezTo>
                <a:cubicBezTo>
                  <a:pt x="2822881" y="2032079"/>
                  <a:pt x="2822881" y="2032079"/>
                  <a:pt x="2820611" y="2063556"/>
                </a:cubicBezTo>
                <a:cubicBezTo>
                  <a:pt x="2811364" y="2029368"/>
                  <a:pt x="2786061" y="2055417"/>
                  <a:pt x="2776817" y="2021226"/>
                </a:cubicBezTo>
                <a:cubicBezTo>
                  <a:pt x="2783712" y="2006839"/>
                  <a:pt x="2790037" y="2000325"/>
                  <a:pt x="2797520" y="1998086"/>
                </a:cubicBezTo>
                <a:close/>
                <a:moveTo>
                  <a:pt x="2865785" y="1973483"/>
                </a:moveTo>
                <a:cubicBezTo>
                  <a:pt x="2877567" y="1972927"/>
                  <a:pt x="2889115" y="1975647"/>
                  <a:pt x="2899716" y="1991480"/>
                </a:cubicBezTo>
                <a:cubicBezTo>
                  <a:pt x="2899716" y="1991480"/>
                  <a:pt x="2897824" y="2017718"/>
                  <a:pt x="2888169" y="1988760"/>
                </a:cubicBezTo>
                <a:cubicBezTo>
                  <a:pt x="2876621" y="1986040"/>
                  <a:pt x="2853530" y="1980601"/>
                  <a:pt x="2830435" y="1975164"/>
                </a:cubicBezTo>
                <a:cubicBezTo>
                  <a:pt x="2841982" y="1977881"/>
                  <a:pt x="2854002" y="1974041"/>
                  <a:pt x="2865785" y="1973483"/>
                </a:cubicBezTo>
                <a:close/>
                <a:moveTo>
                  <a:pt x="3199399" y="1959354"/>
                </a:moveTo>
                <a:cubicBezTo>
                  <a:pt x="3208281" y="1957446"/>
                  <a:pt x="3216881" y="1959471"/>
                  <a:pt x="3215747" y="1975214"/>
                </a:cubicBezTo>
                <a:cubicBezTo>
                  <a:pt x="3224943" y="2009393"/>
                  <a:pt x="3192813" y="1969809"/>
                  <a:pt x="3181345" y="1967109"/>
                </a:cubicBezTo>
                <a:cubicBezTo>
                  <a:pt x="3181345" y="1967109"/>
                  <a:pt x="3190515" y="1961263"/>
                  <a:pt x="3199399" y="1959354"/>
                </a:cubicBezTo>
                <a:close/>
                <a:moveTo>
                  <a:pt x="6932715" y="1954840"/>
                </a:moveTo>
                <a:cubicBezTo>
                  <a:pt x="6932715" y="1954840"/>
                  <a:pt x="6932715" y="1954840"/>
                  <a:pt x="6946365" y="1954840"/>
                </a:cubicBezTo>
                <a:cubicBezTo>
                  <a:pt x="6946365" y="1954840"/>
                  <a:pt x="6946365" y="1987995"/>
                  <a:pt x="6946365" y="1987995"/>
                </a:cubicBezTo>
                <a:cubicBezTo>
                  <a:pt x="6932715" y="1987995"/>
                  <a:pt x="6932715" y="1987995"/>
                  <a:pt x="6932715" y="1987995"/>
                </a:cubicBezTo>
                <a:cubicBezTo>
                  <a:pt x="6932715" y="1987995"/>
                  <a:pt x="6932715" y="1954840"/>
                  <a:pt x="6932715" y="1954840"/>
                </a:cubicBezTo>
                <a:close/>
                <a:moveTo>
                  <a:pt x="527688" y="1954831"/>
                </a:moveTo>
                <a:cubicBezTo>
                  <a:pt x="539816" y="1954831"/>
                  <a:pt x="551946" y="1984306"/>
                  <a:pt x="564079" y="1984306"/>
                </a:cubicBezTo>
                <a:cubicBezTo>
                  <a:pt x="551946" y="2043240"/>
                  <a:pt x="564079" y="2043240"/>
                  <a:pt x="551946" y="2043240"/>
                </a:cubicBezTo>
                <a:cubicBezTo>
                  <a:pt x="527688" y="2043240"/>
                  <a:pt x="527688" y="2013773"/>
                  <a:pt x="527688" y="1954831"/>
                </a:cubicBezTo>
                <a:close/>
                <a:moveTo>
                  <a:pt x="680396" y="1944365"/>
                </a:moveTo>
                <a:lnTo>
                  <a:pt x="681508" y="1947853"/>
                </a:lnTo>
                <a:cubicBezTo>
                  <a:pt x="684957" y="1960672"/>
                  <a:pt x="686689" y="1977087"/>
                  <a:pt x="669487" y="1973035"/>
                </a:cubicBezTo>
                <a:cubicBezTo>
                  <a:pt x="664891" y="1955945"/>
                  <a:pt x="665457" y="1948077"/>
                  <a:pt x="668607" y="1944816"/>
                </a:cubicBezTo>
                <a:close/>
                <a:moveTo>
                  <a:pt x="7467605" y="1943786"/>
                </a:moveTo>
                <a:cubicBezTo>
                  <a:pt x="7471775" y="1941945"/>
                  <a:pt x="7477083" y="1943789"/>
                  <a:pt x="7483149" y="1951157"/>
                </a:cubicBezTo>
                <a:cubicBezTo>
                  <a:pt x="7483149" y="1980624"/>
                  <a:pt x="7471019" y="1980624"/>
                  <a:pt x="7471019" y="2010091"/>
                </a:cubicBezTo>
                <a:cubicBezTo>
                  <a:pt x="7452823" y="1987989"/>
                  <a:pt x="7455095" y="1949310"/>
                  <a:pt x="7467605" y="1943786"/>
                </a:cubicBezTo>
                <a:close/>
                <a:moveTo>
                  <a:pt x="7106325" y="1939181"/>
                </a:moveTo>
                <a:cubicBezTo>
                  <a:pt x="7111407" y="1940104"/>
                  <a:pt x="7116099" y="1943789"/>
                  <a:pt x="7119225" y="1951157"/>
                </a:cubicBezTo>
                <a:cubicBezTo>
                  <a:pt x="7106715" y="2010091"/>
                  <a:pt x="7094207" y="1980624"/>
                  <a:pt x="7081697" y="1980624"/>
                </a:cubicBezTo>
                <a:cubicBezTo>
                  <a:pt x="7075441" y="1965888"/>
                  <a:pt x="7081697" y="1951157"/>
                  <a:pt x="7091079" y="1943783"/>
                </a:cubicBezTo>
                <a:cubicBezTo>
                  <a:pt x="7095769" y="1940104"/>
                  <a:pt x="7101243" y="1938262"/>
                  <a:pt x="7106325" y="1939181"/>
                </a:cubicBezTo>
                <a:close/>
                <a:moveTo>
                  <a:pt x="677199" y="1934330"/>
                </a:moveTo>
                <a:cubicBezTo>
                  <a:pt x="676768" y="1932729"/>
                  <a:pt x="678060" y="1935034"/>
                  <a:pt x="683224" y="1944257"/>
                </a:cubicBezTo>
                <a:lnTo>
                  <a:pt x="680396" y="1944365"/>
                </a:lnTo>
                <a:close/>
                <a:moveTo>
                  <a:pt x="2763048" y="1932605"/>
                </a:moveTo>
                <a:cubicBezTo>
                  <a:pt x="2784249" y="1964282"/>
                  <a:pt x="2807344" y="1969722"/>
                  <a:pt x="2830435" y="1975164"/>
                </a:cubicBezTo>
                <a:cubicBezTo>
                  <a:pt x="2818891" y="1972442"/>
                  <a:pt x="2807344" y="1969722"/>
                  <a:pt x="2807344" y="1969722"/>
                </a:cubicBezTo>
                <a:cubicBezTo>
                  <a:pt x="2784249" y="1964282"/>
                  <a:pt x="2772703" y="1961562"/>
                  <a:pt x="2761155" y="1958843"/>
                </a:cubicBezTo>
                <a:cubicBezTo>
                  <a:pt x="2749608" y="1956120"/>
                  <a:pt x="2749608" y="1956120"/>
                  <a:pt x="2749608" y="1956120"/>
                </a:cubicBezTo>
                <a:cubicBezTo>
                  <a:pt x="2763048" y="1932605"/>
                  <a:pt x="2763048" y="1932605"/>
                  <a:pt x="2763048" y="1932605"/>
                </a:cubicBezTo>
                <a:close/>
                <a:moveTo>
                  <a:pt x="7672689" y="1921682"/>
                </a:moveTo>
                <a:cubicBezTo>
                  <a:pt x="7684823" y="1921682"/>
                  <a:pt x="7684823" y="1952076"/>
                  <a:pt x="7684823" y="1982468"/>
                </a:cubicBezTo>
                <a:cubicBezTo>
                  <a:pt x="7684823" y="1982468"/>
                  <a:pt x="7684823" y="2012854"/>
                  <a:pt x="7696953" y="2012854"/>
                </a:cubicBezTo>
                <a:cubicBezTo>
                  <a:pt x="7684823" y="2012854"/>
                  <a:pt x="7684823" y="2043246"/>
                  <a:pt x="7660559" y="2012854"/>
                </a:cubicBezTo>
                <a:cubicBezTo>
                  <a:pt x="7660559" y="2012854"/>
                  <a:pt x="7672689" y="1982468"/>
                  <a:pt x="7672689" y="1982468"/>
                </a:cubicBezTo>
                <a:cubicBezTo>
                  <a:pt x="7672689" y="1982468"/>
                  <a:pt x="7660559" y="1982468"/>
                  <a:pt x="7660559" y="1982468"/>
                </a:cubicBezTo>
                <a:cubicBezTo>
                  <a:pt x="7660559" y="1952076"/>
                  <a:pt x="7660559" y="1921682"/>
                  <a:pt x="7672689" y="1921682"/>
                </a:cubicBezTo>
                <a:close/>
                <a:moveTo>
                  <a:pt x="7426997" y="1914890"/>
                </a:moveTo>
                <a:cubicBezTo>
                  <a:pt x="7427849" y="1914306"/>
                  <a:pt x="7428561" y="1915212"/>
                  <a:pt x="7429129" y="1917025"/>
                </a:cubicBezTo>
                <a:cubicBezTo>
                  <a:pt x="7432539" y="1927904"/>
                  <a:pt x="7430833" y="1971418"/>
                  <a:pt x="7424011" y="1921691"/>
                </a:cubicBezTo>
                <a:cubicBezTo>
                  <a:pt x="7425149" y="1917545"/>
                  <a:pt x="7426143" y="1915473"/>
                  <a:pt x="7426997" y="1914890"/>
                </a:cubicBezTo>
                <a:close/>
                <a:moveTo>
                  <a:pt x="7096481" y="1888532"/>
                </a:moveTo>
                <a:cubicBezTo>
                  <a:pt x="7096481" y="1921691"/>
                  <a:pt x="7082833" y="1921691"/>
                  <a:pt x="7082833" y="1954840"/>
                </a:cubicBezTo>
                <a:cubicBezTo>
                  <a:pt x="7082833" y="1954840"/>
                  <a:pt x="7082833" y="1921691"/>
                  <a:pt x="7069185" y="1921691"/>
                </a:cubicBezTo>
                <a:cubicBezTo>
                  <a:pt x="7069185" y="1888532"/>
                  <a:pt x="7082833" y="1921691"/>
                  <a:pt x="7096481" y="1888532"/>
                </a:cubicBezTo>
                <a:close/>
                <a:moveTo>
                  <a:pt x="127373" y="1888527"/>
                </a:moveTo>
                <a:cubicBezTo>
                  <a:pt x="127373" y="1888527"/>
                  <a:pt x="136471" y="1888527"/>
                  <a:pt x="136471" y="1888527"/>
                </a:cubicBezTo>
                <a:lnTo>
                  <a:pt x="136471" y="1909249"/>
                </a:lnTo>
                <a:cubicBezTo>
                  <a:pt x="136471" y="1913392"/>
                  <a:pt x="136471" y="1921682"/>
                  <a:pt x="136471" y="1921682"/>
                </a:cubicBezTo>
                <a:cubicBezTo>
                  <a:pt x="136471" y="1921682"/>
                  <a:pt x="127373" y="1921682"/>
                  <a:pt x="127373" y="1921682"/>
                </a:cubicBezTo>
                <a:cubicBezTo>
                  <a:pt x="127373" y="1921682"/>
                  <a:pt x="127373" y="1888527"/>
                  <a:pt x="127373" y="1888527"/>
                </a:cubicBezTo>
                <a:close/>
                <a:moveTo>
                  <a:pt x="2327171" y="1861696"/>
                </a:moveTo>
                <a:cubicBezTo>
                  <a:pt x="2333203" y="1859392"/>
                  <a:pt x="2338969" y="1860753"/>
                  <a:pt x="2344736" y="1862108"/>
                </a:cubicBezTo>
                <a:cubicBezTo>
                  <a:pt x="2356273" y="1864828"/>
                  <a:pt x="2356273" y="1864828"/>
                  <a:pt x="2356273" y="1864828"/>
                </a:cubicBezTo>
                <a:cubicBezTo>
                  <a:pt x="2356273" y="1864828"/>
                  <a:pt x="2356273" y="1864828"/>
                  <a:pt x="2354161" y="1894109"/>
                </a:cubicBezTo>
                <a:cubicBezTo>
                  <a:pt x="2354161" y="1894109"/>
                  <a:pt x="2342624" y="1891395"/>
                  <a:pt x="2342624" y="1891395"/>
                </a:cubicBezTo>
                <a:cubicBezTo>
                  <a:pt x="2331091" y="1888678"/>
                  <a:pt x="2331091" y="1888678"/>
                  <a:pt x="2319555" y="1885961"/>
                </a:cubicBezTo>
                <a:cubicBezTo>
                  <a:pt x="2305907" y="1912525"/>
                  <a:pt x="2294373" y="1909808"/>
                  <a:pt x="2282839" y="1907094"/>
                </a:cubicBezTo>
                <a:cubicBezTo>
                  <a:pt x="2282839" y="1907094"/>
                  <a:pt x="2271302" y="1904374"/>
                  <a:pt x="2271302" y="1904374"/>
                </a:cubicBezTo>
                <a:cubicBezTo>
                  <a:pt x="2271302" y="1904374"/>
                  <a:pt x="2273414" y="1875088"/>
                  <a:pt x="2273414" y="1875088"/>
                </a:cubicBezTo>
                <a:cubicBezTo>
                  <a:pt x="2284951" y="1877807"/>
                  <a:pt x="2296487" y="1880525"/>
                  <a:pt x="2308019" y="1883241"/>
                </a:cubicBezTo>
                <a:cubicBezTo>
                  <a:pt x="2314845" y="1869960"/>
                  <a:pt x="2321138" y="1863993"/>
                  <a:pt x="2327171" y="1861696"/>
                </a:cubicBezTo>
                <a:close/>
                <a:moveTo>
                  <a:pt x="7784783" y="1860531"/>
                </a:moveTo>
                <a:cubicBezTo>
                  <a:pt x="7788317" y="1859383"/>
                  <a:pt x="7792937" y="1860350"/>
                  <a:pt x="7798851" y="1864217"/>
                </a:cubicBezTo>
                <a:cubicBezTo>
                  <a:pt x="7798851" y="1864217"/>
                  <a:pt x="7798851" y="1864217"/>
                  <a:pt x="7800329" y="1864217"/>
                </a:cubicBezTo>
                <a:lnTo>
                  <a:pt x="7807923" y="1864217"/>
                </a:lnTo>
                <a:lnTo>
                  <a:pt x="7807923" y="1875548"/>
                </a:lnTo>
                <a:lnTo>
                  <a:pt x="7800329" y="1906764"/>
                </a:lnTo>
                <a:cubicBezTo>
                  <a:pt x="7795895" y="1918368"/>
                  <a:pt x="7792937" y="1926103"/>
                  <a:pt x="7798851" y="1926103"/>
                </a:cubicBezTo>
                <a:cubicBezTo>
                  <a:pt x="7788501" y="1980254"/>
                  <a:pt x="7760041" y="1868570"/>
                  <a:pt x="7784783" y="1860531"/>
                </a:cubicBezTo>
                <a:close/>
                <a:moveTo>
                  <a:pt x="6728011" y="1855377"/>
                </a:moveTo>
                <a:cubicBezTo>
                  <a:pt x="6728011" y="1855377"/>
                  <a:pt x="6728011" y="1855377"/>
                  <a:pt x="6741659" y="1855377"/>
                </a:cubicBezTo>
                <a:cubicBezTo>
                  <a:pt x="6741659" y="1888532"/>
                  <a:pt x="6741659" y="1888532"/>
                  <a:pt x="6741659" y="1888532"/>
                </a:cubicBezTo>
                <a:cubicBezTo>
                  <a:pt x="6728011" y="1888532"/>
                  <a:pt x="6728011" y="1888532"/>
                  <a:pt x="6728011" y="1888532"/>
                </a:cubicBezTo>
                <a:cubicBezTo>
                  <a:pt x="6728011" y="1888532"/>
                  <a:pt x="6728011" y="1855377"/>
                  <a:pt x="6728011" y="1855377"/>
                </a:cubicBezTo>
                <a:close/>
                <a:moveTo>
                  <a:pt x="7539725" y="1853999"/>
                </a:moveTo>
                <a:cubicBezTo>
                  <a:pt x="7543993" y="1853999"/>
                  <a:pt x="7546837" y="1860904"/>
                  <a:pt x="7546837" y="1888532"/>
                </a:cubicBezTo>
                <a:cubicBezTo>
                  <a:pt x="7546837" y="1888532"/>
                  <a:pt x="7535463" y="1888532"/>
                  <a:pt x="7524089" y="1888532"/>
                </a:cubicBezTo>
                <a:cubicBezTo>
                  <a:pt x="7524089" y="1860904"/>
                  <a:pt x="7524089" y="1860904"/>
                  <a:pt x="7524089" y="1860904"/>
                </a:cubicBezTo>
                <a:cubicBezTo>
                  <a:pt x="7529777" y="1860904"/>
                  <a:pt x="7535463" y="1853999"/>
                  <a:pt x="7539725" y="1853999"/>
                </a:cubicBezTo>
                <a:close/>
                <a:moveTo>
                  <a:pt x="2392988" y="1843690"/>
                </a:moveTo>
                <a:cubicBezTo>
                  <a:pt x="2392988" y="1843690"/>
                  <a:pt x="2392988" y="1843690"/>
                  <a:pt x="2404525" y="1846406"/>
                </a:cubicBezTo>
                <a:cubicBezTo>
                  <a:pt x="2462201" y="1859991"/>
                  <a:pt x="2483156" y="1894717"/>
                  <a:pt x="2529296" y="1905587"/>
                </a:cubicBezTo>
                <a:cubicBezTo>
                  <a:pt x="2529296" y="1905587"/>
                  <a:pt x="2517763" y="1902870"/>
                  <a:pt x="2517763" y="1902870"/>
                </a:cubicBezTo>
                <a:cubicBezTo>
                  <a:pt x="2550257" y="1940307"/>
                  <a:pt x="2563903" y="1913738"/>
                  <a:pt x="2573327" y="1945741"/>
                </a:cubicBezTo>
                <a:cubicBezTo>
                  <a:pt x="2584862" y="1948458"/>
                  <a:pt x="2607931" y="1953894"/>
                  <a:pt x="2610044" y="1924608"/>
                </a:cubicBezTo>
                <a:cubicBezTo>
                  <a:pt x="2607931" y="1953894"/>
                  <a:pt x="2656184" y="1935479"/>
                  <a:pt x="2654071" y="1964762"/>
                </a:cubicBezTo>
                <a:cubicBezTo>
                  <a:pt x="2654071" y="1964762"/>
                  <a:pt x="2665607" y="1967479"/>
                  <a:pt x="2677144" y="1970196"/>
                </a:cubicBezTo>
                <a:cubicBezTo>
                  <a:pt x="2675030" y="1999479"/>
                  <a:pt x="2675030" y="1999479"/>
                  <a:pt x="2675030" y="1999479"/>
                </a:cubicBezTo>
                <a:cubicBezTo>
                  <a:pt x="2675030" y="1999479"/>
                  <a:pt x="2663493" y="1996765"/>
                  <a:pt x="2663493" y="1996765"/>
                </a:cubicBezTo>
                <a:cubicBezTo>
                  <a:pt x="2651959" y="1994045"/>
                  <a:pt x="2651959" y="1994045"/>
                  <a:pt x="2640423" y="1991328"/>
                </a:cubicBezTo>
                <a:cubicBezTo>
                  <a:pt x="2617353" y="1985895"/>
                  <a:pt x="2592171" y="2009745"/>
                  <a:pt x="2571212" y="1975024"/>
                </a:cubicBezTo>
                <a:cubicBezTo>
                  <a:pt x="2513537" y="1961437"/>
                  <a:pt x="2419146" y="1968986"/>
                  <a:pt x="2377231" y="1899546"/>
                </a:cubicBezTo>
                <a:cubicBezTo>
                  <a:pt x="2388764" y="1902262"/>
                  <a:pt x="2425484" y="1881130"/>
                  <a:pt x="2402413" y="1875699"/>
                </a:cubicBezTo>
                <a:cubicBezTo>
                  <a:pt x="2390877" y="1872979"/>
                  <a:pt x="2390877" y="1872979"/>
                  <a:pt x="2390877" y="1872979"/>
                </a:cubicBezTo>
                <a:cubicBezTo>
                  <a:pt x="2390877" y="1872979"/>
                  <a:pt x="2379343" y="1870262"/>
                  <a:pt x="2379343" y="1870262"/>
                </a:cubicBezTo>
                <a:cubicBezTo>
                  <a:pt x="2381458" y="1840973"/>
                  <a:pt x="2381458" y="1840973"/>
                  <a:pt x="2392988" y="1843690"/>
                </a:cubicBezTo>
                <a:close/>
                <a:moveTo>
                  <a:pt x="7635541" y="1833276"/>
                </a:moveTo>
                <a:cubicBezTo>
                  <a:pt x="7648429" y="1833276"/>
                  <a:pt x="7648429" y="1862748"/>
                  <a:pt x="7648429" y="1862748"/>
                </a:cubicBezTo>
                <a:cubicBezTo>
                  <a:pt x="7648429" y="1892215"/>
                  <a:pt x="7674209" y="1862748"/>
                  <a:pt x="7674209" y="1892215"/>
                </a:cubicBezTo>
                <a:cubicBezTo>
                  <a:pt x="7648429" y="1921682"/>
                  <a:pt x="7622651" y="1892215"/>
                  <a:pt x="7596873" y="1892215"/>
                </a:cubicBezTo>
                <a:cubicBezTo>
                  <a:pt x="7609761" y="1862748"/>
                  <a:pt x="7622651" y="1833276"/>
                  <a:pt x="7635541" y="1833276"/>
                </a:cubicBezTo>
                <a:close/>
                <a:moveTo>
                  <a:pt x="811865" y="1825497"/>
                </a:moveTo>
                <a:cubicBezTo>
                  <a:pt x="811865" y="1825497"/>
                  <a:pt x="821271" y="1857637"/>
                  <a:pt x="821271" y="1857637"/>
                </a:cubicBezTo>
                <a:cubicBezTo>
                  <a:pt x="821271" y="1857637"/>
                  <a:pt x="821271" y="1857637"/>
                  <a:pt x="834925" y="1830931"/>
                </a:cubicBezTo>
                <a:cubicBezTo>
                  <a:pt x="834925" y="1830931"/>
                  <a:pt x="846458" y="1833648"/>
                  <a:pt x="846458" y="1833648"/>
                </a:cubicBezTo>
                <a:cubicBezTo>
                  <a:pt x="844335" y="1863068"/>
                  <a:pt x="855870" y="1865785"/>
                  <a:pt x="855870" y="1865785"/>
                </a:cubicBezTo>
                <a:cubicBezTo>
                  <a:pt x="867398" y="1868502"/>
                  <a:pt x="867398" y="1868502"/>
                  <a:pt x="878931" y="1871222"/>
                </a:cubicBezTo>
                <a:cubicBezTo>
                  <a:pt x="867398" y="1868502"/>
                  <a:pt x="867398" y="1868502"/>
                  <a:pt x="869522" y="1839079"/>
                </a:cubicBezTo>
                <a:cubicBezTo>
                  <a:pt x="950245" y="1858097"/>
                  <a:pt x="1010027" y="1842261"/>
                  <a:pt x="1054034" y="1882546"/>
                </a:cubicBezTo>
                <a:cubicBezTo>
                  <a:pt x="1077097" y="1887980"/>
                  <a:pt x="1111693" y="1896128"/>
                  <a:pt x="1146288" y="1904278"/>
                </a:cubicBezTo>
                <a:cubicBezTo>
                  <a:pt x="1206068" y="1888442"/>
                  <a:pt x="1273137" y="1934161"/>
                  <a:pt x="1330798" y="1947742"/>
                </a:cubicBezTo>
                <a:cubicBezTo>
                  <a:pt x="1330798" y="1947742"/>
                  <a:pt x="1332919" y="1918325"/>
                  <a:pt x="1344452" y="1921042"/>
                </a:cubicBezTo>
                <a:cubicBezTo>
                  <a:pt x="1367515" y="1926475"/>
                  <a:pt x="1390581" y="1931909"/>
                  <a:pt x="1413644" y="1937343"/>
                </a:cubicBezTo>
                <a:cubicBezTo>
                  <a:pt x="1482834" y="1953641"/>
                  <a:pt x="1561434" y="2002074"/>
                  <a:pt x="1621216" y="1986241"/>
                </a:cubicBezTo>
                <a:cubicBezTo>
                  <a:pt x="1667343" y="1997108"/>
                  <a:pt x="1759599" y="2018841"/>
                  <a:pt x="1828787" y="2035136"/>
                </a:cubicBezTo>
                <a:cubicBezTo>
                  <a:pt x="1886451" y="2048723"/>
                  <a:pt x="1932576" y="2059588"/>
                  <a:pt x="2003891" y="2046472"/>
                </a:cubicBezTo>
                <a:cubicBezTo>
                  <a:pt x="2073080" y="2062773"/>
                  <a:pt x="2167459" y="2055085"/>
                  <a:pt x="2211462" y="2095369"/>
                </a:cubicBezTo>
                <a:cubicBezTo>
                  <a:pt x="2234527" y="2100800"/>
                  <a:pt x="2271246" y="2079534"/>
                  <a:pt x="2305843" y="2087687"/>
                </a:cubicBezTo>
                <a:cubicBezTo>
                  <a:pt x="2375033" y="2103983"/>
                  <a:pt x="2478818" y="2128432"/>
                  <a:pt x="2536479" y="2142016"/>
                </a:cubicBezTo>
                <a:cubicBezTo>
                  <a:pt x="2559544" y="2147450"/>
                  <a:pt x="2594141" y="2155597"/>
                  <a:pt x="2617204" y="2161034"/>
                </a:cubicBezTo>
                <a:cubicBezTo>
                  <a:pt x="2628735" y="2163748"/>
                  <a:pt x="2640265" y="2166465"/>
                  <a:pt x="2651799" y="2169182"/>
                </a:cubicBezTo>
                <a:cubicBezTo>
                  <a:pt x="2663331" y="2171898"/>
                  <a:pt x="2674859" y="2174613"/>
                  <a:pt x="2674859" y="2174613"/>
                </a:cubicBezTo>
                <a:cubicBezTo>
                  <a:pt x="2746175" y="2161500"/>
                  <a:pt x="2824776" y="2209932"/>
                  <a:pt x="2896089" y="2196813"/>
                </a:cubicBezTo>
                <a:cubicBezTo>
                  <a:pt x="3022941" y="2226696"/>
                  <a:pt x="3174978" y="2232589"/>
                  <a:pt x="3313360" y="2265189"/>
                </a:cubicBezTo>
                <a:cubicBezTo>
                  <a:pt x="3359489" y="2276056"/>
                  <a:pt x="3417147" y="2289638"/>
                  <a:pt x="3476929" y="2273805"/>
                </a:cubicBezTo>
                <a:cubicBezTo>
                  <a:pt x="3523055" y="2284669"/>
                  <a:pt x="3580717" y="2298251"/>
                  <a:pt x="3638375" y="2311835"/>
                </a:cubicBezTo>
                <a:cubicBezTo>
                  <a:pt x="3684500" y="2322703"/>
                  <a:pt x="3719099" y="2330851"/>
                  <a:pt x="3753695" y="2339001"/>
                </a:cubicBezTo>
                <a:cubicBezTo>
                  <a:pt x="3811352" y="2352582"/>
                  <a:pt x="3850195" y="2301901"/>
                  <a:pt x="3905728" y="2344900"/>
                </a:cubicBezTo>
                <a:cubicBezTo>
                  <a:pt x="3949735" y="2385182"/>
                  <a:pt x="4021050" y="2372066"/>
                  <a:pt x="4078707" y="2385650"/>
                </a:cubicBezTo>
                <a:cubicBezTo>
                  <a:pt x="4090242" y="2388364"/>
                  <a:pt x="4080829" y="2356230"/>
                  <a:pt x="4080829" y="2356230"/>
                </a:cubicBezTo>
                <a:cubicBezTo>
                  <a:pt x="4103894" y="2361666"/>
                  <a:pt x="4103894" y="2361666"/>
                  <a:pt x="4113307" y="2393795"/>
                </a:cubicBezTo>
                <a:cubicBezTo>
                  <a:pt x="4147901" y="2401949"/>
                  <a:pt x="4170962" y="2407379"/>
                  <a:pt x="4217091" y="2418247"/>
                </a:cubicBezTo>
                <a:cubicBezTo>
                  <a:pt x="4217091" y="2418247"/>
                  <a:pt x="4228623" y="2420964"/>
                  <a:pt x="4228623" y="2420964"/>
                </a:cubicBezTo>
                <a:cubicBezTo>
                  <a:pt x="4228623" y="2420964"/>
                  <a:pt x="4217091" y="2418247"/>
                  <a:pt x="4219213" y="2388832"/>
                </a:cubicBezTo>
                <a:cubicBezTo>
                  <a:pt x="4230745" y="2391546"/>
                  <a:pt x="4242278" y="2394264"/>
                  <a:pt x="4242278" y="2394264"/>
                </a:cubicBezTo>
                <a:cubicBezTo>
                  <a:pt x="4253808" y="2396980"/>
                  <a:pt x="4302059" y="2378422"/>
                  <a:pt x="4323000" y="2413281"/>
                </a:cubicBezTo>
                <a:cubicBezTo>
                  <a:pt x="4323000" y="2413281"/>
                  <a:pt x="4334533" y="2415999"/>
                  <a:pt x="4334533" y="2415999"/>
                </a:cubicBezTo>
                <a:cubicBezTo>
                  <a:pt x="4357597" y="2421429"/>
                  <a:pt x="4392191" y="2429577"/>
                  <a:pt x="4426790" y="2437730"/>
                </a:cubicBezTo>
                <a:cubicBezTo>
                  <a:pt x="4519042" y="2459462"/>
                  <a:pt x="4620707" y="2513328"/>
                  <a:pt x="4712964" y="2535061"/>
                </a:cubicBezTo>
                <a:cubicBezTo>
                  <a:pt x="4747557" y="2543208"/>
                  <a:pt x="4772745" y="2519225"/>
                  <a:pt x="4807340" y="2527375"/>
                </a:cubicBezTo>
                <a:cubicBezTo>
                  <a:pt x="4841933" y="2535526"/>
                  <a:pt x="4885941" y="2575808"/>
                  <a:pt x="4920537" y="2583956"/>
                </a:cubicBezTo>
                <a:cubicBezTo>
                  <a:pt x="4957255" y="2562692"/>
                  <a:pt x="4991851" y="2570840"/>
                  <a:pt x="5012792" y="2605687"/>
                </a:cubicBezTo>
                <a:cubicBezTo>
                  <a:pt x="5037975" y="2581707"/>
                  <a:pt x="5061041" y="2587141"/>
                  <a:pt x="5081983" y="2621989"/>
                </a:cubicBezTo>
                <a:cubicBezTo>
                  <a:pt x="5095637" y="2595289"/>
                  <a:pt x="5130231" y="2603439"/>
                  <a:pt x="5130231" y="2603439"/>
                </a:cubicBezTo>
                <a:cubicBezTo>
                  <a:pt x="5143888" y="2576733"/>
                  <a:pt x="5174237" y="2643721"/>
                  <a:pt x="5187893" y="2617024"/>
                </a:cubicBezTo>
                <a:cubicBezTo>
                  <a:pt x="5293799" y="2612049"/>
                  <a:pt x="5395465" y="2665921"/>
                  <a:pt x="5522316" y="2695801"/>
                </a:cubicBezTo>
                <a:cubicBezTo>
                  <a:pt x="5579977" y="2709385"/>
                  <a:pt x="5649168" y="2725687"/>
                  <a:pt x="5708949" y="2709845"/>
                </a:cubicBezTo>
                <a:cubicBezTo>
                  <a:pt x="5729890" y="2744699"/>
                  <a:pt x="5764487" y="2752853"/>
                  <a:pt x="5789672" y="2728863"/>
                </a:cubicBezTo>
                <a:cubicBezTo>
                  <a:pt x="5799082" y="2761000"/>
                  <a:pt x="5833677" y="2769148"/>
                  <a:pt x="5868271" y="2777301"/>
                </a:cubicBezTo>
                <a:cubicBezTo>
                  <a:pt x="5879805" y="2780018"/>
                  <a:pt x="5925933" y="2790883"/>
                  <a:pt x="5960527" y="2799033"/>
                </a:cubicBezTo>
                <a:cubicBezTo>
                  <a:pt x="5983593" y="2804467"/>
                  <a:pt x="5995125" y="2807181"/>
                  <a:pt x="6018187" y="2812615"/>
                </a:cubicBezTo>
                <a:cubicBezTo>
                  <a:pt x="6087379" y="2828916"/>
                  <a:pt x="6170227" y="2818508"/>
                  <a:pt x="6225760" y="2861513"/>
                </a:cubicBezTo>
                <a:cubicBezTo>
                  <a:pt x="6248825" y="2866947"/>
                  <a:pt x="6239415" y="2834807"/>
                  <a:pt x="6262479" y="2840240"/>
                </a:cubicBezTo>
                <a:cubicBezTo>
                  <a:pt x="6260355" y="2869664"/>
                  <a:pt x="6271889" y="2872380"/>
                  <a:pt x="6283421" y="2875097"/>
                </a:cubicBezTo>
                <a:cubicBezTo>
                  <a:pt x="6333793" y="2827124"/>
                  <a:pt x="6375675" y="2896829"/>
                  <a:pt x="6412395" y="2875557"/>
                </a:cubicBezTo>
                <a:cubicBezTo>
                  <a:pt x="6410273" y="2904977"/>
                  <a:pt x="6446989" y="2883704"/>
                  <a:pt x="6444865" y="2913127"/>
                </a:cubicBezTo>
                <a:cubicBezTo>
                  <a:pt x="6643033" y="2929888"/>
                  <a:pt x="6848485" y="3008207"/>
                  <a:pt x="7009931" y="3046239"/>
                </a:cubicBezTo>
                <a:cubicBezTo>
                  <a:pt x="7021461" y="3048956"/>
                  <a:pt x="6998397" y="3043523"/>
                  <a:pt x="7012053" y="3016816"/>
                </a:cubicBezTo>
                <a:cubicBezTo>
                  <a:pt x="7115839" y="3041266"/>
                  <a:pt x="7182911" y="3086987"/>
                  <a:pt x="7277287" y="3079299"/>
                </a:cubicBezTo>
                <a:cubicBezTo>
                  <a:pt x="7275165" y="3108719"/>
                  <a:pt x="7298227" y="3114152"/>
                  <a:pt x="7298227" y="3114152"/>
                </a:cubicBezTo>
                <a:cubicBezTo>
                  <a:pt x="7300351" y="3084730"/>
                  <a:pt x="7494269" y="3160333"/>
                  <a:pt x="7469083" y="3184317"/>
                </a:cubicBezTo>
                <a:cubicBezTo>
                  <a:pt x="7469083" y="3184317"/>
                  <a:pt x="7505801" y="3163054"/>
                  <a:pt x="7503677" y="3192471"/>
                </a:cubicBezTo>
                <a:cubicBezTo>
                  <a:pt x="7515211" y="3195185"/>
                  <a:pt x="7517331" y="3165767"/>
                  <a:pt x="7528865" y="3168484"/>
                </a:cubicBezTo>
                <a:lnTo>
                  <a:pt x="7537229" y="3173232"/>
                </a:lnTo>
                <a:lnTo>
                  <a:pt x="7539051" y="3154420"/>
                </a:lnTo>
                <a:cubicBezTo>
                  <a:pt x="7539181" y="3147811"/>
                  <a:pt x="7538885" y="3143489"/>
                  <a:pt x="7538885" y="3143489"/>
                </a:cubicBezTo>
                <a:cubicBezTo>
                  <a:pt x="7538885" y="3143489"/>
                  <a:pt x="7538885" y="3143489"/>
                  <a:pt x="7575603" y="3135632"/>
                </a:cubicBezTo>
                <a:cubicBezTo>
                  <a:pt x="7612321" y="3127778"/>
                  <a:pt x="7617065" y="3196977"/>
                  <a:pt x="7649039" y="3119924"/>
                </a:cubicBezTo>
                <a:cubicBezTo>
                  <a:pt x="7665025" y="3081399"/>
                  <a:pt x="7693749" y="3092808"/>
                  <a:pt x="7721881" y="3095562"/>
                </a:cubicBezTo>
                <a:lnTo>
                  <a:pt x="7747367" y="3089416"/>
                </a:lnTo>
                <a:lnTo>
                  <a:pt x="7709765" y="3068554"/>
                </a:lnTo>
                <a:cubicBezTo>
                  <a:pt x="7711847" y="3039695"/>
                  <a:pt x="7723599" y="3042464"/>
                  <a:pt x="7723599" y="3042464"/>
                </a:cubicBezTo>
                <a:cubicBezTo>
                  <a:pt x="7741225" y="3046615"/>
                  <a:pt x="7750037" y="3048692"/>
                  <a:pt x="7757381" y="3050422"/>
                </a:cubicBezTo>
                <a:lnTo>
                  <a:pt x="7780481" y="3055865"/>
                </a:lnTo>
                <a:lnTo>
                  <a:pt x="7783009" y="3047217"/>
                </a:lnTo>
                <a:lnTo>
                  <a:pt x="7784173" y="3031050"/>
                </a:lnTo>
                <a:cubicBezTo>
                  <a:pt x="7784435" y="3027446"/>
                  <a:pt x="7784435" y="3027446"/>
                  <a:pt x="7784435" y="3027446"/>
                </a:cubicBezTo>
                <a:lnTo>
                  <a:pt x="7788773" y="3027498"/>
                </a:lnTo>
                <a:lnTo>
                  <a:pt x="7791165" y="3019306"/>
                </a:lnTo>
                <a:lnTo>
                  <a:pt x="7800999" y="3027265"/>
                </a:lnTo>
                <a:lnTo>
                  <a:pt x="7807923" y="3009499"/>
                </a:lnTo>
                <a:lnTo>
                  <a:pt x="7807923" y="5550159"/>
                </a:lnTo>
                <a:lnTo>
                  <a:pt x="7801857" y="5553482"/>
                </a:lnTo>
                <a:cubicBezTo>
                  <a:pt x="7788681" y="5565077"/>
                  <a:pt x="7780687" y="5584340"/>
                  <a:pt x="7783057" y="5618939"/>
                </a:cubicBezTo>
                <a:cubicBezTo>
                  <a:pt x="7783057" y="5618939"/>
                  <a:pt x="7783057" y="5618939"/>
                  <a:pt x="7746341" y="5626793"/>
                </a:cubicBezTo>
                <a:cubicBezTo>
                  <a:pt x="7746341" y="5626793"/>
                  <a:pt x="7746341" y="5626793"/>
                  <a:pt x="7741599" y="5557597"/>
                </a:cubicBezTo>
                <a:cubicBezTo>
                  <a:pt x="7741599" y="5557597"/>
                  <a:pt x="7741599" y="5557597"/>
                  <a:pt x="7709623" y="5634650"/>
                </a:cubicBezTo>
                <a:cubicBezTo>
                  <a:pt x="7709623" y="5634650"/>
                  <a:pt x="7672905" y="5642503"/>
                  <a:pt x="7672905" y="5642503"/>
                </a:cubicBezTo>
                <a:cubicBezTo>
                  <a:pt x="7672905" y="5642503"/>
                  <a:pt x="7631445" y="5581159"/>
                  <a:pt x="7668163" y="5573305"/>
                </a:cubicBezTo>
                <a:cubicBezTo>
                  <a:pt x="7631445" y="5581159"/>
                  <a:pt x="7631445" y="5581159"/>
                  <a:pt x="7594727" y="5589013"/>
                </a:cubicBezTo>
                <a:cubicBezTo>
                  <a:pt x="7594727" y="5589013"/>
                  <a:pt x="7558009" y="5596864"/>
                  <a:pt x="7516549" y="5535519"/>
                </a:cubicBezTo>
                <a:cubicBezTo>
                  <a:pt x="7516549" y="5535519"/>
                  <a:pt x="7516549" y="5535519"/>
                  <a:pt x="7479833" y="5543373"/>
                </a:cubicBezTo>
                <a:cubicBezTo>
                  <a:pt x="7443113" y="5551227"/>
                  <a:pt x="7443113" y="5551227"/>
                  <a:pt x="7406397" y="5559081"/>
                </a:cubicBezTo>
                <a:cubicBezTo>
                  <a:pt x="7374421" y="5636136"/>
                  <a:pt x="7332963" y="5574788"/>
                  <a:pt x="7296245" y="5582642"/>
                </a:cubicBezTo>
                <a:cubicBezTo>
                  <a:pt x="7296245" y="5582642"/>
                  <a:pt x="7259527" y="5590493"/>
                  <a:pt x="7222809" y="5598347"/>
                </a:cubicBezTo>
                <a:cubicBezTo>
                  <a:pt x="7222809" y="5598347"/>
                  <a:pt x="7222809" y="5598347"/>
                  <a:pt x="7186091" y="5606204"/>
                </a:cubicBezTo>
                <a:cubicBezTo>
                  <a:pt x="7181347" y="5537006"/>
                  <a:pt x="7154115" y="5683259"/>
                  <a:pt x="7112657" y="5621912"/>
                </a:cubicBezTo>
                <a:cubicBezTo>
                  <a:pt x="7117399" y="5691113"/>
                  <a:pt x="7075939" y="5629766"/>
                  <a:pt x="7039221" y="5637620"/>
                </a:cubicBezTo>
                <a:cubicBezTo>
                  <a:pt x="7039221" y="5637620"/>
                  <a:pt x="6970529" y="5722529"/>
                  <a:pt x="6970529" y="5722529"/>
                </a:cubicBezTo>
                <a:cubicBezTo>
                  <a:pt x="6933809" y="5730380"/>
                  <a:pt x="6897093" y="5738237"/>
                  <a:pt x="6860373" y="5746091"/>
                </a:cubicBezTo>
                <a:cubicBezTo>
                  <a:pt x="6786941" y="5761799"/>
                  <a:pt x="6718245" y="5846705"/>
                  <a:pt x="6676785" y="5785357"/>
                </a:cubicBezTo>
                <a:cubicBezTo>
                  <a:pt x="6603349" y="5801068"/>
                  <a:pt x="6561889" y="5739720"/>
                  <a:pt x="6488453" y="5755428"/>
                </a:cubicBezTo>
                <a:cubicBezTo>
                  <a:pt x="6451737" y="5763282"/>
                  <a:pt x="6451737" y="5763282"/>
                  <a:pt x="6456481" y="5832484"/>
                </a:cubicBezTo>
                <a:cubicBezTo>
                  <a:pt x="6488453" y="5755428"/>
                  <a:pt x="6529915" y="5816776"/>
                  <a:pt x="6529915" y="5816776"/>
                </a:cubicBezTo>
                <a:cubicBezTo>
                  <a:pt x="6534657" y="5885975"/>
                  <a:pt x="6603349" y="5801068"/>
                  <a:pt x="6608091" y="5870264"/>
                </a:cubicBezTo>
                <a:cubicBezTo>
                  <a:pt x="6571375" y="5878118"/>
                  <a:pt x="6534657" y="5885975"/>
                  <a:pt x="6534657" y="5885975"/>
                </a:cubicBezTo>
                <a:cubicBezTo>
                  <a:pt x="6497941" y="5893829"/>
                  <a:pt x="6456481" y="5832484"/>
                  <a:pt x="6419761" y="5840338"/>
                </a:cubicBezTo>
                <a:cubicBezTo>
                  <a:pt x="6383045" y="5848192"/>
                  <a:pt x="6419761" y="5840338"/>
                  <a:pt x="6424505" y="5909536"/>
                </a:cubicBezTo>
                <a:cubicBezTo>
                  <a:pt x="6424505" y="5909536"/>
                  <a:pt x="6424505" y="5909536"/>
                  <a:pt x="6429249" y="5978735"/>
                </a:cubicBezTo>
                <a:cubicBezTo>
                  <a:pt x="6383045" y="5848192"/>
                  <a:pt x="6355813" y="5994443"/>
                  <a:pt x="6314353" y="5933098"/>
                </a:cubicBezTo>
                <a:cubicBezTo>
                  <a:pt x="6314353" y="5933098"/>
                  <a:pt x="6277638" y="5940952"/>
                  <a:pt x="6277638" y="5940952"/>
                </a:cubicBezTo>
                <a:cubicBezTo>
                  <a:pt x="6277638" y="5940952"/>
                  <a:pt x="6277638" y="5940952"/>
                  <a:pt x="6240919" y="5948803"/>
                </a:cubicBezTo>
                <a:cubicBezTo>
                  <a:pt x="6240919" y="5948803"/>
                  <a:pt x="6204201" y="5956660"/>
                  <a:pt x="6199459" y="5887461"/>
                </a:cubicBezTo>
                <a:cubicBezTo>
                  <a:pt x="6162740" y="5895315"/>
                  <a:pt x="6204201" y="5956660"/>
                  <a:pt x="6167483" y="5964514"/>
                </a:cubicBezTo>
                <a:cubicBezTo>
                  <a:pt x="6146753" y="5933843"/>
                  <a:pt x="6128395" y="5937767"/>
                  <a:pt x="6110034" y="5941697"/>
                </a:cubicBezTo>
                <a:lnTo>
                  <a:pt x="6107913" y="5941816"/>
                </a:lnTo>
                <a:lnTo>
                  <a:pt x="6109155" y="5964470"/>
                </a:lnTo>
                <a:cubicBezTo>
                  <a:pt x="6106771" y="5972632"/>
                  <a:pt x="6102339" y="5977790"/>
                  <a:pt x="6098236" y="5971777"/>
                </a:cubicBezTo>
                <a:cubicBezTo>
                  <a:pt x="6096436" y="5960392"/>
                  <a:pt x="6098651" y="5957815"/>
                  <a:pt x="6101401" y="5955287"/>
                </a:cubicBezTo>
                <a:lnTo>
                  <a:pt x="6106683" y="5941883"/>
                </a:lnTo>
                <a:lnTo>
                  <a:pt x="6082201" y="5943262"/>
                </a:lnTo>
                <a:cubicBezTo>
                  <a:pt x="6072725" y="5940897"/>
                  <a:pt x="6062952" y="5934212"/>
                  <a:pt x="6052587" y="5918874"/>
                </a:cubicBezTo>
                <a:lnTo>
                  <a:pt x="6015870" y="5926731"/>
                </a:lnTo>
                <a:lnTo>
                  <a:pt x="6012139" y="5927531"/>
                </a:lnTo>
                <a:lnTo>
                  <a:pt x="6012883" y="5933185"/>
                </a:lnTo>
                <a:lnTo>
                  <a:pt x="6015870" y="5926731"/>
                </a:lnTo>
                <a:lnTo>
                  <a:pt x="6012957" y="5933750"/>
                </a:lnTo>
                <a:lnTo>
                  <a:pt x="6019883" y="5986319"/>
                </a:lnTo>
                <a:cubicBezTo>
                  <a:pt x="6006421" y="5984966"/>
                  <a:pt x="5999443" y="5992669"/>
                  <a:pt x="5991944" y="5998920"/>
                </a:cubicBezTo>
                <a:lnTo>
                  <a:pt x="5985583" y="5999714"/>
                </a:lnTo>
                <a:lnTo>
                  <a:pt x="5983895" y="6003783"/>
                </a:lnTo>
                <a:lnTo>
                  <a:pt x="5983578" y="5999967"/>
                </a:lnTo>
                <a:lnTo>
                  <a:pt x="5960894" y="6002803"/>
                </a:lnTo>
                <a:lnTo>
                  <a:pt x="5962659" y="5943538"/>
                </a:lnTo>
                <a:lnTo>
                  <a:pt x="5942433" y="5942438"/>
                </a:lnTo>
                <a:lnTo>
                  <a:pt x="5872603" y="5957375"/>
                </a:lnTo>
                <a:lnTo>
                  <a:pt x="5870785" y="5961515"/>
                </a:lnTo>
                <a:lnTo>
                  <a:pt x="5858851" y="5960316"/>
                </a:lnTo>
                <a:lnTo>
                  <a:pt x="5834689" y="5965485"/>
                </a:lnTo>
                <a:lnTo>
                  <a:pt x="5825306" y="5968493"/>
                </a:lnTo>
                <a:lnTo>
                  <a:pt x="5824269" y="5967714"/>
                </a:lnTo>
                <a:lnTo>
                  <a:pt x="5795563" y="5973857"/>
                </a:lnTo>
                <a:cubicBezTo>
                  <a:pt x="5786383" y="5975818"/>
                  <a:pt x="5777203" y="5977781"/>
                  <a:pt x="5758844" y="5981711"/>
                </a:cubicBezTo>
                <a:cubicBezTo>
                  <a:pt x="5722127" y="5989565"/>
                  <a:pt x="5685409" y="5997416"/>
                  <a:pt x="5648691" y="6005270"/>
                </a:cubicBezTo>
                <a:cubicBezTo>
                  <a:pt x="5648691" y="6005270"/>
                  <a:pt x="5648691" y="6005270"/>
                  <a:pt x="5650691" y="6034463"/>
                </a:cubicBezTo>
                <a:lnTo>
                  <a:pt x="5653157" y="6070396"/>
                </a:lnTo>
                <a:lnTo>
                  <a:pt x="5658872" y="6064157"/>
                </a:lnTo>
                <a:cubicBezTo>
                  <a:pt x="5663405" y="6064613"/>
                  <a:pt x="5663405" y="6064613"/>
                  <a:pt x="5663405" y="6064613"/>
                </a:cubicBezTo>
                <a:cubicBezTo>
                  <a:pt x="5667940" y="6065064"/>
                  <a:pt x="5667940" y="6065064"/>
                  <a:pt x="5672471" y="6065521"/>
                </a:cubicBezTo>
                <a:cubicBezTo>
                  <a:pt x="5681869" y="6055258"/>
                  <a:pt x="5690935" y="6056172"/>
                  <a:pt x="5700004" y="6057082"/>
                </a:cubicBezTo>
                <a:cubicBezTo>
                  <a:pt x="5703537" y="6091043"/>
                  <a:pt x="5688941" y="6123186"/>
                  <a:pt x="5676673" y="6077142"/>
                </a:cubicBezTo>
                <a:cubicBezTo>
                  <a:pt x="5676673" y="6077142"/>
                  <a:pt x="5676339" y="6088312"/>
                  <a:pt x="5676339" y="6088312"/>
                </a:cubicBezTo>
                <a:cubicBezTo>
                  <a:pt x="5676339" y="6088312"/>
                  <a:pt x="5676339" y="6088312"/>
                  <a:pt x="5671807" y="6087861"/>
                </a:cubicBezTo>
                <a:cubicBezTo>
                  <a:pt x="5671807" y="6087861"/>
                  <a:pt x="5667274" y="6087404"/>
                  <a:pt x="5667274" y="6087404"/>
                </a:cubicBezTo>
                <a:cubicBezTo>
                  <a:pt x="5662739" y="6086948"/>
                  <a:pt x="5662739" y="6086948"/>
                  <a:pt x="5662739" y="6086948"/>
                </a:cubicBezTo>
                <a:cubicBezTo>
                  <a:pt x="5662739" y="6086948"/>
                  <a:pt x="5662739" y="6086948"/>
                  <a:pt x="5658208" y="6086497"/>
                </a:cubicBezTo>
                <a:cubicBezTo>
                  <a:pt x="5657876" y="6097667"/>
                  <a:pt x="5653341" y="6097210"/>
                  <a:pt x="5653007" y="6108377"/>
                </a:cubicBezTo>
                <a:cubicBezTo>
                  <a:pt x="5630342" y="6106105"/>
                  <a:pt x="5624813" y="6139153"/>
                  <a:pt x="5607344" y="6114998"/>
                </a:cubicBezTo>
                <a:cubicBezTo>
                  <a:pt x="5607675" y="6103831"/>
                  <a:pt x="5607675" y="6103831"/>
                  <a:pt x="5608008" y="6092661"/>
                </a:cubicBezTo>
                <a:cubicBezTo>
                  <a:pt x="5608008" y="6092661"/>
                  <a:pt x="5608342" y="6081493"/>
                  <a:pt x="5608342" y="6081493"/>
                </a:cubicBezTo>
                <a:lnTo>
                  <a:pt x="5608386" y="6080051"/>
                </a:lnTo>
                <a:lnTo>
                  <a:pt x="5594175" y="6076173"/>
                </a:lnTo>
                <a:cubicBezTo>
                  <a:pt x="5587993" y="6070914"/>
                  <a:pt x="5582811" y="6063243"/>
                  <a:pt x="5577627" y="6055576"/>
                </a:cubicBezTo>
                <a:lnTo>
                  <a:pt x="5568249" y="6043902"/>
                </a:lnTo>
                <a:lnTo>
                  <a:pt x="5561081" y="6034981"/>
                </a:lnTo>
                <a:cubicBezTo>
                  <a:pt x="5554899" y="6029719"/>
                  <a:pt x="5547720" y="6026871"/>
                  <a:pt x="5538539" y="6028834"/>
                </a:cubicBezTo>
                <a:cubicBezTo>
                  <a:pt x="5538539" y="6028834"/>
                  <a:pt x="5520181" y="6032758"/>
                  <a:pt x="5501820" y="6036688"/>
                </a:cubicBezTo>
                <a:lnTo>
                  <a:pt x="5485323" y="6040214"/>
                </a:lnTo>
                <a:lnTo>
                  <a:pt x="5487611" y="6044938"/>
                </a:lnTo>
                <a:cubicBezTo>
                  <a:pt x="5481417" y="6100325"/>
                  <a:pt x="5455575" y="6052923"/>
                  <a:pt x="5437455" y="6051108"/>
                </a:cubicBezTo>
                <a:cubicBezTo>
                  <a:pt x="5424201" y="6038573"/>
                  <a:pt x="5410613" y="6037212"/>
                  <a:pt x="5396693" y="6047018"/>
                </a:cubicBezTo>
                <a:lnTo>
                  <a:pt x="5381711" y="6045514"/>
                </a:lnTo>
                <a:lnTo>
                  <a:pt x="5391669" y="6060250"/>
                </a:lnTo>
                <a:cubicBezTo>
                  <a:pt x="5391669" y="6060250"/>
                  <a:pt x="5391669" y="6060250"/>
                  <a:pt x="5354951" y="6068104"/>
                </a:cubicBezTo>
                <a:cubicBezTo>
                  <a:pt x="5356137" y="6085400"/>
                  <a:pt x="5357027" y="6098379"/>
                  <a:pt x="5358269" y="6107984"/>
                </a:cubicBezTo>
                <a:lnTo>
                  <a:pt x="5359733" y="6113305"/>
                </a:lnTo>
                <a:lnTo>
                  <a:pt x="5402705" y="6126205"/>
                </a:lnTo>
                <a:cubicBezTo>
                  <a:pt x="5407235" y="6126659"/>
                  <a:pt x="5407235" y="6126659"/>
                  <a:pt x="5411430" y="6138324"/>
                </a:cubicBezTo>
                <a:cubicBezTo>
                  <a:pt x="5434748" y="6118171"/>
                  <a:pt x="5480049" y="6122715"/>
                  <a:pt x="5497833" y="6135749"/>
                </a:cubicBezTo>
                <a:cubicBezTo>
                  <a:pt x="5497163" y="6158177"/>
                  <a:pt x="5510087" y="6181965"/>
                  <a:pt x="5527871" y="6195000"/>
                </a:cubicBezTo>
                <a:cubicBezTo>
                  <a:pt x="5541125" y="6207578"/>
                  <a:pt x="5541795" y="6185148"/>
                  <a:pt x="5555049" y="6197725"/>
                </a:cubicBezTo>
                <a:cubicBezTo>
                  <a:pt x="5556385" y="6152871"/>
                  <a:pt x="5532401" y="6195454"/>
                  <a:pt x="5534073" y="6139383"/>
                </a:cubicBezTo>
                <a:cubicBezTo>
                  <a:pt x="5588763" y="6133623"/>
                  <a:pt x="5674830" y="6142259"/>
                  <a:pt x="5718794" y="6191658"/>
                </a:cubicBezTo>
                <a:cubicBezTo>
                  <a:pt x="5741443" y="6193929"/>
                  <a:pt x="5754699" y="6206507"/>
                  <a:pt x="5768957" y="6185447"/>
                </a:cubicBezTo>
                <a:cubicBezTo>
                  <a:pt x="5809391" y="6200748"/>
                  <a:pt x="5841098" y="6203927"/>
                  <a:pt x="5860891" y="6149680"/>
                </a:cubicBezTo>
                <a:cubicBezTo>
                  <a:pt x="5843437" y="6125435"/>
                  <a:pt x="5821123" y="6111949"/>
                  <a:pt x="5803337" y="6098915"/>
                </a:cubicBezTo>
                <a:cubicBezTo>
                  <a:pt x="5813064" y="6077398"/>
                  <a:pt x="5814067" y="6043751"/>
                  <a:pt x="5815066" y="6010113"/>
                </a:cubicBezTo>
                <a:cubicBezTo>
                  <a:pt x="5833185" y="6011934"/>
                  <a:pt x="5847111" y="6002082"/>
                  <a:pt x="5865565" y="5992689"/>
                </a:cubicBezTo>
                <a:cubicBezTo>
                  <a:pt x="5936039" y="6067243"/>
                  <a:pt x="5995596" y="6050724"/>
                  <a:pt x="6112705" y="6084970"/>
                </a:cubicBezTo>
                <a:cubicBezTo>
                  <a:pt x="6116897" y="6096637"/>
                  <a:pt x="6121092" y="6108304"/>
                  <a:pt x="6120760" y="6119518"/>
                </a:cubicBezTo>
                <a:cubicBezTo>
                  <a:pt x="6170922" y="6113305"/>
                  <a:pt x="6165391" y="6146489"/>
                  <a:pt x="6211357" y="6128608"/>
                </a:cubicBezTo>
                <a:cubicBezTo>
                  <a:pt x="6206493" y="6139368"/>
                  <a:pt x="6200627" y="6183769"/>
                  <a:pt x="6219081" y="6174370"/>
                </a:cubicBezTo>
                <a:cubicBezTo>
                  <a:pt x="6218078" y="6208014"/>
                  <a:pt x="6213216" y="6218774"/>
                  <a:pt x="6221605" y="6242109"/>
                </a:cubicBezTo>
                <a:cubicBezTo>
                  <a:pt x="6244589" y="6233167"/>
                  <a:pt x="6258847" y="6212101"/>
                  <a:pt x="6255319" y="6178006"/>
                </a:cubicBezTo>
                <a:cubicBezTo>
                  <a:pt x="6268911" y="6179368"/>
                  <a:pt x="6277969" y="6180278"/>
                  <a:pt x="6282163" y="6191948"/>
                </a:cubicBezTo>
                <a:cubicBezTo>
                  <a:pt x="6295756" y="6193310"/>
                  <a:pt x="6296421" y="6170885"/>
                  <a:pt x="6305817" y="6160579"/>
                </a:cubicBezTo>
                <a:cubicBezTo>
                  <a:pt x="6323601" y="6173611"/>
                  <a:pt x="6332995" y="6163308"/>
                  <a:pt x="6347253" y="6142242"/>
                </a:cubicBezTo>
                <a:cubicBezTo>
                  <a:pt x="6395745" y="6192094"/>
                  <a:pt x="6461837" y="6108746"/>
                  <a:pt x="6533641" y="6138452"/>
                </a:cubicBezTo>
                <a:cubicBezTo>
                  <a:pt x="6537173" y="6172544"/>
                  <a:pt x="6545899" y="6184668"/>
                  <a:pt x="6568547" y="6186939"/>
                </a:cubicBezTo>
                <a:cubicBezTo>
                  <a:pt x="6573075" y="6187393"/>
                  <a:pt x="6577609" y="6187850"/>
                  <a:pt x="6582135" y="6188304"/>
                </a:cubicBezTo>
                <a:cubicBezTo>
                  <a:pt x="6600257" y="6190122"/>
                  <a:pt x="6618709" y="6180729"/>
                  <a:pt x="6636493" y="6193758"/>
                </a:cubicBezTo>
                <a:cubicBezTo>
                  <a:pt x="6636493" y="6193758"/>
                  <a:pt x="6640689" y="6205422"/>
                  <a:pt x="6640689" y="6205422"/>
                </a:cubicBezTo>
                <a:cubicBezTo>
                  <a:pt x="6635825" y="6216185"/>
                  <a:pt x="6635825" y="6216185"/>
                  <a:pt x="6631297" y="6215728"/>
                </a:cubicBezTo>
                <a:cubicBezTo>
                  <a:pt x="6613513" y="6202697"/>
                  <a:pt x="6599921" y="6201335"/>
                  <a:pt x="6581469" y="6210728"/>
                </a:cubicBezTo>
                <a:cubicBezTo>
                  <a:pt x="6576941" y="6210274"/>
                  <a:pt x="6572409" y="6209823"/>
                  <a:pt x="6572409" y="6209823"/>
                </a:cubicBezTo>
                <a:cubicBezTo>
                  <a:pt x="6567211" y="6231797"/>
                  <a:pt x="6545229" y="6207095"/>
                  <a:pt x="6549093" y="6229976"/>
                </a:cubicBezTo>
                <a:cubicBezTo>
                  <a:pt x="6566209" y="6265435"/>
                  <a:pt x="6608315" y="6224673"/>
                  <a:pt x="6640021" y="6227852"/>
                </a:cubicBezTo>
                <a:cubicBezTo>
                  <a:pt x="6644553" y="6228306"/>
                  <a:pt x="6640689" y="6205422"/>
                  <a:pt x="6649749" y="6206333"/>
                </a:cubicBezTo>
                <a:cubicBezTo>
                  <a:pt x="6677261" y="6197848"/>
                  <a:pt x="6699245" y="6222544"/>
                  <a:pt x="6735817" y="6214972"/>
                </a:cubicBezTo>
                <a:cubicBezTo>
                  <a:pt x="6749407" y="6216333"/>
                  <a:pt x="6759133" y="6194814"/>
                  <a:pt x="6777255" y="6196632"/>
                </a:cubicBezTo>
                <a:cubicBezTo>
                  <a:pt x="6786313" y="6197542"/>
                  <a:pt x="6785981" y="6208756"/>
                  <a:pt x="6790177" y="6220423"/>
                </a:cubicBezTo>
                <a:cubicBezTo>
                  <a:pt x="6812825" y="6222695"/>
                  <a:pt x="6836477" y="6191326"/>
                  <a:pt x="6853259" y="6238001"/>
                </a:cubicBezTo>
                <a:cubicBezTo>
                  <a:pt x="6857789" y="6238455"/>
                  <a:pt x="6862319" y="6238906"/>
                  <a:pt x="6867183" y="6228149"/>
                </a:cubicBezTo>
                <a:cubicBezTo>
                  <a:pt x="6880771" y="6229513"/>
                  <a:pt x="6894363" y="6230875"/>
                  <a:pt x="6907617" y="6243453"/>
                </a:cubicBezTo>
                <a:cubicBezTo>
                  <a:pt x="6917345" y="6221936"/>
                  <a:pt x="6926071" y="6234057"/>
                  <a:pt x="6930601" y="6234514"/>
                </a:cubicBezTo>
                <a:cubicBezTo>
                  <a:pt x="6939659" y="6235421"/>
                  <a:pt x="6948385" y="6247545"/>
                  <a:pt x="6952915" y="6247999"/>
                </a:cubicBezTo>
                <a:cubicBezTo>
                  <a:pt x="6961641" y="6260123"/>
                  <a:pt x="6970703" y="6261034"/>
                  <a:pt x="6979761" y="6261944"/>
                </a:cubicBezTo>
                <a:cubicBezTo>
                  <a:pt x="6984957" y="6239968"/>
                  <a:pt x="6989489" y="6240419"/>
                  <a:pt x="6994353" y="6229665"/>
                </a:cubicBezTo>
                <a:cubicBezTo>
                  <a:pt x="7016669" y="6243150"/>
                  <a:pt x="7044181" y="6234662"/>
                  <a:pt x="7061967" y="6247694"/>
                </a:cubicBezTo>
                <a:cubicBezTo>
                  <a:pt x="7080085" y="6249512"/>
                  <a:pt x="7093675" y="6250876"/>
                  <a:pt x="7111461" y="6263908"/>
                </a:cubicBezTo>
                <a:cubicBezTo>
                  <a:pt x="7129579" y="6265726"/>
                  <a:pt x="7152229" y="6267998"/>
                  <a:pt x="7170349" y="6269816"/>
                </a:cubicBezTo>
                <a:cubicBezTo>
                  <a:pt x="7175211" y="6259056"/>
                  <a:pt x="7174877" y="6270267"/>
                  <a:pt x="7174877" y="6270267"/>
                </a:cubicBezTo>
                <a:cubicBezTo>
                  <a:pt x="7179075" y="6281940"/>
                  <a:pt x="7174545" y="6281483"/>
                  <a:pt x="7174545" y="6281483"/>
                </a:cubicBezTo>
                <a:cubicBezTo>
                  <a:pt x="7160955" y="6280122"/>
                  <a:pt x="7151559" y="6290425"/>
                  <a:pt x="7142503" y="6289517"/>
                </a:cubicBezTo>
                <a:cubicBezTo>
                  <a:pt x="7128911" y="6288153"/>
                  <a:pt x="7120185" y="6276032"/>
                  <a:pt x="7111129" y="6275121"/>
                </a:cubicBezTo>
                <a:cubicBezTo>
                  <a:pt x="7093005" y="6273303"/>
                  <a:pt x="7074889" y="6271488"/>
                  <a:pt x="7061297" y="6270121"/>
                </a:cubicBezTo>
                <a:cubicBezTo>
                  <a:pt x="7037981" y="6290279"/>
                  <a:pt x="7011137" y="6276337"/>
                  <a:pt x="6983955" y="6273609"/>
                </a:cubicBezTo>
                <a:cubicBezTo>
                  <a:pt x="6979427" y="6273158"/>
                  <a:pt x="6979427" y="6273158"/>
                  <a:pt x="6974897" y="6272701"/>
                </a:cubicBezTo>
                <a:cubicBezTo>
                  <a:pt x="6965837" y="6271791"/>
                  <a:pt x="6956779" y="6270883"/>
                  <a:pt x="6952581" y="6259216"/>
                </a:cubicBezTo>
                <a:cubicBezTo>
                  <a:pt x="6943523" y="6258305"/>
                  <a:pt x="6938993" y="6257852"/>
                  <a:pt x="6934797" y="6246181"/>
                </a:cubicBezTo>
                <a:cubicBezTo>
                  <a:pt x="6934797" y="6246181"/>
                  <a:pt x="6934797" y="6246181"/>
                  <a:pt x="6929933" y="6256941"/>
                </a:cubicBezTo>
                <a:cubicBezTo>
                  <a:pt x="6929933" y="6256941"/>
                  <a:pt x="6929933" y="6256941"/>
                  <a:pt x="6934463" y="6257398"/>
                </a:cubicBezTo>
                <a:cubicBezTo>
                  <a:pt x="6928933" y="6290585"/>
                  <a:pt x="6906615" y="6277097"/>
                  <a:pt x="6887829" y="6297706"/>
                </a:cubicBezTo>
                <a:cubicBezTo>
                  <a:pt x="6888497" y="6275278"/>
                  <a:pt x="6902085" y="6276643"/>
                  <a:pt x="6898225" y="6253759"/>
                </a:cubicBezTo>
                <a:cubicBezTo>
                  <a:pt x="6889497" y="6241638"/>
                  <a:pt x="6880105" y="6251944"/>
                  <a:pt x="6871045" y="6251033"/>
                </a:cubicBezTo>
                <a:cubicBezTo>
                  <a:pt x="6861987" y="6250126"/>
                  <a:pt x="6857453" y="6249672"/>
                  <a:pt x="6852925" y="6249215"/>
                </a:cubicBezTo>
                <a:cubicBezTo>
                  <a:pt x="6848061" y="6259975"/>
                  <a:pt x="6843529" y="6259521"/>
                  <a:pt x="6838669" y="6270278"/>
                </a:cubicBezTo>
                <a:cubicBezTo>
                  <a:pt x="6851591" y="6294070"/>
                  <a:pt x="6833137" y="6303465"/>
                  <a:pt x="6832801" y="6314679"/>
                </a:cubicBezTo>
                <a:cubicBezTo>
                  <a:pt x="6834661" y="6404848"/>
                  <a:pt x="6934985" y="6392418"/>
                  <a:pt x="6998401" y="6398780"/>
                </a:cubicBezTo>
                <a:cubicBezTo>
                  <a:pt x="7011991" y="6400141"/>
                  <a:pt x="7025249" y="6412719"/>
                  <a:pt x="7034307" y="6413627"/>
                </a:cubicBezTo>
                <a:cubicBezTo>
                  <a:pt x="7057293" y="6404688"/>
                  <a:pt x="7071883" y="6372411"/>
                  <a:pt x="7086141" y="6351345"/>
                </a:cubicBezTo>
                <a:cubicBezTo>
                  <a:pt x="7130101" y="6400746"/>
                  <a:pt x="7190327" y="6361799"/>
                  <a:pt x="7220697" y="6409836"/>
                </a:cubicBezTo>
                <a:cubicBezTo>
                  <a:pt x="7244015" y="6389681"/>
                  <a:pt x="7299377" y="6361491"/>
                  <a:pt x="7340481" y="6354370"/>
                </a:cubicBezTo>
                <a:cubicBezTo>
                  <a:pt x="7358597" y="6356188"/>
                  <a:pt x="7371521" y="6379980"/>
                  <a:pt x="7389637" y="6381798"/>
                </a:cubicBezTo>
                <a:cubicBezTo>
                  <a:pt x="7408093" y="6372399"/>
                  <a:pt x="7417821" y="6350883"/>
                  <a:pt x="7431409" y="6352244"/>
                </a:cubicBezTo>
                <a:cubicBezTo>
                  <a:pt x="7436609" y="6330273"/>
                  <a:pt x="7413623" y="6339215"/>
                  <a:pt x="7423353" y="6317698"/>
                </a:cubicBezTo>
                <a:cubicBezTo>
                  <a:pt x="7454727" y="6332091"/>
                  <a:pt x="7495829" y="6324968"/>
                  <a:pt x="7508085" y="6371183"/>
                </a:cubicBezTo>
                <a:cubicBezTo>
                  <a:pt x="7526537" y="6361791"/>
                  <a:pt x="7544991" y="6352395"/>
                  <a:pt x="7555053" y="6319662"/>
                </a:cubicBezTo>
                <a:cubicBezTo>
                  <a:pt x="7568309" y="6332240"/>
                  <a:pt x="7595821" y="6323752"/>
                  <a:pt x="7605549" y="6302235"/>
                </a:cubicBezTo>
                <a:cubicBezTo>
                  <a:pt x="7574507" y="6276625"/>
                  <a:pt x="7560583" y="6286475"/>
                  <a:pt x="7515619" y="6270714"/>
                </a:cubicBezTo>
                <a:cubicBezTo>
                  <a:pt x="7563257" y="6196766"/>
                  <a:pt x="7615275" y="6280715"/>
                  <a:pt x="7660241" y="6296472"/>
                </a:cubicBezTo>
                <a:cubicBezTo>
                  <a:pt x="7664773" y="6296929"/>
                  <a:pt x="7669301" y="6297383"/>
                  <a:pt x="7673829" y="6297837"/>
                </a:cubicBezTo>
                <a:cubicBezTo>
                  <a:pt x="7678695" y="6287077"/>
                  <a:pt x="7683557" y="6276320"/>
                  <a:pt x="7692617" y="6277227"/>
                </a:cubicBezTo>
                <a:cubicBezTo>
                  <a:pt x="7696479" y="6300108"/>
                  <a:pt x="7705537" y="6301019"/>
                  <a:pt x="7700341" y="6322992"/>
                </a:cubicBezTo>
                <a:cubicBezTo>
                  <a:pt x="7690947" y="6333299"/>
                  <a:pt x="7682221" y="6321171"/>
                  <a:pt x="7673497" y="6309053"/>
                </a:cubicBezTo>
                <a:lnTo>
                  <a:pt x="7664437" y="6308140"/>
                </a:lnTo>
                <a:cubicBezTo>
                  <a:pt x="7668297" y="6331027"/>
                  <a:pt x="7677359" y="6331934"/>
                  <a:pt x="7686421" y="6332842"/>
                </a:cubicBezTo>
                <a:cubicBezTo>
                  <a:pt x="7672161" y="6353905"/>
                  <a:pt x="7694475" y="6367390"/>
                  <a:pt x="7689277" y="6389364"/>
                </a:cubicBezTo>
                <a:cubicBezTo>
                  <a:pt x="7717123" y="6369665"/>
                  <a:pt x="7729377" y="6415884"/>
                  <a:pt x="7775345" y="6398003"/>
                </a:cubicBezTo>
                <a:cubicBezTo>
                  <a:pt x="7781303" y="6426719"/>
                  <a:pt x="7794393" y="6444903"/>
                  <a:pt x="7807899" y="6449069"/>
                </a:cubicBezTo>
                <a:lnTo>
                  <a:pt x="7807923" y="6449063"/>
                </a:lnTo>
                <a:lnTo>
                  <a:pt x="7807923" y="10287000"/>
                </a:lnTo>
                <a:lnTo>
                  <a:pt x="362049" y="10287000"/>
                </a:lnTo>
                <a:lnTo>
                  <a:pt x="364130" y="10265597"/>
                </a:lnTo>
                <a:cubicBezTo>
                  <a:pt x="365449" y="10256236"/>
                  <a:pt x="367150" y="10247956"/>
                  <a:pt x="369439" y="10241099"/>
                </a:cubicBezTo>
                <a:cubicBezTo>
                  <a:pt x="415935" y="10254546"/>
                  <a:pt x="451301" y="10270783"/>
                  <a:pt x="495823" y="10259596"/>
                </a:cubicBezTo>
                <a:cubicBezTo>
                  <a:pt x="542319" y="10273044"/>
                  <a:pt x="588817" y="10286485"/>
                  <a:pt x="629627" y="10276232"/>
                </a:cubicBezTo>
                <a:cubicBezTo>
                  <a:pt x="645454" y="10284822"/>
                  <a:pt x="661716" y="10287018"/>
                  <a:pt x="677020" y="10283172"/>
                </a:cubicBezTo>
                <a:lnTo>
                  <a:pt x="717261" y="10254849"/>
                </a:lnTo>
                <a:lnTo>
                  <a:pt x="717629" y="10260800"/>
                </a:lnTo>
                <a:cubicBezTo>
                  <a:pt x="717893" y="10261906"/>
                  <a:pt x="718235" y="10260250"/>
                  <a:pt x="718669" y="10253860"/>
                </a:cubicBezTo>
                <a:lnTo>
                  <a:pt x="717261" y="10254849"/>
                </a:lnTo>
                <a:lnTo>
                  <a:pt x="717029" y="10251134"/>
                </a:lnTo>
                <a:cubicBezTo>
                  <a:pt x="716753" y="10241779"/>
                  <a:pt x="716694" y="10229233"/>
                  <a:pt x="716694" y="10229233"/>
                </a:cubicBezTo>
                <a:cubicBezTo>
                  <a:pt x="724111" y="10227372"/>
                  <a:pt x="748348" y="10246401"/>
                  <a:pt x="759477" y="10243606"/>
                </a:cubicBezTo>
                <a:cubicBezTo>
                  <a:pt x="766898" y="10241741"/>
                  <a:pt x="776052" y="10214317"/>
                  <a:pt x="781499" y="10187820"/>
                </a:cubicBezTo>
                <a:cubicBezTo>
                  <a:pt x="800047" y="10183160"/>
                  <a:pt x="822550" y="10227759"/>
                  <a:pt x="831463" y="10150144"/>
                </a:cubicBezTo>
                <a:cubicBezTo>
                  <a:pt x="842832" y="10197538"/>
                  <a:pt x="848278" y="10171042"/>
                  <a:pt x="863120" y="10167313"/>
                </a:cubicBezTo>
                <a:cubicBezTo>
                  <a:pt x="890821" y="10135228"/>
                  <a:pt x="955870" y="10144007"/>
                  <a:pt x="1003859" y="10081699"/>
                </a:cubicBezTo>
                <a:cubicBezTo>
                  <a:pt x="975671" y="10013405"/>
                  <a:pt x="959339" y="10092884"/>
                  <a:pt x="931151" y="10024590"/>
                </a:cubicBezTo>
                <a:cubicBezTo>
                  <a:pt x="925947" y="10101276"/>
                  <a:pt x="860419" y="9992109"/>
                  <a:pt x="866346" y="10065997"/>
                </a:cubicBezTo>
                <a:cubicBezTo>
                  <a:pt x="827027" y="10000498"/>
                  <a:pt x="749599" y="10120460"/>
                  <a:pt x="700887" y="10032193"/>
                </a:cubicBezTo>
                <a:cubicBezTo>
                  <a:pt x="702862" y="10056820"/>
                  <a:pt x="684311" y="10061480"/>
                  <a:pt x="680601" y="10062413"/>
                </a:cubicBezTo>
                <a:cubicBezTo>
                  <a:pt x="680601" y="10062413"/>
                  <a:pt x="682337" y="10036853"/>
                  <a:pt x="674914" y="10038718"/>
                </a:cubicBezTo>
                <a:cubicBezTo>
                  <a:pt x="654389" y="10018749"/>
                  <a:pt x="613579" y="10028999"/>
                  <a:pt x="597003" y="10058294"/>
                </a:cubicBezTo>
                <a:cubicBezTo>
                  <a:pt x="593295" y="10059225"/>
                  <a:pt x="595270" y="10083855"/>
                  <a:pt x="587849" y="10085719"/>
                </a:cubicBezTo>
                <a:cubicBezTo>
                  <a:pt x="587609" y="10035527"/>
                  <a:pt x="580430" y="10087584"/>
                  <a:pt x="569058" y="10040184"/>
                </a:cubicBezTo>
                <a:cubicBezTo>
                  <a:pt x="571033" y="10064819"/>
                  <a:pt x="574745" y="10063885"/>
                  <a:pt x="571033" y="10064819"/>
                </a:cubicBezTo>
                <a:cubicBezTo>
                  <a:pt x="557929" y="10042979"/>
                  <a:pt x="539619" y="10097837"/>
                  <a:pt x="511672" y="10079733"/>
                </a:cubicBezTo>
                <a:cubicBezTo>
                  <a:pt x="505743" y="10005842"/>
                  <a:pt x="517117" y="10053239"/>
                  <a:pt x="518851" y="10027676"/>
                </a:cubicBezTo>
                <a:cubicBezTo>
                  <a:pt x="511430" y="10029540"/>
                  <a:pt x="502035" y="10006773"/>
                  <a:pt x="498324" y="10007704"/>
                </a:cubicBezTo>
                <a:cubicBezTo>
                  <a:pt x="500301" y="10032339"/>
                  <a:pt x="500301" y="10032339"/>
                  <a:pt x="500301" y="10032339"/>
                </a:cubicBezTo>
                <a:cubicBezTo>
                  <a:pt x="485218" y="9985870"/>
                  <a:pt x="457513" y="10017957"/>
                  <a:pt x="435013" y="9973359"/>
                </a:cubicBezTo>
                <a:cubicBezTo>
                  <a:pt x="425616" y="9950591"/>
                  <a:pt x="421907" y="9951525"/>
                  <a:pt x="414487" y="9953389"/>
                </a:cubicBezTo>
                <a:cubicBezTo>
                  <a:pt x="407066" y="9955251"/>
                  <a:pt x="395936" y="9958049"/>
                  <a:pt x="386538" y="9935285"/>
                </a:cubicBezTo>
                <a:cubicBezTo>
                  <a:pt x="384562" y="9910655"/>
                  <a:pt x="384562" y="9910655"/>
                  <a:pt x="388273" y="9909722"/>
                </a:cubicBezTo>
                <a:cubicBezTo>
                  <a:pt x="397670" y="9932489"/>
                  <a:pt x="405091" y="9930625"/>
                  <a:pt x="412510" y="9928760"/>
                </a:cubicBezTo>
                <a:cubicBezTo>
                  <a:pt x="419931" y="9926896"/>
                  <a:pt x="427349" y="9925031"/>
                  <a:pt x="436749" y="9947796"/>
                </a:cubicBezTo>
                <a:cubicBezTo>
                  <a:pt x="431060" y="9924100"/>
                  <a:pt x="431060" y="9924100"/>
                  <a:pt x="431060" y="9924100"/>
                </a:cubicBezTo>
                <a:cubicBezTo>
                  <a:pt x="427109" y="9874842"/>
                  <a:pt x="419931" y="9926896"/>
                  <a:pt x="417956" y="9902263"/>
                </a:cubicBezTo>
                <a:cubicBezTo>
                  <a:pt x="421665" y="9901333"/>
                  <a:pt x="419690" y="9876703"/>
                  <a:pt x="421422" y="9851137"/>
                </a:cubicBezTo>
                <a:cubicBezTo>
                  <a:pt x="417714" y="9852071"/>
                  <a:pt x="417714" y="9852071"/>
                  <a:pt x="417714" y="9852071"/>
                </a:cubicBezTo>
                <a:cubicBezTo>
                  <a:pt x="414003" y="9853005"/>
                  <a:pt x="410293" y="9853936"/>
                  <a:pt x="410293" y="9853936"/>
                </a:cubicBezTo>
                <a:cubicBezTo>
                  <a:pt x="410293" y="9853936"/>
                  <a:pt x="406583" y="9854869"/>
                  <a:pt x="406583" y="9854869"/>
                </a:cubicBezTo>
                <a:cubicBezTo>
                  <a:pt x="400898" y="9831174"/>
                  <a:pt x="404608" y="9830240"/>
                  <a:pt x="404608" y="9830240"/>
                </a:cubicBezTo>
                <a:cubicBezTo>
                  <a:pt x="406342" y="9804674"/>
                  <a:pt x="410051" y="9803746"/>
                  <a:pt x="415738" y="9827445"/>
                </a:cubicBezTo>
                <a:cubicBezTo>
                  <a:pt x="419450" y="9826511"/>
                  <a:pt x="419450" y="9826511"/>
                  <a:pt x="419450" y="9826511"/>
                </a:cubicBezTo>
                <a:cubicBezTo>
                  <a:pt x="428601" y="9799080"/>
                  <a:pt x="453078" y="9868314"/>
                  <a:pt x="466185" y="9890148"/>
                </a:cubicBezTo>
                <a:cubicBezTo>
                  <a:pt x="467920" y="9864585"/>
                  <a:pt x="460258" y="9816260"/>
                  <a:pt x="467679" y="9814393"/>
                </a:cubicBezTo>
                <a:cubicBezTo>
                  <a:pt x="547806" y="9869638"/>
                  <a:pt x="653184" y="9767784"/>
                  <a:pt x="731093" y="9748210"/>
                </a:cubicBezTo>
                <a:cubicBezTo>
                  <a:pt x="729118" y="9723578"/>
                  <a:pt x="725407" y="9724509"/>
                  <a:pt x="725407" y="9724509"/>
                </a:cubicBezTo>
                <a:cubicBezTo>
                  <a:pt x="808765" y="9678442"/>
                  <a:pt x="884699" y="9634233"/>
                  <a:pt x="996239" y="9656462"/>
                </a:cubicBezTo>
                <a:cubicBezTo>
                  <a:pt x="994265" y="9631836"/>
                  <a:pt x="994265" y="9631836"/>
                  <a:pt x="994265" y="9631836"/>
                </a:cubicBezTo>
                <a:cubicBezTo>
                  <a:pt x="994265" y="9631836"/>
                  <a:pt x="994265" y="9631836"/>
                  <a:pt x="997975" y="9630899"/>
                </a:cubicBezTo>
                <a:cubicBezTo>
                  <a:pt x="999952" y="9655526"/>
                  <a:pt x="999952" y="9655526"/>
                  <a:pt x="999952" y="9655526"/>
                </a:cubicBezTo>
                <a:cubicBezTo>
                  <a:pt x="1007371" y="9653667"/>
                  <a:pt x="1014791" y="9651799"/>
                  <a:pt x="1018500" y="9650871"/>
                </a:cubicBezTo>
                <a:cubicBezTo>
                  <a:pt x="1014551" y="9601607"/>
                  <a:pt x="1023946" y="9624378"/>
                  <a:pt x="1012573" y="9576984"/>
                </a:cubicBezTo>
                <a:cubicBezTo>
                  <a:pt x="1036810" y="9596013"/>
                  <a:pt x="1062540" y="9539296"/>
                  <a:pt x="1063023" y="9639684"/>
                </a:cubicBezTo>
                <a:cubicBezTo>
                  <a:pt x="1070441" y="9637816"/>
                  <a:pt x="1064514" y="9563931"/>
                  <a:pt x="1071935" y="9562067"/>
                </a:cubicBezTo>
                <a:cubicBezTo>
                  <a:pt x="1079597" y="9610395"/>
                  <a:pt x="1085283" y="9634090"/>
                  <a:pt x="1096413" y="9631295"/>
                </a:cubicBezTo>
                <a:cubicBezTo>
                  <a:pt x="1094438" y="9606665"/>
                  <a:pt x="1086777" y="9558338"/>
                  <a:pt x="1094196" y="9556473"/>
                </a:cubicBezTo>
                <a:cubicBezTo>
                  <a:pt x="1096172" y="9581100"/>
                  <a:pt x="1099638" y="9529976"/>
                  <a:pt x="1109036" y="9552744"/>
                </a:cubicBezTo>
                <a:cubicBezTo>
                  <a:pt x="1109036" y="9552744"/>
                  <a:pt x="1112746" y="9551813"/>
                  <a:pt x="1112746" y="9551813"/>
                </a:cubicBezTo>
                <a:cubicBezTo>
                  <a:pt x="1114480" y="9526247"/>
                  <a:pt x="1118190" y="9525314"/>
                  <a:pt x="1125611" y="9523449"/>
                </a:cubicBezTo>
                <a:cubicBezTo>
                  <a:pt x="1159243" y="9565252"/>
                  <a:pt x="1197837" y="9480177"/>
                  <a:pt x="1220095" y="9474586"/>
                </a:cubicBezTo>
                <a:cubicBezTo>
                  <a:pt x="1218119" y="9449954"/>
                  <a:pt x="1218119" y="9449954"/>
                  <a:pt x="1218119" y="9449954"/>
                </a:cubicBezTo>
                <a:cubicBezTo>
                  <a:pt x="1218119" y="9449954"/>
                  <a:pt x="1214410" y="9450888"/>
                  <a:pt x="1214410" y="9450888"/>
                </a:cubicBezTo>
                <a:lnTo>
                  <a:pt x="1206990" y="9452752"/>
                </a:lnTo>
                <a:cubicBezTo>
                  <a:pt x="1206990" y="9452752"/>
                  <a:pt x="1206990" y="9452752"/>
                  <a:pt x="1203281" y="9453683"/>
                </a:cubicBezTo>
                <a:lnTo>
                  <a:pt x="1199569" y="9454617"/>
                </a:lnTo>
                <a:cubicBezTo>
                  <a:pt x="1190174" y="9431849"/>
                  <a:pt x="1181021" y="9459277"/>
                  <a:pt x="1173600" y="9461141"/>
                </a:cubicBezTo>
                <a:cubicBezTo>
                  <a:pt x="1169889" y="9462072"/>
                  <a:pt x="1162469" y="9463937"/>
                  <a:pt x="1158759" y="9464870"/>
                </a:cubicBezTo>
                <a:lnTo>
                  <a:pt x="1147631" y="9467666"/>
                </a:lnTo>
                <a:cubicBezTo>
                  <a:pt x="1140209" y="9469530"/>
                  <a:pt x="1132790" y="9471395"/>
                  <a:pt x="1130815" y="9446760"/>
                </a:cubicBezTo>
                <a:cubicBezTo>
                  <a:pt x="1112261" y="9451423"/>
                  <a:pt x="1093711" y="9456086"/>
                  <a:pt x="1077139" y="9485378"/>
                </a:cubicBezTo>
                <a:cubicBezTo>
                  <a:pt x="1058587" y="9490038"/>
                  <a:pt x="1043747" y="9493767"/>
                  <a:pt x="1028909" y="9497493"/>
                </a:cubicBezTo>
                <a:cubicBezTo>
                  <a:pt x="1021487" y="9499361"/>
                  <a:pt x="1014067" y="9501222"/>
                  <a:pt x="1006646" y="9503087"/>
                </a:cubicBezTo>
                <a:cubicBezTo>
                  <a:pt x="1002937" y="9504021"/>
                  <a:pt x="1000961" y="9479389"/>
                  <a:pt x="1000961" y="9479389"/>
                </a:cubicBezTo>
                <a:cubicBezTo>
                  <a:pt x="998984" y="9454762"/>
                  <a:pt x="998984" y="9454762"/>
                  <a:pt x="1002693" y="9453828"/>
                </a:cubicBezTo>
                <a:cubicBezTo>
                  <a:pt x="1024955" y="9448235"/>
                  <a:pt x="1047216" y="9442641"/>
                  <a:pt x="1073185" y="9436116"/>
                </a:cubicBezTo>
                <a:cubicBezTo>
                  <a:pt x="1089761" y="9406824"/>
                  <a:pt x="1108310" y="9402164"/>
                  <a:pt x="1126862" y="9397498"/>
                </a:cubicBezTo>
                <a:cubicBezTo>
                  <a:pt x="1136017" y="9370077"/>
                  <a:pt x="1115731" y="9400297"/>
                  <a:pt x="1117463" y="9374740"/>
                </a:cubicBezTo>
                <a:cubicBezTo>
                  <a:pt x="1134281" y="9395640"/>
                  <a:pt x="1118959" y="9298981"/>
                  <a:pt x="1135773" y="9319887"/>
                </a:cubicBezTo>
                <a:cubicBezTo>
                  <a:pt x="1147146" y="9367281"/>
                  <a:pt x="1128596" y="9371941"/>
                  <a:pt x="1141704" y="9393775"/>
                </a:cubicBezTo>
                <a:cubicBezTo>
                  <a:pt x="1143436" y="9368215"/>
                  <a:pt x="1143436" y="9368215"/>
                  <a:pt x="1147389" y="9417474"/>
                </a:cubicBezTo>
                <a:cubicBezTo>
                  <a:pt x="1154808" y="9415609"/>
                  <a:pt x="1162229" y="9413744"/>
                  <a:pt x="1169649" y="9411880"/>
                </a:cubicBezTo>
                <a:cubicBezTo>
                  <a:pt x="1177068" y="9410015"/>
                  <a:pt x="1184487" y="9408151"/>
                  <a:pt x="1191908" y="9406286"/>
                </a:cubicBezTo>
                <a:cubicBezTo>
                  <a:pt x="1186221" y="9382588"/>
                  <a:pt x="1182512" y="9383518"/>
                  <a:pt x="1180536" y="9358892"/>
                </a:cubicBezTo>
                <a:cubicBezTo>
                  <a:pt x="1199086" y="9354232"/>
                  <a:pt x="1199086" y="9354232"/>
                  <a:pt x="1203039" y="9403491"/>
                </a:cubicBezTo>
                <a:cubicBezTo>
                  <a:pt x="1206749" y="9402560"/>
                  <a:pt x="1206749" y="9402560"/>
                  <a:pt x="1210457" y="9401626"/>
                </a:cubicBezTo>
                <a:cubicBezTo>
                  <a:pt x="1210457" y="9401626"/>
                  <a:pt x="1214168" y="9400695"/>
                  <a:pt x="1217881" y="9399762"/>
                </a:cubicBezTo>
                <a:cubicBezTo>
                  <a:pt x="1221589" y="9398831"/>
                  <a:pt x="1225299" y="9397897"/>
                  <a:pt x="1229010" y="9396966"/>
                </a:cubicBezTo>
                <a:cubicBezTo>
                  <a:pt x="1232718" y="9396035"/>
                  <a:pt x="1232718" y="9396035"/>
                  <a:pt x="1236428" y="9395102"/>
                </a:cubicBezTo>
                <a:cubicBezTo>
                  <a:pt x="1236428" y="9395102"/>
                  <a:pt x="1240139" y="9394171"/>
                  <a:pt x="1240139" y="9394171"/>
                </a:cubicBezTo>
                <a:cubicBezTo>
                  <a:pt x="1242115" y="9418794"/>
                  <a:pt x="1242115" y="9418794"/>
                  <a:pt x="1238403" y="9419731"/>
                </a:cubicBezTo>
                <a:cubicBezTo>
                  <a:pt x="1234695" y="9420662"/>
                  <a:pt x="1236671" y="9445294"/>
                  <a:pt x="1232961" y="9446225"/>
                </a:cubicBezTo>
                <a:cubicBezTo>
                  <a:pt x="1232961" y="9446225"/>
                  <a:pt x="1234937" y="9470860"/>
                  <a:pt x="1234937" y="9470860"/>
                </a:cubicBezTo>
                <a:cubicBezTo>
                  <a:pt x="1249777" y="9467131"/>
                  <a:pt x="1303693" y="9478705"/>
                  <a:pt x="1288370" y="9382052"/>
                </a:cubicBezTo>
                <a:cubicBezTo>
                  <a:pt x="1301476" y="9403883"/>
                  <a:pt x="1314339" y="9375525"/>
                  <a:pt x="1318290" y="9424786"/>
                </a:cubicBezTo>
                <a:cubicBezTo>
                  <a:pt x="1334625" y="9345299"/>
                  <a:pt x="1377410" y="9359680"/>
                  <a:pt x="1405597" y="9427980"/>
                </a:cubicBezTo>
                <a:cubicBezTo>
                  <a:pt x="1420439" y="9424248"/>
                  <a:pt x="1446170" y="9367528"/>
                  <a:pt x="1455805" y="9440488"/>
                </a:cubicBezTo>
                <a:cubicBezTo>
                  <a:pt x="1447458" y="9442585"/>
                  <a:pt x="1450793" y="9484151"/>
                  <a:pt x="1453712" y="9494017"/>
                </a:cubicBezTo>
                <a:lnTo>
                  <a:pt x="1454771" y="9495534"/>
                </a:lnTo>
                <a:lnTo>
                  <a:pt x="1448979" y="9517583"/>
                </a:lnTo>
                <a:cubicBezTo>
                  <a:pt x="1446103" y="9523016"/>
                  <a:pt x="1442748" y="9525428"/>
                  <a:pt x="1439038" y="9526361"/>
                </a:cubicBezTo>
                <a:lnTo>
                  <a:pt x="1417151" y="9526477"/>
                </a:lnTo>
                <a:lnTo>
                  <a:pt x="1417214" y="9525567"/>
                </a:lnTo>
                <a:cubicBezTo>
                  <a:pt x="1417214" y="9525567"/>
                  <a:pt x="1413503" y="9526500"/>
                  <a:pt x="1413503" y="9526500"/>
                </a:cubicBezTo>
                <a:lnTo>
                  <a:pt x="1417151" y="9526477"/>
                </a:lnTo>
                <a:lnTo>
                  <a:pt x="1415477" y="9551127"/>
                </a:lnTo>
                <a:cubicBezTo>
                  <a:pt x="1443666" y="9619424"/>
                  <a:pt x="1460241" y="9590132"/>
                  <a:pt x="1504760" y="9578947"/>
                </a:cubicBezTo>
                <a:cubicBezTo>
                  <a:pt x="1504760" y="9578947"/>
                  <a:pt x="1499075" y="9555251"/>
                  <a:pt x="1506496" y="9553387"/>
                </a:cubicBezTo>
                <a:cubicBezTo>
                  <a:pt x="1512183" y="9577082"/>
                  <a:pt x="1508471" y="9578013"/>
                  <a:pt x="1512183" y="9577082"/>
                </a:cubicBezTo>
                <a:cubicBezTo>
                  <a:pt x="1511939" y="9526887"/>
                  <a:pt x="1556942" y="9616087"/>
                  <a:pt x="1547307" y="9543133"/>
                </a:cubicBezTo>
                <a:cubicBezTo>
                  <a:pt x="1571541" y="9562166"/>
                  <a:pt x="1588360" y="9583072"/>
                  <a:pt x="1602956" y="9529150"/>
                </a:cubicBezTo>
                <a:cubicBezTo>
                  <a:pt x="1632879" y="9571884"/>
                  <a:pt x="1664534" y="9589055"/>
                  <a:pt x="1684818" y="9558835"/>
                </a:cubicBezTo>
                <a:cubicBezTo>
                  <a:pt x="1688530" y="9557901"/>
                  <a:pt x="1690264" y="9532336"/>
                  <a:pt x="1693975" y="9531405"/>
                </a:cubicBezTo>
                <a:cubicBezTo>
                  <a:pt x="1693975" y="9531405"/>
                  <a:pt x="1695949" y="9556037"/>
                  <a:pt x="1699660" y="9555106"/>
                </a:cubicBezTo>
                <a:cubicBezTo>
                  <a:pt x="1716476" y="9576006"/>
                  <a:pt x="1731075" y="9522085"/>
                  <a:pt x="1738494" y="9520220"/>
                </a:cubicBezTo>
                <a:cubicBezTo>
                  <a:pt x="1745915" y="9518353"/>
                  <a:pt x="1749625" y="9517425"/>
                  <a:pt x="1753335" y="9516491"/>
                </a:cubicBezTo>
                <a:cubicBezTo>
                  <a:pt x="1759020" y="9540192"/>
                  <a:pt x="1775596" y="9510897"/>
                  <a:pt x="1790435" y="9507171"/>
                </a:cubicBezTo>
                <a:cubicBezTo>
                  <a:pt x="1800071" y="9580128"/>
                  <a:pt x="1842377" y="9494119"/>
                  <a:pt x="1846085" y="9493185"/>
                </a:cubicBezTo>
                <a:cubicBezTo>
                  <a:pt x="1858951" y="9464830"/>
                  <a:pt x="1885164" y="9508497"/>
                  <a:pt x="1890607" y="9481998"/>
                </a:cubicBezTo>
                <a:cubicBezTo>
                  <a:pt x="1894317" y="9481070"/>
                  <a:pt x="1888632" y="9457374"/>
                  <a:pt x="1892341" y="9456441"/>
                </a:cubicBezTo>
                <a:cubicBezTo>
                  <a:pt x="1907182" y="9452711"/>
                  <a:pt x="1922264" y="9499175"/>
                  <a:pt x="1931419" y="9471747"/>
                </a:cubicBezTo>
                <a:cubicBezTo>
                  <a:pt x="1935128" y="9470813"/>
                  <a:pt x="1929440" y="9447121"/>
                  <a:pt x="1929440" y="9447121"/>
                </a:cubicBezTo>
                <a:cubicBezTo>
                  <a:pt x="1934885" y="9420624"/>
                  <a:pt x="1948233" y="9492650"/>
                  <a:pt x="1947993" y="9442458"/>
                </a:cubicBezTo>
                <a:cubicBezTo>
                  <a:pt x="1942306" y="9418756"/>
                  <a:pt x="1929440" y="9447121"/>
                  <a:pt x="1927467" y="9422485"/>
                </a:cubicBezTo>
                <a:cubicBezTo>
                  <a:pt x="1925489" y="9397859"/>
                  <a:pt x="1925489" y="9397859"/>
                  <a:pt x="1925489" y="9397859"/>
                </a:cubicBezTo>
                <a:cubicBezTo>
                  <a:pt x="1921779" y="9398793"/>
                  <a:pt x="1918071" y="9399724"/>
                  <a:pt x="1918071" y="9399724"/>
                </a:cubicBezTo>
                <a:cubicBezTo>
                  <a:pt x="1922022" y="9448982"/>
                  <a:pt x="1907182" y="9452711"/>
                  <a:pt x="1897787" y="9429941"/>
                </a:cubicBezTo>
                <a:cubicBezTo>
                  <a:pt x="1884681" y="9408113"/>
                  <a:pt x="1877261" y="9409977"/>
                  <a:pt x="1868106" y="9437402"/>
                </a:cubicBezTo>
                <a:cubicBezTo>
                  <a:pt x="1864396" y="9438330"/>
                  <a:pt x="1856975" y="9440200"/>
                  <a:pt x="1853264" y="9441128"/>
                </a:cubicBezTo>
                <a:cubicBezTo>
                  <a:pt x="1845846" y="9442996"/>
                  <a:pt x="1834714" y="9445791"/>
                  <a:pt x="1825319" y="9423029"/>
                </a:cubicBezTo>
                <a:cubicBezTo>
                  <a:pt x="1821609" y="9423960"/>
                  <a:pt x="1821609" y="9423960"/>
                  <a:pt x="1821609" y="9423960"/>
                </a:cubicBezTo>
                <a:cubicBezTo>
                  <a:pt x="1821609" y="9423960"/>
                  <a:pt x="1817900" y="9424894"/>
                  <a:pt x="1815923" y="9400259"/>
                </a:cubicBezTo>
                <a:cubicBezTo>
                  <a:pt x="1814188" y="9425825"/>
                  <a:pt x="1814188" y="9425825"/>
                  <a:pt x="1810477" y="9426759"/>
                </a:cubicBezTo>
                <a:cubicBezTo>
                  <a:pt x="1799348" y="9429554"/>
                  <a:pt x="1791929" y="9431419"/>
                  <a:pt x="1784506" y="9433283"/>
                </a:cubicBezTo>
                <a:cubicBezTo>
                  <a:pt x="1769669" y="9437012"/>
                  <a:pt x="1758537" y="9439808"/>
                  <a:pt x="1747166" y="9392411"/>
                </a:cubicBezTo>
                <a:cubicBezTo>
                  <a:pt x="1747166" y="9392411"/>
                  <a:pt x="1747166" y="9392411"/>
                  <a:pt x="1749142" y="9417037"/>
                </a:cubicBezTo>
                <a:cubicBezTo>
                  <a:pt x="1749142" y="9417037"/>
                  <a:pt x="1751119" y="9441672"/>
                  <a:pt x="1751119" y="9441672"/>
                </a:cubicBezTo>
                <a:cubicBezTo>
                  <a:pt x="1747408" y="9442603"/>
                  <a:pt x="1747408" y="9442603"/>
                  <a:pt x="1747408" y="9442603"/>
                </a:cubicBezTo>
                <a:cubicBezTo>
                  <a:pt x="1747408" y="9442603"/>
                  <a:pt x="1743698" y="9443537"/>
                  <a:pt x="1743698" y="9443537"/>
                </a:cubicBezTo>
                <a:cubicBezTo>
                  <a:pt x="1741722" y="9418902"/>
                  <a:pt x="1741722" y="9418902"/>
                  <a:pt x="1741722" y="9418902"/>
                </a:cubicBezTo>
                <a:cubicBezTo>
                  <a:pt x="1736279" y="9445401"/>
                  <a:pt x="1732811" y="9496525"/>
                  <a:pt x="1726882" y="9422631"/>
                </a:cubicBezTo>
                <a:cubicBezTo>
                  <a:pt x="1723172" y="9423562"/>
                  <a:pt x="1719461" y="9424496"/>
                  <a:pt x="1721438" y="9449128"/>
                </a:cubicBezTo>
                <a:cubicBezTo>
                  <a:pt x="1721438" y="9449128"/>
                  <a:pt x="1717729" y="9450061"/>
                  <a:pt x="1715750" y="9425426"/>
                </a:cubicBezTo>
                <a:cubicBezTo>
                  <a:pt x="1715750" y="9425426"/>
                  <a:pt x="1715750" y="9425426"/>
                  <a:pt x="1719461" y="9424496"/>
                </a:cubicBezTo>
                <a:cubicBezTo>
                  <a:pt x="1719461" y="9424496"/>
                  <a:pt x="1717487" y="9399869"/>
                  <a:pt x="1721195" y="9398935"/>
                </a:cubicBezTo>
                <a:cubicBezTo>
                  <a:pt x="1719221" y="9374303"/>
                  <a:pt x="1713534" y="9350611"/>
                  <a:pt x="1713534" y="9350611"/>
                </a:cubicBezTo>
                <a:cubicBezTo>
                  <a:pt x="1720957" y="9348746"/>
                  <a:pt x="1733818" y="9320382"/>
                  <a:pt x="1735795" y="9345017"/>
                </a:cubicBezTo>
                <a:cubicBezTo>
                  <a:pt x="1737769" y="9369643"/>
                  <a:pt x="1737769" y="9369643"/>
                  <a:pt x="1737769" y="9369643"/>
                </a:cubicBezTo>
                <a:cubicBezTo>
                  <a:pt x="1741481" y="9368709"/>
                  <a:pt x="1739503" y="9344083"/>
                  <a:pt x="1743213" y="9343149"/>
                </a:cubicBezTo>
                <a:cubicBezTo>
                  <a:pt x="1746926" y="9342221"/>
                  <a:pt x="1746926" y="9342221"/>
                  <a:pt x="1746926" y="9342221"/>
                </a:cubicBezTo>
                <a:cubicBezTo>
                  <a:pt x="1769669" y="9437012"/>
                  <a:pt x="1786240" y="9407717"/>
                  <a:pt x="1802816" y="9378431"/>
                </a:cubicBezTo>
                <a:cubicBezTo>
                  <a:pt x="1806526" y="9377497"/>
                  <a:pt x="1810237" y="9376563"/>
                  <a:pt x="1813947" y="9375633"/>
                </a:cubicBezTo>
                <a:cubicBezTo>
                  <a:pt x="1813947" y="9375633"/>
                  <a:pt x="1811971" y="9350997"/>
                  <a:pt x="1811971" y="9350997"/>
                </a:cubicBezTo>
                <a:cubicBezTo>
                  <a:pt x="1811971" y="9350997"/>
                  <a:pt x="1808261" y="9351931"/>
                  <a:pt x="1808261" y="9351931"/>
                </a:cubicBezTo>
                <a:cubicBezTo>
                  <a:pt x="1804550" y="9352862"/>
                  <a:pt x="1802578" y="9328239"/>
                  <a:pt x="1802578" y="9328239"/>
                </a:cubicBezTo>
                <a:cubicBezTo>
                  <a:pt x="1802578" y="9328239"/>
                  <a:pt x="1804310" y="9302673"/>
                  <a:pt x="1804310" y="9302673"/>
                </a:cubicBezTo>
                <a:cubicBezTo>
                  <a:pt x="1808020" y="9301739"/>
                  <a:pt x="1813707" y="9325440"/>
                  <a:pt x="1813707" y="9325440"/>
                </a:cubicBezTo>
                <a:cubicBezTo>
                  <a:pt x="1817415" y="9324506"/>
                  <a:pt x="1817415" y="9324506"/>
                  <a:pt x="1821125" y="9323579"/>
                </a:cubicBezTo>
                <a:cubicBezTo>
                  <a:pt x="1821125" y="9323579"/>
                  <a:pt x="1822859" y="9298010"/>
                  <a:pt x="1822859" y="9298010"/>
                </a:cubicBezTo>
                <a:cubicBezTo>
                  <a:pt x="1826570" y="9297079"/>
                  <a:pt x="1832257" y="9320780"/>
                  <a:pt x="1832257" y="9320780"/>
                </a:cubicBezTo>
                <a:cubicBezTo>
                  <a:pt x="1834231" y="9345407"/>
                  <a:pt x="1834231" y="9345407"/>
                  <a:pt x="1830521" y="9346337"/>
                </a:cubicBezTo>
                <a:cubicBezTo>
                  <a:pt x="1830521" y="9346337"/>
                  <a:pt x="1826811" y="9347271"/>
                  <a:pt x="1828787" y="9371903"/>
                </a:cubicBezTo>
                <a:cubicBezTo>
                  <a:pt x="1839919" y="9369108"/>
                  <a:pt x="1851049" y="9366310"/>
                  <a:pt x="1862179" y="9363514"/>
                </a:cubicBezTo>
                <a:cubicBezTo>
                  <a:pt x="1873310" y="9360719"/>
                  <a:pt x="1880729" y="9358854"/>
                  <a:pt x="1891860" y="9356056"/>
                </a:cubicBezTo>
                <a:cubicBezTo>
                  <a:pt x="1891860" y="9356056"/>
                  <a:pt x="1893594" y="9330490"/>
                  <a:pt x="1893594" y="9330490"/>
                </a:cubicBezTo>
                <a:cubicBezTo>
                  <a:pt x="1897305" y="9329559"/>
                  <a:pt x="1895328" y="9304930"/>
                  <a:pt x="1895328" y="9304930"/>
                </a:cubicBezTo>
                <a:cubicBezTo>
                  <a:pt x="1895328" y="9304930"/>
                  <a:pt x="1899037" y="9304002"/>
                  <a:pt x="1899037" y="9304002"/>
                </a:cubicBezTo>
                <a:cubicBezTo>
                  <a:pt x="1901013" y="9328625"/>
                  <a:pt x="1901013" y="9328625"/>
                  <a:pt x="1899279" y="9354191"/>
                </a:cubicBezTo>
                <a:cubicBezTo>
                  <a:pt x="1904965" y="9377887"/>
                  <a:pt x="1908433" y="9326761"/>
                  <a:pt x="1912384" y="9376022"/>
                </a:cubicBezTo>
                <a:lnTo>
                  <a:pt x="1923513" y="9373227"/>
                </a:lnTo>
                <a:cubicBezTo>
                  <a:pt x="1930451" y="9270978"/>
                  <a:pt x="1971745" y="9361106"/>
                  <a:pt x="1982634" y="9308118"/>
                </a:cubicBezTo>
                <a:cubicBezTo>
                  <a:pt x="1984370" y="9282558"/>
                  <a:pt x="1982393" y="9257929"/>
                  <a:pt x="1980417" y="9233296"/>
                </a:cubicBezTo>
                <a:cubicBezTo>
                  <a:pt x="1978443" y="9208667"/>
                  <a:pt x="1978443" y="9208667"/>
                  <a:pt x="1978443" y="9208667"/>
                </a:cubicBezTo>
                <a:cubicBezTo>
                  <a:pt x="1974732" y="9209598"/>
                  <a:pt x="1974732" y="9209598"/>
                  <a:pt x="1972754" y="9184969"/>
                </a:cubicBezTo>
                <a:cubicBezTo>
                  <a:pt x="1969043" y="9185897"/>
                  <a:pt x="1967311" y="9211463"/>
                  <a:pt x="1963601" y="9212396"/>
                </a:cubicBezTo>
                <a:cubicBezTo>
                  <a:pt x="1956180" y="9214261"/>
                  <a:pt x="1948761" y="9216125"/>
                  <a:pt x="1941340" y="9217990"/>
                </a:cubicBezTo>
                <a:cubicBezTo>
                  <a:pt x="1937630" y="9218921"/>
                  <a:pt x="1937630" y="9218921"/>
                  <a:pt x="1933922" y="9219852"/>
                </a:cubicBezTo>
                <a:cubicBezTo>
                  <a:pt x="1933922" y="9219852"/>
                  <a:pt x="1930211" y="9220785"/>
                  <a:pt x="1928235" y="9196153"/>
                </a:cubicBezTo>
                <a:cubicBezTo>
                  <a:pt x="1931945" y="9195220"/>
                  <a:pt x="1931945" y="9195220"/>
                  <a:pt x="1931945" y="9195220"/>
                </a:cubicBezTo>
                <a:cubicBezTo>
                  <a:pt x="1943074" y="9192421"/>
                  <a:pt x="1950493" y="9190562"/>
                  <a:pt x="1959650" y="9163135"/>
                </a:cubicBezTo>
                <a:cubicBezTo>
                  <a:pt x="1963359" y="9162204"/>
                  <a:pt x="1967071" y="9161270"/>
                  <a:pt x="1970780" y="9160339"/>
                </a:cubicBezTo>
                <a:cubicBezTo>
                  <a:pt x="1968805" y="9135707"/>
                  <a:pt x="1968805" y="9135707"/>
                  <a:pt x="1968805" y="9135707"/>
                </a:cubicBezTo>
                <a:cubicBezTo>
                  <a:pt x="1965092" y="9136638"/>
                  <a:pt x="1961382" y="9137569"/>
                  <a:pt x="1953963" y="9139433"/>
                </a:cubicBezTo>
                <a:cubicBezTo>
                  <a:pt x="1946543" y="9141301"/>
                  <a:pt x="1935413" y="9144099"/>
                  <a:pt x="1926018" y="9121332"/>
                </a:cubicBezTo>
                <a:cubicBezTo>
                  <a:pt x="1924039" y="9096699"/>
                  <a:pt x="1924039" y="9096699"/>
                  <a:pt x="1924039" y="9096699"/>
                </a:cubicBezTo>
                <a:cubicBezTo>
                  <a:pt x="1937147" y="9118533"/>
                  <a:pt x="1944566" y="9116675"/>
                  <a:pt x="1951989" y="9114810"/>
                </a:cubicBezTo>
                <a:cubicBezTo>
                  <a:pt x="1959408" y="9112945"/>
                  <a:pt x="1963118" y="9112012"/>
                  <a:pt x="1970537" y="9110147"/>
                </a:cubicBezTo>
                <a:cubicBezTo>
                  <a:pt x="1970537" y="9110147"/>
                  <a:pt x="1974249" y="9109216"/>
                  <a:pt x="1978200" y="9158475"/>
                </a:cubicBezTo>
                <a:cubicBezTo>
                  <a:pt x="1978200" y="9158475"/>
                  <a:pt x="1978200" y="9158475"/>
                  <a:pt x="1981911" y="9157544"/>
                </a:cubicBezTo>
                <a:cubicBezTo>
                  <a:pt x="1981911" y="9157544"/>
                  <a:pt x="1985619" y="9156610"/>
                  <a:pt x="1985619" y="9156610"/>
                </a:cubicBezTo>
                <a:cubicBezTo>
                  <a:pt x="1991063" y="9130113"/>
                  <a:pt x="1998485" y="9128246"/>
                  <a:pt x="2004169" y="9151950"/>
                </a:cubicBezTo>
                <a:cubicBezTo>
                  <a:pt x="2007880" y="9151019"/>
                  <a:pt x="2007880" y="9151019"/>
                  <a:pt x="2009854" y="9175643"/>
                </a:cubicBezTo>
                <a:cubicBezTo>
                  <a:pt x="2009854" y="9175643"/>
                  <a:pt x="2006146" y="9176577"/>
                  <a:pt x="2006146" y="9176577"/>
                </a:cubicBezTo>
                <a:cubicBezTo>
                  <a:pt x="2002433" y="9177507"/>
                  <a:pt x="1995016" y="9179375"/>
                  <a:pt x="1987596" y="9181237"/>
                </a:cubicBezTo>
                <a:cubicBezTo>
                  <a:pt x="1987596" y="9181237"/>
                  <a:pt x="1983887" y="9182170"/>
                  <a:pt x="1983887" y="9182170"/>
                </a:cubicBezTo>
                <a:cubicBezTo>
                  <a:pt x="1985862" y="9206803"/>
                  <a:pt x="1982151" y="9207736"/>
                  <a:pt x="1982151" y="9207736"/>
                </a:cubicBezTo>
                <a:cubicBezTo>
                  <a:pt x="1982151" y="9207736"/>
                  <a:pt x="1982151" y="9207736"/>
                  <a:pt x="1984127" y="9232363"/>
                </a:cubicBezTo>
                <a:cubicBezTo>
                  <a:pt x="1986104" y="9256995"/>
                  <a:pt x="1990055" y="9306253"/>
                  <a:pt x="1988320" y="9331819"/>
                </a:cubicBezTo>
                <a:cubicBezTo>
                  <a:pt x="1988320" y="9331819"/>
                  <a:pt x="1988320" y="9331819"/>
                  <a:pt x="1994007" y="9355515"/>
                </a:cubicBezTo>
                <a:cubicBezTo>
                  <a:pt x="2001427" y="9353650"/>
                  <a:pt x="2008847" y="9351786"/>
                  <a:pt x="2016268" y="9349921"/>
                </a:cubicBezTo>
                <a:cubicBezTo>
                  <a:pt x="2029373" y="9371758"/>
                  <a:pt x="2036793" y="9369893"/>
                  <a:pt x="2045947" y="9342463"/>
                </a:cubicBezTo>
                <a:cubicBezTo>
                  <a:pt x="2045947" y="9342463"/>
                  <a:pt x="2049655" y="9341532"/>
                  <a:pt x="2049655" y="9341532"/>
                </a:cubicBezTo>
                <a:cubicBezTo>
                  <a:pt x="2058812" y="9314110"/>
                  <a:pt x="2071675" y="9285746"/>
                  <a:pt x="2084781" y="9307586"/>
                </a:cubicBezTo>
                <a:cubicBezTo>
                  <a:pt x="2084781" y="9307586"/>
                  <a:pt x="2082807" y="9282951"/>
                  <a:pt x="2082807" y="9282951"/>
                </a:cubicBezTo>
                <a:cubicBezTo>
                  <a:pt x="2082807" y="9282951"/>
                  <a:pt x="2079096" y="9283881"/>
                  <a:pt x="2077120" y="9259258"/>
                </a:cubicBezTo>
                <a:cubicBezTo>
                  <a:pt x="2073410" y="9260186"/>
                  <a:pt x="2069699" y="9261123"/>
                  <a:pt x="2067723" y="9236487"/>
                </a:cubicBezTo>
                <a:cubicBezTo>
                  <a:pt x="2065748" y="9211855"/>
                  <a:pt x="2065748" y="9211855"/>
                  <a:pt x="2069457" y="9210924"/>
                </a:cubicBezTo>
                <a:cubicBezTo>
                  <a:pt x="2069457" y="9210924"/>
                  <a:pt x="2069457" y="9210924"/>
                  <a:pt x="2071433" y="9235557"/>
                </a:cubicBezTo>
                <a:cubicBezTo>
                  <a:pt x="2071433" y="9235557"/>
                  <a:pt x="2075144" y="9234623"/>
                  <a:pt x="2075144" y="9234623"/>
                </a:cubicBezTo>
                <a:cubicBezTo>
                  <a:pt x="2080828" y="9258321"/>
                  <a:pt x="2084539" y="9257390"/>
                  <a:pt x="2086515" y="9282017"/>
                </a:cubicBezTo>
                <a:cubicBezTo>
                  <a:pt x="2097887" y="9329414"/>
                  <a:pt x="2107044" y="9301992"/>
                  <a:pt x="2114705" y="9350320"/>
                </a:cubicBezTo>
                <a:cubicBezTo>
                  <a:pt x="2118415" y="9349386"/>
                  <a:pt x="2122124" y="9348455"/>
                  <a:pt x="2125834" y="9347521"/>
                </a:cubicBezTo>
                <a:cubicBezTo>
                  <a:pt x="2134747" y="9269899"/>
                  <a:pt x="2153539" y="9315431"/>
                  <a:pt x="2170112" y="9286145"/>
                </a:cubicBezTo>
                <a:cubicBezTo>
                  <a:pt x="2177534" y="9284280"/>
                  <a:pt x="2184954" y="9282415"/>
                  <a:pt x="2186688" y="9256849"/>
                </a:cubicBezTo>
                <a:cubicBezTo>
                  <a:pt x="2194107" y="9254985"/>
                  <a:pt x="2201527" y="9253120"/>
                  <a:pt x="2208949" y="9251256"/>
                </a:cubicBezTo>
                <a:cubicBezTo>
                  <a:pt x="2199553" y="9228497"/>
                  <a:pt x="2177049" y="9183890"/>
                  <a:pt x="2173340" y="9184820"/>
                </a:cubicBezTo>
                <a:cubicBezTo>
                  <a:pt x="2184469" y="9182022"/>
                  <a:pt x="2162692" y="9288009"/>
                  <a:pt x="2147371" y="9191345"/>
                </a:cubicBezTo>
                <a:cubicBezTo>
                  <a:pt x="2149346" y="9215980"/>
                  <a:pt x="2149346" y="9215980"/>
                  <a:pt x="2149346" y="9215980"/>
                </a:cubicBezTo>
                <a:cubicBezTo>
                  <a:pt x="2149346" y="9215980"/>
                  <a:pt x="2145635" y="9216911"/>
                  <a:pt x="2145635" y="9216911"/>
                </a:cubicBezTo>
                <a:cubicBezTo>
                  <a:pt x="2145635" y="9216911"/>
                  <a:pt x="2141923" y="9217845"/>
                  <a:pt x="2139949" y="9193212"/>
                </a:cubicBezTo>
                <a:cubicBezTo>
                  <a:pt x="2139949" y="9193212"/>
                  <a:pt x="2137974" y="9168583"/>
                  <a:pt x="2137974" y="9168583"/>
                </a:cubicBezTo>
                <a:cubicBezTo>
                  <a:pt x="2139708" y="9143020"/>
                  <a:pt x="2143419" y="9142083"/>
                  <a:pt x="2147127" y="9141153"/>
                </a:cubicBezTo>
                <a:cubicBezTo>
                  <a:pt x="2185963" y="9106273"/>
                  <a:pt x="2199067" y="9128103"/>
                  <a:pt x="2236169" y="9118784"/>
                </a:cubicBezTo>
                <a:cubicBezTo>
                  <a:pt x="2236413" y="9168973"/>
                  <a:pt x="2230724" y="9145280"/>
                  <a:pt x="2247785" y="9216373"/>
                </a:cubicBezTo>
                <a:cubicBezTo>
                  <a:pt x="2243590" y="9116916"/>
                  <a:pt x="2266091" y="9161517"/>
                  <a:pt x="2252745" y="9089494"/>
                </a:cubicBezTo>
                <a:cubicBezTo>
                  <a:pt x="2336100" y="9043421"/>
                  <a:pt x="2497608" y="9027972"/>
                  <a:pt x="2599997" y="9077623"/>
                </a:cubicBezTo>
                <a:cubicBezTo>
                  <a:pt x="2601729" y="9052063"/>
                  <a:pt x="2603465" y="9026500"/>
                  <a:pt x="2610886" y="9024633"/>
                </a:cubicBezTo>
                <a:cubicBezTo>
                  <a:pt x="2668755" y="9085474"/>
                  <a:pt x="2733558" y="9044064"/>
                  <a:pt x="2796873" y="9078417"/>
                </a:cubicBezTo>
                <a:cubicBezTo>
                  <a:pt x="2839658" y="9092787"/>
                  <a:pt x="2878492" y="9057904"/>
                  <a:pt x="2915593" y="9048587"/>
                </a:cubicBezTo>
                <a:cubicBezTo>
                  <a:pt x="2965798" y="9061092"/>
                  <a:pt x="3017980" y="9098235"/>
                  <a:pt x="3064480" y="9111683"/>
                </a:cubicBezTo>
                <a:cubicBezTo>
                  <a:pt x="3071898" y="9109818"/>
                  <a:pt x="3073633" y="9084252"/>
                  <a:pt x="3081053" y="9082391"/>
                </a:cubicBezTo>
                <a:cubicBezTo>
                  <a:pt x="3107022" y="9075863"/>
                  <a:pt x="3159447" y="9163199"/>
                  <a:pt x="3179490" y="9082786"/>
                </a:cubicBezTo>
                <a:cubicBezTo>
                  <a:pt x="3203967" y="9152011"/>
                  <a:pt x="3222277" y="9097156"/>
                  <a:pt x="3244537" y="9091562"/>
                </a:cubicBezTo>
                <a:cubicBezTo>
                  <a:pt x="3291033" y="9105013"/>
                  <a:pt x="3333820" y="9119386"/>
                  <a:pt x="3376607" y="9133764"/>
                </a:cubicBezTo>
                <a:cubicBezTo>
                  <a:pt x="3400843" y="9152800"/>
                  <a:pt x="3428547" y="9120715"/>
                  <a:pt x="3450809" y="9115121"/>
                </a:cubicBezTo>
                <a:cubicBezTo>
                  <a:pt x="3458228" y="9113257"/>
                  <a:pt x="3460205" y="9137883"/>
                  <a:pt x="3469601" y="9160651"/>
                </a:cubicBezTo>
                <a:cubicBezTo>
                  <a:pt x="3480731" y="9157855"/>
                  <a:pt x="3491619" y="9104868"/>
                  <a:pt x="3504725" y="9126698"/>
                </a:cubicBezTo>
                <a:cubicBezTo>
                  <a:pt x="3532671" y="9144803"/>
                  <a:pt x="3575457" y="9159179"/>
                  <a:pt x="3590057" y="9105257"/>
                </a:cubicBezTo>
                <a:cubicBezTo>
                  <a:pt x="3595984" y="9179148"/>
                  <a:pt x="3604896" y="9101531"/>
                  <a:pt x="3618004" y="9123365"/>
                </a:cubicBezTo>
                <a:cubicBezTo>
                  <a:pt x="3638771" y="9193524"/>
                  <a:pt x="3658813" y="9113111"/>
                  <a:pt x="3696153" y="9153981"/>
                </a:cubicBezTo>
                <a:cubicBezTo>
                  <a:pt x="3705310" y="9126553"/>
                  <a:pt x="3701357" y="9077294"/>
                  <a:pt x="3712486" y="9074496"/>
                </a:cubicBezTo>
                <a:cubicBezTo>
                  <a:pt x="3736723" y="9093535"/>
                  <a:pt x="3742169" y="9067041"/>
                  <a:pt x="3764430" y="9061447"/>
                </a:cubicBezTo>
                <a:cubicBezTo>
                  <a:pt x="3783222" y="9106976"/>
                  <a:pt x="3835402" y="9144120"/>
                  <a:pt x="3855446" y="9063704"/>
                </a:cubicBezTo>
                <a:cubicBezTo>
                  <a:pt x="3864843" y="9086469"/>
                  <a:pt x="3868792" y="9135730"/>
                  <a:pt x="3877947" y="9108306"/>
                </a:cubicBezTo>
                <a:cubicBezTo>
                  <a:pt x="3899969" y="9052520"/>
                  <a:pt x="3920494" y="9072486"/>
                  <a:pt x="3940779" y="9042266"/>
                </a:cubicBezTo>
                <a:cubicBezTo>
                  <a:pt x="3951909" y="9039468"/>
                  <a:pt x="3957593" y="9063166"/>
                  <a:pt x="3966991" y="9085934"/>
                </a:cubicBezTo>
                <a:cubicBezTo>
                  <a:pt x="4009535" y="9050114"/>
                  <a:pt x="4057524" y="8987806"/>
                  <a:pt x="4091397" y="9079799"/>
                </a:cubicBezTo>
                <a:cubicBezTo>
                  <a:pt x="4132207" y="9069545"/>
                  <a:pt x="4180439" y="9057427"/>
                  <a:pt x="4221493" y="9097371"/>
                </a:cubicBezTo>
                <a:cubicBezTo>
                  <a:pt x="4228429" y="8995116"/>
                  <a:pt x="4237823" y="9017884"/>
                  <a:pt x="4263795" y="9011359"/>
                </a:cubicBezTo>
                <a:cubicBezTo>
                  <a:pt x="4267503" y="9010426"/>
                  <a:pt x="4273191" y="9034121"/>
                  <a:pt x="4278877" y="9057826"/>
                </a:cubicBezTo>
                <a:cubicBezTo>
                  <a:pt x="4301136" y="9052229"/>
                  <a:pt x="4312510" y="9099626"/>
                  <a:pt x="4334770" y="9094032"/>
                </a:cubicBezTo>
                <a:cubicBezTo>
                  <a:pt x="4338479" y="9093101"/>
                  <a:pt x="4332793" y="9069406"/>
                  <a:pt x="4334527" y="9043840"/>
                </a:cubicBezTo>
                <a:cubicBezTo>
                  <a:pt x="4338238" y="9042906"/>
                  <a:pt x="4345901" y="9091237"/>
                  <a:pt x="4347635" y="9065677"/>
                </a:cubicBezTo>
                <a:cubicBezTo>
                  <a:pt x="4356788" y="9038246"/>
                  <a:pt x="4358522" y="9012683"/>
                  <a:pt x="4363965" y="8986189"/>
                </a:cubicBezTo>
                <a:cubicBezTo>
                  <a:pt x="4378806" y="8982463"/>
                  <a:pt x="4391911" y="9004294"/>
                  <a:pt x="4405019" y="9026128"/>
                </a:cubicBezTo>
                <a:cubicBezTo>
                  <a:pt x="4414415" y="9048898"/>
                  <a:pt x="4410461" y="8999634"/>
                  <a:pt x="4423569" y="9021468"/>
                </a:cubicBezTo>
                <a:cubicBezTo>
                  <a:pt x="4427520" y="9070729"/>
                  <a:pt x="4432723" y="8994040"/>
                  <a:pt x="4447805" y="9040509"/>
                </a:cubicBezTo>
                <a:cubicBezTo>
                  <a:pt x="4463897" y="8910829"/>
                  <a:pt x="4516562" y="9048354"/>
                  <a:pt x="4540314" y="8967005"/>
                </a:cubicBezTo>
                <a:cubicBezTo>
                  <a:pt x="4549469" y="8939581"/>
                  <a:pt x="4553422" y="8988845"/>
                  <a:pt x="4560839" y="8986977"/>
                </a:cubicBezTo>
                <a:cubicBezTo>
                  <a:pt x="4558865" y="8962345"/>
                  <a:pt x="4571971" y="8984179"/>
                  <a:pt x="4564309" y="8935854"/>
                </a:cubicBezTo>
                <a:cubicBezTo>
                  <a:pt x="4581127" y="8956752"/>
                  <a:pt x="4605121" y="8925598"/>
                  <a:pt x="4599434" y="8901899"/>
                </a:cubicBezTo>
                <a:cubicBezTo>
                  <a:pt x="4644198" y="8940904"/>
                  <a:pt x="4679321" y="8906955"/>
                  <a:pt x="4709003" y="8899499"/>
                </a:cubicBezTo>
                <a:cubicBezTo>
                  <a:pt x="4705292" y="8900430"/>
                  <a:pt x="4710979" y="8924126"/>
                  <a:pt x="4714689" y="8923195"/>
                </a:cubicBezTo>
                <a:cubicBezTo>
                  <a:pt x="4736949" y="8917601"/>
                  <a:pt x="4762677" y="8860884"/>
                  <a:pt x="4790623" y="8878992"/>
                </a:cubicBezTo>
                <a:cubicBezTo>
                  <a:pt x="4805463" y="8875263"/>
                  <a:pt x="4820547" y="8921729"/>
                  <a:pt x="4829700" y="8894298"/>
                </a:cubicBezTo>
                <a:cubicBezTo>
                  <a:pt x="4833409" y="8893365"/>
                  <a:pt x="4835145" y="8867807"/>
                  <a:pt x="4842565" y="8865940"/>
                </a:cubicBezTo>
                <a:cubicBezTo>
                  <a:pt x="4864824" y="8860346"/>
                  <a:pt x="4889059" y="8879382"/>
                  <a:pt x="4911321" y="8873788"/>
                </a:cubicBezTo>
                <a:cubicBezTo>
                  <a:pt x="4926161" y="8870059"/>
                  <a:pt x="4941000" y="8866333"/>
                  <a:pt x="4953865" y="8837974"/>
                </a:cubicBezTo>
                <a:cubicBezTo>
                  <a:pt x="5010001" y="8924379"/>
                  <a:pt x="5052061" y="8788175"/>
                  <a:pt x="5111423" y="8773261"/>
                </a:cubicBezTo>
                <a:cubicBezTo>
                  <a:pt x="5115131" y="8772327"/>
                  <a:pt x="5122553" y="8770463"/>
                  <a:pt x="5127997" y="8743972"/>
                </a:cubicBezTo>
                <a:cubicBezTo>
                  <a:pt x="5133441" y="8717475"/>
                  <a:pt x="5157678" y="8736513"/>
                  <a:pt x="5168807" y="8733718"/>
                </a:cubicBezTo>
                <a:cubicBezTo>
                  <a:pt x="5218773" y="8696037"/>
                  <a:pt x="5274425" y="8682054"/>
                  <a:pt x="5332051" y="8692703"/>
                </a:cubicBezTo>
                <a:cubicBezTo>
                  <a:pt x="5335761" y="8691769"/>
                  <a:pt x="5337736" y="8716399"/>
                  <a:pt x="5337736" y="8716399"/>
                </a:cubicBezTo>
                <a:cubicBezTo>
                  <a:pt x="5339712" y="8741028"/>
                  <a:pt x="5339712" y="8741028"/>
                  <a:pt x="5336002" y="8741962"/>
                </a:cubicBezTo>
                <a:cubicBezTo>
                  <a:pt x="5278377" y="8731312"/>
                  <a:pt x="5226435" y="8744361"/>
                  <a:pt x="5176469" y="8782046"/>
                </a:cubicBezTo>
                <a:cubicBezTo>
                  <a:pt x="5176469" y="8782046"/>
                  <a:pt x="5180179" y="8781112"/>
                  <a:pt x="5185867" y="8804807"/>
                </a:cubicBezTo>
                <a:cubicBezTo>
                  <a:pt x="5189576" y="8803877"/>
                  <a:pt x="5189576" y="8803877"/>
                  <a:pt x="5189576" y="8803877"/>
                </a:cubicBezTo>
                <a:cubicBezTo>
                  <a:pt x="5191551" y="8828512"/>
                  <a:pt x="5189817" y="8854075"/>
                  <a:pt x="5189817" y="8854075"/>
                </a:cubicBezTo>
                <a:cubicBezTo>
                  <a:pt x="5191793" y="8878698"/>
                  <a:pt x="5191793" y="8878698"/>
                  <a:pt x="5191793" y="8878698"/>
                </a:cubicBezTo>
                <a:cubicBezTo>
                  <a:pt x="5188083" y="8879635"/>
                  <a:pt x="5184373" y="8880566"/>
                  <a:pt x="5180661" y="8881497"/>
                </a:cubicBezTo>
                <a:cubicBezTo>
                  <a:pt x="5176951" y="8882430"/>
                  <a:pt x="5173243" y="8883364"/>
                  <a:pt x="5169532" y="8884295"/>
                </a:cubicBezTo>
                <a:cubicBezTo>
                  <a:pt x="5167557" y="8859668"/>
                  <a:pt x="5167557" y="8859668"/>
                  <a:pt x="5167557" y="8859668"/>
                </a:cubicBezTo>
                <a:cubicBezTo>
                  <a:pt x="5167557" y="8859668"/>
                  <a:pt x="5161871" y="8835967"/>
                  <a:pt x="5161871" y="8835967"/>
                </a:cubicBezTo>
                <a:cubicBezTo>
                  <a:pt x="5150741" y="8838765"/>
                  <a:pt x="5141345" y="8815995"/>
                  <a:pt x="5131949" y="8793230"/>
                </a:cubicBezTo>
                <a:cubicBezTo>
                  <a:pt x="5130215" y="8818790"/>
                  <a:pt x="5122793" y="8820655"/>
                  <a:pt x="5119085" y="8821589"/>
                </a:cubicBezTo>
                <a:cubicBezTo>
                  <a:pt x="5125013" y="8895479"/>
                  <a:pt x="5091137" y="8803484"/>
                  <a:pt x="5102749" y="8901076"/>
                </a:cubicBezTo>
                <a:cubicBezTo>
                  <a:pt x="5110171" y="8899211"/>
                  <a:pt x="5143804" y="8941012"/>
                  <a:pt x="5143319" y="8840627"/>
                </a:cubicBezTo>
                <a:cubicBezTo>
                  <a:pt x="5145297" y="8865259"/>
                  <a:pt x="5147274" y="8889886"/>
                  <a:pt x="5152957" y="8913587"/>
                </a:cubicBezTo>
                <a:cubicBezTo>
                  <a:pt x="5171507" y="8908927"/>
                  <a:pt x="5218004" y="8922369"/>
                  <a:pt x="5230871" y="8894013"/>
                </a:cubicBezTo>
                <a:cubicBezTo>
                  <a:pt x="5232846" y="8918640"/>
                  <a:pt x="5236556" y="8917709"/>
                  <a:pt x="5243975" y="8915844"/>
                </a:cubicBezTo>
                <a:cubicBezTo>
                  <a:pt x="5243491" y="8815457"/>
                  <a:pt x="5279101" y="8881895"/>
                  <a:pt x="5288255" y="8854465"/>
                </a:cubicBezTo>
                <a:cubicBezTo>
                  <a:pt x="5295915" y="8902789"/>
                  <a:pt x="5286762" y="8930220"/>
                  <a:pt x="5296159" y="8952985"/>
                </a:cubicBezTo>
                <a:cubicBezTo>
                  <a:pt x="5325838" y="8945526"/>
                  <a:pt x="5340677" y="8941800"/>
                  <a:pt x="5370601" y="8984534"/>
                </a:cubicBezTo>
                <a:cubicBezTo>
                  <a:pt x="5374310" y="8983600"/>
                  <a:pt x="5378019" y="8982669"/>
                  <a:pt x="5381731" y="8981736"/>
                </a:cubicBezTo>
                <a:cubicBezTo>
                  <a:pt x="5385441" y="8980805"/>
                  <a:pt x="5389151" y="8979874"/>
                  <a:pt x="5396571" y="8978009"/>
                </a:cubicBezTo>
                <a:cubicBezTo>
                  <a:pt x="5394596" y="8953380"/>
                  <a:pt x="5394596" y="8953380"/>
                  <a:pt x="5394596" y="8953380"/>
                </a:cubicBezTo>
                <a:cubicBezTo>
                  <a:pt x="5394596" y="8953380"/>
                  <a:pt x="5392619" y="8928748"/>
                  <a:pt x="5392619" y="8928748"/>
                </a:cubicBezTo>
                <a:cubicBezTo>
                  <a:pt x="5388909" y="8929682"/>
                  <a:pt x="5385199" y="8930613"/>
                  <a:pt x="5381488" y="8931546"/>
                </a:cubicBezTo>
                <a:cubicBezTo>
                  <a:pt x="5368383" y="8909712"/>
                  <a:pt x="5360964" y="8911577"/>
                  <a:pt x="5349833" y="8914375"/>
                </a:cubicBezTo>
                <a:cubicBezTo>
                  <a:pt x="5346122" y="8915306"/>
                  <a:pt x="5342414" y="8916237"/>
                  <a:pt x="5340439" y="8891608"/>
                </a:cubicBezTo>
                <a:cubicBezTo>
                  <a:pt x="5340439" y="8891608"/>
                  <a:pt x="5342173" y="8866048"/>
                  <a:pt x="5342173" y="8866048"/>
                </a:cubicBezTo>
                <a:cubicBezTo>
                  <a:pt x="5357013" y="8862318"/>
                  <a:pt x="5368141" y="8859523"/>
                  <a:pt x="5377537" y="8882285"/>
                </a:cubicBezTo>
                <a:cubicBezTo>
                  <a:pt x="5384957" y="8880420"/>
                  <a:pt x="5388667" y="8879489"/>
                  <a:pt x="5394353" y="8903188"/>
                </a:cubicBezTo>
                <a:cubicBezTo>
                  <a:pt x="5394353" y="8903188"/>
                  <a:pt x="5392379" y="8878556"/>
                  <a:pt x="5396087" y="8877622"/>
                </a:cubicBezTo>
                <a:cubicBezTo>
                  <a:pt x="5396087" y="8877622"/>
                  <a:pt x="5398063" y="8902257"/>
                  <a:pt x="5398063" y="8902257"/>
                </a:cubicBezTo>
                <a:cubicBezTo>
                  <a:pt x="5405487" y="8900392"/>
                  <a:pt x="5409195" y="8899459"/>
                  <a:pt x="5412905" y="8898528"/>
                </a:cubicBezTo>
                <a:cubicBezTo>
                  <a:pt x="5416373" y="8847405"/>
                  <a:pt x="5420323" y="8896663"/>
                  <a:pt x="5431453" y="8893868"/>
                </a:cubicBezTo>
                <a:cubicBezTo>
                  <a:pt x="5450005" y="8889205"/>
                  <a:pt x="5468555" y="8884545"/>
                  <a:pt x="5489080" y="8904511"/>
                </a:cubicBezTo>
                <a:cubicBezTo>
                  <a:pt x="5487106" y="8879882"/>
                  <a:pt x="5487106" y="8879882"/>
                  <a:pt x="5487106" y="8879882"/>
                </a:cubicBezTo>
                <a:cubicBezTo>
                  <a:pt x="5499971" y="8851524"/>
                  <a:pt x="5509124" y="8824099"/>
                  <a:pt x="5523965" y="8820370"/>
                </a:cubicBezTo>
                <a:cubicBezTo>
                  <a:pt x="5535335" y="8867767"/>
                  <a:pt x="5541021" y="8891462"/>
                  <a:pt x="5546707" y="8915161"/>
                </a:cubicBezTo>
                <a:cubicBezTo>
                  <a:pt x="5550417" y="8914230"/>
                  <a:pt x="5550417" y="8914230"/>
                  <a:pt x="5550417" y="8914230"/>
                </a:cubicBezTo>
                <a:cubicBezTo>
                  <a:pt x="5559812" y="8936992"/>
                  <a:pt x="5567235" y="8935127"/>
                  <a:pt x="5578362" y="8932332"/>
                </a:cubicBezTo>
                <a:cubicBezTo>
                  <a:pt x="5583807" y="8905841"/>
                  <a:pt x="5591227" y="8903976"/>
                  <a:pt x="5600623" y="8926738"/>
                </a:cubicBezTo>
                <a:cubicBezTo>
                  <a:pt x="5596672" y="8877479"/>
                  <a:pt x="5600383" y="8876546"/>
                  <a:pt x="5598407" y="8851919"/>
                </a:cubicBezTo>
                <a:cubicBezTo>
                  <a:pt x="5718863" y="8796526"/>
                  <a:pt x="5769313" y="8859229"/>
                  <a:pt x="5852183" y="8712777"/>
                </a:cubicBezTo>
                <a:cubicBezTo>
                  <a:pt x="5863555" y="8760171"/>
                  <a:pt x="5889527" y="8753646"/>
                  <a:pt x="5902391" y="8725288"/>
                </a:cubicBezTo>
                <a:cubicBezTo>
                  <a:pt x="5921181" y="8770820"/>
                  <a:pt x="5965461" y="8709444"/>
                  <a:pt x="5989455" y="8678284"/>
                </a:cubicBezTo>
                <a:cubicBezTo>
                  <a:pt x="6032484" y="8742855"/>
                  <a:pt x="6041154" y="8615040"/>
                  <a:pt x="6084183" y="8679613"/>
                </a:cubicBezTo>
                <a:cubicBezTo>
                  <a:pt x="6211819" y="8572163"/>
                  <a:pt x="6349331" y="8587865"/>
                  <a:pt x="6447527" y="8538068"/>
                </a:cubicBezTo>
                <a:cubicBezTo>
                  <a:pt x="6445551" y="8513436"/>
                  <a:pt x="6450995" y="8486939"/>
                  <a:pt x="6445309" y="8463244"/>
                </a:cubicBezTo>
                <a:lnTo>
                  <a:pt x="6428133" y="8449750"/>
                </a:lnTo>
                <a:lnTo>
                  <a:pt x="6406453" y="8453988"/>
                </a:lnTo>
                <a:cubicBezTo>
                  <a:pt x="6406779" y="8442914"/>
                  <a:pt x="6406779" y="8442914"/>
                  <a:pt x="6402289" y="8442466"/>
                </a:cubicBezTo>
                <a:lnTo>
                  <a:pt x="6412277" y="8431552"/>
                </a:lnTo>
                <a:lnTo>
                  <a:pt x="6394861" y="8400538"/>
                </a:lnTo>
                <a:cubicBezTo>
                  <a:pt x="6380021" y="8404267"/>
                  <a:pt x="6391393" y="8451661"/>
                  <a:pt x="6383975" y="8453525"/>
                </a:cubicBezTo>
                <a:cubicBezTo>
                  <a:pt x="6361713" y="8459119"/>
                  <a:pt x="6346389" y="8362461"/>
                  <a:pt x="6327841" y="8367124"/>
                </a:cubicBezTo>
                <a:cubicBezTo>
                  <a:pt x="6325117" y="8380373"/>
                  <a:pt x="6327961" y="8392221"/>
                  <a:pt x="6329629" y="8401224"/>
                </a:cubicBezTo>
                <a:lnTo>
                  <a:pt x="6328929" y="8403484"/>
                </a:lnTo>
                <a:lnTo>
                  <a:pt x="6336537" y="8405221"/>
                </a:lnTo>
                <a:cubicBezTo>
                  <a:pt x="6343721" y="8408997"/>
                  <a:pt x="6350253" y="8415763"/>
                  <a:pt x="6356607" y="8428623"/>
                </a:cubicBezTo>
                <a:cubicBezTo>
                  <a:pt x="6356607" y="8428623"/>
                  <a:pt x="6356607" y="8428623"/>
                  <a:pt x="6356243" y="8440808"/>
                </a:cubicBezTo>
                <a:cubicBezTo>
                  <a:pt x="6356243" y="8440808"/>
                  <a:pt x="6351765" y="8440357"/>
                  <a:pt x="6351765" y="8440357"/>
                </a:cubicBezTo>
                <a:cubicBezTo>
                  <a:pt x="6351765" y="8440357"/>
                  <a:pt x="6351765" y="8440357"/>
                  <a:pt x="6347293" y="8439906"/>
                </a:cubicBezTo>
                <a:cubicBezTo>
                  <a:pt x="6342997" y="8433364"/>
                  <a:pt x="6337581" y="8426711"/>
                  <a:pt x="6332079" y="8423104"/>
                </a:cubicBezTo>
                <a:lnTo>
                  <a:pt x="6320215" y="8424219"/>
                </a:lnTo>
                <a:lnTo>
                  <a:pt x="6313765" y="8433477"/>
                </a:lnTo>
                <a:cubicBezTo>
                  <a:pt x="6310085" y="8440686"/>
                  <a:pt x="6305941" y="8448007"/>
                  <a:pt x="6300377" y="8449406"/>
                </a:cubicBezTo>
                <a:cubicBezTo>
                  <a:pt x="6289247" y="8452202"/>
                  <a:pt x="6272431" y="8431299"/>
                  <a:pt x="6261301" y="8434094"/>
                </a:cubicBezTo>
                <a:cubicBezTo>
                  <a:pt x="6250169" y="8436892"/>
                  <a:pt x="6246703" y="8488016"/>
                  <a:pt x="6239279" y="8489880"/>
                </a:cubicBezTo>
                <a:cubicBezTo>
                  <a:pt x="6220731" y="8494540"/>
                  <a:pt x="6196495" y="8475505"/>
                  <a:pt x="6179676" y="8454604"/>
                </a:cubicBezTo>
                <a:cubicBezTo>
                  <a:pt x="6175968" y="8455535"/>
                  <a:pt x="6179919" y="8504794"/>
                  <a:pt x="6170523" y="8482032"/>
                </a:cubicBezTo>
                <a:cubicBezTo>
                  <a:pt x="6170283" y="8431840"/>
                  <a:pt x="6161127" y="8459264"/>
                  <a:pt x="6155443" y="8435569"/>
                </a:cubicBezTo>
                <a:cubicBezTo>
                  <a:pt x="6136025" y="8453008"/>
                  <a:pt x="6109993" y="8446989"/>
                  <a:pt x="6083530" y="8447356"/>
                </a:cubicBezTo>
                <a:lnTo>
                  <a:pt x="6054185" y="8454142"/>
                </a:lnTo>
                <a:lnTo>
                  <a:pt x="6055481" y="8463660"/>
                </a:lnTo>
                <a:lnTo>
                  <a:pt x="6039453" y="8462051"/>
                </a:lnTo>
                <a:lnTo>
                  <a:pt x="6009016" y="8497484"/>
                </a:lnTo>
                <a:cubicBezTo>
                  <a:pt x="5940017" y="8439444"/>
                  <a:pt x="5873477" y="8506414"/>
                  <a:pt x="5808431" y="8497629"/>
                </a:cubicBezTo>
                <a:cubicBezTo>
                  <a:pt x="5786171" y="8503220"/>
                  <a:pt x="5773065" y="8481389"/>
                  <a:pt x="5756491" y="8510679"/>
                </a:cubicBezTo>
                <a:cubicBezTo>
                  <a:pt x="5741650" y="8514408"/>
                  <a:pt x="5723099" y="8519068"/>
                  <a:pt x="5700839" y="8524661"/>
                </a:cubicBezTo>
                <a:cubicBezTo>
                  <a:pt x="5669425" y="8557683"/>
                  <a:pt x="5630349" y="8542373"/>
                  <a:pt x="5630589" y="8592566"/>
                </a:cubicBezTo>
                <a:cubicBezTo>
                  <a:pt x="5602402" y="8524269"/>
                  <a:pt x="5567277" y="8558218"/>
                  <a:pt x="5537597" y="8565676"/>
                </a:cubicBezTo>
                <a:cubicBezTo>
                  <a:pt x="5533885" y="8566610"/>
                  <a:pt x="5531911" y="8541981"/>
                  <a:pt x="5529935" y="8517349"/>
                </a:cubicBezTo>
                <a:cubicBezTo>
                  <a:pt x="5522515" y="8519210"/>
                  <a:pt x="5509409" y="8497382"/>
                  <a:pt x="5501989" y="8499247"/>
                </a:cubicBezTo>
                <a:cubicBezTo>
                  <a:pt x="5498279" y="8500180"/>
                  <a:pt x="5494568" y="8501111"/>
                  <a:pt x="5490860" y="8502042"/>
                </a:cubicBezTo>
                <a:cubicBezTo>
                  <a:pt x="5480453" y="8655414"/>
                  <a:pt x="5399599" y="8449590"/>
                  <a:pt x="5383509" y="8579266"/>
                </a:cubicBezTo>
                <a:cubicBezTo>
                  <a:pt x="5389195" y="8602965"/>
                  <a:pt x="5398349" y="8575540"/>
                  <a:pt x="5400324" y="8600167"/>
                </a:cubicBezTo>
                <a:cubicBezTo>
                  <a:pt x="5302129" y="8649966"/>
                  <a:pt x="5212360" y="8521764"/>
                  <a:pt x="5127514" y="8643587"/>
                </a:cubicBezTo>
                <a:cubicBezTo>
                  <a:pt x="5120095" y="8645452"/>
                  <a:pt x="5114408" y="8621750"/>
                  <a:pt x="5106987" y="8623615"/>
                </a:cubicBezTo>
                <a:cubicBezTo>
                  <a:pt x="5098075" y="8701238"/>
                  <a:pt x="5071621" y="8607381"/>
                  <a:pt x="5066417" y="8684061"/>
                </a:cubicBezTo>
                <a:cubicBezTo>
                  <a:pt x="5034521" y="8616700"/>
                  <a:pt x="5020403" y="8771004"/>
                  <a:pt x="4995929" y="8701773"/>
                </a:cubicBezTo>
                <a:cubicBezTo>
                  <a:pt x="4988507" y="8703637"/>
                  <a:pt x="4996170" y="8751965"/>
                  <a:pt x="4983062" y="8730134"/>
                </a:cubicBezTo>
                <a:cubicBezTo>
                  <a:pt x="4977377" y="8706433"/>
                  <a:pt x="4966247" y="8709228"/>
                  <a:pt x="4960563" y="8685536"/>
                </a:cubicBezTo>
                <a:cubicBezTo>
                  <a:pt x="4940519" y="8765948"/>
                  <a:pt x="4895514" y="8676748"/>
                  <a:pt x="4866077" y="8734399"/>
                </a:cubicBezTo>
                <a:cubicBezTo>
                  <a:pt x="4858654" y="8736263"/>
                  <a:pt x="4856921" y="8761829"/>
                  <a:pt x="4849501" y="8763694"/>
                </a:cubicBezTo>
                <a:cubicBezTo>
                  <a:pt x="4823529" y="8770218"/>
                  <a:pt x="4791631" y="8702849"/>
                  <a:pt x="4761953" y="8710305"/>
                </a:cubicBezTo>
                <a:cubicBezTo>
                  <a:pt x="4750823" y="8713103"/>
                  <a:pt x="4747354" y="8764229"/>
                  <a:pt x="4736225" y="8767024"/>
                </a:cubicBezTo>
                <a:cubicBezTo>
                  <a:pt x="4728804" y="8768889"/>
                  <a:pt x="4713721" y="8722426"/>
                  <a:pt x="4706301" y="8724287"/>
                </a:cubicBezTo>
                <a:cubicBezTo>
                  <a:pt x="4680330" y="8730818"/>
                  <a:pt x="4660046" y="8761041"/>
                  <a:pt x="4633835" y="8717376"/>
                </a:cubicBezTo>
                <a:cubicBezTo>
                  <a:pt x="4639762" y="8791264"/>
                  <a:pt x="4618995" y="8721105"/>
                  <a:pt x="4606129" y="8749458"/>
                </a:cubicBezTo>
                <a:cubicBezTo>
                  <a:pt x="4595239" y="8802448"/>
                  <a:pt x="4569030" y="8758784"/>
                  <a:pt x="4550478" y="8763441"/>
                </a:cubicBezTo>
                <a:cubicBezTo>
                  <a:pt x="4550478" y="8763441"/>
                  <a:pt x="4552455" y="8788073"/>
                  <a:pt x="4552455" y="8788073"/>
                </a:cubicBezTo>
                <a:cubicBezTo>
                  <a:pt x="4522773" y="8795531"/>
                  <a:pt x="4487409" y="8779285"/>
                  <a:pt x="4465147" y="8784879"/>
                </a:cubicBezTo>
                <a:cubicBezTo>
                  <a:pt x="4431999" y="8843463"/>
                  <a:pt x="4378083" y="8831886"/>
                  <a:pt x="4333560" y="8843073"/>
                </a:cubicBezTo>
                <a:cubicBezTo>
                  <a:pt x="4315010" y="8847733"/>
                  <a:pt x="4289041" y="8854258"/>
                  <a:pt x="4264803" y="8835217"/>
                </a:cubicBezTo>
                <a:cubicBezTo>
                  <a:pt x="4235121" y="8842675"/>
                  <a:pt x="4198023" y="8851995"/>
                  <a:pt x="4172054" y="8858519"/>
                </a:cubicBezTo>
                <a:cubicBezTo>
                  <a:pt x="4160921" y="8861318"/>
                  <a:pt x="4151528" y="8838556"/>
                  <a:pt x="4146083" y="8865050"/>
                </a:cubicBezTo>
                <a:cubicBezTo>
                  <a:pt x="4142371" y="8865978"/>
                  <a:pt x="4144349" y="8890613"/>
                  <a:pt x="4140639" y="8891544"/>
                </a:cubicBezTo>
                <a:cubicBezTo>
                  <a:pt x="4140639" y="8891544"/>
                  <a:pt x="4134950" y="8867842"/>
                  <a:pt x="4131241" y="8868776"/>
                </a:cubicBezTo>
                <a:cubicBezTo>
                  <a:pt x="4125555" y="8845083"/>
                  <a:pt x="4120113" y="8871571"/>
                  <a:pt x="4120113" y="8871571"/>
                </a:cubicBezTo>
                <a:cubicBezTo>
                  <a:pt x="4112691" y="8873436"/>
                  <a:pt x="4103296" y="8850674"/>
                  <a:pt x="4099586" y="8851608"/>
                </a:cubicBezTo>
                <a:cubicBezTo>
                  <a:pt x="4084746" y="8855337"/>
                  <a:pt x="4066194" y="8859997"/>
                  <a:pt x="4057039" y="8887419"/>
                </a:cubicBezTo>
                <a:cubicBezTo>
                  <a:pt x="4062727" y="8911120"/>
                  <a:pt x="4062727" y="8911120"/>
                  <a:pt x="4060993" y="8936680"/>
                </a:cubicBezTo>
                <a:cubicBezTo>
                  <a:pt x="4060993" y="8936680"/>
                  <a:pt x="4060993" y="8936680"/>
                  <a:pt x="4057284" y="8937611"/>
                </a:cubicBezTo>
                <a:cubicBezTo>
                  <a:pt x="4051597" y="8913919"/>
                  <a:pt x="4051597" y="8913919"/>
                  <a:pt x="4047887" y="8914849"/>
                </a:cubicBezTo>
                <a:cubicBezTo>
                  <a:pt x="4023407" y="8845616"/>
                  <a:pt x="3997679" y="8902333"/>
                  <a:pt x="3971467" y="8858668"/>
                </a:cubicBezTo>
                <a:cubicBezTo>
                  <a:pt x="3964289" y="8910722"/>
                  <a:pt x="3945497" y="8865192"/>
                  <a:pt x="3930657" y="8868922"/>
                </a:cubicBezTo>
                <a:cubicBezTo>
                  <a:pt x="3889845" y="8879175"/>
                  <a:pt x="3852745" y="8888495"/>
                  <a:pt x="3825042" y="8920589"/>
                </a:cubicBezTo>
                <a:cubicBezTo>
                  <a:pt x="3807985" y="8849490"/>
                  <a:pt x="3793386" y="8903412"/>
                  <a:pt x="3776570" y="8882515"/>
                </a:cubicBezTo>
                <a:cubicBezTo>
                  <a:pt x="3691237" y="8903953"/>
                  <a:pt x="3607399" y="8849636"/>
                  <a:pt x="3550498" y="8989569"/>
                </a:cubicBezTo>
                <a:cubicBezTo>
                  <a:pt x="3544570" y="8915676"/>
                  <a:pt x="3522550" y="8971462"/>
                  <a:pt x="3512912" y="8898505"/>
                </a:cubicBezTo>
                <a:cubicBezTo>
                  <a:pt x="3511178" y="8924065"/>
                  <a:pt x="3516866" y="8947766"/>
                  <a:pt x="3513155" y="8948697"/>
                </a:cubicBezTo>
                <a:cubicBezTo>
                  <a:pt x="3487186" y="8955224"/>
                  <a:pt x="3464683" y="8910623"/>
                  <a:pt x="3457263" y="8912490"/>
                </a:cubicBezTo>
                <a:cubicBezTo>
                  <a:pt x="3433027" y="8893449"/>
                  <a:pt x="3412743" y="8923675"/>
                  <a:pt x="3390481" y="8929266"/>
                </a:cubicBezTo>
                <a:cubicBezTo>
                  <a:pt x="3383060" y="8931133"/>
                  <a:pt x="3371689" y="8883731"/>
                  <a:pt x="3367978" y="8884664"/>
                </a:cubicBezTo>
                <a:cubicBezTo>
                  <a:pt x="3342009" y="8891186"/>
                  <a:pt x="3319747" y="8896780"/>
                  <a:pt x="3308860" y="8949773"/>
                </a:cubicBezTo>
                <a:cubicBezTo>
                  <a:pt x="3306884" y="8925141"/>
                  <a:pt x="3304909" y="8900512"/>
                  <a:pt x="3301197" y="8901440"/>
                </a:cubicBezTo>
                <a:cubicBezTo>
                  <a:pt x="3239621" y="8841538"/>
                  <a:pt x="3182476" y="8931273"/>
                  <a:pt x="3117190" y="8872299"/>
                </a:cubicBezTo>
                <a:cubicBezTo>
                  <a:pt x="3113477" y="8873232"/>
                  <a:pt x="3111501" y="8848597"/>
                  <a:pt x="3105817" y="8824905"/>
                </a:cubicBezTo>
                <a:cubicBezTo>
                  <a:pt x="3104082" y="8850462"/>
                  <a:pt x="3100372" y="8851393"/>
                  <a:pt x="3098638" y="8876959"/>
                </a:cubicBezTo>
                <a:cubicBezTo>
                  <a:pt x="3081581" y="8805863"/>
                  <a:pt x="3063031" y="8810523"/>
                  <a:pt x="3046456" y="8839818"/>
                </a:cubicBezTo>
                <a:cubicBezTo>
                  <a:pt x="3037061" y="8817048"/>
                  <a:pt x="3037061" y="8817048"/>
                  <a:pt x="3029639" y="8818912"/>
                </a:cubicBezTo>
                <a:cubicBezTo>
                  <a:pt x="3016534" y="8797082"/>
                  <a:pt x="3013064" y="8848208"/>
                  <a:pt x="3013064" y="8848208"/>
                </a:cubicBezTo>
                <a:cubicBezTo>
                  <a:pt x="3009354" y="8849138"/>
                  <a:pt x="3001693" y="8800814"/>
                  <a:pt x="2997982" y="8801742"/>
                </a:cubicBezTo>
                <a:cubicBezTo>
                  <a:pt x="2990563" y="8803609"/>
                  <a:pt x="2977457" y="8781772"/>
                  <a:pt x="2970037" y="8783637"/>
                </a:cubicBezTo>
                <a:cubicBezTo>
                  <a:pt x="2962616" y="8785501"/>
                  <a:pt x="2959148" y="8836625"/>
                  <a:pt x="2955438" y="8837555"/>
                </a:cubicBezTo>
                <a:cubicBezTo>
                  <a:pt x="2948016" y="8839420"/>
                  <a:pt x="2940357" y="8791092"/>
                  <a:pt x="2940357" y="8791092"/>
                </a:cubicBezTo>
                <a:cubicBezTo>
                  <a:pt x="2923539" y="8770195"/>
                  <a:pt x="2906965" y="8799481"/>
                  <a:pt x="2888416" y="8804144"/>
                </a:cubicBezTo>
                <a:cubicBezTo>
                  <a:pt x="2880995" y="8806009"/>
                  <a:pt x="2873333" y="8757681"/>
                  <a:pt x="2865911" y="8759546"/>
                </a:cubicBezTo>
                <a:cubicBezTo>
                  <a:pt x="2832521" y="8767935"/>
                  <a:pt x="2804576" y="8749833"/>
                  <a:pt x="2786028" y="8754493"/>
                </a:cubicBezTo>
                <a:cubicBezTo>
                  <a:pt x="2754368" y="8737319"/>
                  <a:pt x="2728640" y="8794036"/>
                  <a:pt x="2721221" y="8795901"/>
                </a:cubicBezTo>
                <a:cubicBezTo>
                  <a:pt x="2733844" y="8717350"/>
                  <a:pt x="2689566" y="8778730"/>
                  <a:pt x="2665329" y="8759691"/>
                </a:cubicBezTo>
                <a:cubicBezTo>
                  <a:pt x="2639360" y="8766216"/>
                  <a:pt x="2592862" y="8752774"/>
                  <a:pt x="2565155" y="8784859"/>
                </a:cubicBezTo>
                <a:cubicBezTo>
                  <a:pt x="2483535" y="8805366"/>
                  <a:pt x="2377196" y="8706450"/>
                  <a:pt x="2309161" y="8849179"/>
                </a:cubicBezTo>
                <a:cubicBezTo>
                  <a:pt x="2303233" y="8775285"/>
                  <a:pt x="2292345" y="8828279"/>
                  <a:pt x="2284684" y="8779945"/>
                </a:cubicBezTo>
                <a:cubicBezTo>
                  <a:pt x="2282950" y="8805511"/>
                  <a:pt x="2282950" y="8805511"/>
                  <a:pt x="2282950" y="8805511"/>
                </a:cubicBezTo>
                <a:cubicBezTo>
                  <a:pt x="2281218" y="8831074"/>
                  <a:pt x="2273797" y="8832939"/>
                  <a:pt x="2266376" y="8834804"/>
                </a:cubicBezTo>
                <a:cubicBezTo>
                  <a:pt x="2266376" y="8834804"/>
                  <a:pt x="2262666" y="8835737"/>
                  <a:pt x="2262666" y="8835737"/>
                </a:cubicBezTo>
                <a:cubicBezTo>
                  <a:pt x="2258957" y="8836668"/>
                  <a:pt x="2258957" y="8836668"/>
                  <a:pt x="2255245" y="8837602"/>
                </a:cubicBezTo>
                <a:cubicBezTo>
                  <a:pt x="2255245" y="8837602"/>
                  <a:pt x="2251535" y="8838533"/>
                  <a:pt x="2249560" y="8813903"/>
                </a:cubicBezTo>
                <a:cubicBezTo>
                  <a:pt x="2249560" y="8813903"/>
                  <a:pt x="2251294" y="8788335"/>
                  <a:pt x="2251294" y="8788335"/>
                </a:cubicBezTo>
                <a:cubicBezTo>
                  <a:pt x="2255002" y="8787404"/>
                  <a:pt x="2255002" y="8787404"/>
                  <a:pt x="2258715" y="8786470"/>
                </a:cubicBezTo>
                <a:cubicBezTo>
                  <a:pt x="2266134" y="8784605"/>
                  <a:pt x="2269844" y="8783675"/>
                  <a:pt x="2273555" y="8782744"/>
                </a:cubicBezTo>
                <a:cubicBezTo>
                  <a:pt x="2269844" y="8783675"/>
                  <a:pt x="2266134" y="8784605"/>
                  <a:pt x="2260449" y="8760913"/>
                </a:cubicBezTo>
                <a:cubicBezTo>
                  <a:pt x="2236213" y="8741871"/>
                  <a:pt x="2227057" y="8769302"/>
                  <a:pt x="2210001" y="8698207"/>
                </a:cubicBezTo>
                <a:cubicBezTo>
                  <a:pt x="2206291" y="8699137"/>
                  <a:pt x="2206291" y="8699137"/>
                  <a:pt x="2206291" y="8699137"/>
                </a:cubicBezTo>
                <a:cubicBezTo>
                  <a:pt x="2206291" y="8699137"/>
                  <a:pt x="2206291" y="8699137"/>
                  <a:pt x="2208269" y="8723770"/>
                </a:cubicBezTo>
                <a:cubicBezTo>
                  <a:pt x="2208269" y="8723770"/>
                  <a:pt x="2210243" y="8748396"/>
                  <a:pt x="2212218" y="8773028"/>
                </a:cubicBezTo>
                <a:cubicBezTo>
                  <a:pt x="2208509" y="8773965"/>
                  <a:pt x="2208509" y="8773965"/>
                  <a:pt x="2208509" y="8773965"/>
                </a:cubicBezTo>
                <a:cubicBezTo>
                  <a:pt x="2204797" y="8774896"/>
                  <a:pt x="2202823" y="8750261"/>
                  <a:pt x="2206531" y="8749330"/>
                </a:cubicBezTo>
                <a:cubicBezTo>
                  <a:pt x="2206531" y="8749330"/>
                  <a:pt x="2204557" y="8724700"/>
                  <a:pt x="2202580" y="8700071"/>
                </a:cubicBezTo>
                <a:cubicBezTo>
                  <a:pt x="2198869" y="8701002"/>
                  <a:pt x="2195161" y="8701936"/>
                  <a:pt x="2191451" y="8702867"/>
                </a:cubicBezTo>
                <a:cubicBezTo>
                  <a:pt x="2180562" y="8755854"/>
                  <a:pt x="2198869" y="8701002"/>
                  <a:pt x="2195402" y="8752125"/>
                </a:cubicBezTo>
                <a:cubicBezTo>
                  <a:pt x="2191933" y="8803251"/>
                  <a:pt x="2167697" y="8784216"/>
                  <a:pt x="2162009" y="8760517"/>
                </a:cubicBezTo>
                <a:cubicBezTo>
                  <a:pt x="2163987" y="8785149"/>
                  <a:pt x="2163987" y="8785149"/>
                  <a:pt x="2160275" y="8786080"/>
                </a:cubicBezTo>
                <a:cubicBezTo>
                  <a:pt x="2156567" y="8787011"/>
                  <a:pt x="2156567" y="8787011"/>
                  <a:pt x="2152857" y="8787948"/>
                </a:cubicBezTo>
                <a:cubicBezTo>
                  <a:pt x="2152857" y="8787948"/>
                  <a:pt x="2149145" y="8788876"/>
                  <a:pt x="2143462" y="8765177"/>
                </a:cubicBezTo>
                <a:cubicBezTo>
                  <a:pt x="2145437" y="8789809"/>
                  <a:pt x="2145437" y="8789809"/>
                  <a:pt x="2145437" y="8789809"/>
                </a:cubicBezTo>
                <a:cubicBezTo>
                  <a:pt x="2121201" y="8770768"/>
                  <a:pt x="2114021" y="8822825"/>
                  <a:pt x="2096965" y="8751735"/>
                </a:cubicBezTo>
                <a:cubicBezTo>
                  <a:pt x="2098941" y="8776362"/>
                  <a:pt x="2100917" y="8800994"/>
                  <a:pt x="2093497" y="8802861"/>
                </a:cubicBezTo>
                <a:cubicBezTo>
                  <a:pt x="2091520" y="8778226"/>
                  <a:pt x="2093255" y="8752666"/>
                  <a:pt x="2093255" y="8752666"/>
                </a:cubicBezTo>
                <a:cubicBezTo>
                  <a:pt x="2091280" y="8728034"/>
                  <a:pt x="2091280" y="8728034"/>
                  <a:pt x="2091280" y="8728034"/>
                </a:cubicBezTo>
                <a:cubicBezTo>
                  <a:pt x="2089546" y="8753603"/>
                  <a:pt x="2085835" y="8754531"/>
                  <a:pt x="2085835" y="8754531"/>
                </a:cubicBezTo>
                <a:cubicBezTo>
                  <a:pt x="2082125" y="8755462"/>
                  <a:pt x="2078415" y="8756398"/>
                  <a:pt x="2074704" y="8757326"/>
                </a:cubicBezTo>
                <a:cubicBezTo>
                  <a:pt x="2072970" y="8782886"/>
                  <a:pt x="2080389" y="8781025"/>
                  <a:pt x="2082367" y="8805657"/>
                </a:cubicBezTo>
                <a:cubicBezTo>
                  <a:pt x="2060105" y="8811248"/>
                  <a:pt x="2067528" y="8809383"/>
                  <a:pt x="2048493" y="8713661"/>
                </a:cubicBezTo>
                <a:cubicBezTo>
                  <a:pt x="2051961" y="8662538"/>
                  <a:pt x="2059623" y="8710863"/>
                  <a:pt x="2070753" y="8708068"/>
                </a:cubicBezTo>
                <a:cubicBezTo>
                  <a:pt x="2070753" y="8708068"/>
                  <a:pt x="2070753" y="8708068"/>
                  <a:pt x="2074464" y="8707140"/>
                </a:cubicBezTo>
                <a:cubicBezTo>
                  <a:pt x="2078172" y="8706203"/>
                  <a:pt x="2081882" y="8705272"/>
                  <a:pt x="2081882" y="8705272"/>
                </a:cubicBezTo>
                <a:cubicBezTo>
                  <a:pt x="2081642" y="8655080"/>
                  <a:pt x="2102167" y="8675046"/>
                  <a:pt x="2107611" y="8648555"/>
                </a:cubicBezTo>
                <a:cubicBezTo>
                  <a:pt x="2134067" y="8742415"/>
                  <a:pt x="2157577" y="8610874"/>
                  <a:pt x="2187498" y="8653608"/>
                </a:cubicBezTo>
                <a:cubicBezTo>
                  <a:pt x="2193185" y="8677306"/>
                  <a:pt x="2200606" y="8675442"/>
                  <a:pt x="2204316" y="8674511"/>
                </a:cubicBezTo>
                <a:cubicBezTo>
                  <a:pt x="2208025" y="8673580"/>
                  <a:pt x="2208025" y="8673580"/>
                  <a:pt x="2208025" y="8673580"/>
                </a:cubicBezTo>
                <a:cubicBezTo>
                  <a:pt x="2208025" y="8673580"/>
                  <a:pt x="2211733" y="8672646"/>
                  <a:pt x="2211733" y="8672646"/>
                </a:cubicBezTo>
                <a:cubicBezTo>
                  <a:pt x="2211493" y="8622454"/>
                  <a:pt x="2232019" y="8642421"/>
                  <a:pt x="2231777" y="8592231"/>
                </a:cubicBezTo>
                <a:cubicBezTo>
                  <a:pt x="2188752" y="8527663"/>
                  <a:pt x="2161287" y="8609940"/>
                  <a:pt x="2125921" y="8593703"/>
                </a:cubicBezTo>
                <a:cubicBezTo>
                  <a:pt x="2099709" y="8550035"/>
                  <a:pt x="2109105" y="8572800"/>
                  <a:pt x="2096240" y="8601158"/>
                </a:cubicBezTo>
                <a:cubicBezTo>
                  <a:pt x="2079666" y="8630448"/>
                  <a:pt x="2066560" y="8608617"/>
                  <a:pt x="2046034" y="8588647"/>
                </a:cubicBezTo>
                <a:cubicBezTo>
                  <a:pt x="2038613" y="8590506"/>
                  <a:pt x="2046274" y="8638840"/>
                  <a:pt x="2035145" y="8641635"/>
                </a:cubicBezTo>
                <a:cubicBezTo>
                  <a:pt x="2012642" y="8597037"/>
                  <a:pt x="1990622" y="8652817"/>
                  <a:pt x="1960942" y="8660278"/>
                </a:cubicBezTo>
                <a:cubicBezTo>
                  <a:pt x="1960942" y="8660278"/>
                  <a:pt x="1962917" y="8684910"/>
                  <a:pt x="1962917" y="8684910"/>
                </a:cubicBezTo>
                <a:cubicBezTo>
                  <a:pt x="1970340" y="8683046"/>
                  <a:pt x="1985179" y="8679317"/>
                  <a:pt x="1989130" y="8728575"/>
                </a:cubicBezTo>
                <a:lnTo>
                  <a:pt x="2007681" y="8723915"/>
                </a:lnTo>
                <a:cubicBezTo>
                  <a:pt x="2007681" y="8723915"/>
                  <a:pt x="2001995" y="8700217"/>
                  <a:pt x="2005704" y="8699283"/>
                </a:cubicBezTo>
                <a:cubicBezTo>
                  <a:pt x="2005704" y="8699283"/>
                  <a:pt x="2005704" y="8699283"/>
                  <a:pt x="2009414" y="8698352"/>
                </a:cubicBezTo>
                <a:cubicBezTo>
                  <a:pt x="2013127" y="8697418"/>
                  <a:pt x="2013127" y="8697418"/>
                  <a:pt x="2013127" y="8697418"/>
                </a:cubicBezTo>
                <a:cubicBezTo>
                  <a:pt x="2015103" y="8722051"/>
                  <a:pt x="2015103" y="8722051"/>
                  <a:pt x="2015103" y="8722051"/>
                </a:cubicBezTo>
                <a:cubicBezTo>
                  <a:pt x="2020786" y="8745746"/>
                  <a:pt x="2020786" y="8745746"/>
                  <a:pt x="2020786" y="8745746"/>
                </a:cubicBezTo>
                <a:cubicBezTo>
                  <a:pt x="2017075" y="8746680"/>
                  <a:pt x="2017075" y="8746680"/>
                  <a:pt x="2017075" y="8746680"/>
                </a:cubicBezTo>
                <a:cubicBezTo>
                  <a:pt x="2015341" y="8772246"/>
                  <a:pt x="2011633" y="8773174"/>
                  <a:pt x="2004212" y="8775041"/>
                </a:cubicBezTo>
                <a:cubicBezTo>
                  <a:pt x="2000504" y="8775972"/>
                  <a:pt x="1996794" y="8776903"/>
                  <a:pt x="1991105" y="8753204"/>
                </a:cubicBezTo>
                <a:cubicBezTo>
                  <a:pt x="1972557" y="8757864"/>
                  <a:pt x="1993323" y="8828026"/>
                  <a:pt x="1982194" y="8830824"/>
                </a:cubicBezTo>
                <a:cubicBezTo>
                  <a:pt x="1976267" y="8756933"/>
                  <a:pt x="1971306" y="8883815"/>
                  <a:pt x="1957958" y="8811786"/>
                </a:cubicBezTo>
                <a:cubicBezTo>
                  <a:pt x="1952273" y="8788087"/>
                  <a:pt x="1952273" y="8788087"/>
                  <a:pt x="1952273" y="8788087"/>
                </a:cubicBezTo>
                <a:cubicBezTo>
                  <a:pt x="1959936" y="8836418"/>
                  <a:pt x="1961908" y="8861044"/>
                  <a:pt x="1960174" y="8886610"/>
                </a:cubicBezTo>
                <a:cubicBezTo>
                  <a:pt x="1967597" y="8884746"/>
                  <a:pt x="1975016" y="8882884"/>
                  <a:pt x="1980460" y="8856384"/>
                </a:cubicBezTo>
                <a:cubicBezTo>
                  <a:pt x="1984169" y="8855451"/>
                  <a:pt x="1984169" y="8855451"/>
                  <a:pt x="1986145" y="8880086"/>
                </a:cubicBezTo>
                <a:cubicBezTo>
                  <a:pt x="1980700" y="8906582"/>
                  <a:pt x="1973282" y="8908447"/>
                  <a:pt x="1965863" y="8910309"/>
                </a:cubicBezTo>
                <a:cubicBezTo>
                  <a:pt x="1962153" y="8911242"/>
                  <a:pt x="1962153" y="8911242"/>
                  <a:pt x="1958442" y="8912173"/>
                </a:cubicBezTo>
                <a:cubicBezTo>
                  <a:pt x="1954730" y="8913107"/>
                  <a:pt x="1954730" y="8913107"/>
                  <a:pt x="1954730" y="8913107"/>
                </a:cubicBezTo>
                <a:cubicBezTo>
                  <a:pt x="1956466" y="8887544"/>
                  <a:pt x="1956466" y="8887544"/>
                  <a:pt x="1956466" y="8887544"/>
                </a:cubicBezTo>
                <a:cubicBezTo>
                  <a:pt x="1958200" y="8861978"/>
                  <a:pt x="1956224" y="8837349"/>
                  <a:pt x="1950539" y="8813650"/>
                </a:cubicBezTo>
                <a:cubicBezTo>
                  <a:pt x="1946828" y="8814581"/>
                  <a:pt x="1939408" y="8816446"/>
                  <a:pt x="1931987" y="8818310"/>
                </a:cubicBezTo>
                <a:cubicBezTo>
                  <a:pt x="1928278" y="8819241"/>
                  <a:pt x="1924566" y="8820175"/>
                  <a:pt x="1920857" y="8821106"/>
                </a:cubicBezTo>
                <a:cubicBezTo>
                  <a:pt x="1917147" y="8822040"/>
                  <a:pt x="1917147" y="8822040"/>
                  <a:pt x="1917147" y="8822040"/>
                </a:cubicBezTo>
                <a:cubicBezTo>
                  <a:pt x="1911703" y="8848539"/>
                  <a:pt x="1909968" y="8874096"/>
                  <a:pt x="1898839" y="8876892"/>
                </a:cubicBezTo>
                <a:cubicBezTo>
                  <a:pt x="1898839" y="8876892"/>
                  <a:pt x="1896861" y="8852265"/>
                  <a:pt x="1896861" y="8852265"/>
                </a:cubicBezTo>
                <a:cubicBezTo>
                  <a:pt x="1889442" y="8854130"/>
                  <a:pt x="1885734" y="8855064"/>
                  <a:pt x="1876334" y="8832293"/>
                </a:cubicBezTo>
                <a:cubicBezTo>
                  <a:pt x="1876334" y="8832293"/>
                  <a:pt x="1874360" y="8807664"/>
                  <a:pt x="1874360" y="8807664"/>
                </a:cubicBezTo>
                <a:cubicBezTo>
                  <a:pt x="1872385" y="8783035"/>
                  <a:pt x="1876096" y="8782101"/>
                  <a:pt x="1879804" y="8781170"/>
                </a:cubicBezTo>
                <a:cubicBezTo>
                  <a:pt x="1885491" y="8804869"/>
                  <a:pt x="1889200" y="8803935"/>
                  <a:pt x="1892912" y="8803007"/>
                </a:cubicBezTo>
                <a:cubicBezTo>
                  <a:pt x="1896621" y="8802070"/>
                  <a:pt x="1892670" y="8752812"/>
                  <a:pt x="1890695" y="8728179"/>
                </a:cubicBezTo>
                <a:cubicBezTo>
                  <a:pt x="1894403" y="8727249"/>
                  <a:pt x="1901823" y="8725384"/>
                  <a:pt x="1905535" y="8724453"/>
                </a:cubicBezTo>
                <a:cubicBezTo>
                  <a:pt x="1909245" y="8723519"/>
                  <a:pt x="1909245" y="8723519"/>
                  <a:pt x="1912954" y="8722589"/>
                </a:cubicBezTo>
                <a:cubicBezTo>
                  <a:pt x="1912954" y="8722589"/>
                  <a:pt x="1916664" y="8721655"/>
                  <a:pt x="1918639" y="8746287"/>
                </a:cubicBezTo>
                <a:cubicBezTo>
                  <a:pt x="1918639" y="8746287"/>
                  <a:pt x="1914930" y="8747218"/>
                  <a:pt x="1916904" y="8771847"/>
                </a:cubicBezTo>
                <a:cubicBezTo>
                  <a:pt x="1920617" y="8770916"/>
                  <a:pt x="1924328" y="8769983"/>
                  <a:pt x="1928036" y="8769052"/>
                </a:cubicBezTo>
                <a:cubicBezTo>
                  <a:pt x="1935455" y="8767187"/>
                  <a:pt x="1942877" y="8765323"/>
                  <a:pt x="1946586" y="8764389"/>
                </a:cubicBezTo>
                <a:cubicBezTo>
                  <a:pt x="1946586" y="8764389"/>
                  <a:pt x="1942877" y="8765323"/>
                  <a:pt x="1940901" y="8740693"/>
                </a:cubicBezTo>
                <a:cubicBezTo>
                  <a:pt x="1937191" y="8741627"/>
                  <a:pt x="1935215" y="8716995"/>
                  <a:pt x="1935215" y="8716995"/>
                </a:cubicBezTo>
                <a:cubicBezTo>
                  <a:pt x="1936948" y="8691435"/>
                  <a:pt x="1940659" y="8690501"/>
                  <a:pt x="1940659" y="8690501"/>
                </a:cubicBezTo>
                <a:cubicBezTo>
                  <a:pt x="1946346" y="8714197"/>
                  <a:pt x="1950056" y="8713266"/>
                  <a:pt x="1955741" y="8736964"/>
                </a:cubicBezTo>
                <a:cubicBezTo>
                  <a:pt x="1959453" y="8736033"/>
                  <a:pt x="1957475" y="8711401"/>
                  <a:pt x="1959209" y="8685841"/>
                </a:cubicBezTo>
                <a:cubicBezTo>
                  <a:pt x="1894163" y="8677056"/>
                  <a:pt x="1858795" y="8660819"/>
                  <a:pt x="1805122" y="8699428"/>
                </a:cubicBezTo>
                <a:cubicBezTo>
                  <a:pt x="1805122" y="8699428"/>
                  <a:pt x="1807096" y="8724061"/>
                  <a:pt x="1803388" y="8724991"/>
                </a:cubicBezTo>
                <a:cubicBezTo>
                  <a:pt x="1805364" y="8749621"/>
                  <a:pt x="1805364" y="8749621"/>
                  <a:pt x="1805364" y="8749621"/>
                </a:cubicBezTo>
                <a:cubicBezTo>
                  <a:pt x="1805364" y="8749621"/>
                  <a:pt x="1805364" y="8749621"/>
                  <a:pt x="1801653" y="8750551"/>
                </a:cubicBezTo>
                <a:cubicBezTo>
                  <a:pt x="1799677" y="8725925"/>
                  <a:pt x="1799677" y="8725925"/>
                  <a:pt x="1799677" y="8725925"/>
                </a:cubicBezTo>
                <a:cubicBezTo>
                  <a:pt x="1749227" y="8663219"/>
                  <a:pt x="1680956" y="8755755"/>
                  <a:pt x="1632482" y="8717681"/>
                </a:cubicBezTo>
                <a:cubicBezTo>
                  <a:pt x="1627036" y="8744172"/>
                  <a:pt x="1629015" y="8768805"/>
                  <a:pt x="1629255" y="8818997"/>
                </a:cubicBezTo>
                <a:cubicBezTo>
                  <a:pt x="1614415" y="8822726"/>
                  <a:pt x="1610704" y="8823657"/>
                  <a:pt x="1603284" y="8825521"/>
                </a:cubicBezTo>
                <a:cubicBezTo>
                  <a:pt x="1595623" y="8777194"/>
                  <a:pt x="1601065" y="8750700"/>
                  <a:pt x="1582519" y="8755360"/>
                </a:cubicBezTo>
                <a:cubicBezTo>
                  <a:pt x="1584493" y="8779992"/>
                  <a:pt x="1588202" y="8779058"/>
                  <a:pt x="1590178" y="8803688"/>
                </a:cubicBezTo>
                <a:cubicBezTo>
                  <a:pt x="1562475" y="8835775"/>
                  <a:pt x="1564207" y="8810212"/>
                  <a:pt x="1534286" y="8767478"/>
                </a:cubicBezTo>
                <a:cubicBezTo>
                  <a:pt x="1536262" y="8792107"/>
                  <a:pt x="1545660" y="8814872"/>
                  <a:pt x="1538236" y="8816737"/>
                </a:cubicBezTo>
                <a:cubicBezTo>
                  <a:pt x="1510051" y="8748443"/>
                  <a:pt x="1445004" y="8739658"/>
                  <a:pt x="1436091" y="8817278"/>
                </a:cubicBezTo>
                <a:cubicBezTo>
                  <a:pt x="1426696" y="8794510"/>
                  <a:pt x="1436091" y="8817278"/>
                  <a:pt x="1435851" y="8767085"/>
                </a:cubicBezTo>
                <a:cubicBezTo>
                  <a:pt x="1383911" y="8780137"/>
                  <a:pt x="1342856" y="8740199"/>
                  <a:pt x="1313657" y="8848039"/>
                </a:cubicBezTo>
                <a:cubicBezTo>
                  <a:pt x="1251838" y="8737936"/>
                  <a:pt x="1215221" y="8847640"/>
                  <a:pt x="1176147" y="8832337"/>
                </a:cubicBezTo>
                <a:cubicBezTo>
                  <a:pt x="1178121" y="8856966"/>
                  <a:pt x="1178121" y="8856966"/>
                  <a:pt x="1178121" y="8856966"/>
                </a:cubicBezTo>
                <a:cubicBezTo>
                  <a:pt x="1196671" y="8852306"/>
                  <a:pt x="1182073" y="8906225"/>
                  <a:pt x="1191468" y="8928992"/>
                </a:cubicBezTo>
                <a:cubicBezTo>
                  <a:pt x="1330716" y="8919131"/>
                  <a:pt x="1460568" y="8886506"/>
                  <a:pt x="1581268" y="8881310"/>
                </a:cubicBezTo>
                <a:cubicBezTo>
                  <a:pt x="1588686" y="8879443"/>
                  <a:pt x="1596107" y="8877578"/>
                  <a:pt x="1599818" y="8876645"/>
                </a:cubicBezTo>
                <a:cubicBezTo>
                  <a:pt x="1620100" y="8846422"/>
                  <a:pt x="1651758" y="8863595"/>
                  <a:pt x="1668573" y="8884496"/>
                </a:cubicBezTo>
                <a:cubicBezTo>
                  <a:pt x="1685149" y="8855206"/>
                  <a:pt x="1707408" y="8849613"/>
                  <a:pt x="1727936" y="8869579"/>
                </a:cubicBezTo>
                <a:cubicBezTo>
                  <a:pt x="1735353" y="8867714"/>
                  <a:pt x="1733378" y="8843088"/>
                  <a:pt x="1727692" y="8819390"/>
                </a:cubicBezTo>
                <a:cubicBezTo>
                  <a:pt x="1735112" y="8817525"/>
                  <a:pt x="1737089" y="8842157"/>
                  <a:pt x="1740797" y="8841226"/>
                </a:cubicBezTo>
                <a:cubicBezTo>
                  <a:pt x="1751928" y="8838428"/>
                  <a:pt x="1763060" y="8835630"/>
                  <a:pt x="1776165" y="8857461"/>
                </a:cubicBezTo>
                <a:cubicBezTo>
                  <a:pt x="1783584" y="8855596"/>
                  <a:pt x="1791005" y="8853731"/>
                  <a:pt x="1798426" y="8851867"/>
                </a:cubicBezTo>
                <a:cubicBezTo>
                  <a:pt x="1802136" y="8850936"/>
                  <a:pt x="1802136" y="8850936"/>
                  <a:pt x="1802136" y="8850936"/>
                </a:cubicBezTo>
                <a:cubicBezTo>
                  <a:pt x="1802136" y="8850936"/>
                  <a:pt x="1805845" y="8850005"/>
                  <a:pt x="1807821" y="8874637"/>
                </a:cubicBezTo>
                <a:cubicBezTo>
                  <a:pt x="1807821" y="8874637"/>
                  <a:pt x="1804113" y="8875571"/>
                  <a:pt x="1804113" y="8875571"/>
                </a:cubicBezTo>
                <a:cubicBezTo>
                  <a:pt x="1804113" y="8875571"/>
                  <a:pt x="1804113" y="8875571"/>
                  <a:pt x="1800402" y="8876502"/>
                </a:cubicBezTo>
                <a:cubicBezTo>
                  <a:pt x="1792982" y="8878367"/>
                  <a:pt x="1785560" y="8880231"/>
                  <a:pt x="1778142" y="8882096"/>
                </a:cubicBezTo>
                <a:cubicBezTo>
                  <a:pt x="1767010" y="8884894"/>
                  <a:pt x="1755881" y="8887689"/>
                  <a:pt x="1744752" y="8890485"/>
                </a:cubicBezTo>
                <a:cubicBezTo>
                  <a:pt x="1750435" y="8914178"/>
                  <a:pt x="1750435" y="8914178"/>
                  <a:pt x="1752413" y="8938810"/>
                </a:cubicBezTo>
                <a:cubicBezTo>
                  <a:pt x="1748701" y="8939746"/>
                  <a:pt x="1735837" y="8968105"/>
                  <a:pt x="1731887" y="8918840"/>
                </a:cubicBezTo>
                <a:cubicBezTo>
                  <a:pt x="1731887" y="8918840"/>
                  <a:pt x="1728174" y="8919771"/>
                  <a:pt x="1724466" y="8920705"/>
                </a:cubicBezTo>
                <a:cubicBezTo>
                  <a:pt x="1722490" y="8896079"/>
                  <a:pt x="1726200" y="8895142"/>
                  <a:pt x="1726200" y="8895142"/>
                </a:cubicBezTo>
                <a:cubicBezTo>
                  <a:pt x="1707650" y="8899808"/>
                  <a:pt x="1692810" y="8903534"/>
                  <a:pt x="1674260" y="8908197"/>
                </a:cubicBezTo>
                <a:cubicBezTo>
                  <a:pt x="1676234" y="8932823"/>
                  <a:pt x="1676234" y="8932823"/>
                  <a:pt x="1679947" y="8931890"/>
                </a:cubicBezTo>
                <a:cubicBezTo>
                  <a:pt x="1679947" y="8931890"/>
                  <a:pt x="1687364" y="8930025"/>
                  <a:pt x="1691076" y="8929094"/>
                </a:cubicBezTo>
                <a:cubicBezTo>
                  <a:pt x="1691076" y="8929094"/>
                  <a:pt x="1693051" y="8953729"/>
                  <a:pt x="1693051" y="8953729"/>
                </a:cubicBezTo>
                <a:cubicBezTo>
                  <a:pt x="1693051" y="8953729"/>
                  <a:pt x="1689341" y="8954660"/>
                  <a:pt x="1689341" y="8954660"/>
                </a:cubicBezTo>
                <a:cubicBezTo>
                  <a:pt x="1685632" y="8955591"/>
                  <a:pt x="1681922" y="8956525"/>
                  <a:pt x="1678213" y="8957455"/>
                </a:cubicBezTo>
                <a:cubicBezTo>
                  <a:pt x="1648530" y="8964914"/>
                  <a:pt x="1616874" y="8947737"/>
                  <a:pt x="1602033" y="8951466"/>
                </a:cubicBezTo>
                <a:cubicBezTo>
                  <a:pt x="1605745" y="8950532"/>
                  <a:pt x="1605745" y="8950532"/>
                  <a:pt x="1603769" y="8925906"/>
                </a:cubicBezTo>
                <a:cubicBezTo>
                  <a:pt x="1596348" y="8927773"/>
                  <a:pt x="1592637" y="8928701"/>
                  <a:pt x="1588929" y="8929635"/>
                </a:cubicBezTo>
                <a:cubicBezTo>
                  <a:pt x="1602275" y="9001664"/>
                  <a:pt x="1566907" y="8985421"/>
                  <a:pt x="1566907" y="8985421"/>
                </a:cubicBezTo>
                <a:cubicBezTo>
                  <a:pt x="1566907" y="8985421"/>
                  <a:pt x="1568885" y="9010053"/>
                  <a:pt x="1568885" y="9010053"/>
                </a:cubicBezTo>
                <a:cubicBezTo>
                  <a:pt x="1568885" y="9010053"/>
                  <a:pt x="1568885" y="9010053"/>
                  <a:pt x="1570860" y="9034680"/>
                </a:cubicBezTo>
                <a:cubicBezTo>
                  <a:pt x="1570860" y="9034680"/>
                  <a:pt x="1570860" y="9034680"/>
                  <a:pt x="1567151" y="9035614"/>
                </a:cubicBezTo>
                <a:cubicBezTo>
                  <a:pt x="1561464" y="9011918"/>
                  <a:pt x="1561464" y="9011918"/>
                  <a:pt x="1559488" y="8987286"/>
                </a:cubicBezTo>
                <a:cubicBezTo>
                  <a:pt x="1550335" y="9014713"/>
                  <a:pt x="1559731" y="9037478"/>
                  <a:pt x="1548601" y="9040273"/>
                </a:cubicBezTo>
                <a:cubicBezTo>
                  <a:pt x="1543157" y="9066770"/>
                  <a:pt x="1535494" y="9018443"/>
                  <a:pt x="1522390" y="8996609"/>
                </a:cubicBezTo>
                <a:cubicBezTo>
                  <a:pt x="1507548" y="9000338"/>
                  <a:pt x="1526339" y="9045867"/>
                  <a:pt x="1511257" y="8999404"/>
                </a:cubicBezTo>
                <a:cubicBezTo>
                  <a:pt x="1490490" y="8929240"/>
                  <a:pt x="1465004" y="9036155"/>
                  <a:pt x="1435080" y="8993412"/>
                </a:cubicBezTo>
                <a:cubicBezTo>
                  <a:pt x="1437056" y="9018047"/>
                  <a:pt x="1437056" y="9018047"/>
                  <a:pt x="1437056" y="9018047"/>
                </a:cubicBezTo>
                <a:cubicBezTo>
                  <a:pt x="1433346" y="9018981"/>
                  <a:pt x="1433346" y="9018981"/>
                  <a:pt x="1433346" y="9018981"/>
                </a:cubicBezTo>
                <a:cubicBezTo>
                  <a:pt x="1433346" y="9018981"/>
                  <a:pt x="1429636" y="9019911"/>
                  <a:pt x="1429636" y="9019911"/>
                </a:cubicBezTo>
                <a:cubicBezTo>
                  <a:pt x="1427661" y="8995276"/>
                  <a:pt x="1431370" y="8994346"/>
                  <a:pt x="1431370" y="8994346"/>
                </a:cubicBezTo>
                <a:cubicBezTo>
                  <a:pt x="1418509" y="9022707"/>
                  <a:pt x="1379190" y="8957202"/>
                  <a:pt x="1390802" y="9054797"/>
                </a:cubicBezTo>
                <a:cubicBezTo>
                  <a:pt x="1372009" y="9009259"/>
                  <a:pt x="1364591" y="9011124"/>
                  <a:pt x="1346038" y="9015787"/>
                </a:cubicBezTo>
                <a:cubicBezTo>
                  <a:pt x="1346038" y="9015787"/>
                  <a:pt x="1348015" y="9040419"/>
                  <a:pt x="1349991" y="9065051"/>
                </a:cubicBezTo>
                <a:cubicBezTo>
                  <a:pt x="1329707" y="9095271"/>
                  <a:pt x="1289905" y="8929385"/>
                  <a:pt x="1305470" y="9076236"/>
                </a:cubicBezTo>
                <a:cubicBezTo>
                  <a:pt x="1292365" y="9054402"/>
                  <a:pt x="1279257" y="9032565"/>
                  <a:pt x="1260709" y="9037225"/>
                </a:cubicBezTo>
                <a:cubicBezTo>
                  <a:pt x="1270587" y="9160377"/>
                  <a:pt x="1244133" y="9066517"/>
                  <a:pt x="1231025" y="9044683"/>
                </a:cubicBezTo>
                <a:cubicBezTo>
                  <a:pt x="1234738" y="9043750"/>
                  <a:pt x="1238691" y="9093017"/>
                  <a:pt x="1238691" y="9093017"/>
                </a:cubicBezTo>
                <a:cubicBezTo>
                  <a:pt x="1227560" y="9095812"/>
                  <a:pt x="1199372" y="9027515"/>
                  <a:pt x="1188725" y="9130695"/>
                </a:cubicBezTo>
                <a:cubicBezTo>
                  <a:pt x="1160296" y="9012200"/>
                  <a:pt x="1134809" y="9119115"/>
                  <a:pt x="1110571" y="9100074"/>
                </a:cubicBezTo>
                <a:cubicBezTo>
                  <a:pt x="1095730" y="9103809"/>
                  <a:pt x="1078674" y="9032710"/>
                  <a:pt x="1071493" y="9084767"/>
                </a:cubicBezTo>
                <a:cubicBezTo>
                  <a:pt x="1052704" y="9039235"/>
                  <a:pt x="1034153" y="9043895"/>
                  <a:pt x="1030685" y="9095021"/>
                </a:cubicBezTo>
                <a:cubicBezTo>
                  <a:pt x="993345" y="9054149"/>
                  <a:pt x="958459" y="9138299"/>
                  <a:pt x="915431" y="9073725"/>
                </a:cubicBezTo>
                <a:cubicBezTo>
                  <a:pt x="904299" y="9076521"/>
                  <a:pt x="904299" y="9076521"/>
                  <a:pt x="904299" y="9076521"/>
                </a:cubicBezTo>
                <a:cubicBezTo>
                  <a:pt x="900590" y="9077454"/>
                  <a:pt x="900590" y="9077454"/>
                  <a:pt x="900590" y="9077454"/>
                </a:cubicBezTo>
                <a:cubicBezTo>
                  <a:pt x="899099" y="9153213"/>
                  <a:pt x="874862" y="9134171"/>
                  <a:pt x="871151" y="9135102"/>
                </a:cubicBezTo>
                <a:cubicBezTo>
                  <a:pt x="873128" y="9159737"/>
                  <a:pt x="876837" y="9158806"/>
                  <a:pt x="878813" y="9183436"/>
                </a:cubicBezTo>
                <a:cubicBezTo>
                  <a:pt x="863973" y="9187165"/>
                  <a:pt x="850626" y="9115136"/>
                  <a:pt x="841471" y="9142560"/>
                </a:cubicBezTo>
                <a:cubicBezTo>
                  <a:pt x="837760" y="9143491"/>
                  <a:pt x="839739" y="9168126"/>
                  <a:pt x="836028" y="9169060"/>
                </a:cubicBezTo>
                <a:cubicBezTo>
                  <a:pt x="836028" y="9169060"/>
                  <a:pt x="834050" y="9144425"/>
                  <a:pt x="830339" y="9145356"/>
                </a:cubicBezTo>
                <a:cubicBezTo>
                  <a:pt x="817234" y="9123525"/>
                  <a:pt x="813766" y="9174651"/>
                  <a:pt x="800660" y="9152814"/>
                </a:cubicBezTo>
                <a:cubicBezTo>
                  <a:pt x="802636" y="9177449"/>
                  <a:pt x="802636" y="9177449"/>
                  <a:pt x="808323" y="9201148"/>
                </a:cubicBezTo>
                <a:cubicBezTo>
                  <a:pt x="793482" y="9204877"/>
                  <a:pt x="787797" y="9181178"/>
                  <a:pt x="778399" y="9158408"/>
                </a:cubicBezTo>
                <a:cubicBezTo>
                  <a:pt x="767271" y="9161203"/>
                  <a:pt x="759849" y="9163068"/>
                  <a:pt x="748720" y="9165863"/>
                </a:cubicBezTo>
                <a:cubicBezTo>
                  <a:pt x="741300" y="9167728"/>
                  <a:pt x="730170" y="9170526"/>
                  <a:pt x="722750" y="9172391"/>
                </a:cubicBezTo>
                <a:cubicBezTo>
                  <a:pt x="722750" y="9172391"/>
                  <a:pt x="722750" y="9172391"/>
                  <a:pt x="719039" y="9173322"/>
                </a:cubicBezTo>
                <a:cubicBezTo>
                  <a:pt x="721015" y="9197957"/>
                  <a:pt x="722990" y="9222589"/>
                  <a:pt x="724966" y="9247215"/>
                </a:cubicBezTo>
                <a:cubicBezTo>
                  <a:pt x="717548" y="9249080"/>
                  <a:pt x="710127" y="9250944"/>
                  <a:pt x="702706" y="9252809"/>
                </a:cubicBezTo>
                <a:cubicBezTo>
                  <a:pt x="698755" y="9203550"/>
                  <a:pt x="702465" y="9202617"/>
                  <a:pt x="704200" y="9177051"/>
                </a:cubicBezTo>
                <a:cubicBezTo>
                  <a:pt x="687626" y="9206346"/>
                  <a:pt x="672784" y="9210075"/>
                  <a:pt x="654236" y="9214735"/>
                </a:cubicBezTo>
                <a:cubicBezTo>
                  <a:pt x="635684" y="9219392"/>
                  <a:pt x="617134" y="9224058"/>
                  <a:pt x="596605" y="9204083"/>
                </a:cubicBezTo>
                <a:cubicBezTo>
                  <a:pt x="600316" y="9203152"/>
                  <a:pt x="602294" y="9227781"/>
                  <a:pt x="602294" y="9227781"/>
                </a:cubicBezTo>
                <a:cubicBezTo>
                  <a:pt x="574347" y="9209677"/>
                  <a:pt x="569145" y="9286366"/>
                  <a:pt x="548376" y="9216201"/>
                </a:cubicBezTo>
                <a:cubicBezTo>
                  <a:pt x="544666" y="9217135"/>
                  <a:pt x="544666" y="9217135"/>
                  <a:pt x="544666" y="9217135"/>
                </a:cubicBezTo>
                <a:cubicBezTo>
                  <a:pt x="544666" y="9217135"/>
                  <a:pt x="544666" y="9217135"/>
                  <a:pt x="542691" y="9192506"/>
                </a:cubicBezTo>
                <a:cubicBezTo>
                  <a:pt x="546402" y="9191578"/>
                  <a:pt x="546402" y="9191578"/>
                  <a:pt x="546402" y="9191578"/>
                </a:cubicBezTo>
                <a:cubicBezTo>
                  <a:pt x="546159" y="9141382"/>
                  <a:pt x="575839" y="9133927"/>
                  <a:pt x="588946" y="9155755"/>
                </a:cubicBezTo>
                <a:cubicBezTo>
                  <a:pt x="620602" y="9172929"/>
                  <a:pt x="653994" y="9164543"/>
                  <a:pt x="696538" y="9128723"/>
                </a:cubicBezTo>
                <a:cubicBezTo>
                  <a:pt x="692586" y="9079465"/>
                  <a:pt x="700247" y="9127789"/>
                  <a:pt x="707668" y="9125928"/>
                </a:cubicBezTo>
                <a:cubicBezTo>
                  <a:pt x="703715" y="9076666"/>
                  <a:pt x="694562" y="9104094"/>
                  <a:pt x="690611" y="9054835"/>
                </a:cubicBezTo>
                <a:cubicBezTo>
                  <a:pt x="714606" y="9023678"/>
                  <a:pt x="703959" y="9126858"/>
                  <a:pt x="718799" y="9123129"/>
                </a:cubicBezTo>
                <a:cubicBezTo>
                  <a:pt x="729928" y="9120334"/>
                  <a:pt x="737347" y="9118469"/>
                  <a:pt x="744768" y="9116605"/>
                </a:cubicBezTo>
                <a:cubicBezTo>
                  <a:pt x="755899" y="9113809"/>
                  <a:pt x="767028" y="9111011"/>
                  <a:pt x="774447" y="9109146"/>
                </a:cubicBezTo>
                <a:cubicBezTo>
                  <a:pt x="783363" y="9031532"/>
                  <a:pt x="800177" y="9052430"/>
                  <a:pt x="816995" y="9073333"/>
                </a:cubicBezTo>
                <a:cubicBezTo>
                  <a:pt x="805381" y="8975746"/>
                  <a:pt x="829859" y="9044974"/>
                  <a:pt x="844699" y="9041245"/>
                </a:cubicBezTo>
                <a:cubicBezTo>
                  <a:pt x="866959" y="9035651"/>
                  <a:pt x="877607" y="8932471"/>
                  <a:pt x="896640" y="9028193"/>
                </a:cubicBezTo>
                <a:cubicBezTo>
                  <a:pt x="911479" y="9024467"/>
                  <a:pt x="911479" y="9024467"/>
                  <a:pt x="911479" y="9024467"/>
                </a:cubicBezTo>
                <a:cubicBezTo>
                  <a:pt x="913214" y="8998907"/>
                  <a:pt x="913214" y="8998907"/>
                  <a:pt x="914948" y="8973341"/>
                </a:cubicBezTo>
                <a:cubicBezTo>
                  <a:pt x="963419" y="9011415"/>
                  <a:pt x="994592" y="8928207"/>
                  <a:pt x="1050487" y="8964416"/>
                </a:cubicBezTo>
                <a:cubicBezTo>
                  <a:pt x="1048511" y="8939784"/>
                  <a:pt x="1042824" y="8916089"/>
                  <a:pt x="1046536" y="8915155"/>
                </a:cubicBezTo>
                <a:cubicBezTo>
                  <a:pt x="1052221" y="8938850"/>
                  <a:pt x="1059639" y="8936989"/>
                  <a:pt x="1065327" y="8960687"/>
                </a:cubicBezTo>
                <a:cubicBezTo>
                  <a:pt x="1087104" y="8854709"/>
                  <a:pt x="1145213" y="8965740"/>
                  <a:pt x="1168967" y="8884394"/>
                </a:cubicBezTo>
                <a:cubicBezTo>
                  <a:pt x="1166991" y="8859762"/>
                  <a:pt x="1166991" y="8859762"/>
                  <a:pt x="1166991" y="8859762"/>
                </a:cubicBezTo>
                <a:cubicBezTo>
                  <a:pt x="1165015" y="8835135"/>
                  <a:pt x="1165015" y="8835135"/>
                  <a:pt x="1161305" y="8836066"/>
                </a:cubicBezTo>
                <a:cubicBezTo>
                  <a:pt x="1163281" y="8860695"/>
                  <a:pt x="1159570" y="8861626"/>
                  <a:pt x="1157594" y="8837000"/>
                </a:cubicBezTo>
                <a:cubicBezTo>
                  <a:pt x="1153885" y="8837931"/>
                  <a:pt x="1153885" y="8837931"/>
                  <a:pt x="1153885" y="8837931"/>
                </a:cubicBezTo>
                <a:cubicBezTo>
                  <a:pt x="1155860" y="8862560"/>
                  <a:pt x="1157837" y="8887189"/>
                  <a:pt x="1154126" y="8888123"/>
                </a:cubicBezTo>
                <a:cubicBezTo>
                  <a:pt x="1154126" y="8888123"/>
                  <a:pt x="1150417" y="8889054"/>
                  <a:pt x="1150417" y="8889054"/>
                </a:cubicBezTo>
                <a:cubicBezTo>
                  <a:pt x="1152151" y="8863491"/>
                  <a:pt x="1152151" y="8863491"/>
                  <a:pt x="1150177" y="8838864"/>
                </a:cubicBezTo>
                <a:cubicBezTo>
                  <a:pt x="1141261" y="8916478"/>
                  <a:pt x="1107146" y="8774291"/>
                  <a:pt x="1111341" y="8873744"/>
                </a:cubicBezTo>
                <a:cubicBezTo>
                  <a:pt x="1044077" y="8790141"/>
                  <a:pt x="951567" y="8863636"/>
                  <a:pt x="905553" y="8950579"/>
                </a:cubicBezTo>
                <a:cubicBezTo>
                  <a:pt x="893939" y="8852990"/>
                  <a:pt x="868450" y="8959899"/>
                  <a:pt x="849902" y="8964559"/>
                </a:cubicBezTo>
                <a:cubicBezTo>
                  <a:pt x="840505" y="8941794"/>
                  <a:pt x="834820" y="8918099"/>
                  <a:pt x="827400" y="8919963"/>
                </a:cubicBezTo>
                <a:cubicBezTo>
                  <a:pt x="821957" y="8946454"/>
                  <a:pt x="820221" y="8972017"/>
                  <a:pt x="818487" y="8997577"/>
                </a:cubicBezTo>
                <a:cubicBezTo>
                  <a:pt x="790540" y="8979475"/>
                  <a:pt x="766063" y="8910242"/>
                  <a:pt x="742066" y="8941401"/>
                </a:cubicBezTo>
                <a:cubicBezTo>
                  <a:pt x="742066" y="8941401"/>
                  <a:pt x="747755" y="8965097"/>
                  <a:pt x="747755" y="8965097"/>
                </a:cubicBezTo>
                <a:cubicBezTo>
                  <a:pt x="742310" y="8991594"/>
                  <a:pt x="720048" y="8997188"/>
                  <a:pt x="712631" y="8999049"/>
                </a:cubicBezTo>
                <a:cubicBezTo>
                  <a:pt x="656977" y="9013035"/>
                  <a:pt x="577090" y="9007976"/>
                  <a:pt x="515995" y="9048456"/>
                </a:cubicBezTo>
                <a:cubicBezTo>
                  <a:pt x="512285" y="9049387"/>
                  <a:pt x="512285" y="9049387"/>
                  <a:pt x="510309" y="9024758"/>
                </a:cubicBezTo>
                <a:cubicBezTo>
                  <a:pt x="510309" y="9024758"/>
                  <a:pt x="510309" y="9024758"/>
                  <a:pt x="506601" y="9025688"/>
                </a:cubicBezTo>
                <a:cubicBezTo>
                  <a:pt x="501154" y="9052185"/>
                  <a:pt x="482606" y="9056845"/>
                  <a:pt x="464054" y="9061505"/>
                </a:cubicBezTo>
                <a:cubicBezTo>
                  <a:pt x="462080" y="9036876"/>
                  <a:pt x="462080" y="9036876"/>
                  <a:pt x="462080" y="9036876"/>
                </a:cubicBezTo>
                <a:cubicBezTo>
                  <a:pt x="458369" y="9037807"/>
                  <a:pt x="458369" y="9037807"/>
                  <a:pt x="454661" y="9038738"/>
                </a:cubicBezTo>
                <a:cubicBezTo>
                  <a:pt x="443527" y="9041536"/>
                  <a:pt x="432400" y="9044331"/>
                  <a:pt x="415584" y="9023434"/>
                </a:cubicBezTo>
                <a:cubicBezTo>
                  <a:pt x="411872" y="9024365"/>
                  <a:pt x="404453" y="9026230"/>
                  <a:pt x="395055" y="9003459"/>
                </a:cubicBezTo>
                <a:cubicBezTo>
                  <a:pt x="395055" y="9003459"/>
                  <a:pt x="391347" y="9004390"/>
                  <a:pt x="389369" y="8979766"/>
                </a:cubicBezTo>
                <a:cubicBezTo>
                  <a:pt x="389369" y="8979766"/>
                  <a:pt x="391104" y="8954200"/>
                  <a:pt x="394815" y="8953267"/>
                </a:cubicBezTo>
                <a:cubicBezTo>
                  <a:pt x="400502" y="8976971"/>
                  <a:pt x="407923" y="8975106"/>
                  <a:pt x="415341" y="8973242"/>
                </a:cubicBezTo>
                <a:cubicBezTo>
                  <a:pt x="428448" y="8995073"/>
                  <a:pt x="445264" y="9015976"/>
                  <a:pt x="454418" y="8988548"/>
                </a:cubicBezTo>
                <a:cubicBezTo>
                  <a:pt x="465305" y="8935558"/>
                  <a:pt x="482123" y="8956461"/>
                  <a:pt x="502650" y="8976430"/>
                </a:cubicBezTo>
                <a:cubicBezTo>
                  <a:pt x="506358" y="8975496"/>
                  <a:pt x="510066" y="8974565"/>
                  <a:pt x="510066" y="8974565"/>
                </a:cubicBezTo>
                <a:cubicBezTo>
                  <a:pt x="547168" y="8965240"/>
                  <a:pt x="558057" y="8912255"/>
                  <a:pt x="578343" y="8882035"/>
                </a:cubicBezTo>
                <a:cubicBezTo>
                  <a:pt x="587738" y="8904794"/>
                  <a:pt x="597134" y="8927564"/>
                  <a:pt x="608263" y="8924769"/>
                </a:cubicBezTo>
                <a:cubicBezTo>
                  <a:pt x="619396" y="8921970"/>
                  <a:pt x="619152" y="8871781"/>
                  <a:pt x="624598" y="8845281"/>
                </a:cubicBezTo>
                <a:cubicBezTo>
                  <a:pt x="656254" y="8862458"/>
                  <a:pt x="691137" y="8778311"/>
                  <a:pt x="724769" y="8820111"/>
                </a:cubicBezTo>
                <a:cubicBezTo>
                  <a:pt x="735416" y="8716931"/>
                  <a:pt x="743077" y="8765259"/>
                  <a:pt x="750738" y="8813586"/>
                </a:cubicBezTo>
                <a:cubicBezTo>
                  <a:pt x="743077" y="8765259"/>
                  <a:pt x="762110" y="8860983"/>
                  <a:pt x="765820" y="8860052"/>
                </a:cubicBezTo>
                <a:cubicBezTo>
                  <a:pt x="759412" y="8685771"/>
                  <a:pt x="828649" y="8794013"/>
                  <a:pt x="843010" y="8689899"/>
                </a:cubicBezTo>
                <a:cubicBezTo>
                  <a:pt x="852402" y="8712664"/>
                  <a:pt x="843248" y="8740091"/>
                  <a:pt x="856356" y="8761922"/>
                </a:cubicBezTo>
                <a:cubicBezTo>
                  <a:pt x="872929" y="8732633"/>
                  <a:pt x="889505" y="8703341"/>
                  <a:pt x="907812" y="8648488"/>
                </a:cubicBezTo>
                <a:cubicBezTo>
                  <a:pt x="911523" y="8647558"/>
                  <a:pt x="913740" y="8722379"/>
                  <a:pt x="919184" y="8695885"/>
                </a:cubicBezTo>
                <a:cubicBezTo>
                  <a:pt x="949108" y="8738619"/>
                  <a:pt x="963707" y="8684698"/>
                  <a:pt x="982255" y="8680038"/>
                </a:cubicBezTo>
                <a:cubicBezTo>
                  <a:pt x="1043350" y="8639561"/>
                  <a:pt x="1116060" y="8696671"/>
                  <a:pt x="1152677" y="8586966"/>
                </a:cubicBezTo>
                <a:cubicBezTo>
                  <a:pt x="1156628" y="8636225"/>
                  <a:pt x="1167757" y="8633429"/>
                  <a:pt x="1171468" y="8632496"/>
                </a:cubicBezTo>
                <a:cubicBezTo>
                  <a:pt x="1257040" y="8661250"/>
                  <a:pt x="1332735" y="8566854"/>
                  <a:pt x="1403708" y="8649524"/>
                </a:cubicBezTo>
                <a:cubicBezTo>
                  <a:pt x="1427462" y="8568178"/>
                  <a:pt x="1463311" y="8684803"/>
                  <a:pt x="1468273" y="8557921"/>
                </a:cubicBezTo>
                <a:cubicBezTo>
                  <a:pt x="1479404" y="8555126"/>
                  <a:pt x="1485331" y="8629017"/>
                  <a:pt x="1496461" y="8626221"/>
                </a:cubicBezTo>
                <a:cubicBezTo>
                  <a:pt x="1514771" y="8571369"/>
                  <a:pt x="1546669" y="8638738"/>
                  <a:pt x="1555580" y="8561115"/>
                </a:cubicBezTo>
                <a:cubicBezTo>
                  <a:pt x="1576349" y="8631280"/>
                  <a:pt x="1604053" y="8599186"/>
                  <a:pt x="1626313" y="8593595"/>
                </a:cubicBezTo>
                <a:cubicBezTo>
                  <a:pt x="1681965" y="8579615"/>
                  <a:pt x="1728217" y="8542862"/>
                  <a:pt x="1778425" y="8555376"/>
                </a:cubicBezTo>
                <a:cubicBezTo>
                  <a:pt x="1772741" y="8531678"/>
                  <a:pt x="1779919" y="8479621"/>
                  <a:pt x="1783870" y="8528879"/>
                </a:cubicBezTo>
                <a:cubicBezTo>
                  <a:pt x="1780159" y="8529813"/>
                  <a:pt x="1785846" y="8553511"/>
                  <a:pt x="1789557" y="8552578"/>
                </a:cubicBezTo>
                <a:cubicBezTo>
                  <a:pt x="1828631" y="8567893"/>
                  <a:pt x="1897147" y="8525546"/>
                  <a:pt x="1922877" y="8468829"/>
                </a:cubicBezTo>
                <a:cubicBezTo>
                  <a:pt x="1919165" y="8469763"/>
                  <a:pt x="1915456" y="8470693"/>
                  <a:pt x="1909771" y="8446995"/>
                </a:cubicBezTo>
                <a:cubicBezTo>
                  <a:pt x="1924611" y="8443266"/>
                  <a:pt x="1924852" y="8493458"/>
                  <a:pt x="1935981" y="8490663"/>
                </a:cubicBezTo>
                <a:cubicBezTo>
                  <a:pt x="1932030" y="8441401"/>
                  <a:pt x="1924611" y="8443266"/>
                  <a:pt x="1939451" y="8439537"/>
                </a:cubicBezTo>
                <a:cubicBezTo>
                  <a:pt x="1943644" y="8538993"/>
                  <a:pt x="1974815" y="8455780"/>
                  <a:pt x="1991875" y="8526878"/>
                </a:cubicBezTo>
                <a:cubicBezTo>
                  <a:pt x="2009701" y="8371629"/>
                  <a:pt x="2055187" y="8561223"/>
                  <a:pt x="2061883" y="8408775"/>
                </a:cubicBezTo>
                <a:cubicBezTo>
                  <a:pt x="2073014" y="8405977"/>
                  <a:pt x="2082407" y="8428748"/>
                  <a:pt x="2091804" y="8451509"/>
                </a:cubicBezTo>
                <a:cubicBezTo>
                  <a:pt x="2089830" y="8426880"/>
                  <a:pt x="2097006" y="8374826"/>
                  <a:pt x="2102695" y="8398522"/>
                </a:cubicBezTo>
                <a:cubicBezTo>
                  <a:pt x="2108622" y="8472413"/>
                  <a:pt x="2132374" y="8391063"/>
                  <a:pt x="2136083" y="8390133"/>
                </a:cubicBezTo>
                <a:cubicBezTo>
                  <a:pt x="2156369" y="8359910"/>
                  <a:pt x="2208551" y="8397053"/>
                  <a:pt x="2234521" y="8390528"/>
                </a:cubicBezTo>
                <a:cubicBezTo>
                  <a:pt x="2238605" y="8370652"/>
                  <a:pt x="2241440" y="8308693"/>
                  <a:pt x="2246667" y="8309732"/>
                </a:cubicBezTo>
                <a:cubicBezTo>
                  <a:pt x="2248413" y="8310081"/>
                  <a:pt x="2250419" y="8317432"/>
                  <a:pt x="2252829" y="8335676"/>
                </a:cubicBezTo>
                <a:cubicBezTo>
                  <a:pt x="2252829" y="8335676"/>
                  <a:pt x="2249121" y="8336607"/>
                  <a:pt x="2251097" y="8361236"/>
                </a:cubicBezTo>
                <a:cubicBezTo>
                  <a:pt x="2260252" y="8333811"/>
                  <a:pt x="2275332" y="8380275"/>
                  <a:pt x="2282751" y="8378410"/>
                </a:cubicBezTo>
                <a:cubicBezTo>
                  <a:pt x="2306988" y="8397445"/>
                  <a:pt x="2329008" y="8341659"/>
                  <a:pt x="2351266" y="8336066"/>
                </a:cubicBezTo>
                <a:cubicBezTo>
                  <a:pt x="2382923" y="8353240"/>
                  <a:pt x="2410869" y="8371344"/>
                  <a:pt x="2440550" y="8363886"/>
                </a:cubicBezTo>
                <a:cubicBezTo>
                  <a:pt x="2529590" y="8341514"/>
                  <a:pt x="2628031" y="8341910"/>
                  <a:pt x="2713359" y="8320468"/>
                </a:cubicBezTo>
                <a:cubicBezTo>
                  <a:pt x="2720781" y="8318604"/>
                  <a:pt x="2728443" y="8366932"/>
                  <a:pt x="2739572" y="8364136"/>
                </a:cubicBezTo>
                <a:cubicBezTo>
                  <a:pt x="2752439" y="8335781"/>
                  <a:pt x="2770989" y="8331121"/>
                  <a:pt x="2785827" y="8327392"/>
                </a:cubicBezTo>
                <a:cubicBezTo>
                  <a:pt x="2791514" y="8351084"/>
                  <a:pt x="2797201" y="8374788"/>
                  <a:pt x="2804619" y="8372924"/>
                </a:cubicBezTo>
                <a:cubicBezTo>
                  <a:pt x="2846923" y="8286912"/>
                  <a:pt x="2893904" y="8400744"/>
                  <a:pt x="2930763" y="8341229"/>
                </a:cubicBezTo>
                <a:cubicBezTo>
                  <a:pt x="2944111" y="8413252"/>
                  <a:pt x="2975522" y="8380237"/>
                  <a:pt x="2977257" y="8354671"/>
                </a:cubicBezTo>
                <a:cubicBezTo>
                  <a:pt x="2966129" y="8357469"/>
                  <a:pt x="2971572" y="8330975"/>
                  <a:pt x="2978993" y="8329111"/>
                </a:cubicBezTo>
                <a:cubicBezTo>
                  <a:pt x="2982703" y="8328180"/>
                  <a:pt x="2982703" y="8328180"/>
                  <a:pt x="2984680" y="8352806"/>
                </a:cubicBezTo>
                <a:cubicBezTo>
                  <a:pt x="2980967" y="8353737"/>
                  <a:pt x="2982946" y="8378369"/>
                  <a:pt x="2979233" y="8379303"/>
                </a:cubicBezTo>
                <a:cubicBezTo>
                  <a:pt x="3073962" y="8380626"/>
                  <a:pt x="3159293" y="8359188"/>
                  <a:pt x="3232001" y="8416298"/>
                </a:cubicBezTo>
                <a:cubicBezTo>
                  <a:pt x="3245107" y="8438132"/>
                  <a:pt x="3237444" y="8389804"/>
                  <a:pt x="3244867" y="8387939"/>
                </a:cubicBezTo>
                <a:cubicBezTo>
                  <a:pt x="3271076" y="8431604"/>
                  <a:pt x="3287651" y="8402318"/>
                  <a:pt x="3309912" y="8396724"/>
                </a:cubicBezTo>
                <a:cubicBezTo>
                  <a:pt x="3365560" y="8382741"/>
                  <a:pt x="3427382" y="8492838"/>
                  <a:pt x="3456581" y="8384996"/>
                </a:cubicBezTo>
                <a:cubicBezTo>
                  <a:pt x="3465978" y="8407763"/>
                  <a:pt x="3469687" y="8406829"/>
                  <a:pt x="3479083" y="8429594"/>
                </a:cubicBezTo>
                <a:cubicBezTo>
                  <a:pt x="3478841" y="8379405"/>
                  <a:pt x="3489972" y="8376606"/>
                  <a:pt x="3495414" y="8350115"/>
                </a:cubicBezTo>
                <a:cubicBezTo>
                  <a:pt x="3513965" y="8345456"/>
                  <a:pt x="3543889" y="8388187"/>
                  <a:pt x="3560462" y="8358897"/>
                </a:cubicBezTo>
                <a:cubicBezTo>
                  <a:pt x="3569859" y="8381662"/>
                  <a:pt x="3571834" y="8406291"/>
                  <a:pt x="3579255" y="8404427"/>
                </a:cubicBezTo>
                <a:cubicBezTo>
                  <a:pt x="3597564" y="8349574"/>
                  <a:pt x="3620065" y="8394173"/>
                  <a:pt x="3634664" y="8340252"/>
                </a:cubicBezTo>
                <a:cubicBezTo>
                  <a:pt x="3636638" y="8364884"/>
                  <a:pt x="3642325" y="8388579"/>
                  <a:pt x="3646034" y="8387648"/>
                </a:cubicBezTo>
                <a:cubicBezTo>
                  <a:pt x="3680919" y="8303507"/>
                  <a:pt x="3722212" y="8393638"/>
                  <a:pt x="3757096" y="8309490"/>
                </a:cubicBezTo>
                <a:cubicBezTo>
                  <a:pt x="3768469" y="8356884"/>
                  <a:pt x="3775886" y="8355023"/>
                  <a:pt x="3787017" y="8352224"/>
                </a:cubicBezTo>
                <a:cubicBezTo>
                  <a:pt x="3788751" y="8326664"/>
                  <a:pt x="3798147" y="8349429"/>
                  <a:pt x="3809278" y="8346631"/>
                </a:cubicBezTo>
                <a:cubicBezTo>
                  <a:pt x="3844886" y="8413069"/>
                  <a:pt x="3859245" y="8308955"/>
                  <a:pt x="3896586" y="8349828"/>
                </a:cubicBezTo>
                <a:cubicBezTo>
                  <a:pt x="3898320" y="8324259"/>
                  <a:pt x="3905739" y="8322394"/>
                  <a:pt x="3907475" y="8296840"/>
                </a:cubicBezTo>
                <a:cubicBezTo>
                  <a:pt x="3913159" y="8320532"/>
                  <a:pt x="3926267" y="8342366"/>
                  <a:pt x="3918604" y="8294041"/>
                </a:cubicBezTo>
                <a:cubicBezTo>
                  <a:pt x="3948767" y="8386968"/>
                  <a:pt x="3985868" y="8377642"/>
                  <a:pt x="4007886" y="8321862"/>
                </a:cubicBezTo>
                <a:cubicBezTo>
                  <a:pt x="4013573" y="8345554"/>
                  <a:pt x="4015549" y="8370190"/>
                  <a:pt x="4022968" y="8368325"/>
                </a:cubicBezTo>
                <a:cubicBezTo>
                  <a:pt x="4041277" y="8313473"/>
                  <a:pt x="4067731" y="8407330"/>
                  <a:pt x="4091485" y="8325978"/>
                </a:cubicBezTo>
                <a:cubicBezTo>
                  <a:pt x="4154797" y="8360328"/>
                  <a:pt x="4240369" y="8389083"/>
                  <a:pt x="4282917" y="8353263"/>
                </a:cubicBezTo>
                <a:cubicBezTo>
                  <a:pt x="4286625" y="8352332"/>
                  <a:pt x="4288602" y="8376964"/>
                  <a:pt x="4292310" y="8376030"/>
                </a:cubicBezTo>
                <a:cubicBezTo>
                  <a:pt x="4308403" y="8246357"/>
                  <a:pt x="4348201" y="8412240"/>
                  <a:pt x="4372197" y="8381083"/>
                </a:cubicBezTo>
                <a:cubicBezTo>
                  <a:pt x="4377641" y="8354592"/>
                  <a:pt x="4375667" y="8329960"/>
                  <a:pt x="4377403" y="8304400"/>
                </a:cubicBezTo>
                <a:cubicBezTo>
                  <a:pt x="4388531" y="8301602"/>
                  <a:pt x="4392483" y="8350863"/>
                  <a:pt x="4403611" y="8348068"/>
                </a:cubicBezTo>
                <a:cubicBezTo>
                  <a:pt x="4403117" y="8341910"/>
                  <a:pt x="4402747" y="8337291"/>
                  <a:pt x="4402411" y="8333841"/>
                </a:cubicBezTo>
                <a:lnTo>
                  <a:pt x="4401546" y="8327547"/>
                </a:lnTo>
                <a:lnTo>
                  <a:pt x="4408911" y="8334023"/>
                </a:lnTo>
                <a:cubicBezTo>
                  <a:pt x="4431076" y="8343913"/>
                  <a:pt x="4431354" y="8275139"/>
                  <a:pt x="4459265" y="8334082"/>
                </a:cubicBezTo>
                <a:cubicBezTo>
                  <a:pt x="4457287" y="8309453"/>
                  <a:pt x="4453577" y="8310383"/>
                  <a:pt x="4457287" y="8309453"/>
                </a:cubicBezTo>
                <a:cubicBezTo>
                  <a:pt x="4502051" y="8348457"/>
                  <a:pt x="4540643" y="8263385"/>
                  <a:pt x="4587381" y="8327019"/>
                </a:cubicBezTo>
                <a:cubicBezTo>
                  <a:pt x="4594319" y="8224770"/>
                  <a:pt x="4629685" y="8241013"/>
                  <a:pt x="4648235" y="8236350"/>
                </a:cubicBezTo>
                <a:cubicBezTo>
                  <a:pt x="4650211" y="8260979"/>
                  <a:pt x="4687311" y="8251657"/>
                  <a:pt x="4703885" y="8222367"/>
                </a:cubicBezTo>
                <a:cubicBezTo>
                  <a:pt x="4707595" y="8221436"/>
                  <a:pt x="4707353" y="8171238"/>
                  <a:pt x="4711063" y="8170307"/>
                </a:cubicBezTo>
                <a:cubicBezTo>
                  <a:pt x="4731349" y="8140087"/>
                  <a:pt x="4753608" y="8134497"/>
                  <a:pt x="4772159" y="8129834"/>
                </a:cubicBezTo>
                <a:cubicBezTo>
                  <a:pt x="4779579" y="8127966"/>
                  <a:pt x="4786012" y="8113786"/>
                  <a:pt x="4792445" y="8099611"/>
                </a:cubicBezTo>
                <a:lnTo>
                  <a:pt x="4808593" y="8075552"/>
                </a:lnTo>
                <a:lnTo>
                  <a:pt x="4772115" y="8077614"/>
                </a:lnTo>
                <a:cubicBezTo>
                  <a:pt x="4741245" y="8084360"/>
                  <a:pt x="4710170" y="8098113"/>
                  <a:pt x="4680557" y="8100763"/>
                </a:cubicBezTo>
                <a:cubicBezTo>
                  <a:pt x="4667636" y="8076968"/>
                  <a:pt x="4663105" y="8076517"/>
                  <a:pt x="4664107" y="8042876"/>
                </a:cubicBezTo>
                <a:cubicBezTo>
                  <a:pt x="4655049" y="8041966"/>
                  <a:pt x="4643307" y="8054849"/>
                  <a:pt x="4636619" y="8069644"/>
                </a:cubicBezTo>
                <a:lnTo>
                  <a:pt x="4637999" y="8088252"/>
                </a:lnTo>
                <a:lnTo>
                  <a:pt x="4638884" y="8089438"/>
                </a:lnTo>
                <a:cubicBezTo>
                  <a:pt x="4640085" y="8092531"/>
                  <a:pt x="4641553" y="8098945"/>
                  <a:pt x="4642619" y="8112253"/>
                </a:cubicBezTo>
                <a:cubicBezTo>
                  <a:pt x="4642619" y="8112253"/>
                  <a:pt x="4641017" y="8139799"/>
                  <a:pt x="4641017" y="8139799"/>
                </a:cubicBezTo>
                <a:cubicBezTo>
                  <a:pt x="4633549" y="8141676"/>
                  <a:pt x="4622343" y="8144486"/>
                  <a:pt x="4614873" y="8146365"/>
                </a:cubicBezTo>
                <a:cubicBezTo>
                  <a:pt x="4607402" y="8148241"/>
                  <a:pt x="4596196" y="8151057"/>
                  <a:pt x="4588725" y="8152933"/>
                </a:cubicBezTo>
                <a:cubicBezTo>
                  <a:pt x="4577519" y="8155749"/>
                  <a:pt x="4560443" y="8132900"/>
                  <a:pt x="4547638" y="8163259"/>
                </a:cubicBezTo>
                <a:cubicBezTo>
                  <a:pt x="4547638" y="8163259"/>
                  <a:pt x="4546171" y="8156842"/>
                  <a:pt x="4544703" y="8150425"/>
                </a:cubicBezTo>
                <a:lnTo>
                  <a:pt x="4542715" y="8141740"/>
                </a:lnTo>
                <a:lnTo>
                  <a:pt x="4528753" y="8144579"/>
                </a:lnTo>
                <a:lnTo>
                  <a:pt x="4513003" y="8142100"/>
                </a:lnTo>
                <a:lnTo>
                  <a:pt x="4512805" y="8147886"/>
                </a:lnTo>
                <a:cubicBezTo>
                  <a:pt x="4512805" y="8147886"/>
                  <a:pt x="4514703" y="8171535"/>
                  <a:pt x="4514703" y="8171535"/>
                </a:cubicBezTo>
                <a:cubicBezTo>
                  <a:pt x="4514703" y="8171535"/>
                  <a:pt x="4511053" y="8172451"/>
                  <a:pt x="4509155" y="8148802"/>
                </a:cubicBezTo>
                <a:cubicBezTo>
                  <a:pt x="4505505" y="8149719"/>
                  <a:pt x="4501857" y="8150638"/>
                  <a:pt x="4494555" y="8152470"/>
                </a:cubicBezTo>
                <a:cubicBezTo>
                  <a:pt x="4494555" y="8152470"/>
                  <a:pt x="4493643" y="8152697"/>
                  <a:pt x="4492493" y="8149969"/>
                </a:cubicBezTo>
                <a:lnTo>
                  <a:pt x="4490527" y="8138560"/>
                </a:lnTo>
                <a:lnTo>
                  <a:pt x="4479575" y="8136835"/>
                </a:lnTo>
                <a:cubicBezTo>
                  <a:pt x="4475044" y="8136379"/>
                  <a:pt x="4475044" y="8136379"/>
                  <a:pt x="4475044" y="8136379"/>
                </a:cubicBezTo>
                <a:cubicBezTo>
                  <a:pt x="4470515" y="8135925"/>
                  <a:pt x="4465984" y="8135471"/>
                  <a:pt x="4461788" y="8123804"/>
                </a:cubicBezTo>
                <a:cubicBezTo>
                  <a:pt x="4461788" y="8123804"/>
                  <a:pt x="4457258" y="8123347"/>
                  <a:pt x="4457258" y="8123347"/>
                </a:cubicBezTo>
                <a:cubicBezTo>
                  <a:pt x="4433940" y="8143502"/>
                  <a:pt x="4401565" y="8162750"/>
                  <a:pt x="4379917" y="8126835"/>
                </a:cubicBezTo>
                <a:lnTo>
                  <a:pt x="4370974" y="8138697"/>
                </a:lnTo>
                <a:lnTo>
                  <a:pt x="4373687" y="8138540"/>
                </a:lnTo>
                <a:cubicBezTo>
                  <a:pt x="4384435" y="8142060"/>
                  <a:pt x="4395673" y="8151676"/>
                  <a:pt x="4408822" y="8173254"/>
                </a:cubicBezTo>
                <a:cubicBezTo>
                  <a:pt x="4408822" y="8173254"/>
                  <a:pt x="4408822" y="8173254"/>
                  <a:pt x="4410778" y="8197648"/>
                </a:cubicBezTo>
                <a:cubicBezTo>
                  <a:pt x="4410778" y="8197648"/>
                  <a:pt x="4410778" y="8197648"/>
                  <a:pt x="4407045" y="8198582"/>
                </a:cubicBezTo>
                <a:cubicBezTo>
                  <a:pt x="4395763" y="8176535"/>
                  <a:pt x="4385457" y="8166686"/>
                  <a:pt x="4375179" y="8163047"/>
                </a:cubicBezTo>
                <a:lnTo>
                  <a:pt x="4351633" y="8164347"/>
                </a:lnTo>
                <a:lnTo>
                  <a:pt x="4332615" y="8189573"/>
                </a:lnTo>
                <a:cubicBezTo>
                  <a:pt x="4308833" y="8187188"/>
                  <a:pt x="4277969" y="8165109"/>
                  <a:pt x="4257728" y="8172571"/>
                </a:cubicBezTo>
                <a:lnTo>
                  <a:pt x="4247176" y="8185151"/>
                </a:lnTo>
                <a:lnTo>
                  <a:pt x="4246995" y="8187525"/>
                </a:lnTo>
                <a:cubicBezTo>
                  <a:pt x="4246528" y="8193674"/>
                  <a:pt x="4246060" y="8199821"/>
                  <a:pt x="4245128" y="8212119"/>
                </a:cubicBezTo>
                <a:cubicBezTo>
                  <a:pt x="4241361" y="8213065"/>
                  <a:pt x="4241361" y="8213065"/>
                  <a:pt x="4241361" y="8213065"/>
                </a:cubicBezTo>
                <a:cubicBezTo>
                  <a:pt x="4241361" y="8213065"/>
                  <a:pt x="4235699" y="8190364"/>
                  <a:pt x="4231935" y="8191307"/>
                </a:cubicBezTo>
                <a:cubicBezTo>
                  <a:pt x="4228167" y="8192252"/>
                  <a:pt x="4218741" y="8170497"/>
                  <a:pt x="4214975" y="8171442"/>
                </a:cubicBezTo>
                <a:cubicBezTo>
                  <a:pt x="4213107" y="8196036"/>
                  <a:pt x="4211210" y="8172390"/>
                  <a:pt x="4211210" y="8172390"/>
                </a:cubicBezTo>
                <a:cubicBezTo>
                  <a:pt x="4209313" y="8148733"/>
                  <a:pt x="4209313" y="8148733"/>
                  <a:pt x="4213079" y="8147787"/>
                </a:cubicBezTo>
                <a:lnTo>
                  <a:pt x="4215725" y="8147950"/>
                </a:lnTo>
                <a:lnTo>
                  <a:pt x="4215840" y="8144116"/>
                </a:lnTo>
                <a:cubicBezTo>
                  <a:pt x="4215840" y="8144116"/>
                  <a:pt x="4216173" y="8132903"/>
                  <a:pt x="4220370" y="8144570"/>
                </a:cubicBezTo>
                <a:cubicBezTo>
                  <a:pt x="4220370" y="8144570"/>
                  <a:pt x="4224901" y="8145027"/>
                  <a:pt x="4224901" y="8145027"/>
                </a:cubicBezTo>
                <a:lnTo>
                  <a:pt x="4213302" y="8106577"/>
                </a:lnTo>
                <a:lnTo>
                  <a:pt x="4183771" y="8105228"/>
                </a:lnTo>
                <a:cubicBezTo>
                  <a:pt x="4159360" y="8108288"/>
                  <a:pt x="4135189" y="8114361"/>
                  <a:pt x="4112877" y="8119967"/>
                </a:cubicBezTo>
                <a:cubicBezTo>
                  <a:pt x="4112877" y="8119967"/>
                  <a:pt x="4114808" y="8144043"/>
                  <a:pt x="4114808" y="8144043"/>
                </a:cubicBezTo>
                <a:cubicBezTo>
                  <a:pt x="4116739" y="8168120"/>
                  <a:pt x="4116739" y="8168120"/>
                  <a:pt x="4120457" y="8167183"/>
                </a:cubicBezTo>
                <a:cubicBezTo>
                  <a:pt x="4126107" y="8190323"/>
                  <a:pt x="4133545" y="8188453"/>
                  <a:pt x="4135332" y="8163448"/>
                </a:cubicBezTo>
                <a:cubicBezTo>
                  <a:pt x="4139049" y="8162509"/>
                  <a:pt x="4139049" y="8162509"/>
                  <a:pt x="4144700" y="8185652"/>
                </a:cubicBezTo>
                <a:cubicBezTo>
                  <a:pt x="4144700" y="8185652"/>
                  <a:pt x="4142914" y="8210659"/>
                  <a:pt x="4142914" y="8210659"/>
                </a:cubicBezTo>
                <a:cubicBezTo>
                  <a:pt x="4139196" y="8211593"/>
                  <a:pt x="4135476" y="8212530"/>
                  <a:pt x="4131757" y="8213463"/>
                </a:cubicBezTo>
                <a:cubicBezTo>
                  <a:pt x="4128037" y="8214397"/>
                  <a:pt x="4124319" y="8215331"/>
                  <a:pt x="4120601" y="8216267"/>
                </a:cubicBezTo>
                <a:cubicBezTo>
                  <a:pt x="4114951" y="8193125"/>
                  <a:pt x="4111233" y="8194058"/>
                  <a:pt x="4109301" y="8169985"/>
                </a:cubicBezTo>
                <a:cubicBezTo>
                  <a:pt x="4096356" y="8197796"/>
                  <a:pt x="4060670" y="8083967"/>
                  <a:pt x="4055451" y="8208076"/>
                </a:cubicBezTo>
                <a:lnTo>
                  <a:pt x="4041687" y="8161406"/>
                </a:lnTo>
                <a:lnTo>
                  <a:pt x="4039498" y="8172818"/>
                </a:lnTo>
                <a:cubicBezTo>
                  <a:pt x="4041786" y="8191324"/>
                  <a:pt x="4045733" y="8211404"/>
                  <a:pt x="4040700" y="8227769"/>
                </a:cubicBezTo>
                <a:cubicBezTo>
                  <a:pt x="4022580" y="8225951"/>
                  <a:pt x="4009326" y="8213373"/>
                  <a:pt x="3986343" y="8222318"/>
                </a:cubicBezTo>
                <a:lnTo>
                  <a:pt x="3986332" y="8213446"/>
                </a:lnTo>
                <a:lnTo>
                  <a:pt x="3985225" y="8213440"/>
                </a:lnTo>
                <a:cubicBezTo>
                  <a:pt x="3980567" y="8211541"/>
                  <a:pt x="3976483" y="8206427"/>
                  <a:pt x="3973656" y="8194090"/>
                </a:cubicBezTo>
                <a:lnTo>
                  <a:pt x="3971911" y="8166866"/>
                </a:lnTo>
                <a:lnTo>
                  <a:pt x="3961230" y="8169182"/>
                </a:lnTo>
                <a:cubicBezTo>
                  <a:pt x="3957103" y="8174394"/>
                  <a:pt x="3953538" y="8179659"/>
                  <a:pt x="3946911" y="8173368"/>
                </a:cubicBezTo>
                <a:cubicBezTo>
                  <a:pt x="3947243" y="8162154"/>
                  <a:pt x="3961501" y="8141091"/>
                  <a:pt x="3948579" y="8117302"/>
                </a:cubicBezTo>
                <a:cubicBezTo>
                  <a:pt x="3924046" y="8140146"/>
                  <a:pt x="3900266" y="8137760"/>
                  <a:pt x="3881559" y="8158026"/>
                </a:cubicBezTo>
                <a:lnTo>
                  <a:pt x="3872251" y="8174365"/>
                </a:lnTo>
                <a:lnTo>
                  <a:pt x="3875055" y="8178438"/>
                </a:lnTo>
                <a:cubicBezTo>
                  <a:pt x="3886349" y="8175596"/>
                  <a:pt x="3897645" y="8172757"/>
                  <a:pt x="3912705" y="8168978"/>
                </a:cubicBezTo>
                <a:cubicBezTo>
                  <a:pt x="3920236" y="8167082"/>
                  <a:pt x="3927767" y="8165191"/>
                  <a:pt x="3941196" y="8188959"/>
                </a:cubicBezTo>
                <a:cubicBezTo>
                  <a:pt x="3941196" y="8188959"/>
                  <a:pt x="3944963" y="8188011"/>
                  <a:pt x="3947095" y="8214621"/>
                </a:cubicBezTo>
                <a:cubicBezTo>
                  <a:pt x="3947095" y="8214621"/>
                  <a:pt x="3945465" y="8242174"/>
                  <a:pt x="3941701" y="8243116"/>
                </a:cubicBezTo>
                <a:cubicBezTo>
                  <a:pt x="3934169" y="8245010"/>
                  <a:pt x="3926640" y="8246903"/>
                  <a:pt x="3919109" y="8248794"/>
                </a:cubicBezTo>
                <a:cubicBezTo>
                  <a:pt x="3904048" y="8252582"/>
                  <a:pt x="3892753" y="8255418"/>
                  <a:pt x="3875557" y="8232595"/>
                </a:cubicBezTo>
                <a:cubicBezTo>
                  <a:pt x="3873674" y="8233069"/>
                  <a:pt x="3872201" y="8226655"/>
                  <a:pt x="3870931" y="8216791"/>
                </a:cubicBezTo>
                <a:lnTo>
                  <a:pt x="3869545" y="8201967"/>
                </a:lnTo>
                <a:lnTo>
                  <a:pt x="3846273" y="8215290"/>
                </a:lnTo>
                <a:lnTo>
                  <a:pt x="3844416" y="8217172"/>
                </a:lnTo>
                <a:lnTo>
                  <a:pt x="3846243" y="8239963"/>
                </a:lnTo>
                <a:cubicBezTo>
                  <a:pt x="3846243" y="8239963"/>
                  <a:pt x="3842570" y="8240885"/>
                  <a:pt x="3842570" y="8240885"/>
                </a:cubicBezTo>
                <a:cubicBezTo>
                  <a:pt x="3842570" y="8240885"/>
                  <a:pt x="3838895" y="8241807"/>
                  <a:pt x="3838895" y="8241807"/>
                </a:cubicBezTo>
                <a:lnTo>
                  <a:pt x="3829929" y="8231836"/>
                </a:lnTo>
                <a:lnTo>
                  <a:pt x="3822265" y="8239594"/>
                </a:lnTo>
                <a:lnTo>
                  <a:pt x="3816533" y="8237525"/>
                </a:lnTo>
                <a:lnTo>
                  <a:pt x="3809489" y="8249196"/>
                </a:lnTo>
                <a:cubicBezTo>
                  <a:pt x="3805813" y="8250121"/>
                  <a:pt x="3802137" y="8251043"/>
                  <a:pt x="3798461" y="8251968"/>
                </a:cubicBezTo>
                <a:cubicBezTo>
                  <a:pt x="3796624" y="8252433"/>
                  <a:pt x="3794252" y="8246240"/>
                  <a:pt x="3792341" y="8239934"/>
                </a:cubicBezTo>
                <a:lnTo>
                  <a:pt x="3789517" y="8229250"/>
                </a:lnTo>
                <a:lnTo>
                  <a:pt x="3757591" y="8237322"/>
                </a:lnTo>
                <a:lnTo>
                  <a:pt x="3747425" y="8239431"/>
                </a:lnTo>
                <a:lnTo>
                  <a:pt x="3747448" y="8239652"/>
                </a:lnTo>
                <a:cubicBezTo>
                  <a:pt x="3747448" y="8239652"/>
                  <a:pt x="3749425" y="8264287"/>
                  <a:pt x="3745724" y="8265218"/>
                </a:cubicBezTo>
                <a:cubicBezTo>
                  <a:pt x="3745724" y="8265218"/>
                  <a:pt x="3745724" y="8265218"/>
                  <a:pt x="3742024" y="8266148"/>
                </a:cubicBezTo>
                <a:cubicBezTo>
                  <a:pt x="3730918" y="8268938"/>
                  <a:pt x="3717840" y="8247090"/>
                  <a:pt x="3706735" y="8249879"/>
                </a:cubicBezTo>
                <a:cubicBezTo>
                  <a:pt x="3703034" y="8250810"/>
                  <a:pt x="3693654" y="8228040"/>
                  <a:pt x="3689954" y="8228965"/>
                </a:cubicBezTo>
                <a:cubicBezTo>
                  <a:pt x="3691929" y="8253600"/>
                  <a:pt x="3691929" y="8253600"/>
                  <a:pt x="3691929" y="8253600"/>
                </a:cubicBezTo>
                <a:cubicBezTo>
                  <a:pt x="3647515" y="8264758"/>
                  <a:pt x="3591997" y="8278709"/>
                  <a:pt x="3517719" y="8247104"/>
                </a:cubicBezTo>
                <a:cubicBezTo>
                  <a:pt x="3512294" y="8273607"/>
                  <a:pt x="3501188" y="8276396"/>
                  <a:pt x="3493787" y="8278255"/>
                </a:cubicBezTo>
                <a:cubicBezTo>
                  <a:pt x="3467878" y="8284762"/>
                  <a:pt x="3439995" y="8266637"/>
                  <a:pt x="3412108" y="8248506"/>
                </a:cubicBezTo>
                <a:cubicBezTo>
                  <a:pt x="3397302" y="8252227"/>
                  <a:pt x="3386199" y="8255016"/>
                  <a:pt x="3369418" y="8234099"/>
                </a:cubicBezTo>
                <a:cubicBezTo>
                  <a:pt x="3369418" y="8234099"/>
                  <a:pt x="3365717" y="8235027"/>
                  <a:pt x="3363741" y="8210394"/>
                </a:cubicBezTo>
                <a:lnTo>
                  <a:pt x="3364050" y="8207387"/>
                </a:lnTo>
                <a:lnTo>
                  <a:pt x="3329999" y="8222027"/>
                </a:lnTo>
                <a:lnTo>
                  <a:pt x="3331361" y="8239038"/>
                </a:lnTo>
                <a:cubicBezTo>
                  <a:pt x="3331361" y="8239038"/>
                  <a:pt x="3327652" y="8239972"/>
                  <a:pt x="3327652" y="8239972"/>
                </a:cubicBezTo>
                <a:cubicBezTo>
                  <a:pt x="3327652" y="8239972"/>
                  <a:pt x="3323942" y="8240900"/>
                  <a:pt x="3320232" y="8241836"/>
                </a:cubicBezTo>
                <a:cubicBezTo>
                  <a:pt x="3312813" y="8243695"/>
                  <a:pt x="3309103" y="8244632"/>
                  <a:pt x="3301681" y="8246493"/>
                </a:cubicBezTo>
                <a:cubicBezTo>
                  <a:pt x="3286973" y="8299048"/>
                  <a:pt x="3258948" y="8232796"/>
                  <a:pt x="3240268" y="8188633"/>
                </a:cubicBezTo>
                <a:lnTo>
                  <a:pt x="3225097" y="8186487"/>
                </a:lnTo>
                <a:lnTo>
                  <a:pt x="3199477" y="8193980"/>
                </a:lnTo>
                <a:cubicBezTo>
                  <a:pt x="3186203" y="8201086"/>
                  <a:pt x="3173495" y="8208245"/>
                  <a:pt x="3159904" y="8206881"/>
                </a:cubicBezTo>
                <a:cubicBezTo>
                  <a:pt x="3150846" y="8205973"/>
                  <a:pt x="3144300" y="8196880"/>
                  <a:pt x="3138322" y="8187842"/>
                </a:cubicBezTo>
                <a:lnTo>
                  <a:pt x="3134055" y="8183456"/>
                </a:lnTo>
                <a:lnTo>
                  <a:pt x="3124468" y="8184136"/>
                </a:lnTo>
                <a:cubicBezTo>
                  <a:pt x="3107533" y="8185338"/>
                  <a:pt x="3090836" y="8189532"/>
                  <a:pt x="3075101" y="8205700"/>
                </a:cubicBezTo>
                <a:cubicBezTo>
                  <a:pt x="3077024" y="8229651"/>
                  <a:pt x="3073313" y="8230582"/>
                  <a:pt x="3073313" y="8230582"/>
                </a:cubicBezTo>
                <a:cubicBezTo>
                  <a:pt x="3073313" y="8230582"/>
                  <a:pt x="3069605" y="8231516"/>
                  <a:pt x="3069605" y="8231516"/>
                </a:cubicBezTo>
                <a:cubicBezTo>
                  <a:pt x="3069605" y="8231516"/>
                  <a:pt x="3065892" y="8232446"/>
                  <a:pt x="3063972" y="8208495"/>
                </a:cubicBezTo>
                <a:cubicBezTo>
                  <a:pt x="3063972" y="8208495"/>
                  <a:pt x="3063972" y="8208495"/>
                  <a:pt x="3062051" y="8184552"/>
                </a:cubicBezTo>
                <a:cubicBezTo>
                  <a:pt x="3058341" y="8185483"/>
                  <a:pt x="3050922" y="8187348"/>
                  <a:pt x="3047211" y="8188281"/>
                </a:cubicBezTo>
                <a:lnTo>
                  <a:pt x="3038642" y="8173711"/>
                </a:lnTo>
                <a:lnTo>
                  <a:pt x="3028749" y="8186690"/>
                </a:lnTo>
                <a:cubicBezTo>
                  <a:pt x="3022794" y="8195932"/>
                  <a:pt x="3016884" y="8203777"/>
                  <a:pt x="3010086" y="8203096"/>
                </a:cubicBezTo>
                <a:cubicBezTo>
                  <a:pt x="3000860" y="8207791"/>
                  <a:pt x="2985089" y="8203399"/>
                  <a:pt x="2967662" y="8197435"/>
                </a:cubicBezTo>
                <a:lnTo>
                  <a:pt x="2937886" y="8188849"/>
                </a:lnTo>
                <a:lnTo>
                  <a:pt x="2938264" y="8190617"/>
                </a:lnTo>
                <a:cubicBezTo>
                  <a:pt x="2938264" y="8190617"/>
                  <a:pt x="2934231" y="8191635"/>
                  <a:pt x="2936129" y="8215281"/>
                </a:cubicBezTo>
                <a:cubicBezTo>
                  <a:pt x="2936129" y="8215281"/>
                  <a:pt x="2934231" y="8191635"/>
                  <a:pt x="2930199" y="8192645"/>
                </a:cubicBezTo>
                <a:lnTo>
                  <a:pt x="2929704" y="8186489"/>
                </a:lnTo>
                <a:lnTo>
                  <a:pt x="2915293" y="8182339"/>
                </a:lnTo>
                <a:lnTo>
                  <a:pt x="2912761" y="8182565"/>
                </a:lnTo>
                <a:lnTo>
                  <a:pt x="2911974" y="8192918"/>
                </a:lnTo>
                <a:lnTo>
                  <a:pt x="2903396" y="8184302"/>
                </a:lnTo>
                <a:lnTo>
                  <a:pt x="2903414" y="8183400"/>
                </a:lnTo>
                <a:lnTo>
                  <a:pt x="2856071" y="8187641"/>
                </a:lnTo>
                <a:cubicBezTo>
                  <a:pt x="2856071" y="8187641"/>
                  <a:pt x="2843149" y="8163853"/>
                  <a:pt x="2843149" y="8163853"/>
                </a:cubicBezTo>
                <a:lnTo>
                  <a:pt x="2843034" y="8163847"/>
                </a:lnTo>
                <a:lnTo>
                  <a:pt x="2840685" y="8166887"/>
                </a:lnTo>
                <a:lnTo>
                  <a:pt x="2796450" y="8167550"/>
                </a:lnTo>
                <a:lnTo>
                  <a:pt x="2788457" y="8169612"/>
                </a:lnTo>
                <a:lnTo>
                  <a:pt x="2785323" y="8167719"/>
                </a:lnTo>
                <a:lnTo>
                  <a:pt x="2735345" y="8168469"/>
                </a:lnTo>
                <a:cubicBezTo>
                  <a:pt x="2700158" y="8152424"/>
                  <a:pt x="2661281" y="8137315"/>
                  <a:pt x="2624359" y="8146592"/>
                </a:cubicBezTo>
                <a:cubicBezTo>
                  <a:pt x="2622515" y="8147057"/>
                  <a:pt x="2621591" y="8147287"/>
                  <a:pt x="2620882" y="8144358"/>
                </a:cubicBezTo>
                <a:lnTo>
                  <a:pt x="2619031" y="8126270"/>
                </a:lnTo>
                <a:lnTo>
                  <a:pt x="2585617" y="8115516"/>
                </a:lnTo>
                <a:lnTo>
                  <a:pt x="2584609" y="8115732"/>
                </a:lnTo>
                <a:lnTo>
                  <a:pt x="2585082" y="8116491"/>
                </a:lnTo>
                <a:cubicBezTo>
                  <a:pt x="2587403" y="8121939"/>
                  <a:pt x="2589727" y="8127387"/>
                  <a:pt x="2591575" y="8126922"/>
                </a:cubicBezTo>
                <a:cubicBezTo>
                  <a:pt x="2593475" y="8150571"/>
                  <a:pt x="2593475" y="8150571"/>
                  <a:pt x="2589777" y="8151502"/>
                </a:cubicBezTo>
                <a:cubicBezTo>
                  <a:pt x="2591673" y="8175157"/>
                  <a:pt x="2591673" y="8175157"/>
                  <a:pt x="2591673" y="8175157"/>
                </a:cubicBezTo>
                <a:cubicBezTo>
                  <a:pt x="2587977" y="8176084"/>
                  <a:pt x="2586080" y="8152430"/>
                  <a:pt x="2586080" y="8152430"/>
                </a:cubicBezTo>
                <a:cubicBezTo>
                  <a:pt x="2586080" y="8152430"/>
                  <a:pt x="2582382" y="8153360"/>
                  <a:pt x="2582382" y="8153360"/>
                </a:cubicBezTo>
                <a:cubicBezTo>
                  <a:pt x="2578682" y="8154288"/>
                  <a:pt x="2576785" y="8130639"/>
                  <a:pt x="2576785" y="8130639"/>
                </a:cubicBezTo>
                <a:cubicBezTo>
                  <a:pt x="2576785" y="8130639"/>
                  <a:pt x="2577236" y="8124493"/>
                  <a:pt x="2577686" y="8118350"/>
                </a:cubicBezTo>
                <a:lnTo>
                  <a:pt x="2577770" y="8117212"/>
                </a:lnTo>
                <a:lnTo>
                  <a:pt x="2527886" y="8128001"/>
                </a:lnTo>
                <a:cubicBezTo>
                  <a:pt x="2504628" y="8127073"/>
                  <a:pt x="2478665" y="8121657"/>
                  <a:pt x="2453917" y="8113550"/>
                </a:cubicBezTo>
                <a:cubicBezTo>
                  <a:pt x="2449386" y="8113096"/>
                  <a:pt x="2440661" y="8100972"/>
                  <a:pt x="2436132" y="8100515"/>
                </a:cubicBezTo>
                <a:cubicBezTo>
                  <a:pt x="2422876" y="8087940"/>
                  <a:pt x="2404424" y="8097333"/>
                  <a:pt x="2386305" y="8095518"/>
                </a:cubicBezTo>
                <a:cubicBezTo>
                  <a:pt x="2345533" y="8091425"/>
                  <a:pt x="2300903" y="8064454"/>
                  <a:pt x="2255941" y="8048697"/>
                </a:cubicBezTo>
                <a:cubicBezTo>
                  <a:pt x="2228761" y="8045968"/>
                  <a:pt x="2196719" y="8054003"/>
                  <a:pt x="2179600" y="8018541"/>
                </a:cubicBezTo>
                <a:cubicBezTo>
                  <a:pt x="2156284" y="8038699"/>
                  <a:pt x="2101924" y="8033245"/>
                  <a:pt x="2079944" y="8008543"/>
                </a:cubicBezTo>
                <a:cubicBezTo>
                  <a:pt x="2066021" y="8018395"/>
                  <a:pt x="2050166" y="8016804"/>
                  <a:pt x="2033830" y="8012354"/>
                </a:cubicBezTo>
                <a:lnTo>
                  <a:pt x="2026299" y="8010303"/>
                </a:lnTo>
                <a:lnTo>
                  <a:pt x="2012302" y="8023951"/>
                </a:lnTo>
                <a:cubicBezTo>
                  <a:pt x="2012302" y="8023951"/>
                  <a:pt x="2012302" y="8023951"/>
                  <a:pt x="2008604" y="8024882"/>
                </a:cubicBezTo>
                <a:cubicBezTo>
                  <a:pt x="2008604" y="8024882"/>
                  <a:pt x="2008106" y="8018675"/>
                  <a:pt x="2007609" y="8012464"/>
                </a:cubicBezTo>
                <a:lnTo>
                  <a:pt x="2007014" y="8005047"/>
                </a:lnTo>
                <a:lnTo>
                  <a:pt x="2006653" y="8004951"/>
                </a:lnTo>
                <a:lnTo>
                  <a:pt x="2006815" y="8025330"/>
                </a:lnTo>
                <a:cubicBezTo>
                  <a:pt x="2004641" y="8040127"/>
                  <a:pt x="1996587" y="8027902"/>
                  <a:pt x="1993813" y="8028597"/>
                </a:cubicBezTo>
                <a:cubicBezTo>
                  <a:pt x="1973331" y="8008409"/>
                  <a:pt x="1954844" y="8013055"/>
                  <a:pt x="1940335" y="8067369"/>
                </a:cubicBezTo>
                <a:cubicBezTo>
                  <a:pt x="1936637" y="8068297"/>
                  <a:pt x="1936637" y="8068297"/>
                  <a:pt x="1934647" y="8043464"/>
                </a:cubicBezTo>
                <a:cubicBezTo>
                  <a:pt x="1934647" y="8043464"/>
                  <a:pt x="1932653" y="8018628"/>
                  <a:pt x="1932653" y="8018628"/>
                </a:cubicBezTo>
                <a:lnTo>
                  <a:pt x="1950998" y="7991009"/>
                </a:lnTo>
                <a:lnTo>
                  <a:pt x="1829731" y="7962350"/>
                </a:lnTo>
                <a:cubicBezTo>
                  <a:pt x="1775014" y="7949828"/>
                  <a:pt x="1718559" y="7938542"/>
                  <a:pt x="1664199" y="7933087"/>
                </a:cubicBezTo>
                <a:cubicBezTo>
                  <a:pt x="1660004" y="7921420"/>
                  <a:pt x="1655475" y="7920963"/>
                  <a:pt x="1655808" y="7909750"/>
                </a:cubicBezTo>
                <a:cubicBezTo>
                  <a:pt x="1623764" y="7917784"/>
                  <a:pt x="1569741" y="7901116"/>
                  <a:pt x="1548093" y="7865203"/>
                </a:cubicBezTo>
                <a:lnTo>
                  <a:pt x="1512515" y="7858277"/>
                </a:lnTo>
                <a:lnTo>
                  <a:pt x="1514417" y="7866751"/>
                </a:lnTo>
                <a:cubicBezTo>
                  <a:pt x="1514417" y="7866751"/>
                  <a:pt x="1516550" y="7893361"/>
                  <a:pt x="1512919" y="7894272"/>
                </a:cubicBezTo>
                <a:cubicBezTo>
                  <a:pt x="1512919" y="7894272"/>
                  <a:pt x="1509290" y="7895185"/>
                  <a:pt x="1511425" y="7921798"/>
                </a:cubicBezTo>
                <a:cubicBezTo>
                  <a:pt x="1507794" y="7922709"/>
                  <a:pt x="1507794" y="7922709"/>
                  <a:pt x="1507794" y="7922709"/>
                </a:cubicBezTo>
                <a:cubicBezTo>
                  <a:pt x="1504162" y="7923619"/>
                  <a:pt x="1504162" y="7923619"/>
                  <a:pt x="1504162" y="7923619"/>
                </a:cubicBezTo>
                <a:cubicBezTo>
                  <a:pt x="1494767" y="7898836"/>
                  <a:pt x="1487505" y="7900657"/>
                  <a:pt x="1483876" y="7901570"/>
                </a:cubicBezTo>
                <a:cubicBezTo>
                  <a:pt x="1480244" y="7902483"/>
                  <a:pt x="1480244" y="7902483"/>
                  <a:pt x="1480244" y="7902483"/>
                </a:cubicBezTo>
                <a:cubicBezTo>
                  <a:pt x="1478109" y="7875873"/>
                  <a:pt x="1478109" y="7875873"/>
                  <a:pt x="1481739" y="7874960"/>
                </a:cubicBezTo>
                <a:cubicBezTo>
                  <a:pt x="1485370" y="7874049"/>
                  <a:pt x="1492633" y="7872223"/>
                  <a:pt x="1499895" y="7870399"/>
                </a:cubicBezTo>
                <a:cubicBezTo>
                  <a:pt x="1499895" y="7870399"/>
                  <a:pt x="1499895" y="7870399"/>
                  <a:pt x="1503524" y="7869488"/>
                </a:cubicBezTo>
                <a:cubicBezTo>
                  <a:pt x="1503524" y="7869488"/>
                  <a:pt x="1504433" y="7869258"/>
                  <a:pt x="1505526" y="7865590"/>
                </a:cubicBezTo>
                <a:lnTo>
                  <a:pt x="1506603" y="7857126"/>
                </a:lnTo>
                <a:lnTo>
                  <a:pt x="1473561" y="7850697"/>
                </a:lnTo>
                <a:cubicBezTo>
                  <a:pt x="1448854" y="7841185"/>
                  <a:pt x="1424191" y="7830277"/>
                  <a:pt x="1399277" y="7827775"/>
                </a:cubicBezTo>
                <a:lnTo>
                  <a:pt x="1384310" y="7821323"/>
                </a:lnTo>
                <a:lnTo>
                  <a:pt x="1383398" y="7827284"/>
                </a:lnTo>
                <a:cubicBezTo>
                  <a:pt x="1383398" y="7827284"/>
                  <a:pt x="1379634" y="7828229"/>
                  <a:pt x="1379634" y="7828229"/>
                </a:cubicBezTo>
                <a:lnTo>
                  <a:pt x="1378893" y="7818988"/>
                </a:lnTo>
                <a:lnTo>
                  <a:pt x="1348252" y="7805787"/>
                </a:lnTo>
                <a:cubicBezTo>
                  <a:pt x="1332082" y="7795728"/>
                  <a:pt x="1316477" y="7785725"/>
                  <a:pt x="1300621" y="7784137"/>
                </a:cubicBezTo>
                <a:cubicBezTo>
                  <a:pt x="1264716" y="7769287"/>
                  <a:pt x="1227810" y="7788078"/>
                  <a:pt x="1191905" y="7773228"/>
                </a:cubicBezTo>
                <a:cubicBezTo>
                  <a:pt x="1174121" y="7760197"/>
                  <a:pt x="1143415" y="7723373"/>
                  <a:pt x="1121097" y="7709885"/>
                </a:cubicBezTo>
                <a:cubicBezTo>
                  <a:pt x="1058682" y="7669883"/>
                  <a:pt x="986206" y="7662610"/>
                  <a:pt x="918923" y="7633368"/>
                </a:cubicBezTo>
                <a:cubicBezTo>
                  <a:pt x="883019" y="7618515"/>
                  <a:pt x="825134" y="7578963"/>
                  <a:pt x="775641" y="7562752"/>
                </a:cubicBezTo>
                <a:cubicBezTo>
                  <a:pt x="739400" y="7559116"/>
                  <a:pt x="702830" y="7566694"/>
                  <a:pt x="666924" y="7551844"/>
                </a:cubicBezTo>
                <a:cubicBezTo>
                  <a:pt x="626489" y="7536541"/>
                  <a:pt x="582194" y="7498350"/>
                  <a:pt x="532364" y="7493353"/>
                </a:cubicBezTo>
                <a:cubicBezTo>
                  <a:pt x="514246" y="7491532"/>
                  <a:pt x="481868" y="7510783"/>
                  <a:pt x="473809" y="7476231"/>
                </a:cubicBezTo>
                <a:cubicBezTo>
                  <a:pt x="387407" y="7478811"/>
                  <a:pt x="319461" y="7471993"/>
                  <a:pt x="271970" y="7388494"/>
                </a:cubicBezTo>
                <a:cubicBezTo>
                  <a:pt x="222143" y="7383494"/>
                  <a:pt x="205360" y="7336821"/>
                  <a:pt x="174652" y="7300001"/>
                </a:cubicBezTo>
                <a:cubicBezTo>
                  <a:pt x="111234" y="7293637"/>
                  <a:pt x="62742" y="7243785"/>
                  <a:pt x="33037" y="7173318"/>
                </a:cubicBezTo>
                <a:cubicBezTo>
                  <a:pt x="33037" y="7173318"/>
                  <a:pt x="28509" y="7172861"/>
                  <a:pt x="28842" y="7161653"/>
                </a:cubicBezTo>
                <a:cubicBezTo>
                  <a:pt x="24313" y="7161196"/>
                  <a:pt x="24313" y="7161196"/>
                  <a:pt x="19784" y="7160743"/>
                </a:cubicBezTo>
                <a:cubicBezTo>
                  <a:pt x="19784" y="7160743"/>
                  <a:pt x="15251" y="7160286"/>
                  <a:pt x="15587" y="7149073"/>
                </a:cubicBezTo>
                <a:cubicBezTo>
                  <a:pt x="15587" y="7149073"/>
                  <a:pt x="15922" y="7137859"/>
                  <a:pt x="20450" y="7138316"/>
                </a:cubicBezTo>
                <a:cubicBezTo>
                  <a:pt x="29510" y="7139223"/>
                  <a:pt x="33704" y="7150893"/>
                  <a:pt x="38236" y="7151344"/>
                </a:cubicBezTo>
                <a:cubicBezTo>
                  <a:pt x="38236" y="7151344"/>
                  <a:pt x="37902" y="7162558"/>
                  <a:pt x="37902" y="7162558"/>
                </a:cubicBezTo>
                <a:cubicBezTo>
                  <a:pt x="52159" y="7141495"/>
                  <a:pt x="99316" y="7236207"/>
                  <a:pt x="119773" y="7159527"/>
                </a:cubicBezTo>
                <a:cubicBezTo>
                  <a:pt x="95598" y="7055876"/>
                  <a:pt x="129313" y="6991773"/>
                  <a:pt x="145575" y="6903425"/>
                </a:cubicBezTo>
                <a:cubicBezTo>
                  <a:pt x="137182" y="6880088"/>
                  <a:pt x="114533" y="6877813"/>
                  <a:pt x="106141" y="6854478"/>
                </a:cubicBezTo>
                <a:cubicBezTo>
                  <a:pt x="101611" y="6854024"/>
                  <a:pt x="101611" y="6854024"/>
                  <a:pt x="101611" y="6854024"/>
                </a:cubicBezTo>
                <a:cubicBezTo>
                  <a:pt x="97084" y="6853571"/>
                  <a:pt x="92553" y="6853120"/>
                  <a:pt x="83161" y="6863420"/>
                </a:cubicBezTo>
                <a:cubicBezTo>
                  <a:pt x="78628" y="6862966"/>
                  <a:pt x="78962" y="6851753"/>
                  <a:pt x="78962" y="6851753"/>
                </a:cubicBezTo>
                <a:cubicBezTo>
                  <a:pt x="74765" y="6840085"/>
                  <a:pt x="79297" y="6840539"/>
                  <a:pt x="83827" y="6840996"/>
                </a:cubicBezTo>
                <a:cubicBezTo>
                  <a:pt x="88690" y="6830236"/>
                  <a:pt x="93220" y="6830690"/>
                  <a:pt x="102280" y="6831597"/>
                </a:cubicBezTo>
                <a:cubicBezTo>
                  <a:pt x="116203" y="6821748"/>
                  <a:pt x="129793" y="6823109"/>
                  <a:pt x="143719" y="6813263"/>
                </a:cubicBezTo>
                <a:cubicBezTo>
                  <a:pt x="139520" y="6801592"/>
                  <a:pt x="125932" y="6800228"/>
                  <a:pt x="122069" y="6777347"/>
                </a:cubicBezTo>
                <a:cubicBezTo>
                  <a:pt x="122069" y="6777347"/>
                  <a:pt x="117539" y="6776890"/>
                  <a:pt x="117539" y="6776890"/>
                </a:cubicBezTo>
                <a:cubicBezTo>
                  <a:pt x="113009" y="6776439"/>
                  <a:pt x="113009" y="6776439"/>
                  <a:pt x="108480" y="6775983"/>
                </a:cubicBezTo>
                <a:cubicBezTo>
                  <a:pt x="108480" y="6775983"/>
                  <a:pt x="108813" y="6764772"/>
                  <a:pt x="108813" y="6764772"/>
                </a:cubicBezTo>
                <a:cubicBezTo>
                  <a:pt x="109149" y="6753555"/>
                  <a:pt x="113678" y="6754012"/>
                  <a:pt x="113345" y="6765226"/>
                </a:cubicBezTo>
                <a:cubicBezTo>
                  <a:pt x="113345" y="6765226"/>
                  <a:pt x="117875" y="6765677"/>
                  <a:pt x="117875" y="6765677"/>
                </a:cubicBezTo>
                <a:cubicBezTo>
                  <a:pt x="122403" y="6766130"/>
                  <a:pt x="126933" y="6766587"/>
                  <a:pt x="126933" y="6766587"/>
                </a:cubicBezTo>
                <a:cubicBezTo>
                  <a:pt x="150585" y="6735221"/>
                  <a:pt x="158310" y="6780983"/>
                  <a:pt x="181958" y="6749614"/>
                </a:cubicBezTo>
                <a:cubicBezTo>
                  <a:pt x="186822" y="6738857"/>
                  <a:pt x="183296" y="6704759"/>
                  <a:pt x="201749" y="6695361"/>
                </a:cubicBezTo>
                <a:cubicBezTo>
                  <a:pt x="207950" y="6639749"/>
                  <a:pt x="185298" y="6637478"/>
                  <a:pt x="182106" y="6592166"/>
                </a:cubicBezTo>
                <a:cubicBezTo>
                  <a:pt x="196366" y="6571103"/>
                  <a:pt x="206090" y="6549584"/>
                  <a:pt x="207094" y="6515943"/>
                </a:cubicBezTo>
                <a:cubicBezTo>
                  <a:pt x="193837" y="6503365"/>
                  <a:pt x="194838" y="6469721"/>
                  <a:pt x="172188" y="6467449"/>
                </a:cubicBezTo>
                <a:cubicBezTo>
                  <a:pt x="167662" y="6466995"/>
                  <a:pt x="163132" y="6466542"/>
                  <a:pt x="158600" y="6466085"/>
                </a:cubicBezTo>
                <a:cubicBezTo>
                  <a:pt x="158600" y="6466085"/>
                  <a:pt x="158600" y="6466085"/>
                  <a:pt x="154071" y="6465631"/>
                </a:cubicBezTo>
                <a:cubicBezTo>
                  <a:pt x="154071" y="6465631"/>
                  <a:pt x="154406" y="6454417"/>
                  <a:pt x="154406" y="6454417"/>
                </a:cubicBezTo>
                <a:cubicBezTo>
                  <a:pt x="154406" y="6454417"/>
                  <a:pt x="154406" y="6454417"/>
                  <a:pt x="158934" y="6454871"/>
                </a:cubicBezTo>
                <a:cubicBezTo>
                  <a:pt x="163464" y="6455325"/>
                  <a:pt x="167995" y="6455782"/>
                  <a:pt x="167995" y="6455782"/>
                </a:cubicBezTo>
                <a:cubicBezTo>
                  <a:pt x="172859" y="6445022"/>
                  <a:pt x="181919" y="6445929"/>
                  <a:pt x="182251" y="6434719"/>
                </a:cubicBezTo>
                <a:cubicBezTo>
                  <a:pt x="178391" y="6411838"/>
                  <a:pt x="164468" y="6421684"/>
                  <a:pt x="141819" y="6419415"/>
                </a:cubicBezTo>
                <a:cubicBezTo>
                  <a:pt x="151546" y="6397895"/>
                  <a:pt x="161273" y="6376376"/>
                  <a:pt x="179392" y="6378194"/>
                </a:cubicBezTo>
                <a:cubicBezTo>
                  <a:pt x="180395" y="6344553"/>
                  <a:pt x="176197" y="6332885"/>
                  <a:pt x="167473" y="6320761"/>
                </a:cubicBezTo>
                <a:cubicBezTo>
                  <a:pt x="181731" y="6299695"/>
                  <a:pt x="221833" y="6326215"/>
                  <a:pt x="236757" y="6282722"/>
                </a:cubicBezTo>
                <a:cubicBezTo>
                  <a:pt x="232227" y="6282268"/>
                  <a:pt x="228031" y="6270601"/>
                  <a:pt x="223501" y="6270147"/>
                </a:cubicBezTo>
                <a:cubicBezTo>
                  <a:pt x="223501" y="6270147"/>
                  <a:pt x="223835" y="6258934"/>
                  <a:pt x="223835" y="6258934"/>
                </a:cubicBezTo>
                <a:cubicBezTo>
                  <a:pt x="223835" y="6258934"/>
                  <a:pt x="228366" y="6259387"/>
                  <a:pt x="228366" y="6259387"/>
                </a:cubicBezTo>
                <a:cubicBezTo>
                  <a:pt x="232561" y="6271058"/>
                  <a:pt x="236757" y="6282722"/>
                  <a:pt x="241287" y="6283176"/>
                </a:cubicBezTo>
                <a:cubicBezTo>
                  <a:pt x="282055" y="6287269"/>
                  <a:pt x="318294" y="6290905"/>
                  <a:pt x="351339" y="6249233"/>
                </a:cubicBezTo>
                <a:cubicBezTo>
                  <a:pt x="351674" y="6238016"/>
                  <a:pt x="337750" y="6247865"/>
                  <a:pt x="338083" y="6236652"/>
                </a:cubicBezTo>
                <a:cubicBezTo>
                  <a:pt x="338083" y="6236652"/>
                  <a:pt x="338083" y="6236652"/>
                  <a:pt x="342948" y="6225892"/>
                </a:cubicBezTo>
                <a:cubicBezTo>
                  <a:pt x="338083" y="6236652"/>
                  <a:pt x="333553" y="6236198"/>
                  <a:pt x="333553" y="6236198"/>
                </a:cubicBezTo>
                <a:cubicBezTo>
                  <a:pt x="329025" y="6235744"/>
                  <a:pt x="329025" y="6235744"/>
                  <a:pt x="329025" y="6235744"/>
                </a:cubicBezTo>
                <a:cubicBezTo>
                  <a:pt x="329025" y="6235744"/>
                  <a:pt x="324494" y="6235290"/>
                  <a:pt x="324494" y="6235290"/>
                </a:cubicBezTo>
                <a:cubicBezTo>
                  <a:pt x="324829" y="6224077"/>
                  <a:pt x="324829" y="6224077"/>
                  <a:pt x="329357" y="6224531"/>
                </a:cubicBezTo>
                <a:cubicBezTo>
                  <a:pt x="329693" y="6213317"/>
                  <a:pt x="334222" y="6213771"/>
                  <a:pt x="338754" y="6214227"/>
                </a:cubicBezTo>
                <a:cubicBezTo>
                  <a:pt x="338754" y="6214227"/>
                  <a:pt x="339086" y="6203014"/>
                  <a:pt x="339420" y="6191797"/>
                </a:cubicBezTo>
                <a:cubicBezTo>
                  <a:pt x="339420" y="6191797"/>
                  <a:pt x="335223" y="6180130"/>
                  <a:pt x="335223" y="6180130"/>
                </a:cubicBezTo>
                <a:cubicBezTo>
                  <a:pt x="330694" y="6179676"/>
                  <a:pt x="326165" y="6179219"/>
                  <a:pt x="321634" y="6178768"/>
                </a:cubicBezTo>
                <a:cubicBezTo>
                  <a:pt x="321634" y="6178768"/>
                  <a:pt x="321634" y="6178768"/>
                  <a:pt x="317104" y="6178312"/>
                </a:cubicBezTo>
                <a:cubicBezTo>
                  <a:pt x="317104" y="6178312"/>
                  <a:pt x="312909" y="6166644"/>
                  <a:pt x="312909" y="6166644"/>
                </a:cubicBezTo>
                <a:cubicBezTo>
                  <a:pt x="313243" y="6155428"/>
                  <a:pt x="317771" y="6155882"/>
                  <a:pt x="317771" y="6155882"/>
                </a:cubicBezTo>
                <a:cubicBezTo>
                  <a:pt x="322303" y="6156338"/>
                  <a:pt x="326833" y="6156789"/>
                  <a:pt x="326833" y="6156789"/>
                </a:cubicBezTo>
                <a:cubicBezTo>
                  <a:pt x="331364" y="6157246"/>
                  <a:pt x="331364" y="6157246"/>
                  <a:pt x="335891" y="6157700"/>
                </a:cubicBezTo>
                <a:cubicBezTo>
                  <a:pt x="335891" y="6157700"/>
                  <a:pt x="335891" y="6157700"/>
                  <a:pt x="340422" y="6158153"/>
                </a:cubicBezTo>
                <a:cubicBezTo>
                  <a:pt x="344617" y="6169827"/>
                  <a:pt x="348813" y="6181494"/>
                  <a:pt x="348813" y="6181494"/>
                </a:cubicBezTo>
                <a:cubicBezTo>
                  <a:pt x="393444" y="6208465"/>
                  <a:pt x="446800" y="6247560"/>
                  <a:pt x="458198" y="6169972"/>
                </a:cubicBezTo>
                <a:cubicBezTo>
                  <a:pt x="458198" y="6169972"/>
                  <a:pt x="456016" y="6166942"/>
                  <a:pt x="453793" y="6165313"/>
                </a:cubicBezTo>
                <a:lnTo>
                  <a:pt x="450968" y="6164549"/>
                </a:lnTo>
                <a:lnTo>
                  <a:pt x="454271" y="6156399"/>
                </a:lnTo>
                <a:cubicBezTo>
                  <a:pt x="460302" y="6146986"/>
                  <a:pt x="468010" y="6145650"/>
                  <a:pt x="468257" y="6137242"/>
                </a:cubicBezTo>
                <a:cubicBezTo>
                  <a:pt x="450808" y="6112996"/>
                  <a:pt x="422962" y="6132698"/>
                  <a:pt x="426489" y="6166790"/>
                </a:cubicBezTo>
                <a:cubicBezTo>
                  <a:pt x="418097" y="6143455"/>
                  <a:pt x="412900" y="6165428"/>
                  <a:pt x="399645" y="6152851"/>
                </a:cubicBezTo>
                <a:cubicBezTo>
                  <a:pt x="404507" y="6142091"/>
                  <a:pt x="404843" y="6130877"/>
                  <a:pt x="414236" y="6120571"/>
                </a:cubicBezTo>
                <a:cubicBezTo>
                  <a:pt x="405844" y="6097239"/>
                  <a:pt x="378329" y="6105721"/>
                  <a:pt x="360211" y="6103906"/>
                </a:cubicBezTo>
                <a:cubicBezTo>
                  <a:pt x="357018" y="6058595"/>
                  <a:pt x="320112" y="6077386"/>
                  <a:pt x="316918" y="6032078"/>
                </a:cubicBezTo>
                <a:cubicBezTo>
                  <a:pt x="312387" y="6031621"/>
                  <a:pt x="308192" y="6019954"/>
                  <a:pt x="303325" y="6030716"/>
                </a:cubicBezTo>
                <a:cubicBezTo>
                  <a:pt x="271618" y="6027531"/>
                  <a:pt x="257695" y="6037384"/>
                  <a:pt x="240243" y="6013138"/>
                </a:cubicBezTo>
                <a:cubicBezTo>
                  <a:pt x="235378" y="6023898"/>
                  <a:pt x="226320" y="6022988"/>
                  <a:pt x="221790" y="6022531"/>
                </a:cubicBezTo>
                <a:cubicBezTo>
                  <a:pt x="217258" y="6022077"/>
                  <a:pt x="217258" y="6022077"/>
                  <a:pt x="217258" y="6022077"/>
                </a:cubicBezTo>
                <a:cubicBezTo>
                  <a:pt x="203002" y="6043140"/>
                  <a:pt x="198807" y="6031476"/>
                  <a:pt x="180688" y="6029655"/>
                </a:cubicBezTo>
                <a:cubicBezTo>
                  <a:pt x="176158" y="6029201"/>
                  <a:pt x="171628" y="6028744"/>
                  <a:pt x="171294" y="6039964"/>
                </a:cubicBezTo>
                <a:cubicBezTo>
                  <a:pt x="171294" y="6039964"/>
                  <a:pt x="171294" y="6039964"/>
                  <a:pt x="167096" y="6028293"/>
                </a:cubicBezTo>
                <a:cubicBezTo>
                  <a:pt x="167432" y="6017080"/>
                  <a:pt x="171963" y="6017531"/>
                  <a:pt x="176825" y="6006777"/>
                </a:cubicBezTo>
                <a:cubicBezTo>
                  <a:pt x="186554" y="5985254"/>
                  <a:pt x="195947" y="5974948"/>
                  <a:pt x="209869" y="5965098"/>
                </a:cubicBezTo>
                <a:cubicBezTo>
                  <a:pt x="219264" y="5954795"/>
                  <a:pt x="228325" y="5955703"/>
                  <a:pt x="232853" y="5956157"/>
                </a:cubicBezTo>
                <a:cubicBezTo>
                  <a:pt x="232853" y="5956157"/>
                  <a:pt x="237383" y="5956613"/>
                  <a:pt x="237383" y="5956613"/>
                </a:cubicBezTo>
                <a:cubicBezTo>
                  <a:pt x="246444" y="5957521"/>
                  <a:pt x="264894" y="5948128"/>
                  <a:pt x="269092" y="5959793"/>
                </a:cubicBezTo>
                <a:cubicBezTo>
                  <a:pt x="245775" y="5979948"/>
                  <a:pt x="295605" y="5984949"/>
                  <a:pt x="303994" y="6008286"/>
                </a:cubicBezTo>
                <a:cubicBezTo>
                  <a:pt x="308526" y="6008740"/>
                  <a:pt x="313054" y="6009194"/>
                  <a:pt x="317584" y="6009651"/>
                </a:cubicBezTo>
                <a:cubicBezTo>
                  <a:pt x="331842" y="5988585"/>
                  <a:pt x="356163" y="5934791"/>
                  <a:pt x="343573" y="5899780"/>
                </a:cubicBezTo>
                <a:cubicBezTo>
                  <a:pt x="357163" y="5901147"/>
                  <a:pt x="357499" y="5889934"/>
                  <a:pt x="366556" y="5890841"/>
                </a:cubicBezTo>
                <a:cubicBezTo>
                  <a:pt x="367225" y="5868414"/>
                  <a:pt x="358165" y="5867506"/>
                  <a:pt x="349107" y="5866599"/>
                </a:cubicBezTo>
                <a:cubicBezTo>
                  <a:pt x="376952" y="5846897"/>
                  <a:pt x="383489" y="5780066"/>
                  <a:pt x="411333" y="5760370"/>
                </a:cubicBezTo>
                <a:cubicBezTo>
                  <a:pt x="407137" y="5748697"/>
                  <a:pt x="398081" y="5747790"/>
                  <a:pt x="393881" y="5736119"/>
                </a:cubicBezTo>
                <a:cubicBezTo>
                  <a:pt x="390020" y="5713241"/>
                  <a:pt x="413005" y="5704299"/>
                  <a:pt x="399747" y="5691721"/>
                </a:cubicBezTo>
                <a:cubicBezTo>
                  <a:pt x="399747" y="5691721"/>
                  <a:pt x="395218" y="5691268"/>
                  <a:pt x="395218" y="5691268"/>
                </a:cubicBezTo>
                <a:cubicBezTo>
                  <a:pt x="390689" y="5690814"/>
                  <a:pt x="386159" y="5690357"/>
                  <a:pt x="386495" y="5679143"/>
                </a:cubicBezTo>
                <a:cubicBezTo>
                  <a:pt x="386495" y="5679143"/>
                  <a:pt x="391355" y="5668384"/>
                  <a:pt x="391355" y="5668384"/>
                </a:cubicBezTo>
                <a:cubicBezTo>
                  <a:pt x="395887" y="5668837"/>
                  <a:pt x="395887" y="5668837"/>
                  <a:pt x="395887" y="5668837"/>
                </a:cubicBezTo>
                <a:lnTo>
                  <a:pt x="408523" y="5650168"/>
                </a:lnTo>
                <a:lnTo>
                  <a:pt x="406361" y="5618616"/>
                </a:lnTo>
                <a:lnTo>
                  <a:pt x="404228" y="5617656"/>
                </a:lnTo>
                <a:cubicBezTo>
                  <a:pt x="396342" y="5615457"/>
                  <a:pt x="388497" y="5611862"/>
                  <a:pt x="384302" y="5600191"/>
                </a:cubicBezTo>
                <a:cubicBezTo>
                  <a:pt x="386985" y="5586403"/>
                  <a:pt x="392091" y="5577072"/>
                  <a:pt x="398745" y="5570535"/>
                </a:cubicBezTo>
                <a:lnTo>
                  <a:pt x="402908" y="5568269"/>
                </a:lnTo>
                <a:lnTo>
                  <a:pt x="401881" y="5553252"/>
                </a:lnTo>
                <a:cubicBezTo>
                  <a:pt x="401213" y="5543521"/>
                  <a:pt x="400323" y="5530548"/>
                  <a:pt x="399138" y="5513246"/>
                </a:cubicBezTo>
                <a:cubicBezTo>
                  <a:pt x="362421" y="5521100"/>
                  <a:pt x="357677" y="5451904"/>
                  <a:pt x="320960" y="5459758"/>
                </a:cubicBezTo>
                <a:cubicBezTo>
                  <a:pt x="316216" y="5390556"/>
                  <a:pt x="242781" y="5406264"/>
                  <a:pt x="242781" y="5406264"/>
                </a:cubicBezTo>
                <a:cubicBezTo>
                  <a:pt x="206064" y="5414115"/>
                  <a:pt x="196577" y="5275721"/>
                  <a:pt x="164605" y="5352773"/>
                </a:cubicBezTo>
                <a:cubicBezTo>
                  <a:pt x="159861" y="5283574"/>
                  <a:pt x="123144" y="5291428"/>
                  <a:pt x="123144" y="5291428"/>
                </a:cubicBezTo>
                <a:cubicBezTo>
                  <a:pt x="123144" y="5291428"/>
                  <a:pt x="123144" y="5291428"/>
                  <a:pt x="81684" y="5230081"/>
                </a:cubicBezTo>
                <a:cubicBezTo>
                  <a:pt x="76940" y="5160882"/>
                  <a:pt x="40223" y="5168739"/>
                  <a:pt x="76940" y="5160882"/>
                </a:cubicBezTo>
                <a:cubicBezTo>
                  <a:pt x="76940" y="5160882"/>
                  <a:pt x="72198" y="5091686"/>
                  <a:pt x="108915" y="5083829"/>
                </a:cubicBezTo>
                <a:cubicBezTo>
                  <a:pt x="108915" y="5083829"/>
                  <a:pt x="67456" y="5022484"/>
                  <a:pt x="99431" y="4945432"/>
                </a:cubicBezTo>
                <a:cubicBezTo>
                  <a:pt x="94688" y="4876233"/>
                  <a:pt x="-47442" y="4976850"/>
                  <a:pt x="16509" y="4822742"/>
                </a:cubicBezTo>
                <a:cubicBezTo>
                  <a:pt x="16509" y="4822742"/>
                  <a:pt x="16509" y="4822742"/>
                  <a:pt x="21252" y="4891941"/>
                </a:cubicBezTo>
                <a:cubicBezTo>
                  <a:pt x="16509" y="4822742"/>
                  <a:pt x="89944" y="4807034"/>
                  <a:pt x="89944" y="4807034"/>
                </a:cubicBezTo>
                <a:cubicBezTo>
                  <a:pt x="126663" y="4799180"/>
                  <a:pt x="121920" y="4729981"/>
                  <a:pt x="158637" y="4722128"/>
                </a:cubicBezTo>
                <a:cubicBezTo>
                  <a:pt x="232071" y="4706420"/>
                  <a:pt x="273533" y="4767765"/>
                  <a:pt x="342225" y="4682861"/>
                </a:cubicBezTo>
                <a:cubicBezTo>
                  <a:pt x="342225" y="4682861"/>
                  <a:pt x="378942" y="4675007"/>
                  <a:pt x="378942" y="4675007"/>
                </a:cubicBezTo>
                <a:cubicBezTo>
                  <a:pt x="410919" y="4597948"/>
                  <a:pt x="447636" y="4590095"/>
                  <a:pt x="447636" y="4590095"/>
                </a:cubicBezTo>
                <a:cubicBezTo>
                  <a:pt x="521069" y="4574387"/>
                  <a:pt x="594504" y="4558682"/>
                  <a:pt x="631221" y="4550825"/>
                </a:cubicBezTo>
                <a:cubicBezTo>
                  <a:pt x="667940" y="4542974"/>
                  <a:pt x="699915" y="4465921"/>
                  <a:pt x="741376" y="4527266"/>
                </a:cubicBezTo>
                <a:cubicBezTo>
                  <a:pt x="741376" y="4527266"/>
                  <a:pt x="778093" y="4519409"/>
                  <a:pt x="810070" y="4442357"/>
                </a:cubicBezTo>
                <a:cubicBezTo>
                  <a:pt x="883504" y="4426649"/>
                  <a:pt x="920223" y="4418795"/>
                  <a:pt x="998399" y="4472289"/>
                </a:cubicBezTo>
                <a:cubicBezTo>
                  <a:pt x="993657" y="4403090"/>
                  <a:pt x="1035116" y="4464432"/>
                  <a:pt x="1030376" y="4395236"/>
                </a:cubicBezTo>
                <a:cubicBezTo>
                  <a:pt x="1067093" y="4387382"/>
                  <a:pt x="1108553" y="4448724"/>
                  <a:pt x="1103810" y="4379525"/>
                </a:cubicBezTo>
                <a:cubicBezTo>
                  <a:pt x="1135785" y="4302476"/>
                  <a:pt x="1145270" y="4440870"/>
                  <a:pt x="1177245" y="4363818"/>
                </a:cubicBezTo>
                <a:cubicBezTo>
                  <a:pt x="1177245" y="4363818"/>
                  <a:pt x="1177245" y="4363818"/>
                  <a:pt x="1209221" y="4286765"/>
                </a:cubicBezTo>
                <a:cubicBezTo>
                  <a:pt x="1209221" y="4286765"/>
                  <a:pt x="1213964" y="4355964"/>
                  <a:pt x="1213964" y="4355964"/>
                </a:cubicBezTo>
                <a:cubicBezTo>
                  <a:pt x="1250681" y="4348110"/>
                  <a:pt x="1255423" y="4417311"/>
                  <a:pt x="1292143" y="4409455"/>
                </a:cubicBezTo>
                <a:cubicBezTo>
                  <a:pt x="1292143" y="4409455"/>
                  <a:pt x="1292143" y="4409455"/>
                  <a:pt x="1328859" y="4401601"/>
                </a:cubicBezTo>
                <a:cubicBezTo>
                  <a:pt x="1324115" y="4332405"/>
                  <a:pt x="1324115" y="4332405"/>
                  <a:pt x="1360834" y="4324551"/>
                </a:cubicBezTo>
                <a:cubicBezTo>
                  <a:pt x="1360834" y="4324551"/>
                  <a:pt x="1360834" y="4324551"/>
                  <a:pt x="1402295" y="4385893"/>
                </a:cubicBezTo>
                <a:cubicBezTo>
                  <a:pt x="1439012" y="4378039"/>
                  <a:pt x="1512446" y="4362331"/>
                  <a:pt x="1512446" y="4362331"/>
                </a:cubicBezTo>
                <a:cubicBezTo>
                  <a:pt x="1585882" y="4346623"/>
                  <a:pt x="1585882" y="4346623"/>
                  <a:pt x="1659317" y="4330916"/>
                </a:cubicBezTo>
                <a:cubicBezTo>
                  <a:pt x="1659317" y="4330916"/>
                  <a:pt x="1696034" y="4323062"/>
                  <a:pt x="1732751" y="4315208"/>
                </a:cubicBezTo>
                <a:cubicBezTo>
                  <a:pt x="1732751" y="4315208"/>
                  <a:pt x="1769470" y="4307354"/>
                  <a:pt x="1806187" y="4299500"/>
                </a:cubicBezTo>
                <a:cubicBezTo>
                  <a:pt x="1842906" y="4291649"/>
                  <a:pt x="1879623" y="4283795"/>
                  <a:pt x="1948315" y="4198888"/>
                </a:cubicBezTo>
                <a:cubicBezTo>
                  <a:pt x="1953057" y="4268084"/>
                  <a:pt x="1953057" y="4268084"/>
                  <a:pt x="1953057" y="4268084"/>
                </a:cubicBezTo>
                <a:cubicBezTo>
                  <a:pt x="1989777" y="4260230"/>
                  <a:pt x="1985034" y="4191032"/>
                  <a:pt x="1989777" y="4260230"/>
                </a:cubicBezTo>
                <a:cubicBezTo>
                  <a:pt x="2021753" y="4183178"/>
                  <a:pt x="2063212" y="4244523"/>
                  <a:pt x="2058468" y="4175323"/>
                </a:cubicBezTo>
                <a:cubicBezTo>
                  <a:pt x="2095187" y="4167470"/>
                  <a:pt x="2095187" y="4167470"/>
                  <a:pt x="2095187" y="4167470"/>
                </a:cubicBezTo>
                <a:cubicBezTo>
                  <a:pt x="2095187" y="4167470"/>
                  <a:pt x="2131904" y="4159615"/>
                  <a:pt x="2131904" y="4159615"/>
                </a:cubicBezTo>
                <a:cubicBezTo>
                  <a:pt x="2131904" y="4159615"/>
                  <a:pt x="2131904" y="4159615"/>
                  <a:pt x="2168623" y="4151762"/>
                </a:cubicBezTo>
                <a:cubicBezTo>
                  <a:pt x="2205339" y="4143905"/>
                  <a:pt x="2274030" y="4059002"/>
                  <a:pt x="2315493" y="4120346"/>
                </a:cubicBezTo>
                <a:cubicBezTo>
                  <a:pt x="2352209" y="4112492"/>
                  <a:pt x="2393672" y="4173834"/>
                  <a:pt x="2425645" y="4096784"/>
                </a:cubicBezTo>
                <a:cubicBezTo>
                  <a:pt x="2462364" y="4088931"/>
                  <a:pt x="2503823" y="4150276"/>
                  <a:pt x="2535798" y="4073222"/>
                </a:cubicBezTo>
                <a:cubicBezTo>
                  <a:pt x="2572519" y="4065369"/>
                  <a:pt x="2609234" y="4057515"/>
                  <a:pt x="2645951" y="4049661"/>
                </a:cubicBezTo>
                <a:cubicBezTo>
                  <a:pt x="2645951" y="4049661"/>
                  <a:pt x="2682670" y="4041807"/>
                  <a:pt x="2687411" y="4111006"/>
                </a:cubicBezTo>
                <a:cubicBezTo>
                  <a:pt x="2724127" y="4103152"/>
                  <a:pt x="2756102" y="4026099"/>
                  <a:pt x="2834281" y="4079590"/>
                </a:cubicBezTo>
                <a:lnTo>
                  <a:pt x="3115101" y="4027769"/>
                </a:lnTo>
                <a:lnTo>
                  <a:pt x="3092719" y="4009763"/>
                </a:lnTo>
                <a:cubicBezTo>
                  <a:pt x="3096138" y="4003035"/>
                  <a:pt x="3102172" y="4000688"/>
                  <a:pt x="3110022" y="4001126"/>
                </a:cubicBezTo>
                <a:cubicBezTo>
                  <a:pt x="3117869" y="4001563"/>
                  <a:pt x="3127533" y="4004783"/>
                  <a:pt x="3138212" y="4009179"/>
                </a:cubicBezTo>
                <a:lnTo>
                  <a:pt x="3168887" y="4021367"/>
                </a:lnTo>
                <a:lnTo>
                  <a:pt x="3295829" y="4010488"/>
                </a:lnTo>
                <a:cubicBezTo>
                  <a:pt x="3350998" y="4008559"/>
                  <a:pt x="3406963" y="4009754"/>
                  <a:pt x="3463225" y="4015272"/>
                </a:cubicBezTo>
                <a:cubicBezTo>
                  <a:pt x="3515931" y="3968891"/>
                  <a:pt x="3581371" y="3972446"/>
                  <a:pt x="3646813" y="3976003"/>
                </a:cubicBezTo>
                <a:lnTo>
                  <a:pt x="3692776" y="3975570"/>
                </a:lnTo>
                <a:lnTo>
                  <a:pt x="3660049" y="3962412"/>
                </a:lnTo>
                <a:cubicBezTo>
                  <a:pt x="3650638" y="3930281"/>
                  <a:pt x="3664293" y="3903573"/>
                  <a:pt x="3677945" y="3876875"/>
                </a:cubicBezTo>
                <a:cubicBezTo>
                  <a:pt x="3643352" y="3868725"/>
                  <a:pt x="3618168" y="3892708"/>
                  <a:pt x="3585693" y="3855140"/>
                </a:cubicBezTo>
                <a:cubicBezTo>
                  <a:pt x="3572040" y="3881841"/>
                  <a:pt x="3583570" y="3884557"/>
                  <a:pt x="3581448" y="3913980"/>
                </a:cubicBezTo>
                <a:cubicBezTo>
                  <a:pt x="3569916" y="3911263"/>
                  <a:pt x="3556263" y="3937964"/>
                  <a:pt x="3533199" y="3932530"/>
                </a:cubicBezTo>
                <a:cubicBezTo>
                  <a:pt x="3533199" y="3932530"/>
                  <a:pt x="3535321" y="3903116"/>
                  <a:pt x="3535321" y="3903116"/>
                </a:cubicBezTo>
                <a:cubicBezTo>
                  <a:pt x="3500723" y="3894962"/>
                  <a:pt x="3498604" y="3924379"/>
                  <a:pt x="3475539" y="3918949"/>
                </a:cubicBezTo>
                <a:cubicBezTo>
                  <a:pt x="3464011" y="3916232"/>
                  <a:pt x="3452475" y="3913515"/>
                  <a:pt x="3454596" y="3884098"/>
                </a:cubicBezTo>
                <a:cubicBezTo>
                  <a:pt x="3420002" y="3875947"/>
                  <a:pt x="3417882" y="3905364"/>
                  <a:pt x="3415759" y="3934779"/>
                </a:cubicBezTo>
                <a:lnTo>
                  <a:pt x="3409979" y="3932842"/>
                </a:lnTo>
                <a:lnTo>
                  <a:pt x="3353919" y="3950132"/>
                </a:lnTo>
                <a:cubicBezTo>
                  <a:pt x="3353919" y="3950132"/>
                  <a:pt x="3353919" y="3950132"/>
                  <a:pt x="3356190" y="3918643"/>
                </a:cubicBezTo>
                <a:lnTo>
                  <a:pt x="3394820" y="3927742"/>
                </a:lnTo>
                <a:lnTo>
                  <a:pt x="3341330" y="3909774"/>
                </a:lnTo>
                <a:cubicBezTo>
                  <a:pt x="3321682" y="3897662"/>
                  <a:pt x="3308327" y="3879557"/>
                  <a:pt x="3304683" y="3848781"/>
                </a:cubicBezTo>
                <a:cubicBezTo>
                  <a:pt x="3281620" y="3843351"/>
                  <a:pt x="3279500" y="3872765"/>
                  <a:pt x="3267965" y="3870051"/>
                </a:cubicBezTo>
                <a:cubicBezTo>
                  <a:pt x="3233371" y="3861897"/>
                  <a:pt x="3233371" y="3861897"/>
                  <a:pt x="3210306" y="3856463"/>
                </a:cubicBezTo>
                <a:cubicBezTo>
                  <a:pt x="3198775" y="3853750"/>
                  <a:pt x="3187241" y="3851033"/>
                  <a:pt x="3189361" y="3821615"/>
                </a:cubicBezTo>
                <a:cubicBezTo>
                  <a:pt x="3154768" y="3813468"/>
                  <a:pt x="3120173" y="3805314"/>
                  <a:pt x="3115931" y="3864149"/>
                </a:cubicBezTo>
                <a:cubicBezTo>
                  <a:pt x="3118049" y="3834735"/>
                  <a:pt x="3071924" y="3823867"/>
                  <a:pt x="3085579" y="3797167"/>
                </a:cubicBezTo>
                <a:cubicBezTo>
                  <a:pt x="3074044" y="3794450"/>
                  <a:pt x="3071924" y="3823867"/>
                  <a:pt x="3071924" y="3823867"/>
                </a:cubicBezTo>
                <a:cubicBezTo>
                  <a:pt x="3000609" y="3836983"/>
                  <a:pt x="2981791" y="3772717"/>
                  <a:pt x="2933542" y="3791270"/>
                </a:cubicBezTo>
                <a:cubicBezTo>
                  <a:pt x="2889535" y="3750986"/>
                  <a:pt x="2862228" y="3804386"/>
                  <a:pt x="2848571" y="3831084"/>
                </a:cubicBezTo>
                <a:cubicBezTo>
                  <a:pt x="2825509" y="3825653"/>
                  <a:pt x="2813978" y="3822936"/>
                  <a:pt x="2802446" y="3820216"/>
                </a:cubicBezTo>
                <a:cubicBezTo>
                  <a:pt x="2804568" y="3790802"/>
                  <a:pt x="2816099" y="3793522"/>
                  <a:pt x="2816099" y="3793522"/>
                </a:cubicBezTo>
                <a:cubicBezTo>
                  <a:pt x="2795158" y="3758668"/>
                  <a:pt x="2735376" y="3774504"/>
                  <a:pt x="2714436" y="3739656"/>
                </a:cubicBezTo>
                <a:cubicBezTo>
                  <a:pt x="2700779" y="3766353"/>
                  <a:pt x="2633711" y="3720638"/>
                  <a:pt x="2629467" y="3779472"/>
                </a:cubicBezTo>
                <a:cubicBezTo>
                  <a:pt x="2583340" y="3768602"/>
                  <a:pt x="2573930" y="3736471"/>
                  <a:pt x="2537212" y="3757737"/>
                </a:cubicBezTo>
                <a:cubicBezTo>
                  <a:pt x="2527805" y="3725606"/>
                  <a:pt x="2493207" y="3717455"/>
                  <a:pt x="2497451" y="3658621"/>
                </a:cubicBezTo>
                <a:cubicBezTo>
                  <a:pt x="2462857" y="3650473"/>
                  <a:pt x="2437667" y="3674456"/>
                  <a:pt x="2428262" y="3642325"/>
                </a:cubicBezTo>
                <a:cubicBezTo>
                  <a:pt x="2416725" y="3639605"/>
                  <a:pt x="2414603" y="3669023"/>
                  <a:pt x="2414603" y="3669023"/>
                </a:cubicBezTo>
                <a:cubicBezTo>
                  <a:pt x="2391540" y="3663592"/>
                  <a:pt x="2391540" y="3663592"/>
                  <a:pt x="2380010" y="3660872"/>
                </a:cubicBezTo>
                <a:cubicBezTo>
                  <a:pt x="2331761" y="3679424"/>
                  <a:pt x="2237384" y="3687107"/>
                  <a:pt x="2220686" y="3593427"/>
                </a:cubicBezTo>
                <a:cubicBezTo>
                  <a:pt x="2183969" y="3614691"/>
                  <a:pt x="2130551" y="3542269"/>
                  <a:pt x="2103244" y="3595676"/>
                </a:cubicBezTo>
                <a:cubicBezTo>
                  <a:pt x="2080180" y="3590245"/>
                  <a:pt x="2045585" y="3582092"/>
                  <a:pt x="1999459" y="3571227"/>
                </a:cubicBezTo>
                <a:cubicBezTo>
                  <a:pt x="1999459" y="3571227"/>
                  <a:pt x="1978515" y="3536376"/>
                  <a:pt x="1978515" y="3536376"/>
                </a:cubicBezTo>
                <a:cubicBezTo>
                  <a:pt x="1978515" y="3536376"/>
                  <a:pt x="1964862" y="3563079"/>
                  <a:pt x="1953330" y="3560360"/>
                </a:cubicBezTo>
                <a:cubicBezTo>
                  <a:pt x="1953330" y="3560360"/>
                  <a:pt x="1955453" y="3530942"/>
                  <a:pt x="1955453" y="3530942"/>
                </a:cubicBezTo>
                <a:cubicBezTo>
                  <a:pt x="1955453" y="3530942"/>
                  <a:pt x="1943919" y="3528228"/>
                  <a:pt x="1932389" y="3525511"/>
                </a:cubicBezTo>
                <a:cubicBezTo>
                  <a:pt x="1932389" y="3525511"/>
                  <a:pt x="1934510" y="3496088"/>
                  <a:pt x="1922979" y="3493369"/>
                </a:cubicBezTo>
                <a:cubicBezTo>
                  <a:pt x="1888385" y="3485221"/>
                  <a:pt x="1853787" y="3477073"/>
                  <a:pt x="1840133" y="3503780"/>
                </a:cubicBezTo>
                <a:cubicBezTo>
                  <a:pt x="1805538" y="3495629"/>
                  <a:pt x="1796127" y="3463491"/>
                  <a:pt x="1761531" y="3455341"/>
                </a:cubicBezTo>
                <a:cubicBezTo>
                  <a:pt x="1749998" y="3452621"/>
                  <a:pt x="1747876" y="3482045"/>
                  <a:pt x="1736346" y="3479328"/>
                </a:cubicBezTo>
                <a:cubicBezTo>
                  <a:pt x="1724813" y="3476613"/>
                  <a:pt x="1701749" y="3471179"/>
                  <a:pt x="1678686" y="3465749"/>
                </a:cubicBezTo>
                <a:cubicBezTo>
                  <a:pt x="1680809" y="3436323"/>
                  <a:pt x="1680809" y="3436323"/>
                  <a:pt x="1680809" y="3436323"/>
                </a:cubicBezTo>
                <a:cubicBezTo>
                  <a:pt x="1659866" y="3401475"/>
                  <a:pt x="1602208" y="3387890"/>
                  <a:pt x="1586429" y="3444014"/>
                </a:cubicBezTo>
                <a:cubicBezTo>
                  <a:pt x="1540304" y="3433147"/>
                  <a:pt x="1521484" y="3368876"/>
                  <a:pt x="1496299" y="3392856"/>
                </a:cubicBezTo>
                <a:cubicBezTo>
                  <a:pt x="1484765" y="3390139"/>
                  <a:pt x="1496299" y="3392856"/>
                  <a:pt x="1486889" y="3360725"/>
                </a:cubicBezTo>
                <a:cubicBezTo>
                  <a:pt x="1473234" y="3387425"/>
                  <a:pt x="1440759" y="3349860"/>
                  <a:pt x="1438635" y="3379275"/>
                </a:cubicBezTo>
                <a:cubicBezTo>
                  <a:pt x="1265661" y="3338527"/>
                  <a:pt x="1163996" y="3284661"/>
                  <a:pt x="981607" y="3211780"/>
                </a:cubicBezTo>
                <a:cubicBezTo>
                  <a:pt x="981607" y="3211780"/>
                  <a:pt x="993139" y="3214493"/>
                  <a:pt x="993139" y="3214493"/>
                </a:cubicBezTo>
                <a:cubicBezTo>
                  <a:pt x="997381" y="3155665"/>
                  <a:pt x="939724" y="3142081"/>
                  <a:pt x="893594" y="3131216"/>
                </a:cubicBezTo>
                <a:cubicBezTo>
                  <a:pt x="814994" y="3082775"/>
                  <a:pt x="722741" y="3061043"/>
                  <a:pt x="632607" y="3009894"/>
                </a:cubicBezTo>
                <a:cubicBezTo>
                  <a:pt x="574949" y="2996312"/>
                  <a:pt x="533064" y="2926613"/>
                  <a:pt x="473282" y="2942446"/>
                </a:cubicBezTo>
                <a:cubicBezTo>
                  <a:pt x="387392" y="2832459"/>
                  <a:pt x="223826" y="2823843"/>
                  <a:pt x="149465" y="2716576"/>
                </a:cubicBezTo>
                <a:cubicBezTo>
                  <a:pt x="140055" y="2684445"/>
                  <a:pt x="174651" y="2692596"/>
                  <a:pt x="163122" y="2689879"/>
                </a:cubicBezTo>
                <a:cubicBezTo>
                  <a:pt x="174651" y="2692596"/>
                  <a:pt x="199839" y="2668603"/>
                  <a:pt x="197716" y="2698029"/>
                </a:cubicBezTo>
                <a:cubicBezTo>
                  <a:pt x="245966" y="2679471"/>
                  <a:pt x="324566" y="2727909"/>
                  <a:pt x="359165" y="2736060"/>
                </a:cubicBezTo>
                <a:cubicBezTo>
                  <a:pt x="393758" y="2744208"/>
                  <a:pt x="439886" y="2755075"/>
                  <a:pt x="460828" y="2789923"/>
                </a:cubicBezTo>
                <a:cubicBezTo>
                  <a:pt x="472361" y="2792640"/>
                  <a:pt x="472361" y="2792640"/>
                  <a:pt x="483891" y="2795357"/>
                </a:cubicBezTo>
                <a:cubicBezTo>
                  <a:pt x="481768" y="2824777"/>
                  <a:pt x="518487" y="2803507"/>
                  <a:pt x="527898" y="2835642"/>
                </a:cubicBezTo>
                <a:cubicBezTo>
                  <a:pt x="539430" y="2838358"/>
                  <a:pt x="574023" y="2846506"/>
                  <a:pt x="583435" y="2878637"/>
                </a:cubicBezTo>
                <a:cubicBezTo>
                  <a:pt x="606500" y="2884074"/>
                  <a:pt x="666282" y="2868241"/>
                  <a:pt x="652625" y="2894938"/>
                </a:cubicBezTo>
                <a:cubicBezTo>
                  <a:pt x="675690" y="2900375"/>
                  <a:pt x="677813" y="2870955"/>
                  <a:pt x="689344" y="2873675"/>
                </a:cubicBezTo>
                <a:cubicBezTo>
                  <a:pt x="687222" y="2903092"/>
                  <a:pt x="687222" y="2903092"/>
                  <a:pt x="696631" y="2935223"/>
                </a:cubicBezTo>
                <a:cubicBezTo>
                  <a:pt x="733350" y="2913957"/>
                  <a:pt x="765822" y="2951524"/>
                  <a:pt x="791009" y="2927535"/>
                </a:cubicBezTo>
                <a:cubicBezTo>
                  <a:pt x="770066" y="2892687"/>
                  <a:pt x="712409" y="2879108"/>
                  <a:pt x="691467" y="2844254"/>
                </a:cubicBezTo>
                <a:cubicBezTo>
                  <a:pt x="597088" y="2851942"/>
                  <a:pt x="559449" y="2723403"/>
                  <a:pt x="455660" y="2698954"/>
                </a:cubicBezTo>
                <a:cubicBezTo>
                  <a:pt x="446252" y="2666820"/>
                  <a:pt x="411655" y="2658669"/>
                  <a:pt x="390716" y="2623821"/>
                </a:cubicBezTo>
                <a:cubicBezTo>
                  <a:pt x="402246" y="2626536"/>
                  <a:pt x="404368" y="2597121"/>
                  <a:pt x="381304" y="2591687"/>
                </a:cubicBezTo>
                <a:cubicBezTo>
                  <a:pt x="392838" y="2594404"/>
                  <a:pt x="415901" y="2599838"/>
                  <a:pt x="427431" y="2602552"/>
                </a:cubicBezTo>
                <a:cubicBezTo>
                  <a:pt x="415901" y="2599838"/>
                  <a:pt x="450494" y="2607988"/>
                  <a:pt x="438964" y="2605269"/>
                </a:cubicBezTo>
                <a:cubicBezTo>
                  <a:pt x="438964" y="2605269"/>
                  <a:pt x="450494" y="2607988"/>
                  <a:pt x="450494" y="2607988"/>
                </a:cubicBezTo>
                <a:cubicBezTo>
                  <a:pt x="448373" y="2637406"/>
                  <a:pt x="448373" y="2637406"/>
                  <a:pt x="448373" y="2637406"/>
                </a:cubicBezTo>
                <a:cubicBezTo>
                  <a:pt x="496623" y="2618853"/>
                  <a:pt x="544873" y="2600295"/>
                  <a:pt x="600410" y="2643302"/>
                </a:cubicBezTo>
                <a:cubicBezTo>
                  <a:pt x="590999" y="2611162"/>
                  <a:pt x="567935" y="2605728"/>
                  <a:pt x="546994" y="2570880"/>
                </a:cubicBezTo>
                <a:cubicBezTo>
                  <a:pt x="546994" y="2570880"/>
                  <a:pt x="523930" y="2565447"/>
                  <a:pt x="526054" y="2536032"/>
                </a:cubicBezTo>
                <a:cubicBezTo>
                  <a:pt x="514520" y="2533315"/>
                  <a:pt x="523930" y="2565447"/>
                  <a:pt x="535464" y="2568163"/>
                </a:cubicBezTo>
                <a:cubicBezTo>
                  <a:pt x="500867" y="2560015"/>
                  <a:pt x="493579" y="2498467"/>
                  <a:pt x="458984" y="2490314"/>
                </a:cubicBezTo>
                <a:cubicBezTo>
                  <a:pt x="449576" y="2458176"/>
                  <a:pt x="426509" y="2452740"/>
                  <a:pt x="430754" y="2393908"/>
                </a:cubicBezTo>
                <a:cubicBezTo>
                  <a:pt x="419221" y="2391192"/>
                  <a:pt x="419221" y="2391192"/>
                  <a:pt x="419221" y="2391192"/>
                </a:cubicBezTo>
                <a:cubicBezTo>
                  <a:pt x="407691" y="2388477"/>
                  <a:pt x="417101" y="2420609"/>
                  <a:pt x="405569" y="2417892"/>
                </a:cubicBezTo>
                <a:cubicBezTo>
                  <a:pt x="394036" y="2415175"/>
                  <a:pt x="396158" y="2385761"/>
                  <a:pt x="396158" y="2385761"/>
                </a:cubicBezTo>
                <a:cubicBezTo>
                  <a:pt x="396158" y="2385761"/>
                  <a:pt x="384628" y="2383044"/>
                  <a:pt x="384628" y="2383044"/>
                </a:cubicBezTo>
                <a:cubicBezTo>
                  <a:pt x="384628" y="2383044"/>
                  <a:pt x="382507" y="2412461"/>
                  <a:pt x="382507" y="2412461"/>
                </a:cubicBezTo>
                <a:cubicBezTo>
                  <a:pt x="382507" y="2412461"/>
                  <a:pt x="370972" y="2409744"/>
                  <a:pt x="370972" y="2409744"/>
                </a:cubicBezTo>
                <a:cubicBezTo>
                  <a:pt x="373096" y="2380327"/>
                  <a:pt x="373096" y="2380327"/>
                  <a:pt x="373096" y="2380327"/>
                </a:cubicBezTo>
                <a:cubicBezTo>
                  <a:pt x="375215" y="2350909"/>
                  <a:pt x="386750" y="2353626"/>
                  <a:pt x="398280" y="2356344"/>
                </a:cubicBezTo>
                <a:cubicBezTo>
                  <a:pt x="388873" y="2324212"/>
                  <a:pt x="388873" y="2324212"/>
                  <a:pt x="388873" y="2324212"/>
                </a:cubicBezTo>
                <a:cubicBezTo>
                  <a:pt x="402525" y="2297506"/>
                  <a:pt x="402525" y="2297506"/>
                  <a:pt x="402525" y="2297506"/>
                </a:cubicBezTo>
                <a:cubicBezTo>
                  <a:pt x="414057" y="2300223"/>
                  <a:pt x="414057" y="2300223"/>
                  <a:pt x="427710" y="2273522"/>
                </a:cubicBezTo>
                <a:cubicBezTo>
                  <a:pt x="427710" y="2273522"/>
                  <a:pt x="439242" y="2276240"/>
                  <a:pt x="439242" y="2276240"/>
                </a:cubicBezTo>
                <a:cubicBezTo>
                  <a:pt x="450774" y="2278953"/>
                  <a:pt x="450774" y="2278953"/>
                  <a:pt x="448650" y="2308371"/>
                </a:cubicBezTo>
                <a:cubicBezTo>
                  <a:pt x="460185" y="2311087"/>
                  <a:pt x="460185" y="2311087"/>
                  <a:pt x="460185" y="2311087"/>
                </a:cubicBezTo>
                <a:cubicBezTo>
                  <a:pt x="471715" y="2313801"/>
                  <a:pt x="473837" y="2284387"/>
                  <a:pt x="485369" y="2287104"/>
                </a:cubicBezTo>
                <a:cubicBezTo>
                  <a:pt x="487493" y="2257687"/>
                  <a:pt x="462307" y="2281670"/>
                  <a:pt x="464429" y="2252256"/>
                </a:cubicBezTo>
                <a:cubicBezTo>
                  <a:pt x="499023" y="2260407"/>
                  <a:pt x="508432" y="2292538"/>
                  <a:pt x="519963" y="2295255"/>
                </a:cubicBezTo>
                <a:cubicBezTo>
                  <a:pt x="519963" y="2295255"/>
                  <a:pt x="531497" y="2297971"/>
                  <a:pt x="531497" y="2297971"/>
                </a:cubicBezTo>
                <a:cubicBezTo>
                  <a:pt x="519963" y="2295255"/>
                  <a:pt x="522086" y="2265837"/>
                  <a:pt x="522086" y="2265837"/>
                </a:cubicBezTo>
                <a:cubicBezTo>
                  <a:pt x="531497" y="2297971"/>
                  <a:pt x="533621" y="2268554"/>
                  <a:pt x="547271" y="2241854"/>
                </a:cubicBezTo>
                <a:cubicBezTo>
                  <a:pt x="568215" y="2276702"/>
                  <a:pt x="570335" y="2247288"/>
                  <a:pt x="572458" y="2217871"/>
                </a:cubicBezTo>
                <a:cubicBezTo>
                  <a:pt x="581868" y="2250004"/>
                  <a:pt x="595523" y="2223304"/>
                  <a:pt x="604933" y="2255435"/>
                </a:cubicBezTo>
                <a:cubicBezTo>
                  <a:pt x="618584" y="2228738"/>
                  <a:pt x="630119" y="2231454"/>
                  <a:pt x="664717" y="2239606"/>
                </a:cubicBezTo>
                <a:cubicBezTo>
                  <a:pt x="643771" y="2204748"/>
                  <a:pt x="666837" y="2210182"/>
                  <a:pt x="668958" y="2180765"/>
                </a:cubicBezTo>
                <a:cubicBezTo>
                  <a:pt x="659549" y="2148631"/>
                  <a:pt x="650138" y="2116497"/>
                  <a:pt x="640728" y="2084365"/>
                </a:cubicBezTo>
                <a:cubicBezTo>
                  <a:pt x="663792" y="2089796"/>
                  <a:pt x="640728" y="2084365"/>
                  <a:pt x="642850" y="2054942"/>
                </a:cubicBezTo>
                <a:cubicBezTo>
                  <a:pt x="677447" y="2063093"/>
                  <a:pt x="668036" y="2030959"/>
                  <a:pt x="681689" y="2004258"/>
                </a:cubicBezTo>
                <a:cubicBezTo>
                  <a:pt x="683813" y="1974844"/>
                  <a:pt x="711120" y="1921438"/>
                  <a:pt x="697466" y="1948138"/>
                </a:cubicBezTo>
                <a:cubicBezTo>
                  <a:pt x="688057" y="1916004"/>
                  <a:pt x="768780" y="1935019"/>
                  <a:pt x="736305" y="1897454"/>
                </a:cubicBezTo>
                <a:cubicBezTo>
                  <a:pt x="761494" y="1873470"/>
                  <a:pt x="782432" y="1908322"/>
                  <a:pt x="796087" y="1881621"/>
                </a:cubicBezTo>
                <a:cubicBezTo>
                  <a:pt x="784554" y="1878904"/>
                  <a:pt x="784554" y="1878904"/>
                  <a:pt x="786678" y="1849487"/>
                </a:cubicBezTo>
                <a:lnTo>
                  <a:pt x="809741" y="1854921"/>
                </a:lnTo>
                <a:cubicBezTo>
                  <a:pt x="809741" y="1854921"/>
                  <a:pt x="809741" y="1854921"/>
                  <a:pt x="811865" y="1825497"/>
                </a:cubicBezTo>
                <a:close/>
                <a:moveTo>
                  <a:pt x="1319217" y="1800121"/>
                </a:moveTo>
                <a:cubicBezTo>
                  <a:pt x="1319217" y="1800121"/>
                  <a:pt x="1332863" y="1800121"/>
                  <a:pt x="1346511" y="1800121"/>
                </a:cubicBezTo>
                <a:cubicBezTo>
                  <a:pt x="1346511" y="1800121"/>
                  <a:pt x="1332863" y="1833276"/>
                  <a:pt x="1319217" y="1800121"/>
                </a:cubicBezTo>
                <a:close/>
                <a:moveTo>
                  <a:pt x="1196395" y="1800121"/>
                </a:moveTo>
                <a:cubicBezTo>
                  <a:pt x="1205493" y="1800121"/>
                  <a:pt x="1205493" y="1833276"/>
                  <a:pt x="1205493" y="1833276"/>
                </a:cubicBezTo>
                <a:cubicBezTo>
                  <a:pt x="1196395" y="1833276"/>
                  <a:pt x="1196395" y="1833276"/>
                  <a:pt x="1196395" y="1833276"/>
                </a:cubicBezTo>
                <a:cubicBezTo>
                  <a:pt x="1196395" y="1833276"/>
                  <a:pt x="1196395" y="1800121"/>
                  <a:pt x="1196395" y="1800121"/>
                </a:cubicBezTo>
                <a:close/>
                <a:moveTo>
                  <a:pt x="304075" y="1791318"/>
                </a:moveTo>
                <a:cubicBezTo>
                  <a:pt x="307060" y="1789765"/>
                  <a:pt x="310472" y="1791839"/>
                  <a:pt x="313884" y="1800126"/>
                </a:cubicBezTo>
                <a:cubicBezTo>
                  <a:pt x="313884" y="1800126"/>
                  <a:pt x="300235" y="1800126"/>
                  <a:pt x="300235" y="1833276"/>
                </a:cubicBezTo>
                <a:cubicBezTo>
                  <a:pt x="290002" y="1833276"/>
                  <a:pt x="295119" y="1795978"/>
                  <a:pt x="304075" y="1791318"/>
                </a:cubicBezTo>
                <a:close/>
                <a:moveTo>
                  <a:pt x="2491458" y="1772571"/>
                </a:moveTo>
                <a:cubicBezTo>
                  <a:pt x="2491458" y="1772571"/>
                  <a:pt x="2491458" y="1772571"/>
                  <a:pt x="2501882" y="1775026"/>
                </a:cubicBezTo>
                <a:cubicBezTo>
                  <a:pt x="2501882" y="1775026"/>
                  <a:pt x="2501882" y="1775026"/>
                  <a:pt x="2512309" y="1777484"/>
                </a:cubicBezTo>
                <a:cubicBezTo>
                  <a:pt x="2510037" y="1808969"/>
                  <a:pt x="2510037" y="1808969"/>
                  <a:pt x="2499612" y="1806511"/>
                </a:cubicBezTo>
                <a:cubicBezTo>
                  <a:pt x="2499612" y="1806511"/>
                  <a:pt x="2499612" y="1806511"/>
                  <a:pt x="2489188" y="1804056"/>
                </a:cubicBezTo>
                <a:cubicBezTo>
                  <a:pt x="2489188" y="1804056"/>
                  <a:pt x="2491458" y="1772571"/>
                  <a:pt x="2491458" y="1772571"/>
                </a:cubicBezTo>
                <a:close/>
                <a:moveTo>
                  <a:pt x="6279933" y="1753506"/>
                </a:moveTo>
                <a:cubicBezTo>
                  <a:pt x="6284481" y="1752468"/>
                  <a:pt x="6288271" y="1754542"/>
                  <a:pt x="6291303" y="1758687"/>
                </a:cubicBezTo>
                <a:cubicBezTo>
                  <a:pt x="6297371" y="1766977"/>
                  <a:pt x="6300403" y="1783552"/>
                  <a:pt x="6300403" y="1800126"/>
                </a:cubicBezTo>
                <a:cubicBezTo>
                  <a:pt x="6276139" y="1800126"/>
                  <a:pt x="6264009" y="1800126"/>
                  <a:pt x="6264009" y="1766977"/>
                </a:cubicBezTo>
                <a:cubicBezTo>
                  <a:pt x="6270075" y="1758687"/>
                  <a:pt x="6275383" y="1754542"/>
                  <a:pt x="6279933" y="1753506"/>
                </a:cubicBezTo>
                <a:close/>
                <a:moveTo>
                  <a:pt x="7119223" y="1746254"/>
                </a:moveTo>
                <a:cubicBezTo>
                  <a:pt x="7126807" y="1750402"/>
                  <a:pt x="7132871" y="1766977"/>
                  <a:pt x="7132871" y="1800132"/>
                </a:cubicBezTo>
                <a:lnTo>
                  <a:pt x="7096489" y="1833276"/>
                </a:lnTo>
                <a:lnTo>
                  <a:pt x="7160165" y="1833276"/>
                </a:lnTo>
                <a:cubicBezTo>
                  <a:pt x="7160165" y="1892215"/>
                  <a:pt x="7147169" y="1862748"/>
                  <a:pt x="7147169" y="1921682"/>
                </a:cubicBezTo>
                <a:cubicBezTo>
                  <a:pt x="7147169" y="1892215"/>
                  <a:pt x="7134173" y="1892215"/>
                  <a:pt x="7134173" y="1862748"/>
                </a:cubicBezTo>
                <a:cubicBezTo>
                  <a:pt x="7121175" y="1862748"/>
                  <a:pt x="7095181" y="1862748"/>
                  <a:pt x="7082185" y="1833276"/>
                </a:cubicBezTo>
                <a:cubicBezTo>
                  <a:pt x="7082185" y="1833276"/>
                  <a:pt x="7082185" y="1833276"/>
                  <a:pt x="7095181" y="1833276"/>
                </a:cubicBezTo>
                <a:lnTo>
                  <a:pt x="7096481" y="1833276"/>
                </a:lnTo>
                <a:lnTo>
                  <a:pt x="7096481" y="1766977"/>
                </a:lnTo>
                <a:cubicBezTo>
                  <a:pt x="7102543" y="1750397"/>
                  <a:pt x="7111643" y="1742112"/>
                  <a:pt x="7119223" y="1746254"/>
                </a:cubicBezTo>
                <a:close/>
                <a:moveTo>
                  <a:pt x="6491461" y="1733822"/>
                </a:moveTo>
                <a:cubicBezTo>
                  <a:pt x="6491461" y="1733822"/>
                  <a:pt x="6505109" y="1733822"/>
                  <a:pt x="6505109" y="1766977"/>
                </a:cubicBezTo>
                <a:cubicBezTo>
                  <a:pt x="6491461" y="1766977"/>
                  <a:pt x="6491461" y="1766977"/>
                  <a:pt x="6491461" y="1766977"/>
                </a:cubicBezTo>
                <a:cubicBezTo>
                  <a:pt x="6491461" y="1733822"/>
                  <a:pt x="6491461" y="1733822"/>
                  <a:pt x="6491461" y="1733822"/>
                </a:cubicBezTo>
                <a:close/>
                <a:moveTo>
                  <a:pt x="1469337" y="1733813"/>
                </a:moveTo>
                <a:cubicBezTo>
                  <a:pt x="1496631" y="1733813"/>
                  <a:pt x="1482982" y="1800121"/>
                  <a:pt x="1469337" y="1800121"/>
                </a:cubicBezTo>
                <a:cubicBezTo>
                  <a:pt x="1469337" y="1766971"/>
                  <a:pt x="1469337" y="1733813"/>
                  <a:pt x="1469337" y="1733813"/>
                </a:cubicBezTo>
                <a:close/>
                <a:moveTo>
                  <a:pt x="7285795" y="1725439"/>
                </a:moveTo>
                <a:cubicBezTo>
                  <a:pt x="7298411" y="1732714"/>
                  <a:pt x="7310285" y="1767527"/>
                  <a:pt x="7310285" y="1802334"/>
                </a:cubicBezTo>
                <a:cubicBezTo>
                  <a:pt x="7285265" y="1833276"/>
                  <a:pt x="7285265" y="1771390"/>
                  <a:pt x="7260247" y="1771390"/>
                </a:cubicBezTo>
                <a:cubicBezTo>
                  <a:pt x="7263373" y="1748189"/>
                  <a:pt x="7268065" y="1734651"/>
                  <a:pt x="7273343" y="1728365"/>
                </a:cubicBezTo>
                <a:cubicBezTo>
                  <a:pt x="7277301" y="1723650"/>
                  <a:pt x="7281589" y="1723016"/>
                  <a:pt x="7285795" y="1725439"/>
                </a:cubicBezTo>
                <a:close/>
                <a:moveTo>
                  <a:pt x="7787933" y="1700664"/>
                </a:moveTo>
                <a:cubicBezTo>
                  <a:pt x="7787933" y="1700664"/>
                  <a:pt x="7801581" y="1700664"/>
                  <a:pt x="7801581" y="1733822"/>
                </a:cubicBezTo>
                <a:cubicBezTo>
                  <a:pt x="7801581" y="1733822"/>
                  <a:pt x="7801581" y="1766971"/>
                  <a:pt x="7787933" y="1766971"/>
                </a:cubicBezTo>
                <a:cubicBezTo>
                  <a:pt x="7787933" y="1766971"/>
                  <a:pt x="7787933" y="1733822"/>
                  <a:pt x="7787933" y="1733822"/>
                </a:cubicBezTo>
                <a:cubicBezTo>
                  <a:pt x="7787933" y="1700664"/>
                  <a:pt x="7787933" y="1700664"/>
                  <a:pt x="7787933" y="1700664"/>
                </a:cubicBezTo>
                <a:close/>
                <a:moveTo>
                  <a:pt x="7584365" y="1700664"/>
                </a:moveTo>
                <a:cubicBezTo>
                  <a:pt x="7584365" y="1700664"/>
                  <a:pt x="7584365" y="1700664"/>
                  <a:pt x="7596875" y="1700664"/>
                </a:cubicBezTo>
                <a:cubicBezTo>
                  <a:pt x="7596875" y="1700664"/>
                  <a:pt x="7596875" y="1700664"/>
                  <a:pt x="7596875" y="1733822"/>
                </a:cubicBezTo>
                <a:cubicBezTo>
                  <a:pt x="7596875" y="1733822"/>
                  <a:pt x="7584365" y="1733822"/>
                  <a:pt x="7584365" y="1733822"/>
                </a:cubicBezTo>
                <a:cubicBezTo>
                  <a:pt x="7584365" y="1733822"/>
                  <a:pt x="7571857" y="1733822"/>
                  <a:pt x="7571857" y="1733822"/>
                </a:cubicBezTo>
                <a:cubicBezTo>
                  <a:pt x="7571857" y="1733822"/>
                  <a:pt x="7571857" y="1700664"/>
                  <a:pt x="7584365" y="1700664"/>
                </a:cubicBezTo>
                <a:close/>
                <a:moveTo>
                  <a:pt x="7559345" y="1700664"/>
                </a:moveTo>
                <a:cubicBezTo>
                  <a:pt x="7559345" y="1700664"/>
                  <a:pt x="7559345" y="1700664"/>
                  <a:pt x="7571857" y="1700664"/>
                </a:cubicBezTo>
                <a:cubicBezTo>
                  <a:pt x="7571857" y="1700664"/>
                  <a:pt x="7571857" y="1700664"/>
                  <a:pt x="7571857" y="1733822"/>
                </a:cubicBezTo>
                <a:cubicBezTo>
                  <a:pt x="7571857" y="1733822"/>
                  <a:pt x="7571857" y="1766977"/>
                  <a:pt x="7571857" y="1766977"/>
                </a:cubicBezTo>
                <a:cubicBezTo>
                  <a:pt x="7571857" y="1766977"/>
                  <a:pt x="7559345" y="1800126"/>
                  <a:pt x="7559345" y="1800126"/>
                </a:cubicBezTo>
                <a:cubicBezTo>
                  <a:pt x="7546837" y="1800126"/>
                  <a:pt x="7546837" y="1800126"/>
                  <a:pt x="7546837" y="1800126"/>
                </a:cubicBezTo>
                <a:cubicBezTo>
                  <a:pt x="7546837" y="1766977"/>
                  <a:pt x="7546837" y="1766977"/>
                  <a:pt x="7546837" y="1766977"/>
                </a:cubicBezTo>
                <a:cubicBezTo>
                  <a:pt x="7546837" y="1766977"/>
                  <a:pt x="7559345" y="1766977"/>
                  <a:pt x="7559345" y="1766977"/>
                </a:cubicBezTo>
                <a:cubicBezTo>
                  <a:pt x="7559345" y="1766977"/>
                  <a:pt x="7559345" y="1733822"/>
                  <a:pt x="7559345" y="1733822"/>
                </a:cubicBezTo>
                <a:cubicBezTo>
                  <a:pt x="7546837" y="1733822"/>
                  <a:pt x="7546837" y="1733822"/>
                  <a:pt x="7546837" y="1733822"/>
                </a:cubicBezTo>
                <a:cubicBezTo>
                  <a:pt x="7546837" y="1733822"/>
                  <a:pt x="7546837" y="1700664"/>
                  <a:pt x="7559345" y="1700664"/>
                </a:cubicBezTo>
                <a:close/>
                <a:moveTo>
                  <a:pt x="7046443" y="1700664"/>
                </a:moveTo>
                <a:cubicBezTo>
                  <a:pt x="7055541" y="1700664"/>
                  <a:pt x="7055541" y="1700664"/>
                  <a:pt x="7055541" y="1700664"/>
                </a:cubicBezTo>
                <a:cubicBezTo>
                  <a:pt x="7055541" y="1733822"/>
                  <a:pt x="7055541" y="1733822"/>
                  <a:pt x="7046443" y="1733822"/>
                </a:cubicBezTo>
                <a:cubicBezTo>
                  <a:pt x="7046443" y="1733822"/>
                  <a:pt x="7046443" y="1733822"/>
                  <a:pt x="7046443" y="1700664"/>
                </a:cubicBezTo>
                <a:close/>
                <a:moveTo>
                  <a:pt x="968529" y="1700664"/>
                </a:moveTo>
                <a:cubicBezTo>
                  <a:pt x="996444" y="1700664"/>
                  <a:pt x="1030561" y="1708038"/>
                  <a:pt x="1055373" y="1708038"/>
                </a:cubicBezTo>
                <a:cubicBezTo>
                  <a:pt x="1055373" y="1737505"/>
                  <a:pt x="1055373" y="1737505"/>
                  <a:pt x="1055373" y="1766971"/>
                </a:cubicBezTo>
                <a:cubicBezTo>
                  <a:pt x="1042966" y="1766971"/>
                  <a:pt x="1030561" y="1737505"/>
                  <a:pt x="1018153" y="1737505"/>
                </a:cubicBezTo>
                <a:cubicBezTo>
                  <a:pt x="993341" y="1737505"/>
                  <a:pt x="980933" y="1766971"/>
                  <a:pt x="968529" y="1796444"/>
                </a:cubicBezTo>
                <a:cubicBezTo>
                  <a:pt x="968529" y="1825911"/>
                  <a:pt x="993341" y="1796444"/>
                  <a:pt x="980933" y="1825911"/>
                </a:cubicBezTo>
                <a:cubicBezTo>
                  <a:pt x="980933" y="1855377"/>
                  <a:pt x="956121" y="1855377"/>
                  <a:pt x="943715" y="1825911"/>
                </a:cubicBezTo>
                <a:cubicBezTo>
                  <a:pt x="956121" y="1796444"/>
                  <a:pt x="956121" y="1796444"/>
                  <a:pt x="943715" y="1766971"/>
                </a:cubicBezTo>
                <a:cubicBezTo>
                  <a:pt x="943715" y="1737505"/>
                  <a:pt x="918903" y="1766971"/>
                  <a:pt x="918903" y="1737505"/>
                </a:cubicBezTo>
                <a:cubicBezTo>
                  <a:pt x="918903" y="1708038"/>
                  <a:pt x="940615" y="1700664"/>
                  <a:pt x="968529" y="1700664"/>
                </a:cubicBezTo>
                <a:close/>
                <a:moveTo>
                  <a:pt x="880238" y="1700664"/>
                </a:moveTo>
                <a:cubicBezTo>
                  <a:pt x="891612" y="1700664"/>
                  <a:pt x="891612" y="1733822"/>
                  <a:pt x="891612" y="1733822"/>
                </a:cubicBezTo>
                <a:cubicBezTo>
                  <a:pt x="880238" y="1733822"/>
                  <a:pt x="880238" y="1733822"/>
                  <a:pt x="880238" y="1733822"/>
                </a:cubicBezTo>
                <a:cubicBezTo>
                  <a:pt x="868866" y="1700664"/>
                  <a:pt x="880238" y="1733822"/>
                  <a:pt x="880238" y="1700664"/>
                </a:cubicBezTo>
                <a:close/>
                <a:moveTo>
                  <a:pt x="6485489" y="1698855"/>
                </a:moveTo>
                <a:cubicBezTo>
                  <a:pt x="6490609" y="1702738"/>
                  <a:pt x="6488049" y="1733822"/>
                  <a:pt x="6477813" y="1733822"/>
                </a:cubicBezTo>
                <a:cubicBezTo>
                  <a:pt x="6477813" y="1706194"/>
                  <a:pt x="6477813" y="1706194"/>
                  <a:pt x="6477813" y="1706194"/>
                </a:cubicBezTo>
                <a:cubicBezTo>
                  <a:pt x="6481225" y="1699286"/>
                  <a:pt x="6483785" y="1697557"/>
                  <a:pt x="6485489" y="1698855"/>
                </a:cubicBezTo>
                <a:close/>
                <a:moveTo>
                  <a:pt x="800575" y="1695312"/>
                </a:moveTo>
                <a:cubicBezTo>
                  <a:pt x="805009" y="1696289"/>
                  <a:pt x="810185" y="1700202"/>
                  <a:pt x="816097" y="1708029"/>
                </a:cubicBezTo>
                <a:cubicBezTo>
                  <a:pt x="816097" y="1739343"/>
                  <a:pt x="827926" y="1739343"/>
                  <a:pt x="816097" y="1770654"/>
                </a:cubicBezTo>
                <a:cubicBezTo>
                  <a:pt x="780613" y="1817620"/>
                  <a:pt x="771744" y="1723685"/>
                  <a:pt x="789485" y="1700207"/>
                </a:cubicBezTo>
                <a:cubicBezTo>
                  <a:pt x="792442" y="1696289"/>
                  <a:pt x="796138" y="1694332"/>
                  <a:pt x="800575" y="1695312"/>
                </a:cubicBezTo>
                <a:close/>
                <a:moveTo>
                  <a:pt x="6969109" y="1678563"/>
                </a:moveTo>
                <a:cubicBezTo>
                  <a:pt x="6969109" y="1678563"/>
                  <a:pt x="6982755" y="1706194"/>
                  <a:pt x="6969109" y="1733822"/>
                </a:cubicBezTo>
                <a:cubicBezTo>
                  <a:pt x="6969109" y="1733822"/>
                  <a:pt x="6969109" y="1733822"/>
                  <a:pt x="6955461" y="1706194"/>
                </a:cubicBezTo>
                <a:cubicBezTo>
                  <a:pt x="6955461" y="1706194"/>
                  <a:pt x="6969109" y="1678563"/>
                  <a:pt x="6969109" y="1678563"/>
                </a:cubicBezTo>
                <a:close/>
                <a:moveTo>
                  <a:pt x="6704357" y="1678563"/>
                </a:moveTo>
                <a:cubicBezTo>
                  <a:pt x="6729831" y="1678563"/>
                  <a:pt x="6729831" y="1737505"/>
                  <a:pt x="6755305" y="1708038"/>
                </a:cubicBezTo>
                <a:cubicBezTo>
                  <a:pt x="6755305" y="1766971"/>
                  <a:pt x="6729831" y="1766971"/>
                  <a:pt x="6742569" y="1796444"/>
                </a:cubicBezTo>
                <a:cubicBezTo>
                  <a:pt x="6717093" y="1825911"/>
                  <a:pt x="6691619" y="1855377"/>
                  <a:pt x="6666143" y="1855377"/>
                </a:cubicBezTo>
                <a:cubicBezTo>
                  <a:pt x="6666143" y="1796444"/>
                  <a:pt x="6653407" y="1796444"/>
                  <a:pt x="6640669" y="1796444"/>
                </a:cubicBezTo>
                <a:cubicBezTo>
                  <a:pt x="6627933" y="1766971"/>
                  <a:pt x="6666143" y="1766971"/>
                  <a:pt x="6653407" y="1737505"/>
                </a:cubicBezTo>
                <a:cubicBezTo>
                  <a:pt x="6653407" y="1737505"/>
                  <a:pt x="6653407" y="1708038"/>
                  <a:pt x="6653407" y="1708038"/>
                </a:cubicBezTo>
                <a:cubicBezTo>
                  <a:pt x="6666143" y="1678563"/>
                  <a:pt x="6666143" y="1678563"/>
                  <a:pt x="6691619" y="1708038"/>
                </a:cubicBezTo>
                <a:cubicBezTo>
                  <a:pt x="6704357" y="1708038"/>
                  <a:pt x="6704357" y="1678563"/>
                  <a:pt x="6704357" y="1678563"/>
                </a:cubicBezTo>
                <a:close/>
                <a:moveTo>
                  <a:pt x="6127539" y="1678563"/>
                </a:moveTo>
                <a:cubicBezTo>
                  <a:pt x="6140049" y="1708038"/>
                  <a:pt x="6177581" y="1678563"/>
                  <a:pt x="6177581" y="1708038"/>
                </a:cubicBezTo>
                <a:cubicBezTo>
                  <a:pt x="6177581" y="1737505"/>
                  <a:pt x="6177581" y="1737505"/>
                  <a:pt x="6177581" y="1737505"/>
                </a:cubicBezTo>
                <a:cubicBezTo>
                  <a:pt x="6165069" y="1766971"/>
                  <a:pt x="6140049" y="1737505"/>
                  <a:pt x="6140049" y="1766971"/>
                </a:cubicBezTo>
                <a:cubicBezTo>
                  <a:pt x="6140049" y="1766971"/>
                  <a:pt x="6140049" y="1766971"/>
                  <a:pt x="6127539" y="1766971"/>
                </a:cubicBezTo>
                <a:cubicBezTo>
                  <a:pt x="6127539" y="1737505"/>
                  <a:pt x="6127539" y="1708038"/>
                  <a:pt x="6127539" y="1678563"/>
                </a:cubicBezTo>
                <a:close/>
                <a:moveTo>
                  <a:pt x="6088872" y="1678563"/>
                </a:moveTo>
                <a:cubicBezTo>
                  <a:pt x="6088872" y="1678563"/>
                  <a:pt x="6088872" y="1678563"/>
                  <a:pt x="6100245" y="1700664"/>
                </a:cubicBezTo>
                <a:cubicBezTo>
                  <a:pt x="6100245" y="1700664"/>
                  <a:pt x="6100245" y="1700664"/>
                  <a:pt x="6088872" y="1700664"/>
                </a:cubicBezTo>
                <a:cubicBezTo>
                  <a:pt x="6088872" y="1700664"/>
                  <a:pt x="6088872" y="1700664"/>
                  <a:pt x="6088872" y="1678563"/>
                </a:cubicBezTo>
                <a:close/>
                <a:moveTo>
                  <a:pt x="5974388" y="1678563"/>
                </a:moveTo>
                <a:cubicBezTo>
                  <a:pt x="5974388" y="1678563"/>
                  <a:pt x="5986518" y="1678563"/>
                  <a:pt x="5986518" y="1706194"/>
                </a:cubicBezTo>
                <a:cubicBezTo>
                  <a:pt x="5974388" y="1706194"/>
                  <a:pt x="5962255" y="1733822"/>
                  <a:pt x="5950125" y="1706194"/>
                </a:cubicBezTo>
                <a:cubicBezTo>
                  <a:pt x="5962255" y="1706194"/>
                  <a:pt x="5962255" y="1678563"/>
                  <a:pt x="5974388" y="1678563"/>
                </a:cubicBezTo>
                <a:close/>
                <a:moveTo>
                  <a:pt x="2036828" y="1678563"/>
                </a:moveTo>
                <a:cubicBezTo>
                  <a:pt x="2049336" y="1678563"/>
                  <a:pt x="2061847" y="1678563"/>
                  <a:pt x="2074359" y="1678563"/>
                </a:cubicBezTo>
                <a:cubicBezTo>
                  <a:pt x="2074359" y="1706194"/>
                  <a:pt x="2074359" y="1706194"/>
                  <a:pt x="2074359" y="1706194"/>
                </a:cubicBezTo>
                <a:cubicBezTo>
                  <a:pt x="2074359" y="1733822"/>
                  <a:pt x="2049336" y="1733822"/>
                  <a:pt x="2036828" y="1733822"/>
                </a:cubicBezTo>
                <a:cubicBezTo>
                  <a:pt x="2024318" y="1706194"/>
                  <a:pt x="2036828" y="1706194"/>
                  <a:pt x="2036828" y="1678563"/>
                </a:cubicBezTo>
                <a:close/>
                <a:moveTo>
                  <a:pt x="1158181" y="1678563"/>
                </a:moveTo>
                <a:cubicBezTo>
                  <a:pt x="1170010" y="1708957"/>
                  <a:pt x="1181838" y="1708957"/>
                  <a:pt x="1205493" y="1708957"/>
                </a:cubicBezTo>
                <a:cubicBezTo>
                  <a:pt x="1205493" y="1739349"/>
                  <a:pt x="1205493" y="1800126"/>
                  <a:pt x="1193664" y="1769735"/>
                </a:cubicBezTo>
                <a:cubicBezTo>
                  <a:pt x="1193664" y="1769735"/>
                  <a:pt x="1181838" y="1769735"/>
                  <a:pt x="1181838" y="1739349"/>
                </a:cubicBezTo>
                <a:cubicBezTo>
                  <a:pt x="1170010" y="1739349"/>
                  <a:pt x="1170010" y="1739349"/>
                  <a:pt x="1146355" y="1739349"/>
                </a:cubicBezTo>
                <a:cubicBezTo>
                  <a:pt x="1146355" y="1708957"/>
                  <a:pt x="1158181" y="1708957"/>
                  <a:pt x="1158181" y="1678563"/>
                </a:cubicBezTo>
                <a:close/>
                <a:moveTo>
                  <a:pt x="1302753" y="1673972"/>
                </a:moveTo>
                <a:cubicBezTo>
                  <a:pt x="1302753" y="1673972"/>
                  <a:pt x="1313177" y="1676428"/>
                  <a:pt x="1313177" y="1676428"/>
                </a:cubicBezTo>
                <a:cubicBezTo>
                  <a:pt x="1323603" y="1678885"/>
                  <a:pt x="1310905" y="1707916"/>
                  <a:pt x="1302753" y="1673972"/>
                </a:cubicBezTo>
                <a:close/>
                <a:moveTo>
                  <a:pt x="6264009" y="1645413"/>
                </a:moveTo>
                <a:cubicBezTo>
                  <a:pt x="6277658" y="1645413"/>
                  <a:pt x="6277658" y="1700673"/>
                  <a:pt x="6264009" y="1673045"/>
                </a:cubicBezTo>
                <a:cubicBezTo>
                  <a:pt x="6264009" y="1673045"/>
                  <a:pt x="6264009" y="1673045"/>
                  <a:pt x="6264009" y="1645413"/>
                </a:cubicBezTo>
                <a:close/>
                <a:moveTo>
                  <a:pt x="352552" y="1645408"/>
                </a:moveTo>
                <a:cubicBezTo>
                  <a:pt x="363924" y="1645408"/>
                  <a:pt x="363924" y="1678563"/>
                  <a:pt x="363924" y="1678563"/>
                </a:cubicBezTo>
                <a:cubicBezTo>
                  <a:pt x="352552" y="1678563"/>
                  <a:pt x="352552" y="1678563"/>
                  <a:pt x="341178" y="1678563"/>
                </a:cubicBezTo>
                <a:cubicBezTo>
                  <a:pt x="341178" y="1678563"/>
                  <a:pt x="341178" y="1645408"/>
                  <a:pt x="352552" y="1645408"/>
                </a:cubicBezTo>
                <a:close/>
                <a:moveTo>
                  <a:pt x="1358341" y="1642650"/>
                </a:moveTo>
                <a:cubicBezTo>
                  <a:pt x="1358341" y="1642650"/>
                  <a:pt x="1371077" y="1642650"/>
                  <a:pt x="1371077" y="1642650"/>
                </a:cubicBezTo>
                <a:cubicBezTo>
                  <a:pt x="1371077" y="1642650"/>
                  <a:pt x="1383815" y="1642650"/>
                  <a:pt x="1383815" y="1642650"/>
                </a:cubicBezTo>
                <a:cubicBezTo>
                  <a:pt x="1383815" y="1703430"/>
                  <a:pt x="1396552" y="1703430"/>
                  <a:pt x="1396552" y="1733822"/>
                </a:cubicBezTo>
                <a:cubicBezTo>
                  <a:pt x="1371077" y="1733822"/>
                  <a:pt x="1371077" y="1733822"/>
                  <a:pt x="1332866" y="1733822"/>
                </a:cubicBezTo>
                <a:cubicBezTo>
                  <a:pt x="1345603" y="1703430"/>
                  <a:pt x="1358341" y="1703430"/>
                  <a:pt x="1358341" y="1673045"/>
                </a:cubicBezTo>
                <a:close/>
                <a:moveTo>
                  <a:pt x="1995951" y="1634502"/>
                </a:moveTo>
                <a:cubicBezTo>
                  <a:pt x="1995951" y="1634502"/>
                  <a:pt x="2007626" y="1637248"/>
                  <a:pt x="2007626" y="1637248"/>
                </a:cubicBezTo>
                <a:cubicBezTo>
                  <a:pt x="2019299" y="1640000"/>
                  <a:pt x="2019299" y="1640000"/>
                  <a:pt x="2030977" y="1642751"/>
                </a:cubicBezTo>
                <a:cubicBezTo>
                  <a:pt x="2030977" y="1642751"/>
                  <a:pt x="2042650" y="1645501"/>
                  <a:pt x="2041136" y="1666488"/>
                </a:cubicBezTo>
                <a:cubicBezTo>
                  <a:pt x="2041136" y="1666488"/>
                  <a:pt x="2029463" y="1663739"/>
                  <a:pt x="2029463" y="1663739"/>
                </a:cubicBezTo>
                <a:cubicBezTo>
                  <a:pt x="2029463" y="1663739"/>
                  <a:pt x="2029463" y="1663739"/>
                  <a:pt x="2017787" y="1660987"/>
                </a:cubicBezTo>
                <a:cubicBezTo>
                  <a:pt x="2017787" y="1660987"/>
                  <a:pt x="2006112" y="1658238"/>
                  <a:pt x="2006112" y="1658238"/>
                </a:cubicBezTo>
                <a:cubicBezTo>
                  <a:pt x="1994437" y="1655489"/>
                  <a:pt x="1994437" y="1655489"/>
                  <a:pt x="1994437" y="1655489"/>
                </a:cubicBezTo>
                <a:cubicBezTo>
                  <a:pt x="1982763" y="1652738"/>
                  <a:pt x="1982763" y="1652738"/>
                  <a:pt x="1982763" y="1652738"/>
                </a:cubicBezTo>
                <a:cubicBezTo>
                  <a:pt x="1984276" y="1631750"/>
                  <a:pt x="1984276" y="1631750"/>
                  <a:pt x="1995951" y="1634502"/>
                </a:cubicBezTo>
                <a:close/>
                <a:moveTo>
                  <a:pt x="2040096" y="1631430"/>
                </a:moveTo>
                <a:cubicBezTo>
                  <a:pt x="2041376" y="1629874"/>
                  <a:pt x="2043082" y="1630910"/>
                  <a:pt x="2044787" y="1632981"/>
                </a:cubicBezTo>
                <a:cubicBezTo>
                  <a:pt x="2048199" y="1637132"/>
                  <a:pt x="2051613" y="1645413"/>
                  <a:pt x="2051613" y="1645413"/>
                </a:cubicBezTo>
                <a:cubicBezTo>
                  <a:pt x="2051613" y="1645413"/>
                  <a:pt x="2037964" y="1645413"/>
                  <a:pt x="2037964" y="1645413"/>
                </a:cubicBezTo>
                <a:cubicBezTo>
                  <a:pt x="2037964" y="1637126"/>
                  <a:pt x="2038817" y="1632984"/>
                  <a:pt x="2040096" y="1631430"/>
                </a:cubicBezTo>
                <a:close/>
                <a:moveTo>
                  <a:pt x="385079" y="1603440"/>
                </a:moveTo>
                <a:cubicBezTo>
                  <a:pt x="387256" y="1603084"/>
                  <a:pt x="389121" y="1604270"/>
                  <a:pt x="390721" y="1606644"/>
                </a:cubicBezTo>
                <a:cubicBezTo>
                  <a:pt x="400318" y="1620889"/>
                  <a:pt x="400318" y="1677870"/>
                  <a:pt x="400318" y="1700664"/>
                </a:cubicBezTo>
                <a:cubicBezTo>
                  <a:pt x="388944" y="1700664"/>
                  <a:pt x="388944" y="1639886"/>
                  <a:pt x="388944" y="1670272"/>
                </a:cubicBezTo>
                <a:cubicBezTo>
                  <a:pt x="377570" y="1670272"/>
                  <a:pt x="377570" y="1639886"/>
                  <a:pt x="377570" y="1609495"/>
                </a:cubicBezTo>
                <a:cubicBezTo>
                  <a:pt x="380414" y="1605696"/>
                  <a:pt x="382902" y="1603796"/>
                  <a:pt x="385079" y="1603440"/>
                </a:cubicBezTo>
                <a:close/>
                <a:moveTo>
                  <a:pt x="1096540" y="1593383"/>
                </a:moveTo>
                <a:cubicBezTo>
                  <a:pt x="1096540" y="1593383"/>
                  <a:pt x="1096540" y="1593383"/>
                  <a:pt x="1108009" y="1596082"/>
                </a:cubicBezTo>
                <a:cubicBezTo>
                  <a:pt x="1108009" y="1596082"/>
                  <a:pt x="1119472" y="1598784"/>
                  <a:pt x="1119472" y="1598784"/>
                </a:cubicBezTo>
                <a:cubicBezTo>
                  <a:pt x="1130939" y="1601487"/>
                  <a:pt x="1130939" y="1601487"/>
                  <a:pt x="1130939" y="1601487"/>
                </a:cubicBezTo>
                <a:cubicBezTo>
                  <a:pt x="1142407" y="1604189"/>
                  <a:pt x="1140137" y="1635674"/>
                  <a:pt x="1140137" y="1635674"/>
                </a:cubicBezTo>
                <a:cubicBezTo>
                  <a:pt x="1140137" y="1635674"/>
                  <a:pt x="1140137" y="1635674"/>
                  <a:pt x="1128670" y="1632972"/>
                </a:cubicBezTo>
                <a:cubicBezTo>
                  <a:pt x="1128670" y="1632972"/>
                  <a:pt x="1117202" y="1630270"/>
                  <a:pt x="1117202" y="1630270"/>
                </a:cubicBezTo>
                <a:cubicBezTo>
                  <a:pt x="1117202" y="1630270"/>
                  <a:pt x="1105738" y="1627570"/>
                  <a:pt x="1105738" y="1627570"/>
                </a:cubicBezTo>
                <a:cubicBezTo>
                  <a:pt x="1105738" y="1627570"/>
                  <a:pt x="1094268" y="1624871"/>
                  <a:pt x="1094268" y="1624871"/>
                </a:cubicBezTo>
                <a:cubicBezTo>
                  <a:pt x="1094268" y="1624871"/>
                  <a:pt x="1096540" y="1593383"/>
                  <a:pt x="1096540" y="1593383"/>
                </a:cubicBezTo>
                <a:close/>
                <a:moveTo>
                  <a:pt x="7751541" y="1579109"/>
                </a:moveTo>
                <a:cubicBezTo>
                  <a:pt x="7751541" y="1579109"/>
                  <a:pt x="7751541" y="1579109"/>
                  <a:pt x="7760637" y="1579109"/>
                </a:cubicBezTo>
                <a:cubicBezTo>
                  <a:pt x="7760637" y="1612267"/>
                  <a:pt x="7760637" y="1612267"/>
                  <a:pt x="7760637" y="1612267"/>
                </a:cubicBezTo>
                <a:cubicBezTo>
                  <a:pt x="7751541" y="1612267"/>
                  <a:pt x="7751541" y="1612267"/>
                  <a:pt x="7751541" y="1612267"/>
                </a:cubicBezTo>
                <a:cubicBezTo>
                  <a:pt x="7751541" y="1579109"/>
                  <a:pt x="7751541" y="1579109"/>
                  <a:pt x="7751541" y="1579109"/>
                </a:cubicBezTo>
                <a:close/>
                <a:moveTo>
                  <a:pt x="7471775" y="1579109"/>
                </a:moveTo>
                <a:cubicBezTo>
                  <a:pt x="7483149" y="1579109"/>
                  <a:pt x="7483149" y="1612267"/>
                  <a:pt x="7483149" y="1612267"/>
                </a:cubicBezTo>
                <a:cubicBezTo>
                  <a:pt x="7483149" y="1645413"/>
                  <a:pt x="7471775" y="1645413"/>
                  <a:pt x="7460401" y="1612267"/>
                </a:cubicBezTo>
                <a:cubicBezTo>
                  <a:pt x="7460401" y="1579109"/>
                  <a:pt x="7471775" y="1612267"/>
                  <a:pt x="7471775" y="1579109"/>
                </a:cubicBezTo>
                <a:close/>
                <a:moveTo>
                  <a:pt x="6982755" y="1579109"/>
                </a:moveTo>
                <a:cubicBezTo>
                  <a:pt x="6996405" y="1579109"/>
                  <a:pt x="6996405" y="1612267"/>
                  <a:pt x="6996405" y="1645413"/>
                </a:cubicBezTo>
                <a:cubicBezTo>
                  <a:pt x="6982755" y="1645413"/>
                  <a:pt x="6955461" y="1645413"/>
                  <a:pt x="6969109" y="1612267"/>
                </a:cubicBezTo>
                <a:cubicBezTo>
                  <a:pt x="6955461" y="1579109"/>
                  <a:pt x="6982755" y="1579109"/>
                  <a:pt x="6982755" y="1579109"/>
                </a:cubicBezTo>
                <a:close/>
                <a:moveTo>
                  <a:pt x="7055541" y="1579103"/>
                </a:moveTo>
                <a:cubicBezTo>
                  <a:pt x="7055541" y="1579103"/>
                  <a:pt x="7069189" y="1579103"/>
                  <a:pt x="7069189" y="1612258"/>
                </a:cubicBezTo>
                <a:cubicBezTo>
                  <a:pt x="7069189" y="1612258"/>
                  <a:pt x="7055541" y="1612258"/>
                  <a:pt x="7055541" y="1612258"/>
                </a:cubicBezTo>
                <a:cubicBezTo>
                  <a:pt x="7055541" y="1579103"/>
                  <a:pt x="7055541" y="1579103"/>
                  <a:pt x="7055541" y="1579103"/>
                </a:cubicBezTo>
                <a:close/>
                <a:moveTo>
                  <a:pt x="1194553" y="1577555"/>
                </a:moveTo>
                <a:lnTo>
                  <a:pt x="1194877" y="1579109"/>
                </a:lnTo>
                <a:lnTo>
                  <a:pt x="1197748" y="1579109"/>
                </a:lnTo>
                <a:close/>
                <a:moveTo>
                  <a:pt x="6613537" y="1565638"/>
                </a:moveTo>
                <a:cubicBezTo>
                  <a:pt x="6616203" y="1564602"/>
                  <a:pt x="6618689" y="1566674"/>
                  <a:pt x="6620823" y="1570818"/>
                </a:cubicBezTo>
                <a:cubicBezTo>
                  <a:pt x="6625089" y="1579109"/>
                  <a:pt x="6627933" y="1595684"/>
                  <a:pt x="6627933" y="1612258"/>
                </a:cubicBezTo>
                <a:cubicBezTo>
                  <a:pt x="6616557" y="1612258"/>
                  <a:pt x="6616557" y="1579109"/>
                  <a:pt x="6605185" y="1579109"/>
                </a:cubicBezTo>
                <a:cubicBezTo>
                  <a:pt x="6608027" y="1570818"/>
                  <a:pt x="6610871" y="1566674"/>
                  <a:pt x="6613537" y="1565638"/>
                </a:cubicBezTo>
                <a:close/>
                <a:moveTo>
                  <a:pt x="6854473" y="1545954"/>
                </a:moveTo>
                <a:cubicBezTo>
                  <a:pt x="6867209" y="1545954"/>
                  <a:pt x="6892685" y="1545954"/>
                  <a:pt x="6905421" y="1545954"/>
                </a:cubicBezTo>
                <a:cubicBezTo>
                  <a:pt x="6905421" y="1579109"/>
                  <a:pt x="6879947" y="1612267"/>
                  <a:pt x="6879947" y="1645413"/>
                </a:cubicBezTo>
                <a:cubicBezTo>
                  <a:pt x="6867209" y="1612267"/>
                  <a:pt x="6854473" y="1612267"/>
                  <a:pt x="6841735" y="1612267"/>
                </a:cubicBezTo>
                <a:cubicBezTo>
                  <a:pt x="6841735" y="1579109"/>
                  <a:pt x="6854473" y="1545954"/>
                  <a:pt x="6854473" y="1545954"/>
                </a:cubicBezTo>
                <a:close/>
                <a:moveTo>
                  <a:pt x="1724080" y="1545954"/>
                </a:moveTo>
                <a:cubicBezTo>
                  <a:pt x="1727492" y="1545954"/>
                  <a:pt x="1729198" y="1550099"/>
                  <a:pt x="1729625" y="1555794"/>
                </a:cubicBezTo>
                <a:lnTo>
                  <a:pt x="1727893" y="1571354"/>
                </a:lnTo>
                <a:lnTo>
                  <a:pt x="1734098" y="1572817"/>
                </a:lnTo>
                <a:cubicBezTo>
                  <a:pt x="1738267" y="1573797"/>
                  <a:pt x="1743826" y="1575106"/>
                  <a:pt x="1754945" y="1577724"/>
                </a:cubicBezTo>
                <a:cubicBezTo>
                  <a:pt x="1754189" y="1588222"/>
                  <a:pt x="1745851" y="1586259"/>
                  <a:pt x="1737700" y="1581672"/>
                </a:cubicBezTo>
                <a:lnTo>
                  <a:pt x="1727571" y="1574251"/>
                </a:lnTo>
                <a:lnTo>
                  <a:pt x="1727492" y="1574964"/>
                </a:lnTo>
                <a:cubicBezTo>
                  <a:pt x="1724081" y="1587396"/>
                  <a:pt x="1717257" y="1595684"/>
                  <a:pt x="1710434" y="1579109"/>
                </a:cubicBezTo>
                <a:cubicBezTo>
                  <a:pt x="1710434" y="1579109"/>
                  <a:pt x="1724080" y="1579109"/>
                  <a:pt x="1724080" y="1545954"/>
                </a:cubicBezTo>
                <a:close/>
                <a:moveTo>
                  <a:pt x="996993" y="1514835"/>
                </a:moveTo>
                <a:lnTo>
                  <a:pt x="1007207" y="1549467"/>
                </a:lnTo>
                <a:lnTo>
                  <a:pt x="1016094" y="1519332"/>
                </a:lnTo>
                <a:close/>
                <a:moveTo>
                  <a:pt x="952762" y="1504415"/>
                </a:moveTo>
                <a:lnTo>
                  <a:pt x="956900" y="1518450"/>
                </a:lnTo>
                <a:cubicBezTo>
                  <a:pt x="956900" y="1518450"/>
                  <a:pt x="960045" y="1518450"/>
                  <a:pt x="964762" y="1514573"/>
                </a:cubicBezTo>
                <a:lnTo>
                  <a:pt x="968823" y="1508199"/>
                </a:lnTo>
                <a:lnTo>
                  <a:pt x="965526" y="1507423"/>
                </a:lnTo>
                <a:close/>
                <a:moveTo>
                  <a:pt x="6187813" y="1490703"/>
                </a:moveTo>
                <a:cubicBezTo>
                  <a:pt x="6200323" y="1490703"/>
                  <a:pt x="6200323" y="1520175"/>
                  <a:pt x="6200323" y="1520175"/>
                </a:cubicBezTo>
                <a:cubicBezTo>
                  <a:pt x="6187813" y="1549642"/>
                  <a:pt x="6187813" y="1579109"/>
                  <a:pt x="6175303" y="1549642"/>
                </a:cubicBezTo>
                <a:cubicBezTo>
                  <a:pt x="6175303" y="1549642"/>
                  <a:pt x="6162795" y="1549642"/>
                  <a:pt x="6162795" y="1549642"/>
                </a:cubicBezTo>
                <a:cubicBezTo>
                  <a:pt x="6162795" y="1549642"/>
                  <a:pt x="6162795" y="1579109"/>
                  <a:pt x="6162795" y="1579109"/>
                </a:cubicBezTo>
                <a:cubicBezTo>
                  <a:pt x="6162795" y="1579109"/>
                  <a:pt x="6162795" y="1579109"/>
                  <a:pt x="6150283" y="1579109"/>
                </a:cubicBezTo>
                <a:cubicBezTo>
                  <a:pt x="6150283" y="1579109"/>
                  <a:pt x="6150283" y="1549642"/>
                  <a:pt x="6150283" y="1549642"/>
                </a:cubicBezTo>
                <a:cubicBezTo>
                  <a:pt x="6162795" y="1520175"/>
                  <a:pt x="6175303" y="1520175"/>
                  <a:pt x="6175303" y="1520175"/>
                </a:cubicBezTo>
                <a:cubicBezTo>
                  <a:pt x="6175303" y="1520175"/>
                  <a:pt x="6187813" y="1520175"/>
                  <a:pt x="6187813" y="1490703"/>
                </a:cubicBezTo>
                <a:close/>
                <a:moveTo>
                  <a:pt x="6304043" y="1477235"/>
                </a:moveTo>
                <a:cubicBezTo>
                  <a:pt x="6308147" y="1478270"/>
                  <a:pt x="6312057" y="1482416"/>
                  <a:pt x="6315185" y="1490703"/>
                </a:cubicBezTo>
                <a:cubicBezTo>
                  <a:pt x="6315185" y="1523852"/>
                  <a:pt x="6315185" y="1523852"/>
                  <a:pt x="6315185" y="1523852"/>
                </a:cubicBezTo>
                <a:cubicBezTo>
                  <a:pt x="6302673" y="1523852"/>
                  <a:pt x="6290166" y="1523852"/>
                  <a:pt x="6290166" y="1523852"/>
                </a:cubicBezTo>
                <a:cubicBezTo>
                  <a:pt x="6277656" y="1523852"/>
                  <a:pt x="6277656" y="1523852"/>
                  <a:pt x="6277656" y="1523852"/>
                </a:cubicBezTo>
                <a:cubicBezTo>
                  <a:pt x="6277656" y="1507278"/>
                  <a:pt x="6283910" y="1490703"/>
                  <a:pt x="6291727" y="1482412"/>
                </a:cubicBezTo>
                <a:cubicBezTo>
                  <a:pt x="6295637" y="1478270"/>
                  <a:pt x="6299937" y="1476199"/>
                  <a:pt x="6304043" y="1477235"/>
                </a:cubicBezTo>
                <a:close/>
                <a:moveTo>
                  <a:pt x="6591541" y="1457548"/>
                </a:moveTo>
                <a:cubicBezTo>
                  <a:pt x="6591541" y="1457548"/>
                  <a:pt x="6605189" y="1457548"/>
                  <a:pt x="6605189" y="1490703"/>
                </a:cubicBezTo>
                <a:cubicBezTo>
                  <a:pt x="6591541" y="1490703"/>
                  <a:pt x="6591541" y="1490703"/>
                  <a:pt x="6591541" y="1490703"/>
                </a:cubicBezTo>
                <a:cubicBezTo>
                  <a:pt x="6591541" y="1457548"/>
                  <a:pt x="6591541" y="1457548"/>
                  <a:pt x="6591541" y="1457548"/>
                </a:cubicBezTo>
                <a:close/>
                <a:moveTo>
                  <a:pt x="6150283" y="1457548"/>
                </a:moveTo>
                <a:cubicBezTo>
                  <a:pt x="6163931" y="1457548"/>
                  <a:pt x="6163931" y="1457548"/>
                  <a:pt x="6163931" y="1457548"/>
                </a:cubicBezTo>
                <a:cubicBezTo>
                  <a:pt x="6163931" y="1490703"/>
                  <a:pt x="6163931" y="1490703"/>
                  <a:pt x="6163931" y="1490703"/>
                </a:cubicBezTo>
                <a:cubicBezTo>
                  <a:pt x="6150283" y="1490703"/>
                  <a:pt x="6150283" y="1490703"/>
                  <a:pt x="6150283" y="1457548"/>
                </a:cubicBezTo>
                <a:close/>
                <a:moveTo>
                  <a:pt x="5863697" y="1457548"/>
                </a:moveTo>
                <a:cubicBezTo>
                  <a:pt x="5863697" y="1457548"/>
                  <a:pt x="5863697" y="1457548"/>
                  <a:pt x="5863697" y="1490703"/>
                </a:cubicBezTo>
                <a:cubicBezTo>
                  <a:pt x="5850047" y="1490703"/>
                  <a:pt x="5850047" y="1490703"/>
                  <a:pt x="5850047" y="1490703"/>
                </a:cubicBezTo>
                <a:cubicBezTo>
                  <a:pt x="5836402" y="1490703"/>
                  <a:pt x="5850047" y="1457548"/>
                  <a:pt x="5863697" y="1457548"/>
                </a:cubicBezTo>
                <a:close/>
                <a:moveTo>
                  <a:pt x="5482716" y="1457548"/>
                </a:moveTo>
                <a:cubicBezTo>
                  <a:pt x="5482716" y="1457548"/>
                  <a:pt x="5495225" y="1490703"/>
                  <a:pt x="5495225" y="1490703"/>
                </a:cubicBezTo>
                <a:cubicBezTo>
                  <a:pt x="5495225" y="1523852"/>
                  <a:pt x="5470205" y="1490703"/>
                  <a:pt x="5470205" y="1523852"/>
                </a:cubicBezTo>
                <a:cubicBezTo>
                  <a:pt x="5445185" y="1490703"/>
                  <a:pt x="5470205" y="1490703"/>
                  <a:pt x="5482716" y="1457548"/>
                </a:cubicBezTo>
                <a:close/>
                <a:moveTo>
                  <a:pt x="5711304" y="1440979"/>
                </a:moveTo>
                <a:cubicBezTo>
                  <a:pt x="5716993" y="1440979"/>
                  <a:pt x="5722677" y="1457554"/>
                  <a:pt x="5722677" y="1490703"/>
                </a:cubicBezTo>
                <a:cubicBezTo>
                  <a:pt x="5711304" y="1490703"/>
                  <a:pt x="5711304" y="1490703"/>
                  <a:pt x="5699931" y="1490703"/>
                </a:cubicBezTo>
                <a:cubicBezTo>
                  <a:pt x="5699931" y="1457554"/>
                  <a:pt x="5705619" y="1440979"/>
                  <a:pt x="5711304" y="1440979"/>
                </a:cubicBezTo>
                <a:close/>
                <a:moveTo>
                  <a:pt x="416890" y="1433279"/>
                </a:moveTo>
                <a:cubicBezTo>
                  <a:pt x="416890" y="1433279"/>
                  <a:pt x="427316" y="1435734"/>
                  <a:pt x="437740" y="1438189"/>
                </a:cubicBezTo>
                <a:cubicBezTo>
                  <a:pt x="437740" y="1438189"/>
                  <a:pt x="414621" y="1464764"/>
                  <a:pt x="416890" y="1433279"/>
                </a:cubicBezTo>
                <a:close/>
                <a:moveTo>
                  <a:pt x="6012514" y="1428546"/>
                </a:moveTo>
                <a:cubicBezTo>
                  <a:pt x="6012514" y="1428546"/>
                  <a:pt x="6025188" y="1428546"/>
                  <a:pt x="6025188" y="1460317"/>
                </a:cubicBezTo>
                <a:cubicBezTo>
                  <a:pt x="6025188" y="1460317"/>
                  <a:pt x="6012514" y="1492088"/>
                  <a:pt x="6012514" y="1460317"/>
                </a:cubicBezTo>
                <a:cubicBezTo>
                  <a:pt x="6012514" y="1460317"/>
                  <a:pt x="6012514" y="1428546"/>
                  <a:pt x="6012514" y="1428546"/>
                </a:cubicBezTo>
                <a:close/>
                <a:moveTo>
                  <a:pt x="5974497" y="1428546"/>
                </a:moveTo>
                <a:cubicBezTo>
                  <a:pt x="5974497" y="1428546"/>
                  <a:pt x="5974497" y="1428546"/>
                  <a:pt x="5974497" y="1460317"/>
                </a:cubicBezTo>
                <a:cubicBezTo>
                  <a:pt x="5974497" y="1428546"/>
                  <a:pt x="5974497" y="1428546"/>
                  <a:pt x="5987169" y="1428546"/>
                </a:cubicBezTo>
                <a:cubicBezTo>
                  <a:pt x="5987169" y="1428546"/>
                  <a:pt x="5987169" y="1460317"/>
                  <a:pt x="5987169" y="1460317"/>
                </a:cubicBezTo>
                <a:cubicBezTo>
                  <a:pt x="5987169" y="1492088"/>
                  <a:pt x="5961826" y="1492088"/>
                  <a:pt x="5949152" y="1523858"/>
                </a:cubicBezTo>
                <a:cubicBezTo>
                  <a:pt x="5936479" y="1460317"/>
                  <a:pt x="5961826" y="1460317"/>
                  <a:pt x="5974497" y="1428546"/>
                </a:cubicBezTo>
                <a:close/>
                <a:moveTo>
                  <a:pt x="6213969" y="1424398"/>
                </a:moveTo>
                <a:cubicBezTo>
                  <a:pt x="6213969" y="1424398"/>
                  <a:pt x="6213969" y="1457554"/>
                  <a:pt x="6227617" y="1457554"/>
                </a:cubicBezTo>
                <a:cubicBezTo>
                  <a:pt x="6227617" y="1457554"/>
                  <a:pt x="6213969" y="1490703"/>
                  <a:pt x="6200323" y="1457554"/>
                </a:cubicBezTo>
                <a:cubicBezTo>
                  <a:pt x="6200323" y="1457554"/>
                  <a:pt x="6213969" y="1457554"/>
                  <a:pt x="6213969" y="1424398"/>
                </a:cubicBezTo>
                <a:close/>
                <a:moveTo>
                  <a:pt x="336834" y="1414418"/>
                </a:moveTo>
                <a:cubicBezTo>
                  <a:pt x="360185" y="1419922"/>
                  <a:pt x="371860" y="1422671"/>
                  <a:pt x="383533" y="1425422"/>
                </a:cubicBezTo>
                <a:cubicBezTo>
                  <a:pt x="369588" y="1454156"/>
                  <a:pt x="332293" y="1477386"/>
                  <a:pt x="336834" y="1414418"/>
                </a:cubicBezTo>
                <a:close/>
                <a:moveTo>
                  <a:pt x="7795983" y="1413482"/>
                </a:moveTo>
                <a:cubicBezTo>
                  <a:pt x="7800379" y="1414931"/>
                  <a:pt x="7804339" y="1422909"/>
                  <a:pt x="7807197" y="1427623"/>
                </a:cubicBezTo>
                <a:lnTo>
                  <a:pt x="7807923" y="1428352"/>
                </a:lnTo>
                <a:lnTo>
                  <a:pt x="7807923" y="1522385"/>
                </a:lnTo>
                <a:lnTo>
                  <a:pt x="7800871" y="1522263"/>
                </a:lnTo>
                <a:cubicBezTo>
                  <a:pt x="7782107" y="1515011"/>
                  <a:pt x="7777415" y="1468597"/>
                  <a:pt x="7786797" y="1422185"/>
                </a:cubicBezTo>
                <a:cubicBezTo>
                  <a:pt x="7789923" y="1414448"/>
                  <a:pt x="7793051" y="1412513"/>
                  <a:pt x="7795983" y="1413482"/>
                </a:cubicBezTo>
                <a:close/>
                <a:moveTo>
                  <a:pt x="6277656" y="1391240"/>
                </a:moveTo>
                <a:cubicBezTo>
                  <a:pt x="6291303" y="1391240"/>
                  <a:pt x="6277656" y="1424398"/>
                  <a:pt x="6291303" y="1424398"/>
                </a:cubicBezTo>
                <a:cubicBezTo>
                  <a:pt x="6277656" y="1457548"/>
                  <a:pt x="6277656" y="1424398"/>
                  <a:pt x="6277656" y="1391240"/>
                </a:cubicBezTo>
                <a:close/>
                <a:moveTo>
                  <a:pt x="5495224" y="1391240"/>
                </a:moveTo>
                <a:cubicBezTo>
                  <a:pt x="5495224" y="1424398"/>
                  <a:pt x="5495224" y="1457548"/>
                  <a:pt x="5495224" y="1457548"/>
                </a:cubicBezTo>
                <a:cubicBezTo>
                  <a:pt x="5486125" y="1457548"/>
                  <a:pt x="5486125" y="1457548"/>
                  <a:pt x="5486125" y="1424398"/>
                </a:cubicBezTo>
                <a:cubicBezTo>
                  <a:pt x="5495224" y="1424398"/>
                  <a:pt x="5495224" y="1391240"/>
                  <a:pt x="5495224" y="1391240"/>
                </a:cubicBezTo>
                <a:close/>
                <a:moveTo>
                  <a:pt x="5875827" y="1369139"/>
                </a:moveTo>
                <a:cubicBezTo>
                  <a:pt x="5887958" y="1369139"/>
                  <a:pt x="5887958" y="1396767"/>
                  <a:pt x="5900088" y="1396767"/>
                </a:cubicBezTo>
                <a:cubicBezTo>
                  <a:pt x="5900088" y="1396767"/>
                  <a:pt x="5887958" y="1396767"/>
                  <a:pt x="5875827" y="1424398"/>
                </a:cubicBezTo>
                <a:lnTo>
                  <a:pt x="5872608" y="1404845"/>
                </a:lnTo>
                <a:lnTo>
                  <a:pt x="5874094" y="1395976"/>
                </a:lnTo>
                <a:lnTo>
                  <a:pt x="5871507" y="1395374"/>
                </a:lnTo>
                <a:close/>
                <a:moveTo>
                  <a:pt x="5617989" y="1354365"/>
                </a:moveTo>
                <a:cubicBezTo>
                  <a:pt x="5623775" y="1353399"/>
                  <a:pt x="5629178" y="1355334"/>
                  <a:pt x="5633809" y="1359199"/>
                </a:cubicBezTo>
                <a:cubicBezTo>
                  <a:pt x="5643070" y="1366934"/>
                  <a:pt x="5649242" y="1382406"/>
                  <a:pt x="5649242" y="1397876"/>
                </a:cubicBezTo>
                <a:cubicBezTo>
                  <a:pt x="5661591" y="1397876"/>
                  <a:pt x="5686286" y="1397876"/>
                  <a:pt x="5686286" y="1459761"/>
                </a:cubicBezTo>
                <a:cubicBezTo>
                  <a:pt x="5673937" y="1490703"/>
                  <a:pt x="5624548" y="1459761"/>
                  <a:pt x="5612199" y="1490703"/>
                </a:cubicBezTo>
                <a:cubicBezTo>
                  <a:pt x="5599853" y="1459761"/>
                  <a:pt x="5624548" y="1428817"/>
                  <a:pt x="5624548" y="1397876"/>
                </a:cubicBezTo>
                <a:cubicBezTo>
                  <a:pt x="5624548" y="1397876"/>
                  <a:pt x="5599853" y="1397876"/>
                  <a:pt x="5599853" y="1366934"/>
                </a:cubicBezTo>
                <a:cubicBezTo>
                  <a:pt x="5606026" y="1359199"/>
                  <a:pt x="5612199" y="1355334"/>
                  <a:pt x="5617989" y="1354365"/>
                </a:cubicBezTo>
                <a:close/>
                <a:moveTo>
                  <a:pt x="6227617" y="1335989"/>
                </a:moveTo>
                <a:cubicBezTo>
                  <a:pt x="6227617" y="1335989"/>
                  <a:pt x="6241266" y="1335989"/>
                  <a:pt x="6241266" y="1335989"/>
                </a:cubicBezTo>
                <a:cubicBezTo>
                  <a:pt x="6241266" y="1335989"/>
                  <a:pt x="6241266" y="1335989"/>
                  <a:pt x="6241266" y="1369147"/>
                </a:cubicBezTo>
                <a:cubicBezTo>
                  <a:pt x="6241266" y="1369147"/>
                  <a:pt x="6227617" y="1369147"/>
                  <a:pt x="6227617" y="1369147"/>
                </a:cubicBezTo>
                <a:cubicBezTo>
                  <a:pt x="6227617" y="1335989"/>
                  <a:pt x="6227617" y="1335989"/>
                  <a:pt x="6227617" y="1335989"/>
                </a:cubicBezTo>
                <a:close/>
                <a:moveTo>
                  <a:pt x="5561185" y="1335989"/>
                </a:moveTo>
                <a:cubicBezTo>
                  <a:pt x="5586963" y="1335989"/>
                  <a:pt x="5574074" y="1429925"/>
                  <a:pt x="5599853" y="1429925"/>
                </a:cubicBezTo>
                <a:cubicBezTo>
                  <a:pt x="5599853" y="1461236"/>
                  <a:pt x="5599853" y="1461236"/>
                  <a:pt x="5599853" y="1492547"/>
                </a:cubicBezTo>
                <a:cubicBezTo>
                  <a:pt x="5574074" y="1461236"/>
                  <a:pt x="5574074" y="1523858"/>
                  <a:pt x="5548295" y="1523858"/>
                </a:cubicBezTo>
                <a:cubicBezTo>
                  <a:pt x="5535407" y="1523858"/>
                  <a:pt x="5535407" y="1523858"/>
                  <a:pt x="5535407" y="1523858"/>
                </a:cubicBezTo>
                <a:cubicBezTo>
                  <a:pt x="5522518" y="1523858"/>
                  <a:pt x="5522518" y="1523858"/>
                  <a:pt x="5522518" y="1523858"/>
                </a:cubicBezTo>
                <a:cubicBezTo>
                  <a:pt x="5535407" y="1492547"/>
                  <a:pt x="5535407" y="1492547"/>
                  <a:pt x="5535407" y="1492547"/>
                </a:cubicBezTo>
                <a:cubicBezTo>
                  <a:pt x="5535407" y="1492547"/>
                  <a:pt x="5535407" y="1461236"/>
                  <a:pt x="5522518" y="1461236"/>
                </a:cubicBezTo>
                <a:cubicBezTo>
                  <a:pt x="5535407" y="1429925"/>
                  <a:pt x="5548295" y="1429925"/>
                  <a:pt x="5561185" y="1429925"/>
                </a:cubicBezTo>
                <a:cubicBezTo>
                  <a:pt x="5561185" y="1398614"/>
                  <a:pt x="5548295" y="1367301"/>
                  <a:pt x="5561185" y="1335989"/>
                </a:cubicBezTo>
                <a:close/>
                <a:moveTo>
                  <a:pt x="7321313" y="1334820"/>
                </a:moveTo>
                <a:cubicBezTo>
                  <a:pt x="7333857" y="1334820"/>
                  <a:pt x="7333857" y="1334820"/>
                  <a:pt x="7333857" y="1334820"/>
                </a:cubicBezTo>
                <a:cubicBezTo>
                  <a:pt x="7333857" y="1365651"/>
                  <a:pt x="7333857" y="1365651"/>
                  <a:pt x="7333857" y="1396476"/>
                </a:cubicBezTo>
                <a:cubicBezTo>
                  <a:pt x="7333857" y="1365651"/>
                  <a:pt x="7333857" y="1365651"/>
                  <a:pt x="7321313" y="1365651"/>
                </a:cubicBezTo>
                <a:cubicBezTo>
                  <a:pt x="7321313" y="1334820"/>
                  <a:pt x="7321313" y="1334820"/>
                  <a:pt x="7321313" y="1334820"/>
                </a:cubicBezTo>
                <a:close/>
                <a:moveTo>
                  <a:pt x="5837053" y="1332830"/>
                </a:moveTo>
                <a:cubicBezTo>
                  <a:pt x="5837053" y="1364397"/>
                  <a:pt x="5861747" y="1364397"/>
                  <a:pt x="5849400" y="1364397"/>
                </a:cubicBezTo>
                <a:cubicBezTo>
                  <a:pt x="5849400" y="1380187"/>
                  <a:pt x="5852487" y="1388081"/>
                  <a:pt x="5857117" y="1392028"/>
                </a:cubicBezTo>
                <a:lnTo>
                  <a:pt x="5871507" y="1395374"/>
                </a:lnTo>
                <a:lnTo>
                  <a:pt x="5871279" y="1396767"/>
                </a:lnTo>
                <a:lnTo>
                  <a:pt x="5872608" y="1404845"/>
                </a:lnTo>
                <a:lnTo>
                  <a:pt x="5869464" y="1423604"/>
                </a:lnTo>
                <a:cubicBezTo>
                  <a:pt x="5867921" y="1427552"/>
                  <a:pt x="5867921" y="1427552"/>
                  <a:pt x="5874094" y="1427552"/>
                </a:cubicBezTo>
                <a:cubicBezTo>
                  <a:pt x="5886443" y="1459127"/>
                  <a:pt x="5849400" y="1459127"/>
                  <a:pt x="5837053" y="1427552"/>
                </a:cubicBezTo>
                <a:cubicBezTo>
                  <a:pt x="5837053" y="1427552"/>
                  <a:pt x="5824705" y="1459127"/>
                  <a:pt x="5837053" y="1490694"/>
                </a:cubicBezTo>
                <a:cubicBezTo>
                  <a:pt x="5824705" y="1490694"/>
                  <a:pt x="5812357" y="1459127"/>
                  <a:pt x="5800009" y="1459127"/>
                </a:cubicBezTo>
                <a:cubicBezTo>
                  <a:pt x="5800009" y="1427552"/>
                  <a:pt x="5812357" y="1459127"/>
                  <a:pt x="5812357" y="1459127"/>
                </a:cubicBezTo>
                <a:cubicBezTo>
                  <a:pt x="5824705" y="1427552"/>
                  <a:pt x="5812357" y="1395976"/>
                  <a:pt x="5824705" y="1395976"/>
                </a:cubicBezTo>
                <a:cubicBezTo>
                  <a:pt x="5824705" y="1364397"/>
                  <a:pt x="5824705" y="1332830"/>
                  <a:pt x="5837053" y="1332830"/>
                </a:cubicBezTo>
                <a:close/>
                <a:moveTo>
                  <a:pt x="4529849" y="1275206"/>
                </a:moveTo>
                <a:lnTo>
                  <a:pt x="4538341" y="1277586"/>
                </a:lnTo>
                <a:lnTo>
                  <a:pt x="4539423" y="1275206"/>
                </a:lnTo>
                <a:close/>
                <a:moveTo>
                  <a:pt x="6867209" y="1269685"/>
                </a:moveTo>
                <a:cubicBezTo>
                  <a:pt x="6892685" y="1301456"/>
                  <a:pt x="6905421" y="1396776"/>
                  <a:pt x="6943633" y="1365005"/>
                </a:cubicBezTo>
                <a:cubicBezTo>
                  <a:pt x="6981845" y="1365005"/>
                  <a:pt x="7007319" y="1396776"/>
                  <a:pt x="7020057" y="1396776"/>
                </a:cubicBezTo>
                <a:cubicBezTo>
                  <a:pt x="7007319" y="1428546"/>
                  <a:pt x="7020057" y="1428546"/>
                  <a:pt x="7032793" y="1428546"/>
                </a:cubicBezTo>
                <a:cubicBezTo>
                  <a:pt x="6994583" y="1492088"/>
                  <a:pt x="6969107" y="1460317"/>
                  <a:pt x="6943633" y="1523858"/>
                </a:cubicBezTo>
                <a:cubicBezTo>
                  <a:pt x="6930895" y="1523858"/>
                  <a:pt x="6930895" y="1492088"/>
                  <a:pt x="6918157" y="1492088"/>
                </a:cubicBezTo>
                <a:cubicBezTo>
                  <a:pt x="6918157" y="1492088"/>
                  <a:pt x="6918157" y="1523858"/>
                  <a:pt x="6905421" y="1523858"/>
                </a:cubicBezTo>
                <a:cubicBezTo>
                  <a:pt x="6892685" y="1523858"/>
                  <a:pt x="6879947" y="1523858"/>
                  <a:pt x="6867209" y="1523858"/>
                </a:cubicBezTo>
                <a:cubicBezTo>
                  <a:pt x="6879947" y="1428546"/>
                  <a:pt x="6841735" y="1365005"/>
                  <a:pt x="6867209" y="1269685"/>
                </a:cubicBezTo>
                <a:close/>
                <a:moveTo>
                  <a:pt x="6063853" y="1269685"/>
                </a:moveTo>
                <a:cubicBezTo>
                  <a:pt x="6077501" y="1269685"/>
                  <a:pt x="6077501" y="1269685"/>
                  <a:pt x="6077501" y="1269685"/>
                </a:cubicBezTo>
                <a:cubicBezTo>
                  <a:pt x="6077501" y="1269685"/>
                  <a:pt x="6077501" y="1269685"/>
                  <a:pt x="6077501" y="1302840"/>
                </a:cubicBezTo>
                <a:cubicBezTo>
                  <a:pt x="6077501" y="1302840"/>
                  <a:pt x="6077501" y="1302840"/>
                  <a:pt x="6063853" y="1302840"/>
                </a:cubicBezTo>
                <a:cubicBezTo>
                  <a:pt x="6063853" y="1269685"/>
                  <a:pt x="6063853" y="1269685"/>
                  <a:pt x="6063853" y="1269685"/>
                </a:cubicBezTo>
                <a:close/>
                <a:moveTo>
                  <a:pt x="5987169" y="1269685"/>
                </a:moveTo>
                <a:cubicBezTo>
                  <a:pt x="6025188" y="1301456"/>
                  <a:pt x="6063205" y="1365005"/>
                  <a:pt x="6088548" y="1333226"/>
                </a:cubicBezTo>
                <a:cubicBezTo>
                  <a:pt x="6101223" y="1333226"/>
                  <a:pt x="6113893" y="1365005"/>
                  <a:pt x="6113893" y="1396776"/>
                </a:cubicBezTo>
                <a:cubicBezTo>
                  <a:pt x="6101223" y="1396776"/>
                  <a:pt x="6101223" y="1428546"/>
                  <a:pt x="6101223" y="1396776"/>
                </a:cubicBezTo>
                <a:cubicBezTo>
                  <a:pt x="6088548" y="1396776"/>
                  <a:pt x="6101223" y="1428546"/>
                  <a:pt x="6101223" y="1460317"/>
                </a:cubicBezTo>
                <a:cubicBezTo>
                  <a:pt x="6088548" y="1428546"/>
                  <a:pt x="6075876" y="1428546"/>
                  <a:pt x="6075876" y="1460317"/>
                </a:cubicBezTo>
                <a:cubicBezTo>
                  <a:pt x="6063205" y="1460317"/>
                  <a:pt x="6063205" y="1428546"/>
                  <a:pt x="6037859" y="1428546"/>
                </a:cubicBezTo>
                <a:cubicBezTo>
                  <a:pt x="6037859" y="1428546"/>
                  <a:pt x="6037859" y="1396776"/>
                  <a:pt x="6037859" y="1396776"/>
                </a:cubicBezTo>
                <a:cubicBezTo>
                  <a:pt x="6012514" y="1396776"/>
                  <a:pt x="6025188" y="1428546"/>
                  <a:pt x="6012514" y="1428546"/>
                </a:cubicBezTo>
                <a:cubicBezTo>
                  <a:pt x="5999843" y="1428546"/>
                  <a:pt x="5999843" y="1460317"/>
                  <a:pt x="5987169" y="1428546"/>
                </a:cubicBezTo>
                <a:cubicBezTo>
                  <a:pt x="5987169" y="1396776"/>
                  <a:pt x="5987169" y="1396776"/>
                  <a:pt x="5999843" y="1396776"/>
                </a:cubicBezTo>
                <a:cubicBezTo>
                  <a:pt x="5999843" y="1365005"/>
                  <a:pt x="5987169" y="1365005"/>
                  <a:pt x="5961826" y="1365005"/>
                </a:cubicBezTo>
                <a:cubicBezTo>
                  <a:pt x="5961826" y="1333226"/>
                  <a:pt x="5949152" y="1365005"/>
                  <a:pt x="5949152" y="1333226"/>
                </a:cubicBezTo>
                <a:cubicBezTo>
                  <a:pt x="5961826" y="1301456"/>
                  <a:pt x="5999843" y="1333226"/>
                  <a:pt x="5987169" y="1269685"/>
                </a:cubicBezTo>
                <a:close/>
                <a:moveTo>
                  <a:pt x="4767379" y="1269685"/>
                </a:moveTo>
                <a:cubicBezTo>
                  <a:pt x="4779509" y="1269685"/>
                  <a:pt x="4779509" y="1269685"/>
                  <a:pt x="4779509" y="1269685"/>
                </a:cubicBezTo>
                <a:cubicBezTo>
                  <a:pt x="4803771" y="1269685"/>
                  <a:pt x="4779509" y="1302840"/>
                  <a:pt x="4779509" y="1335989"/>
                </a:cubicBezTo>
                <a:cubicBezTo>
                  <a:pt x="4767379" y="1335989"/>
                  <a:pt x="4779509" y="1302840"/>
                  <a:pt x="4767379" y="1269685"/>
                </a:cubicBezTo>
                <a:close/>
                <a:moveTo>
                  <a:pt x="5837053" y="1269679"/>
                </a:moveTo>
                <a:cubicBezTo>
                  <a:pt x="5837053" y="1269679"/>
                  <a:pt x="5837053" y="1269679"/>
                  <a:pt x="5849400" y="1269679"/>
                </a:cubicBezTo>
                <a:cubicBezTo>
                  <a:pt x="5837053" y="1301255"/>
                  <a:pt x="5837053" y="1301255"/>
                  <a:pt x="5837053" y="1301255"/>
                </a:cubicBezTo>
                <a:cubicBezTo>
                  <a:pt x="5837053" y="1301255"/>
                  <a:pt x="5837053" y="1269679"/>
                  <a:pt x="5837053" y="1269679"/>
                </a:cubicBezTo>
                <a:close/>
                <a:moveTo>
                  <a:pt x="5952355" y="1245704"/>
                </a:moveTo>
                <a:lnTo>
                  <a:pt x="5963441" y="1254675"/>
                </a:lnTo>
                <a:lnTo>
                  <a:pt x="5953539" y="1262314"/>
                </a:lnTo>
                <a:close/>
                <a:moveTo>
                  <a:pt x="5977423" y="1243901"/>
                </a:moveTo>
                <a:cubicBezTo>
                  <a:pt x="5977423" y="1243901"/>
                  <a:pt x="5970599" y="1251266"/>
                  <a:pt x="5963777" y="1254949"/>
                </a:cubicBezTo>
                <a:lnTo>
                  <a:pt x="5963441" y="1254675"/>
                </a:lnTo>
                <a:close/>
                <a:moveTo>
                  <a:pt x="6127539" y="1236530"/>
                </a:moveTo>
                <a:cubicBezTo>
                  <a:pt x="6127539" y="1269685"/>
                  <a:pt x="6127539" y="1302834"/>
                  <a:pt x="6113889" y="1269685"/>
                </a:cubicBezTo>
                <a:cubicBezTo>
                  <a:pt x="6113889" y="1236530"/>
                  <a:pt x="6113889" y="1236530"/>
                  <a:pt x="6127539" y="1236530"/>
                </a:cubicBezTo>
                <a:close/>
                <a:moveTo>
                  <a:pt x="6036559" y="1236530"/>
                </a:moveTo>
                <a:cubicBezTo>
                  <a:pt x="6050207" y="1236530"/>
                  <a:pt x="6050207" y="1269685"/>
                  <a:pt x="6050207" y="1269685"/>
                </a:cubicBezTo>
                <a:cubicBezTo>
                  <a:pt x="6050207" y="1302834"/>
                  <a:pt x="6036559" y="1269685"/>
                  <a:pt x="6036559" y="1236530"/>
                </a:cubicBezTo>
                <a:close/>
                <a:moveTo>
                  <a:pt x="6160307" y="1230835"/>
                </a:moveTo>
                <a:cubicBezTo>
                  <a:pt x="6163505" y="1229972"/>
                  <a:pt x="6166491" y="1231698"/>
                  <a:pt x="6169050" y="1235151"/>
                </a:cubicBezTo>
                <a:cubicBezTo>
                  <a:pt x="6174167" y="1242057"/>
                  <a:pt x="6177577" y="1255874"/>
                  <a:pt x="6177577" y="1269685"/>
                </a:cubicBezTo>
                <a:cubicBezTo>
                  <a:pt x="6163931" y="1269685"/>
                  <a:pt x="6150283" y="1269685"/>
                  <a:pt x="6150283" y="1242057"/>
                </a:cubicBezTo>
                <a:cubicBezTo>
                  <a:pt x="6153696" y="1235151"/>
                  <a:pt x="6157108" y="1231698"/>
                  <a:pt x="6160307" y="1230835"/>
                </a:cubicBezTo>
                <a:close/>
                <a:moveTo>
                  <a:pt x="6264009" y="1214429"/>
                </a:moveTo>
                <a:cubicBezTo>
                  <a:pt x="6264009" y="1214429"/>
                  <a:pt x="6277658" y="1214429"/>
                  <a:pt x="6277658" y="1214429"/>
                </a:cubicBezTo>
                <a:cubicBezTo>
                  <a:pt x="6277658" y="1214429"/>
                  <a:pt x="6277658" y="1236530"/>
                  <a:pt x="6277658" y="1236530"/>
                </a:cubicBezTo>
                <a:cubicBezTo>
                  <a:pt x="6264009" y="1236530"/>
                  <a:pt x="6264009" y="1236530"/>
                  <a:pt x="6264009" y="1214429"/>
                </a:cubicBezTo>
                <a:close/>
                <a:moveTo>
                  <a:pt x="5950128" y="1214429"/>
                </a:moveTo>
                <a:lnTo>
                  <a:pt x="5952355" y="1245704"/>
                </a:lnTo>
                <a:lnTo>
                  <a:pt x="5950128" y="1243901"/>
                </a:lnTo>
                <a:cubicBezTo>
                  <a:pt x="5950128" y="1243901"/>
                  <a:pt x="5950128" y="1214429"/>
                  <a:pt x="5950128" y="1214429"/>
                </a:cubicBezTo>
                <a:close/>
                <a:moveTo>
                  <a:pt x="5083251" y="1207864"/>
                </a:moveTo>
                <a:cubicBezTo>
                  <a:pt x="5092637" y="1204070"/>
                  <a:pt x="5105147" y="1211665"/>
                  <a:pt x="5117655" y="1211665"/>
                </a:cubicBezTo>
                <a:cubicBezTo>
                  <a:pt x="5117655" y="1242057"/>
                  <a:pt x="5117655" y="1242057"/>
                  <a:pt x="5117655" y="1242057"/>
                </a:cubicBezTo>
                <a:cubicBezTo>
                  <a:pt x="5105145" y="1242057"/>
                  <a:pt x="5092637" y="1272443"/>
                  <a:pt x="5080125" y="1272443"/>
                </a:cubicBezTo>
                <a:cubicBezTo>
                  <a:pt x="5080125" y="1302834"/>
                  <a:pt x="5067615" y="1302834"/>
                  <a:pt x="5067615" y="1302834"/>
                </a:cubicBezTo>
                <a:cubicBezTo>
                  <a:pt x="5067615" y="1272443"/>
                  <a:pt x="5067615" y="1272443"/>
                  <a:pt x="5067615" y="1272443"/>
                </a:cubicBezTo>
                <a:cubicBezTo>
                  <a:pt x="5067615" y="1226861"/>
                  <a:pt x="5073869" y="1211665"/>
                  <a:pt x="5083251" y="1207864"/>
                </a:cubicBezTo>
                <a:close/>
                <a:moveTo>
                  <a:pt x="6616929" y="1198316"/>
                </a:moveTo>
                <a:cubicBezTo>
                  <a:pt x="6621505" y="1196935"/>
                  <a:pt x="6626679" y="1197857"/>
                  <a:pt x="6632253" y="1199698"/>
                </a:cubicBezTo>
                <a:cubicBezTo>
                  <a:pt x="6643397" y="1203380"/>
                  <a:pt x="6656135" y="1210752"/>
                  <a:pt x="6668871" y="1210752"/>
                </a:cubicBezTo>
                <a:cubicBezTo>
                  <a:pt x="6668871" y="1240218"/>
                  <a:pt x="6656135" y="1240218"/>
                  <a:pt x="6656135" y="1269685"/>
                </a:cubicBezTo>
                <a:cubicBezTo>
                  <a:pt x="6643397" y="1240218"/>
                  <a:pt x="6630661" y="1240218"/>
                  <a:pt x="6605185" y="1210752"/>
                </a:cubicBezTo>
                <a:cubicBezTo>
                  <a:pt x="6608369" y="1203384"/>
                  <a:pt x="6612351" y="1199698"/>
                  <a:pt x="6616929" y="1198316"/>
                </a:cubicBezTo>
                <a:close/>
                <a:moveTo>
                  <a:pt x="171542" y="1192895"/>
                </a:moveTo>
                <a:cubicBezTo>
                  <a:pt x="179858" y="1194005"/>
                  <a:pt x="186511" y="1207325"/>
                  <a:pt x="186511" y="1242842"/>
                </a:cubicBezTo>
                <a:cubicBezTo>
                  <a:pt x="186511" y="1274418"/>
                  <a:pt x="186511" y="1274418"/>
                  <a:pt x="174683" y="1305994"/>
                </a:cubicBezTo>
                <a:cubicBezTo>
                  <a:pt x="174683" y="1337569"/>
                  <a:pt x="174683" y="1337569"/>
                  <a:pt x="174683" y="1369139"/>
                </a:cubicBezTo>
                <a:cubicBezTo>
                  <a:pt x="162856" y="1369139"/>
                  <a:pt x="162856" y="1369139"/>
                  <a:pt x="162856" y="1369139"/>
                </a:cubicBezTo>
                <a:cubicBezTo>
                  <a:pt x="174683" y="1337569"/>
                  <a:pt x="174683" y="1337569"/>
                  <a:pt x="162856" y="1337569"/>
                </a:cubicBezTo>
                <a:cubicBezTo>
                  <a:pt x="162856" y="1337569"/>
                  <a:pt x="151028" y="1337569"/>
                  <a:pt x="139199" y="1337569"/>
                </a:cubicBezTo>
                <a:cubicBezTo>
                  <a:pt x="139199" y="1305994"/>
                  <a:pt x="127373" y="1274418"/>
                  <a:pt x="139199" y="1242842"/>
                </a:cubicBezTo>
                <a:cubicBezTo>
                  <a:pt x="139199" y="1227056"/>
                  <a:pt x="151028" y="1203380"/>
                  <a:pt x="162856" y="1195486"/>
                </a:cubicBezTo>
                <a:cubicBezTo>
                  <a:pt x="165813" y="1193512"/>
                  <a:pt x="168770" y="1192525"/>
                  <a:pt x="171542" y="1192895"/>
                </a:cubicBezTo>
                <a:close/>
                <a:moveTo>
                  <a:pt x="5493707" y="1192333"/>
                </a:moveTo>
                <a:cubicBezTo>
                  <a:pt x="5499773" y="1196015"/>
                  <a:pt x="5502807" y="1210746"/>
                  <a:pt x="5496743" y="1240218"/>
                </a:cubicBezTo>
                <a:cubicBezTo>
                  <a:pt x="5484609" y="1240218"/>
                  <a:pt x="5484609" y="1269685"/>
                  <a:pt x="5472479" y="1240218"/>
                </a:cubicBezTo>
                <a:cubicBezTo>
                  <a:pt x="5472479" y="1240218"/>
                  <a:pt x="5472479" y="1210752"/>
                  <a:pt x="5472479" y="1210752"/>
                </a:cubicBezTo>
                <a:cubicBezTo>
                  <a:pt x="5478546" y="1196015"/>
                  <a:pt x="5487643" y="1188650"/>
                  <a:pt x="5493707" y="1192333"/>
                </a:cubicBezTo>
                <a:close/>
                <a:moveTo>
                  <a:pt x="5295069" y="1181279"/>
                </a:moveTo>
                <a:cubicBezTo>
                  <a:pt x="5308715" y="1208908"/>
                  <a:pt x="5308715" y="1208908"/>
                  <a:pt x="5308715" y="1236536"/>
                </a:cubicBezTo>
                <a:cubicBezTo>
                  <a:pt x="5295069" y="1208908"/>
                  <a:pt x="5295069" y="1236536"/>
                  <a:pt x="5281421" y="1236536"/>
                </a:cubicBezTo>
                <a:cubicBezTo>
                  <a:pt x="5281421" y="1208908"/>
                  <a:pt x="5295069" y="1208908"/>
                  <a:pt x="5295069" y="1181279"/>
                </a:cubicBezTo>
                <a:close/>
                <a:moveTo>
                  <a:pt x="6163931" y="1148121"/>
                </a:moveTo>
                <a:cubicBezTo>
                  <a:pt x="6177581" y="1148121"/>
                  <a:pt x="6177581" y="1148121"/>
                  <a:pt x="6177581" y="1148121"/>
                </a:cubicBezTo>
                <a:cubicBezTo>
                  <a:pt x="6177581" y="1148121"/>
                  <a:pt x="6177581" y="1181279"/>
                  <a:pt x="6177581" y="1181279"/>
                </a:cubicBezTo>
                <a:cubicBezTo>
                  <a:pt x="6163931" y="1181279"/>
                  <a:pt x="6163931" y="1181279"/>
                  <a:pt x="6163931" y="1181279"/>
                </a:cubicBezTo>
                <a:cubicBezTo>
                  <a:pt x="6163931" y="1181279"/>
                  <a:pt x="6163931" y="1148121"/>
                  <a:pt x="6163931" y="1148121"/>
                </a:cubicBezTo>
                <a:close/>
                <a:moveTo>
                  <a:pt x="5875827" y="1148121"/>
                </a:moveTo>
                <a:cubicBezTo>
                  <a:pt x="5900088" y="1177597"/>
                  <a:pt x="5887958" y="1236530"/>
                  <a:pt x="5863697" y="1207063"/>
                </a:cubicBezTo>
                <a:cubicBezTo>
                  <a:pt x="5863697" y="1177597"/>
                  <a:pt x="5875827" y="1177597"/>
                  <a:pt x="5875827" y="1148121"/>
                </a:cubicBezTo>
                <a:close/>
                <a:moveTo>
                  <a:pt x="5850047" y="1148121"/>
                </a:moveTo>
                <a:cubicBezTo>
                  <a:pt x="5863697" y="1148121"/>
                  <a:pt x="5863697" y="1148121"/>
                  <a:pt x="5863697" y="1148121"/>
                </a:cubicBezTo>
                <a:cubicBezTo>
                  <a:pt x="5863697" y="1148121"/>
                  <a:pt x="5863697" y="1181279"/>
                  <a:pt x="5863697" y="1181279"/>
                </a:cubicBezTo>
                <a:cubicBezTo>
                  <a:pt x="5863697" y="1181279"/>
                  <a:pt x="5863697" y="1181279"/>
                  <a:pt x="5850047" y="1181279"/>
                </a:cubicBezTo>
                <a:cubicBezTo>
                  <a:pt x="5850047" y="1181279"/>
                  <a:pt x="5850047" y="1148121"/>
                  <a:pt x="5850047" y="1148121"/>
                </a:cubicBezTo>
                <a:close/>
                <a:moveTo>
                  <a:pt x="5220215" y="1143703"/>
                </a:moveTo>
                <a:cubicBezTo>
                  <a:pt x="5233035" y="1143703"/>
                  <a:pt x="5245855" y="1143703"/>
                  <a:pt x="5245855" y="1143703"/>
                </a:cubicBezTo>
                <a:cubicBezTo>
                  <a:pt x="5258676" y="1174644"/>
                  <a:pt x="5233035" y="1174644"/>
                  <a:pt x="5233035" y="1205586"/>
                </a:cubicBezTo>
                <a:cubicBezTo>
                  <a:pt x="5233035" y="1174644"/>
                  <a:pt x="5233035" y="1174644"/>
                  <a:pt x="5220215" y="1143703"/>
                </a:cubicBezTo>
                <a:close/>
                <a:moveTo>
                  <a:pt x="6258463" y="1134138"/>
                </a:moveTo>
                <a:cubicBezTo>
                  <a:pt x="6260595" y="1132585"/>
                  <a:pt x="6262299" y="1133623"/>
                  <a:pt x="6264007" y="1135697"/>
                </a:cubicBezTo>
                <a:cubicBezTo>
                  <a:pt x="6267419" y="1139840"/>
                  <a:pt x="6270830" y="1148130"/>
                  <a:pt x="6277656" y="1148130"/>
                </a:cubicBezTo>
                <a:cubicBezTo>
                  <a:pt x="6277656" y="1148130"/>
                  <a:pt x="6264007" y="1148130"/>
                  <a:pt x="6264007" y="1181279"/>
                </a:cubicBezTo>
                <a:cubicBezTo>
                  <a:pt x="6250362" y="1181279"/>
                  <a:pt x="6250362" y="1148130"/>
                  <a:pt x="6250362" y="1148130"/>
                </a:cubicBezTo>
                <a:cubicBezTo>
                  <a:pt x="6253774" y="1139840"/>
                  <a:pt x="6256331" y="1135692"/>
                  <a:pt x="6258463" y="1134138"/>
                </a:cubicBezTo>
                <a:close/>
                <a:moveTo>
                  <a:pt x="5081263" y="1127404"/>
                </a:moveTo>
                <a:cubicBezTo>
                  <a:pt x="5088087" y="1123265"/>
                  <a:pt x="5094909" y="1131547"/>
                  <a:pt x="5094909" y="1148130"/>
                </a:cubicBezTo>
                <a:cubicBezTo>
                  <a:pt x="5094909" y="1181279"/>
                  <a:pt x="5081261" y="1181279"/>
                  <a:pt x="5067615" y="1181279"/>
                </a:cubicBezTo>
                <a:cubicBezTo>
                  <a:pt x="5067615" y="1148130"/>
                  <a:pt x="5074438" y="1131547"/>
                  <a:pt x="5081263" y="1127404"/>
                </a:cubicBezTo>
                <a:close/>
                <a:moveTo>
                  <a:pt x="4439849" y="1118654"/>
                </a:moveTo>
                <a:cubicBezTo>
                  <a:pt x="4452738" y="1118654"/>
                  <a:pt x="4452738" y="1118654"/>
                  <a:pt x="4465627" y="1118654"/>
                </a:cubicBezTo>
                <a:cubicBezTo>
                  <a:pt x="4465627" y="1148121"/>
                  <a:pt x="4465627" y="1148121"/>
                  <a:pt x="4465627" y="1148121"/>
                </a:cubicBezTo>
                <a:cubicBezTo>
                  <a:pt x="4452738" y="1148121"/>
                  <a:pt x="4452738" y="1148121"/>
                  <a:pt x="4439849" y="1118654"/>
                </a:cubicBezTo>
                <a:close/>
                <a:moveTo>
                  <a:pt x="7587777" y="1114972"/>
                </a:moveTo>
                <a:cubicBezTo>
                  <a:pt x="7610521" y="1114972"/>
                  <a:pt x="7610521" y="1148130"/>
                  <a:pt x="7610521" y="1181279"/>
                </a:cubicBezTo>
                <a:cubicBezTo>
                  <a:pt x="7610521" y="1181279"/>
                  <a:pt x="7610521" y="1181279"/>
                  <a:pt x="7599149" y="1181279"/>
                </a:cubicBezTo>
                <a:cubicBezTo>
                  <a:pt x="7587777" y="1181279"/>
                  <a:pt x="7587777" y="1148130"/>
                  <a:pt x="7587777" y="1114972"/>
                </a:cubicBezTo>
                <a:close/>
                <a:moveTo>
                  <a:pt x="5472479" y="1114972"/>
                </a:moveTo>
                <a:cubicBezTo>
                  <a:pt x="5472479" y="1114972"/>
                  <a:pt x="5486128" y="1114972"/>
                  <a:pt x="5486128" y="1114972"/>
                </a:cubicBezTo>
                <a:cubicBezTo>
                  <a:pt x="5486128" y="1181279"/>
                  <a:pt x="5472479" y="1148130"/>
                  <a:pt x="5472479" y="1114972"/>
                </a:cubicBezTo>
                <a:close/>
                <a:moveTo>
                  <a:pt x="5950125" y="1081817"/>
                </a:moveTo>
                <a:cubicBezTo>
                  <a:pt x="5950125" y="1081817"/>
                  <a:pt x="5963773" y="1114972"/>
                  <a:pt x="5963773" y="1114972"/>
                </a:cubicBezTo>
                <a:cubicBezTo>
                  <a:pt x="5963773" y="1114972"/>
                  <a:pt x="5963773" y="1114972"/>
                  <a:pt x="5963773" y="1148121"/>
                </a:cubicBezTo>
                <a:cubicBezTo>
                  <a:pt x="5950125" y="1148121"/>
                  <a:pt x="5950125" y="1114972"/>
                  <a:pt x="5950125" y="1081817"/>
                </a:cubicBezTo>
                <a:close/>
                <a:moveTo>
                  <a:pt x="5900088" y="1081817"/>
                </a:moveTo>
                <a:cubicBezTo>
                  <a:pt x="5900088" y="1114972"/>
                  <a:pt x="5900088" y="1148121"/>
                  <a:pt x="5900088" y="1148121"/>
                </a:cubicBezTo>
                <a:cubicBezTo>
                  <a:pt x="5886439" y="1148121"/>
                  <a:pt x="5872794" y="1114972"/>
                  <a:pt x="5872794" y="1114972"/>
                </a:cubicBezTo>
                <a:cubicBezTo>
                  <a:pt x="5872794" y="1081817"/>
                  <a:pt x="5886439" y="1081817"/>
                  <a:pt x="5900088" y="1081817"/>
                </a:cubicBezTo>
                <a:close/>
                <a:moveTo>
                  <a:pt x="5836402" y="1081817"/>
                </a:moveTo>
                <a:cubicBezTo>
                  <a:pt x="5850047" y="1081817"/>
                  <a:pt x="5863697" y="1081817"/>
                  <a:pt x="5863697" y="1148121"/>
                </a:cubicBezTo>
                <a:cubicBezTo>
                  <a:pt x="5850047" y="1114972"/>
                  <a:pt x="5836402" y="1148121"/>
                  <a:pt x="5836402" y="1081817"/>
                </a:cubicBezTo>
                <a:close/>
                <a:moveTo>
                  <a:pt x="5674153" y="1081817"/>
                </a:moveTo>
                <a:cubicBezTo>
                  <a:pt x="5712063" y="1113393"/>
                  <a:pt x="5712063" y="1208113"/>
                  <a:pt x="5749972" y="1239689"/>
                </a:cubicBezTo>
                <a:cubicBezTo>
                  <a:pt x="5749972" y="1239689"/>
                  <a:pt x="5737334" y="1239689"/>
                  <a:pt x="5737334" y="1271265"/>
                </a:cubicBezTo>
                <a:cubicBezTo>
                  <a:pt x="5724697" y="1271265"/>
                  <a:pt x="5712063" y="1271265"/>
                  <a:pt x="5699427" y="1271265"/>
                </a:cubicBezTo>
                <a:cubicBezTo>
                  <a:pt x="5699427" y="1271265"/>
                  <a:pt x="5686789" y="1239689"/>
                  <a:pt x="5686789" y="1239689"/>
                </a:cubicBezTo>
                <a:cubicBezTo>
                  <a:pt x="5674153" y="1239689"/>
                  <a:pt x="5674153" y="1271265"/>
                  <a:pt x="5674153" y="1302834"/>
                </a:cubicBezTo>
                <a:cubicBezTo>
                  <a:pt x="5636244" y="1302834"/>
                  <a:pt x="5661518" y="1239689"/>
                  <a:pt x="5636244" y="1208113"/>
                </a:cubicBezTo>
                <a:cubicBezTo>
                  <a:pt x="5648882" y="1176538"/>
                  <a:pt x="5674153" y="1176538"/>
                  <a:pt x="5674153" y="1081817"/>
                </a:cubicBezTo>
                <a:close/>
                <a:moveTo>
                  <a:pt x="4842439" y="1081817"/>
                </a:moveTo>
                <a:cubicBezTo>
                  <a:pt x="4853812" y="1081817"/>
                  <a:pt x="4853812" y="1114972"/>
                  <a:pt x="4853812" y="1114972"/>
                </a:cubicBezTo>
                <a:cubicBezTo>
                  <a:pt x="4853812" y="1114972"/>
                  <a:pt x="4853812" y="1148130"/>
                  <a:pt x="4853812" y="1181279"/>
                </a:cubicBezTo>
                <a:cubicBezTo>
                  <a:pt x="4831065" y="1181279"/>
                  <a:pt x="4831065" y="1114972"/>
                  <a:pt x="4842439" y="1081817"/>
                </a:cubicBezTo>
                <a:close/>
                <a:moveTo>
                  <a:pt x="4617262" y="1081817"/>
                </a:moveTo>
                <a:cubicBezTo>
                  <a:pt x="4617262" y="1081817"/>
                  <a:pt x="4630911" y="1114972"/>
                  <a:pt x="4630911" y="1114972"/>
                </a:cubicBezTo>
                <a:cubicBezTo>
                  <a:pt x="4630911" y="1114972"/>
                  <a:pt x="4630911" y="1148121"/>
                  <a:pt x="4617262" y="1148121"/>
                </a:cubicBezTo>
                <a:cubicBezTo>
                  <a:pt x="4617262" y="1114972"/>
                  <a:pt x="4617262" y="1114972"/>
                  <a:pt x="4617262" y="1081817"/>
                </a:cubicBezTo>
                <a:close/>
                <a:moveTo>
                  <a:pt x="5386047" y="1059715"/>
                </a:moveTo>
                <a:cubicBezTo>
                  <a:pt x="5386047" y="1059715"/>
                  <a:pt x="5397419" y="1059715"/>
                  <a:pt x="5397419" y="1059715"/>
                </a:cubicBezTo>
                <a:cubicBezTo>
                  <a:pt x="5397419" y="1059715"/>
                  <a:pt x="5408793" y="1087343"/>
                  <a:pt x="5408793" y="1114972"/>
                </a:cubicBezTo>
                <a:cubicBezTo>
                  <a:pt x="5386047" y="1114972"/>
                  <a:pt x="5386047" y="1087343"/>
                  <a:pt x="5386047" y="1059715"/>
                </a:cubicBezTo>
                <a:close/>
                <a:moveTo>
                  <a:pt x="5108557" y="1059715"/>
                </a:moveTo>
                <a:cubicBezTo>
                  <a:pt x="5108557" y="1059715"/>
                  <a:pt x="5108557" y="1081817"/>
                  <a:pt x="5108557" y="1081817"/>
                </a:cubicBezTo>
                <a:cubicBezTo>
                  <a:pt x="5094909" y="1081817"/>
                  <a:pt x="5094909" y="1081817"/>
                  <a:pt x="5094909" y="1081817"/>
                </a:cubicBezTo>
                <a:cubicBezTo>
                  <a:pt x="5094909" y="1081817"/>
                  <a:pt x="5108557" y="1059715"/>
                  <a:pt x="5108557" y="1059715"/>
                </a:cubicBezTo>
                <a:close/>
                <a:moveTo>
                  <a:pt x="4504295" y="1059715"/>
                </a:moveTo>
                <a:cubicBezTo>
                  <a:pt x="4504295" y="1089188"/>
                  <a:pt x="4517185" y="1118654"/>
                  <a:pt x="4504295" y="1148121"/>
                </a:cubicBezTo>
                <a:cubicBezTo>
                  <a:pt x="4491406" y="1148121"/>
                  <a:pt x="4478517" y="1118654"/>
                  <a:pt x="4465627" y="1118654"/>
                </a:cubicBezTo>
                <a:cubicBezTo>
                  <a:pt x="4465627" y="1118654"/>
                  <a:pt x="4465627" y="1089188"/>
                  <a:pt x="4465627" y="1089188"/>
                </a:cubicBezTo>
                <a:cubicBezTo>
                  <a:pt x="4478517" y="1059715"/>
                  <a:pt x="4491406" y="1118654"/>
                  <a:pt x="4504295" y="1059715"/>
                </a:cubicBezTo>
                <a:close/>
                <a:moveTo>
                  <a:pt x="6301451" y="1053903"/>
                </a:moveTo>
                <a:cubicBezTo>
                  <a:pt x="6314049" y="1084725"/>
                  <a:pt x="6301451" y="1084725"/>
                  <a:pt x="6301451" y="1146382"/>
                </a:cubicBezTo>
                <a:cubicBezTo>
                  <a:pt x="6276257" y="1115556"/>
                  <a:pt x="6251061" y="1146382"/>
                  <a:pt x="6238464" y="1084725"/>
                </a:cubicBezTo>
                <a:cubicBezTo>
                  <a:pt x="6251061" y="1084725"/>
                  <a:pt x="6251061" y="1084725"/>
                  <a:pt x="6251061" y="1084725"/>
                </a:cubicBezTo>
                <a:cubicBezTo>
                  <a:pt x="6276257" y="1084725"/>
                  <a:pt x="6288854" y="1084725"/>
                  <a:pt x="6301451" y="1053903"/>
                </a:cubicBezTo>
                <a:close/>
                <a:moveTo>
                  <a:pt x="5760585" y="1026566"/>
                </a:moveTo>
                <a:cubicBezTo>
                  <a:pt x="5772715" y="1056957"/>
                  <a:pt x="5760585" y="1117735"/>
                  <a:pt x="5772715" y="1117735"/>
                </a:cubicBezTo>
                <a:cubicBezTo>
                  <a:pt x="5772715" y="1117735"/>
                  <a:pt x="5760585" y="1148130"/>
                  <a:pt x="5748453" y="1148130"/>
                </a:cubicBezTo>
                <a:cubicBezTo>
                  <a:pt x="5736323" y="1117735"/>
                  <a:pt x="5748453" y="1056957"/>
                  <a:pt x="5760585" y="1026566"/>
                </a:cubicBezTo>
                <a:close/>
                <a:moveTo>
                  <a:pt x="5722675" y="1026566"/>
                </a:moveTo>
                <a:cubicBezTo>
                  <a:pt x="5736323" y="1026566"/>
                  <a:pt x="5736323" y="1054194"/>
                  <a:pt x="5736323" y="1054194"/>
                </a:cubicBezTo>
                <a:cubicBezTo>
                  <a:pt x="5722675" y="1081823"/>
                  <a:pt x="5722675" y="1081823"/>
                  <a:pt x="5709029" y="1081823"/>
                </a:cubicBezTo>
                <a:cubicBezTo>
                  <a:pt x="5709029" y="1054194"/>
                  <a:pt x="5722675" y="1054194"/>
                  <a:pt x="5722675" y="1026566"/>
                </a:cubicBezTo>
                <a:close/>
                <a:moveTo>
                  <a:pt x="4339771" y="1026566"/>
                </a:moveTo>
                <a:cubicBezTo>
                  <a:pt x="4339771" y="1081823"/>
                  <a:pt x="4327641" y="1054194"/>
                  <a:pt x="4315508" y="1081823"/>
                </a:cubicBezTo>
                <a:cubicBezTo>
                  <a:pt x="4303378" y="1081823"/>
                  <a:pt x="4315508" y="1026566"/>
                  <a:pt x="4339771" y="1026566"/>
                </a:cubicBezTo>
                <a:close/>
                <a:moveTo>
                  <a:pt x="200156" y="1026566"/>
                </a:moveTo>
                <a:cubicBezTo>
                  <a:pt x="200156" y="1026566"/>
                  <a:pt x="213805" y="1026566"/>
                  <a:pt x="213805" y="1026566"/>
                </a:cubicBezTo>
                <a:lnTo>
                  <a:pt x="213805" y="1059715"/>
                </a:lnTo>
                <a:lnTo>
                  <a:pt x="213805" y="1059721"/>
                </a:lnTo>
                <a:cubicBezTo>
                  <a:pt x="213805" y="1059721"/>
                  <a:pt x="200156" y="1026566"/>
                  <a:pt x="200156" y="1026566"/>
                </a:cubicBezTo>
                <a:close/>
                <a:moveTo>
                  <a:pt x="7170781" y="1026560"/>
                </a:moveTo>
                <a:cubicBezTo>
                  <a:pt x="7183325" y="1088213"/>
                  <a:pt x="7220959" y="1088213"/>
                  <a:pt x="7246045" y="1119038"/>
                </a:cubicBezTo>
                <a:cubicBezTo>
                  <a:pt x="7233505" y="1180694"/>
                  <a:pt x="7208413" y="1149869"/>
                  <a:pt x="7183325" y="1149869"/>
                </a:cubicBezTo>
                <a:cubicBezTo>
                  <a:pt x="7183325" y="1180694"/>
                  <a:pt x="7170781" y="1211517"/>
                  <a:pt x="7183325" y="1211517"/>
                </a:cubicBezTo>
                <a:cubicBezTo>
                  <a:pt x="7195873" y="1211517"/>
                  <a:pt x="7208413" y="1180694"/>
                  <a:pt x="7220959" y="1211517"/>
                </a:cubicBezTo>
                <a:cubicBezTo>
                  <a:pt x="7208413" y="1211517"/>
                  <a:pt x="7220959" y="1303998"/>
                  <a:pt x="7195873" y="1303998"/>
                </a:cubicBezTo>
                <a:cubicBezTo>
                  <a:pt x="7208413" y="1334820"/>
                  <a:pt x="7208413" y="1334820"/>
                  <a:pt x="7208413" y="1365651"/>
                </a:cubicBezTo>
                <a:cubicBezTo>
                  <a:pt x="7220959" y="1365651"/>
                  <a:pt x="7220959" y="1365651"/>
                  <a:pt x="7233505" y="1396476"/>
                </a:cubicBezTo>
                <a:cubicBezTo>
                  <a:pt x="7246045" y="1396476"/>
                  <a:pt x="7246045" y="1365651"/>
                  <a:pt x="7246045" y="1334820"/>
                </a:cubicBezTo>
                <a:cubicBezTo>
                  <a:pt x="7271137" y="1365651"/>
                  <a:pt x="7296225" y="1427301"/>
                  <a:pt x="7333857" y="1396476"/>
                </a:cubicBezTo>
                <a:cubicBezTo>
                  <a:pt x="7346401" y="1396476"/>
                  <a:pt x="7358947" y="1396476"/>
                  <a:pt x="7358947" y="1427301"/>
                </a:cubicBezTo>
                <a:cubicBezTo>
                  <a:pt x="7371491" y="1427301"/>
                  <a:pt x="7371491" y="1396476"/>
                  <a:pt x="7371491" y="1365651"/>
                </a:cubicBezTo>
                <a:cubicBezTo>
                  <a:pt x="7396579" y="1396476"/>
                  <a:pt x="7409123" y="1396476"/>
                  <a:pt x="7434211" y="1365651"/>
                </a:cubicBezTo>
                <a:cubicBezTo>
                  <a:pt x="7434211" y="1396476"/>
                  <a:pt x="7434211" y="1427301"/>
                  <a:pt x="7421669" y="1427301"/>
                </a:cubicBezTo>
                <a:cubicBezTo>
                  <a:pt x="7434211" y="1458132"/>
                  <a:pt x="7434211" y="1488954"/>
                  <a:pt x="7446755" y="1519780"/>
                </a:cubicBezTo>
                <a:cubicBezTo>
                  <a:pt x="7421669" y="1488954"/>
                  <a:pt x="7421669" y="1550611"/>
                  <a:pt x="7409123" y="1519780"/>
                </a:cubicBezTo>
                <a:cubicBezTo>
                  <a:pt x="7409123" y="1519780"/>
                  <a:pt x="7409123" y="1519780"/>
                  <a:pt x="7409123" y="1488954"/>
                </a:cubicBezTo>
                <a:cubicBezTo>
                  <a:pt x="7384037" y="1581433"/>
                  <a:pt x="7333857" y="1550611"/>
                  <a:pt x="7296225" y="1612258"/>
                </a:cubicBezTo>
                <a:cubicBezTo>
                  <a:pt x="7296225" y="1581433"/>
                  <a:pt x="7296225" y="1581433"/>
                  <a:pt x="7296225" y="1550611"/>
                </a:cubicBezTo>
                <a:cubicBezTo>
                  <a:pt x="7296225" y="1519780"/>
                  <a:pt x="7283679" y="1550611"/>
                  <a:pt x="7283679" y="1519780"/>
                </a:cubicBezTo>
                <a:cubicBezTo>
                  <a:pt x="7271137" y="1519780"/>
                  <a:pt x="7271137" y="1550611"/>
                  <a:pt x="7258593" y="1550611"/>
                </a:cubicBezTo>
                <a:cubicBezTo>
                  <a:pt x="7258593" y="1519780"/>
                  <a:pt x="7258593" y="1519780"/>
                  <a:pt x="7246045" y="1519780"/>
                </a:cubicBezTo>
                <a:cubicBezTo>
                  <a:pt x="7233505" y="1519780"/>
                  <a:pt x="7220959" y="1550611"/>
                  <a:pt x="7195873" y="1550611"/>
                </a:cubicBezTo>
                <a:cubicBezTo>
                  <a:pt x="7195873" y="1519780"/>
                  <a:pt x="7183325" y="1519780"/>
                  <a:pt x="7183325" y="1488954"/>
                </a:cubicBezTo>
                <a:cubicBezTo>
                  <a:pt x="7133147" y="1488954"/>
                  <a:pt x="7108059" y="1550611"/>
                  <a:pt x="7057883" y="1550611"/>
                </a:cubicBezTo>
                <a:cubicBezTo>
                  <a:pt x="7045339" y="1519780"/>
                  <a:pt x="7057883" y="1519780"/>
                  <a:pt x="7057883" y="1488954"/>
                </a:cubicBezTo>
                <a:cubicBezTo>
                  <a:pt x="7057883" y="1488954"/>
                  <a:pt x="7032793" y="1488954"/>
                  <a:pt x="7032793" y="1488954"/>
                </a:cubicBezTo>
                <a:cubicBezTo>
                  <a:pt x="7045339" y="1458132"/>
                  <a:pt x="7057883" y="1458132"/>
                  <a:pt x="7057883" y="1427301"/>
                </a:cubicBezTo>
                <a:cubicBezTo>
                  <a:pt x="7070427" y="1427301"/>
                  <a:pt x="7070427" y="1427301"/>
                  <a:pt x="7070427" y="1427301"/>
                </a:cubicBezTo>
                <a:cubicBezTo>
                  <a:pt x="7082971" y="1427301"/>
                  <a:pt x="7082971" y="1427301"/>
                  <a:pt x="7095515" y="1427301"/>
                </a:cubicBezTo>
                <a:cubicBezTo>
                  <a:pt x="7095515" y="1334820"/>
                  <a:pt x="7070427" y="1273173"/>
                  <a:pt x="7070427" y="1211517"/>
                </a:cubicBezTo>
                <a:cubicBezTo>
                  <a:pt x="7095515" y="1242342"/>
                  <a:pt x="7120605" y="1180694"/>
                  <a:pt x="7145693" y="1180694"/>
                </a:cubicBezTo>
                <a:cubicBezTo>
                  <a:pt x="7145693" y="1149869"/>
                  <a:pt x="7120605" y="1149869"/>
                  <a:pt x="7108059" y="1149869"/>
                </a:cubicBezTo>
                <a:cubicBezTo>
                  <a:pt x="7095515" y="1149869"/>
                  <a:pt x="7095515" y="1088213"/>
                  <a:pt x="7108059" y="1088213"/>
                </a:cubicBezTo>
                <a:cubicBezTo>
                  <a:pt x="7133147" y="1088213"/>
                  <a:pt x="7133147" y="1119038"/>
                  <a:pt x="7158237" y="1088213"/>
                </a:cubicBezTo>
                <a:cubicBezTo>
                  <a:pt x="7158237" y="1057391"/>
                  <a:pt x="7145693" y="1026560"/>
                  <a:pt x="7170781" y="1026560"/>
                </a:cubicBezTo>
                <a:close/>
                <a:moveTo>
                  <a:pt x="6565157" y="1025585"/>
                </a:moveTo>
                <a:cubicBezTo>
                  <a:pt x="6577761" y="1056463"/>
                  <a:pt x="6577761" y="1056463"/>
                  <a:pt x="6602979" y="1056463"/>
                </a:cubicBezTo>
                <a:cubicBezTo>
                  <a:pt x="6602979" y="1056463"/>
                  <a:pt x="6615585" y="1056463"/>
                  <a:pt x="6615585" y="1056463"/>
                </a:cubicBezTo>
                <a:cubicBezTo>
                  <a:pt x="6628193" y="1025585"/>
                  <a:pt x="6640801" y="1025585"/>
                  <a:pt x="6666015" y="1025585"/>
                </a:cubicBezTo>
                <a:cubicBezTo>
                  <a:pt x="6678623" y="1056463"/>
                  <a:pt x="6691229" y="1056463"/>
                  <a:pt x="6691229" y="1087343"/>
                </a:cubicBezTo>
                <a:cubicBezTo>
                  <a:pt x="6653407" y="1118218"/>
                  <a:pt x="6640801" y="1118218"/>
                  <a:pt x="6615585" y="1087343"/>
                </a:cubicBezTo>
                <a:cubicBezTo>
                  <a:pt x="6615585" y="1087343"/>
                  <a:pt x="6602979" y="1087343"/>
                  <a:pt x="6602979" y="1087343"/>
                </a:cubicBezTo>
                <a:cubicBezTo>
                  <a:pt x="6590371" y="1118218"/>
                  <a:pt x="6602979" y="1149095"/>
                  <a:pt x="6602979" y="1179976"/>
                </a:cubicBezTo>
                <a:cubicBezTo>
                  <a:pt x="6590371" y="1210851"/>
                  <a:pt x="6590371" y="1179976"/>
                  <a:pt x="6577761" y="1179976"/>
                </a:cubicBezTo>
                <a:cubicBezTo>
                  <a:pt x="6565157" y="1179976"/>
                  <a:pt x="6552549" y="1241728"/>
                  <a:pt x="6539941" y="1210851"/>
                </a:cubicBezTo>
                <a:cubicBezTo>
                  <a:pt x="6539941" y="1241728"/>
                  <a:pt x="6552549" y="1241728"/>
                  <a:pt x="6577761" y="1241728"/>
                </a:cubicBezTo>
                <a:cubicBezTo>
                  <a:pt x="6577761" y="1241728"/>
                  <a:pt x="6590371" y="1241728"/>
                  <a:pt x="6590371" y="1210851"/>
                </a:cubicBezTo>
                <a:cubicBezTo>
                  <a:pt x="6602979" y="1241728"/>
                  <a:pt x="6602979" y="1210851"/>
                  <a:pt x="6615585" y="1241728"/>
                </a:cubicBezTo>
                <a:cubicBezTo>
                  <a:pt x="6615585" y="1241728"/>
                  <a:pt x="6628193" y="1272609"/>
                  <a:pt x="6615585" y="1272609"/>
                </a:cubicBezTo>
                <a:cubicBezTo>
                  <a:pt x="6615585" y="1303480"/>
                  <a:pt x="6615585" y="1303480"/>
                  <a:pt x="6615585" y="1303480"/>
                </a:cubicBezTo>
                <a:cubicBezTo>
                  <a:pt x="6615585" y="1303480"/>
                  <a:pt x="6615585" y="1303480"/>
                  <a:pt x="6602979" y="1303480"/>
                </a:cubicBezTo>
                <a:cubicBezTo>
                  <a:pt x="6602979" y="1303480"/>
                  <a:pt x="6590371" y="1303480"/>
                  <a:pt x="6590371" y="1272609"/>
                </a:cubicBezTo>
                <a:cubicBezTo>
                  <a:pt x="6577761" y="1272609"/>
                  <a:pt x="6577761" y="1272609"/>
                  <a:pt x="6577761" y="1272609"/>
                </a:cubicBezTo>
                <a:cubicBezTo>
                  <a:pt x="6577761" y="1303480"/>
                  <a:pt x="6565157" y="1303480"/>
                  <a:pt x="6565157" y="1334360"/>
                </a:cubicBezTo>
                <a:cubicBezTo>
                  <a:pt x="6552549" y="1334360"/>
                  <a:pt x="6552549" y="1303480"/>
                  <a:pt x="6539941" y="1303480"/>
                </a:cubicBezTo>
                <a:cubicBezTo>
                  <a:pt x="6539941" y="1334360"/>
                  <a:pt x="6552549" y="1334360"/>
                  <a:pt x="6552549" y="1365241"/>
                </a:cubicBezTo>
                <a:cubicBezTo>
                  <a:pt x="6565157" y="1365241"/>
                  <a:pt x="6565157" y="1365241"/>
                  <a:pt x="6577761" y="1334360"/>
                </a:cubicBezTo>
                <a:cubicBezTo>
                  <a:pt x="6565157" y="1365241"/>
                  <a:pt x="6577761" y="1396121"/>
                  <a:pt x="6577761" y="1426993"/>
                </a:cubicBezTo>
                <a:cubicBezTo>
                  <a:pt x="6565157" y="1426993"/>
                  <a:pt x="6552549" y="1457874"/>
                  <a:pt x="6539941" y="1488754"/>
                </a:cubicBezTo>
                <a:cubicBezTo>
                  <a:pt x="6527335" y="1488754"/>
                  <a:pt x="6527335" y="1457874"/>
                  <a:pt x="6514727" y="1457874"/>
                </a:cubicBezTo>
                <a:cubicBezTo>
                  <a:pt x="6514727" y="1426993"/>
                  <a:pt x="6527335" y="1426993"/>
                  <a:pt x="6527335" y="1396121"/>
                </a:cubicBezTo>
                <a:cubicBezTo>
                  <a:pt x="6514727" y="1396121"/>
                  <a:pt x="6489513" y="1396121"/>
                  <a:pt x="6489513" y="1396121"/>
                </a:cubicBezTo>
                <a:cubicBezTo>
                  <a:pt x="6489513" y="1426993"/>
                  <a:pt x="6489513" y="1426993"/>
                  <a:pt x="6489513" y="1426993"/>
                </a:cubicBezTo>
                <a:cubicBezTo>
                  <a:pt x="6489513" y="1426993"/>
                  <a:pt x="6502121" y="1426993"/>
                  <a:pt x="6502121" y="1457874"/>
                </a:cubicBezTo>
                <a:cubicBezTo>
                  <a:pt x="6502121" y="1488754"/>
                  <a:pt x="6502121" y="1519626"/>
                  <a:pt x="6502121" y="1519626"/>
                </a:cubicBezTo>
                <a:cubicBezTo>
                  <a:pt x="6514727" y="1457874"/>
                  <a:pt x="6539941" y="1519626"/>
                  <a:pt x="6539941" y="1581386"/>
                </a:cubicBezTo>
                <a:cubicBezTo>
                  <a:pt x="6514727" y="1550506"/>
                  <a:pt x="6502121" y="1612258"/>
                  <a:pt x="6489513" y="1612258"/>
                </a:cubicBezTo>
                <a:cubicBezTo>
                  <a:pt x="6476905" y="1581386"/>
                  <a:pt x="6489513" y="1550506"/>
                  <a:pt x="6489513" y="1550506"/>
                </a:cubicBezTo>
                <a:cubicBezTo>
                  <a:pt x="6476905" y="1550506"/>
                  <a:pt x="6464299" y="1550506"/>
                  <a:pt x="6451691" y="1550506"/>
                </a:cubicBezTo>
                <a:cubicBezTo>
                  <a:pt x="6451691" y="1519626"/>
                  <a:pt x="6451691" y="1519626"/>
                  <a:pt x="6451691" y="1488754"/>
                </a:cubicBezTo>
                <a:cubicBezTo>
                  <a:pt x="6464299" y="1488754"/>
                  <a:pt x="6476905" y="1457874"/>
                  <a:pt x="6489513" y="1457874"/>
                </a:cubicBezTo>
                <a:cubicBezTo>
                  <a:pt x="6489513" y="1457874"/>
                  <a:pt x="6489513" y="1457874"/>
                  <a:pt x="6476905" y="1457874"/>
                </a:cubicBezTo>
                <a:cubicBezTo>
                  <a:pt x="6464299" y="1457874"/>
                  <a:pt x="6451691" y="1457874"/>
                  <a:pt x="6451691" y="1426993"/>
                </a:cubicBezTo>
                <a:cubicBezTo>
                  <a:pt x="6464299" y="1426993"/>
                  <a:pt x="6464299" y="1426993"/>
                  <a:pt x="6476905" y="1426993"/>
                </a:cubicBezTo>
                <a:cubicBezTo>
                  <a:pt x="6476905" y="1426993"/>
                  <a:pt x="6476905" y="1426993"/>
                  <a:pt x="6476905" y="1396121"/>
                </a:cubicBezTo>
                <a:cubicBezTo>
                  <a:pt x="6464299" y="1396121"/>
                  <a:pt x="6451691" y="1396121"/>
                  <a:pt x="6464299" y="1334360"/>
                </a:cubicBezTo>
                <a:cubicBezTo>
                  <a:pt x="6451691" y="1334360"/>
                  <a:pt x="6451691" y="1334360"/>
                  <a:pt x="6439081" y="1334360"/>
                </a:cubicBezTo>
                <a:cubicBezTo>
                  <a:pt x="6426477" y="1365241"/>
                  <a:pt x="6439081" y="1396121"/>
                  <a:pt x="6413869" y="1396121"/>
                </a:cubicBezTo>
                <a:cubicBezTo>
                  <a:pt x="6401261" y="1396121"/>
                  <a:pt x="6413869" y="1426993"/>
                  <a:pt x="6388655" y="1426993"/>
                </a:cubicBezTo>
                <a:cubicBezTo>
                  <a:pt x="6388655" y="1396121"/>
                  <a:pt x="6401261" y="1365241"/>
                  <a:pt x="6376045" y="1334360"/>
                </a:cubicBezTo>
                <a:cubicBezTo>
                  <a:pt x="6376045" y="1334360"/>
                  <a:pt x="6376045" y="1365241"/>
                  <a:pt x="6363439" y="1365241"/>
                </a:cubicBezTo>
                <a:cubicBezTo>
                  <a:pt x="6363439" y="1396121"/>
                  <a:pt x="6376045" y="1396121"/>
                  <a:pt x="6363439" y="1426993"/>
                </a:cubicBezTo>
                <a:cubicBezTo>
                  <a:pt x="6363439" y="1426993"/>
                  <a:pt x="6350833" y="1457874"/>
                  <a:pt x="6338225" y="1457874"/>
                </a:cubicBezTo>
                <a:cubicBezTo>
                  <a:pt x="6338225" y="1426993"/>
                  <a:pt x="6338225" y="1426993"/>
                  <a:pt x="6325615" y="1426993"/>
                </a:cubicBezTo>
                <a:cubicBezTo>
                  <a:pt x="6325615" y="1396121"/>
                  <a:pt x="6325615" y="1396121"/>
                  <a:pt x="6325615" y="1365241"/>
                </a:cubicBezTo>
                <a:cubicBezTo>
                  <a:pt x="6325615" y="1334360"/>
                  <a:pt x="6313011" y="1334360"/>
                  <a:pt x="6300403" y="1334360"/>
                </a:cubicBezTo>
                <a:cubicBezTo>
                  <a:pt x="6313011" y="1303480"/>
                  <a:pt x="6300403" y="1272609"/>
                  <a:pt x="6325615" y="1272609"/>
                </a:cubicBezTo>
                <a:cubicBezTo>
                  <a:pt x="6325615" y="1241728"/>
                  <a:pt x="6313011" y="1241728"/>
                  <a:pt x="6313011" y="1210851"/>
                </a:cubicBezTo>
                <a:cubicBezTo>
                  <a:pt x="6325615" y="1210851"/>
                  <a:pt x="6325615" y="1210851"/>
                  <a:pt x="6338225" y="1210851"/>
                </a:cubicBezTo>
                <a:cubicBezTo>
                  <a:pt x="6338225" y="1241728"/>
                  <a:pt x="6350833" y="1241728"/>
                  <a:pt x="6363439" y="1272609"/>
                </a:cubicBezTo>
                <a:cubicBezTo>
                  <a:pt x="6376045" y="1272609"/>
                  <a:pt x="6388655" y="1241728"/>
                  <a:pt x="6401261" y="1241728"/>
                </a:cubicBezTo>
                <a:cubicBezTo>
                  <a:pt x="6426477" y="1241728"/>
                  <a:pt x="6426477" y="1303480"/>
                  <a:pt x="6451691" y="1303480"/>
                </a:cubicBezTo>
                <a:cubicBezTo>
                  <a:pt x="6451691" y="1303480"/>
                  <a:pt x="6451691" y="1272609"/>
                  <a:pt x="6451691" y="1272609"/>
                </a:cubicBezTo>
                <a:cubicBezTo>
                  <a:pt x="6439081" y="1272609"/>
                  <a:pt x="6451691" y="1210851"/>
                  <a:pt x="6464299" y="1241728"/>
                </a:cubicBezTo>
                <a:cubicBezTo>
                  <a:pt x="6476905" y="1241728"/>
                  <a:pt x="6476905" y="1272609"/>
                  <a:pt x="6464299" y="1272609"/>
                </a:cubicBezTo>
                <a:cubicBezTo>
                  <a:pt x="6476905" y="1334360"/>
                  <a:pt x="6514727" y="1303480"/>
                  <a:pt x="6489513" y="1241728"/>
                </a:cubicBezTo>
                <a:cubicBezTo>
                  <a:pt x="6514727" y="1210851"/>
                  <a:pt x="6527335" y="1210851"/>
                  <a:pt x="6527335" y="1118218"/>
                </a:cubicBezTo>
                <a:cubicBezTo>
                  <a:pt x="6552549" y="1118218"/>
                  <a:pt x="6565157" y="1087343"/>
                  <a:pt x="6565157" y="1025585"/>
                </a:cubicBezTo>
                <a:close/>
                <a:moveTo>
                  <a:pt x="5168937" y="1019931"/>
                </a:moveTo>
                <a:cubicBezTo>
                  <a:pt x="5181757" y="1019931"/>
                  <a:pt x="5168937" y="1050875"/>
                  <a:pt x="5168937" y="1081817"/>
                </a:cubicBezTo>
                <a:cubicBezTo>
                  <a:pt x="5168937" y="1081817"/>
                  <a:pt x="5181757" y="1081817"/>
                  <a:pt x="5181757" y="1081817"/>
                </a:cubicBezTo>
                <a:cubicBezTo>
                  <a:pt x="5181757" y="1081817"/>
                  <a:pt x="5181757" y="1112758"/>
                  <a:pt x="5181757" y="1112758"/>
                </a:cubicBezTo>
                <a:cubicBezTo>
                  <a:pt x="5181757" y="1112758"/>
                  <a:pt x="5168937" y="1112758"/>
                  <a:pt x="5168937" y="1112758"/>
                </a:cubicBezTo>
                <a:cubicBezTo>
                  <a:pt x="5168937" y="1112758"/>
                  <a:pt x="5168937" y="1143703"/>
                  <a:pt x="5168937" y="1143703"/>
                </a:cubicBezTo>
                <a:cubicBezTo>
                  <a:pt x="5181757" y="1143703"/>
                  <a:pt x="5194575" y="1112758"/>
                  <a:pt x="5207395" y="1143703"/>
                </a:cubicBezTo>
                <a:cubicBezTo>
                  <a:pt x="5207395" y="1174644"/>
                  <a:pt x="5207395" y="1174644"/>
                  <a:pt x="5194575" y="1174644"/>
                </a:cubicBezTo>
                <a:cubicBezTo>
                  <a:pt x="5194575" y="1174644"/>
                  <a:pt x="5194575" y="1205586"/>
                  <a:pt x="5194575" y="1205586"/>
                </a:cubicBezTo>
                <a:cubicBezTo>
                  <a:pt x="5181757" y="1205586"/>
                  <a:pt x="5181757" y="1236530"/>
                  <a:pt x="5168937" y="1236530"/>
                </a:cubicBezTo>
                <a:cubicBezTo>
                  <a:pt x="5162527" y="1205586"/>
                  <a:pt x="5162527" y="1197854"/>
                  <a:pt x="5162527" y="1190119"/>
                </a:cubicBezTo>
                <a:lnTo>
                  <a:pt x="5156930" y="1149599"/>
                </a:lnTo>
                <a:lnTo>
                  <a:pt x="5121068" y="1181279"/>
                </a:lnTo>
                <a:cubicBezTo>
                  <a:pt x="5108557" y="1148130"/>
                  <a:pt x="5121068" y="1114972"/>
                  <a:pt x="5121068" y="1081817"/>
                </a:cubicBezTo>
                <a:cubicBezTo>
                  <a:pt x="5133579" y="1081817"/>
                  <a:pt x="5133579" y="1114972"/>
                  <a:pt x="5133579" y="1148130"/>
                </a:cubicBezTo>
                <a:lnTo>
                  <a:pt x="5156727" y="1148130"/>
                </a:lnTo>
                <a:lnTo>
                  <a:pt x="5156117" y="1143703"/>
                </a:lnTo>
                <a:cubicBezTo>
                  <a:pt x="5156117" y="1143703"/>
                  <a:pt x="5156117" y="1112758"/>
                  <a:pt x="5156117" y="1112758"/>
                </a:cubicBezTo>
                <a:cubicBezTo>
                  <a:pt x="5156117" y="1081817"/>
                  <a:pt x="5143297" y="1050875"/>
                  <a:pt x="5130476" y="1081817"/>
                </a:cubicBezTo>
                <a:cubicBezTo>
                  <a:pt x="5117655" y="1019931"/>
                  <a:pt x="5156117" y="1050875"/>
                  <a:pt x="5168937" y="1019931"/>
                </a:cubicBezTo>
                <a:close/>
                <a:moveTo>
                  <a:pt x="5699931" y="993411"/>
                </a:moveTo>
                <a:cubicBezTo>
                  <a:pt x="5709029" y="993411"/>
                  <a:pt x="5709029" y="1026566"/>
                  <a:pt x="5709029" y="1026566"/>
                </a:cubicBezTo>
                <a:cubicBezTo>
                  <a:pt x="5709029" y="1026566"/>
                  <a:pt x="5699931" y="1026566"/>
                  <a:pt x="5699931" y="1026566"/>
                </a:cubicBezTo>
                <a:cubicBezTo>
                  <a:pt x="5699931" y="1026566"/>
                  <a:pt x="5699931" y="1026566"/>
                  <a:pt x="5699931" y="993411"/>
                </a:cubicBezTo>
                <a:close/>
                <a:moveTo>
                  <a:pt x="4152125" y="993411"/>
                </a:moveTo>
                <a:cubicBezTo>
                  <a:pt x="4164636" y="993411"/>
                  <a:pt x="4164636" y="1024352"/>
                  <a:pt x="4189654" y="1024352"/>
                </a:cubicBezTo>
                <a:cubicBezTo>
                  <a:pt x="4189654" y="1055294"/>
                  <a:pt x="4189654" y="1055294"/>
                  <a:pt x="4189654" y="1055294"/>
                </a:cubicBezTo>
                <a:cubicBezTo>
                  <a:pt x="4189654" y="1117180"/>
                  <a:pt x="4177144" y="1117180"/>
                  <a:pt x="4152125" y="1148121"/>
                </a:cubicBezTo>
                <a:cubicBezTo>
                  <a:pt x="4164636" y="1086238"/>
                  <a:pt x="4152125" y="1055294"/>
                  <a:pt x="4139613" y="1024352"/>
                </a:cubicBezTo>
                <a:cubicBezTo>
                  <a:pt x="4139613" y="993411"/>
                  <a:pt x="4152125" y="993411"/>
                  <a:pt x="4152125" y="993411"/>
                </a:cubicBezTo>
                <a:close/>
                <a:moveTo>
                  <a:pt x="5006605" y="991147"/>
                </a:moveTo>
                <a:cubicBezTo>
                  <a:pt x="5019183" y="991147"/>
                  <a:pt x="5019183" y="991147"/>
                  <a:pt x="5019183" y="991147"/>
                </a:cubicBezTo>
                <a:cubicBezTo>
                  <a:pt x="5019183" y="1022168"/>
                  <a:pt x="5019183" y="1053185"/>
                  <a:pt x="5019183" y="1084205"/>
                </a:cubicBezTo>
                <a:cubicBezTo>
                  <a:pt x="5019183" y="1084205"/>
                  <a:pt x="5019183" y="1084205"/>
                  <a:pt x="5019183" y="1115225"/>
                </a:cubicBezTo>
                <a:cubicBezTo>
                  <a:pt x="5031758" y="1115225"/>
                  <a:pt x="5044335" y="1115225"/>
                  <a:pt x="5056912" y="1115225"/>
                </a:cubicBezTo>
                <a:cubicBezTo>
                  <a:pt x="5069489" y="1146236"/>
                  <a:pt x="5044335" y="1208273"/>
                  <a:pt x="5031758" y="1177253"/>
                </a:cubicBezTo>
                <a:cubicBezTo>
                  <a:pt x="5031758" y="1208273"/>
                  <a:pt x="5056912" y="1208273"/>
                  <a:pt x="5044335" y="1239293"/>
                </a:cubicBezTo>
                <a:cubicBezTo>
                  <a:pt x="5031758" y="1208273"/>
                  <a:pt x="5031758" y="1239293"/>
                  <a:pt x="5031758" y="1270310"/>
                </a:cubicBezTo>
                <a:cubicBezTo>
                  <a:pt x="5006605" y="1301330"/>
                  <a:pt x="4956297" y="1301330"/>
                  <a:pt x="4943720" y="1301330"/>
                </a:cubicBezTo>
                <a:cubicBezTo>
                  <a:pt x="4943720" y="1270310"/>
                  <a:pt x="4943720" y="1239293"/>
                  <a:pt x="4943720" y="1208273"/>
                </a:cubicBezTo>
                <a:cubicBezTo>
                  <a:pt x="4956297" y="1208273"/>
                  <a:pt x="4956297" y="1177253"/>
                  <a:pt x="4956297" y="1146236"/>
                </a:cubicBezTo>
                <a:cubicBezTo>
                  <a:pt x="4968874" y="1177253"/>
                  <a:pt x="4981451" y="1146236"/>
                  <a:pt x="4981451" y="1115225"/>
                </a:cubicBezTo>
                <a:cubicBezTo>
                  <a:pt x="4994029" y="1115225"/>
                  <a:pt x="4994029" y="1115225"/>
                  <a:pt x="4994029" y="1115225"/>
                </a:cubicBezTo>
                <a:cubicBezTo>
                  <a:pt x="5006605" y="1115225"/>
                  <a:pt x="4994029" y="1084205"/>
                  <a:pt x="5006605" y="1084205"/>
                </a:cubicBezTo>
                <a:cubicBezTo>
                  <a:pt x="5006605" y="1084205"/>
                  <a:pt x="4994029" y="1084205"/>
                  <a:pt x="4981451" y="1053185"/>
                </a:cubicBezTo>
                <a:cubicBezTo>
                  <a:pt x="4994029" y="1053185"/>
                  <a:pt x="5006605" y="1053185"/>
                  <a:pt x="5006605" y="991147"/>
                </a:cubicBezTo>
                <a:close/>
                <a:moveTo>
                  <a:pt x="4251521" y="967859"/>
                </a:moveTo>
                <a:cubicBezTo>
                  <a:pt x="4261075" y="967859"/>
                  <a:pt x="4270627" y="975457"/>
                  <a:pt x="4276995" y="990653"/>
                </a:cubicBezTo>
                <a:cubicBezTo>
                  <a:pt x="4289733" y="1051431"/>
                  <a:pt x="4264258" y="1081823"/>
                  <a:pt x="4226047" y="1081823"/>
                </a:cubicBezTo>
                <a:cubicBezTo>
                  <a:pt x="4226047" y="1051431"/>
                  <a:pt x="4226047" y="1021045"/>
                  <a:pt x="4226047" y="990653"/>
                </a:cubicBezTo>
                <a:cubicBezTo>
                  <a:pt x="4232416" y="975457"/>
                  <a:pt x="4241969" y="967859"/>
                  <a:pt x="4251521" y="967859"/>
                </a:cubicBezTo>
                <a:close/>
                <a:moveTo>
                  <a:pt x="6919937" y="961640"/>
                </a:moveTo>
                <a:cubicBezTo>
                  <a:pt x="6945077" y="961640"/>
                  <a:pt x="6957647" y="961640"/>
                  <a:pt x="6945077" y="992622"/>
                </a:cubicBezTo>
                <a:cubicBezTo>
                  <a:pt x="6945077" y="1023602"/>
                  <a:pt x="6945077" y="1023602"/>
                  <a:pt x="6945077" y="1023602"/>
                </a:cubicBezTo>
                <a:cubicBezTo>
                  <a:pt x="6919937" y="1023602"/>
                  <a:pt x="6919937" y="992622"/>
                  <a:pt x="6919937" y="961640"/>
                </a:cubicBezTo>
                <a:close/>
                <a:moveTo>
                  <a:pt x="5622595" y="960261"/>
                </a:moveTo>
                <a:cubicBezTo>
                  <a:pt x="5636244" y="960261"/>
                  <a:pt x="5636244" y="1026566"/>
                  <a:pt x="5622595" y="993417"/>
                </a:cubicBezTo>
                <a:cubicBezTo>
                  <a:pt x="5622595" y="993417"/>
                  <a:pt x="5622595" y="960261"/>
                  <a:pt x="5622595" y="960261"/>
                </a:cubicBezTo>
                <a:close/>
                <a:moveTo>
                  <a:pt x="5069890" y="960261"/>
                </a:moveTo>
                <a:cubicBezTo>
                  <a:pt x="5069890" y="960261"/>
                  <a:pt x="5069890" y="993417"/>
                  <a:pt x="5081263" y="993417"/>
                </a:cubicBezTo>
                <a:cubicBezTo>
                  <a:pt x="5069890" y="993417"/>
                  <a:pt x="5081263" y="1026566"/>
                  <a:pt x="5069890" y="1026566"/>
                </a:cubicBezTo>
                <a:cubicBezTo>
                  <a:pt x="5058516" y="1026566"/>
                  <a:pt x="5069890" y="993417"/>
                  <a:pt x="5069890" y="960261"/>
                </a:cubicBezTo>
                <a:close/>
                <a:moveTo>
                  <a:pt x="3836347" y="960261"/>
                </a:moveTo>
                <a:cubicBezTo>
                  <a:pt x="3836347" y="960261"/>
                  <a:pt x="3848475" y="960261"/>
                  <a:pt x="3860605" y="960261"/>
                </a:cubicBezTo>
                <a:cubicBezTo>
                  <a:pt x="3848475" y="1021045"/>
                  <a:pt x="3872739" y="990653"/>
                  <a:pt x="3884869" y="1021045"/>
                </a:cubicBezTo>
                <a:cubicBezTo>
                  <a:pt x="3872739" y="1081823"/>
                  <a:pt x="3824214" y="1081823"/>
                  <a:pt x="3812084" y="1021045"/>
                </a:cubicBezTo>
                <a:cubicBezTo>
                  <a:pt x="3824214" y="990653"/>
                  <a:pt x="3836347" y="990653"/>
                  <a:pt x="3836347" y="960261"/>
                </a:cubicBezTo>
                <a:close/>
                <a:moveTo>
                  <a:pt x="6541501" y="927103"/>
                </a:moveTo>
                <a:cubicBezTo>
                  <a:pt x="6555149" y="960261"/>
                  <a:pt x="6555149" y="993411"/>
                  <a:pt x="6541501" y="1026566"/>
                </a:cubicBezTo>
                <a:cubicBezTo>
                  <a:pt x="6541501" y="1026566"/>
                  <a:pt x="6541501" y="1059715"/>
                  <a:pt x="6541501" y="1059715"/>
                </a:cubicBezTo>
                <a:cubicBezTo>
                  <a:pt x="6541501" y="1059715"/>
                  <a:pt x="6527855" y="1059715"/>
                  <a:pt x="6527855" y="1059715"/>
                </a:cubicBezTo>
                <a:cubicBezTo>
                  <a:pt x="6527855" y="1026566"/>
                  <a:pt x="6527855" y="1026566"/>
                  <a:pt x="6527855" y="1026566"/>
                </a:cubicBezTo>
                <a:cubicBezTo>
                  <a:pt x="6527855" y="993411"/>
                  <a:pt x="6514205" y="993411"/>
                  <a:pt x="6514205" y="960261"/>
                </a:cubicBezTo>
                <a:cubicBezTo>
                  <a:pt x="6514205" y="927103"/>
                  <a:pt x="6514205" y="927103"/>
                  <a:pt x="6541501" y="927103"/>
                </a:cubicBezTo>
                <a:close/>
                <a:moveTo>
                  <a:pt x="3962203" y="927103"/>
                </a:moveTo>
                <a:cubicBezTo>
                  <a:pt x="3962203" y="927103"/>
                  <a:pt x="3974333" y="927103"/>
                  <a:pt x="3986465" y="927103"/>
                </a:cubicBezTo>
                <a:cubicBezTo>
                  <a:pt x="3998595" y="960261"/>
                  <a:pt x="3998595" y="960261"/>
                  <a:pt x="3986465" y="993411"/>
                </a:cubicBezTo>
                <a:cubicBezTo>
                  <a:pt x="3974333" y="960261"/>
                  <a:pt x="3962203" y="993411"/>
                  <a:pt x="3950073" y="993411"/>
                </a:cubicBezTo>
                <a:cubicBezTo>
                  <a:pt x="3925810" y="993411"/>
                  <a:pt x="3950073" y="960261"/>
                  <a:pt x="3962203" y="927103"/>
                </a:cubicBezTo>
                <a:close/>
                <a:moveTo>
                  <a:pt x="236550" y="927103"/>
                </a:moveTo>
                <a:cubicBezTo>
                  <a:pt x="236550" y="927103"/>
                  <a:pt x="250198" y="927103"/>
                  <a:pt x="250198" y="927103"/>
                </a:cubicBezTo>
                <a:cubicBezTo>
                  <a:pt x="250198" y="927103"/>
                  <a:pt x="250198" y="960261"/>
                  <a:pt x="250198" y="960261"/>
                </a:cubicBezTo>
                <a:cubicBezTo>
                  <a:pt x="250198" y="960261"/>
                  <a:pt x="236550" y="960261"/>
                  <a:pt x="236550" y="960261"/>
                </a:cubicBezTo>
                <a:cubicBezTo>
                  <a:pt x="236550" y="960261"/>
                  <a:pt x="236550" y="927103"/>
                  <a:pt x="236550" y="927103"/>
                </a:cubicBezTo>
                <a:close/>
                <a:moveTo>
                  <a:pt x="3437071" y="916029"/>
                </a:moveTo>
                <a:cubicBezTo>
                  <a:pt x="3411720" y="911669"/>
                  <a:pt x="3381065" y="929116"/>
                  <a:pt x="3371632" y="929116"/>
                </a:cubicBezTo>
                <a:cubicBezTo>
                  <a:pt x="3371632" y="952381"/>
                  <a:pt x="3399929" y="923302"/>
                  <a:pt x="3408771" y="946561"/>
                </a:cubicBezTo>
                <a:lnTo>
                  <a:pt x="3408834" y="951224"/>
                </a:lnTo>
                <a:lnTo>
                  <a:pt x="3453072" y="961646"/>
                </a:lnTo>
                <a:lnTo>
                  <a:pt x="3459670" y="929116"/>
                </a:lnTo>
                <a:cubicBezTo>
                  <a:pt x="3453381" y="921361"/>
                  <a:pt x="3445521" y="917484"/>
                  <a:pt x="3437071" y="916029"/>
                </a:cubicBezTo>
                <a:close/>
                <a:moveTo>
                  <a:pt x="6731043" y="905002"/>
                </a:moveTo>
                <a:cubicBezTo>
                  <a:pt x="6743175" y="905002"/>
                  <a:pt x="6743175" y="934477"/>
                  <a:pt x="6755305" y="934477"/>
                </a:cubicBezTo>
                <a:cubicBezTo>
                  <a:pt x="6755305" y="993411"/>
                  <a:pt x="6731043" y="963944"/>
                  <a:pt x="6731043" y="963944"/>
                </a:cubicBezTo>
                <a:cubicBezTo>
                  <a:pt x="6718913" y="963944"/>
                  <a:pt x="6718913" y="905002"/>
                  <a:pt x="6731043" y="905002"/>
                </a:cubicBezTo>
                <a:close/>
                <a:moveTo>
                  <a:pt x="6580167" y="905002"/>
                </a:moveTo>
                <a:cubicBezTo>
                  <a:pt x="6591541" y="905002"/>
                  <a:pt x="6591541" y="960261"/>
                  <a:pt x="6580167" y="960261"/>
                </a:cubicBezTo>
                <a:cubicBezTo>
                  <a:pt x="6568793" y="932633"/>
                  <a:pt x="6580167" y="932633"/>
                  <a:pt x="6580167" y="905002"/>
                </a:cubicBezTo>
                <a:close/>
                <a:moveTo>
                  <a:pt x="3648319" y="905002"/>
                </a:moveTo>
                <a:cubicBezTo>
                  <a:pt x="3648319" y="905002"/>
                  <a:pt x="3661968" y="934477"/>
                  <a:pt x="3661968" y="963944"/>
                </a:cubicBezTo>
                <a:cubicBezTo>
                  <a:pt x="3648319" y="993411"/>
                  <a:pt x="3634673" y="934477"/>
                  <a:pt x="3648319" y="905002"/>
                </a:cubicBezTo>
                <a:close/>
                <a:moveTo>
                  <a:pt x="5578425" y="891711"/>
                </a:moveTo>
                <a:cubicBezTo>
                  <a:pt x="5584509" y="890751"/>
                  <a:pt x="5590399" y="892674"/>
                  <a:pt x="5595895" y="896526"/>
                </a:cubicBezTo>
                <a:cubicBezTo>
                  <a:pt x="5606891" y="904216"/>
                  <a:pt x="5616315" y="919607"/>
                  <a:pt x="5622595" y="934998"/>
                </a:cubicBezTo>
                <a:cubicBezTo>
                  <a:pt x="5610031" y="996570"/>
                  <a:pt x="5559776" y="965788"/>
                  <a:pt x="5559776" y="904216"/>
                </a:cubicBezTo>
                <a:cubicBezTo>
                  <a:pt x="5566056" y="896519"/>
                  <a:pt x="5572338" y="892674"/>
                  <a:pt x="5578425" y="891711"/>
                </a:cubicBezTo>
                <a:close/>
                <a:moveTo>
                  <a:pt x="3223855" y="890341"/>
                </a:moveTo>
                <a:lnTo>
                  <a:pt x="3206171" y="903484"/>
                </a:lnTo>
                <a:lnTo>
                  <a:pt x="3273346" y="919308"/>
                </a:lnTo>
                <a:lnTo>
                  <a:pt x="3257261" y="903914"/>
                </a:lnTo>
                <a:cubicBezTo>
                  <a:pt x="3246650" y="896159"/>
                  <a:pt x="3234859" y="890341"/>
                  <a:pt x="3223855" y="890341"/>
                </a:cubicBezTo>
                <a:close/>
                <a:moveTo>
                  <a:pt x="5396445" y="873435"/>
                </a:moveTo>
                <a:cubicBezTo>
                  <a:pt x="5409009" y="873435"/>
                  <a:pt x="5421573" y="904216"/>
                  <a:pt x="5434137" y="904216"/>
                </a:cubicBezTo>
                <a:cubicBezTo>
                  <a:pt x="5446701" y="904216"/>
                  <a:pt x="5446701" y="904216"/>
                  <a:pt x="5446701" y="904216"/>
                </a:cubicBezTo>
                <a:cubicBezTo>
                  <a:pt x="5446701" y="934998"/>
                  <a:pt x="5446701" y="934998"/>
                  <a:pt x="5446701" y="934998"/>
                </a:cubicBezTo>
                <a:cubicBezTo>
                  <a:pt x="5434137" y="934998"/>
                  <a:pt x="5434137" y="934998"/>
                  <a:pt x="5434137" y="934998"/>
                </a:cubicBezTo>
                <a:cubicBezTo>
                  <a:pt x="5446701" y="965788"/>
                  <a:pt x="5434137" y="996570"/>
                  <a:pt x="5446701" y="1027351"/>
                </a:cubicBezTo>
                <a:cubicBezTo>
                  <a:pt x="5459265" y="1027351"/>
                  <a:pt x="5459265" y="1027351"/>
                  <a:pt x="5471829" y="996570"/>
                </a:cubicBezTo>
                <a:cubicBezTo>
                  <a:pt x="5484393" y="996570"/>
                  <a:pt x="5496957" y="1027351"/>
                  <a:pt x="5496957" y="1027351"/>
                </a:cubicBezTo>
                <a:cubicBezTo>
                  <a:pt x="5509520" y="1027351"/>
                  <a:pt x="5522084" y="996570"/>
                  <a:pt x="5534648" y="996570"/>
                </a:cubicBezTo>
                <a:cubicBezTo>
                  <a:pt x="5559776" y="996570"/>
                  <a:pt x="5559776" y="1027351"/>
                  <a:pt x="5559776" y="1058142"/>
                </a:cubicBezTo>
                <a:cubicBezTo>
                  <a:pt x="5559776" y="1088923"/>
                  <a:pt x="5522084" y="1058142"/>
                  <a:pt x="5509520" y="1088923"/>
                </a:cubicBezTo>
                <a:cubicBezTo>
                  <a:pt x="5522084" y="1088923"/>
                  <a:pt x="5522084" y="1150495"/>
                  <a:pt x="5522084" y="1181279"/>
                </a:cubicBezTo>
                <a:cubicBezTo>
                  <a:pt x="5496957" y="1181279"/>
                  <a:pt x="5484393" y="1119713"/>
                  <a:pt x="5496957" y="1088923"/>
                </a:cubicBezTo>
                <a:cubicBezTo>
                  <a:pt x="5459265" y="1088923"/>
                  <a:pt x="5446701" y="1058142"/>
                  <a:pt x="5421573" y="1058142"/>
                </a:cubicBezTo>
                <a:cubicBezTo>
                  <a:pt x="5421573" y="996570"/>
                  <a:pt x="5396445" y="965788"/>
                  <a:pt x="5409009" y="934998"/>
                </a:cubicBezTo>
                <a:cubicBezTo>
                  <a:pt x="5409009" y="934998"/>
                  <a:pt x="5396445" y="934998"/>
                  <a:pt x="5396445" y="934998"/>
                </a:cubicBezTo>
                <a:cubicBezTo>
                  <a:pt x="5396445" y="934998"/>
                  <a:pt x="5396445" y="934998"/>
                  <a:pt x="5383881" y="934998"/>
                </a:cubicBezTo>
                <a:cubicBezTo>
                  <a:pt x="5371317" y="934998"/>
                  <a:pt x="5371317" y="934998"/>
                  <a:pt x="5358753" y="934998"/>
                </a:cubicBezTo>
                <a:cubicBezTo>
                  <a:pt x="5358753" y="904216"/>
                  <a:pt x="5358753" y="904216"/>
                  <a:pt x="5358753" y="904216"/>
                </a:cubicBezTo>
                <a:cubicBezTo>
                  <a:pt x="5358753" y="873435"/>
                  <a:pt x="5371317" y="873435"/>
                  <a:pt x="5383881" y="904216"/>
                </a:cubicBezTo>
                <a:cubicBezTo>
                  <a:pt x="5383881" y="904216"/>
                  <a:pt x="5396445" y="904216"/>
                  <a:pt x="5396445" y="904216"/>
                </a:cubicBezTo>
                <a:cubicBezTo>
                  <a:pt x="5396445" y="873435"/>
                  <a:pt x="5396445" y="873435"/>
                  <a:pt x="5396445" y="873435"/>
                </a:cubicBezTo>
                <a:close/>
                <a:moveTo>
                  <a:pt x="3132673" y="867079"/>
                </a:moveTo>
                <a:lnTo>
                  <a:pt x="3126685" y="874462"/>
                </a:lnTo>
                <a:lnTo>
                  <a:pt x="3142122" y="880672"/>
                </a:lnTo>
                <a:close/>
                <a:moveTo>
                  <a:pt x="6843977" y="857497"/>
                </a:moveTo>
                <a:cubicBezTo>
                  <a:pt x="6851875" y="857980"/>
                  <a:pt x="6860561" y="861837"/>
                  <a:pt x="6870041" y="869549"/>
                </a:cubicBezTo>
                <a:cubicBezTo>
                  <a:pt x="6882677" y="900403"/>
                  <a:pt x="6857405" y="931254"/>
                  <a:pt x="6870041" y="962100"/>
                </a:cubicBezTo>
                <a:cubicBezTo>
                  <a:pt x="6870041" y="992951"/>
                  <a:pt x="6857405" y="962100"/>
                  <a:pt x="6857405" y="992951"/>
                </a:cubicBezTo>
                <a:cubicBezTo>
                  <a:pt x="6857405" y="992951"/>
                  <a:pt x="6870041" y="992951"/>
                  <a:pt x="6870041" y="1023802"/>
                </a:cubicBezTo>
                <a:lnTo>
                  <a:pt x="6871621" y="1023802"/>
                </a:lnTo>
                <a:cubicBezTo>
                  <a:pt x="6876359" y="1023802"/>
                  <a:pt x="6882677" y="1023802"/>
                  <a:pt x="6882677" y="1023802"/>
                </a:cubicBezTo>
                <a:cubicBezTo>
                  <a:pt x="6882677" y="1054654"/>
                  <a:pt x="6882677" y="1054654"/>
                  <a:pt x="6870041" y="1054654"/>
                </a:cubicBezTo>
                <a:cubicBezTo>
                  <a:pt x="6870041" y="1085505"/>
                  <a:pt x="6882677" y="1085505"/>
                  <a:pt x="6870041" y="1116350"/>
                </a:cubicBezTo>
                <a:cubicBezTo>
                  <a:pt x="6857405" y="1116350"/>
                  <a:pt x="6857405" y="1147202"/>
                  <a:pt x="6844769" y="1147202"/>
                </a:cubicBezTo>
                <a:cubicBezTo>
                  <a:pt x="6844769" y="1147202"/>
                  <a:pt x="6844769" y="1178056"/>
                  <a:pt x="6832133" y="1178056"/>
                </a:cubicBezTo>
                <a:cubicBezTo>
                  <a:pt x="6832133" y="1178056"/>
                  <a:pt x="6832133" y="1208908"/>
                  <a:pt x="6832133" y="1208908"/>
                </a:cubicBezTo>
                <a:cubicBezTo>
                  <a:pt x="6832133" y="1239759"/>
                  <a:pt x="6819495" y="1270604"/>
                  <a:pt x="6794225" y="1270604"/>
                </a:cubicBezTo>
                <a:cubicBezTo>
                  <a:pt x="6794225" y="1301456"/>
                  <a:pt x="6794225" y="1332307"/>
                  <a:pt x="6781589" y="1332307"/>
                </a:cubicBezTo>
                <a:cubicBezTo>
                  <a:pt x="6781589" y="1363161"/>
                  <a:pt x="6794225" y="1363161"/>
                  <a:pt x="6819495" y="1363161"/>
                </a:cubicBezTo>
                <a:cubicBezTo>
                  <a:pt x="6819495" y="1424858"/>
                  <a:pt x="6794225" y="1424858"/>
                  <a:pt x="6794225" y="1486561"/>
                </a:cubicBezTo>
                <a:cubicBezTo>
                  <a:pt x="6781589" y="1486561"/>
                  <a:pt x="6756317" y="1486561"/>
                  <a:pt x="6756317" y="1548257"/>
                </a:cubicBezTo>
                <a:cubicBezTo>
                  <a:pt x="6743679" y="1548257"/>
                  <a:pt x="6731043" y="1579109"/>
                  <a:pt x="6718409" y="1579109"/>
                </a:cubicBezTo>
                <a:cubicBezTo>
                  <a:pt x="6705771" y="1548257"/>
                  <a:pt x="6718409" y="1548257"/>
                  <a:pt x="6718409" y="1517412"/>
                </a:cubicBezTo>
                <a:cubicBezTo>
                  <a:pt x="6718409" y="1517412"/>
                  <a:pt x="6731043" y="1517412"/>
                  <a:pt x="6731043" y="1517412"/>
                </a:cubicBezTo>
                <a:cubicBezTo>
                  <a:pt x="6718409" y="1455709"/>
                  <a:pt x="6705771" y="1517412"/>
                  <a:pt x="6680497" y="1455709"/>
                </a:cubicBezTo>
                <a:cubicBezTo>
                  <a:pt x="6680497" y="1455709"/>
                  <a:pt x="6680497" y="1486561"/>
                  <a:pt x="6667861" y="1486561"/>
                </a:cubicBezTo>
                <a:cubicBezTo>
                  <a:pt x="6655225" y="1486561"/>
                  <a:pt x="6655225" y="1455709"/>
                  <a:pt x="6667861" y="1455709"/>
                </a:cubicBezTo>
                <a:cubicBezTo>
                  <a:pt x="6680497" y="1424858"/>
                  <a:pt x="6705771" y="1424858"/>
                  <a:pt x="6693135" y="1363161"/>
                </a:cubicBezTo>
                <a:cubicBezTo>
                  <a:pt x="6718409" y="1332307"/>
                  <a:pt x="6743679" y="1363161"/>
                  <a:pt x="6756317" y="1363161"/>
                </a:cubicBezTo>
                <a:cubicBezTo>
                  <a:pt x="6768953" y="1363161"/>
                  <a:pt x="6756317" y="1332307"/>
                  <a:pt x="6768953" y="1332307"/>
                </a:cubicBezTo>
                <a:cubicBezTo>
                  <a:pt x="6756317" y="1332307"/>
                  <a:pt x="6743679" y="1301456"/>
                  <a:pt x="6731043" y="1270604"/>
                </a:cubicBezTo>
                <a:cubicBezTo>
                  <a:pt x="6731043" y="1270604"/>
                  <a:pt x="6718409" y="1270604"/>
                  <a:pt x="6718409" y="1301456"/>
                </a:cubicBezTo>
                <a:cubicBezTo>
                  <a:pt x="6705771" y="1301456"/>
                  <a:pt x="6667861" y="1332307"/>
                  <a:pt x="6667861" y="1301456"/>
                </a:cubicBezTo>
                <a:cubicBezTo>
                  <a:pt x="6667861" y="1270604"/>
                  <a:pt x="6680497" y="1208908"/>
                  <a:pt x="6693135" y="1178056"/>
                </a:cubicBezTo>
                <a:cubicBezTo>
                  <a:pt x="6705771" y="1178056"/>
                  <a:pt x="6718409" y="1085505"/>
                  <a:pt x="6743679" y="1054654"/>
                </a:cubicBezTo>
                <a:cubicBezTo>
                  <a:pt x="6731043" y="1023802"/>
                  <a:pt x="6731043" y="1023802"/>
                  <a:pt x="6731043" y="992951"/>
                </a:cubicBezTo>
                <a:cubicBezTo>
                  <a:pt x="6743679" y="962100"/>
                  <a:pt x="6768953" y="1023802"/>
                  <a:pt x="6781589" y="962100"/>
                </a:cubicBezTo>
                <a:cubicBezTo>
                  <a:pt x="6794225" y="992951"/>
                  <a:pt x="6794225" y="992951"/>
                  <a:pt x="6806861" y="992951"/>
                </a:cubicBezTo>
                <a:cubicBezTo>
                  <a:pt x="6806861" y="962100"/>
                  <a:pt x="6806861" y="962100"/>
                  <a:pt x="6794225" y="931254"/>
                </a:cubicBezTo>
                <a:cubicBezTo>
                  <a:pt x="6800543" y="900403"/>
                  <a:pt x="6810021" y="877263"/>
                  <a:pt x="6822657" y="865695"/>
                </a:cubicBezTo>
                <a:cubicBezTo>
                  <a:pt x="6828973" y="859909"/>
                  <a:pt x="6836081" y="857018"/>
                  <a:pt x="6843977" y="857497"/>
                </a:cubicBezTo>
                <a:close/>
                <a:moveTo>
                  <a:pt x="6086595" y="838697"/>
                </a:moveTo>
                <a:cubicBezTo>
                  <a:pt x="6086595" y="838697"/>
                  <a:pt x="6086595" y="838697"/>
                  <a:pt x="6100245" y="838697"/>
                </a:cubicBezTo>
                <a:cubicBezTo>
                  <a:pt x="6100245" y="871852"/>
                  <a:pt x="6100245" y="871852"/>
                  <a:pt x="6100245" y="871852"/>
                </a:cubicBezTo>
                <a:cubicBezTo>
                  <a:pt x="6086595" y="871852"/>
                  <a:pt x="6086595" y="838697"/>
                  <a:pt x="6086595" y="838697"/>
                </a:cubicBezTo>
                <a:close/>
                <a:moveTo>
                  <a:pt x="4903849" y="838697"/>
                </a:moveTo>
                <a:cubicBezTo>
                  <a:pt x="4917496" y="838697"/>
                  <a:pt x="4917496" y="838697"/>
                  <a:pt x="4931143" y="838697"/>
                </a:cubicBezTo>
                <a:cubicBezTo>
                  <a:pt x="4931143" y="871852"/>
                  <a:pt x="4917496" y="871852"/>
                  <a:pt x="4917496" y="905002"/>
                </a:cubicBezTo>
                <a:cubicBezTo>
                  <a:pt x="4917496" y="871852"/>
                  <a:pt x="4903849" y="871852"/>
                  <a:pt x="4903849" y="838697"/>
                </a:cubicBezTo>
                <a:close/>
                <a:moveTo>
                  <a:pt x="4153262" y="805548"/>
                </a:moveTo>
                <a:cubicBezTo>
                  <a:pt x="4162359" y="805548"/>
                  <a:pt x="4162359" y="805548"/>
                  <a:pt x="4162359" y="805548"/>
                </a:cubicBezTo>
                <a:cubicBezTo>
                  <a:pt x="4162359" y="838706"/>
                  <a:pt x="4162359" y="838706"/>
                  <a:pt x="4162359" y="838706"/>
                </a:cubicBezTo>
                <a:cubicBezTo>
                  <a:pt x="4162359" y="838706"/>
                  <a:pt x="4162359" y="838706"/>
                  <a:pt x="4153262" y="838706"/>
                </a:cubicBezTo>
                <a:cubicBezTo>
                  <a:pt x="4153262" y="838706"/>
                  <a:pt x="4153262" y="838706"/>
                  <a:pt x="4153262" y="805548"/>
                </a:cubicBezTo>
                <a:close/>
                <a:moveTo>
                  <a:pt x="277759" y="792921"/>
                </a:moveTo>
                <a:lnTo>
                  <a:pt x="272946" y="798334"/>
                </a:lnTo>
                <a:lnTo>
                  <a:pt x="277759" y="805042"/>
                </a:lnTo>
                <a:close/>
                <a:moveTo>
                  <a:pt x="5755726" y="792080"/>
                </a:moveTo>
                <a:cubicBezTo>
                  <a:pt x="5757646" y="793118"/>
                  <a:pt x="5760203" y="797261"/>
                  <a:pt x="5763617" y="805548"/>
                </a:cubicBezTo>
                <a:cubicBezTo>
                  <a:pt x="5763617" y="805548"/>
                  <a:pt x="5763617" y="838697"/>
                  <a:pt x="5749969" y="838697"/>
                </a:cubicBezTo>
                <a:cubicBezTo>
                  <a:pt x="5749969" y="822123"/>
                  <a:pt x="5749969" y="805548"/>
                  <a:pt x="5751673" y="797258"/>
                </a:cubicBezTo>
                <a:cubicBezTo>
                  <a:pt x="5752527" y="793115"/>
                  <a:pt x="5753808" y="791044"/>
                  <a:pt x="5755726" y="792080"/>
                </a:cubicBezTo>
                <a:close/>
                <a:moveTo>
                  <a:pt x="6577761" y="778568"/>
                </a:moveTo>
                <a:cubicBezTo>
                  <a:pt x="6577761" y="778568"/>
                  <a:pt x="6590371" y="778568"/>
                  <a:pt x="6590371" y="778568"/>
                </a:cubicBezTo>
                <a:cubicBezTo>
                  <a:pt x="6590371" y="809446"/>
                  <a:pt x="6590371" y="809446"/>
                  <a:pt x="6590371" y="840320"/>
                </a:cubicBezTo>
                <a:cubicBezTo>
                  <a:pt x="6602979" y="840320"/>
                  <a:pt x="6602979" y="809446"/>
                  <a:pt x="6628193" y="809446"/>
                </a:cubicBezTo>
                <a:cubicBezTo>
                  <a:pt x="6640801" y="809446"/>
                  <a:pt x="6640801" y="840320"/>
                  <a:pt x="6640801" y="871201"/>
                </a:cubicBezTo>
                <a:cubicBezTo>
                  <a:pt x="6640801" y="871201"/>
                  <a:pt x="6628193" y="871201"/>
                  <a:pt x="6628193" y="871201"/>
                </a:cubicBezTo>
                <a:cubicBezTo>
                  <a:pt x="6628193" y="902078"/>
                  <a:pt x="6640801" y="902078"/>
                  <a:pt x="6653407" y="902078"/>
                </a:cubicBezTo>
                <a:cubicBezTo>
                  <a:pt x="6666015" y="871201"/>
                  <a:pt x="6653407" y="871201"/>
                  <a:pt x="6653407" y="871201"/>
                </a:cubicBezTo>
                <a:cubicBezTo>
                  <a:pt x="6666015" y="871201"/>
                  <a:pt x="6666015" y="840320"/>
                  <a:pt x="6678623" y="871201"/>
                </a:cubicBezTo>
                <a:cubicBezTo>
                  <a:pt x="6691229" y="902078"/>
                  <a:pt x="6666015" y="994711"/>
                  <a:pt x="6691229" y="994711"/>
                </a:cubicBezTo>
                <a:cubicBezTo>
                  <a:pt x="6691229" y="1025585"/>
                  <a:pt x="6678623" y="1025585"/>
                  <a:pt x="6666015" y="1025585"/>
                </a:cubicBezTo>
                <a:cubicBezTo>
                  <a:pt x="6653407" y="994711"/>
                  <a:pt x="6640801" y="963831"/>
                  <a:pt x="6640801" y="932953"/>
                </a:cubicBezTo>
                <a:cubicBezTo>
                  <a:pt x="6628193" y="932953"/>
                  <a:pt x="6628193" y="963831"/>
                  <a:pt x="6615585" y="932953"/>
                </a:cubicBezTo>
                <a:cubicBezTo>
                  <a:pt x="6615585" y="932953"/>
                  <a:pt x="6602979" y="932953"/>
                  <a:pt x="6602979" y="902078"/>
                </a:cubicBezTo>
                <a:cubicBezTo>
                  <a:pt x="6590371" y="902078"/>
                  <a:pt x="6590371" y="902078"/>
                  <a:pt x="6590371" y="871201"/>
                </a:cubicBezTo>
                <a:cubicBezTo>
                  <a:pt x="6577761" y="840320"/>
                  <a:pt x="6577761" y="840320"/>
                  <a:pt x="6577761" y="840320"/>
                </a:cubicBezTo>
                <a:cubicBezTo>
                  <a:pt x="6577761" y="809446"/>
                  <a:pt x="6577761" y="809446"/>
                  <a:pt x="6577761" y="809446"/>
                </a:cubicBezTo>
                <a:cubicBezTo>
                  <a:pt x="6577761" y="809446"/>
                  <a:pt x="6577761" y="778568"/>
                  <a:pt x="6577761" y="778568"/>
                </a:cubicBezTo>
                <a:close/>
                <a:moveTo>
                  <a:pt x="6782599" y="772393"/>
                </a:moveTo>
                <a:cubicBezTo>
                  <a:pt x="6791697" y="772393"/>
                  <a:pt x="6791697" y="805548"/>
                  <a:pt x="6791697" y="805548"/>
                </a:cubicBezTo>
                <a:cubicBezTo>
                  <a:pt x="6791697" y="838697"/>
                  <a:pt x="6782599" y="805548"/>
                  <a:pt x="6782599" y="772393"/>
                </a:cubicBezTo>
                <a:close/>
                <a:moveTo>
                  <a:pt x="4153262" y="772393"/>
                </a:moveTo>
                <a:cubicBezTo>
                  <a:pt x="4153262" y="805548"/>
                  <a:pt x="4153262" y="805548"/>
                  <a:pt x="4153262" y="805548"/>
                </a:cubicBezTo>
                <a:cubicBezTo>
                  <a:pt x="4153262" y="805548"/>
                  <a:pt x="4153262" y="805548"/>
                  <a:pt x="4139613" y="805548"/>
                </a:cubicBezTo>
                <a:cubicBezTo>
                  <a:pt x="4139613" y="772393"/>
                  <a:pt x="4153262" y="772393"/>
                  <a:pt x="4153262" y="772393"/>
                </a:cubicBezTo>
                <a:close/>
                <a:moveTo>
                  <a:pt x="5509520" y="750292"/>
                </a:moveTo>
                <a:cubicBezTo>
                  <a:pt x="5509520" y="750292"/>
                  <a:pt x="5522084" y="781079"/>
                  <a:pt x="5522084" y="781079"/>
                </a:cubicBezTo>
                <a:cubicBezTo>
                  <a:pt x="5522084" y="781079"/>
                  <a:pt x="5522084" y="781079"/>
                  <a:pt x="5522084" y="811863"/>
                </a:cubicBezTo>
                <a:cubicBezTo>
                  <a:pt x="5522084" y="811863"/>
                  <a:pt x="5522084" y="811863"/>
                  <a:pt x="5522084" y="842644"/>
                </a:cubicBezTo>
                <a:cubicBezTo>
                  <a:pt x="5534648" y="842644"/>
                  <a:pt x="5547212" y="842644"/>
                  <a:pt x="5559776" y="842644"/>
                </a:cubicBezTo>
                <a:cubicBezTo>
                  <a:pt x="5572340" y="873435"/>
                  <a:pt x="5547212" y="842644"/>
                  <a:pt x="5559776" y="873435"/>
                </a:cubicBezTo>
                <a:cubicBezTo>
                  <a:pt x="5559776" y="873435"/>
                  <a:pt x="5559776" y="873435"/>
                  <a:pt x="5559776" y="904216"/>
                </a:cubicBezTo>
                <a:cubicBezTo>
                  <a:pt x="5547212" y="904216"/>
                  <a:pt x="5547212" y="904216"/>
                  <a:pt x="5547212" y="873435"/>
                </a:cubicBezTo>
                <a:cubicBezTo>
                  <a:pt x="5534648" y="904216"/>
                  <a:pt x="5547212" y="934998"/>
                  <a:pt x="5534648" y="965788"/>
                </a:cubicBezTo>
                <a:cubicBezTo>
                  <a:pt x="5509520" y="965788"/>
                  <a:pt x="5509520" y="904216"/>
                  <a:pt x="5496957" y="873435"/>
                </a:cubicBezTo>
                <a:cubicBezTo>
                  <a:pt x="5496957" y="873435"/>
                  <a:pt x="5509520" y="842644"/>
                  <a:pt x="5509520" y="811863"/>
                </a:cubicBezTo>
                <a:cubicBezTo>
                  <a:pt x="5509520" y="811863"/>
                  <a:pt x="5509520" y="781079"/>
                  <a:pt x="5509520" y="750292"/>
                </a:cubicBezTo>
                <a:close/>
                <a:moveTo>
                  <a:pt x="4327607" y="744727"/>
                </a:moveTo>
                <a:lnTo>
                  <a:pt x="4333749" y="816675"/>
                </a:lnTo>
                <a:cubicBezTo>
                  <a:pt x="4336893" y="836059"/>
                  <a:pt x="4340037" y="851569"/>
                  <a:pt x="4340037" y="867079"/>
                </a:cubicBezTo>
                <a:cubicBezTo>
                  <a:pt x="4327461" y="867079"/>
                  <a:pt x="4327461" y="867079"/>
                  <a:pt x="4314887" y="867079"/>
                </a:cubicBezTo>
                <a:cubicBezTo>
                  <a:pt x="4289733" y="960136"/>
                  <a:pt x="4214272" y="929116"/>
                  <a:pt x="4189118" y="898096"/>
                </a:cubicBezTo>
                <a:cubicBezTo>
                  <a:pt x="4176543" y="836059"/>
                  <a:pt x="4226849" y="867079"/>
                  <a:pt x="4214272" y="836059"/>
                </a:cubicBezTo>
                <a:cubicBezTo>
                  <a:pt x="4226849" y="836059"/>
                  <a:pt x="4226849" y="805042"/>
                  <a:pt x="4239426" y="805042"/>
                </a:cubicBezTo>
                <a:cubicBezTo>
                  <a:pt x="4239426" y="805042"/>
                  <a:pt x="4226849" y="805042"/>
                  <a:pt x="4239426" y="774028"/>
                </a:cubicBezTo>
                <a:cubicBezTo>
                  <a:pt x="4252001" y="774028"/>
                  <a:pt x="4264579" y="805042"/>
                  <a:pt x="4277153" y="805042"/>
                </a:cubicBezTo>
                <a:cubicBezTo>
                  <a:pt x="4286589" y="805042"/>
                  <a:pt x="4303095" y="805042"/>
                  <a:pt x="4310759" y="778871"/>
                </a:cubicBezTo>
                <a:lnTo>
                  <a:pt x="4314575" y="745727"/>
                </a:lnTo>
                <a:lnTo>
                  <a:pt x="4315475" y="746402"/>
                </a:lnTo>
                <a:close/>
                <a:moveTo>
                  <a:pt x="3772908" y="735255"/>
                </a:moveTo>
                <a:cubicBezTo>
                  <a:pt x="3785878" y="741070"/>
                  <a:pt x="3802385" y="781783"/>
                  <a:pt x="3811817" y="805042"/>
                </a:cubicBezTo>
                <a:cubicBezTo>
                  <a:pt x="3811817" y="805042"/>
                  <a:pt x="3811817" y="774028"/>
                  <a:pt x="3824395" y="774028"/>
                </a:cubicBezTo>
                <a:cubicBezTo>
                  <a:pt x="3824395" y="805042"/>
                  <a:pt x="3824395" y="805042"/>
                  <a:pt x="3824395" y="836059"/>
                </a:cubicBezTo>
                <a:cubicBezTo>
                  <a:pt x="3836968" y="805042"/>
                  <a:pt x="3836968" y="805042"/>
                  <a:pt x="3874701" y="836059"/>
                </a:cubicBezTo>
                <a:cubicBezTo>
                  <a:pt x="3862123" y="960136"/>
                  <a:pt x="3786663" y="929116"/>
                  <a:pt x="3774086" y="836059"/>
                </a:cubicBezTo>
                <a:lnTo>
                  <a:pt x="3779119" y="826753"/>
                </a:lnTo>
                <a:lnTo>
                  <a:pt x="3786663" y="836059"/>
                </a:lnTo>
                <a:cubicBezTo>
                  <a:pt x="3780377" y="820549"/>
                  <a:pt x="3780377" y="820549"/>
                  <a:pt x="3780377" y="824427"/>
                </a:cubicBezTo>
                <a:lnTo>
                  <a:pt x="3779119" y="826753"/>
                </a:lnTo>
                <a:lnTo>
                  <a:pt x="3761509" y="805042"/>
                </a:lnTo>
                <a:cubicBezTo>
                  <a:pt x="3761509" y="774028"/>
                  <a:pt x="3774086" y="774028"/>
                  <a:pt x="3748932" y="743011"/>
                </a:cubicBezTo>
                <a:cubicBezTo>
                  <a:pt x="3748932" y="743011"/>
                  <a:pt x="3761509" y="743011"/>
                  <a:pt x="3761509" y="743011"/>
                </a:cubicBezTo>
                <a:cubicBezTo>
                  <a:pt x="3764653" y="735255"/>
                  <a:pt x="3768583" y="733315"/>
                  <a:pt x="3772908" y="735255"/>
                </a:cubicBezTo>
                <a:close/>
                <a:moveTo>
                  <a:pt x="6264009" y="717142"/>
                </a:moveTo>
                <a:cubicBezTo>
                  <a:pt x="6277658" y="717142"/>
                  <a:pt x="6277658" y="772399"/>
                  <a:pt x="6264009" y="744770"/>
                </a:cubicBezTo>
                <a:cubicBezTo>
                  <a:pt x="6264009" y="744770"/>
                  <a:pt x="6264009" y="717142"/>
                  <a:pt x="6264009" y="717142"/>
                </a:cubicBezTo>
                <a:close/>
                <a:moveTo>
                  <a:pt x="5345106" y="717142"/>
                </a:moveTo>
                <a:cubicBezTo>
                  <a:pt x="5358755" y="717142"/>
                  <a:pt x="5358755" y="717142"/>
                  <a:pt x="5358755" y="746615"/>
                </a:cubicBezTo>
                <a:cubicBezTo>
                  <a:pt x="5372402" y="746615"/>
                  <a:pt x="5372402" y="746615"/>
                  <a:pt x="5372402" y="746615"/>
                </a:cubicBezTo>
                <a:cubicBezTo>
                  <a:pt x="5372402" y="746615"/>
                  <a:pt x="5386049" y="746615"/>
                  <a:pt x="5386049" y="746615"/>
                </a:cubicBezTo>
                <a:cubicBezTo>
                  <a:pt x="5386049" y="776081"/>
                  <a:pt x="5386049" y="776081"/>
                  <a:pt x="5372402" y="776081"/>
                </a:cubicBezTo>
                <a:cubicBezTo>
                  <a:pt x="5372402" y="805548"/>
                  <a:pt x="5372402" y="805548"/>
                  <a:pt x="5372402" y="805548"/>
                </a:cubicBezTo>
                <a:cubicBezTo>
                  <a:pt x="5358755" y="805548"/>
                  <a:pt x="5345106" y="776081"/>
                  <a:pt x="5345106" y="746615"/>
                </a:cubicBezTo>
                <a:cubicBezTo>
                  <a:pt x="5345106" y="717142"/>
                  <a:pt x="5345106" y="717142"/>
                  <a:pt x="5345106" y="717142"/>
                </a:cubicBezTo>
                <a:close/>
                <a:moveTo>
                  <a:pt x="6640801" y="716813"/>
                </a:moveTo>
                <a:cubicBezTo>
                  <a:pt x="6666015" y="716813"/>
                  <a:pt x="6666015" y="716813"/>
                  <a:pt x="6691229" y="747688"/>
                </a:cubicBezTo>
                <a:cubicBezTo>
                  <a:pt x="6691229" y="747688"/>
                  <a:pt x="6703837" y="747688"/>
                  <a:pt x="6703837" y="747688"/>
                </a:cubicBezTo>
                <a:cubicBezTo>
                  <a:pt x="6703837" y="778568"/>
                  <a:pt x="6703837" y="778568"/>
                  <a:pt x="6703837" y="778568"/>
                </a:cubicBezTo>
                <a:cubicBezTo>
                  <a:pt x="6716445" y="809446"/>
                  <a:pt x="6729051" y="809446"/>
                  <a:pt x="6741659" y="809446"/>
                </a:cubicBezTo>
                <a:cubicBezTo>
                  <a:pt x="6729051" y="871201"/>
                  <a:pt x="6703837" y="840320"/>
                  <a:pt x="6691229" y="871201"/>
                </a:cubicBezTo>
                <a:cubicBezTo>
                  <a:pt x="6691229" y="871201"/>
                  <a:pt x="6678623" y="871201"/>
                  <a:pt x="6678623" y="871201"/>
                </a:cubicBezTo>
                <a:cubicBezTo>
                  <a:pt x="6678623" y="871201"/>
                  <a:pt x="6678623" y="840320"/>
                  <a:pt x="6678623" y="840320"/>
                </a:cubicBezTo>
                <a:cubicBezTo>
                  <a:pt x="6678623" y="809446"/>
                  <a:pt x="6666015" y="778568"/>
                  <a:pt x="6640801" y="778568"/>
                </a:cubicBezTo>
                <a:cubicBezTo>
                  <a:pt x="6640801" y="747688"/>
                  <a:pt x="6640801" y="716813"/>
                  <a:pt x="6640801" y="716813"/>
                </a:cubicBezTo>
                <a:close/>
                <a:moveTo>
                  <a:pt x="6225867" y="714818"/>
                </a:moveTo>
                <a:cubicBezTo>
                  <a:pt x="6238464" y="745640"/>
                  <a:pt x="6251061" y="776465"/>
                  <a:pt x="6238464" y="807296"/>
                </a:cubicBezTo>
                <a:cubicBezTo>
                  <a:pt x="6238464" y="807296"/>
                  <a:pt x="6238464" y="807296"/>
                  <a:pt x="6251061" y="807296"/>
                </a:cubicBezTo>
                <a:cubicBezTo>
                  <a:pt x="6251061" y="807296"/>
                  <a:pt x="6251061" y="838121"/>
                  <a:pt x="6251061" y="838121"/>
                </a:cubicBezTo>
                <a:cubicBezTo>
                  <a:pt x="6263657" y="838121"/>
                  <a:pt x="6263657" y="838121"/>
                  <a:pt x="6288854" y="838121"/>
                </a:cubicBezTo>
                <a:cubicBezTo>
                  <a:pt x="6301451" y="899769"/>
                  <a:pt x="6276257" y="992247"/>
                  <a:pt x="6251061" y="961422"/>
                </a:cubicBezTo>
                <a:cubicBezTo>
                  <a:pt x="6251061" y="992247"/>
                  <a:pt x="6251061" y="992247"/>
                  <a:pt x="6251061" y="992247"/>
                </a:cubicBezTo>
                <a:cubicBezTo>
                  <a:pt x="6251061" y="1023078"/>
                  <a:pt x="6251061" y="992247"/>
                  <a:pt x="6251061" y="1023078"/>
                </a:cubicBezTo>
                <a:cubicBezTo>
                  <a:pt x="6225867" y="1023078"/>
                  <a:pt x="6200673" y="992247"/>
                  <a:pt x="6200673" y="1053903"/>
                </a:cubicBezTo>
                <a:cubicBezTo>
                  <a:pt x="6200673" y="1053903"/>
                  <a:pt x="6200673" y="1053903"/>
                  <a:pt x="6200673" y="1084725"/>
                </a:cubicBezTo>
                <a:cubicBezTo>
                  <a:pt x="6213270" y="1084725"/>
                  <a:pt x="6238464" y="1053903"/>
                  <a:pt x="6238464" y="1084725"/>
                </a:cubicBezTo>
                <a:cubicBezTo>
                  <a:pt x="6188073" y="1115556"/>
                  <a:pt x="6162880" y="1115556"/>
                  <a:pt x="6112493" y="1177207"/>
                </a:cubicBezTo>
                <a:cubicBezTo>
                  <a:pt x="6087296" y="1208038"/>
                  <a:pt x="6062102" y="1115556"/>
                  <a:pt x="6036909" y="1177207"/>
                </a:cubicBezTo>
                <a:cubicBezTo>
                  <a:pt x="6049505" y="1177207"/>
                  <a:pt x="6049505" y="1177207"/>
                  <a:pt x="6049505" y="1177207"/>
                </a:cubicBezTo>
                <a:cubicBezTo>
                  <a:pt x="6062102" y="1177207"/>
                  <a:pt x="6062102" y="1177207"/>
                  <a:pt x="6062102" y="1177207"/>
                </a:cubicBezTo>
                <a:cubicBezTo>
                  <a:pt x="6062102" y="1177207"/>
                  <a:pt x="6062102" y="1177207"/>
                  <a:pt x="6074699" y="1208038"/>
                </a:cubicBezTo>
                <a:cubicBezTo>
                  <a:pt x="6074699" y="1208038"/>
                  <a:pt x="6062102" y="1208038"/>
                  <a:pt x="6062102" y="1208038"/>
                </a:cubicBezTo>
                <a:cubicBezTo>
                  <a:pt x="6062102" y="1208038"/>
                  <a:pt x="6062102" y="1208038"/>
                  <a:pt x="6049505" y="1208038"/>
                </a:cubicBezTo>
                <a:cubicBezTo>
                  <a:pt x="6049505" y="1208038"/>
                  <a:pt x="6049505" y="1208038"/>
                  <a:pt x="6036909" y="1208038"/>
                </a:cubicBezTo>
                <a:cubicBezTo>
                  <a:pt x="6036909" y="1208038"/>
                  <a:pt x="6036909" y="1238860"/>
                  <a:pt x="6024309" y="1238860"/>
                </a:cubicBezTo>
                <a:cubicBezTo>
                  <a:pt x="6024309" y="1238860"/>
                  <a:pt x="6024309" y="1269685"/>
                  <a:pt x="6024309" y="1269685"/>
                </a:cubicBezTo>
                <a:cubicBezTo>
                  <a:pt x="6024309" y="1269685"/>
                  <a:pt x="6011712" y="1269685"/>
                  <a:pt x="6011712" y="1269685"/>
                </a:cubicBezTo>
                <a:cubicBezTo>
                  <a:pt x="6011712" y="1269685"/>
                  <a:pt x="6011712" y="1238860"/>
                  <a:pt x="6011712" y="1238860"/>
                </a:cubicBezTo>
                <a:cubicBezTo>
                  <a:pt x="6024309" y="1177207"/>
                  <a:pt x="5999115" y="1177207"/>
                  <a:pt x="5999115" y="1146382"/>
                </a:cubicBezTo>
                <a:cubicBezTo>
                  <a:pt x="5986518" y="1115556"/>
                  <a:pt x="5999115" y="1115556"/>
                  <a:pt x="6011712" y="1084725"/>
                </a:cubicBezTo>
                <a:cubicBezTo>
                  <a:pt x="6036909" y="1115556"/>
                  <a:pt x="6036909" y="1053903"/>
                  <a:pt x="6024309" y="992247"/>
                </a:cubicBezTo>
                <a:cubicBezTo>
                  <a:pt x="6062102" y="992247"/>
                  <a:pt x="6087296" y="992247"/>
                  <a:pt x="6112493" y="1023078"/>
                </a:cubicBezTo>
                <a:cubicBezTo>
                  <a:pt x="6112493" y="1053903"/>
                  <a:pt x="6112493" y="1053903"/>
                  <a:pt x="6112493" y="1053903"/>
                </a:cubicBezTo>
                <a:cubicBezTo>
                  <a:pt x="6112493" y="1053903"/>
                  <a:pt x="6125089" y="1084725"/>
                  <a:pt x="6137686" y="1084725"/>
                </a:cubicBezTo>
                <a:cubicBezTo>
                  <a:pt x="6150283" y="1084725"/>
                  <a:pt x="6150283" y="1053903"/>
                  <a:pt x="6175477" y="1053903"/>
                </a:cubicBezTo>
                <a:cubicBezTo>
                  <a:pt x="6175477" y="1023078"/>
                  <a:pt x="6162880" y="1023078"/>
                  <a:pt x="6162880" y="1023078"/>
                </a:cubicBezTo>
                <a:cubicBezTo>
                  <a:pt x="6162880" y="992247"/>
                  <a:pt x="6162880" y="992247"/>
                  <a:pt x="6175477" y="961422"/>
                </a:cubicBezTo>
                <a:cubicBezTo>
                  <a:pt x="6162880" y="899769"/>
                  <a:pt x="6112493" y="930600"/>
                  <a:pt x="6112493" y="838121"/>
                </a:cubicBezTo>
                <a:cubicBezTo>
                  <a:pt x="6137686" y="838121"/>
                  <a:pt x="6150283" y="838121"/>
                  <a:pt x="6137686" y="776465"/>
                </a:cubicBezTo>
                <a:cubicBezTo>
                  <a:pt x="6162880" y="776465"/>
                  <a:pt x="6162880" y="776465"/>
                  <a:pt x="6175477" y="776465"/>
                </a:cubicBezTo>
                <a:cubicBezTo>
                  <a:pt x="6175477" y="776465"/>
                  <a:pt x="6175477" y="745640"/>
                  <a:pt x="6175477" y="745640"/>
                </a:cubicBezTo>
                <a:cubicBezTo>
                  <a:pt x="6175477" y="745640"/>
                  <a:pt x="6188073" y="745640"/>
                  <a:pt x="6188073" y="745640"/>
                </a:cubicBezTo>
                <a:cubicBezTo>
                  <a:pt x="6200673" y="745640"/>
                  <a:pt x="6200673" y="776465"/>
                  <a:pt x="6213270" y="776465"/>
                </a:cubicBezTo>
                <a:cubicBezTo>
                  <a:pt x="6213270" y="776465"/>
                  <a:pt x="6213270" y="714818"/>
                  <a:pt x="6225867" y="714818"/>
                </a:cubicBezTo>
                <a:close/>
                <a:moveTo>
                  <a:pt x="6162880" y="714818"/>
                </a:moveTo>
                <a:cubicBezTo>
                  <a:pt x="6175477" y="714818"/>
                  <a:pt x="6175477" y="714818"/>
                  <a:pt x="6175477" y="714818"/>
                </a:cubicBezTo>
                <a:cubicBezTo>
                  <a:pt x="6175477" y="714818"/>
                  <a:pt x="6175477" y="745640"/>
                  <a:pt x="6175477" y="745640"/>
                </a:cubicBezTo>
                <a:cubicBezTo>
                  <a:pt x="6175477" y="745640"/>
                  <a:pt x="6175477" y="745640"/>
                  <a:pt x="6162880" y="714818"/>
                </a:cubicBezTo>
                <a:close/>
                <a:moveTo>
                  <a:pt x="176478" y="696094"/>
                </a:moveTo>
                <a:cubicBezTo>
                  <a:pt x="176478" y="696094"/>
                  <a:pt x="174365" y="725377"/>
                  <a:pt x="174365" y="725377"/>
                </a:cubicBezTo>
                <a:cubicBezTo>
                  <a:pt x="174365" y="725377"/>
                  <a:pt x="174365" y="725377"/>
                  <a:pt x="174100" y="729040"/>
                </a:cubicBezTo>
                <a:lnTo>
                  <a:pt x="172269" y="754419"/>
                </a:lnTo>
                <a:lnTo>
                  <a:pt x="175895" y="750292"/>
                </a:lnTo>
                <a:lnTo>
                  <a:pt x="176965" y="751210"/>
                </a:lnTo>
                <a:lnTo>
                  <a:pt x="180888" y="746679"/>
                </a:lnTo>
                <a:cubicBezTo>
                  <a:pt x="186731" y="744049"/>
                  <a:pt x="195069" y="746015"/>
                  <a:pt x="193935" y="761761"/>
                </a:cubicBezTo>
                <a:lnTo>
                  <a:pt x="185821" y="759850"/>
                </a:lnTo>
                <a:lnTo>
                  <a:pt x="183477" y="777920"/>
                </a:lnTo>
                <a:lnTo>
                  <a:pt x="170231" y="796487"/>
                </a:lnTo>
                <a:lnTo>
                  <a:pt x="169304" y="809324"/>
                </a:lnTo>
                <a:cubicBezTo>
                  <a:pt x="169304" y="809324"/>
                  <a:pt x="156792" y="806374"/>
                  <a:pt x="156792" y="806374"/>
                </a:cubicBezTo>
                <a:cubicBezTo>
                  <a:pt x="156792" y="806374"/>
                  <a:pt x="159920" y="807113"/>
                  <a:pt x="163333" y="803913"/>
                </a:cubicBezTo>
                <a:lnTo>
                  <a:pt x="164389" y="800568"/>
                </a:lnTo>
                <a:lnTo>
                  <a:pt x="169830" y="757197"/>
                </a:lnTo>
                <a:lnTo>
                  <a:pt x="172088" y="754626"/>
                </a:lnTo>
                <a:lnTo>
                  <a:pt x="160719" y="751946"/>
                </a:lnTo>
                <a:cubicBezTo>
                  <a:pt x="162831" y="722660"/>
                  <a:pt x="162831" y="722660"/>
                  <a:pt x="162831" y="722660"/>
                </a:cubicBezTo>
                <a:cubicBezTo>
                  <a:pt x="162831" y="722660"/>
                  <a:pt x="164943" y="693377"/>
                  <a:pt x="176478" y="696094"/>
                </a:cubicBezTo>
                <a:close/>
                <a:moveTo>
                  <a:pt x="6225867" y="683987"/>
                </a:moveTo>
                <a:cubicBezTo>
                  <a:pt x="6225867" y="683987"/>
                  <a:pt x="6225867" y="683987"/>
                  <a:pt x="6238464" y="683987"/>
                </a:cubicBezTo>
                <a:cubicBezTo>
                  <a:pt x="6238464" y="683987"/>
                  <a:pt x="6238464" y="714818"/>
                  <a:pt x="6238464" y="714818"/>
                </a:cubicBezTo>
                <a:cubicBezTo>
                  <a:pt x="6225867" y="714818"/>
                  <a:pt x="6225867" y="714818"/>
                  <a:pt x="6225867" y="714818"/>
                </a:cubicBezTo>
                <a:cubicBezTo>
                  <a:pt x="6225867" y="714818"/>
                  <a:pt x="6225867" y="714818"/>
                  <a:pt x="6225867" y="683987"/>
                </a:cubicBezTo>
                <a:close/>
                <a:moveTo>
                  <a:pt x="6113889" y="683987"/>
                </a:moveTo>
                <a:cubicBezTo>
                  <a:pt x="6113889" y="683987"/>
                  <a:pt x="6127539" y="683987"/>
                  <a:pt x="6127539" y="683987"/>
                </a:cubicBezTo>
                <a:cubicBezTo>
                  <a:pt x="6127539" y="717142"/>
                  <a:pt x="6127539" y="717142"/>
                  <a:pt x="6127539" y="717142"/>
                </a:cubicBezTo>
                <a:cubicBezTo>
                  <a:pt x="6127539" y="717142"/>
                  <a:pt x="6113889" y="717142"/>
                  <a:pt x="6113889" y="717142"/>
                </a:cubicBezTo>
                <a:cubicBezTo>
                  <a:pt x="6113889" y="717142"/>
                  <a:pt x="6113889" y="717142"/>
                  <a:pt x="6113889" y="683987"/>
                </a:cubicBezTo>
                <a:close/>
                <a:moveTo>
                  <a:pt x="5220006" y="683987"/>
                </a:moveTo>
                <a:cubicBezTo>
                  <a:pt x="5232517" y="683987"/>
                  <a:pt x="5232517" y="683987"/>
                  <a:pt x="5232517" y="714684"/>
                </a:cubicBezTo>
                <a:cubicBezTo>
                  <a:pt x="5245029" y="714684"/>
                  <a:pt x="5245029" y="745384"/>
                  <a:pt x="5245029" y="776081"/>
                </a:cubicBezTo>
                <a:cubicBezTo>
                  <a:pt x="5257537" y="806773"/>
                  <a:pt x="5270047" y="806773"/>
                  <a:pt x="5295066" y="806773"/>
                </a:cubicBezTo>
                <a:cubicBezTo>
                  <a:pt x="5295066" y="776081"/>
                  <a:pt x="5295066" y="745384"/>
                  <a:pt x="5295066" y="714684"/>
                </a:cubicBezTo>
                <a:cubicBezTo>
                  <a:pt x="5307577" y="714684"/>
                  <a:pt x="5320089" y="714684"/>
                  <a:pt x="5332597" y="714684"/>
                </a:cubicBezTo>
                <a:cubicBezTo>
                  <a:pt x="5345106" y="776081"/>
                  <a:pt x="5307577" y="776081"/>
                  <a:pt x="5320089" y="837473"/>
                </a:cubicBezTo>
                <a:cubicBezTo>
                  <a:pt x="5307577" y="837473"/>
                  <a:pt x="5295066" y="837473"/>
                  <a:pt x="5295066" y="868173"/>
                </a:cubicBezTo>
                <a:cubicBezTo>
                  <a:pt x="5295066" y="898870"/>
                  <a:pt x="5307577" y="868173"/>
                  <a:pt x="5307577" y="898870"/>
                </a:cubicBezTo>
                <a:cubicBezTo>
                  <a:pt x="5307577" y="898870"/>
                  <a:pt x="5295066" y="898870"/>
                  <a:pt x="5295066" y="929561"/>
                </a:cubicBezTo>
                <a:cubicBezTo>
                  <a:pt x="5295066" y="929561"/>
                  <a:pt x="5295066" y="960261"/>
                  <a:pt x="5295066" y="960261"/>
                </a:cubicBezTo>
                <a:cubicBezTo>
                  <a:pt x="5295066" y="929561"/>
                  <a:pt x="5282558" y="929561"/>
                  <a:pt x="5282558" y="929561"/>
                </a:cubicBezTo>
                <a:cubicBezTo>
                  <a:pt x="5270047" y="929561"/>
                  <a:pt x="5270047" y="960261"/>
                  <a:pt x="5257537" y="929561"/>
                </a:cubicBezTo>
                <a:cubicBezTo>
                  <a:pt x="5257537" y="929561"/>
                  <a:pt x="5248155" y="921891"/>
                  <a:pt x="5237209" y="918054"/>
                </a:cubicBezTo>
                <a:lnTo>
                  <a:pt x="5207636" y="929512"/>
                </a:lnTo>
                <a:lnTo>
                  <a:pt x="5218614" y="1039269"/>
                </a:lnTo>
                <a:cubicBezTo>
                  <a:pt x="5217011" y="1074082"/>
                  <a:pt x="5207395" y="1097292"/>
                  <a:pt x="5181757" y="1081817"/>
                </a:cubicBezTo>
                <a:cubicBezTo>
                  <a:pt x="5181757" y="1019931"/>
                  <a:pt x="5181757" y="1019931"/>
                  <a:pt x="5181757" y="958048"/>
                </a:cubicBezTo>
                <a:lnTo>
                  <a:pt x="5206971" y="927621"/>
                </a:lnTo>
                <a:lnTo>
                  <a:pt x="5198115" y="895027"/>
                </a:lnTo>
                <a:cubicBezTo>
                  <a:pt x="5198115" y="875844"/>
                  <a:pt x="5201243" y="852823"/>
                  <a:pt x="5207498" y="837473"/>
                </a:cubicBezTo>
                <a:cubicBezTo>
                  <a:pt x="5207498" y="806773"/>
                  <a:pt x="5220006" y="776081"/>
                  <a:pt x="5220006" y="714684"/>
                </a:cubicBezTo>
                <a:cubicBezTo>
                  <a:pt x="5220006" y="714684"/>
                  <a:pt x="5220006" y="683987"/>
                  <a:pt x="5220006" y="683987"/>
                </a:cubicBezTo>
                <a:close/>
                <a:moveTo>
                  <a:pt x="6622971" y="666374"/>
                </a:moveTo>
                <a:cubicBezTo>
                  <a:pt x="6638805" y="675703"/>
                  <a:pt x="6645845" y="750292"/>
                  <a:pt x="6617697" y="750292"/>
                </a:cubicBezTo>
                <a:cubicBezTo>
                  <a:pt x="6605185" y="717142"/>
                  <a:pt x="6617697" y="717142"/>
                  <a:pt x="6605185" y="683987"/>
                </a:cubicBezTo>
                <a:cubicBezTo>
                  <a:pt x="6611441" y="667412"/>
                  <a:pt x="6617697" y="663270"/>
                  <a:pt x="6622971" y="666374"/>
                </a:cubicBezTo>
                <a:close/>
                <a:moveTo>
                  <a:pt x="5911462" y="650838"/>
                </a:moveTo>
                <a:cubicBezTo>
                  <a:pt x="5924349" y="650838"/>
                  <a:pt x="5924349" y="682148"/>
                  <a:pt x="5950128" y="682148"/>
                </a:cubicBezTo>
                <a:cubicBezTo>
                  <a:pt x="5950128" y="713460"/>
                  <a:pt x="5924349" y="776081"/>
                  <a:pt x="5950128" y="776081"/>
                </a:cubicBezTo>
                <a:cubicBezTo>
                  <a:pt x="5950128" y="807392"/>
                  <a:pt x="5937239" y="807392"/>
                  <a:pt x="5937239" y="838706"/>
                </a:cubicBezTo>
                <a:cubicBezTo>
                  <a:pt x="5911462" y="838706"/>
                  <a:pt x="5885683" y="776081"/>
                  <a:pt x="5898573" y="713460"/>
                </a:cubicBezTo>
                <a:cubicBezTo>
                  <a:pt x="5885683" y="744770"/>
                  <a:pt x="5885683" y="744770"/>
                  <a:pt x="5872794" y="713460"/>
                </a:cubicBezTo>
                <a:cubicBezTo>
                  <a:pt x="5872794" y="682148"/>
                  <a:pt x="5911462" y="713460"/>
                  <a:pt x="5911462" y="650838"/>
                </a:cubicBezTo>
                <a:close/>
                <a:moveTo>
                  <a:pt x="5647618" y="617680"/>
                </a:moveTo>
                <a:cubicBezTo>
                  <a:pt x="5672637" y="680831"/>
                  <a:pt x="5672637" y="712401"/>
                  <a:pt x="5660126" y="775552"/>
                </a:cubicBezTo>
                <a:cubicBezTo>
                  <a:pt x="5635107" y="807128"/>
                  <a:pt x="5622599" y="838697"/>
                  <a:pt x="5585068" y="838697"/>
                </a:cubicBezTo>
                <a:cubicBezTo>
                  <a:pt x="5585068" y="807128"/>
                  <a:pt x="5572559" y="775552"/>
                  <a:pt x="5572559" y="743976"/>
                </a:cubicBezTo>
                <a:cubicBezTo>
                  <a:pt x="5597576" y="712401"/>
                  <a:pt x="5610087" y="649255"/>
                  <a:pt x="5647618" y="649255"/>
                </a:cubicBezTo>
                <a:cubicBezTo>
                  <a:pt x="5647618" y="649255"/>
                  <a:pt x="5647618" y="617680"/>
                  <a:pt x="5647618" y="617680"/>
                </a:cubicBezTo>
                <a:close/>
                <a:moveTo>
                  <a:pt x="6641577" y="595578"/>
                </a:moveTo>
                <a:cubicBezTo>
                  <a:pt x="6655225" y="595578"/>
                  <a:pt x="6668871" y="595578"/>
                  <a:pt x="6668871" y="650838"/>
                </a:cubicBezTo>
                <a:cubicBezTo>
                  <a:pt x="6655225" y="650838"/>
                  <a:pt x="6655225" y="650838"/>
                  <a:pt x="6655225" y="650838"/>
                </a:cubicBezTo>
                <a:cubicBezTo>
                  <a:pt x="6641577" y="623206"/>
                  <a:pt x="6641577" y="623206"/>
                  <a:pt x="6641577" y="595578"/>
                </a:cubicBezTo>
                <a:close/>
                <a:moveTo>
                  <a:pt x="5423577" y="595578"/>
                </a:moveTo>
                <a:cubicBezTo>
                  <a:pt x="5423577" y="657464"/>
                  <a:pt x="5436087" y="688405"/>
                  <a:pt x="5423577" y="750292"/>
                </a:cubicBezTo>
                <a:cubicBezTo>
                  <a:pt x="5411065" y="719347"/>
                  <a:pt x="5398557" y="688405"/>
                  <a:pt x="5386047" y="719347"/>
                </a:cubicBezTo>
                <a:cubicBezTo>
                  <a:pt x="5386047" y="657464"/>
                  <a:pt x="5411065" y="657464"/>
                  <a:pt x="5423577" y="595578"/>
                </a:cubicBezTo>
                <a:close/>
                <a:moveTo>
                  <a:pt x="4153262" y="595578"/>
                </a:moveTo>
                <a:cubicBezTo>
                  <a:pt x="4164636" y="595578"/>
                  <a:pt x="4164636" y="595578"/>
                  <a:pt x="4176008" y="595578"/>
                </a:cubicBezTo>
                <a:cubicBezTo>
                  <a:pt x="4164636" y="623206"/>
                  <a:pt x="4176008" y="623206"/>
                  <a:pt x="4164636" y="650838"/>
                </a:cubicBezTo>
                <a:cubicBezTo>
                  <a:pt x="4153262" y="650838"/>
                  <a:pt x="4153262" y="623206"/>
                  <a:pt x="4153262" y="595578"/>
                </a:cubicBezTo>
                <a:close/>
                <a:moveTo>
                  <a:pt x="5283695" y="593373"/>
                </a:moveTo>
                <a:cubicBezTo>
                  <a:pt x="5322363" y="624315"/>
                  <a:pt x="5322363" y="717142"/>
                  <a:pt x="5270806" y="686201"/>
                </a:cubicBezTo>
                <a:cubicBezTo>
                  <a:pt x="5257917" y="686201"/>
                  <a:pt x="5257917" y="686201"/>
                  <a:pt x="5257917" y="717142"/>
                </a:cubicBezTo>
                <a:cubicBezTo>
                  <a:pt x="5245029" y="686201"/>
                  <a:pt x="5257917" y="624315"/>
                  <a:pt x="5245029" y="624315"/>
                </a:cubicBezTo>
                <a:cubicBezTo>
                  <a:pt x="5245029" y="593373"/>
                  <a:pt x="5270806" y="624315"/>
                  <a:pt x="5283695" y="593373"/>
                </a:cubicBezTo>
                <a:close/>
                <a:moveTo>
                  <a:pt x="5734503" y="562429"/>
                </a:moveTo>
                <a:cubicBezTo>
                  <a:pt x="5747240" y="562429"/>
                  <a:pt x="5747240" y="593740"/>
                  <a:pt x="5747240" y="593740"/>
                </a:cubicBezTo>
                <a:cubicBezTo>
                  <a:pt x="5747240" y="593740"/>
                  <a:pt x="5747240" y="625054"/>
                  <a:pt x="5734503" y="625054"/>
                </a:cubicBezTo>
                <a:cubicBezTo>
                  <a:pt x="5734503" y="656364"/>
                  <a:pt x="5721765" y="656364"/>
                  <a:pt x="5734503" y="687675"/>
                </a:cubicBezTo>
                <a:cubicBezTo>
                  <a:pt x="5734503" y="718987"/>
                  <a:pt x="5772715" y="687675"/>
                  <a:pt x="5759979" y="750297"/>
                </a:cubicBezTo>
                <a:cubicBezTo>
                  <a:pt x="5721765" y="750297"/>
                  <a:pt x="5709029" y="718987"/>
                  <a:pt x="5709029" y="625054"/>
                </a:cubicBezTo>
                <a:cubicBezTo>
                  <a:pt x="5709029" y="625054"/>
                  <a:pt x="5721765" y="625054"/>
                  <a:pt x="5721765" y="625054"/>
                </a:cubicBezTo>
                <a:cubicBezTo>
                  <a:pt x="5734503" y="625054"/>
                  <a:pt x="5734503" y="593740"/>
                  <a:pt x="5734503" y="593740"/>
                </a:cubicBezTo>
                <a:cubicBezTo>
                  <a:pt x="5721765" y="562429"/>
                  <a:pt x="5721765" y="562429"/>
                  <a:pt x="5734503" y="562429"/>
                </a:cubicBezTo>
                <a:close/>
                <a:moveTo>
                  <a:pt x="5270806" y="562429"/>
                </a:moveTo>
                <a:cubicBezTo>
                  <a:pt x="5270806" y="562429"/>
                  <a:pt x="5283695" y="562429"/>
                  <a:pt x="5283695" y="562429"/>
                </a:cubicBezTo>
                <a:cubicBezTo>
                  <a:pt x="5283695" y="562429"/>
                  <a:pt x="5283695" y="593373"/>
                  <a:pt x="5283695" y="593373"/>
                </a:cubicBezTo>
                <a:cubicBezTo>
                  <a:pt x="5283695" y="593373"/>
                  <a:pt x="5270806" y="593373"/>
                  <a:pt x="5270806" y="593373"/>
                </a:cubicBezTo>
                <a:cubicBezTo>
                  <a:pt x="5270806" y="593373"/>
                  <a:pt x="5270806" y="562429"/>
                  <a:pt x="5270806" y="562429"/>
                </a:cubicBezTo>
                <a:close/>
                <a:moveTo>
                  <a:pt x="6325615" y="562423"/>
                </a:moveTo>
                <a:cubicBezTo>
                  <a:pt x="6338225" y="562423"/>
                  <a:pt x="6338225" y="593303"/>
                  <a:pt x="6350833" y="593303"/>
                </a:cubicBezTo>
                <a:cubicBezTo>
                  <a:pt x="6350833" y="624181"/>
                  <a:pt x="6350833" y="624181"/>
                  <a:pt x="6338225" y="624181"/>
                </a:cubicBezTo>
                <a:cubicBezTo>
                  <a:pt x="6350833" y="655056"/>
                  <a:pt x="6350833" y="655056"/>
                  <a:pt x="6363439" y="655056"/>
                </a:cubicBezTo>
                <a:cubicBezTo>
                  <a:pt x="6363439" y="655056"/>
                  <a:pt x="6363439" y="655056"/>
                  <a:pt x="6363439" y="624181"/>
                </a:cubicBezTo>
                <a:cubicBezTo>
                  <a:pt x="6363439" y="655056"/>
                  <a:pt x="6388655" y="655056"/>
                  <a:pt x="6401261" y="685936"/>
                </a:cubicBezTo>
                <a:cubicBezTo>
                  <a:pt x="6401261" y="685936"/>
                  <a:pt x="6401261" y="716813"/>
                  <a:pt x="6401261" y="716813"/>
                </a:cubicBezTo>
                <a:cubicBezTo>
                  <a:pt x="6413869" y="747688"/>
                  <a:pt x="6439081" y="685936"/>
                  <a:pt x="6439081" y="747688"/>
                </a:cubicBezTo>
                <a:cubicBezTo>
                  <a:pt x="6451691" y="747688"/>
                  <a:pt x="6451691" y="747688"/>
                  <a:pt x="6464299" y="747688"/>
                </a:cubicBezTo>
                <a:cubicBezTo>
                  <a:pt x="6464299" y="747688"/>
                  <a:pt x="6464299" y="747688"/>
                  <a:pt x="6464299" y="778568"/>
                </a:cubicBezTo>
                <a:cubicBezTo>
                  <a:pt x="6464299" y="778568"/>
                  <a:pt x="6464299" y="778568"/>
                  <a:pt x="6451691" y="778568"/>
                </a:cubicBezTo>
                <a:cubicBezTo>
                  <a:pt x="6451691" y="778568"/>
                  <a:pt x="6439081" y="778568"/>
                  <a:pt x="6439081" y="778568"/>
                </a:cubicBezTo>
                <a:cubicBezTo>
                  <a:pt x="6413869" y="809446"/>
                  <a:pt x="6426477" y="902078"/>
                  <a:pt x="6451691" y="932953"/>
                </a:cubicBezTo>
                <a:cubicBezTo>
                  <a:pt x="6464299" y="994711"/>
                  <a:pt x="6439081" y="1056463"/>
                  <a:pt x="6426477" y="1087343"/>
                </a:cubicBezTo>
                <a:cubicBezTo>
                  <a:pt x="6413869" y="1087343"/>
                  <a:pt x="6401261" y="1056463"/>
                  <a:pt x="6401261" y="1056463"/>
                </a:cubicBezTo>
                <a:cubicBezTo>
                  <a:pt x="6388655" y="1056463"/>
                  <a:pt x="6388655" y="1056463"/>
                  <a:pt x="6388655" y="1087343"/>
                </a:cubicBezTo>
                <a:cubicBezTo>
                  <a:pt x="6376045" y="1118218"/>
                  <a:pt x="6388655" y="1118218"/>
                  <a:pt x="6401261" y="1118218"/>
                </a:cubicBezTo>
                <a:cubicBezTo>
                  <a:pt x="6388655" y="1149095"/>
                  <a:pt x="6388655" y="1179976"/>
                  <a:pt x="6376045" y="1210851"/>
                </a:cubicBezTo>
                <a:cubicBezTo>
                  <a:pt x="6376045" y="1210851"/>
                  <a:pt x="6376045" y="1179976"/>
                  <a:pt x="6363439" y="1179976"/>
                </a:cubicBezTo>
                <a:cubicBezTo>
                  <a:pt x="6363439" y="1179976"/>
                  <a:pt x="6363439" y="1179976"/>
                  <a:pt x="6350833" y="1179976"/>
                </a:cubicBezTo>
                <a:cubicBezTo>
                  <a:pt x="6350833" y="1179976"/>
                  <a:pt x="6338225" y="1179976"/>
                  <a:pt x="6338225" y="1210851"/>
                </a:cubicBezTo>
                <a:cubicBezTo>
                  <a:pt x="6338225" y="1179976"/>
                  <a:pt x="6338225" y="1179976"/>
                  <a:pt x="6338225" y="1179976"/>
                </a:cubicBezTo>
                <a:cubicBezTo>
                  <a:pt x="6338225" y="1179976"/>
                  <a:pt x="6338225" y="1179976"/>
                  <a:pt x="6338225" y="1149095"/>
                </a:cubicBezTo>
                <a:cubicBezTo>
                  <a:pt x="6350833" y="1149095"/>
                  <a:pt x="6350833" y="1149095"/>
                  <a:pt x="6350833" y="1149095"/>
                </a:cubicBezTo>
                <a:cubicBezTo>
                  <a:pt x="6363439" y="1149095"/>
                  <a:pt x="6363439" y="1149095"/>
                  <a:pt x="6363439" y="1149095"/>
                </a:cubicBezTo>
                <a:cubicBezTo>
                  <a:pt x="6363439" y="1149095"/>
                  <a:pt x="6350833" y="1118218"/>
                  <a:pt x="6350833" y="1118218"/>
                </a:cubicBezTo>
                <a:cubicBezTo>
                  <a:pt x="6338225" y="1118218"/>
                  <a:pt x="6313011" y="1118218"/>
                  <a:pt x="6313011" y="1087343"/>
                </a:cubicBezTo>
                <a:cubicBezTo>
                  <a:pt x="6313011" y="1056463"/>
                  <a:pt x="6325615" y="1056463"/>
                  <a:pt x="6325615" y="1056463"/>
                </a:cubicBezTo>
                <a:cubicBezTo>
                  <a:pt x="6325615" y="1025585"/>
                  <a:pt x="6325615" y="994711"/>
                  <a:pt x="6325615" y="994711"/>
                </a:cubicBezTo>
                <a:cubicBezTo>
                  <a:pt x="6338225" y="994711"/>
                  <a:pt x="6350833" y="963831"/>
                  <a:pt x="6363439" y="932953"/>
                </a:cubicBezTo>
                <a:cubicBezTo>
                  <a:pt x="6350833" y="902078"/>
                  <a:pt x="6338225" y="902078"/>
                  <a:pt x="6325615" y="902078"/>
                </a:cubicBezTo>
                <a:cubicBezTo>
                  <a:pt x="6338225" y="871201"/>
                  <a:pt x="6325615" y="840320"/>
                  <a:pt x="6313011" y="809446"/>
                </a:cubicBezTo>
                <a:cubicBezTo>
                  <a:pt x="6313011" y="809446"/>
                  <a:pt x="6325615" y="809446"/>
                  <a:pt x="6325615" y="809446"/>
                </a:cubicBezTo>
                <a:cubicBezTo>
                  <a:pt x="6325615" y="778568"/>
                  <a:pt x="6313011" y="778568"/>
                  <a:pt x="6325615" y="747688"/>
                </a:cubicBezTo>
                <a:cubicBezTo>
                  <a:pt x="6325615" y="747688"/>
                  <a:pt x="6325615" y="716813"/>
                  <a:pt x="6313011" y="716813"/>
                </a:cubicBezTo>
                <a:cubicBezTo>
                  <a:pt x="6313011" y="716813"/>
                  <a:pt x="6313011" y="747688"/>
                  <a:pt x="6300403" y="747688"/>
                </a:cubicBezTo>
                <a:cubicBezTo>
                  <a:pt x="6300403" y="716813"/>
                  <a:pt x="6300403" y="716813"/>
                  <a:pt x="6300403" y="685936"/>
                </a:cubicBezTo>
                <a:cubicBezTo>
                  <a:pt x="6300403" y="685936"/>
                  <a:pt x="6313011" y="685936"/>
                  <a:pt x="6313011" y="685936"/>
                </a:cubicBezTo>
                <a:cubicBezTo>
                  <a:pt x="6325615" y="655056"/>
                  <a:pt x="6313011" y="655056"/>
                  <a:pt x="6313011" y="624181"/>
                </a:cubicBezTo>
                <a:cubicBezTo>
                  <a:pt x="6325615" y="624181"/>
                  <a:pt x="6325615" y="593303"/>
                  <a:pt x="6325615" y="562423"/>
                </a:cubicBezTo>
                <a:close/>
                <a:moveTo>
                  <a:pt x="4917496" y="562423"/>
                </a:moveTo>
                <a:cubicBezTo>
                  <a:pt x="4917496" y="562423"/>
                  <a:pt x="4931143" y="562423"/>
                  <a:pt x="4931143" y="562423"/>
                </a:cubicBezTo>
                <a:cubicBezTo>
                  <a:pt x="4931143" y="562423"/>
                  <a:pt x="4917496" y="590051"/>
                  <a:pt x="4917496" y="562423"/>
                </a:cubicBezTo>
                <a:close/>
                <a:moveTo>
                  <a:pt x="5418603" y="548443"/>
                </a:moveTo>
                <a:cubicBezTo>
                  <a:pt x="5421587" y="546890"/>
                  <a:pt x="5424145" y="547925"/>
                  <a:pt x="5425851" y="549996"/>
                </a:cubicBezTo>
                <a:cubicBezTo>
                  <a:pt x="5429265" y="554145"/>
                  <a:pt x="5429265" y="562429"/>
                  <a:pt x="5422441" y="562429"/>
                </a:cubicBezTo>
                <a:cubicBezTo>
                  <a:pt x="5422441" y="562429"/>
                  <a:pt x="5422441" y="562429"/>
                  <a:pt x="5408793" y="562429"/>
                </a:cubicBezTo>
                <a:cubicBezTo>
                  <a:pt x="5412207" y="554141"/>
                  <a:pt x="5415618" y="549999"/>
                  <a:pt x="5418603" y="548443"/>
                </a:cubicBezTo>
                <a:close/>
                <a:moveTo>
                  <a:pt x="5860849" y="547233"/>
                </a:moveTo>
                <a:cubicBezTo>
                  <a:pt x="5864829" y="546773"/>
                  <a:pt x="5868999" y="549534"/>
                  <a:pt x="5872791" y="555058"/>
                </a:cubicBezTo>
                <a:cubicBezTo>
                  <a:pt x="5880373" y="566111"/>
                  <a:pt x="5886439" y="588213"/>
                  <a:pt x="5886439" y="617680"/>
                </a:cubicBezTo>
                <a:cubicBezTo>
                  <a:pt x="5886439" y="617680"/>
                  <a:pt x="5874309" y="617680"/>
                  <a:pt x="5874309" y="617680"/>
                </a:cubicBezTo>
                <a:cubicBezTo>
                  <a:pt x="5862177" y="588213"/>
                  <a:pt x="5862177" y="588213"/>
                  <a:pt x="5850047" y="558746"/>
                </a:cubicBezTo>
                <a:cubicBezTo>
                  <a:pt x="5853079" y="551378"/>
                  <a:pt x="5856869" y="547695"/>
                  <a:pt x="5860849" y="547233"/>
                </a:cubicBezTo>
                <a:close/>
                <a:moveTo>
                  <a:pt x="5044871" y="529274"/>
                </a:moveTo>
                <a:cubicBezTo>
                  <a:pt x="5058519" y="529274"/>
                  <a:pt x="5058519" y="562429"/>
                  <a:pt x="5058519" y="562429"/>
                </a:cubicBezTo>
                <a:cubicBezTo>
                  <a:pt x="5044871" y="562429"/>
                  <a:pt x="5044871" y="562429"/>
                  <a:pt x="5044871" y="562429"/>
                </a:cubicBezTo>
                <a:cubicBezTo>
                  <a:pt x="5044871" y="562429"/>
                  <a:pt x="5044871" y="562429"/>
                  <a:pt x="5044871" y="529274"/>
                </a:cubicBezTo>
                <a:close/>
                <a:moveTo>
                  <a:pt x="6505107" y="496124"/>
                </a:moveTo>
                <a:cubicBezTo>
                  <a:pt x="6517617" y="496124"/>
                  <a:pt x="6530125" y="496124"/>
                  <a:pt x="6542637" y="496124"/>
                </a:cubicBezTo>
                <a:cubicBezTo>
                  <a:pt x="6542637" y="527066"/>
                  <a:pt x="6542637" y="558010"/>
                  <a:pt x="6542637" y="558010"/>
                </a:cubicBezTo>
                <a:cubicBezTo>
                  <a:pt x="6542637" y="558010"/>
                  <a:pt x="6542637" y="558010"/>
                  <a:pt x="6555145" y="558010"/>
                </a:cubicBezTo>
                <a:cubicBezTo>
                  <a:pt x="6567657" y="588952"/>
                  <a:pt x="6592675" y="588952"/>
                  <a:pt x="6605185" y="588952"/>
                </a:cubicBezTo>
                <a:cubicBezTo>
                  <a:pt x="6605185" y="650838"/>
                  <a:pt x="6580167" y="588952"/>
                  <a:pt x="6580167" y="650838"/>
                </a:cubicBezTo>
                <a:cubicBezTo>
                  <a:pt x="6555145" y="650838"/>
                  <a:pt x="6542637" y="619893"/>
                  <a:pt x="6542637" y="588952"/>
                </a:cubicBezTo>
                <a:cubicBezTo>
                  <a:pt x="6542637" y="588952"/>
                  <a:pt x="6530125" y="558010"/>
                  <a:pt x="6530125" y="558010"/>
                </a:cubicBezTo>
                <a:cubicBezTo>
                  <a:pt x="6517617" y="558010"/>
                  <a:pt x="6517617" y="558010"/>
                  <a:pt x="6505107" y="527066"/>
                </a:cubicBezTo>
                <a:cubicBezTo>
                  <a:pt x="6505107" y="527066"/>
                  <a:pt x="6505107" y="527066"/>
                  <a:pt x="6505107" y="496124"/>
                </a:cubicBezTo>
                <a:close/>
                <a:moveTo>
                  <a:pt x="6427775" y="496124"/>
                </a:moveTo>
                <a:cubicBezTo>
                  <a:pt x="6440285" y="496124"/>
                  <a:pt x="6452793" y="496124"/>
                  <a:pt x="6452793" y="496124"/>
                </a:cubicBezTo>
                <a:cubicBezTo>
                  <a:pt x="6465305" y="526824"/>
                  <a:pt x="6477817" y="557522"/>
                  <a:pt x="6465305" y="588222"/>
                </a:cubicBezTo>
                <a:cubicBezTo>
                  <a:pt x="6477817" y="618913"/>
                  <a:pt x="6502835" y="618913"/>
                  <a:pt x="6515343" y="588222"/>
                </a:cubicBezTo>
                <a:cubicBezTo>
                  <a:pt x="6527855" y="618913"/>
                  <a:pt x="6515343" y="649610"/>
                  <a:pt x="6527855" y="649610"/>
                </a:cubicBezTo>
                <a:cubicBezTo>
                  <a:pt x="6527855" y="680310"/>
                  <a:pt x="6515343" y="711010"/>
                  <a:pt x="6527855" y="711010"/>
                </a:cubicBezTo>
                <a:cubicBezTo>
                  <a:pt x="6515343" y="741702"/>
                  <a:pt x="6502835" y="741702"/>
                  <a:pt x="6490325" y="772399"/>
                </a:cubicBezTo>
                <a:cubicBezTo>
                  <a:pt x="6477817" y="741702"/>
                  <a:pt x="6490325" y="711010"/>
                  <a:pt x="6490325" y="680310"/>
                </a:cubicBezTo>
                <a:cubicBezTo>
                  <a:pt x="6465305" y="649610"/>
                  <a:pt x="6440285" y="649610"/>
                  <a:pt x="6427775" y="588222"/>
                </a:cubicBezTo>
                <a:cubicBezTo>
                  <a:pt x="6434029" y="572872"/>
                  <a:pt x="6440285" y="580542"/>
                  <a:pt x="6446541" y="588222"/>
                </a:cubicBezTo>
                <a:lnTo>
                  <a:pt x="6452793" y="588222"/>
                </a:lnTo>
                <a:lnTo>
                  <a:pt x="6452793" y="526824"/>
                </a:lnTo>
                <a:cubicBezTo>
                  <a:pt x="6440285" y="526824"/>
                  <a:pt x="6440285" y="496124"/>
                  <a:pt x="6440285" y="526824"/>
                </a:cubicBezTo>
                <a:cubicBezTo>
                  <a:pt x="6427775" y="526824"/>
                  <a:pt x="6427775" y="526824"/>
                  <a:pt x="6427775" y="526824"/>
                </a:cubicBezTo>
                <a:cubicBezTo>
                  <a:pt x="6427775" y="526824"/>
                  <a:pt x="6427775" y="526824"/>
                  <a:pt x="6427775" y="496124"/>
                </a:cubicBezTo>
                <a:close/>
                <a:moveTo>
                  <a:pt x="6250363" y="496124"/>
                </a:moveTo>
                <a:cubicBezTo>
                  <a:pt x="6250363" y="496124"/>
                  <a:pt x="6250363" y="562429"/>
                  <a:pt x="6227617" y="562429"/>
                </a:cubicBezTo>
                <a:cubicBezTo>
                  <a:pt x="6238991" y="529280"/>
                  <a:pt x="6238991" y="496124"/>
                  <a:pt x="6250363" y="496124"/>
                </a:cubicBezTo>
                <a:close/>
                <a:moveTo>
                  <a:pt x="0" y="496124"/>
                </a:moveTo>
                <a:lnTo>
                  <a:pt x="11374" y="496124"/>
                </a:lnTo>
                <a:cubicBezTo>
                  <a:pt x="11374" y="529280"/>
                  <a:pt x="0" y="496124"/>
                  <a:pt x="0" y="496124"/>
                </a:cubicBezTo>
                <a:close/>
                <a:moveTo>
                  <a:pt x="4214272" y="494865"/>
                </a:moveTo>
                <a:cubicBezTo>
                  <a:pt x="4226849" y="494865"/>
                  <a:pt x="4226849" y="494865"/>
                  <a:pt x="4239426" y="494865"/>
                </a:cubicBezTo>
                <a:cubicBezTo>
                  <a:pt x="4239426" y="525885"/>
                  <a:pt x="4239426" y="525885"/>
                  <a:pt x="4226849" y="525885"/>
                </a:cubicBezTo>
                <a:lnTo>
                  <a:pt x="4226849" y="587922"/>
                </a:lnTo>
                <a:cubicBezTo>
                  <a:pt x="4226849" y="587922"/>
                  <a:pt x="4226849" y="556902"/>
                  <a:pt x="4214272" y="556902"/>
                </a:cubicBezTo>
                <a:cubicBezTo>
                  <a:pt x="4214272" y="525885"/>
                  <a:pt x="4214272" y="494865"/>
                  <a:pt x="4214272" y="494865"/>
                </a:cubicBezTo>
                <a:close/>
                <a:moveTo>
                  <a:pt x="5820337" y="471257"/>
                </a:moveTo>
                <a:cubicBezTo>
                  <a:pt x="5831284" y="471257"/>
                  <a:pt x="5843795" y="479547"/>
                  <a:pt x="5850051" y="496124"/>
                </a:cubicBezTo>
                <a:cubicBezTo>
                  <a:pt x="5850051" y="562429"/>
                  <a:pt x="5812520" y="496124"/>
                  <a:pt x="5812520" y="562429"/>
                </a:cubicBezTo>
                <a:cubicBezTo>
                  <a:pt x="5800009" y="562429"/>
                  <a:pt x="5812520" y="529280"/>
                  <a:pt x="5800009" y="496124"/>
                </a:cubicBezTo>
                <a:cubicBezTo>
                  <a:pt x="5800009" y="479547"/>
                  <a:pt x="5809391" y="471257"/>
                  <a:pt x="5820337" y="471257"/>
                </a:cubicBezTo>
                <a:close/>
                <a:moveTo>
                  <a:pt x="5347383" y="462969"/>
                </a:moveTo>
                <a:cubicBezTo>
                  <a:pt x="5358755" y="496124"/>
                  <a:pt x="5358755" y="496124"/>
                  <a:pt x="5347383" y="529274"/>
                </a:cubicBezTo>
                <a:cubicBezTo>
                  <a:pt x="5347383" y="529274"/>
                  <a:pt x="5336009" y="529274"/>
                  <a:pt x="5336009" y="529274"/>
                </a:cubicBezTo>
                <a:cubicBezTo>
                  <a:pt x="5336009" y="529274"/>
                  <a:pt x="5347383" y="529274"/>
                  <a:pt x="5336009" y="496124"/>
                </a:cubicBezTo>
                <a:cubicBezTo>
                  <a:pt x="5336009" y="496124"/>
                  <a:pt x="5336009" y="462969"/>
                  <a:pt x="5347383" y="462969"/>
                </a:cubicBezTo>
                <a:close/>
                <a:moveTo>
                  <a:pt x="4831065" y="429817"/>
                </a:moveTo>
                <a:cubicBezTo>
                  <a:pt x="4842439" y="429817"/>
                  <a:pt x="4853812" y="462975"/>
                  <a:pt x="4853812" y="462975"/>
                </a:cubicBezTo>
                <a:cubicBezTo>
                  <a:pt x="4842439" y="462975"/>
                  <a:pt x="4842439" y="462975"/>
                  <a:pt x="4842439" y="496124"/>
                </a:cubicBezTo>
                <a:cubicBezTo>
                  <a:pt x="4831065" y="496124"/>
                  <a:pt x="4842439" y="429817"/>
                  <a:pt x="4831065" y="429817"/>
                </a:cubicBezTo>
                <a:close/>
                <a:moveTo>
                  <a:pt x="6227616" y="407715"/>
                </a:moveTo>
                <a:cubicBezTo>
                  <a:pt x="6241263" y="407715"/>
                  <a:pt x="6241263" y="407715"/>
                  <a:pt x="6241263" y="435347"/>
                </a:cubicBezTo>
                <a:cubicBezTo>
                  <a:pt x="6241263" y="435347"/>
                  <a:pt x="6227616" y="435347"/>
                  <a:pt x="6227616" y="462975"/>
                </a:cubicBezTo>
                <a:cubicBezTo>
                  <a:pt x="6213969" y="435347"/>
                  <a:pt x="6213969" y="407715"/>
                  <a:pt x="6227616" y="407715"/>
                </a:cubicBezTo>
                <a:close/>
                <a:moveTo>
                  <a:pt x="6191226" y="407715"/>
                </a:moveTo>
                <a:lnTo>
                  <a:pt x="6202599" y="407715"/>
                </a:lnTo>
                <a:cubicBezTo>
                  <a:pt x="6191226" y="429817"/>
                  <a:pt x="6191226" y="407715"/>
                  <a:pt x="6191226" y="407715"/>
                </a:cubicBezTo>
                <a:close/>
                <a:moveTo>
                  <a:pt x="36392" y="407715"/>
                </a:moveTo>
                <a:cubicBezTo>
                  <a:pt x="50040" y="407715"/>
                  <a:pt x="50040" y="407715"/>
                  <a:pt x="50040" y="407715"/>
                </a:cubicBezTo>
                <a:cubicBezTo>
                  <a:pt x="50040" y="407715"/>
                  <a:pt x="50040" y="407715"/>
                  <a:pt x="50040" y="429817"/>
                </a:cubicBezTo>
                <a:cubicBezTo>
                  <a:pt x="50040" y="429817"/>
                  <a:pt x="50040" y="429817"/>
                  <a:pt x="36392" y="429817"/>
                </a:cubicBezTo>
                <a:cubicBezTo>
                  <a:pt x="36392" y="407715"/>
                  <a:pt x="36392" y="407715"/>
                  <a:pt x="36392" y="407715"/>
                </a:cubicBezTo>
                <a:close/>
                <a:moveTo>
                  <a:pt x="7674171" y="403963"/>
                </a:moveTo>
                <a:cubicBezTo>
                  <a:pt x="7699313" y="434943"/>
                  <a:pt x="7699313" y="465928"/>
                  <a:pt x="7699313" y="527889"/>
                </a:cubicBezTo>
                <a:cubicBezTo>
                  <a:pt x="7724455" y="496910"/>
                  <a:pt x="7711883" y="434943"/>
                  <a:pt x="7711883" y="403963"/>
                </a:cubicBezTo>
                <a:cubicBezTo>
                  <a:pt x="7711883" y="403963"/>
                  <a:pt x="7724455" y="403963"/>
                  <a:pt x="7737025" y="403963"/>
                </a:cubicBezTo>
                <a:cubicBezTo>
                  <a:pt x="7737025" y="403963"/>
                  <a:pt x="7737025" y="434943"/>
                  <a:pt x="7724455" y="434943"/>
                </a:cubicBezTo>
                <a:cubicBezTo>
                  <a:pt x="7743309" y="481418"/>
                  <a:pt x="7762165" y="510463"/>
                  <a:pt x="7791627" y="509011"/>
                </a:cubicBezTo>
                <a:lnTo>
                  <a:pt x="7807923" y="503105"/>
                </a:lnTo>
                <a:lnTo>
                  <a:pt x="7807923" y="1151663"/>
                </a:lnTo>
                <a:lnTo>
                  <a:pt x="7807147" y="1152372"/>
                </a:lnTo>
                <a:cubicBezTo>
                  <a:pt x="7806557" y="1155277"/>
                  <a:pt x="7806949" y="1159150"/>
                  <a:pt x="7807735" y="1163023"/>
                </a:cubicBezTo>
                <a:lnTo>
                  <a:pt x="7807923" y="1163700"/>
                </a:lnTo>
                <a:lnTo>
                  <a:pt x="7807923" y="1176799"/>
                </a:lnTo>
                <a:lnTo>
                  <a:pt x="7799683" y="1173675"/>
                </a:lnTo>
                <a:cubicBezTo>
                  <a:pt x="7792023" y="1164960"/>
                  <a:pt x="7796735" y="1147530"/>
                  <a:pt x="7787309" y="1147530"/>
                </a:cubicBezTo>
                <a:cubicBezTo>
                  <a:pt x="7737025" y="1116545"/>
                  <a:pt x="7737025" y="1209492"/>
                  <a:pt x="7711883" y="1240477"/>
                </a:cubicBezTo>
                <a:cubicBezTo>
                  <a:pt x="7711883" y="1271460"/>
                  <a:pt x="7711883" y="1302439"/>
                  <a:pt x="7711883" y="1333421"/>
                </a:cubicBezTo>
                <a:cubicBezTo>
                  <a:pt x="7737025" y="1302439"/>
                  <a:pt x="7749595" y="1333421"/>
                  <a:pt x="7762165" y="1364406"/>
                </a:cubicBezTo>
                <a:cubicBezTo>
                  <a:pt x="7762165" y="1364406"/>
                  <a:pt x="7762165" y="1364406"/>
                  <a:pt x="7774735" y="1364406"/>
                </a:cubicBezTo>
                <a:cubicBezTo>
                  <a:pt x="7774735" y="1333421"/>
                  <a:pt x="7762165" y="1302439"/>
                  <a:pt x="7749595" y="1333421"/>
                </a:cubicBezTo>
                <a:cubicBezTo>
                  <a:pt x="7737025" y="1302439"/>
                  <a:pt x="7737025" y="1302439"/>
                  <a:pt x="7737025" y="1271460"/>
                </a:cubicBezTo>
                <a:cubicBezTo>
                  <a:pt x="7755881" y="1271460"/>
                  <a:pt x="7774737" y="1254032"/>
                  <a:pt x="7793595" y="1258389"/>
                </a:cubicBezTo>
                <a:lnTo>
                  <a:pt x="7807923" y="1268321"/>
                </a:lnTo>
                <a:lnTo>
                  <a:pt x="7807923" y="1373058"/>
                </a:lnTo>
                <a:lnTo>
                  <a:pt x="7802825" y="1382799"/>
                </a:lnTo>
                <a:cubicBezTo>
                  <a:pt x="7792807" y="1397319"/>
                  <a:pt x="7781023" y="1403129"/>
                  <a:pt x="7762165" y="1426368"/>
                </a:cubicBezTo>
                <a:cubicBezTo>
                  <a:pt x="7774735" y="1426368"/>
                  <a:pt x="7762165" y="1457353"/>
                  <a:pt x="7762165" y="1457353"/>
                </a:cubicBezTo>
                <a:cubicBezTo>
                  <a:pt x="7749595" y="1457353"/>
                  <a:pt x="7737025" y="1488335"/>
                  <a:pt x="7711883" y="1488335"/>
                </a:cubicBezTo>
                <a:cubicBezTo>
                  <a:pt x="7686741" y="1488335"/>
                  <a:pt x="7699313" y="1581282"/>
                  <a:pt x="7674171" y="1581282"/>
                </a:cubicBezTo>
                <a:cubicBezTo>
                  <a:pt x="7686741" y="1488335"/>
                  <a:pt x="7649031" y="1426368"/>
                  <a:pt x="7636461" y="1364406"/>
                </a:cubicBezTo>
                <a:cubicBezTo>
                  <a:pt x="7636461" y="1333421"/>
                  <a:pt x="7649031" y="1333421"/>
                  <a:pt x="7661603" y="1302439"/>
                </a:cubicBezTo>
                <a:cubicBezTo>
                  <a:pt x="7661603" y="1302439"/>
                  <a:pt x="7649031" y="1271460"/>
                  <a:pt x="7636461" y="1271460"/>
                </a:cubicBezTo>
                <a:cubicBezTo>
                  <a:pt x="7649031" y="1271460"/>
                  <a:pt x="7661603" y="1271460"/>
                  <a:pt x="7661603" y="1240477"/>
                </a:cubicBezTo>
                <a:cubicBezTo>
                  <a:pt x="7661603" y="1240477"/>
                  <a:pt x="7636461" y="1240477"/>
                  <a:pt x="7636461" y="1209492"/>
                </a:cubicBezTo>
                <a:cubicBezTo>
                  <a:pt x="7636461" y="1178516"/>
                  <a:pt x="7649031" y="1178516"/>
                  <a:pt x="7649031" y="1178516"/>
                </a:cubicBezTo>
                <a:cubicBezTo>
                  <a:pt x="7661603" y="1147530"/>
                  <a:pt x="7661603" y="1178516"/>
                  <a:pt x="7661603" y="1178516"/>
                </a:cubicBezTo>
                <a:cubicBezTo>
                  <a:pt x="7674171" y="1147530"/>
                  <a:pt x="7649031" y="1147530"/>
                  <a:pt x="7661603" y="1085569"/>
                </a:cubicBezTo>
                <a:cubicBezTo>
                  <a:pt x="7649031" y="1085569"/>
                  <a:pt x="7636461" y="1054584"/>
                  <a:pt x="7623889" y="1054584"/>
                </a:cubicBezTo>
                <a:cubicBezTo>
                  <a:pt x="7623889" y="992622"/>
                  <a:pt x="7649031" y="1023602"/>
                  <a:pt x="7661603" y="1054584"/>
                </a:cubicBezTo>
                <a:cubicBezTo>
                  <a:pt x="7699313" y="992622"/>
                  <a:pt x="7636461" y="930655"/>
                  <a:pt x="7661603" y="868693"/>
                </a:cubicBezTo>
                <a:cubicBezTo>
                  <a:pt x="7649031" y="837708"/>
                  <a:pt x="7661603" y="806732"/>
                  <a:pt x="7661603" y="806732"/>
                </a:cubicBezTo>
                <a:cubicBezTo>
                  <a:pt x="7674171" y="806732"/>
                  <a:pt x="7674171" y="806732"/>
                  <a:pt x="7686741" y="837708"/>
                </a:cubicBezTo>
                <a:cubicBezTo>
                  <a:pt x="7686741" y="837708"/>
                  <a:pt x="7674171" y="837708"/>
                  <a:pt x="7674171" y="868693"/>
                </a:cubicBezTo>
                <a:cubicBezTo>
                  <a:pt x="7686741" y="868693"/>
                  <a:pt x="7686741" y="868693"/>
                  <a:pt x="7699313" y="868693"/>
                </a:cubicBezTo>
                <a:cubicBezTo>
                  <a:pt x="7711883" y="837708"/>
                  <a:pt x="7711883" y="713785"/>
                  <a:pt x="7699313" y="651818"/>
                </a:cubicBezTo>
                <a:cubicBezTo>
                  <a:pt x="7686741" y="682803"/>
                  <a:pt x="7699313" y="713785"/>
                  <a:pt x="7686741" y="744765"/>
                </a:cubicBezTo>
                <a:cubicBezTo>
                  <a:pt x="7686741" y="744765"/>
                  <a:pt x="7674171" y="713785"/>
                  <a:pt x="7661603" y="713785"/>
                </a:cubicBezTo>
                <a:cubicBezTo>
                  <a:pt x="7649031" y="682803"/>
                  <a:pt x="7661603" y="589856"/>
                  <a:pt x="7661603" y="527889"/>
                </a:cubicBezTo>
                <a:cubicBezTo>
                  <a:pt x="7674171" y="496910"/>
                  <a:pt x="7674171" y="465928"/>
                  <a:pt x="7674171" y="403963"/>
                </a:cubicBezTo>
                <a:close/>
                <a:moveTo>
                  <a:pt x="4126234" y="401813"/>
                </a:moveTo>
                <a:cubicBezTo>
                  <a:pt x="4126234" y="432825"/>
                  <a:pt x="4138811" y="463845"/>
                  <a:pt x="4138811" y="494865"/>
                </a:cubicBezTo>
                <a:cubicBezTo>
                  <a:pt x="4138811" y="525885"/>
                  <a:pt x="4138811" y="525885"/>
                  <a:pt x="4138811" y="556902"/>
                </a:cubicBezTo>
                <a:cubicBezTo>
                  <a:pt x="4138811" y="587922"/>
                  <a:pt x="4138811" y="587922"/>
                  <a:pt x="4138811" y="587922"/>
                </a:cubicBezTo>
                <a:cubicBezTo>
                  <a:pt x="4138811" y="587922"/>
                  <a:pt x="4126234" y="587922"/>
                  <a:pt x="4126234" y="556902"/>
                </a:cubicBezTo>
                <a:cubicBezTo>
                  <a:pt x="4138811" y="525885"/>
                  <a:pt x="4126234" y="525885"/>
                  <a:pt x="4126234" y="494865"/>
                </a:cubicBezTo>
                <a:cubicBezTo>
                  <a:pt x="4126234" y="463845"/>
                  <a:pt x="4126234" y="432825"/>
                  <a:pt x="4126234" y="401813"/>
                </a:cubicBezTo>
                <a:close/>
                <a:moveTo>
                  <a:pt x="3824395" y="401813"/>
                </a:moveTo>
                <a:cubicBezTo>
                  <a:pt x="3824395" y="401813"/>
                  <a:pt x="3824395" y="401813"/>
                  <a:pt x="3836968" y="401813"/>
                </a:cubicBezTo>
                <a:cubicBezTo>
                  <a:pt x="3824395" y="432825"/>
                  <a:pt x="3824395" y="432825"/>
                  <a:pt x="3811817" y="432825"/>
                </a:cubicBezTo>
                <a:cubicBezTo>
                  <a:pt x="3811817" y="432825"/>
                  <a:pt x="3811817" y="401813"/>
                  <a:pt x="3824395" y="401813"/>
                </a:cubicBezTo>
                <a:close/>
                <a:moveTo>
                  <a:pt x="5510388" y="374560"/>
                </a:moveTo>
                <a:cubicBezTo>
                  <a:pt x="5510388" y="374560"/>
                  <a:pt x="5510388" y="374560"/>
                  <a:pt x="5522518" y="374560"/>
                </a:cubicBezTo>
                <a:cubicBezTo>
                  <a:pt x="5522518" y="374560"/>
                  <a:pt x="5522518" y="374560"/>
                  <a:pt x="5522518" y="404033"/>
                </a:cubicBezTo>
                <a:cubicBezTo>
                  <a:pt x="5522518" y="404033"/>
                  <a:pt x="5510388" y="404033"/>
                  <a:pt x="5510388" y="404033"/>
                </a:cubicBezTo>
                <a:cubicBezTo>
                  <a:pt x="5510388" y="404033"/>
                  <a:pt x="5498255" y="404033"/>
                  <a:pt x="5498255" y="433500"/>
                </a:cubicBezTo>
                <a:cubicBezTo>
                  <a:pt x="5498255" y="433500"/>
                  <a:pt x="5498255" y="433500"/>
                  <a:pt x="5498255" y="462969"/>
                </a:cubicBezTo>
                <a:cubicBezTo>
                  <a:pt x="5498255" y="462969"/>
                  <a:pt x="5486125" y="462969"/>
                  <a:pt x="5486125" y="462969"/>
                </a:cubicBezTo>
                <a:cubicBezTo>
                  <a:pt x="5486125" y="462969"/>
                  <a:pt x="5486125" y="433500"/>
                  <a:pt x="5486125" y="433500"/>
                </a:cubicBezTo>
                <a:cubicBezTo>
                  <a:pt x="5486125" y="433500"/>
                  <a:pt x="5486125" y="404033"/>
                  <a:pt x="5486125" y="404033"/>
                </a:cubicBezTo>
                <a:cubicBezTo>
                  <a:pt x="5498255" y="404033"/>
                  <a:pt x="5510388" y="404033"/>
                  <a:pt x="5510388" y="374560"/>
                </a:cubicBezTo>
                <a:close/>
                <a:moveTo>
                  <a:pt x="5875522" y="341411"/>
                </a:moveTo>
                <a:cubicBezTo>
                  <a:pt x="5875522" y="372352"/>
                  <a:pt x="5875522" y="341411"/>
                  <a:pt x="5888259" y="372352"/>
                </a:cubicBezTo>
                <a:cubicBezTo>
                  <a:pt x="5888259" y="403297"/>
                  <a:pt x="5888259" y="403297"/>
                  <a:pt x="5888259" y="434239"/>
                </a:cubicBezTo>
                <a:cubicBezTo>
                  <a:pt x="5888259" y="434239"/>
                  <a:pt x="5900997" y="434239"/>
                  <a:pt x="5900997" y="403297"/>
                </a:cubicBezTo>
                <a:cubicBezTo>
                  <a:pt x="5900997" y="434239"/>
                  <a:pt x="5913733" y="465183"/>
                  <a:pt x="5913733" y="465183"/>
                </a:cubicBezTo>
                <a:cubicBezTo>
                  <a:pt x="5900997" y="465183"/>
                  <a:pt x="5888259" y="496124"/>
                  <a:pt x="5875522" y="496124"/>
                </a:cubicBezTo>
                <a:cubicBezTo>
                  <a:pt x="5875522" y="434239"/>
                  <a:pt x="5850047" y="403297"/>
                  <a:pt x="5875522" y="341411"/>
                </a:cubicBezTo>
                <a:close/>
                <a:moveTo>
                  <a:pt x="5698630" y="306417"/>
                </a:moveTo>
                <a:cubicBezTo>
                  <a:pt x="5711627" y="306417"/>
                  <a:pt x="5711627" y="306417"/>
                  <a:pt x="5724625" y="306417"/>
                </a:cubicBezTo>
                <a:cubicBezTo>
                  <a:pt x="5737623" y="337729"/>
                  <a:pt x="5737623" y="369039"/>
                  <a:pt x="5737623" y="400350"/>
                </a:cubicBezTo>
                <a:cubicBezTo>
                  <a:pt x="5724625" y="400350"/>
                  <a:pt x="5711627" y="431664"/>
                  <a:pt x="5711627" y="462975"/>
                </a:cubicBezTo>
                <a:cubicBezTo>
                  <a:pt x="5698630" y="431664"/>
                  <a:pt x="5685635" y="431664"/>
                  <a:pt x="5672637" y="400350"/>
                </a:cubicBezTo>
                <a:cubicBezTo>
                  <a:pt x="5685635" y="369039"/>
                  <a:pt x="5698630" y="337729"/>
                  <a:pt x="5698630" y="306417"/>
                </a:cubicBezTo>
                <a:close/>
                <a:moveTo>
                  <a:pt x="5750619" y="275107"/>
                </a:moveTo>
                <a:cubicBezTo>
                  <a:pt x="5763617" y="275107"/>
                  <a:pt x="5763617" y="306417"/>
                  <a:pt x="5763617" y="306417"/>
                </a:cubicBezTo>
                <a:cubicBezTo>
                  <a:pt x="5750619" y="337729"/>
                  <a:pt x="5737623" y="337729"/>
                  <a:pt x="5737623" y="306417"/>
                </a:cubicBezTo>
                <a:cubicBezTo>
                  <a:pt x="5737623" y="275107"/>
                  <a:pt x="5737623" y="275107"/>
                  <a:pt x="5750619" y="275107"/>
                </a:cubicBezTo>
                <a:close/>
                <a:moveTo>
                  <a:pt x="5609963" y="275107"/>
                </a:moveTo>
                <a:cubicBezTo>
                  <a:pt x="5609963" y="306563"/>
                  <a:pt x="5597325" y="306563"/>
                  <a:pt x="5597325" y="338014"/>
                </a:cubicBezTo>
                <a:cubicBezTo>
                  <a:pt x="5597325" y="369464"/>
                  <a:pt x="5609963" y="338014"/>
                  <a:pt x="5622599" y="369464"/>
                </a:cubicBezTo>
                <a:cubicBezTo>
                  <a:pt x="5622599" y="400915"/>
                  <a:pt x="5609963" y="463825"/>
                  <a:pt x="5622599" y="495275"/>
                </a:cubicBezTo>
                <a:cubicBezTo>
                  <a:pt x="5622599" y="526731"/>
                  <a:pt x="5597325" y="526731"/>
                  <a:pt x="5597325" y="558182"/>
                </a:cubicBezTo>
                <a:cubicBezTo>
                  <a:pt x="5597325" y="589635"/>
                  <a:pt x="5622599" y="558182"/>
                  <a:pt x="5622599" y="589635"/>
                </a:cubicBezTo>
                <a:cubicBezTo>
                  <a:pt x="5622599" y="621092"/>
                  <a:pt x="5597325" y="621092"/>
                  <a:pt x="5584690" y="621092"/>
                </a:cubicBezTo>
                <a:cubicBezTo>
                  <a:pt x="5584690" y="652542"/>
                  <a:pt x="5597325" y="683993"/>
                  <a:pt x="5584690" y="683993"/>
                </a:cubicBezTo>
                <a:cubicBezTo>
                  <a:pt x="5559417" y="683993"/>
                  <a:pt x="5559417" y="621092"/>
                  <a:pt x="5521509" y="652542"/>
                </a:cubicBezTo>
                <a:cubicBezTo>
                  <a:pt x="5521509" y="621092"/>
                  <a:pt x="5521509" y="589635"/>
                  <a:pt x="5534145" y="589635"/>
                </a:cubicBezTo>
                <a:cubicBezTo>
                  <a:pt x="5534145" y="558182"/>
                  <a:pt x="5508873" y="558182"/>
                  <a:pt x="5508873" y="526731"/>
                </a:cubicBezTo>
                <a:cubicBezTo>
                  <a:pt x="5521509" y="495275"/>
                  <a:pt x="5521509" y="526731"/>
                  <a:pt x="5546779" y="526731"/>
                </a:cubicBezTo>
                <a:cubicBezTo>
                  <a:pt x="5559417" y="495275"/>
                  <a:pt x="5559417" y="400915"/>
                  <a:pt x="5572054" y="369464"/>
                </a:cubicBezTo>
                <a:cubicBezTo>
                  <a:pt x="5572054" y="338014"/>
                  <a:pt x="5572054" y="338014"/>
                  <a:pt x="5572054" y="306563"/>
                </a:cubicBezTo>
                <a:cubicBezTo>
                  <a:pt x="5584690" y="275107"/>
                  <a:pt x="5597325" y="275107"/>
                  <a:pt x="5609963" y="275107"/>
                </a:cubicBezTo>
                <a:close/>
                <a:moveTo>
                  <a:pt x="5534145" y="275107"/>
                </a:moveTo>
                <a:cubicBezTo>
                  <a:pt x="5534145" y="275107"/>
                  <a:pt x="5546779" y="275107"/>
                  <a:pt x="5546779" y="306563"/>
                </a:cubicBezTo>
                <a:cubicBezTo>
                  <a:pt x="5546779" y="306563"/>
                  <a:pt x="5534145" y="306563"/>
                  <a:pt x="5534145" y="306563"/>
                </a:cubicBezTo>
                <a:cubicBezTo>
                  <a:pt x="5534145" y="306563"/>
                  <a:pt x="5534145" y="306563"/>
                  <a:pt x="5534145" y="275107"/>
                </a:cubicBezTo>
                <a:close/>
                <a:moveTo>
                  <a:pt x="388941" y="252996"/>
                </a:moveTo>
                <a:cubicBezTo>
                  <a:pt x="401452" y="252996"/>
                  <a:pt x="401452" y="252996"/>
                  <a:pt x="413963" y="252996"/>
                </a:cubicBezTo>
                <a:cubicBezTo>
                  <a:pt x="413963" y="282472"/>
                  <a:pt x="388941" y="282472"/>
                  <a:pt x="388941" y="341405"/>
                </a:cubicBezTo>
                <a:cubicBezTo>
                  <a:pt x="388941" y="341405"/>
                  <a:pt x="376432" y="341405"/>
                  <a:pt x="376432" y="311938"/>
                </a:cubicBezTo>
                <a:cubicBezTo>
                  <a:pt x="376432" y="282472"/>
                  <a:pt x="376432" y="252996"/>
                  <a:pt x="388941" y="252996"/>
                </a:cubicBezTo>
                <a:close/>
                <a:moveTo>
                  <a:pt x="363923" y="252996"/>
                </a:moveTo>
                <a:cubicBezTo>
                  <a:pt x="376432" y="282472"/>
                  <a:pt x="376432" y="282472"/>
                  <a:pt x="376432" y="282472"/>
                </a:cubicBezTo>
                <a:cubicBezTo>
                  <a:pt x="376432" y="282472"/>
                  <a:pt x="376432" y="311938"/>
                  <a:pt x="376432" y="311938"/>
                </a:cubicBezTo>
                <a:cubicBezTo>
                  <a:pt x="376432" y="311938"/>
                  <a:pt x="363923" y="311938"/>
                  <a:pt x="363923" y="311938"/>
                </a:cubicBezTo>
                <a:cubicBezTo>
                  <a:pt x="363923" y="311938"/>
                  <a:pt x="363923" y="282472"/>
                  <a:pt x="363923" y="282472"/>
                </a:cubicBezTo>
                <a:cubicBezTo>
                  <a:pt x="363923" y="282472"/>
                  <a:pt x="363923" y="282472"/>
                  <a:pt x="363923" y="252996"/>
                </a:cubicBezTo>
                <a:close/>
                <a:moveTo>
                  <a:pt x="7807923" y="229832"/>
                </a:moveTo>
                <a:lnTo>
                  <a:pt x="7807923" y="458882"/>
                </a:lnTo>
                <a:lnTo>
                  <a:pt x="7799877" y="465928"/>
                </a:lnTo>
                <a:cubicBezTo>
                  <a:pt x="7787309" y="403963"/>
                  <a:pt x="7762165" y="403963"/>
                  <a:pt x="7749595" y="403963"/>
                </a:cubicBezTo>
                <a:cubicBezTo>
                  <a:pt x="7749595" y="341996"/>
                  <a:pt x="7774735" y="341996"/>
                  <a:pt x="7799877" y="311019"/>
                </a:cubicBezTo>
                <a:cubicBezTo>
                  <a:pt x="7799877" y="264544"/>
                  <a:pt x="7799877" y="252925"/>
                  <a:pt x="7805181" y="236951"/>
                </a:cubicBezTo>
                <a:close/>
                <a:moveTo>
                  <a:pt x="7687853" y="219847"/>
                </a:moveTo>
                <a:cubicBezTo>
                  <a:pt x="7699227" y="219847"/>
                  <a:pt x="7699227" y="219847"/>
                  <a:pt x="7710601" y="219847"/>
                </a:cubicBezTo>
                <a:cubicBezTo>
                  <a:pt x="7699227" y="253005"/>
                  <a:pt x="7699227" y="253005"/>
                  <a:pt x="7699227" y="253005"/>
                </a:cubicBezTo>
                <a:cubicBezTo>
                  <a:pt x="7687853" y="253005"/>
                  <a:pt x="7687853" y="253005"/>
                  <a:pt x="7687853" y="219847"/>
                </a:cubicBezTo>
                <a:close/>
                <a:moveTo>
                  <a:pt x="7474049" y="219847"/>
                </a:moveTo>
                <a:cubicBezTo>
                  <a:pt x="7474049" y="219847"/>
                  <a:pt x="7474049" y="219847"/>
                  <a:pt x="7483149" y="219847"/>
                </a:cubicBezTo>
                <a:cubicBezTo>
                  <a:pt x="7483149" y="219847"/>
                  <a:pt x="7483149" y="219847"/>
                  <a:pt x="7483149" y="253005"/>
                </a:cubicBezTo>
                <a:cubicBezTo>
                  <a:pt x="7474049" y="253005"/>
                  <a:pt x="7474049" y="253005"/>
                  <a:pt x="7474049" y="253005"/>
                </a:cubicBezTo>
                <a:cubicBezTo>
                  <a:pt x="7474049" y="219847"/>
                  <a:pt x="7474049" y="219847"/>
                  <a:pt x="7474049" y="219847"/>
                </a:cubicBezTo>
                <a:close/>
                <a:moveTo>
                  <a:pt x="5763617" y="186692"/>
                </a:moveTo>
                <a:cubicBezTo>
                  <a:pt x="5763617" y="186692"/>
                  <a:pt x="5763617" y="186692"/>
                  <a:pt x="5772715" y="186692"/>
                </a:cubicBezTo>
                <a:cubicBezTo>
                  <a:pt x="5772715" y="186692"/>
                  <a:pt x="5772715" y="186692"/>
                  <a:pt x="5772715" y="219847"/>
                </a:cubicBezTo>
                <a:cubicBezTo>
                  <a:pt x="5763617" y="219847"/>
                  <a:pt x="5763617" y="219847"/>
                  <a:pt x="5763617" y="219847"/>
                </a:cubicBezTo>
                <a:cubicBezTo>
                  <a:pt x="5763617" y="219847"/>
                  <a:pt x="5763617" y="219847"/>
                  <a:pt x="5763617" y="186692"/>
                </a:cubicBezTo>
                <a:close/>
                <a:moveTo>
                  <a:pt x="7649189" y="153543"/>
                </a:moveTo>
                <a:cubicBezTo>
                  <a:pt x="7660563" y="153543"/>
                  <a:pt x="7660563" y="186700"/>
                  <a:pt x="7660563" y="219847"/>
                </a:cubicBezTo>
                <a:lnTo>
                  <a:pt x="7660559" y="219847"/>
                </a:lnTo>
                <a:lnTo>
                  <a:pt x="7637815" y="219847"/>
                </a:lnTo>
                <a:cubicBezTo>
                  <a:pt x="7637815" y="219847"/>
                  <a:pt x="7649189" y="186700"/>
                  <a:pt x="7649189" y="153543"/>
                </a:cubicBezTo>
                <a:close/>
                <a:moveTo>
                  <a:pt x="7440999" y="140077"/>
                </a:moveTo>
                <a:cubicBezTo>
                  <a:pt x="7442917" y="139042"/>
                  <a:pt x="7444197" y="141113"/>
                  <a:pt x="7445053" y="145258"/>
                </a:cubicBezTo>
                <a:cubicBezTo>
                  <a:pt x="7446755" y="153552"/>
                  <a:pt x="7446755" y="170126"/>
                  <a:pt x="7446755" y="186700"/>
                </a:cubicBezTo>
                <a:cubicBezTo>
                  <a:pt x="7433107" y="186700"/>
                  <a:pt x="7446755" y="153552"/>
                  <a:pt x="7433107" y="153552"/>
                </a:cubicBezTo>
                <a:cubicBezTo>
                  <a:pt x="7436521" y="145261"/>
                  <a:pt x="7439081" y="141116"/>
                  <a:pt x="7440999" y="140077"/>
                </a:cubicBezTo>
                <a:close/>
                <a:moveTo>
                  <a:pt x="6491461" y="98292"/>
                </a:moveTo>
                <a:cubicBezTo>
                  <a:pt x="6505109" y="98292"/>
                  <a:pt x="6505109" y="98292"/>
                  <a:pt x="6505109" y="98292"/>
                </a:cubicBezTo>
                <a:cubicBezTo>
                  <a:pt x="6505109" y="98292"/>
                  <a:pt x="6491461" y="98292"/>
                  <a:pt x="6505109" y="120393"/>
                </a:cubicBezTo>
                <a:cubicBezTo>
                  <a:pt x="6491461" y="98292"/>
                  <a:pt x="6491461" y="98292"/>
                  <a:pt x="6491461" y="98292"/>
                </a:cubicBezTo>
                <a:close/>
                <a:moveTo>
                  <a:pt x="1005333" y="98292"/>
                </a:moveTo>
                <a:cubicBezTo>
                  <a:pt x="1005333" y="98292"/>
                  <a:pt x="1018982" y="153552"/>
                  <a:pt x="991688" y="125920"/>
                </a:cubicBezTo>
                <a:cubicBezTo>
                  <a:pt x="1005333" y="125920"/>
                  <a:pt x="1005333" y="125920"/>
                  <a:pt x="1005333" y="98292"/>
                </a:cubicBezTo>
                <a:close/>
                <a:moveTo>
                  <a:pt x="6869029" y="98286"/>
                </a:moveTo>
                <a:cubicBezTo>
                  <a:pt x="6869029" y="98286"/>
                  <a:pt x="6880401" y="98286"/>
                  <a:pt x="6880401" y="98286"/>
                </a:cubicBezTo>
                <a:cubicBezTo>
                  <a:pt x="6880401" y="98286"/>
                  <a:pt x="6891775" y="120388"/>
                  <a:pt x="6891775" y="120388"/>
                </a:cubicBezTo>
                <a:cubicBezTo>
                  <a:pt x="6891775" y="120388"/>
                  <a:pt x="6891775" y="120388"/>
                  <a:pt x="6880401" y="120388"/>
                </a:cubicBezTo>
                <a:cubicBezTo>
                  <a:pt x="6880401" y="120388"/>
                  <a:pt x="6869029" y="120388"/>
                  <a:pt x="6869029" y="120388"/>
                </a:cubicBezTo>
                <a:cubicBezTo>
                  <a:pt x="6869029" y="120388"/>
                  <a:pt x="6869029" y="120388"/>
                  <a:pt x="6869029" y="98286"/>
                </a:cubicBezTo>
                <a:close/>
                <a:moveTo>
                  <a:pt x="7269345" y="31987"/>
                </a:moveTo>
                <a:cubicBezTo>
                  <a:pt x="7296639" y="31987"/>
                  <a:pt x="7310289" y="31987"/>
                  <a:pt x="7310289" y="65142"/>
                </a:cubicBezTo>
                <a:cubicBezTo>
                  <a:pt x="7296639" y="98292"/>
                  <a:pt x="7282993" y="65142"/>
                  <a:pt x="7269345" y="31987"/>
                </a:cubicBezTo>
                <a:close/>
                <a:moveTo>
                  <a:pt x="7359593" y="18001"/>
                </a:moveTo>
                <a:cubicBezTo>
                  <a:pt x="7364061" y="19555"/>
                  <a:pt x="7368123" y="23700"/>
                  <a:pt x="7371373" y="31987"/>
                </a:cubicBezTo>
                <a:cubicBezTo>
                  <a:pt x="7371373" y="31987"/>
                  <a:pt x="7371373" y="31987"/>
                  <a:pt x="7384369" y="31987"/>
                </a:cubicBezTo>
                <a:cubicBezTo>
                  <a:pt x="7384369" y="31987"/>
                  <a:pt x="7397367" y="31987"/>
                  <a:pt x="7410365" y="31987"/>
                </a:cubicBezTo>
                <a:cubicBezTo>
                  <a:pt x="7410365" y="31987"/>
                  <a:pt x="7410365" y="65142"/>
                  <a:pt x="7410365" y="65142"/>
                </a:cubicBezTo>
                <a:cubicBezTo>
                  <a:pt x="7397367" y="65142"/>
                  <a:pt x="7397367" y="65142"/>
                  <a:pt x="7384369" y="65142"/>
                </a:cubicBezTo>
                <a:cubicBezTo>
                  <a:pt x="7384369" y="65142"/>
                  <a:pt x="7371373" y="65142"/>
                  <a:pt x="7358375" y="65142"/>
                </a:cubicBezTo>
                <a:cubicBezTo>
                  <a:pt x="7345377" y="98292"/>
                  <a:pt x="7332381" y="65142"/>
                  <a:pt x="7319385" y="31987"/>
                </a:cubicBezTo>
                <a:cubicBezTo>
                  <a:pt x="7325883" y="31987"/>
                  <a:pt x="7335631" y="23697"/>
                  <a:pt x="7345381" y="19555"/>
                </a:cubicBezTo>
                <a:cubicBezTo>
                  <a:pt x="7350253" y="17484"/>
                  <a:pt x="7355127" y="16448"/>
                  <a:pt x="7359593" y="18001"/>
                </a:cubicBezTo>
                <a:close/>
                <a:moveTo>
                  <a:pt x="6903885" y="0"/>
                </a:moveTo>
                <a:lnTo>
                  <a:pt x="6947019" y="0"/>
                </a:lnTo>
                <a:lnTo>
                  <a:pt x="6945077" y="1197"/>
                </a:lnTo>
                <a:cubicBezTo>
                  <a:pt x="6945077" y="1197"/>
                  <a:pt x="6945077" y="1197"/>
                  <a:pt x="6932507" y="1197"/>
                </a:cubicBezTo>
                <a:cubicBezTo>
                  <a:pt x="6932507" y="1197"/>
                  <a:pt x="6919937" y="1197"/>
                  <a:pt x="6919937" y="1197"/>
                </a:cubicBezTo>
                <a:cubicBezTo>
                  <a:pt x="6919937" y="1197"/>
                  <a:pt x="6919937" y="1197"/>
                  <a:pt x="6919937" y="32182"/>
                </a:cubicBezTo>
                <a:cubicBezTo>
                  <a:pt x="6970219" y="32182"/>
                  <a:pt x="6970219" y="94144"/>
                  <a:pt x="7007929" y="125129"/>
                </a:cubicBezTo>
                <a:cubicBezTo>
                  <a:pt x="7020501" y="156105"/>
                  <a:pt x="7033073" y="125129"/>
                  <a:pt x="7033073" y="125129"/>
                </a:cubicBezTo>
                <a:cubicBezTo>
                  <a:pt x="7045645" y="125129"/>
                  <a:pt x="7070781" y="94144"/>
                  <a:pt x="7095925" y="94144"/>
                </a:cubicBezTo>
                <a:cubicBezTo>
                  <a:pt x="7095925" y="94144"/>
                  <a:pt x="7095925" y="63158"/>
                  <a:pt x="7095925" y="63158"/>
                </a:cubicBezTo>
                <a:cubicBezTo>
                  <a:pt x="7108497" y="63158"/>
                  <a:pt x="7121067" y="63158"/>
                  <a:pt x="7121067" y="94144"/>
                </a:cubicBezTo>
                <a:cubicBezTo>
                  <a:pt x="7121067" y="94144"/>
                  <a:pt x="7108497" y="94144"/>
                  <a:pt x="7108497" y="125129"/>
                </a:cubicBezTo>
                <a:cubicBezTo>
                  <a:pt x="7108497" y="125129"/>
                  <a:pt x="7108497" y="125129"/>
                  <a:pt x="7121067" y="125129"/>
                </a:cubicBezTo>
                <a:cubicBezTo>
                  <a:pt x="7133637" y="125129"/>
                  <a:pt x="7146205" y="125129"/>
                  <a:pt x="7146205" y="63158"/>
                </a:cubicBezTo>
                <a:cubicBezTo>
                  <a:pt x="7158777" y="94144"/>
                  <a:pt x="7171349" y="94144"/>
                  <a:pt x="7183919" y="63158"/>
                </a:cubicBezTo>
                <a:cubicBezTo>
                  <a:pt x="7183919" y="125129"/>
                  <a:pt x="7221629" y="125129"/>
                  <a:pt x="7246773" y="156105"/>
                </a:cubicBezTo>
                <a:cubicBezTo>
                  <a:pt x="7246773" y="187091"/>
                  <a:pt x="7234201" y="218073"/>
                  <a:pt x="7221629" y="249052"/>
                </a:cubicBezTo>
                <a:cubicBezTo>
                  <a:pt x="7221629" y="311019"/>
                  <a:pt x="7246773" y="280034"/>
                  <a:pt x="7259343" y="311019"/>
                </a:cubicBezTo>
                <a:cubicBezTo>
                  <a:pt x="7271913" y="311019"/>
                  <a:pt x="7271913" y="341996"/>
                  <a:pt x="7297053" y="341996"/>
                </a:cubicBezTo>
                <a:cubicBezTo>
                  <a:pt x="7297053" y="311019"/>
                  <a:pt x="7309625" y="311019"/>
                  <a:pt x="7322195" y="311019"/>
                </a:cubicBezTo>
                <a:cubicBezTo>
                  <a:pt x="7322195" y="311019"/>
                  <a:pt x="7322195" y="311019"/>
                  <a:pt x="7322195" y="280034"/>
                </a:cubicBezTo>
                <a:cubicBezTo>
                  <a:pt x="7322195" y="280034"/>
                  <a:pt x="7322195" y="280034"/>
                  <a:pt x="7309625" y="280034"/>
                </a:cubicBezTo>
                <a:cubicBezTo>
                  <a:pt x="7309625" y="280034"/>
                  <a:pt x="7309625" y="249052"/>
                  <a:pt x="7309625" y="249052"/>
                </a:cubicBezTo>
                <a:cubicBezTo>
                  <a:pt x="7322195" y="249052"/>
                  <a:pt x="7309625" y="249052"/>
                  <a:pt x="7309625" y="218073"/>
                </a:cubicBezTo>
                <a:cubicBezTo>
                  <a:pt x="7297053" y="218073"/>
                  <a:pt x="7297053" y="249052"/>
                  <a:pt x="7284485" y="218073"/>
                </a:cubicBezTo>
                <a:cubicBezTo>
                  <a:pt x="7284485" y="218073"/>
                  <a:pt x="7284485" y="218073"/>
                  <a:pt x="7284485" y="187091"/>
                </a:cubicBezTo>
                <a:cubicBezTo>
                  <a:pt x="7284485" y="187091"/>
                  <a:pt x="7271913" y="187091"/>
                  <a:pt x="7271913" y="187091"/>
                </a:cubicBezTo>
                <a:cubicBezTo>
                  <a:pt x="7259343" y="187091"/>
                  <a:pt x="7259343" y="156105"/>
                  <a:pt x="7259343" y="125129"/>
                </a:cubicBezTo>
                <a:cubicBezTo>
                  <a:pt x="7271913" y="125129"/>
                  <a:pt x="7271913" y="94144"/>
                  <a:pt x="7271913" y="156105"/>
                </a:cubicBezTo>
                <a:cubicBezTo>
                  <a:pt x="7284485" y="125129"/>
                  <a:pt x="7271913" y="125129"/>
                  <a:pt x="7284485" y="125129"/>
                </a:cubicBezTo>
                <a:cubicBezTo>
                  <a:pt x="7297053" y="125129"/>
                  <a:pt x="7309625" y="156105"/>
                  <a:pt x="7334765" y="156105"/>
                </a:cubicBezTo>
                <a:cubicBezTo>
                  <a:pt x="7347337" y="156105"/>
                  <a:pt x="7334765" y="94144"/>
                  <a:pt x="7347337" y="94144"/>
                </a:cubicBezTo>
                <a:cubicBezTo>
                  <a:pt x="7359909" y="125129"/>
                  <a:pt x="7359909" y="125129"/>
                  <a:pt x="7397617" y="125129"/>
                </a:cubicBezTo>
                <a:cubicBezTo>
                  <a:pt x="7397617" y="156105"/>
                  <a:pt x="7422761" y="187091"/>
                  <a:pt x="7447899" y="218073"/>
                </a:cubicBezTo>
                <a:cubicBezTo>
                  <a:pt x="7422761" y="249052"/>
                  <a:pt x="7447899" y="280034"/>
                  <a:pt x="7473043" y="311019"/>
                </a:cubicBezTo>
                <a:cubicBezTo>
                  <a:pt x="7473043" y="311019"/>
                  <a:pt x="7473043" y="311019"/>
                  <a:pt x="7473043" y="280034"/>
                </a:cubicBezTo>
                <a:cubicBezTo>
                  <a:pt x="7510755" y="249052"/>
                  <a:pt x="7523323" y="280034"/>
                  <a:pt x="7548467" y="249052"/>
                </a:cubicBezTo>
                <a:cubicBezTo>
                  <a:pt x="7561037" y="249052"/>
                  <a:pt x="7523323" y="218073"/>
                  <a:pt x="7535895" y="187091"/>
                </a:cubicBezTo>
                <a:cubicBezTo>
                  <a:pt x="7561037" y="187091"/>
                  <a:pt x="7561037" y="156105"/>
                  <a:pt x="7573609" y="156105"/>
                </a:cubicBezTo>
                <a:cubicBezTo>
                  <a:pt x="7573609" y="156105"/>
                  <a:pt x="7573609" y="125129"/>
                  <a:pt x="7573609" y="125129"/>
                </a:cubicBezTo>
                <a:cubicBezTo>
                  <a:pt x="7598747" y="94144"/>
                  <a:pt x="7611319" y="156105"/>
                  <a:pt x="7623889" y="156105"/>
                </a:cubicBezTo>
                <a:cubicBezTo>
                  <a:pt x="7623889" y="187091"/>
                  <a:pt x="7623889" y="187091"/>
                  <a:pt x="7623889" y="187091"/>
                </a:cubicBezTo>
                <a:cubicBezTo>
                  <a:pt x="7623889" y="218073"/>
                  <a:pt x="7636461" y="218073"/>
                  <a:pt x="7636461" y="218073"/>
                </a:cubicBezTo>
                <a:cubicBezTo>
                  <a:pt x="7636461" y="249052"/>
                  <a:pt x="7623889" y="249052"/>
                  <a:pt x="7611319" y="280034"/>
                </a:cubicBezTo>
                <a:cubicBezTo>
                  <a:pt x="7636461" y="280034"/>
                  <a:pt x="7661603" y="311019"/>
                  <a:pt x="7686741" y="311019"/>
                </a:cubicBezTo>
                <a:cubicBezTo>
                  <a:pt x="7686741" y="341996"/>
                  <a:pt x="7686741" y="341996"/>
                  <a:pt x="7686741" y="372981"/>
                </a:cubicBezTo>
                <a:cubicBezTo>
                  <a:pt x="7674171" y="372981"/>
                  <a:pt x="7661603" y="434943"/>
                  <a:pt x="7636461" y="403963"/>
                </a:cubicBezTo>
                <a:cubicBezTo>
                  <a:pt x="7636461" y="465928"/>
                  <a:pt x="7623889" y="465928"/>
                  <a:pt x="7623889" y="496910"/>
                </a:cubicBezTo>
                <a:cubicBezTo>
                  <a:pt x="7623889" y="527889"/>
                  <a:pt x="7661603" y="496910"/>
                  <a:pt x="7649031" y="527889"/>
                </a:cubicBezTo>
                <a:cubicBezTo>
                  <a:pt x="7636461" y="527889"/>
                  <a:pt x="7636461" y="558871"/>
                  <a:pt x="7623889" y="558871"/>
                </a:cubicBezTo>
                <a:cubicBezTo>
                  <a:pt x="7636461" y="589856"/>
                  <a:pt x="7649031" y="589856"/>
                  <a:pt x="7649031" y="620841"/>
                </a:cubicBezTo>
                <a:cubicBezTo>
                  <a:pt x="7623889" y="651818"/>
                  <a:pt x="7586179" y="651818"/>
                  <a:pt x="7636461" y="713785"/>
                </a:cubicBezTo>
                <a:cubicBezTo>
                  <a:pt x="7636461" y="744765"/>
                  <a:pt x="7661603" y="775747"/>
                  <a:pt x="7649031" y="837708"/>
                </a:cubicBezTo>
                <a:cubicBezTo>
                  <a:pt x="7636461" y="837708"/>
                  <a:pt x="7623889" y="837708"/>
                  <a:pt x="7623889" y="806732"/>
                </a:cubicBezTo>
                <a:cubicBezTo>
                  <a:pt x="7611319" y="806732"/>
                  <a:pt x="7611319" y="806732"/>
                  <a:pt x="7598747" y="837708"/>
                </a:cubicBezTo>
                <a:cubicBezTo>
                  <a:pt x="7586179" y="837708"/>
                  <a:pt x="7573609" y="868693"/>
                  <a:pt x="7561037" y="868693"/>
                </a:cubicBezTo>
                <a:cubicBezTo>
                  <a:pt x="7561037" y="899678"/>
                  <a:pt x="7573609" y="899678"/>
                  <a:pt x="7586179" y="930655"/>
                </a:cubicBezTo>
                <a:cubicBezTo>
                  <a:pt x="7573609" y="961640"/>
                  <a:pt x="7573609" y="961640"/>
                  <a:pt x="7573609" y="992622"/>
                </a:cubicBezTo>
                <a:cubicBezTo>
                  <a:pt x="7561037" y="992622"/>
                  <a:pt x="7548467" y="1023602"/>
                  <a:pt x="7523323" y="1023602"/>
                </a:cubicBezTo>
                <a:cubicBezTo>
                  <a:pt x="7523323" y="1085569"/>
                  <a:pt x="7561037" y="1085569"/>
                  <a:pt x="7561037" y="1147530"/>
                </a:cubicBezTo>
                <a:cubicBezTo>
                  <a:pt x="7535895" y="1147530"/>
                  <a:pt x="7510755" y="1178516"/>
                  <a:pt x="7498185" y="1178516"/>
                </a:cubicBezTo>
                <a:cubicBezTo>
                  <a:pt x="7485615" y="1178516"/>
                  <a:pt x="7498185" y="1178516"/>
                  <a:pt x="7498185" y="1209492"/>
                </a:cubicBezTo>
                <a:cubicBezTo>
                  <a:pt x="7473043" y="1209492"/>
                  <a:pt x="7473043" y="1209492"/>
                  <a:pt x="7460469" y="1209492"/>
                </a:cubicBezTo>
                <a:cubicBezTo>
                  <a:pt x="7473043" y="1271460"/>
                  <a:pt x="7498185" y="1271460"/>
                  <a:pt x="7535895" y="1271460"/>
                </a:cubicBezTo>
                <a:cubicBezTo>
                  <a:pt x="7548467" y="1364406"/>
                  <a:pt x="7611319" y="1333421"/>
                  <a:pt x="7611319" y="1457353"/>
                </a:cubicBezTo>
                <a:cubicBezTo>
                  <a:pt x="7586179" y="1457353"/>
                  <a:pt x="7586179" y="1488335"/>
                  <a:pt x="7586179" y="1519312"/>
                </a:cubicBezTo>
                <a:cubicBezTo>
                  <a:pt x="7586179" y="1519312"/>
                  <a:pt x="7573609" y="1519312"/>
                  <a:pt x="7573609" y="1519312"/>
                </a:cubicBezTo>
                <a:cubicBezTo>
                  <a:pt x="7548467" y="1519312"/>
                  <a:pt x="7548467" y="1488335"/>
                  <a:pt x="7535895" y="1488335"/>
                </a:cubicBezTo>
                <a:cubicBezTo>
                  <a:pt x="7523323" y="1488335"/>
                  <a:pt x="7510755" y="1457353"/>
                  <a:pt x="7510755" y="1488335"/>
                </a:cubicBezTo>
                <a:cubicBezTo>
                  <a:pt x="7498185" y="1488335"/>
                  <a:pt x="7510755" y="1457353"/>
                  <a:pt x="7498185" y="1426368"/>
                </a:cubicBezTo>
                <a:cubicBezTo>
                  <a:pt x="7498185" y="1426368"/>
                  <a:pt x="7485615" y="1426368"/>
                  <a:pt x="7473043" y="1426368"/>
                </a:cubicBezTo>
                <a:cubicBezTo>
                  <a:pt x="7485615" y="1395382"/>
                  <a:pt x="7498185" y="1364406"/>
                  <a:pt x="7498185" y="1333421"/>
                </a:cubicBezTo>
                <a:cubicBezTo>
                  <a:pt x="7473043" y="1271460"/>
                  <a:pt x="7422761" y="1333421"/>
                  <a:pt x="7397617" y="1271460"/>
                </a:cubicBezTo>
                <a:cubicBezTo>
                  <a:pt x="7397617" y="1271460"/>
                  <a:pt x="7410189" y="1240477"/>
                  <a:pt x="7422761" y="1240477"/>
                </a:cubicBezTo>
                <a:cubicBezTo>
                  <a:pt x="7397617" y="1240477"/>
                  <a:pt x="7410189" y="1178516"/>
                  <a:pt x="7410189" y="1147530"/>
                </a:cubicBezTo>
                <a:cubicBezTo>
                  <a:pt x="7385047" y="1147530"/>
                  <a:pt x="7397617" y="1178516"/>
                  <a:pt x="7385047" y="1178516"/>
                </a:cubicBezTo>
                <a:cubicBezTo>
                  <a:pt x="7347337" y="1147530"/>
                  <a:pt x="7334765" y="1209492"/>
                  <a:pt x="7309625" y="1240477"/>
                </a:cubicBezTo>
                <a:cubicBezTo>
                  <a:pt x="7322195" y="1209492"/>
                  <a:pt x="7309625" y="1209492"/>
                  <a:pt x="7309625" y="1178516"/>
                </a:cubicBezTo>
                <a:cubicBezTo>
                  <a:pt x="7309625" y="1147530"/>
                  <a:pt x="7309625" y="1178516"/>
                  <a:pt x="7322195" y="1147530"/>
                </a:cubicBezTo>
                <a:cubicBezTo>
                  <a:pt x="7322195" y="1147530"/>
                  <a:pt x="7322195" y="1116545"/>
                  <a:pt x="7322195" y="1116545"/>
                </a:cubicBezTo>
                <a:cubicBezTo>
                  <a:pt x="7334765" y="1085569"/>
                  <a:pt x="7347337" y="1054584"/>
                  <a:pt x="7359909" y="1023602"/>
                </a:cubicBezTo>
                <a:cubicBezTo>
                  <a:pt x="7309625" y="1023602"/>
                  <a:pt x="7322195" y="1054584"/>
                  <a:pt x="7284485" y="1054584"/>
                </a:cubicBezTo>
                <a:cubicBezTo>
                  <a:pt x="7284485" y="1023602"/>
                  <a:pt x="7309625" y="961640"/>
                  <a:pt x="7284485" y="930655"/>
                </a:cubicBezTo>
                <a:cubicBezTo>
                  <a:pt x="7271913" y="961640"/>
                  <a:pt x="7246773" y="1023602"/>
                  <a:pt x="7209061" y="1023602"/>
                </a:cubicBezTo>
                <a:cubicBezTo>
                  <a:pt x="7209061" y="930655"/>
                  <a:pt x="7259343" y="868693"/>
                  <a:pt x="7259343" y="775747"/>
                </a:cubicBezTo>
                <a:cubicBezTo>
                  <a:pt x="7271913" y="775747"/>
                  <a:pt x="7284485" y="806732"/>
                  <a:pt x="7297053" y="775747"/>
                </a:cubicBezTo>
                <a:cubicBezTo>
                  <a:pt x="7297053" y="744765"/>
                  <a:pt x="7284485" y="744765"/>
                  <a:pt x="7284485" y="744765"/>
                </a:cubicBezTo>
                <a:cubicBezTo>
                  <a:pt x="7271913" y="713785"/>
                  <a:pt x="7271913" y="744765"/>
                  <a:pt x="7246773" y="744765"/>
                </a:cubicBezTo>
                <a:cubicBezTo>
                  <a:pt x="7259343" y="713785"/>
                  <a:pt x="7246773" y="682803"/>
                  <a:pt x="7246773" y="682803"/>
                </a:cubicBezTo>
                <a:cubicBezTo>
                  <a:pt x="7234201" y="651818"/>
                  <a:pt x="7234201" y="651818"/>
                  <a:pt x="7221629" y="651818"/>
                </a:cubicBezTo>
                <a:cubicBezTo>
                  <a:pt x="7209061" y="620841"/>
                  <a:pt x="7196489" y="620841"/>
                  <a:pt x="7209061" y="589856"/>
                </a:cubicBezTo>
                <a:cubicBezTo>
                  <a:pt x="7221629" y="589856"/>
                  <a:pt x="7234201" y="589856"/>
                  <a:pt x="7234201" y="620841"/>
                </a:cubicBezTo>
                <a:cubicBezTo>
                  <a:pt x="7234201" y="620841"/>
                  <a:pt x="7246773" y="651818"/>
                  <a:pt x="7246773" y="651818"/>
                </a:cubicBezTo>
                <a:cubicBezTo>
                  <a:pt x="7246773" y="651818"/>
                  <a:pt x="7246773" y="651818"/>
                  <a:pt x="7259343" y="651818"/>
                </a:cubicBezTo>
                <a:cubicBezTo>
                  <a:pt x="7271913" y="620841"/>
                  <a:pt x="7271913" y="589856"/>
                  <a:pt x="7271913" y="558871"/>
                </a:cubicBezTo>
                <a:cubicBezTo>
                  <a:pt x="7271913" y="527889"/>
                  <a:pt x="7259343" y="527889"/>
                  <a:pt x="7246773" y="496910"/>
                </a:cubicBezTo>
                <a:cubicBezTo>
                  <a:pt x="7234201" y="496910"/>
                  <a:pt x="7234201" y="496910"/>
                  <a:pt x="7234201" y="496910"/>
                </a:cubicBezTo>
                <a:cubicBezTo>
                  <a:pt x="7234201" y="496910"/>
                  <a:pt x="7234201" y="496910"/>
                  <a:pt x="7234201" y="527889"/>
                </a:cubicBezTo>
                <a:cubicBezTo>
                  <a:pt x="7221629" y="527889"/>
                  <a:pt x="7221629" y="527889"/>
                  <a:pt x="7221629" y="527889"/>
                </a:cubicBezTo>
                <a:cubicBezTo>
                  <a:pt x="7209061" y="527889"/>
                  <a:pt x="7209061" y="527889"/>
                  <a:pt x="7209061" y="527889"/>
                </a:cubicBezTo>
                <a:cubicBezTo>
                  <a:pt x="7209061" y="527889"/>
                  <a:pt x="7209061" y="527889"/>
                  <a:pt x="7196489" y="527889"/>
                </a:cubicBezTo>
                <a:cubicBezTo>
                  <a:pt x="7183919" y="527889"/>
                  <a:pt x="7183919" y="558871"/>
                  <a:pt x="7171349" y="558871"/>
                </a:cubicBezTo>
                <a:cubicBezTo>
                  <a:pt x="7171349" y="589856"/>
                  <a:pt x="7196489" y="589856"/>
                  <a:pt x="7183919" y="620841"/>
                </a:cubicBezTo>
                <a:cubicBezTo>
                  <a:pt x="7171349" y="620841"/>
                  <a:pt x="7158777" y="620841"/>
                  <a:pt x="7133637" y="620841"/>
                </a:cubicBezTo>
                <a:cubicBezTo>
                  <a:pt x="7133637" y="620841"/>
                  <a:pt x="7146205" y="682803"/>
                  <a:pt x="7121067" y="682803"/>
                </a:cubicBezTo>
                <a:cubicBezTo>
                  <a:pt x="7121067" y="651818"/>
                  <a:pt x="7121067" y="651818"/>
                  <a:pt x="7108497" y="620841"/>
                </a:cubicBezTo>
                <a:cubicBezTo>
                  <a:pt x="7095925" y="620841"/>
                  <a:pt x="7095925" y="620841"/>
                  <a:pt x="7083353" y="620841"/>
                </a:cubicBezTo>
                <a:cubicBezTo>
                  <a:pt x="7083353" y="651818"/>
                  <a:pt x="7095925" y="651818"/>
                  <a:pt x="7083353" y="682803"/>
                </a:cubicBezTo>
                <a:cubicBezTo>
                  <a:pt x="7070781" y="651818"/>
                  <a:pt x="7083353" y="713785"/>
                  <a:pt x="7070781" y="713785"/>
                </a:cubicBezTo>
                <a:cubicBezTo>
                  <a:pt x="7070781" y="713785"/>
                  <a:pt x="7083353" y="744765"/>
                  <a:pt x="7083353" y="744765"/>
                </a:cubicBezTo>
                <a:cubicBezTo>
                  <a:pt x="7083353" y="806732"/>
                  <a:pt x="7045645" y="806732"/>
                  <a:pt x="7033073" y="837708"/>
                </a:cubicBezTo>
                <a:cubicBezTo>
                  <a:pt x="7045645" y="868693"/>
                  <a:pt x="7058215" y="868693"/>
                  <a:pt x="7045645" y="930655"/>
                </a:cubicBezTo>
                <a:cubicBezTo>
                  <a:pt x="7033073" y="930655"/>
                  <a:pt x="7033073" y="899678"/>
                  <a:pt x="7007929" y="899678"/>
                </a:cubicBezTo>
                <a:cubicBezTo>
                  <a:pt x="7007929" y="930655"/>
                  <a:pt x="7033073" y="930655"/>
                  <a:pt x="7033073" y="961640"/>
                </a:cubicBezTo>
                <a:cubicBezTo>
                  <a:pt x="7033073" y="961640"/>
                  <a:pt x="7033073" y="961640"/>
                  <a:pt x="7045645" y="961640"/>
                </a:cubicBezTo>
                <a:cubicBezTo>
                  <a:pt x="7058215" y="961640"/>
                  <a:pt x="7070781" y="930655"/>
                  <a:pt x="7095925" y="930655"/>
                </a:cubicBezTo>
                <a:cubicBezTo>
                  <a:pt x="7095925" y="930655"/>
                  <a:pt x="7095925" y="899678"/>
                  <a:pt x="7095925" y="899678"/>
                </a:cubicBezTo>
                <a:cubicBezTo>
                  <a:pt x="7095925" y="899678"/>
                  <a:pt x="7095925" y="868693"/>
                  <a:pt x="7095925" y="868693"/>
                </a:cubicBezTo>
                <a:cubicBezTo>
                  <a:pt x="7095925" y="837708"/>
                  <a:pt x="7095925" y="837708"/>
                  <a:pt x="7083353" y="806732"/>
                </a:cubicBezTo>
                <a:cubicBezTo>
                  <a:pt x="7095925" y="775747"/>
                  <a:pt x="7083353" y="713785"/>
                  <a:pt x="7108497" y="682803"/>
                </a:cubicBezTo>
                <a:cubicBezTo>
                  <a:pt x="7108497" y="682803"/>
                  <a:pt x="7121067" y="682803"/>
                  <a:pt x="7121067" y="682803"/>
                </a:cubicBezTo>
                <a:cubicBezTo>
                  <a:pt x="7121067" y="682803"/>
                  <a:pt x="7133637" y="682803"/>
                  <a:pt x="7133637" y="682803"/>
                </a:cubicBezTo>
                <a:cubicBezTo>
                  <a:pt x="7133637" y="682803"/>
                  <a:pt x="7133637" y="682803"/>
                  <a:pt x="7133637" y="713785"/>
                </a:cubicBezTo>
                <a:cubicBezTo>
                  <a:pt x="7133637" y="713785"/>
                  <a:pt x="7133637" y="713785"/>
                  <a:pt x="7121067" y="713785"/>
                </a:cubicBezTo>
                <a:cubicBezTo>
                  <a:pt x="7121067" y="713785"/>
                  <a:pt x="7121067" y="744765"/>
                  <a:pt x="7108497" y="744765"/>
                </a:cubicBezTo>
                <a:cubicBezTo>
                  <a:pt x="7108497" y="775747"/>
                  <a:pt x="7133637" y="744765"/>
                  <a:pt x="7146205" y="775747"/>
                </a:cubicBezTo>
                <a:cubicBezTo>
                  <a:pt x="7146205" y="806732"/>
                  <a:pt x="7158777" y="806732"/>
                  <a:pt x="7158777" y="868693"/>
                </a:cubicBezTo>
                <a:cubicBezTo>
                  <a:pt x="7146205" y="899678"/>
                  <a:pt x="7133637" y="899678"/>
                  <a:pt x="7121067" y="899678"/>
                </a:cubicBezTo>
                <a:cubicBezTo>
                  <a:pt x="7108497" y="961640"/>
                  <a:pt x="7108497" y="961640"/>
                  <a:pt x="7121067" y="1023602"/>
                </a:cubicBezTo>
                <a:cubicBezTo>
                  <a:pt x="7083353" y="1023602"/>
                  <a:pt x="7070781" y="1054584"/>
                  <a:pt x="7070781" y="1147530"/>
                </a:cubicBezTo>
                <a:cubicBezTo>
                  <a:pt x="7058215" y="1178516"/>
                  <a:pt x="7020501" y="1147530"/>
                  <a:pt x="7020501" y="1085569"/>
                </a:cubicBezTo>
                <a:cubicBezTo>
                  <a:pt x="7033073" y="1085569"/>
                  <a:pt x="7033073" y="1085569"/>
                  <a:pt x="7045645" y="1085569"/>
                </a:cubicBezTo>
                <a:cubicBezTo>
                  <a:pt x="7045645" y="1054584"/>
                  <a:pt x="7045645" y="1023602"/>
                  <a:pt x="7033073" y="992622"/>
                </a:cubicBezTo>
                <a:cubicBezTo>
                  <a:pt x="7033073" y="992622"/>
                  <a:pt x="7033073" y="992622"/>
                  <a:pt x="7020501" y="992622"/>
                </a:cubicBezTo>
                <a:cubicBezTo>
                  <a:pt x="7020501" y="1023602"/>
                  <a:pt x="7007929" y="1023602"/>
                  <a:pt x="6995359" y="1054584"/>
                </a:cubicBezTo>
                <a:cubicBezTo>
                  <a:pt x="6995359" y="1054584"/>
                  <a:pt x="7007929" y="1085569"/>
                  <a:pt x="7007929" y="1085569"/>
                </a:cubicBezTo>
                <a:cubicBezTo>
                  <a:pt x="7020501" y="1116545"/>
                  <a:pt x="6982791" y="1116545"/>
                  <a:pt x="6995359" y="1147530"/>
                </a:cubicBezTo>
                <a:cubicBezTo>
                  <a:pt x="6982791" y="1147530"/>
                  <a:pt x="6957647" y="1209492"/>
                  <a:pt x="6945077" y="1178516"/>
                </a:cubicBezTo>
                <a:cubicBezTo>
                  <a:pt x="6919937" y="1209492"/>
                  <a:pt x="6894795" y="1209492"/>
                  <a:pt x="6882225" y="1178516"/>
                </a:cubicBezTo>
                <a:cubicBezTo>
                  <a:pt x="6875937" y="1147530"/>
                  <a:pt x="6882225" y="1139782"/>
                  <a:pt x="6890081" y="1128163"/>
                </a:cubicBezTo>
                <a:lnTo>
                  <a:pt x="6906341" y="1058956"/>
                </a:lnTo>
                <a:lnTo>
                  <a:pt x="6882677" y="1028774"/>
                </a:lnTo>
                <a:cubicBezTo>
                  <a:pt x="6882677" y="966888"/>
                  <a:pt x="6894809" y="966888"/>
                  <a:pt x="6894809" y="935946"/>
                </a:cubicBezTo>
                <a:cubicBezTo>
                  <a:pt x="6894809" y="935946"/>
                  <a:pt x="6894809" y="905002"/>
                  <a:pt x="6894809" y="905002"/>
                </a:cubicBezTo>
                <a:cubicBezTo>
                  <a:pt x="6894809" y="905002"/>
                  <a:pt x="6906941" y="905002"/>
                  <a:pt x="6906941" y="905002"/>
                </a:cubicBezTo>
                <a:cubicBezTo>
                  <a:pt x="6894809" y="905002"/>
                  <a:pt x="6906941" y="935946"/>
                  <a:pt x="6906941" y="935946"/>
                </a:cubicBezTo>
                <a:lnTo>
                  <a:pt x="6906941" y="1056402"/>
                </a:lnTo>
                <a:lnTo>
                  <a:pt x="6907367" y="1054584"/>
                </a:lnTo>
                <a:cubicBezTo>
                  <a:pt x="6919937" y="1054584"/>
                  <a:pt x="6932507" y="1054584"/>
                  <a:pt x="6945077" y="1023602"/>
                </a:cubicBezTo>
                <a:cubicBezTo>
                  <a:pt x="6945077" y="1054584"/>
                  <a:pt x="6970219" y="1054584"/>
                  <a:pt x="6982791" y="1054584"/>
                </a:cubicBezTo>
                <a:cubicBezTo>
                  <a:pt x="6970219" y="1023602"/>
                  <a:pt x="6945077" y="1023602"/>
                  <a:pt x="6957647" y="992622"/>
                </a:cubicBezTo>
                <a:cubicBezTo>
                  <a:pt x="6957647" y="992622"/>
                  <a:pt x="6945077" y="992622"/>
                  <a:pt x="6945077" y="992622"/>
                </a:cubicBezTo>
                <a:cubicBezTo>
                  <a:pt x="6970219" y="961640"/>
                  <a:pt x="6945077" y="930655"/>
                  <a:pt x="6945077" y="899678"/>
                </a:cubicBezTo>
                <a:cubicBezTo>
                  <a:pt x="6957647" y="899678"/>
                  <a:pt x="6957647" y="899678"/>
                  <a:pt x="6970219" y="899678"/>
                </a:cubicBezTo>
                <a:cubicBezTo>
                  <a:pt x="6970219" y="868693"/>
                  <a:pt x="6970219" y="837708"/>
                  <a:pt x="6982791" y="837708"/>
                </a:cubicBezTo>
                <a:cubicBezTo>
                  <a:pt x="6957647" y="806732"/>
                  <a:pt x="6982791" y="744765"/>
                  <a:pt x="6957647" y="713785"/>
                </a:cubicBezTo>
                <a:cubicBezTo>
                  <a:pt x="6945077" y="713785"/>
                  <a:pt x="6957647" y="744765"/>
                  <a:pt x="6957647" y="744765"/>
                </a:cubicBezTo>
                <a:cubicBezTo>
                  <a:pt x="6957647" y="744765"/>
                  <a:pt x="6945077" y="744765"/>
                  <a:pt x="6945077" y="744765"/>
                </a:cubicBezTo>
                <a:cubicBezTo>
                  <a:pt x="6957647" y="775747"/>
                  <a:pt x="6945077" y="806732"/>
                  <a:pt x="6957647" y="806732"/>
                </a:cubicBezTo>
                <a:cubicBezTo>
                  <a:pt x="6957647" y="837708"/>
                  <a:pt x="6945077" y="837708"/>
                  <a:pt x="6932507" y="868693"/>
                </a:cubicBezTo>
                <a:cubicBezTo>
                  <a:pt x="6919937" y="837708"/>
                  <a:pt x="6894795" y="837708"/>
                  <a:pt x="6894795" y="868693"/>
                </a:cubicBezTo>
                <a:cubicBezTo>
                  <a:pt x="6882225" y="868693"/>
                  <a:pt x="6882225" y="837708"/>
                  <a:pt x="6869653" y="837708"/>
                </a:cubicBezTo>
                <a:cubicBezTo>
                  <a:pt x="6882225" y="806732"/>
                  <a:pt x="6882225" y="775747"/>
                  <a:pt x="6894795" y="744765"/>
                </a:cubicBezTo>
                <a:cubicBezTo>
                  <a:pt x="6869653" y="713785"/>
                  <a:pt x="6869653" y="682803"/>
                  <a:pt x="6857083" y="651818"/>
                </a:cubicBezTo>
                <a:cubicBezTo>
                  <a:pt x="6857083" y="651818"/>
                  <a:pt x="6857083" y="651818"/>
                  <a:pt x="6869653" y="651818"/>
                </a:cubicBezTo>
                <a:cubicBezTo>
                  <a:pt x="6869653" y="620841"/>
                  <a:pt x="6857083" y="620841"/>
                  <a:pt x="6857083" y="589856"/>
                </a:cubicBezTo>
                <a:cubicBezTo>
                  <a:pt x="6819373" y="620841"/>
                  <a:pt x="6806801" y="589856"/>
                  <a:pt x="6806801" y="527889"/>
                </a:cubicBezTo>
                <a:cubicBezTo>
                  <a:pt x="6794231" y="496910"/>
                  <a:pt x="6794231" y="496910"/>
                  <a:pt x="6794231" y="496910"/>
                </a:cubicBezTo>
                <a:cubicBezTo>
                  <a:pt x="6781659" y="496910"/>
                  <a:pt x="6781659" y="496910"/>
                  <a:pt x="6781659" y="527889"/>
                </a:cubicBezTo>
                <a:cubicBezTo>
                  <a:pt x="6781659" y="527889"/>
                  <a:pt x="6781659" y="558871"/>
                  <a:pt x="6781659" y="558871"/>
                </a:cubicBezTo>
                <a:cubicBezTo>
                  <a:pt x="6781659" y="558871"/>
                  <a:pt x="6781659" y="558871"/>
                  <a:pt x="6781659" y="589856"/>
                </a:cubicBezTo>
                <a:cubicBezTo>
                  <a:pt x="6781659" y="589856"/>
                  <a:pt x="6781659" y="589856"/>
                  <a:pt x="6794231" y="589856"/>
                </a:cubicBezTo>
                <a:cubicBezTo>
                  <a:pt x="6794231" y="589856"/>
                  <a:pt x="6794231" y="620841"/>
                  <a:pt x="6794231" y="620841"/>
                </a:cubicBezTo>
                <a:cubicBezTo>
                  <a:pt x="6794231" y="620841"/>
                  <a:pt x="6794231" y="620841"/>
                  <a:pt x="6781659" y="620841"/>
                </a:cubicBezTo>
                <a:cubicBezTo>
                  <a:pt x="6794231" y="620841"/>
                  <a:pt x="6794231" y="651818"/>
                  <a:pt x="6806801" y="651818"/>
                </a:cubicBezTo>
                <a:cubicBezTo>
                  <a:pt x="6806801" y="682803"/>
                  <a:pt x="6806801" y="682803"/>
                  <a:pt x="6794231" y="682803"/>
                </a:cubicBezTo>
                <a:cubicBezTo>
                  <a:pt x="6806801" y="744765"/>
                  <a:pt x="6781659" y="775747"/>
                  <a:pt x="6769089" y="775747"/>
                </a:cubicBezTo>
                <a:cubicBezTo>
                  <a:pt x="6756519" y="775747"/>
                  <a:pt x="6756519" y="775747"/>
                  <a:pt x="6756519" y="744765"/>
                </a:cubicBezTo>
                <a:cubicBezTo>
                  <a:pt x="6731377" y="682803"/>
                  <a:pt x="6681097" y="713785"/>
                  <a:pt x="6693665" y="620841"/>
                </a:cubicBezTo>
                <a:cubicBezTo>
                  <a:pt x="6693665" y="620841"/>
                  <a:pt x="6693665" y="589856"/>
                  <a:pt x="6706237" y="589856"/>
                </a:cubicBezTo>
                <a:cubicBezTo>
                  <a:pt x="6706237" y="558871"/>
                  <a:pt x="6693665" y="558871"/>
                  <a:pt x="6681097" y="558871"/>
                </a:cubicBezTo>
                <a:cubicBezTo>
                  <a:pt x="6681097" y="558871"/>
                  <a:pt x="6668525" y="558871"/>
                  <a:pt x="6668525" y="558871"/>
                </a:cubicBezTo>
                <a:cubicBezTo>
                  <a:pt x="6668525" y="558871"/>
                  <a:pt x="6668525" y="558871"/>
                  <a:pt x="6668525" y="527889"/>
                </a:cubicBezTo>
                <a:cubicBezTo>
                  <a:pt x="6668525" y="527889"/>
                  <a:pt x="6681097" y="527889"/>
                  <a:pt x="6681097" y="527889"/>
                </a:cubicBezTo>
                <a:cubicBezTo>
                  <a:pt x="6693665" y="527889"/>
                  <a:pt x="6706237" y="527889"/>
                  <a:pt x="6718807" y="496910"/>
                </a:cubicBezTo>
                <a:cubicBezTo>
                  <a:pt x="6743949" y="527889"/>
                  <a:pt x="6756519" y="465928"/>
                  <a:pt x="6769089" y="496910"/>
                </a:cubicBezTo>
                <a:cubicBezTo>
                  <a:pt x="6781659" y="496910"/>
                  <a:pt x="6781659" y="496910"/>
                  <a:pt x="6781659" y="496910"/>
                </a:cubicBezTo>
                <a:cubicBezTo>
                  <a:pt x="6781659" y="496910"/>
                  <a:pt x="6781659" y="465928"/>
                  <a:pt x="6781659" y="465928"/>
                </a:cubicBezTo>
                <a:cubicBezTo>
                  <a:pt x="6769089" y="465928"/>
                  <a:pt x="6769089" y="465928"/>
                  <a:pt x="6769089" y="434943"/>
                </a:cubicBezTo>
                <a:cubicBezTo>
                  <a:pt x="6743949" y="465928"/>
                  <a:pt x="6731377" y="434943"/>
                  <a:pt x="6706237" y="434943"/>
                </a:cubicBezTo>
                <a:cubicBezTo>
                  <a:pt x="6706237" y="434943"/>
                  <a:pt x="6706237" y="403963"/>
                  <a:pt x="6693665" y="372981"/>
                </a:cubicBezTo>
                <a:cubicBezTo>
                  <a:pt x="6693665" y="403963"/>
                  <a:pt x="6693665" y="403963"/>
                  <a:pt x="6681097" y="434943"/>
                </a:cubicBezTo>
                <a:cubicBezTo>
                  <a:pt x="6668525" y="403963"/>
                  <a:pt x="6681097" y="372981"/>
                  <a:pt x="6668525" y="372981"/>
                </a:cubicBezTo>
                <a:cubicBezTo>
                  <a:pt x="6655953" y="403963"/>
                  <a:pt x="6655953" y="465928"/>
                  <a:pt x="6630811" y="496910"/>
                </a:cubicBezTo>
                <a:cubicBezTo>
                  <a:pt x="6618241" y="434943"/>
                  <a:pt x="6593101" y="434943"/>
                  <a:pt x="6567959" y="403963"/>
                </a:cubicBezTo>
                <a:cubicBezTo>
                  <a:pt x="6542817" y="341996"/>
                  <a:pt x="6542817" y="249052"/>
                  <a:pt x="6517677" y="187091"/>
                </a:cubicBezTo>
                <a:cubicBezTo>
                  <a:pt x="6505107" y="156105"/>
                  <a:pt x="6517677" y="156105"/>
                  <a:pt x="6517677" y="156105"/>
                </a:cubicBezTo>
                <a:cubicBezTo>
                  <a:pt x="6517677" y="156105"/>
                  <a:pt x="6517677" y="156105"/>
                  <a:pt x="6517677" y="125129"/>
                </a:cubicBezTo>
                <a:cubicBezTo>
                  <a:pt x="6530249" y="125129"/>
                  <a:pt x="6530249" y="125129"/>
                  <a:pt x="6530249" y="125129"/>
                </a:cubicBezTo>
                <a:cubicBezTo>
                  <a:pt x="6542817" y="125129"/>
                  <a:pt x="6555389" y="156105"/>
                  <a:pt x="6567959" y="125129"/>
                </a:cubicBezTo>
                <a:cubicBezTo>
                  <a:pt x="6567959" y="32182"/>
                  <a:pt x="6643381" y="94144"/>
                  <a:pt x="6681097" y="63158"/>
                </a:cubicBezTo>
                <a:cubicBezTo>
                  <a:pt x="6681097" y="94144"/>
                  <a:pt x="6693665" y="94144"/>
                  <a:pt x="6693665" y="94144"/>
                </a:cubicBezTo>
                <a:cubicBezTo>
                  <a:pt x="6693665" y="125129"/>
                  <a:pt x="6693665" y="156105"/>
                  <a:pt x="6681097" y="156105"/>
                </a:cubicBezTo>
                <a:cubicBezTo>
                  <a:pt x="6681097" y="156105"/>
                  <a:pt x="6681097" y="156105"/>
                  <a:pt x="6681097" y="187091"/>
                </a:cubicBezTo>
                <a:cubicBezTo>
                  <a:pt x="6693665" y="187091"/>
                  <a:pt x="6693665" y="156105"/>
                  <a:pt x="6706237" y="187091"/>
                </a:cubicBezTo>
                <a:cubicBezTo>
                  <a:pt x="6718807" y="249052"/>
                  <a:pt x="6693665" y="249052"/>
                  <a:pt x="6681097" y="280034"/>
                </a:cubicBezTo>
                <a:cubicBezTo>
                  <a:pt x="6693665" y="311019"/>
                  <a:pt x="6718807" y="280034"/>
                  <a:pt x="6718807" y="311019"/>
                </a:cubicBezTo>
                <a:cubicBezTo>
                  <a:pt x="6731377" y="311019"/>
                  <a:pt x="6743949" y="280034"/>
                  <a:pt x="6743949" y="249052"/>
                </a:cubicBezTo>
                <a:cubicBezTo>
                  <a:pt x="6756519" y="249052"/>
                  <a:pt x="6756519" y="280034"/>
                  <a:pt x="6756519" y="280034"/>
                </a:cubicBezTo>
                <a:cubicBezTo>
                  <a:pt x="6769089" y="280034"/>
                  <a:pt x="6769089" y="249052"/>
                  <a:pt x="6781659" y="280034"/>
                </a:cubicBezTo>
                <a:cubicBezTo>
                  <a:pt x="6769089" y="218073"/>
                  <a:pt x="6781659" y="187091"/>
                  <a:pt x="6781659" y="156105"/>
                </a:cubicBezTo>
                <a:cubicBezTo>
                  <a:pt x="6794231" y="156105"/>
                  <a:pt x="6819373" y="156105"/>
                  <a:pt x="6831943" y="156105"/>
                </a:cubicBezTo>
                <a:cubicBezTo>
                  <a:pt x="6831943" y="125129"/>
                  <a:pt x="6819373" y="125129"/>
                  <a:pt x="6819373" y="125129"/>
                </a:cubicBezTo>
                <a:cubicBezTo>
                  <a:pt x="6819373" y="125129"/>
                  <a:pt x="6819373" y="125129"/>
                  <a:pt x="6831943" y="125129"/>
                </a:cubicBezTo>
                <a:cubicBezTo>
                  <a:pt x="6844511" y="125129"/>
                  <a:pt x="6844511" y="125129"/>
                  <a:pt x="6844511" y="125129"/>
                </a:cubicBezTo>
                <a:cubicBezTo>
                  <a:pt x="6857083" y="156105"/>
                  <a:pt x="6857083" y="187091"/>
                  <a:pt x="6869653" y="218073"/>
                </a:cubicBezTo>
                <a:cubicBezTo>
                  <a:pt x="6869653" y="218073"/>
                  <a:pt x="6869653" y="187091"/>
                  <a:pt x="6882225" y="218073"/>
                </a:cubicBezTo>
                <a:cubicBezTo>
                  <a:pt x="6882225" y="187091"/>
                  <a:pt x="6882225" y="187091"/>
                  <a:pt x="6882225" y="187091"/>
                </a:cubicBezTo>
                <a:cubicBezTo>
                  <a:pt x="6882225" y="187091"/>
                  <a:pt x="6882225" y="156105"/>
                  <a:pt x="6882225" y="156105"/>
                </a:cubicBezTo>
                <a:cubicBezTo>
                  <a:pt x="6882225" y="156105"/>
                  <a:pt x="6882225" y="156105"/>
                  <a:pt x="6894795" y="156105"/>
                </a:cubicBezTo>
                <a:cubicBezTo>
                  <a:pt x="6894795" y="187091"/>
                  <a:pt x="6894795" y="187091"/>
                  <a:pt x="6894795" y="187091"/>
                </a:cubicBezTo>
                <a:cubicBezTo>
                  <a:pt x="6894795" y="187091"/>
                  <a:pt x="6907367" y="187091"/>
                  <a:pt x="6907367" y="187091"/>
                </a:cubicBezTo>
                <a:cubicBezTo>
                  <a:pt x="6907367" y="125129"/>
                  <a:pt x="6919937" y="63158"/>
                  <a:pt x="6907367" y="32182"/>
                </a:cubicBezTo>
                <a:close/>
                <a:moveTo>
                  <a:pt x="5885312" y="0"/>
                </a:moveTo>
                <a:lnTo>
                  <a:pt x="5908962" y="0"/>
                </a:lnTo>
                <a:lnTo>
                  <a:pt x="5901961" y="31987"/>
                </a:lnTo>
                <a:cubicBezTo>
                  <a:pt x="5895673" y="24252"/>
                  <a:pt x="5890957" y="16516"/>
                  <a:pt x="5887617" y="8781"/>
                </a:cubicBezTo>
                <a:close/>
                <a:moveTo>
                  <a:pt x="5781950" y="0"/>
                </a:moveTo>
                <a:lnTo>
                  <a:pt x="5851317" y="0"/>
                </a:lnTo>
                <a:lnTo>
                  <a:pt x="5851317" y="27193"/>
                </a:lnTo>
                <a:cubicBezTo>
                  <a:pt x="5851317" y="59158"/>
                  <a:pt x="5851317" y="99839"/>
                  <a:pt x="5851317" y="123087"/>
                </a:cubicBezTo>
                <a:cubicBezTo>
                  <a:pt x="5838789" y="123087"/>
                  <a:pt x="5826261" y="123087"/>
                  <a:pt x="5826261" y="154086"/>
                </a:cubicBezTo>
                <a:cubicBezTo>
                  <a:pt x="5838789" y="154086"/>
                  <a:pt x="5863844" y="154086"/>
                  <a:pt x="5876372" y="154086"/>
                </a:cubicBezTo>
                <a:cubicBezTo>
                  <a:pt x="5876372" y="123087"/>
                  <a:pt x="5876372" y="123087"/>
                  <a:pt x="5876372" y="123087"/>
                </a:cubicBezTo>
                <a:cubicBezTo>
                  <a:pt x="5876372" y="92090"/>
                  <a:pt x="5876372" y="92090"/>
                  <a:pt x="5876372" y="61099"/>
                </a:cubicBezTo>
                <a:cubicBezTo>
                  <a:pt x="5876372" y="61099"/>
                  <a:pt x="5888901" y="61099"/>
                  <a:pt x="5888901" y="61099"/>
                </a:cubicBezTo>
                <a:cubicBezTo>
                  <a:pt x="5888901" y="92090"/>
                  <a:pt x="5888901" y="92090"/>
                  <a:pt x="5888901" y="92090"/>
                </a:cubicBezTo>
                <a:cubicBezTo>
                  <a:pt x="5888901" y="123087"/>
                  <a:pt x="5888901" y="123087"/>
                  <a:pt x="5888901" y="154086"/>
                </a:cubicBezTo>
                <a:cubicBezTo>
                  <a:pt x="5939015" y="123087"/>
                  <a:pt x="5964073" y="123087"/>
                  <a:pt x="6001656" y="154086"/>
                </a:cubicBezTo>
                <a:cubicBezTo>
                  <a:pt x="6001656" y="123087"/>
                  <a:pt x="5976601" y="123087"/>
                  <a:pt x="5964073" y="123087"/>
                </a:cubicBezTo>
                <a:cubicBezTo>
                  <a:pt x="5964073" y="61099"/>
                  <a:pt x="5939015" y="61099"/>
                  <a:pt x="5939015" y="30100"/>
                </a:cubicBezTo>
                <a:cubicBezTo>
                  <a:pt x="5951545" y="30100"/>
                  <a:pt x="5951545" y="30100"/>
                  <a:pt x="5964073" y="30100"/>
                </a:cubicBezTo>
                <a:cubicBezTo>
                  <a:pt x="5970337" y="14601"/>
                  <a:pt x="5967205" y="6852"/>
                  <a:pt x="5964073" y="2978"/>
                </a:cubicBezTo>
                <a:lnTo>
                  <a:pt x="5960979" y="0"/>
                </a:lnTo>
                <a:lnTo>
                  <a:pt x="5980193" y="0"/>
                </a:lnTo>
                <a:lnTo>
                  <a:pt x="5981299" y="2976"/>
                </a:lnTo>
                <a:cubicBezTo>
                  <a:pt x="5982865" y="14600"/>
                  <a:pt x="5982865" y="30100"/>
                  <a:pt x="5989129" y="30100"/>
                </a:cubicBezTo>
                <a:cubicBezTo>
                  <a:pt x="6007922" y="6852"/>
                  <a:pt x="6026715" y="18476"/>
                  <a:pt x="6040222" y="12664"/>
                </a:cubicBezTo>
                <a:lnTo>
                  <a:pt x="6051007" y="0"/>
                </a:lnTo>
                <a:lnTo>
                  <a:pt x="6187800" y="0"/>
                </a:lnTo>
                <a:lnTo>
                  <a:pt x="6192717" y="14601"/>
                </a:lnTo>
                <a:cubicBezTo>
                  <a:pt x="6195850" y="30100"/>
                  <a:pt x="6195850" y="45599"/>
                  <a:pt x="6189584" y="61099"/>
                </a:cubicBezTo>
                <a:lnTo>
                  <a:pt x="6180869" y="69180"/>
                </a:lnTo>
                <a:lnTo>
                  <a:pt x="6164527" y="61099"/>
                </a:lnTo>
                <a:cubicBezTo>
                  <a:pt x="6170792" y="61099"/>
                  <a:pt x="6173923" y="68846"/>
                  <a:pt x="6177056" y="72717"/>
                </a:cubicBezTo>
                <a:lnTo>
                  <a:pt x="6180869" y="69180"/>
                </a:lnTo>
                <a:lnTo>
                  <a:pt x="6227171" y="92090"/>
                </a:lnTo>
                <a:cubicBezTo>
                  <a:pt x="6227171" y="92090"/>
                  <a:pt x="6227171" y="92090"/>
                  <a:pt x="6227171" y="61099"/>
                </a:cubicBezTo>
                <a:cubicBezTo>
                  <a:pt x="6227171" y="61099"/>
                  <a:pt x="6239700" y="61099"/>
                  <a:pt x="6239700" y="61099"/>
                </a:cubicBezTo>
                <a:cubicBezTo>
                  <a:pt x="6239700" y="61099"/>
                  <a:pt x="6239700" y="92090"/>
                  <a:pt x="6239700" y="92090"/>
                </a:cubicBezTo>
                <a:cubicBezTo>
                  <a:pt x="6239700" y="92090"/>
                  <a:pt x="6239700" y="123087"/>
                  <a:pt x="6252227" y="123087"/>
                </a:cubicBezTo>
                <a:lnTo>
                  <a:pt x="6302341" y="123087"/>
                </a:lnTo>
                <a:cubicBezTo>
                  <a:pt x="6289814" y="92090"/>
                  <a:pt x="6289814" y="92090"/>
                  <a:pt x="6289814" y="30100"/>
                </a:cubicBezTo>
                <a:cubicBezTo>
                  <a:pt x="6289814" y="61099"/>
                  <a:pt x="6289814" y="30100"/>
                  <a:pt x="6302341" y="30100"/>
                </a:cubicBezTo>
                <a:cubicBezTo>
                  <a:pt x="6314869" y="30100"/>
                  <a:pt x="6314869" y="61099"/>
                  <a:pt x="6314869" y="92090"/>
                </a:cubicBezTo>
                <a:cubicBezTo>
                  <a:pt x="6339925" y="76595"/>
                  <a:pt x="6361851" y="61097"/>
                  <a:pt x="6379077" y="37850"/>
                </a:cubicBezTo>
                <a:lnTo>
                  <a:pt x="6399179" y="0"/>
                </a:lnTo>
                <a:lnTo>
                  <a:pt x="6466905" y="0"/>
                </a:lnTo>
                <a:lnTo>
                  <a:pt x="6475391" y="18476"/>
                </a:lnTo>
                <a:cubicBezTo>
                  <a:pt x="6481655" y="32038"/>
                  <a:pt x="6487137" y="45600"/>
                  <a:pt x="6490269" y="61099"/>
                </a:cubicBezTo>
                <a:cubicBezTo>
                  <a:pt x="6490269" y="92090"/>
                  <a:pt x="6477739" y="92090"/>
                  <a:pt x="6477739" y="123087"/>
                </a:cubicBezTo>
                <a:cubicBezTo>
                  <a:pt x="6490269" y="123087"/>
                  <a:pt x="6490269" y="123087"/>
                  <a:pt x="6490269" y="154086"/>
                </a:cubicBezTo>
                <a:cubicBezTo>
                  <a:pt x="6490269" y="154086"/>
                  <a:pt x="6490269" y="154086"/>
                  <a:pt x="6490269" y="123087"/>
                </a:cubicBezTo>
                <a:cubicBezTo>
                  <a:pt x="6502797" y="154086"/>
                  <a:pt x="6502797" y="154086"/>
                  <a:pt x="6502797" y="185083"/>
                </a:cubicBezTo>
                <a:cubicBezTo>
                  <a:pt x="6490269" y="185083"/>
                  <a:pt x="6477739" y="185083"/>
                  <a:pt x="6477739" y="154086"/>
                </a:cubicBezTo>
                <a:cubicBezTo>
                  <a:pt x="6465211" y="123087"/>
                  <a:pt x="6452681" y="154086"/>
                  <a:pt x="6440153" y="154086"/>
                </a:cubicBezTo>
                <a:cubicBezTo>
                  <a:pt x="6440153" y="185083"/>
                  <a:pt x="6452681" y="216074"/>
                  <a:pt x="6477739" y="216074"/>
                </a:cubicBezTo>
                <a:cubicBezTo>
                  <a:pt x="6477739" y="216074"/>
                  <a:pt x="6477739" y="247074"/>
                  <a:pt x="6477739" y="247074"/>
                </a:cubicBezTo>
                <a:cubicBezTo>
                  <a:pt x="6477739" y="247074"/>
                  <a:pt x="6490269" y="247074"/>
                  <a:pt x="6490269" y="216074"/>
                </a:cubicBezTo>
                <a:cubicBezTo>
                  <a:pt x="6490269" y="216074"/>
                  <a:pt x="6490269" y="216074"/>
                  <a:pt x="6490269" y="247074"/>
                </a:cubicBezTo>
                <a:cubicBezTo>
                  <a:pt x="6502797" y="247074"/>
                  <a:pt x="6502797" y="216074"/>
                  <a:pt x="6502797" y="216074"/>
                </a:cubicBezTo>
                <a:cubicBezTo>
                  <a:pt x="6515325" y="216074"/>
                  <a:pt x="6527855" y="247074"/>
                  <a:pt x="6527855" y="278071"/>
                </a:cubicBezTo>
                <a:cubicBezTo>
                  <a:pt x="6502797" y="278071"/>
                  <a:pt x="6465211" y="309070"/>
                  <a:pt x="6440153" y="309070"/>
                </a:cubicBezTo>
                <a:lnTo>
                  <a:pt x="6462209" y="363638"/>
                </a:lnTo>
                <a:lnTo>
                  <a:pt x="6467197" y="338647"/>
                </a:lnTo>
                <a:cubicBezTo>
                  <a:pt x="6491461" y="369039"/>
                  <a:pt x="6503591" y="338647"/>
                  <a:pt x="6503591" y="308256"/>
                </a:cubicBezTo>
                <a:cubicBezTo>
                  <a:pt x="6527855" y="308256"/>
                  <a:pt x="6527855" y="338647"/>
                  <a:pt x="6527855" y="369039"/>
                </a:cubicBezTo>
                <a:cubicBezTo>
                  <a:pt x="6515725" y="369039"/>
                  <a:pt x="6515725" y="399425"/>
                  <a:pt x="6515725" y="399425"/>
                </a:cubicBezTo>
                <a:cubicBezTo>
                  <a:pt x="6479331" y="429817"/>
                  <a:pt x="6479331" y="399425"/>
                  <a:pt x="6455069" y="399425"/>
                </a:cubicBezTo>
                <a:lnTo>
                  <a:pt x="6459849" y="375485"/>
                </a:lnTo>
                <a:lnTo>
                  <a:pt x="6427625" y="402058"/>
                </a:lnTo>
                <a:cubicBezTo>
                  <a:pt x="6427625" y="402058"/>
                  <a:pt x="6415097" y="402058"/>
                  <a:pt x="6415097" y="371058"/>
                </a:cubicBezTo>
                <a:cubicBezTo>
                  <a:pt x="6402571" y="371058"/>
                  <a:pt x="6415097" y="433054"/>
                  <a:pt x="6377511" y="433054"/>
                </a:cubicBezTo>
                <a:cubicBezTo>
                  <a:pt x="6377511" y="433054"/>
                  <a:pt x="6390043" y="433054"/>
                  <a:pt x="6390043" y="433054"/>
                </a:cubicBezTo>
                <a:cubicBezTo>
                  <a:pt x="6390043" y="464048"/>
                  <a:pt x="6390043" y="495045"/>
                  <a:pt x="6377511" y="495045"/>
                </a:cubicBezTo>
                <a:cubicBezTo>
                  <a:pt x="6377511" y="495045"/>
                  <a:pt x="6364981" y="495045"/>
                  <a:pt x="6364981" y="495045"/>
                </a:cubicBezTo>
                <a:cubicBezTo>
                  <a:pt x="6352455" y="495045"/>
                  <a:pt x="6352455" y="526045"/>
                  <a:pt x="6339927" y="526045"/>
                </a:cubicBezTo>
                <a:cubicBezTo>
                  <a:pt x="6327399" y="495045"/>
                  <a:pt x="6327399" y="526045"/>
                  <a:pt x="6302341" y="495045"/>
                </a:cubicBezTo>
                <a:cubicBezTo>
                  <a:pt x="6302341" y="526045"/>
                  <a:pt x="6302341" y="588032"/>
                  <a:pt x="6289814" y="588032"/>
                </a:cubicBezTo>
                <a:cubicBezTo>
                  <a:pt x="6289814" y="619032"/>
                  <a:pt x="6302341" y="619032"/>
                  <a:pt x="6302341" y="619032"/>
                </a:cubicBezTo>
                <a:cubicBezTo>
                  <a:pt x="6302341" y="650029"/>
                  <a:pt x="6302341" y="681026"/>
                  <a:pt x="6289814" y="681026"/>
                </a:cubicBezTo>
                <a:cubicBezTo>
                  <a:pt x="6289814" y="650029"/>
                  <a:pt x="6289814" y="650029"/>
                  <a:pt x="6289814" y="619032"/>
                </a:cubicBezTo>
                <a:cubicBezTo>
                  <a:pt x="6264755" y="619032"/>
                  <a:pt x="6264755" y="588032"/>
                  <a:pt x="6252227" y="619032"/>
                </a:cubicBezTo>
                <a:cubicBezTo>
                  <a:pt x="6239700" y="588032"/>
                  <a:pt x="6264755" y="557042"/>
                  <a:pt x="6277283" y="526045"/>
                </a:cubicBezTo>
                <a:cubicBezTo>
                  <a:pt x="6277283" y="495045"/>
                  <a:pt x="6252227" y="464048"/>
                  <a:pt x="6277283" y="464048"/>
                </a:cubicBezTo>
                <a:cubicBezTo>
                  <a:pt x="6264755" y="433054"/>
                  <a:pt x="6252227" y="371058"/>
                  <a:pt x="6264755" y="340062"/>
                </a:cubicBezTo>
                <a:cubicBezTo>
                  <a:pt x="6252227" y="340062"/>
                  <a:pt x="6252227" y="309070"/>
                  <a:pt x="6239700" y="340062"/>
                </a:cubicBezTo>
                <a:cubicBezTo>
                  <a:pt x="6227171" y="340062"/>
                  <a:pt x="6227171" y="340062"/>
                  <a:pt x="6227171" y="340062"/>
                </a:cubicBezTo>
                <a:cubicBezTo>
                  <a:pt x="6214643" y="340062"/>
                  <a:pt x="6227171" y="340062"/>
                  <a:pt x="6214643" y="371058"/>
                </a:cubicBezTo>
                <a:cubicBezTo>
                  <a:pt x="6202115" y="340062"/>
                  <a:pt x="6202115" y="340062"/>
                  <a:pt x="6164527" y="340062"/>
                </a:cubicBezTo>
                <a:cubicBezTo>
                  <a:pt x="6164527" y="309070"/>
                  <a:pt x="6151999" y="278071"/>
                  <a:pt x="6164527" y="278071"/>
                </a:cubicBezTo>
                <a:cubicBezTo>
                  <a:pt x="6151999" y="247074"/>
                  <a:pt x="6139471" y="278071"/>
                  <a:pt x="6126943" y="247074"/>
                </a:cubicBezTo>
                <a:cubicBezTo>
                  <a:pt x="6126943" y="278071"/>
                  <a:pt x="6139471" y="278071"/>
                  <a:pt x="6139471" y="309070"/>
                </a:cubicBezTo>
                <a:cubicBezTo>
                  <a:pt x="6139471" y="309070"/>
                  <a:pt x="6139471" y="309070"/>
                  <a:pt x="6139471" y="340062"/>
                </a:cubicBezTo>
                <a:cubicBezTo>
                  <a:pt x="6139471" y="340062"/>
                  <a:pt x="6126943" y="340062"/>
                  <a:pt x="6126943" y="340062"/>
                </a:cubicBezTo>
                <a:cubicBezTo>
                  <a:pt x="6114415" y="340062"/>
                  <a:pt x="6114415" y="309070"/>
                  <a:pt x="6089357" y="309070"/>
                </a:cubicBezTo>
                <a:cubicBezTo>
                  <a:pt x="6114415" y="371058"/>
                  <a:pt x="6089357" y="402058"/>
                  <a:pt x="6101888" y="464048"/>
                </a:cubicBezTo>
                <a:cubicBezTo>
                  <a:pt x="6101888" y="495045"/>
                  <a:pt x="6076827" y="464048"/>
                  <a:pt x="6089357" y="495045"/>
                </a:cubicBezTo>
                <a:cubicBezTo>
                  <a:pt x="6076827" y="495045"/>
                  <a:pt x="6064299" y="495045"/>
                  <a:pt x="6064299" y="495045"/>
                </a:cubicBezTo>
                <a:cubicBezTo>
                  <a:pt x="6064299" y="526045"/>
                  <a:pt x="6076827" y="557042"/>
                  <a:pt x="6076827" y="588032"/>
                </a:cubicBezTo>
                <a:cubicBezTo>
                  <a:pt x="6076827" y="619032"/>
                  <a:pt x="6101888" y="619032"/>
                  <a:pt x="6101888" y="650029"/>
                </a:cubicBezTo>
                <a:cubicBezTo>
                  <a:pt x="6101888" y="681026"/>
                  <a:pt x="6076827" y="681026"/>
                  <a:pt x="6076827" y="743016"/>
                </a:cubicBezTo>
                <a:cubicBezTo>
                  <a:pt x="6076827" y="774013"/>
                  <a:pt x="6076827" y="743016"/>
                  <a:pt x="6089357" y="743016"/>
                </a:cubicBezTo>
                <a:cubicBezTo>
                  <a:pt x="6089357" y="774013"/>
                  <a:pt x="6076827" y="805013"/>
                  <a:pt x="6064299" y="805013"/>
                </a:cubicBezTo>
                <a:cubicBezTo>
                  <a:pt x="6064299" y="836004"/>
                  <a:pt x="6051772" y="836004"/>
                  <a:pt x="6064299" y="867000"/>
                </a:cubicBezTo>
                <a:cubicBezTo>
                  <a:pt x="6039244" y="836004"/>
                  <a:pt x="6026715" y="898000"/>
                  <a:pt x="6026715" y="959988"/>
                </a:cubicBezTo>
                <a:cubicBezTo>
                  <a:pt x="6014187" y="959988"/>
                  <a:pt x="6001656" y="959988"/>
                  <a:pt x="5976601" y="959988"/>
                </a:cubicBezTo>
                <a:cubicBezTo>
                  <a:pt x="5989129" y="1052984"/>
                  <a:pt x="5939015" y="1052984"/>
                  <a:pt x="5926488" y="1114972"/>
                </a:cubicBezTo>
                <a:cubicBezTo>
                  <a:pt x="5901429" y="1052984"/>
                  <a:pt x="5888901" y="1083975"/>
                  <a:pt x="5851317" y="1052984"/>
                </a:cubicBezTo>
                <a:cubicBezTo>
                  <a:pt x="5851317" y="1021984"/>
                  <a:pt x="5863844" y="1052984"/>
                  <a:pt x="5863844" y="1021984"/>
                </a:cubicBezTo>
                <a:cubicBezTo>
                  <a:pt x="5863844" y="990988"/>
                  <a:pt x="5851317" y="990988"/>
                  <a:pt x="5851317" y="990988"/>
                </a:cubicBezTo>
                <a:cubicBezTo>
                  <a:pt x="5851317" y="990988"/>
                  <a:pt x="5851317" y="990988"/>
                  <a:pt x="5838789" y="990988"/>
                </a:cubicBezTo>
                <a:cubicBezTo>
                  <a:pt x="5838789" y="959988"/>
                  <a:pt x="5838789" y="959988"/>
                  <a:pt x="5838789" y="959988"/>
                </a:cubicBezTo>
                <a:cubicBezTo>
                  <a:pt x="5838789" y="959988"/>
                  <a:pt x="5838789" y="959988"/>
                  <a:pt x="5838789" y="928997"/>
                </a:cubicBezTo>
                <a:cubicBezTo>
                  <a:pt x="5826261" y="959988"/>
                  <a:pt x="5813733" y="928997"/>
                  <a:pt x="5801202" y="898000"/>
                </a:cubicBezTo>
                <a:cubicBezTo>
                  <a:pt x="5813733" y="867000"/>
                  <a:pt x="5826261" y="928997"/>
                  <a:pt x="5826261" y="867000"/>
                </a:cubicBezTo>
                <a:cubicBezTo>
                  <a:pt x="5826261" y="836004"/>
                  <a:pt x="5801202" y="867000"/>
                  <a:pt x="5813733" y="836004"/>
                </a:cubicBezTo>
                <a:cubicBezTo>
                  <a:pt x="5801202" y="836004"/>
                  <a:pt x="5801202" y="867000"/>
                  <a:pt x="5801202" y="898000"/>
                </a:cubicBezTo>
                <a:cubicBezTo>
                  <a:pt x="5788673" y="867000"/>
                  <a:pt x="5776145" y="867000"/>
                  <a:pt x="5776145" y="836004"/>
                </a:cubicBezTo>
                <a:cubicBezTo>
                  <a:pt x="5763617" y="805013"/>
                  <a:pt x="5788673" y="836004"/>
                  <a:pt x="5788673" y="805013"/>
                </a:cubicBezTo>
                <a:cubicBezTo>
                  <a:pt x="5788673" y="774013"/>
                  <a:pt x="5776145" y="774013"/>
                  <a:pt x="5776145" y="743016"/>
                </a:cubicBezTo>
                <a:cubicBezTo>
                  <a:pt x="5788673" y="805013"/>
                  <a:pt x="5801202" y="743016"/>
                  <a:pt x="5813733" y="712020"/>
                </a:cubicBezTo>
                <a:cubicBezTo>
                  <a:pt x="5813733" y="743016"/>
                  <a:pt x="5813733" y="774013"/>
                  <a:pt x="5838789" y="774013"/>
                </a:cubicBezTo>
                <a:cubicBezTo>
                  <a:pt x="5838789" y="712020"/>
                  <a:pt x="5851317" y="681026"/>
                  <a:pt x="5838789" y="650029"/>
                </a:cubicBezTo>
                <a:cubicBezTo>
                  <a:pt x="5851317" y="619032"/>
                  <a:pt x="5863844" y="650029"/>
                  <a:pt x="5876372" y="650029"/>
                </a:cubicBezTo>
                <a:cubicBezTo>
                  <a:pt x="5876372" y="712020"/>
                  <a:pt x="5851317" y="681026"/>
                  <a:pt x="5863844" y="743016"/>
                </a:cubicBezTo>
                <a:cubicBezTo>
                  <a:pt x="5863844" y="743016"/>
                  <a:pt x="5876372" y="743016"/>
                  <a:pt x="5876372" y="774013"/>
                </a:cubicBezTo>
                <a:cubicBezTo>
                  <a:pt x="5851317" y="774013"/>
                  <a:pt x="5863844" y="774013"/>
                  <a:pt x="5851317" y="774013"/>
                </a:cubicBezTo>
                <a:cubicBezTo>
                  <a:pt x="5851317" y="805013"/>
                  <a:pt x="5838789" y="805013"/>
                  <a:pt x="5838789" y="805013"/>
                </a:cubicBezTo>
                <a:cubicBezTo>
                  <a:pt x="5851317" y="836004"/>
                  <a:pt x="5838789" y="898000"/>
                  <a:pt x="5851317" y="928997"/>
                </a:cubicBezTo>
                <a:cubicBezTo>
                  <a:pt x="5851317" y="928997"/>
                  <a:pt x="5851317" y="959988"/>
                  <a:pt x="5851317" y="959988"/>
                </a:cubicBezTo>
                <a:cubicBezTo>
                  <a:pt x="5863844" y="990988"/>
                  <a:pt x="5863844" y="990988"/>
                  <a:pt x="5863844" y="990988"/>
                </a:cubicBezTo>
                <a:cubicBezTo>
                  <a:pt x="5876372" y="990988"/>
                  <a:pt x="5876372" y="990988"/>
                  <a:pt x="5876372" y="990988"/>
                </a:cubicBezTo>
                <a:cubicBezTo>
                  <a:pt x="5876372" y="990988"/>
                  <a:pt x="5888901" y="1021984"/>
                  <a:pt x="5876372" y="1021984"/>
                </a:cubicBezTo>
                <a:cubicBezTo>
                  <a:pt x="5926488" y="1021984"/>
                  <a:pt x="5926488" y="928997"/>
                  <a:pt x="5951545" y="898000"/>
                </a:cubicBezTo>
                <a:cubicBezTo>
                  <a:pt x="5951545" y="867000"/>
                  <a:pt x="5964073" y="836004"/>
                  <a:pt x="5964073" y="836004"/>
                </a:cubicBezTo>
                <a:cubicBezTo>
                  <a:pt x="5964073" y="805013"/>
                  <a:pt x="5964073" y="774013"/>
                  <a:pt x="5976601" y="774013"/>
                </a:cubicBezTo>
                <a:cubicBezTo>
                  <a:pt x="5989129" y="774013"/>
                  <a:pt x="5989129" y="805013"/>
                  <a:pt x="6001656" y="805013"/>
                </a:cubicBezTo>
                <a:cubicBezTo>
                  <a:pt x="6001656" y="774013"/>
                  <a:pt x="5989129" y="774013"/>
                  <a:pt x="5989129" y="743016"/>
                </a:cubicBezTo>
                <a:cubicBezTo>
                  <a:pt x="6001656" y="712020"/>
                  <a:pt x="5976601" y="681026"/>
                  <a:pt x="5976601" y="619032"/>
                </a:cubicBezTo>
                <a:cubicBezTo>
                  <a:pt x="5989129" y="619032"/>
                  <a:pt x="5989129" y="619032"/>
                  <a:pt x="5989129" y="588032"/>
                </a:cubicBezTo>
                <a:cubicBezTo>
                  <a:pt x="5989129" y="588032"/>
                  <a:pt x="5989129" y="588032"/>
                  <a:pt x="6001656" y="588032"/>
                </a:cubicBezTo>
                <a:cubicBezTo>
                  <a:pt x="6001656" y="588032"/>
                  <a:pt x="5989129" y="557042"/>
                  <a:pt x="6001656" y="526045"/>
                </a:cubicBezTo>
                <a:cubicBezTo>
                  <a:pt x="6001656" y="526045"/>
                  <a:pt x="6014187" y="526045"/>
                  <a:pt x="6014187" y="495045"/>
                </a:cubicBezTo>
                <a:cubicBezTo>
                  <a:pt x="6001656" y="433054"/>
                  <a:pt x="5964073" y="433054"/>
                  <a:pt x="5926488" y="402058"/>
                </a:cubicBezTo>
                <a:cubicBezTo>
                  <a:pt x="5926488" y="340062"/>
                  <a:pt x="5939015" y="371058"/>
                  <a:pt x="5939015" y="340062"/>
                </a:cubicBezTo>
                <a:cubicBezTo>
                  <a:pt x="5939015" y="309070"/>
                  <a:pt x="5939015" y="309070"/>
                  <a:pt x="5939015" y="309070"/>
                </a:cubicBezTo>
                <a:cubicBezTo>
                  <a:pt x="5926488" y="309070"/>
                  <a:pt x="5926488" y="309070"/>
                  <a:pt x="5926488" y="309070"/>
                </a:cubicBezTo>
                <a:cubicBezTo>
                  <a:pt x="5913960" y="309070"/>
                  <a:pt x="5913960" y="309070"/>
                  <a:pt x="5888901" y="309070"/>
                </a:cubicBezTo>
                <a:cubicBezTo>
                  <a:pt x="5888901" y="278071"/>
                  <a:pt x="5888901" y="278071"/>
                  <a:pt x="5888901" y="278071"/>
                </a:cubicBezTo>
                <a:cubicBezTo>
                  <a:pt x="5876372" y="278071"/>
                  <a:pt x="5863844" y="309070"/>
                  <a:pt x="5851317" y="309070"/>
                </a:cubicBezTo>
                <a:cubicBezTo>
                  <a:pt x="5838789" y="309070"/>
                  <a:pt x="5826261" y="278071"/>
                  <a:pt x="5826261" y="309070"/>
                </a:cubicBezTo>
                <a:cubicBezTo>
                  <a:pt x="5826261" y="247074"/>
                  <a:pt x="5788673" y="216074"/>
                  <a:pt x="5801202" y="154086"/>
                </a:cubicBezTo>
                <a:cubicBezTo>
                  <a:pt x="5788673" y="154086"/>
                  <a:pt x="5763617" y="123087"/>
                  <a:pt x="5763617" y="92090"/>
                </a:cubicBezTo>
                <a:cubicBezTo>
                  <a:pt x="5776145" y="61099"/>
                  <a:pt x="5776145" y="61099"/>
                  <a:pt x="5788673" y="61099"/>
                </a:cubicBezTo>
                <a:cubicBezTo>
                  <a:pt x="5788673" y="61099"/>
                  <a:pt x="5801202" y="61099"/>
                  <a:pt x="5801202" y="92090"/>
                </a:cubicBezTo>
                <a:cubicBezTo>
                  <a:pt x="5801202" y="61099"/>
                  <a:pt x="5813733" y="30100"/>
                  <a:pt x="5826261" y="30100"/>
                </a:cubicBezTo>
                <a:cubicBezTo>
                  <a:pt x="5819997" y="14601"/>
                  <a:pt x="5810600" y="6852"/>
                  <a:pt x="5801203" y="2978"/>
                </a:cubicBezTo>
                <a:close/>
                <a:moveTo>
                  <a:pt x="509100" y="0"/>
                </a:moveTo>
                <a:lnTo>
                  <a:pt x="686832" y="0"/>
                </a:lnTo>
                <a:lnTo>
                  <a:pt x="688074" y="6335"/>
                </a:lnTo>
                <a:cubicBezTo>
                  <a:pt x="692790" y="21844"/>
                  <a:pt x="699079" y="29599"/>
                  <a:pt x="705367" y="29599"/>
                </a:cubicBezTo>
                <a:cubicBezTo>
                  <a:pt x="705367" y="29599"/>
                  <a:pt x="705367" y="21844"/>
                  <a:pt x="705367" y="10212"/>
                </a:cubicBezTo>
                <a:lnTo>
                  <a:pt x="705367" y="0"/>
                </a:lnTo>
                <a:lnTo>
                  <a:pt x="925200" y="0"/>
                </a:lnTo>
                <a:lnTo>
                  <a:pt x="931746" y="29599"/>
                </a:lnTo>
                <a:cubicBezTo>
                  <a:pt x="941179" y="29599"/>
                  <a:pt x="946681" y="21844"/>
                  <a:pt x="950218" y="10213"/>
                </a:cubicBezTo>
                <a:lnTo>
                  <a:pt x="951818" y="0"/>
                </a:lnTo>
                <a:lnTo>
                  <a:pt x="1001034" y="0"/>
                </a:lnTo>
                <a:lnTo>
                  <a:pt x="1001508" y="5850"/>
                </a:lnTo>
                <a:cubicBezTo>
                  <a:pt x="1002491" y="14089"/>
                  <a:pt x="1004063" y="21844"/>
                  <a:pt x="1007207" y="29599"/>
                </a:cubicBezTo>
                <a:cubicBezTo>
                  <a:pt x="994630" y="60611"/>
                  <a:pt x="982054" y="60611"/>
                  <a:pt x="982054" y="91630"/>
                </a:cubicBezTo>
                <a:cubicBezTo>
                  <a:pt x="969477" y="60611"/>
                  <a:pt x="956900" y="29599"/>
                  <a:pt x="944323" y="91630"/>
                </a:cubicBezTo>
                <a:cubicBezTo>
                  <a:pt x="944323" y="122650"/>
                  <a:pt x="969477" y="91630"/>
                  <a:pt x="982054" y="122650"/>
                </a:cubicBezTo>
                <a:cubicBezTo>
                  <a:pt x="982054" y="153667"/>
                  <a:pt x="969477" y="184688"/>
                  <a:pt x="956900" y="184688"/>
                </a:cubicBezTo>
                <a:cubicBezTo>
                  <a:pt x="956900" y="215708"/>
                  <a:pt x="956900" y="246719"/>
                  <a:pt x="969477" y="246719"/>
                </a:cubicBezTo>
                <a:cubicBezTo>
                  <a:pt x="956900" y="277736"/>
                  <a:pt x="969477" y="308756"/>
                  <a:pt x="969477" y="339776"/>
                </a:cubicBezTo>
                <a:cubicBezTo>
                  <a:pt x="994630" y="339776"/>
                  <a:pt x="1032361" y="339776"/>
                  <a:pt x="1019784" y="277736"/>
                </a:cubicBezTo>
                <a:cubicBezTo>
                  <a:pt x="1019784" y="277736"/>
                  <a:pt x="1007207" y="277736"/>
                  <a:pt x="1007207" y="277736"/>
                </a:cubicBezTo>
                <a:cubicBezTo>
                  <a:pt x="994630" y="277736"/>
                  <a:pt x="994630" y="277736"/>
                  <a:pt x="994630" y="246719"/>
                </a:cubicBezTo>
                <a:cubicBezTo>
                  <a:pt x="994630" y="246719"/>
                  <a:pt x="994630" y="246719"/>
                  <a:pt x="1007207" y="246719"/>
                </a:cubicBezTo>
                <a:cubicBezTo>
                  <a:pt x="1019784" y="246719"/>
                  <a:pt x="1019784" y="246719"/>
                  <a:pt x="1019784" y="246719"/>
                </a:cubicBezTo>
                <a:cubicBezTo>
                  <a:pt x="1032361" y="246719"/>
                  <a:pt x="1032361" y="215708"/>
                  <a:pt x="1044938" y="184688"/>
                </a:cubicBezTo>
                <a:cubicBezTo>
                  <a:pt x="1032361" y="153667"/>
                  <a:pt x="1044938" y="122650"/>
                  <a:pt x="1044938" y="60611"/>
                </a:cubicBezTo>
                <a:cubicBezTo>
                  <a:pt x="1070091" y="60611"/>
                  <a:pt x="1070091" y="122650"/>
                  <a:pt x="1095245" y="122650"/>
                </a:cubicBezTo>
                <a:cubicBezTo>
                  <a:pt x="1107822" y="91630"/>
                  <a:pt x="1120399" y="91630"/>
                  <a:pt x="1145553" y="91630"/>
                </a:cubicBezTo>
                <a:cubicBezTo>
                  <a:pt x="1158128" y="91630"/>
                  <a:pt x="1158128" y="60611"/>
                  <a:pt x="1170705" y="29599"/>
                </a:cubicBezTo>
                <a:cubicBezTo>
                  <a:pt x="1170705" y="21844"/>
                  <a:pt x="1169919" y="16028"/>
                  <a:pt x="1168739" y="11181"/>
                </a:cubicBezTo>
                <a:lnTo>
                  <a:pt x="1164904" y="0"/>
                </a:lnTo>
                <a:lnTo>
                  <a:pt x="1207342" y="0"/>
                </a:lnTo>
                <a:lnTo>
                  <a:pt x="1208433" y="29599"/>
                </a:lnTo>
                <a:cubicBezTo>
                  <a:pt x="1195859" y="29599"/>
                  <a:pt x="1183283" y="29599"/>
                  <a:pt x="1183283" y="60611"/>
                </a:cubicBezTo>
                <a:cubicBezTo>
                  <a:pt x="1195859" y="91630"/>
                  <a:pt x="1233587" y="91630"/>
                  <a:pt x="1246163" y="60611"/>
                </a:cubicBezTo>
                <a:cubicBezTo>
                  <a:pt x="1246163" y="122650"/>
                  <a:pt x="1271317" y="91630"/>
                  <a:pt x="1271317" y="122650"/>
                </a:cubicBezTo>
                <a:cubicBezTo>
                  <a:pt x="1283894" y="122650"/>
                  <a:pt x="1296471" y="91630"/>
                  <a:pt x="1296471" y="29599"/>
                </a:cubicBezTo>
                <a:cubicBezTo>
                  <a:pt x="1296471" y="-1421"/>
                  <a:pt x="1283894" y="29599"/>
                  <a:pt x="1271317" y="29599"/>
                </a:cubicBezTo>
                <a:lnTo>
                  <a:pt x="1274678" y="0"/>
                </a:lnTo>
                <a:lnTo>
                  <a:pt x="5767936" y="0"/>
                </a:lnTo>
                <a:lnTo>
                  <a:pt x="5769853" y="9242"/>
                </a:lnTo>
                <a:cubicBezTo>
                  <a:pt x="5769854" y="47044"/>
                  <a:pt x="5748631" y="76120"/>
                  <a:pt x="5748631" y="122650"/>
                </a:cubicBezTo>
                <a:cubicBezTo>
                  <a:pt x="5736053" y="122650"/>
                  <a:pt x="5736053" y="91630"/>
                  <a:pt x="5710899" y="122650"/>
                </a:cubicBezTo>
                <a:cubicBezTo>
                  <a:pt x="5723477" y="153667"/>
                  <a:pt x="5723477" y="184688"/>
                  <a:pt x="5723477" y="215708"/>
                </a:cubicBezTo>
                <a:cubicBezTo>
                  <a:pt x="5723477" y="215708"/>
                  <a:pt x="5723477" y="215708"/>
                  <a:pt x="5723477" y="246719"/>
                </a:cubicBezTo>
                <a:cubicBezTo>
                  <a:pt x="5698324" y="215708"/>
                  <a:pt x="5685747" y="246719"/>
                  <a:pt x="5673170" y="277736"/>
                </a:cubicBezTo>
                <a:cubicBezTo>
                  <a:pt x="5648016" y="277736"/>
                  <a:pt x="5572555" y="184688"/>
                  <a:pt x="5559981" y="246719"/>
                </a:cubicBezTo>
                <a:cubicBezTo>
                  <a:pt x="5547403" y="246719"/>
                  <a:pt x="5534827" y="246719"/>
                  <a:pt x="5534827" y="246719"/>
                </a:cubicBezTo>
                <a:cubicBezTo>
                  <a:pt x="5522252" y="246719"/>
                  <a:pt x="5522252" y="277736"/>
                  <a:pt x="5522252" y="277736"/>
                </a:cubicBezTo>
                <a:cubicBezTo>
                  <a:pt x="5509675" y="277736"/>
                  <a:pt x="5497097" y="277736"/>
                  <a:pt x="5497097" y="246719"/>
                </a:cubicBezTo>
                <a:cubicBezTo>
                  <a:pt x="5484521" y="246719"/>
                  <a:pt x="5471943" y="246719"/>
                  <a:pt x="5471943" y="277736"/>
                </a:cubicBezTo>
                <a:cubicBezTo>
                  <a:pt x="5446789" y="246719"/>
                  <a:pt x="5434213" y="308756"/>
                  <a:pt x="5421637" y="339776"/>
                </a:cubicBezTo>
                <a:cubicBezTo>
                  <a:pt x="5409060" y="308756"/>
                  <a:pt x="5383905" y="339776"/>
                  <a:pt x="5383905" y="308756"/>
                </a:cubicBezTo>
                <a:cubicBezTo>
                  <a:pt x="5371329" y="308756"/>
                  <a:pt x="5396483" y="308756"/>
                  <a:pt x="5383905" y="339776"/>
                </a:cubicBezTo>
                <a:cubicBezTo>
                  <a:pt x="5383905" y="339776"/>
                  <a:pt x="5371329" y="339776"/>
                  <a:pt x="5358753" y="339776"/>
                </a:cubicBezTo>
                <a:cubicBezTo>
                  <a:pt x="5358753" y="339776"/>
                  <a:pt x="5358753" y="308756"/>
                  <a:pt x="5371329" y="308756"/>
                </a:cubicBezTo>
                <a:cubicBezTo>
                  <a:pt x="5346176" y="308756"/>
                  <a:pt x="5346176" y="339776"/>
                  <a:pt x="5321022" y="308756"/>
                </a:cubicBezTo>
                <a:cubicBezTo>
                  <a:pt x="5321022" y="401813"/>
                  <a:pt x="5371329" y="339776"/>
                  <a:pt x="5371329" y="401813"/>
                </a:cubicBezTo>
                <a:cubicBezTo>
                  <a:pt x="5383905" y="401813"/>
                  <a:pt x="5383905" y="401813"/>
                  <a:pt x="5383905" y="401813"/>
                </a:cubicBezTo>
                <a:cubicBezTo>
                  <a:pt x="5383905" y="401813"/>
                  <a:pt x="5383905" y="432825"/>
                  <a:pt x="5383905" y="432825"/>
                </a:cubicBezTo>
                <a:cubicBezTo>
                  <a:pt x="5383905" y="432825"/>
                  <a:pt x="5371329" y="432825"/>
                  <a:pt x="5371329" y="432825"/>
                </a:cubicBezTo>
                <a:cubicBezTo>
                  <a:pt x="5346176" y="463845"/>
                  <a:pt x="5308445" y="401813"/>
                  <a:pt x="5283291" y="432825"/>
                </a:cubicBezTo>
                <a:cubicBezTo>
                  <a:pt x="5283291" y="432825"/>
                  <a:pt x="5283291" y="401813"/>
                  <a:pt x="5270714" y="370794"/>
                </a:cubicBezTo>
                <a:cubicBezTo>
                  <a:pt x="5270714" y="370794"/>
                  <a:pt x="5283291" y="370794"/>
                  <a:pt x="5283291" y="370794"/>
                </a:cubicBezTo>
                <a:cubicBezTo>
                  <a:pt x="5270714" y="308756"/>
                  <a:pt x="5245561" y="370794"/>
                  <a:pt x="5232985" y="339776"/>
                </a:cubicBezTo>
                <a:cubicBezTo>
                  <a:pt x="5232985" y="308756"/>
                  <a:pt x="5207832" y="339776"/>
                  <a:pt x="5207832" y="308756"/>
                </a:cubicBezTo>
                <a:cubicBezTo>
                  <a:pt x="5207832" y="339776"/>
                  <a:pt x="5207832" y="339776"/>
                  <a:pt x="5207832" y="370794"/>
                </a:cubicBezTo>
                <a:cubicBezTo>
                  <a:pt x="5207832" y="370794"/>
                  <a:pt x="5232985" y="370794"/>
                  <a:pt x="5232985" y="401813"/>
                </a:cubicBezTo>
                <a:cubicBezTo>
                  <a:pt x="5232985" y="432825"/>
                  <a:pt x="5220407" y="494865"/>
                  <a:pt x="5207832" y="494865"/>
                </a:cubicBezTo>
                <a:cubicBezTo>
                  <a:pt x="5195255" y="556902"/>
                  <a:pt x="5220407" y="525885"/>
                  <a:pt x="5220407" y="556902"/>
                </a:cubicBezTo>
                <a:cubicBezTo>
                  <a:pt x="5195255" y="556902"/>
                  <a:pt x="5195255" y="618933"/>
                  <a:pt x="5170104" y="618933"/>
                </a:cubicBezTo>
                <a:cubicBezTo>
                  <a:pt x="5170104" y="618933"/>
                  <a:pt x="5170104" y="587922"/>
                  <a:pt x="5157523" y="587922"/>
                </a:cubicBezTo>
                <a:cubicBezTo>
                  <a:pt x="5144950" y="587922"/>
                  <a:pt x="5157523" y="618933"/>
                  <a:pt x="5157523" y="649953"/>
                </a:cubicBezTo>
                <a:cubicBezTo>
                  <a:pt x="5132369" y="618933"/>
                  <a:pt x="5107219" y="649953"/>
                  <a:pt x="5119795" y="680970"/>
                </a:cubicBezTo>
                <a:cubicBezTo>
                  <a:pt x="5119795" y="680970"/>
                  <a:pt x="5119795" y="680970"/>
                  <a:pt x="5132369" y="680970"/>
                </a:cubicBezTo>
                <a:cubicBezTo>
                  <a:pt x="5119795" y="680970"/>
                  <a:pt x="5119795" y="711990"/>
                  <a:pt x="5119795" y="711990"/>
                </a:cubicBezTo>
                <a:cubicBezTo>
                  <a:pt x="5107219" y="711990"/>
                  <a:pt x="5094641" y="680970"/>
                  <a:pt x="5082066" y="711990"/>
                </a:cubicBezTo>
                <a:cubicBezTo>
                  <a:pt x="5069489" y="711990"/>
                  <a:pt x="5082066" y="680970"/>
                  <a:pt x="5069489" y="649953"/>
                </a:cubicBezTo>
                <a:cubicBezTo>
                  <a:pt x="5094641" y="649953"/>
                  <a:pt x="5107219" y="587922"/>
                  <a:pt x="5132369" y="556902"/>
                </a:cubicBezTo>
                <a:cubicBezTo>
                  <a:pt x="5132369" y="556902"/>
                  <a:pt x="5132369" y="525885"/>
                  <a:pt x="5132369" y="525885"/>
                </a:cubicBezTo>
                <a:cubicBezTo>
                  <a:pt x="5119795" y="494865"/>
                  <a:pt x="5144950" y="432825"/>
                  <a:pt x="5132369" y="401813"/>
                </a:cubicBezTo>
                <a:cubicBezTo>
                  <a:pt x="5119795" y="432825"/>
                  <a:pt x="5119795" y="432825"/>
                  <a:pt x="5107219" y="463845"/>
                </a:cubicBezTo>
                <a:cubicBezTo>
                  <a:pt x="5107219" y="463845"/>
                  <a:pt x="5094641" y="432825"/>
                  <a:pt x="5094641" y="432825"/>
                </a:cubicBezTo>
                <a:cubicBezTo>
                  <a:pt x="5069489" y="432825"/>
                  <a:pt x="5056912" y="494865"/>
                  <a:pt x="5031758" y="463845"/>
                </a:cubicBezTo>
                <a:cubicBezTo>
                  <a:pt x="5031758" y="494865"/>
                  <a:pt x="5019183" y="525885"/>
                  <a:pt x="5006605" y="556902"/>
                </a:cubicBezTo>
                <a:cubicBezTo>
                  <a:pt x="5006605" y="556902"/>
                  <a:pt x="5006605" y="556902"/>
                  <a:pt x="5019183" y="556902"/>
                </a:cubicBezTo>
                <a:cubicBezTo>
                  <a:pt x="5031758" y="587922"/>
                  <a:pt x="5031758" y="618933"/>
                  <a:pt x="5031758" y="649953"/>
                </a:cubicBezTo>
                <a:cubicBezTo>
                  <a:pt x="5031758" y="649953"/>
                  <a:pt x="5031758" y="649953"/>
                  <a:pt x="5031758" y="680970"/>
                </a:cubicBezTo>
                <a:cubicBezTo>
                  <a:pt x="5044335" y="680970"/>
                  <a:pt x="5056912" y="680970"/>
                  <a:pt x="5069489" y="711990"/>
                </a:cubicBezTo>
                <a:cubicBezTo>
                  <a:pt x="5069489" y="774028"/>
                  <a:pt x="5082066" y="774028"/>
                  <a:pt x="5094641" y="805042"/>
                </a:cubicBezTo>
                <a:cubicBezTo>
                  <a:pt x="5094641" y="836059"/>
                  <a:pt x="5094641" y="867079"/>
                  <a:pt x="5107219" y="867079"/>
                </a:cubicBezTo>
                <a:cubicBezTo>
                  <a:pt x="5107219" y="898096"/>
                  <a:pt x="5119795" y="929116"/>
                  <a:pt x="5119795" y="929116"/>
                </a:cubicBezTo>
                <a:cubicBezTo>
                  <a:pt x="5119795" y="960136"/>
                  <a:pt x="5119795" y="960136"/>
                  <a:pt x="5119795" y="960136"/>
                </a:cubicBezTo>
                <a:cubicBezTo>
                  <a:pt x="5119795" y="960136"/>
                  <a:pt x="5107219" y="960136"/>
                  <a:pt x="5107219" y="960136"/>
                </a:cubicBezTo>
                <a:cubicBezTo>
                  <a:pt x="5107219" y="929116"/>
                  <a:pt x="5107219" y="898096"/>
                  <a:pt x="5094641" y="898096"/>
                </a:cubicBezTo>
                <a:cubicBezTo>
                  <a:pt x="5094641" y="867079"/>
                  <a:pt x="5082066" y="836059"/>
                  <a:pt x="5082066" y="805042"/>
                </a:cubicBezTo>
                <a:cubicBezTo>
                  <a:pt x="5069489" y="805042"/>
                  <a:pt x="5056912" y="805042"/>
                  <a:pt x="5044335" y="805042"/>
                </a:cubicBezTo>
                <a:cubicBezTo>
                  <a:pt x="5031758" y="836059"/>
                  <a:pt x="5056912" y="898096"/>
                  <a:pt x="5031758" y="929116"/>
                </a:cubicBezTo>
                <a:cubicBezTo>
                  <a:pt x="5019183" y="929116"/>
                  <a:pt x="5019183" y="929116"/>
                  <a:pt x="5006605" y="929116"/>
                </a:cubicBezTo>
                <a:cubicBezTo>
                  <a:pt x="5006605" y="929116"/>
                  <a:pt x="5006605" y="929116"/>
                  <a:pt x="5006605" y="960136"/>
                </a:cubicBezTo>
                <a:cubicBezTo>
                  <a:pt x="5006605" y="960136"/>
                  <a:pt x="5006605" y="991147"/>
                  <a:pt x="5006605" y="991147"/>
                </a:cubicBezTo>
                <a:cubicBezTo>
                  <a:pt x="4994029" y="991147"/>
                  <a:pt x="4994029" y="991147"/>
                  <a:pt x="4994029" y="960136"/>
                </a:cubicBezTo>
                <a:cubicBezTo>
                  <a:pt x="4994029" y="929116"/>
                  <a:pt x="4994029" y="929116"/>
                  <a:pt x="4994029" y="929116"/>
                </a:cubicBezTo>
                <a:cubicBezTo>
                  <a:pt x="4994029" y="929116"/>
                  <a:pt x="4994029" y="929116"/>
                  <a:pt x="4994029" y="898096"/>
                </a:cubicBezTo>
                <a:cubicBezTo>
                  <a:pt x="4968874" y="867079"/>
                  <a:pt x="4981451" y="805042"/>
                  <a:pt x="4968874" y="711990"/>
                </a:cubicBezTo>
                <a:cubicBezTo>
                  <a:pt x="4956297" y="711990"/>
                  <a:pt x="4956297" y="743011"/>
                  <a:pt x="4943720" y="743011"/>
                </a:cubicBezTo>
                <a:cubicBezTo>
                  <a:pt x="4956297" y="649953"/>
                  <a:pt x="4994029" y="680970"/>
                  <a:pt x="5006605" y="649953"/>
                </a:cubicBezTo>
                <a:cubicBezTo>
                  <a:pt x="5019183" y="649953"/>
                  <a:pt x="5006605" y="680970"/>
                  <a:pt x="5019183" y="680970"/>
                </a:cubicBezTo>
                <a:cubicBezTo>
                  <a:pt x="5019183" y="649953"/>
                  <a:pt x="5019183" y="649953"/>
                  <a:pt x="5019183" y="649953"/>
                </a:cubicBezTo>
                <a:cubicBezTo>
                  <a:pt x="5019183" y="618933"/>
                  <a:pt x="5019183" y="587922"/>
                  <a:pt x="5006605" y="587922"/>
                </a:cubicBezTo>
                <a:cubicBezTo>
                  <a:pt x="5006605" y="618933"/>
                  <a:pt x="4994029" y="649953"/>
                  <a:pt x="4981451" y="649953"/>
                </a:cubicBezTo>
                <a:cubicBezTo>
                  <a:pt x="4968874" y="649953"/>
                  <a:pt x="4968874" y="649953"/>
                  <a:pt x="4956297" y="618933"/>
                </a:cubicBezTo>
                <a:cubicBezTo>
                  <a:pt x="4956297" y="618933"/>
                  <a:pt x="4956297" y="618933"/>
                  <a:pt x="4956297" y="649953"/>
                </a:cubicBezTo>
                <a:cubicBezTo>
                  <a:pt x="4956297" y="649953"/>
                  <a:pt x="4943720" y="649953"/>
                  <a:pt x="4943720" y="649953"/>
                </a:cubicBezTo>
                <a:cubicBezTo>
                  <a:pt x="4943720" y="649953"/>
                  <a:pt x="4943720" y="649953"/>
                  <a:pt x="4943720" y="618933"/>
                </a:cubicBezTo>
                <a:cubicBezTo>
                  <a:pt x="4931143" y="618933"/>
                  <a:pt x="4943720" y="587922"/>
                  <a:pt x="4943720" y="587922"/>
                </a:cubicBezTo>
                <a:cubicBezTo>
                  <a:pt x="4943720" y="556902"/>
                  <a:pt x="4931143" y="525885"/>
                  <a:pt x="4943720" y="525885"/>
                </a:cubicBezTo>
                <a:cubicBezTo>
                  <a:pt x="4931143" y="494865"/>
                  <a:pt x="4905991" y="494865"/>
                  <a:pt x="4905991" y="432825"/>
                </a:cubicBezTo>
                <a:cubicBezTo>
                  <a:pt x="4905991" y="401813"/>
                  <a:pt x="4880837" y="432825"/>
                  <a:pt x="4868259" y="401813"/>
                </a:cubicBezTo>
                <a:cubicBezTo>
                  <a:pt x="4868259" y="401813"/>
                  <a:pt x="4868259" y="401813"/>
                  <a:pt x="4855684" y="370794"/>
                </a:cubicBezTo>
                <a:cubicBezTo>
                  <a:pt x="4855684" y="370794"/>
                  <a:pt x="4855684" y="370794"/>
                  <a:pt x="4843107" y="370794"/>
                </a:cubicBezTo>
                <a:cubicBezTo>
                  <a:pt x="4843107" y="370794"/>
                  <a:pt x="4843107" y="401813"/>
                  <a:pt x="4843107" y="401813"/>
                </a:cubicBezTo>
                <a:cubicBezTo>
                  <a:pt x="4843107" y="401813"/>
                  <a:pt x="4830530" y="401813"/>
                  <a:pt x="4830530" y="401813"/>
                </a:cubicBezTo>
                <a:cubicBezTo>
                  <a:pt x="4830530" y="401813"/>
                  <a:pt x="4830530" y="370794"/>
                  <a:pt x="4830530" y="370794"/>
                </a:cubicBezTo>
                <a:cubicBezTo>
                  <a:pt x="4830530" y="339776"/>
                  <a:pt x="4830530" y="339776"/>
                  <a:pt x="4830530" y="339776"/>
                </a:cubicBezTo>
                <a:cubicBezTo>
                  <a:pt x="4817953" y="339776"/>
                  <a:pt x="4817953" y="339776"/>
                  <a:pt x="4817953" y="339776"/>
                </a:cubicBezTo>
                <a:cubicBezTo>
                  <a:pt x="4805375" y="339776"/>
                  <a:pt x="4817953" y="370794"/>
                  <a:pt x="4830530" y="401813"/>
                </a:cubicBezTo>
                <a:cubicBezTo>
                  <a:pt x="4780221" y="401813"/>
                  <a:pt x="4767645" y="432825"/>
                  <a:pt x="4729919" y="432825"/>
                </a:cubicBezTo>
                <a:cubicBezTo>
                  <a:pt x="4742492" y="463845"/>
                  <a:pt x="4767645" y="494865"/>
                  <a:pt x="4767645" y="463845"/>
                </a:cubicBezTo>
                <a:cubicBezTo>
                  <a:pt x="4780221" y="494865"/>
                  <a:pt x="4792799" y="587922"/>
                  <a:pt x="4817953" y="618933"/>
                </a:cubicBezTo>
                <a:cubicBezTo>
                  <a:pt x="4817953" y="618933"/>
                  <a:pt x="4817953" y="649953"/>
                  <a:pt x="4817953" y="649953"/>
                </a:cubicBezTo>
                <a:cubicBezTo>
                  <a:pt x="4817953" y="649953"/>
                  <a:pt x="4817953" y="649953"/>
                  <a:pt x="4830530" y="649953"/>
                </a:cubicBezTo>
                <a:cubicBezTo>
                  <a:pt x="4830530" y="649953"/>
                  <a:pt x="4830530" y="649953"/>
                  <a:pt x="4843107" y="649953"/>
                </a:cubicBezTo>
                <a:cubicBezTo>
                  <a:pt x="4843107" y="649953"/>
                  <a:pt x="4843107" y="618933"/>
                  <a:pt x="4855684" y="618933"/>
                </a:cubicBezTo>
                <a:cubicBezTo>
                  <a:pt x="4855684" y="618933"/>
                  <a:pt x="4855684" y="618933"/>
                  <a:pt x="4868259" y="618933"/>
                </a:cubicBezTo>
                <a:cubicBezTo>
                  <a:pt x="4868259" y="649953"/>
                  <a:pt x="4868259" y="743011"/>
                  <a:pt x="4893413" y="774028"/>
                </a:cubicBezTo>
                <a:cubicBezTo>
                  <a:pt x="4893413" y="805042"/>
                  <a:pt x="4880837" y="805042"/>
                  <a:pt x="4880837" y="805042"/>
                </a:cubicBezTo>
                <a:cubicBezTo>
                  <a:pt x="4880837" y="805042"/>
                  <a:pt x="4880837" y="805042"/>
                  <a:pt x="4880837" y="836059"/>
                </a:cubicBezTo>
                <a:cubicBezTo>
                  <a:pt x="4880837" y="836059"/>
                  <a:pt x="4880837" y="836059"/>
                  <a:pt x="4868259" y="867079"/>
                </a:cubicBezTo>
                <a:cubicBezTo>
                  <a:pt x="4868259" y="867079"/>
                  <a:pt x="4855684" y="867079"/>
                  <a:pt x="4855684" y="867079"/>
                </a:cubicBezTo>
                <a:cubicBezTo>
                  <a:pt x="4855684" y="867079"/>
                  <a:pt x="4843107" y="867079"/>
                  <a:pt x="4843107" y="867079"/>
                </a:cubicBezTo>
                <a:cubicBezTo>
                  <a:pt x="4843107" y="898096"/>
                  <a:pt x="4855684" y="867079"/>
                  <a:pt x="4868259" y="898096"/>
                </a:cubicBezTo>
                <a:cubicBezTo>
                  <a:pt x="4868259" y="929116"/>
                  <a:pt x="4855684" y="929116"/>
                  <a:pt x="4855684" y="960136"/>
                </a:cubicBezTo>
                <a:cubicBezTo>
                  <a:pt x="4868259" y="960136"/>
                  <a:pt x="4880837" y="960136"/>
                  <a:pt x="4893413" y="929116"/>
                </a:cubicBezTo>
                <a:cubicBezTo>
                  <a:pt x="4893413" y="929116"/>
                  <a:pt x="4893413" y="898096"/>
                  <a:pt x="4905991" y="898096"/>
                </a:cubicBezTo>
                <a:cubicBezTo>
                  <a:pt x="4905991" y="898096"/>
                  <a:pt x="4918567" y="929116"/>
                  <a:pt x="4918567" y="960136"/>
                </a:cubicBezTo>
                <a:cubicBezTo>
                  <a:pt x="4905991" y="960136"/>
                  <a:pt x="4905991" y="991147"/>
                  <a:pt x="4893413" y="960136"/>
                </a:cubicBezTo>
                <a:cubicBezTo>
                  <a:pt x="4893413" y="991147"/>
                  <a:pt x="4880837" y="991147"/>
                  <a:pt x="4868259" y="991147"/>
                </a:cubicBezTo>
                <a:cubicBezTo>
                  <a:pt x="4868259" y="991147"/>
                  <a:pt x="4855684" y="991147"/>
                  <a:pt x="4855684" y="991147"/>
                </a:cubicBezTo>
                <a:cubicBezTo>
                  <a:pt x="4817953" y="991147"/>
                  <a:pt x="4792799" y="991147"/>
                  <a:pt x="4767645" y="960136"/>
                </a:cubicBezTo>
                <a:cubicBezTo>
                  <a:pt x="4780221" y="1053185"/>
                  <a:pt x="4780221" y="1115225"/>
                  <a:pt x="4805375" y="1177253"/>
                </a:cubicBezTo>
                <a:cubicBezTo>
                  <a:pt x="4780221" y="1177253"/>
                  <a:pt x="4792799" y="1208273"/>
                  <a:pt x="4792799" y="1239293"/>
                </a:cubicBezTo>
                <a:cubicBezTo>
                  <a:pt x="4780221" y="1208273"/>
                  <a:pt x="4767645" y="1239293"/>
                  <a:pt x="4755069" y="1239293"/>
                </a:cubicBezTo>
                <a:cubicBezTo>
                  <a:pt x="4755069" y="1208273"/>
                  <a:pt x="4755069" y="1208273"/>
                  <a:pt x="4755069" y="1208273"/>
                </a:cubicBezTo>
                <a:cubicBezTo>
                  <a:pt x="4755069" y="1177253"/>
                  <a:pt x="4767645" y="1177253"/>
                  <a:pt x="4767645" y="1177253"/>
                </a:cubicBezTo>
                <a:cubicBezTo>
                  <a:pt x="4755069" y="1115225"/>
                  <a:pt x="4729919" y="1053185"/>
                  <a:pt x="4755069" y="1022168"/>
                </a:cubicBezTo>
                <a:cubicBezTo>
                  <a:pt x="4742492" y="991147"/>
                  <a:pt x="4729919" y="929116"/>
                  <a:pt x="4704764" y="960136"/>
                </a:cubicBezTo>
                <a:cubicBezTo>
                  <a:pt x="4704764" y="929116"/>
                  <a:pt x="4704764" y="929116"/>
                  <a:pt x="4704764" y="898096"/>
                </a:cubicBezTo>
                <a:cubicBezTo>
                  <a:pt x="4717338" y="898096"/>
                  <a:pt x="4742492" y="929116"/>
                  <a:pt x="4742492" y="898096"/>
                </a:cubicBezTo>
                <a:cubicBezTo>
                  <a:pt x="4742492" y="836059"/>
                  <a:pt x="4717338" y="867079"/>
                  <a:pt x="4692185" y="867079"/>
                </a:cubicBezTo>
                <a:cubicBezTo>
                  <a:pt x="4692185" y="867079"/>
                  <a:pt x="4692185" y="805042"/>
                  <a:pt x="4704764" y="805042"/>
                </a:cubicBezTo>
                <a:cubicBezTo>
                  <a:pt x="4704764" y="774028"/>
                  <a:pt x="4667035" y="774028"/>
                  <a:pt x="4654457" y="743011"/>
                </a:cubicBezTo>
                <a:cubicBezTo>
                  <a:pt x="4654457" y="680970"/>
                  <a:pt x="4704764" y="680970"/>
                  <a:pt x="4717338" y="618933"/>
                </a:cubicBezTo>
                <a:cubicBezTo>
                  <a:pt x="4704764" y="587922"/>
                  <a:pt x="4692185" y="587922"/>
                  <a:pt x="4679611" y="618933"/>
                </a:cubicBezTo>
                <a:cubicBezTo>
                  <a:pt x="4667035" y="618933"/>
                  <a:pt x="4641881" y="587922"/>
                  <a:pt x="4641881" y="525885"/>
                </a:cubicBezTo>
                <a:lnTo>
                  <a:pt x="4679611" y="525885"/>
                </a:lnTo>
                <a:cubicBezTo>
                  <a:pt x="4667035" y="525885"/>
                  <a:pt x="4667035" y="494865"/>
                  <a:pt x="4667035" y="463845"/>
                </a:cubicBezTo>
                <a:cubicBezTo>
                  <a:pt x="4654457" y="494865"/>
                  <a:pt x="4629303" y="494865"/>
                  <a:pt x="4616727" y="494865"/>
                </a:cubicBezTo>
                <a:cubicBezTo>
                  <a:pt x="4616727" y="463845"/>
                  <a:pt x="4616727" y="463845"/>
                  <a:pt x="4604149" y="432825"/>
                </a:cubicBezTo>
                <a:cubicBezTo>
                  <a:pt x="4566420" y="432825"/>
                  <a:pt x="4541265" y="463845"/>
                  <a:pt x="4516113" y="494865"/>
                </a:cubicBezTo>
                <a:cubicBezTo>
                  <a:pt x="4516113" y="494865"/>
                  <a:pt x="4503536" y="494865"/>
                  <a:pt x="4503536" y="525885"/>
                </a:cubicBezTo>
                <a:cubicBezTo>
                  <a:pt x="4516113" y="525885"/>
                  <a:pt x="4516113" y="525885"/>
                  <a:pt x="4528689" y="525885"/>
                </a:cubicBezTo>
                <a:cubicBezTo>
                  <a:pt x="4528689" y="556902"/>
                  <a:pt x="4541265" y="618933"/>
                  <a:pt x="4516113" y="618933"/>
                </a:cubicBezTo>
                <a:cubicBezTo>
                  <a:pt x="4516113" y="649953"/>
                  <a:pt x="4553843" y="618933"/>
                  <a:pt x="4566420" y="649953"/>
                </a:cubicBezTo>
                <a:cubicBezTo>
                  <a:pt x="4578997" y="680970"/>
                  <a:pt x="4541265" y="680970"/>
                  <a:pt x="4553843" y="711990"/>
                </a:cubicBezTo>
                <a:cubicBezTo>
                  <a:pt x="4553843" y="711990"/>
                  <a:pt x="4553843" y="680970"/>
                  <a:pt x="4566420" y="680970"/>
                </a:cubicBezTo>
                <a:cubicBezTo>
                  <a:pt x="4566420" y="680970"/>
                  <a:pt x="4578997" y="711990"/>
                  <a:pt x="4578997" y="711990"/>
                </a:cubicBezTo>
                <a:cubicBezTo>
                  <a:pt x="4591573" y="711990"/>
                  <a:pt x="4591573" y="680970"/>
                  <a:pt x="4616727" y="711990"/>
                </a:cubicBezTo>
                <a:cubicBezTo>
                  <a:pt x="4604149" y="711990"/>
                  <a:pt x="4604149" y="774028"/>
                  <a:pt x="4616727" y="774028"/>
                </a:cubicBezTo>
                <a:cubicBezTo>
                  <a:pt x="4629303" y="774028"/>
                  <a:pt x="4641881" y="805042"/>
                  <a:pt x="4641881" y="774028"/>
                </a:cubicBezTo>
                <a:cubicBezTo>
                  <a:pt x="4654457" y="805042"/>
                  <a:pt x="4654457" y="836059"/>
                  <a:pt x="4654457" y="867079"/>
                </a:cubicBezTo>
                <a:cubicBezTo>
                  <a:pt x="4654457" y="898096"/>
                  <a:pt x="4629303" y="929116"/>
                  <a:pt x="4629303" y="960136"/>
                </a:cubicBezTo>
                <a:cubicBezTo>
                  <a:pt x="4629303" y="991147"/>
                  <a:pt x="4654457" y="1022168"/>
                  <a:pt x="4641881" y="1053185"/>
                </a:cubicBezTo>
                <a:cubicBezTo>
                  <a:pt x="4629303" y="1053185"/>
                  <a:pt x="4616727" y="1053185"/>
                  <a:pt x="4604149" y="1053185"/>
                </a:cubicBezTo>
                <a:cubicBezTo>
                  <a:pt x="4616727" y="1022168"/>
                  <a:pt x="4591573" y="991147"/>
                  <a:pt x="4616727" y="991147"/>
                </a:cubicBezTo>
                <a:cubicBezTo>
                  <a:pt x="4591573" y="929116"/>
                  <a:pt x="4553843" y="991147"/>
                  <a:pt x="4528689" y="929116"/>
                </a:cubicBezTo>
                <a:cubicBezTo>
                  <a:pt x="4528689" y="929116"/>
                  <a:pt x="4503536" y="929116"/>
                  <a:pt x="4490959" y="929116"/>
                </a:cubicBezTo>
                <a:lnTo>
                  <a:pt x="4490959" y="898096"/>
                </a:lnTo>
                <a:cubicBezTo>
                  <a:pt x="4503536" y="898096"/>
                  <a:pt x="4516113" y="898096"/>
                  <a:pt x="4516113" y="867079"/>
                </a:cubicBezTo>
                <a:cubicBezTo>
                  <a:pt x="4528689" y="867079"/>
                  <a:pt x="4528689" y="898096"/>
                  <a:pt x="4528689" y="898096"/>
                </a:cubicBezTo>
                <a:cubicBezTo>
                  <a:pt x="4528689" y="898096"/>
                  <a:pt x="4541265" y="898096"/>
                  <a:pt x="4541265" y="898096"/>
                </a:cubicBezTo>
                <a:cubicBezTo>
                  <a:pt x="4553843" y="898096"/>
                  <a:pt x="4541265" y="836059"/>
                  <a:pt x="4528689" y="836059"/>
                </a:cubicBezTo>
                <a:cubicBezTo>
                  <a:pt x="4528689" y="836059"/>
                  <a:pt x="4528689" y="836059"/>
                  <a:pt x="4516113" y="836059"/>
                </a:cubicBezTo>
                <a:cubicBezTo>
                  <a:pt x="4516113" y="836059"/>
                  <a:pt x="4516113" y="867079"/>
                  <a:pt x="4516113" y="867079"/>
                </a:cubicBezTo>
                <a:cubicBezTo>
                  <a:pt x="4503536" y="867079"/>
                  <a:pt x="4490959" y="836059"/>
                  <a:pt x="4478382" y="836059"/>
                </a:cubicBezTo>
                <a:cubicBezTo>
                  <a:pt x="4478382" y="774028"/>
                  <a:pt x="4503536" y="805042"/>
                  <a:pt x="4516113" y="805042"/>
                </a:cubicBezTo>
                <a:cubicBezTo>
                  <a:pt x="4516113" y="805042"/>
                  <a:pt x="4516113" y="797288"/>
                  <a:pt x="4517685" y="789535"/>
                </a:cubicBezTo>
                <a:lnTo>
                  <a:pt x="4520236" y="782248"/>
                </a:lnTo>
                <a:lnTo>
                  <a:pt x="4523457" y="781660"/>
                </a:lnTo>
                <a:cubicBezTo>
                  <a:pt x="4525348" y="780328"/>
                  <a:pt x="4527117" y="777905"/>
                  <a:pt x="4528689" y="774028"/>
                </a:cubicBezTo>
                <a:cubicBezTo>
                  <a:pt x="4525545" y="774028"/>
                  <a:pt x="4523187" y="775966"/>
                  <a:pt x="4521418" y="778874"/>
                </a:cubicBezTo>
                <a:lnTo>
                  <a:pt x="4520236" y="782248"/>
                </a:lnTo>
                <a:lnTo>
                  <a:pt x="4517488" y="782750"/>
                </a:lnTo>
                <a:cubicBezTo>
                  <a:pt x="4505108" y="779842"/>
                  <a:pt x="4490959" y="750765"/>
                  <a:pt x="4490959" y="774028"/>
                </a:cubicBezTo>
                <a:cubicBezTo>
                  <a:pt x="4490959" y="743011"/>
                  <a:pt x="4465805" y="743011"/>
                  <a:pt x="4465805" y="711990"/>
                </a:cubicBezTo>
                <a:cubicBezTo>
                  <a:pt x="4453228" y="711990"/>
                  <a:pt x="4453228" y="774028"/>
                  <a:pt x="4440651" y="774028"/>
                </a:cubicBezTo>
                <a:cubicBezTo>
                  <a:pt x="4440651" y="805042"/>
                  <a:pt x="4465805" y="805042"/>
                  <a:pt x="4465805" y="805042"/>
                </a:cubicBezTo>
                <a:cubicBezTo>
                  <a:pt x="4465805" y="836059"/>
                  <a:pt x="4453228" y="836059"/>
                  <a:pt x="4440651" y="836059"/>
                </a:cubicBezTo>
                <a:cubicBezTo>
                  <a:pt x="4440651" y="867079"/>
                  <a:pt x="4440651" y="898096"/>
                  <a:pt x="4428074" y="929116"/>
                </a:cubicBezTo>
                <a:cubicBezTo>
                  <a:pt x="4415499" y="898096"/>
                  <a:pt x="4402921" y="929116"/>
                  <a:pt x="4377767" y="929116"/>
                </a:cubicBezTo>
                <a:cubicBezTo>
                  <a:pt x="4377767" y="867079"/>
                  <a:pt x="4402921" y="898096"/>
                  <a:pt x="4402921" y="836059"/>
                </a:cubicBezTo>
                <a:cubicBezTo>
                  <a:pt x="4402921" y="867079"/>
                  <a:pt x="4402921" y="867079"/>
                  <a:pt x="4415499" y="867079"/>
                </a:cubicBezTo>
                <a:cubicBezTo>
                  <a:pt x="4402921" y="836059"/>
                  <a:pt x="4415499" y="805042"/>
                  <a:pt x="4402921" y="774028"/>
                </a:cubicBezTo>
                <a:cubicBezTo>
                  <a:pt x="4402921" y="805042"/>
                  <a:pt x="4402921" y="774028"/>
                  <a:pt x="4390344" y="774028"/>
                </a:cubicBezTo>
                <a:cubicBezTo>
                  <a:pt x="4377767" y="774028"/>
                  <a:pt x="4377767" y="743011"/>
                  <a:pt x="4365192" y="743011"/>
                </a:cubicBezTo>
                <a:cubicBezTo>
                  <a:pt x="4365192" y="743011"/>
                  <a:pt x="4352615" y="743011"/>
                  <a:pt x="4352615" y="774028"/>
                </a:cubicBezTo>
                <a:cubicBezTo>
                  <a:pt x="4340037" y="743011"/>
                  <a:pt x="4340037" y="743011"/>
                  <a:pt x="4340037" y="743011"/>
                </a:cubicBezTo>
                <a:lnTo>
                  <a:pt x="4327607" y="744727"/>
                </a:lnTo>
                <a:lnTo>
                  <a:pt x="4327461" y="743011"/>
                </a:lnTo>
                <a:cubicBezTo>
                  <a:pt x="4327461" y="743011"/>
                  <a:pt x="4314887" y="743011"/>
                  <a:pt x="4314887" y="743011"/>
                </a:cubicBezTo>
                <a:lnTo>
                  <a:pt x="4314575" y="745727"/>
                </a:lnTo>
                <a:lnTo>
                  <a:pt x="4285017" y="723623"/>
                </a:lnTo>
                <a:cubicBezTo>
                  <a:pt x="4264579" y="704235"/>
                  <a:pt x="4245715" y="680970"/>
                  <a:pt x="4239426" y="680970"/>
                </a:cubicBezTo>
                <a:cubicBezTo>
                  <a:pt x="4226849" y="680970"/>
                  <a:pt x="4226849" y="711990"/>
                  <a:pt x="4226849" y="711990"/>
                </a:cubicBezTo>
                <a:cubicBezTo>
                  <a:pt x="4201695" y="711990"/>
                  <a:pt x="4214272" y="649953"/>
                  <a:pt x="4214272" y="618933"/>
                </a:cubicBezTo>
                <a:cubicBezTo>
                  <a:pt x="4214272" y="618933"/>
                  <a:pt x="4214272" y="618933"/>
                  <a:pt x="4226849" y="618933"/>
                </a:cubicBezTo>
                <a:cubicBezTo>
                  <a:pt x="4239426" y="618933"/>
                  <a:pt x="4239426" y="618933"/>
                  <a:pt x="4239426" y="618933"/>
                </a:cubicBezTo>
                <a:cubicBezTo>
                  <a:pt x="4252001" y="618933"/>
                  <a:pt x="4252001" y="618933"/>
                  <a:pt x="4252001" y="618933"/>
                </a:cubicBezTo>
                <a:cubicBezTo>
                  <a:pt x="4226849" y="525885"/>
                  <a:pt x="4264579" y="494865"/>
                  <a:pt x="4252001" y="432825"/>
                </a:cubicBezTo>
                <a:cubicBezTo>
                  <a:pt x="4239426" y="401813"/>
                  <a:pt x="4189118" y="370794"/>
                  <a:pt x="4176543" y="432825"/>
                </a:cubicBezTo>
                <a:cubicBezTo>
                  <a:pt x="4163965" y="432825"/>
                  <a:pt x="4138811" y="401813"/>
                  <a:pt x="4126234" y="401813"/>
                </a:cubicBezTo>
                <a:cubicBezTo>
                  <a:pt x="4101080" y="401813"/>
                  <a:pt x="4088503" y="401813"/>
                  <a:pt x="4063351" y="401813"/>
                </a:cubicBezTo>
                <a:cubicBezTo>
                  <a:pt x="4050773" y="339776"/>
                  <a:pt x="4063351" y="339776"/>
                  <a:pt x="4050773" y="308756"/>
                </a:cubicBezTo>
                <a:cubicBezTo>
                  <a:pt x="4038197" y="339776"/>
                  <a:pt x="4050773" y="401813"/>
                  <a:pt x="4038197" y="432825"/>
                </a:cubicBezTo>
                <a:cubicBezTo>
                  <a:pt x="4013044" y="432825"/>
                  <a:pt x="4025619" y="370794"/>
                  <a:pt x="4013044" y="339776"/>
                </a:cubicBezTo>
                <a:cubicBezTo>
                  <a:pt x="4000467" y="339776"/>
                  <a:pt x="4000467" y="370794"/>
                  <a:pt x="4013044" y="370794"/>
                </a:cubicBezTo>
                <a:cubicBezTo>
                  <a:pt x="3987890" y="370794"/>
                  <a:pt x="3975313" y="463845"/>
                  <a:pt x="4000467" y="463845"/>
                </a:cubicBezTo>
                <a:cubicBezTo>
                  <a:pt x="4000467" y="463845"/>
                  <a:pt x="4000467" y="463845"/>
                  <a:pt x="4013044" y="463845"/>
                </a:cubicBezTo>
                <a:cubicBezTo>
                  <a:pt x="4013044" y="463845"/>
                  <a:pt x="4013044" y="463845"/>
                  <a:pt x="4013044" y="494865"/>
                </a:cubicBezTo>
                <a:cubicBezTo>
                  <a:pt x="4013044" y="494865"/>
                  <a:pt x="4013044" y="494865"/>
                  <a:pt x="4000467" y="494865"/>
                </a:cubicBezTo>
                <a:cubicBezTo>
                  <a:pt x="4000467" y="494865"/>
                  <a:pt x="4000467" y="494865"/>
                  <a:pt x="4000467" y="525885"/>
                </a:cubicBezTo>
                <a:cubicBezTo>
                  <a:pt x="4000467" y="556902"/>
                  <a:pt x="4000467" y="587922"/>
                  <a:pt x="4000467" y="618933"/>
                </a:cubicBezTo>
                <a:cubicBezTo>
                  <a:pt x="4013044" y="556902"/>
                  <a:pt x="4050773" y="587922"/>
                  <a:pt x="4038197" y="494865"/>
                </a:cubicBezTo>
                <a:cubicBezTo>
                  <a:pt x="4075927" y="494865"/>
                  <a:pt x="4063351" y="556902"/>
                  <a:pt x="4075927" y="587922"/>
                </a:cubicBezTo>
                <a:cubicBezTo>
                  <a:pt x="4075927" y="587922"/>
                  <a:pt x="4063351" y="587922"/>
                  <a:pt x="4063351" y="587922"/>
                </a:cubicBezTo>
                <a:cubicBezTo>
                  <a:pt x="4075927" y="743011"/>
                  <a:pt x="4050773" y="836059"/>
                  <a:pt x="4013044" y="929116"/>
                </a:cubicBezTo>
                <a:cubicBezTo>
                  <a:pt x="3975313" y="929116"/>
                  <a:pt x="3937581" y="898096"/>
                  <a:pt x="3899852" y="898096"/>
                </a:cubicBezTo>
                <a:cubicBezTo>
                  <a:pt x="3899852" y="898096"/>
                  <a:pt x="3887275" y="867079"/>
                  <a:pt x="3887275" y="867079"/>
                </a:cubicBezTo>
                <a:cubicBezTo>
                  <a:pt x="3899852" y="805042"/>
                  <a:pt x="3887275" y="774028"/>
                  <a:pt x="3899852" y="743011"/>
                </a:cubicBezTo>
                <a:cubicBezTo>
                  <a:pt x="3899852" y="680970"/>
                  <a:pt x="3874701" y="711990"/>
                  <a:pt x="3874701" y="680970"/>
                </a:cubicBezTo>
                <a:cubicBezTo>
                  <a:pt x="3874701" y="649953"/>
                  <a:pt x="3862123" y="649953"/>
                  <a:pt x="3874701" y="618933"/>
                </a:cubicBezTo>
                <a:cubicBezTo>
                  <a:pt x="3862123" y="587922"/>
                  <a:pt x="3849547" y="587922"/>
                  <a:pt x="3836968" y="556902"/>
                </a:cubicBezTo>
                <a:cubicBezTo>
                  <a:pt x="3849547" y="618933"/>
                  <a:pt x="3849547" y="649953"/>
                  <a:pt x="3836968" y="680970"/>
                </a:cubicBezTo>
                <a:cubicBezTo>
                  <a:pt x="3824395" y="680970"/>
                  <a:pt x="3836968" y="649953"/>
                  <a:pt x="3824395" y="618933"/>
                </a:cubicBezTo>
                <a:cubicBezTo>
                  <a:pt x="3811817" y="649953"/>
                  <a:pt x="3811817" y="680970"/>
                  <a:pt x="3786663" y="680970"/>
                </a:cubicBezTo>
                <a:cubicBezTo>
                  <a:pt x="3786663" y="649953"/>
                  <a:pt x="3799241" y="618933"/>
                  <a:pt x="3811817" y="618933"/>
                </a:cubicBezTo>
                <a:cubicBezTo>
                  <a:pt x="3811817" y="587922"/>
                  <a:pt x="3799241" y="587922"/>
                  <a:pt x="3799241" y="556902"/>
                </a:cubicBezTo>
                <a:cubicBezTo>
                  <a:pt x="3799241" y="556902"/>
                  <a:pt x="3799241" y="556902"/>
                  <a:pt x="3799241" y="525885"/>
                </a:cubicBezTo>
                <a:cubicBezTo>
                  <a:pt x="3824395" y="556902"/>
                  <a:pt x="3849547" y="525885"/>
                  <a:pt x="3874701" y="525885"/>
                </a:cubicBezTo>
                <a:cubicBezTo>
                  <a:pt x="3862123" y="494865"/>
                  <a:pt x="3849547" y="494865"/>
                  <a:pt x="3836968" y="494865"/>
                </a:cubicBezTo>
                <a:cubicBezTo>
                  <a:pt x="3824395" y="463845"/>
                  <a:pt x="3824395" y="463845"/>
                  <a:pt x="3836968" y="463845"/>
                </a:cubicBezTo>
                <a:cubicBezTo>
                  <a:pt x="3836968" y="463845"/>
                  <a:pt x="3836968" y="463845"/>
                  <a:pt x="3849547" y="463845"/>
                </a:cubicBezTo>
                <a:cubicBezTo>
                  <a:pt x="3862123" y="463845"/>
                  <a:pt x="3849547" y="432825"/>
                  <a:pt x="3862123" y="432825"/>
                </a:cubicBezTo>
                <a:cubicBezTo>
                  <a:pt x="3862123" y="432825"/>
                  <a:pt x="3862123" y="432825"/>
                  <a:pt x="3862123" y="401813"/>
                </a:cubicBezTo>
                <a:cubicBezTo>
                  <a:pt x="3862123" y="401813"/>
                  <a:pt x="3836968" y="370794"/>
                  <a:pt x="3824395" y="401813"/>
                </a:cubicBezTo>
                <a:cubicBezTo>
                  <a:pt x="3786663" y="370794"/>
                  <a:pt x="3761509" y="401813"/>
                  <a:pt x="3748932" y="339776"/>
                </a:cubicBezTo>
                <a:cubicBezTo>
                  <a:pt x="3748932" y="308756"/>
                  <a:pt x="3761509" y="277736"/>
                  <a:pt x="3736357" y="246719"/>
                </a:cubicBezTo>
                <a:cubicBezTo>
                  <a:pt x="3723780" y="277736"/>
                  <a:pt x="3723780" y="246719"/>
                  <a:pt x="3698625" y="277736"/>
                </a:cubicBezTo>
                <a:cubicBezTo>
                  <a:pt x="3698625" y="308756"/>
                  <a:pt x="3711203" y="277736"/>
                  <a:pt x="3723780" y="277736"/>
                </a:cubicBezTo>
                <a:cubicBezTo>
                  <a:pt x="3723780" y="370794"/>
                  <a:pt x="3686049" y="339776"/>
                  <a:pt x="3660896" y="370794"/>
                </a:cubicBezTo>
                <a:cubicBezTo>
                  <a:pt x="3673473" y="370794"/>
                  <a:pt x="3673473" y="401813"/>
                  <a:pt x="3660896" y="401813"/>
                </a:cubicBezTo>
                <a:cubicBezTo>
                  <a:pt x="3673473" y="401813"/>
                  <a:pt x="3686049" y="401813"/>
                  <a:pt x="3686049" y="463845"/>
                </a:cubicBezTo>
                <a:cubicBezTo>
                  <a:pt x="3686049" y="432825"/>
                  <a:pt x="3698625" y="463845"/>
                  <a:pt x="3711203" y="432825"/>
                </a:cubicBezTo>
                <a:cubicBezTo>
                  <a:pt x="3711203" y="463845"/>
                  <a:pt x="3748932" y="494865"/>
                  <a:pt x="3748932" y="432825"/>
                </a:cubicBezTo>
                <a:cubicBezTo>
                  <a:pt x="3761509" y="432825"/>
                  <a:pt x="3774086" y="463845"/>
                  <a:pt x="3774086" y="494865"/>
                </a:cubicBezTo>
                <a:cubicBezTo>
                  <a:pt x="3774086" y="525885"/>
                  <a:pt x="3786663" y="525885"/>
                  <a:pt x="3786663" y="556902"/>
                </a:cubicBezTo>
                <a:cubicBezTo>
                  <a:pt x="3786663" y="556902"/>
                  <a:pt x="3774086" y="556902"/>
                  <a:pt x="3774086" y="556902"/>
                </a:cubicBezTo>
                <a:cubicBezTo>
                  <a:pt x="3774086" y="587922"/>
                  <a:pt x="3774086" y="618933"/>
                  <a:pt x="3761509" y="649953"/>
                </a:cubicBezTo>
                <a:cubicBezTo>
                  <a:pt x="3774086" y="680970"/>
                  <a:pt x="3774086" y="711990"/>
                  <a:pt x="3748932" y="743011"/>
                </a:cubicBezTo>
                <a:cubicBezTo>
                  <a:pt x="3736357" y="743011"/>
                  <a:pt x="3723780" y="805042"/>
                  <a:pt x="3723780" y="836059"/>
                </a:cubicBezTo>
                <a:cubicBezTo>
                  <a:pt x="3723780" y="867079"/>
                  <a:pt x="3736357" y="867079"/>
                  <a:pt x="3748932" y="867079"/>
                </a:cubicBezTo>
                <a:cubicBezTo>
                  <a:pt x="3748932" y="867079"/>
                  <a:pt x="3748932" y="898096"/>
                  <a:pt x="3748932" y="898096"/>
                </a:cubicBezTo>
                <a:cubicBezTo>
                  <a:pt x="3723780" y="867079"/>
                  <a:pt x="3686049" y="929116"/>
                  <a:pt x="3648319" y="898096"/>
                </a:cubicBezTo>
                <a:cubicBezTo>
                  <a:pt x="3648319" y="898096"/>
                  <a:pt x="3648319" y="898096"/>
                  <a:pt x="3635742" y="898096"/>
                </a:cubicBezTo>
                <a:cubicBezTo>
                  <a:pt x="3635742" y="867079"/>
                  <a:pt x="3635742" y="867079"/>
                  <a:pt x="3635742" y="867079"/>
                </a:cubicBezTo>
                <a:cubicBezTo>
                  <a:pt x="3635742" y="867079"/>
                  <a:pt x="3648319" y="867079"/>
                  <a:pt x="3648319" y="867079"/>
                </a:cubicBezTo>
                <a:cubicBezTo>
                  <a:pt x="3648319" y="867079"/>
                  <a:pt x="3648319" y="836059"/>
                  <a:pt x="3648319" y="836059"/>
                </a:cubicBezTo>
                <a:cubicBezTo>
                  <a:pt x="3648319" y="836059"/>
                  <a:pt x="3635742" y="867079"/>
                  <a:pt x="3610588" y="836059"/>
                </a:cubicBezTo>
                <a:cubicBezTo>
                  <a:pt x="3598011" y="836059"/>
                  <a:pt x="3598011" y="898096"/>
                  <a:pt x="3572858" y="867079"/>
                </a:cubicBezTo>
                <a:cubicBezTo>
                  <a:pt x="3572858" y="898096"/>
                  <a:pt x="3572858" y="898096"/>
                  <a:pt x="3572858" y="898096"/>
                </a:cubicBezTo>
                <a:cubicBezTo>
                  <a:pt x="3560281" y="898096"/>
                  <a:pt x="3560281" y="898096"/>
                  <a:pt x="3560281" y="898096"/>
                </a:cubicBezTo>
                <a:cubicBezTo>
                  <a:pt x="3547704" y="867079"/>
                  <a:pt x="3560281" y="867079"/>
                  <a:pt x="3547704" y="836059"/>
                </a:cubicBezTo>
                <a:cubicBezTo>
                  <a:pt x="3572858" y="774028"/>
                  <a:pt x="3660896" y="867079"/>
                  <a:pt x="3648319" y="743011"/>
                </a:cubicBezTo>
                <a:cubicBezTo>
                  <a:pt x="3623165" y="711990"/>
                  <a:pt x="3598011" y="680970"/>
                  <a:pt x="3585434" y="618933"/>
                </a:cubicBezTo>
                <a:cubicBezTo>
                  <a:pt x="3547704" y="649953"/>
                  <a:pt x="3547704" y="711990"/>
                  <a:pt x="3522552" y="774028"/>
                </a:cubicBezTo>
                <a:cubicBezTo>
                  <a:pt x="3547704" y="774028"/>
                  <a:pt x="3535127" y="836059"/>
                  <a:pt x="3522552" y="836059"/>
                </a:cubicBezTo>
                <a:cubicBezTo>
                  <a:pt x="3522552" y="836059"/>
                  <a:pt x="3509975" y="836059"/>
                  <a:pt x="3509975" y="836059"/>
                </a:cubicBezTo>
                <a:cubicBezTo>
                  <a:pt x="3509975" y="836059"/>
                  <a:pt x="3509975" y="836059"/>
                  <a:pt x="3497397" y="836059"/>
                </a:cubicBezTo>
                <a:cubicBezTo>
                  <a:pt x="3497397" y="836059"/>
                  <a:pt x="3497397" y="867079"/>
                  <a:pt x="3484821" y="898096"/>
                </a:cubicBezTo>
                <a:cubicBezTo>
                  <a:pt x="3484821" y="898096"/>
                  <a:pt x="3472243" y="898096"/>
                  <a:pt x="3472243" y="898096"/>
                </a:cubicBezTo>
                <a:cubicBezTo>
                  <a:pt x="3472243" y="913606"/>
                  <a:pt x="3478532" y="929116"/>
                  <a:pt x="3483249" y="944626"/>
                </a:cubicBezTo>
                <a:lnTo>
                  <a:pt x="3484071" y="968947"/>
                </a:lnTo>
                <a:lnTo>
                  <a:pt x="3546025" y="983541"/>
                </a:lnTo>
                <a:cubicBezTo>
                  <a:pt x="3597933" y="995770"/>
                  <a:pt x="3652724" y="1008676"/>
                  <a:pt x="3705810" y="1024905"/>
                </a:cubicBezTo>
                <a:lnTo>
                  <a:pt x="3715203" y="1028756"/>
                </a:lnTo>
                <a:lnTo>
                  <a:pt x="3721041" y="989728"/>
                </a:lnTo>
                <a:cubicBezTo>
                  <a:pt x="3728939" y="958417"/>
                  <a:pt x="3741575" y="942762"/>
                  <a:pt x="3760530" y="958417"/>
                </a:cubicBezTo>
                <a:cubicBezTo>
                  <a:pt x="3773164" y="989728"/>
                  <a:pt x="3773164" y="1021039"/>
                  <a:pt x="3798438" y="1052350"/>
                </a:cubicBezTo>
                <a:lnTo>
                  <a:pt x="3796034" y="1061882"/>
                </a:lnTo>
                <a:lnTo>
                  <a:pt x="3855357" y="1086195"/>
                </a:lnTo>
                <a:cubicBezTo>
                  <a:pt x="3869008" y="1059628"/>
                  <a:pt x="3892076" y="1065061"/>
                  <a:pt x="3901499" y="1097062"/>
                </a:cubicBezTo>
                <a:lnTo>
                  <a:pt x="3931579" y="1104148"/>
                </a:lnTo>
                <a:lnTo>
                  <a:pt x="3937184" y="1088132"/>
                </a:lnTo>
                <a:cubicBezTo>
                  <a:pt x="3937184" y="1088132"/>
                  <a:pt x="3937184" y="1056562"/>
                  <a:pt x="3937184" y="1056562"/>
                </a:cubicBezTo>
                <a:cubicBezTo>
                  <a:pt x="3937184" y="1056562"/>
                  <a:pt x="3950073" y="1088132"/>
                  <a:pt x="3950073" y="1088132"/>
                </a:cubicBezTo>
                <a:lnTo>
                  <a:pt x="3956452" y="1110009"/>
                </a:lnTo>
                <a:lnTo>
                  <a:pt x="4078851" y="1138842"/>
                </a:lnTo>
                <a:cubicBezTo>
                  <a:pt x="4108411" y="1145805"/>
                  <a:pt x="4139049" y="1153023"/>
                  <a:pt x="4172394" y="1160879"/>
                </a:cubicBezTo>
                <a:lnTo>
                  <a:pt x="4218287" y="1171688"/>
                </a:lnTo>
                <a:lnTo>
                  <a:pt x="4212398" y="1148121"/>
                </a:lnTo>
                <a:cubicBezTo>
                  <a:pt x="4224908" y="1148121"/>
                  <a:pt x="4237419" y="1148121"/>
                  <a:pt x="4262439" y="1148121"/>
                </a:cubicBezTo>
                <a:cubicBezTo>
                  <a:pt x="4262439" y="1148121"/>
                  <a:pt x="4262439" y="1156411"/>
                  <a:pt x="4262439" y="1168844"/>
                </a:cubicBezTo>
                <a:lnTo>
                  <a:pt x="4262439" y="1182088"/>
                </a:lnTo>
                <a:lnTo>
                  <a:pt x="4282157" y="1186733"/>
                </a:lnTo>
                <a:cubicBezTo>
                  <a:pt x="4316762" y="1194887"/>
                  <a:pt x="4362902" y="1205757"/>
                  <a:pt x="4385972" y="1211188"/>
                </a:cubicBezTo>
                <a:cubicBezTo>
                  <a:pt x="4409044" y="1216624"/>
                  <a:pt x="4406930" y="1245911"/>
                  <a:pt x="4430001" y="1251342"/>
                </a:cubicBezTo>
                <a:cubicBezTo>
                  <a:pt x="4466719" y="1230212"/>
                  <a:pt x="4499210" y="1267649"/>
                  <a:pt x="4522280" y="1273083"/>
                </a:cubicBezTo>
                <a:lnTo>
                  <a:pt x="4526475" y="1274258"/>
                </a:lnTo>
                <a:lnTo>
                  <a:pt x="4512569" y="1232158"/>
                </a:lnTo>
                <a:cubicBezTo>
                  <a:pt x="4507831" y="1220418"/>
                  <a:pt x="4501515" y="1212590"/>
                  <a:pt x="4488878" y="1212590"/>
                </a:cubicBezTo>
                <a:cubicBezTo>
                  <a:pt x="4488878" y="1181279"/>
                  <a:pt x="4501515" y="1181279"/>
                  <a:pt x="4501515" y="1149968"/>
                </a:cubicBezTo>
                <a:cubicBezTo>
                  <a:pt x="4514149" y="1149968"/>
                  <a:pt x="4514149" y="1181279"/>
                  <a:pt x="4514149" y="1181279"/>
                </a:cubicBezTo>
                <a:cubicBezTo>
                  <a:pt x="4539423" y="1118654"/>
                  <a:pt x="4501515" y="1087343"/>
                  <a:pt x="4514149" y="1056032"/>
                </a:cubicBezTo>
                <a:cubicBezTo>
                  <a:pt x="4501515" y="1056032"/>
                  <a:pt x="4501515" y="1056032"/>
                  <a:pt x="4501515" y="1056032"/>
                </a:cubicBezTo>
                <a:cubicBezTo>
                  <a:pt x="4501515" y="1056032"/>
                  <a:pt x="4501515" y="1024722"/>
                  <a:pt x="4501515" y="1024722"/>
                </a:cubicBezTo>
                <a:cubicBezTo>
                  <a:pt x="4501515" y="1024722"/>
                  <a:pt x="4514149" y="1024722"/>
                  <a:pt x="4514149" y="1024722"/>
                </a:cubicBezTo>
                <a:cubicBezTo>
                  <a:pt x="4520469" y="1009066"/>
                  <a:pt x="4523628" y="1009066"/>
                  <a:pt x="4528365" y="1012984"/>
                </a:cubicBezTo>
                <a:cubicBezTo>
                  <a:pt x="4533105" y="1016897"/>
                  <a:pt x="4539423" y="1024722"/>
                  <a:pt x="4552061" y="1024722"/>
                </a:cubicBezTo>
                <a:cubicBezTo>
                  <a:pt x="4552061" y="1087343"/>
                  <a:pt x="4589968" y="1118654"/>
                  <a:pt x="4564694" y="1181279"/>
                </a:cubicBezTo>
                <a:cubicBezTo>
                  <a:pt x="4564694" y="1181279"/>
                  <a:pt x="4577332" y="1181279"/>
                  <a:pt x="4577332" y="1212590"/>
                </a:cubicBezTo>
                <a:cubicBezTo>
                  <a:pt x="4577332" y="1243901"/>
                  <a:pt x="4564694" y="1212590"/>
                  <a:pt x="4564694" y="1243901"/>
                </a:cubicBezTo>
                <a:cubicBezTo>
                  <a:pt x="4552061" y="1243901"/>
                  <a:pt x="4552061" y="1212590"/>
                  <a:pt x="4539423" y="1212590"/>
                </a:cubicBezTo>
                <a:cubicBezTo>
                  <a:pt x="4526787" y="1212590"/>
                  <a:pt x="4539423" y="1243901"/>
                  <a:pt x="4539423" y="1243901"/>
                </a:cubicBezTo>
                <a:cubicBezTo>
                  <a:pt x="4539423" y="1243901"/>
                  <a:pt x="4539423" y="1275206"/>
                  <a:pt x="4552061" y="1275206"/>
                </a:cubicBezTo>
                <a:lnTo>
                  <a:pt x="4556241" y="1282606"/>
                </a:lnTo>
                <a:lnTo>
                  <a:pt x="4626127" y="1302200"/>
                </a:lnTo>
                <a:cubicBezTo>
                  <a:pt x="4699986" y="1325186"/>
                  <a:pt x="4780793" y="1353530"/>
                  <a:pt x="4854655" y="1376516"/>
                </a:cubicBezTo>
                <a:lnTo>
                  <a:pt x="4914187" y="1393207"/>
                </a:lnTo>
                <a:lnTo>
                  <a:pt x="4920226" y="1391240"/>
                </a:lnTo>
                <a:lnTo>
                  <a:pt x="4923181" y="1395729"/>
                </a:lnTo>
                <a:lnTo>
                  <a:pt x="4958501" y="1405631"/>
                </a:lnTo>
                <a:cubicBezTo>
                  <a:pt x="4958501" y="1405631"/>
                  <a:pt x="4967923" y="1437631"/>
                  <a:pt x="4967923" y="1437631"/>
                </a:cubicBezTo>
                <a:cubicBezTo>
                  <a:pt x="4967923" y="1437631"/>
                  <a:pt x="4970038" y="1408350"/>
                  <a:pt x="4970038" y="1408350"/>
                </a:cubicBezTo>
                <a:lnTo>
                  <a:pt x="5034579" y="1423552"/>
                </a:lnTo>
                <a:lnTo>
                  <a:pt x="5031222" y="1398606"/>
                </a:lnTo>
                <a:cubicBezTo>
                  <a:pt x="5043860" y="1398606"/>
                  <a:pt x="5056496" y="1398606"/>
                  <a:pt x="5081769" y="1398606"/>
                </a:cubicBezTo>
                <a:cubicBezTo>
                  <a:pt x="5081769" y="1367294"/>
                  <a:pt x="5081769" y="1367294"/>
                  <a:pt x="5081769" y="1367294"/>
                </a:cubicBezTo>
                <a:cubicBezTo>
                  <a:pt x="5081769" y="1367294"/>
                  <a:pt x="5069131" y="1367294"/>
                  <a:pt x="5069131" y="1367294"/>
                </a:cubicBezTo>
                <a:cubicBezTo>
                  <a:pt x="5056496" y="1367294"/>
                  <a:pt x="5043860" y="1367294"/>
                  <a:pt x="5043860" y="1367294"/>
                </a:cubicBezTo>
                <a:cubicBezTo>
                  <a:pt x="5043860" y="1335984"/>
                  <a:pt x="5069131" y="1335984"/>
                  <a:pt x="5069131" y="1335984"/>
                </a:cubicBezTo>
                <a:cubicBezTo>
                  <a:pt x="5081769" y="1335984"/>
                  <a:pt x="5081769" y="1335984"/>
                  <a:pt x="5081769" y="1335984"/>
                </a:cubicBezTo>
                <a:cubicBezTo>
                  <a:pt x="5107041" y="1367294"/>
                  <a:pt x="5119675" y="1335984"/>
                  <a:pt x="5144950" y="1335984"/>
                </a:cubicBezTo>
                <a:cubicBezTo>
                  <a:pt x="5144950" y="1382950"/>
                  <a:pt x="5123627" y="1394693"/>
                  <a:pt x="5112965" y="1424047"/>
                </a:cubicBezTo>
                <a:lnTo>
                  <a:pt x="5110139" y="1441779"/>
                </a:lnTo>
                <a:lnTo>
                  <a:pt x="5176807" y="1474276"/>
                </a:lnTo>
                <a:cubicBezTo>
                  <a:pt x="5202104" y="1484423"/>
                  <a:pt x="5229301" y="1493620"/>
                  <a:pt x="5256564" y="1501905"/>
                </a:cubicBezTo>
                <a:lnTo>
                  <a:pt x="5322360" y="1520079"/>
                </a:lnTo>
                <a:lnTo>
                  <a:pt x="5322360" y="1519713"/>
                </a:lnTo>
                <a:cubicBezTo>
                  <a:pt x="5322360" y="1515571"/>
                  <a:pt x="5322360" y="1507281"/>
                  <a:pt x="5322360" y="1490703"/>
                </a:cubicBezTo>
                <a:cubicBezTo>
                  <a:pt x="5333734" y="1490703"/>
                  <a:pt x="5333734" y="1490703"/>
                  <a:pt x="5345106" y="1523858"/>
                </a:cubicBezTo>
                <a:lnTo>
                  <a:pt x="5336048" y="1523858"/>
                </a:lnTo>
                <a:lnTo>
                  <a:pt x="5336717" y="1524044"/>
                </a:lnTo>
                <a:cubicBezTo>
                  <a:pt x="5362277" y="1530531"/>
                  <a:pt x="5386069" y="1536133"/>
                  <a:pt x="5406254" y="1540889"/>
                </a:cubicBezTo>
                <a:cubicBezTo>
                  <a:pt x="5406254" y="1540889"/>
                  <a:pt x="5415679" y="1572893"/>
                  <a:pt x="5415679" y="1572893"/>
                </a:cubicBezTo>
                <a:cubicBezTo>
                  <a:pt x="5415679" y="1572893"/>
                  <a:pt x="5417791" y="1543609"/>
                  <a:pt x="5417791" y="1543609"/>
                </a:cubicBezTo>
                <a:cubicBezTo>
                  <a:pt x="5429326" y="1546323"/>
                  <a:pt x="5427214" y="1575610"/>
                  <a:pt x="5427214" y="1575610"/>
                </a:cubicBezTo>
                <a:cubicBezTo>
                  <a:pt x="5438749" y="1578326"/>
                  <a:pt x="5452396" y="1551757"/>
                  <a:pt x="5452396" y="1551757"/>
                </a:cubicBezTo>
                <a:cubicBezTo>
                  <a:pt x="5463931" y="1554476"/>
                  <a:pt x="5461819" y="1583763"/>
                  <a:pt x="5473355" y="1586480"/>
                </a:cubicBezTo>
                <a:cubicBezTo>
                  <a:pt x="5484889" y="1589197"/>
                  <a:pt x="5487001" y="1559910"/>
                  <a:pt x="5498536" y="1562630"/>
                </a:cubicBezTo>
                <a:cubicBezTo>
                  <a:pt x="5498536" y="1562630"/>
                  <a:pt x="5500893" y="1570629"/>
                  <a:pt x="5504689" y="1578969"/>
                </a:cubicBezTo>
                <a:lnTo>
                  <a:pt x="5504797" y="1579103"/>
                </a:lnTo>
                <a:lnTo>
                  <a:pt x="5513989" y="1579103"/>
                </a:lnTo>
                <a:cubicBezTo>
                  <a:pt x="5519107" y="1579103"/>
                  <a:pt x="5522518" y="1579103"/>
                  <a:pt x="5522518" y="1579103"/>
                </a:cubicBezTo>
                <a:cubicBezTo>
                  <a:pt x="5522518" y="1579103"/>
                  <a:pt x="5519107" y="1579103"/>
                  <a:pt x="5515695" y="1583248"/>
                </a:cubicBezTo>
                <a:lnTo>
                  <a:pt x="5513987" y="1590512"/>
                </a:lnTo>
                <a:lnTo>
                  <a:pt x="5519493" y="1597347"/>
                </a:lnTo>
                <a:cubicBezTo>
                  <a:pt x="5542563" y="1602781"/>
                  <a:pt x="5579281" y="1581648"/>
                  <a:pt x="5600241" y="1616371"/>
                </a:cubicBezTo>
                <a:cubicBezTo>
                  <a:pt x="5611773" y="1619088"/>
                  <a:pt x="5600241" y="1616371"/>
                  <a:pt x="5611773" y="1619088"/>
                </a:cubicBezTo>
                <a:cubicBezTo>
                  <a:pt x="5646381" y="1627239"/>
                  <a:pt x="5669451" y="1632673"/>
                  <a:pt x="5690410" y="1667392"/>
                </a:cubicBezTo>
                <a:cubicBezTo>
                  <a:pt x="5708767" y="1656828"/>
                  <a:pt x="5726598" y="1653581"/>
                  <a:pt x="5743901" y="1657657"/>
                </a:cubicBezTo>
                <a:lnTo>
                  <a:pt x="5753913" y="1664461"/>
                </a:lnTo>
                <a:lnTo>
                  <a:pt x="5757551" y="1662686"/>
                </a:lnTo>
                <a:lnTo>
                  <a:pt x="5759104" y="1667986"/>
                </a:lnTo>
                <a:lnTo>
                  <a:pt x="5794221" y="1691844"/>
                </a:lnTo>
                <a:cubicBezTo>
                  <a:pt x="5795277" y="1677204"/>
                  <a:pt x="5818349" y="1682641"/>
                  <a:pt x="5848365" y="1693435"/>
                </a:cubicBezTo>
                <a:lnTo>
                  <a:pt x="5910270" y="1715234"/>
                </a:lnTo>
                <a:lnTo>
                  <a:pt x="5922834" y="1700664"/>
                </a:lnTo>
                <a:lnTo>
                  <a:pt x="5921754" y="1719278"/>
                </a:lnTo>
                <a:lnTo>
                  <a:pt x="5944179" y="1727173"/>
                </a:lnTo>
                <a:cubicBezTo>
                  <a:pt x="5965136" y="1761898"/>
                  <a:pt x="5999739" y="1770052"/>
                  <a:pt x="6013389" y="1743476"/>
                </a:cubicBezTo>
                <a:cubicBezTo>
                  <a:pt x="6013389" y="1743476"/>
                  <a:pt x="6013389" y="1743476"/>
                  <a:pt x="6022813" y="1775483"/>
                </a:cubicBezTo>
                <a:cubicBezTo>
                  <a:pt x="6022813" y="1775483"/>
                  <a:pt x="6011276" y="1772769"/>
                  <a:pt x="5999739" y="1770052"/>
                </a:cubicBezTo>
                <a:cubicBezTo>
                  <a:pt x="5986093" y="1796615"/>
                  <a:pt x="6022813" y="1775483"/>
                  <a:pt x="6022813" y="1775483"/>
                </a:cubicBezTo>
                <a:cubicBezTo>
                  <a:pt x="6057416" y="1783636"/>
                  <a:pt x="6105670" y="1765215"/>
                  <a:pt x="6138163" y="1802657"/>
                </a:cubicBezTo>
                <a:cubicBezTo>
                  <a:pt x="6149698" y="1805374"/>
                  <a:pt x="6186417" y="1784236"/>
                  <a:pt x="6184303" y="1813527"/>
                </a:cubicBezTo>
                <a:cubicBezTo>
                  <a:pt x="6230445" y="1824398"/>
                  <a:pt x="6322725" y="1846136"/>
                  <a:pt x="6366753" y="1886290"/>
                </a:cubicBezTo>
                <a:cubicBezTo>
                  <a:pt x="6366753" y="1886290"/>
                  <a:pt x="6366753" y="1886290"/>
                  <a:pt x="6380401" y="1859720"/>
                </a:cubicBezTo>
                <a:cubicBezTo>
                  <a:pt x="6391933" y="1862437"/>
                  <a:pt x="6366753" y="1886290"/>
                  <a:pt x="6378289" y="1889006"/>
                </a:cubicBezTo>
                <a:cubicBezTo>
                  <a:pt x="6378289" y="1889006"/>
                  <a:pt x="6380401" y="1859720"/>
                  <a:pt x="6389823" y="1891724"/>
                </a:cubicBezTo>
                <a:cubicBezTo>
                  <a:pt x="6389823" y="1891724"/>
                  <a:pt x="6389823" y="1891724"/>
                  <a:pt x="6403469" y="1865157"/>
                </a:cubicBezTo>
                <a:cubicBezTo>
                  <a:pt x="6412889" y="1897157"/>
                  <a:pt x="6474791" y="1852169"/>
                  <a:pt x="6493637" y="1916178"/>
                </a:cubicBezTo>
                <a:cubicBezTo>
                  <a:pt x="6505171" y="1918895"/>
                  <a:pt x="6505171" y="1918895"/>
                  <a:pt x="6528245" y="1924332"/>
                </a:cubicBezTo>
                <a:lnTo>
                  <a:pt x="6531593" y="1925120"/>
                </a:lnTo>
                <a:lnTo>
                  <a:pt x="6534109" y="1905110"/>
                </a:lnTo>
                <a:cubicBezTo>
                  <a:pt x="6537237" y="1888532"/>
                  <a:pt x="6540365" y="1871955"/>
                  <a:pt x="6540365" y="1855377"/>
                </a:cubicBezTo>
                <a:cubicBezTo>
                  <a:pt x="6540365" y="1855377"/>
                  <a:pt x="6552875" y="1855377"/>
                  <a:pt x="6565383" y="1855377"/>
                </a:cubicBezTo>
                <a:cubicBezTo>
                  <a:pt x="6559129" y="1888532"/>
                  <a:pt x="6562257" y="1905113"/>
                  <a:pt x="6566949" y="1917545"/>
                </a:cubicBezTo>
                <a:lnTo>
                  <a:pt x="6572199" y="1935435"/>
                </a:lnTo>
                <a:lnTo>
                  <a:pt x="6654865" y="1957879"/>
                </a:lnTo>
                <a:cubicBezTo>
                  <a:pt x="6689205" y="1969692"/>
                  <a:pt x="6723281" y="1985165"/>
                  <a:pt x="6756829" y="2007959"/>
                </a:cubicBezTo>
                <a:cubicBezTo>
                  <a:pt x="6768365" y="2010678"/>
                  <a:pt x="6768365" y="2010678"/>
                  <a:pt x="6779901" y="2013395"/>
                </a:cubicBezTo>
                <a:cubicBezTo>
                  <a:pt x="6802971" y="2018829"/>
                  <a:pt x="6837575" y="2026982"/>
                  <a:pt x="6860647" y="2032416"/>
                </a:cubicBezTo>
                <a:cubicBezTo>
                  <a:pt x="6918323" y="2046003"/>
                  <a:pt x="6962351" y="2086157"/>
                  <a:pt x="6996955" y="2094308"/>
                </a:cubicBezTo>
                <a:cubicBezTo>
                  <a:pt x="7031561" y="2102461"/>
                  <a:pt x="7054631" y="2107895"/>
                  <a:pt x="7087123" y="2145338"/>
                </a:cubicBezTo>
                <a:cubicBezTo>
                  <a:pt x="7100771" y="2118766"/>
                  <a:pt x="7112307" y="2121482"/>
                  <a:pt x="7135377" y="2126916"/>
                </a:cubicBezTo>
                <a:cubicBezTo>
                  <a:pt x="7123841" y="2124199"/>
                  <a:pt x="7133265" y="2156205"/>
                  <a:pt x="7144799" y="2158922"/>
                </a:cubicBezTo>
                <a:cubicBezTo>
                  <a:pt x="7169981" y="2135067"/>
                  <a:pt x="7225545" y="2177946"/>
                  <a:pt x="7283217" y="2191531"/>
                </a:cubicBezTo>
                <a:cubicBezTo>
                  <a:pt x="7281107" y="2220817"/>
                  <a:pt x="7306291" y="2196967"/>
                  <a:pt x="7281107" y="2220817"/>
                </a:cubicBezTo>
                <a:cubicBezTo>
                  <a:pt x="7317825" y="2199684"/>
                  <a:pt x="7387037" y="2215988"/>
                  <a:pt x="7407993" y="2250708"/>
                </a:cubicBezTo>
                <a:cubicBezTo>
                  <a:pt x="7407993" y="2250708"/>
                  <a:pt x="7419531" y="2253422"/>
                  <a:pt x="7431061" y="2256142"/>
                </a:cubicBezTo>
                <a:cubicBezTo>
                  <a:pt x="7442597" y="2258862"/>
                  <a:pt x="7442597" y="2258862"/>
                  <a:pt x="7442597" y="2258862"/>
                </a:cubicBezTo>
                <a:cubicBezTo>
                  <a:pt x="7442597" y="2258862"/>
                  <a:pt x="7454133" y="2261576"/>
                  <a:pt x="7465667" y="2264293"/>
                </a:cubicBezTo>
                <a:cubicBezTo>
                  <a:pt x="7488737" y="2269729"/>
                  <a:pt x="7511807" y="2275163"/>
                  <a:pt x="7534879" y="2280600"/>
                </a:cubicBezTo>
                <a:lnTo>
                  <a:pt x="7581019" y="2291467"/>
                </a:lnTo>
                <a:cubicBezTo>
                  <a:pt x="7615625" y="2299618"/>
                  <a:pt x="7671187" y="2342489"/>
                  <a:pt x="7717329" y="2353356"/>
                </a:cubicBezTo>
                <a:cubicBezTo>
                  <a:pt x="7715215" y="2382642"/>
                  <a:pt x="7715215" y="2382642"/>
                  <a:pt x="7715215" y="2382642"/>
                </a:cubicBezTo>
                <a:cubicBezTo>
                  <a:pt x="7726751" y="2385359"/>
                  <a:pt x="7738285" y="2388076"/>
                  <a:pt x="7749821" y="2390796"/>
                </a:cubicBezTo>
                <a:cubicBezTo>
                  <a:pt x="7749821" y="2390796"/>
                  <a:pt x="7749821" y="2390796"/>
                  <a:pt x="7751933" y="2361510"/>
                </a:cubicBezTo>
                <a:cubicBezTo>
                  <a:pt x="7751933" y="2361510"/>
                  <a:pt x="7763465" y="2364227"/>
                  <a:pt x="7763465" y="2364227"/>
                </a:cubicBezTo>
                <a:cubicBezTo>
                  <a:pt x="7775003" y="2366943"/>
                  <a:pt x="7775003" y="2366943"/>
                  <a:pt x="7775003" y="2366943"/>
                </a:cubicBezTo>
                <a:cubicBezTo>
                  <a:pt x="7775003" y="2366943"/>
                  <a:pt x="7775003" y="2366943"/>
                  <a:pt x="7772889" y="2396229"/>
                </a:cubicBezTo>
                <a:cubicBezTo>
                  <a:pt x="7778657" y="2397588"/>
                  <a:pt x="7787309" y="2399626"/>
                  <a:pt x="7793077" y="2400984"/>
                </a:cubicBezTo>
                <a:lnTo>
                  <a:pt x="7795961" y="2401663"/>
                </a:lnTo>
                <a:lnTo>
                  <a:pt x="7795961" y="2401664"/>
                </a:lnTo>
                <a:cubicBezTo>
                  <a:pt x="7798845" y="2402343"/>
                  <a:pt x="7799567" y="2402512"/>
                  <a:pt x="7798845" y="2402343"/>
                </a:cubicBezTo>
                <a:lnTo>
                  <a:pt x="7795961" y="2401663"/>
                </a:lnTo>
                <a:lnTo>
                  <a:pt x="7797181" y="2384734"/>
                </a:lnTo>
                <a:cubicBezTo>
                  <a:pt x="7798073" y="2372380"/>
                  <a:pt x="7798073" y="2372380"/>
                  <a:pt x="7798073" y="2372380"/>
                </a:cubicBezTo>
                <a:cubicBezTo>
                  <a:pt x="7798073" y="2372380"/>
                  <a:pt x="7798073" y="2372380"/>
                  <a:pt x="7799515" y="2372720"/>
                </a:cubicBezTo>
                <a:lnTo>
                  <a:pt x="7807923" y="2374702"/>
                </a:lnTo>
                <a:lnTo>
                  <a:pt x="7807923" y="2612966"/>
                </a:lnTo>
                <a:lnTo>
                  <a:pt x="7804241" y="2612099"/>
                </a:lnTo>
                <a:cubicBezTo>
                  <a:pt x="7804241" y="2612099"/>
                  <a:pt x="7804241" y="2612099"/>
                  <a:pt x="7794823" y="2580101"/>
                </a:cubicBezTo>
                <a:cubicBezTo>
                  <a:pt x="7794823" y="2580101"/>
                  <a:pt x="7794823" y="2580101"/>
                  <a:pt x="7792711" y="2609385"/>
                </a:cubicBezTo>
                <a:cubicBezTo>
                  <a:pt x="7781173" y="2606665"/>
                  <a:pt x="7769639" y="2603951"/>
                  <a:pt x="7769639" y="2603951"/>
                </a:cubicBezTo>
                <a:cubicBezTo>
                  <a:pt x="7769639" y="2603951"/>
                  <a:pt x="7746567" y="2598515"/>
                  <a:pt x="7755989" y="2630515"/>
                </a:cubicBezTo>
                <a:cubicBezTo>
                  <a:pt x="7735033" y="2595797"/>
                  <a:pt x="7711963" y="2590364"/>
                  <a:pt x="7702541" y="2558363"/>
                </a:cubicBezTo>
                <a:cubicBezTo>
                  <a:pt x="7691005" y="2555643"/>
                  <a:pt x="7677357" y="2582213"/>
                  <a:pt x="7700429" y="2587644"/>
                </a:cubicBezTo>
                <a:cubicBezTo>
                  <a:pt x="7698317" y="2616930"/>
                  <a:pt x="7679469" y="2552927"/>
                  <a:pt x="7677357" y="2582213"/>
                </a:cubicBezTo>
                <a:cubicBezTo>
                  <a:pt x="7665821" y="2579490"/>
                  <a:pt x="7644865" y="2544773"/>
                  <a:pt x="7619683" y="2568626"/>
                </a:cubicBezTo>
                <a:cubicBezTo>
                  <a:pt x="7608147" y="2565906"/>
                  <a:pt x="7608147" y="2565906"/>
                  <a:pt x="7608147" y="2565906"/>
                </a:cubicBezTo>
                <a:cubicBezTo>
                  <a:pt x="7582963" y="2589756"/>
                  <a:pt x="7578737" y="2648331"/>
                  <a:pt x="7592389" y="2621759"/>
                </a:cubicBezTo>
                <a:cubicBezTo>
                  <a:pt x="7601811" y="2653768"/>
                  <a:pt x="7555671" y="2642898"/>
                  <a:pt x="7532601" y="2637461"/>
                </a:cubicBezTo>
                <a:lnTo>
                  <a:pt x="7513771" y="2656851"/>
                </a:lnTo>
                <a:lnTo>
                  <a:pt x="7507879" y="2655464"/>
                </a:lnTo>
                <a:lnTo>
                  <a:pt x="7506487" y="2655136"/>
                </a:lnTo>
                <a:lnTo>
                  <a:pt x="7506487" y="2655135"/>
                </a:lnTo>
                <a:cubicBezTo>
                  <a:pt x="7503707" y="2654481"/>
                  <a:pt x="7503013" y="2654317"/>
                  <a:pt x="7503535" y="2654440"/>
                </a:cubicBezTo>
                <a:lnTo>
                  <a:pt x="7506487" y="2655136"/>
                </a:lnTo>
                <a:lnTo>
                  <a:pt x="7509307" y="2658396"/>
                </a:lnTo>
                <a:lnTo>
                  <a:pt x="7484345" y="2655874"/>
                </a:lnTo>
                <a:cubicBezTo>
                  <a:pt x="7484345" y="2655874"/>
                  <a:pt x="7484345" y="2655874"/>
                  <a:pt x="7472813" y="2653160"/>
                </a:cubicBezTo>
                <a:cubicBezTo>
                  <a:pt x="7470699" y="2682443"/>
                  <a:pt x="7459163" y="2679727"/>
                  <a:pt x="7445517" y="2706290"/>
                </a:cubicBezTo>
                <a:cubicBezTo>
                  <a:pt x="7459163" y="2679727"/>
                  <a:pt x="7470699" y="2682443"/>
                  <a:pt x="7461277" y="2650441"/>
                </a:cubicBezTo>
                <a:cubicBezTo>
                  <a:pt x="7449741" y="2647723"/>
                  <a:pt x="7474925" y="2623876"/>
                  <a:pt x="7451855" y="2618440"/>
                </a:cubicBezTo>
                <a:cubicBezTo>
                  <a:pt x="7440319" y="2615723"/>
                  <a:pt x="7440319" y="2615723"/>
                  <a:pt x="7428785" y="2613006"/>
                </a:cubicBezTo>
                <a:cubicBezTo>
                  <a:pt x="7430897" y="2583714"/>
                  <a:pt x="7430897" y="2583714"/>
                  <a:pt x="7430897" y="2583714"/>
                </a:cubicBezTo>
                <a:cubicBezTo>
                  <a:pt x="7442433" y="2586434"/>
                  <a:pt x="7453965" y="2589148"/>
                  <a:pt x="7453965" y="2589148"/>
                </a:cubicBezTo>
                <a:cubicBezTo>
                  <a:pt x="7453965" y="2589148"/>
                  <a:pt x="7465503" y="2591867"/>
                  <a:pt x="7465503" y="2591867"/>
                </a:cubicBezTo>
                <a:cubicBezTo>
                  <a:pt x="7467615" y="2562581"/>
                  <a:pt x="7477037" y="2594585"/>
                  <a:pt x="7488571" y="2597301"/>
                </a:cubicBezTo>
                <a:cubicBezTo>
                  <a:pt x="7486457" y="2626594"/>
                  <a:pt x="7497995" y="2629311"/>
                  <a:pt x="7497995" y="2629311"/>
                </a:cubicBezTo>
                <a:cubicBezTo>
                  <a:pt x="7497995" y="2629311"/>
                  <a:pt x="7509531" y="2632024"/>
                  <a:pt x="7521065" y="2634744"/>
                </a:cubicBezTo>
                <a:cubicBezTo>
                  <a:pt x="7523177" y="2605452"/>
                  <a:pt x="7509531" y="2632024"/>
                  <a:pt x="7511641" y="2602738"/>
                </a:cubicBezTo>
                <a:cubicBezTo>
                  <a:pt x="7513755" y="2573452"/>
                  <a:pt x="7532601" y="2637461"/>
                  <a:pt x="7546247" y="2610886"/>
                </a:cubicBezTo>
                <a:cubicBezTo>
                  <a:pt x="7546247" y="2610886"/>
                  <a:pt x="7534713" y="2608169"/>
                  <a:pt x="7536827" y="2578888"/>
                </a:cubicBezTo>
                <a:cubicBezTo>
                  <a:pt x="7536827" y="2578888"/>
                  <a:pt x="7523177" y="2605452"/>
                  <a:pt x="7525291" y="2576169"/>
                </a:cubicBezTo>
                <a:cubicBezTo>
                  <a:pt x="7513755" y="2573452"/>
                  <a:pt x="7513755" y="2573452"/>
                  <a:pt x="7513755" y="2573452"/>
                </a:cubicBezTo>
                <a:cubicBezTo>
                  <a:pt x="7515867" y="2544168"/>
                  <a:pt x="7515867" y="2544168"/>
                  <a:pt x="7515867" y="2544168"/>
                </a:cubicBezTo>
                <a:cubicBezTo>
                  <a:pt x="7504333" y="2541451"/>
                  <a:pt x="7504333" y="2541451"/>
                  <a:pt x="7492795" y="2538735"/>
                </a:cubicBezTo>
                <a:cubicBezTo>
                  <a:pt x="7492795" y="2538735"/>
                  <a:pt x="7504333" y="2541451"/>
                  <a:pt x="7506443" y="2512165"/>
                </a:cubicBezTo>
                <a:cubicBezTo>
                  <a:pt x="7494905" y="2509451"/>
                  <a:pt x="7483373" y="2506731"/>
                  <a:pt x="7460303" y="2501298"/>
                </a:cubicBezTo>
                <a:cubicBezTo>
                  <a:pt x="7460303" y="2501298"/>
                  <a:pt x="7448771" y="2498581"/>
                  <a:pt x="7448771" y="2498581"/>
                </a:cubicBezTo>
                <a:cubicBezTo>
                  <a:pt x="7437233" y="2495864"/>
                  <a:pt x="7437233" y="2495864"/>
                  <a:pt x="7437233" y="2495864"/>
                </a:cubicBezTo>
                <a:cubicBezTo>
                  <a:pt x="7437233" y="2495864"/>
                  <a:pt x="7437233" y="2495864"/>
                  <a:pt x="7439345" y="2466572"/>
                </a:cubicBezTo>
                <a:cubicBezTo>
                  <a:pt x="7425697" y="2493144"/>
                  <a:pt x="7416277" y="2461138"/>
                  <a:pt x="7402629" y="2487711"/>
                </a:cubicBezTo>
                <a:cubicBezTo>
                  <a:pt x="7402629" y="2487711"/>
                  <a:pt x="7404741" y="2458418"/>
                  <a:pt x="7404741" y="2458418"/>
                </a:cubicBezTo>
                <a:cubicBezTo>
                  <a:pt x="7393205" y="2455704"/>
                  <a:pt x="7381671" y="2452987"/>
                  <a:pt x="7370137" y="2450270"/>
                </a:cubicBezTo>
                <a:cubicBezTo>
                  <a:pt x="7370137" y="2450270"/>
                  <a:pt x="7402629" y="2487711"/>
                  <a:pt x="7368025" y="2479557"/>
                </a:cubicBezTo>
                <a:cubicBezTo>
                  <a:pt x="7368025" y="2479557"/>
                  <a:pt x="7368025" y="2479557"/>
                  <a:pt x="7356489" y="2476840"/>
                </a:cubicBezTo>
                <a:cubicBezTo>
                  <a:pt x="7358599" y="2447550"/>
                  <a:pt x="7335529" y="2442117"/>
                  <a:pt x="7337641" y="2412830"/>
                </a:cubicBezTo>
                <a:cubicBezTo>
                  <a:pt x="7321881" y="2468689"/>
                  <a:pt x="7277857" y="2428530"/>
                  <a:pt x="7252671" y="2452385"/>
                </a:cubicBezTo>
                <a:cubicBezTo>
                  <a:pt x="7254787" y="2423096"/>
                  <a:pt x="7185575" y="2406792"/>
                  <a:pt x="7183465" y="2436081"/>
                </a:cubicBezTo>
                <a:cubicBezTo>
                  <a:pt x="7171927" y="2433364"/>
                  <a:pt x="7185575" y="2406792"/>
                  <a:pt x="7162505" y="2401355"/>
                </a:cubicBezTo>
                <a:cubicBezTo>
                  <a:pt x="7162505" y="2401355"/>
                  <a:pt x="7150969" y="2398638"/>
                  <a:pt x="7148859" y="2427930"/>
                </a:cubicBezTo>
                <a:cubicBezTo>
                  <a:pt x="7139433" y="2395925"/>
                  <a:pt x="7127897" y="2393204"/>
                  <a:pt x="7114253" y="2419777"/>
                </a:cubicBezTo>
                <a:cubicBezTo>
                  <a:pt x="7127897" y="2393204"/>
                  <a:pt x="7093295" y="2385054"/>
                  <a:pt x="7104831" y="2387771"/>
                </a:cubicBezTo>
                <a:cubicBezTo>
                  <a:pt x="7104831" y="2387771"/>
                  <a:pt x="7070223" y="2379617"/>
                  <a:pt x="7058689" y="2376900"/>
                </a:cubicBezTo>
                <a:cubicBezTo>
                  <a:pt x="7047153" y="2374183"/>
                  <a:pt x="7049267" y="2344900"/>
                  <a:pt x="7049267" y="2344900"/>
                </a:cubicBezTo>
                <a:cubicBezTo>
                  <a:pt x="7049267" y="2344900"/>
                  <a:pt x="7049267" y="2344900"/>
                  <a:pt x="7037731" y="2342183"/>
                </a:cubicBezTo>
                <a:cubicBezTo>
                  <a:pt x="7037731" y="2342183"/>
                  <a:pt x="7037731" y="2342183"/>
                  <a:pt x="7026197" y="2339466"/>
                </a:cubicBezTo>
                <a:cubicBezTo>
                  <a:pt x="7026197" y="2339466"/>
                  <a:pt x="7024085" y="2368747"/>
                  <a:pt x="7024085" y="2368747"/>
                </a:cubicBezTo>
                <a:lnTo>
                  <a:pt x="7012549" y="2366030"/>
                </a:lnTo>
                <a:cubicBezTo>
                  <a:pt x="7012549" y="2366030"/>
                  <a:pt x="7014661" y="2336746"/>
                  <a:pt x="7014661" y="2336746"/>
                </a:cubicBezTo>
                <a:cubicBezTo>
                  <a:pt x="7003125" y="2334029"/>
                  <a:pt x="7003125" y="2334029"/>
                  <a:pt x="7003125" y="2334029"/>
                </a:cubicBezTo>
                <a:cubicBezTo>
                  <a:pt x="7003125" y="2334029"/>
                  <a:pt x="6980059" y="2328596"/>
                  <a:pt x="6966409" y="2355162"/>
                </a:cubicBezTo>
                <a:cubicBezTo>
                  <a:pt x="6956985" y="2323162"/>
                  <a:pt x="6943341" y="2349729"/>
                  <a:pt x="6922381" y="2315009"/>
                </a:cubicBezTo>
                <a:lnTo>
                  <a:pt x="6899313" y="2309575"/>
                </a:lnTo>
                <a:cubicBezTo>
                  <a:pt x="6874127" y="2333424"/>
                  <a:pt x="6874127" y="2333424"/>
                  <a:pt x="6851059" y="2327991"/>
                </a:cubicBezTo>
                <a:cubicBezTo>
                  <a:pt x="6864707" y="2301422"/>
                  <a:pt x="6830101" y="2293271"/>
                  <a:pt x="6820675" y="2261267"/>
                </a:cubicBezTo>
                <a:cubicBezTo>
                  <a:pt x="6809145" y="2258550"/>
                  <a:pt x="6807029" y="2287837"/>
                  <a:pt x="6795495" y="2285117"/>
                </a:cubicBezTo>
                <a:cubicBezTo>
                  <a:pt x="6807029" y="2287837"/>
                  <a:pt x="6807029" y="2287837"/>
                  <a:pt x="6818563" y="2290554"/>
                </a:cubicBezTo>
                <a:cubicBezTo>
                  <a:pt x="6830101" y="2293271"/>
                  <a:pt x="6830101" y="2293271"/>
                  <a:pt x="6827989" y="2322554"/>
                </a:cubicBezTo>
                <a:cubicBezTo>
                  <a:pt x="6827989" y="2322554"/>
                  <a:pt x="6827989" y="2322554"/>
                  <a:pt x="6816453" y="2319837"/>
                </a:cubicBezTo>
                <a:cubicBezTo>
                  <a:pt x="6804917" y="2317118"/>
                  <a:pt x="6804917" y="2317118"/>
                  <a:pt x="6793383" y="2314401"/>
                </a:cubicBezTo>
                <a:cubicBezTo>
                  <a:pt x="6781847" y="2311684"/>
                  <a:pt x="6783959" y="2282400"/>
                  <a:pt x="6772425" y="2279683"/>
                </a:cubicBezTo>
                <a:lnTo>
                  <a:pt x="6738477" y="2271687"/>
                </a:lnTo>
                <a:lnTo>
                  <a:pt x="6752683" y="2308138"/>
                </a:lnTo>
                <a:cubicBezTo>
                  <a:pt x="6754989" y="2315346"/>
                  <a:pt x="6752209" y="2314692"/>
                  <a:pt x="6736475" y="2297651"/>
                </a:cubicBezTo>
                <a:lnTo>
                  <a:pt x="6738353" y="2271658"/>
                </a:lnTo>
                <a:lnTo>
                  <a:pt x="6714749" y="2266099"/>
                </a:lnTo>
                <a:cubicBezTo>
                  <a:pt x="6735707" y="2300816"/>
                  <a:pt x="6701101" y="2292663"/>
                  <a:pt x="6724173" y="2298099"/>
                </a:cubicBezTo>
                <a:cubicBezTo>
                  <a:pt x="6722059" y="2327392"/>
                  <a:pt x="6722059" y="2327392"/>
                  <a:pt x="6722059" y="2327392"/>
                </a:cubicBezTo>
                <a:cubicBezTo>
                  <a:pt x="6733593" y="2330106"/>
                  <a:pt x="6733593" y="2330106"/>
                  <a:pt x="6745131" y="2332822"/>
                </a:cubicBezTo>
                <a:cubicBezTo>
                  <a:pt x="6743017" y="2362106"/>
                  <a:pt x="6754553" y="2364825"/>
                  <a:pt x="6743017" y="2362106"/>
                </a:cubicBezTo>
                <a:lnTo>
                  <a:pt x="6754553" y="2364825"/>
                </a:lnTo>
                <a:cubicBezTo>
                  <a:pt x="6754553" y="2364825"/>
                  <a:pt x="6752441" y="2394109"/>
                  <a:pt x="6752441" y="2394109"/>
                </a:cubicBezTo>
                <a:cubicBezTo>
                  <a:pt x="6763977" y="2396826"/>
                  <a:pt x="6763977" y="2396826"/>
                  <a:pt x="6763977" y="2396826"/>
                </a:cubicBezTo>
                <a:cubicBezTo>
                  <a:pt x="6775509" y="2399543"/>
                  <a:pt x="6775509" y="2399543"/>
                  <a:pt x="6787045" y="2402262"/>
                </a:cubicBezTo>
                <a:cubicBezTo>
                  <a:pt x="6787045" y="2402262"/>
                  <a:pt x="6787045" y="2402262"/>
                  <a:pt x="6784935" y="2431543"/>
                </a:cubicBezTo>
                <a:cubicBezTo>
                  <a:pt x="6771285" y="2458121"/>
                  <a:pt x="6761863" y="2426112"/>
                  <a:pt x="6761863" y="2426112"/>
                </a:cubicBezTo>
                <a:cubicBezTo>
                  <a:pt x="6761863" y="2426112"/>
                  <a:pt x="6761863" y="2426112"/>
                  <a:pt x="6750329" y="2423395"/>
                </a:cubicBezTo>
                <a:cubicBezTo>
                  <a:pt x="6738793" y="2420676"/>
                  <a:pt x="6725143" y="2447248"/>
                  <a:pt x="6725143" y="2447248"/>
                </a:cubicBezTo>
                <a:cubicBezTo>
                  <a:pt x="6725143" y="2447248"/>
                  <a:pt x="6725143" y="2447248"/>
                  <a:pt x="6734567" y="2479251"/>
                </a:cubicBezTo>
                <a:cubicBezTo>
                  <a:pt x="6734567" y="2479251"/>
                  <a:pt x="6723033" y="2476532"/>
                  <a:pt x="6723033" y="2476532"/>
                </a:cubicBezTo>
                <a:cubicBezTo>
                  <a:pt x="6723033" y="2476532"/>
                  <a:pt x="6711497" y="2473815"/>
                  <a:pt x="6713611" y="2444534"/>
                </a:cubicBezTo>
                <a:cubicBezTo>
                  <a:pt x="6713611" y="2444534"/>
                  <a:pt x="6699963" y="2471098"/>
                  <a:pt x="6699963" y="2471098"/>
                </a:cubicBezTo>
                <a:cubicBezTo>
                  <a:pt x="6699963" y="2471098"/>
                  <a:pt x="6699963" y="2471098"/>
                  <a:pt x="6709387" y="2503101"/>
                </a:cubicBezTo>
                <a:cubicBezTo>
                  <a:pt x="6709387" y="2503101"/>
                  <a:pt x="6709387" y="2503101"/>
                  <a:pt x="6697851" y="2500384"/>
                </a:cubicBezTo>
                <a:cubicBezTo>
                  <a:pt x="6697851" y="2500384"/>
                  <a:pt x="6697851" y="2500384"/>
                  <a:pt x="6686315" y="2497664"/>
                </a:cubicBezTo>
                <a:cubicBezTo>
                  <a:pt x="6686315" y="2497664"/>
                  <a:pt x="6684201" y="2526951"/>
                  <a:pt x="6684201" y="2526951"/>
                </a:cubicBezTo>
                <a:cubicBezTo>
                  <a:pt x="6695737" y="2529667"/>
                  <a:pt x="6695737" y="2529667"/>
                  <a:pt x="6695737" y="2529667"/>
                </a:cubicBezTo>
                <a:cubicBezTo>
                  <a:pt x="6707275" y="2532385"/>
                  <a:pt x="6707275" y="2532385"/>
                  <a:pt x="6707275" y="2532385"/>
                </a:cubicBezTo>
                <a:cubicBezTo>
                  <a:pt x="6707275" y="2532385"/>
                  <a:pt x="6707275" y="2532385"/>
                  <a:pt x="6718805" y="2535104"/>
                </a:cubicBezTo>
                <a:cubicBezTo>
                  <a:pt x="6718805" y="2535104"/>
                  <a:pt x="6718805" y="2535104"/>
                  <a:pt x="6705161" y="2561671"/>
                </a:cubicBezTo>
                <a:cubicBezTo>
                  <a:pt x="6716695" y="2564385"/>
                  <a:pt x="6737653" y="2599111"/>
                  <a:pt x="6737653" y="2599111"/>
                </a:cubicBezTo>
                <a:cubicBezTo>
                  <a:pt x="6737653" y="2599111"/>
                  <a:pt x="6751301" y="2572535"/>
                  <a:pt x="6749189" y="2601828"/>
                </a:cubicBezTo>
                <a:cubicBezTo>
                  <a:pt x="6749189" y="2601828"/>
                  <a:pt x="6749189" y="2601828"/>
                  <a:pt x="6760721" y="2604544"/>
                </a:cubicBezTo>
                <a:cubicBezTo>
                  <a:pt x="6760721" y="2604544"/>
                  <a:pt x="6772257" y="2607265"/>
                  <a:pt x="6770145" y="2636548"/>
                </a:cubicBezTo>
                <a:cubicBezTo>
                  <a:pt x="6770145" y="2636548"/>
                  <a:pt x="6783793" y="2609981"/>
                  <a:pt x="6783793" y="2609981"/>
                </a:cubicBezTo>
                <a:cubicBezTo>
                  <a:pt x="6783793" y="2609981"/>
                  <a:pt x="6795327" y="2612698"/>
                  <a:pt x="6795327" y="2612698"/>
                </a:cubicBezTo>
                <a:cubicBezTo>
                  <a:pt x="6806863" y="2615415"/>
                  <a:pt x="6806863" y="2615415"/>
                  <a:pt x="6806863" y="2615415"/>
                </a:cubicBezTo>
                <a:cubicBezTo>
                  <a:pt x="6806863" y="2615415"/>
                  <a:pt x="6806863" y="2615415"/>
                  <a:pt x="6808977" y="2586126"/>
                </a:cubicBezTo>
                <a:cubicBezTo>
                  <a:pt x="6820513" y="2588842"/>
                  <a:pt x="6820513" y="2588842"/>
                  <a:pt x="6820513" y="2588842"/>
                </a:cubicBezTo>
                <a:cubicBezTo>
                  <a:pt x="6820513" y="2588842"/>
                  <a:pt x="6832045" y="2591559"/>
                  <a:pt x="6832045" y="2591559"/>
                </a:cubicBezTo>
                <a:cubicBezTo>
                  <a:pt x="6832045" y="2591559"/>
                  <a:pt x="6832045" y="2591559"/>
                  <a:pt x="6818397" y="2618135"/>
                </a:cubicBezTo>
                <a:lnTo>
                  <a:pt x="6816675" y="2642051"/>
                </a:lnTo>
                <a:lnTo>
                  <a:pt x="6850509" y="2650019"/>
                </a:lnTo>
                <a:lnTo>
                  <a:pt x="6850621" y="2650342"/>
                </a:lnTo>
                <a:lnTo>
                  <a:pt x="6836065" y="2658623"/>
                </a:lnTo>
                <a:lnTo>
                  <a:pt x="6816557" y="2643660"/>
                </a:lnTo>
                <a:lnTo>
                  <a:pt x="6814173" y="2676702"/>
                </a:lnTo>
                <a:cubicBezTo>
                  <a:pt x="6814173" y="2676702"/>
                  <a:pt x="6814173" y="2676702"/>
                  <a:pt x="6802639" y="2673985"/>
                </a:cubicBezTo>
                <a:cubicBezTo>
                  <a:pt x="6802639" y="2673985"/>
                  <a:pt x="6791101" y="2671265"/>
                  <a:pt x="6779569" y="2668548"/>
                </a:cubicBezTo>
                <a:cubicBezTo>
                  <a:pt x="6779569" y="2668548"/>
                  <a:pt x="6765919" y="2695123"/>
                  <a:pt x="6754383" y="2692404"/>
                </a:cubicBezTo>
                <a:cubicBezTo>
                  <a:pt x="6754383" y="2692404"/>
                  <a:pt x="6763809" y="2724404"/>
                  <a:pt x="6763809" y="2724404"/>
                </a:cubicBezTo>
                <a:cubicBezTo>
                  <a:pt x="6763809" y="2724404"/>
                  <a:pt x="6763809" y="2724404"/>
                  <a:pt x="6752273" y="2721690"/>
                </a:cubicBezTo>
                <a:cubicBezTo>
                  <a:pt x="6752273" y="2721690"/>
                  <a:pt x="6752273" y="2721690"/>
                  <a:pt x="6740737" y="2718973"/>
                </a:cubicBezTo>
                <a:cubicBezTo>
                  <a:pt x="6729205" y="2716256"/>
                  <a:pt x="6731315" y="2686970"/>
                  <a:pt x="6694597" y="2708103"/>
                </a:cubicBezTo>
                <a:cubicBezTo>
                  <a:pt x="6694597" y="2708103"/>
                  <a:pt x="6694597" y="2708103"/>
                  <a:pt x="6692487" y="2737386"/>
                </a:cubicBezTo>
                <a:cubicBezTo>
                  <a:pt x="6715555" y="2742820"/>
                  <a:pt x="6727093" y="2745540"/>
                  <a:pt x="6724977" y="2774829"/>
                </a:cubicBezTo>
                <a:cubicBezTo>
                  <a:pt x="6701907" y="2769395"/>
                  <a:pt x="6701907" y="2769395"/>
                  <a:pt x="6678837" y="2763958"/>
                </a:cubicBezTo>
                <a:cubicBezTo>
                  <a:pt x="6678837" y="2763958"/>
                  <a:pt x="6678837" y="2763958"/>
                  <a:pt x="6676725" y="2793245"/>
                </a:cubicBezTo>
                <a:cubicBezTo>
                  <a:pt x="6653655" y="2787811"/>
                  <a:pt x="6642121" y="2785091"/>
                  <a:pt x="6630585" y="2782374"/>
                </a:cubicBezTo>
                <a:cubicBezTo>
                  <a:pt x="6632695" y="2753091"/>
                  <a:pt x="6634811" y="2723799"/>
                  <a:pt x="6646345" y="2726518"/>
                </a:cubicBezTo>
                <a:cubicBezTo>
                  <a:pt x="6646345" y="2726518"/>
                  <a:pt x="6648457" y="2697232"/>
                  <a:pt x="6636923" y="2694518"/>
                </a:cubicBezTo>
                <a:cubicBezTo>
                  <a:pt x="6625385" y="2691799"/>
                  <a:pt x="6627497" y="2662515"/>
                  <a:pt x="6615963" y="2659795"/>
                </a:cubicBezTo>
                <a:cubicBezTo>
                  <a:pt x="6613851" y="2689081"/>
                  <a:pt x="6602317" y="2686365"/>
                  <a:pt x="6602317" y="2686365"/>
                </a:cubicBezTo>
                <a:cubicBezTo>
                  <a:pt x="6590783" y="2683648"/>
                  <a:pt x="6588669" y="2712928"/>
                  <a:pt x="6577135" y="2710214"/>
                </a:cubicBezTo>
                <a:cubicBezTo>
                  <a:pt x="6565601" y="2707495"/>
                  <a:pt x="6565601" y="2707495"/>
                  <a:pt x="6565601" y="2707495"/>
                </a:cubicBezTo>
                <a:cubicBezTo>
                  <a:pt x="6565601" y="2707495"/>
                  <a:pt x="6567713" y="2678214"/>
                  <a:pt x="6556177" y="2675494"/>
                </a:cubicBezTo>
                <a:cubicBezTo>
                  <a:pt x="6556177" y="2675494"/>
                  <a:pt x="6544643" y="2672778"/>
                  <a:pt x="6544643" y="2672778"/>
                </a:cubicBezTo>
                <a:cubicBezTo>
                  <a:pt x="6544643" y="2672778"/>
                  <a:pt x="6544643" y="2672778"/>
                  <a:pt x="6533105" y="2670057"/>
                </a:cubicBezTo>
                <a:cubicBezTo>
                  <a:pt x="6521573" y="2667341"/>
                  <a:pt x="6521573" y="2667341"/>
                  <a:pt x="6510037" y="2664627"/>
                </a:cubicBezTo>
                <a:cubicBezTo>
                  <a:pt x="6498501" y="2661910"/>
                  <a:pt x="6486967" y="2659193"/>
                  <a:pt x="6486967" y="2659193"/>
                </a:cubicBezTo>
                <a:cubicBezTo>
                  <a:pt x="6475431" y="2656474"/>
                  <a:pt x="6475431" y="2656474"/>
                  <a:pt x="6475431" y="2656474"/>
                </a:cubicBezTo>
                <a:cubicBezTo>
                  <a:pt x="6475431" y="2656474"/>
                  <a:pt x="6463895" y="2653756"/>
                  <a:pt x="6463895" y="2653756"/>
                </a:cubicBezTo>
                <a:cubicBezTo>
                  <a:pt x="6452361" y="2651039"/>
                  <a:pt x="6452361" y="2651039"/>
                  <a:pt x="6452361" y="2651039"/>
                </a:cubicBezTo>
                <a:cubicBezTo>
                  <a:pt x="6450249" y="2680320"/>
                  <a:pt x="6450249" y="2680320"/>
                  <a:pt x="6450249" y="2680320"/>
                </a:cubicBezTo>
                <a:cubicBezTo>
                  <a:pt x="6438715" y="2677603"/>
                  <a:pt x="6436601" y="2706895"/>
                  <a:pt x="6436601" y="2706895"/>
                </a:cubicBezTo>
                <a:cubicBezTo>
                  <a:pt x="6434489" y="2736182"/>
                  <a:pt x="6446023" y="2738899"/>
                  <a:pt x="6443913" y="2768182"/>
                </a:cubicBezTo>
                <a:cubicBezTo>
                  <a:pt x="6432377" y="2765465"/>
                  <a:pt x="6432377" y="2765465"/>
                  <a:pt x="6432377" y="2765465"/>
                </a:cubicBezTo>
                <a:cubicBezTo>
                  <a:pt x="6432377" y="2765465"/>
                  <a:pt x="6397773" y="2757315"/>
                  <a:pt x="6399883" y="2728028"/>
                </a:cubicBezTo>
                <a:cubicBezTo>
                  <a:pt x="6401999" y="2698745"/>
                  <a:pt x="6411417" y="2730745"/>
                  <a:pt x="6413529" y="2701465"/>
                </a:cubicBezTo>
                <a:cubicBezTo>
                  <a:pt x="6401999" y="2698745"/>
                  <a:pt x="6390461" y="2696028"/>
                  <a:pt x="6404109" y="2669456"/>
                </a:cubicBezTo>
                <a:cubicBezTo>
                  <a:pt x="6404109" y="2669456"/>
                  <a:pt x="6404109" y="2669456"/>
                  <a:pt x="6392573" y="2666736"/>
                </a:cubicBezTo>
                <a:cubicBezTo>
                  <a:pt x="6381039" y="2664019"/>
                  <a:pt x="6369501" y="2661302"/>
                  <a:pt x="6371617" y="2632019"/>
                </a:cubicBezTo>
                <a:cubicBezTo>
                  <a:pt x="6371617" y="2632019"/>
                  <a:pt x="6346433" y="2655865"/>
                  <a:pt x="6360079" y="2629302"/>
                </a:cubicBezTo>
                <a:cubicBezTo>
                  <a:pt x="6348545" y="2626585"/>
                  <a:pt x="6348545" y="2626585"/>
                  <a:pt x="6337011" y="2623865"/>
                </a:cubicBezTo>
                <a:cubicBezTo>
                  <a:pt x="6325477" y="2621148"/>
                  <a:pt x="6325477" y="2621148"/>
                  <a:pt x="6313941" y="2618432"/>
                </a:cubicBezTo>
                <a:cubicBezTo>
                  <a:pt x="6302405" y="2615714"/>
                  <a:pt x="6292981" y="2583714"/>
                  <a:pt x="6292981" y="2583714"/>
                </a:cubicBezTo>
                <a:cubicBezTo>
                  <a:pt x="6292981" y="2583714"/>
                  <a:pt x="6296395" y="2577067"/>
                  <a:pt x="6299807" y="2570427"/>
                </a:cubicBezTo>
                <a:lnTo>
                  <a:pt x="6306629" y="2557139"/>
                </a:lnTo>
                <a:lnTo>
                  <a:pt x="6318167" y="2559858"/>
                </a:lnTo>
                <a:cubicBezTo>
                  <a:pt x="6318167" y="2559858"/>
                  <a:pt x="6320279" y="2530572"/>
                  <a:pt x="6308745" y="2527853"/>
                </a:cubicBezTo>
                <a:cubicBezTo>
                  <a:pt x="6308745" y="2527853"/>
                  <a:pt x="6297207" y="2525139"/>
                  <a:pt x="6297207" y="2525139"/>
                </a:cubicBezTo>
                <a:cubicBezTo>
                  <a:pt x="6283560" y="2551705"/>
                  <a:pt x="6283560" y="2551705"/>
                  <a:pt x="6260490" y="2546269"/>
                </a:cubicBezTo>
                <a:cubicBezTo>
                  <a:pt x="6262602" y="2516985"/>
                  <a:pt x="6274139" y="2519705"/>
                  <a:pt x="6274139" y="2519705"/>
                </a:cubicBezTo>
                <a:cubicBezTo>
                  <a:pt x="6276253" y="2490418"/>
                  <a:pt x="6276253" y="2490418"/>
                  <a:pt x="6276253" y="2490418"/>
                </a:cubicBezTo>
                <a:cubicBezTo>
                  <a:pt x="6262602" y="2516985"/>
                  <a:pt x="6253181" y="2484982"/>
                  <a:pt x="6241646" y="2482265"/>
                </a:cubicBezTo>
                <a:cubicBezTo>
                  <a:pt x="6230111" y="2479551"/>
                  <a:pt x="6230111" y="2479551"/>
                  <a:pt x="6218576" y="2476834"/>
                </a:cubicBezTo>
                <a:cubicBezTo>
                  <a:pt x="6218576" y="2476834"/>
                  <a:pt x="6216462" y="2506118"/>
                  <a:pt x="6216462" y="2506118"/>
                </a:cubicBezTo>
                <a:cubicBezTo>
                  <a:pt x="6227997" y="2508834"/>
                  <a:pt x="6239535" y="2511551"/>
                  <a:pt x="6239535" y="2511551"/>
                </a:cubicBezTo>
                <a:cubicBezTo>
                  <a:pt x="6237421" y="2540834"/>
                  <a:pt x="6248955" y="2543551"/>
                  <a:pt x="6248955" y="2543551"/>
                </a:cubicBezTo>
                <a:cubicBezTo>
                  <a:pt x="6272025" y="2548986"/>
                  <a:pt x="6258377" y="2575560"/>
                  <a:pt x="6283560" y="2551705"/>
                </a:cubicBezTo>
                <a:cubicBezTo>
                  <a:pt x="6281447" y="2580995"/>
                  <a:pt x="6269915" y="2578278"/>
                  <a:pt x="6269915" y="2578278"/>
                </a:cubicBezTo>
                <a:cubicBezTo>
                  <a:pt x="6235309" y="2570127"/>
                  <a:pt x="6235309" y="2570127"/>
                  <a:pt x="6212238" y="2564690"/>
                </a:cubicBezTo>
                <a:cubicBezTo>
                  <a:pt x="6212238" y="2564690"/>
                  <a:pt x="6235309" y="2570127"/>
                  <a:pt x="6237421" y="2540834"/>
                </a:cubicBezTo>
                <a:cubicBezTo>
                  <a:pt x="6237421" y="2540834"/>
                  <a:pt x="6237421" y="2540834"/>
                  <a:pt x="6225885" y="2538118"/>
                </a:cubicBezTo>
                <a:lnTo>
                  <a:pt x="6214350" y="2535401"/>
                </a:lnTo>
                <a:cubicBezTo>
                  <a:pt x="6202815" y="2532684"/>
                  <a:pt x="6202815" y="2532684"/>
                  <a:pt x="6202815" y="2532684"/>
                </a:cubicBezTo>
                <a:cubicBezTo>
                  <a:pt x="6191280" y="2529967"/>
                  <a:pt x="6191280" y="2529967"/>
                  <a:pt x="6191280" y="2529967"/>
                </a:cubicBezTo>
                <a:cubicBezTo>
                  <a:pt x="6179743" y="2527251"/>
                  <a:pt x="6179743" y="2527251"/>
                  <a:pt x="6168210" y="2524531"/>
                </a:cubicBezTo>
                <a:cubicBezTo>
                  <a:pt x="6168210" y="2524531"/>
                  <a:pt x="6168210" y="2524531"/>
                  <a:pt x="6156677" y="2521814"/>
                </a:cubicBezTo>
                <a:cubicBezTo>
                  <a:pt x="6133607" y="2516380"/>
                  <a:pt x="6135717" y="2487097"/>
                  <a:pt x="6110533" y="2510946"/>
                </a:cubicBezTo>
                <a:cubicBezTo>
                  <a:pt x="6124182" y="2484377"/>
                  <a:pt x="6135717" y="2487097"/>
                  <a:pt x="6126294" y="2455093"/>
                </a:cubicBezTo>
                <a:cubicBezTo>
                  <a:pt x="6126294" y="2455093"/>
                  <a:pt x="6114757" y="2452376"/>
                  <a:pt x="6114757" y="2452376"/>
                </a:cubicBezTo>
                <a:cubicBezTo>
                  <a:pt x="6114757" y="2452376"/>
                  <a:pt x="6114757" y="2452376"/>
                  <a:pt x="6116873" y="2423087"/>
                </a:cubicBezTo>
                <a:cubicBezTo>
                  <a:pt x="6105338" y="2420370"/>
                  <a:pt x="6105338" y="2420370"/>
                  <a:pt x="6093801" y="2417651"/>
                </a:cubicBezTo>
                <a:cubicBezTo>
                  <a:pt x="6103223" y="2449660"/>
                  <a:pt x="6103223" y="2449660"/>
                  <a:pt x="6112645" y="2481660"/>
                </a:cubicBezTo>
                <a:cubicBezTo>
                  <a:pt x="6112645" y="2481660"/>
                  <a:pt x="6099000" y="2508229"/>
                  <a:pt x="6087463" y="2505509"/>
                </a:cubicBezTo>
                <a:cubicBezTo>
                  <a:pt x="6087463" y="2505509"/>
                  <a:pt x="6110533" y="2510946"/>
                  <a:pt x="6108419" y="2540233"/>
                </a:cubicBezTo>
                <a:cubicBezTo>
                  <a:pt x="6108419" y="2540233"/>
                  <a:pt x="6108419" y="2540233"/>
                  <a:pt x="6106309" y="2569519"/>
                </a:cubicBezTo>
                <a:cubicBezTo>
                  <a:pt x="6094775" y="2566802"/>
                  <a:pt x="6094775" y="2566802"/>
                  <a:pt x="6094775" y="2566802"/>
                </a:cubicBezTo>
                <a:cubicBezTo>
                  <a:pt x="6094775" y="2566802"/>
                  <a:pt x="6094775" y="2566802"/>
                  <a:pt x="6083239" y="2564085"/>
                </a:cubicBezTo>
                <a:cubicBezTo>
                  <a:pt x="6071703" y="2561365"/>
                  <a:pt x="6071703" y="2561365"/>
                  <a:pt x="6071703" y="2561365"/>
                </a:cubicBezTo>
                <a:cubicBezTo>
                  <a:pt x="6071703" y="2561365"/>
                  <a:pt x="6060169" y="2558651"/>
                  <a:pt x="6046524" y="2585218"/>
                </a:cubicBezTo>
                <a:cubicBezTo>
                  <a:pt x="6046524" y="2585218"/>
                  <a:pt x="6048635" y="2555932"/>
                  <a:pt x="6037097" y="2553215"/>
                </a:cubicBezTo>
                <a:cubicBezTo>
                  <a:pt x="6037097" y="2553215"/>
                  <a:pt x="6037097" y="2553215"/>
                  <a:pt x="6039209" y="2523931"/>
                </a:cubicBezTo>
                <a:cubicBezTo>
                  <a:pt x="6027675" y="2521214"/>
                  <a:pt x="6037097" y="2553215"/>
                  <a:pt x="6025565" y="2550498"/>
                </a:cubicBezTo>
                <a:cubicBezTo>
                  <a:pt x="6023451" y="2579781"/>
                  <a:pt x="6023451" y="2579781"/>
                  <a:pt x="6023451" y="2579781"/>
                </a:cubicBezTo>
                <a:cubicBezTo>
                  <a:pt x="6023451" y="2579781"/>
                  <a:pt x="6023451" y="2579781"/>
                  <a:pt x="6011917" y="2577065"/>
                </a:cubicBezTo>
                <a:cubicBezTo>
                  <a:pt x="6000381" y="2574348"/>
                  <a:pt x="5977312" y="2568914"/>
                  <a:pt x="5988847" y="2571631"/>
                </a:cubicBezTo>
                <a:cubicBezTo>
                  <a:pt x="5986732" y="2600920"/>
                  <a:pt x="5977312" y="2568914"/>
                  <a:pt x="5965775" y="2566194"/>
                </a:cubicBezTo>
                <a:cubicBezTo>
                  <a:pt x="5965775" y="2566194"/>
                  <a:pt x="5965775" y="2566194"/>
                  <a:pt x="5963665" y="2595486"/>
                </a:cubicBezTo>
                <a:cubicBezTo>
                  <a:pt x="5954241" y="2563480"/>
                  <a:pt x="5954241" y="2563480"/>
                  <a:pt x="5954241" y="2563480"/>
                </a:cubicBezTo>
                <a:cubicBezTo>
                  <a:pt x="5954241" y="2563480"/>
                  <a:pt x="5942705" y="2560763"/>
                  <a:pt x="5942705" y="2560763"/>
                </a:cubicBezTo>
                <a:cubicBezTo>
                  <a:pt x="5931169" y="2558044"/>
                  <a:pt x="5931169" y="2558044"/>
                  <a:pt x="5931169" y="2558044"/>
                </a:cubicBezTo>
                <a:cubicBezTo>
                  <a:pt x="5931169" y="2558044"/>
                  <a:pt x="5933283" y="2528757"/>
                  <a:pt x="5933283" y="2528757"/>
                </a:cubicBezTo>
                <a:cubicBezTo>
                  <a:pt x="5935395" y="2499476"/>
                  <a:pt x="5935395" y="2499476"/>
                  <a:pt x="5935395" y="2499476"/>
                </a:cubicBezTo>
                <a:cubicBezTo>
                  <a:pt x="5935395" y="2499476"/>
                  <a:pt x="5923861" y="2496759"/>
                  <a:pt x="5923861" y="2496759"/>
                </a:cubicBezTo>
                <a:cubicBezTo>
                  <a:pt x="5923861" y="2496759"/>
                  <a:pt x="5923861" y="2496759"/>
                  <a:pt x="5912327" y="2494040"/>
                </a:cubicBezTo>
                <a:cubicBezTo>
                  <a:pt x="5912327" y="2494040"/>
                  <a:pt x="5912327" y="2494040"/>
                  <a:pt x="5914437" y="2464750"/>
                </a:cubicBezTo>
                <a:cubicBezTo>
                  <a:pt x="5925973" y="2467467"/>
                  <a:pt x="5925973" y="2467467"/>
                  <a:pt x="5925973" y="2467467"/>
                </a:cubicBezTo>
                <a:cubicBezTo>
                  <a:pt x="5916551" y="2435467"/>
                  <a:pt x="5905019" y="2432750"/>
                  <a:pt x="5893482" y="2430034"/>
                </a:cubicBezTo>
                <a:cubicBezTo>
                  <a:pt x="5907129" y="2403464"/>
                  <a:pt x="5895593" y="2400747"/>
                  <a:pt x="5907129" y="2403464"/>
                </a:cubicBezTo>
                <a:cubicBezTo>
                  <a:pt x="5897708" y="2371455"/>
                  <a:pt x="5884057" y="2398027"/>
                  <a:pt x="5886171" y="2368741"/>
                </a:cubicBezTo>
                <a:cubicBezTo>
                  <a:pt x="5874635" y="2366021"/>
                  <a:pt x="5860986" y="2392597"/>
                  <a:pt x="5849454" y="2389880"/>
                </a:cubicBezTo>
                <a:cubicBezTo>
                  <a:pt x="5849454" y="2389880"/>
                  <a:pt x="5851567" y="2360587"/>
                  <a:pt x="5851567" y="2360587"/>
                </a:cubicBezTo>
                <a:cubicBezTo>
                  <a:pt x="5826381" y="2384443"/>
                  <a:pt x="5840029" y="2357871"/>
                  <a:pt x="5828495" y="2355154"/>
                </a:cubicBezTo>
                <a:cubicBezTo>
                  <a:pt x="5826381" y="2384443"/>
                  <a:pt x="5837916" y="2387163"/>
                  <a:pt x="5835805" y="2416443"/>
                </a:cubicBezTo>
                <a:cubicBezTo>
                  <a:pt x="5847341" y="2419163"/>
                  <a:pt x="5837916" y="2387163"/>
                  <a:pt x="5837916" y="2387163"/>
                </a:cubicBezTo>
                <a:lnTo>
                  <a:pt x="5849454" y="2389880"/>
                </a:lnTo>
                <a:lnTo>
                  <a:pt x="5860986" y="2392597"/>
                </a:lnTo>
                <a:cubicBezTo>
                  <a:pt x="5860986" y="2392597"/>
                  <a:pt x="5860986" y="2392597"/>
                  <a:pt x="5870411" y="2424597"/>
                </a:cubicBezTo>
                <a:cubicBezTo>
                  <a:pt x="5872523" y="2395313"/>
                  <a:pt x="5860986" y="2392597"/>
                  <a:pt x="5895593" y="2400747"/>
                </a:cubicBezTo>
                <a:cubicBezTo>
                  <a:pt x="5881945" y="2427313"/>
                  <a:pt x="5895593" y="2400747"/>
                  <a:pt x="5893482" y="2430034"/>
                </a:cubicBezTo>
                <a:cubicBezTo>
                  <a:pt x="5893482" y="2430034"/>
                  <a:pt x="5893482" y="2430034"/>
                  <a:pt x="5881945" y="2427313"/>
                </a:cubicBezTo>
                <a:cubicBezTo>
                  <a:pt x="5893482" y="2430034"/>
                  <a:pt x="5893482" y="2430034"/>
                  <a:pt x="5902905" y="2462034"/>
                </a:cubicBezTo>
                <a:cubicBezTo>
                  <a:pt x="5902905" y="2462034"/>
                  <a:pt x="5900791" y="2491326"/>
                  <a:pt x="5900791" y="2491326"/>
                </a:cubicBezTo>
                <a:cubicBezTo>
                  <a:pt x="5900791" y="2491326"/>
                  <a:pt x="5900791" y="2491326"/>
                  <a:pt x="5898681" y="2520606"/>
                </a:cubicBezTo>
                <a:cubicBezTo>
                  <a:pt x="5898681" y="2520606"/>
                  <a:pt x="5896567" y="2549893"/>
                  <a:pt x="5896567" y="2549893"/>
                </a:cubicBezTo>
                <a:cubicBezTo>
                  <a:pt x="5896567" y="2549893"/>
                  <a:pt x="5896567" y="2549893"/>
                  <a:pt x="5885032" y="2547176"/>
                </a:cubicBezTo>
                <a:cubicBezTo>
                  <a:pt x="5885032" y="2547176"/>
                  <a:pt x="5873495" y="2544456"/>
                  <a:pt x="5873495" y="2544456"/>
                </a:cubicBezTo>
                <a:cubicBezTo>
                  <a:pt x="5873495" y="2544456"/>
                  <a:pt x="5875607" y="2515176"/>
                  <a:pt x="5875607" y="2515176"/>
                </a:cubicBezTo>
                <a:cubicBezTo>
                  <a:pt x="5864073" y="2512456"/>
                  <a:pt x="5864073" y="2512456"/>
                  <a:pt x="5866185" y="2483169"/>
                </a:cubicBezTo>
                <a:cubicBezTo>
                  <a:pt x="5854648" y="2480456"/>
                  <a:pt x="5854648" y="2480456"/>
                  <a:pt x="5854648" y="2480456"/>
                </a:cubicBezTo>
                <a:cubicBezTo>
                  <a:pt x="5854648" y="2480456"/>
                  <a:pt x="5854648" y="2480456"/>
                  <a:pt x="5843117" y="2477736"/>
                </a:cubicBezTo>
                <a:cubicBezTo>
                  <a:pt x="5843117" y="2477736"/>
                  <a:pt x="5831579" y="2475022"/>
                  <a:pt x="5829467" y="2504302"/>
                </a:cubicBezTo>
                <a:cubicBezTo>
                  <a:pt x="5829467" y="2504302"/>
                  <a:pt x="5829467" y="2504302"/>
                  <a:pt x="5817931" y="2501586"/>
                </a:cubicBezTo>
                <a:cubicBezTo>
                  <a:pt x="5817931" y="2501586"/>
                  <a:pt x="5817931" y="2501586"/>
                  <a:pt x="5806399" y="2498869"/>
                </a:cubicBezTo>
                <a:cubicBezTo>
                  <a:pt x="5806399" y="2498869"/>
                  <a:pt x="5806399" y="2498869"/>
                  <a:pt x="5794863" y="2496152"/>
                </a:cubicBezTo>
                <a:cubicBezTo>
                  <a:pt x="5796973" y="2466869"/>
                  <a:pt x="5796973" y="2466869"/>
                  <a:pt x="5785441" y="2464151"/>
                </a:cubicBezTo>
                <a:cubicBezTo>
                  <a:pt x="5785441" y="2464151"/>
                  <a:pt x="5787552" y="2434860"/>
                  <a:pt x="5787552" y="2434860"/>
                </a:cubicBezTo>
                <a:cubicBezTo>
                  <a:pt x="5776015" y="2432142"/>
                  <a:pt x="5773903" y="2461432"/>
                  <a:pt x="5762369" y="2458715"/>
                </a:cubicBezTo>
                <a:cubicBezTo>
                  <a:pt x="5762369" y="2458715"/>
                  <a:pt x="5750837" y="2455998"/>
                  <a:pt x="5750837" y="2455998"/>
                </a:cubicBezTo>
                <a:cubicBezTo>
                  <a:pt x="5752947" y="2426706"/>
                  <a:pt x="5741412" y="2423989"/>
                  <a:pt x="5741412" y="2423989"/>
                </a:cubicBezTo>
                <a:cubicBezTo>
                  <a:pt x="5741412" y="2423989"/>
                  <a:pt x="5741412" y="2423989"/>
                  <a:pt x="5743524" y="2394706"/>
                </a:cubicBezTo>
                <a:cubicBezTo>
                  <a:pt x="5731991" y="2391988"/>
                  <a:pt x="5720457" y="2389271"/>
                  <a:pt x="5720457" y="2389271"/>
                </a:cubicBezTo>
                <a:cubicBezTo>
                  <a:pt x="5708921" y="2386555"/>
                  <a:pt x="5711031" y="2357271"/>
                  <a:pt x="5711031" y="2357271"/>
                </a:cubicBezTo>
                <a:cubicBezTo>
                  <a:pt x="5711031" y="2357271"/>
                  <a:pt x="5699496" y="2354551"/>
                  <a:pt x="5699496" y="2354551"/>
                </a:cubicBezTo>
                <a:cubicBezTo>
                  <a:pt x="5699496" y="2354551"/>
                  <a:pt x="5687961" y="2351834"/>
                  <a:pt x="5685849" y="2381121"/>
                </a:cubicBezTo>
                <a:cubicBezTo>
                  <a:pt x="5685849" y="2381121"/>
                  <a:pt x="5674315" y="2378404"/>
                  <a:pt x="5674315" y="2378404"/>
                </a:cubicBezTo>
                <a:cubicBezTo>
                  <a:pt x="5674315" y="2378404"/>
                  <a:pt x="5660667" y="2404968"/>
                  <a:pt x="5660667" y="2404968"/>
                </a:cubicBezTo>
                <a:cubicBezTo>
                  <a:pt x="5660667" y="2404968"/>
                  <a:pt x="5660667" y="2404968"/>
                  <a:pt x="5649135" y="2402251"/>
                </a:cubicBezTo>
                <a:cubicBezTo>
                  <a:pt x="5637599" y="2399534"/>
                  <a:pt x="5637599" y="2399534"/>
                  <a:pt x="5637599" y="2399534"/>
                </a:cubicBezTo>
                <a:cubicBezTo>
                  <a:pt x="5614527" y="2394098"/>
                  <a:pt x="5628174" y="2367534"/>
                  <a:pt x="5605102" y="2362097"/>
                </a:cubicBezTo>
                <a:cubicBezTo>
                  <a:pt x="5614527" y="2394098"/>
                  <a:pt x="5612413" y="2423392"/>
                  <a:pt x="5612413" y="2423392"/>
                </a:cubicBezTo>
                <a:cubicBezTo>
                  <a:pt x="5612413" y="2423392"/>
                  <a:pt x="5598765" y="2449956"/>
                  <a:pt x="5598765" y="2449956"/>
                </a:cubicBezTo>
                <a:cubicBezTo>
                  <a:pt x="5598765" y="2449956"/>
                  <a:pt x="5587233" y="2447239"/>
                  <a:pt x="5589347" y="2417956"/>
                </a:cubicBezTo>
                <a:cubicBezTo>
                  <a:pt x="5589347" y="2417956"/>
                  <a:pt x="5591457" y="2388666"/>
                  <a:pt x="5593569" y="2359381"/>
                </a:cubicBezTo>
                <a:cubicBezTo>
                  <a:pt x="5579922" y="2385950"/>
                  <a:pt x="5568385" y="2383230"/>
                  <a:pt x="5558965" y="2351227"/>
                </a:cubicBezTo>
                <a:cubicBezTo>
                  <a:pt x="5556853" y="2380513"/>
                  <a:pt x="5556853" y="2380513"/>
                  <a:pt x="5556853" y="2380513"/>
                </a:cubicBezTo>
                <a:cubicBezTo>
                  <a:pt x="5545317" y="2377796"/>
                  <a:pt x="5545317" y="2377796"/>
                  <a:pt x="5545317" y="2377796"/>
                </a:cubicBezTo>
                <a:cubicBezTo>
                  <a:pt x="5547427" y="2348513"/>
                  <a:pt x="5547427" y="2348513"/>
                  <a:pt x="5535893" y="2345796"/>
                </a:cubicBezTo>
                <a:cubicBezTo>
                  <a:pt x="5535893" y="2345796"/>
                  <a:pt x="5535893" y="2345796"/>
                  <a:pt x="5533780" y="2375076"/>
                </a:cubicBezTo>
                <a:cubicBezTo>
                  <a:pt x="5522245" y="2372360"/>
                  <a:pt x="5522245" y="2372360"/>
                  <a:pt x="5522245" y="2372360"/>
                </a:cubicBezTo>
                <a:cubicBezTo>
                  <a:pt x="5520133" y="2401652"/>
                  <a:pt x="5520133" y="2401652"/>
                  <a:pt x="5508600" y="2398935"/>
                </a:cubicBezTo>
                <a:cubicBezTo>
                  <a:pt x="5483415" y="2422785"/>
                  <a:pt x="5476109" y="2361495"/>
                  <a:pt x="5466684" y="2329492"/>
                </a:cubicBezTo>
                <a:cubicBezTo>
                  <a:pt x="5459858" y="2342773"/>
                  <a:pt x="5454092" y="2341418"/>
                  <a:pt x="5448589" y="2336397"/>
                </a:cubicBezTo>
                <a:lnTo>
                  <a:pt x="5432077" y="2321339"/>
                </a:lnTo>
                <a:lnTo>
                  <a:pt x="5443613" y="2324058"/>
                </a:lnTo>
                <a:cubicBezTo>
                  <a:pt x="5445726" y="2294772"/>
                  <a:pt x="5434189" y="2292055"/>
                  <a:pt x="5434189" y="2292055"/>
                </a:cubicBezTo>
                <a:cubicBezTo>
                  <a:pt x="5434189" y="2292055"/>
                  <a:pt x="5434189" y="2292055"/>
                  <a:pt x="5432077" y="2321339"/>
                </a:cubicBezTo>
                <a:cubicBezTo>
                  <a:pt x="5420543" y="2318621"/>
                  <a:pt x="5420543" y="2318621"/>
                  <a:pt x="5420543" y="2318621"/>
                </a:cubicBezTo>
                <a:cubicBezTo>
                  <a:pt x="5420543" y="2318621"/>
                  <a:pt x="5420543" y="2318621"/>
                  <a:pt x="5422655" y="2289338"/>
                </a:cubicBezTo>
                <a:cubicBezTo>
                  <a:pt x="5411119" y="2286618"/>
                  <a:pt x="5411119" y="2286618"/>
                  <a:pt x="5399583" y="2283904"/>
                </a:cubicBezTo>
                <a:cubicBezTo>
                  <a:pt x="5399583" y="2283904"/>
                  <a:pt x="5399583" y="2283904"/>
                  <a:pt x="5397473" y="2313187"/>
                </a:cubicBezTo>
                <a:cubicBezTo>
                  <a:pt x="5397473" y="2313187"/>
                  <a:pt x="5385937" y="2310471"/>
                  <a:pt x="5385937" y="2310471"/>
                </a:cubicBezTo>
                <a:cubicBezTo>
                  <a:pt x="5385937" y="2310471"/>
                  <a:pt x="5385937" y="2310471"/>
                  <a:pt x="5388051" y="2281185"/>
                </a:cubicBezTo>
                <a:cubicBezTo>
                  <a:pt x="5385937" y="2310471"/>
                  <a:pt x="5374404" y="2307754"/>
                  <a:pt x="5374404" y="2307754"/>
                </a:cubicBezTo>
                <a:cubicBezTo>
                  <a:pt x="5376515" y="2278470"/>
                  <a:pt x="5376515" y="2278470"/>
                  <a:pt x="5376515" y="2278470"/>
                </a:cubicBezTo>
                <a:cubicBezTo>
                  <a:pt x="5376515" y="2278470"/>
                  <a:pt x="5353443" y="2273034"/>
                  <a:pt x="5351331" y="2302317"/>
                </a:cubicBezTo>
                <a:cubicBezTo>
                  <a:pt x="5349219" y="2331604"/>
                  <a:pt x="5349219" y="2331604"/>
                  <a:pt x="5349219" y="2331604"/>
                </a:cubicBezTo>
                <a:cubicBezTo>
                  <a:pt x="5349219" y="2331604"/>
                  <a:pt x="5337687" y="2328887"/>
                  <a:pt x="5337687" y="2328887"/>
                </a:cubicBezTo>
                <a:cubicBezTo>
                  <a:pt x="5337687" y="2328887"/>
                  <a:pt x="5337687" y="2328887"/>
                  <a:pt x="5339797" y="2299600"/>
                </a:cubicBezTo>
                <a:cubicBezTo>
                  <a:pt x="5328261" y="2296884"/>
                  <a:pt x="5328261" y="2296884"/>
                  <a:pt x="5328261" y="2296884"/>
                </a:cubicBezTo>
                <a:cubicBezTo>
                  <a:pt x="5316727" y="2294167"/>
                  <a:pt x="5316727" y="2294167"/>
                  <a:pt x="5318839" y="2264880"/>
                </a:cubicBezTo>
                <a:cubicBezTo>
                  <a:pt x="5307306" y="2262163"/>
                  <a:pt x="5309418" y="2232874"/>
                  <a:pt x="5309418" y="2232874"/>
                </a:cubicBezTo>
                <a:cubicBezTo>
                  <a:pt x="5309418" y="2232874"/>
                  <a:pt x="5309418" y="2232874"/>
                  <a:pt x="5320951" y="2235588"/>
                </a:cubicBezTo>
                <a:cubicBezTo>
                  <a:pt x="5334600" y="2209024"/>
                  <a:pt x="5332488" y="2238308"/>
                  <a:pt x="5344021" y="2241025"/>
                </a:cubicBezTo>
                <a:cubicBezTo>
                  <a:pt x="5346135" y="2211741"/>
                  <a:pt x="5346135" y="2211741"/>
                  <a:pt x="5357667" y="2214458"/>
                </a:cubicBezTo>
                <a:cubicBezTo>
                  <a:pt x="5357667" y="2214458"/>
                  <a:pt x="5346135" y="2211741"/>
                  <a:pt x="5346135" y="2211741"/>
                </a:cubicBezTo>
                <a:cubicBezTo>
                  <a:pt x="5346135" y="2211741"/>
                  <a:pt x="5346135" y="2211741"/>
                  <a:pt x="5334600" y="2209024"/>
                </a:cubicBezTo>
                <a:cubicBezTo>
                  <a:pt x="5334600" y="2209024"/>
                  <a:pt x="5336712" y="2179738"/>
                  <a:pt x="5336712" y="2179738"/>
                </a:cubicBezTo>
                <a:cubicBezTo>
                  <a:pt x="5336712" y="2179738"/>
                  <a:pt x="5336712" y="2179738"/>
                  <a:pt x="5325177" y="2177021"/>
                </a:cubicBezTo>
                <a:cubicBezTo>
                  <a:pt x="5311532" y="2203591"/>
                  <a:pt x="5286347" y="2227441"/>
                  <a:pt x="5253855" y="2190004"/>
                </a:cubicBezTo>
                <a:cubicBezTo>
                  <a:pt x="5263278" y="2222006"/>
                  <a:pt x="5261166" y="2251293"/>
                  <a:pt x="5272697" y="2254010"/>
                </a:cubicBezTo>
                <a:cubicBezTo>
                  <a:pt x="5259053" y="2280579"/>
                  <a:pt x="5247519" y="2277862"/>
                  <a:pt x="5259053" y="2280579"/>
                </a:cubicBezTo>
                <a:cubicBezTo>
                  <a:pt x="5235981" y="2275143"/>
                  <a:pt x="5212913" y="2269709"/>
                  <a:pt x="5203487" y="2237708"/>
                </a:cubicBezTo>
                <a:cubicBezTo>
                  <a:pt x="5191953" y="2234989"/>
                  <a:pt x="5189841" y="2264275"/>
                  <a:pt x="5189841" y="2264275"/>
                </a:cubicBezTo>
                <a:cubicBezTo>
                  <a:pt x="5189841" y="2264275"/>
                  <a:pt x="5189841" y="2264275"/>
                  <a:pt x="5199265" y="2296279"/>
                </a:cubicBezTo>
                <a:cubicBezTo>
                  <a:pt x="5197151" y="2325568"/>
                  <a:pt x="5208687" y="2328288"/>
                  <a:pt x="5206575" y="2357568"/>
                </a:cubicBezTo>
                <a:cubicBezTo>
                  <a:pt x="5206575" y="2357568"/>
                  <a:pt x="5206575" y="2357568"/>
                  <a:pt x="5195039" y="2354851"/>
                </a:cubicBezTo>
                <a:cubicBezTo>
                  <a:pt x="5197151" y="2325568"/>
                  <a:pt x="5197151" y="2325568"/>
                  <a:pt x="5197151" y="2325568"/>
                </a:cubicBezTo>
                <a:cubicBezTo>
                  <a:pt x="5187729" y="2293559"/>
                  <a:pt x="5187729" y="2293559"/>
                  <a:pt x="5187729" y="2293559"/>
                </a:cubicBezTo>
                <a:cubicBezTo>
                  <a:pt x="5187729" y="2293559"/>
                  <a:pt x="5187729" y="2293559"/>
                  <a:pt x="5176192" y="2290842"/>
                </a:cubicBezTo>
                <a:cubicBezTo>
                  <a:pt x="5176192" y="2290842"/>
                  <a:pt x="5178305" y="2261558"/>
                  <a:pt x="5178305" y="2261558"/>
                </a:cubicBezTo>
                <a:cubicBezTo>
                  <a:pt x="5178305" y="2261558"/>
                  <a:pt x="5166771" y="2258842"/>
                  <a:pt x="5166771" y="2258842"/>
                </a:cubicBezTo>
                <a:cubicBezTo>
                  <a:pt x="5168886" y="2229555"/>
                  <a:pt x="5145811" y="2224125"/>
                  <a:pt x="5134281" y="2221405"/>
                </a:cubicBezTo>
                <a:cubicBezTo>
                  <a:pt x="5134281" y="2221405"/>
                  <a:pt x="5136391" y="2192116"/>
                  <a:pt x="5124857" y="2189399"/>
                </a:cubicBezTo>
                <a:cubicBezTo>
                  <a:pt x="5124857" y="2189399"/>
                  <a:pt x="5122745" y="2218688"/>
                  <a:pt x="5122745" y="2218688"/>
                </a:cubicBezTo>
                <a:cubicBezTo>
                  <a:pt x="5134281" y="2221405"/>
                  <a:pt x="5145811" y="2224125"/>
                  <a:pt x="5143701" y="2253405"/>
                </a:cubicBezTo>
                <a:lnTo>
                  <a:pt x="5130808" y="2250368"/>
                </a:lnTo>
                <a:lnTo>
                  <a:pt x="5132167" y="2250688"/>
                </a:lnTo>
                <a:lnTo>
                  <a:pt x="5130021" y="2250182"/>
                </a:lnTo>
                <a:lnTo>
                  <a:pt x="5097561" y="2242534"/>
                </a:lnTo>
                <a:cubicBezTo>
                  <a:pt x="5111207" y="2215971"/>
                  <a:pt x="5099673" y="2213254"/>
                  <a:pt x="5099673" y="2213254"/>
                </a:cubicBezTo>
                <a:cubicBezTo>
                  <a:pt x="5099673" y="2213254"/>
                  <a:pt x="5099673" y="2213254"/>
                  <a:pt x="5111207" y="2215971"/>
                </a:cubicBezTo>
                <a:cubicBezTo>
                  <a:pt x="5111207" y="2215971"/>
                  <a:pt x="5099673" y="2213254"/>
                  <a:pt x="5101785" y="2183962"/>
                </a:cubicBezTo>
                <a:cubicBezTo>
                  <a:pt x="5090251" y="2181245"/>
                  <a:pt x="5099673" y="2213254"/>
                  <a:pt x="5086027" y="2239818"/>
                </a:cubicBezTo>
                <a:cubicBezTo>
                  <a:pt x="5097561" y="2242534"/>
                  <a:pt x="5083913" y="2269104"/>
                  <a:pt x="5083913" y="2269104"/>
                </a:cubicBezTo>
                <a:cubicBezTo>
                  <a:pt x="5081801" y="2298396"/>
                  <a:pt x="5081801" y="2298396"/>
                  <a:pt x="5093335" y="2301113"/>
                </a:cubicBezTo>
                <a:cubicBezTo>
                  <a:pt x="5093335" y="2301113"/>
                  <a:pt x="5081801" y="2298396"/>
                  <a:pt x="5081801" y="2298396"/>
                </a:cubicBezTo>
                <a:cubicBezTo>
                  <a:pt x="5081801" y="2298396"/>
                  <a:pt x="5081801" y="2298396"/>
                  <a:pt x="5070267" y="2295676"/>
                </a:cubicBezTo>
                <a:cubicBezTo>
                  <a:pt x="5079688" y="2327676"/>
                  <a:pt x="5091223" y="2330393"/>
                  <a:pt x="5089111" y="2359680"/>
                </a:cubicBezTo>
                <a:cubicBezTo>
                  <a:pt x="5100645" y="2362400"/>
                  <a:pt x="5100645" y="2362400"/>
                  <a:pt x="5112183" y="2365113"/>
                </a:cubicBezTo>
                <a:cubicBezTo>
                  <a:pt x="5112183" y="2365113"/>
                  <a:pt x="5110067" y="2394406"/>
                  <a:pt x="5110067" y="2394406"/>
                </a:cubicBezTo>
                <a:cubicBezTo>
                  <a:pt x="5107957" y="2423692"/>
                  <a:pt x="5142561" y="2431840"/>
                  <a:pt x="5154098" y="2434557"/>
                </a:cubicBezTo>
                <a:cubicBezTo>
                  <a:pt x="5165629" y="2437274"/>
                  <a:pt x="5165629" y="2437274"/>
                  <a:pt x="5165629" y="2437274"/>
                </a:cubicBezTo>
                <a:cubicBezTo>
                  <a:pt x="5188703" y="2442711"/>
                  <a:pt x="5190815" y="2413424"/>
                  <a:pt x="5200238" y="2445427"/>
                </a:cubicBezTo>
                <a:cubicBezTo>
                  <a:pt x="5211770" y="2448144"/>
                  <a:pt x="5211770" y="2448144"/>
                  <a:pt x="5211770" y="2448144"/>
                </a:cubicBezTo>
                <a:cubicBezTo>
                  <a:pt x="5211770" y="2448144"/>
                  <a:pt x="5209659" y="2477427"/>
                  <a:pt x="5209659" y="2477427"/>
                </a:cubicBezTo>
                <a:cubicBezTo>
                  <a:pt x="5198125" y="2474711"/>
                  <a:pt x="5198125" y="2474711"/>
                  <a:pt x="5198125" y="2474711"/>
                </a:cubicBezTo>
                <a:cubicBezTo>
                  <a:pt x="5198125" y="2474711"/>
                  <a:pt x="5209659" y="2477427"/>
                  <a:pt x="5207546" y="2506714"/>
                </a:cubicBezTo>
                <a:cubicBezTo>
                  <a:pt x="5172943" y="2498560"/>
                  <a:pt x="5163518" y="2466560"/>
                  <a:pt x="5151985" y="2463843"/>
                </a:cubicBezTo>
                <a:cubicBezTo>
                  <a:pt x="5140449" y="2461126"/>
                  <a:pt x="5140449" y="2461126"/>
                  <a:pt x="5140449" y="2461126"/>
                </a:cubicBezTo>
                <a:cubicBezTo>
                  <a:pt x="5094308" y="2450256"/>
                  <a:pt x="5096421" y="2420972"/>
                  <a:pt x="5059703" y="2442105"/>
                </a:cubicBezTo>
                <a:cubicBezTo>
                  <a:pt x="5048168" y="2439388"/>
                  <a:pt x="5048168" y="2439388"/>
                  <a:pt x="5036635" y="2436671"/>
                </a:cubicBezTo>
                <a:cubicBezTo>
                  <a:pt x="5036635" y="2436671"/>
                  <a:pt x="5025099" y="2433951"/>
                  <a:pt x="5027213" y="2404669"/>
                </a:cubicBezTo>
                <a:cubicBezTo>
                  <a:pt x="5027213" y="2404669"/>
                  <a:pt x="5027213" y="2404669"/>
                  <a:pt x="5025099" y="2433951"/>
                </a:cubicBezTo>
                <a:cubicBezTo>
                  <a:pt x="5013563" y="2431235"/>
                  <a:pt x="5013563" y="2431235"/>
                  <a:pt x="5002027" y="2428518"/>
                </a:cubicBezTo>
                <a:cubicBezTo>
                  <a:pt x="4955887" y="2417651"/>
                  <a:pt x="4923395" y="2380211"/>
                  <a:pt x="4884564" y="2430630"/>
                </a:cubicBezTo>
                <a:cubicBezTo>
                  <a:pt x="4875141" y="2398627"/>
                  <a:pt x="4863609" y="2395909"/>
                  <a:pt x="4865720" y="2366626"/>
                </a:cubicBezTo>
                <a:cubicBezTo>
                  <a:pt x="4865720" y="2366626"/>
                  <a:pt x="4865720" y="2366626"/>
                  <a:pt x="4854185" y="2363909"/>
                </a:cubicBezTo>
                <a:cubicBezTo>
                  <a:pt x="4854185" y="2363909"/>
                  <a:pt x="4842650" y="2361192"/>
                  <a:pt x="4842650" y="2361192"/>
                </a:cubicBezTo>
                <a:cubicBezTo>
                  <a:pt x="4842650" y="2361192"/>
                  <a:pt x="4819580" y="2355756"/>
                  <a:pt x="4819580" y="2355756"/>
                </a:cubicBezTo>
                <a:cubicBezTo>
                  <a:pt x="4819580" y="2355756"/>
                  <a:pt x="4819580" y="2355756"/>
                  <a:pt x="4808045" y="2353039"/>
                </a:cubicBezTo>
                <a:cubicBezTo>
                  <a:pt x="4819580" y="2355756"/>
                  <a:pt x="4817468" y="2385042"/>
                  <a:pt x="4805933" y="2382325"/>
                </a:cubicBezTo>
                <a:cubicBezTo>
                  <a:pt x="4782861" y="2376889"/>
                  <a:pt x="4748255" y="2368735"/>
                  <a:pt x="4750369" y="2339452"/>
                </a:cubicBezTo>
                <a:cubicBezTo>
                  <a:pt x="4692695" y="2325867"/>
                  <a:pt x="4671735" y="2291148"/>
                  <a:pt x="4635017" y="2312280"/>
                </a:cubicBezTo>
                <a:cubicBezTo>
                  <a:pt x="4623483" y="2309563"/>
                  <a:pt x="4611949" y="2306846"/>
                  <a:pt x="4614062" y="2277560"/>
                </a:cubicBezTo>
                <a:cubicBezTo>
                  <a:pt x="4602527" y="2274843"/>
                  <a:pt x="4563695" y="2325262"/>
                  <a:pt x="4565810" y="2295976"/>
                </a:cubicBezTo>
                <a:cubicBezTo>
                  <a:pt x="4565810" y="2295976"/>
                  <a:pt x="4565810" y="2295976"/>
                  <a:pt x="4554273" y="2293259"/>
                </a:cubicBezTo>
                <a:cubicBezTo>
                  <a:pt x="4556385" y="2263976"/>
                  <a:pt x="4554273" y="2293259"/>
                  <a:pt x="4542735" y="2290542"/>
                </a:cubicBezTo>
                <a:cubicBezTo>
                  <a:pt x="4531201" y="2287825"/>
                  <a:pt x="4556385" y="2263976"/>
                  <a:pt x="4556385" y="2263976"/>
                </a:cubicBezTo>
                <a:cubicBezTo>
                  <a:pt x="4556385" y="2263976"/>
                  <a:pt x="4533315" y="2258539"/>
                  <a:pt x="4510245" y="2253105"/>
                </a:cubicBezTo>
                <a:cubicBezTo>
                  <a:pt x="4510245" y="2253105"/>
                  <a:pt x="4498709" y="2250385"/>
                  <a:pt x="4487172" y="2247671"/>
                </a:cubicBezTo>
                <a:cubicBezTo>
                  <a:pt x="4441037" y="2236801"/>
                  <a:pt x="4383359" y="2223214"/>
                  <a:pt x="4360292" y="2217780"/>
                </a:cubicBezTo>
                <a:cubicBezTo>
                  <a:pt x="4348755" y="2215060"/>
                  <a:pt x="4337219" y="2212346"/>
                  <a:pt x="4339331" y="2183054"/>
                </a:cubicBezTo>
                <a:cubicBezTo>
                  <a:pt x="4302614" y="2204193"/>
                  <a:pt x="4268011" y="2196042"/>
                  <a:pt x="4244937" y="2190606"/>
                </a:cubicBezTo>
                <a:cubicBezTo>
                  <a:pt x="4187264" y="2177021"/>
                  <a:pt x="4097096" y="2125991"/>
                  <a:pt x="4090758" y="2213851"/>
                </a:cubicBezTo>
                <a:cubicBezTo>
                  <a:pt x="4023660" y="2168262"/>
                  <a:pt x="3940803" y="2178525"/>
                  <a:pt x="3910422" y="2111805"/>
                </a:cubicBezTo>
                <a:cubicBezTo>
                  <a:pt x="3873705" y="2132937"/>
                  <a:pt x="3790847" y="2143200"/>
                  <a:pt x="3772001" y="2079196"/>
                </a:cubicBezTo>
                <a:cubicBezTo>
                  <a:pt x="3758353" y="2105763"/>
                  <a:pt x="3712213" y="2094895"/>
                  <a:pt x="3702792" y="2062895"/>
                </a:cubicBezTo>
                <a:cubicBezTo>
                  <a:pt x="3631470" y="2075875"/>
                  <a:pt x="3564367" y="2030284"/>
                  <a:pt x="3495159" y="2013980"/>
                </a:cubicBezTo>
                <a:cubicBezTo>
                  <a:pt x="3485736" y="1981973"/>
                  <a:pt x="3487848" y="1952688"/>
                  <a:pt x="3453246" y="1944537"/>
                </a:cubicBezTo>
                <a:cubicBezTo>
                  <a:pt x="3439596" y="1971103"/>
                  <a:pt x="3428063" y="1968386"/>
                  <a:pt x="3425951" y="1997679"/>
                </a:cubicBezTo>
                <a:cubicBezTo>
                  <a:pt x="3358851" y="1952082"/>
                  <a:pt x="3287529" y="1965070"/>
                  <a:pt x="3229852" y="1951483"/>
                </a:cubicBezTo>
                <a:cubicBezTo>
                  <a:pt x="3218317" y="1948766"/>
                  <a:pt x="3197361" y="1914040"/>
                  <a:pt x="3174288" y="1908606"/>
                </a:cubicBezTo>
                <a:cubicBezTo>
                  <a:pt x="3139686" y="1900456"/>
                  <a:pt x="3102966" y="1921592"/>
                  <a:pt x="3082008" y="1886866"/>
                </a:cubicBezTo>
                <a:cubicBezTo>
                  <a:pt x="3070475" y="1884149"/>
                  <a:pt x="3070475" y="1884149"/>
                  <a:pt x="3058939" y="1881432"/>
                </a:cubicBezTo>
                <a:cubicBezTo>
                  <a:pt x="2989728" y="1865128"/>
                  <a:pt x="2906869" y="1875396"/>
                  <a:pt x="2853420" y="1803233"/>
                </a:cubicBezTo>
                <a:cubicBezTo>
                  <a:pt x="2828238" y="1827086"/>
                  <a:pt x="2839773" y="1829803"/>
                  <a:pt x="2816703" y="1824369"/>
                </a:cubicBezTo>
                <a:cubicBezTo>
                  <a:pt x="2770563" y="1813502"/>
                  <a:pt x="2730190" y="1803990"/>
                  <a:pt x="2691522" y="1791159"/>
                </a:cubicBezTo>
                <a:lnTo>
                  <a:pt x="2624503" y="1760176"/>
                </a:lnTo>
                <a:lnTo>
                  <a:pt x="2615692" y="1766971"/>
                </a:lnTo>
                <a:lnTo>
                  <a:pt x="2615692" y="1756104"/>
                </a:lnTo>
                <a:lnTo>
                  <a:pt x="2576577" y="1738020"/>
                </a:lnTo>
                <a:cubicBezTo>
                  <a:pt x="2514679" y="1783011"/>
                  <a:pt x="2417199" y="1670694"/>
                  <a:pt x="2345877" y="1683676"/>
                </a:cubicBezTo>
                <a:cubicBezTo>
                  <a:pt x="2334341" y="1680956"/>
                  <a:pt x="2334341" y="1680956"/>
                  <a:pt x="2332229" y="1710240"/>
                </a:cubicBezTo>
                <a:cubicBezTo>
                  <a:pt x="2312572" y="1698165"/>
                  <a:pt x="2289765" y="1689069"/>
                  <a:pt x="2265599" y="1681053"/>
                </a:cubicBezTo>
                <a:lnTo>
                  <a:pt x="2234277" y="1671529"/>
                </a:lnTo>
                <a:lnTo>
                  <a:pt x="2233571" y="1676840"/>
                </a:lnTo>
                <a:cubicBezTo>
                  <a:pt x="2235088" y="1688238"/>
                  <a:pt x="2238120" y="1703433"/>
                  <a:pt x="2238120" y="1733822"/>
                </a:cubicBezTo>
                <a:cubicBezTo>
                  <a:pt x="2225989" y="1733822"/>
                  <a:pt x="2213859" y="1703430"/>
                  <a:pt x="2201729" y="1703430"/>
                </a:cubicBezTo>
                <a:cubicBezTo>
                  <a:pt x="2201729" y="1703430"/>
                  <a:pt x="2201729" y="1673045"/>
                  <a:pt x="2201729" y="1673045"/>
                </a:cubicBezTo>
                <a:lnTo>
                  <a:pt x="2206498" y="1663085"/>
                </a:lnTo>
                <a:lnTo>
                  <a:pt x="2190803" y="1658314"/>
                </a:lnTo>
                <a:cubicBezTo>
                  <a:pt x="2140602" y="1642767"/>
                  <a:pt x="2092107" y="1623897"/>
                  <a:pt x="2059614" y="1586460"/>
                </a:cubicBezTo>
                <a:cubicBezTo>
                  <a:pt x="2057502" y="1615743"/>
                  <a:pt x="2045967" y="1613023"/>
                  <a:pt x="2045967" y="1613023"/>
                </a:cubicBezTo>
                <a:cubicBezTo>
                  <a:pt x="2017129" y="1606231"/>
                  <a:pt x="1984879" y="1606080"/>
                  <a:pt x="1954336" y="1602610"/>
                </a:cubicBezTo>
                <a:lnTo>
                  <a:pt x="1901842" y="1583041"/>
                </a:lnTo>
                <a:lnTo>
                  <a:pt x="1937888" y="1678571"/>
                </a:lnTo>
                <a:cubicBezTo>
                  <a:pt x="1925377" y="1678571"/>
                  <a:pt x="1912865" y="1678571"/>
                  <a:pt x="1900357" y="1678571"/>
                </a:cubicBezTo>
                <a:cubicBezTo>
                  <a:pt x="1900357" y="1645422"/>
                  <a:pt x="1887848" y="1645422"/>
                  <a:pt x="1887848" y="1579109"/>
                </a:cubicBezTo>
                <a:lnTo>
                  <a:pt x="1891296" y="1579109"/>
                </a:lnTo>
                <a:lnTo>
                  <a:pt x="1872942" y="1572267"/>
                </a:lnTo>
                <a:cubicBezTo>
                  <a:pt x="1849342" y="1574152"/>
                  <a:pt x="1825419" y="1570379"/>
                  <a:pt x="1801513" y="1563817"/>
                </a:cubicBezTo>
                <a:lnTo>
                  <a:pt x="1763735" y="1550480"/>
                </a:lnTo>
                <a:lnTo>
                  <a:pt x="1772417" y="1562532"/>
                </a:lnTo>
                <a:cubicBezTo>
                  <a:pt x="1774123" y="1570822"/>
                  <a:pt x="1774123" y="1579109"/>
                  <a:pt x="1774123" y="1579109"/>
                </a:cubicBezTo>
                <a:cubicBezTo>
                  <a:pt x="1774123" y="1579109"/>
                  <a:pt x="1760475" y="1579109"/>
                  <a:pt x="1760475" y="1579109"/>
                </a:cubicBezTo>
                <a:cubicBezTo>
                  <a:pt x="1760475" y="1562532"/>
                  <a:pt x="1760475" y="1554244"/>
                  <a:pt x="1760475" y="1550099"/>
                </a:cubicBezTo>
                <a:lnTo>
                  <a:pt x="1760475" y="1549328"/>
                </a:lnTo>
                <a:lnTo>
                  <a:pt x="1730192" y="1538638"/>
                </a:lnTo>
                <a:cubicBezTo>
                  <a:pt x="1683139" y="1520109"/>
                  <a:pt x="1637526" y="1501920"/>
                  <a:pt x="1596098" y="1507051"/>
                </a:cubicBezTo>
                <a:cubicBezTo>
                  <a:pt x="1593983" y="1536334"/>
                  <a:pt x="1605520" y="1539051"/>
                  <a:pt x="1605520" y="1539051"/>
                </a:cubicBezTo>
                <a:cubicBezTo>
                  <a:pt x="1605520" y="1539051"/>
                  <a:pt x="1605520" y="1539051"/>
                  <a:pt x="1593983" y="1536334"/>
                </a:cubicBezTo>
                <a:cubicBezTo>
                  <a:pt x="1593983" y="1536334"/>
                  <a:pt x="1593983" y="1536334"/>
                  <a:pt x="1582451" y="1533614"/>
                </a:cubicBezTo>
                <a:cubicBezTo>
                  <a:pt x="1582451" y="1533614"/>
                  <a:pt x="1584563" y="1504331"/>
                  <a:pt x="1584563" y="1504331"/>
                </a:cubicBezTo>
                <a:cubicBezTo>
                  <a:pt x="1584563" y="1504331"/>
                  <a:pt x="1561493" y="1498897"/>
                  <a:pt x="1549957" y="1496177"/>
                </a:cubicBezTo>
                <a:cubicBezTo>
                  <a:pt x="1536311" y="1522747"/>
                  <a:pt x="1492282" y="1482593"/>
                  <a:pt x="1480745" y="1479876"/>
                </a:cubicBezTo>
                <a:cubicBezTo>
                  <a:pt x="1473922" y="1493161"/>
                  <a:pt x="1475750" y="1508482"/>
                  <a:pt x="1477843" y="1520146"/>
                </a:cubicBezTo>
                <a:lnTo>
                  <a:pt x="1476746" y="1535342"/>
                </a:lnTo>
                <a:lnTo>
                  <a:pt x="1480311" y="1541407"/>
                </a:lnTo>
                <a:lnTo>
                  <a:pt x="1501338" y="1557793"/>
                </a:lnTo>
                <a:cubicBezTo>
                  <a:pt x="1526256" y="1570641"/>
                  <a:pt x="1550443" y="1570758"/>
                  <a:pt x="1564577" y="1618756"/>
                </a:cubicBezTo>
                <a:lnTo>
                  <a:pt x="1610811" y="1608084"/>
                </a:lnTo>
                <a:lnTo>
                  <a:pt x="1610811" y="1574132"/>
                </a:lnTo>
                <a:cubicBezTo>
                  <a:pt x="1610811" y="1562528"/>
                  <a:pt x="1610811" y="1554794"/>
                  <a:pt x="1610811" y="1554794"/>
                </a:cubicBezTo>
                <a:cubicBezTo>
                  <a:pt x="1610811" y="1554794"/>
                  <a:pt x="1610811" y="1523852"/>
                  <a:pt x="1610811" y="1523852"/>
                </a:cubicBezTo>
                <a:cubicBezTo>
                  <a:pt x="1623092" y="1554794"/>
                  <a:pt x="1623092" y="1554794"/>
                  <a:pt x="1623092" y="1554794"/>
                </a:cubicBezTo>
                <a:cubicBezTo>
                  <a:pt x="1635375" y="1554794"/>
                  <a:pt x="1623092" y="1523852"/>
                  <a:pt x="1635375" y="1523852"/>
                </a:cubicBezTo>
                <a:cubicBezTo>
                  <a:pt x="1647659" y="1523852"/>
                  <a:pt x="1635375" y="1554794"/>
                  <a:pt x="1635375" y="1585735"/>
                </a:cubicBezTo>
                <a:lnTo>
                  <a:pt x="1644005" y="1613686"/>
                </a:lnTo>
                <a:lnTo>
                  <a:pt x="1671419" y="1621590"/>
                </a:lnTo>
                <a:cubicBezTo>
                  <a:pt x="1706940" y="1637402"/>
                  <a:pt x="1743373" y="1660877"/>
                  <a:pt x="1783745" y="1670386"/>
                </a:cubicBezTo>
                <a:lnTo>
                  <a:pt x="1851124" y="1680768"/>
                </a:lnTo>
                <a:lnTo>
                  <a:pt x="1846905" y="1674880"/>
                </a:lnTo>
                <a:cubicBezTo>
                  <a:pt x="1846905" y="1645408"/>
                  <a:pt x="1860550" y="1674880"/>
                  <a:pt x="1860550" y="1645408"/>
                </a:cubicBezTo>
                <a:lnTo>
                  <a:pt x="1871525" y="1683912"/>
                </a:lnTo>
                <a:lnTo>
                  <a:pt x="1875111" y="1684465"/>
                </a:lnTo>
                <a:cubicBezTo>
                  <a:pt x="1905390" y="1691597"/>
                  <a:pt x="1933700" y="1705711"/>
                  <a:pt x="1954658" y="1740428"/>
                </a:cubicBezTo>
                <a:cubicBezTo>
                  <a:pt x="1966191" y="1743148"/>
                  <a:pt x="1968302" y="1713862"/>
                  <a:pt x="1979838" y="1716581"/>
                </a:cubicBezTo>
                <a:cubicBezTo>
                  <a:pt x="2000798" y="1751299"/>
                  <a:pt x="2060583" y="1735599"/>
                  <a:pt x="2056361" y="1794178"/>
                </a:cubicBezTo>
                <a:cubicBezTo>
                  <a:pt x="2081545" y="1770322"/>
                  <a:pt x="2148643" y="1815916"/>
                  <a:pt x="2162291" y="1789344"/>
                </a:cubicBezTo>
                <a:cubicBezTo>
                  <a:pt x="2196895" y="1797494"/>
                  <a:pt x="2208428" y="1800214"/>
                  <a:pt x="2231498" y="1805644"/>
                </a:cubicBezTo>
                <a:cubicBezTo>
                  <a:pt x="2229386" y="1834937"/>
                  <a:pt x="2263991" y="1843088"/>
                  <a:pt x="2273414" y="1875088"/>
                </a:cubicBezTo>
                <a:cubicBezTo>
                  <a:pt x="2248233" y="1898940"/>
                  <a:pt x="2227274" y="1864223"/>
                  <a:pt x="2192671" y="1856070"/>
                </a:cubicBezTo>
                <a:cubicBezTo>
                  <a:pt x="2158064" y="1847916"/>
                  <a:pt x="2109812" y="1866332"/>
                  <a:pt x="2065782" y="1826178"/>
                </a:cubicBezTo>
                <a:cubicBezTo>
                  <a:pt x="2054247" y="1823461"/>
                  <a:pt x="2008107" y="1812594"/>
                  <a:pt x="1961966" y="1801723"/>
                </a:cubicBezTo>
                <a:cubicBezTo>
                  <a:pt x="1927362" y="1793570"/>
                  <a:pt x="1892759" y="1785416"/>
                  <a:pt x="1871801" y="1750699"/>
                </a:cubicBezTo>
                <a:cubicBezTo>
                  <a:pt x="1846616" y="1774549"/>
                  <a:pt x="1800476" y="1763679"/>
                  <a:pt x="1767984" y="1726244"/>
                </a:cubicBezTo>
                <a:lnTo>
                  <a:pt x="1689720" y="1710708"/>
                </a:lnTo>
                <a:lnTo>
                  <a:pt x="1688921" y="1714341"/>
                </a:lnTo>
                <a:cubicBezTo>
                  <a:pt x="1674527" y="1740448"/>
                  <a:pt x="1644589" y="1740448"/>
                  <a:pt x="1635375" y="1740448"/>
                </a:cubicBezTo>
                <a:cubicBezTo>
                  <a:pt x="1647659" y="1771390"/>
                  <a:pt x="1647659" y="1771390"/>
                  <a:pt x="1647659" y="1802334"/>
                </a:cubicBezTo>
                <a:cubicBezTo>
                  <a:pt x="1635375" y="1771390"/>
                  <a:pt x="1610811" y="1833276"/>
                  <a:pt x="1598526" y="1771390"/>
                </a:cubicBezTo>
                <a:cubicBezTo>
                  <a:pt x="1598526" y="1740448"/>
                  <a:pt x="1623092" y="1771390"/>
                  <a:pt x="1623092" y="1740448"/>
                </a:cubicBezTo>
                <a:cubicBezTo>
                  <a:pt x="1616951" y="1724976"/>
                  <a:pt x="1604670" y="1717241"/>
                  <a:pt x="1595457" y="1705638"/>
                </a:cubicBezTo>
                <a:lnTo>
                  <a:pt x="1588280" y="1690570"/>
                </a:lnTo>
                <a:lnTo>
                  <a:pt x="1567034" y="1686352"/>
                </a:lnTo>
                <a:cubicBezTo>
                  <a:pt x="1533149" y="1678370"/>
                  <a:pt x="1499757" y="1668641"/>
                  <a:pt x="1467892" y="1655551"/>
                </a:cubicBezTo>
                <a:lnTo>
                  <a:pt x="1383299" y="1607621"/>
                </a:lnTo>
                <a:lnTo>
                  <a:pt x="1369195" y="1618340"/>
                </a:lnTo>
                <a:lnTo>
                  <a:pt x="1358219" y="1615897"/>
                </a:lnTo>
                <a:lnTo>
                  <a:pt x="1341188" y="1625703"/>
                </a:lnTo>
                <a:cubicBezTo>
                  <a:pt x="1308693" y="1588260"/>
                  <a:pt x="1306583" y="1617553"/>
                  <a:pt x="1274090" y="1580109"/>
                </a:cubicBezTo>
                <a:cubicBezTo>
                  <a:pt x="1262553" y="1577390"/>
                  <a:pt x="1260441" y="1606682"/>
                  <a:pt x="1248906" y="1603965"/>
                </a:cubicBezTo>
                <a:lnTo>
                  <a:pt x="1248683" y="1603857"/>
                </a:lnTo>
                <a:lnTo>
                  <a:pt x="1254015" y="1628836"/>
                </a:lnTo>
                <a:cubicBezTo>
                  <a:pt x="1255531" y="1645413"/>
                  <a:pt x="1255531" y="1661988"/>
                  <a:pt x="1255531" y="1678563"/>
                </a:cubicBezTo>
                <a:cubicBezTo>
                  <a:pt x="1231268" y="1678563"/>
                  <a:pt x="1219138" y="1645413"/>
                  <a:pt x="1194877" y="1612258"/>
                </a:cubicBezTo>
                <a:cubicBezTo>
                  <a:pt x="1194877" y="1612258"/>
                  <a:pt x="1182747" y="1612258"/>
                  <a:pt x="1182747" y="1579109"/>
                </a:cubicBezTo>
                <a:cubicBezTo>
                  <a:pt x="1182747" y="1579109"/>
                  <a:pt x="1182747" y="1579109"/>
                  <a:pt x="1182747" y="1574964"/>
                </a:cubicBezTo>
                <a:lnTo>
                  <a:pt x="1182747" y="1573149"/>
                </a:lnTo>
                <a:lnTo>
                  <a:pt x="1152767" y="1564562"/>
                </a:lnTo>
                <a:lnTo>
                  <a:pt x="1142606" y="1558872"/>
                </a:lnTo>
                <a:lnTo>
                  <a:pt x="1146355" y="1579109"/>
                </a:lnTo>
                <a:cubicBezTo>
                  <a:pt x="1132706" y="1579109"/>
                  <a:pt x="1119061" y="1551480"/>
                  <a:pt x="1119061" y="1551480"/>
                </a:cubicBezTo>
                <a:lnTo>
                  <a:pt x="1120767" y="1546643"/>
                </a:lnTo>
                <a:lnTo>
                  <a:pt x="1112597" y="1542067"/>
                </a:lnTo>
                <a:lnTo>
                  <a:pt x="1068181" y="1531604"/>
                </a:lnTo>
                <a:lnTo>
                  <a:pt x="1082668" y="1549467"/>
                </a:lnTo>
                <a:cubicBezTo>
                  <a:pt x="1082668" y="1580487"/>
                  <a:pt x="1070091" y="1580487"/>
                  <a:pt x="1057515" y="1580487"/>
                </a:cubicBezTo>
                <a:cubicBezTo>
                  <a:pt x="1044938" y="1580487"/>
                  <a:pt x="1044938" y="1580487"/>
                  <a:pt x="1044938" y="1549467"/>
                </a:cubicBezTo>
                <a:cubicBezTo>
                  <a:pt x="1019784" y="1549467"/>
                  <a:pt x="1019784" y="1580487"/>
                  <a:pt x="1019784" y="1611508"/>
                </a:cubicBezTo>
                <a:cubicBezTo>
                  <a:pt x="994630" y="1580487"/>
                  <a:pt x="956900" y="1580487"/>
                  <a:pt x="944323" y="1642525"/>
                </a:cubicBezTo>
                <a:cubicBezTo>
                  <a:pt x="925458" y="1611508"/>
                  <a:pt x="903448" y="1588243"/>
                  <a:pt x="878295" y="1572732"/>
                </a:cubicBezTo>
                <a:lnTo>
                  <a:pt x="819323" y="1556571"/>
                </a:lnTo>
                <a:lnTo>
                  <a:pt x="819072" y="1560041"/>
                </a:lnTo>
                <a:cubicBezTo>
                  <a:pt x="806562" y="1557095"/>
                  <a:pt x="806562" y="1557095"/>
                  <a:pt x="794054" y="1554148"/>
                </a:cubicBezTo>
                <a:lnTo>
                  <a:pt x="794373" y="1549735"/>
                </a:lnTo>
                <a:lnTo>
                  <a:pt x="793402" y="1549467"/>
                </a:lnTo>
                <a:lnTo>
                  <a:pt x="795095" y="1539726"/>
                </a:lnTo>
                <a:lnTo>
                  <a:pt x="796041" y="1526595"/>
                </a:lnTo>
                <a:cubicBezTo>
                  <a:pt x="796326" y="1522660"/>
                  <a:pt x="796326" y="1522660"/>
                  <a:pt x="796326" y="1522660"/>
                </a:cubicBezTo>
                <a:lnTo>
                  <a:pt x="797993" y="1523052"/>
                </a:lnTo>
                <a:lnTo>
                  <a:pt x="798119" y="1522328"/>
                </a:lnTo>
                <a:cubicBezTo>
                  <a:pt x="796546" y="1518450"/>
                  <a:pt x="793402" y="1518450"/>
                  <a:pt x="793402" y="1518450"/>
                </a:cubicBezTo>
                <a:cubicBezTo>
                  <a:pt x="793402" y="1518450"/>
                  <a:pt x="793402" y="1518450"/>
                  <a:pt x="793402" y="1487436"/>
                </a:cubicBezTo>
                <a:cubicBezTo>
                  <a:pt x="793402" y="1487436"/>
                  <a:pt x="793402" y="1487436"/>
                  <a:pt x="780825" y="1487436"/>
                </a:cubicBezTo>
                <a:cubicBezTo>
                  <a:pt x="768248" y="1487436"/>
                  <a:pt x="768248" y="1518450"/>
                  <a:pt x="768248" y="1518450"/>
                </a:cubicBezTo>
                <a:cubicBezTo>
                  <a:pt x="780825" y="1549467"/>
                  <a:pt x="768248" y="1549467"/>
                  <a:pt x="755674" y="1580487"/>
                </a:cubicBezTo>
                <a:cubicBezTo>
                  <a:pt x="743097" y="1580487"/>
                  <a:pt x="730520" y="1580487"/>
                  <a:pt x="717944" y="1580487"/>
                </a:cubicBezTo>
                <a:cubicBezTo>
                  <a:pt x="730520" y="1549467"/>
                  <a:pt x="717944" y="1549467"/>
                  <a:pt x="717944" y="1518450"/>
                </a:cubicBezTo>
                <a:cubicBezTo>
                  <a:pt x="705367" y="1518450"/>
                  <a:pt x="692790" y="1549467"/>
                  <a:pt x="680213" y="1549467"/>
                </a:cubicBezTo>
                <a:cubicBezTo>
                  <a:pt x="667636" y="1549467"/>
                  <a:pt x="680213" y="1549467"/>
                  <a:pt x="667636" y="1518450"/>
                </a:cubicBezTo>
                <a:cubicBezTo>
                  <a:pt x="642484" y="1518450"/>
                  <a:pt x="655059" y="1580487"/>
                  <a:pt x="642484" y="1611508"/>
                </a:cubicBezTo>
                <a:cubicBezTo>
                  <a:pt x="642484" y="1704556"/>
                  <a:pt x="717944" y="1642525"/>
                  <a:pt x="730520" y="1704556"/>
                </a:cubicBezTo>
                <a:cubicBezTo>
                  <a:pt x="730520" y="1766593"/>
                  <a:pt x="692790" y="1735576"/>
                  <a:pt x="680213" y="1766593"/>
                </a:cubicBezTo>
                <a:cubicBezTo>
                  <a:pt x="680213" y="1766593"/>
                  <a:pt x="667636" y="1735576"/>
                  <a:pt x="667636" y="1735576"/>
                </a:cubicBezTo>
                <a:cubicBezTo>
                  <a:pt x="642484" y="1735576"/>
                  <a:pt x="642484" y="1766593"/>
                  <a:pt x="629907" y="1797613"/>
                </a:cubicBezTo>
                <a:cubicBezTo>
                  <a:pt x="604753" y="1766593"/>
                  <a:pt x="617330" y="1735576"/>
                  <a:pt x="604753" y="1735576"/>
                </a:cubicBezTo>
                <a:cubicBezTo>
                  <a:pt x="604753" y="1735576"/>
                  <a:pt x="604753" y="1766593"/>
                  <a:pt x="604753" y="1766593"/>
                </a:cubicBezTo>
                <a:cubicBezTo>
                  <a:pt x="604753" y="1766593"/>
                  <a:pt x="604753" y="1797613"/>
                  <a:pt x="617330" y="1797613"/>
                </a:cubicBezTo>
                <a:cubicBezTo>
                  <a:pt x="642484" y="1797613"/>
                  <a:pt x="642484" y="1859650"/>
                  <a:pt x="667636" y="1859650"/>
                </a:cubicBezTo>
                <a:cubicBezTo>
                  <a:pt x="655059" y="1921682"/>
                  <a:pt x="604753" y="1859650"/>
                  <a:pt x="604753" y="1797613"/>
                </a:cubicBezTo>
                <a:cubicBezTo>
                  <a:pt x="604753" y="1797613"/>
                  <a:pt x="592175" y="1766593"/>
                  <a:pt x="592175" y="1766593"/>
                </a:cubicBezTo>
                <a:cubicBezTo>
                  <a:pt x="579598" y="1766593"/>
                  <a:pt x="567021" y="1797613"/>
                  <a:pt x="541869" y="1766593"/>
                </a:cubicBezTo>
                <a:cubicBezTo>
                  <a:pt x="541869" y="1766593"/>
                  <a:pt x="541869" y="1797613"/>
                  <a:pt x="529292" y="1797613"/>
                </a:cubicBezTo>
                <a:cubicBezTo>
                  <a:pt x="504138" y="1797613"/>
                  <a:pt x="478985" y="1766593"/>
                  <a:pt x="428677" y="1766593"/>
                </a:cubicBezTo>
                <a:cubicBezTo>
                  <a:pt x="428677" y="1735576"/>
                  <a:pt x="428677" y="1704556"/>
                  <a:pt x="428677" y="1673545"/>
                </a:cubicBezTo>
                <a:cubicBezTo>
                  <a:pt x="453831" y="1673545"/>
                  <a:pt x="466408" y="1642525"/>
                  <a:pt x="466408" y="1611508"/>
                </a:cubicBezTo>
                <a:cubicBezTo>
                  <a:pt x="466408" y="1580487"/>
                  <a:pt x="466408" y="1580487"/>
                  <a:pt x="466408" y="1580487"/>
                </a:cubicBezTo>
                <a:cubicBezTo>
                  <a:pt x="453831" y="1580487"/>
                  <a:pt x="453831" y="1549467"/>
                  <a:pt x="453831" y="1549467"/>
                </a:cubicBezTo>
                <a:cubicBezTo>
                  <a:pt x="453831" y="1518450"/>
                  <a:pt x="466408" y="1518450"/>
                  <a:pt x="466408" y="1487436"/>
                </a:cubicBezTo>
                <a:cubicBezTo>
                  <a:pt x="453831" y="1425399"/>
                  <a:pt x="416100" y="1425399"/>
                  <a:pt x="403524" y="1394382"/>
                </a:cubicBezTo>
                <a:cubicBezTo>
                  <a:pt x="403524" y="1425399"/>
                  <a:pt x="416100" y="1487436"/>
                  <a:pt x="428677" y="1518450"/>
                </a:cubicBezTo>
                <a:cubicBezTo>
                  <a:pt x="403524" y="1518450"/>
                  <a:pt x="390947" y="1487436"/>
                  <a:pt x="390947" y="1518450"/>
                </a:cubicBezTo>
                <a:cubicBezTo>
                  <a:pt x="390947" y="1456419"/>
                  <a:pt x="390947" y="1394382"/>
                  <a:pt x="365793" y="1363362"/>
                </a:cubicBezTo>
                <a:cubicBezTo>
                  <a:pt x="365793" y="1363362"/>
                  <a:pt x="378370" y="1363362"/>
                  <a:pt x="378370" y="1363362"/>
                </a:cubicBezTo>
                <a:lnTo>
                  <a:pt x="373615" y="1334989"/>
                </a:lnTo>
                <a:lnTo>
                  <a:pt x="369519" y="1333517"/>
                </a:lnTo>
                <a:cubicBezTo>
                  <a:pt x="356808" y="1326797"/>
                  <a:pt x="342916" y="1316081"/>
                  <a:pt x="332437" y="1298721"/>
                </a:cubicBezTo>
                <a:lnTo>
                  <a:pt x="352020" y="1298299"/>
                </a:lnTo>
                <a:lnTo>
                  <a:pt x="328065" y="1270310"/>
                </a:lnTo>
                <a:cubicBezTo>
                  <a:pt x="315488" y="1270310"/>
                  <a:pt x="328065" y="1301330"/>
                  <a:pt x="315488" y="1301330"/>
                </a:cubicBezTo>
                <a:cubicBezTo>
                  <a:pt x="290336" y="1301330"/>
                  <a:pt x="315488" y="1239293"/>
                  <a:pt x="315488" y="1239293"/>
                </a:cubicBezTo>
                <a:cubicBezTo>
                  <a:pt x="315488" y="1177253"/>
                  <a:pt x="302913" y="1177253"/>
                  <a:pt x="302913" y="1146236"/>
                </a:cubicBezTo>
                <a:cubicBezTo>
                  <a:pt x="290336" y="1146236"/>
                  <a:pt x="290336" y="1146236"/>
                  <a:pt x="265182" y="1146236"/>
                </a:cubicBezTo>
                <a:cubicBezTo>
                  <a:pt x="265182" y="1177253"/>
                  <a:pt x="265182" y="1177253"/>
                  <a:pt x="265182" y="1208273"/>
                </a:cubicBezTo>
                <a:cubicBezTo>
                  <a:pt x="252605" y="1208273"/>
                  <a:pt x="252605" y="1208273"/>
                  <a:pt x="252605" y="1239293"/>
                </a:cubicBezTo>
                <a:cubicBezTo>
                  <a:pt x="240028" y="1208273"/>
                  <a:pt x="240028" y="1177253"/>
                  <a:pt x="227451" y="1208273"/>
                </a:cubicBezTo>
                <a:cubicBezTo>
                  <a:pt x="252605" y="1146236"/>
                  <a:pt x="252605" y="1084205"/>
                  <a:pt x="277759" y="1084205"/>
                </a:cubicBezTo>
                <a:lnTo>
                  <a:pt x="274619" y="1037750"/>
                </a:lnTo>
                <a:lnTo>
                  <a:pt x="271091" y="1031103"/>
                </a:lnTo>
                <a:cubicBezTo>
                  <a:pt x="270178" y="1023442"/>
                  <a:pt x="270706" y="1016120"/>
                  <a:pt x="270706" y="1016120"/>
                </a:cubicBezTo>
                <a:lnTo>
                  <a:pt x="281072" y="1018563"/>
                </a:lnTo>
                <a:lnTo>
                  <a:pt x="290336" y="991147"/>
                </a:lnTo>
                <a:lnTo>
                  <a:pt x="285656" y="960372"/>
                </a:lnTo>
                <a:lnTo>
                  <a:pt x="276109" y="961553"/>
                </a:lnTo>
                <a:cubicBezTo>
                  <a:pt x="274402" y="964875"/>
                  <a:pt x="273875" y="972196"/>
                  <a:pt x="272818" y="986839"/>
                </a:cubicBezTo>
                <a:cubicBezTo>
                  <a:pt x="272818" y="986839"/>
                  <a:pt x="272818" y="986839"/>
                  <a:pt x="261281" y="984120"/>
                </a:cubicBezTo>
                <a:cubicBezTo>
                  <a:pt x="261281" y="984120"/>
                  <a:pt x="249746" y="981403"/>
                  <a:pt x="251857" y="952120"/>
                </a:cubicBezTo>
                <a:cubicBezTo>
                  <a:pt x="251857" y="952120"/>
                  <a:pt x="263395" y="954836"/>
                  <a:pt x="263395" y="954836"/>
                </a:cubicBezTo>
                <a:lnTo>
                  <a:pt x="285610" y="960069"/>
                </a:lnTo>
                <a:lnTo>
                  <a:pt x="280903" y="929116"/>
                </a:lnTo>
                <a:cubicBezTo>
                  <a:pt x="279332" y="917484"/>
                  <a:pt x="278544" y="905851"/>
                  <a:pt x="279725" y="895190"/>
                </a:cubicBezTo>
                <a:lnTo>
                  <a:pt x="288687" y="871445"/>
                </a:lnTo>
                <a:lnTo>
                  <a:pt x="281268" y="869694"/>
                </a:lnTo>
                <a:cubicBezTo>
                  <a:pt x="281268" y="869694"/>
                  <a:pt x="281268" y="869694"/>
                  <a:pt x="269731" y="866980"/>
                </a:cubicBezTo>
                <a:cubicBezTo>
                  <a:pt x="260308" y="834974"/>
                  <a:pt x="260308" y="834974"/>
                  <a:pt x="260308" y="834974"/>
                </a:cubicBezTo>
                <a:cubicBezTo>
                  <a:pt x="260308" y="834974"/>
                  <a:pt x="260308" y="834974"/>
                  <a:pt x="262420" y="805693"/>
                </a:cubicBezTo>
                <a:lnTo>
                  <a:pt x="262724" y="805766"/>
                </a:lnTo>
                <a:lnTo>
                  <a:pt x="262521" y="803250"/>
                </a:lnTo>
                <a:lnTo>
                  <a:pt x="250887" y="802977"/>
                </a:lnTo>
                <a:cubicBezTo>
                  <a:pt x="248775" y="832257"/>
                  <a:pt x="248775" y="832257"/>
                  <a:pt x="235126" y="858827"/>
                </a:cubicBezTo>
                <a:cubicBezTo>
                  <a:pt x="223591" y="856107"/>
                  <a:pt x="223591" y="856107"/>
                  <a:pt x="223591" y="856107"/>
                </a:cubicBezTo>
                <a:cubicBezTo>
                  <a:pt x="223591" y="856107"/>
                  <a:pt x="223591" y="856107"/>
                  <a:pt x="225703" y="826827"/>
                </a:cubicBezTo>
                <a:cubicBezTo>
                  <a:pt x="225703" y="826827"/>
                  <a:pt x="225703" y="826827"/>
                  <a:pt x="237240" y="829540"/>
                </a:cubicBezTo>
                <a:cubicBezTo>
                  <a:pt x="237240" y="829540"/>
                  <a:pt x="239350" y="800257"/>
                  <a:pt x="239350" y="800257"/>
                </a:cubicBezTo>
                <a:cubicBezTo>
                  <a:pt x="227815" y="797540"/>
                  <a:pt x="229929" y="768248"/>
                  <a:pt x="232041" y="738964"/>
                </a:cubicBezTo>
                <a:cubicBezTo>
                  <a:pt x="220505" y="736247"/>
                  <a:pt x="220505" y="736247"/>
                  <a:pt x="220505" y="736247"/>
                </a:cubicBezTo>
                <a:cubicBezTo>
                  <a:pt x="197435" y="730814"/>
                  <a:pt x="232041" y="738964"/>
                  <a:pt x="222617" y="706964"/>
                </a:cubicBezTo>
                <a:cubicBezTo>
                  <a:pt x="222617" y="706964"/>
                  <a:pt x="211085" y="704244"/>
                  <a:pt x="211085" y="704244"/>
                </a:cubicBezTo>
                <a:cubicBezTo>
                  <a:pt x="199548" y="701530"/>
                  <a:pt x="199548" y="701530"/>
                  <a:pt x="199548" y="701530"/>
                </a:cubicBezTo>
                <a:cubicBezTo>
                  <a:pt x="199548" y="701530"/>
                  <a:pt x="188013" y="698813"/>
                  <a:pt x="176478" y="696094"/>
                </a:cubicBezTo>
                <a:cubicBezTo>
                  <a:pt x="167054" y="664093"/>
                  <a:pt x="180702" y="637521"/>
                  <a:pt x="203774" y="642955"/>
                </a:cubicBezTo>
                <a:cubicBezTo>
                  <a:pt x="192239" y="640235"/>
                  <a:pt x="180702" y="637521"/>
                  <a:pt x="194349" y="610954"/>
                </a:cubicBezTo>
                <a:cubicBezTo>
                  <a:pt x="215309" y="645671"/>
                  <a:pt x="249912" y="653825"/>
                  <a:pt x="263563" y="627256"/>
                </a:cubicBezTo>
                <a:cubicBezTo>
                  <a:pt x="292399" y="634051"/>
                  <a:pt x="309701" y="638126"/>
                  <a:pt x="325825" y="638202"/>
                </a:cubicBezTo>
                <a:lnTo>
                  <a:pt x="363837" y="629213"/>
                </a:lnTo>
                <a:lnTo>
                  <a:pt x="362453" y="616513"/>
                </a:lnTo>
                <a:cubicBezTo>
                  <a:pt x="361863" y="599552"/>
                  <a:pt x="362649" y="580164"/>
                  <a:pt x="365793" y="556902"/>
                </a:cubicBezTo>
                <a:cubicBezTo>
                  <a:pt x="340639" y="556902"/>
                  <a:pt x="328065" y="556902"/>
                  <a:pt x="315488" y="556902"/>
                </a:cubicBezTo>
                <a:cubicBezTo>
                  <a:pt x="328065" y="494865"/>
                  <a:pt x="340639" y="463845"/>
                  <a:pt x="353216" y="463845"/>
                </a:cubicBezTo>
                <a:cubicBezTo>
                  <a:pt x="365793" y="494865"/>
                  <a:pt x="390947" y="463845"/>
                  <a:pt x="390947" y="494865"/>
                </a:cubicBezTo>
                <a:cubicBezTo>
                  <a:pt x="428677" y="494865"/>
                  <a:pt x="390947" y="370794"/>
                  <a:pt x="416100" y="370794"/>
                </a:cubicBezTo>
                <a:cubicBezTo>
                  <a:pt x="416100" y="339776"/>
                  <a:pt x="403524" y="339776"/>
                  <a:pt x="403524" y="308756"/>
                </a:cubicBezTo>
                <a:cubicBezTo>
                  <a:pt x="416100" y="308756"/>
                  <a:pt x="416100" y="277736"/>
                  <a:pt x="428677" y="277736"/>
                </a:cubicBezTo>
                <a:cubicBezTo>
                  <a:pt x="428677" y="246719"/>
                  <a:pt x="441254" y="246719"/>
                  <a:pt x="453831" y="215708"/>
                </a:cubicBezTo>
                <a:cubicBezTo>
                  <a:pt x="453831" y="184688"/>
                  <a:pt x="441254" y="184688"/>
                  <a:pt x="441254" y="184688"/>
                </a:cubicBezTo>
                <a:cubicBezTo>
                  <a:pt x="441254" y="153667"/>
                  <a:pt x="466408" y="153667"/>
                  <a:pt x="453831" y="91630"/>
                </a:cubicBezTo>
                <a:cubicBezTo>
                  <a:pt x="478985" y="91630"/>
                  <a:pt x="478985" y="122650"/>
                  <a:pt x="491561" y="122650"/>
                </a:cubicBezTo>
                <a:cubicBezTo>
                  <a:pt x="504138" y="122650"/>
                  <a:pt x="516715" y="60611"/>
                  <a:pt x="529292" y="91630"/>
                </a:cubicBezTo>
                <a:cubicBezTo>
                  <a:pt x="529292" y="45107"/>
                  <a:pt x="508068" y="33476"/>
                  <a:pt x="508068" y="43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135">
                <a:latin typeface="Montserrat" panose="02000505000000020004" pitchFamily="50" charset="0"/>
              </a:defRPr>
            </a:lvl1pPr>
          </a:lstStyle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iagBrick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"/>
          <p:cNvSpPr txBox="1"/>
          <p:nvPr/>
        </p:nvSpPr>
        <p:spPr>
          <a:xfrm>
            <a:off x="6019536" y="4406226"/>
            <a:ext cx="4031874" cy="124649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zh-CN" altLang="en-US" sz="7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企业招聘</a:t>
            </a:r>
            <a:endParaRPr lang="zh-CN" altLang="en-US" sz="75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1" name="文本"/>
          <p:cNvSpPr txBox="1">
            <a:spLocks noChangeArrowheads="1"/>
          </p:cNvSpPr>
          <p:nvPr/>
        </p:nvSpPr>
        <p:spPr bwMode="auto">
          <a:xfrm>
            <a:off x="3075648" y="5804648"/>
            <a:ext cx="5968252" cy="43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16" tIns="45708" rIns="91416" bIns="45708" numCol="1" anchor="ctr" anchorCtr="0" compatLnSpc="1">
            <a:sp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公司招聘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员工入职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企业文化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公司</a:t>
            </a:r>
            <a:r>
              <a:rPr lang="zh-CN" altLang="en-US" sz="2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宣传</a:t>
            </a:r>
            <a:endParaRPr lang="zh-CN" altLang="en-US" sz="2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2" name="标题"/>
          <p:cNvSpPr txBox="1"/>
          <p:nvPr/>
        </p:nvSpPr>
        <p:spPr>
          <a:xfrm>
            <a:off x="1987663" y="4544009"/>
            <a:ext cx="4031873" cy="1015663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zh-CN" alt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校园招聘会</a:t>
            </a:r>
            <a:endParaRPr lang="zh-CN" alt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3" name="文本"/>
          <p:cNvSpPr/>
          <p:nvPr/>
        </p:nvSpPr>
        <p:spPr>
          <a:xfrm>
            <a:off x="4253188" y="6373319"/>
            <a:ext cx="3685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格</a:t>
            </a:r>
            <a:r>
              <a:rPr lang="zh-CN" alt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迪天某某有限网络科技公司</a:t>
            </a:r>
            <a:endParaRPr lang="zh-CN" altLang="en-US" sz="2000" b="1" spc="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4" name="图标"/>
          <p:cNvSpPr>
            <a:spLocks noEditPoints="1"/>
          </p:cNvSpPr>
          <p:nvPr/>
        </p:nvSpPr>
        <p:spPr bwMode="auto">
          <a:xfrm>
            <a:off x="3872702" y="6374162"/>
            <a:ext cx="380486" cy="38208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17" name="直接连接符"/>
          <p:cNvCxnSpPr/>
          <p:nvPr/>
        </p:nvCxnSpPr>
        <p:spPr>
          <a:xfrm>
            <a:off x="924193" y="5657310"/>
            <a:ext cx="10343614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6" b="2586"/>
          <a:stretch>
            <a:fillRect/>
          </a:stretch>
        </p:blipFill>
        <p:spPr/>
      </p:pic>
      <p:pic>
        <p:nvPicPr>
          <p:cNvPr id="24" name="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10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6036" y="0"/>
            <a:ext cx="676801" cy="6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99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99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99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"/>
          <p:cNvSpPr/>
          <p:nvPr/>
        </p:nvSpPr>
        <p:spPr>
          <a:xfrm>
            <a:off x="7734020" y="2622544"/>
            <a:ext cx="1031834" cy="603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3000" b="1" spc="300" dirty="0" smtClean="0">
                <a:solidFill>
                  <a:schemeClr val="accent1"/>
                </a:solidFill>
                <a:latin typeface="+mn-ea"/>
              </a:rPr>
              <a:t>1</a:t>
            </a:r>
            <a:endParaRPr lang="zh-CN" altLang="en-US" sz="3000" b="1" spc="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文本"/>
          <p:cNvSpPr/>
          <p:nvPr/>
        </p:nvSpPr>
        <p:spPr>
          <a:xfrm>
            <a:off x="8741417" y="2828861"/>
            <a:ext cx="265329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公司</a:t>
            </a:r>
            <a:r>
              <a:rPr lang="zh-CN" altLang="en-US" sz="2500" b="1" spc="2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介绍及架构</a:t>
            </a:r>
            <a:endParaRPr lang="zh-CN" altLang="en-US" sz="25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" name="文本框"/>
          <p:cNvSpPr/>
          <p:nvPr/>
        </p:nvSpPr>
        <p:spPr>
          <a:xfrm>
            <a:off x="7367223" y="3641790"/>
            <a:ext cx="1031834" cy="603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3000" b="1" spc="300" dirty="0" smtClean="0">
                <a:solidFill>
                  <a:schemeClr val="accent1"/>
                </a:solidFill>
                <a:latin typeface="+mn-ea"/>
              </a:rPr>
              <a:t>2</a:t>
            </a:r>
            <a:endParaRPr lang="zh-CN" altLang="en-US" sz="3000" b="1" spc="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文字"/>
          <p:cNvSpPr/>
          <p:nvPr/>
        </p:nvSpPr>
        <p:spPr>
          <a:xfrm>
            <a:off x="8396299" y="3834954"/>
            <a:ext cx="265329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公司发展与福利</a:t>
            </a:r>
            <a:endParaRPr lang="zh-CN" altLang="en-US" sz="25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3" name="文本框"/>
          <p:cNvSpPr/>
          <p:nvPr/>
        </p:nvSpPr>
        <p:spPr>
          <a:xfrm>
            <a:off x="7004322" y="4661036"/>
            <a:ext cx="1031834" cy="603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3000" b="1" spc="300" dirty="0" smtClean="0">
                <a:solidFill>
                  <a:schemeClr val="accent1"/>
                </a:solidFill>
                <a:latin typeface="+mn-ea"/>
              </a:rPr>
              <a:t>3</a:t>
            </a:r>
            <a:endParaRPr lang="zh-CN" altLang="en-US" sz="3000" b="1" spc="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文本"/>
          <p:cNvSpPr/>
          <p:nvPr/>
        </p:nvSpPr>
        <p:spPr>
          <a:xfrm>
            <a:off x="8115043" y="4841047"/>
            <a:ext cx="230063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招聘岗位概述</a:t>
            </a:r>
            <a:endParaRPr lang="zh-CN" altLang="en-US" sz="25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6" name="文本框"/>
          <p:cNvSpPr/>
          <p:nvPr/>
        </p:nvSpPr>
        <p:spPr>
          <a:xfrm>
            <a:off x="6732776" y="5680282"/>
            <a:ext cx="1031834" cy="603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3000" b="1" spc="300" dirty="0" smtClean="0">
                <a:solidFill>
                  <a:schemeClr val="accent1"/>
                </a:solidFill>
                <a:latin typeface="+mn-ea"/>
              </a:rPr>
              <a:t>4</a:t>
            </a:r>
            <a:endParaRPr lang="zh-CN" altLang="en-US" sz="3000" b="1" spc="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文本"/>
          <p:cNvSpPr/>
          <p:nvPr/>
        </p:nvSpPr>
        <p:spPr>
          <a:xfrm>
            <a:off x="7830921" y="5847140"/>
            <a:ext cx="335861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应聘方式与入职指导</a:t>
            </a:r>
            <a:endParaRPr lang="zh-CN" altLang="en-US" sz="25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1" name="图形"/>
          <p:cNvSpPr/>
          <p:nvPr/>
        </p:nvSpPr>
        <p:spPr bwMode="auto">
          <a:xfrm>
            <a:off x="8809955" y="-27384"/>
            <a:ext cx="3167443" cy="1340768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2" name="文本"/>
          <p:cNvSpPr txBox="1">
            <a:spLocks noChangeArrowheads="1"/>
          </p:cNvSpPr>
          <p:nvPr/>
        </p:nvSpPr>
        <p:spPr bwMode="auto">
          <a:xfrm>
            <a:off x="9702552" y="-95420"/>
            <a:ext cx="1412728" cy="978729"/>
          </a:xfrm>
          <a:prstGeom prst="rect">
            <a:avLst/>
          </a:prstGeom>
          <a:noFill/>
          <a:ln>
            <a:noFill/>
          </a:ln>
        </p:spPr>
        <p:txBody>
          <a:bodyPr wrap="square" lIns="0" rIns="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defTabSz="913765">
              <a:lnSpc>
                <a:spcPct val="120000"/>
              </a:lnSpc>
              <a:defRPr/>
            </a:pPr>
            <a:r>
              <a:rPr lang="zh-CN" altLang="en-US" sz="4800" b="1" spc="300" dirty="0" smtClean="0">
                <a:solidFill>
                  <a:prstClr val="white"/>
                </a:solidFill>
                <a:latin typeface="+mn-ea"/>
                <a:ea typeface="+mn-ea"/>
              </a:rPr>
              <a:t>目录</a:t>
            </a:r>
            <a:r>
              <a:rPr lang="zh-CN" altLang="en-US" sz="4000" b="1" spc="300" dirty="0" smtClean="0">
                <a:solidFill>
                  <a:prstClr val="white"/>
                </a:solidFill>
                <a:latin typeface="+mn-ea"/>
                <a:ea typeface="+mn-ea"/>
              </a:rPr>
              <a:t> </a:t>
            </a:r>
            <a:endParaRPr lang="en-US" altLang="zh-CN" sz="4000" b="1" spc="300" dirty="0" smtClean="0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23" name="文本"/>
          <p:cNvSpPr/>
          <p:nvPr/>
        </p:nvSpPr>
        <p:spPr>
          <a:xfrm>
            <a:off x="9695408" y="72650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en-US" altLang="zh-CN" sz="2000" kern="0" spc="100" dirty="0">
                <a:solidFill>
                  <a:prstClr val="white"/>
                </a:solidFill>
                <a:latin typeface="+mn-ea"/>
              </a:rPr>
              <a:t>Contents</a:t>
            </a:r>
            <a:endParaRPr lang="en-US" altLang="ko-KR" sz="2000" kern="0" spc="1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9" name="弧形"/>
          <p:cNvSpPr/>
          <p:nvPr/>
        </p:nvSpPr>
        <p:spPr>
          <a:xfrm rot="9000000">
            <a:off x="7827813" y="2510200"/>
            <a:ext cx="803897" cy="803897"/>
          </a:xfrm>
          <a:prstGeom prst="arc">
            <a:avLst>
              <a:gd name="adj1" fmla="val 16200000"/>
              <a:gd name="adj2" fmla="val 11783662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0" name="弧形"/>
          <p:cNvSpPr/>
          <p:nvPr/>
        </p:nvSpPr>
        <p:spPr>
          <a:xfrm rot="9000000">
            <a:off x="7462796" y="3532705"/>
            <a:ext cx="803897" cy="803897"/>
          </a:xfrm>
          <a:prstGeom prst="arc">
            <a:avLst>
              <a:gd name="adj1" fmla="val 16200000"/>
              <a:gd name="adj2" fmla="val 11783662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5" name="弧形"/>
          <p:cNvSpPr/>
          <p:nvPr/>
        </p:nvSpPr>
        <p:spPr>
          <a:xfrm rot="9000000">
            <a:off x="7108288" y="4555210"/>
            <a:ext cx="803897" cy="803897"/>
          </a:xfrm>
          <a:prstGeom prst="arc">
            <a:avLst>
              <a:gd name="adj1" fmla="val 16200000"/>
              <a:gd name="adj2" fmla="val 11783662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6" name="弧形"/>
          <p:cNvSpPr/>
          <p:nvPr/>
        </p:nvSpPr>
        <p:spPr>
          <a:xfrm rot="9000000">
            <a:off x="6848370" y="5577716"/>
            <a:ext cx="803897" cy="803897"/>
          </a:xfrm>
          <a:prstGeom prst="arc">
            <a:avLst>
              <a:gd name="adj1" fmla="val 16200000"/>
              <a:gd name="adj2" fmla="val 11783662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pic>
        <p:nvPicPr>
          <p:cNvPr id="30" name="图片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2" b="524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:checker/>
      </p:transition>
    </mc:Choice>
    <mc:Fallback>
      <p:transition spd="slow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  <p:bldP spid="15" grpId="0"/>
      <p:bldP spid="16" grpId="0"/>
      <p:bldP spid="18" grpId="0"/>
      <p:bldP spid="21" grpId="0" animBg="1"/>
      <p:bldP spid="22" grpId="0"/>
      <p:bldP spid="23" grpId="0"/>
      <p:bldP spid="19" grpId="0" animBg="1"/>
      <p:bldP spid="20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b="27053"/>
          <a:stretch>
            <a:fillRect/>
          </a:stretch>
        </p:blipFill>
        <p:spPr/>
      </p:pic>
      <p:sp>
        <p:nvSpPr>
          <p:cNvPr id="4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公司介绍及架构</a:t>
            </a:r>
            <a:endParaRPr lang="zh-CN" altLang="en-US" dirty="0"/>
          </a:p>
        </p:txBody>
      </p:sp>
      <p:sp>
        <p:nvSpPr>
          <p:cNvPr id="5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单击此处添加您的文字内容，或复制文本粘贴至此，字间距和行间距均可自行调节。</a:t>
            </a:r>
            <a:endParaRPr lang="zh-CN" altLang="en-US" dirty="0"/>
          </a:p>
        </p:txBody>
      </p:sp>
      <p:sp>
        <p:nvSpPr>
          <p:cNvPr id="2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01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 txBox="1"/>
          <p:nvPr/>
        </p:nvSpPr>
        <p:spPr>
          <a:xfrm>
            <a:off x="7293826" y="2752044"/>
            <a:ext cx="4262825" cy="3195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单击此处添加您的文字内容，或复制文本粘贴至此，字间距和行间距均可自行调节。本模板的所有文字和图片素材，均可自由编辑替换和移动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单击</a:t>
            </a:r>
            <a:r>
              <a:rPr lang="zh-CN" altLang="en-US" dirty="0"/>
              <a:t>此处添加您的文字内容，或复制文本粘贴至此，字间距和行间距均可自行调节。本模板的所有文字和图片素材，均可自由编辑替换和移动。</a:t>
            </a:r>
            <a:endParaRPr lang="zh-CN" altLang="en-US" dirty="0"/>
          </a:p>
        </p:txBody>
      </p:sp>
      <p:pic>
        <p:nvPicPr>
          <p:cNvPr id="3" name="图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0" y="1812255"/>
            <a:ext cx="6122324" cy="4322618"/>
          </a:xfrm>
          <a:prstGeom prst="rect">
            <a:avLst/>
          </a:prstGeom>
          <a:ln w="127000" cap="flat" cmpd="sng">
            <a:noFill/>
            <a:prstDash val="lgDash"/>
            <a:miter lim="800000"/>
            <a:headEnd/>
            <a:tailEnd/>
          </a:ln>
          <a:effectLst>
            <a:outerShdw dist="127000" dir="3000000" algn="ctr" rotWithShape="0">
              <a:schemeClr val="tx1">
                <a:lumMod val="75000"/>
                <a:lumOff val="25000"/>
                <a:alpha val="80000"/>
              </a:schemeClr>
            </a:outerShdw>
          </a:effectLst>
        </p:spPr>
      </p:pic>
      <p:grpSp>
        <p:nvGrpSpPr>
          <p:cNvPr id="19" name="线条框"/>
          <p:cNvGrpSpPr/>
          <p:nvPr/>
        </p:nvGrpSpPr>
        <p:grpSpPr>
          <a:xfrm>
            <a:off x="6704169" y="1365167"/>
            <a:ext cx="5082212" cy="5029537"/>
            <a:chOff x="6704169" y="2007101"/>
            <a:chExt cx="5082212" cy="3796602"/>
          </a:xfrm>
        </p:grpSpPr>
        <p:cxnSp>
          <p:nvCxnSpPr>
            <p:cNvPr id="5" name="直接连接符"/>
            <p:cNvCxnSpPr/>
            <p:nvPr/>
          </p:nvCxnSpPr>
          <p:spPr>
            <a:xfrm flipH="1">
              <a:off x="7010400" y="2345635"/>
              <a:ext cx="131196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接连接符"/>
            <p:cNvCxnSpPr/>
            <p:nvPr/>
          </p:nvCxnSpPr>
          <p:spPr>
            <a:xfrm>
              <a:off x="7010400" y="2345635"/>
              <a:ext cx="0" cy="3458068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"/>
            <p:cNvCxnSpPr/>
            <p:nvPr/>
          </p:nvCxnSpPr>
          <p:spPr>
            <a:xfrm>
              <a:off x="7010400" y="5803703"/>
              <a:ext cx="4775981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"/>
            <p:cNvCxnSpPr/>
            <p:nvPr/>
          </p:nvCxnSpPr>
          <p:spPr>
            <a:xfrm>
              <a:off x="11786381" y="2345635"/>
              <a:ext cx="0" cy="3458068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"/>
            <p:cNvCxnSpPr/>
            <p:nvPr/>
          </p:nvCxnSpPr>
          <p:spPr>
            <a:xfrm flipH="1">
              <a:off x="10474416" y="2345635"/>
              <a:ext cx="131196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"/>
            <p:cNvCxnSpPr/>
            <p:nvPr/>
          </p:nvCxnSpPr>
          <p:spPr>
            <a:xfrm>
              <a:off x="6704169" y="2229513"/>
              <a:ext cx="35703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"/>
            <p:cNvCxnSpPr/>
            <p:nvPr/>
          </p:nvCxnSpPr>
          <p:spPr>
            <a:xfrm>
              <a:off x="6882684" y="2007101"/>
              <a:ext cx="0" cy="62626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标题"/>
          <p:cNvSpPr/>
          <p:nvPr/>
        </p:nvSpPr>
        <p:spPr>
          <a:xfrm>
            <a:off x="8664855" y="1584899"/>
            <a:ext cx="14670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b="1" spc="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200" b="1" spc="3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4" name="矩形"/>
          <p:cNvSpPr/>
          <p:nvPr/>
        </p:nvSpPr>
        <p:spPr>
          <a:xfrm>
            <a:off x="8322365" y="2197260"/>
            <a:ext cx="2152051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"/>
          <p:cNvSpPr/>
          <p:nvPr/>
        </p:nvSpPr>
        <p:spPr>
          <a:xfrm>
            <a:off x="6078975" y="5746705"/>
            <a:ext cx="64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21" grpId="0"/>
      <p:bldP spid="1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cxnSp>
        <p:nvCxnSpPr>
          <p:cNvPr id="62" name="直接连接符"/>
          <p:cNvCxnSpPr/>
          <p:nvPr/>
        </p:nvCxnSpPr>
        <p:spPr>
          <a:xfrm>
            <a:off x="4005938" y="1785229"/>
            <a:ext cx="1440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"/>
          <p:cNvCxnSpPr/>
          <p:nvPr/>
        </p:nvCxnSpPr>
        <p:spPr>
          <a:xfrm>
            <a:off x="4667241" y="3846607"/>
            <a:ext cx="1080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"/>
          <p:cNvCxnSpPr/>
          <p:nvPr/>
        </p:nvCxnSpPr>
        <p:spPr>
          <a:xfrm>
            <a:off x="3978562" y="5773547"/>
            <a:ext cx="1440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3"/>
          <p:cNvGrpSpPr/>
          <p:nvPr/>
        </p:nvGrpSpPr>
        <p:grpSpPr>
          <a:xfrm>
            <a:off x="2509307" y="4596003"/>
            <a:ext cx="1829769" cy="1837227"/>
            <a:chOff x="2329192" y="4434639"/>
            <a:chExt cx="1829769" cy="1837227"/>
          </a:xfrm>
          <a:solidFill>
            <a:schemeClr val="bg2"/>
          </a:solidFill>
        </p:grpSpPr>
        <p:sp>
          <p:nvSpPr>
            <p:cNvPr id="93" name="图形"/>
            <p:cNvSpPr/>
            <p:nvPr/>
          </p:nvSpPr>
          <p:spPr bwMode="auto">
            <a:xfrm>
              <a:off x="2329192" y="4434639"/>
              <a:ext cx="1829769" cy="1837227"/>
            </a:xfrm>
            <a:custGeom>
              <a:avLst/>
              <a:gdLst>
                <a:gd name="T0" fmla="*/ 3898 w 3898"/>
                <a:gd name="T1" fmla="*/ 944 h 3904"/>
                <a:gd name="T2" fmla="*/ 934 w 3898"/>
                <a:gd name="T3" fmla="*/ 3904 h 3904"/>
                <a:gd name="T4" fmla="*/ 0 w 3898"/>
                <a:gd name="T5" fmla="*/ 1642 h 3904"/>
                <a:gd name="T6" fmla="*/ 1624 w 3898"/>
                <a:gd name="T7" fmla="*/ 0 h 3904"/>
                <a:gd name="T8" fmla="*/ 3898 w 3898"/>
                <a:gd name="T9" fmla="*/ 944 h 3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8" h="3904">
                  <a:moveTo>
                    <a:pt x="3898" y="944"/>
                  </a:moveTo>
                  <a:cubicBezTo>
                    <a:pt x="3316" y="2213"/>
                    <a:pt x="2294" y="3284"/>
                    <a:pt x="934" y="3904"/>
                  </a:cubicBezTo>
                  <a:lnTo>
                    <a:pt x="0" y="1642"/>
                  </a:lnTo>
                  <a:cubicBezTo>
                    <a:pt x="734" y="1284"/>
                    <a:pt x="1292" y="696"/>
                    <a:pt x="1624" y="0"/>
                  </a:cubicBezTo>
                  <a:lnTo>
                    <a:pt x="3898" y="944"/>
                  </a:lnTo>
                  <a:close/>
                </a:path>
              </a:pathLst>
            </a:custGeom>
            <a:solidFill>
              <a:schemeClr val="accent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4" name="文本"/>
            <p:cNvSpPr txBox="1"/>
            <p:nvPr/>
          </p:nvSpPr>
          <p:spPr>
            <a:xfrm rot="18846788">
              <a:off x="2550270" y="5068210"/>
              <a:ext cx="1247859" cy="451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ts val="3000"/>
                </a:lnSpc>
                <a:defRPr sz="2300" b="1" spc="2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 smtClean="0"/>
                <a:t>标题</a:t>
              </a:r>
              <a:endParaRPr lang="zh-CN" altLang="en-US" dirty="0"/>
            </a:p>
          </p:txBody>
        </p:sp>
      </p:grpSp>
      <p:grpSp>
        <p:nvGrpSpPr>
          <p:cNvPr id="95" name="组合 2"/>
          <p:cNvGrpSpPr/>
          <p:nvPr/>
        </p:nvGrpSpPr>
        <p:grpSpPr>
          <a:xfrm>
            <a:off x="3344636" y="2878109"/>
            <a:ext cx="1322605" cy="1971476"/>
            <a:chOff x="3164521" y="2716745"/>
            <a:chExt cx="1322605" cy="1971476"/>
          </a:xfrm>
          <a:solidFill>
            <a:schemeClr val="bg2"/>
          </a:solidFill>
        </p:grpSpPr>
        <p:sp>
          <p:nvSpPr>
            <p:cNvPr id="96" name="图形"/>
            <p:cNvSpPr/>
            <p:nvPr/>
          </p:nvSpPr>
          <p:spPr bwMode="auto">
            <a:xfrm>
              <a:off x="3164521" y="2716745"/>
              <a:ext cx="1322605" cy="1971476"/>
            </a:xfrm>
            <a:custGeom>
              <a:avLst/>
              <a:gdLst>
                <a:gd name="T0" fmla="*/ 2294 w 2814"/>
                <a:gd name="T1" fmla="*/ 0 h 4189"/>
                <a:gd name="T2" fmla="*/ 2290 w 2814"/>
                <a:gd name="T3" fmla="*/ 4189 h 4189"/>
                <a:gd name="T4" fmla="*/ 12 w 2814"/>
                <a:gd name="T5" fmla="*/ 3244 h 4189"/>
                <a:gd name="T6" fmla="*/ 0 w 2814"/>
                <a:gd name="T7" fmla="*/ 948 h 4189"/>
                <a:gd name="T8" fmla="*/ 2294 w 2814"/>
                <a:gd name="T9" fmla="*/ 0 h 4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4" h="4189">
                  <a:moveTo>
                    <a:pt x="2294" y="0"/>
                  </a:moveTo>
                  <a:cubicBezTo>
                    <a:pt x="2814" y="1401"/>
                    <a:pt x="2778" y="2881"/>
                    <a:pt x="2290" y="4189"/>
                  </a:cubicBezTo>
                  <a:lnTo>
                    <a:pt x="12" y="3244"/>
                  </a:lnTo>
                  <a:cubicBezTo>
                    <a:pt x="253" y="2522"/>
                    <a:pt x="265" y="1717"/>
                    <a:pt x="0" y="948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7" name="文本"/>
            <p:cNvSpPr txBox="1"/>
            <p:nvPr/>
          </p:nvSpPr>
          <p:spPr>
            <a:xfrm>
              <a:off x="3379595" y="3491531"/>
              <a:ext cx="953030" cy="451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3000"/>
                </a:lnSpc>
                <a:defRPr sz="2500" b="1" spc="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300" dirty="0" smtClean="0">
                  <a:latin typeface="+mn-ea"/>
                  <a:ea typeface="+mn-ea"/>
                </a:rPr>
                <a:t>标题</a:t>
              </a:r>
              <a:endParaRPr lang="zh-CN" altLang="en-US" sz="2300" dirty="0">
                <a:latin typeface="+mn-ea"/>
                <a:ea typeface="+mn-ea"/>
              </a:endParaRPr>
            </a:p>
          </p:txBody>
        </p:sp>
      </p:grpSp>
      <p:grpSp>
        <p:nvGrpSpPr>
          <p:cNvPr id="98" name="组合 1"/>
          <p:cNvGrpSpPr/>
          <p:nvPr/>
        </p:nvGrpSpPr>
        <p:grpSpPr>
          <a:xfrm>
            <a:off x="2509307" y="1289491"/>
            <a:ext cx="1832255" cy="1842200"/>
            <a:chOff x="2329192" y="1128127"/>
            <a:chExt cx="1832255" cy="1842200"/>
          </a:xfrm>
          <a:solidFill>
            <a:schemeClr val="bg2"/>
          </a:solidFill>
        </p:grpSpPr>
        <p:sp>
          <p:nvSpPr>
            <p:cNvPr id="99" name="图形"/>
            <p:cNvSpPr/>
            <p:nvPr/>
          </p:nvSpPr>
          <p:spPr bwMode="auto">
            <a:xfrm>
              <a:off x="2329192" y="1128127"/>
              <a:ext cx="1832255" cy="1842200"/>
            </a:xfrm>
            <a:custGeom>
              <a:avLst/>
              <a:gdLst>
                <a:gd name="T0" fmla="*/ 946 w 3906"/>
                <a:gd name="T1" fmla="*/ 0 h 3912"/>
                <a:gd name="T2" fmla="*/ 3906 w 3906"/>
                <a:gd name="T3" fmla="*/ 2964 h 3912"/>
                <a:gd name="T4" fmla="*/ 1613 w 3906"/>
                <a:gd name="T5" fmla="*/ 3912 h 3912"/>
                <a:gd name="T6" fmla="*/ 0 w 3906"/>
                <a:gd name="T7" fmla="*/ 2278 h 3912"/>
                <a:gd name="T8" fmla="*/ 946 w 3906"/>
                <a:gd name="T9" fmla="*/ 0 h 3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6" h="3912">
                  <a:moveTo>
                    <a:pt x="946" y="0"/>
                  </a:moveTo>
                  <a:cubicBezTo>
                    <a:pt x="2215" y="582"/>
                    <a:pt x="3286" y="1605"/>
                    <a:pt x="3906" y="2964"/>
                  </a:cubicBezTo>
                  <a:lnTo>
                    <a:pt x="1613" y="3912"/>
                  </a:lnTo>
                  <a:cubicBezTo>
                    <a:pt x="1257" y="3181"/>
                    <a:pt x="681" y="2620"/>
                    <a:pt x="0" y="2278"/>
                  </a:cubicBezTo>
                  <a:lnTo>
                    <a:pt x="946" y="0"/>
                  </a:lnTo>
                  <a:close/>
                </a:path>
              </a:pathLst>
            </a:custGeom>
            <a:solidFill>
              <a:schemeClr val="accent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0" name="文本"/>
            <p:cNvSpPr txBox="1"/>
            <p:nvPr/>
          </p:nvSpPr>
          <p:spPr>
            <a:xfrm rot="2685335">
              <a:off x="2441935" y="1896578"/>
              <a:ext cx="1464527" cy="4510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ts val="3000"/>
                </a:lnSpc>
                <a:defRPr sz="2300" b="1" spc="2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 smtClean="0"/>
                <a:t>标题</a:t>
              </a:r>
              <a:endParaRPr lang="en-US" altLang="zh-CN" dirty="0"/>
            </a:p>
          </p:txBody>
        </p:sp>
      </p:grpSp>
      <p:sp>
        <p:nvSpPr>
          <p:cNvPr id="101" name="圆"/>
          <p:cNvSpPr>
            <a:spLocks noChangeArrowheads="1"/>
          </p:cNvSpPr>
          <p:nvPr/>
        </p:nvSpPr>
        <p:spPr bwMode="auto">
          <a:xfrm>
            <a:off x="341430" y="2423152"/>
            <a:ext cx="2880000" cy="2880000"/>
          </a:xfrm>
          <a:prstGeom prst="ellipse">
            <a:avLst/>
          </a:prstGeom>
          <a:solidFill>
            <a:schemeClr val="accent2"/>
          </a:solidFill>
          <a:ln w="4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2" name="圆环"/>
          <p:cNvSpPr>
            <a:spLocks noChangeArrowheads="1"/>
          </p:cNvSpPr>
          <p:nvPr/>
        </p:nvSpPr>
        <p:spPr bwMode="auto">
          <a:xfrm>
            <a:off x="490830" y="2571976"/>
            <a:ext cx="2581200" cy="2582352"/>
          </a:xfrm>
          <a:prstGeom prst="ellipse">
            <a:avLst/>
          </a:prstGeom>
          <a:noFill/>
          <a:ln>
            <a:solidFill>
              <a:srgbClr val="F8F8F8"/>
            </a:solidFill>
            <a:prstDash val="dash"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04" name="文本"/>
          <p:cNvSpPr/>
          <p:nvPr/>
        </p:nvSpPr>
        <p:spPr>
          <a:xfrm>
            <a:off x="991079" y="4124548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 smtClean="0">
                <a:solidFill>
                  <a:schemeClr val="bg1"/>
                </a:solidFill>
              </a:rPr>
              <a:t>输入标题</a:t>
            </a:r>
            <a:endParaRPr lang="zh-CN" altLang="en-US" sz="2400" spc="300" dirty="0">
              <a:solidFill>
                <a:schemeClr val="bg1"/>
              </a:solidFill>
            </a:endParaRPr>
          </a:p>
        </p:txBody>
      </p:sp>
      <p:sp>
        <p:nvSpPr>
          <p:cNvPr id="105" name="文本"/>
          <p:cNvSpPr/>
          <p:nvPr/>
        </p:nvSpPr>
        <p:spPr>
          <a:xfrm>
            <a:off x="6056244" y="1403939"/>
            <a:ext cx="5888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</a:t>
            </a:r>
            <a:endParaRPr lang="zh-CN" altLang="en-US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6" name="文本"/>
          <p:cNvSpPr/>
          <p:nvPr/>
        </p:nvSpPr>
        <p:spPr>
          <a:xfrm>
            <a:off x="6056243" y="3424873"/>
            <a:ext cx="5888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</a:t>
            </a:r>
            <a:endParaRPr lang="zh-CN" altLang="en-US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7" name="文本"/>
          <p:cNvSpPr/>
          <p:nvPr/>
        </p:nvSpPr>
        <p:spPr>
          <a:xfrm>
            <a:off x="6056242" y="5445807"/>
            <a:ext cx="5888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</a:t>
            </a:r>
            <a:endParaRPr lang="zh-CN" altLang="en-US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3" name="图标"/>
          <p:cNvSpPr>
            <a:spLocks noEditPoints="1" noChangeArrowheads="1"/>
          </p:cNvSpPr>
          <p:nvPr/>
        </p:nvSpPr>
        <p:spPr bwMode="auto">
          <a:xfrm>
            <a:off x="1178344" y="3033438"/>
            <a:ext cx="1195130" cy="872848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4" grpId="0"/>
      <p:bldP spid="105" grpId="0"/>
      <p:bldP spid="106" grpId="0"/>
      <p:bldP spid="107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4" r="22404"/>
          <a:stretch>
            <a:fillRect/>
          </a:stretch>
        </p:blipFill>
        <p:spPr/>
      </p:pic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3" name="文本"/>
          <p:cNvSpPr txBox="1"/>
          <p:nvPr/>
        </p:nvSpPr>
        <p:spPr>
          <a:xfrm>
            <a:off x="5564609" y="4384276"/>
            <a:ext cx="6291707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prstClr val="black"/>
                </a:solidFill>
              </a:rPr>
              <a:t>单击此处添加您的文字内容</a:t>
            </a:r>
            <a:r>
              <a:rPr lang="zh-CN" altLang="en-US" dirty="0" smtClean="0">
                <a:solidFill>
                  <a:prstClr val="black"/>
                </a:solidFill>
              </a:rPr>
              <a:t>，或复制文本粘贴至此，</a:t>
            </a:r>
            <a:r>
              <a:rPr lang="zh-CN" altLang="en-US" dirty="0">
                <a:solidFill>
                  <a:prstClr val="black"/>
                </a:solidFill>
              </a:rPr>
              <a:t>字间距和行间距均可自行调节。本模板的所有文字和图片素材，均可自由编辑替换和移动。单击此处添加您的文字内容</a:t>
            </a:r>
            <a:r>
              <a:rPr lang="zh-CN" altLang="en-US" dirty="0" smtClean="0">
                <a:solidFill>
                  <a:prstClr val="black"/>
                </a:solidFill>
              </a:rPr>
              <a:t>，或复制文本粘贴至此，</a:t>
            </a:r>
            <a:r>
              <a:rPr lang="zh-CN" altLang="en-US" dirty="0">
                <a:solidFill>
                  <a:prstClr val="black"/>
                </a:solidFill>
              </a:rPr>
              <a:t>字间距和行间距均可自行调节。本模板的所有文字和图片素材，均可自由编辑替换和移动。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六边形 1"/>
          <p:cNvSpPr/>
          <p:nvPr/>
        </p:nvSpPr>
        <p:spPr>
          <a:xfrm>
            <a:off x="5721670" y="1645035"/>
            <a:ext cx="1223841" cy="1055036"/>
          </a:xfrm>
          <a:prstGeom prst="hexagon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spc="200" dirty="0" smtClean="0">
                <a:solidFill>
                  <a:prstClr val="white"/>
                </a:solidFill>
              </a:rPr>
              <a:t>添加标题</a:t>
            </a:r>
            <a:endParaRPr lang="zh-CN" altLang="en-US" sz="1600" spc="200" dirty="0">
              <a:solidFill>
                <a:prstClr val="white"/>
              </a:solidFill>
            </a:endParaRPr>
          </a:p>
        </p:txBody>
      </p:sp>
      <p:sp>
        <p:nvSpPr>
          <p:cNvPr id="5" name="六边形 2"/>
          <p:cNvSpPr/>
          <p:nvPr/>
        </p:nvSpPr>
        <p:spPr>
          <a:xfrm>
            <a:off x="6827752" y="2284292"/>
            <a:ext cx="1223841" cy="1055036"/>
          </a:xfrm>
          <a:prstGeom prst="hexagon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spc="200" dirty="0">
                <a:solidFill>
                  <a:prstClr val="white"/>
                </a:solidFill>
              </a:rPr>
              <a:t>添加标题</a:t>
            </a:r>
            <a:endParaRPr lang="zh-CN" altLang="en-US" sz="1600" spc="200" dirty="0">
              <a:solidFill>
                <a:prstClr val="white"/>
              </a:solidFill>
            </a:endParaRPr>
          </a:p>
        </p:txBody>
      </p:sp>
      <p:sp>
        <p:nvSpPr>
          <p:cNvPr id="6" name="六边形 3"/>
          <p:cNvSpPr/>
          <p:nvPr/>
        </p:nvSpPr>
        <p:spPr>
          <a:xfrm>
            <a:off x="7933834" y="1645035"/>
            <a:ext cx="1223841" cy="1055036"/>
          </a:xfrm>
          <a:prstGeom prst="hexagon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spc="200" dirty="0">
                <a:solidFill>
                  <a:prstClr val="white"/>
                </a:solidFill>
              </a:rPr>
              <a:t>添加标题</a:t>
            </a:r>
            <a:endParaRPr lang="zh-CN" altLang="en-US" sz="1600" spc="200" dirty="0">
              <a:solidFill>
                <a:prstClr val="white"/>
              </a:solidFill>
            </a:endParaRPr>
          </a:p>
        </p:txBody>
      </p:sp>
      <p:sp>
        <p:nvSpPr>
          <p:cNvPr id="7" name="六边形 4"/>
          <p:cNvSpPr/>
          <p:nvPr/>
        </p:nvSpPr>
        <p:spPr>
          <a:xfrm>
            <a:off x="9039917" y="2284292"/>
            <a:ext cx="1223841" cy="1055036"/>
          </a:xfrm>
          <a:prstGeom prst="hexagon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spc="200" dirty="0">
                <a:solidFill>
                  <a:prstClr val="white"/>
                </a:solidFill>
              </a:rPr>
              <a:t>添加标题</a:t>
            </a:r>
            <a:endParaRPr lang="zh-CN" altLang="en-US" sz="1600" spc="200" dirty="0">
              <a:solidFill>
                <a:prstClr val="white"/>
              </a:solidFill>
            </a:endParaRPr>
          </a:p>
        </p:txBody>
      </p:sp>
      <p:sp>
        <p:nvSpPr>
          <p:cNvPr id="8" name="六边形 5"/>
          <p:cNvSpPr/>
          <p:nvPr/>
        </p:nvSpPr>
        <p:spPr>
          <a:xfrm>
            <a:off x="10145999" y="1645035"/>
            <a:ext cx="1223841" cy="1055036"/>
          </a:xfrm>
          <a:prstGeom prst="hexagon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1600" spc="200" dirty="0">
                <a:solidFill>
                  <a:prstClr val="white"/>
                </a:solidFill>
              </a:rPr>
              <a:t>添加标题</a:t>
            </a:r>
            <a:endParaRPr lang="zh-CN" altLang="en-US" sz="1600" spc="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2" name="L 形"/>
          <p:cNvSpPr/>
          <p:nvPr/>
        </p:nvSpPr>
        <p:spPr>
          <a:xfrm rot="5400000">
            <a:off x="1266709" y="3687790"/>
            <a:ext cx="1481270" cy="2464800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等腰三角形"/>
          <p:cNvSpPr/>
          <p:nvPr/>
        </p:nvSpPr>
        <p:spPr>
          <a:xfrm>
            <a:off x="2824828" y="3506328"/>
            <a:ext cx="419855" cy="419855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24" name="L 形"/>
          <p:cNvSpPr/>
          <p:nvPr/>
        </p:nvSpPr>
        <p:spPr>
          <a:xfrm rot="5400000">
            <a:off x="3990832" y="3013703"/>
            <a:ext cx="1481270" cy="2464800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等腰三角形"/>
          <p:cNvSpPr/>
          <p:nvPr/>
        </p:nvSpPr>
        <p:spPr>
          <a:xfrm>
            <a:off x="5548952" y="2832241"/>
            <a:ext cx="419855" cy="419855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L 形"/>
          <p:cNvSpPr/>
          <p:nvPr/>
        </p:nvSpPr>
        <p:spPr>
          <a:xfrm rot="5400000">
            <a:off x="6714956" y="2339616"/>
            <a:ext cx="1481270" cy="2464800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等腰三角形"/>
          <p:cNvSpPr/>
          <p:nvPr/>
        </p:nvSpPr>
        <p:spPr>
          <a:xfrm>
            <a:off x="8273075" y="2158154"/>
            <a:ext cx="419855" cy="419855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L 形"/>
          <p:cNvSpPr/>
          <p:nvPr/>
        </p:nvSpPr>
        <p:spPr>
          <a:xfrm rot="5400000">
            <a:off x="9439080" y="1665530"/>
            <a:ext cx="1481270" cy="2464800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等腰三角形"/>
          <p:cNvSpPr/>
          <p:nvPr/>
        </p:nvSpPr>
        <p:spPr>
          <a:xfrm>
            <a:off x="10992260" y="1509231"/>
            <a:ext cx="419855" cy="419855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文本"/>
          <p:cNvSpPr txBox="1"/>
          <p:nvPr/>
        </p:nvSpPr>
        <p:spPr>
          <a:xfrm>
            <a:off x="1763772" y="3202444"/>
            <a:ext cx="4780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1</a:t>
            </a:r>
            <a:endParaRPr lang="zh-CN" altLang="en-US" sz="60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32" name="文本"/>
          <p:cNvSpPr txBox="1"/>
          <p:nvPr/>
        </p:nvSpPr>
        <p:spPr>
          <a:xfrm>
            <a:off x="4445972" y="2528357"/>
            <a:ext cx="570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2</a:t>
            </a:r>
            <a:endParaRPr lang="zh-CN" altLang="en-US" sz="60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文本"/>
          <p:cNvSpPr txBox="1"/>
          <p:nvPr/>
        </p:nvSpPr>
        <p:spPr>
          <a:xfrm>
            <a:off x="7219053" y="1854270"/>
            <a:ext cx="593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3</a:t>
            </a:r>
            <a:endParaRPr lang="zh-CN" altLang="en-US" sz="60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文本"/>
          <p:cNvSpPr txBox="1"/>
          <p:nvPr/>
        </p:nvSpPr>
        <p:spPr>
          <a:xfrm>
            <a:off x="9894220" y="1211326"/>
            <a:ext cx="570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4</a:t>
            </a:r>
            <a:endParaRPr lang="zh-CN" altLang="en-US" sz="60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"/>
          <p:cNvSpPr/>
          <p:nvPr/>
        </p:nvSpPr>
        <p:spPr>
          <a:xfrm>
            <a:off x="1174783" y="5174454"/>
            <a:ext cx="206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6" name="文本"/>
          <p:cNvSpPr/>
          <p:nvPr/>
        </p:nvSpPr>
        <p:spPr>
          <a:xfrm>
            <a:off x="1176585" y="463822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文本"/>
          <p:cNvSpPr/>
          <p:nvPr/>
        </p:nvSpPr>
        <p:spPr>
          <a:xfrm>
            <a:off x="3898907" y="4460496"/>
            <a:ext cx="206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8" name="文本"/>
          <p:cNvSpPr/>
          <p:nvPr/>
        </p:nvSpPr>
        <p:spPr>
          <a:xfrm>
            <a:off x="3900709" y="3924262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9" name="文本"/>
          <p:cNvSpPr/>
          <p:nvPr/>
        </p:nvSpPr>
        <p:spPr>
          <a:xfrm>
            <a:off x="6623031" y="3786409"/>
            <a:ext cx="206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0" name="文本"/>
          <p:cNvSpPr/>
          <p:nvPr/>
        </p:nvSpPr>
        <p:spPr>
          <a:xfrm>
            <a:off x="6624833" y="3250175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1" name="文本"/>
          <p:cNvSpPr/>
          <p:nvPr/>
        </p:nvSpPr>
        <p:spPr>
          <a:xfrm>
            <a:off x="9347155" y="3112322"/>
            <a:ext cx="206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2" name="文本"/>
          <p:cNvSpPr/>
          <p:nvPr/>
        </p:nvSpPr>
        <p:spPr>
          <a:xfrm>
            <a:off x="9348957" y="2576088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0" b="29370"/>
          <a:stretch>
            <a:fillRect/>
          </a:stretch>
        </p:blipFill>
        <p:spPr/>
      </p:pic>
      <p:sp>
        <p:nvSpPr>
          <p:cNvPr id="4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公司发展与福利</a:t>
            </a:r>
            <a:endParaRPr lang="zh-CN" altLang="en-US" dirty="0"/>
          </a:p>
        </p:txBody>
      </p:sp>
      <p:sp>
        <p:nvSpPr>
          <p:cNvPr id="5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单击此处添加您的文字内容，或复制文本粘贴至此，字间距和行间距均可自行调节。</a:t>
            </a:r>
            <a:endParaRPr lang="zh-CN" altLang="en-US" dirty="0"/>
          </a:p>
        </p:txBody>
      </p:sp>
      <p:sp>
        <p:nvSpPr>
          <p:cNvPr id="2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02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30" name="椭圆 1"/>
          <p:cNvSpPr>
            <a:spLocks noChangeArrowheads="1"/>
          </p:cNvSpPr>
          <p:nvPr/>
        </p:nvSpPr>
        <p:spPr bwMode="auto">
          <a:xfrm>
            <a:off x="4865414" y="1475627"/>
            <a:ext cx="2729496" cy="2729496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zh-CN" altLang="en-US" dirty="0" smtClean="0">
              <a:solidFill>
                <a:srgbClr val="FFFFFF"/>
              </a:solidFill>
              <a:latin typeface="+mn-ea"/>
              <a:ea typeface="+mn-ea"/>
              <a:sym typeface="微软雅黑 Light" panose="020B0502040204020203" pitchFamily="34" charset="-122"/>
            </a:endParaRPr>
          </a:p>
        </p:txBody>
      </p:sp>
      <p:sp>
        <p:nvSpPr>
          <p:cNvPr id="31" name="椭圆 2"/>
          <p:cNvSpPr>
            <a:spLocks noChangeArrowheads="1"/>
          </p:cNvSpPr>
          <p:nvPr/>
        </p:nvSpPr>
        <p:spPr bwMode="auto">
          <a:xfrm>
            <a:off x="7004285" y="3344860"/>
            <a:ext cx="2339568" cy="233956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en-US" altLang="zh-CN" sz="4000" dirty="0" smtClean="0">
              <a:solidFill>
                <a:srgbClr val="FFFFFF"/>
              </a:solidFill>
              <a:latin typeface="+mn-ea"/>
              <a:ea typeface="+mn-ea"/>
              <a:sym typeface="微软雅黑 Light" panose="020B0502040204020203" pitchFamily="34" charset="-122"/>
            </a:endParaRPr>
          </a:p>
        </p:txBody>
      </p:sp>
      <p:sp>
        <p:nvSpPr>
          <p:cNvPr id="32" name="椭圆 3"/>
          <p:cNvSpPr>
            <a:spLocks noChangeAspect="1" noChangeArrowheads="1"/>
          </p:cNvSpPr>
          <p:nvPr/>
        </p:nvSpPr>
        <p:spPr bwMode="auto">
          <a:xfrm>
            <a:off x="5056555" y="4227932"/>
            <a:ext cx="2037565" cy="203756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en-US" altLang="zh-CN" sz="4400" b="1" dirty="0" smtClean="0">
              <a:solidFill>
                <a:srgbClr val="FFFFFF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3" name="椭圆 4"/>
          <p:cNvSpPr>
            <a:spLocks noChangeArrowheads="1"/>
          </p:cNvSpPr>
          <p:nvPr/>
        </p:nvSpPr>
        <p:spPr bwMode="auto">
          <a:xfrm>
            <a:off x="3053460" y="3130781"/>
            <a:ext cx="2222973" cy="222488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zh-CN" altLang="en-US" sz="4800" b="1" dirty="0" smtClean="0">
              <a:solidFill>
                <a:srgbClr val="FFFFFF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4" name="椭圆 5"/>
          <p:cNvSpPr>
            <a:spLocks noChangeAspect="1" noChangeArrowheads="1"/>
          </p:cNvSpPr>
          <p:nvPr/>
        </p:nvSpPr>
        <p:spPr bwMode="auto">
          <a:xfrm>
            <a:off x="7594910" y="1781325"/>
            <a:ext cx="1544421" cy="15444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zh-CN" altLang="en-US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5" name="椭圆 6"/>
          <p:cNvSpPr>
            <a:spLocks noChangeAspect="1" noChangeArrowheads="1"/>
          </p:cNvSpPr>
          <p:nvPr/>
        </p:nvSpPr>
        <p:spPr bwMode="auto">
          <a:xfrm>
            <a:off x="1709738" y="3979448"/>
            <a:ext cx="1387685" cy="138577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5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zh-CN" altLang="en-US" sz="2500" b="1" dirty="0" smtClean="0">
              <a:solidFill>
                <a:srgbClr val="FFFFFF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6" name="椭圆 7"/>
          <p:cNvSpPr>
            <a:spLocks noChangeAspect="1" noChangeArrowheads="1"/>
          </p:cNvSpPr>
          <p:nvPr/>
        </p:nvSpPr>
        <p:spPr bwMode="auto">
          <a:xfrm>
            <a:off x="8907954" y="2784817"/>
            <a:ext cx="1083771" cy="108377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300" b="1" dirty="0" smtClean="0">
                <a:solidFill>
                  <a:srgbClr val="FFFFFF"/>
                </a:solidFill>
                <a:latin typeface="+mn-ea"/>
                <a:ea typeface="+mn-ea"/>
                <a:sym typeface="微软雅黑" panose="020B0503020204020204" pitchFamily="34" charset="-122"/>
              </a:rPr>
              <a:t>标题</a:t>
            </a:r>
            <a:endParaRPr lang="zh-CN" altLang="en-US" sz="2300" b="1" dirty="0" smtClean="0">
              <a:solidFill>
                <a:srgbClr val="FFFFFF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/>
          <p:cNvSpPr/>
          <p:nvPr/>
        </p:nvSpPr>
        <p:spPr>
          <a:xfrm>
            <a:off x="414454" y="1761893"/>
            <a:ext cx="11363093" cy="31557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"/>
          <p:cNvCxnSpPr/>
          <p:nvPr/>
        </p:nvCxnSpPr>
        <p:spPr>
          <a:xfrm>
            <a:off x="2639123" y="2029522"/>
            <a:ext cx="0" cy="268744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"/>
          <p:cNvCxnSpPr/>
          <p:nvPr/>
        </p:nvCxnSpPr>
        <p:spPr>
          <a:xfrm>
            <a:off x="4943708" y="2029522"/>
            <a:ext cx="0" cy="268744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"/>
          <p:cNvCxnSpPr/>
          <p:nvPr/>
        </p:nvCxnSpPr>
        <p:spPr>
          <a:xfrm>
            <a:off x="7248293" y="2029522"/>
            <a:ext cx="0" cy="268744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"/>
          <p:cNvCxnSpPr/>
          <p:nvPr/>
        </p:nvCxnSpPr>
        <p:spPr>
          <a:xfrm>
            <a:off x="9552878" y="2029522"/>
            <a:ext cx="0" cy="268744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图标"/>
          <p:cNvSpPr>
            <a:spLocks noEditPoints="1"/>
          </p:cNvSpPr>
          <p:nvPr/>
        </p:nvSpPr>
        <p:spPr bwMode="auto">
          <a:xfrm>
            <a:off x="5895504" y="2094406"/>
            <a:ext cx="404730" cy="411839"/>
          </a:xfrm>
          <a:custGeom>
            <a:avLst/>
            <a:gdLst>
              <a:gd name="T0" fmla="*/ 2147483647 w 121"/>
              <a:gd name="T1" fmla="*/ 2147483647 h 114"/>
              <a:gd name="T2" fmla="*/ 2147483647 w 121"/>
              <a:gd name="T3" fmla="*/ 2147483647 h 114"/>
              <a:gd name="T4" fmla="*/ 2147483647 w 121"/>
              <a:gd name="T5" fmla="*/ 2147483647 h 114"/>
              <a:gd name="T6" fmla="*/ 2147483647 w 121"/>
              <a:gd name="T7" fmla="*/ 2147483647 h 114"/>
              <a:gd name="T8" fmla="*/ 2147483647 w 121"/>
              <a:gd name="T9" fmla="*/ 2147483647 h 114"/>
              <a:gd name="T10" fmla="*/ 2147483647 w 121"/>
              <a:gd name="T11" fmla="*/ 2147483647 h 114"/>
              <a:gd name="T12" fmla="*/ 2147483647 w 121"/>
              <a:gd name="T13" fmla="*/ 2147483647 h 114"/>
              <a:gd name="T14" fmla="*/ 2147483647 w 121"/>
              <a:gd name="T15" fmla="*/ 2147483647 h 114"/>
              <a:gd name="T16" fmla="*/ 2147483647 w 121"/>
              <a:gd name="T17" fmla="*/ 2147483647 h 114"/>
              <a:gd name="T18" fmla="*/ 2147483647 w 121"/>
              <a:gd name="T19" fmla="*/ 2147483647 h 114"/>
              <a:gd name="T20" fmla="*/ 2147483647 w 121"/>
              <a:gd name="T21" fmla="*/ 2147483647 h 114"/>
              <a:gd name="T22" fmla="*/ 2147483647 w 121"/>
              <a:gd name="T23" fmla="*/ 2147483647 h 114"/>
              <a:gd name="T24" fmla="*/ 2147483647 w 121"/>
              <a:gd name="T25" fmla="*/ 2147483647 h 114"/>
              <a:gd name="T26" fmla="*/ 2147483647 w 121"/>
              <a:gd name="T27" fmla="*/ 2147483647 h 114"/>
              <a:gd name="T28" fmla="*/ 2147483647 w 121"/>
              <a:gd name="T29" fmla="*/ 2147483647 h 114"/>
              <a:gd name="T30" fmla="*/ 2147483647 w 121"/>
              <a:gd name="T31" fmla="*/ 2147483647 h 114"/>
              <a:gd name="T32" fmla="*/ 2147483647 w 121"/>
              <a:gd name="T33" fmla="*/ 2147483647 h 114"/>
              <a:gd name="T34" fmla="*/ 2147483647 w 121"/>
              <a:gd name="T35" fmla="*/ 2147483647 h 114"/>
              <a:gd name="T36" fmla="*/ 2147483647 w 121"/>
              <a:gd name="T37" fmla="*/ 2147483647 h 114"/>
              <a:gd name="T38" fmla="*/ 2147483647 w 121"/>
              <a:gd name="T39" fmla="*/ 2147483647 h 114"/>
              <a:gd name="T40" fmla="*/ 2147483647 w 121"/>
              <a:gd name="T41" fmla="*/ 2147483647 h 114"/>
              <a:gd name="T42" fmla="*/ 2147483647 w 121"/>
              <a:gd name="T43" fmla="*/ 2147483647 h 114"/>
              <a:gd name="T44" fmla="*/ 2147483647 w 121"/>
              <a:gd name="T45" fmla="*/ 2147483647 h 114"/>
              <a:gd name="T46" fmla="*/ 2147483647 w 121"/>
              <a:gd name="T47" fmla="*/ 2147483647 h 114"/>
              <a:gd name="T48" fmla="*/ 2147483647 w 121"/>
              <a:gd name="T49" fmla="*/ 2147483647 h 114"/>
              <a:gd name="T50" fmla="*/ 2147483647 w 121"/>
              <a:gd name="T51" fmla="*/ 2147483647 h 114"/>
              <a:gd name="T52" fmla="*/ 2147483647 w 121"/>
              <a:gd name="T53" fmla="*/ 2147483647 h 114"/>
              <a:gd name="T54" fmla="*/ 2147483647 w 121"/>
              <a:gd name="T55" fmla="*/ 2147483647 h 114"/>
              <a:gd name="T56" fmla="*/ 2147483647 w 121"/>
              <a:gd name="T57" fmla="*/ 2147483647 h 114"/>
              <a:gd name="T58" fmla="*/ 2147483647 w 121"/>
              <a:gd name="T59" fmla="*/ 2147483647 h 114"/>
              <a:gd name="T60" fmla="*/ 2147483647 w 121"/>
              <a:gd name="T61" fmla="*/ 2147483647 h 114"/>
              <a:gd name="T62" fmla="*/ 2147483647 w 121"/>
              <a:gd name="T63" fmla="*/ 2147483647 h 114"/>
              <a:gd name="T64" fmla="*/ 2147483647 w 121"/>
              <a:gd name="T65" fmla="*/ 2147483647 h 114"/>
              <a:gd name="T66" fmla="*/ 2147483647 w 121"/>
              <a:gd name="T67" fmla="*/ 0 h 114"/>
              <a:gd name="T68" fmla="*/ 2147483647 w 121"/>
              <a:gd name="T69" fmla="*/ 2147483647 h 114"/>
              <a:gd name="T70" fmla="*/ 2147483647 w 121"/>
              <a:gd name="T71" fmla="*/ 2147483647 h 114"/>
              <a:gd name="T72" fmla="*/ 0 w 121"/>
              <a:gd name="T73" fmla="*/ 2147483647 h 114"/>
              <a:gd name="T74" fmla="*/ 2147483647 w 121"/>
              <a:gd name="T75" fmla="*/ 2147483647 h 114"/>
              <a:gd name="T76" fmla="*/ 2147483647 w 121"/>
              <a:gd name="T77" fmla="*/ 2147483647 h 114"/>
              <a:gd name="T78" fmla="*/ 2147483647 w 121"/>
              <a:gd name="T79" fmla="*/ 2147483647 h 114"/>
              <a:gd name="T80" fmla="*/ 2147483647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图标"/>
          <p:cNvSpPr>
            <a:spLocks noChangeAspect="1" noEditPoints="1"/>
          </p:cNvSpPr>
          <p:nvPr/>
        </p:nvSpPr>
        <p:spPr bwMode="auto">
          <a:xfrm>
            <a:off x="8212607" y="2094406"/>
            <a:ext cx="375285" cy="411839"/>
          </a:xfrm>
          <a:custGeom>
            <a:avLst/>
            <a:gdLst>
              <a:gd name="T0" fmla="*/ 375935 w 835"/>
              <a:gd name="T1" fmla="*/ 512026 h 918"/>
              <a:gd name="T2" fmla="*/ 124141 w 835"/>
              <a:gd name="T3" fmla="*/ 512026 h 918"/>
              <a:gd name="T4" fmla="*/ 112429 w 835"/>
              <a:gd name="T5" fmla="*/ 524300 h 918"/>
              <a:gd name="T6" fmla="*/ 124141 w 835"/>
              <a:gd name="T7" fmla="*/ 536575 h 918"/>
              <a:gd name="T8" fmla="*/ 375935 w 835"/>
              <a:gd name="T9" fmla="*/ 536575 h 918"/>
              <a:gd name="T10" fmla="*/ 388232 w 835"/>
              <a:gd name="T11" fmla="*/ 524300 h 918"/>
              <a:gd name="T12" fmla="*/ 375935 w 835"/>
              <a:gd name="T13" fmla="*/ 512026 h 918"/>
              <a:gd name="T14" fmla="*/ 99547 w 835"/>
              <a:gd name="T15" fmla="*/ 227372 h 918"/>
              <a:gd name="T16" fmla="*/ 265848 w 835"/>
              <a:gd name="T17" fmla="*/ 149049 h 918"/>
              <a:gd name="T18" fmla="*/ 169815 w 835"/>
              <a:gd name="T19" fmla="*/ 341935 h 918"/>
              <a:gd name="T20" fmla="*/ 99547 w 835"/>
              <a:gd name="T21" fmla="*/ 227372 h 918"/>
              <a:gd name="T22" fmla="*/ 417511 w 835"/>
              <a:gd name="T23" fmla="*/ 0 h 918"/>
              <a:gd name="T24" fmla="*/ 0 w 835"/>
              <a:gd name="T25" fmla="*/ 197562 h 918"/>
              <a:gd name="T26" fmla="*/ 176256 w 835"/>
              <a:gd name="T27" fmla="*/ 485723 h 918"/>
              <a:gd name="T28" fmla="*/ 417511 w 835"/>
              <a:gd name="T29" fmla="*/ 0 h 918"/>
              <a:gd name="T30" fmla="*/ 478995 w 835"/>
              <a:gd name="T31" fmla="*/ 291668 h 918"/>
              <a:gd name="T32" fmla="*/ 435078 w 835"/>
              <a:gd name="T33" fmla="*/ 247830 h 918"/>
              <a:gd name="T34" fmla="*/ 421024 w 835"/>
              <a:gd name="T35" fmla="*/ 240816 h 918"/>
              <a:gd name="T36" fmla="*/ 404628 w 835"/>
              <a:gd name="T37" fmla="*/ 245492 h 918"/>
              <a:gd name="T38" fmla="*/ 381205 w 835"/>
              <a:gd name="T39" fmla="*/ 268872 h 918"/>
              <a:gd name="T40" fmla="*/ 457915 w 835"/>
              <a:gd name="T41" fmla="*/ 345442 h 918"/>
              <a:gd name="T42" fmla="*/ 481338 w 835"/>
              <a:gd name="T43" fmla="*/ 322062 h 918"/>
              <a:gd name="T44" fmla="*/ 478995 w 835"/>
              <a:gd name="T45" fmla="*/ 291668 h 918"/>
              <a:gd name="T46" fmla="*/ 261164 w 835"/>
              <a:gd name="T47" fmla="*/ 460005 h 918"/>
              <a:gd name="T48" fmla="*/ 266434 w 835"/>
              <a:gd name="T49" fmla="*/ 444808 h 918"/>
              <a:gd name="T50" fmla="*/ 274046 w 835"/>
              <a:gd name="T51" fmla="*/ 421428 h 918"/>
              <a:gd name="T52" fmla="*/ 289857 w 835"/>
              <a:gd name="T53" fmla="*/ 436625 h 918"/>
              <a:gd name="T54" fmla="*/ 305667 w 835"/>
              <a:gd name="T55" fmla="*/ 452406 h 918"/>
              <a:gd name="T56" fmla="*/ 282244 w 835"/>
              <a:gd name="T57" fmla="*/ 460589 h 918"/>
              <a:gd name="T58" fmla="*/ 267019 w 835"/>
              <a:gd name="T59" fmla="*/ 465265 h 918"/>
              <a:gd name="T60" fmla="*/ 261164 w 835"/>
              <a:gd name="T61" fmla="*/ 465850 h 918"/>
              <a:gd name="T62" fmla="*/ 261164 w 835"/>
              <a:gd name="T63" fmla="*/ 460005 h 918"/>
              <a:gd name="T64" fmla="*/ 242426 w 835"/>
              <a:gd name="T65" fmla="*/ 452991 h 918"/>
              <a:gd name="T66" fmla="*/ 247110 w 835"/>
              <a:gd name="T67" fmla="*/ 479294 h 918"/>
              <a:gd name="T68" fmla="*/ 274046 w 835"/>
              <a:gd name="T69" fmla="*/ 483970 h 918"/>
              <a:gd name="T70" fmla="*/ 288100 w 835"/>
              <a:gd name="T71" fmla="*/ 479294 h 918"/>
              <a:gd name="T72" fmla="*/ 312108 w 835"/>
              <a:gd name="T73" fmla="*/ 471695 h 918"/>
              <a:gd name="T74" fmla="*/ 341972 w 835"/>
              <a:gd name="T75" fmla="*/ 461174 h 918"/>
              <a:gd name="T76" fmla="*/ 319721 w 835"/>
              <a:gd name="T77" fmla="*/ 438963 h 918"/>
              <a:gd name="T78" fmla="*/ 303910 w 835"/>
              <a:gd name="T79" fmla="*/ 423181 h 918"/>
              <a:gd name="T80" fmla="*/ 288100 w 835"/>
              <a:gd name="T81" fmla="*/ 407400 h 918"/>
              <a:gd name="T82" fmla="*/ 265263 w 835"/>
              <a:gd name="T83" fmla="*/ 384604 h 918"/>
              <a:gd name="T84" fmla="*/ 255308 w 835"/>
              <a:gd name="T85" fmla="*/ 414998 h 918"/>
              <a:gd name="T86" fmla="*/ 247696 w 835"/>
              <a:gd name="T87" fmla="*/ 438378 h 918"/>
              <a:gd name="T88" fmla="*/ 242426 w 835"/>
              <a:gd name="T89" fmla="*/ 452991 h 918"/>
              <a:gd name="T90" fmla="*/ 389403 w 835"/>
              <a:gd name="T91" fmla="*/ 288161 h 918"/>
              <a:gd name="T92" fmla="*/ 375935 w 835"/>
              <a:gd name="T93" fmla="*/ 274133 h 918"/>
              <a:gd name="T94" fmla="*/ 361882 w 835"/>
              <a:gd name="T95" fmla="*/ 288161 h 918"/>
              <a:gd name="T96" fmla="*/ 285172 w 835"/>
              <a:gd name="T97" fmla="*/ 364731 h 918"/>
              <a:gd name="T98" fmla="*/ 271704 w 835"/>
              <a:gd name="T99" fmla="*/ 378174 h 918"/>
              <a:gd name="T100" fmla="*/ 285172 w 835"/>
              <a:gd name="T101" fmla="*/ 392202 h 918"/>
              <a:gd name="T102" fmla="*/ 334360 w 835"/>
              <a:gd name="T103" fmla="*/ 441301 h 918"/>
              <a:gd name="T104" fmla="*/ 348413 w 835"/>
              <a:gd name="T105" fmla="*/ 455329 h 918"/>
              <a:gd name="T106" fmla="*/ 362467 w 835"/>
              <a:gd name="T107" fmla="*/ 441301 h 918"/>
              <a:gd name="T108" fmla="*/ 438591 w 835"/>
              <a:gd name="T109" fmla="*/ 364731 h 918"/>
              <a:gd name="T110" fmla="*/ 452645 w 835"/>
              <a:gd name="T111" fmla="*/ 351287 h 918"/>
              <a:gd name="T112" fmla="*/ 438591 w 835"/>
              <a:gd name="T113" fmla="*/ 337259 h 918"/>
              <a:gd name="T114" fmla="*/ 389403 w 835"/>
              <a:gd name="T115" fmla="*/ 288161 h 9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35" h="918">
                <a:moveTo>
                  <a:pt x="642" y="876"/>
                </a:moveTo>
                <a:lnTo>
                  <a:pt x="212" y="876"/>
                </a:lnTo>
                <a:cubicBezTo>
                  <a:pt x="201" y="876"/>
                  <a:pt x="192" y="886"/>
                  <a:pt x="192" y="897"/>
                </a:cubicBezTo>
                <a:cubicBezTo>
                  <a:pt x="192" y="909"/>
                  <a:pt x="201" y="918"/>
                  <a:pt x="212" y="918"/>
                </a:cubicBezTo>
                <a:lnTo>
                  <a:pt x="642" y="918"/>
                </a:lnTo>
                <a:cubicBezTo>
                  <a:pt x="653" y="918"/>
                  <a:pt x="663" y="909"/>
                  <a:pt x="663" y="897"/>
                </a:cubicBezTo>
                <a:cubicBezTo>
                  <a:pt x="663" y="886"/>
                  <a:pt x="653" y="876"/>
                  <a:pt x="642" y="876"/>
                </a:cubicBezTo>
                <a:close/>
                <a:moveTo>
                  <a:pt x="170" y="389"/>
                </a:moveTo>
                <a:lnTo>
                  <a:pt x="454" y="255"/>
                </a:lnTo>
                <a:lnTo>
                  <a:pt x="290" y="585"/>
                </a:lnTo>
                <a:lnTo>
                  <a:pt x="170" y="389"/>
                </a:lnTo>
                <a:close/>
                <a:moveTo>
                  <a:pt x="713" y="0"/>
                </a:moveTo>
                <a:lnTo>
                  <a:pt x="0" y="338"/>
                </a:lnTo>
                <a:lnTo>
                  <a:pt x="301" y="831"/>
                </a:lnTo>
                <a:lnTo>
                  <a:pt x="713" y="0"/>
                </a:lnTo>
                <a:close/>
                <a:moveTo>
                  <a:pt x="818" y="499"/>
                </a:moveTo>
                <a:lnTo>
                  <a:pt x="743" y="424"/>
                </a:lnTo>
                <a:cubicBezTo>
                  <a:pt x="736" y="417"/>
                  <a:pt x="727" y="413"/>
                  <a:pt x="719" y="412"/>
                </a:cubicBezTo>
                <a:cubicBezTo>
                  <a:pt x="708" y="410"/>
                  <a:pt x="698" y="413"/>
                  <a:pt x="691" y="420"/>
                </a:cubicBezTo>
                <a:lnTo>
                  <a:pt x="651" y="460"/>
                </a:lnTo>
                <a:lnTo>
                  <a:pt x="782" y="591"/>
                </a:lnTo>
                <a:lnTo>
                  <a:pt x="822" y="551"/>
                </a:lnTo>
                <a:cubicBezTo>
                  <a:pt x="835" y="538"/>
                  <a:pt x="834" y="515"/>
                  <a:pt x="818" y="499"/>
                </a:cubicBezTo>
                <a:close/>
                <a:moveTo>
                  <a:pt x="446" y="787"/>
                </a:moveTo>
                <a:lnTo>
                  <a:pt x="455" y="761"/>
                </a:lnTo>
                <a:lnTo>
                  <a:pt x="468" y="721"/>
                </a:lnTo>
                <a:lnTo>
                  <a:pt x="495" y="747"/>
                </a:lnTo>
                <a:lnTo>
                  <a:pt x="522" y="774"/>
                </a:lnTo>
                <a:lnTo>
                  <a:pt x="482" y="788"/>
                </a:lnTo>
                <a:lnTo>
                  <a:pt x="456" y="796"/>
                </a:lnTo>
                <a:cubicBezTo>
                  <a:pt x="451" y="798"/>
                  <a:pt x="448" y="799"/>
                  <a:pt x="446" y="797"/>
                </a:cubicBezTo>
                <a:cubicBezTo>
                  <a:pt x="444" y="795"/>
                  <a:pt x="444" y="791"/>
                  <a:pt x="446" y="787"/>
                </a:cubicBezTo>
                <a:close/>
                <a:moveTo>
                  <a:pt x="414" y="775"/>
                </a:moveTo>
                <a:cubicBezTo>
                  <a:pt x="408" y="792"/>
                  <a:pt x="411" y="809"/>
                  <a:pt x="422" y="820"/>
                </a:cubicBezTo>
                <a:cubicBezTo>
                  <a:pt x="434" y="832"/>
                  <a:pt x="451" y="835"/>
                  <a:pt x="468" y="828"/>
                </a:cubicBezTo>
                <a:lnTo>
                  <a:pt x="492" y="820"/>
                </a:lnTo>
                <a:lnTo>
                  <a:pt x="533" y="807"/>
                </a:lnTo>
                <a:lnTo>
                  <a:pt x="584" y="789"/>
                </a:lnTo>
                <a:lnTo>
                  <a:pt x="546" y="751"/>
                </a:lnTo>
                <a:lnTo>
                  <a:pt x="519" y="724"/>
                </a:lnTo>
                <a:lnTo>
                  <a:pt x="492" y="697"/>
                </a:lnTo>
                <a:lnTo>
                  <a:pt x="453" y="658"/>
                </a:lnTo>
                <a:lnTo>
                  <a:pt x="436" y="710"/>
                </a:lnTo>
                <a:lnTo>
                  <a:pt x="423" y="750"/>
                </a:lnTo>
                <a:lnTo>
                  <a:pt x="414" y="775"/>
                </a:lnTo>
                <a:close/>
                <a:moveTo>
                  <a:pt x="665" y="493"/>
                </a:moveTo>
                <a:lnTo>
                  <a:pt x="642" y="469"/>
                </a:lnTo>
                <a:lnTo>
                  <a:pt x="618" y="493"/>
                </a:lnTo>
                <a:lnTo>
                  <a:pt x="487" y="624"/>
                </a:lnTo>
                <a:lnTo>
                  <a:pt x="464" y="647"/>
                </a:lnTo>
                <a:lnTo>
                  <a:pt x="487" y="671"/>
                </a:lnTo>
                <a:lnTo>
                  <a:pt x="571" y="755"/>
                </a:lnTo>
                <a:lnTo>
                  <a:pt x="595" y="779"/>
                </a:lnTo>
                <a:lnTo>
                  <a:pt x="619" y="755"/>
                </a:lnTo>
                <a:lnTo>
                  <a:pt x="749" y="624"/>
                </a:lnTo>
                <a:lnTo>
                  <a:pt x="773" y="601"/>
                </a:lnTo>
                <a:lnTo>
                  <a:pt x="749" y="577"/>
                </a:lnTo>
                <a:lnTo>
                  <a:pt x="66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13" name="图标"/>
          <p:cNvSpPr>
            <a:spLocks noEditPoints="1"/>
          </p:cNvSpPr>
          <p:nvPr/>
        </p:nvSpPr>
        <p:spPr bwMode="auto">
          <a:xfrm>
            <a:off x="10483289" y="2103849"/>
            <a:ext cx="400509" cy="392952"/>
          </a:xfrm>
          <a:custGeom>
            <a:avLst/>
            <a:gdLst>
              <a:gd name="T0" fmla="*/ 447270 w 256"/>
              <a:gd name="T1" fmla="*/ 203677 h 251"/>
              <a:gd name="T2" fmla="*/ 482736 w 256"/>
              <a:gd name="T3" fmla="*/ 266955 h 251"/>
              <a:gd name="T4" fmla="*/ 378308 w 256"/>
              <a:gd name="T5" fmla="*/ 225429 h 251"/>
              <a:gd name="T6" fmla="*/ 346782 w 256"/>
              <a:gd name="T7" fmla="*/ 229384 h 251"/>
              <a:gd name="T8" fmla="*/ 204917 w 256"/>
              <a:gd name="T9" fmla="*/ 114692 h 251"/>
              <a:gd name="T10" fmla="*/ 346782 w 256"/>
              <a:gd name="T11" fmla="*/ 0 h 251"/>
              <a:gd name="T12" fmla="*/ 504410 w 256"/>
              <a:gd name="T13" fmla="*/ 114692 h 251"/>
              <a:gd name="T14" fmla="*/ 447270 w 256"/>
              <a:gd name="T15" fmla="*/ 203677 h 251"/>
              <a:gd name="T16" fmla="*/ 175361 w 256"/>
              <a:gd name="T17" fmla="*/ 126557 h 251"/>
              <a:gd name="T18" fmla="*/ 334960 w 256"/>
              <a:gd name="T19" fmla="*/ 261023 h 251"/>
              <a:gd name="T20" fmla="*/ 366485 w 256"/>
              <a:gd name="T21" fmla="*/ 257068 h 251"/>
              <a:gd name="T22" fmla="*/ 366485 w 256"/>
              <a:gd name="T23" fmla="*/ 257068 h 251"/>
              <a:gd name="T24" fmla="*/ 370426 w 256"/>
              <a:gd name="T25" fmla="*/ 257068 h 251"/>
              <a:gd name="T26" fmla="*/ 451211 w 256"/>
              <a:gd name="T27" fmla="*/ 290685 h 251"/>
              <a:gd name="T28" fmla="*/ 240383 w 256"/>
              <a:gd name="T29" fmla="*/ 425151 h 251"/>
              <a:gd name="T30" fmla="*/ 193094 w 256"/>
              <a:gd name="T31" fmla="*/ 417241 h 251"/>
              <a:gd name="T32" fmla="*/ 31526 w 256"/>
              <a:gd name="T33" fmla="*/ 482497 h 251"/>
              <a:gd name="T34" fmla="*/ 86695 w 256"/>
              <a:gd name="T35" fmla="*/ 385602 h 251"/>
              <a:gd name="T36" fmla="*/ 0 w 256"/>
              <a:gd name="T37" fmla="*/ 249158 h 251"/>
              <a:gd name="T38" fmla="*/ 183243 w 256"/>
              <a:gd name="T39" fmla="*/ 79098 h 251"/>
              <a:gd name="T40" fmla="*/ 175361 w 256"/>
              <a:gd name="T41" fmla="*/ 126557 h 25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56" h="251">
                <a:moveTo>
                  <a:pt x="227" y="103"/>
                </a:moveTo>
                <a:cubicBezTo>
                  <a:pt x="223" y="106"/>
                  <a:pt x="222" y="124"/>
                  <a:pt x="245" y="135"/>
                </a:cubicBezTo>
                <a:cubicBezTo>
                  <a:pt x="245" y="135"/>
                  <a:pt x="213" y="140"/>
                  <a:pt x="192" y="114"/>
                </a:cubicBezTo>
                <a:cubicBezTo>
                  <a:pt x="187" y="114"/>
                  <a:pt x="181" y="116"/>
                  <a:pt x="176" y="116"/>
                </a:cubicBezTo>
                <a:cubicBezTo>
                  <a:pt x="131" y="116"/>
                  <a:pt x="104" y="90"/>
                  <a:pt x="104" y="58"/>
                </a:cubicBezTo>
                <a:cubicBezTo>
                  <a:pt x="104" y="26"/>
                  <a:pt x="131" y="0"/>
                  <a:pt x="176" y="0"/>
                </a:cubicBezTo>
                <a:cubicBezTo>
                  <a:pt x="221" y="0"/>
                  <a:pt x="256" y="26"/>
                  <a:pt x="256" y="58"/>
                </a:cubicBezTo>
                <a:cubicBezTo>
                  <a:pt x="256" y="76"/>
                  <a:pt x="245" y="93"/>
                  <a:pt x="227" y="103"/>
                </a:cubicBezTo>
                <a:moveTo>
                  <a:pt x="89" y="64"/>
                </a:moveTo>
                <a:cubicBezTo>
                  <a:pt x="91" y="99"/>
                  <a:pt x="122" y="129"/>
                  <a:pt x="170" y="132"/>
                </a:cubicBezTo>
                <a:cubicBezTo>
                  <a:pt x="176" y="133"/>
                  <a:pt x="181" y="131"/>
                  <a:pt x="186" y="130"/>
                </a:cubicBezTo>
                <a:cubicBezTo>
                  <a:pt x="186" y="130"/>
                  <a:pt x="186" y="130"/>
                  <a:pt x="186" y="130"/>
                </a:cubicBezTo>
                <a:cubicBezTo>
                  <a:pt x="188" y="130"/>
                  <a:pt x="188" y="130"/>
                  <a:pt x="188" y="130"/>
                </a:cubicBezTo>
                <a:cubicBezTo>
                  <a:pt x="202" y="144"/>
                  <a:pt x="219" y="147"/>
                  <a:pt x="229" y="147"/>
                </a:cubicBezTo>
                <a:cubicBezTo>
                  <a:pt x="219" y="186"/>
                  <a:pt x="180" y="215"/>
                  <a:pt x="122" y="215"/>
                </a:cubicBezTo>
                <a:cubicBezTo>
                  <a:pt x="114" y="215"/>
                  <a:pt x="106" y="212"/>
                  <a:pt x="98" y="211"/>
                </a:cubicBezTo>
                <a:cubicBezTo>
                  <a:pt x="66" y="251"/>
                  <a:pt x="16" y="244"/>
                  <a:pt x="16" y="244"/>
                </a:cubicBezTo>
                <a:cubicBezTo>
                  <a:pt x="51" y="227"/>
                  <a:pt x="51" y="199"/>
                  <a:pt x="44" y="195"/>
                </a:cubicBezTo>
                <a:cubicBezTo>
                  <a:pt x="17" y="179"/>
                  <a:pt x="0" y="154"/>
                  <a:pt x="0" y="126"/>
                </a:cubicBezTo>
                <a:cubicBezTo>
                  <a:pt x="0" y="84"/>
                  <a:pt x="39" y="49"/>
                  <a:pt x="93" y="40"/>
                </a:cubicBezTo>
                <a:cubicBezTo>
                  <a:pt x="90" y="47"/>
                  <a:pt x="89" y="55"/>
                  <a:pt x="89" y="6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14" name="图标"/>
          <p:cNvSpPr>
            <a:spLocks noEditPoints="1" noChangeArrowheads="1"/>
          </p:cNvSpPr>
          <p:nvPr/>
        </p:nvSpPr>
        <p:spPr bwMode="auto">
          <a:xfrm>
            <a:off x="3513297" y="2110518"/>
            <a:ext cx="519780" cy="379615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5" name="图标"/>
          <p:cNvSpPr>
            <a:spLocks noChangeAspect="1" noEditPoints="1"/>
          </p:cNvSpPr>
          <p:nvPr/>
        </p:nvSpPr>
        <p:spPr bwMode="auto">
          <a:xfrm>
            <a:off x="1325832" y="2099595"/>
            <a:ext cx="401460" cy="401460"/>
          </a:xfrm>
          <a:custGeom>
            <a:avLst/>
            <a:gdLst>
              <a:gd name="T0" fmla="*/ 100 w 121"/>
              <a:gd name="T1" fmla="*/ 1 h 121"/>
              <a:gd name="T2" fmla="*/ 105 w 121"/>
              <a:gd name="T3" fmla="*/ 2 h 121"/>
              <a:gd name="T4" fmla="*/ 105 w 121"/>
              <a:gd name="T5" fmla="*/ 2 h 121"/>
              <a:gd name="T6" fmla="*/ 119 w 121"/>
              <a:gd name="T7" fmla="*/ 16 h 121"/>
              <a:gd name="T8" fmla="*/ 119 w 121"/>
              <a:gd name="T9" fmla="*/ 16 h 121"/>
              <a:gd name="T10" fmla="*/ 120 w 121"/>
              <a:gd name="T11" fmla="*/ 21 h 121"/>
              <a:gd name="T12" fmla="*/ 102 w 121"/>
              <a:gd name="T13" fmla="*/ 37 h 121"/>
              <a:gd name="T14" fmla="*/ 89 w 121"/>
              <a:gd name="T15" fmla="*/ 39 h 121"/>
              <a:gd name="T16" fmla="*/ 86 w 121"/>
              <a:gd name="T17" fmla="*/ 88 h 121"/>
              <a:gd name="T18" fmla="*/ 59 w 121"/>
              <a:gd name="T19" fmla="*/ 99 h 121"/>
              <a:gd name="T20" fmla="*/ 22 w 121"/>
              <a:gd name="T21" fmla="*/ 62 h 121"/>
              <a:gd name="T22" fmla="*/ 59 w 121"/>
              <a:gd name="T23" fmla="*/ 25 h 121"/>
              <a:gd name="T24" fmla="*/ 87 w 121"/>
              <a:gd name="T25" fmla="*/ 28 h 121"/>
              <a:gd name="T26" fmla="*/ 85 w 121"/>
              <a:gd name="T27" fmla="*/ 17 h 121"/>
              <a:gd name="T28" fmla="*/ 107 w 121"/>
              <a:gd name="T29" fmla="*/ 47 h 121"/>
              <a:gd name="T30" fmla="*/ 117 w 121"/>
              <a:gd name="T31" fmla="*/ 44 h 121"/>
              <a:gd name="T32" fmla="*/ 119 w 121"/>
              <a:gd name="T33" fmla="*/ 62 h 121"/>
              <a:gd name="T34" fmla="*/ 59 w 121"/>
              <a:gd name="T35" fmla="*/ 121 h 121"/>
              <a:gd name="T36" fmla="*/ 0 w 121"/>
              <a:gd name="T37" fmla="*/ 62 h 121"/>
              <a:gd name="T38" fmla="*/ 59 w 121"/>
              <a:gd name="T39" fmla="*/ 2 h 121"/>
              <a:gd name="T40" fmla="*/ 77 w 121"/>
              <a:gd name="T41" fmla="*/ 5 h 121"/>
              <a:gd name="T42" fmla="*/ 74 w 121"/>
              <a:gd name="T43" fmla="*/ 14 h 121"/>
              <a:gd name="T44" fmla="*/ 59 w 121"/>
              <a:gd name="T45" fmla="*/ 12 h 121"/>
              <a:gd name="T46" fmla="*/ 9 w 121"/>
              <a:gd name="T47" fmla="*/ 62 h 121"/>
              <a:gd name="T48" fmla="*/ 59 w 121"/>
              <a:gd name="T49" fmla="*/ 112 h 121"/>
              <a:gd name="T50" fmla="*/ 110 w 121"/>
              <a:gd name="T51" fmla="*/ 62 h 121"/>
              <a:gd name="T52" fmla="*/ 107 w 121"/>
              <a:gd name="T53" fmla="*/ 47 h 121"/>
              <a:gd name="T54" fmla="*/ 59 w 121"/>
              <a:gd name="T55" fmla="*/ 45 h 121"/>
              <a:gd name="T56" fmla="*/ 78 w 121"/>
              <a:gd name="T57" fmla="*/ 37 h 121"/>
              <a:gd name="T58" fmla="*/ 37 w 121"/>
              <a:gd name="T59" fmla="*/ 40 h 121"/>
              <a:gd name="T60" fmla="*/ 37 w 121"/>
              <a:gd name="T61" fmla="*/ 40 h 121"/>
              <a:gd name="T62" fmla="*/ 37 w 121"/>
              <a:gd name="T63" fmla="*/ 84 h 121"/>
              <a:gd name="T64" fmla="*/ 81 w 121"/>
              <a:gd name="T65" fmla="*/ 84 h 121"/>
              <a:gd name="T66" fmla="*/ 91 w 121"/>
              <a:gd name="T67" fmla="*/ 62 h 121"/>
              <a:gd name="T68" fmla="*/ 74 w 121"/>
              <a:gd name="T69" fmla="*/ 54 h 121"/>
              <a:gd name="T70" fmla="*/ 72 w 121"/>
              <a:gd name="T71" fmla="*/ 74 h 121"/>
              <a:gd name="T72" fmla="*/ 59 w 121"/>
              <a:gd name="T73" fmla="*/ 79 h 121"/>
              <a:gd name="T74" fmla="*/ 47 w 121"/>
              <a:gd name="T75" fmla="*/ 74 h 121"/>
              <a:gd name="T76" fmla="*/ 47 w 121"/>
              <a:gd name="T77" fmla="*/ 50 h 121"/>
              <a:gd name="T78" fmla="*/ 59 w 121"/>
              <a:gd name="T79" fmla="*/ 45 h 121"/>
              <a:gd name="T80" fmla="*/ 63 w 121"/>
              <a:gd name="T81" fmla="*/ 51 h 121"/>
              <a:gd name="T82" fmla="*/ 51 w 121"/>
              <a:gd name="T83" fmla="*/ 54 h 121"/>
              <a:gd name="T84" fmla="*/ 48 w 121"/>
              <a:gd name="T85" fmla="*/ 62 h 121"/>
              <a:gd name="T86" fmla="*/ 59 w 121"/>
              <a:gd name="T87" fmla="*/ 73 h 121"/>
              <a:gd name="T88" fmla="*/ 67 w 121"/>
              <a:gd name="T89" fmla="*/ 70 h 121"/>
              <a:gd name="T90" fmla="*/ 70 w 121"/>
              <a:gd name="T91" fmla="*/ 58 h 121"/>
              <a:gd name="T92" fmla="*/ 56 w 121"/>
              <a:gd name="T93" fmla="*/ 65 h 121"/>
              <a:gd name="T94" fmla="*/ 63 w 121"/>
              <a:gd name="T95" fmla="*/ 51 h 121"/>
              <a:gd name="T96" fmla="*/ 101 w 121"/>
              <a:gd name="T97" fmla="*/ 9 h 121"/>
              <a:gd name="T98" fmla="*/ 92 w 121"/>
              <a:gd name="T99" fmla="*/ 26 h 121"/>
              <a:gd name="T100" fmla="*/ 101 w 121"/>
              <a:gd name="T101" fmla="*/ 9 h 121"/>
              <a:gd name="T102" fmla="*/ 107 w 121"/>
              <a:gd name="T103" fmla="*/ 19 h 121"/>
              <a:gd name="T104" fmla="*/ 102 w 121"/>
              <a:gd name="T105" fmla="*/ 31 h 121"/>
              <a:gd name="T106" fmla="*/ 107 w 121"/>
              <a:gd name="T107" fmla="*/ 1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6" name="文本"/>
          <p:cNvSpPr/>
          <p:nvPr/>
        </p:nvSpPr>
        <p:spPr>
          <a:xfrm>
            <a:off x="917813" y="2769046"/>
            <a:ext cx="1217499" cy="371780"/>
          </a:xfrm>
          <a:prstGeom prst="rect">
            <a:avLst/>
          </a:prstGeom>
          <a:solidFill>
            <a:schemeClr val="accent2"/>
          </a:solidFill>
        </p:spPr>
        <p:txBody>
          <a:bodyPr wrap="none" lIns="90000" rIns="90000">
            <a:spAutoFit/>
          </a:bodyPr>
          <a:lstStyle/>
          <a:p>
            <a:pPr algn="ctr"/>
            <a:r>
              <a:rPr lang="zh-CN" altLang="en-US" b="1" spc="200" dirty="0">
                <a:solidFill>
                  <a:schemeClr val="bg1"/>
                </a:solidFill>
              </a:rPr>
              <a:t>添加标题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17" name="文本"/>
          <p:cNvSpPr/>
          <p:nvPr/>
        </p:nvSpPr>
        <p:spPr>
          <a:xfrm>
            <a:off x="3164438" y="2769046"/>
            <a:ext cx="1217499" cy="371780"/>
          </a:xfrm>
          <a:prstGeom prst="rect">
            <a:avLst/>
          </a:prstGeom>
          <a:solidFill>
            <a:schemeClr val="accent2"/>
          </a:solidFill>
        </p:spPr>
        <p:txBody>
          <a:bodyPr wrap="none" lIns="90000" rIns="90000">
            <a:spAutoFit/>
          </a:bodyPr>
          <a:lstStyle/>
          <a:p>
            <a:pPr algn="ctr"/>
            <a:r>
              <a:rPr lang="zh-CN" altLang="en-US" b="1" spc="200" dirty="0">
                <a:solidFill>
                  <a:schemeClr val="bg1"/>
                </a:solidFill>
              </a:rPr>
              <a:t>添加标题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18" name="文本"/>
          <p:cNvSpPr/>
          <p:nvPr/>
        </p:nvSpPr>
        <p:spPr>
          <a:xfrm>
            <a:off x="5489120" y="2769046"/>
            <a:ext cx="1217499" cy="371780"/>
          </a:xfrm>
          <a:prstGeom prst="rect">
            <a:avLst/>
          </a:prstGeom>
          <a:solidFill>
            <a:schemeClr val="accent2"/>
          </a:solidFill>
        </p:spPr>
        <p:txBody>
          <a:bodyPr wrap="none" lIns="90000" rIns="90000">
            <a:spAutoFit/>
          </a:bodyPr>
          <a:lstStyle/>
          <a:p>
            <a:pPr algn="ctr"/>
            <a:r>
              <a:rPr lang="zh-CN" altLang="en-US" b="1" spc="200" dirty="0">
                <a:solidFill>
                  <a:schemeClr val="bg1"/>
                </a:solidFill>
              </a:rPr>
              <a:t>添加标题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19" name="文本"/>
          <p:cNvSpPr/>
          <p:nvPr/>
        </p:nvSpPr>
        <p:spPr>
          <a:xfrm>
            <a:off x="7791500" y="2769046"/>
            <a:ext cx="1217499" cy="371780"/>
          </a:xfrm>
          <a:prstGeom prst="rect">
            <a:avLst/>
          </a:prstGeom>
          <a:solidFill>
            <a:schemeClr val="accent2"/>
          </a:solidFill>
        </p:spPr>
        <p:txBody>
          <a:bodyPr wrap="none" lIns="90000" rIns="90000">
            <a:spAutoFit/>
          </a:bodyPr>
          <a:lstStyle/>
          <a:p>
            <a:pPr algn="ctr"/>
            <a:r>
              <a:rPr lang="zh-CN" altLang="en-US" b="1" spc="200" dirty="0">
                <a:solidFill>
                  <a:schemeClr val="bg1"/>
                </a:solidFill>
              </a:rPr>
              <a:t>添加标题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20" name="文本"/>
          <p:cNvSpPr/>
          <p:nvPr/>
        </p:nvSpPr>
        <p:spPr>
          <a:xfrm>
            <a:off x="10074794" y="2769046"/>
            <a:ext cx="1217499" cy="371780"/>
          </a:xfrm>
          <a:prstGeom prst="rect">
            <a:avLst/>
          </a:prstGeom>
          <a:solidFill>
            <a:schemeClr val="accent2"/>
          </a:solidFill>
        </p:spPr>
        <p:txBody>
          <a:bodyPr wrap="none" lIns="90000" rIns="90000">
            <a:spAutoFit/>
          </a:bodyPr>
          <a:lstStyle/>
          <a:p>
            <a:pPr algn="ctr"/>
            <a:r>
              <a:rPr lang="zh-CN" altLang="en-US" b="1" spc="200" dirty="0">
                <a:solidFill>
                  <a:schemeClr val="bg1"/>
                </a:solidFill>
              </a:rPr>
              <a:t>添加标题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21" name="文本"/>
          <p:cNvSpPr txBox="1"/>
          <p:nvPr/>
        </p:nvSpPr>
        <p:spPr>
          <a:xfrm>
            <a:off x="689264" y="5779538"/>
            <a:ext cx="1081347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单击此处添加您的文字内容</a:t>
            </a:r>
            <a:r>
              <a:rPr lang="zh-CN" altLang="en-US" dirty="0" smtClean="0"/>
              <a:t>，或复制文本粘贴至此，</a:t>
            </a:r>
            <a:r>
              <a:rPr lang="zh-CN" altLang="en-US" dirty="0"/>
              <a:t>字间距和行间距均可自行调节。本模板的所有文字和图片素材，均可自由编辑替换和移动。</a:t>
            </a:r>
            <a:endParaRPr lang="zh-CN" altLang="en-US" dirty="0"/>
          </a:p>
        </p:txBody>
      </p:sp>
      <p:sp>
        <p:nvSpPr>
          <p:cNvPr id="22" name="文本"/>
          <p:cNvSpPr/>
          <p:nvPr/>
        </p:nvSpPr>
        <p:spPr>
          <a:xfrm>
            <a:off x="689264" y="5182381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300" b="1" spc="250" dirty="0">
                <a:solidFill>
                  <a:schemeClr val="accent1"/>
                </a:solidFill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</a:endParaRPr>
          </a:p>
        </p:txBody>
      </p:sp>
      <p:sp>
        <p:nvSpPr>
          <p:cNvPr id="23" name="文本"/>
          <p:cNvSpPr/>
          <p:nvPr/>
        </p:nvSpPr>
        <p:spPr>
          <a:xfrm>
            <a:off x="598863" y="3416006"/>
            <a:ext cx="1855398" cy="1061829"/>
          </a:xfrm>
          <a:prstGeom prst="rect">
            <a:avLst/>
          </a:prstGeom>
          <a:noFill/>
        </p:spPr>
        <p:txBody>
          <a:bodyPr wrap="square" lIns="180000" rIns="9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r>
              <a:rPr lang="zh-CN" altLang="en-US" sz="1400" spc="150" dirty="0" smtClean="0">
                <a:solidFill>
                  <a:schemeClr val="bg1"/>
                </a:solidFill>
                <a:latin typeface="+mn-ea"/>
              </a:rPr>
              <a:t>，或复制文本粘贴至此。</a:t>
            </a:r>
            <a:endParaRPr lang="zh-CN" altLang="en-US" sz="1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文本"/>
          <p:cNvSpPr/>
          <p:nvPr/>
        </p:nvSpPr>
        <p:spPr>
          <a:xfrm>
            <a:off x="2845488" y="3416006"/>
            <a:ext cx="1855398" cy="1061829"/>
          </a:xfrm>
          <a:prstGeom prst="rect">
            <a:avLst/>
          </a:prstGeom>
          <a:noFill/>
        </p:spPr>
        <p:txBody>
          <a:bodyPr wrap="square" lIns="180000" rIns="9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r>
              <a:rPr lang="zh-CN" altLang="en-US" sz="1400" spc="150" dirty="0" smtClean="0">
                <a:solidFill>
                  <a:schemeClr val="bg1"/>
                </a:solidFill>
                <a:latin typeface="+mn-ea"/>
              </a:rPr>
              <a:t>，或复制文本粘贴至此。</a:t>
            </a:r>
            <a:endParaRPr lang="zh-CN" altLang="en-US" sz="1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文本"/>
          <p:cNvSpPr/>
          <p:nvPr/>
        </p:nvSpPr>
        <p:spPr>
          <a:xfrm>
            <a:off x="5170170" y="3416006"/>
            <a:ext cx="1855398" cy="1061829"/>
          </a:xfrm>
          <a:prstGeom prst="rect">
            <a:avLst/>
          </a:prstGeom>
          <a:noFill/>
        </p:spPr>
        <p:txBody>
          <a:bodyPr wrap="square" lIns="180000" rIns="9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r>
              <a:rPr lang="zh-CN" altLang="en-US" sz="1400" spc="150" dirty="0" smtClean="0">
                <a:solidFill>
                  <a:schemeClr val="bg1"/>
                </a:solidFill>
                <a:latin typeface="+mn-ea"/>
              </a:rPr>
              <a:t>，或复制文本粘贴至此。</a:t>
            </a:r>
            <a:endParaRPr lang="zh-CN" altLang="en-US" sz="1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文本"/>
          <p:cNvSpPr/>
          <p:nvPr/>
        </p:nvSpPr>
        <p:spPr>
          <a:xfrm>
            <a:off x="7472550" y="3416006"/>
            <a:ext cx="1855398" cy="1061829"/>
          </a:xfrm>
          <a:prstGeom prst="rect">
            <a:avLst/>
          </a:prstGeom>
          <a:noFill/>
        </p:spPr>
        <p:txBody>
          <a:bodyPr wrap="square" lIns="180000" rIns="9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r>
              <a:rPr lang="zh-CN" altLang="en-US" sz="1400" spc="150" dirty="0" smtClean="0">
                <a:solidFill>
                  <a:schemeClr val="bg1"/>
                </a:solidFill>
                <a:latin typeface="+mn-ea"/>
              </a:rPr>
              <a:t>，或复制文本粘贴至此。</a:t>
            </a:r>
            <a:endParaRPr lang="zh-CN" altLang="en-US" sz="1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文本"/>
          <p:cNvSpPr/>
          <p:nvPr/>
        </p:nvSpPr>
        <p:spPr>
          <a:xfrm>
            <a:off x="9755844" y="3416006"/>
            <a:ext cx="1855398" cy="1061829"/>
          </a:xfrm>
          <a:prstGeom prst="rect">
            <a:avLst/>
          </a:prstGeom>
          <a:noFill/>
        </p:spPr>
        <p:txBody>
          <a:bodyPr wrap="square" lIns="180000" rIns="9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r>
              <a:rPr lang="zh-CN" altLang="en-US" sz="1400" spc="150" dirty="0" smtClean="0">
                <a:solidFill>
                  <a:schemeClr val="bg1"/>
                </a:solidFill>
                <a:latin typeface="+mn-ea"/>
              </a:rPr>
              <a:t>，或复制文本粘贴至此。</a:t>
            </a:r>
            <a:endParaRPr lang="zh-CN" altLang="en-US" sz="1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形"/>
          <p:cNvSpPr/>
          <p:nvPr/>
        </p:nvSpPr>
        <p:spPr bwMode="auto">
          <a:xfrm>
            <a:off x="4611113" y="4327670"/>
            <a:ext cx="1426246" cy="1271265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4" name="图形"/>
          <p:cNvSpPr/>
          <p:nvPr/>
        </p:nvSpPr>
        <p:spPr bwMode="auto">
          <a:xfrm>
            <a:off x="4345131" y="3027084"/>
            <a:ext cx="984341" cy="1646152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5" name="图形"/>
          <p:cNvSpPr/>
          <p:nvPr/>
        </p:nvSpPr>
        <p:spPr bwMode="auto">
          <a:xfrm>
            <a:off x="6154642" y="4327670"/>
            <a:ext cx="1424152" cy="1271265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6" name="图形"/>
          <p:cNvSpPr/>
          <p:nvPr/>
        </p:nvSpPr>
        <p:spPr bwMode="auto">
          <a:xfrm>
            <a:off x="4611113" y="2101385"/>
            <a:ext cx="1426246" cy="1271266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7" name="图形"/>
          <p:cNvSpPr/>
          <p:nvPr/>
        </p:nvSpPr>
        <p:spPr bwMode="auto">
          <a:xfrm>
            <a:off x="6862529" y="3027084"/>
            <a:ext cx="984341" cy="1646152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8" name="图形"/>
          <p:cNvSpPr/>
          <p:nvPr/>
        </p:nvSpPr>
        <p:spPr bwMode="auto">
          <a:xfrm>
            <a:off x="6154642" y="2101385"/>
            <a:ext cx="1424152" cy="1271266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</p:txBody>
      </p:sp>
      <p:sp>
        <p:nvSpPr>
          <p:cNvPr id="9" name="文本"/>
          <p:cNvSpPr/>
          <p:nvPr/>
        </p:nvSpPr>
        <p:spPr>
          <a:xfrm>
            <a:off x="7482909" y="1937947"/>
            <a:ext cx="2869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0" name="文本"/>
          <p:cNvSpPr/>
          <p:nvPr/>
        </p:nvSpPr>
        <p:spPr>
          <a:xfrm>
            <a:off x="7482909" y="1568304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1" name="文本"/>
          <p:cNvSpPr/>
          <p:nvPr/>
        </p:nvSpPr>
        <p:spPr>
          <a:xfrm>
            <a:off x="8137114" y="3731887"/>
            <a:ext cx="2869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2" name="文本"/>
          <p:cNvSpPr/>
          <p:nvPr/>
        </p:nvSpPr>
        <p:spPr>
          <a:xfrm>
            <a:off x="8137114" y="3362244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3" name="文本"/>
          <p:cNvSpPr/>
          <p:nvPr/>
        </p:nvSpPr>
        <p:spPr>
          <a:xfrm>
            <a:off x="7482909" y="5648048"/>
            <a:ext cx="2869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4" name="文本"/>
          <p:cNvSpPr/>
          <p:nvPr/>
        </p:nvSpPr>
        <p:spPr>
          <a:xfrm>
            <a:off x="7482909" y="5278405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5" name="文本"/>
          <p:cNvSpPr/>
          <p:nvPr/>
        </p:nvSpPr>
        <p:spPr>
          <a:xfrm>
            <a:off x="1933200" y="1937947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6" name="文本"/>
          <p:cNvSpPr/>
          <p:nvPr/>
        </p:nvSpPr>
        <p:spPr>
          <a:xfrm>
            <a:off x="3452285" y="1568304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7" name="文本"/>
          <p:cNvSpPr/>
          <p:nvPr/>
        </p:nvSpPr>
        <p:spPr>
          <a:xfrm>
            <a:off x="1184948" y="3731887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8" name="文本"/>
          <p:cNvSpPr/>
          <p:nvPr/>
        </p:nvSpPr>
        <p:spPr>
          <a:xfrm>
            <a:off x="2716059" y="3362244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9" name="文本"/>
          <p:cNvSpPr/>
          <p:nvPr/>
        </p:nvSpPr>
        <p:spPr>
          <a:xfrm>
            <a:off x="1741174" y="5648048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1" name="文本"/>
          <p:cNvSpPr/>
          <p:nvPr/>
        </p:nvSpPr>
        <p:spPr>
          <a:xfrm>
            <a:off x="3368169" y="5278405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 spc="2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添加标题</a:t>
            </a:r>
            <a:endParaRPr lang="zh-CN" altLang="en-US" sz="2000" b="1" spc="2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2" name="图标"/>
          <p:cNvSpPr>
            <a:spLocks noChangeAspect="1" noChangeArrowheads="1"/>
          </p:cNvSpPr>
          <p:nvPr/>
        </p:nvSpPr>
        <p:spPr bwMode="auto">
          <a:xfrm>
            <a:off x="5278821" y="2505936"/>
            <a:ext cx="393671" cy="439862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3" name="图标"/>
          <p:cNvSpPr>
            <a:spLocks noChangeAspect="1" noChangeArrowheads="1"/>
          </p:cNvSpPr>
          <p:nvPr/>
        </p:nvSpPr>
        <p:spPr bwMode="auto">
          <a:xfrm>
            <a:off x="6465470" y="2539389"/>
            <a:ext cx="434589" cy="378088"/>
          </a:xfrm>
          <a:custGeom>
            <a:avLst/>
            <a:gdLst>
              <a:gd name="connsiteX0" fmla="*/ 26987 w 428625"/>
              <a:gd name="connsiteY0" fmla="*/ 341312 h 446087"/>
              <a:gd name="connsiteX1" fmla="*/ 101600 w 428625"/>
              <a:gd name="connsiteY1" fmla="*/ 341312 h 446087"/>
              <a:gd name="connsiteX2" fmla="*/ 101600 w 428625"/>
              <a:gd name="connsiteY2" fmla="*/ 446087 h 446087"/>
              <a:gd name="connsiteX3" fmla="*/ 26987 w 428625"/>
              <a:gd name="connsiteY3" fmla="*/ 446087 h 446087"/>
              <a:gd name="connsiteX4" fmla="*/ 249237 w 428625"/>
              <a:gd name="connsiteY4" fmla="*/ 296862 h 446087"/>
              <a:gd name="connsiteX5" fmla="*/ 320675 w 428625"/>
              <a:gd name="connsiteY5" fmla="*/ 296862 h 446087"/>
              <a:gd name="connsiteX6" fmla="*/ 320675 w 428625"/>
              <a:gd name="connsiteY6" fmla="*/ 446087 h 446087"/>
              <a:gd name="connsiteX7" fmla="*/ 249237 w 428625"/>
              <a:gd name="connsiteY7" fmla="*/ 446087 h 446087"/>
              <a:gd name="connsiteX8" fmla="*/ 139700 w 428625"/>
              <a:gd name="connsiteY8" fmla="*/ 247650 h 446087"/>
              <a:gd name="connsiteX9" fmla="*/ 211137 w 428625"/>
              <a:gd name="connsiteY9" fmla="*/ 247650 h 446087"/>
              <a:gd name="connsiteX10" fmla="*/ 211137 w 428625"/>
              <a:gd name="connsiteY10" fmla="*/ 446087 h 446087"/>
              <a:gd name="connsiteX11" fmla="*/ 139700 w 428625"/>
              <a:gd name="connsiteY11" fmla="*/ 446087 h 446087"/>
              <a:gd name="connsiteX12" fmla="*/ 350837 w 428625"/>
              <a:gd name="connsiteY12" fmla="*/ 198437 h 446087"/>
              <a:gd name="connsiteX13" fmla="*/ 425450 w 428625"/>
              <a:gd name="connsiteY13" fmla="*/ 198437 h 446087"/>
              <a:gd name="connsiteX14" fmla="*/ 425450 w 428625"/>
              <a:gd name="connsiteY14" fmla="*/ 446087 h 446087"/>
              <a:gd name="connsiteX15" fmla="*/ 350837 w 428625"/>
              <a:gd name="connsiteY15" fmla="*/ 446087 h 446087"/>
              <a:gd name="connsiteX16" fmla="*/ 428625 w 428625"/>
              <a:gd name="connsiteY16" fmla="*/ 0 h 446087"/>
              <a:gd name="connsiteX17" fmla="*/ 417513 w 428625"/>
              <a:gd name="connsiteY17" fmla="*/ 77787 h 446087"/>
              <a:gd name="connsiteX18" fmla="*/ 411163 w 428625"/>
              <a:gd name="connsiteY18" fmla="*/ 157162 h 446087"/>
              <a:gd name="connsiteX19" fmla="*/ 361950 w 428625"/>
              <a:gd name="connsiteY19" fmla="*/ 112712 h 446087"/>
              <a:gd name="connsiteX20" fmla="*/ 290512 w 428625"/>
              <a:gd name="connsiteY20" fmla="*/ 184150 h 446087"/>
              <a:gd name="connsiteX21" fmla="*/ 244475 w 428625"/>
              <a:gd name="connsiteY21" fmla="*/ 228600 h 446087"/>
              <a:gd name="connsiteX22" fmla="*/ 200025 w 428625"/>
              <a:gd name="connsiteY22" fmla="*/ 184150 h 446087"/>
              <a:gd name="connsiteX23" fmla="*/ 161925 w 428625"/>
              <a:gd name="connsiteY23" fmla="*/ 149225 h 446087"/>
              <a:gd name="connsiteX24" fmla="*/ 46037 w 428625"/>
              <a:gd name="connsiteY24" fmla="*/ 266700 h 446087"/>
              <a:gd name="connsiteX25" fmla="*/ 0 w 428625"/>
              <a:gd name="connsiteY25" fmla="*/ 220663 h 446087"/>
              <a:gd name="connsiteX26" fmla="*/ 117475 w 428625"/>
              <a:gd name="connsiteY26" fmla="*/ 104775 h 446087"/>
              <a:gd name="connsiteX27" fmla="*/ 161925 w 428625"/>
              <a:gd name="connsiteY27" fmla="*/ 60325 h 446087"/>
              <a:gd name="connsiteX28" fmla="*/ 207962 w 428625"/>
              <a:gd name="connsiteY28" fmla="*/ 104775 h 446087"/>
              <a:gd name="connsiteX29" fmla="*/ 244475 w 428625"/>
              <a:gd name="connsiteY29" fmla="*/ 138112 h 446087"/>
              <a:gd name="connsiteX30" fmla="*/ 315912 w 428625"/>
              <a:gd name="connsiteY30" fmla="*/ 66675 h 446087"/>
              <a:gd name="connsiteX31" fmla="*/ 271462 w 428625"/>
              <a:gd name="connsiteY31" fmla="*/ 17462 h 446087"/>
              <a:gd name="connsiteX32" fmla="*/ 350838 w 428625"/>
              <a:gd name="connsiteY32" fmla="*/ 11112 h 44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8625" h="446087">
                <a:moveTo>
                  <a:pt x="26987" y="341312"/>
                </a:moveTo>
                <a:lnTo>
                  <a:pt x="101600" y="341312"/>
                </a:lnTo>
                <a:lnTo>
                  <a:pt x="101600" y="446087"/>
                </a:lnTo>
                <a:lnTo>
                  <a:pt x="26987" y="446087"/>
                </a:lnTo>
                <a:close/>
                <a:moveTo>
                  <a:pt x="249237" y="296862"/>
                </a:moveTo>
                <a:lnTo>
                  <a:pt x="320675" y="296862"/>
                </a:lnTo>
                <a:lnTo>
                  <a:pt x="320675" y="446087"/>
                </a:lnTo>
                <a:lnTo>
                  <a:pt x="249237" y="446087"/>
                </a:lnTo>
                <a:close/>
                <a:moveTo>
                  <a:pt x="139700" y="247650"/>
                </a:moveTo>
                <a:lnTo>
                  <a:pt x="211137" y="247650"/>
                </a:lnTo>
                <a:lnTo>
                  <a:pt x="211137" y="446087"/>
                </a:lnTo>
                <a:lnTo>
                  <a:pt x="139700" y="446087"/>
                </a:lnTo>
                <a:close/>
                <a:moveTo>
                  <a:pt x="350837" y="198437"/>
                </a:moveTo>
                <a:lnTo>
                  <a:pt x="425450" y="198437"/>
                </a:lnTo>
                <a:lnTo>
                  <a:pt x="425450" y="446087"/>
                </a:lnTo>
                <a:lnTo>
                  <a:pt x="350837" y="446087"/>
                </a:lnTo>
                <a:close/>
                <a:moveTo>
                  <a:pt x="428625" y="0"/>
                </a:moveTo>
                <a:lnTo>
                  <a:pt x="417513" y="77787"/>
                </a:lnTo>
                <a:lnTo>
                  <a:pt x="411163" y="157162"/>
                </a:lnTo>
                <a:lnTo>
                  <a:pt x="361950" y="112712"/>
                </a:lnTo>
                <a:lnTo>
                  <a:pt x="290512" y="184150"/>
                </a:lnTo>
                <a:lnTo>
                  <a:pt x="244475" y="228600"/>
                </a:lnTo>
                <a:lnTo>
                  <a:pt x="200025" y="184150"/>
                </a:lnTo>
                <a:lnTo>
                  <a:pt x="161925" y="149225"/>
                </a:lnTo>
                <a:lnTo>
                  <a:pt x="46037" y="266700"/>
                </a:lnTo>
                <a:lnTo>
                  <a:pt x="0" y="220663"/>
                </a:lnTo>
                <a:lnTo>
                  <a:pt x="117475" y="104775"/>
                </a:lnTo>
                <a:lnTo>
                  <a:pt x="161925" y="60325"/>
                </a:lnTo>
                <a:lnTo>
                  <a:pt x="207962" y="104775"/>
                </a:lnTo>
                <a:lnTo>
                  <a:pt x="244475" y="138112"/>
                </a:lnTo>
                <a:lnTo>
                  <a:pt x="315912" y="66675"/>
                </a:lnTo>
                <a:lnTo>
                  <a:pt x="271462" y="17462"/>
                </a:lnTo>
                <a:lnTo>
                  <a:pt x="350838" y="11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4" name="图标"/>
          <p:cNvSpPr>
            <a:spLocks noChangeAspect="1" noEditPoints="1"/>
          </p:cNvSpPr>
          <p:nvPr/>
        </p:nvSpPr>
        <p:spPr bwMode="auto">
          <a:xfrm>
            <a:off x="7139997" y="3648043"/>
            <a:ext cx="450880" cy="352079"/>
          </a:xfrm>
          <a:custGeom>
            <a:avLst/>
            <a:gdLst>
              <a:gd name="T0" fmla="*/ 451 w 771"/>
              <a:gd name="T1" fmla="*/ 411 h 602"/>
              <a:gd name="T2" fmla="*/ 457 w 771"/>
              <a:gd name="T3" fmla="*/ 396 h 602"/>
              <a:gd name="T4" fmla="*/ 459 w 771"/>
              <a:gd name="T5" fmla="*/ 388 h 602"/>
              <a:gd name="T6" fmla="*/ 463 w 771"/>
              <a:gd name="T7" fmla="*/ 372 h 602"/>
              <a:gd name="T8" fmla="*/ 464 w 771"/>
              <a:gd name="T9" fmla="*/ 365 h 602"/>
              <a:gd name="T10" fmla="*/ 466 w 771"/>
              <a:gd name="T11" fmla="*/ 341 h 602"/>
              <a:gd name="T12" fmla="*/ 233 w 771"/>
              <a:gd name="T13" fmla="*/ 139 h 602"/>
              <a:gd name="T14" fmla="*/ 201 w 771"/>
              <a:gd name="T15" fmla="*/ 141 h 602"/>
              <a:gd name="T16" fmla="*/ 201 w 771"/>
              <a:gd name="T17" fmla="*/ 141 h 602"/>
              <a:gd name="T18" fmla="*/ 0 w 771"/>
              <a:gd name="T19" fmla="*/ 341 h 602"/>
              <a:gd name="T20" fmla="*/ 61 w 771"/>
              <a:gd name="T21" fmla="*/ 477 h 602"/>
              <a:gd name="T22" fmla="*/ 37 w 771"/>
              <a:gd name="T23" fmla="*/ 602 h 602"/>
              <a:gd name="T24" fmla="*/ 129 w 771"/>
              <a:gd name="T25" fmla="*/ 522 h 602"/>
              <a:gd name="T26" fmla="*/ 233 w 771"/>
              <a:gd name="T27" fmla="*/ 544 h 602"/>
              <a:gd name="T28" fmla="*/ 363 w 771"/>
              <a:gd name="T29" fmla="*/ 509 h 602"/>
              <a:gd name="T30" fmla="*/ 363 w 771"/>
              <a:gd name="T31" fmla="*/ 509 h 602"/>
              <a:gd name="T32" fmla="*/ 383 w 771"/>
              <a:gd name="T33" fmla="*/ 496 h 602"/>
              <a:gd name="T34" fmla="*/ 389 w 771"/>
              <a:gd name="T35" fmla="*/ 491 h 602"/>
              <a:gd name="T36" fmla="*/ 402 w 771"/>
              <a:gd name="T37" fmla="*/ 480 h 602"/>
              <a:gd name="T38" fmla="*/ 408 w 771"/>
              <a:gd name="T39" fmla="*/ 474 h 602"/>
              <a:gd name="T40" fmla="*/ 419 w 771"/>
              <a:gd name="T41" fmla="*/ 462 h 602"/>
              <a:gd name="T42" fmla="*/ 424 w 771"/>
              <a:gd name="T43" fmla="*/ 457 h 602"/>
              <a:gd name="T44" fmla="*/ 448 w 771"/>
              <a:gd name="T45" fmla="*/ 417 h 602"/>
              <a:gd name="T46" fmla="*/ 451 w 771"/>
              <a:gd name="T47" fmla="*/ 411 h 602"/>
              <a:gd name="T48" fmla="*/ 771 w 771"/>
              <a:gd name="T49" fmla="*/ 263 h 602"/>
              <a:gd name="T50" fmla="*/ 771 w 771"/>
              <a:gd name="T51" fmla="*/ 263 h 602"/>
              <a:gd name="T52" fmla="*/ 469 w 771"/>
              <a:gd name="T53" fmla="*/ 0 h 602"/>
              <a:gd name="T54" fmla="*/ 243 w 771"/>
              <a:gd name="T55" fmla="*/ 89 h 602"/>
              <a:gd name="T56" fmla="*/ 508 w 771"/>
              <a:gd name="T57" fmla="*/ 341 h 602"/>
              <a:gd name="T58" fmla="*/ 424 w 771"/>
              <a:gd name="T59" fmla="*/ 523 h 602"/>
              <a:gd name="T60" fmla="*/ 469 w 771"/>
              <a:gd name="T61" fmla="*/ 526 h 602"/>
              <a:gd name="T62" fmla="*/ 603 w 771"/>
              <a:gd name="T63" fmla="*/ 498 h 602"/>
              <a:gd name="T64" fmla="*/ 722 w 771"/>
              <a:gd name="T65" fmla="*/ 602 h 602"/>
              <a:gd name="T66" fmla="*/ 692 w 771"/>
              <a:gd name="T67" fmla="*/ 440 h 602"/>
              <a:gd name="T68" fmla="*/ 771 w 771"/>
              <a:gd name="T69" fmla="*/ 263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1" h="602">
                <a:moveTo>
                  <a:pt x="451" y="411"/>
                </a:moveTo>
                <a:cubicBezTo>
                  <a:pt x="453" y="406"/>
                  <a:pt x="455" y="401"/>
                  <a:pt x="457" y="396"/>
                </a:cubicBezTo>
                <a:cubicBezTo>
                  <a:pt x="458" y="393"/>
                  <a:pt x="458" y="391"/>
                  <a:pt x="459" y="388"/>
                </a:cubicBezTo>
                <a:cubicBezTo>
                  <a:pt x="460" y="383"/>
                  <a:pt x="462" y="377"/>
                  <a:pt x="463" y="372"/>
                </a:cubicBezTo>
                <a:cubicBezTo>
                  <a:pt x="463" y="370"/>
                  <a:pt x="464" y="367"/>
                  <a:pt x="464" y="365"/>
                </a:cubicBezTo>
                <a:cubicBezTo>
                  <a:pt x="465" y="357"/>
                  <a:pt x="466" y="349"/>
                  <a:pt x="466" y="341"/>
                </a:cubicBezTo>
                <a:cubicBezTo>
                  <a:pt x="466" y="230"/>
                  <a:pt x="361" y="139"/>
                  <a:pt x="233" y="139"/>
                </a:cubicBezTo>
                <a:cubicBezTo>
                  <a:pt x="222" y="139"/>
                  <a:pt x="212" y="140"/>
                  <a:pt x="201" y="141"/>
                </a:cubicBezTo>
                <a:lnTo>
                  <a:pt x="201" y="141"/>
                </a:lnTo>
                <a:cubicBezTo>
                  <a:pt x="88" y="154"/>
                  <a:pt x="0" y="239"/>
                  <a:pt x="0" y="341"/>
                </a:cubicBezTo>
                <a:cubicBezTo>
                  <a:pt x="0" y="394"/>
                  <a:pt x="23" y="441"/>
                  <a:pt x="61" y="477"/>
                </a:cubicBezTo>
                <a:lnTo>
                  <a:pt x="37" y="602"/>
                </a:lnTo>
                <a:lnTo>
                  <a:pt x="129" y="522"/>
                </a:lnTo>
                <a:cubicBezTo>
                  <a:pt x="161" y="536"/>
                  <a:pt x="196" y="544"/>
                  <a:pt x="233" y="544"/>
                </a:cubicBezTo>
                <a:cubicBezTo>
                  <a:pt x="281" y="544"/>
                  <a:pt x="325" y="531"/>
                  <a:pt x="363" y="509"/>
                </a:cubicBezTo>
                <a:cubicBezTo>
                  <a:pt x="363" y="509"/>
                  <a:pt x="363" y="509"/>
                  <a:pt x="363" y="509"/>
                </a:cubicBezTo>
                <a:cubicBezTo>
                  <a:pt x="370" y="505"/>
                  <a:pt x="376" y="500"/>
                  <a:pt x="383" y="496"/>
                </a:cubicBezTo>
                <a:cubicBezTo>
                  <a:pt x="385" y="494"/>
                  <a:pt x="387" y="493"/>
                  <a:pt x="389" y="491"/>
                </a:cubicBezTo>
                <a:cubicBezTo>
                  <a:pt x="393" y="487"/>
                  <a:pt x="398" y="484"/>
                  <a:pt x="402" y="480"/>
                </a:cubicBezTo>
                <a:cubicBezTo>
                  <a:pt x="404" y="478"/>
                  <a:pt x="406" y="476"/>
                  <a:pt x="408" y="474"/>
                </a:cubicBezTo>
                <a:cubicBezTo>
                  <a:pt x="412" y="470"/>
                  <a:pt x="415" y="466"/>
                  <a:pt x="419" y="462"/>
                </a:cubicBezTo>
                <a:cubicBezTo>
                  <a:pt x="421" y="460"/>
                  <a:pt x="422" y="458"/>
                  <a:pt x="424" y="457"/>
                </a:cubicBezTo>
                <a:cubicBezTo>
                  <a:pt x="433" y="445"/>
                  <a:pt x="442" y="431"/>
                  <a:pt x="448" y="417"/>
                </a:cubicBezTo>
                <a:cubicBezTo>
                  <a:pt x="449" y="415"/>
                  <a:pt x="450" y="413"/>
                  <a:pt x="451" y="411"/>
                </a:cubicBezTo>
                <a:close/>
                <a:moveTo>
                  <a:pt x="771" y="263"/>
                </a:moveTo>
                <a:lnTo>
                  <a:pt x="771" y="263"/>
                </a:lnTo>
                <a:cubicBezTo>
                  <a:pt x="771" y="118"/>
                  <a:pt x="635" y="0"/>
                  <a:pt x="469" y="0"/>
                </a:cubicBezTo>
                <a:cubicBezTo>
                  <a:pt x="379" y="0"/>
                  <a:pt x="299" y="35"/>
                  <a:pt x="243" y="89"/>
                </a:cubicBezTo>
                <a:cubicBezTo>
                  <a:pt x="390" y="94"/>
                  <a:pt x="508" y="205"/>
                  <a:pt x="508" y="341"/>
                </a:cubicBezTo>
                <a:cubicBezTo>
                  <a:pt x="508" y="413"/>
                  <a:pt x="476" y="477"/>
                  <a:pt x="424" y="523"/>
                </a:cubicBezTo>
                <a:cubicBezTo>
                  <a:pt x="439" y="525"/>
                  <a:pt x="453" y="526"/>
                  <a:pt x="469" y="526"/>
                </a:cubicBezTo>
                <a:cubicBezTo>
                  <a:pt x="517" y="526"/>
                  <a:pt x="563" y="516"/>
                  <a:pt x="603" y="498"/>
                </a:cubicBezTo>
                <a:lnTo>
                  <a:pt x="722" y="602"/>
                </a:lnTo>
                <a:lnTo>
                  <a:pt x="692" y="440"/>
                </a:lnTo>
                <a:cubicBezTo>
                  <a:pt x="741" y="393"/>
                  <a:pt x="771" y="331"/>
                  <a:pt x="771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5" name="图标"/>
          <p:cNvSpPr>
            <a:spLocks noChangeAspect="1" noChangeArrowheads="1"/>
          </p:cNvSpPr>
          <p:nvPr/>
        </p:nvSpPr>
        <p:spPr bwMode="auto">
          <a:xfrm>
            <a:off x="5241119" y="4767621"/>
            <a:ext cx="469073" cy="328940"/>
          </a:xfrm>
          <a:custGeom>
            <a:avLst/>
            <a:gdLst>
              <a:gd name="T0" fmla="*/ 410562 w 2074863"/>
              <a:gd name="T1" fmla="*/ 138366 h 1449388"/>
              <a:gd name="T2" fmla="*/ 424299 w 2074863"/>
              <a:gd name="T3" fmla="*/ 143238 h 1449388"/>
              <a:gd name="T4" fmla="*/ 424991 w 2074863"/>
              <a:gd name="T5" fmla="*/ 128538 h 1449388"/>
              <a:gd name="T6" fmla="*/ 120959 w 2074863"/>
              <a:gd name="T7" fmla="*/ 38719 h 1449388"/>
              <a:gd name="T8" fmla="*/ 116712 w 2074863"/>
              <a:gd name="T9" fmla="*/ 53209 h 1449388"/>
              <a:gd name="T10" fmla="*/ 103884 w 2074863"/>
              <a:gd name="T11" fmla="*/ 44978 h 1449388"/>
              <a:gd name="T12" fmla="*/ 378420 w 2074863"/>
              <a:gd name="T13" fmla="*/ 33907 h 1449388"/>
              <a:gd name="T14" fmla="*/ 446419 w 2074863"/>
              <a:gd name="T15" fmla="*/ 131148 h 1449388"/>
              <a:gd name="T16" fmla="*/ 375569 w 2074863"/>
              <a:gd name="T17" fmla="*/ 107403 h 1449388"/>
              <a:gd name="T18" fmla="*/ 115187 w 2074863"/>
              <a:gd name="T19" fmla="*/ 17225 h 1449388"/>
              <a:gd name="T20" fmla="*/ 35807 w 2074863"/>
              <a:gd name="T21" fmla="*/ 85259 h 1449388"/>
              <a:gd name="T22" fmla="*/ 70061 w 2074863"/>
              <a:gd name="T23" fmla="*/ 97264 h 1449388"/>
              <a:gd name="T24" fmla="*/ 115187 w 2074863"/>
              <a:gd name="T25" fmla="*/ 17225 h 1449388"/>
              <a:gd name="T26" fmla="*/ 161434 w 2074863"/>
              <a:gd name="T27" fmla="*/ 50111 h 1449388"/>
              <a:gd name="T28" fmla="*/ 215706 w 2074863"/>
              <a:gd name="T29" fmla="*/ 65771 h 1449388"/>
              <a:gd name="T30" fmla="*/ 280418 w 2074863"/>
              <a:gd name="T31" fmla="*/ 83867 h 1449388"/>
              <a:gd name="T32" fmla="*/ 330634 w 2074863"/>
              <a:gd name="T33" fmla="*/ 79429 h 1449388"/>
              <a:gd name="T34" fmla="*/ 380333 w 2074863"/>
              <a:gd name="T35" fmla="*/ 134239 h 1449388"/>
              <a:gd name="T36" fmla="*/ 388530 w 2074863"/>
              <a:gd name="T37" fmla="*/ 176520 h 1449388"/>
              <a:gd name="T38" fmla="*/ 326665 w 2074863"/>
              <a:gd name="T39" fmla="*/ 201401 h 1449388"/>
              <a:gd name="T40" fmla="*/ 266354 w 2074863"/>
              <a:gd name="T41" fmla="*/ 153030 h 1449388"/>
              <a:gd name="T42" fmla="*/ 170580 w 2074863"/>
              <a:gd name="T43" fmla="*/ 123973 h 1449388"/>
              <a:gd name="T44" fmla="*/ 154791 w 2074863"/>
              <a:gd name="T45" fmla="*/ 74297 h 1449388"/>
              <a:gd name="T46" fmla="*/ 77050 w 2074863"/>
              <a:gd name="T47" fmla="*/ 114751 h 1449388"/>
              <a:gd name="T48" fmla="*/ 103107 w 2074863"/>
              <a:gd name="T49" fmla="*/ 163122 h 1449388"/>
              <a:gd name="T50" fmla="*/ 125627 w 2074863"/>
              <a:gd name="T51" fmla="*/ 189657 h 1449388"/>
              <a:gd name="T52" fmla="*/ 144782 w 2074863"/>
              <a:gd name="T53" fmla="*/ 212450 h 1449388"/>
              <a:gd name="T54" fmla="*/ 163074 w 2074863"/>
              <a:gd name="T55" fmla="*/ 238985 h 1449388"/>
              <a:gd name="T56" fmla="*/ 189476 w 2074863"/>
              <a:gd name="T57" fmla="*/ 293533 h 1449388"/>
              <a:gd name="T58" fmla="*/ 216310 w 2074863"/>
              <a:gd name="T59" fmla="*/ 299623 h 1449388"/>
              <a:gd name="T60" fmla="*/ 181969 w 2074863"/>
              <a:gd name="T61" fmla="*/ 253774 h 1449388"/>
              <a:gd name="T62" fmla="*/ 189131 w 2074863"/>
              <a:gd name="T63" fmla="*/ 243944 h 1449388"/>
              <a:gd name="T64" fmla="*/ 248062 w 2074863"/>
              <a:gd name="T65" fmla="*/ 297100 h 1449388"/>
              <a:gd name="T66" fmla="*/ 263420 w 2074863"/>
              <a:gd name="T67" fmla="*/ 282658 h 1449388"/>
              <a:gd name="T68" fmla="*/ 199312 w 2074863"/>
              <a:gd name="T69" fmla="*/ 213842 h 1449388"/>
              <a:gd name="T70" fmla="*/ 209839 w 2074863"/>
              <a:gd name="T71" fmla="*/ 207143 h 1449388"/>
              <a:gd name="T72" fmla="*/ 285422 w 2074863"/>
              <a:gd name="T73" fmla="*/ 271609 h 1449388"/>
              <a:gd name="T74" fmla="*/ 284732 w 2074863"/>
              <a:gd name="T75" fmla="*/ 244988 h 1449388"/>
              <a:gd name="T76" fmla="*/ 226319 w 2074863"/>
              <a:gd name="T77" fmla="*/ 178782 h 1449388"/>
              <a:gd name="T78" fmla="*/ 238398 w 2074863"/>
              <a:gd name="T79" fmla="*/ 175737 h 1449388"/>
              <a:gd name="T80" fmla="*/ 310444 w 2074863"/>
              <a:gd name="T81" fmla="*/ 238985 h 1449388"/>
              <a:gd name="T82" fmla="*/ 308546 w 2074863"/>
              <a:gd name="T83" fmla="*/ 212450 h 1449388"/>
              <a:gd name="T84" fmla="*/ 310272 w 2074863"/>
              <a:gd name="T85" fmla="*/ 200096 h 1449388"/>
              <a:gd name="T86" fmla="*/ 333826 w 2074863"/>
              <a:gd name="T87" fmla="*/ 219323 h 1449388"/>
              <a:gd name="T88" fmla="*/ 326493 w 2074863"/>
              <a:gd name="T89" fmla="*/ 245336 h 1449388"/>
              <a:gd name="T90" fmla="*/ 309322 w 2074863"/>
              <a:gd name="T91" fmla="*/ 268042 h 1449388"/>
              <a:gd name="T92" fmla="*/ 286544 w 2074863"/>
              <a:gd name="T93" fmla="*/ 287704 h 1449388"/>
              <a:gd name="T94" fmla="*/ 263765 w 2074863"/>
              <a:gd name="T95" fmla="*/ 307888 h 1449388"/>
              <a:gd name="T96" fmla="*/ 240728 w 2074863"/>
              <a:gd name="T97" fmla="*/ 310411 h 1449388"/>
              <a:gd name="T98" fmla="*/ 212513 w 2074863"/>
              <a:gd name="T99" fmla="*/ 316675 h 1449388"/>
              <a:gd name="T100" fmla="*/ 148147 w 2074863"/>
              <a:gd name="T101" fmla="*/ 277003 h 1449388"/>
              <a:gd name="T102" fmla="*/ 116481 w 2074863"/>
              <a:gd name="T103" fmla="*/ 286921 h 1449388"/>
              <a:gd name="T104" fmla="*/ 108629 w 2074863"/>
              <a:gd name="T105" fmla="*/ 270739 h 1449388"/>
              <a:gd name="T106" fmla="*/ 86541 w 2074863"/>
              <a:gd name="T107" fmla="*/ 252296 h 1449388"/>
              <a:gd name="T108" fmla="*/ 75152 w 2074863"/>
              <a:gd name="T109" fmla="*/ 231416 h 1449388"/>
              <a:gd name="T110" fmla="*/ 55221 w 2074863"/>
              <a:gd name="T111" fmla="*/ 206448 h 1449388"/>
              <a:gd name="T112" fmla="*/ 63676 w 2074863"/>
              <a:gd name="T113" fmla="*/ 175041 h 1449388"/>
              <a:gd name="T114" fmla="*/ 44176 w 2074863"/>
              <a:gd name="T115" fmla="*/ 154596 h 1449388"/>
              <a:gd name="T116" fmla="*/ 432 w 2074863"/>
              <a:gd name="T117" fmla="*/ 104659 h 1449388"/>
              <a:gd name="T118" fmla="*/ 64625 w 2074863"/>
              <a:gd name="T119" fmla="*/ 33407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74863"/>
              <a:gd name="T181" fmla="*/ 0 h 1449388"/>
              <a:gd name="T182" fmla="*/ 2074863 w 2074863"/>
              <a:gd name="T183" fmla="*/ 1449388 h 14493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26" name="图标"/>
          <p:cNvSpPr>
            <a:spLocks noChangeAspect="1" noEditPoints="1"/>
          </p:cNvSpPr>
          <p:nvPr/>
        </p:nvSpPr>
        <p:spPr bwMode="auto">
          <a:xfrm>
            <a:off x="4670083" y="3556715"/>
            <a:ext cx="334435" cy="457058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27" name="图标"/>
          <p:cNvSpPr>
            <a:spLocks noEditPoints="1" noChangeArrowheads="1"/>
          </p:cNvSpPr>
          <p:nvPr/>
        </p:nvSpPr>
        <p:spPr bwMode="auto">
          <a:xfrm>
            <a:off x="6503000" y="4743605"/>
            <a:ext cx="397059" cy="413750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/>
          <p:cNvSpPr/>
          <p:nvPr/>
        </p:nvSpPr>
        <p:spPr>
          <a:xfrm>
            <a:off x="358262" y="609934"/>
            <a:ext cx="4344176" cy="595527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" name="形状"/>
          <p:cNvSpPr/>
          <p:nvPr/>
        </p:nvSpPr>
        <p:spPr>
          <a:xfrm>
            <a:off x="949574" y="827768"/>
            <a:ext cx="1524000" cy="1524000"/>
          </a:xfrm>
          <a:prstGeom prst="roundRect">
            <a:avLst>
              <a:gd name="adj" fmla="val 866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" name="形状"/>
          <p:cNvSpPr/>
          <p:nvPr/>
        </p:nvSpPr>
        <p:spPr>
          <a:xfrm>
            <a:off x="2666885" y="827768"/>
            <a:ext cx="1524000" cy="1524000"/>
          </a:xfrm>
          <a:prstGeom prst="roundRect">
            <a:avLst>
              <a:gd name="adj" fmla="val 866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形状"/>
          <p:cNvSpPr/>
          <p:nvPr/>
        </p:nvSpPr>
        <p:spPr>
          <a:xfrm>
            <a:off x="982905" y="2554968"/>
            <a:ext cx="1524000" cy="1524000"/>
          </a:xfrm>
          <a:prstGeom prst="roundRect">
            <a:avLst>
              <a:gd name="adj" fmla="val 866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6" name="形状"/>
          <p:cNvSpPr/>
          <p:nvPr/>
        </p:nvSpPr>
        <p:spPr>
          <a:xfrm>
            <a:off x="2666885" y="2554968"/>
            <a:ext cx="1524000" cy="1524000"/>
          </a:xfrm>
          <a:prstGeom prst="roundRect">
            <a:avLst>
              <a:gd name="adj" fmla="val 866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29" name="图标"/>
          <p:cNvSpPr>
            <a:spLocks noChangeAspect="1" noEditPoints="1"/>
          </p:cNvSpPr>
          <p:nvPr/>
        </p:nvSpPr>
        <p:spPr bwMode="auto">
          <a:xfrm>
            <a:off x="1296395" y="1263522"/>
            <a:ext cx="830358" cy="652492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1" name="图标"/>
          <p:cNvSpPr>
            <a:spLocks noChangeAspect="1"/>
          </p:cNvSpPr>
          <p:nvPr/>
        </p:nvSpPr>
        <p:spPr bwMode="auto">
          <a:xfrm>
            <a:off x="1362516" y="2934579"/>
            <a:ext cx="764778" cy="764778"/>
          </a:xfrm>
          <a:custGeom>
            <a:avLst/>
            <a:gdLst>
              <a:gd name="T0" fmla="*/ 1457935 w 3279"/>
              <a:gd name="T1" fmla="*/ 1800397 h 3279"/>
              <a:gd name="T2" fmla="*/ 336911 w 3279"/>
              <a:gd name="T3" fmla="*/ 1800397 h 3279"/>
              <a:gd name="T4" fmla="*/ 0 w 3279"/>
              <a:gd name="T5" fmla="*/ 1458876 h 3279"/>
              <a:gd name="T6" fmla="*/ 0 w 3279"/>
              <a:gd name="T7" fmla="*/ 0 h 3279"/>
              <a:gd name="T8" fmla="*/ 1332828 w 3279"/>
              <a:gd name="T9" fmla="*/ 0 h 3279"/>
              <a:gd name="T10" fmla="*/ 1332828 w 3279"/>
              <a:gd name="T11" fmla="*/ 107618 h 3279"/>
              <a:gd name="T12" fmla="*/ 1584139 w 3279"/>
              <a:gd name="T13" fmla="*/ 107618 h 3279"/>
              <a:gd name="T14" fmla="*/ 1584139 w 3279"/>
              <a:gd name="T15" fmla="*/ 107618 h 3279"/>
              <a:gd name="T16" fmla="*/ 1584139 w 3279"/>
              <a:gd name="T17" fmla="*/ 215235 h 3279"/>
              <a:gd name="T18" fmla="*/ 1682359 w 3279"/>
              <a:gd name="T19" fmla="*/ 215235 h 3279"/>
              <a:gd name="T20" fmla="*/ 1799235 w 3279"/>
              <a:gd name="T21" fmla="*/ 215235 h 3279"/>
              <a:gd name="T22" fmla="*/ 1799235 w 3279"/>
              <a:gd name="T23" fmla="*/ 1458876 h 3279"/>
              <a:gd name="T24" fmla="*/ 1457935 w 3279"/>
              <a:gd name="T25" fmla="*/ 1800397 h 3279"/>
              <a:gd name="T26" fmla="*/ 1189064 w 3279"/>
              <a:gd name="T27" fmla="*/ 143307 h 3279"/>
              <a:gd name="T28" fmla="*/ 143763 w 3279"/>
              <a:gd name="T29" fmla="*/ 143307 h 3279"/>
              <a:gd name="T30" fmla="*/ 143763 w 3279"/>
              <a:gd name="T31" fmla="*/ 1495115 h 3279"/>
              <a:gd name="T32" fmla="*/ 264480 w 3279"/>
              <a:gd name="T33" fmla="*/ 1620851 h 3279"/>
              <a:gd name="T34" fmla="*/ 1189064 w 3279"/>
              <a:gd name="T35" fmla="*/ 1620851 h 3279"/>
              <a:gd name="T36" fmla="*/ 1189064 w 3279"/>
              <a:gd name="T37" fmla="*/ 143307 h 3279"/>
              <a:gd name="T38" fmla="*/ 1687297 w 3279"/>
              <a:gd name="T39" fmla="*/ 322303 h 3279"/>
              <a:gd name="T40" fmla="*/ 1584139 w 3279"/>
              <a:gd name="T41" fmla="*/ 322303 h 3279"/>
              <a:gd name="T42" fmla="*/ 1584139 w 3279"/>
              <a:gd name="T43" fmla="*/ 1402871 h 3279"/>
              <a:gd name="T44" fmla="*/ 1514452 w 3279"/>
              <a:gd name="T45" fmla="*/ 1458876 h 3279"/>
              <a:gd name="T46" fmla="*/ 1440376 w 3279"/>
              <a:gd name="T47" fmla="*/ 1402871 h 3279"/>
              <a:gd name="T48" fmla="*/ 1440376 w 3279"/>
              <a:gd name="T49" fmla="*/ 215235 h 3279"/>
              <a:gd name="T50" fmla="*/ 1332828 w 3279"/>
              <a:gd name="T51" fmla="*/ 215235 h 3279"/>
              <a:gd name="T52" fmla="*/ 1332828 w 3279"/>
              <a:gd name="T53" fmla="*/ 1456680 h 3279"/>
              <a:gd name="T54" fmla="*/ 1514452 w 3279"/>
              <a:gd name="T55" fmla="*/ 1625244 h 3279"/>
              <a:gd name="T56" fmla="*/ 1687297 w 3279"/>
              <a:gd name="T57" fmla="*/ 1456680 h 3279"/>
              <a:gd name="T58" fmla="*/ 1687297 w 3279"/>
              <a:gd name="T59" fmla="*/ 322303 h 3279"/>
              <a:gd name="T60" fmla="*/ 323193 w 3279"/>
              <a:gd name="T61" fmla="*/ 1333139 h 3279"/>
              <a:gd name="T62" fmla="*/ 686442 w 3279"/>
              <a:gd name="T63" fmla="*/ 1333139 h 3279"/>
              <a:gd name="T64" fmla="*/ 686442 w 3279"/>
              <a:gd name="T65" fmla="*/ 1440757 h 3279"/>
              <a:gd name="T66" fmla="*/ 323193 w 3279"/>
              <a:gd name="T67" fmla="*/ 1440757 h 3279"/>
              <a:gd name="T68" fmla="*/ 323193 w 3279"/>
              <a:gd name="T69" fmla="*/ 1333139 h 3279"/>
              <a:gd name="T70" fmla="*/ 323193 w 3279"/>
              <a:gd name="T71" fmla="*/ 1113512 h 3279"/>
              <a:gd name="T72" fmla="*/ 789600 w 3279"/>
              <a:gd name="T73" fmla="*/ 1113512 h 3279"/>
              <a:gd name="T74" fmla="*/ 789600 w 3279"/>
              <a:gd name="T75" fmla="*/ 1225522 h 3279"/>
              <a:gd name="T76" fmla="*/ 323193 w 3279"/>
              <a:gd name="T77" fmla="*/ 1225522 h 3279"/>
              <a:gd name="T78" fmla="*/ 323193 w 3279"/>
              <a:gd name="T79" fmla="*/ 1113512 h 3279"/>
              <a:gd name="T80" fmla="*/ 1009635 w 3279"/>
              <a:gd name="T81" fmla="*/ 1225522 h 3279"/>
              <a:gd name="T82" fmla="*/ 897697 w 3279"/>
              <a:gd name="T83" fmla="*/ 1225522 h 3279"/>
              <a:gd name="T84" fmla="*/ 897697 w 3279"/>
              <a:gd name="T85" fmla="*/ 1113512 h 3279"/>
              <a:gd name="T86" fmla="*/ 1009635 w 3279"/>
              <a:gd name="T87" fmla="*/ 1113512 h 3279"/>
              <a:gd name="T88" fmla="*/ 1009635 w 3279"/>
              <a:gd name="T89" fmla="*/ 1225522 h 3279"/>
              <a:gd name="T90" fmla="*/ 789600 w 3279"/>
              <a:gd name="T91" fmla="*/ 897728 h 3279"/>
              <a:gd name="T92" fmla="*/ 1009635 w 3279"/>
              <a:gd name="T93" fmla="*/ 897728 h 3279"/>
              <a:gd name="T94" fmla="*/ 1009635 w 3279"/>
              <a:gd name="T95" fmla="*/ 1010287 h 3279"/>
              <a:gd name="T96" fmla="*/ 789600 w 3279"/>
              <a:gd name="T97" fmla="*/ 1010287 h 3279"/>
              <a:gd name="T98" fmla="*/ 789600 w 3279"/>
              <a:gd name="T99" fmla="*/ 897728 h 3279"/>
              <a:gd name="T100" fmla="*/ 323193 w 3279"/>
              <a:gd name="T101" fmla="*/ 327794 h 3279"/>
              <a:gd name="T102" fmla="*/ 1009635 w 3279"/>
              <a:gd name="T103" fmla="*/ 327794 h 3279"/>
              <a:gd name="T104" fmla="*/ 1009635 w 3279"/>
              <a:gd name="T105" fmla="*/ 790110 h 3279"/>
              <a:gd name="T106" fmla="*/ 323193 w 3279"/>
              <a:gd name="T107" fmla="*/ 790110 h 3279"/>
              <a:gd name="T108" fmla="*/ 323193 w 3279"/>
              <a:gd name="T109" fmla="*/ 327794 h 3279"/>
              <a:gd name="T110" fmla="*/ 682052 w 3279"/>
              <a:gd name="T111" fmla="*/ 1010287 h 3279"/>
              <a:gd name="T112" fmla="*/ 323193 w 3279"/>
              <a:gd name="T113" fmla="*/ 1010287 h 3279"/>
              <a:gd name="T114" fmla="*/ 323193 w 3279"/>
              <a:gd name="T115" fmla="*/ 897728 h 3279"/>
              <a:gd name="T116" fmla="*/ 682052 w 3279"/>
              <a:gd name="T117" fmla="*/ 897728 h 3279"/>
              <a:gd name="T118" fmla="*/ 682052 w 3279"/>
              <a:gd name="T119" fmla="*/ 1010287 h 32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279" h="3279">
                <a:moveTo>
                  <a:pt x="2657" y="3279"/>
                </a:moveTo>
                <a:cubicBezTo>
                  <a:pt x="614" y="3279"/>
                  <a:pt x="614" y="3279"/>
                  <a:pt x="614" y="3279"/>
                </a:cubicBezTo>
                <a:cubicBezTo>
                  <a:pt x="275" y="3279"/>
                  <a:pt x="0" y="2996"/>
                  <a:pt x="0" y="2657"/>
                </a:cubicBezTo>
                <a:cubicBezTo>
                  <a:pt x="0" y="0"/>
                  <a:pt x="0" y="0"/>
                  <a:pt x="0" y="0"/>
                </a:cubicBezTo>
                <a:cubicBezTo>
                  <a:pt x="2429" y="0"/>
                  <a:pt x="2429" y="0"/>
                  <a:pt x="2429" y="0"/>
                </a:cubicBezTo>
                <a:cubicBezTo>
                  <a:pt x="2429" y="196"/>
                  <a:pt x="2429" y="196"/>
                  <a:pt x="2429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392"/>
                  <a:pt x="2887" y="392"/>
                  <a:pt x="2887" y="392"/>
                </a:cubicBezTo>
                <a:cubicBezTo>
                  <a:pt x="3066" y="392"/>
                  <a:pt x="3066" y="392"/>
                  <a:pt x="3066" y="392"/>
                </a:cubicBezTo>
                <a:cubicBezTo>
                  <a:pt x="3279" y="392"/>
                  <a:pt x="3279" y="392"/>
                  <a:pt x="3279" y="392"/>
                </a:cubicBezTo>
                <a:cubicBezTo>
                  <a:pt x="3279" y="2657"/>
                  <a:pt x="3279" y="2657"/>
                  <a:pt x="3279" y="2657"/>
                </a:cubicBezTo>
                <a:cubicBezTo>
                  <a:pt x="3279" y="2996"/>
                  <a:pt x="2996" y="3279"/>
                  <a:pt x="2657" y="3279"/>
                </a:cubicBezTo>
                <a:close/>
                <a:moveTo>
                  <a:pt x="2167" y="261"/>
                </a:moveTo>
                <a:cubicBezTo>
                  <a:pt x="262" y="261"/>
                  <a:pt x="262" y="261"/>
                  <a:pt x="262" y="261"/>
                </a:cubicBezTo>
                <a:cubicBezTo>
                  <a:pt x="262" y="2723"/>
                  <a:pt x="262" y="2723"/>
                  <a:pt x="262" y="2723"/>
                </a:cubicBezTo>
                <a:cubicBezTo>
                  <a:pt x="262" y="2836"/>
                  <a:pt x="370" y="2952"/>
                  <a:pt x="482" y="2952"/>
                </a:cubicBezTo>
                <a:cubicBezTo>
                  <a:pt x="2167" y="2952"/>
                  <a:pt x="2167" y="2952"/>
                  <a:pt x="2167" y="2952"/>
                </a:cubicBezTo>
                <a:lnTo>
                  <a:pt x="2167" y="261"/>
                </a:lnTo>
                <a:close/>
                <a:moveTo>
                  <a:pt x="3075" y="587"/>
                </a:moveTo>
                <a:cubicBezTo>
                  <a:pt x="2887" y="587"/>
                  <a:pt x="2887" y="587"/>
                  <a:pt x="2887" y="587"/>
                </a:cubicBezTo>
                <a:cubicBezTo>
                  <a:pt x="2887" y="2555"/>
                  <a:pt x="2887" y="2555"/>
                  <a:pt x="2887" y="2555"/>
                </a:cubicBezTo>
                <a:cubicBezTo>
                  <a:pt x="2887" y="2611"/>
                  <a:pt x="2816" y="2657"/>
                  <a:pt x="2760" y="2657"/>
                </a:cubicBezTo>
                <a:cubicBezTo>
                  <a:pt x="2703" y="2657"/>
                  <a:pt x="2625" y="2611"/>
                  <a:pt x="2625" y="2555"/>
                </a:cubicBezTo>
                <a:cubicBezTo>
                  <a:pt x="2625" y="392"/>
                  <a:pt x="2625" y="392"/>
                  <a:pt x="2625" y="392"/>
                </a:cubicBezTo>
                <a:cubicBezTo>
                  <a:pt x="2429" y="392"/>
                  <a:pt x="2429" y="392"/>
                  <a:pt x="2429" y="392"/>
                </a:cubicBezTo>
                <a:cubicBezTo>
                  <a:pt x="2429" y="2653"/>
                  <a:pt x="2429" y="2653"/>
                  <a:pt x="2429" y="2653"/>
                </a:cubicBezTo>
                <a:cubicBezTo>
                  <a:pt x="2429" y="2823"/>
                  <a:pt x="2590" y="2960"/>
                  <a:pt x="2760" y="2960"/>
                </a:cubicBezTo>
                <a:cubicBezTo>
                  <a:pt x="2929" y="2960"/>
                  <a:pt x="3075" y="2823"/>
                  <a:pt x="3075" y="2653"/>
                </a:cubicBezTo>
                <a:lnTo>
                  <a:pt x="3075" y="587"/>
                </a:lnTo>
                <a:close/>
                <a:moveTo>
                  <a:pt x="589" y="2428"/>
                </a:moveTo>
                <a:cubicBezTo>
                  <a:pt x="1251" y="2428"/>
                  <a:pt x="1251" y="2428"/>
                  <a:pt x="1251" y="2428"/>
                </a:cubicBezTo>
                <a:cubicBezTo>
                  <a:pt x="1251" y="2624"/>
                  <a:pt x="1251" y="2624"/>
                  <a:pt x="1251" y="2624"/>
                </a:cubicBezTo>
                <a:cubicBezTo>
                  <a:pt x="589" y="2624"/>
                  <a:pt x="589" y="2624"/>
                  <a:pt x="589" y="2624"/>
                </a:cubicBezTo>
                <a:lnTo>
                  <a:pt x="589" y="2428"/>
                </a:lnTo>
                <a:close/>
                <a:moveTo>
                  <a:pt x="589" y="2028"/>
                </a:moveTo>
                <a:cubicBezTo>
                  <a:pt x="1439" y="2028"/>
                  <a:pt x="1439" y="2028"/>
                  <a:pt x="1439" y="2028"/>
                </a:cubicBezTo>
                <a:cubicBezTo>
                  <a:pt x="1439" y="2232"/>
                  <a:pt x="1439" y="2232"/>
                  <a:pt x="1439" y="2232"/>
                </a:cubicBezTo>
                <a:cubicBezTo>
                  <a:pt x="589" y="2232"/>
                  <a:pt x="589" y="2232"/>
                  <a:pt x="589" y="2232"/>
                </a:cubicBezTo>
                <a:lnTo>
                  <a:pt x="589" y="2028"/>
                </a:lnTo>
                <a:close/>
                <a:moveTo>
                  <a:pt x="1840" y="2232"/>
                </a:moveTo>
                <a:cubicBezTo>
                  <a:pt x="1636" y="2232"/>
                  <a:pt x="1636" y="2232"/>
                  <a:pt x="1636" y="2232"/>
                </a:cubicBezTo>
                <a:cubicBezTo>
                  <a:pt x="1636" y="2028"/>
                  <a:pt x="1636" y="2028"/>
                  <a:pt x="1636" y="2028"/>
                </a:cubicBezTo>
                <a:cubicBezTo>
                  <a:pt x="1840" y="2028"/>
                  <a:pt x="1840" y="2028"/>
                  <a:pt x="1840" y="2028"/>
                </a:cubicBezTo>
                <a:lnTo>
                  <a:pt x="1840" y="2232"/>
                </a:lnTo>
                <a:close/>
                <a:moveTo>
                  <a:pt x="1439" y="1635"/>
                </a:moveTo>
                <a:cubicBezTo>
                  <a:pt x="1840" y="1635"/>
                  <a:pt x="1840" y="1635"/>
                  <a:pt x="1840" y="1635"/>
                </a:cubicBezTo>
                <a:cubicBezTo>
                  <a:pt x="1840" y="1840"/>
                  <a:pt x="1840" y="1840"/>
                  <a:pt x="1840" y="1840"/>
                </a:cubicBezTo>
                <a:cubicBezTo>
                  <a:pt x="1439" y="1840"/>
                  <a:pt x="1439" y="1840"/>
                  <a:pt x="1439" y="1840"/>
                </a:cubicBezTo>
                <a:lnTo>
                  <a:pt x="1439" y="1635"/>
                </a:lnTo>
                <a:close/>
                <a:moveTo>
                  <a:pt x="589" y="597"/>
                </a:moveTo>
                <a:cubicBezTo>
                  <a:pt x="1840" y="597"/>
                  <a:pt x="1840" y="597"/>
                  <a:pt x="1840" y="597"/>
                </a:cubicBezTo>
                <a:cubicBezTo>
                  <a:pt x="1840" y="1439"/>
                  <a:pt x="1840" y="1439"/>
                  <a:pt x="1840" y="1439"/>
                </a:cubicBezTo>
                <a:cubicBezTo>
                  <a:pt x="589" y="1439"/>
                  <a:pt x="589" y="1439"/>
                  <a:pt x="589" y="1439"/>
                </a:cubicBezTo>
                <a:lnTo>
                  <a:pt x="589" y="597"/>
                </a:lnTo>
                <a:close/>
                <a:moveTo>
                  <a:pt x="1243" y="1840"/>
                </a:moveTo>
                <a:cubicBezTo>
                  <a:pt x="589" y="1840"/>
                  <a:pt x="589" y="1840"/>
                  <a:pt x="589" y="1840"/>
                </a:cubicBezTo>
                <a:cubicBezTo>
                  <a:pt x="589" y="1635"/>
                  <a:pt x="589" y="1635"/>
                  <a:pt x="589" y="1635"/>
                </a:cubicBezTo>
                <a:cubicBezTo>
                  <a:pt x="1243" y="1635"/>
                  <a:pt x="1243" y="1635"/>
                  <a:pt x="1243" y="1635"/>
                </a:cubicBezTo>
                <a:lnTo>
                  <a:pt x="1243" y="1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rgbClr val="FFFFFF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2" name="图标"/>
          <p:cNvSpPr>
            <a:spLocks noChangeAspect="1" noEditPoints="1"/>
          </p:cNvSpPr>
          <p:nvPr/>
        </p:nvSpPr>
        <p:spPr bwMode="auto">
          <a:xfrm>
            <a:off x="3056023" y="2934579"/>
            <a:ext cx="745724" cy="764778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33" name="图标"/>
          <p:cNvSpPr>
            <a:spLocks noChangeAspect="1" noEditPoints="1"/>
          </p:cNvSpPr>
          <p:nvPr/>
        </p:nvSpPr>
        <p:spPr bwMode="auto">
          <a:xfrm>
            <a:off x="3056022" y="1163256"/>
            <a:ext cx="783515" cy="833854"/>
          </a:xfrm>
          <a:custGeom>
            <a:avLst/>
            <a:gdLst>
              <a:gd name="T0" fmla="*/ 171 w 568"/>
              <a:gd name="T1" fmla="*/ 92 h 606"/>
              <a:gd name="T2" fmla="*/ 372 w 568"/>
              <a:gd name="T3" fmla="*/ 67 h 606"/>
              <a:gd name="T4" fmla="*/ 300 w 568"/>
              <a:gd name="T5" fmla="*/ 41 h 606"/>
              <a:gd name="T6" fmla="*/ 217 w 568"/>
              <a:gd name="T7" fmla="*/ 41 h 606"/>
              <a:gd name="T8" fmla="*/ 145 w 568"/>
              <a:gd name="T9" fmla="*/ 67 h 606"/>
              <a:gd name="T10" fmla="*/ 468 w 568"/>
              <a:gd name="T11" fmla="*/ 525 h 606"/>
              <a:gd name="T12" fmla="*/ 475 w 568"/>
              <a:gd name="T13" fmla="*/ 507 h 606"/>
              <a:gd name="T14" fmla="*/ 443 w 568"/>
              <a:gd name="T15" fmla="*/ 393 h 606"/>
              <a:gd name="T16" fmla="*/ 422 w 568"/>
              <a:gd name="T17" fmla="*/ 393 h 606"/>
              <a:gd name="T18" fmla="*/ 422 w 568"/>
              <a:gd name="T19" fmla="*/ 481 h 606"/>
              <a:gd name="T20" fmla="*/ 422 w 568"/>
              <a:gd name="T21" fmla="*/ 483 h 606"/>
              <a:gd name="T22" fmla="*/ 423 w 568"/>
              <a:gd name="T23" fmla="*/ 484 h 606"/>
              <a:gd name="T24" fmla="*/ 425 w 568"/>
              <a:gd name="T25" fmla="*/ 486 h 606"/>
              <a:gd name="T26" fmla="*/ 541 w 568"/>
              <a:gd name="T27" fmla="*/ 400 h 606"/>
              <a:gd name="T28" fmla="*/ 432 w 568"/>
              <a:gd name="T29" fmla="*/ 342 h 606"/>
              <a:gd name="T30" fmla="*/ 407 w 568"/>
              <a:gd name="T31" fmla="*/ 604 h 606"/>
              <a:gd name="T32" fmla="*/ 562 w 568"/>
              <a:gd name="T33" fmla="*/ 499 h 606"/>
              <a:gd name="T34" fmla="*/ 542 w 568"/>
              <a:gd name="T35" fmla="*/ 495 h 606"/>
              <a:gd name="T36" fmla="*/ 432 w 568"/>
              <a:gd name="T37" fmla="*/ 586 h 606"/>
              <a:gd name="T38" fmla="*/ 323 w 568"/>
              <a:gd name="T39" fmla="*/ 453 h 606"/>
              <a:gd name="T40" fmla="*/ 453 w 568"/>
              <a:gd name="T41" fmla="*/ 365 h 606"/>
              <a:gd name="T42" fmla="*/ 542 w 568"/>
              <a:gd name="T43" fmla="*/ 495 h 606"/>
              <a:gd name="T44" fmla="*/ 190 w 568"/>
              <a:gd name="T45" fmla="*/ 494 h 606"/>
              <a:gd name="T46" fmla="*/ 325 w 568"/>
              <a:gd name="T47" fmla="*/ 360 h 606"/>
              <a:gd name="T48" fmla="*/ 353 w 568"/>
              <a:gd name="T49" fmla="*/ 339 h 606"/>
              <a:gd name="T50" fmla="*/ 491 w 568"/>
              <a:gd name="T51" fmla="*/ 205 h 606"/>
              <a:gd name="T52" fmla="*/ 496 w 568"/>
              <a:gd name="T53" fmla="*/ 331 h 606"/>
              <a:gd name="T54" fmla="*/ 518 w 568"/>
              <a:gd name="T55" fmla="*/ 339 h 606"/>
              <a:gd name="T56" fmla="*/ 518 w 568"/>
              <a:gd name="T57" fmla="*/ 139 h 606"/>
              <a:gd name="T58" fmla="*/ 27 w 568"/>
              <a:gd name="T59" fmla="*/ 112 h 606"/>
              <a:gd name="T60" fmla="*/ 0 w 568"/>
              <a:gd name="T61" fmla="*/ 211 h 606"/>
              <a:gd name="T62" fmla="*/ 0 w 568"/>
              <a:gd name="T63" fmla="*/ 360 h 606"/>
              <a:gd name="T64" fmla="*/ 0 w 568"/>
              <a:gd name="T65" fmla="*/ 504 h 606"/>
              <a:gd name="T66" fmla="*/ 286 w 568"/>
              <a:gd name="T67" fmla="*/ 531 h 606"/>
              <a:gd name="T68" fmla="*/ 21 w 568"/>
              <a:gd name="T69" fmla="*/ 211 h 606"/>
              <a:gd name="T70" fmla="*/ 27 w 568"/>
              <a:gd name="T71" fmla="*/ 205 h 606"/>
              <a:gd name="T72" fmla="*/ 169 w 568"/>
              <a:gd name="T73" fmla="*/ 339 h 606"/>
              <a:gd name="T74" fmla="*/ 21 w 568"/>
              <a:gd name="T75" fmla="*/ 211 h 606"/>
              <a:gd name="T76" fmla="*/ 169 w 568"/>
              <a:gd name="T77" fmla="*/ 360 h 606"/>
              <a:gd name="T78" fmla="*/ 27 w 568"/>
              <a:gd name="T79" fmla="*/ 494 h 606"/>
              <a:gd name="T80" fmla="*/ 21 w 568"/>
              <a:gd name="T81" fmla="*/ 360 h 606"/>
              <a:gd name="T82" fmla="*/ 190 w 568"/>
              <a:gd name="T83" fmla="*/ 339 h 606"/>
              <a:gd name="T84" fmla="*/ 190 w 568"/>
              <a:gd name="T85" fmla="*/ 205 h 606"/>
              <a:gd name="T86" fmla="*/ 332 w 568"/>
              <a:gd name="T87" fmla="*/ 339 h 606"/>
              <a:gd name="T88" fmla="*/ 342 w 568"/>
              <a:gd name="T89" fmla="*/ 139 h 606"/>
              <a:gd name="T90" fmla="*/ 361 w 568"/>
              <a:gd name="T91" fmla="*/ 157 h 606"/>
              <a:gd name="T92" fmla="*/ 324 w 568"/>
              <a:gd name="T93" fmla="*/ 157 h 606"/>
              <a:gd name="T94" fmla="*/ 180 w 568"/>
              <a:gd name="T95" fmla="*/ 139 h 606"/>
              <a:gd name="T96" fmla="*/ 198 w 568"/>
              <a:gd name="T97" fmla="*/ 157 h 606"/>
              <a:gd name="T98" fmla="*/ 161 w 568"/>
              <a:gd name="T99" fmla="*/ 157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68" h="606">
                <a:moveTo>
                  <a:pt x="145" y="67"/>
                </a:moveTo>
                <a:cubicBezTo>
                  <a:pt x="145" y="81"/>
                  <a:pt x="157" y="92"/>
                  <a:pt x="171" y="92"/>
                </a:cubicBezTo>
                <a:lnTo>
                  <a:pt x="347" y="92"/>
                </a:lnTo>
                <a:cubicBezTo>
                  <a:pt x="361" y="92"/>
                  <a:pt x="372" y="81"/>
                  <a:pt x="372" y="67"/>
                </a:cubicBezTo>
                <a:cubicBezTo>
                  <a:pt x="372" y="53"/>
                  <a:pt x="361" y="41"/>
                  <a:pt x="347" y="41"/>
                </a:cubicBezTo>
                <a:lnTo>
                  <a:pt x="300" y="41"/>
                </a:lnTo>
                <a:cubicBezTo>
                  <a:pt x="300" y="18"/>
                  <a:pt x="282" y="0"/>
                  <a:pt x="259" y="0"/>
                </a:cubicBezTo>
                <a:cubicBezTo>
                  <a:pt x="236" y="0"/>
                  <a:pt x="217" y="18"/>
                  <a:pt x="217" y="41"/>
                </a:cubicBezTo>
                <a:lnTo>
                  <a:pt x="171" y="41"/>
                </a:lnTo>
                <a:cubicBezTo>
                  <a:pt x="157" y="41"/>
                  <a:pt x="145" y="53"/>
                  <a:pt x="145" y="67"/>
                </a:cubicBezTo>
                <a:close/>
                <a:moveTo>
                  <a:pt x="460" y="522"/>
                </a:moveTo>
                <a:cubicBezTo>
                  <a:pt x="462" y="524"/>
                  <a:pt x="465" y="525"/>
                  <a:pt x="468" y="525"/>
                </a:cubicBezTo>
                <a:cubicBezTo>
                  <a:pt x="471" y="525"/>
                  <a:pt x="473" y="524"/>
                  <a:pt x="475" y="522"/>
                </a:cubicBezTo>
                <a:cubicBezTo>
                  <a:pt x="480" y="518"/>
                  <a:pt x="480" y="511"/>
                  <a:pt x="475" y="507"/>
                </a:cubicBezTo>
                <a:lnTo>
                  <a:pt x="443" y="474"/>
                </a:lnTo>
                <a:lnTo>
                  <a:pt x="443" y="393"/>
                </a:lnTo>
                <a:cubicBezTo>
                  <a:pt x="443" y="387"/>
                  <a:pt x="438" y="383"/>
                  <a:pt x="432" y="383"/>
                </a:cubicBezTo>
                <a:cubicBezTo>
                  <a:pt x="426" y="383"/>
                  <a:pt x="422" y="387"/>
                  <a:pt x="422" y="393"/>
                </a:cubicBezTo>
                <a:lnTo>
                  <a:pt x="422" y="479"/>
                </a:lnTo>
                <a:cubicBezTo>
                  <a:pt x="422" y="479"/>
                  <a:pt x="422" y="480"/>
                  <a:pt x="422" y="481"/>
                </a:cubicBezTo>
                <a:cubicBezTo>
                  <a:pt x="422" y="481"/>
                  <a:pt x="422" y="481"/>
                  <a:pt x="422" y="481"/>
                </a:cubicBezTo>
                <a:cubicBezTo>
                  <a:pt x="422" y="482"/>
                  <a:pt x="422" y="482"/>
                  <a:pt x="422" y="483"/>
                </a:cubicBezTo>
                <a:cubicBezTo>
                  <a:pt x="423" y="483"/>
                  <a:pt x="423" y="483"/>
                  <a:pt x="423" y="484"/>
                </a:cubicBezTo>
                <a:cubicBezTo>
                  <a:pt x="423" y="484"/>
                  <a:pt x="423" y="484"/>
                  <a:pt x="423" y="484"/>
                </a:cubicBezTo>
                <a:cubicBezTo>
                  <a:pt x="424" y="485"/>
                  <a:pt x="424" y="485"/>
                  <a:pt x="425" y="486"/>
                </a:cubicBezTo>
                <a:cubicBezTo>
                  <a:pt x="425" y="486"/>
                  <a:pt x="425" y="486"/>
                  <a:pt x="425" y="486"/>
                </a:cubicBezTo>
                <a:lnTo>
                  <a:pt x="460" y="522"/>
                </a:lnTo>
                <a:close/>
                <a:moveTo>
                  <a:pt x="541" y="400"/>
                </a:moveTo>
                <a:cubicBezTo>
                  <a:pt x="522" y="371"/>
                  <a:pt x="492" y="351"/>
                  <a:pt x="457" y="344"/>
                </a:cubicBezTo>
                <a:cubicBezTo>
                  <a:pt x="449" y="343"/>
                  <a:pt x="440" y="342"/>
                  <a:pt x="432" y="342"/>
                </a:cubicBezTo>
                <a:cubicBezTo>
                  <a:pt x="369" y="342"/>
                  <a:pt x="314" y="387"/>
                  <a:pt x="303" y="449"/>
                </a:cubicBezTo>
                <a:cubicBezTo>
                  <a:pt x="289" y="521"/>
                  <a:pt x="336" y="590"/>
                  <a:pt x="407" y="604"/>
                </a:cubicBezTo>
                <a:cubicBezTo>
                  <a:pt x="416" y="605"/>
                  <a:pt x="424" y="606"/>
                  <a:pt x="432" y="606"/>
                </a:cubicBezTo>
                <a:cubicBezTo>
                  <a:pt x="496" y="606"/>
                  <a:pt x="550" y="561"/>
                  <a:pt x="562" y="499"/>
                </a:cubicBezTo>
                <a:cubicBezTo>
                  <a:pt x="568" y="464"/>
                  <a:pt x="561" y="429"/>
                  <a:pt x="541" y="400"/>
                </a:cubicBezTo>
                <a:close/>
                <a:moveTo>
                  <a:pt x="542" y="495"/>
                </a:moveTo>
                <a:lnTo>
                  <a:pt x="542" y="495"/>
                </a:lnTo>
                <a:cubicBezTo>
                  <a:pt x="532" y="547"/>
                  <a:pt x="486" y="586"/>
                  <a:pt x="432" y="586"/>
                </a:cubicBezTo>
                <a:cubicBezTo>
                  <a:pt x="425" y="586"/>
                  <a:pt x="418" y="585"/>
                  <a:pt x="411" y="584"/>
                </a:cubicBezTo>
                <a:cubicBezTo>
                  <a:pt x="351" y="572"/>
                  <a:pt x="311" y="513"/>
                  <a:pt x="323" y="453"/>
                </a:cubicBezTo>
                <a:cubicBezTo>
                  <a:pt x="333" y="401"/>
                  <a:pt x="379" y="363"/>
                  <a:pt x="432" y="363"/>
                </a:cubicBezTo>
                <a:cubicBezTo>
                  <a:pt x="439" y="363"/>
                  <a:pt x="446" y="363"/>
                  <a:pt x="453" y="365"/>
                </a:cubicBezTo>
                <a:cubicBezTo>
                  <a:pt x="482" y="370"/>
                  <a:pt x="508" y="387"/>
                  <a:pt x="524" y="411"/>
                </a:cubicBezTo>
                <a:cubicBezTo>
                  <a:pt x="541" y="436"/>
                  <a:pt x="547" y="466"/>
                  <a:pt x="542" y="495"/>
                </a:cubicBezTo>
                <a:close/>
                <a:moveTo>
                  <a:pt x="277" y="494"/>
                </a:moveTo>
                <a:lnTo>
                  <a:pt x="190" y="494"/>
                </a:lnTo>
                <a:lnTo>
                  <a:pt x="190" y="360"/>
                </a:lnTo>
                <a:lnTo>
                  <a:pt x="325" y="360"/>
                </a:lnTo>
                <a:cubicBezTo>
                  <a:pt x="334" y="352"/>
                  <a:pt x="343" y="345"/>
                  <a:pt x="353" y="339"/>
                </a:cubicBezTo>
                <a:lnTo>
                  <a:pt x="353" y="339"/>
                </a:lnTo>
                <a:lnTo>
                  <a:pt x="353" y="205"/>
                </a:lnTo>
                <a:lnTo>
                  <a:pt x="491" y="205"/>
                </a:lnTo>
                <a:cubicBezTo>
                  <a:pt x="494" y="205"/>
                  <a:pt x="496" y="208"/>
                  <a:pt x="496" y="211"/>
                </a:cubicBezTo>
                <a:lnTo>
                  <a:pt x="496" y="331"/>
                </a:lnTo>
                <a:cubicBezTo>
                  <a:pt x="504" y="335"/>
                  <a:pt x="511" y="339"/>
                  <a:pt x="518" y="343"/>
                </a:cubicBezTo>
                <a:lnTo>
                  <a:pt x="518" y="339"/>
                </a:lnTo>
                <a:lnTo>
                  <a:pt x="518" y="211"/>
                </a:lnTo>
                <a:lnTo>
                  <a:pt x="518" y="139"/>
                </a:lnTo>
                <a:cubicBezTo>
                  <a:pt x="518" y="124"/>
                  <a:pt x="506" y="112"/>
                  <a:pt x="491" y="112"/>
                </a:cubicBezTo>
                <a:lnTo>
                  <a:pt x="27" y="112"/>
                </a:lnTo>
                <a:cubicBezTo>
                  <a:pt x="12" y="112"/>
                  <a:pt x="0" y="124"/>
                  <a:pt x="0" y="139"/>
                </a:cubicBezTo>
                <a:lnTo>
                  <a:pt x="0" y="211"/>
                </a:lnTo>
                <a:lnTo>
                  <a:pt x="0" y="339"/>
                </a:lnTo>
                <a:lnTo>
                  <a:pt x="0" y="360"/>
                </a:lnTo>
                <a:lnTo>
                  <a:pt x="0" y="488"/>
                </a:lnTo>
                <a:lnTo>
                  <a:pt x="0" y="504"/>
                </a:lnTo>
                <a:cubicBezTo>
                  <a:pt x="0" y="519"/>
                  <a:pt x="12" y="531"/>
                  <a:pt x="27" y="531"/>
                </a:cubicBezTo>
                <a:lnTo>
                  <a:pt x="286" y="531"/>
                </a:lnTo>
                <a:cubicBezTo>
                  <a:pt x="282" y="519"/>
                  <a:pt x="278" y="507"/>
                  <a:pt x="277" y="494"/>
                </a:cubicBezTo>
                <a:close/>
                <a:moveTo>
                  <a:pt x="21" y="211"/>
                </a:moveTo>
                <a:lnTo>
                  <a:pt x="21" y="211"/>
                </a:lnTo>
                <a:cubicBezTo>
                  <a:pt x="21" y="208"/>
                  <a:pt x="24" y="205"/>
                  <a:pt x="27" y="205"/>
                </a:cubicBezTo>
                <a:lnTo>
                  <a:pt x="169" y="205"/>
                </a:lnTo>
                <a:lnTo>
                  <a:pt x="169" y="339"/>
                </a:lnTo>
                <a:lnTo>
                  <a:pt x="21" y="339"/>
                </a:lnTo>
                <a:lnTo>
                  <a:pt x="21" y="211"/>
                </a:lnTo>
                <a:close/>
                <a:moveTo>
                  <a:pt x="169" y="360"/>
                </a:moveTo>
                <a:lnTo>
                  <a:pt x="169" y="360"/>
                </a:lnTo>
                <a:lnTo>
                  <a:pt x="169" y="494"/>
                </a:lnTo>
                <a:lnTo>
                  <a:pt x="27" y="494"/>
                </a:lnTo>
                <a:cubicBezTo>
                  <a:pt x="24" y="494"/>
                  <a:pt x="21" y="491"/>
                  <a:pt x="21" y="488"/>
                </a:cubicBezTo>
                <a:lnTo>
                  <a:pt x="21" y="360"/>
                </a:lnTo>
                <a:lnTo>
                  <a:pt x="169" y="360"/>
                </a:lnTo>
                <a:close/>
                <a:moveTo>
                  <a:pt x="190" y="339"/>
                </a:moveTo>
                <a:lnTo>
                  <a:pt x="190" y="339"/>
                </a:lnTo>
                <a:lnTo>
                  <a:pt x="190" y="205"/>
                </a:lnTo>
                <a:lnTo>
                  <a:pt x="332" y="205"/>
                </a:lnTo>
                <a:lnTo>
                  <a:pt x="332" y="339"/>
                </a:lnTo>
                <a:lnTo>
                  <a:pt x="190" y="339"/>
                </a:lnTo>
                <a:close/>
                <a:moveTo>
                  <a:pt x="342" y="139"/>
                </a:moveTo>
                <a:lnTo>
                  <a:pt x="342" y="139"/>
                </a:lnTo>
                <a:cubicBezTo>
                  <a:pt x="353" y="139"/>
                  <a:pt x="361" y="147"/>
                  <a:pt x="361" y="157"/>
                </a:cubicBezTo>
                <a:cubicBezTo>
                  <a:pt x="361" y="167"/>
                  <a:pt x="353" y="176"/>
                  <a:pt x="342" y="176"/>
                </a:cubicBezTo>
                <a:cubicBezTo>
                  <a:pt x="332" y="176"/>
                  <a:pt x="324" y="167"/>
                  <a:pt x="324" y="157"/>
                </a:cubicBezTo>
                <a:cubicBezTo>
                  <a:pt x="324" y="147"/>
                  <a:pt x="332" y="139"/>
                  <a:pt x="342" y="139"/>
                </a:cubicBezTo>
                <a:close/>
                <a:moveTo>
                  <a:pt x="180" y="139"/>
                </a:moveTo>
                <a:lnTo>
                  <a:pt x="180" y="139"/>
                </a:lnTo>
                <a:cubicBezTo>
                  <a:pt x="190" y="139"/>
                  <a:pt x="198" y="147"/>
                  <a:pt x="198" y="157"/>
                </a:cubicBezTo>
                <a:cubicBezTo>
                  <a:pt x="198" y="167"/>
                  <a:pt x="190" y="176"/>
                  <a:pt x="180" y="176"/>
                </a:cubicBezTo>
                <a:cubicBezTo>
                  <a:pt x="170" y="176"/>
                  <a:pt x="161" y="167"/>
                  <a:pt x="161" y="157"/>
                </a:cubicBezTo>
                <a:cubicBezTo>
                  <a:pt x="161" y="147"/>
                  <a:pt x="170" y="139"/>
                  <a:pt x="180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4" name="文本"/>
          <p:cNvSpPr/>
          <p:nvPr/>
        </p:nvSpPr>
        <p:spPr>
          <a:xfrm>
            <a:off x="881911" y="4663140"/>
            <a:ext cx="3296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单击此处添加您的文字内容，或复制文本粘贴至此，字间距和行间距均可自行调节。</a:t>
            </a:r>
            <a:endParaRPr lang="zh-CN" altLang="en-US" sz="1600" spc="15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0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2" r="763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9" grpId="0" animBg="1"/>
      <p:bldP spid="31" grpId="0" animBg="1"/>
      <p:bldP spid="32" grpId="0" animBg="1"/>
      <p:bldP spid="33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17" name="矩形"/>
          <p:cNvSpPr/>
          <p:nvPr/>
        </p:nvSpPr>
        <p:spPr>
          <a:xfrm>
            <a:off x="602048" y="2278643"/>
            <a:ext cx="2360696" cy="3636382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80000" tIns="1080000" rIns="180000" bIns="36000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单击此处添加您的文字内容，或复制文本粘贴至此，字间距和行间距均可自行调节。 </a:t>
            </a:r>
            <a:endParaRPr lang="zh-CN" altLang="en-US" sz="1600" spc="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8" name="五边形"/>
          <p:cNvSpPr/>
          <p:nvPr/>
        </p:nvSpPr>
        <p:spPr>
          <a:xfrm rot="5400000">
            <a:off x="969577" y="1392669"/>
            <a:ext cx="1625638" cy="2501703"/>
          </a:xfrm>
          <a:prstGeom prst="homePlate">
            <a:avLst>
              <a:gd name="adj" fmla="val 422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180000" rIns="144000" bIns="180000" rtlCol="0" anchor="t"/>
          <a:lstStyle/>
          <a:p>
            <a:pPr algn="ctr">
              <a:lnSpc>
                <a:spcPct val="150000"/>
              </a:lnSpc>
            </a:pPr>
            <a:r>
              <a:rPr lang="zh-CN" altLang="en-US" b="1" spc="150" dirty="0" smtClean="0">
                <a:solidFill>
                  <a:schemeClr val="bg1"/>
                </a:solidFill>
                <a:latin typeface="+mn-ea"/>
              </a:rPr>
              <a:t>添加文字的内容</a:t>
            </a:r>
            <a:endParaRPr lang="zh-CN" altLang="en-US" b="1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图标"/>
          <p:cNvSpPr/>
          <p:nvPr/>
        </p:nvSpPr>
        <p:spPr bwMode="auto">
          <a:xfrm>
            <a:off x="1586340" y="2643520"/>
            <a:ext cx="392113" cy="484188"/>
          </a:xfrm>
          <a:custGeom>
            <a:avLst/>
            <a:gdLst>
              <a:gd name="connsiteX0" fmla="*/ 274626 w 392113"/>
              <a:gd name="connsiteY0" fmla="*/ 0 h 484188"/>
              <a:gd name="connsiteX1" fmla="*/ 353930 w 392113"/>
              <a:gd name="connsiteY1" fmla="*/ 0 h 484188"/>
              <a:gd name="connsiteX2" fmla="*/ 353930 w 392113"/>
              <a:gd name="connsiteY2" fmla="*/ 236226 h 484188"/>
              <a:gd name="connsiteX3" fmla="*/ 274626 w 392113"/>
              <a:gd name="connsiteY3" fmla="*/ 236226 h 484188"/>
              <a:gd name="connsiteX4" fmla="*/ 157139 w 392113"/>
              <a:gd name="connsiteY4" fmla="*/ 0 h 484188"/>
              <a:gd name="connsiteX5" fmla="*/ 234975 w 392113"/>
              <a:gd name="connsiteY5" fmla="*/ 0 h 484188"/>
              <a:gd name="connsiteX6" fmla="*/ 234975 w 392113"/>
              <a:gd name="connsiteY6" fmla="*/ 177536 h 484188"/>
              <a:gd name="connsiteX7" fmla="*/ 219508 w 392113"/>
              <a:gd name="connsiteY7" fmla="*/ 177536 h 484188"/>
              <a:gd name="connsiteX8" fmla="*/ 245254 w 392113"/>
              <a:gd name="connsiteY8" fmla="*/ 252365 h 484188"/>
              <a:gd name="connsiteX9" fmla="*/ 392113 w 392113"/>
              <a:gd name="connsiteY9" fmla="*/ 255299 h 484188"/>
              <a:gd name="connsiteX10" fmla="*/ 274626 w 392113"/>
              <a:gd name="connsiteY10" fmla="*/ 343334 h 484188"/>
              <a:gd name="connsiteX11" fmla="*/ 317215 w 392113"/>
              <a:gd name="connsiteY11" fmla="*/ 484188 h 484188"/>
              <a:gd name="connsiteX12" fmla="*/ 196791 w 392113"/>
              <a:gd name="connsiteY12" fmla="*/ 403490 h 484188"/>
              <a:gd name="connsiteX13" fmla="*/ 74898 w 392113"/>
              <a:gd name="connsiteY13" fmla="*/ 484188 h 484188"/>
              <a:gd name="connsiteX14" fmla="*/ 117487 w 392113"/>
              <a:gd name="connsiteY14" fmla="*/ 343334 h 484188"/>
              <a:gd name="connsiteX15" fmla="*/ 0 w 392113"/>
              <a:gd name="connsiteY15" fmla="*/ 255299 h 484188"/>
              <a:gd name="connsiteX16" fmla="*/ 146859 w 392113"/>
              <a:gd name="connsiteY16" fmla="*/ 252365 h 484188"/>
              <a:gd name="connsiteX17" fmla="*/ 173385 w 392113"/>
              <a:gd name="connsiteY17" fmla="*/ 177536 h 484188"/>
              <a:gd name="connsiteX18" fmla="*/ 157139 w 392113"/>
              <a:gd name="connsiteY18" fmla="*/ 177536 h 484188"/>
              <a:gd name="connsiteX19" fmla="*/ 39652 w 392113"/>
              <a:gd name="connsiteY19" fmla="*/ 0 h 484188"/>
              <a:gd name="connsiteX20" fmla="*/ 117488 w 392113"/>
              <a:gd name="connsiteY20" fmla="*/ 0 h 484188"/>
              <a:gd name="connsiteX21" fmla="*/ 117488 w 392113"/>
              <a:gd name="connsiteY21" fmla="*/ 236226 h 484188"/>
              <a:gd name="connsiteX22" fmla="*/ 39652 w 392113"/>
              <a:gd name="connsiteY22" fmla="*/ 236226 h 48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92113" h="484188">
                <a:moveTo>
                  <a:pt x="274626" y="0"/>
                </a:moveTo>
                <a:lnTo>
                  <a:pt x="353930" y="0"/>
                </a:lnTo>
                <a:lnTo>
                  <a:pt x="353930" y="236226"/>
                </a:lnTo>
                <a:lnTo>
                  <a:pt x="274626" y="236226"/>
                </a:lnTo>
                <a:close/>
                <a:moveTo>
                  <a:pt x="157139" y="0"/>
                </a:moveTo>
                <a:lnTo>
                  <a:pt x="234975" y="0"/>
                </a:lnTo>
                <a:lnTo>
                  <a:pt x="234975" y="177536"/>
                </a:lnTo>
                <a:lnTo>
                  <a:pt x="219508" y="177536"/>
                </a:lnTo>
                <a:lnTo>
                  <a:pt x="245254" y="252365"/>
                </a:lnTo>
                <a:lnTo>
                  <a:pt x="392113" y="255299"/>
                </a:lnTo>
                <a:lnTo>
                  <a:pt x="274626" y="343334"/>
                </a:lnTo>
                <a:lnTo>
                  <a:pt x="317215" y="484188"/>
                </a:lnTo>
                <a:lnTo>
                  <a:pt x="196791" y="403490"/>
                </a:lnTo>
                <a:lnTo>
                  <a:pt x="74898" y="484188"/>
                </a:lnTo>
                <a:lnTo>
                  <a:pt x="117487" y="343334"/>
                </a:lnTo>
                <a:lnTo>
                  <a:pt x="0" y="255299"/>
                </a:lnTo>
                <a:lnTo>
                  <a:pt x="146859" y="252365"/>
                </a:lnTo>
                <a:lnTo>
                  <a:pt x="173385" y="177536"/>
                </a:lnTo>
                <a:lnTo>
                  <a:pt x="157139" y="177536"/>
                </a:lnTo>
                <a:close/>
                <a:moveTo>
                  <a:pt x="39652" y="0"/>
                </a:moveTo>
                <a:lnTo>
                  <a:pt x="117488" y="0"/>
                </a:lnTo>
                <a:lnTo>
                  <a:pt x="117488" y="236226"/>
                </a:lnTo>
                <a:lnTo>
                  <a:pt x="39652" y="236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/>
          <a:p>
            <a:pPr>
              <a:defRPr/>
            </a:pPr>
            <a:endParaRPr lang="zh-CN" altLang="en-US">
              <a:solidFill>
                <a:prstClr val="black"/>
              </a:solidFill>
              <a:latin typeface="+mn-ea"/>
            </a:endParaRPr>
          </a:p>
        </p:txBody>
      </p:sp>
      <p:sp>
        <p:nvSpPr>
          <p:cNvPr id="24" name="矩形"/>
          <p:cNvSpPr/>
          <p:nvPr/>
        </p:nvSpPr>
        <p:spPr>
          <a:xfrm>
            <a:off x="3477785" y="2278642"/>
            <a:ext cx="2360696" cy="3636382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80000" tIns="1080000" rIns="180000" bIns="36000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 </a:t>
            </a:r>
            <a:endParaRPr lang="zh-CN" altLang="en-US" sz="1600" spc="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5" name="五边形"/>
          <p:cNvSpPr/>
          <p:nvPr/>
        </p:nvSpPr>
        <p:spPr>
          <a:xfrm rot="5400000">
            <a:off x="3845314" y="1392668"/>
            <a:ext cx="1625638" cy="2501703"/>
          </a:xfrm>
          <a:prstGeom prst="homePlate">
            <a:avLst>
              <a:gd name="adj" fmla="val 4229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180000" rIns="144000" bIns="180000" rtlCol="0" anchor="t"/>
          <a:lstStyle/>
          <a:p>
            <a:pPr algn="ctr">
              <a:lnSpc>
                <a:spcPct val="150000"/>
              </a:lnSpc>
            </a:pPr>
            <a:r>
              <a:rPr lang="zh-CN" altLang="en-US" b="1" spc="150" dirty="0" smtClean="0">
                <a:solidFill>
                  <a:schemeClr val="bg1"/>
                </a:solidFill>
                <a:latin typeface="+mn-ea"/>
              </a:rPr>
              <a:t>添加文字的内容</a:t>
            </a:r>
            <a:endParaRPr lang="zh-CN" altLang="en-US" b="1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图标"/>
          <p:cNvSpPr>
            <a:spLocks noEditPoints="1"/>
          </p:cNvSpPr>
          <p:nvPr/>
        </p:nvSpPr>
        <p:spPr bwMode="auto">
          <a:xfrm>
            <a:off x="4456277" y="2643518"/>
            <a:ext cx="477854" cy="469484"/>
          </a:xfrm>
          <a:custGeom>
            <a:avLst/>
            <a:gdLst>
              <a:gd name="T0" fmla="*/ 22 w 140"/>
              <a:gd name="T1" fmla="*/ 40 h 122"/>
              <a:gd name="T2" fmla="*/ 22 w 140"/>
              <a:gd name="T3" fmla="*/ 111 h 122"/>
              <a:gd name="T4" fmla="*/ 18 w 140"/>
              <a:gd name="T5" fmla="*/ 116 h 122"/>
              <a:gd name="T6" fmla="*/ 5 w 140"/>
              <a:gd name="T7" fmla="*/ 116 h 122"/>
              <a:gd name="T8" fmla="*/ 0 w 140"/>
              <a:gd name="T9" fmla="*/ 111 h 122"/>
              <a:gd name="T10" fmla="*/ 0 w 140"/>
              <a:gd name="T11" fmla="*/ 40 h 122"/>
              <a:gd name="T12" fmla="*/ 5 w 140"/>
              <a:gd name="T13" fmla="*/ 36 h 122"/>
              <a:gd name="T14" fmla="*/ 18 w 140"/>
              <a:gd name="T15" fmla="*/ 36 h 122"/>
              <a:gd name="T16" fmla="*/ 22 w 140"/>
              <a:gd name="T17" fmla="*/ 40 h 122"/>
              <a:gd name="T18" fmla="*/ 48 w 140"/>
              <a:gd name="T19" fmla="*/ 24 h 122"/>
              <a:gd name="T20" fmla="*/ 35 w 140"/>
              <a:gd name="T21" fmla="*/ 24 h 122"/>
              <a:gd name="T22" fmla="*/ 30 w 140"/>
              <a:gd name="T23" fmla="*/ 28 h 122"/>
              <a:gd name="T24" fmla="*/ 30 w 140"/>
              <a:gd name="T25" fmla="*/ 111 h 122"/>
              <a:gd name="T26" fmla="*/ 35 w 140"/>
              <a:gd name="T27" fmla="*/ 116 h 122"/>
              <a:gd name="T28" fmla="*/ 48 w 140"/>
              <a:gd name="T29" fmla="*/ 116 h 122"/>
              <a:gd name="T30" fmla="*/ 52 w 140"/>
              <a:gd name="T31" fmla="*/ 111 h 122"/>
              <a:gd name="T32" fmla="*/ 52 w 140"/>
              <a:gd name="T33" fmla="*/ 28 h 122"/>
              <a:gd name="T34" fmla="*/ 48 w 140"/>
              <a:gd name="T35" fmla="*/ 24 h 122"/>
              <a:gd name="T36" fmla="*/ 82 w 140"/>
              <a:gd name="T37" fmla="*/ 16 h 122"/>
              <a:gd name="T38" fmla="*/ 78 w 140"/>
              <a:gd name="T39" fmla="*/ 12 h 122"/>
              <a:gd name="T40" fmla="*/ 65 w 140"/>
              <a:gd name="T41" fmla="*/ 12 h 122"/>
              <a:gd name="T42" fmla="*/ 60 w 140"/>
              <a:gd name="T43" fmla="*/ 16 h 122"/>
              <a:gd name="T44" fmla="*/ 60 w 140"/>
              <a:gd name="T45" fmla="*/ 104 h 122"/>
              <a:gd name="T46" fmla="*/ 82 w 140"/>
              <a:gd name="T47" fmla="*/ 77 h 122"/>
              <a:gd name="T48" fmla="*/ 82 w 140"/>
              <a:gd name="T49" fmla="*/ 16 h 122"/>
              <a:gd name="T50" fmla="*/ 110 w 140"/>
              <a:gd name="T51" fmla="*/ 83 h 122"/>
              <a:gd name="T52" fmla="*/ 101 w 140"/>
              <a:gd name="T53" fmla="*/ 76 h 122"/>
              <a:gd name="T54" fmla="*/ 112 w 140"/>
              <a:gd name="T55" fmla="*/ 71 h 122"/>
              <a:gd name="T56" fmla="*/ 112 w 140"/>
              <a:gd name="T57" fmla="*/ 4 h 122"/>
              <a:gd name="T58" fmla="*/ 108 w 140"/>
              <a:gd name="T59" fmla="*/ 0 h 122"/>
              <a:gd name="T60" fmla="*/ 95 w 140"/>
              <a:gd name="T61" fmla="*/ 0 h 122"/>
              <a:gd name="T62" fmla="*/ 90 w 140"/>
              <a:gd name="T63" fmla="*/ 4 h 122"/>
              <a:gd name="T64" fmla="*/ 90 w 140"/>
              <a:gd name="T65" fmla="*/ 82 h 122"/>
              <a:gd name="T66" fmla="*/ 102 w 140"/>
              <a:gd name="T67" fmla="*/ 92 h 122"/>
              <a:gd name="T68" fmla="*/ 110 w 140"/>
              <a:gd name="T69" fmla="*/ 83 h 122"/>
              <a:gd name="T70" fmla="*/ 124 w 140"/>
              <a:gd name="T71" fmla="*/ 71 h 122"/>
              <a:gd name="T72" fmla="*/ 108 w 140"/>
              <a:gd name="T73" fmla="*/ 77 h 122"/>
              <a:gd name="T74" fmla="*/ 115 w 140"/>
              <a:gd name="T75" fmla="*/ 83 h 122"/>
              <a:gd name="T76" fmla="*/ 103 w 140"/>
              <a:gd name="T77" fmla="*/ 98 h 122"/>
              <a:gd name="T78" fmla="*/ 84 w 140"/>
              <a:gd name="T79" fmla="*/ 81 h 122"/>
              <a:gd name="T80" fmla="*/ 58 w 140"/>
              <a:gd name="T81" fmla="*/ 112 h 122"/>
              <a:gd name="T82" fmla="*/ 69 w 140"/>
              <a:gd name="T83" fmla="*/ 122 h 122"/>
              <a:gd name="T84" fmla="*/ 86 w 140"/>
              <a:gd name="T85" fmla="*/ 103 h 122"/>
              <a:gd name="T86" fmla="*/ 105 w 140"/>
              <a:gd name="T87" fmla="*/ 119 h 122"/>
              <a:gd name="T88" fmla="*/ 115 w 140"/>
              <a:gd name="T89" fmla="*/ 107 h 122"/>
              <a:gd name="T90" fmla="*/ 115 w 140"/>
              <a:gd name="T91" fmla="*/ 107 h 122"/>
              <a:gd name="T92" fmla="*/ 127 w 140"/>
              <a:gd name="T93" fmla="*/ 93 h 122"/>
              <a:gd name="T94" fmla="*/ 134 w 140"/>
              <a:gd name="T95" fmla="*/ 99 h 122"/>
              <a:gd name="T96" fmla="*/ 137 w 140"/>
              <a:gd name="T97" fmla="*/ 82 h 122"/>
              <a:gd name="T98" fmla="*/ 140 w 140"/>
              <a:gd name="T99" fmla="*/ 65 h 122"/>
              <a:gd name="T100" fmla="*/ 124 w 140"/>
              <a:gd name="T101" fmla="*/ 7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" h="122">
                <a:moveTo>
                  <a:pt x="22" y="40"/>
                </a:moveTo>
                <a:cubicBezTo>
                  <a:pt x="22" y="111"/>
                  <a:pt x="22" y="111"/>
                  <a:pt x="22" y="111"/>
                </a:cubicBezTo>
                <a:cubicBezTo>
                  <a:pt x="22" y="114"/>
                  <a:pt x="20" y="116"/>
                  <a:pt x="18" y="116"/>
                </a:cubicBezTo>
                <a:cubicBezTo>
                  <a:pt x="5" y="116"/>
                  <a:pt x="5" y="116"/>
                  <a:pt x="5" y="116"/>
                </a:cubicBezTo>
                <a:cubicBezTo>
                  <a:pt x="2" y="116"/>
                  <a:pt x="0" y="114"/>
                  <a:pt x="0" y="11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2" y="36"/>
                  <a:pt x="5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20" y="36"/>
                  <a:pt x="22" y="38"/>
                  <a:pt x="22" y="40"/>
                </a:cubicBezTo>
                <a:close/>
                <a:moveTo>
                  <a:pt x="48" y="24"/>
                </a:moveTo>
                <a:cubicBezTo>
                  <a:pt x="35" y="24"/>
                  <a:pt x="35" y="24"/>
                  <a:pt x="35" y="24"/>
                </a:cubicBezTo>
                <a:cubicBezTo>
                  <a:pt x="32" y="24"/>
                  <a:pt x="30" y="26"/>
                  <a:pt x="30" y="28"/>
                </a:cubicBezTo>
                <a:cubicBezTo>
                  <a:pt x="30" y="111"/>
                  <a:pt x="30" y="111"/>
                  <a:pt x="30" y="111"/>
                </a:cubicBezTo>
                <a:cubicBezTo>
                  <a:pt x="30" y="114"/>
                  <a:pt x="32" y="116"/>
                  <a:pt x="35" y="116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50" y="116"/>
                  <a:pt x="52" y="114"/>
                  <a:pt x="52" y="111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26"/>
                  <a:pt x="50" y="24"/>
                  <a:pt x="48" y="24"/>
                </a:cubicBezTo>
                <a:close/>
                <a:moveTo>
                  <a:pt x="82" y="16"/>
                </a:moveTo>
                <a:cubicBezTo>
                  <a:pt x="82" y="14"/>
                  <a:pt x="80" y="12"/>
                  <a:pt x="78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2" y="12"/>
                  <a:pt x="60" y="14"/>
                  <a:pt x="60" y="16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82" y="77"/>
                  <a:pt x="82" y="77"/>
                  <a:pt x="82" y="77"/>
                </a:cubicBezTo>
                <a:lnTo>
                  <a:pt x="82" y="16"/>
                </a:lnTo>
                <a:close/>
                <a:moveTo>
                  <a:pt x="110" y="83"/>
                </a:moveTo>
                <a:cubicBezTo>
                  <a:pt x="101" y="76"/>
                  <a:pt x="101" y="76"/>
                  <a:pt x="101" y="76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90" y="2"/>
                  <a:pt x="90" y="4"/>
                </a:cubicBezTo>
                <a:cubicBezTo>
                  <a:pt x="90" y="82"/>
                  <a:pt x="90" y="82"/>
                  <a:pt x="90" y="82"/>
                </a:cubicBezTo>
                <a:cubicBezTo>
                  <a:pt x="102" y="92"/>
                  <a:pt x="102" y="92"/>
                  <a:pt x="102" y="92"/>
                </a:cubicBezTo>
                <a:lnTo>
                  <a:pt x="110" y="83"/>
                </a:lnTo>
                <a:close/>
                <a:moveTo>
                  <a:pt x="124" y="71"/>
                </a:moveTo>
                <a:cubicBezTo>
                  <a:pt x="108" y="77"/>
                  <a:pt x="108" y="77"/>
                  <a:pt x="108" y="77"/>
                </a:cubicBezTo>
                <a:cubicBezTo>
                  <a:pt x="115" y="83"/>
                  <a:pt x="115" y="83"/>
                  <a:pt x="115" y="83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84" y="81"/>
                  <a:pt x="84" y="81"/>
                  <a:pt x="84" y="81"/>
                </a:cubicBezTo>
                <a:cubicBezTo>
                  <a:pt x="58" y="112"/>
                  <a:pt x="58" y="112"/>
                  <a:pt x="58" y="112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115" y="107"/>
                  <a:pt x="115" y="107"/>
                  <a:pt x="115" y="107"/>
                </a:cubicBezTo>
                <a:cubicBezTo>
                  <a:pt x="115" y="107"/>
                  <a:pt x="115" y="107"/>
                  <a:pt x="115" y="107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7" y="82"/>
                  <a:pt x="137" y="82"/>
                  <a:pt x="137" y="82"/>
                </a:cubicBezTo>
                <a:cubicBezTo>
                  <a:pt x="140" y="65"/>
                  <a:pt x="140" y="65"/>
                  <a:pt x="140" y="65"/>
                </a:cubicBezTo>
                <a:lnTo>
                  <a:pt x="124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7" name="矩形"/>
          <p:cNvSpPr/>
          <p:nvPr/>
        </p:nvSpPr>
        <p:spPr>
          <a:xfrm>
            <a:off x="6353522" y="2278642"/>
            <a:ext cx="2360696" cy="3636382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80000" tIns="1080000" rIns="180000" bIns="36000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 </a:t>
            </a:r>
            <a:endParaRPr lang="zh-CN" altLang="en-US" sz="1600" spc="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8" name="五边形"/>
          <p:cNvSpPr/>
          <p:nvPr/>
        </p:nvSpPr>
        <p:spPr>
          <a:xfrm rot="5400000">
            <a:off x="6721051" y="1392668"/>
            <a:ext cx="1625638" cy="2501703"/>
          </a:xfrm>
          <a:prstGeom prst="homePlate">
            <a:avLst>
              <a:gd name="adj" fmla="val 422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180000" rIns="144000" bIns="180000" rtlCol="0" anchor="t"/>
          <a:lstStyle/>
          <a:p>
            <a:pPr algn="ctr">
              <a:lnSpc>
                <a:spcPct val="150000"/>
              </a:lnSpc>
            </a:pPr>
            <a:r>
              <a:rPr lang="zh-CN" altLang="en-US" b="1" spc="150" dirty="0" smtClean="0">
                <a:solidFill>
                  <a:schemeClr val="bg1"/>
                </a:solidFill>
                <a:latin typeface="+mn-ea"/>
              </a:rPr>
              <a:t>添加文字的内容</a:t>
            </a:r>
            <a:endParaRPr lang="zh-CN" altLang="en-US" b="1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图标"/>
          <p:cNvSpPr>
            <a:spLocks noEditPoints="1"/>
          </p:cNvSpPr>
          <p:nvPr/>
        </p:nvSpPr>
        <p:spPr bwMode="auto">
          <a:xfrm>
            <a:off x="7334772" y="2615113"/>
            <a:ext cx="497052" cy="486000"/>
          </a:xfrm>
          <a:custGeom>
            <a:avLst/>
            <a:gdLst>
              <a:gd name="T0" fmla="*/ 120 w 140"/>
              <a:gd name="T1" fmla="*/ 106 h 130"/>
              <a:gd name="T2" fmla="*/ 104 w 140"/>
              <a:gd name="T3" fmla="*/ 130 h 130"/>
              <a:gd name="T4" fmla="*/ 0 w 140"/>
              <a:gd name="T5" fmla="*/ 113 h 130"/>
              <a:gd name="T6" fmla="*/ 0 w 140"/>
              <a:gd name="T7" fmla="*/ 30 h 130"/>
              <a:gd name="T8" fmla="*/ 26 w 140"/>
              <a:gd name="T9" fmla="*/ 2 h 130"/>
              <a:gd name="T10" fmla="*/ 29 w 140"/>
              <a:gd name="T11" fmla="*/ 0 h 130"/>
              <a:gd name="T12" fmla="*/ 120 w 140"/>
              <a:gd name="T13" fmla="*/ 17 h 130"/>
              <a:gd name="T14" fmla="*/ 115 w 140"/>
              <a:gd name="T15" fmla="*/ 33 h 130"/>
              <a:gd name="T16" fmla="*/ 111 w 140"/>
              <a:gd name="T17" fmla="*/ 17 h 130"/>
              <a:gd name="T18" fmla="*/ 33 w 140"/>
              <a:gd name="T19" fmla="*/ 9 h 130"/>
              <a:gd name="T20" fmla="*/ 17 w 140"/>
              <a:gd name="T21" fmla="*/ 35 h 130"/>
              <a:gd name="T22" fmla="*/ 8 w 140"/>
              <a:gd name="T23" fmla="*/ 113 h 130"/>
              <a:gd name="T24" fmla="*/ 104 w 140"/>
              <a:gd name="T25" fmla="*/ 121 h 130"/>
              <a:gd name="T26" fmla="*/ 111 w 140"/>
              <a:gd name="T27" fmla="*/ 105 h 130"/>
              <a:gd name="T28" fmla="*/ 127 w 140"/>
              <a:gd name="T29" fmla="*/ 84 h 130"/>
              <a:gd name="T30" fmla="*/ 115 w 140"/>
              <a:gd name="T31" fmla="*/ 97 h 130"/>
              <a:gd name="T32" fmla="*/ 102 w 140"/>
              <a:gd name="T33" fmla="*/ 84 h 130"/>
              <a:gd name="T34" fmla="*/ 115 w 140"/>
              <a:gd name="T35" fmla="*/ 36 h 130"/>
              <a:gd name="T36" fmla="*/ 127 w 140"/>
              <a:gd name="T37" fmla="*/ 84 h 130"/>
              <a:gd name="T38" fmla="*/ 115 w 140"/>
              <a:gd name="T39" fmla="*/ 40 h 130"/>
              <a:gd name="T40" fmla="*/ 115 w 140"/>
              <a:gd name="T41" fmla="*/ 83 h 130"/>
              <a:gd name="T42" fmla="*/ 115 w 140"/>
              <a:gd name="T43" fmla="*/ 43 h 130"/>
              <a:gd name="T44" fmla="*/ 115 w 140"/>
              <a:gd name="T45" fmla="*/ 81 h 130"/>
              <a:gd name="T46" fmla="*/ 115 w 140"/>
              <a:gd name="T47" fmla="*/ 43 h 130"/>
              <a:gd name="T48" fmla="*/ 28 w 140"/>
              <a:gd name="T49" fmla="*/ 37 h 130"/>
              <a:gd name="T50" fmla="*/ 28 w 140"/>
              <a:gd name="T51" fmla="*/ 44 h 130"/>
              <a:gd name="T52" fmla="*/ 83 w 140"/>
              <a:gd name="T53" fmla="*/ 40 h 130"/>
              <a:gd name="T54" fmla="*/ 28 w 140"/>
              <a:gd name="T55" fmla="*/ 60 h 130"/>
              <a:gd name="T56" fmla="*/ 83 w 140"/>
              <a:gd name="T57" fmla="*/ 56 h 130"/>
              <a:gd name="T58" fmla="*/ 28 w 140"/>
              <a:gd name="T59" fmla="*/ 53 h 130"/>
              <a:gd name="T60" fmla="*/ 28 w 140"/>
              <a:gd name="T61" fmla="*/ 60 h 130"/>
              <a:gd name="T62" fmla="*/ 80 w 140"/>
              <a:gd name="T63" fmla="*/ 76 h 130"/>
              <a:gd name="T64" fmla="*/ 80 w 140"/>
              <a:gd name="T65" fmla="*/ 69 h 130"/>
              <a:gd name="T66" fmla="*/ 25 w 140"/>
              <a:gd name="T67" fmla="*/ 73 h 130"/>
              <a:gd name="T68" fmla="*/ 92 w 140"/>
              <a:gd name="T69" fmla="*/ 86 h 130"/>
              <a:gd name="T70" fmla="*/ 25 w 140"/>
              <a:gd name="T71" fmla="*/ 89 h 130"/>
              <a:gd name="T72" fmla="*/ 92 w 140"/>
              <a:gd name="T73" fmla="*/ 92 h 130"/>
              <a:gd name="T74" fmla="*/ 92 w 140"/>
              <a:gd name="T75" fmla="*/ 86 h 130"/>
              <a:gd name="T76" fmla="*/ 28 w 140"/>
              <a:gd name="T77" fmla="*/ 102 h 130"/>
              <a:gd name="T78" fmla="*/ 28 w 140"/>
              <a:gd name="T79" fmla="*/ 109 h 130"/>
              <a:gd name="T80" fmla="*/ 95 w 140"/>
              <a:gd name="T81" fmla="*/ 10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30">
                <a:moveTo>
                  <a:pt x="115" y="102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113"/>
                  <a:pt x="120" y="113"/>
                  <a:pt x="120" y="113"/>
                </a:cubicBezTo>
                <a:cubicBezTo>
                  <a:pt x="120" y="122"/>
                  <a:pt x="113" y="130"/>
                  <a:pt x="104" y="130"/>
                </a:cubicBezTo>
                <a:cubicBezTo>
                  <a:pt x="16" y="130"/>
                  <a:pt x="16" y="130"/>
                  <a:pt x="16" y="130"/>
                </a:cubicBezTo>
                <a:cubicBezTo>
                  <a:pt x="7" y="130"/>
                  <a:pt x="0" y="122"/>
                  <a:pt x="0" y="113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8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1"/>
                  <a:pt x="28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13" y="0"/>
                  <a:pt x="120" y="8"/>
                  <a:pt x="120" y="17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18" y="33"/>
                  <a:pt x="116" y="33"/>
                  <a:pt x="115" y="33"/>
                </a:cubicBezTo>
                <a:cubicBezTo>
                  <a:pt x="114" y="33"/>
                  <a:pt x="112" y="33"/>
                  <a:pt x="111" y="33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2"/>
                  <a:pt x="108" y="9"/>
                  <a:pt x="104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18"/>
                  <a:pt x="33" y="18"/>
                  <a:pt x="33" y="18"/>
                </a:cubicBezTo>
                <a:cubicBezTo>
                  <a:pt x="33" y="27"/>
                  <a:pt x="26" y="35"/>
                  <a:pt x="1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8"/>
                  <a:pt x="12" y="121"/>
                  <a:pt x="16" y="121"/>
                </a:cubicBezTo>
                <a:cubicBezTo>
                  <a:pt x="104" y="121"/>
                  <a:pt x="104" y="121"/>
                  <a:pt x="104" y="121"/>
                </a:cubicBezTo>
                <a:cubicBezTo>
                  <a:pt x="108" y="121"/>
                  <a:pt x="111" y="118"/>
                  <a:pt x="111" y="113"/>
                </a:cubicBezTo>
                <a:cubicBezTo>
                  <a:pt x="111" y="105"/>
                  <a:pt x="111" y="105"/>
                  <a:pt x="111" y="105"/>
                </a:cubicBezTo>
                <a:lnTo>
                  <a:pt x="115" y="102"/>
                </a:lnTo>
                <a:close/>
                <a:moveTo>
                  <a:pt x="127" y="84"/>
                </a:moveTo>
                <a:cubicBezTo>
                  <a:pt x="127" y="107"/>
                  <a:pt x="127" y="107"/>
                  <a:pt x="127" y="10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94" y="79"/>
                  <a:pt x="89" y="71"/>
                  <a:pt x="89" y="62"/>
                </a:cubicBezTo>
                <a:cubicBezTo>
                  <a:pt x="89" y="48"/>
                  <a:pt x="101" y="36"/>
                  <a:pt x="115" y="36"/>
                </a:cubicBezTo>
                <a:cubicBezTo>
                  <a:pt x="129" y="36"/>
                  <a:pt x="140" y="48"/>
                  <a:pt x="140" y="62"/>
                </a:cubicBezTo>
                <a:cubicBezTo>
                  <a:pt x="140" y="71"/>
                  <a:pt x="135" y="79"/>
                  <a:pt x="127" y="84"/>
                </a:cubicBezTo>
                <a:close/>
                <a:moveTo>
                  <a:pt x="136" y="62"/>
                </a:moveTo>
                <a:cubicBezTo>
                  <a:pt x="136" y="50"/>
                  <a:pt x="127" y="40"/>
                  <a:pt x="115" y="40"/>
                </a:cubicBezTo>
                <a:cubicBezTo>
                  <a:pt x="103" y="40"/>
                  <a:pt x="93" y="50"/>
                  <a:pt x="93" y="62"/>
                </a:cubicBezTo>
                <a:cubicBezTo>
                  <a:pt x="93" y="74"/>
                  <a:pt x="103" y="83"/>
                  <a:pt x="115" y="83"/>
                </a:cubicBezTo>
                <a:cubicBezTo>
                  <a:pt x="127" y="83"/>
                  <a:pt x="136" y="74"/>
                  <a:pt x="136" y="62"/>
                </a:cubicBezTo>
                <a:close/>
                <a:moveTo>
                  <a:pt x="115" y="43"/>
                </a:moveTo>
                <a:cubicBezTo>
                  <a:pt x="104" y="43"/>
                  <a:pt x="96" y="51"/>
                  <a:pt x="96" y="62"/>
                </a:cubicBezTo>
                <a:cubicBezTo>
                  <a:pt x="96" y="72"/>
                  <a:pt x="104" y="81"/>
                  <a:pt x="115" y="81"/>
                </a:cubicBezTo>
                <a:cubicBezTo>
                  <a:pt x="125" y="81"/>
                  <a:pt x="133" y="72"/>
                  <a:pt x="133" y="62"/>
                </a:cubicBezTo>
                <a:cubicBezTo>
                  <a:pt x="133" y="51"/>
                  <a:pt x="125" y="43"/>
                  <a:pt x="115" y="43"/>
                </a:cubicBezTo>
                <a:close/>
                <a:moveTo>
                  <a:pt x="80" y="37"/>
                </a:moveTo>
                <a:cubicBezTo>
                  <a:pt x="28" y="37"/>
                  <a:pt x="28" y="37"/>
                  <a:pt x="28" y="37"/>
                </a:cubicBezTo>
                <a:cubicBezTo>
                  <a:pt x="26" y="37"/>
                  <a:pt x="25" y="38"/>
                  <a:pt x="25" y="40"/>
                </a:cubicBezTo>
                <a:cubicBezTo>
                  <a:pt x="25" y="42"/>
                  <a:pt x="26" y="44"/>
                  <a:pt x="28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2" y="44"/>
                  <a:pt x="83" y="42"/>
                  <a:pt x="83" y="40"/>
                </a:cubicBezTo>
                <a:cubicBezTo>
                  <a:pt x="83" y="38"/>
                  <a:pt x="82" y="37"/>
                  <a:pt x="80" y="37"/>
                </a:cubicBezTo>
                <a:close/>
                <a:moveTo>
                  <a:pt x="28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2" y="60"/>
                  <a:pt x="83" y="58"/>
                  <a:pt x="83" y="56"/>
                </a:cubicBezTo>
                <a:cubicBezTo>
                  <a:pt x="83" y="55"/>
                  <a:pt x="82" y="53"/>
                  <a:pt x="80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3"/>
                  <a:pt x="25" y="55"/>
                  <a:pt x="25" y="56"/>
                </a:cubicBezTo>
                <a:cubicBezTo>
                  <a:pt x="25" y="58"/>
                  <a:pt x="26" y="60"/>
                  <a:pt x="28" y="60"/>
                </a:cubicBezTo>
                <a:close/>
                <a:moveTo>
                  <a:pt x="2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82" y="76"/>
                  <a:pt x="83" y="75"/>
                  <a:pt x="83" y="73"/>
                </a:cubicBezTo>
                <a:cubicBezTo>
                  <a:pt x="83" y="71"/>
                  <a:pt x="82" y="69"/>
                  <a:pt x="80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6" y="69"/>
                  <a:pt x="25" y="71"/>
                  <a:pt x="25" y="73"/>
                </a:cubicBezTo>
                <a:cubicBezTo>
                  <a:pt x="25" y="75"/>
                  <a:pt x="26" y="76"/>
                  <a:pt x="28" y="76"/>
                </a:cubicBezTo>
                <a:close/>
                <a:moveTo>
                  <a:pt x="92" y="86"/>
                </a:moveTo>
                <a:cubicBezTo>
                  <a:pt x="28" y="86"/>
                  <a:pt x="28" y="86"/>
                  <a:pt x="28" y="86"/>
                </a:cubicBezTo>
                <a:cubicBezTo>
                  <a:pt x="26" y="86"/>
                  <a:pt x="25" y="87"/>
                  <a:pt x="25" y="89"/>
                </a:cubicBezTo>
                <a:cubicBezTo>
                  <a:pt x="25" y="91"/>
                  <a:pt x="26" y="92"/>
                  <a:pt x="28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4" y="92"/>
                  <a:pt x="95" y="91"/>
                  <a:pt x="95" y="89"/>
                </a:cubicBezTo>
                <a:cubicBezTo>
                  <a:pt x="95" y="87"/>
                  <a:pt x="94" y="86"/>
                  <a:pt x="92" y="86"/>
                </a:cubicBezTo>
                <a:close/>
                <a:moveTo>
                  <a:pt x="92" y="102"/>
                </a:moveTo>
                <a:cubicBezTo>
                  <a:pt x="28" y="102"/>
                  <a:pt x="28" y="102"/>
                  <a:pt x="28" y="102"/>
                </a:cubicBezTo>
                <a:cubicBezTo>
                  <a:pt x="26" y="102"/>
                  <a:pt x="25" y="103"/>
                  <a:pt x="25" y="105"/>
                </a:cubicBezTo>
                <a:cubicBezTo>
                  <a:pt x="25" y="107"/>
                  <a:pt x="26" y="109"/>
                  <a:pt x="28" y="109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4" y="109"/>
                  <a:pt x="95" y="107"/>
                  <a:pt x="95" y="105"/>
                </a:cubicBezTo>
                <a:cubicBezTo>
                  <a:pt x="95" y="103"/>
                  <a:pt x="94" y="102"/>
                  <a:pt x="92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0" name="矩形"/>
          <p:cNvSpPr/>
          <p:nvPr/>
        </p:nvSpPr>
        <p:spPr>
          <a:xfrm>
            <a:off x="9229258" y="2278641"/>
            <a:ext cx="2360696" cy="3636382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80000" tIns="1080000" rIns="180000" bIns="360000" anchor="ctr" anchorCtr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，或复制文本粘贴至此，</a:t>
            </a:r>
            <a:r>
              <a:rPr lang="zh-CN" altLang="en-US" sz="1600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字间距和行间距均可自行调节。 </a:t>
            </a:r>
            <a:endParaRPr lang="zh-CN" altLang="en-US" sz="1600" spc="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1" name="五边形"/>
          <p:cNvSpPr/>
          <p:nvPr/>
        </p:nvSpPr>
        <p:spPr>
          <a:xfrm rot="5400000">
            <a:off x="9596787" y="1392667"/>
            <a:ext cx="1625638" cy="2501703"/>
          </a:xfrm>
          <a:prstGeom prst="homePlate">
            <a:avLst>
              <a:gd name="adj" fmla="val 4229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180000" rIns="144000" bIns="180000" rtlCol="0" anchor="t"/>
          <a:lstStyle/>
          <a:p>
            <a:pPr algn="ctr">
              <a:lnSpc>
                <a:spcPct val="150000"/>
              </a:lnSpc>
            </a:pPr>
            <a:r>
              <a:rPr lang="zh-CN" altLang="en-US" b="1" spc="150" dirty="0" smtClean="0">
                <a:solidFill>
                  <a:schemeClr val="bg1"/>
                </a:solidFill>
                <a:latin typeface="+mn-ea"/>
              </a:rPr>
              <a:t>添加文字的内容</a:t>
            </a:r>
            <a:endParaRPr lang="zh-CN" altLang="en-US" b="1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图标"/>
          <p:cNvSpPr>
            <a:spLocks noEditPoints="1"/>
          </p:cNvSpPr>
          <p:nvPr/>
        </p:nvSpPr>
        <p:spPr bwMode="auto">
          <a:xfrm>
            <a:off x="10187357" y="2615114"/>
            <a:ext cx="556304" cy="512594"/>
          </a:xfrm>
          <a:custGeom>
            <a:avLst/>
            <a:gdLst>
              <a:gd name="T0" fmla="*/ 93 w 140"/>
              <a:gd name="T1" fmla="*/ 57 h 129"/>
              <a:gd name="T2" fmla="*/ 75 w 140"/>
              <a:gd name="T3" fmla="*/ 54 h 129"/>
              <a:gd name="T4" fmla="*/ 79 w 140"/>
              <a:gd name="T5" fmla="*/ 38 h 129"/>
              <a:gd name="T6" fmla="*/ 65 w 140"/>
              <a:gd name="T7" fmla="*/ 33 h 129"/>
              <a:gd name="T8" fmla="*/ 50 w 140"/>
              <a:gd name="T9" fmla="*/ 43 h 129"/>
              <a:gd name="T10" fmla="*/ 41 w 140"/>
              <a:gd name="T11" fmla="*/ 30 h 129"/>
              <a:gd name="T12" fmla="*/ 28 w 140"/>
              <a:gd name="T13" fmla="*/ 36 h 129"/>
              <a:gd name="T14" fmla="*/ 24 w 140"/>
              <a:gd name="T15" fmla="*/ 54 h 129"/>
              <a:gd name="T16" fmla="*/ 9 w 140"/>
              <a:gd name="T17" fmla="*/ 50 h 129"/>
              <a:gd name="T18" fmla="*/ 4 w 140"/>
              <a:gd name="T19" fmla="*/ 64 h 129"/>
              <a:gd name="T20" fmla="*/ 14 w 140"/>
              <a:gd name="T21" fmla="*/ 79 h 129"/>
              <a:gd name="T22" fmla="*/ 0 w 140"/>
              <a:gd name="T23" fmla="*/ 88 h 129"/>
              <a:gd name="T24" fmla="*/ 7 w 140"/>
              <a:gd name="T25" fmla="*/ 101 h 129"/>
              <a:gd name="T26" fmla="*/ 25 w 140"/>
              <a:gd name="T27" fmla="*/ 105 h 129"/>
              <a:gd name="T28" fmla="*/ 21 w 140"/>
              <a:gd name="T29" fmla="*/ 120 h 129"/>
              <a:gd name="T30" fmla="*/ 35 w 140"/>
              <a:gd name="T31" fmla="*/ 125 h 129"/>
              <a:gd name="T32" fmla="*/ 50 w 140"/>
              <a:gd name="T33" fmla="*/ 115 h 129"/>
              <a:gd name="T34" fmla="*/ 59 w 140"/>
              <a:gd name="T35" fmla="*/ 129 h 129"/>
              <a:gd name="T36" fmla="*/ 72 w 140"/>
              <a:gd name="T37" fmla="*/ 122 h 129"/>
              <a:gd name="T38" fmla="*/ 75 w 140"/>
              <a:gd name="T39" fmla="*/ 104 h 129"/>
              <a:gd name="T40" fmla="*/ 91 w 140"/>
              <a:gd name="T41" fmla="*/ 108 h 129"/>
              <a:gd name="T42" fmla="*/ 96 w 140"/>
              <a:gd name="T43" fmla="*/ 94 h 129"/>
              <a:gd name="T44" fmla="*/ 86 w 140"/>
              <a:gd name="T45" fmla="*/ 79 h 129"/>
              <a:gd name="T46" fmla="*/ 99 w 140"/>
              <a:gd name="T47" fmla="*/ 70 h 129"/>
              <a:gd name="T48" fmla="*/ 56 w 140"/>
              <a:gd name="T49" fmla="*/ 100 h 129"/>
              <a:gd name="T50" fmla="*/ 44 w 140"/>
              <a:gd name="T51" fmla="*/ 59 h 129"/>
              <a:gd name="T52" fmla="*/ 56 w 140"/>
              <a:gd name="T53" fmla="*/ 100 h 129"/>
              <a:gd name="T54" fmla="*/ 54 w 140"/>
              <a:gd name="T55" fmla="*/ 94 h 129"/>
              <a:gd name="T56" fmla="*/ 45 w 140"/>
              <a:gd name="T57" fmla="*/ 64 h 129"/>
              <a:gd name="T58" fmla="*/ 139 w 140"/>
              <a:gd name="T59" fmla="*/ 41 h 129"/>
              <a:gd name="T60" fmla="*/ 132 w 140"/>
              <a:gd name="T61" fmla="*/ 31 h 129"/>
              <a:gd name="T62" fmla="*/ 137 w 140"/>
              <a:gd name="T63" fmla="*/ 20 h 129"/>
              <a:gd name="T64" fmla="*/ 133 w 140"/>
              <a:gd name="T65" fmla="*/ 11 h 129"/>
              <a:gd name="T66" fmla="*/ 122 w 140"/>
              <a:gd name="T67" fmla="*/ 14 h 129"/>
              <a:gd name="T68" fmla="*/ 111 w 140"/>
              <a:gd name="T69" fmla="*/ 2 h 129"/>
              <a:gd name="T70" fmla="*/ 101 w 140"/>
              <a:gd name="T71" fmla="*/ 1 h 129"/>
              <a:gd name="T72" fmla="*/ 99 w 140"/>
              <a:gd name="T73" fmla="*/ 12 h 129"/>
              <a:gd name="T74" fmla="*/ 82 w 140"/>
              <a:gd name="T75" fmla="*/ 15 h 129"/>
              <a:gd name="T76" fmla="*/ 77 w 140"/>
              <a:gd name="T77" fmla="*/ 23 h 129"/>
              <a:gd name="T78" fmla="*/ 85 w 140"/>
              <a:gd name="T79" fmla="*/ 31 h 129"/>
              <a:gd name="T80" fmla="*/ 86 w 140"/>
              <a:gd name="T81" fmla="*/ 40 h 129"/>
              <a:gd name="T82" fmla="*/ 79 w 140"/>
              <a:gd name="T83" fmla="*/ 50 h 129"/>
              <a:gd name="T84" fmla="*/ 86 w 140"/>
              <a:gd name="T85" fmla="*/ 56 h 129"/>
              <a:gd name="T86" fmla="*/ 103 w 140"/>
              <a:gd name="T87" fmla="*/ 56 h 129"/>
              <a:gd name="T88" fmla="*/ 108 w 140"/>
              <a:gd name="T89" fmla="*/ 67 h 129"/>
              <a:gd name="T90" fmla="*/ 117 w 140"/>
              <a:gd name="T91" fmla="*/ 64 h 129"/>
              <a:gd name="T92" fmla="*/ 126 w 140"/>
              <a:gd name="T93" fmla="*/ 49 h 129"/>
              <a:gd name="T94" fmla="*/ 137 w 140"/>
              <a:gd name="T95" fmla="*/ 50 h 129"/>
              <a:gd name="T96" fmla="*/ 139 w 140"/>
              <a:gd name="T97" fmla="*/ 41 h 129"/>
              <a:gd name="T98" fmla="*/ 96 w 140"/>
              <a:gd name="T99" fmla="*/ 35 h 129"/>
              <a:gd name="T100" fmla="*/ 121 w 140"/>
              <a:gd name="T101" fmla="*/ 32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" h="129">
                <a:moveTo>
                  <a:pt x="96" y="59"/>
                </a:moveTo>
                <a:cubicBezTo>
                  <a:pt x="96" y="58"/>
                  <a:pt x="94" y="57"/>
                  <a:pt x="93" y="57"/>
                </a:cubicBezTo>
                <a:cubicBezTo>
                  <a:pt x="80" y="59"/>
                  <a:pt x="80" y="59"/>
                  <a:pt x="80" y="59"/>
                </a:cubicBezTo>
                <a:cubicBezTo>
                  <a:pt x="78" y="57"/>
                  <a:pt x="77" y="55"/>
                  <a:pt x="75" y="54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0"/>
                  <a:pt x="80" y="39"/>
                  <a:pt x="79" y="38"/>
                </a:cubicBezTo>
                <a:cubicBezTo>
                  <a:pt x="68" y="32"/>
                  <a:pt x="68" y="32"/>
                  <a:pt x="68" y="32"/>
                </a:cubicBezTo>
                <a:cubicBezTo>
                  <a:pt x="67" y="32"/>
                  <a:pt x="65" y="32"/>
                  <a:pt x="65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55" y="44"/>
                  <a:pt x="52" y="43"/>
                  <a:pt x="50" y="43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2" y="29"/>
                  <a:pt x="41" y="30"/>
                </a:cubicBezTo>
                <a:cubicBezTo>
                  <a:pt x="30" y="33"/>
                  <a:pt x="30" y="33"/>
                  <a:pt x="30" y="33"/>
                </a:cubicBezTo>
                <a:cubicBezTo>
                  <a:pt x="28" y="33"/>
                  <a:pt x="28" y="35"/>
                  <a:pt x="28" y="36"/>
                </a:cubicBezTo>
                <a:cubicBezTo>
                  <a:pt x="30" y="49"/>
                  <a:pt x="30" y="49"/>
                  <a:pt x="30" y="49"/>
                </a:cubicBezTo>
                <a:cubicBezTo>
                  <a:pt x="28" y="51"/>
                  <a:pt x="26" y="52"/>
                  <a:pt x="24" y="54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9" y="49"/>
                  <a:pt x="9" y="50"/>
                </a:cubicBezTo>
                <a:cubicBezTo>
                  <a:pt x="3" y="61"/>
                  <a:pt x="3" y="61"/>
                  <a:pt x="3" y="61"/>
                </a:cubicBezTo>
                <a:cubicBezTo>
                  <a:pt x="2" y="62"/>
                  <a:pt x="3" y="64"/>
                  <a:pt x="4" y="64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4"/>
                  <a:pt x="14" y="77"/>
                  <a:pt x="14" y="79"/>
                </a:cubicBezTo>
                <a:cubicBezTo>
                  <a:pt x="2" y="85"/>
                  <a:pt x="2" y="85"/>
                  <a:pt x="2" y="85"/>
                </a:cubicBezTo>
                <a:cubicBezTo>
                  <a:pt x="1" y="85"/>
                  <a:pt x="0" y="87"/>
                  <a:pt x="0" y="88"/>
                </a:cubicBezTo>
                <a:cubicBezTo>
                  <a:pt x="4" y="99"/>
                  <a:pt x="4" y="99"/>
                  <a:pt x="4" y="99"/>
                </a:cubicBezTo>
                <a:cubicBezTo>
                  <a:pt x="4" y="101"/>
                  <a:pt x="6" y="101"/>
                  <a:pt x="7" y="101"/>
                </a:cubicBezTo>
                <a:cubicBezTo>
                  <a:pt x="20" y="99"/>
                  <a:pt x="20" y="99"/>
                  <a:pt x="20" y="99"/>
                </a:cubicBezTo>
                <a:cubicBezTo>
                  <a:pt x="21" y="101"/>
                  <a:pt x="23" y="103"/>
                  <a:pt x="25" y="105"/>
                </a:cubicBezTo>
                <a:cubicBezTo>
                  <a:pt x="20" y="117"/>
                  <a:pt x="20" y="117"/>
                  <a:pt x="20" y="117"/>
                </a:cubicBezTo>
                <a:cubicBezTo>
                  <a:pt x="19" y="118"/>
                  <a:pt x="20" y="120"/>
                  <a:pt x="21" y="120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33" y="127"/>
                  <a:pt x="34" y="126"/>
                  <a:pt x="35" y="125"/>
                </a:cubicBezTo>
                <a:cubicBezTo>
                  <a:pt x="43" y="114"/>
                  <a:pt x="43" y="114"/>
                  <a:pt x="43" y="114"/>
                </a:cubicBezTo>
                <a:cubicBezTo>
                  <a:pt x="45" y="115"/>
                  <a:pt x="47" y="115"/>
                  <a:pt x="50" y="115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6" y="128"/>
                  <a:pt x="57" y="129"/>
                  <a:pt x="59" y="129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1" y="125"/>
                  <a:pt x="72" y="123"/>
                  <a:pt x="72" y="122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2" y="108"/>
                  <a:pt x="74" y="106"/>
                  <a:pt x="75" y="104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89" y="110"/>
                  <a:pt x="90" y="109"/>
                  <a:pt x="91" y="108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96"/>
                  <a:pt x="97" y="95"/>
                  <a:pt x="96" y="94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4"/>
                  <a:pt x="86" y="81"/>
                  <a:pt x="86" y="79"/>
                </a:cubicBezTo>
                <a:cubicBezTo>
                  <a:pt x="98" y="74"/>
                  <a:pt x="98" y="74"/>
                  <a:pt x="98" y="74"/>
                </a:cubicBezTo>
                <a:cubicBezTo>
                  <a:pt x="99" y="73"/>
                  <a:pt x="100" y="72"/>
                  <a:pt x="99" y="70"/>
                </a:cubicBezTo>
                <a:lnTo>
                  <a:pt x="96" y="59"/>
                </a:lnTo>
                <a:close/>
                <a:moveTo>
                  <a:pt x="56" y="100"/>
                </a:moveTo>
                <a:cubicBezTo>
                  <a:pt x="45" y="103"/>
                  <a:pt x="33" y="97"/>
                  <a:pt x="29" y="85"/>
                </a:cubicBezTo>
                <a:cubicBezTo>
                  <a:pt x="26" y="74"/>
                  <a:pt x="32" y="62"/>
                  <a:pt x="44" y="59"/>
                </a:cubicBezTo>
                <a:cubicBezTo>
                  <a:pt x="55" y="55"/>
                  <a:pt x="67" y="62"/>
                  <a:pt x="70" y="73"/>
                </a:cubicBezTo>
                <a:cubicBezTo>
                  <a:pt x="74" y="84"/>
                  <a:pt x="67" y="96"/>
                  <a:pt x="56" y="100"/>
                </a:cubicBezTo>
                <a:close/>
                <a:moveTo>
                  <a:pt x="64" y="75"/>
                </a:moveTo>
                <a:cubicBezTo>
                  <a:pt x="67" y="83"/>
                  <a:pt x="62" y="91"/>
                  <a:pt x="54" y="94"/>
                </a:cubicBezTo>
                <a:cubicBezTo>
                  <a:pt x="46" y="96"/>
                  <a:pt x="38" y="92"/>
                  <a:pt x="35" y="84"/>
                </a:cubicBezTo>
                <a:cubicBezTo>
                  <a:pt x="33" y="75"/>
                  <a:pt x="37" y="67"/>
                  <a:pt x="45" y="64"/>
                </a:cubicBezTo>
                <a:cubicBezTo>
                  <a:pt x="53" y="62"/>
                  <a:pt x="62" y="67"/>
                  <a:pt x="64" y="75"/>
                </a:cubicBezTo>
                <a:close/>
                <a:moveTo>
                  <a:pt x="139" y="41"/>
                </a:moveTo>
                <a:cubicBezTo>
                  <a:pt x="132" y="36"/>
                  <a:pt x="132" y="36"/>
                  <a:pt x="132" y="36"/>
                </a:cubicBezTo>
                <a:cubicBezTo>
                  <a:pt x="132" y="34"/>
                  <a:pt x="132" y="33"/>
                  <a:pt x="132" y="31"/>
                </a:cubicBezTo>
                <a:cubicBezTo>
                  <a:pt x="131" y="29"/>
                  <a:pt x="131" y="28"/>
                  <a:pt x="131" y="26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8" y="19"/>
                  <a:pt x="138" y="18"/>
                  <a:pt x="137" y="17"/>
                </a:cubicBezTo>
                <a:cubicBezTo>
                  <a:pt x="133" y="11"/>
                  <a:pt x="133" y="11"/>
                  <a:pt x="133" y="11"/>
                </a:cubicBezTo>
                <a:cubicBezTo>
                  <a:pt x="132" y="10"/>
                  <a:pt x="131" y="10"/>
                  <a:pt x="130" y="10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19" y="12"/>
                  <a:pt x="116" y="11"/>
                  <a:pt x="113" y="10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09" y="0"/>
                  <a:pt x="108" y="0"/>
                </a:cubicBezTo>
                <a:cubicBezTo>
                  <a:pt x="101" y="1"/>
                  <a:pt x="101" y="1"/>
                  <a:pt x="101" y="1"/>
                </a:cubicBezTo>
                <a:cubicBezTo>
                  <a:pt x="100" y="1"/>
                  <a:pt x="99" y="2"/>
                  <a:pt x="99" y="3"/>
                </a:cubicBezTo>
                <a:cubicBezTo>
                  <a:pt x="99" y="12"/>
                  <a:pt x="99" y="12"/>
                  <a:pt x="99" y="12"/>
                </a:cubicBezTo>
                <a:cubicBezTo>
                  <a:pt x="96" y="13"/>
                  <a:pt x="93" y="15"/>
                  <a:pt x="91" y="18"/>
                </a:cubicBezTo>
                <a:cubicBezTo>
                  <a:pt x="82" y="15"/>
                  <a:pt x="82" y="15"/>
                  <a:pt x="82" y="15"/>
                </a:cubicBezTo>
                <a:cubicBezTo>
                  <a:pt x="81" y="15"/>
                  <a:pt x="80" y="16"/>
                  <a:pt x="79" y="17"/>
                </a:cubicBezTo>
                <a:cubicBezTo>
                  <a:pt x="77" y="23"/>
                  <a:pt x="77" y="23"/>
                  <a:pt x="77" y="23"/>
                </a:cubicBezTo>
                <a:cubicBezTo>
                  <a:pt x="76" y="24"/>
                  <a:pt x="76" y="25"/>
                  <a:pt x="77" y="2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2"/>
                  <a:pt x="85" y="34"/>
                  <a:pt x="85" y="36"/>
                </a:cubicBezTo>
                <a:cubicBezTo>
                  <a:pt x="85" y="37"/>
                  <a:pt x="85" y="39"/>
                  <a:pt x="86" y="40"/>
                </a:cubicBezTo>
                <a:cubicBezTo>
                  <a:pt x="80" y="47"/>
                  <a:pt x="80" y="47"/>
                  <a:pt x="80" y="47"/>
                </a:cubicBezTo>
                <a:cubicBezTo>
                  <a:pt x="79" y="48"/>
                  <a:pt x="79" y="49"/>
                  <a:pt x="79" y="50"/>
                </a:cubicBezTo>
                <a:cubicBezTo>
                  <a:pt x="83" y="56"/>
                  <a:pt x="83" y="56"/>
                  <a:pt x="83" y="56"/>
                </a:cubicBezTo>
                <a:cubicBezTo>
                  <a:pt x="84" y="57"/>
                  <a:pt x="85" y="57"/>
                  <a:pt x="86" y="56"/>
                </a:cubicBezTo>
                <a:cubicBezTo>
                  <a:pt x="94" y="52"/>
                  <a:pt x="94" y="52"/>
                  <a:pt x="94" y="52"/>
                </a:cubicBezTo>
                <a:cubicBezTo>
                  <a:pt x="97" y="54"/>
                  <a:pt x="100" y="56"/>
                  <a:pt x="103" y="56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6"/>
                  <a:pt x="107" y="67"/>
                  <a:pt x="108" y="67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6" y="66"/>
                  <a:pt x="117" y="65"/>
                  <a:pt x="117" y="64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21" y="53"/>
                  <a:pt x="123" y="51"/>
                  <a:pt x="126" y="49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5" y="52"/>
                  <a:pt x="137" y="51"/>
                  <a:pt x="137" y="50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1"/>
                  <a:pt x="139" y="41"/>
                </a:cubicBezTo>
                <a:close/>
                <a:moveTo>
                  <a:pt x="110" y="46"/>
                </a:moveTo>
                <a:cubicBezTo>
                  <a:pt x="103" y="46"/>
                  <a:pt x="97" y="41"/>
                  <a:pt x="96" y="35"/>
                </a:cubicBezTo>
                <a:cubicBezTo>
                  <a:pt x="95" y="28"/>
                  <a:pt x="100" y="22"/>
                  <a:pt x="107" y="21"/>
                </a:cubicBezTo>
                <a:cubicBezTo>
                  <a:pt x="114" y="20"/>
                  <a:pt x="120" y="25"/>
                  <a:pt x="121" y="32"/>
                </a:cubicBezTo>
                <a:cubicBezTo>
                  <a:pt x="121" y="39"/>
                  <a:pt x="116" y="45"/>
                  <a:pt x="110" y="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7" b="27917"/>
          <a:stretch>
            <a:fillRect/>
          </a:stretch>
        </p:blipFill>
        <p:spPr/>
      </p:pic>
      <p:sp>
        <p:nvSpPr>
          <p:cNvPr id="4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招聘岗位概述</a:t>
            </a:r>
            <a:endParaRPr lang="zh-CN" altLang="en-US" dirty="0"/>
          </a:p>
        </p:txBody>
      </p:sp>
      <p:sp>
        <p:nvSpPr>
          <p:cNvPr id="5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单击此处添加您的文字内容，或复制文本粘贴至此，字间距和行间距均可自行调节。</a:t>
            </a:r>
            <a:endParaRPr lang="zh-CN" altLang="en-US" dirty="0"/>
          </a:p>
        </p:txBody>
      </p:sp>
      <p:sp>
        <p:nvSpPr>
          <p:cNvPr id="2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03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环"/>
          <p:cNvSpPr>
            <a:spLocks noChangeArrowheads="1"/>
          </p:cNvSpPr>
          <p:nvPr/>
        </p:nvSpPr>
        <p:spPr bwMode="auto">
          <a:xfrm>
            <a:off x="4056437" y="1811707"/>
            <a:ext cx="4168300" cy="4180805"/>
          </a:xfrm>
          <a:prstGeom prst="ellipse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C4261D"/>
              </a:solidFill>
              <a:latin typeface="+mn-ea"/>
            </a:endParaRPr>
          </a:p>
        </p:txBody>
      </p:sp>
      <p:sp>
        <p:nvSpPr>
          <p:cNvPr id="4" name="圆角矩形"/>
          <p:cNvSpPr/>
          <p:nvPr/>
        </p:nvSpPr>
        <p:spPr>
          <a:xfrm>
            <a:off x="582680" y="4829066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32000" rtlCol="0" anchor="ctr"/>
          <a:lstStyle/>
          <a:p>
            <a:pPr algn="r"/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圆角矩形"/>
          <p:cNvSpPr/>
          <p:nvPr/>
        </p:nvSpPr>
        <p:spPr>
          <a:xfrm>
            <a:off x="7822374" y="4829066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zh-CN" altLang="en-US" sz="1600" spc="15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圆角矩形"/>
          <p:cNvSpPr/>
          <p:nvPr/>
        </p:nvSpPr>
        <p:spPr>
          <a:xfrm>
            <a:off x="7822374" y="2611533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圆角矩形"/>
          <p:cNvSpPr/>
          <p:nvPr/>
        </p:nvSpPr>
        <p:spPr>
          <a:xfrm>
            <a:off x="582680" y="2611533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32000" rtlCol="0" anchor="ctr"/>
          <a:lstStyle/>
          <a:p>
            <a:pPr algn="r"/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添加您的文字</a:t>
            </a:r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圆角矩形"/>
          <p:cNvSpPr/>
          <p:nvPr/>
        </p:nvSpPr>
        <p:spPr>
          <a:xfrm>
            <a:off x="314688" y="3350711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32000" rtlCol="0" anchor="ctr"/>
          <a:lstStyle/>
          <a:p>
            <a:pPr algn="r"/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</a:t>
            </a:r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圆角矩形"/>
          <p:cNvSpPr/>
          <p:nvPr/>
        </p:nvSpPr>
        <p:spPr>
          <a:xfrm>
            <a:off x="314688" y="4089889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32000" rtlCol="0" anchor="ctr"/>
          <a:lstStyle/>
          <a:p>
            <a:pPr algn="r"/>
            <a:r>
              <a:rPr lang="zh-CN" altLang="en-US" sz="1600" spc="150" dirty="0">
                <a:solidFill>
                  <a:schemeClr val="bg1"/>
                </a:solidFill>
                <a:latin typeface="+mn-ea"/>
              </a:rPr>
              <a:t>单击此处</a:t>
            </a:r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圆角矩形"/>
          <p:cNvSpPr/>
          <p:nvPr/>
        </p:nvSpPr>
        <p:spPr>
          <a:xfrm>
            <a:off x="8095987" y="3350711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zh-CN" altLang="en-US" sz="1600" spc="150" dirty="0" smtClean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圆角矩形"/>
          <p:cNvSpPr/>
          <p:nvPr/>
        </p:nvSpPr>
        <p:spPr>
          <a:xfrm>
            <a:off x="8095986" y="4089889"/>
            <a:ext cx="3780000" cy="397846"/>
          </a:xfrm>
          <a:prstGeom prst="roundRect">
            <a:avLst>
              <a:gd name="adj" fmla="val 4028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zh-CN" altLang="en-US" sz="1600" spc="15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圆"/>
          <p:cNvSpPr/>
          <p:nvPr/>
        </p:nvSpPr>
        <p:spPr>
          <a:xfrm>
            <a:off x="7797358" y="4001479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6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3" name="圆"/>
          <p:cNvSpPr/>
          <p:nvPr/>
        </p:nvSpPr>
        <p:spPr>
          <a:xfrm>
            <a:off x="7797359" y="3262301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4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4" name="圆"/>
          <p:cNvSpPr/>
          <p:nvPr/>
        </p:nvSpPr>
        <p:spPr>
          <a:xfrm>
            <a:off x="7529367" y="4740656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8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5" name="圆"/>
          <p:cNvSpPr/>
          <p:nvPr/>
        </p:nvSpPr>
        <p:spPr>
          <a:xfrm>
            <a:off x="7530755" y="2523123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2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6" name="圆"/>
          <p:cNvSpPr/>
          <p:nvPr/>
        </p:nvSpPr>
        <p:spPr>
          <a:xfrm>
            <a:off x="3819975" y="4001479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5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7" name="圆"/>
          <p:cNvSpPr/>
          <p:nvPr/>
        </p:nvSpPr>
        <p:spPr>
          <a:xfrm>
            <a:off x="3819975" y="3262301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3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8" name="圆"/>
          <p:cNvSpPr/>
          <p:nvPr/>
        </p:nvSpPr>
        <p:spPr>
          <a:xfrm>
            <a:off x="4087967" y="4740656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7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9" name="圆"/>
          <p:cNvSpPr/>
          <p:nvPr/>
        </p:nvSpPr>
        <p:spPr>
          <a:xfrm>
            <a:off x="4087967" y="2523123"/>
            <a:ext cx="574666" cy="5746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solidFill>
                  <a:prstClr val="white"/>
                </a:solidFill>
                <a:latin typeface="+mn-ea"/>
              </a:rPr>
              <a:t>1</a:t>
            </a:r>
            <a:endParaRPr lang="zh-CN" altLang="en-US" sz="2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25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32" name="图标"/>
          <p:cNvSpPr>
            <a:spLocks noEditPoints="1" noChangeArrowheads="1"/>
          </p:cNvSpPr>
          <p:nvPr/>
        </p:nvSpPr>
        <p:spPr bwMode="auto">
          <a:xfrm>
            <a:off x="5217889" y="2842821"/>
            <a:ext cx="1899506" cy="2097556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1" name="形状"/>
          <p:cNvSpPr/>
          <p:nvPr/>
        </p:nvSpPr>
        <p:spPr>
          <a:xfrm>
            <a:off x="6735337" y="1784278"/>
            <a:ext cx="825190" cy="8251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"/>
          <p:cNvSpPr/>
          <p:nvPr/>
        </p:nvSpPr>
        <p:spPr>
          <a:xfrm>
            <a:off x="7871749" y="2189179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文本"/>
          <p:cNvSpPr/>
          <p:nvPr/>
        </p:nvSpPr>
        <p:spPr>
          <a:xfrm>
            <a:off x="7871749" y="1832111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accent2"/>
                </a:solidFill>
              </a:rPr>
              <a:t>添加标题</a:t>
            </a:r>
            <a:endParaRPr lang="zh-CN" altLang="en-US" sz="2000" b="1" spc="250" dirty="0">
              <a:solidFill>
                <a:schemeClr val="accent2"/>
              </a:solidFill>
            </a:endParaRPr>
          </a:p>
        </p:txBody>
      </p:sp>
      <p:sp>
        <p:nvSpPr>
          <p:cNvPr id="24" name="形状"/>
          <p:cNvSpPr/>
          <p:nvPr/>
        </p:nvSpPr>
        <p:spPr>
          <a:xfrm>
            <a:off x="6735337" y="2980587"/>
            <a:ext cx="825190" cy="8251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"/>
          <p:cNvSpPr/>
          <p:nvPr/>
        </p:nvSpPr>
        <p:spPr>
          <a:xfrm>
            <a:off x="7871749" y="3385488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文本"/>
          <p:cNvSpPr/>
          <p:nvPr/>
        </p:nvSpPr>
        <p:spPr>
          <a:xfrm>
            <a:off x="7871749" y="3028420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accent1"/>
                </a:solidFill>
              </a:rPr>
              <a:t>添加标题</a:t>
            </a:r>
            <a:endParaRPr lang="zh-CN" altLang="en-US" sz="2000" b="1" spc="250" dirty="0">
              <a:solidFill>
                <a:schemeClr val="accent1"/>
              </a:solidFill>
            </a:endParaRPr>
          </a:p>
        </p:txBody>
      </p:sp>
      <p:sp>
        <p:nvSpPr>
          <p:cNvPr id="27" name="形状"/>
          <p:cNvSpPr/>
          <p:nvPr/>
        </p:nvSpPr>
        <p:spPr>
          <a:xfrm>
            <a:off x="6735337" y="4176896"/>
            <a:ext cx="825190" cy="8251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"/>
          <p:cNvSpPr/>
          <p:nvPr/>
        </p:nvSpPr>
        <p:spPr>
          <a:xfrm>
            <a:off x="7871749" y="4581797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文本"/>
          <p:cNvSpPr/>
          <p:nvPr/>
        </p:nvSpPr>
        <p:spPr>
          <a:xfrm>
            <a:off x="7871749" y="4224729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accent2"/>
                </a:solidFill>
              </a:rPr>
              <a:t>添加标题</a:t>
            </a:r>
            <a:endParaRPr lang="zh-CN" altLang="en-US" sz="2000" b="1" spc="250" dirty="0">
              <a:solidFill>
                <a:schemeClr val="accent2"/>
              </a:solidFill>
            </a:endParaRPr>
          </a:p>
        </p:txBody>
      </p:sp>
      <p:sp>
        <p:nvSpPr>
          <p:cNvPr id="31" name="形状"/>
          <p:cNvSpPr/>
          <p:nvPr/>
        </p:nvSpPr>
        <p:spPr>
          <a:xfrm>
            <a:off x="6735337" y="5373204"/>
            <a:ext cx="825190" cy="8251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"/>
          <p:cNvSpPr/>
          <p:nvPr/>
        </p:nvSpPr>
        <p:spPr>
          <a:xfrm>
            <a:off x="7871749" y="5778105"/>
            <a:ext cx="2869939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单击此处添加您的文字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内容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文本"/>
          <p:cNvSpPr/>
          <p:nvPr/>
        </p:nvSpPr>
        <p:spPr>
          <a:xfrm>
            <a:off x="7871749" y="5421037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250" dirty="0">
                <a:solidFill>
                  <a:schemeClr val="accent1"/>
                </a:solidFill>
              </a:rPr>
              <a:t>添加标题</a:t>
            </a:r>
            <a:endParaRPr lang="zh-CN" altLang="en-US" sz="2000" b="1" spc="250" dirty="0">
              <a:solidFill>
                <a:schemeClr val="accent1"/>
              </a:solidFill>
            </a:endParaRPr>
          </a:p>
        </p:txBody>
      </p:sp>
      <p:sp>
        <p:nvSpPr>
          <p:cNvPr id="34" name="图标"/>
          <p:cNvSpPr>
            <a:spLocks noChangeAspect="1" noEditPoints="1"/>
          </p:cNvSpPr>
          <p:nvPr/>
        </p:nvSpPr>
        <p:spPr bwMode="auto">
          <a:xfrm>
            <a:off x="6931932" y="4345075"/>
            <a:ext cx="432000" cy="467554"/>
          </a:xfrm>
          <a:custGeom>
            <a:avLst/>
            <a:gdLst>
              <a:gd name="T0" fmla="*/ 147434800 w 889"/>
              <a:gd name="T1" fmla="*/ 151998597 h 965"/>
              <a:gd name="T2" fmla="*/ 128793638 w 889"/>
              <a:gd name="T3" fmla="*/ 131594591 h 965"/>
              <a:gd name="T4" fmla="*/ 131429758 w 889"/>
              <a:gd name="T5" fmla="*/ 110816771 h 965"/>
              <a:gd name="T6" fmla="*/ 126910386 w 889"/>
              <a:gd name="T7" fmla="*/ 90412764 h 965"/>
              <a:gd name="T8" fmla="*/ 116177583 w 889"/>
              <a:gd name="T9" fmla="*/ 72442442 h 965"/>
              <a:gd name="T10" fmla="*/ 100172541 w 889"/>
              <a:gd name="T11" fmla="*/ 58964809 h 965"/>
              <a:gd name="T12" fmla="*/ 80590187 w 889"/>
              <a:gd name="T13" fmla="*/ 51477283 h 965"/>
              <a:gd name="T14" fmla="*/ 59501231 w 889"/>
              <a:gd name="T15" fmla="*/ 50541450 h 965"/>
              <a:gd name="T16" fmla="*/ 39353467 w 889"/>
              <a:gd name="T17" fmla="*/ 56718464 h 965"/>
              <a:gd name="T18" fmla="*/ 22407233 w 889"/>
              <a:gd name="T19" fmla="*/ 68698679 h 965"/>
              <a:gd name="T20" fmla="*/ 10167827 w 889"/>
              <a:gd name="T21" fmla="*/ 85733169 h 965"/>
              <a:gd name="T22" fmla="*/ 4142288 w 889"/>
              <a:gd name="T23" fmla="*/ 105762496 h 965"/>
              <a:gd name="T24" fmla="*/ 5083914 w 889"/>
              <a:gd name="T25" fmla="*/ 126727655 h 965"/>
              <a:gd name="T26" fmla="*/ 12803947 w 889"/>
              <a:gd name="T27" fmla="*/ 146195396 h 965"/>
              <a:gd name="T28" fmla="*/ 26361195 w 889"/>
              <a:gd name="T29" fmla="*/ 162106714 h 965"/>
              <a:gd name="T30" fmla="*/ 44437381 w 889"/>
              <a:gd name="T31" fmla="*/ 172776417 h 965"/>
              <a:gd name="T32" fmla="*/ 64961795 w 889"/>
              <a:gd name="T33" fmla="*/ 176894859 h 965"/>
              <a:gd name="T34" fmla="*/ 85862426 w 889"/>
              <a:gd name="T35" fmla="*/ 174274268 h 965"/>
              <a:gd name="T36" fmla="*/ 104691912 w 889"/>
              <a:gd name="T37" fmla="*/ 165101984 h 965"/>
              <a:gd name="T38" fmla="*/ 113918114 w 889"/>
              <a:gd name="T39" fmla="*/ 152934429 h 965"/>
              <a:gd name="T40" fmla="*/ 144798681 w 889"/>
              <a:gd name="T41" fmla="*/ 176520612 h 965"/>
              <a:gd name="T42" fmla="*/ 158732145 w 889"/>
              <a:gd name="T43" fmla="*/ 153121769 h 965"/>
              <a:gd name="T44" fmla="*/ 85862426 w 889"/>
              <a:gd name="T45" fmla="*/ 115683706 h 965"/>
              <a:gd name="T46" fmla="*/ 59689556 w 889"/>
              <a:gd name="T47" fmla="*/ 102018733 h 965"/>
              <a:gd name="T48" fmla="*/ 71740202 w 889"/>
              <a:gd name="T49" fmla="*/ 117930050 h 965"/>
              <a:gd name="T50" fmla="*/ 51969089 w 889"/>
              <a:gd name="T51" fmla="*/ 114934780 h 965"/>
              <a:gd name="T52" fmla="*/ 76635790 w 889"/>
              <a:gd name="T53" fmla="*/ 131033004 h 965"/>
              <a:gd name="T54" fmla="*/ 76824116 w 889"/>
              <a:gd name="T55" fmla="*/ 150501178 h 965"/>
              <a:gd name="T56" fmla="*/ 57806303 w 889"/>
              <a:gd name="T57" fmla="*/ 76560884 h 965"/>
              <a:gd name="T58" fmla="*/ 103561961 w 889"/>
              <a:gd name="T59" fmla="*/ 126166069 h 965"/>
              <a:gd name="T60" fmla="*/ 108457550 w 889"/>
              <a:gd name="T61" fmla="*/ 128974000 h 965"/>
              <a:gd name="T62" fmla="*/ 56300135 w 889"/>
              <a:gd name="T63" fmla="*/ 70945024 h 965"/>
              <a:gd name="T64" fmla="*/ 78142392 w 889"/>
              <a:gd name="T65" fmla="*/ 155929699 h 965"/>
              <a:gd name="T66" fmla="*/ 102432010 w 889"/>
              <a:gd name="T67" fmla="*/ 146195396 h 965"/>
              <a:gd name="T68" fmla="*/ 20523980 w 889"/>
              <a:gd name="T69" fmla="*/ 125417576 h 965"/>
              <a:gd name="T70" fmla="*/ 113918114 w 889"/>
              <a:gd name="T71" fmla="*/ 101644486 h 965"/>
              <a:gd name="T72" fmla="*/ 157979278 w 889"/>
              <a:gd name="T73" fmla="*/ 168471068 h 965"/>
              <a:gd name="T74" fmla="*/ 145551548 w 889"/>
              <a:gd name="T75" fmla="*/ 168471068 h 965"/>
              <a:gd name="T76" fmla="*/ 151953738 w 889"/>
              <a:gd name="T77" fmla="*/ 157614025 h 965"/>
              <a:gd name="T78" fmla="*/ 157979278 w 889"/>
              <a:gd name="T79" fmla="*/ 168471068 h 965"/>
              <a:gd name="T80" fmla="*/ 102244118 w 889"/>
              <a:gd name="T81" fmla="*/ 42304998 h 965"/>
              <a:gd name="T82" fmla="*/ 107328032 w 889"/>
              <a:gd name="T83" fmla="*/ 54846799 h 965"/>
              <a:gd name="T84" fmla="*/ 116742558 w 889"/>
              <a:gd name="T85" fmla="*/ 58403223 h 965"/>
              <a:gd name="T86" fmla="*/ 129358180 w 889"/>
              <a:gd name="T87" fmla="*/ 63644837 h 965"/>
              <a:gd name="T88" fmla="*/ 138584815 w 889"/>
              <a:gd name="T89" fmla="*/ 59526395 h 965"/>
              <a:gd name="T90" fmla="*/ 151012112 w 889"/>
              <a:gd name="T91" fmla="*/ 54285213 h 965"/>
              <a:gd name="T92" fmla="*/ 154589858 w 889"/>
              <a:gd name="T93" fmla="*/ 44925589 h 965"/>
              <a:gd name="T94" fmla="*/ 159862096 w 889"/>
              <a:gd name="T95" fmla="*/ 32383788 h 965"/>
              <a:gd name="T96" fmla="*/ 155719375 w 889"/>
              <a:gd name="T97" fmla="*/ 23211504 h 965"/>
              <a:gd name="T98" fmla="*/ 150635461 w 889"/>
              <a:gd name="T99" fmla="*/ 10857043 h 965"/>
              <a:gd name="T100" fmla="*/ 141032610 w 889"/>
              <a:gd name="T101" fmla="*/ 7300619 h 965"/>
              <a:gd name="T102" fmla="*/ 128605313 w 889"/>
              <a:gd name="T103" fmla="*/ 2059005 h 965"/>
              <a:gd name="T104" fmla="*/ 119378678 w 889"/>
              <a:gd name="T105" fmla="*/ 6177447 h 965"/>
              <a:gd name="T106" fmla="*/ 106763056 w 889"/>
              <a:gd name="T107" fmla="*/ 11231289 h 965"/>
              <a:gd name="T108" fmla="*/ 103185311 w 889"/>
              <a:gd name="T109" fmla="*/ 20778253 h 965"/>
              <a:gd name="T110" fmla="*/ 98101397 w 889"/>
              <a:gd name="T111" fmla="*/ 33132714 h 965"/>
              <a:gd name="T112" fmla="*/ 128981530 w 889"/>
              <a:gd name="T113" fmla="*/ 17408736 h 965"/>
              <a:gd name="T114" fmla="*/ 128981530 w 889"/>
              <a:gd name="T115" fmla="*/ 48295106 h 965"/>
              <a:gd name="T116" fmla="*/ 128981530 w 889"/>
              <a:gd name="T117" fmla="*/ 17408736 h 965"/>
              <a:gd name="T118" fmla="*/ 128981530 w 889"/>
              <a:gd name="T119" fmla="*/ 17408736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+mn-ea"/>
            </a:endParaRPr>
          </a:p>
        </p:txBody>
      </p:sp>
      <p:sp>
        <p:nvSpPr>
          <p:cNvPr id="35" name="图标"/>
          <p:cNvSpPr>
            <a:spLocks noChangeAspect="1" noEditPoints="1"/>
          </p:cNvSpPr>
          <p:nvPr/>
        </p:nvSpPr>
        <p:spPr bwMode="auto">
          <a:xfrm>
            <a:off x="6931932" y="1997766"/>
            <a:ext cx="432000" cy="339464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6" name="图标"/>
          <p:cNvSpPr>
            <a:spLocks noChangeAspect="1" noEditPoints="1"/>
          </p:cNvSpPr>
          <p:nvPr/>
        </p:nvSpPr>
        <p:spPr bwMode="auto">
          <a:xfrm>
            <a:off x="6995812" y="3194467"/>
            <a:ext cx="304241" cy="410061"/>
          </a:xfrm>
          <a:custGeom>
            <a:avLst/>
            <a:gdLst>
              <a:gd name="T0" fmla="*/ 222456 w 216"/>
              <a:gd name="T1" fmla="*/ 150713 h 288"/>
              <a:gd name="T2" fmla="*/ 222456 w 216"/>
              <a:gd name="T3" fmla="*/ 94495 h 288"/>
              <a:gd name="T4" fmla="*/ 128977 w 216"/>
              <a:gd name="T5" fmla="*/ 0 h 288"/>
              <a:gd name="T6" fmla="*/ 127794 w 216"/>
              <a:gd name="T7" fmla="*/ 0 h 288"/>
              <a:gd name="T8" fmla="*/ 125427 w 216"/>
              <a:gd name="T9" fmla="*/ 0 h 288"/>
              <a:gd name="T10" fmla="*/ 33132 w 216"/>
              <a:gd name="T11" fmla="*/ 94495 h 288"/>
              <a:gd name="T12" fmla="*/ 33132 w 216"/>
              <a:gd name="T13" fmla="*/ 150713 h 288"/>
              <a:gd name="T14" fmla="*/ 0 w 216"/>
              <a:gd name="T15" fmla="*/ 150713 h 288"/>
              <a:gd name="T16" fmla="*/ 0 w 216"/>
              <a:gd name="T17" fmla="*/ 344487 h 288"/>
              <a:gd name="T18" fmla="*/ 255588 w 216"/>
              <a:gd name="T19" fmla="*/ 344487 h 288"/>
              <a:gd name="T20" fmla="*/ 255588 w 216"/>
              <a:gd name="T21" fmla="*/ 150713 h 288"/>
              <a:gd name="T22" fmla="*/ 222456 w 216"/>
              <a:gd name="T23" fmla="*/ 150713 h 288"/>
              <a:gd name="T24" fmla="*/ 157376 w 216"/>
              <a:gd name="T25" fmla="*/ 309799 h 288"/>
              <a:gd name="T26" fmla="*/ 99395 w 216"/>
              <a:gd name="T27" fmla="*/ 309799 h 288"/>
              <a:gd name="T28" fmla="*/ 113595 w 216"/>
              <a:gd name="T29" fmla="*/ 246404 h 288"/>
              <a:gd name="T30" fmla="*/ 99395 w 216"/>
              <a:gd name="T31" fmla="*/ 221285 h 288"/>
              <a:gd name="T32" fmla="*/ 127794 w 216"/>
              <a:gd name="T33" fmla="*/ 192578 h 288"/>
              <a:gd name="T34" fmla="*/ 157376 w 216"/>
              <a:gd name="T35" fmla="*/ 221285 h 288"/>
              <a:gd name="T36" fmla="*/ 141993 w 216"/>
              <a:gd name="T37" fmla="*/ 246404 h 288"/>
              <a:gd name="T38" fmla="*/ 157376 w 216"/>
              <a:gd name="T39" fmla="*/ 309799 h 288"/>
              <a:gd name="T40" fmla="*/ 175125 w 216"/>
              <a:gd name="T41" fmla="*/ 150713 h 288"/>
              <a:gd name="T42" fmla="*/ 79280 w 216"/>
              <a:gd name="T43" fmla="*/ 150713 h 288"/>
              <a:gd name="T44" fmla="*/ 79280 w 216"/>
              <a:gd name="T45" fmla="*/ 94495 h 288"/>
              <a:gd name="T46" fmla="*/ 125427 w 216"/>
              <a:gd name="T47" fmla="*/ 47845 h 288"/>
              <a:gd name="T48" fmla="*/ 127794 w 216"/>
              <a:gd name="T49" fmla="*/ 47845 h 288"/>
              <a:gd name="T50" fmla="*/ 128977 w 216"/>
              <a:gd name="T51" fmla="*/ 47845 h 288"/>
              <a:gd name="T52" fmla="*/ 175125 w 216"/>
              <a:gd name="T53" fmla="*/ 94495 h 288"/>
              <a:gd name="T54" fmla="*/ 175125 w 216"/>
              <a:gd name="T55" fmla="*/ 150713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37" name="图标"/>
          <p:cNvSpPr>
            <a:spLocks noChangeAspect="1" noEditPoints="1"/>
          </p:cNvSpPr>
          <p:nvPr/>
        </p:nvSpPr>
        <p:spPr bwMode="auto">
          <a:xfrm>
            <a:off x="6931932" y="5554967"/>
            <a:ext cx="432000" cy="415483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5" name="矩形"/>
          <p:cNvSpPr/>
          <p:nvPr/>
        </p:nvSpPr>
        <p:spPr>
          <a:xfrm>
            <a:off x="3034421" y="1315048"/>
            <a:ext cx="2780862" cy="28889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"/>
          <p:cNvSpPr/>
          <p:nvPr/>
        </p:nvSpPr>
        <p:spPr>
          <a:xfrm>
            <a:off x="273533" y="4923827"/>
            <a:ext cx="2612497" cy="1510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"/>
          <p:cNvSpPr txBox="1"/>
          <p:nvPr/>
        </p:nvSpPr>
        <p:spPr>
          <a:xfrm>
            <a:off x="3175359" y="1962312"/>
            <a:ext cx="2491545" cy="1569660"/>
          </a:xfrm>
          <a:prstGeom prst="rect">
            <a:avLst/>
          </a:prstGeom>
          <a:noFill/>
        </p:spPr>
        <p:txBody>
          <a:bodyPr wrap="square" lIns="144000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dirty="0" smtClean="0">
                <a:solidFill>
                  <a:schemeClr val="bg1"/>
                </a:solidFill>
              </a:rPr>
              <a:t>，或复制文本粘贴至此，</a:t>
            </a:r>
            <a:r>
              <a:rPr lang="zh-CN" altLang="en-US" dirty="0">
                <a:solidFill>
                  <a:schemeClr val="bg1"/>
                </a:solidFill>
              </a:rPr>
              <a:t>字间距和行间距均可自行调节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8" name="文本"/>
          <p:cNvSpPr txBox="1"/>
          <p:nvPr/>
        </p:nvSpPr>
        <p:spPr>
          <a:xfrm>
            <a:off x="454084" y="5078875"/>
            <a:ext cx="2273696" cy="1200329"/>
          </a:xfrm>
          <a:prstGeom prst="rect">
            <a:avLst/>
          </a:prstGeom>
          <a:noFill/>
        </p:spPr>
        <p:txBody>
          <a:bodyPr wrap="square" lIns="144000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 indent="0"/>
            <a:r>
              <a:rPr lang="zh-CN" altLang="en-US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dirty="0" smtClean="0">
                <a:solidFill>
                  <a:schemeClr val="bg1"/>
                </a:solidFill>
              </a:rPr>
              <a:t>，字</a:t>
            </a:r>
            <a:r>
              <a:rPr lang="zh-CN" altLang="en-US" dirty="0">
                <a:solidFill>
                  <a:schemeClr val="bg1"/>
                </a:solidFill>
              </a:rPr>
              <a:t>间距和行间距均可自行调节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9" name="图片"/>
          <p:cNvPicPr>
            <a:picLocks noChangeAspect="1"/>
          </p:cNvPicPr>
          <p:nvPr/>
        </p:nvPicPr>
        <p:blipFill rotWithShape="1">
          <a:blip r:embed="rId1" cstate="print"/>
          <a:srcRect t="4562" b="7126"/>
          <a:stretch>
            <a:fillRect/>
          </a:stretch>
        </p:blipFill>
        <p:spPr>
          <a:xfrm>
            <a:off x="273533" y="1313578"/>
            <a:ext cx="2613600" cy="3484800"/>
          </a:xfrm>
          <a:prstGeom prst="rect">
            <a:avLst/>
          </a:prstGeom>
        </p:spPr>
      </p:pic>
      <p:pic>
        <p:nvPicPr>
          <p:cNvPr id="50" name="图片"/>
          <p:cNvPicPr>
            <a:picLocks noChangeAspect="1"/>
          </p:cNvPicPr>
          <p:nvPr/>
        </p:nvPicPr>
        <p:blipFill rotWithShape="1">
          <a:blip r:embed="rId2" cstate="print"/>
          <a:srcRect l="6131" r="5444"/>
          <a:stretch>
            <a:fillRect/>
          </a:stretch>
        </p:blipFill>
        <p:spPr>
          <a:xfrm>
            <a:off x="3034421" y="4360129"/>
            <a:ext cx="2782800" cy="208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45" grpId="0" animBg="1"/>
      <p:bldP spid="46" grpId="0" animBg="1"/>
      <p:bldP spid="4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标"/>
          <p:cNvSpPr>
            <a:spLocks noEditPoints="1"/>
          </p:cNvSpPr>
          <p:nvPr/>
        </p:nvSpPr>
        <p:spPr bwMode="auto">
          <a:xfrm>
            <a:off x="1538834" y="4593017"/>
            <a:ext cx="385509" cy="512122"/>
          </a:xfrm>
          <a:custGeom>
            <a:avLst/>
            <a:gdLst>
              <a:gd name="T0" fmla="*/ 2147483646 w 23"/>
              <a:gd name="T1" fmla="*/ 2147483646 h 32"/>
              <a:gd name="T2" fmla="*/ 2147483646 w 23"/>
              <a:gd name="T3" fmla="*/ 2147483646 h 32"/>
              <a:gd name="T4" fmla="*/ 2147483646 w 23"/>
              <a:gd name="T5" fmla="*/ 2147483646 h 32"/>
              <a:gd name="T6" fmla="*/ 2147483646 w 23"/>
              <a:gd name="T7" fmla="*/ 2147483646 h 32"/>
              <a:gd name="T8" fmla="*/ 2147483646 w 23"/>
              <a:gd name="T9" fmla="*/ 2147483646 h 32"/>
              <a:gd name="T10" fmla="*/ 2147483646 w 23"/>
              <a:gd name="T11" fmla="*/ 0 h 32"/>
              <a:gd name="T12" fmla="*/ 0 w 23"/>
              <a:gd name="T13" fmla="*/ 2147483646 h 32"/>
              <a:gd name="T14" fmla="*/ 2147483646 w 23"/>
              <a:gd name="T15" fmla="*/ 2147483646 h 32"/>
              <a:gd name="T16" fmla="*/ 2147483646 w 23"/>
              <a:gd name="T17" fmla="*/ 2147483646 h 32"/>
              <a:gd name="T18" fmla="*/ 2147483646 w 23"/>
              <a:gd name="T19" fmla="*/ 0 h 32"/>
              <a:gd name="T20" fmla="*/ 2147483646 w 23"/>
              <a:gd name="T21" fmla="*/ 2147483646 h 32"/>
              <a:gd name="T22" fmla="*/ 2147483646 w 23"/>
              <a:gd name="T23" fmla="*/ 2147483646 h 32"/>
              <a:gd name="T24" fmla="*/ 2147483646 w 23"/>
              <a:gd name="T25" fmla="*/ 2147483646 h 32"/>
              <a:gd name="T26" fmla="*/ 2147483646 w 23"/>
              <a:gd name="T27" fmla="*/ 2147483646 h 32"/>
              <a:gd name="T28" fmla="*/ 2147483646 w 23"/>
              <a:gd name="T29" fmla="*/ 2147483646 h 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3" h="32"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  <a:moveTo>
                  <a:pt x="12" y="0"/>
                </a:moveTo>
                <a:cubicBezTo>
                  <a:pt x="5" y="0"/>
                  <a:pt x="0" y="5"/>
                  <a:pt x="0" y="12"/>
                </a:cubicBezTo>
                <a:cubicBezTo>
                  <a:pt x="0" y="20"/>
                  <a:pt x="12" y="32"/>
                  <a:pt x="12" y="32"/>
                </a:cubicBezTo>
                <a:cubicBezTo>
                  <a:pt x="12" y="32"/>
                  <a:pt x="23" y="20"/>
                  <a:pt x="23" y="12"/>
                </a:cubicBezTo>
                <a:cubicBezTo>
                  <a:pt x="23" y="5"/>
                  <a:pt x="18" y="0"/>
                  <a:pt x="12" y="0"/>
                </a:cubicBezTo>
                <a:close/>
                <a:moveTo>
                  <a:pt x="12" y="19"/>
                </a:moveTo>
                <a:cubicBezTo>
                  <a:pt x="8" y="19"/>
                  <a:pt x="5" y="16"/>
                  <a:pt x="5" y="12"/>
                </a:cubicBezTo>
                <a:cubicBezTo>
                  <a:pt x="5" y="8"/>
                  <a:pt x="8" y="5"/>
                  <a:pt x="12" y="5"/>
                </a:cubicBezTo>
                <a:cubicBezTo>
                  <a:pt x="15" y="5"/>
                  <a:pt x="19" y="8"/>
                  <a:pt x="19" y="12"/>
                </a:cubicBezTo>
                <a:cubicBezTo>
                  <a:pt x="19" y="16"/>
                  <a:pt x="15" y="19"/>
                  <a:pt x="12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图标"/>
          <p:cNvSpPr>
            <a:spLocks noEditPoints="1"/>
          </p:cNvSpPr>
          <p:nvPr/>
        </p:nvSpPr>
        <p:spPr bwMode="auto">
          <a:xfrm>
            <a:off x="4466084" y="4224410"/>
            <a:ext cx="385509" cy="512122"/>
          </a:xfrm>
          <a:custGeom>
            <a:avLst/>
            <a:gdLst>
              <a:gd name="T0" fmla="*/ 2147483646 w 23"/>
              <a:gd name="T1" fmla="*/ 2147483646 h 32"/>
              <a:gd name="T2" fmla="*/ 2147483646 w 23"/>
              <a:gd name="T3" fmla="*/ 2147483646 h 32"/>
              <a:gd name="T4" fmla="*/ 2147483646 w 23"/>
              <a:gd name="T5" fmla="*/ 2147483646 h 32"/>
              <a:gd name="T6" fmla="*/ 2147483646 w 23"/>
              <a:gd name="T7" fmla="*/ 2147483646 h 32"/>
              <a:gd name="T8" fmla="*/ 2147483646 w 23"/>
              <a:gd name="T9" fmla="*/ 2147483646 h 32"/>
              <a:gd name="T10" fmla="*/ 2147483646 w 23"/>
              <a:gd name="T11" fmla="*/ 0 h 32"/>
              <a:gd name="T12" fmla="*/ 0 w 23"/>
              <a:gd name="T13" fmla="*/ 2147483646 h 32"/>
              <a:gd name="T14" fmla="*/ 2147483646 w 23"/>
              <a:gd name="T15" fmla="*/ 2147483646 h 32"/>
              <a:gd name="T16" fmla="*/ 2147483646 w 23"/>
              <a:gd name="T17" fmla="*/ 2147483646 h 32"/>
              <a:gd name="T18" fmla="*/ 2147483646 w 23"/>
              <a:gd name="T19" fmla="*/ 0 h 32"/>
              <a:gd name="T20" fmla="*/ 2147483646 w 23"/>
              <a:gd name="T21" fmla="*/ 2147483646 h 32"/>
              <a:gd name="T22" fmla="*/ 2147483646 w 23"/>
              <a:gd name="T23" fmla="*/ 2147483646 h 32"/>
              <a:gd name="T24" fmla="*/ 2147483646 w 23"/>
              <a:gd name="T25" fmla="*/ 2147483646 h 32"/>
              <a:gd name="T26" fmla="*/ 2147483646 w 23"/>
              <a:gd name="T27" fmla="*/ 2147483646 h 32"/>
              <a:gd name="T28" fmla="*/ 2147483646 w 23"/>
              <a:gd name="T29" fmla="*/ 2147483646 h 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3" h="32"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  <a:moveTo>
                  <a:pt x="12" y="0"/>
                </a:moveTo>
                <a:cubicBezTo>
                  <a:pt x="5" y="0"/>
                  <a:pt x="0" y="5"/>
                  <a:pt x="0" y="12"/>
                </a:cubicBezTo>
                <a:cubicBezTo>
                  <a:pt x="0" y="20"/>
                  <a:pt x="12" y="32"/>
                  <a:pt x="12" y="32"/>
                </a:cubicBezTo>
                <a:cubicBezTo>
                  <a:pt x="12" y="32"/>
                  <a:pt x="23" y="20"/>
                  <a:pt x="23" y="12"/>
                </a:cubicBezTo>
                <a:cubicBezTo>
                  <a:pt x="23" y="5"/>
                  <a:pt x="18" y="0"/>
                  <a:pt x="12" y="0"/>
                </a:cubicBezTo>
                <a:close/>
                <a:moveTo>
                  <a:pt x="12" y="19"/>
                </a:moveTo>
                <a:cubicBezTo>
                  <a:pt x="8" y="19"/>
                  <a:pt x="5" y="16"/>
                  <a:pt x="5" y="12"/>
                </a:cubicBezTo>
                <a:cubicBezTo>
                  <a:pt x="5" y="8"/>
                  <a:pt x="8" y="5"/>
                  <a:pt x="12" y="5"/>
                </a:cubicBezTo>
                <a:cubicBezTo>
                  <a:pt x="15" y="5"/>
                  <a:pt x="19" y="8"/>
                  <a:pt x="19" y="12"/>
                </a:cubicBezTo>
                <a:cubicBezTo>
                  <a:pt x="19" y="16"/>
                  <a:pt x="15" y="19"/>
                  <a:pt x="12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图标"/>
          <p:cNvSpPr>
            <a:spLocks noEditPoints="1"/>
          </p:cNvSpPr>
          <p:nvPr/>
        </p:nvSpPr>
        <p:spPr bwMode="auto">
          <a:xfrm>
            <a:off x="7150104" y="3502584"/>
            <a:ext cx="385509" cy="512122"/>
          </a:xfrm>
          <a:custGeom>
            <a:avLst/>
            <a:gdLst>
              <a:gd name="T0" fmla="*/ 2147483646 w 23"/>
              <a:gd name="T1" fmla="*/ 2147483646 h 32"/>
              <a:gd name="T2" fmla="*/ 2147483646 w 23"/>
              <a:gd name="T3" fmla="*/ 2147483646 h 32"/>
              <a:gd name="T4" fmla="*/ 2147483646 w 23"/>
              <a:gd name="T5" fmla="*/ 2147483646 h 32"/>
              <a:gd name="T6" fmla="*/ 2147483646 w 23"/>
              <a:gd name="T7" fmla="*/ 2147483646 h 32"/>
              <a:gd name="T8" fmla="*/ 2147483646 w 23"/>
              <a:gd name="T9" fmla="*/ 2147483646 h 32"/>
              <a:gd name="T10" fmla="*/ 2147483646 w 23"/>
              <a:gd name="T11" fmla="*/ 0 h 32"/>
              <a:gd name="T12" fmla="*/ 0 w 23"/>
              <a:gd name="T13" fmla="*/ 2147483646 h 32"/>
              <a:gd name="T14" fmla="*/ 2147483646 w 23"/>
              <a:gd name="T15" fmla="*/ 2147483646 h 32"/>
              <a:gd name="T16" fmla="*/ 2147483646 w 23"/>
              <a:gd name="T17" fmla="*/ 2147483646 h 32"/>
              <a:gd name="T18" fmla="*/ 2147483646 w 23"/>
              <a:gd name="T19" fmla="*/ 0 h 32"/>
              <a:gd name="T20" fmla="*/ 2147483646 w 23"/>
              <a:gd name="T21" fmla="*/ 2147483646 h 32"/>
              <a:gd name="T22" fmla="*/ 2147483646 w 23"/>
              <a:gd name="T23" fmla="*/ 2147483646 h 32"/>
              <a:gd name="T24" fmla="*/ 2147483646 w 23"/>
              <a:gd name="T25" fmla="*/ 2147483646 h 32"/>
              <a:gd name="T26" fmla="*/ 2147483646 w 23"/>
              <a:gd name="T27" fmla="*/ 2147483646 h 32"/>
              <a:gd name="T28" fmla="*/ 2147483646 w 23"/>
              <a:gd name="T29" fmla="*/ 2147483646 h 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3" h="32"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  <a:moveTo>
                  <a:pt x="12" y="0"/>
                </a:moveTo>
                <a:cubicBezTo>
                  <a:pt x="5" y="0"/>
                  <a:pt x="0" y="5"/>
                  <a:pt x="0" y="12"/>
                </a:cubicBezTo>
                <a:cubicBezTo>
                  <a:pt x="0" y="20"/>
                  <a:pt x="12" y="32"/>
                  <a:pt x="12" y="32"/>
                </a:cubicBezTo>
                <a:cubicBezTo>
                  <a:pt x="12" y="32"/>
                  <a:pt x="23" y="20"/>
                  <a:pt x="23" y="12"/>
                </a:cubicBezTo>
                <a:cubicBezTo>
                  <a:pt x="23" y="5"/>
                  <a:pt x="18" y="0"/>
                  <a:pt x="12" y="0"/>
                </a:cubicBezTo>
                <a:close/>
                <a:moveTo>
                  <a:pt x="12" y="19"/>
                </a:moveTo>
                <a:cubicBezTo>
                  <a:pt x="8" y="19"/>
                  <a:pt x="5" y="16"/>
                  <a:pt x="5" y="12"/>
                </a:cubicBezTo>
                <a:cubicBezTo>
                  <a:pt x="5" y="8"/>
                  <a:pt x="8" y="5"/>
                  <a:pt x="12" y="5"/>
                </a:cubicBezTo>
                <a:cubicBezTo>
                  <a:pt x="15" y="5"/>
                  <a:pt x="19" y="8"/>
                  <a:pt x="19" y="12"/>
                </a:cubicBezTo>
                <a:cubicBezTo>
                  <a:pt x="19" y="16"/>
                  <a:pt x="15" y="19"/>
                  <a:pt x="12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图标"/>
          <p:cNvSpPr>
            <a:spLocks noEditPoints="1"/>
          </p:cNvSpPr>
          <p:nvPr/>
        </p:nvSpPr>
        <p:spPr bwMode="auto">
          <a:xfrm>
            <a:off x="9613983" y="2084933"/>
            <a:ext cx="385509" cy="512122"/>
          </a:xfrm>
          <a:custGeom>
            <a:avLst/>
            <a:gdLst>
              <a:gd name="T0" fmla="*/ 2147483646 w 23"/>
              <a:gd name="T1" fmla="*/ 2147483646 h 32"/>
              <a:gd name="T2" fmla="*/ 2147483646 w 23"/>
              <a:gd name="T3" fmla="*/ 2147483646 h 32"/>
              <a:gd name="T4" fmla="*/ 2147483646 w 23"/>
              <a:gd name="T5" fmla="*/ 2147483646 h 32"/>
              <a:gd name="T6" fmla="*/ 2147483646 w 23"/>
              <a:gd name="T7" fmla="*/ 2147483646 h 32"/>
              <a:gd name="T8" fmla="*/ 2147483646 w 23"/>
              <a:gd name="T9" fmla="*/ 2147483646 h 32"/>
              <a:gd name="T10" fmla="*/ 2147483646 w 23"/>
              <a:gd name="T11" fmla="*/ 0 h 32"/>
              <a:gd name="T12" fmla="*/ 0 w 23"/>
              <a:gd name="T13" fmla="*/ 2147483646 h 32"/>
              <a:gd name="T14" fmla="*/ 2147483646 w 23"/>
              <a:gd name="T15" fmla="*/ 2147483646 h 32"/>
              <a:gd name="T16" fmla="*/ 2147483646 w 23"/>
              <a:gd name="T17" fmla="*/ 2147483646 h 32"/>
              <a:gd name="T18" fmla="*/ 2147483646 w 23"/>
              <a:gd name="T19" fmla="*/ 0 h 32"/>
              <a:gd name="T20" fmla="*/ 2147483646 w 23"/>
              <a:gd name="T21" fmla="*/ 2147483646 h 32"/>
              <a:gd name="T22" fmla="*/ 2147483646 w 23"/>
              <a:gd name="T23" fmla="*/ 2147483646 h 32"/>
              <a:gd name="T24" fmla="*/ 2147483646 w 23"/>
              <a:gd name="T25" fmla="*/ 2147483646 h 32"/>
              <a:gd name="T26" fmla="*/ 2147483646 w 23"/>
              <a:gd name="T27" fmla="*/ 2147483646 h 32"/>
              <a:gd name="T28" fmla="*/ 2147483646 w 23"/>
              <a:gd name="T29" fmla="*/ 2147483646 h 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3" h="32"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  <a:close/>
                <a:moveTo>
                  <a:pt x="12" y="0"/>
                </a:moveTo>
                <a:cubicBezTo>
                  <a:pt x="5" y="0"/>
                  <a:pt x="0" y="5"/>
                  <a:pt x="0" y="12"/>
                </a:cubicBezTo>
                <a:cubicBezTo>
                  <a:pt x="0" y="20"/>
                  <a:pt x="12" y="32"/>
                  <a:pt x="12" y="32"/>
                </a:cubicBezTo>
                <a:cubicBezTo>
                  <a:pt x="12" y="32"/>
                  <a:pt x="23" y="20"/>
                  <a:pt x="23" y="12"/>
                </a:cubicBezTo>
                <a:cubicBezTo>
                  <a:pt x="23" y="5"/>
                  <a:pt x="18" y="0"/>
                  <a:pt x="12" y="0"/>
                </a:cubicBezTo>
                <a:close/>
                <a:moveTo>
                  <a:pt x="12" y="19"/>
                </a:moveTo>
                <a:cubicBezTo>
                  <a:pt x="8" y="19"/>
                  <a:pt x="5" y="16"/>
                  <a:pt x="5" y="12"/>
                </a:cubicBezTo>
                <a:cubicBezTo>
                  <a:pt x="5" y="8"/>
                  <a:pt x="8" y="5"/>
                  <a:pt x="12" y="5"/>
                </a:cubicBezTo>
                <a:cubicBezTo>
                  <a:pt x="15" y="5"/>
                  <a:pt x="19" y="8"/>
                  <a:pt x="19" y="12"/>
                </a:cubicBezTo>
                <a:cubicBezTo>
                  <a:pt x="19" y="16"/>
                  <a:pt x="15" y="19"/>
                  <a:pt x="12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任意多边形"/>
          <p:cNvSpPr/>
          <p:nvPr/>
        </p:nvSpPr>
        <p:spPr>
          <a:xfrm>
            <a:off x="731119" y="1641219"/>
            <a:ext cx="10080000" cy="3600000"/>
          </a:xfrm>
          <a:custGeom>
            <a:avLst/>
            <a:gdLst>
              <a:gd name="connsiteX0" fmla="*/ 0 w 9492915"/>
              <a:gd name="connsiteY0" fmla="*/ 3970421 h 3970421"/>
              <a:gd name="connsiteX1" fmla="*/ 4547936 w 9492915"/>
              <a:gd name="connsiteY1" fmla="*/ 3284621 h 3970421"/>
              <a:gd name="connsiteX2" fmla="*/ 7591926 w 9492915"/>
              <a:gd name="connsiteY2" fmla="*/ 1937084 h 3970421"/>
              <a:gd name="connsiteX3" fmla="*/ 9492915 w 9492915"/>
              <a:gd name="connsiteY3" fmla="*/ 0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2915" h="3970421">
                <a:moveTo>
                  <a:pt x="0" y="3970421"/>
                </a:moveTo>
                <a:cubicBezTo>
                  <a:pt x="1641307" y="3796965"/>
                  <a:pt x="3282615" y="3623510"/>
                  <a:pt x="4547936" y="3284621"/>
                </a:cubicBezTo>
                <a:cubicBezTo>
                  <a:pt x="5813257" y="2945732"/>
                  <a:pt x="6767763" y="2484521"/>
                  <a:pt x="7591926" y="1937084"/>
                </a:cubicBezTo>
                <a:cubicBezTo>
                  <a:pt x="8416089" y="1389647"/>
                  <a:pt x="8954502" y="694823"/>
                  <a:pt x="9492915" y="0"/>
                </a:cubicBezTo>
              </a:path>
            </a:pathLst>
          </a:custGeom>
          <a:noFill/>
          <a:ln w="19050" cmpd="sng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"/>
          <p:cNvSpPr/>
          <p:nvPr/>
        </p:nvSpPr>
        <p:spPr>
          <a:xfrm>
            <a:off x="3766478" y="5105932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3" name="文本"/>
          <p:cNvSpPr/>
          <p:nvPr/>
        </p:nvSpPr>
        <p:spPr>
          <a:xfrm>
            <a:off x="406919" y="5466086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5" name="文本"/>
          <p:cNvSpPr/>
          <p:nvPr/>
        </p:nvSpPr>
        <p:spPr>
          <a:xfrm>
            <a:off x="6939526" y="4280036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6" name="文本"/>
          <p:cNvSpPr/>
          <p:nvPr/>
        </p:nvSpPr>
        <p:spPr>
          <a:xfrm>
            <a:off x="9118125" y="3162838"/>
            <a:ext cx="2869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8" name="文本"/>
          <p:cNvSpPr/>
          <p:nvPr/>
        </p:nvSpPr>
        <p:spPr>
          <a:xfrm>
            <a:off x="985230" y="3993835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文本"/>
          <p:cNvSpPr/>
          <p:nvPr/>
        </p:nvSpPr>
        <p:spPr>
          <a:xfrm>
            <a:off x="3912480" y="3565669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文本"/>
          <p:cNvSpPr/>
          <p:nvPr/>
        </p:nvSpPr>
        <p:spPr>
          <a:xfrm>
            <a:off x="6596500" y="2878775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文本"/>
          <p:cNvSpPr/>
          <p:nvPr/>
        </p:nvSpPr>
        <p:spPr>
          <a:xfrm>
            <a:off x="9060379" y="1416800"/>
            <a:ext cx="1492716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50" dirty="0">
                <a:solidFill>
                  <a:schemeClr val="accent1"/>
                </a:solidFill>
                <a:latin typeface="+mn-ea"/>
              </a:rPr>
              <a:t>添加标题</a:t>
            </a:r>
            <a:endParaRPr lang="zh-CN" altLang="en-US" sz="2300" b="1" spc="2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62" grpId="0"/>
      <p:bldP spid="63" grpId="0"/>
      <p:bldP spid="65" grpId="0"/>
      <p:bldP spid="66" grpId="0"/>
      <p:bldP spid="68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"/>
          <p:cNvSpPr/>
          <p:nvPr/>
        </p:nvSpPr>
        <p:spPr>
          <a:xfrm>
            <a:off x="4423656" y="1904741"/>
            <a:ext cx="840094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30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6" name="文本框"/>
          <p:cNvSpPr/>
          <p:nvPr/>
        </p:nvSpPr>
        <p:spPr>
          <a:xfrm>
            <a:off x="5263750" y="1904741"/>
            <a:ext cx="4690986" cy="727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indent="71755"/>
            <a:r>
              <a:rPr lang="zh-CN" altLang="en-US" spc="30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pc="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矩形"/>
          <p:cNvSpPr/>
          <p:nvPr/>
        </p:nvSpPr>
        <p:spPr>
          <a:xfrm>
            <a:off x="4426381" y="2987471"/>
            <a:ext cx="840094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30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6" name="文本框"/>
          <p:cNvSpPr/>
          <p:nvPr/>
        </p:nvSpPr>
        <p:spPr>
          <a:xfrm>
            <a:off x="5266475" y="2987471"/>
            <a:ext cx="3845738" cy="727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indent="71755"/>
            <a:r>
              <a:rPr lang="zh-CN" altLang="en-US" spc="30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pc="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0" name="矩形"/>
          <p:cNvSpPr/>
          <p:nvPr/>
        </p:nvSpPr>
        <p:spPr>
          <a:xfrm>
            <a:off x="4429106" y="4099515"/>
            <a:ext cx="840094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30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1" name="文本框"/>
          <p:cNvSpPr/>
          <p:nvPr/>
        </p:nvSpPr>
        <p:spPr>
          <a:xfrm>
            <a:off x="5269199" y="4099515"/>
            <a:ext cx="6362627" cy="727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indent="71755"/>
            <a:r>
              <a:rPr lang="zh-CN" altLang="en-US" spc="300" dirty="0">
                <a:solidFill>
                  <a:schemeClr val="bg1"/>
                </a:solidFill>
                <a:latin typeface="+mn-ea"/>
              </a:rPr>
              <a:t>单击此处添加您的文字内容，或复制您的文本</a:t>
            </a:r>
            <a:r>
              <a:rPr lang="zh-CN" altLang="en-US" spc="300" dirty="0" smtClean="0">
                <a:solidFill>
                  <a:schemeClr val="bg1"/>
                </a:solidFill>
                <a:latin typeface="+mn-ea"/>
              </a:rPr>
              <a:t>粘贴</a:t>
            </a:r>
            <a:endParaRPr lang="zh-CN" altLang="en-US" spc="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5" name="矩形"/>
          <p:cNvSpPr/>
          <p:nvPr/>
        </p:nvSpPr>
        <p:spPr>
          <a:xfrm>
            <a:off x="4431831" y="5133470"/>
            <a:ext cx="840094" cy="7276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30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6" name="文本框"/>
          <p:cNvSpPr/>
          <p:nvPr/>
        </p:nvSpPr>
        <p:spPr>
          <a:xfrm>
            <a:off x="5271925" y="5133470"/>
            <a:ext cx="4495181" cy="7276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8" tIns="60935" rIns="121868" bIns="60935" rtlCol="0" anchor="ctr"/>
          <a:lstStyle/>
          <a:p>
            <a:pPr indent="71755"/>
            <a:r>
              <a:rPr lang="zh-CN" altLang="en-US" spc="300" dirty="0">
                <a:solidFill>
                  <a:schemeClr val="bg1"/>
                </a:solidFill>
                <a:latin typeface="+mn-ea"/>
              </a:rPr>
              <a:t>单击此处添加您的文字内容</a:t>
            </a:r>
            <a:endParaRPr lang="zh-CN" altLang="en-US" spc="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圆"/>
          <p:cNvSpPr>
            <a:spLocks noChangeArrowheads="1"/>
          </p:cNvSpPr>
          <p:nvPr/>
        </p:nvSpPr>
        <p:spPr bwMode="auto">
          <a:xfrm rot="20273931">
            <a:off x="383072" y="2461115"/>
            <a:ext cx="2530800" cy="2530565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58" name="圆环"/>
          <p:cNvSpPr>
            <a:spLocks noChangeArrowheads="1"/>
          </p:cNvSpPr>
          <p:nvPr/>
        </p:nvSpPr>
        <p:spPr bwMode="auto">
          <a:xfrm>
            <a:off x="532472" y="2610397"/>
            <a:ext cx="2232000" cy="2232000"/>
          </a:xfrm>
          <a:prstGeom prst="ellipse">
            <a:avLst/>
          </a:prstGeom>
          <a:noFill/>
          <a:ln>
            <a:solidFill>
              <a:srgbClr val="F8F8F8"/>
            </a:solidFill>
            <a:prstDash val="dash"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C4261D"/>
              </a:solidFill>
              <a:latin typeface="+mn-ea"/>
            </a:endParaRPr>
          </a:p>
        </p:txBody>
      </p:sp>
      <p:sp>
        <p:nvSpPr>
          <p:cNvPr id="59" name="文本"/>
          <p:cNvSpPr/>
          <p:nvPr/>
        </p:nvSpPr>
        <p:spPr>
          <a:xfrm>
            <a:off x="890114" y="3916776"/>
            <a:ext cx="1544012" cy="535531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spc="250" dirty="0" smtClean="0">
                <a:solidFill>
                  <a:schemeClr val="bg1"/>
                </a:solidFill>
                <a:latin typeface="+mn-ea"/>
              </a:rPr>
              <a:t>输入标题</a:t>
            </a:r>
            <a:endParaRPr lang="zh-CN" altLang="en-US" sz="2400" b="1" spc="2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图形"/>
          <p:cNvSpPr/>
          <p:nvPr/>
        </p:nvSpPr>
        <p:spPr bwMode="auto">
          <a:xfrm flipH="1">
            <a:off x="3150749" y="1719008"/>
            <a:ext cx="1015687" cy="4243388"/>
          </a:xfrm>
          <a:custGeom>
            <a:avLst/>
            <a:gdLst>
              <a:gd name="T0" fmla="*/ 0 w 1412"/>
              <a:gd name="T1" fmla="*/ 82 h 6009"/>
              <a:gd name="T2" fmla="*/ 0 w 1412"/>
              <a:gd name="T3" fmla="*/ 0 h 6009"/>
              <a:gd name="T4" fmla="*/ 283 w 1412"/>
              <a:gd name="T5" fmla="*/ 71 h 6009"/>
              <a:gd name="T6" fmla="*/ 518 w 1412"/>
              <a:gd name="T7" fmla="*/ 182 h 6009"/>
              <a:gd name="T8" fmla="*/ 723 w 1412"/>
              <a:gd name="T9" fmla="*/ 367 h 6009"/>
              <a:gd name="T10" fmla="*/ 863 w 1412"/>
              <a:gd name="T11" fmla="*/ 597 h 6009"/>
              <a:gd name="T12" fmla="*/ 935 w 1412"/>
              <a:gd name="T13" fmla="*/ 848 h 6009"/>
              <a:gd name="T14" fmla="*/ 966 w 1412"/>
              <a:gd name="T15" fmla="*/ 1141 h 6009"/>
              <a:gd name="T16" fmla="*/ 931 w 1412"/>
              <a:gd name="T17" fmla="*/ 1500 h 6009"/>
              <a:gd name="T18" fmla="*/ 856 w 1412"/>
              <a:gd name="T19" fmla="*/ 1831 h 6009"/>
              <a:gd name="T20" fmla="*/ 828 w 1412"/>
              <a:gd name="T21" fmla="*/ 2176 h 6009"/>
              <a:gd name="T22" fmla="*/ 869 w 1412"/>
              <a:gd name="T23" fmla="*/ 2502 h 6009"/>
              <a:gd name="T24" fmla="*/ 961 w 1412"/>
              <a:gd name="T25" fmla="*/ 2687 h 6009"/>
              <a:gd name="T26" fmla="*/ 1110 w 1412"/>
              <a:gd name="T27" fmla="*/ 2815 h 6009"/>
              <a:gd name="T28" fmla="*/ 1244 w 1412"/>
              <a:gd name="T29" fmla="*/ 2889 h 6009"/>
              <a:gd name="T30" fmla="*/ 1412 w 1412"/>
              <a:gd name="T31" fmla="*/ 2920 h 6009"/>
              <a:gd name="T32" fmla="*/ 1412 w 1412"/>
              <a:gd name="T33" fmla="*/ 3079 h 6009"/>
              <a:gd name="T34" fmla="*/ 1156 w 1412"/>
              <a:gd name="T35" fmla="*/ 3164 h 6009"/>
              <a:gd name="T36" fmla="*/ 999 w 1412"/>
              <a:gd name="T37" fmla="*/ 3291 h 6009"/>
              <a:gd name="T38" fmla="*/ 880 w 1412"/>
              <a:gd name="T39" fmla="*/ 3508 h 6009"/>
              <a:gd name="T40" fmla="*/ 826 w 1412"/>
              <a:gd name="T41" fmla="*/ 3804 h 6009"/>
              <a:gd name="T42" fmla="*/ 850 w 1412"/>
              <a:gd name="T43" fmla="*/ 4193 h 6009"/>
              <a:gd name="T44" fmla="*/ 884 w 1412"/>
              <a:gd name="T45" fmla="*/ 4452 h 6009"/>
              <a:gd name="T46" fmla="*/ 935 w 1412"/>
              <a:gd name="T47" fmla="*/ 4752 h 6009"/>
              <a:gd name="T48" fmla="*/ 944 w 1412"/>
              <a:gd name="T49" fmla="*/ 5046 h 6009"/>
              <a:gd name="T50" fmla="*/ 893 w 1412"/>
              <a:gd name="T51" fmla="*/ 5331 h 6009"/>
              <a:gd name="T52" fmla="*/ 792 w 1412"/>
              <a:gd name="T53" fmla="*/ 5553 h 6009"/>
              <a:gd name="T54" fmla="*/ 639 w 1412"/>
              <a:gd name="T55" fmla="*/ 5737 h 6009"/>
              <a:gd name="T56" fmla="*/ 458 w 1412"/>
              <a:gd name="T57" fmla="*/ 5879 h 6009"/>
              <a:gd name="T58" fmla="*/ 310 w 1412"/>
              <a:gd name="T59" fmla="*/ 5967 h 6009"/>
              <a:gd name="T60" fmla="*/ 212 w 1412"/>
              <a:gd name="T61" fmla="*/ 6005 h 6009"/>
              <a:gd name="T62" fmla="*/ 171 w 1412"/>
              <a:gd name="T63" fmla="*/ 5973 h 6009"/>
              <a:gd name="T64" fmla="*/ 208 w 1412"/>
              <a:gd name="T65" fmla="*/ 5905 h 6009"/>
              <a:gd name="T66" fmla="*/ 300 w 1412"/>
              <a:gd name="T67" fmla="*/ 5840 h 6009"/>
              <a:gd name="T68" fmla="*/ 445 w 1412"/>
              <a:gd name="T69" fmla="*/ 5705 h 6009"/>
              <a:gd name="T70" fmla="*/ 564 w 1412"/>
              <a:gd name="T71" fmla="*/ 5512 h 6009"/>
              <a:gd name="T72" fmla="*/ 625 w 1412"/>
              <a:gd name="T73" fmla="*/ 5315 h 6009"/>
              <a:gd name="T74" fmla="*/ 638 w 1412"/>
              <a:gd name="T75" fmla="*/ 5121 h 6009"/>
              <a:gd name="T76" fmla="*/ 618 w 1412"/>
              <a:gd name="T77" fmla="*/ 4825 h 6009"/>
              <a:gd name="T78" fmla="*/ 584 w 1412"/>
              <a:gd name="T79" fmla="*/ 4415 h 6009"/>
              <a:gd name="T80" fmla="*/ 578 w 1412"/>
              <a:gd name="T81" fmla="*/ 4048 h 6009"/>
              <a:gd name="T82" fmla="*/ 632 w 1412"/>
              <a:gd name="T83" fmla="*/ 3704 h 6009"/>
              <a:gd name="T84" fmla="*/ 772 w 1412"/>
              <a:gd name="T85" fmla="*/ 3412 h 6009"/>
              <a:gd name="T86" fmla="*/ 941 w 1412"/>
              <a:gd name="T87" fmla="*/ 3215 h 6009"/>
              <a:gd name="T88" fmla="*/ 1273 w 1412"/>
              <a:gd name="T89" fmla="*/ 3012 h 6009"/>
              <a:gd name="T90" fmla="*/ 1034 w 1412"/>
              <a:gd name="T91" fmla="*/ 2880 h 6009"/>
              <a:gd name="T92" fmla="*/ 884 w 1412"/>
              <a:gd name="T93" fmla="*/ 2767 h 6009"/>
              <a:gd name="T94" fmla="*/ 739 w 1412"/>
              <a:gd name="T95" fmla="*/ 2564 h 6009"/>
              <a:gd name="T96" fmla="*/ 611 w 1412"/>
              <a:gd name="T97" fmla="*/ 2279 h 6009"/>
              <a:gd name="T98" fmla="*/ 558 w 1412"/>
              <a:gd name="T99" fmla="*/ 1973 h 6009"/>
              <a:gd name="T100" fmla="*/ 562 w 1412"/>
              <a:gd name="T101" fmla="*/ 1648 h 6009"/>
              <a:gd name="T102" fmla="*/ 605 w 1412"/>
              <a:gd name="T103" fmla="*/ 1308 h 6009"/>
              <a:gd name="T104" fmla="*/ 646 w 1412"/>
              <a:gd name="T105" fmla="*/ 904 h 6009"/>
              <a:gd name="T106" fmla="*/ 619 w 1412"/>
              <a:gd name="T107" fmla="*/ 644 h 6009"/>
              <a:gd name="T108" fmla="*/ 520 w 1412"/>
              <a:gd name="T109" fmla="*/ 441 h 6009"/>
              <a:gd name="T110" fmla="*/ 341 w 1412"/>
              <a:gd name="T111" fmla="*/ 240 h 6009"/>
              <a:gd name="T112" fmla="*/ 152 w 1412"/>
              <a:gd name="T113" fmla="*/ 132 h 6009"/>
              <a:gd name="T114" fmla="*/ 0 w 1412"/>
              <a:gd name="T115" fmla="*/ 82 h 6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12" h="6009">
                <a:moveTo>
                  <a:pt x="0" y="82"/>
                </a:moveTo>
                <a:lnTo>
                  <a:pt x="0" y="0"/>
                </a:lnTo>
                <a:cubicBezTo>
                  <a:pt x="108" y="24"/>
                  <a:pt x="202" y="47"/>
                  <a:pt x="283" y="71"/>
                </a:cubicBezTo>
                <a:cubicBezTo>
                  <a:pt x="364" y="95"/>
                  <a:pt x="442" y="132"/>
                  <a:pt x="518" y="182"/>
                </a:cubicBezTo>
                <a:cubicBezTo>
                  <a:pt x="594" y="231"/>
                  <a:pt x="662" y="293"/>
                  <a:pt x="723" y="367"/>
                </a:cubicBezTo>
                <a:cubicBezTo>
                  <a:pt x="784" y="443"/>
                  <a:pt x="830" y="519"/>
                  <a:pt x="863" y="597"/>
                </a:cubicBezTo>
                <a:cubicBezTo>
                  <a:pt x="894" y="675"/>
                  <a:pt x="917" y="759"/>
                  <a:pt x="935" y="848"/>
                </a:cubicBezTo>
                <a:cubicBezTo>
                  <a:pt x="952" y="937"/>
                  <a:pt x="963" y="1036"/>
                  <a:pt x="966" y="1141"/>
                </a:cubicBezTo>
                <a:cubicBezTo>
                  <a:pt x="970" y="1248"/>
                  <a:pt x="959" y="1368"/>
                  <a:pt x="931" y="1500"/>
                </a:cubicBezTo>
                <a:lnTo>
                  <a:pt x="856" y="1831"/>
                </a:lnTo>
                <a:cubicBezTo>
                  <a:pt x="834" y="1941"/>
                  <a:pt x="826" y="2055"/>
                  <a:pt x="828" y="2176"/>
                </a:cubicBezTo>
                <a:cubicBezTo>
                  <a:pt x="828" y="2308"/>
                  <a:pt x="841" y="2417"/>
                  <a:pt x="869" y="2502"/>
                </a:cubicBezTo>
                <a:cubicBezTo>
                  <a:pt x="896" y="2587"/>
                  <a:pt x="926" y="2649"/>
                  <a:pt x="961" y="2687"/>
                </a:cubicBezTo>
                <a:cubicBezTo>
                  <a:pt x="994" y="2724"/>
                  <a:pt x="1044" y="2767"/>
                  <a:pt x="1110" y="2815"/>
                </a:cubicBezTo>
                <a:cubicBezTo>
                  <a:pt x="1176" y="2862"/>
                  <a:pt x="1221" y="2887"/>
                  <a:pt x="1244" y="2889"/>
                </a:cubicBezTo>
                <a:lnTo>
                  <a:pt x="1412" y="2920"/>
                </a:lnTo>
                <a:lnTo>
                  <a:pt x="1412" y="3079"/>
                </a:lnTo>
                <a:cubicBezTo>
                  <a:pt x="1298" y="3106"/>
                  <a:pt x="1213" y="3134"/>
                  <a:pt x="1156" y="3164"/>
                </a:cubicBezTo>
                <a:cubicBezTo>
                  <a:pt x="1099" y="3193"/>
                  <a:pt x="1047" y="3236"/>
                  <a:pt x="999" y="3291"/>
                </a:cubicBezTo>
                <a:cubicBezTo>
                  <a:pt x="952" y="3347"/>
                  <a:pt x="912" y="3419"/>
                  <a:pt x="880" y="3508"/>
                </a:cubicBezTo>
                <a:cubicBezTo>
                  <a:pt x="847" y="3596"/>
                  <a:pt x="829" y="3695"/>
                  <a:pt x="826" y="3804"/>
                </a:cubicBezTo>
                <a:cubicBezTo>
                  <a:pt x="823" y="3914"/>
                  <a:pt x="830" y="4043"/>
                  <a:pt x="850" y="4193"/>
                </a:cubicBezTo>
                <a:cubicBezTo>
                  <a:pt x="860" y="4296"/>
                  <a:pt x="872" y="4383"/>
                  <a:pt x="884" y="4452"/>
                </a:cubicBezTo>
                <a:lnTo>
                  <a:pt x="935" y="4752"/>
                </a:lnTo>
                <a:cubicBezTo>
                  <a:pt x="948" y="4855"/>
                  <a:pt x="951" y="4953"/>
                  <a:pt x="944" y="5046"/>
                </a:cubicBezTo>
                <a:cubicBezTo>
                  <a:pt x="936" y="5150"/>
                  <a:pt x="919" y="5246"/>
                  <a:pt x="893" y="5331"/>
                </a:cubicBezTo>
                <a:cubicBezTo>
                  <a:pt x="866" y="5416"/>
                  <a:pt x="832" y="5491"/>
                  <a:pt x="792" y="5553"/>
                </a:cubicBezTo>
                <a:cubicBezTo>
                  <a:pt x="753" y="5617"/>
                  <a:pt x="702" y="5678"/>
                  <a:pt x="639" y="5737"/>
                </a:cubicBezTo>
                <a:cubicBezTo>
                  <a:pt x="578" y="5796"/>
                  <a:pt x="517" y="5843"/>
                  <a:pt x="458" y="5879"/>
                </a:cubicBezTo>
                <a:lnTo>
                  <a:pt x="310" y="5967"/>
                </a:lnTo>
                <a:cubicBezTo>
                  <a:pt x="268" y="5997"/>
                  <a:pt x="235" y="6009"/>
                  <a:pt x="212" y="6005"/>
                </a:cubicBezTo>
                <a:cubicBezTo>
                  <a:pt x="189" y="6001"/>
                  <a:pt x="175" y="5990"/>
                  <a:pt x="171" y="5973"/>
                </a:cubicBezTo>
                <a:cubicBezTo>
                  <a:pt x="166" y="5954"/>
                  <a:pt x="179" y="5932"/>
                  <a:pt x="208" y="5905"/>
                </a:cubicBezTo>
                <a:cubicBezTo>
                  <a:pt x="219" y="5896"/>
                  <a:pt x="249" y="5874"/>
                  <a:pt x="300" y="5840"/>
                </a:cubicBezTo>
                <a:cubicBezTo>
                  <a:pt x="351" y="5804"/>
                  <a:pt x="399" y="5760"/>
                  <a:pt x="445" y="5705"/>
                </a:cubicBezTo>
                <a:cubicBezTo>
                  <a:pt x="492" y="5650"/>
                  <a:pt x="532" y="5587"/>
                  <a:pt x="564" y="5512"/>
                </a:cubicBezTo>
                <a:cubicBezTo>
                  <a:pt x="596" y="5439"/>
                  <a:pt x="617" y="5373"/>
                  <a:pt x="625" y="5315"/>
                </a:cubicBezTo>
                <a:cubicBezTo>
                  <a:pt x="634" y="5258"/>
                  <a:pt x="638" y="5192"/>
                  <a:pt x="638" y="5121"/>
                </a:cubicBezTo>
                <a:cubicBezTo>
                  <a:pt x="636" y="5058"/>
                  <a:pt x="629" y="4960"/>
                  <a:pt x="618" y="4825"/>
                </a:cubicBezTo>
                <a:cubicBezTo>
                  <a:pt x="606" y="4690"/>
                  <a:pt x="595" y="4553"/>
                  <a:pt x="584" y="4415"/>
                </a:cubicBezTo>
                <a:cubicBezTo>
                  <a:pt x="574" y="4277"/>
                  <a:pt x="572" y="4156"/>
                  <a:pt x="578" y="4048"/>
                </a:cubicBezTo>
                <a:cubicBezTo>
                  <a:pt x="584" y="3907"/>
                  <a:pt x="603" y="3792"/>
                  <a:pt x="632" y="3704"/>
                </a:cubicBezTo>
                <a:cubicBezTo>
                  <a:pt x="661" y="3616"/>
                  <a:pt x="708" y="3518"/>
                  <a:pt x="772" y="3412"/>
                </a:cubicBezTo>
                <a:cubicBezTo>
                  <a:pt x="837" y="3305"/>
                  <a:pt x="893" y="3239"/>
                  <a:pt x="941" y="3215"/>
                </a:cubicBezTo>
                <a:lnTo>
                  <a:pt x="1273" y="3012"/>
                </a:lnTo>
                <a:cubicBezTo>
                  <a:pt x="1174" y="2959"/>
                  <a:pt x="1094" y="2915"/>
                  <a:pt x="1034" y="2880"/>
                </a:cubicBezTo>
                <a:cubicBezTo>
                  <a:pt x="975" y="2844"/>
                  <a:pt x="924" y="2806"/>
                  <a:pt x="884" y="2767"/>
                </a:cubicBezTo>
                <a:cubicBezTo>
                  <a:pt x="844" y="2729"/>
                  <a:pt x="796" y="2661"/>
                  <a:pt x="739" y="2564"/>
                </a:cubicBezTo>
                <a:cubicBezTo>
                  <a:pt x="683" y="2467"/>
                  <a:pt x="639" y="2372"/>
                  <a:pt x="611" y="2279"/>
                </a:cubicBezTo>
                <a:cubicBezTo>
                  <a:pt x="582" y="2187"/>
                  <a:pt x="565" y="2085"/>
                  <a:pt x="558" y="1973"/>
                </a:cubicBezTo>
                <a:cubicBezTo>
                  <a:pt x="550" y="1862"/>
                  <a:pt x="552" y="1753"/>
                  <a:pt x="562" y="1648"/>
                </a:cubicBezTo>
                <a:cubicBezTo>
                  <a:pt x="566" y="1592"/>
                  <a:pt x="580" y="1478"/>
                  <a:pt x="605" y="1308"/>
                </a:cubicBezTo>
                <a:cubicBezTo>
                  <a:pt x="629" y="1139"/>
                  <a:pt x="643" y="1004"/>
                  <a:pt x="646" y="904"/>
                </a:cubicBezTo>
                <a:cubicBezTo>
                  <a:pt x="649" y="805"/>
                  <a:pt x="641" y="718"/>
                  <a:pt x="619" y="644"/>
                </a:cubicBezTo>
                <a:cubicBezTo>
                  <a:pt x="603" y="589"/>
                  <a:pt x="569" y="522"/>
                  <a:pt x="520" y="441"/>
                </a:cubicBezTo>
                <a:cubicBezTo>
                  <a:pt x="470" y="360"/>
                  <a:pt x="411" y="293"/>
                  <a:pt x="341" y="240"/>
                </a:cubicBezTo>
                <a:cubicBezTo>
                  <a:pt x="272" y="187"/>
                  <a:pt x="208" y="152"/>
                  <a:pt x="152" y="132"/>
                </a:cubicBezTo>
                <a:lnTo>
                  <a:pt x="0" y="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7" name="图标"/>
          <p:cNvSpPr>
            <a:spLocks noChangeAspect="1" noEditPoints="1"/>
          </p:cNvSpPr>
          <p:nvPr/>
        </p:nvSpPr>
        <p:spPr bwMode="auto">
          <a:xfrm>
            <a:off x="1239274" y="2966128"/>
            <a:ext cx="845691" cy="809581"/>
          </a:xfrm>
          <a:custGeom>
            <a:avLst/>
            <a:gdLst>
              <a:gd name="T0" fmla="*/ 113688 w 513"/>
              <a:gd name="T1" fmla="*/ 2951 h 482"/>
              <a:gd name="T2" fmla="*/ 90516 w 513"/>
              <a:gd name="T3" fmla="*/ 11435 h 482"/>
              <a:gd name="T4" fmla="*/ 69516 w 513"/>
              <a:gd name="T5" fmla="*/ 2213 h 482"/>
              <a:gd name="T6" fmla="*/ 2172 w 513"/>
              <a:gd name="T7" fmla="*/ 70825 h 482"/>
              <a:gd name="T8" fmla="*/ 24258 w 513"/>
              <a:gd name="T9" fmla="*/ 103286 h 482"/>
              <a:gd name="T10" fmla="*/ 35120 w 513"/>
              <a:gd name="T11" fmla="*/ 123944 h 482"/>
              <a:gd name="T12" fmla="*/ 49603 w 513"/>
              <a:gd name="T13" fmla="*/ 153823 h 482"/>
              <a:gd name="T14" fmla="*/ 76395 w 513"/>
              <a:gd name="T15" fmla="*/ 165258 h 482"/>
              <a:gd name="T16" fmla="*/ 106446 w 513"/>
              <a:gd name="T17" fmla="*/ 171160 h 482"/>
              <a:gd name="T18" fmla="*/ 118394 w 513"/>
              <a:gd name="T19" fmla="*/ 166734 h 482"/>
              <a:gd name="T20" fmla="*/ 136860 w 513"/>
              <a:gd name="T21" fmla="*/ 153823 h 482"/>
              <a:gd name="T22" fmla="*/ 141204 w 513"/>
              <a:gd name="T23" fmla="*/ 135748 h 482"/>
              <a:gd name="T24" fmla="*/ 155687 w 513"/>
              <a:gd name="T25" fmla="*/ 133903 h 482"/>
              <a:gd name="T26" fmla="*/ 160394 w 513"/>
              <a:gd name="T27" fmla="*/ 116197 h 482"/>
              <a:gd name="T28" fmla="*/ 176686 w 513"/>
              <a:gd name="T29" fmla="*/ 99598 h 482"/>
              <a:gd name="T30" fmla="*/ 182842 w 513"/>
              <a:gd name="T31" fmla="*/ 82629 h 482"/>
              <a:gd name="T32" fmla="*/ 175600 w 513"/>
              <a:gd name="T33" fmla="*/ 80047 h 482"/>
              <a:gd name="T34" fmla="*/ 167997 w 513"/>
              <a:gd name="T35" fmla="*/ 84842 h 482"/>
              <a:gd name="T36" fmla="*/ 147359 w 513"/>
              <a:gd name="T37" fmla="*/ 97384 h 482"/>
              <a:gd name="T38" fmla="*/ 147721 w 513"/>
              <a:gd name="T39" fmla="*/ 98860 h 482"/>
              <a:gd name="T40" fmla="*/ 127446 w 513"/>
              <a:gd name="T41" fmla="*/ 111402 h 482"/>
              <a:gd name="T42" fmla="*/ 133239 w 513"/>
              <a:gd name="T43" fmla="*/ 122468 h 482"/>
              <a:gd name="T44" fmla="*/ 112963 w 513"/>
              <a:gd name="T45" fmla="*/ 135010 h 482"/>
              <a:gd name="T46" fmla="*/ 118394 w 513"/>
              <a:gd name="T47" fmla="*/ 144970 h 482"/>
              <a:gd name="T48" fmla="*/ 97757 w 513"/>
              <a:gd name="T49" fmla="*/ 157143 h 482"/>
              <a:gd name="T50" fmla="*/ 101015 w 513"/>
              <a:gd name="T51" fmla="*/ 165627 h 482"/>
              <a:gd name="T52" fmla="*/ 83998 w 513"/>
              <a:gd name="T53" fmla="*/ 160832 h 482"/>
              <a:gd name="T54" fmla="*/ 86533 w 513"/>
              <a:gd name="T55" fmla="*/ 154561 h 482"/>
              <a:gd name="T56" fmla="*/ 106808 w 513"/>
              <a:gd name="T57" fmla="*/ 124312 h 482"/>
              <a:gd name="T58" fmla="*/ 59378 w 513"/>
              <a:gd name="T59" fmla="*/ 159356 h 482"/>
              <a:gd name="T60" fmla="*/ 63361 w 513"/>
              <a:gd name="T61" fmla="*/ 141650 h 482"/>
              <a:gd name="T62" fmla="*/ 53585 w 513"/>
              <a:gd name="T63" fmla="*/ 142388 h 482"/>
              <a:gd name="T64" fmla="*/ 40551 w 513"/>
              <a:gd name="T65" fmla="*/ 129108 h 482"/>
              <a:gd name="T66" fmla="*/ 48516 w 513"/>
              <a:gd name="T67" fmla="*/ 111771 h 482"/>
              <a:gd name="T68" fmla="*/ 31137 w 513"/>
              <a:gd name="T69" fmla="*/ 110295 h 482"/>
              <a:gd name="T70" fmla="*/ 31499 w 513"/>
              <a:gd name="T71" fmla="*/ 104393 h 482"/>
              <a:gd name="T72" fmla="*/ 33672 w 513"/>
              <a:gd name="T73" fmla="*/ 101073 h 482"/>
              <a:gd name="T74" fmla="*/ 58292 w 513"/>
              <a:gd name="T75" fmla="*/ 75251 h 482"/>
              <a:gd name="T76" fmla="*/ 39465 w 513"/>
              <a:gd name="T77" fmla="*/ 77096 h 482"/>
              <a:gd name="T78" fmla="*/ 27155 w 513"/>
              <a:gd name="T79" fmla="*/ 57176 h 482"/>
              <a:gd name="T80" fmla="*/ 99929 w 513"/>
              <a:gd name="T81" fmla="*/ 56070 h 482"/>
              <a:gd name="T82" fmla="*/ 97395 w 513"/>
              <a:gd name="T83" fmla="*/ 16231 h 482"/>
              <a:gd name="T84" fmla="*/ 113688 w 513"/>
              <a:gd name="T85" fmla="*/ 10698 h 482"/>
              <a:gd name="T86" fmla="*/ 175600 w 513"/>
              <a:gd name="T87" fmla="*/ 80047 h 48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13" h="482">
                <a:moveTo>
                  <a:pt x="486" y="145"/>
                </a:moveTo>
                <a:lnTo>
                  <a:pt x="371" y="31"/>
                </a:lnTo>
                <a:cubicBezTo>
                  <a:pt x="357" y="17"/>
                  <a:pt x="335" y="8"/>
                  <a:pt x="314" y="8"/>
                </a:cubicBezTo>
                <a:cubicBezTo>
                  <a:pt x="306" y="8"/>
                  <a:pt x="299" y="9"/>
                  <a:pt x="293" y="11"/>
                </a:cubicBezTo>
                <a:lnTo>
                  <a:pt x="288" y="13"/>
                </a:lnTo>
                <a:cubicBezTo>
                  <a:pt x="277" y="16"/>
                  <a:pt x="263" y="23"/>
                  <a:pt x="250" y="31"/>
                </a:cubicBezTo>
                <a:cubicBezTo>
                  <a:pt x="227" y="21"/>
                  <a:pt x="206" y="10"/>
                  <a:pt x="197" y="7"/>
                </a:cubicBezTo>
                <a:lnTo>
                  <a:pt x="192" y="6"/>
                </a:lnTo>
                <a:cubicBezTo>
                  <a:pt x="174" y="0"/>
                  <a:pt x="148" y="7"/>
                  <a:pt x="134" y="20"/>
                </a:cubicBezTo>
                <a:lnTo>
                  <a:pt x="20" y="135"/>
                </a:lnTo>
                <a:cubicBezTo>
                  <a:pt x="6" y="148"/>
                  <a:pt x="0" y="174"/>
                  <a:pt x="6" y="192"/>
                </a:cubicBezTo>
                <a:lnTo>
                  <a:pt x="8" y="199"/>
                </a:lnTo>
                <a:cubicBezTo>
                  <a:pt x="14" y="217"/>
                  <a:pt x="30" y="243"/>
                  <a:pt x="43" y="256"/>
                </a:cubicBezTo>
                <a:lnTo>
                  <a:pt x="67" y="280"/>
                </a:lnTo>
                <a:cubicBezTo>
                  <a:pt x="62" y="296"/>
                  <a:pt x="65" y="313"/>
                  <a:pt x="76" y="325"/>
                </a:cubicBezTo>
                <a:cubicBezTo>
                  <a:pt x="82" y="330"/>
                  <a:pt x="89" y="334"/>
                  <a:pt x="97" y="336"/>
                </a:cubicBezTo>
                <a:cubicBezTo>
                  <a:pt x="75" y="358"/>
                  <a:pt x="72" y="389"/>
                  <a:pt x="91" y="408"/>
                </a:cubicBezTo>
                <a:cubicBezTo>
                  <a:pt x="98" y="415"/>
                  <a:pt x="109" y="420"/>
                  <a:pt x="121" y="420"/>
                </a:cubicBezTo>
                <a:cubicBezTo>
                  <a:pt x="126" y="420"/>
                  <a:pt x="132" y="419"/>
                  <a:pt x="137" y="417"/>
                </a:cubicBezTo>
                <a:cubicBezTo>
                  <a:pt x="137" y="428"/>
                  <a:pt x="142" y="439"/>
                  <a:pt x="149" y="446"/>
                </a:cubicBezTo>
                <a:cubicBezTo>
                  <a:pt x="157" y="454"/>
                  <a:pt x="168" y="458"/>
                  <a:pt x="179" y="458"/>
                </a:cubicBezTo>
                <a:cubicBezTo>
                  <a:pt x="190" y="458"/>
                  <a:pt x="201" y="455"/>
                  <a:pt x="211" y="448"/>
                </a:cubicBezTo>
                <a:cubicBezTo>
                  <a:pt x="212" y="457"/>
                  <a:pt x="216" y="464"/>
                  <a:pt x="222" y="471"/>
                </a:cubicBezTo>
                <a:cubicBezTo>
                  <a:pt x="230" y="478"/>
                  <a:pt x="241" y="482"/>
                  <a:pt x="252" y="482"/>
                </a:cubicBezTo>
                <a:cubicBezTo>
                  <a:pt x="267" y="482"/>
                  <a:pt x="282" y="476"/>
                  <a:pt x="294" y="464"/>
                </a:cubicBezTo>
                <a:lnTo>
                  <a:pt x="300" y="458"/>
                </a:lnTo>
                <a:cubicBezTo>
                  <a:pt x="308" y="459"/>
                  <a:pt x="316" y="458"/>
                  <a:pt x="322" y="454"/>
                </a:cubicBezTo>
                <a:lnTo>
                  <a:pt x="327" y="452"/>
                </a:lnTo>
                <a:cubicBezTo>
                  <a:pt x="339" y="444"/>
                  <a:pt x="344" y="431"/>
                  <a:pt x="340" y="418"/>
                </a:cubicBezTo>
                <a:lnTo>
                  <a:pt x="343" y="415"/>
                </a:lnTo>
                <a:cubicBezTo>
                  <a:pt x="353" y="422"/>
                  <a:pt x="367" y="423"/>
                  <a:pt x="378" y="417"/>
                </a:cubicBezTo>
                <a:lnTo>
                  <a:pt x="382" y="414"/>
                </a:lnTo>
                <a:cubicBezTo>
                  <a:pt x="396" y="406"/>
                  <a:pt x="401" y="387"/>
                  <a:pt x="393" y="373"/>
                </a:cubicBezTo>
                <a:lnTo>
                  <a:pt x="390" y="368"/>
                </a:lnTo>
                <a:lnTo>
                  <a:pt x="393" y="365"/>
                </a:lnTo>
                <a:cubicBezTo>
                  <a:pt x="403" y="371"/>
                  <a:pt x="415" y="372"/>
                  <a:pt x="425" y="366"/>
                </a:cubicBezTo>
                <a:lnTo>
                  <a:pt x="430" y="363"/>
                </a:lnTo>
                <a:cubicBezTo>
                  <a:pt x="444" y="354"/>
                  <a:pt x="449" y="336"/>
                  <a:pt x="440" y="321"/>
                </a:cubicBezTo>
                <a:lnTo>
                  <a:pt x="439" y="319"/>
                </a:lnTo>
                <a:lnTo>
                  <a:pt x="443" y="315"/>
                </a:lnTo>
                <a:cubicBezTo>
                  <a:pt x="452" y="320"/>
                  <a:pt x="464" y="320"/>
                  <a:pt x="473" y="315"/>
                </a:cubicBezTo>
                <a:lnTo>
                  <a:pt x="477" y="312"/>
                </a:lnTo>
                <a:cubicBezTo>
                  <a:pt x="492" y="303"/>
                  <a:pt x="496" y="284"/>
                  <a:pt x="488" y="270"/>
                </a:cubicBezTo>
                <a:lnTo>
                  <a:pt x="485" y="266"/>
                </a:lnTo>
                <a:cubicBezTo>
                  <a:pt x="493" y="254"/>
                  <a:pt x="499" y="241"/>
                  <a:pt x="502" y="230"/>
                </a:cubicBezTo>
                <a:lnTo>
                  <a:pt x="505" y="224"/>
                </a:lnTo>
                <a:cubicBezTo>
                  <a:pt x="513" y="198"/>
                  <a:pt x="505" y="164"/>
                  <a:pt x="486" y="145"/>
                </a:cubicBezTo>
                <a:close/>
                <a:moveTo>
                  <a:pt x="485" y="217"/>
                </a:moveTo>
                <a:lnTo>
                  <a:pt x="485" y="217"/>
                </a:lnTo>
                <a:lnTo>
                  <a:pt x="483" y="224"/>
                </a:lnTo>
                <a:cubicBezTo>
                  <a:pt x="480" y="230"/>
                  <a:pt x="477" y="238"/>
                  <a:pt x="473" y="245"/>
                </a:cubicBezTo>
                <a:lnTo>
                  <a:pt x="464" y="230"/>
                </a:lnTo>
                <a:cubicBezTo>
                  <a:pt x="455" y="215"/>
                  <a:pt x="436" y="211"/>
                  <a:pt x="422" y="219"/>
                </a:cubicBezTo>
                <a:lnTo>
                  <a:pt x="418" y="222"/>
                </a:lnTo>
                <a:cubicBezTo>
                  <a:pt x="403" y="230"/>
                  <a:pt x="398" y="249"/>
                  <a:pt x="407" y="264"/>
                </a:cubicBezTo>
                <a:lnTo>
                  <a:pt x="429" y="300"/>
                </a:lnTo>
                <a:lnTo>
                  <a:pt x="428" y="301"/>
                </a:lnTo>
                <a:lnTo>
                  <a:pt x="408" y="268"/>
                </a:lnTo>
                <a:cubicBezTo>
                  <a:pt x="400" y="254"/>
                  <a:pt x="381" y="249"/>
                  <a:pt x="367" y="258"/>
                </a:cubicBezTo>
                <a:lnTo>
                  <a:pt x="362" y="260"/>
                </a:lnTo>
                <a:cubicBezTo>
                  <a:pt x="348" y="269"/>
                  <a:pt x="343" y="288"/>
                  <a:pt x="352" y="302"/>
                </a:cubicBezTo>
                <a:lnTo>
                  <a:pt x="380" y="349"/>
                </a:lnTo>
                <a:lnTo>
                  <a:pt x="379" y="350"/>
                </a:lnTo>
                <a:lnTo>
                  <a:pt x="368" y="332"/>
                </a:lnTo>
                <a:cubicBezTo>
                  <a:pt x="360" y="318"/>
                  <a:pt x="341" y="313"/>
                  <a:pt x="326" y="322"/>
                </a:cubicBezTo>
                <a:lnTo>
                  <a:pt x="322" y="324"/>
                </a:lnTo>
                <a:cubicBezTo>
                  <a:pt x="308" y="333"/>
                  <a:pt x="303" y="352"/>
                  <a:pt x="312" y="366"/>
                </a:cubicBezTo>
                <a:lnTo>
                  <a:pt x="331" y="398"/>
                </a:lnTo>
                <a:lnTo>
                  <a:pt x="330" y="398"/>
                </a:lnTo>
                <a:lnTo>
                  <a:pt x="327" y="393"/>
                </a:lnTo>
                <a:cubicBezTo>
                  <a:pt x="318" y="378"/>
                  <a:pt x="299" y="373"/>
                  <a:pt x="285" y="382"/>
                </a:cubicBezTo>
                <a:lnTo>
                  <a:pt x="281" y="385"/>
                </a:lnTo>
                <a:cubicBezTo>
                  <a:pt x="266" y="393"/>
                  <a:pt x="262" y="412"/>
                  <a:pt x="270" y="426"/>
                </a:cubicBezTo>
                <a:lnTo>
                  <a:pt x="281" y="444"/>
                </a:lnTo>
                <a:cubicBezTo>
                  <a:pt x="281" y="445"/>
                  <a:pt x="282" y="445"/>
                  <a:pt x="283" y="446"/>
                </a:cubicBezTo>
                <a:lnTo>
                  <a:pt x="279" y="449"/>
                </a:lnTo>
                <a:cubicBezTo>
                  <a:pt x="271" y="457"/>
                  <a:pt x="261" y="462"/>
                  <a:pt x="252" y="462"/>
                </a:cubicBezTo>
                <a:cubicBezTo>
                  <a:pt x="246" y="462"/>
                  <a:pt x="241" y="460"/>
                  <a:pt x="237" y="456"/>
                </a:cubicBezTo>
                <a:cubicBezTo>
                  <a:pt x="232" y="451"/>
                  <a:pt x="230" y="443"/>
                  <a:pt x="232" y="436"/>
                </a:cubicBezTo>
                <a:cubicBezTo>
                  <a:pt x="232" y="432"/>
                  <a:pt x="234" y="428"/>
                  <a:pt x="236" y="424"/>
                </a:cubicBezTo>
                <a:cubicBezTo>
                  <a:pt x="236" y="424"/>
                  <a:pt x="236" y="423"/>
                  <a:pt x="236" y="423"/>
                </a:cubicBezTo>
                <a:cubicBezTo>
                  <a:pt x="237" y="421"/>
                  <a:pt x="238" y="420"/>
                  <a:pt x="239" y="419"/>
                </a:cubicBezTo>
                <a:cubicBezTo>
                  <a:pt x="240" y="417"/>
                  <a:pt x="242" y="415"/>
                  <a:pt x="243" y="413"/>
                </a:cubicBezTo>
                <a:lnTo>
                  <a:pt x="307" y="350"/>
                </a:lnTo>
                <a:lnTo>
                  <a:pt x="295" y="337"/>
                </a:lnTo>
                <a:lnTo>
                  <a:pt x="206" y="425"/>
                </a:lnTo>
                <a:cubicBezTo>
                  <a:pt x="198" y="433"/>
                  <a:pt x="188" y="438"/>
                  <a:pt x="179" y="438"/>
                </a:cubicBezTo>
                <a:cubicBezTo>
                  <a:pt x="173" y="438"/>
                  <a:pt x="168" y="436"/>
                  <a:pt x="164" y="432"/>
                </a:cubicBezTo>
                <a:cubicBezTo>
                  <a:pt x="154" y="422"/>
                  <a:pt x="157" y="403"/>
                  <a:pt x="170" y="389"/>
                </a:cubicBezTo>
                <a:lnTo>
                  <a:pt x="173" y="386"/>
                </a:lnTo>
                <a:lnTo>
                  <a:pt x="175" y="384"/>
                </a:lnTo>
                <a:lnTo>
                  <a:pt x="259" y="301"/>
                </a:lnTo>
                <a:lnTo>
                  <a:pt x="246" y="288"/>
                </a:lnTo>
                <a:lnTo>
                  <a:pt x="148" y="386"/>
                </a:lnTo>
                <a:cubicBezTo>
                  <a:pt x="140" y="394"/>
                  <a:pt x="130" y="399"/>
                  <a:pt x="121" y="399"/>
                </a:cubicBezTo>
                <a:cubicBezTo>
                  <a:pt x="115" y="399"/>
                  <a:pt x="109" y="397"/>
                  <a:pt x="105" y="393"/>
                </a:cubicBezTo>
                <a:cubicBezTo>
                  <a:pt x="96" y="383"/>
                  <a:pt x="99" y="364"/>
                  <a:pt x="112" y="350"/>
                </a:cubicBezTo>
                <a:lnTo>
                  <a:pt x="210" y="252"/>
                </a:lnTo>
                <a:lnTo>
                  <a:pt x="197" y="240"/>
                </a:lnTo>
                <a:lnTo>
                  <a:pt x="134" y="303"/>
                </a:lnTo>
                <a:cubicBezTo>
                  <a:pt x="125" y="312"/>
                  <a:pt x="115" y="316"/>
                  <a:pt x="106" y="316"/>
                </a:cubicBezTo>
                <a:cubicBezTo>
                  <a:pt x="100" y="316"/>
                  <a:pt x="95" y="314"/>
                  <a:pt x="91" y="310"/>
                </a:cubicBezTo>
                <a:cubicBezTo>
                  <a:pt x="88" y="307"/>
                  <a:pt x="86" y="303"/>
                  <a:pt x="86" y="299"/>
                </a:cubicBezTo>
                <a:cubicBezTo>
                  <a:pt x="85" y="295"/>
                  <a:pt x="85" y="291"/>
                  <a:pt x="86" y="288"/>
                </a:cubicBezTo>
                <a:cubicBezTo>
                  <a:pt x="86" y="287"/>
                  <a:pt x="86" y="287"/>
                  <a:pt x="87" y="286"/>
                </a:cubicBezTo>
                <a:cubicBezTo>
                  <a:pt x="87" y="285"/>
                  <a:pt x="87" y="284"/>
                  <a:pt x="87" y="283"/>
                </a:cubicBezTo>
                <a:cubicBezTo>
                  <a:pt x="88" y="282"/>
                  <a:pt x="89" y="281"/>
                  <a:pt x="89" y="279"/>
                </a:cubicBezTo>
                <a:cubicBezTo>
                  <a:pt x="90" y="279"/>
                  <a:pt x="90" y="278"/>
                  <a:pt x="90" y="277"/>
                </a:cubicBezTo>
                <a:cubicBezTo>
                  <a:pt x="91" y="276"/>
                  <a:pt x="92" y="275"/>
                  <a:pt x="93" y="274"/>
                </a:cubicBezTo>
                <a:cubicBezTo>
                  <a:pt x="93" y="273"/>
                  <a:pt x="93" y="273"/>
                  <a:pt x="94" y="272"/>
                </a:cubicBezTo>
                <a:cubicBezTo>
                  <a:pt x="95" y="271"/>
                  <a:pt x="96" y="269"/>
                  <a:pt x="98" y="268"/>
                </a:cubicBezTo>
                <a:lnTo>
                  <a:pt x="161" y="204"/>
                </a:lnTo>
                <a:lnTo>
                  <a:pt x="155" y="198"/>
                </a:lnTo>
                <a:cubicBezTo>
                  <a:pt x="152" y="194"/>
                  <a:pt x="150" y="191"/>
                  <a:pt x="148" y="187"/>
                </a:cubicBezTo>
                <a:lnTo>
                  <a:pt x="109" y="209"/>
                </a:lnTo>
                <a:cubicBezTo>
                  <a:pt x="103" y="212"/>
                  <a:pt x="97" y="213"/>
                  <a:pt x="90" y="213"/>
                </a:cubicBezTo>
                <a:cubicBezTo>
                  <a:pt x="79" y="213"/>
                  <a:pt x="68" y="208"/>
                  <a:pt x="62" y="199"/>
                </a:cubicBezTo>
                <a:cubicBezTo>
                  <a:pt x="52" y="184"/>
                  <a:pt x="58" y="164"/>
                  <a:pt x="75" y="155"/>
                </a:cubicBezTo>
                <a:lnTo>
                  <a:pt x="189" y="91"/>
                </a:lnTo>
                <a:cubicBezTo>
                  <a:pt x="192" y="95"/>
                  <a:pt x="197" y="99"/>
                  <a:pt x="202" y="103"/>
                </a:cubicBezTo>
                <a:lnTo>
                  <a:pt x="276" y="152"/>
                </a:lnTo>
                <a:cubicBezTo>
                  <a:pt x="299" y="167"/>
                  <a:pt x="328" y="163"/>
                  <a:pt x="341" y="143"/>
                </a:cubicBezTo>
                <a:cubicBezTo>
                  <a:pt x="354" y="123"/>
                  <a:pt x="346" y="95"/>
                  <a:pt x="324" y="80"/>
                </a:cubicBezTo>
                <a:lnTo>
                  <a:pt x="269" y="44"/>
                </a:lnTo>
                <a:cubicBezTo>
                  <a:pt x="278" y="39"/>
                  <a:pt x="287" y="35"/>
                  <a:pt x="294" y="33"/>
                </a:cubicBezTo>
                <a:lnTo>
                  <a:pt x="299" y="31"/>
                </a:lnTo>
                <a:cubicBezTo>
                  <a:pt x="304" y="30"/>
                  <a:pt x="308" y="29"/>
                  <a:pt x="314" y="29"/>
                </a:cubicBezTo>
                <a:cubicBezTo>
                  <a:pt x="329" y="29"/>
                  <a:pt x="346" y="35"/>
                  <a:pt x="357" y="45"/>
                </a:cubicBezTo>
                <a:lnTo>
                  <a:pt x="471" y="160"/>
                </a:lnTo>
                <a:cubicBezTo>
                  <a:pt x="485" y="173"/>
                  <a:pt x="491" y="199"/>
                  <a:pt x="485" y="2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5" grpId="0" animBg="1"/>
      <p:bldP spid="66" grpId="0" animBg="1"/>
      <p:bldP spid="70" grpId="0" animBg="1"/>
      <p:bldP spid="71" grpId="0" animBg="1"/>
      <p:bldP spid="75" grpId="0" animBg="1"/>
      <p:bldP spid="76" grpId="0" animBg="1"/>
      <p:bldP spid="57" grpId="0" animBg="1"/>
      <p:bldP spid="58" grpId="0" animBg="1"/>
      <p:bldP spid="59" grpId="0"/>
      <p:bldP spid="61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表格"/>
          <p:cNvGraphicFramePr>
            <a:graphicFrameLocks noGrp="1"/>
          </p:cNvGraphicFramePr>
          <p:nvPr/>
        </p:nvGraphicFramePr>
        <p:xfrm>
          <a:off x="283779" y="3174123"/>
          <a:ext cx="11657626" cy="3513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1989"/>
                <a:gridCol w="2531879"/>
                <a:gridCol w="2531879"/>
                <a:gridCol w="2531879"/>
              </a:tblGrid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400" baseline="0" dirty="0" smtClean="0"/>
                        <a:t>招聘职位</a:t>
                      </a:r>
                      <a:endParaRPr lang="zh-CN" altLang="en-US" sz="1600" b="1" spc="4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400" baseline="0" dirty="0" smtClean="0"/>
                        <a:t>招聘人数</a:t>
                      </a:r>
                      <a:endParaRPr lang="zh-CN" altLang="en-US" sz="1600" b="1" spc="4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400" baseline="0" dirty="0" smtClean="0"/>
                        <a:t>工作地点</a:t>
                      </a:r>
                      <a:endParaRPr lang="zh-CN" altLang="en-US" sz="1600" b="1" spc="4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400" baseline="0" dirty="0" smtClean="0"/>
                        <a:t>薪资（税前）</a:t>
                      </a:r>
                      <a:endParaRPr lang="zh-CN" altLang="en-US" sz="1600" b="1" spc="40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产品经理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20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6000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市场经理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15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6800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产品设计师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18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广州、深圳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7000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公司客服</a:t>
                      </a:r>
                      <a:endParaRPr lang="zh-CN" altLang="en-US" sz="1600" b="1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20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3800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公司前台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4200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销售主任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6000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总经理助理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5000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  <a:tr h="3904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设计总监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600" b="1" spc="200" baseline="0" dirty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广州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spc="200" baseline="0" dirty="0" smtClean="0">
                          <a:latin typeface="+mn-ea"/>
                          <a:ea typeface="+mn-ea"/>
                        </a:rPr>
                        <a:t>20000</a:t>
                      </a:r>
                      <a:r>
                        <a:rPr lang="zh-CN" altLang="en-US" sz="1600" spc="200" baseline="0" dirty="0" smtClean="0"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600" b="0" spc="200" baseline="0" dirty="0" smtClean="0">
                        <a:latin typeface="+mn-ea"/>
                        <a:ea typeface="+mn-ea"/>
                      </a:endParaRPr>
                    </a:p>
                  </a:txBody>
                  <a:tcPr marL="102442" marR="102442" marT="51220" marB="51220" anchor="ctr"/>
                </a:tc>
              </a:tr>
            </a:tbl>
          </a:graphicData>
        </a:graphic>
      </p:graphicFrame>
      <p:sp>
        <p:nvSpPr>
          <p:cNvPr id="38" name="文本"/>
          <p:cNvSpPr txBox="1">
            <a:spLocks noChangeArrowheads="1"/>
          </p:cNvSpPr>
          <p:nvPr/>
        </p:nvSpPr>
        <p:spPr bwMode="auto">
          <a:xfrm>
            <a:off x="283779" y="2526340"/>
            <a:ext cx="24032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571500" indent="-571500" algn="ctr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3000" b="1" spc="200" dirty="0" smtClean="0">
                <a:latin typeface="+mj-ea"/>
                <a:ea typeface="+mj-ea"/>
              </a:rPr>
              <a:t>招聘职位</a:t>
            </a:r>
            <a:endParaRPr lang="zh-CN" altLang="en-US" sz="3000" b="1" spc="200" dirty="0">
              <a:latin typeface="+mj-ea"/>
              <a:ea typeface="+mj-ea"/>
            </a:endParaRPr>
          </a:p>
        </p:txBody>
      </p:sp>
      <p:pic>
        <p:nvPicPr>
          <p:cNvPr id="40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3" b="2764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2" b="22842"/>
          <a:stretch>
            <a:fillRect/>
          </a:stretch>
        </p:blipFill>
        <p:spPr/>
      </p:pic>
      <p:sp>
        <p:nvSpPr>
          <p:cNvPr id="4" name="标题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应聘方式与入职指导</a:t>
            </a:r>
            <a:endParaRPr lang="zh-CN" altLang="en-US" dirty="0"/>
          </a:p>
        </p:txBody>
      </p:sp>
      <p:sp>
        <p:nvSpPr>
          <p:cNvPr id="5" name="文本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smtClean="0"/>
              <a:t>单击此处添加您的文字内容，或复制文本粘贴至此，字间距和行间距均可自行调节。</a:t>
            </a:r>
            <a:endParaRPr lang="zh-CN" altLang="en-US" dirty="0"/>
          </a:p>
        </p:txBody>
      </p:sp>
      <p:sp>
        <p:nvSpPr>
          <p:cNvPr id="2" name="数字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04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3" name="弧形"/>
          <p:cNvSpPr/>
          <p:nvPr/>
        </p:nvSpPr>
        <p:spPr>
          <a:xfrm rot="9000000">
            <a:off x="1468102" y="2323167"/>
            <a:ext cx="2789172" cy="2789172"/>
          </a:xfrm>
          <a:prstGeom prst="arc">
            <a:avLst>
              <a:gd name="adj1" fmla="val 16200000"/>
              <a:gd name="adj2" fmla="val 11783662"/>
            </a:avLst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椭圆"/>
          <p:cNvSpPr>
            <a:spLocks noChangeArrowheads="1"/>
          </p:cNvSpPr>
          <p:nvPr/>
        </p:nvSpPr>
        <p:spPr bwMode="auto">
          <a:xfrm>
            <a:off x="1679789" y="2536993"/>
            <a:ext cx="2365798" cy="2365798"/>
          </a:xfrm>
          <a:prstGeom prst="ellipse">
            <a:avLst/>
          </a:prstGeom>
          <a:solidFill>
            <a:schemeClr val="accent2"/>
          </a:solidFill>
          <a:ln w="4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5" name="圆环"/>
          <p:cNvSpPr>
            <a:spLocks noChangeArrowheads="1"/>
          </p:cNvSpPr>
          <p:nvPr/>
        </p:nvSpPr>
        <p:spPr bwMode="auto">
          <a:xfrm>
            <a:off x="1802515" y="2659246"/>
            <a:ext cx="2120347" cy="2121293"/>
          </a:xfrm>
          <a:prstGeom prst="ellipse">
            <a:avLst/>
          </a:prstGeom>
          <a:noFill/>
          <a:ln>
            <a:solidFill>
              <a:srgbClr val="F8F8F8"/>
            </a:solidFill>
            <a:prstDash val="dash"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7" name="文本"/>
          <p:cNvSpPr/>
          <p:nvPr/>
        </p:nvSpPr>
        <p:spPr>
          <a:xfrm>
            <a:off x="2129154" y="3999160"/>
            <a:ext cx="146706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00" b="1" spc="200" dirty="0">
                <a:solidFill>
                  <a:prstClr val="white"/>
                </a:solidFill>
                <a:latin typeface="+mn-ea"/>
              </a:rPr>
              <a:t>输入标题</a:t>
            </a:r>
            <a:endParaRPr lang="zh-CN" altLang="en-US" sz="2300" spc="2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8" name="弧形"/>
          <p:cNvSpPr/>
          <p:nvPr/>
        </p:nvSpPr>
        <p:spPr>
          <a:xfrm>
            <a:off x="807145" y="1641767"/>
            <a:ext cx="4151972" cy="4151972"/>
          </a:xfrm>
          <a:prstGeom prst="arc">
            <a:avLst>
              <a:gd name="adj1" fmla="val 16200000"/>
              <a:gd name="adj2" fmla="val 10642667"/>
            </a:avLst>
          </a:prstGeom>
          <a:ln w="127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圆环"/>
          <p:cNvSpPr/>
          <p:nvPr/>
        </p:nvSpPr>
        <p:spPr>
          <a:xfrm>
            <a:off x="3972938" y="1878287"/>
            <a:ext cx="747371" cy="747371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0" name="椭圆"/>
          <p:cNvSpPr/>
          <p:nvPr/>
        </p:nvSpPr>
        <p:spPr>
          <a:xfrm>
            <a:off x="4045587" y="1951520"/>
            <a:ext cx="593862" cy="5938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+mn-ea"/>
              </a:rPr>
              <a:t>1</a:t>
            </a:r>
            <a:endParaRPr lang="zh-CN" altLang="en-US" dirty="0">
              <a:latin typeface="+mn-ea"/>
            </a:endParaRPr>
          </a:p>
        </p:txBody>
      </p:sp>
      <p:sp>
        <p:nvSpPr>
          <p:cNvPr id="11" name="圆环"/>
          <p:cNvSpPr/>
          <p:nvPr/>
        </p:nvSpPr>
        <p:spPr>
          <a:xfrm>
            <a:off x="4583682" y="3077729"/>
            <a:ext cx="747371" cy="747371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2" name="椭圆"/>
          <p:cNvSpPr/>
          <p:nvPr/>
        </p:nvSpPr>
        <p:spPr>
          <a:xfrm>
            <a:off x="4656331" y="3150962"/>
            <a:ext cx="593862" cy="5938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+mn-ea"/>
              </a:rPr>
              <a:t>2</a:t>
            </a:r>
            <a:endParaRPr lang="zh-CN" altLang="en-US" dirty="0">
              <a:latin typeface="+mn-ea"/>
            </a:endParaRPr>
          </a:p>
        </p:txBody>
      </p:sp>
      <p:sp>
        <p:nvSpPr>
          <p:cNvPr id="13" name="圆环"/>
          <p:cNvSpPr/>
          <p:nvPr/>
        </p:nvSpPr>
        <p:spPr>
          <a:xfrm>
            <a:off x="4299577" y="4371785"/>
            <a:ext cx="747371" cy="747371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4" name="椭圆"/>
          <p:cNvSpPr/>
          <p:nvPr/>
        </p:nvSpPr>
        <p:spPr>
          <a:xfrm>
            <a:off x="4372226" y="4445018"/>
            <a:ext cx="593862" cy="5938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+mn-ea"/>
              </a:rPr>
              <a:t>3</a:t>
            </a:r>
            <a:endParaRPr lang="zh-CN" altLang="en-US" dirty="0">
              <a:latin typeface="+mn-ea"/>
            </a:endParaRPr>
          </a:p>
        </p:txBody>
      </p:sp>
      <p:sp>
        <p:nvSpPr>
          <p:cNvPr id="15" name="圆环"/>
          <p:cNvSpPr/>
          <p:nvPr/>
        </p:nvSpPr>
        <p:spPr>
          <a:xfrm>
            <a:off x="3152121" y="5328117"/>
            <a:ext cx="747371" cy="747371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6" name="椭圆"/>
          <p:cNvSpPr/>
          <p:nvPr/>
        </p:nvSpPr>
        <p:spPr>
          <a:xfrm>
            <a:off x="3224770" y="5401350"/>
            <a:ext cx="593862" cy="5938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+mn-ea"/>
              </a:rPr>
              <a:t>4</a:t>
            </a:r>
            <a:endParaRPr lang="zh-CN" altLang="en-US" dirty="0">
              <a:latin typeface="+mn-ea"/>
            </a:endParaRPr>
          </a:p>
        </p:txBody>
      </p:sp>
      <p:sp>
        <p:nvSpPr>
          <p:cNvPr id="17" name="文本"/>
          <p:cNvSpPr/>
          <p:nvPr/>
        </p:nvSpPr>
        <p:spPr>
          <a:xfrm>
            <a:off x="5272425" y="2017618"/>
            <a:ext cx="601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8" name="文本"/>
          <p:cNvSpPr/>
          <p:nvPr/>
        </p:nvSpPr>
        <p:spPr>
          <a:xfrm>
            <a:off x="5595795" y="3217060"/>
            <a:ext cx="601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9" name="文本"/>
          <p:cNvSpPr/>
          <p:nvPr/>
        </p:nvSpPr>
        <p:spPr>
          <a:xfrm>
            <a:off x="5331053" y="4562877"/>
            <a:ext cx="601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0" name="文本"/>
          <p:cNvSpPr/>
          <p:nvPr/>
        </p:nvSpPr>
        <p:spPr>
          <a:xfrm>
            <a:off x="4357217" y="5579003"/>
            <a:ext cx="601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，或复制文本粘贴至此。</a:t>
            </a:r>
            <a:endParaRPr lang="zh-CN" altLang="en-US" sz="1600" spc="1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2" name="图标"/>
          <p:cNvSpPr>
            <a:spLocks noChangeAspect="1" noEditPoints="1"/>
          </p:cNvSpPr>
          <p:nvPr/>
        </p:nvSpPr>
        <p:spPr bwMode="auto">
          <a:xfrm>
            <a:off x="2591861" y="2952688"/>
            <a:ext cx="600601" cy="820817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"/>
          <p:cNvSpPr>
            <a:spLocks noChangeArrowheads="1"/>
          </p:cNvSpPr>
          <p:nvPr/>
        </p:nvSpPr>
        <p:spPr bwMode="auto">
          <a:xfrm>
            <a:off x="1083214" y="1998349"/>
            <a:ext cx="2730500" cy="2730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mpd="sng">
            <a:solidFill>
              <a:schemeClr val="bg1">
                <a:lumMod val="75000"/>
              </a:schemeClr>
            </a:solidFill>
            <a:bevel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8" name="圆"/>
          <p:cNvSpPr>
            <a:spLocks noChangeArrowheads="1"/>
          </p:cNvSpPr>
          <p:nvPr/>
        </p:nvSpPr>
        <p:spPr bwMode="auto">
          <a:xfrm>
            <a:off x="4730750" y="1998349"/>
            <a:ext cx="2730500" cy="2730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mpd="sng">
            <a:solidFill>
              <a:schemeClr val="bg1">
                <a:lumMod val="75000"/>
              </a:schemeClr>
            </a:solidFill>
            <a:bevel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" name="圆"/>
          <p:cNvSpPr>
            <a:spLocks noChangeArrowheads="1"/>
          </p:cNvSpPr>
          <p:nvPr/>
        </p:nvSpPr>
        <p:spPr bwMode="auto">
          <a:xfrm>
            <a:off x="8378287" y="1998349"/>
            <a:ext cx="2730500" cy="2730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0 60000 65536"/>
              <a:gd name="T10" fmla="*/ 0 60000 65536"/>
              <a:gd name="T11" fmla="*/ 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25400" cmpd="sng">
            <a:solidFill>
              <a:schemeClr val="bg1">
                <a:lumMod val="75000"/>
              </a:schemeClr>
            </a:solidFill>
            <a:bevel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+mn-ea"/>
            </a:endParaRPr>
          </a:p>
        </p:txBody>
      </p:sp>
      <p:sp>
        <p:nvSpPr>
          <p:cNvPr id="2" name="空心弧"/>
          <p:cNvSpPr/>
          <p:nvPr/>
        </p:nvSpPr>
        <p:spPr>
          <a:xfrm rot="11143361">
            <a:off x="1192590" y="2107725"/>
            <a:ext cx="2511748" cy="2511748"/>
          </a:xfrm>
          <a:prstGeom prst="blockArc">
            <a:avLst>
              <a:gd name="adj1" fmla="val 10096151"/>
              <a:gd name="adj2" fmla="val 168482"/>
              <a:gd name="adj3" fmla="val 205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空心弧"/>
          <p:cNvSpPr/>
          <p:nvPr/>
        </p:nvSpPr>
        <p:spPr>
          <a:xfrm rot="11143361">
            <a:off x="4840126" y="2107725"/>
            <a:ext cx="2511748" cy="2511748"/>
          </a:xfrm>
          <a:prstGeom prst="blockArc">
            <a:avLst>
              <a:gd name="adj1" fmla="val 10096151"/>
              <a:gd name="adj2" fmla="val 168482"/>
              <a:gd name="adj3" fmla="val 2058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空心弧"/>
          <p:cNvSpPr/>
          <p:nvPr/>
        </p:nvSpPr>
        <p:spPr>
          <a:xfrm rot="11143361">
            <a:off x="8487663" y="2107725"/>
            <a:ext cx="2511748" cy="2511748"/>
          </a:xfrm>
          <a:prstGeom prst="blockArc">
            <a:avLst>
              <a:gd name="adj1" fmla="val 10096151"/>
              <a:gd name="adj2" fmla="val 168482"/>
              <a:gd name="adj3" fmla="val 205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"/>
          <p:cNvSpPr txBox="1">
            <a:spLocks noChangeArrowheads="1"/>
          </p:cNvSpPr>
          <p:nvPr/>
        </p:nvSpPr>
        <p:spPr bwMode="auto">
          <a:xfrm>
            <a:off x="1411319" y="5501999"/>
            <a:ext cx="2074291" cy="47672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1600" spc="200">
                <a:solidFill>
                  <a:schemeClr val="bg1"/>
                </a:solidFill>
                <a:latin typeface="+mn-ea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i="0" u="none" strike="noStrike" kern="0" cap="none" spc="350" normalizeH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rPr>
              <a:t>输入标题</a:t>
            </a:r>
            <a:endParaRPr kumimoji="0" lang="zh-CN" altLang="en-US" sz="2200" i="0" u="none" strike="noStrike" kern="0" cap="none" spc="350" normalizeH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文本框"/>
          <p:cNvSpPr txBox="1">
            <a:spLocks noChangeArrowheads="1"/>
          </p:cNvSpPr>
          <p:nvPr/>
        </p:nvSpPr>
        <p:spPr bwMode="auto">
          <a:xfrm>
            <a:off x="5066051" y="5501999"/>
            <a:ext cx="2074291" cy="47672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1600" spc="200">
                <a:solidFill>
                  <a:schemeClr val="bg1"/>
                </a:solidFill>
                <a:latin typeface="+mn-ea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i="0" u="none" strike="noStrike" kern="0" cap="none" spc="350" normalizeH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rPr>
              <a:t>输入标题</a:t>
            </a:r>
            <a:endParaRPr kumimoji="0" lang="zh-CN" altLang="en-US" sz="2200" i="0" u="none" strike="noStrike" kern="0" cap="none" spc="350" normalizeH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9" name="文本框"/>
          <p:cNvSpPr txBox="1">
            <a:spLocks noChangeArrowheads="1"/>
          </p:cNvSpPr>
          <p:nvPr/>
        </p:nvSpPr>
        <p:spPr bwMode="auto">
          <a:xfrm>
            <a:off x="8720782" y="5501999"/>
            <a:ext cx="2074291" cy="47672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1600" spc="200">
                <a:solidFill>
                  <a:schemeClr val="bg1"/>
                </a:solidFill>
                <a:latin typeface="+mn-ea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i="0" u="none" strike="noStrike" kern="0" cap="none" spc="350" normalizeH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</a:rPr>
              <a:t>输入标题</a:t>
            </a:r>
            <a:endParaRPr kumimoji="0" lang="zh-CN" altLang="en-US" sz="2200" i="0" u="none" strike="noStrike" kern="0" cap="none" spc="350" normalizeH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8" name="图标"/>
          <p:cNvSpPr>
            <a:spLocks noChangeAspect="1" noEditPoints="1"/>
          </p:cNvSpPr>
          <p:nvPr/>
        </p:nvSpPr>
        <p:spPr bwMode="auto">
          <a:xfrm>
            <a:off x="1983960" y="2522776"/>
            <a:ext cx="924821" cy="921937"/>
          </a:xfrm>
          <a:custGeom>
            <a:avLst/>
            <a:gdLst>
              <a:gd name="T0" fmla="*/ 122 w 689"/>
              <a:gd name="T1" fmla="*/ 472 h 688"/>
              <a:gd name="T2" fmla="*/ 567 w 689"/>
              <a:gd name="T3" fmla="*/ 215 h 688"/>
              <a:gd name="T4" fmla="*/ 495 w 689"/>
              <a:gd name="T5" fmla="*/ 605 h 688"/>
              <a:gd name="T6" fmla="*/ 194 w 689"/>
              <a:gd name="T7" fmla="*/ 83 h 688"/>
              <a:gd name="T8" fmla="*/ 495 w 689"/>
              <a:gd name="T9" fmla="*/ 605 h 688"/>
              <a:gd name="T10" fmla="*/ 161 w 689"/>
              <a:gd name="T11" fmla="*/ 450 h 688"/>
              <a:gd name="T12" fmla="*/ 528 w 689"/>
              <a:gd name="T13" fmla="*/ 238 h 688"/>
              <a:gd name="T14" fmla="*/ 460 w 689"/>
              <a:gd name="T15" fmla="*/ 543 h 688"/>
              <a:gd name="T16" fmla="*/ 230 w 689"/>
              <a:gd name="T17" fmla="*/ 145 h 688"/>
              <a:gd name="T18" fmla="*/ 460 w 689"/>
              <a:gd name="T19" fmla="*/ 543 h 688"/>
              <a:gd name="T20" fmla="*/ 345 w 689"/>
              <a:gd name="T21" fmla="*/ 376 h 688"/>
              <a:gd name="T22" fmla="*/ 345 w 689"/>
              <a:gd name="T23" fmla="*/ 311 h 688"/>
              <a:gd name="T24" fmla="*/ 359 w 689"/>
              <a:gd name="T25" fmla="*/ 158 h 688"/>
              <a:gd name="T26" fmla="*/ 344 w 689"/>
              <a:gd name="T27" fmla="*/ 172 h 688"/>
              <a:gd name="T28" fmla="*/ 330 w 689"/>
              <a:gd name="T29" fmla="*/ 135 h 688"/>
              <a:gd name="T30" fmla="*/ 345 w 689"/>
              <a:gd name="T31" fmla="*/ 121 h 688"/>
              <a:gd name="T32" fmla="*/ 359 w 689"/>
              <a:gd name="T33" fmla="*/ 158 h 688"/>
              <a:gd name="T34" fmla="*/ 345 w 689"/>
              <a:gd name="T35" fmla="*/ 567 h 688"/>
              <a:gd name="T36" fmla="*/ 330 w 689"/>
              <a:gd name="T37" fmla="*/ 553 h 688"/>
              <a:gd name="T38" fmla="*/ 344 w 689"/>
              <a:gd name="T39" fmla="*/ 516 h 688"/>
              <a:gd name="T40" fmla="*/ 359 w 689"/>
              <a:gd name="T41" fmla="*/ 530 h 688"/>
              <a:gd name="T42" fmla="*/ 159 w 689"/>
              <a:gd name="T43" fmla="*/ 326 h 688"/>
              <a:gd name="T44" fmla="*/ 173 w 689"/>
              <a:gd name="T45" fmla="*/ 342 h 688"/>
              <a:gd name="T46" fmla="*/ 136 w 689"/>
              <a:gd name="T47" fmla="*/ 356 h 688"/>
              <a:gd name="T48" fmla="*/ 122 w 689"/>
              <a:gd name="T49" fmla="*/ 340 h 688"/>
              <a:gd name="T50" fmla="*/ 159 w 689"/>
              <a:gd name="T51" fmla="*/ 326 h 688"/>
              <a:gd name="T52" fmla="*/ 567 w 689"/>
              <a:gd name="T53" fmla="*/ 340 h 688"/>
              <a:gd name="T54" fmla="*/ 553 w 689"/>
              <a:gd name="T55" fmla="*/ 356 h 688"/>
              <a:gd name="T56" fmla="*/ 516 w 689"/>
              <a:gd name="T57" fmla="*/ 342 h 688"/>
              <a:gd name="T58" fmla="*/ 530 w 689"/>
              <a:gd name="T59" fmla="*/ 326 h 688"/>
              <a:gd name="T60" fmla="*/ 363 w 689"/>
              <a:gd name="T61" fmla="*/ 344 h 688"/>
              <a:gd name="T62" fmla="*/ 327 w 689"/>
              <a:gd name="T63" fmla="*/ 344 h 688"/>
              <a:gd name="T64" fmla="*/ 345 w 689"/>
              <a:gd name="T65" fmla="*/ 201 h 688"/>
              <a:gd name="T66" fmla="*/ 363 w 689"/>
              <a:gd name="T67" fmla="*/ 344 h 688"/>
              <a:gd name="T68" fmla="*/ 262 w 689"/>
              <a:gd name="T69" fmla="*/ 429 h 688"/>
              <a:gd name="T70" fmla="*/ 329 w 689"/>
              <a:gd name="T71" fmla="*/ 336 h 688"/>
              <a:gd name="T72" fmla="*/ 355 w 689"/>
              <a:gd name="T73" fmla="*/ 361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9" h="688">
                <a:moveTo>
                  <a:pt x="216" y="121"/>
                </a:moveTo>
                <a:cubicBezTo>
                  <a:pt x="94" y="192"/>
                  <a:pt x="51" y="350"/>
                  <a:pt x="122" y="472"/>
                </a:cubicBezTo>
                <a:cubicBezTo>
                  <a:pt x="193" y="595"/>
                  <a:pt x="350" y="637"/>
                  <a:pt x="473" y="566"/>
                </a:cubicBezTo>
                <a:cubicBezTo>
                  <a:pt x="596" y="495"/>
                  <a:pt x="638" y="338"/>
                  <a:pt x="567" y="215"/>
                </a:cubicBezTo>
                <a:cubicBezTo>
                  <a:pt x="496" y="93"/>
                  <a:pt x="339" y="51"/>
                  <a:pt x="216" y="121"/>
                </a:cubicBezTo>
                <a:close/>
                <a:moveTo>
                  <a:pt x="495" y="605"/>
                </a:moveTo>
                <a:cubicBezTo>
                  <a:pt x="351" y="688"/>
                  <a:pt x="167" y="638"/>
                  <a:pt x="83" y="495"/>
                </a:cubicBezTo>
                <a:cubicBezTo>
                  <a:pt x="0" y="351"/>
                  <a:pt x="50" y="166"/>
                  <a:pt x="194" y="83"/>
                </a:cubicBezTo>
                <a:cubicBezTo>
                  <a:pt x="338" y="0"/>
                  <a:pt x="523" y="49"/>
                  <a:pt x="606" y="193"/>
                </a:cubicBezTo>
                <a:cubicBezTo>
                  <a:pt x="689" y="337"/>
                  <a:pt x="639" y="522"/>
                  <a:pt x="495" y="605"/>
                </a:cubicBezTo>
                <a:close/>
                <a:moveTo>
                  <a:pt x="238" y="160"/>
                </a:moveTo>
                <a:cubicBezTo>
                  <a:pt x="137" y="219"/>
                  <a:pt x="102" y="349"/>
                  <a:pt x="161" y="450"/>
                </a:cubicBezTo>
                <a:cubicBezTo>
                  <a:pt x="219" y="551"/>
                  <a:pt x="349" y="586"/>
                  <a:pt x="451" y="528"/>
                </a:cubicBezTo>
                <a:cubicBezTo>
                  <a:pt x="552" y="469"/>
                  <a:pt x="587" y="339"/>
                  <a:pt x="528" y="238"/>
                </a:cubicBezTo>
                <a:cubicBezTo>
                  <a:pt x="470" y="136"/>
                  <a:pt x="340" y="102"/>
                  <a:pt x="238" y="160"/>
                </a:cubicBezTo>
                <a:close/>
                <a:moveTo>
                  <a:pt x="460" y="543"/>
                </a:moveTo>
                <a:cubicBezTo>
                  <a:pt x="350" y="607"/>
                  <a:pt x="209" y="569"/>
                  <a:pt x="145" y="459"/>
                </a:cubicBezTo>
                <a:cubicBezTo>
                  <a:pt x="82" y="349"/>
                  <a:pt x="120" y="208"/>
                  <a:pt x="230" y="145"/>
                </a:cubicBezTo>
                <a:cubicBezTo>
                  <a:pt x="339" y="81"/>
                  <a:pt x="480" y="119"/>
                  <a:pt x="544" y="229"/>
                </a:cubicBezTo>
                <a:cubicBezTo>
                  <a:pt x="607" y="339"/>
                  <a:pt x="570" y="480"/>
                  <a:pt x="460" y="543"/>
                </a:cubicBezTo>
                <a:close/>
                <a:moveTo>
                  <a:pt x="377" y="344"/>
                </a:moveTo>
                <a:cubicBezTo>
                  <a:pt x="377" y="362"/>
                  <a:pt x="362" y="376"/>
                  <a:pt x="345" y="376"/>
                </a:cubicBezTo>
                <a:cubicBezTo>
                  <a:pt x="327" y="376"/>
                  <a:pt x="312" y="362"/>
                  <a:pt x="312" y="344"/>
                </a:cubicBezTo>
                <a:cubicBezTo>
                  <a:pt x="312" y="326"/>
                  <a:pt x="327" y="311"/>
                  <a:pt x="345" y="311"/>
                </a:cubicBezTo>
                <a:cubicBezTo>
                  <a:pt x="362" y="311"/>
                  <a:pt x="377" y="326"/>
                  <a:pt x="377" y="344"/>
                </a:cubicBezTo>
                <a:close/>
                <a:moveTo>
                  <a:pt x="359" y="158"/>
                </a:moveTo>
                <a:cubicBezTo>
                  <a:pt x="359" y="166"/>
                  <a:pt x="353" y="172"/>
                  <a:pt x="345" y="172"/>
                </a:cubicBezTo>
                <a:lnTo>
                  <a:pt x="344" y="172"/>
                </a:lnTo>
                <a:cubicBezTo>
                  <a:pt x="336" y="172"/>
                  <a:pt x="330" y="166"/>
                  <a:pt x="330" y="158"/>
                </a:cubicBezTo>
                <a:lnTo>
                  <a:pt x="330" y="135"/>
                </a:lnTo>
                <a:cubicBezTo>
                  <a:pt x="330" y="127"/>
                  <a:pt x="336" y="121"/>
                  <a:pt x="344" y="121"/>
                </a:cubicBezTo>
                <a:lnTo>
                  <a:pt x="345" y="121"/>
                </a:lnTo>
                <a:cubicBezTo>
                  <a:pt x="353" y="121"/>
                  <a:pt x="359" y="127"/>
                  <a:pt x="359" y="135"/>
                </a:cubicBezTo>
                <a:lnTo>
                  <a:pt x="359" y="158"/>
                </a:lnTo>
                <a:close/>
                <a:moveTo>
                  <a:pt x="359" y="553"/>
                </a:moveTo>
                <a:cubicBezTo>
                  <a:pt x="359" y="560"/>
                  <a:pt x="353" y="567"/>
                  <a:pt x="345" y="567"/>
                </a:cubicBezTo>
                <a:lnTo>
                  <a:pt x="344" y="567"/>
                </a:lnTo>
                <a:cubicBezTo>
                  <a:pt x="336" y="567"/>
                  <a:pt x="330" y="560"/>
                  <a:pt x="330" y="553"/>
                </a:cubicBezTo>
                <a:lnTo>
                  <a:pt x="330" y="530"/>
                </a:lnTo>
                <a:cubicBezTo>
                  <a:pt x="330" y="522"/>
                  <a:pt x="336" y="516"/>
                  <a:pt x="344" y="516"/>
                </a:cubicBezTo>
                <a:lnTo>
                  <a:pt x="345" y="516"/>
                </a:lnTo>
                <a:cubicBezTo>
                  <a:pt x="353" y="516"/>
                  <a:pt x="359" y="522"/>
                  <a:pt x="359" y="530"/>
                </a:cubicBezTo>
                <a:lnTo>
                  <a:pt x="359" y="553"/>
                </a:lnTo>
                <a:close/>
                <a:moveTo>
                  <a:pt x="159" y="326"/>
                </a:moveTo>
                <a:cubicBezTo>
                  <a:pt x="166" y="326"/>
                  <a:pt x="173" y="333"/>
                  <a:pt x="173" y="340"/>
                </a:cubicBezTo>
                <a:lnTo>
                  <a:pt x="173" y="342"/>
                </a:lnTo>
                <a:cubicBezTo>
                  <a:pt x="173" y="350"/>
                  <a:pt x="166" y="356"/>
                  <a:pt x="159" y="356"/>
                </a:cubicBezTo>
                <a:lnTo>
                  <a:pt x="136" y="356"/>
                </a:lnTo>
                <a:cubicBezTo>
                  <a:pt x="128" y="356"/>
                  <a:pt x="122" y="350"/>
                  <a:pt x="122" y="342"/>
                </a:cubicBezTo>
                <a:lnTo>
                  <a:pt x="122" y="340"/>
                </a:lnTo>
                <a:cubicBezTo>
                  <a:pt x="122" y="333"/>
                  <a:pt x="128" y="326"/>
                  <a:pt x="136" y="326"/>
                </a:cubicBezTo>
                <a:lnTo>
                  <a:pt x="159" y="326"/>
                </a:lnTo>
                <a:close/>
                <a:moveTo>
                  <a:pt x="553" y="326"/>
                </a:moveTo>
                <a:cubicBezTo>
                  <a:pt x="561" y="326"/>
                  <a:pt x="567" y="333"/>
                  <a:pt x="567" y="340"/>
                </a:cubicBezTo>
                <a:lnTo>
                  <a:pt x="567" y="342"/>
                </a:lnTo>
                <a:cubicBezTo>
                  <a:pt x="567" y="350"/>
                  <a:pt x="561" y="356"/>
                  <a:pt x="553" y="356"/>
                </a:cubicBezTo>
                <a:lnTo>
                  <a:pt x="530" y="356"/>
                </a:lnTo>
                <a:cubicBezTo>
                  <a:pt x="523" y="356"/>
                  <a:pt x="516" y="350"/>
                  <a:pt x="516" y="342"/>
                </a:cubicBezTo>
                <a:lnTo>
                  <a:pt x="516" y="340"/>
                </a:lnTo>
                <a:cubicBezTo>
                  <a:pt x="516" y="333"/>
                  <a:pt x="523" y="326"/>
                  <a:pt x="530" y="326"/>
                </a:cubicBezTo>
                <a:lnTo>
                  <a:pt x="553" y="326"/>
                </a:lnTo>
                <a:close/>
                <a:moveTo>
                  <a:pt x="363" y="344"/>
                </a:moveTo>
                <a:cubicBezTo>
                  <a:pt x="363" y="354"/>
                  <a:pt x="355" y="362"/>
                  <a:pt x="345" y="362"/>
                </a:cubicBezTo>
                <a:cubicBezTo>
                  <a:pt x="335" y="362"/>
                  <a:pt x="327" y="354"/>
                  <a:pt x="327" y="344"/>
                </a:cubicBezTo>
                <a:lnTo>
                  <a:pt x="327" y="219"/>
                </a:lnTo>
                <a:cubicBezTo>
                  <a:pt x="327" y="209"/>
                  <a:pt x="335" y="201"/>
                  <a:pt x="345" y="201"/>
                </a:cubicBezTo>
                <a:cubicBezTo>
                  <a:pt x="355" y="201"/>
                  <a:pt x="363" y="209"/>
                  <a:pt x="363" y="219"/>
                </a:cubicBezTo>
                <a:lnTo>
                  <a:pt x="363" y="344"/>
                </a:lnTo>
                <a:close/>
                <a:moveTo>
                  <a:pt x="289" y="427"/>
                </a:moveTo>
                <a:cubicBezTo>
                  <a:pt x="281" y="435"/>
                  <a:pt x="269" y="436"/>
                  <a:pt x="262" y="429"/>
                </a:cubicBezTo>
                <a:cubicBezTo>
                  <a:pt x="255" y="422"/>
                  <a:pt x="255" y="409"/>
                  <a:pt x="263" y="402"/>
                </a:cubicBezTo>
                <a:lnTo>
                  <a:pt x="329" y="336"/>
                </a:lnTo>
                <a:cubicBezTo>
                  <a:pt x="337" y="328"/>
                  <a:pt x="349" y="327"/>
                  <a:pt x="356" y="334"/>
                </a:cubicBezTo>
                <a:cubicBezTo>
                  <a:pt x="363" y="341"/>
                  <a:pt x="362" y="354"/>
                  <a:pt x="355" y="361"/>
                </a:cubicBezTo>
                <a:lnTo>
                  <a:pt x="289" y="4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defTabSz="91313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图标"/>
          <p:cNvSpPr>
            <a:spLocks noChangeAspect="1" noChangeArrowheads="1"/>
          </p:cNvSpPr>
          <p:nvPr/>
        </p:nvSpPr>
        <p:spPr bwMode="auto">
          <a:xfrm>
            <a:off x="5634318" y="2524028"/>
            <a:ext cx="824000" cy="920685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30" name="图标"/>
          <p:cNvSpPr>
            <a:spLocks noEditPoints="1" noChangeArrowheads="1"/>
          </p:cNvSpPr>
          <p:nvPr/>
        </p:nvSpPr>
        <p:spPr bwMode="auto">
          <a:xfrm>
            <a:off x="9449088" y="2432224"/>
            <a:ext cx="617677" cy="943119"/>
          </a:xfrm>
          <a:custGeom>
            <a:avLst/>
            <a:gdLst>
              <a:gd name="T0" fmla="*/ 2147483647 w 78"/>
              <a:gd name="T1" fmla="*/ 2147483647 h 112"/>
              <a:gd name="T2" fmla="*/ 2147483647 w 78"/>
              <a:gd name="T3" fmla="*/ 2147483647 h 112"/>
              <a:gd name="T4" fmla="*/ 2147483647 w 78"/>
              <a:gd name="T5" fmla="*/ 2147483647 h 112"/>
              <a:gd name="T6" fmla="*/ 2147483647 w 78"/>
              <a:gd name="T7" fmla="*/ 2147483647 h 112"/>
              <a:gd name="T8" fmla="*/ 2147483647 w 78"/>
              <a:gd name="T9" fmla="*/ 2147483647 h 112"/>
              <a:gd name="T10" fmla="*/ 2147483647 w 78"/>
              <a:gd name="T11" fmla="*/ 2147483647 h 112"/>
              <a:gd name="T12" fmla="*/ 2147483647 w 78"/>
              <a:gd name="T13" fmla="*/ 2147483647 h 112"/>
              <a:gd name="T14" fmla="*/ 2147483647 w 78"/>
              <a:gd name="T15" fmla="*/ 2147483647 h 112"/>
              <a:gd name="T16" fmla="*/ 2147483647 w 78"/>
              <a:gd name="T17" fmla="*/ 2147483647 h 112"/>
              <a:gd name="T18" fmla="*/ 2147483647 w 78"/>
              <a:gd name="T19" fmla="*/ 2147483647 h 112"/>
              <a:gd name="T20" fmla="*/ 2147483647 w 78"/>
              <a:gd name="T21" fmla="*/ 2147483647 h 112"/>
              <a:gd name="T22" fmla="*/ 2147483647 w 78"/>
              <a:gd name="T23" fmla="*/ 2147483647 h 112"/>
              <a:gd name="T24" fmla="*/ 2147483647 w 78"/>
              <a:gd name="T25" fmla="*/ 2147483647 h 112"/>
              <a:gd name="T26" fmla="*/ 2147483647 w 78"/>
              <a:gd name="T27" fmla="*/ 2147483647 h 112"/>
              <a:gd name="T28" fmla="*/ 2147483647 w 78"/>
              <a:gd name="T29" fmla="*/ 2147483647 h 112"/>
              <a:gd name="T30" fmla="*/ 2147483647 w 78"/>
              <a:gd name="T31" fmla="*/ 2147483647 h 112"/>
              <a:gd name="T32" fmla="*/ 2147483647 w 78"/>
              <a:gd name="T33" fmla="*/ 2147483647 h 112"/>
              <a:gd name="T34" fmla="*/ 2147483647 w 78"/>
              <a:gd name="T35" fmla="*/ 2147483647 h 112"/>
              <a:gd name="T36" fmla="*/ 2147483647 w 78"/>
              <a:gd name="T37" fmla="*/ 2147483647 h 112"/>
              <a:gd name="T38" fmla="*/ 2147483647 w 78"/>
              <a:gd name="T39" fmla="*/ 2147483647 h 112"/>
              <a:gd name="T40" fmla="*/ 2147483647 w 78"/>
              <a:gd name="T41" fmla="*/ 2147483647 h 112"/>
              <a:gd name="T42" fmla="*/ 2147483647 w 78"/>
              <a:gd name="T43" fmla="*/ 2147483647 h 112"/>
              <a:gd name="T44" fmla="*/ 2147483647 w 78"/>
              <a:gd name="T45" fmla="*/ 2147483647 h 112"/>
              <a:gd name="T46" fmla="*/ 2147483647 w 78"/>
              <a:gd name="T47" fmla="*/ 2147483647 h 112"/>
              <a:gd name="T48" fmla="*/ 2147483647 w 78"/>
              <a:gd name="T49" fmla="*/ 2147483647 h 112"/>
              <a:gd name="T50" fmla="*/ 2147483647 w 78"/>
              <a:gd name="T51" fmla="*/ 2147483647 h 112"/>
              <a:gd name="T52" fmla="*/ 2147483647 w 78"/>
              <a:gd name="T53" fmla="*/ 2147483647 h 112"/>
              <a:gd name="T54" fmla="*/ 2147483647 w 78"/>
              <a:gd name="T55" fmla="*/ 2147483647 h 112"/>
              <a:gd name="T56" fmla="*/ 2147483647 w 78"/>
              <a:gd name="T57" fmla="*/ 2147483647 h 112"/>
              <a:gd name="T58" fmla="*/ 2147483647 w 78"/>
              <a:gd name="T59" fmla="*/ 2147483647 h 112"/>
              <a:gd name="T60" fmla="*/ 2147483647 w 78"/>
              <a:gd name="T61" fmla="*/ 2147483647 h 112"/>
              <a:gd name="T62" fmla="*/ 2147483647 w 78"/>
              <a:gd name="T63" fmla="*/ 2147483647 h 112"/>
              <a:gd name="T64" fmla="*/ 2147483647 w 78"/>
              <a:gd name="T65" fmla="*/ 2147483647 h 112"/>
              <a:gd name="T66" fmla="*/ 2147483647 w 78"/>
              <a:gd name="T67" fmla="*/ 2147483647 h 112"/>
              <a:gd name="T68" fmla="*/ 2147483647 w 78"/>
              <a:gd name="T69" fmla="*/ 2147483647 h 112"/>
              <a:gd name="T70" fmla="*/ 2147483647 w 78"/>
              <a:gd name="T71" fmla="*/ 2147483647 h 112"/>
              <a:gd name="T72" fmla="*/ 2147483647 w 78"/>
              <a:gd name="T73" fmla="*/ 2147483647 h 112"/>
              <a:gd name="T74" fmla="*/ 2147483647 w 78"/>
              <a:gd name="T75" fmla="*/ 2147483647 h 112"/>
              <a:gd name="T76" fmla="*/ 2147483647 w 78"/>
              <a:gd name="T77" fmla="*/ 2147483647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78"/>
              <a:gd name="T118" fmla="*/ 0 h 112"/>
              <a:gd name="T119" fmla="*/ 78 w 78"/>
              <a:gd name="T120" fmla="*/ 112 h 11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defTabSz="913130"/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 animBg="1"/>
      <p:bldP spid="12" grpId="0" animBg="1"/>
      <p:bldP spid="2" grpId="0" animBg="1"/>
      <p:bldP spid="26" grpId="0" animBg="1"/>
      <p:bldP spid="27" grpId="0" animBg="1"/>
      <p:bldP spid="14" grpId="0" animBg="1"/>
      <p:bldP spid="17" grpId="0" animBg="1"/>
      <p:bldP spid="19" grpId="0" animBg="1"/>
      <p:bldP spid="28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27" name="任意多边形"/>
          <p:cNvSpPr/>
          <p:nvPr/>
        </p:nvSpPr>
        <p:spPr>
          <a:xfrm>
            <a:off x="6050070" y="1177447"/>
            <a:ext cx="6141929" cy="538100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"/>
          <p:cNvSpPr txBox="1"/>
          <p:nvPr/>
        </p:nvSpPr>
        <p:spPr>
          <a:xfrm>
            <a:off x="6446298" y="5149960"/>
            <a:ext cx="53606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sz="1800" dirty="0" smtClean="0">
                <a:solidFill>
                  <a:schemeClr val="bg1"/>
                </a:solidFill>
              </a:rPr>
              <a:t>，或复制文本粘贴至此，</a:t>
            </a:r>
            <a:r>
              <a:rPr lang="zh-CN" altLang="en-US" sz="1800" dirty="0">
                <a:solidFill>
                  <a:schemeClr val="bg1"/>
                </a:solidFill>
              </a:rPr>
              <a:t>字间距和行间距均可自行调节</a:t>
            </a:r>
            <a:r>
              <a:rPr lang="zh-CN" altLang="en-US" sz="1800" dirty="0" smtClean="0">
                <a:solidFill>
                  <a:schemeClr val="bg1"/>
                </a:solidFill>
              </a:rPr>
              <a:t>。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0" name="文本"/>
          <p:cNvSpPr txBox="1"/>
          <p:nvPr/>
        </p:nvSpPr>
        <p:spPr>
          <a:xfrm>
            <a:off x="230730" y="5576150"/>
            <a:ext cx="541889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6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800" dirty="0"/>
              <a:t>单击此处添加您的文字内容</a:t>
            </a:r>
            <a:r>
              <a:rPr lang="zh-CN" altLang="en-US" sz="1800" dirty="0" smtClean="0"/>
              <a:t>，或复制文本粘贴至此，</a:t>
            </a:r>
            <a:r>
              <a:rPr lang="zh-CN" altLang="en-US" sz="1800" dirty="0"/>
              <a:t>字间距和行间距均可自行调节</a:t>
            </a:r>
            <a:r>
              <a:rPr lang="zh-CN" altLang="en-US" sz="1800" dirty="0" smtClean="0"/>
              <a:t>。</a:t>
            </a:r>
            <a:endParaRPr lang="zh-CN" altLang="en-US" sz="1800" dirty="0"/>
          </a:p>
        </p:txBody>
      </p:sp>
      <p:pic>
        <p:nvPicPr>
          <p:cNvPr id="19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6" b="11488"/>
          <a:stretch>
            <a:fillRect/>
          </a:stretch>
        </p:blipFill>
        <p:spPr>
          <a:xfrm>
            <a:off x="0" y="1446683"/>
            <a:ext cx="6050068" cy="3171600"/>
          </a:xfrm>
          <a:prstGeom prst="rect">
            <a:avLst/>
          </a:prstGeom>
        </p:spPr>
      </p:pic>
      <p:pic>
        <p:nvPicPr>
          <p:cNvPr id="18" name="图片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30"/>
          <a:stretch>
            <a:fillRect/>
          </a:stretch>
        </p:blipFill>
        <p:spPr>
          <a:xfrm>
            <a:off x="6050069" y="1446683"/>
            <a:ext cx="6141929" cy="3173003"/>
          </a:xfrm>
          <a:prstGeom prst="rect">
            <a:avLst/>
          </a:prstGeom>
        </p:spPr>
      </p:pic>
      <p:sp>
        <p:nvSpPr>
          <p:cNvPr id="22" name="矩形"/>
          <p:cNvSpPr/>
          <p:nvPr/>
        </p:nvSpPr>
        <p:spPr>
          <a:xfrm>
            <a:off x="230730" y="4877873"/>
            <a:ext cx="144000" cy="740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3" name="文本"/>
          <p:cNvSpPr/>
          <p:nvPr/>
        </p:nvSpPr>
        <p:spPr>
          <a:xfrm>
            <a:off x="598741" y="4942020"/>
            <a:ext cx="18261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spc="200" dirty="0">
                <a:solidFill>
                  <a:schemeClr val="accent2"/>
                </a:solidFill>
              </a:rPr>
              <a:t>添加标题</a:t>
            </a:r>
            <a:endParaRPr lang="zh-CN" altLang="en-US" sz="3000" b="1" spc="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20" grpId="0"/>
      <p:bldP spid="22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mtClean="0"/>
              <a:t>添加标题</a:t>
            </a:r>
            <a:endParaRPr lang="zh-CN" altLang="en-US" dirty="0"/>
          </a:p>
        </p:txBody>
      </p:sp>
      <p:sp>
        <p:nvSpPr>
          <p:cNvPr id="59" name="圆角矩形"/>
          <p:cNvSpPr/>
          <p:nvPr/>
        </p:nvSpPr>
        <p:spPr>
          <a:xfrm rot="16200000">
            <a:off x="-351534" y="2995261"/>
            <a:ext cx="4398402" cy="196663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"/>
          <p:cNvSpPr/>
          <p:nvPr/>
        </p:nvSpPr>
        <p:spPr>
          <a:xfrm>
            <a:off x="1191531" y="2118735"/>
            <a:ext cx="1312273" cy="131227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"/>
          <p:cNvSpPr/>
          <p:nvPr/>
        </p:nvSpPr>
        <p:spPr>
          <a:xfrm>
            <a:off x="1063274" y="3926678"/>
            <a:ext cx="156878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 smtClean="0">
                <a:solidFill>
                  <a:schemeClr val="bg1"/>
                </a:solidFill>
              </a:rPr>
              <a:t>单击此处添加您的文字内容，或复制文本粘贴至此。</a:t>
            </a:r>
            <a:endParaRPr lang="zh-CN" altLang="en-US" sz="1600" spc="150" dirty="0">
              <a:solidFill>
                <a:schemeClr val="bg1"/>
              </a:solidFill>
            </a:endParaRPr>
          </a:p>
        </p:txBody>
      </p:sp>
      <p:sp>
        <p:nvSpPr>
          <p:cNvPr id="62" name="圆角矩形"/>
          <p:cNvSpPr/>
          <p:nvPr/>
        </p:nvSpPr>
        <p:spPr>
          <a:xfrm rot="5400000" flipV="1">
            <a:off x="8132461" y="2995260"/>
            <a:ext cx="4398402" cy="196663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"/>
          <p:cNvSpPr/>
          <p:nvPr/>
        </p:nvSpPr>
        <p:spPr>
          <a:xfrm flipV="1">
            <a:off x="9675526" y="4526148"/>
            <a:ext cx="1312273" cy="1312273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"/>
          <p:cNvSpPr/>
          <p:nvPr/>
        </p:nvSpPr>
        <p:spPr>
          <a:xfrm>
            <a:off x="9547269" y="2424899"/>
            <a:ext cx="156878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chemeClr val="bg1"/>
                </a:solidFill>
              </a:rPr>
              <a:t>单击此处添加您的文字内容</a:t>
            </a:r>
            <a:r>
              <a:rPr lang="zh-CN" altLang="en-US" sz="1600" spc="150" dirty="0" smtClean="0">
                <a:solidFill>
                  <a:schemeClr val="bg1"/>
                </a:solidFill>
              </a:rPr>
              <a:t>，或复制文本粘贴至此。</a:t>
            </a:r>
            <a:endParaRPr lang="zh-CN" altLang="en-US" sz="1600" spc="150" dirty="0">
              <a:solidFill>
                <a:schemeClr val="bg1"/>
              </a:solidFill>
            </a:endParaRPr>
          </a:p>
        </p:txBody>
      </p:sp>
      <p:cxnSp>
        <p:nvCxnSpPr>
          <p:cNvPr id="67" name="直接连接符"/>
          <p:cNvCxnSpPr/>
          <p:nvPr/>
        </p:nvCxnSpPr>
        <p:spPr>
          <a:xfrm>
            <a:off x="9634637" y="4259769"/>
            <a:ext cx="1394050" cy="0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"/>
          <p:cNvCxnSpPr/>
          <p:nvPr/>
        </p:nvCxnSpPr>
        <p:spPr>
          <a:xfrm>
            <a:off x="1150642" y="3733195"/>
            <a:ext cx="1394050" cy="0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"/>
          <p:cNvGrpSpPr/>
          <p:nvPr/>
        </p:nvGrpSpPr>
        <p:grpSpPr>
          <a:xfrm rot="12600000">
            <a:off x="3550533" y="1329729"/>
            <a:ext cx="5090934" cy="5081148"/>
            <a:chOff x="1985640" y="-544697"/>
            <a:chExt cx="6843660" cy="6830504"/>
          </a:xfrm>
        </p:grpSpPr>
        <p:sp>
          <p:nvSpPr>
            <p:cNvPr id="50" name="空心弧"/>
            <p:cNvSpPr/>
            <p:nvPr/>
          </p:nvSpPr>
          <p:spPr>
            <a:xfrm rot="7200000">
              <a:off x="1985638" y="-532170"/>
              <a:ext cx="6817979" cy="6817976"/>
            </a:xfrm>
            <a:prstGeom prst="blockArc">
              <a:avLst>
                <a:gd name="adj1" fmla="val 17965246"/>
                <a:gd name="adj2" fmla="val 3368035"/>
                <a:gd name="adj3" fmla="val 594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空心弧"/>
            <p:cNvSpPr/>
            <p:nvPr/>
          </p:nvSpPr>
          <p:spPr>
            <a:xfrm rot="3120000" flipH="1">
              <a:off x="1985638" y="-541242"/>
              <a:ext cx="6817979" cy="6817976"/>
            </a:xfrm>
            <a:prstGeom prst="blockArc">
              <a:avLst>
                <a:gd name="adj1" fmla="val 19361256"/>
                <a:gd name="adj2" fmla="val 3368035"/>
                <a:gd name="adj3" fmla="val 59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空心弧"/>
            <p:cNvSpPr/>
            <p:nvPr/>
          </p:nvSpPr>
          <p:spPr>
            <a:xfrm rot="8700000" flipH="1">
              <a:off x="2011321" y="-544697"/>
              <a:ext cx="6817979" cy="6817976"/>
            </a:xfrm>
            <a:prstGeom prst="blockArc">
              <a:avLst>
                <a:gd name="adj1" fmla="val 21451878"/>
                <a:gd name="adj2" fmla="val 3368035"/>
                <a:gd name="adj3" fmla="val 5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空心弧"/>
            <p:cNvSpPr/>
            <p:nvPr/>
          </p:nvSpPr>
          <p:spPr>
            <a:xfrm rot="12158039" flipH="1">
              <a:off x="2009333" y="-543893"/>
              <a:ext cx="6817979" cy="6817976"/>
            </a:xfrm>
            <a:prstGeom prst="blockArc">
              <a:avLst>
                <a:gd name="adj1" fmla="val 19312122"/>
                <a:gd name="adj2" fmla="val 3368035"/>
                <a:gd name="adj3" fmla="val 59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图标"/>
          <p:cNvSpPr>
            <a:spLocks noEditPoints="1" noChangeArrowheads="1"/>
          </p:cNvSpPr>
          <p:nvPr/>
        </p:nvSpPr>
        <p:spPr bwMode="auto">
          <a:xfrm>
            <a:off x="10119276" y="4837690"/>
            <a:ext cx="539429" cy="645200"/>
          </a:xfrm>
          <a:custGeom>
            <a:avLst/>
            <a:gdLst>
              <a:gd name="T0" fmla="*/ 0 w 86"/>
              <a:gd name="T1" fmla="*/ 2147483647 h 96"/>
              <a:gd name="T2" fmla="*/ 2147483647 w 86"/>
              <a:gd name="T3" fmla="*/ 2147483647 h 96"/>
              <a:gd name="T4" fmla="*/ 2147483647 w 86"/>
              <a:gd name="T5" fmla="*/ 2147483647 h 96"/>
              <a:gd name="T6" fmla="*/ 2147483647 w 86"/>
              <a:gd name="T7" fmla="*/ 2147483647 h 96"/>
              <a:gd name="T8" fmla="*/ 2147483647 w 86"/>
              <a:gd name="T9" fmla="*/ 2147483647 h 96"/>
              <a:gd name="T10" fmla="*/ 2147483647 w 86"/>
              <a:gd name="T11" fmla="*/ 2147483647 h 96"/>
              <a:gd name="T12" fmla="*/ 2147483647 w 86"/>
              <a:gd name="T13" fmla="*/ 2147483647 h 96"/>
              <a:gd name="T14" fmla="*/ 2147483647 w 86"/>
              <a:gd name="T15" fmla="*/ 2147483647 h 96"/>
              <a:gd name="T16" fmla="*/ 2147483647 w 86"/>
              <a:gd name="T17" fmla="*/ 2147483647 h 96"/>
              <a:gd name="T18" fmla="*/ 2147483647 w 86"/>
              <a:gd name="T19" fmla="*/ 2147483647 h 96"/>
              <a:gd name="T20" fmla="*/ 2147483647 w 86"/>
              <a:gd name="T21" fmla="*/ 2147483647 h 96"/>
              <a:gd name="T22" fmla="*/ 2147483647 w 86"/>
              <a:gd name="T23" fmla="*/ 2147483647 h 96"/>
              <a:gd name="T24" fmla="*/ 2147483647 w 86"/>
              <a:gd name="T25" fmla="*/ 2147483647 h 96"/>
              <a:gd name="T26" fmla="*/ 2147483647 w 86"/>
              <a:gd name="T27" fmla="*/ 2147483647 h 96"/>
              <a:gd name="T28" fmla="*/ 2147483647 w 86"/>
              <a:gd name="T29" fmla="*/ 2147483647 h 96"/>
              <a:gd name="T30" fmla="*/ 2147483647 w 86"/>
              <a:gd name="T31" fmla="*/ 2147483647 h 96"/>
              <a:gd name="T32" fmla="*/ 2147483647 w 86"/>
              <a:gd name="T33" fmla="*/ 2147483647 h 96"/>
              <a:gd name="T34" fmla="*/ 2147483647 w 86"/>
              <a:gd name="T35" fmla="*/ 2147483647 h 96"/>
              <a:gd name="T36" fmla="*/ 2147483647 w 86"/>
              <a:gd name="T37" fmla="*/ 2147483647 h 96"/>
              <a:gd name="T38" fmla="*/ 2147483647 w 86"/>
              <a:gd name="T39" fmla="*/ 2147483647 h 96"/>
              <a:gd name="T40" fmla="*/ 2147483647 w 86"/>
              <a:gd name="T41" fmla="*/ 2147483647 h 96"/>
              <a:gd name="T42" fmla="*/ 2147483647 w 86"/>
              <a:gd name="T43" fmla="*/ 2147483647 h 96"/>
              <a:gd name="T44" fmla="*/ 2147483647 w 86"/>
              <a:gd name="T45" fmla="*/ 2147483647 h 96"/>
              <a:gd name="T46" fmla="*/ 2147483647 w 86"/>
              <a:gd name="T47" fmla="*/ 2147483647 h 96"/>
              <a:gd name="T48" fmla="*/ 2147483647 w 86"/>
              <a:gd name="T49" fmla="*/ 2147483647 h 96"/>
              <a:gd name="T50" fmla="*/ 2147483647 w 86"/>
              <a:gd name="T51" fmla="*/ 2147483647 h 96"/>
              <a:gd name="T52" fmla="*/ 2147483647 w 86"/>
              <a:gd name="T53" fmla="*/ 2147483647 h 96"/>
              <a:gd name="T54" fmla="*/ 2147483647 w 86"/>
              <a:gd name="T55" fmla="*/ 2147483647 h 96"/>
              <a:gd name="T56" fmla="*/ 2147483647 w 86"/>
              <a:gd name="T57" fmla="*/ 2147483647 h 96"/>
              <a:gd name="T58" fmla="*/ 2147483647 w 86"/>
              <a:gd name="T59" fmla="*/ 2147483647 h 96"/>
              <a:gd name="T60" fmla="*/ 2147483647 w 86"/>
              <a:gd name="T61" fmla="*/ 0 h 96"/>
              <a:gd name="T62" fmla="*/ 2147483647 w 86"/>
              <a:gd name="T63" fmla="*/ 2147483647 h 96"/>
              <a:gd name="T64" fmla="*/ 2147483647 w 86"/>
              <a:gd name="T65" fmla="*/ 2147483647 h 96"/>
              <a:gd name="T66" fmla="*/ 2147483647 w 86"/>
              <a:gd name="T67" fmla="*/ 2147483647 h 96"/>
              <a:gd name="T68" fmla="*/ 2147483647 w 86"/>
              <a:gd name="T69" fmla="*/ 2147483647 h 96"/>
              <a:gd name="T70" fmla="*/ 2147483647 w 86"/>
              <a:gd name="T71" fmla="*/ 2147483647 h 96"/>
              <a:gd name="T72" fmla="*/ 2147483647 w 86"/>
              <a:gd name="T73" fmla="*/ 2147483647 h 96"/>
              <a:gd name="T74" fmla="*/ 2147483647 w 86"/>
              <a:gd name="T75" fmla="*/ 2147483647 h 96"/>
              <a:gd name="T76" fmla="*/ 2147483647 w 86"/>
              <a:gd name="T77" fmla="*/ 2147483647 h 96"/>
              <a:gd name="T78" fmla="*/ 2147483647 w 86"/>
              <a:gd name="T79" fmla="*/ 2147483647 h 96"/>
              <a:gd name="T80" fmla="*/ 2147483647 w 86"/>
              <a:gd name="T81" fmla="*/ 2147483647 h 96"/>
              <a:gd name="T82" fmla="*/ 2147483647 w 86"/>
              <a:gd name="T83" fmla="*/ 2147483647 h 96"/>
              <a:gd name="T84" fmla="*/ 2147483647 w 86"/>
              <a:gd name="T85" fmla="*/ 2147483647 h 96"/>
              <a:gd name="T86" fmla="*/ 2147483647 w 86"/>
              <a:gd name="T87" fmla="*/ 2147483647 h 96"/>
              <a:gd name="T88" fmla="*/ 2147483647 w 86"/>
              <a:gd name="T89" fmla="*/ 2147483647 h 96"/>
              <a:gd name="T90" fmla="*/ 2147483647 w 86"/>
              <a:gd name="T91" fmla="*/ 2147483647 h 96"/>
              <a:gd name="T92" fmla="*/ 2147483647 w 86"/>
              <a:gd name="T93" fmla="*/ 2147483647 h 96"/>
              <a:gd name="T94" fmla="*/ 2147483647 w 86"/>
              <a:gd name="T95" fmla="*/ 2147483647 h 96"/>
              <a:gd name="T96" fmla="*/ 2147483647 w 86"/>
              <a:gd name="T97" fmla="*/ 2147483647 h 96"/>
              <a:gd name="T98" fmla="*/ 2147483647 w 86"/>
              <a:gd name="T99" fmla="*/ 2147483647 h 96"/>
              <a:gd name="T100" fmla="*/ 2147483647 w 86"/>
              <a:gd name="T101" fmla="*/ 2147483647 h 9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6"/>
              <a:gd name="T154" fmla="*/ 0 h 96"/>
              <a:gd name="T155" fmla="*/ 86 w 86"/>
              <a:gd name="T156" fmla="*/ 96 h 9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6" h="96">
                <a:moveTo>
                  <a:pt x="23" y="36"/>
                </a:moveTo>
                <a:cubicBezTo>
                  <a:pt x="4" y="36"/>
                  <a:pt x="4" y="36"/>
                  <a:pt x="4" y="36"/>
                </a:cubicBezTo>
                <a:cubicBezTo>
                  <a:pt x="2" y="36"/>
                  <a:pt x="0" y="38"/>
                  <a:pt x="0" y="41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8"/>
                  <a:pt x="1" y="90"/>
                  <a:pt x="3" y="9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59"/>
                  <a:pt x="16" y="56"/>
                  <a:pt x="19" y="54"/>
                </a:cubicBezTo>
                <a:cubicBezTo>
                  <a:pt x="21" y="52"/>
                  <a:pt x="24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48"/>
                  <a:pt x="34" y="45"/>
                  <a:pt x="35" y="43"/>
                </a:cubicBezTo>
                <a:cubicBezTo>
                  <a:pt x="36" y="39"/>
                  <a:pt x="37" y="36"/>
                  <a:pt x="36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9" y="36"/>
                  <a:pt x="79" y="40"/>
                  <a:pt x="78" y="43"/>
                </a:cubicBezTo>
                <a:cubicBezTo>
                  <a:pt x="77" y="46"/>
                  <a:pt x="76" y="48"/>
                  <a:pt x="75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80" y="48"/>
                  <a:pt x="80" y="46"/>
                  <a:pt x="81" y="44"/>
                </a:cubicBezTo>
                <a:cubicBezTo>
                  <a:pt x="82" y="40"/>
                  <a:pt x="82" y="35"/>
                  <a:pt x="82" y="30"/>
                </a:cubicBezTo>
                <a:cubicBezTo>
                  <a:pt x="80" y="29"/>
                  <a:pt x="80" y="29"/>
                  <a:pt x="80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4"/>
                  <a:pt x="57" y="18"/>
                  <a:pt x="53" y="13"/>
                </a:cubicBezTo>
                <a:cubicBezTo>
                  <a:pt x="52" y="12"/>
                  <a:pt x="52" y="12"/>
                  <a:pt x="52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1" y="8"/>
                  <a:pt x="38" y="5"/>
                  <a:pt x="35" y="3"/>
                </a:cubicBezTo>
                <a:cubicBezTo>
                  <a:pt x="34" y="2"/>
                  <a:pt x="32" y="1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3"/>
                  <a:pt x="1" y="3"/>
                  <a:pt x="1" y="3"/>
                </a:cubicBezTo>
                <a:cubicBezTo>
                  <a:pt x="4" y="6"/>
                  <a:pt x="8" y="10"/>
                  <a:pt x="10" y="15"/>
                </a:cubicBezTo>
                <a:cubicBezTo>
                  <a:pt x="11" y="19"/>
                  <a:pt x="11" y="24"/>
                  <a:pt x="9" y="30"/>
                </a:cubicBezTo>
                <a:cubicBezTo>
                  <a:pt x="10" y="32"/>
                  <a:pt x="10" y="32"/>
                  <a:pt x="10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4"/>
                  <a:pt x="23" y="35"/>
                  <a:pt x="23" y="36"/>
                </a:cubicBezTo>
                <a:close/>
                <a:moveTo>
                  <a:pt x="40" y="42"/>
                </a:moveTo>
                <a:cubicBezTo>
                  <a:pt x="73" y="42"/>
                  <a:pt x="73" y="42"/>
                  <a:pt x="73" y="42"/>
                </a:cubicBezTo>
                <a:cubicBezTo>
                  <a:pt x="72" y="45"/>
                  <a:pt x="72" y="45"/>
                  <a:pt x="72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1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4" y="39"/>
                  <a:pt x="74" y="39"/>
                  <a:pt x="74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1" y="26"/>
                </a:moveTo>
                <a:cubicBezTo>
                  <a:pt x="50" y="26"/>
                  <a:pt x="50" y="26"/>
                  <a:pt x="50" y="26"/>
                </a:cubicBezTo>
                <a:cubicBezTo>
                  <a:pt x="50" y="27"/>
                  <a:pt x="50" y="27"/>
                  <a:pt x="5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31" y="26"/>
                  <a:pt x="31" y="26"/>
                  <a:pt x="31" y="26"/>
                </a:cubicBezTo>
                <a:close/>
                <a:moveTo>
                  <a:pt x="31" y="22"/>
                </a:moveTo>
                <a:cubicBezTo>
                  <a:pt x="50" y="22"/>
                  <a:pt x="50" y="22"/>
                  <a:pt x="50" y="22"/>
                </a:cubicBezTo>
                <a:cubicBezTo>
                  <a:pt x="50" y="23"/>
                  <a:pt x="50" y="23"/>
                  <a:pt x="50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2"/>
                  <a:pt x="31" y="22"/>
                  <a:pt x="31" y="22"/>
                </a:cubicBezTo>
                <a:close/>
                <a:moveTo>
                  <a:pt x="30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20"/>
                  <a:pt x="50" y="20"/>
                  <a:pt x="50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18"/>
                  <a:pt x="30" y="18"/>
                  <a:pt x="30" y="18"/>
                </a:cubicBezTo>
                <a:close/>
                <a:moveTo>
                  <a:pt x="74" y="96"/>
                </a:moveTo>
                <a:cubicBezTo>
                  <a:pt x="6" y="96"/>
                  <a:pt x="6" y="96"/>
                  <a:pt x="6" y="96"/>
                </a:cubicBezTo>
                <a:cubicBezTo>
                  <a:pt x="17" y="63"/>
                  <a:pt x="17" y="63"/>
                  <a:pt x="17" y="63"/>
                </a:cubicBezTo>
                <a:cubicBezTo>
                  <a:pt x="18" y="61"/>
                  <a:pt x="20" y="59"/>
                  <a:pt x="22" y="58"/>
                </a:cubicBezTo>
                <a:cubicBezTo>
                  <a:pt x="24" y="56"/>
                  <a:pt x="26" y="55"/>
                  <a:pt x="28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3" y="55"/>
                  <a:pt x="84" y="56"/>
                </a:cubicBezTo>
                <a:cubicBezTo>
                  <a:pt x="85" y="56"/>
                  <a:pt x="85" y="56"/>
                  <a:pt x="86" y="57"/>
                </a:cubicBezTo>
                <a:cubicBezTo>
                  <a:pt x="86" y="58"/>
                  <a:pt x="86" y="59"/>
                  <a:pt x="86" y="60"/>
                </a:cubicBezTo>
                <a:cubicBezTo>
                  <a:pt x="86" y="60"/>
                  <a:pt x="86" y="61"/>
                  <a:pt x="86" y="62"/>
                </a:cubicBezTo>
                <a:cubicBezTo>
                  <a:pt x="74" y="96"/>
                  <a:pt x="74" y="96"/>
                  <a:pt x="74" y="96"/>
                </a:cubicBezTo>
                <a:close/>
                <a:moveTo>
                  <a:pt x="32" y="41"/>
                </a:moveTo>
                <a:cubicBezTo>
                  <a:pt x="24" y="41"/>
                  <a:pt x="24" y="41"/>
                  <a:pt x="24" y="41"/>
                </a:cubicBezTo>
                <a:cubicBezTo>
                  <a:pt x="26" y="38"/>
                  <a:pt x="27" y="34"/>
                  <a:pt x="27" y="29"/>
                </a:cubicBezTo>
                <a:cubicBezTo>
                  <a:pt x="27" y="25"/>
                  <a:pt x="27" y="20"/>
                  <a:pt x="25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4" y="20"/>
                  <a:pt x="55" y="24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5"/>
                  <a:pt x="33" y="38"/>
                  <a:pt x="32" y="41"/>
                </a:cubicBezTo>
                <a:close/>
                <a:moveTo>
                  <a:pt x="24" y="29"/>
                </a:moveTo>
                <a:cubicBezTo>
                  <a:pt x="12" y="29"/>
                  <a:pt x="12" y="29"/>
                  <a:pt x="12" y="29"/>
                </a:cubicBezTo>
                <a:cubicBezTo>
                  <a:pt x="15" y="23"/>
                  <a:pt x="15" y="18"/>
                  <a:pt x="13" y="14"/>
                </a:cubicBezTo>
                <a:cubicBezTo>
                  <a:pt x="11" y="10"/>
                  <a:pt x="9" y="6"/>
                  <a:pt x="6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4"/>
                  <a:pt x="32" y="5"/>
                  <a:pt x="33" y="5"/>
                </a:cubicBezTo>
                <a:cubicBezTo>
                  <a:pt x="36" y="7"/>
                  <a:pt x="38" y="9"/>
                  <a:pt x="39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2" y="14"/>
                  <a:pt x="22" y="14"/>
                  <a:pt x="22" y="14"/>
                </a:cubicBezTo>
                <a:cubicBezTo>
                  <a:pt x="23" y="19"/>
                  <a:pt x="24" y="24"/>
                  <a:pt x="24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" name="图标"/>
          <p:cNvSpPr>
            <a:spLocks noChangeAspect="1" noEditPoints="1"/>
          </p:cNvSpPr>
          <p:nvPr/>
        </p:nvSpPr>
        <p:spPr bwMode="auto">
          <a:xfrm>
            <a:off x="1510879" y="2490112"/>
            <a:ext cx="701675" cy="536674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>
              <a:latin typeface="+mn-ea"/>
            </a:endParaRPr>
          </a:p>
        </p:txBody>
      </p:sp>
      <p:pic>
        <p:nvPicPr>
          <p:cNvPr id="13" name="图片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" r="32576"/>
          <a:stretch>
            <a:fillRect/>
          </a:stretch>
        </p:blipFill>
        <p:spPr>
          <a:xfrm>
            <a:off x="4132200" y="1905690"/>
            <a:ext cx="3927600" cy="39276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62" grpId="0" animBg="1"/>
      <p:bldP spid="63" grpId="0" animBg="1"/>
      <p:bldP spid="66" grpId="0"/>
      <p:bldP spid="54" grpId="0" animBg="1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"/>
          <p:cNvSpPr txBox="1"/>
          <p:nvPr/>
        </p:nvSpPr>
        <p:spPr>
          <a:xfrm>
            <a:off x="2811287" y="4544009"/>
            <a:ext cx="6569427" cy="1015663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zh-CN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诚聘英才 共创辉煌</a:t>
            </a:r>
            <a:endParaRPr lang="zh-CN" alt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pic>
        <p:nvPicPr>
          <p:cNvPr id="6" name="图片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5" b="25015"/>
          <a:stretch>
            <a:fillRect/>
          </a:stretch>
        </p:blipFill>
        <p:spPr/>
      </p:pic>
      <p:sp>
        <p:nvSpPr>
          <p:cNvPr id="16" name="文本"/>
          <p:cNvSpPr txBox="1">
            <a:spLocks noChangeArrowheads="1"/>
          </p:cNvSpPr>
          <p:nvPr/>
        </p:nvSpPr>
        <p:spPr bwMode="auto">
          <a:xfrm>
            <a:off x="3075648" y="5804648"/>
            <a:ext cx="5968252" cy="43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16" tIns="45708" rIns="91416" bIns="45708" numCol="1" anchor="ctr" anchorCtr="0" compatLnSpc="1">
            <a:sp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公司招聘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员工入职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企业文化 </a:t>
            </a:r>
            <a:r>
              <a:rPr lang="en-US" altLang="zh-CN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| </a:t>
            </a:r>
            <a:r>
              <a:rPr lang="zh-CN" altLang="en-US" sz="2200" spc="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公司</a:t>
            </a:r>
            <a:r>
              <a:rPr lang="zh-CN" altLang="en-US" sz="2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宣传</a:t>
            </a:r>
            <a:endParaRPr lang="zh-CN" altLang="en-US" sz="2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8" name="文本"/>
          <p:cNvSpPr/>
          <p:nvPr/>
        </p:nvSpPr>
        <p:spPr>
          <a:xfrm>
            <a:off x="4253188" y="6373319"/>
            <a:ext cx="3685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格</a:t>
            </a:r>
            <a:r>
              <a:rPr lang="zh-CN" altLang="en-US" sz="2000" b="1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迪天某某有限网络科技公司</a:t>
            </a:r>
            <a:endParaRPr lang="zh-CN" altLang="en-US" sz="2000" b="1" spc="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9" name="图标"/>
          <p:cNvSpPr>
            <a:spLocks noEditPoints="1"/>
          </p:cNvSpPr>
          <p:nvPr/>
        </p:nvSpPr>
        <p:spPr bwMode="auto">
          <a:xfrm>
            <a:off x="3872702" y="6374162"/>
            <a:ext cx="380486" cy="38208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ea"/>
            </a:endParaRPr>
          </a:p>
        </p:txBody>
      </p:sp>
      <p:cxnSp>
        <p:nvCxnSpPr>
          <p:cNvPr id="20" name="直接连接符"/>
          <p:cNvCxnSpPr/>
          <p:nvPr/>
        </p:nvCxnSpPr>
        <p:spPr>
          <a:xfrm>
            <a:off x="924193" y="5657310"/>
            <a:ext cx="10343614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airplan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标"/>
          <p:cNvSpPr>
            <a:spLocks noChangeAspect="1"/>
          </p:cNvSpPr>
          <p:nvPr/>
        </p:nvSpPr>
        <p:spPr bwMode="auto">
          <a:xfrm>
            <a:off x="845986" y="1439641"/>
            <a:ext cx="482282" cy="318304"/>
          </a:xfrm>
          <a:custGeom>
            <a:avLst/>
            <a:gdLst>
              <a:gd name="connsiteX0" fmla="*/ 20821 w 657499"/>
              <a:gd name="connsiteY0" fmla="*/ 256423 h 433947"/>
              <a:gd name="connsiteX1" fmla="*/ 24109 w 657499"/>
              <a:gd name="connsiteY1" fmla="*/ 256423 h 433947"/>
              <a:gd name="connsiteX2" fmla="*/ 29588 w 657499"/>
              <a:gd name="connsiteY2" fmla="*/ 256423 h 433947"/>
              <a:gd name="connsiteX3" fmla="*/ 35067 w 657499"/>
              <a:gd name="connsiteY3" fmla="*/ 257542 h 433947"/>
              <a:gd name="connsiteX4" fmla="*/ 39451 w 657499"/>
              <a:gd name="connsiteY4" fmla="*/ 259781 h 433947"/>
              <a:gd name="connsiteX5" fmla="*/ 43834 w 657499"/>
              <a:gd name="connsiteY5" fmla="*/ 264257 h 433947"/>
              <a:gd name="connsiteX6" fmla="*/ 46026 w 657499"/>
              <a:gd name="connsiteY6" fmla="*/ 267615 h 433947"/>
              <a:gd name="connsiteX7" fmla="*/ 49313 w 657499"/>
              <a:gd name="connsiteY7" fmla="*/ 273210 h 433947"/>
              <a:gd name="connsiteX8" fmla="*/ 50409 w 657499"/>
              <a:gd name="connsiteY8" fmla="*/ 276568 h 433947"/>
              <a:gd name="connsiteX9" fmla="*/ 50409 w 657499"/>
              <a:gd name="connsiteY9" fmla="*/ 282164 h 433947"/>
              <a:gd name="connsiteX10" fmla="*/ 50409 w 657499"/>
              <a:gd name="connsiteY10" fmla="*/ 287759 h 433947"/>
              <a:gd name="connsiteX11" fmla="*/ 49313 w 657499"/>
              <a:gd name="connsiteY11" fmla="*/ 292236 h 433947"/>
              <a:gd name="connsiteX12" fmla="*/ 46026 w 657499"/>
              <a:gd name="connsiteY12" fmla="*/ 296713 h 433947"/>
              <a:gd name="connsiteX13" fmla="*/ 43834 w 657499"/>
              <a:gd name="connsiteY13" fmla="*/ 300070 h 433947"/>
              <a:gd name="connsiteX14" fmla="*/ 39451 w 657499"/>
              <a:gd name="connsiteY14" fmla="*/ 304547 h 433947"/>
              <a:gd name="connsiteX15" fmla="*/ 35067 w 657499"/>
              <a:gd name="connsiteY15" fmla="*/ 305666 h 433947"/>
              <a:gd name="connsiteX16" fmla="*/ 29588 w 657499"/>
              <a:gd name="connsiteY16" fmla="*/ 306785 h 433947"/>
              <a:gd name="connsiteX17" fmla="*/ 24109 w 657499"/>
              <a:gd name="connsiteY17" fmla="*/ 309023 h 433947"/>
              <a:gd name="connsiteX18" fmla="*/ 20821 w 657499"/>
              <a:gd name="connsiteY18" fmla="*/ 306785 h 433947"/>
              <a:gd name="connsiteX19" fmla="*/ 15342 w 657499"/>
              <a:gd name="connsiteY19" fmla="*/ 305666 h 433947"/>
              <a:gd name="connsiteX20" fmla="*/ 10958 w 657499"/>
              <a:gd name="connsiteY20" fmla="*/ 304547 h 433947"/>
              <a:gd name="connsiteX21" fmla="*/ 6575 w 657499"/>
              <a:gd name="connsiteY21" fmla="*/ 300070 h 433947"/>
              <a:gd name="connsiteX22" fmla="*/ 4383 w 657499"/>
              <a:gd name="connsiteY22" fmla="*/ 296713 h 433947"/>
              <a:gd name="connsiteX23" fmla="*/ 1096 w 657499"/>
              <a:gd name="connsiteY23" fmla="*/ 292236 h 433947"/>
              <a:gd name="connsiteX24" fmla="*/ 0 w 657499"/>
              <a:gd name="connsiteY24" fmla="*/ 287759 h 433947"/>
              <a:gd name="connsiteX25" fmla="*/ 0 w 657499"/>
              <a:gd name="connsiteY25" fmla="*/ 282164 h 433947"/>
              <a:gd name="connsiteX26" fmla="*/ 0 w 657499"/>
              <a:gd name="connsiteY26" fmla="*/ 276568 h 433947"/>
              <a:gd name="connsiteX27" fmla="*/ 1096 w 657499"/>
              <a:gd name="connsiteY27" fmla="*/ 273210 h 433947"/>
              <a:gd name="connsiteX28" fmla="*/ 4383 w 657499"/>
              <a:gd name="connsiteY28" fmla="*/ 267615 h 433947"/>
              <a:gd name="connsiteX29" fmla="*/ 6575 w 657499"/>
              <a:gd name="connsiteY29" fmla="*/ 264257 h 433947"/>
              <a:gd name="connsiteX30" fmla="*/ 10958 w 657499"/>
              <a:gd name="connsiteY30" fmla="*/ 259781 h 433947"/>
              <a:gd name="connsiteX31" fmla="*/ 15342 w 657499"/>
              <a:gd name="connsiteY31" fmla="*/ 257542 h 433947"/>
              <a:gd name="connsiteX32" fmla="*/ 519424 w 657499"/>
              <a:gd name="connsiteY32" fmla="*/ 131499 h 433947"/>
              <a:gd name="connsiteX33" fmla="*/ 615857 w 657499"/>
              <a:gd name="connsiteY33" fmla="*/ 131499 h 433947"/>
              <a:gd name="connsiteX34" fmla="*/ 615857 w 657499"/>
              <a:gd name="connsiteY34" fmla="*/ 420797 h 433947"/>
              <a:gd name="connsiteX35" fmla="*/ 615857 w 657499"/>
              <a:gd name="connsiteY35" fmla="*/ 433947 h 433947"/>
              <a:gd name="connsiteX36" fmla="*/ 81092 w 657499"/>
              <a:gd name="connsiteY36" fmla="*/ 433947 h 433947"/>
              <a:gd name="connsiteX37" fmla="*/ 81092 w 657499"/>
              <a:gd name="connsiteY37" fmla="*/ 420797 h 433947"/>
              <a:gd name="connsiteX38" fmla="*/ 81092 w 657499"/>
              <a:gd name="connsiteY38" fmla="*/ 295872 h 433947"/>
              <a:gd name="connsiteX39" fmla="*/ 175334 w 657499"/>
              <a:gd name="connsiteY39" fmla="*/ 295872 h 433947"/>
              <a:gd name="connsiteX40" fmla="*/ 175334 w 657499"/>
              <a:gd name="connsiteY40" fmla="*/ 420797 h 433947"/>
              <a:gd name="connsiteX41" fmla="*/ 190675 w 657499"/>
              <a:gd name="connsiteY41" fmla="*/ 420797 h 433947"/>
              <a:gd name="connsiteX42" fmla="*/ 190675 w 657499"/>
              <a:gd name="connsiteY42" fmla="*/ 245465 h 433947"/>
              <a:gd name="connsiteX43" fmla="*/ 287108 w 657499"/>
              <a:gd name="connsiteY43" fmla="*/ 245465 h 433947"/>
              <a:gd name="connsiteX44" fmla="*/ 287108 w 657499"/>
              <a:gd name="connsiteY44" fmla="*/ 420797 h 433947"/>
              <a:gd name="connsiteX45" fmla="*/ 300258 w 657499"/>
              <a:gd name="connsiteY45" fmla="*/ 420797 h 433947"/>
              <a:gd name="connsiteX46" fmla="*/ 300258 w 657499"/>
              <a:gd name="connsiteY46" fmla="*/ 302448 h 433947"/>
              <a:gd name="connsiteX47" fmla="*/ 396691 w 657499"/>
              <a:gd name="connsiteY47" fmla="*/ 302448 h 433947"/>
              <a:gd name="connsiteX48" fmla="*/ 396691 w 657499"/>
              <a:gd name="connsiteY48" fmla="*/ 420797 h 433947"/>
              <a:gd name="connsiteX49" fmla="*/ 409841 w 657499"/>
              <a:gd name="connsiteY49" fmla="*/ 420797 h 433947"/>
              <a:gd name="connsiteX50" fmla="*/ 409841 w 657499"/>
              <a:gd name="connsiteY50" fmla="*/ 241082 h 433947"/>
              <a:gd name="connsiteX51" fmla="*/ 506274 w 657499"/>
              <a:gd name="connsiteY51" fmla="*/ 241082 h 433947"/>
              <a:gd name="connsiteX52" fmla="*/ 506274 w 657499"/>
              <a:gd name="connsiteY52" fmla="*/ 420797 h 433947"/>
              <a:gd name="connsiteX53" fmla="*/ 519424 w 657499"/>
              <a:gd name="connsiteY53" fmla="*/ 420797 h 433947"/>
              <a:gd name="connsiteX54" fmla="*/ 597247 w 657499"/>
              <a:gd name="connsiteY54" fmla="*/ 32874 h 433947"/>
              <a:gd name="connsiteX55" fmla="*/ 602715 w 657499"/>
              <a:gd name="connsiteY55" fmla="*/ 40474 h 433947"/>
              <a:gd name="connsiteX56" fmla="*/ 607090 w 657499"/>
              <a:gd name="connsiteY56" fmla="*/ 45902 h 433947"/>
              <a:gd name="connsiteX57" fmla="*/ 347886 w 657499"/>
              <a:gd name="connsiteY57" fmla="*/ 239154 h 433947"/>
              <a:gd name="connsiteX58" fmla="*/ 341324 w 657499"/>
              <a:gd name="connsiteY58" fmla="*/ 242411 h 433947"/>
              <a:gd name="connsiteX59" fmla="*/ 335856 w 657499"/>
              <a:gd name="connsiteY59" fmla="*/ 236982 h 433947"/>
              <a:gd name="connsiteX60" fmla="*/ 245080 w 657499"/>
              <a:gd name="connsiteY60" fmla="*/ 129500 h 433947"/>
              <a:gd name="connsiteX61" fmla="*/ 58059 w 657499"/>
              <a:gd name="connsiteY61" fmla="*/ 267381 h 433947"/>
              <a:gd name="connsiteX62" fmla="*/ 53684 w 657499"/>
              <a:gd name="connsiteY62" fmla="*/ 259781 h 433947"/>
              <a:gd name="connsiteX63" fmla="*/ 48216 w 657499"/>
              <a:gd name="connsiteY63" fmla="*/ 254353 h 433947"/>
              <a:gd name="connsiteX64" fmla="*/ 240705 w 657499"/>
              <a:gd name="connsiteY64" fmla="*/ 112129 h 433947"/>
              <a:gd name="connsiteX65" fmla="*/ 247267 w 657499"/>
              <a:gd name="connsiteY65" fmla="*/ 108872 h 433947"/>
              <a:gd name="connsiteX66" fmla="*/ 251642 w 657499"/>
              <a:gd name="connsiteY66" fmla="*/ 114300 h 433947"/>
              <a:gd name="connsiteX67" fmla="*/ 343511 w 657499"/>
              <a:gd name="connsiteY67" fmla="*/ 221783 h 433947"/>
              <a:gd name="connsiteX68" fmla="*/ 657499 w 657499"/>
              <a:gd name="connsiteY68" fmla="*/ 0 h 433947"/>
              <a:gd name="connsiteX69" fmla="*/ 636678 w 657499"/>
              <a:gd name="connsiteY69" fmla="*/ 65750 h 433947"/>
              <a:gd name="connsiteX70" fmla="*/ 613665 w 657499"/>
              <a:gd name="connsiteY70" fmla="*/ 32318 h 433947"/>
              <a:gd name="connsiteX71" fmla="*/ 589557 w 657499"/>
              <a:gd name="connsiteY71" fmla="*/ 1114 h 43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57499" h="433947">
                <a:moveTo>
                  <a:pt x="20821" y="256423"/>
                </a:moveTo>
                <a:lnTo>
                  <a:pt x="24109" y="256423"/>
                </a:lnTo>
                <a:lnTo>
                  <a:pt x="29588" y="256423"/>
                </a:lnTo>
                <a:lnTo>
                  <a:pt x="35067" y="257542"/>
                </a:lnTo>
                <a:lnTo>
                  <a:pt x="39451" y="259781"/>
                </a:lnTo>
                <a:lnTo>
                  <a:pt x="43834" y="264257"/>
                </a:lnTo>
                <a:lnTo>
                  <a:pt x="46026" y="267615"/>
                </a:lnTo>
                <a:lnTo>
                  <a:pt x="49313" y="273210"/>
                </a:lnTo>
                <a:lnTo>
                  <a:pt x="50409" y="276568"/>
                </a:lnTo>
                <a:lnTo>
                  <a:pt x="50409" y="282164"/>
                </a:lnTo>
                <a:lnTo>
                  <a:pt x="50409" y="287759"/>
                </a:lnTo>
                <a:lnTo>
                  <a:pt x="49313" y="292236"/>
                </a:lnTo>
                <a:lnTo>
                  <a:pt x="46026" y="296713"/>
                </a:lnTo>
                <a:lnTo>
                  <a:pt x="43834" y="300070"/>
                </a:lnTo>
                <a:lnTo>
                  <a:pt x="39451" y="304547"/>
                </a:lnTo>
                <a:lnTo>
                  <a:pt x="35067" y="305666"/>
                </a:lnTo>
                <a:lnTo>
                  <a:pt x="29588" y="306785"/>
                </a:lnTo>
                <a:lnTo>
                  <a:pt x="24109" y="309023"/>
                </a:lnTo>
                <a:lnTo>
                  <a:pt x="20821" y="306785"/>
                </a:lnTo>
                <a:lnTo>
                  <a:pt x="15342" y="305666"/>
                </a:lnTo>
                <a:lnTo>
                  <a:pt x="10958" y="304547"/>
                </a:lnTo>
                <a:lnTo>
                  <a:pt x="6575" y="300070"/>
                </a:lnTo>
                <a:lnTo>
                  <a:pt x="4383" y="296713"/>
                </a:lnTo>
                <a:lnTo>
                  <a:pt x="1096" y="292236"/>
                </a:lnTo>
                <a:lnTo>
                  <a:pt x="0" y="287759"/>
                </a:lnTo>
                <a:lnTo>
                  <a:pt x="0" y="282164"/>
                </a:lnTo>
                <a:lnTo>
                  <a:pt x="0" y="276568"/>
                </a:lnTo>
                <a:lnTo>
                  <a:pt x="1096" y="273210"/>
                </a:lnTo>
                <a:lnTo>
                  <a:pt x="4383" y="267615"/>
                </a:lnTo>
                <a:lnTo>
                  <a:pt x="6575" y="264257"/>
                </a:lnTo>
                <a:lnTo>
                  <a:pt x="10958" y="259781"/>
                </a:lnTo>
                <a:lnTo>
                  <a:pt x="15342" y="257542"/>
                </a:lnTo>
                <a:close/>
                <a:moveTo>
                  <a:pt x="519424" y="131499"/>
                </a:moveTo>
                <a:lnTo>
                  <a:pt x="615857" y="131499"/>
                </a:lnTo>
                <a:lnTo>
                  <a:pt x="615857" y="420797"/>
                </a:lnTo>
                <a:lnTo>
                  <a:pt x="615857" y="433947"/>
                </a:lnTo>
                <a:lnTo>
                  <a:pt x="81092" y="433947"/>
                </a:lnTo>
                <a:lnTo>
                  <a:pt x="81092" y="420797"/>
                </a:lnTo>
                <a:lnTo>
                  <a:pt x="81092" y="295872"/>
                </a:lnTo>
                <a:lnTo>
                  <a:pt x="175334" y="295872"/>
                </a:lnTo>
                <a:lnTo>
                  <a:pt x="175334" y="420797"/>
                </a:lnTo>
                <a:lnTo>
                  <a:pt x="190675" y="420797"/>
                </a:lnTo>
                <a:lnTo>
                  <a:pt x="190675" y="245465"/>
                </a:lnTo>
                <a:lnTo>
                  <a:pt x="287108" y="245465"/>
                </a:lnTo>
                <a:lnTo>
                  <a:pt x="287108" y="420797"/>
                </a:lnTo>
                <a:lnTo>
                  <a:pt x="300258" y="420797"/>
                </a:lnTo>
                <a:lnTo>
                  <a:pt x="300258" y="302448"/>
                </a:lnTo>
                <a:lnTo>
                  <a:pt x="396691" y="302448"/>
                </a:lnTo>
                <a:lnTo>
                  <a:pt x="396691" y="420797"/>
                </a:lnTo>
                <a:lnTo>
                  <a:pt x="409841" y="420797"/>
                </a:lnTo>
                <a:lnTo>
                  <a:pt x="409841" y="241082"/>
                </a:lnTo>
                <a:lnTo>
                  <a:pt x="506274" y="241082"/>
                </a:lnTo>
                <a:lnTo>
                  <a:pt x="506274" y="420797"/>
                </a:lnTo>
                <a:lnTo>
                  <a:pt x="519424" y="420797"/>
                </a:lnTo>
                <a:close/>
                <a:moveTo>
                  <a:pt x="597247" y="32874"/>
                </a:moveTo>
                <a:lnTo>
                  <a:pt x="602715" y="40474"/>
                </a:lnTo>
                <a:lnTo>
                  <a:pt x="607090" y="45902"/>
                </a:lnTo>
                <a:lnTo>
                  <a:pt x="347886" y="239154"/>
                </a:lnTo>
                <a:lnTo>
                  <a:pt x="341324" y="242411"/>
                </a:lnTo>
                <a:lnTo>
                  <a:pt x="335856" y="236982"/>
                </a:lnTo>
                <a:lnTo>
                  <a:pt x="245080" y="129500"/>
                </a:lnTo>
                <a:lnTo>
                  <a:pt x="58059" y="267381"/>
                </a:lnTo>
                <a:lnTo>
                  <a:pt x="53684" y="259781"/>
                </a:lnTo>
                <a:lnTo>
                  <a:pt x="48216" y="254353"/>
                </a:lnTo>
                <a:lnTo>
                  <a:pt x="240705" y="112129"/>
                </a:lnTo>
                <a:lnTo>
                  <a:pt x="247267" y="108872"/>
                </a:lnTo>
                <a:lnTo>
                  <a:pt x="251642" y="114300"/>
                </a:lnTo>
                <a:lnTo>
                  <a:pt x="343511" y="221783"/>
                </a:lnTo>
                <a:close/>
                <a:moveTo>
                  <a:pt x="657499" y="0"/>
                </a:moveTo>
                <a:lnTo>
                  <a:pt x="636678" y="65750"/>
                </a:lnTo>
                <a:lnTo>
                  <a:pt x="613665" y="32318"/>
                </a:lnTo>
                <a:lnTo>
                  <a:pt x="589557" y="11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" name="图标"/>
          <p:cNvSpPr>
            <a:spLocks noChangeAspect="1" noChangeArrowheads="1"/>
          </p:cNvSpPr>
          <p:nvPr/>
        </p:nvSpPr>
        <p:spPr bwMode="auto">
          <a:xfrm>
            <a:off x="1955233" y="1439641"/>
            <a:ext cx="380990" cy="331457"/>
          </a:xfrm>
          <a:custGeom>
            <a:avLst/>
            <a:gdLst>
              <a:gd name="connsiteX0" fmla="*/ 26987 w 428625"/>
              <a:gd name="connsiteY0" fmla="*/ 341312 h 446087"/>
              <a:gd name="connsiteX1" fmla="*/ 101600 w 428625"/>
              <a:gd name="connsiteY1" fmla="*/ 341312 h 446087"/>
              <a:gd name="connsiteX2" fmla="*/ 101600 w 428625"/>
              <a:gd name="connsiteY2" fmla="*/ 446087 h 446087"/>
              <a:gd name="connsiteX3" fmla="*/ 26987 w 428625"/>
              <a:gd name="connsiteY3" fmla="*/ 446087 h 446087"/>
              <a:gd name="connsiteX4" fmla="*/ 249237 w 428625"/>
              <a:gd name="connsiteY4" fmla="*/ 296862 h 446087"/>
              <a:gd name="connsiteX5" fmla="*/ 320675 w 428625"/>
              <a:gd name="connsiteY5" fmla="*/ 296862 h 446087"/>
              <a:gd name="connsiteX6" fmla="*/ 320675 w 428625"/>
              <a:gd name="connsiteY6" fmla="*/ 446087 h 446087"/>
              <a:gd name="connsiteX7" fmla="*/ 249237 w 428625"/>
              <a:gd name="connsiteY7" fmla="*/ 446087 h 446087"/>
              <a:gd name="connsiteX8" fmla="*/ 139700 w 428625"/>
              <a:gd name="connsiteY8" fmla="*/ 247650 h 446087"/>
              <a:gd name="connsiteX9" fmla="*/ 211137 w 428625"/>
              <a:gd name="connsiteY9" fmla="*/ 247650 h 446087"/>
              <a:gd name="connsiteX10" fmla="*/ 211137 w 428625"/>
              <a:gd name="connsiteY10" fmla="*/ 446087 h 446087"/>
              <a:gd name="connsiteX11" fmla="*/ 139700 w 428625"/>
              <a:gd name="connsiteY11" fmla="*/ 446087 h 446087"/>
              <a:gd name="connsiteX12" fmla="*/ 350837 w 428625"/>
              <a:gd name="connsiteY12" fmla="*/ 198437 h 446087"/>
              <a:gd name="connsiteX13" fmla="*/ 425450 w 428625"/>
              <a:gd name="connsiteY13" fmla="*/ 198437 h 446087"/>
              <a:gd name="connsiteX14" fmla="*/ 425450 w 428625"/>
              <a:gd name="connsiteY14" fmla="*/ 446087 h 446087"/>
              <a:gd name="connsiteX15" fmla="*/ 350837 w 428625"/>
              <a:gd name="connsiteY15" fmla="*/ 446087 h 446087"/>
              <a:gd name="connsiteX16" fmla="*/ 428625 w 428625"/>
              <a:gd name="connsiteY16" fmla="*/ 0 h 446087"/>
              <a:gd name="connsiteX17" fmla="*/ 417513 w 428625"/>
              <a:gd name="connsiteY17" fmla="*/ 77787 h 446087"/>
              <a:gd name="connsiteX18" fmla="*/ 411163 w 428625"/>
              <a:gd name="connsiteY18" fmla="*/ 157162 h 446087"/>
              <a:gd name="connsiteX19" fmla="*/ 361950 w 428625"/>
              <a:gd name="connsiteY19" fmla="*/ 112712 h 446087"/>
              <a:gd name="connsiteX20" fmla="*/ 290512 w 428625"/>
              <a:gd name="connsiteY20" fmla="*/ 184150 h 446087"/>
              <a:gd name="connsiteX21" fmla="*/ 244475 w 428625"/>
              <a:gd name="connsiteY21" fmla="*/ 228600 h 446087"/>
              <a:gd name="connsiteX22" fmla="*/ 200025 w 428625"/>
              <a:gd name="connsiteY22" fmla="*/ 184150 h 446087"/>
              <a:gd name="connsiteX23" fmla="*/ 161925 w 428625"/>
              <a:gd name="connsiteY23" fmla="*/ 149225 h 446087"/>
              <a:gd name="connsiteX24" fmla="*/ 46037 w 428625"/>
              <a:gd name="connsiteY24" fmla="*/ 266700 h 446087"/>
              <a:gd name="connsiteX25" fmla="*/ 0 w 428625"/>
              <a:gd name="connsiteY25" fmla="*/ 220663 h 446087"/>
              <a:gd name="connsiteX26" fmla="*/ 117475 w 428625"/>
              <a:gd name="connsiteY26" fmla="*/ 104775 h 446087"/>
              <a:gd name="connsiteX27" fmla="*/ 161925 w 428625"/>
              <a:gd name="connsiteY27" fmla="*/ 60325 h 446087"/>
              <a:gd name="connsiteX28" fmla="*/ 207962 w 428625"/>
              <a:gd name="connsiteY28" fmla="*/ 104775 h 446087"/>
              <a:gd name="connsiteX29" fmla="*/ 244475 w 428625"/>
              <a:gd name="connsiteY29" fmla="*/ 138112 h 446087"/>
              <a:gd name="connsiteX30" fmla="*/ 315912 w 428625"/>
              <a:gd name="connsiteY30" fmla="*/ 66675 h 446087"/>
              <a:gd name="connsiteX31" fmla="*/ 271462 w 428625"/>
              <a:gd name="connsiteY31" fmla="*/ 17462 h 446087"/>
              <a:gd name="connsiteX32" fmla="*/ 350838 w 428625"/>
              <a:gd name="connsiteY32" fmla="*/ 11112 h 44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8625" h="446087">
                <a:moveTo>
                  <a:pt x="26987" y="341312"/>
                </a:moveTo>
                <a:lnTo>
                  <a:pt x="101600" y="341312"/>
                </a:lnTo>
                <a:lnTo>
                  <a:pt x="101600" y="446087"/>
                </a:lnTo>
                <a:lnTo>
                  <a:pt x="26987" y="446087"/>
                </a:lnTo>
                <a:close/>
                <a:moveTo>
                  <a:pt x="249237" y="296862"/>
                </a:moveTo>
                <a:lnTo>
                  <a:pt x="320675" y="296862"/>
                </a:lnTo>
                <a:lnTo>
                  <a:pt x="320675" y="446087"/>
                </a:lnTo>
                <a:lnTo>
                  <a:pt x="249237" y="446087"/>
                </a:lnTo>
                <a:close/>
                <a:moveTo>
                  <a:pt x="139700" y="247650"/>
                </a:moveTo>
                <a:lnTo>
                  <a:pt x="211137" y="247650"/>
                </a:lnTo>
                <a:lnTo>
                  <a:pt x="211137" y="446087"/>
                </a:lnTo>
                <a:lnTo>
                  <a:pt x="139700" y="446087"/>
                </a:lnTo>
                <a:close/>
                <a:moveTo>
                  <a:pt x="350837" y="198437"/>
                </a:moveTo>
                <a:lnTo>
                  <a:pt x="425450" y="198437"/>
                </a:lnTo>
                <a:lnTo>
                  <a:pt x="425450" y="446087"/>
                </a:lnTo>
                <a:lnTo>
                  <a:pt x="350837" y="446087"/>
                </a:lnTo>
                <a:close/>
                <a:moveTo>
                  <a:pt x="428625" y="0"/>
                </a:moveTo>
                <a:lnTo>
                  <a:pt x="417513" y="77787"/>
                </a:lnTo>
                <a:lnTo>
                  <a:pt x="411163" y="157162"/>
                </a:lnTo>
                <a:lnTo>
                  <a:pt x="361950" y="112712"/>
                </a:lnTo>
                <a:lnTo>
                  <a:pt x="290512" y="184150"/>
                </a:lnTo>
                <a:lnTo>
                  <a:pt x="244475" y="228600"/>
                </a:lnTo>
                <a:lnTo>
                  <a:pt x="200025" y="184150"/>
                </a:lnTo>
                <a:lnTo>
                  <a:pt x="161925" y="149225"/>
                </a:lnTo>
                <a:lnTo>
                  <a:pt x="46037" y="266700"/>
                </a:lnTo>
                <a:lnTo>
                  <a:pt x="0" y="220663"/>
                </a:lnTo>
                <a:lnTo>
                  <a:pt x="117475" y="104775"/>
                </a:lnTo>
                <a:lnTo>
                  <a:pt x="161925" y="60325"/>
                </a:lnTo>
                <a:lnTo>
                  <a:pt x="207962" y="104775"/>
                </a:lnTo>
                <a:lnTo>
                  <a:pt x="244475" y="138112"/>
                </a:lnTo>
                <a:lnTo>
                  <a:pt x="315912" y="66675"/>
                </a:lnTo>
                <a:lnTo>
                  <a:pt x="271462" y="17462"/>
                </a:lnTo>
                <a:lnTo>
                  <a:pt x="350838" y="111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" name="图标"/>
          <p:cNvSpPr>
            <a:spLocks noChangeAspect="1" noEditPoints="1"/>
          </p:cNvSpPr>
          <p:nvPr/>
        </p:nvSpPr>
        <p:spPr bwMode="auto">
          <a:xfrm>
            <a:off x="3064481" y="1439641"/>
            <a:ext cx="380990" cy="375217"/>
          </a:xfrm>
          <a:custGeom>
            <a:avLst/>
            <a:gdLst>
              <a:gd name="T0" fmla="*/ 92 w 132"/>
              <a:gd name="T1" fmla="*/ 30 h 130"/>
              <a:gd name="T2" fmla="*/ 95 w 132"/>
              <a:gd name="T3" fmla="*/ 70 h 130"/>
              <a:gd name="T4" fmla="*/ 113 w 132"/>
              <a:gd name="T5" fmla="*/ 55 h 130"/>
              <a:gd name="T6" fmla="*/ 93 w 132"/>
              <a:gd name="T7" fmla="*/ 53 h 130"/>
              <a:gd name="T8" fmla="*/ 69 w 132"/>
              <a:gd name="T9" fmla="*/ 30 h 130"/>
              <a:gd name="T10" fmla="*/ 84 w 132"/>
              <a:gd name="T11" fmla="*/ 30 h 130"/>
              <a:gd name="T12" fmla="*/ 84 w 132"/>
              <a:gd name="T13" fmla="*/ 88 h 130"/>
              <a:gd name="T14" fmla="*/ 56 w 132"/>
              <a:gd name="T15" fmla="*/ 87 h 130"/>
              <a:gd name="T16" fmla="*/ 56 w 132"/>
              <a:gd name="T17" fmla="*/ 88 h 130"/>
              <a:gd name="T18" fmla="*/ 45 w 132"/>
              <a:gd name="T19" fmla="*/ 93 h 130"/>
              <a:gd name="T20" fmla="*/ 41 w 132"/>
              <a:gd name="T21" fmla="*/ 93 h 130"/>
              <a:gd name="T22" fmla="*/ 72 w 132"/>
              <a:gd name="T23" fmla="*/ 82 h 130"/>
              <a:gd name="T24" fmla="*/ 57 w 132"/>
              <a:gd name="T25" fmla="*/ 53 h 130"/>
              <a:gd name="T26" fmla="*/ 51 w 132"/>
              <a:gd name="T27" fmla="*/ 53 h 130"/>
              <a:gd name="T28" fmla="*/ 57 w 132"/>
              <a:gd name="T29" fmla="*/ 72 h 130"/>
              <a:gd name="T30" fmla="*/ 63 w 132"/>
              <a:gd name="T31" fmla="*/ 88 h 130"/>
              <a:gd name="T32" fmla="*/ 63 w 132"/>
              <a:gd name="T33" fmla="*/ 87 h 130"/>
              <a:gd name="T34" fmla="*/ 69 w 132"/>
              <a:gd name="T35" fmla="*/ 56 h 130"/>
              <a:gd name="T36" fmla="*/ 62 w 132"/>
              <a:gd name="T37" fmla="*/ 56 h 130"/>
              <a:gd name="T38" fmla="*/ 69 w 132"/>
              <a:gd name="T39" fmla="*/ 72 h 130"/>
              <a:gd name="T40" fmla="*/ 47 w 132"/>
              <a:gd name="T41" fmla="*/ 30 h 130"/>
              <a:gd name="T42" fmla="*/ 62 w 132"/>
              <a:gd name="T43" fmla="*/ 30 h 130"/>
              <a:gd name="T44" fmla="*/ 40 w 132"/>
              <a:gd name="T45" fmla="*/ 72 h 130"/>
              <a:gd name="T46" fmla="*/ 46 w 132"/>
              <a:gd name="T47" fmla="*/ 63 h 130"/>
              <a:gd name="T48" fmla="*/ 40 w 132"/>
              <a:gd name="T49" fmla="*/ 63 h 130"/>
              <a:gd name="T50" fmla="*/ 25 w 132"/>
              <a:gd name="T51" fmla="*/ 34 h 130"/>
              <a:gd name="T52" fmla="*/ 28 w 132"/>
              <a:gd name="T53" fmla="*/ 69 h 130"/>
              <a:gd name="T54" fmla="*/ 35 w 132"/>
              <a:gd name="T55" fmla="*/ 69 h 130"/>
              <a:gd name="T56" fmla="*/ 28 w 132"/>
              <a:gd name="T57" fmla="*/ 53 h 130"/>
              <a:gd name="T58" fmla="*/ 23 w 132"/>
              <a:gd name="T59" fmla="*/ 71 h 130"/>
              <a:gd name="T60" fmla="*/ 17 w 132"/>
              <a:gd name="T61" fmla="*/ 65 h 130"/>
              <a:gd name="T62" fmla="*/ 17 w 132"/>
              <a:gd name="T63" fmla="*/ 72 h 130"/>
              <a:gd name="T64" fmla="*/ 38 w 132"/>
              <a:gd name="T65" fmla="*/ 82 h 130"/>
              <a:gd name="T66" fmla="*/ 38 w 132"/>
              <a:gd name="T67" fmla="*/ 93 h 130"/>
              <a:gd name="T68" fmla="*/ 17 w 132"/>
              <a:gd name="T69" fmla="*/ 95 h 130"/>
              <a:gd name="T70" fmla="*/ 47 w 132"/>
              <a:gd name="T71" fmla="*/ 95 h 130"/>
              <a:gd name="T72" fmla="*/ 115 w 132"/>
              <a:gd name="T73" fmla="*/ 95 h 130"/>
              <a:gd name="T74" fmla="*/ 54 w 132"/>
              <a:gd name="T75" fmla="*/ 93 h 130"/>
              <a:gd name="T76" fmla="*/ 54 w 132"/>
              <a:gd name="T77" fmla="*/ 91 h 130"/>
              <a:gd name="T78" fmla="*/ 115 w 132"/>
              <a:gd name="T79" fmla="*/ 88 h 130"/>
              <a:gd name="T80" fmla="*/ 86 w 132"/>
              <a:gd name="T81" fmla="*/ 88 h 130"/>
              <a:gd name="T82" fmla="*/ 115 w 132"/>
              <a:gd name="T83" fmla="*/ 82 h 130"/>
              <a:gd name="T84" fmla="*/ 130 w 132"/>
              <a:gd name="T85" fmla="*/ 11 h 130"/>
              <a:gd name="T86" fmla="*/ 132 w 132"/>
              <a:gd name="T87" fmla="*/ 114 h 130"/>
              <a:gd name="T88" fmla="*/ 68 w 132"/>
              <a:gd name="T89" fmla="*/ 114 h 130"/>
              <a:gd name="T90" fmla="*/ 94 w 132"/>
              <a:gd name="T91" fmla="*/ 127 h 130"/>
              <a:gd name="T92" fmla="*/ 89 w 132"/>
              <a:gd name="T93" fmla="*/ 127 h 130"/>
              <a:gd name="T94" fmla="*/ 68 w 132"/>
              <a:gd name="T95" fmla="*/ 127 h 130"/>
              <a:gd name="T96" fmla="*/ 64 w 132"/>
              <a:gd name="T97" fmla="*/ 125 h 130"/>
              <a:gd name="T98" fmla="*/ 42 w 132"/>
              <a:gd name="T99" fmla="*/ 127 h 130"/>
              <a:gd name="T100" fmla="*/ 40 w 132"/>
              <a:gd name="T101" fmla="*/ 125 h 130"/>
              <a:gd name="T102" fmla="*/ 3 w 132"/>
              <a:gd name="T103" fmla="*/ 114 h 130"/>
              <a:gd name="T104" fmla="*/ 0 w 132"/>
              <a:gd name="T105" fmla="*/ 114 h 130"/>
              <a:gd name="T106" fmla="*/ 2 w 132"/>
              <a:gd name="T107" fmla="*/ 11 h 130"/>
              <a:gd name="T108" fmla="*/ 3 w 132"/>
              <a:gd name="T109" fmla="*/ 0 h 130"/>
              <a:gd name="T110" fmla="*/ 66 w 132"/>
              <a:gd name="T111" fmla="*/ 0 h 130"/>
              <a:gd name="T112" fmla="*/ 132 w 132"/>
              <a:gd name="T113" fmla="*/ 0 h 130"/>
              <a:gd name="T114" fmla="*/ 126 w 132"/>
              <a:gd name="T115" fmla="*/ 14 h 130"/>
              <a:gd name="T116" fmla="*/ 126 w 132"/>
              <a:gd name="T117" fmla="*/ 10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" h="130">
                <a:moveTo>
                  <a:pt x="106" y="34"/>
                </a:moveTo>
                <a:cubicBezTo>
                  <a:pt x="92" y="34"/>
                  <a:pt x="92" y="34"/>
                  <a:pt x="92" y="34"/>
                </a:cubicBezTo>
                <a:cubicBezTo>
                  <a:pt x="92" y="30"/>
                  <a:pt x="92" y="30"/>
                  <a:pt x="92" y="30"/>
                </a:cubicBezTo>
                <a:cubicBezTo>
                  <a:pt x="106" y="30"/>
                  <a:pt x="106" y="30"/>
                  <a:pt x="106" y="30"/>
                </a:cubicBezTo>
                <a:lnTo>
                  <a:pt x="106" y="34"/>
                </a:lnTo>
                <a:close/>
                <a:moveTo>
                  <a:pt x="95" y="70"/>
                </a:moveTo>
                <a:cubicBezTo>
                  <a:pt x="97" y="71"/>
                  <a:pt x="99" y="72"/>
                  <a:pt x="101" y="72"/>
                </a:cubicBezTo>
                <a:cubicBezTo>
                  <a:pt x="104" y="72"/>
                  <a:pt x="106" y="72"/>
                  <a:pt x="108" y="71"/>
                </a:cubicBezTo>
                <a:cubicBezTo>
                  <a:pt x="114" y="68"/>
                  <a:pt x="116" y="61"/>
                  <a:pt x="113" y="55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8"/>
                  <a:pt x="102" y="48"/>
                  <a:pt x="102" y="48"/>
                </a:cubicBezTo>
                <a:cubicBezTo>
                  <a:pt x="99" y="48"/>
                  <a:pt x="95" y="50"/>
                  <a:pt x="93" y="53"/>
                </a:cubicBezTo>
                <a:cubicBezTo>
                  <a:pt x="89" y="58"/>
                  <a:pt x="90" y="65"/>
                  <a:pt x="95" y="70"/>
                </a:cubicBezTo>
                <a:close/>
                <a:moveTo>
                  <a:pt x="84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69" y="34"/>
                  <a:pt x="69" y="34"/>
                  <a:pt x="69" y="34"/>
                </a:cubicBezTo>
                <a:cubicBezTo>
                  <a:pt x="84" y="34"/>
                  <a:pt x="84" y="34"/>
                  <a:pt x="84" y="34"/>
                </a:cubicBezTo>
                <a:lnTo>
                  <a:pt x="84" y="30"/>
                </a:lnTo>
                <a:close/>
                <a:moveTo>
                  <a:pt x="75" y="87"/>
                </a:moveTo>
                <a:cubicBezTo>
                  <a:pt x="75" y="88"/>
                  <a:pt x="75" y="88"/>
                  <a:pt x="75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lnTo>
                  <a:pt x="75" y="87"/>
                </a:lnTo>
                <a:close/>
                <a:moveTo>
                  <a:pt x="56" y="87"/>
                </a:moveTo>
                <a:cubicBezTo>
                  <a:pt x="41" y="87"/>
                  <a:pt x="41" y="87"/>
                  <a:pt x="41" y="87"/>
                </a:cubicBezTo>
                <a:cubicBezTo>
                  <a:pt x="41" y="88"/>
                  <a:pt x="41" y="88"/>
                  <a:pt x="41" y="88"/>
                </a:cubicBezTo>
                <a:cubicBezTo>
                  <a:pt x="56" y="88"/>
                  <a:pt x="56" y="88"/>
                  <a:pt x="56" y="88"/>
                </a:cubicBezTo>
                <a:lnTo>
                  <a:pt x="56" y="87"/>
                </a:lnTo>
                <a:close/>
                <a:moveTo>
                  <a:pt x="41" y="93"/>
                </a:moveTo>
                <a:cubicBezTo>
                  <a:pt x="45" y="93"/>
                  <a:pt x="45" y="93"/>
                  <a:pt x="45" y="93"/>
                </a:cubicBezTo>
                <a:cubicBezTo>
                  <a:pt x="45" y="91"/>
                  <a:pt x="45" y="91"/>
                  <a:pt x="45" y="91"/>
                </a:cubicBezTo>
                <a:cubicBezTo>
                  <a:pt x="41" y="91"/>
                  <a:pt x="41" y="91"/>
                  <a:pt x="41" y="91"/>
                </a:cubicBezTo>
                <a:lnTo>
                  <a:pt x="41" y="93"/>
                </a:lnTo>
                <a:close/>
                <a:moveTo>
                  <a:pt x="41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72" y="82"/>
                  <a:pt x="72" y="82"/>
                  <a:pt x="72" y="82"/>
                </a:cubicBezTo>
                <a:cubicBezTo>
                  <a:pt x="41" y="82"/>
                  <a:pt x="41" y="82"/>
                  <a:pt x="41" y="82"/>
                </a:cubicBezTo>
                <a:lnTo>
                  <a:pt x="41" y="84"/>
                </a:lnTo>
                <a:close/>
                <a:moveTo>
                  <a:pt x="57" y="53"/>
                </a:moveTo>
                <a:cubicBezTo>
                  <a:pt x="57" y="50"/>
                  <a:pt x="57" y="50"/>
                  <a:pt x="57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72"/>
                  <a:pt x="51" y="72"/>
                  <a:pt x="51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68"/>
                  <a:pt x="57" y="68"/>
                  <a:pt x="57" y="68"/>
                </a:cubicBezTo>
                <a:lnTo>
                  <a:pt x="57" y="53"/>
                </a:lnTo>
                <a:close/>
                <a:moveTo>
                  <a:pt x="6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72" y="87"/>
                  <a:pt x="72" y="87"/>
                </a:cubicBezTo>
                <a:cubicBezTo>
                  <a:pt x="63" y="87"/>
                  <a:pt x="63" y="87"/>
                  <a:pt x="63" y="87"/>
                </a:cubicBezTo>
                <a:lnTo>
                  <a:pt x="63" y="88"/>
                </a:lnTo>
                <a:close/>
                <a:moveTo>
                  <a:pt x="69" y="68"/>
                </a:moveTo>
                <a:cubicBezTo>
                  <a:pt x="69" y="56"/>
                  <a:pt x="69" y="56"/>
                  <a:pt x="69" y="56"/>
                </a:cubicBezTo>
                <a:cubicBezTo>
                  <a:pt x="69" y="48"/>
                  <a:pt x="69" y="48"/>
                  <a:pt x="69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56"/>
                  <a:pt x="62" y="56"/>
                  <a:pt x="62" y="56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72"/>
                  <a:pt x="62" y="72"/>
                  <a:pt x="62" y="72"/>
                </a:cubicBezTo>
                <a:cubicBezTo>
                  <a:pt x="69" y="72"/>
                  <a:pt x="69" y="72"/>
                  <a:pt x="69" y="72"/>
                </a:cubicBezTo>
                <a:lnTo>
                  <a:pt x="69" y="68"/>
                </a:lnTo>
                <a:close/>
                <a:moveTo>
                  <a:pt x="62" y="30"/>
                </a:moveTo>
                <a:cubicBezTo>
                  <a:pt x="47" y="30"/>
                  <a:pt x="47" y="30"/>
                  <a:pt x="47" y="30"/>
                </a:cubicBezTo>
                <a:cubicBezTo>
                  <a:pt x="47" y="34"/>
                  <a:pt x="47" y="34"/>
                  <a:pt x="47" y="34"/>
                </a:cubicBezTo>
                <a:cubicBezTo>
                  <a:pt x="62" y="34"/>
                  <a:pt x="62" y="34"/>
                  <a:pt x="62" y="34"/>
                </a:cubicBezTo>
                <a:lnTo>
                  <a:pt x="62" y="30"/>
                </a:lnTo>
                <a:close/>
                <a:moveTo>
                  <a:pt x="40" y="63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2"/>
                  <a:pt x="40" y="72"/>
                  <a:pt x="40" y="72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3"/>
                  <a:pt x="46" y="63"/>
                  <a:pt x="46" y="63"/>
                </a:cubicBezTo>
                <a:cubicBezTo>
                  <a:pt x="46" y="62"/>
                  <a:pt x="46" y="62"/>
                  <a:pt x="46" y="62"/>
                </a:cubicBezTo>
                <a:cubicBezTo>
                  <a:pt x="40" y="62"/>
                  <a:pt x="40" y="62"/>
                  <a:pt x="40" y="62"/>
                </a:cubicBezTo>
                <a:lnTo>
                  <a:pt x="40" y="63"/>
                </a:lnTo>
                <a:close/>
                <a:moveTo>
                  <a:pt x="40" y="30"/>
                </a:moveTo>
                <a:cubicBezTo>
                  <a:pt x="25" y="30"/>
                  <a:pt x="25" y="30"/>
                  <a:pt x="25" y="30"/>
                </a:cubicBezTo>
                <a:cubicBezTo>
                  <a:pt x="25" y="34"/>
                  <a:pt x="25" y="34"/>
                  <a:pt x="25" y="34"/>
                </a:cubicBezTo>
                <a:cubicBezTo>
                  <a:pt x="40" y="34"/>
                  <a:pt x="40" y="34"/>
                  <a:pt x="40" y="34"/>
                </a:cubicBezTo>
                <a:lnTo>
                  <a:pt x="40" y="30"/>
                </a:lnTo>
                <a:close/>
                <a:moveTo>
                  <a:pt x="28" y="69"/>
                </a:moveTo>
                <a:cubicBezTo>
                  <a:pt x="28" y="72"/>
                  <a:pt x="28" y="72"/>
                  <a:pt x="28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59"/>
                  <a:pt x="35" y="59"/>
                  <a:pt x="35" y="59"/>
                </a:cubicBezTo>
                <a:cubicBezTo>
                  <a:pt x="35" y="53"/>
                  <a:pt x="35" y="53"/>
                  <a:pt x="35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8" y="59"/>
                  <a:pt x="28" y="59"/>
                  <a:pt x="28" y="59"/>
                </a:cubicBezTo>
                <a:lnTo>
                  <a:pt x="28" y="69"/>
                </a:lnTo>
                <a:close/>
                <a:moveTo>
                  <a:pt x="23" y="71"/>
                </a:moveTo>
                <a:cubicBezTo>
                  <a:pt x="23" y="67"/>
                  <a:pt x="23" y="67"/>
                  <a:pt x="23" y="67"/>
                </a:cubicBezTo>
                <a:cubicBezTo>
                  <a:pt x="23" y="65"/>
                  <a:pt x="23" y="65"/>
                  <a:pt x="23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7"/>
                  <a:pt x="17" y="67"/>
                  <a:pt x="17" y="67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2"/>
                  <a:pt x="17" y="72"/>
                  <a:pt x="17" y="72"/>
                </a:cubicBezTo>
                <a:cubicBezTo>
                  <a:pt x="23" y="72"/>
                  <a:pt x="23" y="72"/>
                  <a:pt x="23" y="72"/>
                </a:cubicBezTo>
                <a:lnTo>
                  <a:pt x="23" y="71"/>
                </a:lnTo>
                <a:close/>
                <a:moveTo>
                  <a:pt x="38" y="82"/>
                </a:moveTo>
                <a:cubicBezTo>
                  <a:pt x="17" y="82"/>
                  <a:pt x="17" y="82"/>
                  <a:pt x="17" y="82"/>
                </a:cubicBezTo>
                <a:cubicBezTo>
                  <a:pt x="17" y="93"/>
                  <a:pt x="17" y="93"/>
                  <a:pt x="17" y="93"/>
                </a:cubicBezTo>
                <a:cubicBezTo>
                  <a:pt x="38" y="93"/>
                  <a:pt x="38" y="93"/>
                  <a:pt x="38" y="93"/>
                </a:cubicBezTo>
                <a:lnTo>
                  <a:pt x="38" y="82"/>
                </a:lnTo>
                <a:close/>
                <a:moveTo>
                  <a:pt x="4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7"/>
                  <a:pt x="17" y="97"/>
                  <a:pt x="17" y="97"/>
                </a:cubicBezTo>
                <a:cubicBezTo>
                  <a:pt x="47" y="97"/>
                  <a:pt x="47" y="97"/>
                  <a:pt x="47" y="97"/>
                </a:cubicBezTo>
                <a:lnTo>
                  <a:pt x="47" y="95"/>
                </a:lnTo>
                <a:close/>
                <a:moveTo>
                  <a:pt x="51" y="97"/>
                </a:moveTo>
                <a:cubicBezTo>
                  <a:pt x="115" y="97"/>
                  <a:pt x="115" y="97"/>
                  <a:pt x="115" y="97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51" y="95"/>
                  <a:pt x="51" y="95"/>
                  <a:pt x="51" y="95"/>
                </a:cubicBezTo>
                <a:lnTo>
                  <a:pt x="51" y="97"/>
                </a:lnTo>
                <a:close/>
                <a:moveTo>
                  <a:pt x="54" y="93"/>
                </a:moveTo>
                <a:cubicBezTo>
                  <a:pt x="115" y="93"/>
                  <a:pt x="115" y="93"/>
                  <a:pt x="115" y="93"/>
                </a:cubicBezTo>
                <a:cubicBezTo>
                  <a:pt x="115" y="91"/>
                  <a:pt x="115" y="91"/>
                  <a:pt x="115" y="91"/>
                </a:cubicBezTo>
                <a:cubicBezTo>
                  <a:pt x="54" y="91"/>
                  <a:pt x="54" y="91"/>
                  <a:pt x="54" y="91"/>
                </a:cubicBezTo>
                <a:lnTo>
                  <a:pt x="54" y="93"/>
                </a:lnTo>
                <a:close/>
                <a:moveTo>
                  <a:pt x="86" y="88"/>
                </a:moveTo>
                <a:cubicBezTo>
                  <a:pt x="115" y="88"/>
                  <a:pt x="115" y="88"/>
                  <a:pt x="115" y="88"/>
                </a:cubicBezTo>
                <a:cubicBezTo>
                  <a:pt x="115" y="87"/>
                  <a:pt x="115" y="87"/>
                  <a:pt x="115" y="87"/>
                </a:cubicBezTo>
                <a:cubicBezTo>
                  <a:pt x="86" y="87"/>
                  <a:pt x="86" y="87"/>
                  <a:pt x="86" y="87"/>
                </a:cubicBezTo>
                <a:lnTo>
                  <a:pt x="86" y="88"/>
                </a:lnTo>
                <a:close/>
                <a:moveTo>
                  <a:pt x="79" y="84"/>
                </a:moveTo>
                <a:cubicBezTo>
                  <a:pt x="115" y="84"/>
                  <a:pt x="115" y="84"/>
                  <a:pt x="115" y="84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79" y="82"/>
                  <a:pt x="79" y="82"/>
                  <a:pt x="79" y="82"/>
                </a:cubicBezTo>
                <a:lnTo>
                  <a:pt x="79" y="84"/>
                </a:lnTo>
                <a:close/>
                <a:moveTo>
                  <a:pt x="130" y="11"/>
                </a:moveTo>
                <a:cubicBezTo>
                  <a:pt x="130" y="109"/>
                  <a:pt x="130" y="109"/>
                  <a:pt x="130" y="109"/>
                </a:cubicBezTo>
                <a:cubicBezTo>
                  <a:pt x="132" y="109"/>
                  <a:pt x="132" y="109"/>
                  <a:pt x="132" y="109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91" y="125"/>
                  <a:pt x="91" y="125"/>
                  <a:pt x="91" y="125"/>
                </a:cubicBezTo>
                <a:cubicBezTo>
                  <a:pt x="93" y="125"/>
                  <a:pt x="94" y="126"/>
                  <a:pt x="94" y="127"/>
                </a:cubicBezTo>
                <a:cubicBezTo>
                  <a:pt x="94" y="129"/>
                  <a:pt x="93" y="130"/>
                  <a:pt x="91" y="130"/>
                </a:cubicBezTo>
                <a:cubicBezTo>
                  <a:pt x="90" y="130"/>
                  <a:pt x="89" y="129"/>
                  <a:pt x="89" y="127"/>
                </a:cubicBezTo>
                <a:cubicBezTo>
                  <a:pt x="89" y="127"/>
                  <a:pt x="89" y="127"/>
                  <a:pt x="89" y="127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7" y="125"/>
                  <a:pt x="67" y="125"/>
                  <a:pt x="67" y="125"/>
                </a:cubicBezTo>
                <a:cubicBezTo>
                  <a:pt x="68" y="126"/>
                  <a:pt x="68" y="126"/>
                  <a:pt x="68" y="127"/>
                </a:cubicBezTo>
                <a:cubicBezTo>
                  <a:pt x="68" y="129"/>
                  <a:pt x="67" y="130"/>
                  <a:pt x="66" y="130"/>
                </a:cubicBezTo>
                <a:cubicBezTo>
                  <a:pt x="64" y="130"/>
                  <a:pt x="63" y="129"/>
                  <a:pt x="63" y="127"/>
                </a:cubicBezTo>
                <a:cubicBezTo>
                  <a:pt x="63" y="126"/>
                  <a:pt x="64" y="126"/>
                  <a:pt x="64" y="125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9"/>
                  <a:pt x="41" y="130"/>
                  <a:pt x="40" y="130"/>
                </a:cubicBezTo>
                <a:cubicBezTo>
                  <a:pt x="38" y="130"/>
                  <a:pt x="37" y="129"/>
                  <a:pt x="37" y="127"/>
                </a:cubicBezTo>
                <a:cubicBezTo>
                  <a:pt x="37" y="126"/>
                  <a:pt x="38" y="125"/>
                  <a:pt x="40" y="125"/>
                </a:cubicBezTo>
                <a:cubicBezTo>
                  <a:pt x="40" y="125"/>
                  <a:pt x="41" y="125"/>
                  <a:pt x="41" y="125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09"/>
                  <a:pt x="0" y="109"/>
                  <a:pt x="0" y="109"/>
                </a:cubicBezTo>
                <a:cubicBezTo>
                  <a:pt x="2" y="109"/>
                  <a:pt x="2" y="109"/>
                  <a:pt x="2" y="109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1"/>
                  <a:pt x="132" y="11"/>
                  <a:pt x="132" y="11"/>
                </a:cubicBezTo>
                <a:lnTo>
                  <a:pt x="130" y="11"/>
                </a:lnTo>
                <a:close/>
                <a:moveTo>
                  <a:pt x="126" y="14"/>
                </a:moveTo>
                <a:cubicBezTo>
                  <a:pt x="6" y="14"/>
                  <a:pt x="6" y="14"/>
                  <a:pt x="6" y="14"/>
                </a:cubicBezTo>
                <a:cubicBezTo>
                  <a:pt x="6" y="109"/>
                  <a:pt x="6" y="109"/>
                  <a:pt x="6" y="109"/>
                </a:cubicBezTo>
                <a:cubicBezTo>
                  <a:pt x="126" y="109"/>
                  <a:pt x="126" y="109"/>
                  <a:pt x="126" y="109"/>
                </a:cubicBezTo>
                <a:lnTo>
                  <a:pt x="126" y="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图标"/>
          <p:cNvSpPr>
            <a:spLocks noChangeAspect="1" noEditPoints="1"/>
          </p:cNvSpPr>
          <p:nvPr/>
        </p:nvSpPr>
        <p:spPr bwMode="auto">
          <a:xfrm>
            <a:off x="4173730" y="1439641"/>
            <a:ext cx="380990" cy="368978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" name="图标"/>
          <p:cNvSpPr>
            <a:spLocks noChangeAspect="1" noEditPoints="1"/>
          </p:cNvSpPr>
          <p:nvPr/>
        </p:nvSpPr>
        <p:spPr bwMode="auto">
          <a:xfrm>
            <a:off x="5282977" y="1439641"/>
            <a:ext cx="380990" cy="375451"/>
          </a:xfrm>
          <a:custGeom>
            <a:avLst/>
            <a:gdLst>
              <a:gd name="T0" fmla="*/ 170 w 648"/>
              <a:gd name="T1" fmla="*/ 280 h 639"/>
              <a:gd name="T2" fmla="*/ 226 w 648"/>
              <a:gd name="T3" fmla="*/ 183 h 639"/>
              <a:gd name="T4" fmla="*/ 240 w 648"/>
              <a:gd name="T5" fmla="*/ 167 h 639"/>
              <a:gd name="T6" fmla="*/ 366 w 648"/>
              <a:gd name="T7" fmla="*/ 177 h 639"/>
              <a:gd name="T8" fmla="*/ 359 w 648"/>
              <a:gd name="T9" fmla="*/ 162 h 639"/>
              <a:gd name="T10" fmla="*/ 388 w 648"/>
              <a:gd name="T11" fmla="*/ 153 h 639"/>
              <a:gd name="T12" fmla="*/ 408 w 648"/>
              <a:gd name="T13" fmla="*/ 154 h 639"/>
              <a:gd name="T14" fmla="*/ 402 w 648"/>
              <a:gd name="T15" fmla="*/ 183 h 639"/>
              <a:gd name="T16" fmla="*/ 391 w 648"/>
              <a:gd name="T17" fmla="*/ 199 h 639"/>
              <a:gd name="T18" fmla="*/ 319 w 648"/>
              <a:gd name="T19" fmla="*/ 265 h 639"/>
              <a:gd name="T20" fmla="*/ 318 w 648"/>
              <a:gd name="T21" fmla="*/ 266 h 639"/>
              <a:gd name="T22" fmla="*/ 616 w 648"/>
              <a:gd name="T23" fmla="*/ 615 h 639"/>
              <a:gd name="T24" fmla="*/ 497 w 648"/>
              <a:gd name="T25" fmla="*/ 615 h 639"/>
              <a:gd name="T26" fmla="*/ 272 w 648"/>
              <a:gd name="T27" fmla="*/ 546 h 639"/>
              <a:gd name="T28" fmla="*/ 272 w 648"/>
              <a:gd name="T29" fmla="*/ 0 h 639"/>
              <a:gd name="T30" fmla="*/ 515 w 648"/>
              <a:gd name="T31" fmla="*/ 397 h 639"/>
              <a:gd name="T32" fmla="*/ 616 w 648"/>
              <a:gd name="T33" fmla="*/ 615 h 639"/>
              <a:gd name="T34" fmla="*/ 272 w 648"/>
              <a:gd name="T35" fmla="*/ 511 h 639"/>
              <a:gd name="T36" fmla="*/ 272 w 648"/>
              <a:gd name="T37" fmla="*/ 35 h 639"/>
              <a:gd name="T38" fmla="*/ 272 w 648"/>
              <a:gd name="T39" fmla="*/ 511 h 639"/>
              <a:gd name="T40" fmla="*/ 445 w 648"/>
              <a:gd name="T41" fmla="*/ 391 h 639"/>
              <a:gd name="T42" fmla="*/ 409 w 648"/>
              <a:gd name="T43" fmla="*/ 401 h 639"/>
              <a:gd name="T44" fmla="*/ 338 w 648"/>
              <a:gd name="T45" fmla="*/ 401 h 639"/>
              <a:gd name="T46" fmla="*/ 266 w 648"/>
              <a:gd name="T47" fmla="*/ 401 h 639"/>
              <a:gd name="T48" fmla="*/ 194 w 648"/>
              <a:gd name="T49" fmla="*/ 401 h 639"/>
              <a:gd name="T50" fmla="*/ 111 w 648"/>
              <a:gd name="T51" fmla="*/ 401 h 639"/>
              <a:gd name="T52" fmla="*/ 100 w 648"/>
              <a:gd name="T53" fmla="*/ 391 h 639"/>
              <a:gd name="T54" fmla="*/ 111 w 648"/>
              <a:gd name="T55" fmla="*/ 145 h 639"/>
              <a:gd name="T56" fmla="*/ 122 w 648"/>
              <a:gd name="T57" fmla="*/ 380 h 639"/>
              <a:gd name="T58" fmla="*/ 152 w 648"/>
              <a:gd name="T59" fmla="*/ 331 h 639"/>
              <a:gd name="T60" fmla="*/ 183 w 648"/>
              <a:gd name="T61" fmla="*/ 320 h 639"/>
              <a:gd name="T62" fmla="*/ 194 w 648"/>
              <a:gd name="T63" fmla="*/ 380 h 639"/>
              <a:gd name="T64" fmla="*/ 224 w 648"/>
              <a:gd name="T65" fmla="*/ 256 h 639"/>
              <a:gd name="T66" fmla="*/ 255 w 648"/>
              <a:gd name="T67" fmla="*/ 245 h 639"/>
              <a:gd name="T68" fmla="*/ 266 w 648"/>
              <a:gd name="T69" fmla="*/ 380 h 639"/>
              <a:gd name="T70" fmla="*/ 296 w 648"/>
              <a:gd name="T71" fmla="*/ 292 h 639"/>
              <a:gd name="T72" fmla="*/ 327 w 648"/>
              <a:gd name="T73" fmla="*/ 282 h 639"/>
              <a:gd name="T74" fmla="*/ 338 w 648"/>
              <a:gd name="T75" fmla="*/ 380 h 639"/>
              <a:gd name="T76" fmla="*/ 368 w 648"/>
              <a:gd name="T77" fmla="*/ 231 h 639"/>
              <a:gd name="T78" fmla="*/ 399 w 648"/>
              <a:gd name="T79" fmla="*/ 220 h 639"/>
              <a:gd name="T80" fmla="*/ 409 w 648"/>
              <a:gd name="T81" fmla="*/ 38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8" h="639">
                <a:moveTo>
                  <a:pt x="242" y="199"/>
                </a:moveTo>
                <a:lnTo>
                  <a:pt x="170" y="280"/>
                </a:lnTo>
                <a:lnTo>
                  <a:pt x="153" y="266"/>
                </a:lnTo>
                <a:lnTo>
                  <a:pt x="226" y="183"/>
                </a:lnTo>
                <a:lnTo>
                  <a:pt x="226" y="183"/>
                </a:lnTo>
                <a:lnTo>
                  <a:pt x="240" y="167"/>
                </a:lnTo>
                <a:lnTo>
                  <a:pt x="316" y="234"/>
                </a:lnTo>
                <a:lnTo>
                  <a:pt x="366" y="177"/>
                </a:lnTo>
                <a:lnTo>
                  <a:pt x="357" y="169"/>
                </a:lnTo>
                <a:cubicBezTo>
                  <a:pt x="354" y="167"/>
                  <a:pt x="355" y="163"/>
                  <a:pt x="359" y="162"/>
                </a:cubicBezTo>
                <a:lnTo>
                  <a:pt x="373" y="158"/>
                </a:lnTo>
                <a:cubicBezTo>
                  <a:pt x="377" y="156"/>
                  <a:pt x="384" y="154"/>
                  <a:pt x="388" y="153"/>
                </a:cubicBezTo>
                <a:lnTo>
                  <a:pt x="402" y="149"/>
                </a:lnTo>
                <a:cubicBezTo>
                  <a:pt x="406" y="147"/>
                  <a:pt x="409" y="150"/>
                  <a:pt x="408" y="154"/>
                </a:cubicBezTo>
                <a:lnTo>
                  <a:pt x="405" y="167"/>
                </a:lnTo>
                <a:cubicBezTo>
                  <a:pt x="404" y="172"/>
                  <a:pt x="402" y="179"/>
                  <a:pt x="402" y="183"/>
                </a:cubicBezTo>
                <a:lnTo>
                  <a:pt x="399" y="196"/>
                </a:lnTo>
                <a:cubicBezTo>
                  <a:pt x="398" y="200"/>
                  <a:pt x="395" y="202"/>
                  <a:pt x="391" y="199"/>
                </a:cubicBezTo>
                <a:lnTo>
                  <a:pt x="383" y="192"/>
                </a:lnTo>
                <a:lnTo>
                  <a:pt x="319" y="265"/>
                </a:lnTo>
                <a:lnTo>
                  <a:pt x="319" y="265"/>
                </a:lnTo>
                <a:lnTo>
                  <a:pt x="318" y="266"/>
                </a:lnTo>
                <a:lnTo>
                  <a:pt x="242" y="199"/>
                </a:lnTo>
                <a:close/>
                <a:moveTo>
                  <a:pt x="616" y="615"/>
                </a:moveTo>
                <a:cubicBezTo>
                  <a:pt x="599" y="631"/>
                  <a:pt x="578" y="639"/>
                  <a:pt x="556" y="639"/>
                </a:cubicBezTo>
                <a:cubicBezTo>
                  <a:pt x="535" y="639"/>
                  <a:pt x="513" y="631"/>
                  <a:pt x="497" y="615"/>
                </a:cubicBezTo>
                <a:lnTo>
                  <a:pt x="396" y="516"/>
                </a:lnTo>
                <a:cubicBezTo>
                  <a:pt x="359" y="535"/>
                  <a:pt x="317" y="546"/>
                  <a:pt x="272" y="546"/>
                </a:cubicBezTo>
                <a:cubicBezTo>
                  <a:pt x="122" y="546"/>
                  <a:pt x="0" y="424"/>
                  <a:pt x="0" y="273"/>
                </a:cubicBezTo>
                <a:cubicBezTo>
                  <a:pt x="0" y="123"/>
                  <a:pt x="122" y="0"/>
                  <a:pt x="272" y="0"/>
                </a:cubicBezTo>
                <a:cubicBezTo>
                  <a:pt x="423" y="0"/>
                  <a:pt x="545" y="123"/>
                  <a:pt x="545" y="273"/>
                </a:cubicBezTo>
                <a:cubicBezTo>
                  <a:pt x="545" y="318"/>
                  <a:pt x="534" y="360"/>
                  <a:pt x="515" y="397"/>
                </a:cubicBezTo>
                <a:lnTo>
                  <a:pt x="616" y="496"/>
                </a:lnTo>
                <a:cubicBezTo>
                  <a:pt x="648" y="529"/>
                  <a:pt x="648" y="582"/>
                  <a:pt x="616" y="615"/>
                </a:cubicBezTo>
                <a:close/>
                <a:moveTo>
                  <a:pt x="272" y="511"/>
                </a:moveTo>
                <a:lnTo>
                  <a:pt x="272" y="511"/>
                </a:lnTo>
                <a:cubicBezTo>
                  <a:pt x="404" y="511"/>
                  <a:pt x="510" y="405"/>
                  <a:pt x="510" y="273"/>
                </a:cubicBezTo>
                <a:cubicBezTo>
                  <a:pt x="510" y="142"/>
                  <a:pt x="404" y="35"/>
                  <a:pt x="272" y="35"/>
                </a:cubicBezTo>
                <a:cubicBezTo>
                  <a:pt x="141" y="35"/>
                  <a:pt x="35" y="142"/>
                  <a:pt x="35" y="273"/>
                </a:cubicBezTo>
                <a:cubicBezTo>
                  <a:pt x="35" y="405"/>
                  <a:pt x="141" y="511"/>
                  <a:pt x="272" y="511"/>
                </a:cubicBezTo>
                <a:close/>
                <a:moveTo>
                  <a:pt x="434" y="380"/>
                </a:moveTo>
                <a:cubicBezTo>
                  <a:pt x="440" y="380"/>
                  <a:pt x="445" y="385"/>
                  <a:pt x="445" y="391"/>
                </a:cubicBezTo>
                <a:cubicBezTo>
                  <a:pt x="445" y="397"/>
                  <a:pt x="440" y="401"/>
                  <a:pt x="434" y="401"/>
                </a:cubicBezTo>
                <a:lnTo>
                  <a:pt x="409" y="401"/>
                </a:lnTo>
                <a:lnTo>
                  <a:pt x="368" y="401"/>
                </a:lnTo>
                <a:lnTo>
                  <a:pt x="338" y="401"/>
                </a:lnTo>
                <a:lnTo>
                  <a:pt x="296" y="401"/>
                </a:lnTo>
                <a:lnTo>
                  <a:pt x="266" y="401"/>
                </a:lnTo>
                <a:lnTo>
                  <a:pt x="224" y="401"/>
                </a:lnTo>
                <a:lnTo>
                  <a:pt x="194" y="401"/>
                </a:lnTo>
                <a:lnTo>
                  <a:pt x="152" y="401"/>
                </a:lnTo>
                <a:lnTo>
                  <a:pt x="111" y="401"/>
                </a:lnTo>
                <a:lnTo>
                  <a:pt x="111" y="401"/>
                </a:lnTo>
                <a:cubicBezTo>
                  <a:pt x="105" y="401"/>
                  <a:pt x="100" y="397"/>
                  <a:pt x="100" y="391"/>
                </a:cubicBezTo>
                <a:lnTo>
                  <a:pt x="100" y="155"/>
                </a:lnTo>
                <a:cubicBezTo>
                  <a:pt x="100" y="150"/>
                  <a:pt x="105" y="145"/>
                  <a:pt x="111" y="145"/>
                </a:cubicBezTo>
                <a:cubicBezTo>
                  <a:pt x="117" y="145"/>
                  <a:pt x="121" y="150"/>
                  <a:pt x="121" y="155"/>
                </a:cubicBezTo>
                <a:lnTo>
                  <a:pt x="122" y="380"/>
                </a:lnTo>
                <a:lnTo>
                  <a:pt x="152" y="380"/>
                </a:lnTo>
                <a:lnTo>
                  <a:pt x="152" y="331"/>
                </a:lnTo>
                <a:cubicBezTo>
                  <a:pt x="152" y="325"/>
                  <a:pt x="157" y="320"/>
                  <a:pt x="163" y="320"/>
                </a:cubicBezTo>
                <a:lnTo>
                  <a:pt x="183" y="320"/>
                </a:lnTo>
                <a:cubicBezTo>
                  <a:pt x="189" y="320"/>
                  <a:pt x="194" y="325"/>
                  <a:pt x="194" y="331"/>
                </a:cubicBezTo>
                <a:lnTo>
                  <a:pt x="194" y="380"/>
                </a:lnTo>
                <a:lnTo>
                  <a:pt x="224" y="380"/>
                </a:lnTo>
                <a:lnTo>
                  <a:pt x="224" y="256"/>
                </a:lnTo>
                <a:cubicBezTo>
                  <a:pt x="224" y="250"/>
                  <a:pt x="229" y="245"/>
                  <a:pt x="235" y="245"/>
                </a:cubicBezTo>
                <a:lnTo>
                  <a:pt x="255" y="245"/>
                </a:lnTo>
                <a:cubicBezTo>
                  <a:pt x="261" y="245"/>
                  <a:pt x="266" y="250"/>
                  <a:pt x="266" y="256"/>
                </a:cubicBezTo>
                <a:lnTo>
                  <a:pt x="266" y="380"/>
                </a:lnTo>
                <a:lnTo>
                  <a:pt x="296" y="380"/>
                </a:lnTo>
                <a:lnTo>
                  <a:pt x="296" y="292"/>
                </a:lnTo>
                <a:cubicBezTo>
                  <a:pt x="296" y="286"/>
                  <a:pt x="300" y="282"/>
                  <a:pt x="307" y="282"/>
                </a:cubicBezTo>
                <a:lnTo>
                  <a:pt x="327" y="282"/>
                </a:lnTo>
                <a:cubicBezTo>
                  <a:pt x="333" y="282"/>
                  <a:pt x="338" y="286"/>
                  <a:pt x="338" y="292"/>
                </a:cubicBezTo>
                <a:lnTo>
                  <a:pt x="338" y="380"/>
                </a:lnTo>
                <a:lnTo>
                  <a:pt x="368" y="380"/>
                </a:lnTo>
                <a:lnTo>
                  <a:pt x="368" y="231"/>
                </a:lnTo>
                <a:cubicBezTo>
                  <a:pt x="368" y="225"/>
                  <a:pt x="372" y="220"/>
                  <a:pt x="378" y="220"/>
                </a:cubicBezTo>
                <a:lnTo>
                  <a:pt x="399" y="220"/>
                </a:lnTo>
                <a:cubicBezTo>
                  <a:pt x="405" y="220"/>
                  <a:pt x="409" y="225"/>
                  <a:pt x="409" y="231"/>
                </a:cubicBezTo>
                <a:lnTo>
                  <a:pt x="409" y="380"/>
                </a:lnTo>
                <a:lnTo>
                  <a:pt x="434" y="38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图标"/>
          <p:cNvSpPr>
            <a:spLocks noChangeAspect="1" noEditPoints="1"/>
          </p:cNvSpPr>
          <p:nvPr/>
        </p:nvSpPr>
        <p:spPr bwMode="auto">
          <a:xfrm>
            <a:off x="6392224" y="1439641"/>
            <a:ext cx="380990" cy="299381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图标"/>
          <p:cNvSpPr>
            <a:spLocks noChangeAspect="1" noEditPoints="1"/>
          </p:cNvSpPr>
          <p:nvPr/>
        </p:nvSpPr>
        <p:spPr bwMode="auto">
          <a:xfrm>
            <a:off x="7501472" y="1439641"/>
            <a:ext cx="380990" cy="378872"/>
          </a:xfrm>
          <a:custGeom>
            <a:avLst/>
            <a:gdLst>
              <a:gd name="T0" fmla="*/ 1998663 w 200"/>
              <a:gd name="T1" fmla="*/ 239705 h 199"/>
              <a:gd name="T2" fmla="*/ 1758823 w 200"/>
              <a:gd name="T3" fmla="*/ 0 h 199"/>
              <a:gd name="T4" fmla="*/ 239840 w 200"/>
              <a:gd name="T5" fmla="*/ 0 h 199"/>
              <a:gd name="T6" fmla="*/ 0 w 200"/>
              <a:gd name="T7" fmla="*/ 239705 h 199"/>
              <a:gd name="T8" fmla="*/ 0 w 200"/>
              <a:gd name="T9" fmla="*/ 1268436 h 199"/>
              <a:gd name="T10" fmla="*/ 9993 w 200"/>
              <a:gd name="T11" fmla="*/ 1318375 h 199"/>
              <a:gd name="T12" fmla="*/ 9993 w 200"/>
              <a:gd name="T13" fmla="*/ 1318375 h 199"/>
              <a:gd name="T14" fmla="*/ 9993 w 200"/>
              <a:gd name="T15" fmla="*/ 1318375 h 199"/>
              <a:gd name="T16" fmla="*/ 9993 w 200"/>
              <a:gd name="T17" fmla="*/ 1328363 h 199"/>
              <a:gd name="T18" fmla="*/ 9993 w 200"/>
              <a:gd name="T19" fmla="*/ 1328363 h 199"/>
              <a:gd name="T20" fmla="*/ 239840 w 200"/>
              <a:gd name="T21" fmla="*/ 1508141 h 199"/>
              <a:gd name="T22" fmla="*/ 729512 w 200"/>
              <a:gd name="T23" fmla="*/ 1508141 h 199"/>
              <a:gd name="T24" fmla="*/ 349766 w 200"/>
              <a:gd name="T25" fmla="*/ 1877685 h 199"/>
              <a:gd name="T26" fmla="*/ 349766 w 200"/>
              <a:gd name="T27" fmla="*/ 1957587 h 199"/>
              <a:gd name="T28" fmla="*/ 439706 w 200"/>
              <a:gd name="T29" fmla="*/ 1957587 h 199"/>
              <a:gd name="T30" fmla="*/ 879412 w 200"/>
              <a:gd name="T31" fmla="*/ 1518129 h 199"/>
              <a:gd name="T32" fmla="*/ 889405 w 200"/>
              <a:gd name="T33" fmla="*/ 1508141 h 199"/>
              <a:gd name="T34" fmla="*/ 939372 w 200"/>
              <a:gd name="T35" fmla="*/ 1508141 h 199"/>
              <a:gd name="T36" fmla="*/ 939372 w 200"/>
              <a:gd name="T37" fmla="*/ 1917636 h 199"/>
              <a:gd name="T38" fmla="*/ 999332 w 200"/>
              <a:gd name="T39" fmla="*/ 1977562 h 199"/>
              <a:gd name="T40" fmla="*/ 1059291 w 200"/>
              <a:gd name="T41" fmla="*/ 1917636 h 199"/>
              <a:gd name="T42" fmla="*/ 1059291 w 200"/>
              <a:gd name="T43" fmla="*/ 1508141 h 199"/>
              <a:gd name="T44" fmla="*/ 1109258 w 200"/>
              <a:gd name="T45" fmla="*/ 1508141 h 199"/>
              <a:gd name="T46" fmla="*/ 1119251 w 200"/>
              <a:gd name="T47" fmla="*/ 1518129 h 199"/>
              <a:gd name="T48" fmla="*/ 1568950 w 200"/>
              <a:gd name="T49" fmla="*/ 1957587 h 199"/>
              <a:gd name="T50" fmla="*/ 1648897 w 200"/>
              <a:gd name="T51" fmla="*/ 1957587 h 199"/>
              <a:gd name="T52" fmla="*/ 1648897 w 200"/>
              <a:gd name="T53" fmla="*/ 1877685 h 199"/>
              <a:gd name="T54" fmla="*/ 1279144 w 200"/>
              <a:gd name="T55" fmla="*/ 1508141 h 199"/>
              <a:gd name="T56" fmla="*/ 1758823 w 200"/>
              <a:gd name="T57" fmla="*/ 1508141 h 199"/>
              <a:gd name="T58" fmla="*/ 1988670 w 200"/>
              <a:gd name="T59" fmla="*/ 1328363 h 199"/>
              <a:gd name="T60" fmla="*/ 1988670 w 200"/>
              <a:gd name="T61" fmla="*/ 1328363 h 199"/>
              <a:gd name="T62" fmla="*/ 1988670 w 200"/>
              <a:gd name="T63" fmla="*/ 1318375 h 199"/>
              <a:gd name="T64" fmla="*/ 1988670 w 200"/>
              <a:gd name="T65" fmla="*/ 1318375 h 199"/>
              <a:gd name="T66" fmla="*/ 1988670 w 200"/>
              <a:gd name="T67" fmla="*/ 1318375 h 199"/>
              <a:gd name="T68" fmla="*/ 1998663 w 200"/>
              <a:gd name="T69" fmla="*/ 1268436 h 199"/>
              <a:gd name="T70" fmla="*/ 1998663 w 200"/>
              <a:gd name="T71" fmla="*/ 239705 h 199"/>
              <a:gd name="T72" fmla="*/ 79947 w 200"/>
              <a:gd name="T73" fmla="*/ 239705 h 199"/>
              <a:gd name="T74" fmla="*/ 239840 w 200"/>
              <a:gd name="T75" fmla="*/ 79902 h 199"/>
              <a:gd name="T76" fmla="*/ 1758823 w 200"/>
              <a:gd name="T77" fmla="*/ 79902 h 199"/>
              <a:gd name="T78" fmla="*/ 1918716 w 200"/>
              <a:gd name="T79" fmla="*/ 239705 h 199"/>
              <a:gd name="T80" fmla="*/ 1918716 w 200"/>
              <a:gd name="T81" fmla="*/ 1248461 h 199"/>
              <a:gd name="T82" fmla="*/ 79947 w 200"/>
              <a:gd name="T83" fmla="*/ 1248461 h 199"/>
              <a:gd name="T84" fmla="*/ 79947 w 200"/>
              <a:gd name="T85" fmla="*/ 239705 h 199"/>
              <a:gd name="T86" fmla="*/ 1688870 w 200"/>
              <a:gd name="T87" fmla="*/ 339581 h 199"/>
              <a:gd name="T88" fmla="*/ 1758823 w 200"/>
              <a:gd name="T89" fmla="*/ 429471 h 199"/>
              <a:gd name="T90" fmla="*/ 989338 w 200"/>
              <a:gd name="T91" fmla="*/ 1038720 h 199"/>
              <a:gd name="T92" fmla="*/ 699532 w 200"/>
              <a:gd name="T93" fmla="*/ 749077 h 199"/>
              <a:gd name="T94" fmla="*/ 309793 w 200"/>
              <a:gd name="T95" fmla="*/ 1038720 h 199"/>
              <a:gd name="T96" fmla="*/ 239840 w 200"/>
              <a:gd name="T97" fmla="*/ 938843 h 199"/>
              <a:gd name="T98" fmla="*/ 709525 w 200"/>
              <a:gd name="T99" fmla="*/ 589274 h 199"/>
              <a:gd name="T100" fmla="*/ 999332 w 200"/>
              <a:gd name="T101" fmla="*/ 878917 h 199"/>
              <a:gd name="T102" fmla="*/ 1688870 w 200"/>
              <a:gd name="T103" fmla="*/ 339581 h 19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00" h="199">
                <a:moveTo>
                  <a:pt x="200" y="24"/>
                </a:moveTo>
                <a:cubicBezTo>
                  <a:pt x="200" y="11"/>
                  <a:pt x="189" y="0"/>
                  <a:pt x="17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1" y="130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2"/>
                  <a:pt x="1" y="132"/>
                </a:cubicBezTo>
                <a:cubicBezTo>
                  <a:pt x="1" y="132"/>
                  <a:pt x="1" y="133"/>
                  <a:pt x="1" y="133"/>
                </a:cubicBezTo>
                <a:cubicBezTo>
                  <a:pt x="1" y="133"/>
                  <a:pt x="1" y="133"/>
                  <a:pt x="1" y="133"/>
                </a:cubicBezTo>
                <a:cubicBezTo>
                  <a:pt x="4" y="143"/>
                  <a:pt x="13" y="151"/>
                  <a:pt x="24" y="151"/>
                </a:cubicBezTo>
                <a:cubicBezTo>
                  <a:pt x="73" y="151"/>
                  <a:pt x="73" y="151"/>
                  <a:pt x="73" y="151"/>
                </a:cubicBezTo>
                <a:cubicBezTo>
                  <a:pt x="35" y="188"/>
                  <a:pt x="35" y="188"/>
                  <a:pt x="35" y="188"/>
                </a:cubicBezTo>
                <a:cubicBezTo>
                  <a:pt x="33" y="190"/>
                  <a:pt x="33" y="194"/>
                  <a:pt x="35" y="196"/>
                </a:cubicBezTo>
                <a:cubicBezTo>
                  <a:pt x="38" y="199"/>
                  <a:pt x="41" y="199"/>
                  <a:pt x="44" y="196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52"/>
                  <a:pt x="89" y="151"/>
                  <a:pt x="89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94" y="192"/>
                  <a:pt x="94" y="192"/>
                  <a:pt x="94" y="192"/>
                </a:cubicBezTo>
                <a:cubicBezTo>
                  <a:pt x="94" y="196"/>
                  <a:pt x="97" y="198"/>
                  <a:pt x="100" y="198"/>
                </a:cubicBezTo>
                <a:cubicBezTo>
                  <a:pt x="103" y="198"/>
                  <a:pt x="106" y="196"/>
                  <a:pt x="106" y="192"/>
                </a:cubicBezTo>
                <a:cubicBezTo>
                  <a:pt x="106" y="151"/>
                  <a:pt x="106" y="151"/>
                  <a:pt x="106" y="151"/>
                </a:cubicBezTo>
                <a:cubicBezTo>
                  <a:pt x="111" y="151"/>
                  <a:pt x="111" y="151"/>
                  <a:pt x="111" y="151"/>
                </a:cubicBezTo>
                <a:cubicBezTo>
                  <a:pt x="112" y="151"/>
                  <a:pt x="112" y="152"/>
                  <a:pt x="112" y="152"/>
                </a:cubicBezTo>
                <a:cubicBezTo>
                  <a:pt x="157" y="196"/>
                  <a:pt x="157" y="196"/>
                  <a:pt x="157" y="196"/>
                </a:cubicBezTo>
                <a:cubicBezTo>
                  <a:pt x="159" y="199"/>
                  <a:pt x="163" y="199"/>
                  <a:pt x="165" y="196"/>
                </a:cubicBezTo>
                <a:cubicBezTo>
                  <a:pt x="167" y="194"/>
                  <a:pt x="167" y="190"/>
                  <a:pt x="165" y="188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76" y="151"/>
                  <a:pt x="176" y="151"/>
                  <a:pt x="176" y="151"/>
                </a:cubicBezTo>
                <a:cubicBezTo>
                  <a:pt x="187" y="151"/>
                  <a:pt x="196" y="143"/>
                  <a:pt x="199" y="133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199" y="133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200" y="130"/>
                  <a:pt x="200" y="128"/>
                  <a:pt x="200" y="127"/>
                </a:cubicBezTo>
                <a:lnTo>
                  <a:pt x="200" y="24"/>
                </a:lnTo>
                <a:close/>
                <a:moveTo>
                  <a:pt x="8" y="24"/>
                </a:moveTo>
                <a:cubicBezTo>
                  <a:pt x="8" y="16"/>
                  <a:pt x="15" y="8"/>
                  <a:pt x="24" y="8"/>
                </a:cubicBezTo>
                <a:cubicBezTo>
                  <a:pt x="176" y="8"/>
                  <a:pt x="176" y="8"/>
                  <a:pt x="176" y="8"/>
                </a:cubicBezTo>
                <a:cubicBezTo>
                  <a:pt x="185" y="8"/>
                  <a:pt x="192" y="16"/>
                  <a:pt x="192" y="2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8" y="125"/>
                  <a:pt x="8" y="125"/>
                  <a:pt x="8" y="125"/>
                </a:cubicBezTo>
                <a:lnTo>
                  <a:pt x="8" y="24"/>
                </a:lnTo>
                <a:close/>
                <a:moveTo>
                  <a:pt x="169" y="34"/>
                </a:moveTo>
                <a:cubicBezTo>
                  <a:pt x="176" y="43"/>
                  <a:pt x="176" y="43"/>
                  <a:pt x="176" y="43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70" y="75"/>
                  <a:pt x="70" y="75"/>
                  <a:pt x="70" y="75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94"/>
                  <a:pt x="24" y="94"/>
                  <a:pt x="24" y="94"/>
                </a:cubicBezTo>
                <a:cubicBezTo>
                  <a:pt x="71" y="59"/>
                  <a:pt x="71" y="59"/>
                  <a:pt x="71" y="59"/>
                </a:cubicBezTo>
                <a:cubicBezTo>
                  <a:pt x="100" y="88"/>
                  <a:pt x="100" y="88"/>
                  <a:pt x="100" y="88"/>
                </a:cubicBezTo>
                <a:lnTo>
                  <a:pt x="169" y="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图标"/>
          <p:cNvSpPr>
            <a:spLocks noChangeAspect="1" noEditPoints="1"/>
          </p:cNvSpPr>
          <p:nvPr/>
        </p:nvSpPr>
        <p:spPr bwMode="auto">
          <a:xfrm>
            <a:off x="8610719" y="1439641"/>
            <a:ext cx="521423" cy="331458"/>
          </a:xfrm>
          <a:custGeom>
            <a:avLst/>
            <a:gdLst>
              <a:gd name="T0" fmla="*/ 15304 w 562"/>
              <a:gd name="T1" fmla="*/ 55370 h 355"/>
              <a:gd name="T2" fmla="*/ 21863 w 562"/>
              <a:gd name="T3" fmla="*/ 48770 h 355"/>
              <a:gd name="T4" fmla="*/ 15669 w 562"/>
              <a:gd name="T5" fmla="*/ 39603 h 355"/>
              <a:gd name="T6" fmla="*/ 14940 w 562"/>
              <a:gd name="T7" fmla="*/ 34102 h 355"/>
              <a:gd name="T8" fmla="*/ 15669 w 562"/>
              <a:gd name="T9" fmla="*/ 33735 h 355"/>
              <a:gd name="T10" fmla="*/ 41176 w 562"/>
              <a:gd name="T11" fmla="*/ 17968 h 355"/>
              <a:gd name="T12" fmla="*/ 45913 w 562"/>
              <a:gd name="T13" fmla="*/ 33735 h 355"/>
              <a:gd name="T14" fmla="*/ 46278 w 562"/>
              <a:gd name="T15" fmla="*/ 34836 h 355"/>
              <a:gd name="T16" fmla="*/ 43727 w 562"/>
              <a:gd name="T17" fmla="*/ 42169 h 355"/>
              <a:gd name="T18" fmla="*/ 42634 w 562"/>
              <a:gd name="T19" fmla="*/ 54637 h 355"/>
              <a:gd name="T20" fmla="*/ 52837 w 562"/>
              <a:gd name="T21" fmla="*/ 55004 h 355"/>
              <a:gd name="T22" fmla="*/ 57938 w 562"/>
              <a:gd name="T23" fmla="*/ 49136 h 355"/>
              <a:gd name="T24" fmla="*/ 72150 w 562"/>
              <a:gd name="T25" fmla="*/ 41436 h 355"/>
              <a:gd name="T26" fmla="*/ 61947 w 562"/>
              <a:gd name="T27" fmla="*/ 34836 h 355"/>
              <a:gd name="T28" fmla="*/ 90005 w 562"/>
              <a:gd name="T29" fmla="*/ 9167 h 355"/>
              <a:gd name="T30" fmla="*/ 90005 w 562"/>
              <a:gd name="T31" fmla="*/ 34836 h 355"/>
              <a:gd name="T32" fmla="*/ 85996 w 562"/>
              <a:gd name="T33" fmla="*/ 46570 h 355"/>
              <a:gd name="T34" fmla="*/ 99843 w 562"/>
              <a:gd name="T35" fmla="*/ 50237 h 355"/>
              <a:gd name="T36" fmla="*/ 110775 w 562"/>
              <a:gd name="T37" fmla="*/ 37036 h 355"/>
              <a:gd name="T38" fmla="*/ 116605 w 562"/>
              <a:gd name="T39" fmla="*/ 31169 h 355"/>
              <a:gd name="T40" fmla="*/ 111139 w 562"/>
              <a:gd name="T41" fmla="*/ 23101 h 355"/>
              <a:gd name="T42" fmla="*/ 110411 w 562"/>
              <a:gd name="T43" fmla="*/ 17968 h 355"/>
              <a:gd name="T44" fmla="*/ 111139 w 562"/>
              <a:gd name="T45" fmla="*/ 17601 h 355"/>
              <a:gd name="T46" fmla="*/ 133732 w 562"/>
              <a:gd name="T47" fmla="*/ 3667 h 355"/>
              <a:gd name="T48" fmla="*/ 138104 w 562"/>
              <a:gd name="T49" fmla="*/ 17968 h 355"/>
              <a:gd name="T50" fmla="*/ 138469 w 562"/>
              <a:gd name="T51" fmla="*/ 18701 h 355"/>
              <a:gd name="T52" fmla="*/ 136282 w 562"/>
              <a:gd name="T53" fmla="*/ 25302 h 355"/>
              <a:gd name="T54" fmla="*/ 135189 w 562"/>
              <a:gd name="T55" fmla="*/ 36302 h 355"/>
              <a:gd name="T56" fmla="*/ 144663 w 562"/>
              <a:gd name="T57" fmla="*/ 36669 h 355"/>
              <a:gd name="T58" fmla="*/ 99843 w 562"/>
              <a:gd name="T59" fmla="*/ 85072 h 355"/>
              <a:gd name="T60" fmla="*/ 0 w 562"/>
              <a:gd name="T61" fmla="*/ 93139 h 355"/>
              <a:gd name="T62" fmla="*/ 3280 w 562"/>
              <a:gd name="T63" fmla="*/ 102307 h 355"/>
              <a:gd name="T64" fmla="*/ 16033 w 562"/>
              <a:gd name="T65" fmla="*/ 126141 h 355"/>
              <a:gd name="T66" fmla="*/ 95835 w 562"/>
              <a:gd name="T67" fmla="*/ 125041 h 355"/>
              <a:gd name="T68" fmla="*/ 111868 w 562"/>
              <a:gd name="T69" fmla="*/ 123208 h 355"/>
              <a:gd name="T70" fmla="*/ 189119 w 562"/>
              <a:gd name="T71" fmla="*/ 72605 h 355"/>
              <a:gd name="T72" fmla="*/ 149765 w 562"/>
              <a:gd name="T73" fmla="*/ 33735 h 355"/>
              <a:gd name="T74" fmla="*/ 100572 w 562"/>
              <a:gd name="T75" fmla="*/ 96806 h 355"/>
              <a:gd name="T76" fmla="*/ 58303 w 562"/>
              <a:gd name="T77" fmla="*/ 72238 h 355"/>
              <a:gd name="T78" fmla="*/ 3280 w 562"/>
              <a:gd name="T79" fmla="*/ 102307 h 35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62" h="355">
                <a:moveTo>
                  <a:pt x="24" y="151"/>
                </a:moveTo>
                <a:cubicBezTo>
                  <a:pt x="30" y="151"/>
                  <a:pt x="36" y="151"/>
                  <a:pt x="42" y="151"/>
                </a:cubicBezTo>
                <a:cubicBezTo>
                  <a:pt x="47" y="151"/>
                  <a:pt x="52" y="150"/>
                  <a:pt x="54" y="147"/>
                </a:cubicBezTo>
                <a:cubicBezTo>
                  <a:pt x="57" y="143"/>
                  <a:pt x="58" y="139"/>
                  <a:pt x="60" y="133"/>
                </a:cubicBezTo>
                <a:cubicBezTo>
                  <a:pt x="55" y="128"/>
                  <a:pt x="51" y="122"/>
                  <a:pt x="49" y="115"/>
                </a:cubicBezTo>
                <a:cubicBezTo>
                  <a:pt x="46" y="114"/>
                  <a:pt x="44" y="111"/>
                  <a:pt x="43" y="108"/>
                </a:cubicBezTo>
                <a:cubicBezTo>
                  <a:pt x="42" y="105"/>
                  <a:pt x="41" y="100"/>
                  <a:pt x="41" y="95"/>
                </a:cubicBezTo>
                <a:lnTo>
                  <a:pt x="41" y="93"/>
                </a:lnTo>
                <a:lnTo>
                  <a:pt x="43" y="92"/>
                </a:lnTo>
                <a:cubicBezTo>
                  <a:pt x="43" y="92"/>
                  <a:pt x="43" y="92"/>
                  <a:pt x="43" y="92"/>
                </a:cubicBezTo>
                <a:cubicBezTo>
                  <a:pt x="40" y="69"/>
                  <a:pt x="43" y="59"/>
                  <a:pt x="53" y="51"/>
                </a:cubicBezTo>
                <a:cubicBezTo>
                  <a:pt x="68" y="38"/>
                  <a:pt x="97" y="38"/>
                  <a:pt x="113" y="49"/>
                </a:cubicBezTo>
                <a:cubicBezTo>
                  <a:pt x="123" y="57"/>
                  <a:pt x="127" y="71"/>
                  <a:pt x="124" y="91"/>
                </a:cubicBezTo>
                <a:cubicBezTo>
                  <a:pt x="125" y="92"/>
                  <a:pt x="125" y="92"/>
                  <a:pt x="126" y="92"/>
                </a:cubicBezTo>
                <a:lnTo>
                  <a:pt x="127" y="93"/>
                </a:lnTo>
                <a:lnTo>
                  <a:pt x="127" y="95"/>
                </a:lnTo>
                <a:cubicBezTo>
                  <a:pt x="127" y="100"/>
                  <a:pt x="127" y="105"/>
                  <a:pt x="125" y="108"/>
                </a:cubicBezTo>
                <a:cubicBezTo>
                  <a:pt x="124" y="111"/>
                  <a:pt x="122" y="114"/>
                  <a:pt x="120" y="115"/>
                </a:cubicBezTo>
                <a:cubicBezTo>
                  <a:pt x="118" y="121"/>
                  <a:pt x="114" y="127"/>
                  <a:pt x="110" y="132"/>
                </a:cubicBezTo>
                <a:cubicBezTo>
                  <a:pt x="111" y="139"/>
                  <a:pt x="113" y="145"/>
                  <a:pt x="117" y="149"/>
                </a:cubicBezTo>
                <a:cubicBezTo>
                  <a:pt x="120" y="150"/>
                  <a:pt x="124" y="150"/>
                  <a:pt x="128" y="150"/>
                </a:cubicBezTo>
                <a:cubicBezTo>
                  <a:pt x="134" y="150"/>
                  <a:pt x="139" y="150"/>
                  <a:pt x="145" y="150"/>
                </a:cubicBezTo>
                <a:cubicBezTo>
                  <a:pt x="148" y="152"/>
                  <a:pt x="150" y="156"/>
                  <a:pt x="152" y="161"/>
                </a:cubicBezTo>
                <a:cubicBezTo>
                  <a:pt x="154" y="148"/>
                  <a:pt x="156" y="137"/>
                  <a:pt x="159" y="134"/>
                </a:cubicBezTo>
                <a:cubicBezTo>
                  <a:pt x="161" y="129"/>
                  <a:pt x="190" y="127"/>
                  <a:pt x="194" y="127"/>
                </a:cubicBezTo>
                <a:cubicBezTo>
                  <a:pt x="196" y="122"/>
                  <a:pt x="197" y="118"/>
                  <a:pt x="198" y="113"/>
                </a:cubicBezTo>
                <a:cubicBezTo>
                  <a:pt x="191" y="109"/>
                  <a:pt x="187" y="102"/>
                  <a:pt x="184" y="95"/>
                </a:cubicBezTo>
                <a:cubicBezTo>
                  <a:pt x="181" y="95"/>
                  <a:pt x="173" y="95"/>
                  <a:pt x="170" y="95"/>
                </a:cubicBezTo>
                <a:cubicBezTo>
                  <a:pt x="166" y="70"/>
                  <a:pt x="171" y="35"/>
                  <a:pt x="181" y="27"/>
                </a:cubicBezTo>
                <a:cubicBezTo>
                  <a:pt x="196" y="15"/>
                  <a:pt x="232" y="14"/>
                  <a:pt x="247" y="25"/>
                </a:cubicBezTo>
                <a:cubicBezTo>
                  <a:pt x="258" y="33"/>
                  <a:pt x="265" y="72"/>
                  <a:pt x="261" y="94"/>
                </a:cubicBezTo>
                <a:cubicBezTo>
                  <a:pt x="259" y="95"/>
                  <a:pt x="249" y="94"/>
                  <a:pt x="247" y="95"/>
                </a:cubicBezTo>
                <a:cubicBezTo>
                  <a:pt x="243" y="102"/>
                  <a:pt x="238" y="108"/>
                  <a:pt x="231" y="113"/>
                </a:cubicBezTo>
                <a:cubicBezTo>
                  <a:pt x="233" y="120"/>
                  <a:pt x="234" y="123"/>
                  <a:pt x="236" y="127"/>
                </a:cubicBezTo>
                <a:cubicBezTo>
                  <a:pt x="240" y="127"/>
                  <a:pt x="269" y="129"/>
                  <a:pt x="271" y="134"/>
                </a:cubicBezTo>
                <a:cubicBezTo>
                  <a:pt x="272" y="134"/>
                  <a:pt x="273" y="136"/>
                  <a:pt x="274" y="137"/>
                </a:cubicBezTo>
                <a:cubicBezTo>
                  <a:pt x="277" y="121"/>
                  <a:pt x="281" y="107"/>
                  <a:pt x="287" y="101"/>
                </a:cubicBezTo>
                <a:cubicBezTo>
                  <a:pt x="293" y="101"/>
                  <a:pt x="299" y="101"/>
                  <a:pt x="304" y="101"/>
                </a:cubicBezTo>
                <a:cubicBezTo>
                  <a:pt x="309" y="102"/>
                  <a:pt x="312" y="101"/>
                  <a:pt x="315" y="97"/>
                </a:cubicBezTo>
                <a:cubicBezTo>
                  <a:pt x="317" y="94"/>
                  <a:pt x="319" y="90"/>
                  <a:pt x="320" y="85"/>
                </a:cubicBezTo>
                <a:cubicBezTo>
                  <a:pt x="315" y="81"/>
                  <a:pt x="312" y="75"/>
                  <a:pt x="310" y="69"/>
                </a:cubicBezTo>
                <a:cubicBezTo>
                  <a:pt x="308" y="68"/>
                  <a:pt x="306" y="66"/>
                  <a:pt x="305" y="63"/>
                </a:cubicBezTo>
                <a:cubicBezTo>
                  <a:pt x="304" y="60"/>
                  <a:pt x="303" y="56"/>
                  <a:pt x="303" y="51"/>
                </a:cubicBezTo>
                <a:lnTo>
                  <a:pt x="303" y="49"/>
                </a:lnTo>
                <a:lnTo>
                  <a:pt x="304" y="49"/>
                </a:lnTo>
                <a:cubicBezTo>
                  <a:pt x="305" y="48"/>
                  <a:pt x="305" y="48"/>
                  <a:pt x="305" y="48"/>
                </a:cubicBezTo>
                <a:cubicBezTo>
                  <a:pt x="302" y="28"/>
                  <a:pt x="305" y="18"/>
                  <a:pt x="313" y="11"/>
                </a:cubicBezTo>
                <a:cubicBezTo>
                  <a:pt x="327" y="0"/>
                  <a:pt x="353" y="0"/>
                  <a:pt x="367" y="10"/>
                </a:cubicBezTo>
                <a:cubicBezTo>
                  <a:pt x="377" y="17"/>
                  <a:pt x="380" y="29"/>
                  <a:pt x="378" y="48"/>
                </a:cubicBezTo>
                <a:cubicBezTo>
                  <a:pt x="378" y="48"/>
                  <a:pt x="379" y="48"/>
                  <a:pt x="379" y="49"/>
                </a:cubicBezTo>
                <a:lnTo>
                  <a:pt x="380" y="49"/>
                </a:lnTo>
                <a:lnTo>
                  <a:pt x="380" y="51"/>
                </a:lnTo>
                <a:cubicBezTo>
                  <a:pt x="381" y="56"/>
                  <a:pt x="380" y="60"/>
                  <a:pt x="379" y="63"/>
                </a:cubicBezTo>
                <a:cubicBezTo>
                  <a:pt x="378" y="66"/>
                  <a:pt x="376" y="68"/>
                  <a:pt x="374" y="69"/>
                </a:cubicBezTo>
                <a:cubicBezTo>
                  <a:pt x="372" y="75"/>
                  <a:pt x="369" y="80"/>
                  <a:pt x="365" y="84"/>
                </a:cubicBezTo>
                <a:cubicBezTo>
                  <a:pt x="366" y="91"/>
                  <a:pt x="368" y="96"/>
                  <a:pt x="371" y="99"/>
                </a:cubicBezTo>
                <a:cubicBezTo>
                  <a:pt x="374" y="100"/>
                  <a:pt x="377" y="101"/>
                  <a:pt x="381" y="101"/>
                </a:cubicBezTo>
                <a:cubicBezTo>
                  <a:pt x="386" y="100"/>
                  <a:pt x="391" y="100"/>
                  <a:pt x="397" y="100"/>
                </a:cubicBezTo>
                <a:cubicBezTo>
                  <a:pt x="399" y="103"/>
                  <a:pt x="402" y="108"/>
                  <a:pt x="404" y="115"/>
                </a:cubicBezTo>
                <a:lnTo>
                  <a:pt x="274" y="232"/>
                </a:lnTo>
                <a:lnTo>
                  <a:pt x="161" y="166"/>
                </a:lnTo>
                <a:lnTo>
                  <a:pt x="0" y="254"/>
                </a:lnTo>
                <a:cubicBezTo>
                  <a:pt x="1" y="229"/>
                  <a:pt x="5" y="167"/>
                  <a:pt x="24" y="151"/>
                </a:cubicBezTo>
                <a:close/>
                <a:moveTo>
                  <a:pt x="9" y="279"/>
                </a:moveTo>
                <a:lnTo>
                  <a:pt x="9" y="279"/>
                </a:lnTo>
                <a:lnTo>
                  <a:pt x="44" y="344"/>
                </a:lnTo>
                <a:lnTo>
                  <a:pt x="159" y="281"/>
                </a:lnTo>
                <a:lnTo>
                  <a:pt x="263" y="341"/>
                </a:lnTo>
                <a:lnTo>
                  <a:pt x="287" y="355"/>
                </a:lnTo>
                <a:lnTo>
                  <a:pt x="307" y="336"/>
                </a:lnTo>
                <a:lnTo>
                  <a:pt x="491" y="170"/>
                </a:lnTo>
                <a:lnTo>
                  <a:pt x="519" y="198"/>
                </a:lnTo>
                <a:lnTo>
                  <a:pt x="562" y="51"/>
                </a:lnTo>
                <a:lnTo>
                  <a:pt x="411" y="92"/>
                </a:lnTo>
                <a:lnTo>
                  <a:pt x="438" y="119"/>
                </a:lnTo>
                <a:lnTo>
                  <a:pt x="276" y="264"/>
                </a:lnTo>
                <a:lnTo>
                  <a:pt x="178" y="207"/>
                </a:lnTo>
                <a:lnTo>
                  <a:pt x="160" y="197"/>
                </a:lnTo>
                <a:lnTo>
                  <a:pt x="142" y="206"/>
                </a:lnTo>
                <a:lnTo>
                  <a:pt x="9" y="2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图标"/>
          <p:cNvSpPr>
            <a:spLocks noChangeAspect="1"/>
          </p:cNvSpPr>
          <p:nvPr/>
        </p:nvSpPr>
        <p:spPr bwMode="auto">
          <a:xfrm>
            <a:off x="9719967" y="1439641"/>
            <a:ext cx="380990" cy="375414"/>
          </a:xfrm>
          <a:custGeom>
            <a:avLst/>
            <a:gdLst>
              <a:gd name="connsiteX0" fmla="*/ 33867 w 433917"/>
              <a:gd name="connsiteY0" fmla="*/ 369994 h 427567"/>
              <a:gd name="connsiteX1" fmla="*/ 40218 w 433917"/>
              <a:gd name="connsiteY1" fmla="*/ 378884 h 427567"/>
              <a:gd name="connsiteX2" fmla="*/ 33867 w 433917"/>
              <a:gd name="connsiteY2" fmla="*/ 369994 h 427567"/>
              <a:gd name="connsiteX3" fmla="*/ 276607 w 433917"/>
              <a:gd name="connsiteY3" fmla="*/ 357716 h 427567"/>
              <a:gd name="connsiteX4" fmla="*/ 405850 w 433917"/>
              <a:gd name="connsiteY4" fmla="*/ 357716 h 427567"/>
              <a:gd name="connsiteX5" fmla="*/ 414867 w 433917"/>
              <a:gd name="connsiteY5" fmla="*/ 369358 h 427567"/>
              <a:gd name="connsiteX6" fmla="*/ 405850 w 433917"/>
              <a:gd name="connsiteY6" fmla="*/ 380999 h 427567"/>
              <a:gd name="connsiteX7" fmla="*/ 264584 w 433917"/>
              <a:gd name="connsiteY7" fmla="*/ 380999 h 427567"/>
              <a:gd name="connsiteX8" fmla="*/ 270596 w 433917"/>
              <a:gd name="connsiteY8" fmla="*/ 372268 h 427567"/>
              <a:gd name="connsiteX9" fmla="*/ 276607 w 433917"/>
              <a:gd name="connsiteY9" fmla="*/ 357716 h 427567"/>
              <a:gd name="connsiteX10" fmla="*/ 84970 w 433917"/>
              <a:gd name="connsiteY10" fmla="*/ 357716 h 427567"/>
              <a:gd name="connsiteX11" fmla="*/ 214994 w 433917"/>
              <a:gd name="connsiteY11" fmla="*/ 357716 h 427567"/>
              <a:gd name="connsiteX12" fmla="*/ 239184 w 433917"/>
              <a:gd name="connsiteY12" fmla="*/ 378089 h 427567"/>
              <a:gd name="connsiteX13" fmla="*/ 239184 w 433917"/>
              <a:gd name="connsiteY13" fmla="*/ 380999 h 427567"/>
              <a:gd name="connsiteX14" fmla="*/ 69851 w 433917"/>
              <a:gd name="connsiteY14" fmla="*/ 380999 h 427567"/>
              <a:gd name="connsiteX15" fmla="*/ 72875 w 433917"/>
              <a:gd name="connsiteY15" fmla="*/ 378089 h 427567"/>
              <a:gd name="connsiteX16" fmla="*/ 84970 w 433917"/>
              <a:gd name="connsiteY16" fmla="*/ 357716 h 427567"/>
              <a:gd name="connsiteX17" fmla="*/ 239184 w 433917"/>
              <a:gd name="connsiteY17" fmla="*/ 323850 h 427567"/>
              <a:gd name="connsiteX18" fmla="*/ 249767 w 433917"/>
              <a:gd name="connsiteY18" fmla="*/ 323850 h 427567"/>
              <a:gd name="connsiteX19" fmla="*/ 247651 w 433917"/>
              <a:gd name="connsiteY19" fmla="*/ 334433 h 427567"/>
              <a:gd name="connsiteX20" fmla="*/ 312599 w 433917"/>
              <a:gd name="connsiteY20" fmla="*/ 294217 h 427567"/>
              <a:gd name="connsiteX21" fmla="*/ 405844 w 433917"/>
              <a:gd name="connsiteY21" fmla="*/ 294217 h 427567"/>
              <a:gd name="connsiteX22" fmla="*/ 414867 w 433917"/>
              <a:gd name="connsiteY22" fmla="*/ 303289 h 427567"/>
              <a:gd name="connsiteX23" fmla="*/ 405844 w 433917"/>
              <a:gd name="connsiteY23" fmla="*/ 315384 h 427567"/>
              <a:gd name="connsiteX24" fmla="*/ 300567 w 433917"/>
              <a:gd name="connsiteY24" fmla="*/ 315384 h 427567"/>
              <a:gd name="connsiteX25" fmla="*/ 312599 w 433917"/>
              <a:gd name="connsiteY25" fmla="*/ 294217 h 427567"/>
              <a:gd name="connsiteX26" fmla="*/ 198966 w 433917"/>
              <a:gd name="connsiteY26" fmla="*/ 294217 h 427567"/>
              <a:gd name="connsiteX27" fmla="*/ 268817 w 433917"/>
              <a:gd name="connsiteY27" fmla="*/ 294217 h 427567"/>
              <a:gd name="connsiteX28" fmla="*/ 256117 w 433917"/>
              <a:gd name="connsiteY28" fmla="*/ 315384 h 427567"/>
              <a:gd name="connsiteX29" fmla="*/ 226483 w 433917"/>
              <a:gd name="connsiteY29" fmla="*/ 315384 h 427567"/>
              <a:gd name="connsiteX30" fmla="*/ 129117 w 433917"/>
              <a:gd name="connsiteY30" fmla="*/ 294217 h 427567"/>
              <a:gd name="connsiteX31" fmla="*/ 139701 w 433917"/>
              <a:gd name="connsiteY31" fmla="*/ 294217 h 427567"/>
              <a:gd name="connsiteX32" fmla="*/ 162984 w 433917"/>
              <a:gd name="connsiteY32" fmla="*/ 315384 h 427567"/>
              <a:gd name="connsiteX33" fmla="*/ 114300 w 433917"/>
              <a:gd name="connsiteY33" fmla="*/ 315384 h 427567"/>
              <a:gd name="connsiteX34" fmla="*/ 42756 w 433917"/>
              <a:gd name="connsiteY34" fmla="*/ 294217 h 427567"/>
              <a:gd name="connsiteX35" fmla="*/ 78317 w 433917"/>
              <a:gd name="connsiteY35" fmla="*/ 294217 h 427567"/>
              <a:gd name="connsiteX36" fmla="*/ 66464 w 433917"/>
              <a:gd name="connsiteY36" fmla="*/ 315384 h 427567"/>
              <a:gd name="connsiteX37" fmla="*/ 42756 w 433917"/>
              <a:gd name="connsiteY37" fmla="*/ 315384 h 427567"/>
              <a:gd name="connsiteX38" fmla="*/ 33866 w 433917"/>
              <a:gd name="connsiteY38" fmla="*/ 303289 h 427567"/>
              <a:gd name="connsiteX39" fmla="*/ 42756 w 433917"/>
              <a:gd name="connsiteY39" fmla="*/ 294217 h 427567"/>
              <a:gd name="connsiteX40" fmla="*/ 345588 w 433917"/>
              <a:gd name="connsiteY40" fmla="*/ 228600 h 427567"/>
              <a:gd name="connsiteX41" fmla="*/ 405831 w 433917"/>
              <a:gd name="connsiteY41" fmla="*/ 228600 h 427567"/>
              <a:gd name="connsiteX42" fmla="*/ 414867 w 433917"/>
              <a:gd name="connsiteY42" fmla="*/ 237672 h 427567"/>
              <a:gd name="connsiteX43" fmla="*/ 405831 w 433917"/>
              <a:gd name="connsiteY43" fmla="*/ 249767 h 427567"/>
              <a:gd name="connsiteX44" fmla="*/ 336551 w 433917"/>
              <a:gd name="connsiteY44" fmla="*/ 249767 h 427567"/>
              <a:gd name="connsiteX45" fmla="*/ 345588 w 433917"/>
              <a:gd name="connsiteY45" fmla="*/ 228600 h 427567"/>
              <a:gd name="connsiteX46" fmla="*/ 42857 w 433917"/>
              <a:gd name="connsiteY46" fmla="*/ 228600 h 427567"/>
              <a:gd name="connsiteX47" fmla="*/ 300567 w 433917"/>
              <a:gd name="connsiteY47" fmla="*/ 228600 h 427567"/>
              <a:gd name="connsiteX48" fmla="*/ 288581 w 433917"/>
              <a:gd name="connsiteY48" fmla="*/ 249767 h 427567"/>
              <a:gd name="connsiteX49" fmla="*/ 147739 w 433917"/>
              <a:gd name="connsiteY49" fmla="*/ 249767 h 427567"/>
              <a:gd name="connsiteX50" fmla="*/ 141746 w 433917"/>
              <a:gd name="connsiteY50" fmla="*/ 243719 h 427567"/>
              <a:gd name="connsiteX51" fmla="*/ 126763 w 433917"/>
              <a:gd name="connsiteY51" fmla="*/ 237672 h 427567"/>
              <a:gd name="connsiteX52" fmla="*/ 123766 w 433917"/>
              <a:gd name="connsiteY52" fmla="*/ 237672 h 427567"/>
              <a:gd name="connsiteX53" fmla="*/ 111780 w 433917"/>
              <a:gd name="connsiteY53" fmla="*/ 246743 h 427567"/>
              <a:gd name="connsiteX54" fmla="*/ 108783 w 433917"/>
              <a:gd name="connsiteY54" fmla="*/ 249767 h 427567"/>
              <a:gd name="connsiteX55" fmla="*/ 42857 w 433917"/>
              <a:gd name="connsiteY55" fmla="*/ 249767 h 427567"/>
              <a:gd name="connsiteX56" fmla="*/ 33867 w 433917"/>
              <a:gd name="connsiteY56" fmla="*/ 237672 h 427567"/>
              <a:gd name="connsiteX57" fmla="*/ 42857 w 433917"/>
              <a:gd name="connsiteY57" fmla="*/ 228600 h 427567"/>
              <a:gd name="connsiteX58" fmla="*/ 382271 w 433917"/>
              <a:gd name="connsiteY58" fmla="*/ 162984 h 427567"/>
              <a:gd name="connsiteX59" fmla="*/ 405977 w 433917"/>
              <a:gd name="connsiteY59" fmla="*/ 162984 h 427567"/>
              <a:gd name="connsiteX60" fmla="*/ 414867 w 433917"/>
              <a:gd name="connsiteY60" fmla="*/ 172056 h 427567"/>
              <a:gd name="connsiteX61" fmla="*/ 405977 w 433917"/>
              <a:gd name="connsiteY61" fmla="*/ 184151 h 427567"/>
              <a:gd name="connsiteX62" fmla="*/ 370418 w 433917"/>
              <a:gd name="connsiteY62" fmla="*/ 184151 h 427567"/>
              <a:gd name="connsiteX63" fmla="*/ 382271 w 433917"/>
              <a:gd name="connsiteY63" fmla="*/ 162984 h 427567"/>
              <a:gd name="connsiteX64" fmla="*/ 42858 w 433917"/>
              <a:gd name="connsiteY64" fmla="*/ 162984 h 427567"/>
              <a:gd name="connsiteX65" fmla="*/ 336551 w 433917"/>
              <a:gd name="connsiteY65" fmla="*/ 162984 h 427567"/>
              <a:gd name="connsiteX66" fmla="*/ 324564 w 433917"/>
              <a:gd name="connsiteY66" fmla="*/ 184151 h 427567"/>
              <a:gd name="connsiteX67" fmla="*/ 42858 w 433917"/>
              <a:gd name="connsiteY67" fmla="*/ 184151 h 427567"/>
              <a:gd name="connsiteX68" fmla="*/ 33867 w 433917"/>
              <a:gd name="connsiteY68" fmla="*/ 172056 h 427567"/>
              <a:gd name="connsiteX69" fmla="*/ 42858 w 433917"/>
              <a:gd name="connsiteY69" fmla="*/ 162984 h 427567"/>
              <a:gd name="connsiteX70" fmla="*/ 412045 w 433917"/>
              <a:gd name="connsiteY70" fmla="*/ 101600 h 427567"/>
              <a:gd name="connsiteX71" fmla="*/ 414867 w 433917"/>
              <a:gd name="connsiteY71" fmla="*/ 107527 h 427567"/>
              <a:gd name="connsiteX72" fmla="*/ 406400 w 433917"/>
              <a:gd name="connsiteY72" fmla="*/ 116417 h 427567"/>
              <a:gd name="connsiteX73" fmla="*/ 42882 w 433917"/>
              <a:gd name="connsiteY73" fmla="*/ 95250 h 427567"/>
              <a:gd name="connsiteX74" fmla="*/ 370418 w 433917"/>
              <a:gd name="connsiteY74" fmla="*/ 95250 h 427567"/>
              <a:gd name="connsiteX75" fmla="*/ 358399 w 433917"/>
              <a:gd name="connsiteY75" fmla="*/ 116417 h 427567"/>
              <a:gd name="connsiteX76" fmla="*/ 42882 w 433917"/>
              <a:gd name="connsiteY76" fmla="*/ 116417 h 427567"/>
              <a:gd name="connsiteX77" fmla="*/ 33867 w 433917"/>
              <a:gd name="connsiteY77" fmla="*/ 104322 h 427567"/>
              <a:gd name="connsiteX78" fmla="*/ 42882 w 433917"/>
              <a:gd name="connsiteY78" fmla="*/ 95250 h 427567"/>
              <a:gd name="connsiteX79" fmla="*/ 42858 w 433917"/>
              <a:gd name="connsiteY79" fmla="*/ 29633 h 427567"/>
              <a:gd name="connsiteX80" fmla="*/ 405520 w 433917"/>
              <a:gd name="connsiteY80" fmla="*/ 29633 h 427567"/>
              <a:gd name="connsiteX81" fmla="*/ 408517 w 433917"/>
              <a:gd name="connsiteY81" fmla="*/ 29633 h 427567"/>
              <a:gd name="connsiteX82" fmla="*/ 381542 w 433917"/>
              <a:gd name="connsiteY82" fmla="*/ 50800 h 427567"/>
              <a:gd name="connsiteX83" fmla="*/ 42858 w 433917"/>
              <a:gd name="connsiteY83" fmla="*/ 50800 h 427567"/>
              <a:gd name="connsiteX84" fmla="*/ 33866 w 433917"/>
              <a:gd name="connsiteY84" fmla="*/ 38705 h 427567"/>
              <a:gd name="connsiteX85" fmla="*/ 42858 w 433917"/>
              <a:gd name="connsiteY85" fmla="*/ 29633 h 427567"/>
              <a:gd name="connsiteX86" fmla="*/ 433917 w 433917"/>
              <a:gd name="connsiteY86" fmla="*/ 23283 h 427567"/>
              <a:gd name="connsiteX87" fmla="*/ 424881 w 433917"/>
              <a:gd name="connsiteY87" fmla="*/ 101636 h 427567"/>
              <a:gd name="connsiteX88" fmla="*/ 412832 w 433917"/>
              <a:gd name="connsiteY88" fmla="*/ 86568 h 427567"/>
              <a:gd name="connsiteX89" fmla="*/ 262223 w 433917"/>
              <a:gd name="connsiteY89" fmla="*/ 369842 h 427567"/>
              <a:gd name="connsiteX90" fmla="*/ 256198 w 433917"/>
              <a:gd name="connsiteY90" fmla="*/ 375870 h 427567"/>
              <a:gd name="connsiteX91" fmla="*/ 247162 w 433917"/>
              <a:gd name="connsiteY91" fmla="*/ 372856 h 427567"/>
              <a:gd name="connsiteX92" fmla="*/ 129687 w 433917"/>
              <a:gd name="connsiteY92" fmla="*/ 273408 h 427567"/>
              <a:gd name="connsiteX93" fmla="*/ 63419 w 433917"/>
              <a:gd name="connsiteY93" fmla="*/ 372856 h 427567"/>
              <a:gd name="connsiteX94" fmla="*/ 54382 w 433917"/>
              <a:gd name="connsiteY94" fmla="*/ 378883 h 427567"/>
              <a:gd name="connsiteX95" fmla="*/ 48358 w 433917"/>
              <a:gd name="connsiteY95" fmla="*/ 375870 h 427567"/>
              <a:gd name="connsiteX96" fmla="*/ 45345 w 433917"/>
              <a:gd name="connsiteY96" fmla="*/ 360802 h 427567"/>
              <a:gd name="connsiteX97" fmla="*/ 117638 w 433917"/>
              <a:gd name="connsiteY97" fmla="*/ 252314 h 427567"/>
              <a:gd name="connsiteX98" fmla="*/ 126674 w 433917"/>
              <a:gd name="connsiteY98" fmla="*/ 246286 h 427567"/>
              <a:gd name="connsiteX99" fmla="*/ 135711 w 433917"/>
              <a:gd name="connsiteY99" fmla="*/ 249300 h 427567"/>
              <a:gd name="connsiteX100" fmla="*/ 250174 w 433917"/>
              <a:gd name="connsiteY100" fmla="*/ 348747 h 427567"/>
              <a:gd name="connsiteX101" fmla="*/ 391747 w 433917"/>
              <a:gd name="connsiteY101" fmla="*/ 74514 h 427567"/>
              <a:gd name="connsiteX102" fmla="*/ 370661 w 433917"/>
              <a:gd name="connsiteY102" fmla="*/ 74514 h 427567"/>
              <a:gd name="connsiteX103" fmla="*/ 433917 w 433917"/>
              <a:gd name="connsiteY103" fmla="*/ 23283 h 427567"/>
              <a:gd name="connsiteX104" fmla="*/ 9033 w 433917"/>
              <a:gd name="connsiteY104" fmla="*/ 0 h 427567"/>
              <a:gd name="connsiteX105" fmla="*/ 18066 w 433917"/>
              <a:gd name="connsiteY105" fmla="*/ 0 h 427567"/>
              <a:gd name="connsiteX106" fmla="*/ 24088 w 433917"/>
              <a:gd name="connsiteY106" fmla="*/ 12044 h 427567"/>
              <a:gd name="connsiteX107" fmla="*/ 24088 w 433917"/>
              <a:gd name="connsiteY107" fmla="*/ 403479 h 427567"/>
              <a:gd name="connsiteX108" fmla="*/ 415523 w 433917"/>
              <a:gd name="connsiteY108" fmla="*/ 403479 h 427567"/>
              <a:gd name="connsiteX109" fmla="*/ 427567 w 433917"/>
              <a:gd name="connsiteY109" fmla="*/ 409501 h 427567"/>
              <a:gd name="connsiteX110" fmla="*/ 427567 w 433917"/>
              <a:gd name="connsiteY110" fmla="*/ 418534 h 427567"/>
              <a:gd name="connsiteX111" fmla="*/ 415523 w 433917"/>
              <a:gd name="connsiteY111" fmla="*/ 427567 h 427567"/>
              <a:gd name="connsiteX112" fmla="*/ 18066 w 433917"/>
              <a:gd name="connsiteY112" fmla="*/ 427567 h 427567"/>
              <a:gd name="connsiteX113" fmla="*/ 15055 w 433917"/>
              <a:gd name="connsiteY113" fmla="*/ 427567 h 427567"/>
              <a:gd name="connsiteX114" fmla="*/ 9033 w 433917"/>
              <a:gd name="connsiteY114" fmla="*/ 427567 h 427567"/>
              <a:gd name="connsiteX115" fmla="*/ 3011 w 433917"/>
              <a:gd name="connsiteY115" fmla="*/ 424556 h 427567"/>
              <a:gd name="connsiteX116" fmla="*/ 0 w 433917"/>
              <a:gd name="connsiteY116" fmla="*/ 418534 h 427567"/>
              <a:gd name="connsiteX117" fmla="*/ 0 w 433917"/>
              <a:gd name="connsiteY117" fmla="*/ 415523 h 427567"/>
              <a:gd name="connsiteX118" fmla="*/ 0 w 433917"/>
              <a:gd name="connsiteY118" fmla="*/ 409501 h 427567"/>
              <a:gd name="connsiteX119" fmla="*/ 0 w 433917"/>
              <a:gd name="connsiteY119" fmla="*/ 12044 h 427567"/>
              <a:gd name="connsiteX120" fmla="*/ 9033 w 433917"/>
              <a:gd name="connsiteY120" fmla="*/ 0 h 427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433917" h="427567">
                <a:moveTo>
                  <a:pt x="33867" y="369994"/>
                </a:moveTo>
                <a:cubicBezTo>
                  <a:pt x="33867" y="375921"/>
                  <a:pt x="37043" y="378884"/>
                  <a:pt x="40218" y="378884"/>
                </a:cubicBezTo>
                <a:cubicBezTo>
                  <a:pt x="37043" y="378884"/>
                  <a:pt x="37043" y="372957"/>
                  <a:pt x="33867" y="369994"/>
                </a:cubicBezTo>
                <a:close/>
                <a:moveTo>
                  <a:pt x="276607" y="357716"/>
                </a:moveTo>
                <a:cubicBezTo>
                  <a:pt x="276607" y="357716"/>
                  <a:pt x="276607" y="357716"/>
                  <a:pt x="405850" y="357716"/>
                </a:cubicBezTo>
                <a:cubicBezTo>
                  <a:pt x="411862" y="357716"/>
                  <a:pt x="414867" y="363537"/>
                  <a:pt x="414867" y="369358"/>
                </a:cubicBezTo>
                <a:cubicBezTo>
                  <a:pt x="414867" y="375178"/>
                  <a:pt x="411862" y="380999"/>
                  <a:pt x="405850" y="380999"/>
                </a:cubicBezTo>
                <a:cubicBezTo>
                  <a:pt x="405850" y="380999"/>
                  <a:pt x="405850" y="380999"/>
                  <a:pt x="264584" y="380999"/>
                </a:cubicBezTo>
                <a:cubicBezTo>
                  <a:pt x="267590" y="378089"/>
                  <a:pt x="267590" y="375178"/>
                  <a:pt x="270596" y="372268"/>
                </a:cubicBezTo>
                <a:cubicBezTo>
                  <a:pt x="270596" y="372268"/>
                  <a:pt x="270596" y="372268"/>
                  <a:pt x="276607" y="357716"/>
                </a:cubicBezTo>
                <a:close/>
                <a:moveTo>
                  <a:pt x="84970" y="357716"/>
                </a:moveTo>
                <a:cubicBezTo>
                  <a:pt x="84970" y="357716"/>
                  <a:pt x="84970" y="357716"/>
                  <a:pt x="214994" y="357716"/>
                </a:cubicBezTo>
                <a:lnTo>
                  <a:pt x="239184" y="378089"/>
                </a:lnTo>
                <a:cubicBezTo>
                  <a:pt x="239184" y="378089"/>
                  <a:pt x="239184" y="378089"/>
                  <a:pt x="239184" y="380999"/>
                </a:cubicBezTo>
                <a:cubicBezTo>
                  <a:pt x="239184" y="380999"/>
                  <a:pt x="239184" y="380999"/>
                  <a:pt x="69851" y="380999"/>
                </a:cubicBezTo>
                <a:cubicBezTo>
                  <a:pt x="69851" y="378089"/>
                  <a:pt x="72875" y="378089"/>
                  <a:pt x="72875" y="378089"/>
                </a:cubicBezTo>
                <a:cubicBezTo>
                  <a:pt x="72875" y="378089"/>
                  <a:pt x="72875" y="378089"/>
                  <a:pt x="84970" y="357716"/>
                </a:cubicBezTo>
                <a:close/>
                <a:moveTo>
                  <a:pt x="239184" y="323850"/>
                </a:moveTo>
                <a:lnTo>
                  <a:pt x="249767" y="323850"/>
                </a:lnTo>
                <a:lnTo>
                  <a:pt x="247651" y="334433"/>
                </a:lnTo>
                <a:close/>
                <a:moveTo>
                  <a:pt x="312599" y="294217"/>
                </a:moveTo>
                <a:cubicBezTo>
                  <a:pt x="312599" y="294217"/>
                  <a:pt x="312599" y="294217"/>
                  <a:pt x="405844" y="294217"/>
                </a:cubicBezTo>
                <a:cubicBezTo>
                  <a:pt x="411859" y="294217"/>
                  <a:pt x="414867" y="297241"/>
                  <a:pt x="414867" y="303289"/>
                </a:cubicBezTo>
                <a:cubicBezTo>
                  <a:pt x="414867" y="309336"/>
                  <a:pt x="411859" y="315384"/>
                  <a:pt x="405844" y="315384"/>
                </a:cubicBezTo>
                <a:lnTo>
                  <a:pt x="300567" y="315384"/>
                </a:lnTo>
                <a:cubicBezTo>
                  <a:pt x="300567" y="315384"/>
                  <a:pt x="300567" y="315384"/>
                  <a:pt x="312599" y="294217"/>
                </a:cubicBezTo>
                <a:close/>
                <a:moveTo>
                  <a:pt x="198966" y="294217"/>
                </a:moveTo>
                <a:lnTo>
                  <a:pt x="268817" y="294217"/>
                </a:lnTo>
                <a:lnTo>
                  <a:pt x="256117" y="315384"/>
                </a:lnTo>
                <a:lnTo>
                  <a:pt x="226483" y="315384"/>
                </a:lnTo>
                <a:close/>
                <a:moveTo>
                  <a:pt x="129117" y="294217"/>
                </a:moveTo>
                <a:lnTo>
                  <a:pt x="139701" y="294217"/>
                </a:lnTo>
                <a:lnTo>
                  <a:pt x="162984" y="315384"/>
                </a:lnTo>
                <a:lnTo>
                  <a:pt x="114300" y="315384"/>
                </a:lnTo>
                <a:close/>
                <a:moveTo>
                  <a:pt x="42756" y="294217"/>
                </a:moveTo>
                <a:lnTo>
                  <a:pt x="78317" y="294217"/>
                </a:lnTo>
                <a:cubicBezTo>
                  <a:pt x="78317" y="294217"/>
                  <a:pt x="78317" y="294217"/>
                  <a:pt x="66464" y="315384"/>
                </a:cubicBezTo>
                <a:cubicBezTo>
                  <a:pt x="66464" y="315384"/>
                  <a:pt x="66464" y="315384"/>
                  <a:pt x="42756" y="315384"/>
                </a:cubicBezTo>
                <a:cubicBezTo>
                  <a:pt x="36830" y="315384"/>
                  <a:pt x="33866" y="309336"/>
                  <a:pt x="33866" y="303289"/>
                </a:cubicBezTo>
                <a:cubicBezTo>
                  <a:pt x="33866" y="297241"/>
                  <a:pt x="36830" y="294217"/>
                  <a:pt x="42756" y="294217"/>
                </a:cubicBezTo>
                <a:close/>
                <a:moveTo>
                  <a:pt x="345588" y="228600"/>
                </a:moveTo>
                <a:cubicBezTo>
                  <a:pt x="345588" y="228600"/>
                  <a:pt x="345588" y="228600"/>
                  <a:pt x="405831" y="228600"/>
                </a:cubicBezTo>
                <a:cubicBezTo>
                  <a:pt x="411855" y="228600"/>
                  <a:pt x="414867" y="231624"/>
                  <a:pt x="414867" y="237672"/>
                </a:cubicBezTo>
                <a:cubicBezTo>
                  <a:pt x="414867" y="243719"/>
                  <a:pt x="411855" y="249767"/>
                  <a:pt x="405831" y="249767"/>
                </a:cubicBezTo>
                <a:lnTo>
                  <a:pt x="336551" y="249767"/>
                </a:lnTo>
                <a:cubicBezTo>
                  <a:pt x="336551" y="249767"/>
                  <a:pt x="336551" y="249767"/>
                  <a:pt x="345588" y="228600"/>
                </a:cubicBezTo>
                <a:close/>
                <a:moveTo>
                  <a:pt x="42857" y="228600"/>
                </a:moveTo>
                <a:cubicBezTo>
                  <a:pt x="42857" y="228600"/>
                  <a:pt x="42857" y="228600"/>
                  <a:pt x="300567" y="228600"/>
                </a:cubicBezTo>
                <a:cubicBezTo>
                  <a:pt x="300567" y="228600"/>
                  <a:pt x="300567" y="228600"/>
                  <a:pt x="288581" y="249767"/>
                </a:cubicBezTo>
                <a:cubicBezTo>
                  <a:pt x="288581" y="249767"/>
                  <a:pt x="288581" y="249767"/>
                  <a:pt x="147739" y="249767"/>
                </a:cubicBezTo>
                <a:cubicBezTo>
                  <a:pt x="147739" y="249767"/>
                  <a:pt x="147739" y="249767"/>
                  <a:pt x="141746" y="243719"/>
                </a:cubicBezTo>
                <a:cubicBezTo>
                  <a:pt x="135753" y="240695"/>
                  <a:pt x="132756" y="237672"/>
                  <a:pt x="126763" y="237672"/>
                </a:cubicBezTo>
                <a:cubicBezTo>
                  <a:pt x="126763" y="237672"/>
                  <a:pt x="126763" y="237672"/>
                  <a:pt x="123766" y="237672"/>
                </a:cubicBezTo>
                <a:cubicBezTo>
                  <a:pt x="117773" y="237672"/>
                  <a:pt x="114776" y="240695"/>
                  <a:pt x="111780" y="246743"/>
                </a:cubicBezTo>
                <a:cubicBezTo>
                  <a:pt x="111780" y="246743"/>
                  <a:pt x="111780" y="246743"/>
                  <a:pt x="108783" y="249767"/>
                </a:cubicBezTo>
                <a:cubicBezTo>
                  <a:pt x="108783" y="249767"/>
                  <a:pt x="108783" y="249767"/>
                  <a:pt x="42857" y="249767"/>
                </a:cubicBezTo>
                <a:cubicBezTo>
                  <a:pt x="36864" y="249767"/>
                  <a:pt x="33867" y="243719"/>
                  <a:pt x="33867" y="237672"/>
                </a:cubicBezTo>
                <a:cubicBezTo>
                  <a:pt x="33867" y="231624"/>
                  <a:pt x="36864" y="228600"/>
                  <a:pt x="42857" y="228600"/>
                </a:cubicBezTo>
                <a:close/>
                <a:moveTo>
                  <a:pt x="382271" y="162984"/>
                </a:moveTo>
                <a:cubicBezTo>
                  <a:pt x="382271" y="162984"/>
                  <a:pt x="382271" y="162984"/>
                  <a:pt x="405977" y="162984"/>
                </a:cubicBezTo>
                <a:cubicBezTo>
                  <a:pt x="411904" y="162984"/>
                  <a:pt x="414867" y="166008"/>
                  <a:pt x="414867" y="172056"/>
                </a:cubicBezTo>
                <a:cubicBezTo>
                  <a:pt x="414867" y="178103"/>
                  <a:pt x="411904" y="184151"/>
                  <a:pt x="405977" y="184151"/>
                </a:cubicBezTo>
                <a:lnTo>
                  <a:pt x="370418" y="184151"/>
                </a:lnTo>
                <a:cubicBezTo>
                  <a:pt x="370418" y="184151"/>
                  <a:pt x="370418" y="184151"/>
                  <a:pt x="382271" y="162984"/>
                </a:cubicBezTo>
                <a:close/>
                <a:moveTo>
                  <a:pt x="42858" y="162984"/>
                </a:moveTo>
                <a:lnTo>
                  <a:pt x="336551" y="162984"/>
                </a:lnTo>
                <a:cubicBezTo>
                  <a:pt x="336551" y="162984"/>
                  <a:pt x="336551" y="162984"/>
                  <a:pt x="324564" y="184151"/>
                </a:cubicBezTo>
                <a:cubicBezTo>
                  <a:pt x="324564" y="184151"/>
                  <a:pt x="324564" y="184151"/>
                  <a:pt x="42858" y="184151"/>
                </a:cubicBezTo>
                <a:cubicBezTo>
                  <a:pt x="36864" y="184151"/>
                  <a:pt x="33867" y="178103"/>
                  <a:pt x="33867" y="172056"/>
                </a:cubicBezTo>
                <a:cubicBezTo>
                  <a:pt x="33867" y="166008"/>
                  <a:pt x="36864" y="162984"/>
                  <a:pt x="42858" y="162984"/>
                </a:cubicBezTo>
                <a:close/>
                <a:moveTo>
                  <a:pt x="412045" y="101600"/>
                </a:moveTo>
                <a:cubicBezTo>
                  <a:pt x="412045" y="101600"/>
                  <a:pt x="412045" y="101600"/>
                  <a:pt x="414867" y="107527"/>
                </a:cubicBezTo>
                <a:cubicBezTo>
                  <a:pt x="414867" y="113454"/>
                  <a:pt x="412045" y="116417"/>
                  <a:pt x="406400" y="116417"/>
                </a:cubicBezTo>
                <a:close/>
                <a:moveTo>
                  <a:pt x="42882" y="95250"/>
                </a:moveTo>
                <a:lnTo>
                  <a:pt x="370418" y="95250"/>
                </a:lnTo>
                <a:cubicBezTo>
                  <a:pt x="370418" y="95250"/>
                  <a:pt x="370418" y="95250"/>
                  <a:pt x="358399" y="116417"/>
                </a:cubicBezTo>
                <a:cubicBezTo>
                  <a:pt x="358399" y="116417"/>
                  <a:pt x="358399" y="116417"/>
                  <a:pt x="42882" y="116417"/>
                </a:cubicBezTo>
                <a:cubicBezTo>
                  <a:pt x="36872" y="116417"/>
                  <a:pt x="33867" y="110369"/>
                  <a:pt x="33867" y="104322"/>
                </a:cubicBezTo>
                <a:cubicBezTo>
                  <a:pt x="33867" y="98274"/>
                  <a:pt x="36872" y="95250"/>
                  <a:pt x="42882" y="95250"/>
                </a:cubicBezTo>
                <a:close/>
                <a:moveTo>
                  <a:pt x="42858" y="29633"/>
                </a:moveTo>
                <a:cubicBezTo>
                  <a:pt x="42858" y="29633"/>
                  <a:pt x="42858" y="29633"/>
                  <a:pt x="405520" y="29633"/>
                </a:cubicBezTo>
                <a:cubicBezTo>
                  <a:pt x="405520" y="29633"/>
                  <a:pt x="405520" y="29633"/>
                  <a:pt x="408517" y="29633"/>
                </a:cubicBezTo>
                <a:cubicBezTo>
                  <a:pt x="408517" y="29633"/>
                  <a:pt x="408517" y="29633"/>
                  <a:pt x="381542" y="50800"/>
                </a:cubicBezTo>
                <a:cubicBezTo>
                  <a:pt x="381542" y="50800"/>
                  <a:pt x="381542" y="50800"/>
                  <a:pt x="42858" y="50800"/>
                </a:cubicBezTo>
                <a:cubicBezTo>
                  <a:pt x="36863" y="50800"/>
                  <a:pt x="33866" y="44752"/>
                  <a:pt x="33866" y="38705"/>
                </a:cubicBezTo>
                <a:cubicBezTo>
                  <a:pt x="33866" y="32657"/>
                  <a:pt x="36863" y="29633"/>
                  <a:pt x="42858" y="29633"/>
                </a:cubicBezTo>
                <a:close/>
                <a:moveTo>
                  <a:pt x="433917" y="23283"/>
                </a:moveTo>
                <a:lnTo>
                  <a:pt x="424881" y="101636"/>
                </a:lnTo>
                <a:cubicBezTo>
                  <a:pt x="424881" y="101636"/>
                  <a:pt x="424881" y="101636"/>
                  <a:pt x="412832" y="86568"/>
                </a:cubicBezTo>
                <a:cubicBezTo>
                  <a:pt x="412832" y="86568"/>
                  <a:pt x="412832" y="86568"/>
                  <a:pt x="262223" y="369842"/>
                </a:cubicBezTo>
                <a:cubicBezTo>
                  <a:pt x="259211" y="372856"/>
                  <a:pt x="259211" y="375870"/>
                  <a:pt x="256198" y="375870"/>
                </a:cubicBezTo>
                <a:cubicBezTo>
                  <a:pt x="250174" y="375870"/>
                  <a:pt x="247162" y="375870"/>
                  <a:pt x="247162" y="372856"/>
                </a:cubicBezTo>
                <a:cubicBezTo>
                  <a:pt x="247162" y="372856"/>
                  <a:pt x="247162" y="372856"/>
                  <a:pt x="129687" y="273408"/>
                </a:cubicBezTo>
                <a:cubicBezTo>
                  <a:pt x="129687" y="273408"/>
                  <a:pt x="129687" y="273408"/>
                  <a:pt x="63419" y="372856"/>
                </a:cubicBezTo>
                <a:cubicBezTo>
                  <a:pt x="60406" y="375870"/>
                  <a:pt x="57394" y="378883"/>
                  <a:pt x="54382" y="378883"/>
                </a:cubicBezTo>
                <a:cubicBezTo>
                  <a:pt x="54382" y="378883"/>
                  <a:pt x="51370" y="375870"/>
                  <a:pt x="48358" y="375870"/>
                </a:cubicBezTo>
                <a:cubicBezTo>
                  <a:pt x="45345" y="372856"/>
                  <a:pt x="42333" y="366829"/>
                  <a:pt x="45345" y="360802"/>
                </a:cubicBezTo>
                <a:cubicBezTo>
                  <a:pt x="45345" y="360802"/>
                  <a:pt x="45345" y="360802"/>
                  <a:pt x="117638" y="252314"/>
                </a:cubicBezTo>
                <a:cubicBezTo>
                  <a:pt x="120650" y="249300"/>
                  <a:pt x="123662" y="249300"/>
                  <a:pt x="126674" y="246286"/>
                </a:cubicBezTo>
                <a:cubicBezTo>
                  <a:pt x="129687" y="246286"/>
                  <a:pt x="132699" y="249300"/>
                  <a:pt x="135711" y="249300"/>
                </a:cubicBezTo>
                <a:cubicBezTo>
                  <a:pt x="135711" y="249300"/>
                  <a:pt x="135711" y="249300"/>
                  <a:pt x="250174" y="348747"/>
                </a:cubicBezTo>
                <a:cubicBezTo>
                  <a:pt x="250174" y="348747"/>
                  <a:pt x="250174" y="348747"/>
                  <a:pt x="391747" y="74514"/>
                </a:cubicBezTo>
                <a:cubicBezTo>
                  <a:pt x="391747" y="74514"/>
                  <a:pt x="391747" y="74514"/>
                  <a:pt x="370661" y="74514"/>
                </a:cubicBezTo>
                <a:cubicBezTo>
                  <a:pt x="370661" y="74514"/>
                  <a:pt x="370661" y="74514"/>
                  <a:pt x="433917" y="23283"/>
                </a:cubicBezTo>
                <a:close/>
                <a:moveTo>
                  <a:pt x="9033" y="0"/>
                </a:moveTo>
                <a:cubicBezTo>
                  <a:pt x="9033" y="0"/>
                  <a:pt x="9033" y="0"/>
                  <a:pt x="18066" y="0"/>
                </a:cubicBezTo>
                <a:cubicBezTo>
                  <a:pt x="21077" y="0"/>
                  <a:pt x="24088" y="6022"/>
                  <a:pt x="24088" y="12044"/>
                </a:cubicBezTo>
                <a:cubicBezTo>
                  <a:pt x="24088" y="12044"/>
                  <a:pt x="24088" y="12044"/>
                  <a:pt x="24088" y="403479"/>
                </a:cubicBezTo>
                <a:cubicBezTo>
                  <a:pt x="24088" y="403479"/>
                  <a:pt x="24088" y="403479"/>
                  <a:pt x="415523" y="403479"/>
                </a:cubicBezTo>
                <a:cubicBezTo>
                  <a:pt x="421545" y="403479"/>
                  <a:pt x="427567" y="406490"/>
                  <a:pt x="427567" y="409501"/>
                </a:cubicBezTo>
                <a:cubicBezTo>
                  <a:pt x="427567" y="409501"/>
                  <a:pt x="427567" y="409501"/>
                  <a:pt x="427567" y="418534"/>
                </a:cubicBezTo>
                <a:cubicBezTo>
                  <a:pt x="427567" y="424556"/>
                  <a:pt x="421545" y="427567"/>
                  <a:pt x="415523" y="427567"/>
                </a:cubicBezTo>
                <a:cubicBezTo>
                  <a:pt x="415523" y="427567"/>
                  <a:pt x="415523" y="427567"/>
                  <a:pt x="18066" y="427567"/>
                </a:cubicBezTo>
                <a:cubicBezTo>
                  <a:pt x="18066" y="427567"/>
                  <a:pt x="18066" y="427567"/>
                  <a:pt x="15055" y="427567"/>
                </a:cubicBezTo>
                <a:cubicBezTo>
                  <a:pt x="15055" y="427567"/>
                  <a:pt x="15055" y="427567"/>
                  <a:pt x="9033" y="427567"/>
                </a:cubicBezTo>
                <a:cubicBezTo>
                  <a:pt x="6022" y="427567"/>
                  <a:pt x="6022" y="424556"/>
                  <a:pt x="3011" y="424556"/>
                </a:cubicBezTo>
                <a:cubicBezTo>
                  <a:pt x="3011" y="424556"/>
                  <a:pt x="0" y="421545"/>
                  <a:pt x="0" y="418534"/>
                </a:cubicBezTo>
                <a:cubicBezTo>
                  <a:pt x="0" y="418534"/>
                  <a:pt x="0" y="418534"/>
                  <a:pt x="0" y="415523"/>
                </a:cubicBezTo>
                <a:cubicBezTo>
                  <a:pt x="0" y="415523"/>
                  <a:pt x="0" y="415523"/>
                  <a:pt x="0" y="409501"/>
                </a:cubicBezTo>
                <a:cubicBezTo>
                  <a:pt x="0" y="409501"/>
                  <a:pt x="0" y="409501"/>
                  <a:pt x="0" y="12044"/>
                </a:cubicBezTo>
                <a:cubicBezTo>
                  <a:pt x="0" y="6022"/>
                  <a:pt x="3011" y="0"/>
                  <a:pt x="903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图标"/>
          <p:cNvSpPr>
            <a:spLocks noChangeAspect="1"/>
          </p:cNvSpPr>
          <p:nvPr/>
        </p:nvSpPr>
        <p:spPr bwMode="auto">
          <a:xfrm>
            <a:off x="10829216" y="1439641"/>
            <a:ext cx="380990" cy="369021"/>
          </a:xfrm>
          <a:custGeom>
            <a:avLst/>
            <a:gdLst>
              <a:gd name="connsiteX0" fmla="*/ 45910 w 404283"/>
              <a:gd name="connsiteY0" fmla="*/ 323851 h 391584"/>
              <a:gd name="connsiteX1" fmla="*/ 353009 w 404283"/>
              <a:gd name="connsiteY1" fmla="*/ 323851 h 391584"/>
              <a:gd name="connsiteX2" fmla="*/ 383116 w 404283"/>
              <a:gd name="connsiteY2" fmla="*/ 338403 h 391584"/>
              <a:gd name="connsiteX3" fmla="*/ 371073 w 404283"/>
              <a:gd name="connsiteY3" fmla="*/ 347134 h 391584"/>
              <a:gd name="connsiteX4" fmla="*/ 45910 w 404283"/>
              <a:gd name="connsiteY4" fmla="*/ 347134 h 391584"/>
              <a:gd name="connsiteX5" fmla="*/ 33867 w 404283"/>
              <a:gd name="connsiteY5" fmla="*/ 335493 h 391584"/>
              <a:gd name="connsiteX6" fmla="*/ 45910 w 404283"/>
              <a:gd name="connsiteY6" fmla="*/ 323851 h 391584"/>
              <a:gd name="connsiteX7" fmla="*/ 364066 w 404283"/>
              <a:gd name="connsiteY7" fmla="*/ 262468 h 391584"/>
              <a:gd name="connsiteX8" fmla="*/ 369993 w 404283"/>
              <a:gd name="connsiteY8" fmla="*/ 262468 h 391584"/>
              <a:gd name="connsiteX9" fmla="*/ 378882 w 404283"/>
              <a:gd name="connsiteY9" fmla="*/ 268818 h 391584"/>
              <a:gd name="connsiteX10" fmla="*/ 375919 w 404283"/>
              <a:gd name="connsiteY10" fmla="*/ 275168 h 391584"/>
              <a:gd name="connsiteX11" fmla="*/ 364066 w 404283"/>
              <a:gd name="connsiteY11" fmla="*/ 262468 h 391584"/>
              <a:gd name="connsiteX12" fmla="*/ 45854 w 404283"/>
              <a:gd name="connsiteY12" fmla="*/ 262468 h 391584"/>
              <a:gd name="connsiteX13" fmla="*/ 120775 w 404283"/>
              <a:gd name="connsiteY13" fmla="*/ 262468 h 391584"/>
              <a:gd name="connsiteX14" fmla="*/ 123772 w 404283"/>
              <a:gd name="connsiteY14" fmla="*/ 265378 h 391584"/>
              <a:gd name="connsiteX15" fmla="*/ 129766 w 404283"/>
              <a:gd name="connsiteY15" fmla="*/ 262468 h 391584"/>
              <a:gd name="connsiteX16" fmla="*/ 315571 w 404283"/>
              <a:gd name="connsiteY16" fmla="*/ 262468 h 391584"/>
              <a:gd name="connsiteX17" fmla="*/ 336549 w 404283"/>
              <a:gd name="connsiteY17" fmla="*/ 285752 h 391584"/>
              <a:gd name="connsiteX18" fmla="*/ 45854 w 404283"/>
              <a:gd name="connsiteY18" fmla="*/ 285752 h 391584"/>
              <a:gd name="connsiteX19" fmla="*/ 33866 w 404283"/>
              <a:gd name="connsiteY19" fmla="*/ 274110 h 391584"/>
              <a:gd name="connsiteX20" fmla="*/ 45854 w 404283"/>
              <a:gd name="connsiteY20" fmla="*/ 262468 h 391584"/>
              <a:gd name="connsiteX21" fmla="*/ 313267 w 404283"/>
              <a:gd name="connsiteY21" fmla="*/ 203201 h 391584"/>
              <a:gd name="connsiteX22" fmla="*/ 370969 w 404283"/>
              <a:gd name="connsiteY22" fmla="*/ 203201 h 391584"/>
              <a:gd name="connsiteX23" fmla="*/ 383116 w 404283"/>
              <a:gd name="connsiteY23" fmla="*/ 214843 h 391584"/>
              <a:gd name="connsiteX24" fmla="*/ 370969 w 404283"/>
              <a:gd name="connsiteY24" fmla="*/ 226485 h 391584"/>
              <a:gd name="connsiteX25" fmla="*/ 334526 w 404283"/>
              <a:gd name="connsiteY25" fmla="*/ 226485 h 391584"/>
              <a:gd name="connsiteX26" fmla="*/ 313267 w 404283"/>
              <a:gd name="connsiteY26" fmla="*/ 203201 h 391584"/>
              <a:gd name="connsiteX27" fmla="*/ 196849 w 404283"/>
              <a:gd name="connsiteY27" fmla="*/ 203201 h 391584"/>
              <a:gd name="connsiteX28" fmla="*/ 262466 w 404283"/>
              <a:gd name="connsiteY28" fmla="*/ 203201 h 391584"/>
              <a:gd name="connsiteX29" fmla="*/ 283633 w 404283"/>
              <a:gd name="connsiteY29" fmla="*/ 226485 h 391584"/>
              <a:gd name="connsiteX30" fmla="*/ 171449 w 404283"/>
              <a:gd name="connsiteY30" fmla="*/ 226485 h 391584"/>
              <a:gd name="connsiteX31" fmla="*/ 45962 w 404283"/>
              <a:gd name="connsiteY31" fmla="*/ 203201 h 391584"/>
              <a:gd name="connsiteX32" fmla="*/ 91320 w 404283"/>
              <a:gd name="connsiteY32" fmla="*/ 203201 h 391584"/>
              <a:gd name="connsiteX33" fmla="*/ 97367 w 404283"/>
              <a:gd name="connsiteY33" fmla="*/ 226485 h 391584"/>
              <a:gd name="connsiteX34" fmla="*/ 45962 w 404283"/>
              <a:gd name="connsiteY34" fmla="*/ 226485 h 391584"/>
              <a:gd name="connsiteX35" fmla="*/ 33867 w 404283"/>
              <a:gd name="connsiteY35" fmla="*/ 214843 h 391584"/>
              <a:gd name="connsiteX36" fmla="*/ 45962 w 404283"/>
              <a:gd name="connsiteY36" fmla="*/ 203201 h 391584"/>
              <a:gd name="connsiteX37" fmla="*/ 127000 w 404283"/>
              <a:gd name="connsiteY37" fmla="*/ 203200 h 391584"/>
              <a:gd name="connsiteX38" fmla="*/ 141816 w 404283"/>
              <a:gd name="connsiteY38" fmla="*/ 203200 h 391584"/>
              <a:gd name="connsiteX39" fmla="*/ 129117 w 404283"/>
              <a:gd name="connsiteY39" fmla="*/ 213784 h 391584"/>
              <a:gd name="connsiteX40" fmla="*/ 262467 w 404283"/>
              <a:gd name="connsiteY40" fmla="*/ 141818 h 391584"/>
              <a:gd name="connsiteX41" fmla="*/ 371051 w 404283"/>
              <a:gd name="connsiteY41" fmla="*/ 141818 h 391584"/>
              <a:gd name="connsiteX42" fmla="*/ 383116 w 404283"/>
              <a:gd name="connsiteY42" fmla="*/ 154518 h 391584"/>
              <a:gd name="connsiteX43" fmla="*/ 371051 w 404283"/>
              <a:gd name="connsiteY43" fmla="*/ 167218 h 391584"/>
              <a:gd name="connsiteX44" fmla="*/ 283581 w 404283"/>
              <a:gd name="connsiteY44" fmla="*/ 167218 h 391584"/>
              <a:gd name="connsiteX45" fmla="*/ 262467 w 404283"/>
              <a:gd name="connsiteY45" fmla="*/ 141818 h 391584"/>
              <a:gd name="connsiteX46" fmla="*/ 105833 w 404283"/>
              <a:gd name="connsiteY46" fmla="*/ 141818 h 391584"/>
              <a:gd name="connsiteX47" fmla="*/ 205316 w 404283"/>
              <a:gd name="connsiteY47" fmla="*/ 141818 h 391584"/>
              <a:gd name="connsiteX48" fmla="*/ 182033 w 404283"/>
              <a:gd name="connsiteY48" fmla="*/ 167218 h 391584"/>
              <a:gd name="connsiteX49" fmla="*/ 114300 w 404283"/>
              <a:gd name="connsiteY49" fmla="*/ 167218 h 391584"/>
              <a:gd name="connsiteX50" fmla="*/ 45962 w 404283"/>
              <a:gd name="connsiteY50" fmla="*/ 141818 h 391584"/>
              <a:gd name="connsiteX51" fmla="*/ 70153 w 404283"/>
              <a:gd name="connsiteY51" fmla="*/ 141818 h 391584"/>
              <a:gd name="connsiteX52" fmla="*/ 76200 w 404283"/>
              <a:gd name="connsiteY52" fmla="*/ 167218 h 391584"/>
              <a:gd name="connsiteX53" fmla="*/ 45962 w 404283"/>
              <a:gd name="connsiteY53" fmla="*/ 167218 h 391584"/>
              <a:gd name="connsiteX54" fmla="*/ 33867 w 404283"/>
              <a:gd name="connsiteY54" fmla="*/ 154518 h 391584"/>
              <a:gd name="connsiteX55" fmla="*/ 45962 w 404283"/>
              <a:gd name="connsiteY55" fmla="*/ 141818 h 391584"/>
              <a:gd name="connsiteX56" fmla="*/ 84667 w 404283"/>
              <a:gd name="connsiteY56" fmla="*/ 82551 h 391584"/>
              <a:gd name="connsiteX57" fmla="*/ 371058 w 404283"/>
              <a:gd name="connsiteY57" fmla="*/ 82551 h 391584"/>
              <a:gd name="connsiteX58" fmla="*/ 383116 w 404283"/>
              <a:gd name="connsiteY58" fmla="*/ 94192 h 391584"/>
              <a:gd name="connsiteX59" fmla="*/ 371058 w 404283"/>
              <a:gd name="connsiteY59" fmla="*/ 105834 h 391584"/>
              <a:gd name="connsiteX60" fmla="*/ 93711 w 404283"/>
              <a:gd name="connsiteY60" fmla="*/ 105834 h 391584"/>
              <a:gd name="connsiteX61" fmla="*/ 84667 w 404283"/>
              <a:gd name="connsiteY61" fmla="*/ 82551 h 391584"/>
              <a:gd name="connsiteX62" fmla="*/ 45963 w 404283"/>
              <a:gd name="connsiteY62" fmla="*/ 82551 h 391584"/>
              <a:gd name="connsiteX63" fmla="*/ 48987 w 404283"/>
              <a:gd name="connsiteY63" fmla="*/ 82551 h 391584"/>
              <a:gd name="connsiteX64" fmla="*/ 55034 w 404283"/>
              <a:gd name="connsiteY64" fmla="*/ 105834 h 391584"/>
              <a:gd name="connsiteX65" fmla="*/ 45963 w 404283"/>
              <a:gd name="connsiteY65" fmla="*/ 105834 h 391584"/>
              <a:gd name="connsiteX66" fmla="*/ 33867 w 404283"/>
              <a:gd name="connsiteY66" fmla="*/ 94192 h 391584"/>
              <a:gd name="connsiteX67" fmla="*/ 45963 w 404283"/>
              <a:gd name="connsiteY67" fmla="*/ 82551 h 391584"/>
              <a:gd name="connsiteX68" fmla="*/ 48059 w 404283"/>
              <a:gd name="connsiteY68" fmla="*/ 21168 h 391584"/>
              <a:gd name="connsiteX69" fmla="*/ 57115 w 404283"/>
              <a:gd name="connsiteY69" fmla="*/ 27198 h 391584"/>
              <a:gd name="connsiteX70" fmla="*/ 126549 w 404283"/>
              <a:gd name="connsiteY70" fmla="*/ 232236 h 391584"/>
              <a:gd name="connsiteX71" fmla="*/ 229190 w 404283"/>
              <a:gd name="connsiteY71" fmla="*/ 132732 h 391584"/>
              <a:gd name="connsiteX72" fmla="*/ 238246 w 404283"/>
              <a:gd name="connsiteY72" fmla="*/ 129717 h 391584"/>
              <a:gd name="connsiteX73" fmla="*/ 244284 w 404283"/>
              <a:gd name="connsiteY73" fmla="*/ 135748 h 391584"/>
              <a:gd name="connsiteX74" fmla="*/ 377114 w 404283"/>
              <a:gd name="connsiteY74" fmla="*/ 289526 h 391584"/>
              <a:gd name="connsiteX75" fmla="*/ 389189 w 404283"/>
              <a:gd name="connsiteY75" fmla="*/ 271434 h 391584"/>
              <a:gd name="connsiteX76" fmla="*/ 404283 w 404283"/>
              <a:gd name="connsiteY76" fmla="*/ 340785 h 391584"/>
              <a:gd name="connsiteX77" fmla="*/ 337868 w 404283"/>
              <a:gd name="connsiteY77" fmla="*/ 307617 h 391584"/>
              <a:gd name="connsiteX78" fmla="*/ 362019 w 404283"/>
              <a:gd name="connsiteY78" fmla="*/ 301587 h 391584"/>
              <a:gd name="connsiteX79" fmla="*/ 232209 w 404283"/>
              <a:gd name="connsiteY79" fmla="*/ 153839 h 391584"/>
              <a:gd name="connsiteX80" fmla="*/ 129568 w 404283"/>
              <a:gd name="connsiteY80" fmla="*/ 253343 h 391584"/>
              <a:gd name="connsiteX81" fmla="*/ 120511 w 404283"/>
              <a:gd name="connsiteY81" fmla="*/ 253343 h 391584"/>
              <a:gd name="connsiteX82" fmla="*/ 114473 w 404283"/>
              <a:gd name="connsiteY82" fmla="*/ 250327 h 391584"/>
              <a:gd name="connsiteX83" fmla="*/ 39002 w 404283"/>
              <a:gd name="connsiteY83" fmla="*/ 36244 h 391584"/>
              <a:gd name="connsiteX84" fmla="*/ 42021 w 404283"/>
              <a:gd name="connsiteY84" fmla="*/ 24183 h 391584"/>
              <a:gd name="connsiteX85" fmla="*/ 48059 w 404283"/>
              <a:gd name="connsiteY85" fmla="*/ 21168 h 391584"/>
              <a:gd name="connsiteX86" fmla="*/ 67734 w 404283"/>
              <a:gd name="connsiteY86" fmla="*/ 21167 h 391584"/>
              <a:gd name="connsiteX87" fmla="*/ 371103 w 404283"/>
              <a:gd name="connsiteY87" fmla="*/ 21167 h 391584"/>
              <a:gd name="connsiteX88" fmla="*/ 383117 w 404283"/>
              <a:gd name="connsiteY88" fmla="*/ 33867 h 391584"/>
              <a:gd name="connsiteX89" fmla="*/ 371103 w 404283"/>
              <a:gd name="connsiteY89" fmla="*/ 46567 h 391584"/>
              <a:gd name="connsiteX90" fmla="*/ 73742 w 404283"/>
              <a:gd name="connsiteY90" fmla="*/ 46567 h 391584"/>
              <a:gd name="connsiteX91" fmla="*/ 67734 w 404283"/>
              <a:gd name="connsiteY91" fmla="*/ 24342 h 391584"/>
              <a:gd name="connsiteX92" fmla="*/ 6024 w 404283"/>
              <a:gd name="connsiteY92" fmla="*/ 0 h 391584"/>
              <a:gd name="connsiteX93" fmla="*/ 15061 w 404283"/>
              <a:gd name="connsiteY93" fmla="*/ 0 h 391584"/>
              <a:gd name="connsiteX94" fmla="*/ 21085 w 404283"/>
              <a:gd name="connsiteY94" fmla="*/ 12049 h 391584"/>
              <a:gd name="connsiteX95" fmla="*/ 21085 w 404283"/>
              <a:gd name="connsiteY95" fmla="*/ 370499 h 391584"/>
              <a:gd name="connsiteX96" fmla="*/ 379535 w 404283"/>
              <a:gd name="connsiteY96" fmla="*/ 370499 h 391584"/>
              <a:gd name="connsiteX97" fmla="*/ 391583 w 404283"/>
              <a:gd name="connsiteY97" fmla="*/ 376523 h 391584"/>
              <a:gd name="connsiteX98" fmla="*/ 391583 w 404283"/>
              <a:gd name="connsiteY98" fmla="*/ 385560 h 391584"/>
              <a:gd name="connsiteX99" fmla="*/ 379535 w 404283"/>
              <a:gd name="connsiteY99" fmla="*/ 391584 h 391584"/>
              <a:gd name="connsiteX100" fmla="*/ 15061 w 404283"/>
              <a:gd name="connsiteY100" fmla="*/ 391584 h 391584"/>
              <a:gd name="connsiteX101" fmla="*/ 12048 w 404283"/>
              <a:gd name="connsiteY101" fmla="*/ 391584 h 391584"/>
              <a:gd name="connsiteX102" fmla="*/ 6024 w 404283"/>
              <a:gd name="connsiteY102" fmla="*/ 391584 h 391584"/>
              <a:gd name="connsiteX103" fmla="*/ 3012 w 404283"/>
              <a:gd name="connsiteY103" fmla="*/ 388572 h 391584"/>
              <a:gd name="connsiteX104" fmla="*/ 0 w 404283"/>
              <a:gd name="connsiteY104" fmla="*/ 385560 h 391584"/>
              <a:gd name="connsiteX105" fmla="*/ 0 w 404283"/>
              <a:gd name="connsiteY105" fmla="*/ 379535 h 391584"/>
              <a:gd name="connsiteX106" fmla="*/ 0 w 404283"/>
              <a:gd name="connsiteY106" fmla="*/ 376523 h 391584"/>
              <a:gd name="connsiteX107" fmla="*/ 0 w 404283"/>
              <a:gd name="connsiteY107" fmla="*/ 12049 h 391584"/>
              <a:gd name="connsiteX108" fmla="*/ 6024 w 404283"/>
              <a:gd name="connsiteY108" fmla="*/ 0 h 39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404283" h="391584">
                <a:moveTo>
                  <a:pt x="45910" y="323851"/>
                </a:moveTo>
                <a:lnTo>
                  <a:pt x="353009" y="323851"/>
                </a:lnTo>
                <a:cubicBezTo>
                  <a:pt x="353009" y="323851"/>
                  <a:pt x="353009" y="323851"/>
                  <a:pt x="383116" y="338403"/>
                </a:cubicBezTo>
                <a:cubicBezTo>
                  <a:pt x="380105" y="344224"/>
                  <a:pt x="377095" y="347134"/>
                  <a:pt x="371073" y="347134"/>
                </a:cubicBezTo>
                <a:cubicBezTo>
                  <a:pt x="371073" y="347134"/>
                  <a:pt x="371073" y="347134"/>
                  <a:pt x="45910" y="347134"/>
                </a:cubicBezTo>
                <a:cubicBezTo>
                  <a:pt x="39889" y="347134"/>
                  <a:pt x="33867" y="344224"/>
                  <a:pt x="33867" y="335493"/>
                </a:cubicBezTo>
                <a:cubicBezTo>
                  <a:pt x="33867" y="329672"/>
                  <a:pt x="39889" y="323851"/>
                  <a:pt x="45910" y="323851"/>
                </a:cubicBezTo>
                <a:close/>
                <a:moveTo>
                  <a:pt x="364066" y="262468"/>
                </a:moveTo>
                <a:cubicBezTo>
                  <a:pt x="364066" y="262468"/>
                  <a:pt x="364066" y="262468"/>
                  <a:pt x="369993" y="262468"/>
                </a:cubicBezTo>
                <a:cubicBezTo>
                  <a:pt x="375919" y="262468"/>
                  <a:pt x="378882" y="265643"/>
                  <a:pt x="378882" y="268818"/>
                </a:cubicBezTo>
                <a:lnTo>
                  <a:pt x="375919" y="275168"/>
                </a:lnTo>
                <a:cubicBezTo>
                  <a:pt x="375919" y="275168"/>
                  <a:pt x="375919" y="275168"/>
                  <a:pt x="364066" y="262468"/>
                </a:cubicBezTo>
                <a:close/>
                <a:moveTo>
                  <a:pt x="45854" y="262468"/>
                </a:moveTo>
                <a:cubicBezTo>
                  <a:pt x="45854" y="262468"/>
                  <a:pt x="45854" y="262468"/>
                  <a:pt x="120775" y="262468"/>
                </a:cubicBezTo>
                <a:cubicBezTo>
                  <a:pt x="123772" y="265378"/>
                  <a:pt x="123772" y="265378"/>
                  <a:pt x="123772" y="265378"/>
                </a:cubicBezTo>
                <a:cubicBezTo>
                  <a:pt x="126769" y="265378"/>
                  <a:pt x="126769" y="262468"/>
                  <a:pt x="129766" y="262468"/>
                </a:cubicBezTo>
                <a:lnTo>
                  <a:pt x="315571" y="262468"/>
                </a:lnTo>
                <a:cubicBezTo>
                  <a:pt x="315571" y="262468"/>
                  <a:pt x="315571" y="262468"/>
                  <a:pt x="336549" y="285752"/>
                </a:cubicBezTo>
                <a:cubicBezTo>
                  <a:pt x="336549" y="285752"/>
                  <a:pt x="336549" y="285752"/>
                  <a:pt x="45854" y="285752"/>
                </a:cubicBezTo>
                <a:cubicBezTo>
                  <a:pt x="39860" y="285752"/>
                  <a:pt x="33866" y="279931"/>
                  <a:pt x="33866" y="274110"/>
                </a:cubicBezTo>
                <a:cubicBezTo>
                  <a:pt x="33866" y="268289"/>
                  <a:pt x="39860" y="262468"/>
                  <a:pt x="45854" y="262468"/>
                </a:cubicBezTo>
                <a:close/>
                <a:moveTo>
                  <a:pt x="313267" y="203201"/>
                </a:moveTo>
                <a:cubicBezTo>
                  <a:pt x="313267" y="203201"/>
                  <a:pt x="313267" y="203201"/>
                  <a:pt x="370969" y="203201"/>
                </a:cubicBezTo>
                <a:cubicBezTo>
                  <a:pt x="377042" y="203201"/>
                  <a:pt x="383116" y="209022"/>
                  <a:pt x="383116" y="214843"/>
                </a:cubicBezTo>
                <a:cubicBezTo>
                  <a:pt x="383116" y="220664"/>
                  <a:pt x="377042" y="226485"/>
                  <a:pt x="370969" y="226485"/>
                </a:cubicBezTo>
                <a:lnTo>
                  <a:pt x="334526" y="226485"/>
                </a:lnTo>
                <a:cubicBezTo>
                  <a:pt x="334526" y="226485"/>
                  <a:pt x="334526" y="226485"/>
                  <a:pt x="313267" y="203201"/>
                </a:cubicBezTo>
                <a:close/>
                <a:moveTo>
                  <a:pt x="196849" y="203201"/>
                </a:moveTo>
                <a:lnTo>
                  <a:pt x="262466" y="203201"/>
                </a:lnTo>
                <a:lnTo>
                  <a:pt x="283633" y="226485"/>
                </a:lnTo>
                <a:lnTo>
                  <a:pt x="171449" y="226485"/>
                </a:lnTo>
                <a:close/>
                <a:moveTo>
                  <a:pt x="45962" y="203201"/>
                </a:moveTo>
                <a:lnTo>
                  <a:pt x="91320" y="203201"/>
                </a:lnTo>
                <a:cubicBezTo>
                  <a:pt x="91320" y="203201"/>
                  <a:pt x="91320" y="203201"/>
                  <a:pt x="97367" y="226485"/>
                </a:cubicBezTo>
                <a:cubicBezTo>
                  <a:pt x="97367" y="226485"/>
                  <a:pt x="97367" y="226485"/>
                  <a:pt x="45962" y="226485"/>
                </a:cubicBezTo>
                <a:cubicBezTo>
                  <a:pt x="39915" y="226485"/>
                  <a:pt x="33867" y="220664"/>
                  <a:pt x="33867" y="214843"/>
                </a:cubicBezTo>
                <a:cubicBezTo>
                  <a:pt x="33867" y="209022"/>
                  <a:pt x="39915" y="203201"/>
                  <a:pt x="45962" y="203201"/>
                </a:cubicBezTo>
                <a:close/>
                <a:moveTo>
                  <a:pt x="127000" y="203200"/>
                </a:moveTo>
                <a:lnTo>
                  <a:pt x="141816" y="203200"/>
                </a:lnTo>
                <a:lnTo>
                  <a:pt x="129117" y="213784"/>
                </a:lnTo>
                <a:close/>
                <a:moveTo>
                  <a:pt x="262467" y="141818"/>
                </a:moveTo>
                <a:cubicBezTo>
                  <a:pt x="262467" y="141818"/>
                  <a:pt x="262467" y="141818"/>
                  <a:pt x="371051" y="141818"/>
                </a:cubicBezTo>
                <a:cubicBezTo>
                  <a:pt x="377084" y="141818"/>
                  <a:pt x="383116" y="148168"/>
                  <a:pt x="383116" y="154518"/>
                </a:cubicBezTo>
                <a:cubicBezTo>
                  <a:pt x="383116" y="160868"/>
                  <a:pt x="377084" y="167218"/>
                  <a:pt x="371051" y="167218"/>
                </a:cubicBezTo>
                <a:lnTo>
                  <a:pt x="283581" y="167218"/>
                </a:lnTo>
                <a:cubicBezTo>
                  <a:pt x="283581" y="167218"/>
                  <a:pt x="283581" y="167218"/>
                  <a:pt x="262467" y="141818"/>
                </a:cubicBezTo>
                <a:close/>
                <a:moveTo>
                  <a:pt x="105833" y="141818"/>
                </a:moveTo>
                <a:lnTo>
                  <a:pt x="205316" y="141818"/>
                </a:lnTo>
                <a:lnTo>
                  <a:pt x="182033" y="167218"/>
                </a:lnTo>
                <a:lnTo>
                  <a:pt x="114300" y="167218"/>
                </a:lnTo>
                <a:close/>
                <a:moveTo>
                  <a:pt x="45962" y="141818"/>
                </a:moveTo>
                <a:lnTo>
                  <a:pt x="70153" y="141818"/>
                </a:lnTo>
                <a:cubicBezTo>
                  <a:pt x="70153" y="141818"/>
                  <a:pt x="70153" y="141818"/>
                  <a:pt x="76200" y="167218"/>
                </a:cubicBezTo>
                <a:cubicBezTo>
                  <a:pt x="76200" y="167218"/>
                  <a:pt x="76200" y="167218"/>
                  <a:pt x="45962" y="167218"/>
                </a:cubicBezTo>
                <a:cubicBezTo>
                  <a:pt x="39915" y="167218"/>
                  <a:pt x="33867" y="160868"/>
                  <a:pt x="33867" y="154518"/>
                </a:cubicBezTo>
                <a:cubicBezTo>
                  <a:pt x="33867" y="148168"/>
                  <a:pt x="39915" y="141818"/>
                  <a:pt x="45962" y="141818"/>
                </a:cubicBezTo>
                <a:close/>
                <a:moveTo>
                  <a:pt x="84667" y="82551"/>
                </a:moveTo>
                <a:cubicBezTo>
                  <a:pt x="84667" y="82551"/>
                  <a:pt x="84667" y="82551"/>
                  <a:pt x="371058" y="82551"/>
                </a:cubicBezTo>
                <a:cubicBezTo>
                  <a:pt x="377087" y="82551"/>
                  <a:pt x="383116" y="88372"/>
                  <a:pt x="383116" y="94192"/>
                </a:cubicBezTo>
                <a:cubicBezTo>
                  <a:pt x="383116" y="100013"/>
                  <a:pt x="377087" y="105834"/>
                  <a:pt x="371058" y="105834"/>
                </a:cubicBezTo>
                <a:lnTo>
                  <a:pt x="93711" y="105834"/>
                </a:lnTo>
                <a:cubicBezTo>
                  <a:pt x="93711" y="105834"/>
                  <a:pt x="93711" y="105834"/>
                  <a:pt x="84667" y="82551"/>
                </a:cubicBezTo>
                <a:close/>
                <a:moveTo>
                  <a:pt x="45963" y="82551"/>
                </a:moveTo>
                <a:lnTo>
                  <a:pt x="48987" y="82551"/>
                </a:lnTo>
                <a:cubicBezTo>
                  <a:pt x="48987" y="82551"/>
                  <a:pt x="48987" y="82551"/>
                  <a:pt x="55034" y="105834"/>
                </a:cubicBezTo>
                <a:cubicBezTo>
                  <a:pt x="55034" y="105834"/>
                  <a:pt x="55034" y="105834"/>
                  <a:pt x="45963" y="105834"/>
                </a:cubicBezTo>
                <a:cubicBezTo>
                  <a:pt x="39915" y="105834"/>
                  <a:pt x="33867" y="100013"/>
                  <a:pt x="33867" y="94192"/>
                </a:cubicBezTo>
                <a:cubicBezTo>
                  <a:pt x="33867" y="88372"/>
                  <a:pt x="39915" y="82551"/>
                  <a:pt x="45963" y="82551"/>
                </a:cubicBezTo>
                <a:close/>
                <a:moveTo>
                  <a:pt x="48059" y="21168"/>
                </a:moveTo>
                <a:cubicBezTo>
                  <a:pt x="51078" y="21168"/>
                  <a:pt x="54096" y="24183"/>
                  <a:pt x="57115" y="27198"/>
                </a:cubicBezTo>
                <a:cubicBezTo>
                  <a:pt x="126549" y="232236"/>
                  <a:pt x="126549" y="232236"/>
                  <a:pt x="126549" y="232236"/>
                </a:cubicBezTo>
                <a:cubicBezTo>
                  <a:pt x="229190" y="132732"/>
                  <a:pt x="229190" y="132732"/>
                  <a:pt x="229190" y="132732"/>
                </a:cubicBezTo>
                <a:cubicBezTo>
                  <a:pt x="232209" y="129717"/>
                  <a:pt x="235228" y="129717"/>
                  <a:pt x="238246" y="129717"/>
                </a:cubicBezTo>
                <a:cubicBezTo>
                  <a:pt x="241265" y="129717"/>
                  <a:pt x="244284" y="132732"/>
                  <a:pt x="244284" y="135748"/>
                </a:cubicBezTo>
                <a:cubicBezTo>
                  <a:pt x="377114" y="289526"/>
                  <a:pt x="377114" y="289526"/>
                  <a:pt x="377114" y="289526"/>
                </a:cubicBezTo>
                <a:cubicBezTo>
                  <a:pt x="389189" y="271434"/>
                  <a:pt x="389189" y="271434"/>
                  <a:pt x="389189" y="271434"/>
                </a:cubicBezTo>
                <a:lnTo>
                  <a:pt x="404283" y="340785"/>
                </a:lnTo>
                <a:cubicBezTo>
                  <a:pt x="337868" y="307617"/>
                  <a:pt x="337868" y="307617"/>
                  <a:pt x="337868" y="307617"/>
                </a:cubicBezTo>
                <a:cubicBezTo>
                  <a:pt x="362019" y="301587"/>
                  <a:pt x="362019" y="301587"/>
                  <a:pt x="362019" y="301587"/>
                </a:cubicBezTo>
                <a:cubicBezTo>
                  <a:pt x="232209" y="153839"/>
                  <a:pt x="232209" y="153839"/>
                  <a:pt x="232209" y="153839"/>
                </a:cubicBezTo>
                <a:cubicBezTo>
                  <a:pt x="129568" y="253343"/>
                  <a:pt x="129568" y="253343"/>
                  <a:pt x="129568" y="253343"/>
                </a:cubicBezTo>
                <a:cubicBezTo>
                  <a:pt x="126549" y="253343"/>
                  <a:pt x="123530" y="256358"/>
                  <a:pt x="120511" y="253343"/>
                </a:cubicBezTo>
                <a:cubicBezTo>
                  <a:pt x="120511" y="253343"/>
                  <a:pt x="117492" y="253343"/>
                  <a:pt x="114473" y="250327"/>
                </a:cubicBezTo>
                <a:cubicBezTo>
                  <a:pt x="39002" y="36244"/>
                  <a:pt x="39002" y="36244"/>
                  <a:pt x="39002" y="36244"/>
                </a:cubicBezTo>
                <a:cubicBezTo>
                  <a:pt x="35983" y="33229"/>
                  <a:pt x="39002" y="27198"/>
                  <a:pt x="42021" y="24183"/>
                </a:cubicBezTo>
                <a:cubicBezTo>
                  <a:pt x="45040" y="21168"/>
                  <a:pt x="48059" y="21168"/>
                  <a:pt x="48059" y="21168"/>
                </a:cubicBezTo>
                <a:close/>
                <a:moveTo>
                  <a:pt x="67734" y="21167"/>
                </a:moveTo>
                <a:cubicBezTo>
                  <a:pt x="67734" y="21167"/>
                  <a:pt x="67734" y="21167"/>
                  <a:pt x="371103" y="21167"/>
                </a:cubicBezTo>
                <a:cubicBezTo>
                  <a:pt x="377110" y="21167"/>
                  <a:pt x="383117" y="27517"/>
                  <a:pt x="383117" y="33867"/>
                </a:cubicBezTo>
                <a:cubicBezTo>
                  <a:pt x="383117" y="40217"/>
                  <a:pt x="377110" y="46567"/>
                  <a:pt x="371103" y="46567"/>
                </a:cubicBezTo>
                <a:cubicBezTo>
                  <a:pt x="371103" y="46567"/>
                  <a:pt x="371103" y="46567"/>
                  <a:pt x="73742" y="46567"/>
                </a:cubicBezTo>
                <a:cubicBezTo>
                  <a:pt x="73742" y="46567"/>
                  <a:pt x="73742" y="46567"/>
                  <a:pt x="67734" y="24342"/>
                </a:cubicBezTo>
                <a:close/>
                <a:moveTo>
                  <a:pt x="6024" y="0"/>
                </a:moveTo>
                <a:cubicBezTo>
                  <a:pt x="6024" y="0"/>
                  <a:pt x="6024" y="0"/>
                  <a:pt x="15061" y="0"/>
                </a:cubicBezTo>
                <a:cubicBezTo>
                  <a:pt x="18073" y="0"/>
                  <a:pt x="21085" y="6024"/>
                  <a:pt x="21085" y="12049"/>
                </a:cubicBezTo>
                <a:cubicBezTo>
                  <a:pt x="21085" y="12049"/>
                  <a:pt x="21085" y="12049"/>
                  <a:pt x="21085" y="370499"/>
                </a:cubicBezTo>
                <a:cubicBezTo>
                  <a:pt x="21085" y="370499"/>
                  <a:pt x="21085" y="370499"/>
                  <a:pt x="379535" y="370499"/>
                </a:cubicBezTo>
                <a:cubicBezTo>
                  <a:pt x="385559" y="370499"/>
                  <a:pt x="391583" y="373511"/>
                  <a:pt x="391583" y="376523"/>
                </a:cubicBezTo>
                <a:cubicBezTo>
                  <a:pt x="391583" y="376523"/>
                  <a:pt x="391583" y="376523"/>
                  <a:pt x="391583" y="385560"/>
                </a:cubicBezTo>
                <a:cubicBezTo>
                  <a:pt x="391583" y="388572"/>
                  <a:pt x="385559" y="391584"/>
                  <a:pt x="379535" y="391584"/>
                </a:cubicBezTo>
                <a:cubicBezTo>
                  <a:pt x="379535" y="391584"/>
                  <a:pt x="379535" y="391584"/>
                  <a:pt x="15061" y="391584"/>
                </a:cubicBezTo>
                <a:cubicBezTo>
                  <a:pt x="15061" y="391584"/>
                  <a:pt x="15061" y="391584"/>
                  <a:pt x="12048" y="391584"/>
                </a:cubicBezTo>
                <a:cubicBezTo>
                  <a:pt x="12048" y="391584"/>
                  <a:pt x="12048" y="391584"/>
                  <a:pt x="6024" y="391584"/>
                </a:cubicBezTo>
                <a:cubicBezTo>
                  <a:pt x="6024" y="391584"/>
                  <a:pt x="3012" y="391584"/>
                  <a:pt x="3012" y="388572"/>
                </a:cubicBezTo>
                <a:cubicBezTo>
                  <a:pt x="0" y="388572"/>
                  <a:pt x="0" y="385560"/>
                  <a:pt x="0" y="385560"/>
                </a:cubicBezTo>
                <a:cubicBezTo>
                  <a:pt x="0" y="385560"/>
                  <a:pt x="0" y="385560"/>
                  <a:pt x="0" y="379535"/>
                </a:cubicBezTo>
                <a:cubicBezTo>
                  <a:pt x="0" y="379535"/>
                  <a:pt x="0" y="379535"/>
                  <a:pt x="0" y="376523"/>
                </a:cubicBezTo>
                <a:cubicBezTo>
                  <a:pt x="0" y="376523"/>
                  <a:pt x="0" y="376523"/>
                  <a:pt x="0" y="12049"/>
                </a:cubicBezTo>
                <a:cubicBezTo>
                  <a:pt x="0" y="6024"/>
                  <a:pt x="3012" y="0"/>
                  <a:pt x="602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图标"/>
          <p:cNvSpPr>
            <a:spLocks noChangeAspect="1" noEditPoints="1"/>
          </p:cNvSpPr>
          <p:nvPr/>
        </p:nvSpPr>
        <p:spPr bwMode="auto">
          <a:xfrm>
            <a:off x="845986" y="2076249"/>
            <a:ext cx="380990" cy="345712"/>
          </a:xfrm>
          <a:custGeom>
            <a:avLst/>
            <a:gdLst>
              <a:gd name="T0" fmla="*/ 80 w 123"/>
              <a:gd name="T1" fmla="*/ 76 h 112"/>
              <a:gd name="T2" fmla="*/ 81 w 123"/>
              <a:gd name="T3" fmla="*/ 68 h 112"/>
              <a:gd name="T4" fmla="*/ 77 w 123"/>
              <a:gd name="T5" fmla="*/ 52 h 112"/>
              <a:gd name="T6" fmla="*/ 62 w 123"/>
              <a:gd name="T7" fmla="*/ 45 h 112"/>
              <a:gd name="T8" fmla="*/ 81 w 123"/>
              <a:gd name="T9" fmla="*/ 48 h 112"/>
              <a:gd name="T10" fmla="*/ 86 w 123"/>
              <a:gd name="T11" fmla="*/ 69 h 112"/>
              <a:gd name="T12" fmla="*/ 61 w 123"/>
              <a:gd name="T13" fmla="*/ 0 h 112"/>
              <a:gd name="T14" fmla="*/ 70 w 123"/>
              <a:gd name="T15" fmla="*/ 3 h 112"/>
              <a:gd name="T16" fmla="*/ 72 w 123"/>
              <a:gd name="T17" fmla="*/ 19 h 112"/>
              <a:gd name="T18" fmla="*/ 123 w 123"/>
              <a:gd name="T19" fmla="*/ 24 h 112"/>
              <a:gd name="T20" fmla="*/ 115 w 123"/>
              <a:gd name="T21" fmla="*/ 28 h 112"/>
              <a:gd name="T22" fmla="*/ 118 w 123"/>
              <a:gd name="T23" fmla="*/ 102 h 112"/>
              <a:gd name="T24" fmla="*/ 118 w 123"/>
              <a:gd name="T25" fmla="*/ 112 h 112"/>
              <a:gd name="T26" fmla="*/ 0 w 123"/>
              <a:gd name="T27" fmla="*/ 107 h 112"/>
              <a:gd name="T28" fmla="*/ 8 w 123"/>
              <a:gd name="T29" fmla="*/ 102 h 112"/>
              <a:gd name="T30" fmla="*/ 5 w 123"/>
              <a:gd name="T31" fmla="*/ 28 h 112"/>
              <a:gd name="T32" fmla="*/ 5 w 123"/>
              <a:gd name="T33" fmla="*/ 19 h 112"/>
              <a:gd name="T34" fmla="*/ 49 w 123"/>
              <a:gd name="T35" fmla="*/ 12 h 112"/>
              <a:gd name="T36" fmla="*/ 61 w 123"/>
              <a:gd name="T37" fmla="*/ 0 h 112"/>
              <a:gd name="T38" fmla="*/ 66 w 123"/>
              <a:gd name="T39" fmla="*/ 7 h 112"/>
              <a:gd name="T40" fmla="*/ 57 w 123"/>
              <a:gd name="T41" fmla="*/ 7 h 112"/>
              <a:gd name="T42" fmla="*/ 57 w 123"/>
              <a:gd name="T43" fmla="*/ 17 h 112"/>
              <a:gd name="T44" fmla="*/ 61 w 123"/>
              <a:gd name="T45" fmla="*/ 19 h 112"/>
              <a:gd name="T46" fmla="*/ 66 w 123"/>
              <a:gd name="T47" fmla="*/ 17 h 112"/>
              <a:gd name="T48" fmla="*/ 66 w 123"/>
              <a:gd name="T49" fmla="*/ 7 h 112"/>
              <a:gd name="T50" fmla="*/ 14 w 123"/>
              <a:gd name="T51" fmla="*/ 28 h 112"/>
              <a:gd name="T52" fmla="*/ 109 w 123"/>
              <a:gd name="T53" fmla="*/ 102 h 112"/>
              <a:gd name="T54" fmla="*/ 14 w 123"/>
              <a:gd name="T55" fmla="*/ 28 h 112"/>
              <a:gd name="T56" fmla="*/ 60 w 123"/>
              <a:gd name="T57" fmla="*/ 66 h 112"/>
              <a:gd name="T58" fmla="*/ 77 w 123"/>
              <a:gd name="T59" fmla="*/ 78 h 112"/>
              <a:gd name="T60" fmla="*/ 68 w 123"/>
              <a:gd name="T61" fmla="*/ 86 h 112"/>
              <a:gd name="T62" fmla="*/ 42 w 123"/>
              <a:gd name="T63" fmla="*/ 83 h 112"/>
              <a:gd name="T64" fmla="*/ 42 w 123"/>
              <a:gd name="T65" fmla="*/ 52 h 112"/>
              <a:gd name="T66" fmla="*/ 60 w 123"/>
              <a:gd name="T67" fmla="*/ 48 h 112"/>
              <a:gd name="T68" fmla="*/ 60 w 123"/>
              <a:gd name="T69" fmla="*/ 66 h 112"/>
              <a:gd name="T70" fmla="*/ 70 w 123"/>
              <a:gd name="T71" fmla="*/ 78 h 112"/>
              <a:gd name="T72" fmla="*/ 55 w 123"/>
              <a:gd name="T73" fmla="*/ 67 h 112"/>
              <a:gd name="T74" fmla="*/ 46 w 123"/>
              <a:gd name="T75" fmla="*/ 56 h 112"/>
              <a:gd name="T76" fmla="*/ 46 w 123"/>
              <a:gd name="T77" fmla="*/ 79 h 112"/>
              <a:gd name="T78" fmla="*/ 66 w 123"/>
              <a:gd name="T79" fmla="*/ 81 h 112"/>
              <a:gd name="T80" fmla="*/ 70 w 123"/>
              <a:gd name="T81" fmla="*/ 7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图标"/>
          <p:cNvSpPr>
            <a:spLocks noChangeAspect="1" noEditPoints="1"/>
          </p:cNvSpPr>
          <p:nvPr/>
        </p:nvSpPr>
        <p:spPr bwMode="auto">
          <a:xfrm>
            <a:off x="1955233" y="2076249"/>
            <a:ext cx="380990" cy="407266"/>
          </a:xfrm>
          <a:custGeom>
            <a:avLst/>
            <a:gdLst>
              <a:gd name="T0" fmla="*/ 15 w 131"/>
              <a:gd name="T1" fmla="*/ 76 h 140"/>
              <a:gd name="T2" fmla="*/ 24 w 131"/>
              <a:gd name="T3" fmla="*/ 51 h 140"/>
              <a:gd name="T4" fmla="*/ 37 w 131"/>
              <a:gd name="T5" fmla="*/ 72 h 140"/>
              <a:gd name="T6" fmla="*/ 50 w 131"/>
              <a:gd name="T7" fmla="*/ 52 h 140"/>
              <a:gd name="T8" fmla="*/ 62 w 131"/>
              <a:gd name="T9" fmla="*/ 71 h 140"/>
              <a:gd name="T10" fmla="*/ 71 w 131"/>
              <a:gd name="T11" fmla="*/ 43 h 140"/>
              <a:gd name="T12" fmla="*/ 74 w 131"/>
              <a:gd name="T13" fmla="*/ 42 h 140"/>
              <a:gd name="T14" fmla="*/ 75 w 131"/>
              <a:gd name="T15" fmla="*/ 44 h 140"/>
              <a:gd name="T16" fmla="*/ 63 w 131"/>
              <a:gd name="T17" fmla="*/ 82 h 140"/>
              <a:gd name="T18" fmla="*/ 50 w 131"/>
              <a:gd name="T19" fmla="*/ 60 h 140"/>
              <a:gd name="T20" fmla="*/ 38 w 131"/>
              <a:gd name="T21" fmla="*/ 81 h 140"/>
              <a:gd name="T22" fmla="*/ 25 w 131"/>
              <a:gd name="T23" fmla="*/ 61 h 140"/>
              <a:gd name="T24" fmla="*/ 19 w 131"/>
              <a:gd name="T25" fmla="*/ 77 h 140"/>
              <a:gd name="T26" fmla="*/ 17 w 131"/>
              <a:gd name="T27" fmla="*/ 79 h 140"/>
              <a:gd name="T28" fmla="*/ 15 w 131"/>
              <a:gd name="T29" fmla="*/ 76 h 140"/>
              <a:gd name="T30" fmla="*/ 131 w 131"/>
              <a:gd name="T31" fmla="*/ 9 h 140"/>
              <a:gd name="T32" fmla="*/ 131 w 131"/>
              <a:gd name="T33" fmla="*/ 20 h 140"/>
              <a:gd name="T34" fmla="*/ 131 w 131"/>
              <a:gd name="T35" fmla="*/ 26 h 140"/>
              <a:gd name="T36" fmla="*/ 131 w 131"/>
              <a:gd name="T37" fmla="*/ 96 h 140"/>
              <a:gd name="T38" fmla="*/ 79 w 131"/>
              <a:gd name="T39" fmla="*/ 96 h 140"/>
              <a:gd name="T40" fmla="*/ 79 w 131"/>
              <a:gd name="T41" fmla="*/ 113 h 140"/>
              <a:gd name="T42" fmla="*/ 113 w 131"/>
              <a:gd name="T43" fmla="*/ 140 h 140"/>
              <a:gd name="T44" fmla="*/ 105 w 131"/>
              <a:gd name="T45" fmla="*/ 140 h 140"/>
              <a:gd name="T46" fmla="*/ 79 w 131"/>
              <a:gd name="T47" fmla="*/ 122 h 140"/>
              <a:gd name="T48" fmla="*/ 79 w 131"/>
              <a:gd name="T49" fmla="*/ 123 h 140"/>
              <a:gd name="T50" fmla="*/ 61 w 131"/>
              <a:gd name="T51" fmla="*/ 123 h 140"/>
              <a:gd name="T52" fmla="*/ 61 w 131"/>
              <a:gd name="T53" fmla="*/ 122 h 140"/>
              <a:gd name="T54" fmla="*/ 35 w 131"/>
              <a:gd name="T55" fmla="*/ 140 h 140"/>
              <a:gd name="T56" fmla="*/ 26 w 131"/>
              <a:gd name="T57" fmla="*/ 140 h 140"/>
              <a:gd name="T58" fmla="*/ 61 w 131"/>
              <a:gd name="T59" fmla="*/ 113 h 140"/>
              <a:gd name="T60" fmla="*/ 61 w 131"/>
              <a:gd name="T61" fmla="*/ 96 h 140"/>
              <a:gd name="T62" fmla="*/ 0 w 131"/>
              <a:gd name="T63" fmla="*/ 96 h 140"/>
              <a:gd name="T64" fmla="*/ 0 w 131"/>
              <a:gd name="T65" fmla="*/ 26 h 140"/>
              <a:gd name="T66" fmla="*/ 0 w 131"/>
              <a:gd name="T67" fmla="*/ 20 h 140"/>
              <a:gd name="T68" fmla="*/ 0 w 131"/>
              <a:gd name="T69" fmla="*/ 9 h 140"/>
              <a:gd name="T70" fmla="*/ 61 w 131"/>
              <a:gd name="T71" fmla="*/ 9 h 140"/>
              <a:gd name="T72" fmla="*/ 61 w 131"/>
              <a:gd name="T73" fmla="*/ 0 h 140"/>
              <a:gd name="T74" fmla="*/ 79 w 131"/>
              <a:gd name="T75" fmla="*/ 0 h 140"/>
              <a:gd name="T76" fmla="*/ 79 w 131"/>
              <a:gd name="T77" fmla="*/ 9 h 140"/>
              <a:gd name="T78" fmla="*/ 131 w 131"/>
              <a:gd name="T79" fmla="*/ 9 h 140"/>
              <a:gd name="T80" fmla="*/ 122 w 131"/>
              <a:gd name="T81" fmla="*/ 28 h 140"/>
              <a:gd name="T82" fmla="*/ 9 w 131"/>
              <a:gd name="T83" fmla="*/ 28 h 140"/>
              <a:gd name="T84" fmla="*/ 9 w 131"/>
              <a:gd name="T85" fmla="*/ 88 h 140"/>
              <a:gd name="T86" fmla="*/ 61 w 131"/>
              <a:gd name="T87" fmla="*/ 88 h 140"/>
              <a:gd name="T88" fmla="*/ 79 w 131"/>
              <a:gd name="T89" fmla="*/ 88 h 140"/>
              <a:gd name="T90" fmla="*/ 122 w 131"/>
              <a:gd name="T91" fmla="*/ 88 h 140"/>
              <a:gd name="T92" fmla="*/ 122 w 131"/>
              <a:gd name="T93" fmla="*/ 28 h 140"/>
              <a:gd name="T94" fmla="*/ 99 w 131"/>
              <a:gd name="T95" fmla="*/ 62 h 140"/>
              <a:gd name="T96" fmla="*/ 110 w 131"/>
              <a:gd name="T97" fmla="*/ 51 h 140"/>
              <a:gd name="T98" fmla="*/ 99 w 131"/>
              <a:gd name="T99" fmla="*/ 39 h 140"/>
              <a:gd name="T100" fmla="*/ 87 w 131"/>
              <a:gd name="T101" fmla="*/ 51 h 140"/>
              <a:gd name="T102" fmla="*/ 99 w 131"/>
              <a:gd name="T103" fmla="*/ 62 h 140"/>
              <a:gd name="T104" fmla="*/ 96 w 131"/>
              <a:gd name="T105" fmla="*/ 70 h 140"/>
              <a:gd name="T106" fmla="*/ 87 w 131"/>
              <a:gd name="T107" fmla="*/ 70 h 140"/>
              <a:gd name="T108" fmla="*/ 87 w 131"/>
              <a:gd name="T109" fmla="*/ 79 h 140"/>
              <a:gd name="T110" fmla="*/ 96 w 131"/>
              <a:gd name="T111" fmla="*/ 79 h 140"/>
              <a:gd name="T112" fmla="*/ 96 w 131"/>
              <a:gd name="T113" fmla="*/ 70 h 140"/>
              <a:gd name="T114" fmla="*/ 105 w 131"/>
              <a:gd name="T115" fmla="*/ 79 h 140"/>
              <a:gd name="T116" fmla="*/ 114 w 131"/>
              <a:gd name="T117" fmla="*/ 79 h 140"/>
              <a:gd name="T118" fmla="*/ 114 w 131"/>
              <a:gd name="T119" fmla="*/ 70 h 140"/>
              <a:gd name="T120" fmla="*/ 105 w 131"/>
              <a:gd name="T121" fmla="*/ 70 h 140"/>
              <a:gd name="T122" fmla="*/ 105 w 131"/>
              <a:gd name="T123" fmla="*/ 7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1" h="140">
                <a:moveTo>
                  <a:pt x="15" y="76"/>
                </a:moveTo>
                <a:cubicBezTo>
                  <a:pt x="24" y="51"/>
                  <a:pt x="24" y="51"/>
                  <a:pt x="24" y="51"/>
                </a:cubicBezTo>
                <a:cubicBezTo>
                  <a:pt x="37" y="72"/>
                  <a:pt x="37" y="72"/>
                  <a:pt x="37" y="72"/>
                </a:cubicBezTo>
                <a:cubicBezTo>
                  <a:pt x="50" y="52"/>
                  <a:pt x="50" y="52"/>
                  <a:pt x="50" y="52"/>
                </a:cubicBezTo>
                <a:cubicBezTo>
                  <a:pt x="62" y="71"/>
                  <a:pt x="62" y="71"/>
                  <a:pt x="62" y="71"/>
                </a:cubicBezTo>
                <a:cubicBezTo>
                  <a:pt x="71" y="43"/>
                  <a:pt x="71" y="43"/>
                  <a:pt x="71" y="43"/>
                </a:cubicBezTo>
                <a:cubicBezTo>
                  <a:pt x="72" y="42"/>
                  <a:pt x="73" y="41"/>
                  <a:pt x="74" y="42"/>
                </a:cubicBezTo>
                <a:cubicBezTo>
                  <a:pt x="75" y="42"/>
                  <a:pt x="76" y="43"/>
                  <a:pt x="75" y="44"/>
                </a:cubicBezTo>
                <a:cubicBezTo>
                  <a:pt x="63" y="82"/>
                  <a:pt x="63" y="82"/>
                  <a:pt x="63" y="82"/>
                </a:cubicBezTo>
                <a:cubicBezTo>
                  <a:pt x="50" y="60"/>
                  <a:pt x="50" y="60"/>
                  <a:pt x="50" y="60"/>
                </a:cubicBezTo>
                <a:cubicBezTo>
                  <a:pt x="38" y="81"/>
                  <a:pt x="38" y="81"/>
                  <a:pt x="38" y="81"/>
                </a:cubicBezTo>
                <a:cubicBezTo>
                  <a:pt x="25" y="61"/>
                  <a:pt x="25" y="61"/>
                  <a:pt x="25" y="61"/>
                </a:cubicBezTo>
                <a:cubicBezTo>
                  <a:pt x="19" y="77"/>
                  <a:pt x="19" y="77"/>
                  <a:pt x="19" y="77"/>
                </a:cubicBezTo>
                <a:cubicBezTo>
                  <a:pt x="19" y="78"/>
                  <a:pt x="18" y="79"/>
                  <a:pt x="17" y="79"/>
                </a:cubicBezTo>
                <a:cubicBezTo>
                  <a:pt x="15" y="78"/>
                  <a:pt x="15" y="77"/>
                  <a:pt x="15" y="76"/>
                </a:cubicBezTo>
                <a:close/>
                <a:moveTo>
                  <a:pt x="131" y="9"/>
                </a:moveTo>
                <a:cubicBezTo>
                  <a:pt x="131" y="20"/>
                  <a:pt x="131" y="20"/>
                  <a:pt x="131" y="2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05" y="140"/>
                  <a:pt x="105" y="140"/>
                  <a:pt x="105" y="140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9" y="123"/>
                  <a:pt x="79" y="123"/>
                  <a:pt x="79" y="123"/>
                </a:cubicBezTo>
                <a:cubicBezTo>
                  <a:pt x="61" y="123"/>
                  <a:pt x="61" y="123"/>
                  <a:pt x="61" y="12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26" y="140"/>
                  <a:pt x="26" y="140"/>
                  <a:pt x="26" y="140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61" y="96"/>
                  <a:pt x="61" y="96"/>
                  <a:pt x="61" y="9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0" y="9"/>
                  <a:pt x="0" y="9"/>
                </a:cubicBezTo>
                <a:cubicBezTo>
                  <a:pt x="61" y="9"/>
                  <a:pt x="61" y="9"/>
                  <a:pt x="61" y="9"/>
                </a:cubicBezTo>
                <a:cubicBezTo>
                  <a:pt x="61" y="0"/>
                  <a:pt x="61" y="0"/>
                  <a:pt x="61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9"/>
                  <a:pt x="79" y="9"/>
                  <a:pt x="79" y="9"/>
                </a:cubicBezTo>
                <a:lnTo>
                  <a:pt x="131" y="9"/>
                </a:lnTo>
                <a:close/>
                <a:moveTo>
                  <a:pt x="122" y="28"/>
                </a:moveTo>
                <a:cubicBezTo>
                  <a:pt x="9" y="28"/>
                  <a:pt x="9" y="28"/>
                  <a:pt x="9" y="28"/>
                </a:cubicBezTo>
                <a:cubicBezTo>
                  <a:pt x="9" y="88"/>
                  <a:pt x="9" y="88"/>
                  <a:pt x="9" y="88"/>
                </a:cubicBezTo>
                <a:cubicBezTo>
                  <a:pt x="61" y="88"/>
                  <a:pt x="61" y="88"/>
                  <a:pt x="61" y="88"/>
                </a:cubicBezTo>
                <a:cubicBezTo>
                  <a:pt x="79" y="88"/>
                  <a:pt x="79" y="88"/>
                  <a:pt x="79" y="88"/>
                </a:cubicBezTo>
                <a:cubicBezTo>
                  <a:pt x="122" y="88"/>
                  <a:pt x="122" y="88"/>
                  <a:pt x="122" y="88"/>
                </a:cubicBezTo>
                <a:lnTo>
                  <a:pt x="122" y="28"/>
                </a:lnTo>
                <a:close/>
                <a:moveTo>
                  <a:pt x="99" y="62"/>
                </a:moveTo>
                <a:cubicBezTo>
                  <a:pt x="105" y="62"/>
                  <a:pt x="110" y="57"/>
                  <a:pt x="110" y="51"/>
                </a:cubicBezTo>
                <a:cubicBezTo>
                  <a:pt x="110" y="45"/>
                  <a:pt x="105" y="39"/>
                  <a:pt x="99" y="39"/>
                </a:cubicBezTo>
                <a:cubicBezTo>
                  <a:pt x="93" y="39"/>
                  <a:pt x="87" y="45"/>
                  <a:pt x="87" y="51"/>
                </a:cubicBezTo>
                <a:cubicBezTo>
                  <a:pt x="87" y="57"/>
                  <a:pt x="93" y="62"/>
                  <a:pt x="99" y="62"/>
                </a:cubicBezTo>
                <a:close/>
                <a:moveTo>
                  <a:pt x="96" y="70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9"/>
                  <a:pt x="87" y="79"/>
                  <a:pt x="87" y="79"/>
                </a:cubicBezTo>
                <a:cubicBezTo>
                  <a:pt x="96" y="79"/>
                  <a:pt x="96" y="79"/>
                  <a:pt x="96" y="79"/>
                </a:cubicBezTo>
                <a:lnTo>
                  <a:pt x="96" y="70"/>
                </a:lnTo>
                <a:close/>
                <a:moveTo>
                  <a:pt x="105" y="79"/>
                </a:moveTo>
                <a:cubicBezTo>
                  <a:pt x="114" y="79"/>
                  <a:pt x="114" y="79"/>
                  <a:pt x="114" y="79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05" y="70"/>
                  <a:pt x="105" y="70"/>
                  <a:pt x="105" y="70"/>
                </a:cubicBezTo>
                <a:lnTo>
                  <a:pt x="105" y="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图标"/>
          <p:cNvSpPr>
            <a:spLocks noChangeAspect="1" noEditPoints="1"/>
          </p:cNvSpPr>
          <p:nvPr/>
        </p:nvSpPr>
        <p:spPr bwMode="auto">
          <a:xfrm>
            <a:off x="3064481" y="2076249"/>
            <a:ext cx="380990" cy="379610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图标"/>
          <p:cNvSpPr>
            <a:spLocks noChangeAspect="1" noEditPoints="1"/>
          </p:cNvSpPr>
          <p:nvPr/>
        </p:nvSpPr>
        <p:spPr bwMode="auto">
          <a:xfrm>
            <a:off x="4173730" y="2076249"/>
            <a:ext cx="378091" cy="379610"/>
          </a:xfrm>
          <a:custGeom>
            <a:avLst/>
            <a:gdLst>
              <a:gd name="T0" fmla="*/ 100 w 200"/>
              <a:gd name="T1" fmla="*/ 200 h 200"/>
              <a:gd name="T2" fmla="*/ 0 w 200"/>
              <a:gd name="T3" fmla="*/ 100 h 200"/>
              <a:gd name="T4" fmla="*/ 100 w 200"/>
              <a:gd name="T5" fmla="*/ 0 h 200"/>
              <a:gd name="T6" fmla="*/ 200 w 200"/>
              <a:gd name="T7" fmla="*/ 100 h 200"/>
              <a:gd name="T8" fmla="*/ 100 w 200"/>
              <a:gd name="T9" fmla="*/ 200 h 200"/>
              <a:gd name="T10" fmla="*/ 46 w 200"/>
              <a:gd name="T11" fmla="*/ 151 h 200"/>
              <a:gd name="T12" fmla="*/ 53 w 200"/>
              <a:gd name="T13" fmla="*/ 159 h 200"/>
              <a:gd name="T14" fmla="*/ 72 w 200"/>
              <a:gd name="T15" fmla="*/ 159 h 200"/>
              <a:gd name="T16" fmla="*/ 101 w 200"/>
              <a:gd name="T17" fmla="*/ 129 h 200"/>
              <a:gd name="T18" fmla="*/ 75 w 200"/>
              <a:gd name="T19" fmla="*/ 105 h 200"/>
              <a:gd name="T20" fmla="*/ 46 w 200"/>
              <a:gd name="T21" fmla="*/ 133 h 200"/>
              <a:gd name="T22" fmla="*/ 46 w 200"/>
              <a:gd name="T23" fmla="*/ 151 h 200"/>
              <a:gd name="T24" fmla="*/ 69 w 200"/>
              <a:gd name="T25" fmla="*/ 37 h 200"/>
              <a:gd name="T26" fmla="*/ 64 w 200"/>
              <a:gd name="T27" fmla="*/ 37 h 200"/>
              <a:gd name="T28" fmla="*/ 90 w 200"/>
              <a:gd name="T29" fmla="*/ 65 h 200"/>
              <a:gd name="T30" fmla="*/ 82 w 200"/>
              <a:gd name="T31" fmla="*/ 86 h 200"/>
              <a:gd name="T32" fmla="*/ 60 w 200"/>
              <a:gd name="T33" fmla="*/ 90 h 200"/>
              <a:gd name="T34" fmla="*/ 36 w 200"/>
              <a:gd name="T35" fmla="*/ 65 h 200"/>
              <a:gd name="T36" fmla="*/ 36 w 200"/>
              <a:gd name="T37" fmla="*/ 70 h 200"/>
              <a:gd name="T38" fmla="*/ 69 w 200"/>
              <a:gd name="T39" fmla="*/ 103 h 200"/>
              <a:gd name="T40" fmla="*/ 81 w 200"/>
              <a:gd name="T41" fmla="*/ 101 h 200"/>
              <a:gd name="T42" fmla="*/ 118 w 200"/>
              <a:gd name="T43" fmla="*/ 134 h 200"/>
              <a:gd name="T44" fmla="*/ 116 w 200"/>
              <a:gd name="T45" fmla="*/ 142 h 200"/>
              <a:gd name="T46" fmla="*/ 137 w 200"/>
              <a:gd name="T47" fmla="*/ 162 h 200"/>
              <a:gd name="T48" fmla="*/ 157 w 200"/>
              <a:gd name="T49" fmla="*/ 142 h 200"/>
              <a:gd name="T50" fmla="*/ 137 w 200"/>
              <a:gd name="T51" fmla="*/ 121 h 200"/>
              <a:gd name="T52" fmla="*/ 131 w 200"/>
              <a:gd name="T53" fmla="*/ 122 h 200"/>
              <a:gd name="T54" fmla="*/ 99 w 200"/>
              <a:gd name="T55" fmla="*/ 84 h 200"/>
              <a:gd name="T56" fmla="*/ 102 w 200"/>
              <a:gd name="T57" fmla="*/ 70 h 200"/>
              <a:gd name="T58" fmla="*/ 69 w 200"/>
              <a:gd name="T59" fmla="*/ 37 h 200"/>
              <a:gd name="T60" fmla="*/ 147 w 200"/>
              <a:gd name="T61" fmla="*/ 35 h 200"/>
              <a:gd name="T62" fmla="*/ 121 w 200"/>
              <a:gd name="T63" fmla="*/ 61 h 200"/>
              <a:gd name="T64" fmla="*/ 126 w 200"/>
              <a:gd name="T65" fmla="*/ 66 h 200"/>
              <a:gd name="T66" fmla="*/ 106 w 200"/>
              <a:gd name="T67" fmla="*/ 86 h 200"/>
              <a:gd name="T68" fmla="*/ 115 w 200"/>
              <a:gd name="T69" fmla="*/ 95 h 200"/>
              <a:gd name="T70" fmla="*/ 135 w 200"/>
              <a:gd name="T71" fmla="*/ 75 h 200"/>
              <a:gd name="T72" fmla="*/ 140 w 200"/>
              <a:gd name="T73" fmla="*/ 80 h 200"/>
              <a:gd name="T74" fmla="*/ 166 w 200"/>
              <a:gd name="T75" fmla="*/ 54 h 200"/>
              <a:gd name="T76" fmla="*/ 147 w 200"/>
              <a:gd name="T77" fmla="*/ 35 h 200"/>
              <a:gd name="T78" fmla="*/ 137 w 200"/>
              <a:gd name="T79" fmla="*/ 131 h 200"/>
              <a:gd name="T80" fmla="*/ 148 w 200"/>
              <a:gd name="T81" fmla="*/ 142 h 200"/>
              <a:gd name="T82" fmla="*/ 137 w 200"/>
              <a:gd name="T83" fmla="*/ 153 h 200"/>
              <a:gd name="T84" fmla="*/ 126 w 200"/>
              <a:gd name="T85" fmla="*/ 142 h 200"/>
              <a:gd name="T86" fmla="*/ 137 w 200"/>
              <a:gd name="T87" fmla="*/ 131 h 200"/>
              <a:gd name="T88" fmla="*/ 75 w 200"/>
              <a:gd name="T89" fmla="*/ 115 h 200"/>
              <a:gd name="T90" fmla="*/ 80 w 200"/>
              <a:gd name="T91" fmla="*/ 115 h 200"/>
              <a:gd name="T92" fmla="*/ 80 w 200"/>
              <a:gd name="T93" fmla="*/ 119 h 200"/>
              <a:gd name="T94" fmla="*/ 56 w 200"/>
              <a:gd name="T95" fmla="*/ 143 h 200"/>
              <a:gd name="T96" fmla="*/ 51 w 200"/>
              <a:gd name="T97" fmla="*/ 143 h 200"/>
              <a:gd name="T98" fmla="*/ 51 w 200"/>
              <a:gd name="T99" fmla="*/ 138 h 200"/>
              <a:gd name="T100" fmla="*/ 75 w 200"/>
              <a:gd name="T101" fmla="*/ 115 h 200"/>
              <a:gd name="T102" fmla="*/ 86 w 200"/>
              <a:gd name="T103" fmla="*/ 125 h 200"/>
              <a:gd name="T104" fmla="*/ 90 w 200"/>
              <a:gd name="T105" fmla="*/ 125 h 200"/>
              <a:gd name="T106" fmla="*/ 90 w 200"/>
              <a:gd name="T107" fmla="*/ 130 h 200"/>
              <a:gd name="T108" fmla="*/ 66 w 200"/>
              <a:gd name="T109" fmla="*/ 154 h 200"/>
              <a:gd name="T110" fmla="*/ 62 w 200"/>
              <a:gd name="T111" fmla="*/ 154 h 200"/>
              <a:gd name="T112" fmla="*/ 62 w 200"/>
              <a:gd name="T113" fmla="*/ 149 h 200"/>
              <a:gd name="T114" fmla="*/ 86 w 200"/>
              <a:gd name="T115" fmla="*/ 12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0" h="200">
                <a:moveTo>
                  <a:pt x="100" y="200"/>
                </a:moveTo>
                <a:cubicBezTo>
                  <a:pt x="45" y="200"/>
                  <a:pt x="0" y="155"/>
                  <a:pt x="0" y="100"/>
                </a:cubicBezTo>
                <a:cubicBezTo>
                  <a:pt x="0" y="45"/>
                  <a:pt x="45" y="0"/>
                  <a:pt x="100" y="0"/>
                </a:cubicBezTo>
                <a:cubicBezTo>
                  <a:pt x="155" y="0"/>
                  <a:pt x="200" y="45"/>
                  <a:pt x="200" y="100"/>
                </a:cubicBezTo>
                <a:cubicBezTo>
                  <a:pt x="200" y="155"/>
                  <a:pt x="155" y="200"/>
                  <a:pt x="100" y="200"/>
                </a:cubicBezTo>
                <a:close/>
                <a:moveTo>
                  <a:pt x="46" y="151"/>
                </a:moveTo>
                <a:cubicBezTo>
                  <a:pt x="53" y="159"/>
                  <a:pt x="53" y="159"/>
                  <a:pt x="53" y="159"/>
                </a:cubicBezTo>
                <a:cubicBezTo>
                  <a:pt x="59" y="164"/>
                  <a:pt x="67" y="164"/>
                  <a:pt x="72" y="159"/>
                </a:cubicBezTo>
                <a:cubicBezTo>
                  <a:pt x="72" y="159"/>
                  <a:pt x="102" y="128"/>
                  <a:pt x="101" y="129"/>
                </a:cubicBezTo>
                <a:cubicBezTo>
                  <a:pt x="90" y="110"/>
                  <a:pt x="75" y="105"/>
                  <a:pt x="75" y="105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1" y="138"/>
                  <a:pt x="41" y="146"/>
                  <a:pt x="46" y="151"/>
                </a:cubicBezTo>
                <a:close/>
                <a:moveTo>
                  <a:pt x="69" y="37"/>
                </a:moveTo>
                <a:cubicBezTo>
                  <a:pt x="67" y="37"/>
                  <a:pt x="66" y="37"/>
                  <a:pt x="64" y="37"/>
                </a:cubicBezTo>
                <a:cubicBezTo>
                  <a:pt x="90" y="65"/>
                  <a:pt x="90" y="65"/>
                  <a:pt x="90" y="65"/>
                </a:cubicBezTo>
                <a:cubicBezTo>
                  <a:pt x="82" y="86"/>
                  <a:pt x="82" y="86"/>
                  <a:pt x="82" y="86"/>
                </a:cubicBezTo>
                <a:cubicBezTo>
                  <a:pt x="60" y="90"/>
                  <a:pt x="60" y="90"/>
                  <a:pt x="60" y="90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7"/>
                  <a:pt x="36" y="68"/>
                  <a:pt x="36" y="70"/>
                </a:cubicBezTo>
                <a:cubicBezTo>
                  <a:pt x="36" y="89"/>
                  <a:pt x="51" y="103"/>
                  <a:pt x="69" y="103"/>
                </a:cubicBezTo>
                <a:cubicBezTo>
                  <a:pt x="73" y="103"/>
                  <a:pt x="78" y="103"/>
                  <a:pt x="81" y="101"/>
                </a:cubicBezTo>
                <a:cubicBezTo>
                  <a:pt x="101" y="113"/>
                  <a:pt x="113" y="128"/>
                  <a:pt x="118" y="134"/>
                </a:cubicBezTo>
                <a:cubicBezTo>
                  <a:pt x="117" y="136"/>
                  <a:pt x="116" y="139"/>
                  <a:pt x="116" y="142"/>
                </a:cubicBezTo>
                <a:cubicBezTo>
                  <a:pt x="116" y="153"/>
                  <a:pt x="126" y="162"/>
                  <a:pt x="137" y="162"/>
                </a:cubicBezTo>
                <a:cubicBezTo>
                  <a:pt x="148" y="162"/>
                  <a:pt x="157" y="153"/>
                  <a:pt x="157" y="142"/>
                </a:cubicBezTo>
                <a:cubicBezTo>
                  <a:pt x="157" y="130"/>
                  <a:pt x="148" y="121"/>
                  <a:pt x="137" y="121"/>
                </a:cubicBezTo>
                <a:cubicBezTo>
                  <a:pt x="135" y="121"/>
                  <a:pt x="133" y="122"/>
                  <a:pt x="131" y="122"/>
                </a:cubicBezTo>
                <a:cubicBezTo>
                  <a:pt x="125" y="117"/>
                  <a:pt x="110" y="102"/>
                  <a:pt x="99" y="84"/>
                </a:cubicBezTo>
                <a:cubicBezTo>
                  <a:pt x="101" y="79"/>
                  <a:pt x="102" y="75"/>
                  <a:pt x="102" y="70"/>
                </a:cubicBezTo>
                <a:cubicBezTo>
                  <a:pt x="102" y="52"/>
                  <a:pt x="87" y="37"/>
                  <a:pt x="69" y="37"/>
                </a:cubicBezTo>
                <a:close/>
                <a:moveTo>
                  <a:pt x="147" y="35"/>
                </a:moveTo>
                <a:cubicBezTo>
                  <a:pt x="121" y="61"/>
                  <a:pt x="121" y="61"/>
                  <a:pt x="121" y="61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06" y="86"/>
                  <a:pt x="106" y="86"/>
                  <a:pt x="106" y="86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66" y="54"/>
                  <a:pt x="166" y="54"/>
                  <a:pt x="166" y="54"/>
                </a:cubicBezTo>
                <a:lnTo>
                  <a:pt x="147" y="35"/>
                </a:lnTo>
                <a:close/>
                <a:moveTo>
                  <a:pt x="137" y="131"/>
                </a:moveTo>
                <a:cubicBezTo>
                  <a:pt x="143" y="131"/>
                  <a:pt x="148" y="136"/>
                  <a:pt x="148" y="142"/>
                </a:cubicBezTo>
                <a:cubicBezTo>
                  <a:pt x="148" y="148"/>
                  <a:pt x="143" y="153"/>
                  <a:pt x="137" y="153"/>
                </a:cubicBezTo>
                <a:cubicBezTo>
                  <a:pt x="131" y="153"/>
                  <a:pt x="126" y="148"/>
                  <a:pt x="126" y="142"/>
                </a:cubicBezTo>
                <a:cubicBezTo>
                  <a:pt x="126" y="136"/>
                  <a:pt x="131" y="131"/>
                  <a:pt x="137" y="131"/>
                </a:cubicBezTo>
                <a:close/>
                <a:moveTo>
                  <a:pt x="75" y="115"/>
                </a:moveTo>
                <a:cubicBezTo>
                  <a:pt x="76" y="113"/>
                  <a:pt x="78" y="113"/>
                  <a:pt x="80" y="115"/>
                </a:cubicBezTo>
                <a:cubicBezTo>
                  <a:pt x="81" y="116"/>
                  <a:pt x="81" y="118"/>
                  <a:pt x="80" y="119"/>
                </a:cubicBezTo>
                <a:cubicBezTo>
                  <a:pt x="56" y="143"/>
                  <a:pt x="56" y="143"/>
                  <a:pt x="56" y="143"/>
                </a:cubicBezTo>
                <a:cubicBezTo>
                  <a:pt x="55" y="144"/>
                  <a:pt x="52" y="144"/>
                  <a:pt x="51" y="143"/>
                </a:cubicBezTo>
                <a:cubicBezTo>
                  <a:pt x="50" y="142"/>
                  <a:pt x="50" y="140"/>
                  <a:pt x="51" y="138"/>
                </a:cubicBezTo>
                <a:lnTo>
                  <a:pt x="75" y="115"/>
                </a:lnTo>
                <a:close/>
                <a:moveTo>
                  <a:pt x="86" y="125"/>
                </a:moveTo>
                <a:cubicBezTo>
                  <a:pt x="87" y="124"/>
                  <a:pt x="89" y="124"/>
                  <a:pt x="90" y="125"/>
                </a:cubicBezTo>
                <a:cubicBezTo>
                  <a:pt x="92" y="126"/>
                  <a:pt x="92" y="128"/>
                  <a:pt x="90" y="130"/>
                </a:cubicBezTo>
                <a:cubicBezTo>
                  <a:pt x="66" y="154"/>
                  <a:pt x="66" y="154"/>
                  <a:pt x="66" y="154"/>
                </a:cubicBezTo>
                <a:cubicBezTo>
                  <a:pt x="65" y="155"/>
                  <a:pt x="63" y="155"/>
                  <a:pt x="62" y="154"/>
                </a:cubicBezTo>
                <a:cubicBezTo>
                  <a:pt x="60" y="152"/>
                  <a:pt x="60" y="150"/>
                  <a:pt x="62" y="149"/>
                </a:cubicBezTo>
                <a:lnTo>
                  <a:pt x="86" y="1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图标"/>
          <p:cNvSpPr>
            <a:spLocks noChangeAspect="1" noEditPoints="1"/>
          </p:cNvSpPr>
          <p:nvPr/>
        </p:nvSpPr>
        <p:spPr bwMode="auto">
          <a:xfrm>
            <a:off x="5282977" y="2076249"/>
            <a:ext cx="411484" cy="379610"/>
          </a:xfrm>
          <a:custGeom>
            <a:avLst/>
            <a:gdLst>
              <a:gd name="T0" fmla="*/ 134 w 142"/>
              <a:gd name="T1" fmla="*/ 8 h 131"/>
              <a:gd name="T2" fmla="*/ 106 w 142"/>
              <a:gd name="T3" fmla="*/ 8 h 131"/>
              <a:gd name="T4" fmla="*/ 57 w 142"/>
              <a:gd name="T5" fmla="*/ 57 h 131"/>
              <a:gd name="T6" fmla="*/ 85 w 142"/>
              <a:gd name="T7" fmla="*/ 85 h 131"/>
              <a:gd name="T8" fmla="*/ 134 w 142"/>
              <a:gd name="T9" fmla="*/ 36 h 131"/>
              <a:gd name="T10" fmla="*/ 134 w 142"/>
              <a:gd name="T11" fmla="*/ 8 h 131"/>
              <a:gd name="T12" fmla="*/ 70 w 142"/>
              <a:gd name="T13" fmla="*/ 55 h 131"/>
              <a:gd name="T14" fmla="*/ 112 w 142"/>
              <a:gd name="T15" fmla="*/ 13 h 131"/>
              <a:gd name="T16" fmla="*/ 115 w 142"/>
              <a:gd name="T17" fmla="*/ 13 h 131"/>
              <a:gd name="T18" fmla="*/ 115 w 142"/>
              <a:gd name="T19" fmla="*/ 16 h 131"/>
              <a:gd name="T20" fmla="*/ 73 w 142"/>
              <a:gd name="T21" fmla="*/ 58 h 131"/>
              <a:gd name="T22" fmla="*/ 70 w 142"/>
              <a:gd name="T23" fmla="*/ 55 h 131"/>
              <a:gd name="T24" fmla="*/ 77 w 142"/>
              <a:gd name="T25" fmla="*/ 62 h 131"/>
              <a:gd name="T26" fmla="*/ 122 w 142"/>
              <a:gd name="T27" fmla="*/ 16 h 131"/>
              <a:gd name="T28" fmla="*/ 126 w 142"/>
              <a:gd name="T29" fmla="*/ 16 h 131"/>
              <a:gd name="T30" fmla="*/ 126 w 142"/>
              <a:gd name="T31" fmla="*/ 20 h 131"/>
              <a:gd name="T32" fmla="*/ 80 w 142"/>
              <a:gd name="T33" fmla="*/ 65 h 131"/>
              <a:gd name="T34" fmla="*/ 77 w 142"/>
              <a:gd name="T35" fmla="*/ 62 h 131"/>
              <a:gd name="T36" fmla="*/ 129 w 142"/>
              <a:gd name="T37" fmla="*/ 30 h 131"/>
              <a:gd name="T38" fmla="*/ 87 w 142"/>
              <a:gd name="T39" fmla="*/ 72 h 131"/>
              <a:gd name="T40" fmla="*/ 84 w 142"/>
              <a:gd name="T41" fmla="*/ 68 h 131"/>
              <a:gd name="T42" fmla="*/ 126 w 142"/>
              <a:gd name="T43" fmla="*/ 27 h 131"/>
              <a:gd name="T44" fmla="*/ 129 w 142"/>
              <a:gd name="T45" fmla="*/ 27 h 131"/>
              <a:gd name="T46" fmla="*/ 129 w 142"/>
              <a:gd name="T47" fmla="*/ 30 h 131"/>
              <a:gd name="T48" fmla="*/ 68 w 142"/>
              <a:gd name="T49" fmla="*/ 82 h 131"/>
              <a:gd name="T50" fmla="*/ 45 w 142"/>
              <a:gd name="T51" fmla="*/ 105 h 131"/>
              <a:gd name="T52" fmla="*/ 48 w 142"/>
              <a:gd name="T53" fmla="*/ 108 h 131"/>
              <a:gd name="T54" fmla="*/ 45 w 142"/>
              <a:gd name="T55" fmla="*/ 113 h 131"/>
              <a:gd name="T56" fmla="*/ 15 w 142"/>
              <a:gd name="T57" fmla="*/ 131 h 131"/>
              <a:gd name="T58" fmla="*/ 10 w 142"/>
              <a:gd name="T59" fmla="*/ 126 h 131"/>
              <a:gd name="T60" fmla="*/ 28 w 142"/>
              <a:gd name="T61" fmla="*/ 96 h 131"/>
              <a:gd name="T62" fmla="*/ 34 w 142"/>
              <a:gd name="T63" fmla="*/ 93 h 131"/>
              <a:gd name="T64" fmla="*/ 36 w 142"/>
              <a:gd name="T65" fmla="*/ 96 h 131"/>
              <a:gd name="T66" fmla="*/ 59 w 142"/>
              <a:gd name="T67" fmla="*/ 73 h 131"/>
              <a:gd name="T68" fmla="*/ 68 w 142"/>
              <a:gd name="T69" fmla="*/ 82 h 131"/>
              <a:gd name="T70" fmla="*/ 31 w 142"/>
              <a:gd name="T71" fmla="*/ 64 h 131"/>
              <a:gd name="T72" fmla="*/ 0 w 142"/>
              <a:gd name="T73" fmla="*/ 32 h 131"/>
              <a:gd name="T74" fmla="*/ 2 w 142"/>
              <a:gd name="T75" fmla="*/ 22 h 131"/>
              <a:gd name="T76" fmla="*/ 3 w 142"/>
              <a:gd name="T77" fmla="*/ 24 h 131"/>
              <a:gd name="T78" fmla="*/ 14 w 142"/>
              <a:gd name="T79" fmla="*/ 35 h 131"/>
              <a:gd name="T80" fmla="*/ 35 w 142"/>
              <a:gd name="T81" fmla="*/ 35 h 131"/>
              <a:gd name="T82" fmla="*/ 35 w 142"/>
              <a:gd name="T83" fmla="*/ 14 h 131"/>
              <a:gd name="T84" fmla="*/ 24 w 142"/>
              <a:gd name="T85" fmla="*/ 3 h 131"/>
              <a:gd name="T86" fmla="*/ 23 w 142"/>
              <a:gd name="T87" fmla="*/ 2 h 131"/>
              <a:gd name="T88" fmla="*/ 31 w 142"/>
              <a:gd name="T89" fmla="*/ 1 h 131"/>
              <a:gd name="T90" fmla="*/ 62 w 142"/>
              <a:gd name="T91" fmla="*/ 32 h 131"/>
              <a:gd name="T92" fmla="*/ 31 w 142"/>
              <a:gd name="T93" fmla="*/ 64 h 131"/>
              <a:gd name="T94" fmla="*/ 101 w 142"/>
              <a:gd name="T95" fmla="*/ 75 h 131"/>
              <a:gd name="T96" fmla="*/ 77 w 142"/>
              <a:gd name="T97" fmla="*/ 100 h 131"/>
              <a:gd name="T98" fmla="*/ 102 w 142"/>
              <a:gd name="T99" fmla="*/ 125 h 131"/>
              <a:gd name="T100" fmla="*/ 126 w 142"/>
              <a:gd name="T101" fmla="*/ 125 h 131"/>
              <a:gd name="T102" fmla="*/ 126 w 142"/>
              <a:gd name="T103" fmla="*/ 100 h 131"/>
              <a:gd name="T104" fmla="*/ 101 w 142"/>
              <a:gd name="T105" fmla="*/ 75 h 131"/>
              <a:gd name="T106" fmla="*/ 120 w 142"/>
              <a:gd name="T107" fmla="*/ 118 h 131"/>
              <a:gd name="T108" fmla="*/ 109 w 142"/>
              <a:gd name="T109" fmla="*/ 118 h 131"/>
              <a:gd name="T110" fmla="*/ 109 w 142"/>
              <a:gd name="T111" fmla="*/ 108 h 131"/>
              <a:gd name="T112" fmla="*/ 120 w 142"/>
              <a:gd name="T113" fmla="*/ 108 h 131"/>
              <a:gd name="T114" fmla="*/ 120 w 142"/>
              <a:gd name="T115" fmla="*/ 118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2" h="131">
                <a:moveTo>
                  <a:pt x="134" y="8"/>
                </a:moveTo>
                <a:cubicBezTo>
                  <a:pt x="126" y="0"/>
                  <a:pt x="114" y="0"/>
                  <a:pt x="106" y="8"/>
                </a:cubicBezTo>
                <a:cubicBezTo>
                  <a:pt x="57" y="57"/>
                  <a:pt x="57" y="57"/>
                  <a:pt x="57" y="57"/>
                </a:cubicBezTo>
                <a:cubicBezTo>
                  <a:pt x="85" y="85"/>
                  <a:pt x="85" y="85"/>
                  <a:pt x="85" y="85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42" y="28"/>
                  <a:pt x="142" y="16"/>
                  <a:pt x="134" y="8"/>
                </a:cubicBezTo>
                <a:close/>
                <a:moveTo>
                  <a:pt x="70" y="55"/>
                </a:moveTo>
                <a:cubicBezTo>
                  <a:pt x="112" y="13"/>
                  <a:pt x="112" y="13"/>
                  <a:pt x="112" y="13"/>
                </a:cubicBezTo>
                <a:cubicBezTo>
                  <a:pt x="113" y="12"/>
                  <a:pt x="114" y="12"/>
                  <a:pt x="115" y="13"/>
                </a:cubicBezTo>
                <a:cubicBezTo>
                  <a:pt x="116" y="14"/>
                  <a:pt x="116" y="15"/>
                  <a:pt x="115" y="16"/>
                </a:cubicBezTo>
                <a:cubicBezTo>
                  <a:pt x="73" y="58"/>
                  <a:pt x="73" y="58"/>
                  <a:pt x="73" y="58"/>
                </a:cubicBezTo>
                <a:lnTo>
                  <a:pt x="70" y="55"/>
                </a:lnTo>
                <a:close/>
                <a:moveTo>
                  <a:pt x="77" y="62"/>
                </a:moveTo>
                <a:cubicBezTo>
                  <a:pt x="122" y="16"/>
                  <a:pt x="122" y="16"/>
                  <a:pt x="122" y="16"/>
                </a:cubicBezTo>
                <a:cubicBezTo>
                  <a:pt x="123" y="15"/>
                  <a:pt x="125" y="15"/>
                  <a:pt x="126" y="16"/>
                </a:cubicBezTo>
                <a:cubicBezTo>
                  <a:pt x="126" y="17"/>
                  <a:pt x="126" y="19"/>
                  <a:pt x="126" y="20"/>
                </a:cubicBezTo>
                <a:cubicBezTo>
                  <a:pt x="80" y="65"/>
                  <a:pt x="80" y="65"/>
                  <a:pt x="80" y="65"/>
                </a:cubicBezTo>
                <a:lnTo>
                  <a:pt x="77" y="62"/>
                </a:lnTo>
                <a:close/>
                <a:moveTo>
                  <a:pt x="129" y="30"/>
                </a:moveTo>
                <a:cubicBezTo>
                  <a:pt x="87" y="72"/>
                  <a:pt x="87" y="72"/>
                  <a:pt x="87" y="72"/>
                </a:cubicBezTo>
                <a:cubicBezTo>
                  <a:pt x="84" y="68"/>
                  <a:pt x="84" y="68"/>
                  <a:pt x="84" y="68"/>
                </a:cubicBezTo>
                <a:cubicBezTo>
                  <a:pt x="126" y="27"/>
                  <a:pt x="126" y="27"/>
                  <a:pt x="126" y="27"/>
                </a:cubicBezTo>
                <a:cubicBezTo>
                  <a:pt x="127" y="26"/>
                  <a:pt x="128" y="26"/>
                  <a:pt x="129" y="27"/>
                </a:cubicBezTo>
                <a:cubicBezTo>
                  <a:pt x="130" y="28"/>
                  <a:pt x="130" y="29"/>
                  <a:pt x="129" y="30"/>
                </a:cubicBezTo>
                <a:close/>
                <a:moveTo>
                  <a:pt x="68" y="82"/>
                </a:moveTo>
                <a:cubicBezTo>
                  <a:pt x="45" y="105"/>
                  <a:pt x="45" y="105"/>
                  <a:pt x="45" y="105"/>
                </a:cubicBezTo>
                <a:cubicBezTo>
                  <a:pt x="48" y="108"/>
                  <a:pt x="48" y="108"/>
                  <a:pt x="48" y="108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93"/>
                  <a:pt x="34" y="93"/>
                  <a:pt x="34" y="93"/>
                </a:cubicBezTo>
                <a:cubicBezTo>
                  <a:pt x="36" y="96"/>
                  <a:pt x="36" y="96"/>
                  <a:pt x="36" y="96"/>
                </a:cubicBezTo>
                <a:cubicBezTo>
                  <a:pt x="59" y="73"/>
                  <a:pt x="59" y="73"/>
                  <a:pt x="59" y="73"/>
                </a:cubicBezTo>
                <a:lnTo>
                  <a:pt x="68" y="82"/>
                </a:lnTo>
                <a:close/>
                <a:moveTo>
                  <a:pt x="31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29"/>
                  <a:pt x="0" y="25"/>
                  <a:pt x="2" y="22"/>
                </a:cubicBezTo>
                <a:cubicBezTo>
                  <a:pt x="2" y="22"/>
                  <a:pt x="3" y="23"/>
                  <a:pt x="3" y="24"/>
                </a:cubicBezTo>
                <a:cubicBezTo>
                  <a:pt x="14" y="35"/>
                  <a:pt x="14" y="35"/>
                  <a:pt x="14" y="35"/>
                </a:cubicBezTo>
                <a:cubicBezTo>
                  <a:pt x="20" y="41"/>
                  <a:pt x="29" y="41"/>
                  <a:pt x="35" y="35"/>
                </a:cubicBezTo>
                <a:cubicBezTo>
                  <a:pt x="41" y="29"/>
                  <a:pt x="41" y="20"/>
                  <a:pt x="35" y="14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3" y="3"/>
                  <a:pt x="23" y="2"/>
                </a:cubicBezTo>
                <a:cubicBezTo>
                  <a:pt x="26" y="2"/>
                  <a:pt x="28" y="1"/>
                  <a:pt x="31" y="1"/>
                </a:cubicBezTo>
                <a:cubicBezTo>
                  <a:pt x="48" y="1"/>
                  <a:pt x="62" y="15"/>
                  <a:pt x="62" y="32"/>
                </a:cubicBezTo>
                <a:cubicBezTo>
                  <a:pt x="62" y="50"/>
                  <a:pt x="48" y="64"/>
                  <a:pt x="31" y="64"/>
                </a:cubicBezTo>
                <a:close/>
                <a:moveTo>
                  <a:pt x="101" y="75"/>
                </a:moveTo>
                <a:cubicBezTo>
                  <a:pt x="77" y="100"/>
                  <a:pt x="77" y="100"/>
                  <a:pt x="77" y="100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108" y="131"/>
                  <a:pt x="119" y="131"/>
                  <a:pt x="126" y="125"/>
                </a:cubicBezTo>
                <a:cubicBezTo>
                  <a:pt x="133" y="118"/>
                  <a:pt x="133" y="107"/>
                  <a:pt x="126" y="100"/>
                </a:cubicBezTo>
                <a:lnTo>
                  <a:pt x="101" y="75"/>
                </a:lnTo>
                <a:close/>
                <a:moveTo>
                  <a:pt x="120" y="118"/>
                </a:moveTo>
                <a:cubicBezTo>
                  <a:pt x="117" y="121"/>
                  <a:pt x="112" y="121"/>
                  <a:pt x="109" y="118"/>
                </a:cubicBezTo>
                <a:cubicBezTo>
                  <a:pt x="107" y="115"/>
                  <a:pt x="107" y="111"/>
                  <a:pt x="109" y="108"/>
                </a:cubicBezTo>
                <a:cubicBezTo>
                  <a:pt x="112" y="105"/>
                  <a:pt x="117" y="105"/>
                  <a:pt x="120" y="108"/>
                </a:cubicBezTo>
                <a:cubicBezTo>
                  <a:pt x="122" y="111"/>
                  <a:pt x="122" y="115"/>
                  <a:pt x="120" y="11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图标"/>
          <p:cNvSpPr>
            <a:spLocks noChangeAspect="1" noEditPoints="1"/>
          </p:cNvSpPr>
          <p:nvPr/>
        </p:nvSpPr>
        <p:spPr bwMode="auto">
          <a:xfrm>
            <a:off x="6392224" y="2076249"/>
            <a:ext cx="382484" cy="379610"/>
          </a:xfrm>
          <a:custGeom>
            <a:avLst/>
            <a:gdLst>
              <a:gd name="T0" fmla="*/ 553 w 612"/>
              <a:gd name="T1" fmla="*/ 521 h 605"/>
              <a:gd name="T2" fmla="*/ 490 w 612"/>
              <a:gd name="T3" fmla="*/ 521 h 605"/>
              <a:gd name="T4" fmla="*/ 590 w 612"/>
              <a:gd name="T5" fmla="*/ 59 h 605"/>
              <a:gd name="T6" fmla="*/ 508 w 612"/>
              <a:gd name="T7" fmla="*/ 0 h 605"/>
              <a:gd name="T8" fmla="*/ 288 w 612"/>
              <a:gd name="T9" fmla="*/ 196 h 605"/>
              <a:gd name="T10" fmla="*/ 256 w 612"/>
              <a:gd name="T11" fmla="*/ 241 h 605"/>
              <a:gd name="T12" fmla="*/ 229 w 612"/>
              <a:gd name="T13" fmla="*/ 254 h 605"/>
              <a:gd name="T14" fmla="*/ 232 w 612"/>
              <a:gd name="T15" fmla="*/ 338 h 605"/>
              <a:gd name="T16" fmla="*/ 55 w 612"/>
              <a:gd name="T17" fmla="*/ 492 h 605"/>
              <a:gd name="T18" fmla="*/ 35 w 612"/>
              <a:gd name="T19" fmla="*/ 605 h 605"/>
              <a:gd name="T20" fmla="*/ 127 w 612"/>
              <a:gd name="T21" fmla="*/ 513 h 605"/>
              <a:gd name="T22" fmla="*/ 271 w 612"/>
              <a:gd name="T23" fmla="*/ 377 h 605"/>
              <a:gd name="T24" fmla="*/ 352 w 612"/>
              <a:gd name="T25" fmla="*/ 377 h 605"/>
              <a:gd name="T26" fmla="*/ 375 w 612"/>
              <a:gd name="T27" fmla="*/ 326 h 605"/>
              <a:gd name="T28" fmla="*/ 410 w 612"/>
              <a:gd name="T29" fmla="*/ 319 h 605"/>
              <a:gd name="T30" fmla="*/ 590 w 612"/>
              <a:gd name="T31" fmla="*/ 59 h 605"/>
              <a:gd name="T32" fmla="*/ 239 w 612"/>
              <a:gd name="T33" fmla="*/ 197 h 605"/>
              <a:gd name="T34" fmla="*/ 246 w 612"/>
              <a:gd name="T35" fmla="*/ 190 h 605"/>
              <a:gd name="T36" fmla="*/ 266 w 612"/>
              <a:gd name="T37" fmla="*/ 171 h 605"/>
              <a:gd name="T38" fmla="*/ 131 w 612"/>
              <a:gd name="T39" fmla="*/ 1 h 605"/>
              <a:gd name="T40" fmla="*/ 171 w 612"/>
              <a:gd name="T41" fmla="*/ 97 h 605"/>
              <a:gd name="T42" fmla="*/ 13 w 612"/>
              <a:gd name="T43" fmla="*/ 118 h 605"/>
              <a:gd name="T44" fmla="*/ 141 w 612"/>
              <a:gd name="T45" fmla="*/ 272 h 605"/>
              <a:gd name="T46" fmla="*/ 185 w 612"/>
              <a:gd name="T47" fmla="*/ 263 h 605"/>
              <a:gd name="T48" fmla="*/ 221 w 612"/>
              <a:gd name="T49" fmla="*/ 215 h 605"/>
              <a:gd name="T50" fmla="*/ 409 w 612"/>
              <a:gd name="T51" fmla="*/ 368 h 605"/>
              <a:gd name="T52" fmla="*/ 376 w 612"/>
              <a:gd name="T53" fmla="*/ 401 h 605"/>
              <a:gd name="T54" fmla="*/ 451 w 612"/>
              <a:gd name="T55" fmla="*/ 529 h 605"/>
              <a:gd name="T56" fmla="*/ 529 w 612"/>
              <a:gd name="T57" fmla="*/ 605 h 605"/>
              <a:gd name="T58" fmla="*/ 597 w 612"/>
              <a:gd name="T59" fmla="*/ 502 h 605"/>
              <a:gd name="T60" fmla="*/ 427 w 612"/>
              <a:gd name="T61" fmla="*/ 350 h 605"/>
              <a:gd name="T62" fmla="*/ 401 w 612"/>
              <a:gd name="T63" fmla="*/ 352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2" h="605">
                <a:moveTo>
                  <a:pt x="522" y="490"/>
                </a:moveTo>
                <a:cubicBezTo>
                  <a:pt x="539" y="490"/>
                  <a:pt x="553" y="504"/>
                  <a:pt x="553" y="521"/>
                </a:cubicBezTo>
                <a:cubicBezTo>
                  <a:pt x="553" y="539"/>
                  <a:pt x="539" y="553"/>
                  <a:pt x="522" y="553"/>
                </a:cubicBezTo>
                <a:cubicBezTo>
                  <a:pt x="504" y="553"/>
                  <a:pt x="490" y="539"/>
                  <a:pt x="490" y="521"/>
                </a:cubicBezTo>
                <a:cubicBezTo>
                  <a:pt x="490" y="504"/>
                  <a:pt x="504" y="490"/>
                  <a:pt x="522" y="490"/>
                </a:cubicBezTo>
                <a:close/>
                <a:moveTo>
                  <a:pt x="590" y="59"/>
                </a:moveTo>
                <a:lnTo>
                  <a:pt x="548" y="17"/>
                </a:lnTo>
                <a:cubicBezTo>
                  <a:pt x="537" y="5"/>
                  <a:pt x="522" y="0"/>
                  <a:pt x="508" y="0"/>
                </a:cubicBezTo>
                <a:cubicBezTo>
                  <a:pt x="493" y="0"/>
                  <a:pt x="478" y="5"/>
                  <a:pt x="467" y="17"/>
                </a:cubicBezTo>
                <a:lnTo>
                  <a:pt x="288" y="196"/>
                </a:lnTo>
                <a:cubicBezTo>
                  <a:pt x="293" y="207"/>
                  <a:pt x="289" y="223"/>
                  <a:pt x="281" y="231"/>
                </a:cubicBezTo>
                <a:cubicBezTo>
                  <a:pt x="275" y="237"/>
                  <a:pt x="265" y="241"/>
                  <a:pt x="256" y="241"/>
                </a:cubicBezTo>
                <a:cubicBezTo>
                  <a:pt x="252" y="241"/>
                  <a:pt x="249" y="240"/>
                  <a:pt x="245" y="239"/>
                </a:cubicBezTo>
                <a:lnTo>
                  <a:pt x="229" y="254"/>
                </a:lnTo>
                <a:cubicBezTo>
                  <a:pt x="207" y="277"/>
                  <a:pt x="207" y="313"/>
                  <a:pt x="229" y="335"/>
                </a:cubicBezTo>
                <a:lnTo>
                  <a:pt x="232" y="338"/>
                </a:lnTo>
                <a:lnTo>
                  <a:pt x="92" y="478"/>
                </a:lnTo>
                <a:lnTo>
                  <a:pt x="55" y="492"/>
                </a:lnTo>
                <a:lnTo>
                  <a:pt x="0" y="570"/>
                </a:lnTo>
                <a:lnTo>
                  <a:pt x="35" y="605"/>
                </a:lnTo>
                <a:lnTo>
                  <a:pt x="113" y="551"/>
                </a:lnTo>
                <a:lnTo>
                  <a:pt x="127" y="513"/>
                </a:lnTo>
                <a:lnTo>
                  <a:pt x="267" y="373"/>
                </a:lnTo>
                <a:lnTo>
                  <a:pt x="271" y="377"/>
                </a:lnTo>
                <a:cubicBezTo>
                  <a:pt x="283" y="388"/>
                  <a:pt x="297" y="394"/>
                  <a:pt x="312" y="394"/>
                </a:cubicBezTo>
                <a:cubicBezTo>
                  <a:pt x="326" y="394"/>
                  <a:pt x="341" y="388"/>
                  <a:pt x="352" y="377"/>
                </a:cubicBezTo>
                <a:lnTo>
                  <a:pt x="368" y="361"/>
                </a:lnTo>
                <a:cubicBezTo>
                  <a:pt x="363" y="351"/>
                  <a:pt x="367" y="335"/>
                  <a:pt x="375" y="326"/>
                </a:cubicBezTo>
                <a:cubicBezTo>
                  <a:pt x="381" y="320"/>
                  <a:pt x="391" y="317"/>
                  <a:pt x="399" y="317"/>
                </a:cubicBezTo>
                <a:cubicBezTo>
                  <a:pt x="403" y="317"/>
                  <a:pt x="407" y="317"/>
                  <a:pt x="410" y="319"/>
                </a:cubicBezTo>
                <a:lnTo>
                  <a:pt x="590" y="139"/>
                </a:lnTo>
                <a:cubicBezTo>
                  <a:pt x="612" y="117"/>
                  <a:pt x="612" y="81"/>
                  <a:pt x="590" y="59"/>
                </a:cubicBezTo>
                <a:close/>
                <a:moveTo>
                  <a:pt x="221" y="215"/>
                </a:moveTo>
                <a:lnTo>
                  <a:pt x="239" y="197"/>
                </a:lnTo>
                <a:lnTo>
                  <a:pt x="255" y="206"/>
                </a:lnTo>
                <a:lnTo>
                  <a:pt x="246" y="190"/>
                </a:lnTo>
                <a:lnTo>
                  <a:pt x="264" y="172"/>
                </a:lnTo>
                <a:lnTo>
                  <a:pt x="266" y="171"/>
                </a:lnTo>
                <a:cubicBezTo>
                  <a:pt x="270" y="161"/>
                  <a:pt x="272" y="151"/>
                  <a:pt x="272" y="141"/>
                </a:cubicBezTo>
                <a:cubicBezTo>
                  <a:pt x="272" y="69"/>
                  <a:pt x="203" y="0"/>
                  <a:pt x="131" y="1"/>
                </a:cubicBezTo>
                <a:cubicBezTo>
                  <a:pt x="131" y="1"/>
                  <a:pt x="123" y="9"/>
                  <a:pt x="118" y="13"/>
                </a:cubicBezTo>
                <a:cubicBezTo>
                  <a:pt x="176" y="71"/>
                  <a:pt x="171" y="62"/>
                  <a:pt x="171" y="97"/>
                </a:cubicBezTo>
                <a:cubicBezTo>
                  <a:pt x="171" y="126"/>
                  <a:pt x="125" y="171"/>
                  <a:pt x="97" y="171"/>
                </a:cubicBezTo>
                <a:cubicBezTo>
                  <a:pt x="61" y="171"/>
                  <a:pt x="72" y="177"/>
                  <a:pt x="13" y="118"/>
                </a:cubicBezTo>
                <a:cubicBezTo>
                  <a:pt x="9" y="123"/>
                  <a:pt x="1" y="131"/>
                  <a:pt x="1" y="131"/>
                </a:cubicBezTo>
                <a:cubicBezTo>
                  <a:pt x="2" y="203"/>
                  <a:pt x="70" y="272"/>
                  <a:pt x="141" y="272"/>
                </a:cubicBezTo>
                <a:cubicBezTo>
                  <a:pt x="154" y="272"/>
                  <a:pt x="168" y="267"/>
                  <a:pt x="182" y="261"/>
                </a:cubicBezTo>
                <a:lnTo>
                  <a:pt x="185" y="263"/>
                </a:lnTo>
                <a:cubicBezTo>
                  <a:pt x="189" y="251"/>
                  <a:pt x="196" y="240"/>
                  <a:pt x="206" y="231"/>
                </a:cubicBezTo>
                <a:lnTo>
                  <a:pt x="221" y="215"/>
                </a:lnTo>
                <a:close/>
                <a:moveTo>
                  <a:pt x="401" y="352"/>
                </a:moveTo>
                <a:lnTo>
                  <a:pt x="409" y="368"/>
                </a:lnTo>
                <a:lnTo>
                  <a:pt x="392" y="385"/>
                </a:lnTo>
                <a:lnTo>
                  <a:pt x="376" y="401"/>
                </a:lnTo>
                <a:cubicBezTo>
                  <a:pt x="367" y="410"/>
                  <a:pt x="356" y="417"/>
                  <a:pt x="343" y="422"/>
                </a:cubicBezTo>
                <a:lnTo>
                  <a:pt x="451" y="529"/>
                </a:lnTo>
                <a:lnTo>
                  <a:pt x="502" y="597"/>
                </a:lnTo>
                <a:lnTo>
                  <a:pt x="529" y="605"/>
                </a:lnTo>
                <a:lnTo>
                  <a:pt x="604" y="529"/>
                </a:lnTo>
                <a:lnTo>
                  <a:pt x="597" y="502"/>
                </a:lnTo>
                <a:lnTo>
                  <a:pt x="529" y="451"/>
                </a:lnTo>
                <a:lnTo>
                  <a:pt x="427" y="350"/>
                </a:lnTo>
                <a:lnTo>
                  <a:pt x="417" y="360"/>
                </a:lnTo>
                <a:lnTo>
                  <a:pt x="401" y="3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图标"/>
          <p:cNvSpPr>
            <a:spLocks noChangeAspect="1" noEditPoints="1"/>
          </p:cNvSpPr>
          <p:nvPr/>
        </p:nvSpPr>
        <p:spPr bwMode="auto">
          <a:xfrm>
            <a:off x="7501472" y="2076249"/>
            <a:ext cx="446606" cy="483362"/>
          </a:xfrm>
          <a:custGeom>
            <a:avLst/>
            <a:gdLst>
              <a:gd name="T0" fmla="*/ 147434800 w 889"/>
              <a:gd name="T1" fmla="*/ 151998597 h 965"/>
              <a:gd name="T2" fmla="*/ 128793638 w 889"/>
              <a:gd name="T3" fmla="*/ 131594591 h 965"/>
              <a:gd name="T4" fmla="*/ 131429758 w 889"/>
              <a:gd name="T5" fmla="*/ 110816771 h 965"/>
              <a:gd name="T6" fmla="*/ 126910386 w 889"/>
              <a:gd name="T7" fmla="*/ 90412764 h 965"/>
              <a:gd name="T8" fmla="*/ 116177583 w 889"/>
              <a:gd name="T9" fmla="*/ 72442442 h 965"/>
              <a:gd name="T10" fmla="*/ 100172541 w 889"/>
              <a:gd name="T11" fmla="*/ 58964809 h 965"/>
              <a:gd name="T12" fmla="*/ 80590187 w 889"/>
              <a:gd name="T13" fmla="*/ 51477283 h 965"/>
              <a:gd name="T14" fmla="*/ 59501231 w 889"/>
              <a:gd name="T15" fmla="*/ 50541450 h 965"/>
              <a:gd name="T16" fmla="*/ 39353467 w 889"/>
              <a:gd name="T17" fmla="*/ 56718464 h 965"/>
              <a:gd name="T18" fmla="*/ 22407233 w 889"/>
              <a:gd name="T19" fmla="*/ 68698679 h 965"/>
              <a:gd name="T20" fmla="*/ 10167827 w 889"/>
              <a:gd name="T21" fmla="*/ 85733169 h 965"/>
              <a:gd name="T22" fmla="*/ 4142288 w 889"/>
              <a:gd name="T23" fmla="*/ 105762496 h 965"/>
              <a:gd name="T24" fmla="*/ 5083914 w 889"/>
              <a:gd name="T25" fmla="*/ 126727655 h 965"/>
              <a:gd name="T26" fmla="*/ 12803947 w 889"/>
              <a:gd name="T27" fmla="*/ 146195396 h 965"/>
              <a:gd name="T28" fmla="*/ 26361195 w 889"/>
              <a:gd name="T29" fmla="*/ 162106714 h 965"/>
              <a:gd name="T30" fmla="*/ 44437381 w 889"/>
              <a:gd name="T31" fmla="*/ 172776417 h 965"/>
              <a:gd name="T32" fmla="*/ 64961795 w 889"/>
              <a:gd name="T33" fmla="*/ 176894859 h 965"/>
              <a:gd name="T34" fmla="*/ 85862426 w 889"/>
              <a:gd name="T35" fmla="*/ 174274268 h 965"/>
              <a:gd name="T36" fmla="*/ 104691912 w 889"/>
              <a:gd name="T37" fmla="*/ 165101984 h 965"/>
              <a:gd name="T38" fmla="*/ 113918114 w 889"/>
              <a:gd name="T39" fmla="*/ 152934429 h 965"/>
              <a:gd name="T40" fmla="*/ 144798681 w 889"/>
              <a:gd name="T41" fmla="*/ 176520612 h 965"/>
              <a:gd name="T42" fmla="*/ 158732145 w 889"/>
              <a:gd name="T43" fmla="*/ 153121769 h 965"/>
              <a:gd name="T44" fmla="*/ 85862426 w 889"/>
              <a:gd name="T45" fmla="*/ 115683706 h 965"/>
              <a:gd name="T46" fmla="*/ 59689556 w 889"/>
              <a:gd name="T47" fmla="*/ 102018733 h 965"/>
              <a:gd name="T48" fmla="*/ 71740202 w 889"/>
              <a:gd name="T49" fmla="*/ 117930050 h 965"/>
              <a:gd name="T50" fmla="*/ 51969089 w 889"/>
              <a:gd name="T51" fmla="*/ 114934780 h 965"/>
              <a:gd name="T52" fmla="*/ 76635790 w 889"/>
              <a:gd name="T53" fmla="*/ 131033004 h 965"/>
              <a:gd name="T54" fmla="*/ 76824116 w 889"/>
              <a:gd name="T55" fmla="*/ 150501178 h 965"/>
              <a:gd name="T56" fmla="*/ 57806303 w 889"/>
              <a:gd name="T57" fmla="*/ 76560884 h 965"/>
              <a:gd name="T58" fmla="*/ 103561961 w 889"/>
              <a:gd name="T59" fmla="*/ 126166069 h 965"/>
              <a:gd name="T60" fmla="*/ 108457550 w 889"/>
              <a:gd name="T61" fmla="*/ 128974000 h 965"/>
              <a:gd name="T62" fmla="*/ 56300135 w 889"/>
              <a:gd name="T63" fmla="*/ 70945024 h 965"/>
              <a:gd name="T64" fmla="*/ 78142392 w 889"/>
              <a:gd name="T65" fmla="*/ 155929699 h 965"/>
              <a:gd name="T66" fmla="*/ 102432010 w 889"/>
              <a:gd name="T67" fmla="*/ 146195396 h 965"/>
              <a:gd name="T68" fmla="*/ 20523980 w 889"/>
              <a:gd name="T69" fmla="*/ 125417576 h 965"/>
              <a:gd name="T70" fmla="*/ 113918114 w 889"/>
              <a:gd name="T71" fmla="*/ 101644486 h 965"/>
              <a:gd name="T72" fmla="*/ 157979278 w 889"/>
              <a:gd name="T73" fmla="*/ 168471068 h 965"/>
              <a:gd name="T74" fmla="*/ 145551548 w 889"/>
              <a:gd name="T75" fmla="*/ 168471068 h 965"/>
              <a:gd name="T76" fmla="*/ 151953738 w 889"/>
              <a:gd name="T77" fmla="*/ 157614025 h 965"/>
              <a:gd name="T78" fmla="*/ 157979278 w 889"/>
              <a:gd name="T79" fmla="*/ 168471068 h 965"/>
              <a:gd name="T80" fmla="*/ 102244118 w 889"/>
              <a:gd name="T81" fmla="*/ 42304998 h 965"/>
              <a:gd name="T82" fmla="*/ 107328032 w 889"/>
              <a:gd name="T83" fmla="*/ 54846799 h 965"/>
              <a:gd name="T84" fmla="*/ 116742558 w 889"/>
              <a:gd name="T85" fmla="*/ 58403223 h 965"/>
              <a:gd name="T86" fmla="*/ 129358180 w 889"/>
              <a:gd name="T87" fmla="*/ 63644837 h 965"/>
              <a:gd name="T88" fmla="*/ 138584815 w 889"/>
              <a:gd name="T89" fmla="*/ 59526395 h 965"/>
              <a:gd name="T90" fmla="*/ 151012112 w 889"/>
              <a:gd name="T91" fmla="*/ 54285213 h 965"/>
              <a:gd name="T92" fmla="*/ 154589858 w 889"/>
              <a:gd name="T93" fmla="*/ 44925589 h 965"/>
              <a:gd name="T94" fmla="*/ 159862096 w 889"/>
              <a:gd name="T95" fmla="*/ 32383788 h 965"/>
              <a:gd name="T96" fmla="*/ 155719375 w 889"/>
              <a:gd name="T97" fmla="*/ 23211504 h 965"/>
              <a:gd name="T98" fmla="*/ 150635461 w 889"/>
              <a:gd name="T99" fmla="*/ 10857043 h 965"/>
              <a:gd name="T100" fmla="*/ 141032610 w 889"/>
              <a:gd name="T101" fmla="*/ 7300619 h 965"/>
              <a:gd name="T102" fmla="*/ 128605313 w 889"/>
              <a:gd name="T103" fmla="*/ 2059005 h 965"/>
              <a:gd name="T104" fmla="*/ 119378678 w 889"/>
              <a:gd name="T105" fmla="*/ 6177447 h 965"/>
              <a:gd name="T106" fmla="*/ 106763056 w 889"/>
              <a:gd name="T107" fmla="*/ 11231289 h 965"/>
              <a:gd name="T108" fmla="*/ 103185311 w 889"/>
              <a:gd name="T109" fmla="*/ 20778253 h 965"/>
              <a:gd name="T110" fmla="*/ 98101397 w 889"/>
              <a:gd name="T111" fmla="*/ 33132714 h 965"/>
              <a:gd name="T112" fmla="*/ 128981530 w 889"/>
              <a:gd name="T113" fmla="*/ 17408736 h 965"/>
              <a:gd name="T114" fmla="*/ 128981530 w 889"/>
              <a:gd name="T115" fmla="*/ 48295106 h 965"/>
              <a:gd name="T116" fmla="*/ 128981530 w 889"/>
              <a:gd name="T117" fmla="*/ 17408736 h 965"/>
              <a:gd name="T118" fmla="*/ 128981530 w 889"/>
              <a:gd name="T119" fmla="*/ 17408736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9" name="图标"/>
          <p:cNvSpPr>
            <a:spLocks noChangeAspect="1"/>
          </p:cNvSpPr>
          <p:nvPr/>
        </p:nvSpPr>
        <p:spPr bwMode="auto">
          <a:xfrm>
            <a:off x="8610719" y="2076249"/>
            <a:ext cx="381007" cy="379610"/>
          </a:xfrm>
          <a:custGeom>
            <a:avLst/>
            <a:gdLst>
              <a:gd name="connsiteX0" fmla="*/ 210682 w 453979"/>
              <a:gd name="connsiteY0" fmla="*/ 130611 h 452315"/>
              <a:gd name="connsiteX1" fmla="*/ 281014 w 453979"/>
              <a:gd name="connsiteY1" fmla="*/ 156399 h 452315"/>
              <a:gd name="connsiteX2" fmla="*/ 303937 w 453979"/>
              <a:gd name="connsiteY2" fmla="*/ 237672 h 452315"/>
              <a:gd name="connsiteX3" fmla="*/ 445643 w 453979"/>
              <a:gd name="connsiteY3" fmla="*/ 375210 h 452315"/>
              <a:gd name="connsiteX4" fmla="*/ 453979 w 453979"/>
              <a:gd name="connsiteY4" fmla="*/ 396049 h 452315"/>
              <a:gd name="connsiteX5" fmla="*/ 397713 w 453979"/>
              <a:gd name="connsiteY5" fmla="*/ 452315 h 452315"/>
              <a:gd name="connsiteX6" fmla="*/ 376874 w 453979"/>
              <a:gd name="connsiteY6" fmla="*/ 446063 h 452315"/>
              <a:gd name="connsiteX7" fmla="*/ 239335 w 453979"/>
              <a:gd name="connsiteY7" fmla="*/ 302273 h 452315"/>
              <a:gd name="connsiteX8" fmla="*/ 155979 w 453979"/>
              <a:gd name="connsiteY8" fmla="*/ 279350 h 452315"/>
              <a:gd name="connsiteX9" fmla="*/ 137224 w 453979"/>
              <a:gd name="connsiteY9" fmla="*/ 185574 h 452315"/>
              <a:gd name="connsiteX10" fmla="*/ 185154 w 453979"/>
              <a:gd name="connsiteY10" fmla="*/ 233504 h 452315"/>
              <a:gd name="connsiteX11" fmla="*/ 201825 w 453979"/>
              <a:gd name="connsiteY11" fmla="*/ 233504 h 452315"/>
              <a:gd name="connsiteX12" fmla="*/ 235168 w 453979"/>
              <a:gd name="connsiteY12" fmla="*/ 200161 h 452315"/>
              <a:gd name="connsiteX13" fmla="*/ 235168 w 453979"/>
              <a:gd name="connsiteY13" fmla="*/ 185574 h 452315"/>
              <a:gd name="connsiteX14" fmla="*/ 185154 w 453979"/>
              <a:gd name="connsiteY14" fmla="*/ 137644 h 452315"/>
              <a:gd name="connsiteX15" fmla="*/ 210682 w 453979"/>
              <a:gd name="connsiteY15" fmla="*/ 130611 h 452315"/>
              <a:gd name="connsiteX16" fmla="*/ 244355 w 453979"/>
              <a:gd name="connsiteY16" fmla="*/ 0 h 452315"/>
              <a:gd name="connsiteX17" fmla="*/ 252709 w 453979"/>
              <a:gd name="connsiteY17" fmla="*/ 41730 h 452315"/>
              <a:gd name="connsiteX18" fmla="*/ 279860 w 453979"/>
              <a:gd name="connsiteY18" fmla="*/ 47989 h 452315"/>
              <a:gd name="connsiteX19" fmla="*/ 302834 w 453979"/>
              <a:gd name="connsiteY19" fmla="*/ 18778 h 452315"/>
              <a:gd name="connsiteX20" fmla="*/ 313276 w 453979"/>
              <a:gd name="connsiteY20" fmla="*/ 22951 h 452315"/>
              <a:gd name="connsiteX21" fmla="*/ 340427 w 453979"/>
              <a:gd name="connsiteY21" fmla="*/ 37557 h 452315"/>
              <a:gd name="connsiteX22" fmla="*/ 350869 w 453979"/>
              <a:gd name="connsiteY22" fmla="*/ 41730 h 452315"/>
              <a:gd name="connsiteX23" fmla="*/ 338338 w 453979"/>
              <a:gd name="connsiteY23" fmla="*/ 83460 h 452315"/>
              <a:gd name="connsiteX24" fmla="*/ 357135 w 453979"/>
              <a:gd name="connsiteY24" fmla="*/ 102238 h 452315"/>
              <a:gd name="connsiteX25" fmla="*/ 392639 w 453979"/>
              <a:gd name="connsiteY25" fmla="*/ 87633 h 452315"/>
              <a:gd name="connsiteX26" fmla="*/ 398905 w 453979"/>
              <a:gd name="connsiteY26" fmla="*/ 95979 h 452315"/>
              <a:gd name="connsiteX27" fmla="*/ 415613 w 453979"/>
              <a:gd name="connsiteY27" fmla="*/ 121017 h 452315"/>
              <a:gd name="connsiteX28" fmla="*/ 421878 w 453979"/>
              <a:gd name="connsiteY28" fmla="*/ 131450 h 452315"/>
              <a:gd name="connsiteX29" fmla="*/ 390551 w 453979"/>
              <a:gd name="connsiteY29" fmla="*/ 160661 h 452315"/>
              <a:gd name="connsiteX30" fmla="*/ 396816 w 453979"/>
              <a:gd name="connsiteY30" fmla="*/ 187785 h 452315"/>
              <a:gd name="connsiteX31" fmla="*/ 436498 w 453979"/>
              <a:gd name="connsiteY31" fmla="*/ 191958 h 452315"/>
              <a:gd name="connsiteX32" fmla="*/ 438586 w 453979"/>
              <a:gd name="connsiteY32" fmla="*/ 202391 h 452315"/>
              <a:gd name="connsiteX33" fmla="*/ 440675 w 453979"/>
              <a:gd name="connsiteY33" fmla="*/ 233688 h 452315"/>
              <a:gd name="connsiteX34" fmla="*/ 440675 w 453979"/>
              <a:gd name="connsiteY34" fmla="*/ 246207 h 452315"/>
              <a:gd name="connsiteX35" fmla="*/ 398905 w 453979"/>
              <a:gd name="connsiteY35" fmla="*/ 254553 h 452315"/>
              <a:gd name="connsiteX36" fmla="*/ 390551 w 453979"/>
              <a:gd name="connsiteY36" fmla="*/ 283764 h 452315"/>
              <a:gd name="connsiteX37" fmla="*/ 344604 w 453979"/>
              <a:gd name="connsiteY37" fmla="*/ 239948 h 452315"/>
              <a:gd name="connsiteX38" fmla="*/ 346692 w 453979"/>
              <a:gd name="connsiteY38" fmla="*/ 214910 h 452315"/>
              <a:gd name="connsiteX39" fmla="*/ 219293 w 453979"/>
              <a:gd name="connsiteY39" fmla="*/ 93892 h 452315"/>
              <a:gd name="connsiteX40" fmla="*/ 213028 w 453979"/>
              <a:gd name="connsiteY40" fmla="*/ 93892 h 452315"/>
              <a:gd name="connsiteX41" fmla="*/ 125310 w 453979"/>
              <a:gd name="connsiteY41" fmla="*/ 135623 h 452315"/>
              <a:gd name="connsiteX42" fmla="*/ 93983 w 453979"/>
              <a:gd name="connsiteY42" fmla="*/ 227429 h 452315"/>
              <a:gd name="connsiteX43" fmla="*/ 225559 w 453979"/>
              <a:gd name="connsiteY43" fmla="*/ 348446 h 452315"/>
              <a:gd name="connsiteX44" fmla="*/ 242267 w 453979"/>
              <a:gd name="connsiteY44" fmla="*/ 348446 h 452315"/>
              <a:gd name="connsiteX45" fmla="*/ 284037 w 453979"/>
              <a:gd name="connsiteY45" fmla="*/ 392262 h 452315"/>
              <a:gd name="connsiteX46" fmla="*/ 252709 w 453979"/>
              <a:gd name="connsiteY46" fmla="*/ 400608 h 452315"/>
              <a:gd name="connsiteX47" fmla="*/ 250621 w 453979"/>
              <a:gd name="connsiteY47" fmla="*/ 438165 h 452315"/>
              <a:gd name="connsiteX48" fmla="*/ 238090 w 453979"/>
              <a:gd name="connsiteY48" fmla="*/ 440252 h 452315"/>
              <a:gd name="connsiteX49" fmla="*/ 206762 w 453979"/>
              <a:gd name="connsiteY49" fmla="*/ 440252 h 452315"/>
              <a:gd name="connsiteX50" fmla="*/ 196320 w 453979"/>
              <a:gd name="connsiteY50" fmla="*/ 442338 h 452315"/>
              <a:gd name="connsiteX51" fmla="*/ 187966 w 453979"/>
              <a:gd name="connsiteY51" fmla="*/ 400608 h 452315"/>
              <a:gd name="connsiteX52" fmla="*/ 158727 w 453979"/>
              <a:gd name="connsiteY52" fmla="*/ 394349 h 452315"/>
              <a:gd name="connsiteX53" fmla="*/ 135753 w 453979"/>
              <a:gd name="connsiteY53" fmla="*/ 425646 h 452315"/>
              <a:gd name="connsiteX54" fmla="*/ 125310 w 453979"/>
              <a:gd name="connsiteY54" fmla="*/ 419387 h 452315"/>
              <a:gd name="connsiteX55" fmla="*/ 98160 w 453979"/>
              <a:gd name="connsiteY55" fmla="*/ 404781 h 452315"/>
              <a:gd name="connsiteX56" fmla="*/ 87717 w 453979"/>
              <a:gd name="connsiteY56" fmla="*/ 400608 h 452315"/>
              <a:gd name="connsiteX57" fmla="*/ 102337 w 453979"/>
              <a:gd name="connsiteY57" fmla="*/ 360965 h 452315"/>
              <a:gd name="connsiteX58" fmla="*/ 81452 w 453979"/>
              <a:gd name="connsiteY58" fmla="*/ 340100 h 452315"/>
              <a:gd name="connsiteX59" fmla="*/ 45947 w 453979"/>
              <a:gd name="connsiteY59" fmla="*/ 356792 h 452315"/>
              <a:gd name="connsiteX60" fmla="*/ 39681 w 453979"/>
              <a:gd name="connsiteY60" fmla="*/ 346359 h 452315"/>
              <a:gd name="connsiteX61" fmla="*/ 22973 w 453979"/>
              <a:gd name="connsiteY61" fmla="*/ 321321 h 452315"/>
              <a:gd name="connsiteX62" fmla="*/ 16708 w 453979"/>
              <a:gd name="connsiteY62" fmla="*/ 310889 h 452315"/>
              <a:gd name="connsiteX63" fmla="*/ 48035 w 453979"/>
              <a:gd name="connsiteY63" fmla="*/ 281678 h 452315"/>
              <a:gd name="connsiteX64" fmla="*/ 41770 w 453979"/>
              <a:gd name="connsiteY64" fmla="*/ 254553 h 452315"/>
              <a:gd name="connsiteX65" fmla="*/ 2088 w 453979"/>
              <a:gd name="connsiteY65" fmla="*/ 250380 h 452315"/>
              <a:gd name="connsiteX66" fmla="*/ 2088 w 453979"/>
              <a:gd name="connsiteY66" fmla="*/ 239948 h 452315"/>
              <a:gd name="connsiteX67" fmla="*/ 0 w 453979"/>
              <a:gd name="connsiteY67" fmla="*/ 208650 h 452315"/>
              <a:gd name="connsiteX68" fmla="*/ 0 w 453979"/>
              <a:gd name="connsiteY68" fmla="*/ 198218 h 452315"/>
              <a:gd name="connsiteX69" fmla="*/ 41770 w 453979"/>
              <a:gd name="connsiteY69" fmla="*/ 187785 h 452315"/>
              <a:gd name="connsiteX70" fmla="*/ 48035 w 453979"/>
              <a:gd name="connsiteY70" fmla="*/ 160661 h 452315"/>
              <a:gd name="connsiteX71" fmla="*/ 16708 w 453979"/>
              <a:gd name="connsiteY71" fmla="*/ 137709 h 452315"/>
              <a:gd name="connsiteX72" fmla="*/ 20885 w 453979"/>
              <a:gd name="connsiteY72" fmla="*/ 127277 h 452315"/>
              <a:gd name="connsiteX73" fmla="*/ 35504 w 453979"/>
              <a:gd name="connsiteY73" fmla="*/ 100152 h 452315"/>
              <a:gd name="connsiteX74" fmla="*/ 39681 w 453979"/>
              <a:gd name="connsiteY74" fmla="*/ 89719 h 452315"/>
              <a:gd name="connsiteX75" fmla="*/ 81452 w 453979"/>
              <a:gd name="connsiteY75" fmla="*/ 104325 h 452315"/>
              <a:gd name="connsiteX76" fmla="*/ 85629 w 453979"/>
              <a:gd name="connsiteY76" fmla="*/ 100152 h 452315"/>
              <a:gd name="connsiteX77" fmla="*/ 100248 w 453979"/>
              <a:gd name="connsiteY77" fmla="*/ 83460 h 452315"/>
              <a:gd name="connsiteX78" fmla="*/ 85629 w 453979"/>
              <a:gd name="connsiteY78" fmla="*/ 47989 h 452315"/>
              <a:gd name="connsiteX79" fmla="*/ 93983 w 453979"/>
              <a:gd name="connsiteY79" fmla="*/ 41730 h 452315"/>
              <a:gd name="connsiteX80" fmla="*/ 121133 w 453979"/>
              <a:gd name="connsiteY80" fmla="*/ 25038 h 452315"/>
              <a:gd name="connsiteX81" fmla="*/ 129487 w 453979"/>
              <a:gd name="connsiteY81" fmla="*/ 18778 h 452315"/>
              <a:gd name="connsiteX82" fmla="*/ 158727 w 453979"/>
              <a:gd name="connsiteY82" fmla="*/ 50076 h 452315"/>
              <a:gd name="connsiteX83" fmla="*/ 185877 w 453979"/>
              <a:gd name="connsiteY83" fmla="*/ 41730 h 452315"/>
              <a:gd name="connsiteX84" fmla="*/ 190054 w 453979"/>
              <a:gd name="connsiteY84" fmla="*/ 4173 h 452315"/>
              <a:gd name="connsiteX85" fmla="*/ 202585 w 453979"/>
              <a:gd name="connsiteY85" fmla="*/ 2086 h 452315"/>
              <a:gd name="connsiteX86" fmla="*/ 231824 w 453979"/>
              <a:gd name="connsiteY86" fmla="*/ 2086 h 452315"/>
              <a:gd name="connsiteX87" fmla="*/ 244355 w 453979"/>
              <a:gd name="connsiteY87" fmla="*/ 0 h 45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53979" h="452315">
                <a:moveTo>
                  <a:pt x="210682" y="130611"/>
                </a:moveTo>
                <a:cubicBezTo>
                  <a:pt x="236470" y="127485"/>
                  <a:pt x="262259" y="136081"/>
                  <a:pt x="281014" y="156399"/>
                </a:cubicBezTo>
                <a:cubicBezTo>
                  <a:pt x="303937" y="177238"/>
                  <a:pt x="310189" y="210581"/>
                  <a:pt x="303937" y="237672"/>
                </a:cubicBezTo>
                <a:cubicBezTo>
                  <a:pt x="351867" y="283518"/>
                  <a:pt x="399797" y="329364"/>
                  <a:pt x="445643" y="375210"/>
                </a:cubicBezTo>
                <a:cubicBezTo>
                  <a:pt x="449811" y="379378"/>
                  <a:pt x="453979" y="389798"/>
                  <a:pt x="453979" y="396049"/>
                </a:cubicBezTo>
                <a:cubicBezTo>
                  <a:pt x="447727" y="423140"/>
                  <a:pt x="424804" y="448147"/>
                  <a:pt x="397713" y="452315"/>
                </a:cubicBezTo>
                <a:cubicBezTo>
                  <a:pt x="389378" y="452315"/>
                  <a:pt x="381042" y="450231"/>
                  <a:pt x="376874" y="446063"/>
                </a:cubicBezTo>
                <a:cubicBezTo>
                  <a:pt x="331028" y="398133"/>
                  <a:pt x="285182" y="350203"/>
                  <a:pt x="239335" y="302273"/>
                </a:cubicBezTo>
                <a:cubicBezTo>
                  <a:pt x="210161" y="310609"/>
                  <a:pt x="178902" y="302273"/>
                  <a:pt x="155979" y="279350"/>
                </a:cubicBezTo>
                <a:cubicBezTo>
                  <a:pt x="130972" y="254343"/>
                  <a:pt x="124720" y="216833"/>
                  <a:pt x="137224" y="185574"/>
                </a:cubicBezTo>
                <a:cubicBezTo>
                  <a:pt x="137224" y="185574"/>
                  <a:pt x="137224" y="185574"/>
                  <a:pt x="185154" y="233504"/>
                </a:cubicBezTo>
                <a:cubicBezTo>
                  <a:pt x="189321" y="237672"/>
                  <a:pt x="197657" y="237672"/>
                  <a:pt x="201825" y="233504"/>
                </a:cubicBezTo>
                <a:cubicBezTo>
                  <a:pt x="201825" y="233504"/>
                  <a:pt x="201825" y="233504"/>
                  <a:pt x="235168" y="200161"/>
                </a:cubicBezTo>
                <a:cubicBezTo>
                  <a:pt x="239335" y="195993"/>
                  <a:pt x="239335" y="189742"/>
                  <a:pt x="235168" y="185574"/>
                </a:cubicBezTo>
                <a:cubicBezTo>
                  <a:pt x="235168" y="185574"/>
                  <a:pt x="235168" y="185574"/>
                  <a:pt x="185154" y="137644"/>
                </a:cubicBezTo>
                <a:cubicBezTo>
                  <a:pt x="193490" y="133997"/>
                  <a:pt x="202086" y="131652"/>
                  <a:pt x="210682" y="130611"/>
                </a:cubicBezTo>
                <a:close/>
                <a:moveTo>
                  <a:pt x="244355" y="0"/>
                </a:moveTo>
                <a:cubicBezTo>
                  <a:pt x="244355" y="0"/>
                  <a:pt x="244355" y="0"/>
                  <a:pt x="252709" y="41730"/>
                </a:cubicBezTo>
                <a:cubicBezTo>
                  <a:pt x="261063" y="43816"/>
                  <a:pt x="271506" y="45903"/>
                  <a:pt x="279860" y="47989"/>
                </a:cubicBezTo>
                <a:cubicBezTo>
                  <a:pt x="279860" y="47989"/>
                  <a:pt x="279860" y="47989"/>
                  <a:pt x="302834" y="18778"/>
                </a:cubicBezTo>
                <a:cubicBezTo>
                  <a:pt x="302834" y="18778"/>
                  <a:pt x="302834" y="18778"/>
                  <a:pt x="313276" y="22951"/>
                </a:cubicBezTo>
                <a:cubicBezTo>
                  <a:pt x="313276" y="22951"/>
                  <a:pt x="313276" y="22951"/>
                  <a:pt x="340427" y="37557"/>
                </a:cubicBezTo>
                <a:cubicBezTo>
                  <a:pt x="340427" y="37557"/>
                  <a:pt x="340427" y="37557"/>
                  <a:pt x="350869" y="41730"/>
                </a:cubicBezTo>
                <a:cubicBezTo>
                  <a:pt x="350869" y="41730"/>
                  <a:pt x="350869" y="41730"/>
                  <a:pt x="338338" y="83460"/>
                </a:cubicBezTo>
                <a:cubicBezTo>
                  <a:pt x="344604" y="89719"/>
                  <a:pt x="350869" y="95979"/>
                  <a:pt x="357135" y="102238"/>
                </a:cubicBezTo>
                <a:cubicBezTo>
                  <a:pt x="357135" y="102238"/>
                  <a:pt x="357135" y="102238"/>
                  <a:pt x="392639" y="87633"/>
                </a:cubicBezTo>
                <a:cubicBezTo>
                  <a:pt x="392639" y="87633"/>
                  <a:pt x="392639" y="87633"/>
                  <a:pt x="398905" y="95979"/>
                </a:cubicBezTo>
                <a:cubicBezTo>
                  <a:pt x="398905" y="95979"/>
                  <a:pt x="398905" y="95979"/>
                  <a:pt x="415613" y="121017"/>
                </a:cubicBezTo>
                <a:cubicBezTo>
                  <a:pt x="415613" y="121017"/>
                  <a:pt x="415613" y="121017"/>
                  <a:pt x="421878" y="131450"/>
                </a:cubicBezTo>
                <a:cubicBezTo>
                  <a:pt x="421878" y="131450"/>
                  <a:pt x="421878" y="131450"/>
                  <a:pt x="390551" y="160661"/>
                </a:cubicBezTo>
                <a:cubicBezTo>
                  <a:pt x="392639" y="169007"/>
                  <a:pt x="396816" y="177353"/>
                  <a:pt x="396816" y="187785"/>
                </a:cubicBezTo>
                <a:cubicBezTo>
                  <a:pt x="396816" y="187785"/>
                  <a:pt x="396816" y="187785"/>
                  <a:pt x="436498" y="191958"/>
                </a:cubicBezTo>
                <a:cubicBezTo>
                  <a:pt x="436498" y="191958"/>
                  <a:pt x="436498" y="191958"/>
                  <a:pt x="438586" y="202391"/>
                </a:cubicBezTo>
                <a:cubicBezTo>
                  <a:pt x="438586" y="202391"/>
                  <a:pt x="438586" y="202391"/>
                  <a:pt x="440675" y="233688"/>
                </a:cubicBezTo>
                <a:cubicBezTo>
                  <a:pt x="440675" y="233688"/>
                  <a:pt x="440675" y="233688"/>
                  <a:pt x="440675" y="246207"/>
                </a:cubicBezTo>
                <a:cubicBezTo>
                  <a:pt x="440675" y="246207"/>
                  <a:pt x="440675" y="246207"/>
                  <a:pt x="398905" y="254553"/>
                </a:cubicBezTo>
                <a:cubicBezTo>
                  <a:pt x="396816" y="264986"/>
                  <a:pt x="392639" y="275418"/>
                  <a:pt x="390551" y="283764"/>
                </a:cubicBezTo>
                <a:cubicBezTo>
                  <a:pt x="390551" y="283764"/>
                  <a:pt x="390551" y="283764"/>
                  <a:pt x="344604" y="239948"/>
                </a:cubicBezTo>
                <a:cubicBezTo>
                  <a:pt x="346692" y="231602"/>
                  <a:pt x="346692" y="223256"/>
                  <a:pt x="346692" y="214910"/>
                </a:cubicBezTo>
                <a:cubicBezTo>
                  <a:pt x="342515" y="146055"/>
                  <a:pt x="286125" y="93892"/>
                  <a:pt x="219293" y="93892"/>
                </a:cubicBezTo>
                <a:cubicBezTo>
                  <a:pt x="217205" y="93892"/>
                  <a:pt x="215116" y="93892"/>
                  <a:pt x="213028" y="93892"/>
                </a:cubicBezTo>
                <a:cubicBezTo>
                  <a:pt x="179612" y="95979"/>
                  <a:pt x="148284" y="110584"/>
                  <a:pt x="125310" y="135623"/>
                </a:cubicBezTo>
                <a:cubicBezTo>
                  <a:pt x="102337" y="160661"/>
                  <a:pt x="91894" y="194045"/>
                  <a:pt x="93983" y="227429"/>
                </a:cubicBezTo>
                <a:cubicBezTo>
                  <a:pt x="96071" y="298370"/>
                  <a:pt x="156638" y="352619"/>
                  <a:pt x="225559" y="348446"/>
                </a:cubicBezTo>
                <a:cubicBezTo>
                  <a:pt x="231824" y="348446"/>
                  <a:pt x="236001" y="348446"/>
                  <a:pt x="242267" y="348446"/>
                </a:cubicBezTo>
                <a:lnTo>
                  <a:pt x="284037" y="392262"/>
                </a:lnTo>
                <a:cubicBezTo>
                  <a:pt x="275683" y="396435"/>
                  <a:pt x="265240" y="398522"/>
                  <a:pt x="252709" y="400608"/>
                </a:cubicBezTo>
                <a:cubicBezTo>
                  <a:pt x="252709" y="400608"/>
                  <a:pt x="252709" y="400608"/>
                  <a:pt x="250621" y="438165"/>
                </a:cubicBezTo>
                <a:cubicBezTo>
                  <a:pt x="250621" y="438165"/>
                  <a:pt x="250621" y="438165"/>
                  <a:pt x="238090" y="440252"/>
                </a:cubicBezTo>
                <a:cubicBezTo>
                  <a:pt x="238090" y="440252"/>
                  <a:pt x="238090" y="440252"/>
                  <a:pt x="206762" y="440252"/>
                </a:cubicBezTo>
                <a:cubicBezTo>
                  <a:pt x="206762" y="440252"/>
                  <a:pt x="206762" y="440252"/>
                  <a:pt x="196320" y="442338"/>
                </a:cubicBezTo>
                <a:cubicBezTo>
                  <a:pt x="196320" y="442338"/>
                  <a:pt x="196320" y="442338"/>
                  <a:pt x="187966" y="400608"/>
                </a:cubicBezTo>
                <a:cubicBezTo>
                  <a:pt x="177523" y="398522"/>
                  <a:pt x="169169" y="396435"/>
                  <a:pt x="158727" y="394349"/>
                </a:cubicBezTo>
                <a:cubicBezTo>
                  <a:pt x="158727" y="394349"/>
                  <a:pt x="158727" y="394349"/>
                  <a:pt x="135753" y="425646"/>
                </a:cubicBezTo>
                <a:cubicBezTo>
                  <a:pt x="135753" y="425646"/>
                  <a:pt x="135753" y="425646"/>
                  <a:pt x="125310" y="419387"/>
                </a:cubicBezTo>
                <a:cubicBezTo>
                  <a:pt x="125310" y="419387"/>
                  <a:pt x="125310" y="419387"/>
                  <a:pt x="98160" y="404781"/>
                </a:cubicBezTo>
                <a:cubicBezTo>
                  <a:pt x="98160" y="404781"/>
                  <a:pt x="98160" y="404781"/>
                  <a:pt x="87717" y="400608"/>
                </a:cubicBezTo>
                <a:cubicBezTo>
                  <a:pt x="87717" y="400608"/>
                  <a:pt x="87717" y="400608"/>
                  <a:pt x="102337" y="360965"/>
                </a:cubicBezTo>
                <a:cubicBezTo>
                  <a:pt x="93983" y="354705"/>
                  <a:pt x="87717" y="346359"/>
                  <a:pt x="81452" y="340100"/>
                </a:cubicBezTo>
                <a:cubicBezTo>
                  <a:pt x="81452" y="340100"/>
                  <a:pt x="81452" y="340100"/>
                  <a:pt x="45947" y="356792"/>
                </a:cubicBezTo>
                <a:cubicBezTo>
                  <a:pt x="45947" y="356792"/>
                  <a:pt x="45947" y="356792"/>
                  <a:pt x="39681" y="346359"/>
                </a:cubicBezTo>
                <a:cubicBezTo>
                  <a:pt x="39681" y="346359"/>
                  <a:pt x="39681" y="346359"/>
                  <a:pt x="22973" y="321321"/>
                </a:cubicBezTo>
                <a:cubicBezTo>
                  <a:pt x="22973" y="321321"/>
                  <a:pt x="22973" y="321321"/>
                  <a:pt x="16708" y="310889"/>
                </a:cubicBezTo>
                <a:cubicBezTo>
                  <a:pt x="16708" y="310889"/>
                  <a:pt x="16708" y="310889"/>
                  <a:pt x="48035" y="281678"/>
                </a:cubicBezTo>
                <a:cubicBezTo>
                  <a:pt x="45947" y="273332"/>
                  <a:pt x="43858" y="264986"/>
                  <a:pt x="41770" y="254553"/>
                </a:cubicBezTo>
                <a:cubicBezTo>
                  <a:pt x="41770" y="254553"/>
                  <a:pt x="41770" y="254553"/>
                  <a:pt x="2088" y="250380"/>
                </a:cubicBezTo>
                <a:cubicBezTo>
                  <a:pt x="2088" y="250380"/>
                  <a:pt x="2088" y="250380"/>
                  <a:pt x="2088" y="239948"/>
                </a:cubicBezTo>
                <a:cubicBezTo>
                  <a:pt x="2088" y="239948"/>
                  <a:pt x="2088" y="239948"/>
                  <a:pt x="0" y="208650"/>
                </a:cubicBezTo>
                <a:cubicBezTo>
                  <a:pt x="0" y="208650"/>
                  <a:pt x="0" y="208650"/>
                  <a:pt x="0" y="198218"/>
                </a:cubicBezTo>
                <a:cubicBezTo>
                  <a:pt x="0" y="198218"/>
                  <a:pt x="0" y="198218"/>
                  <a:pt x="41770" y="187785"/>
                </a:cubicBezTo>
                <a:cubicBezTo>
                  <a:pt x="43858" y="179439"/>
                  <a:pt x="45947" y="171093"/>
                  <a:pt x="48035" y="160661"/>
                </a:cubicBezTo>
                <a:cubicBezTo>
                  <a:pt x="48035" y="160661"/>
                  <a:pt x="48035" y="160661"/>
                  <a:pt x="16708" y="137709"/>
                </a:cubicBezTo>
                <a:cubicBezTo>
                  <a:pt x="16708" y="137709"/>
                  <a:pt x="16708" y="137709"/>
                  <a:pt x="20885" y="127277"/>
                </a:cubicBezTo>
                <a:cubicBezTo>
                  <a:pt x="20885" y="127277"/>
                  <a:pt x="20885" y="127277"/>
                  <a:pt x="35504" y="100152"/>
                </a:cubicBezTo>
                <a:cubicBezTo>
                  <a:pt x="35504" y="100152"/>
                  <a:pt x="35504" y="100152"/>
                  <a:pt x="39681" y="89719"/>
                </a:cubicBezTo>
                <a:cubicBezTo>
                  <a:pt x="39681" y="89719"/>
                  <a:pt x="39681" y="89719"/>
                  <a:pt x="81452" y="104325"/>
                </a:cubicBezTo>
                <a:cubicBezTo>
                  <a:pt x="81452" y="102238"/>
                  <a:pt x="83540" y="100152"/>
                  <a:pt x="85629" y="100152"/>
                </a:cubicBezTo>
                <a:cubicBezTo>
                  <a:pt x="89806" y="93892"/>
                  <a:pt x="96071" y="87633"/>
                  <a:pt x="100248" y="83460"/>
                </a:cubicBezTo>
                <a:cubicBezTo>
                  <a:pt x="100248" y="83460"/>
                  <a:pt x="100248" y="83460"/>
                  <a:pt x="85629" y="47989"/>
                </a:cubicBezTo>
                <a:cubicBezTo>
                  <a:pt x="85629" y="47989"/>
                  <a:pt x="85629" y="47989"/>
                  <a:pt x="93983" y="41730"/>
                </a:cubicBezTo>
                <a:cubicBezTo>
                  <a:pt x="93983" y="41730"/>
                  <a:pt x="93983" y="41730"/>
                  <a:pt x="121133" y="25038"/>
                </a:cubicBezTo>
                <a:cubicBezTo>
                  <a:pt x="121133" y="25038"/>
                  <a:pt x="121133" y="25038"/>
                  <a:pt x="129487" y="18778"/>
                </a:cubicBezTo>
                <a:cubicBezTo>
                  <a:pt x="129487" y="18778"/>
                  <a:pt x="129487" y="18778"/>
                  <a:pt x="158727" y="50076"/>
                </a:cubicBezTo>
                <a:cubicBezTo>
                  <a:pt x="167081" y="45903"/>
                  <a:pt x="175435" y="43816"/>
                  <a:pt x="185877" y="41730"/>
                </a:cubicBezTo>
                <a:cubicBezTo>
                  <a:pt x="185877" y="41730"/>
                  <a:pt x="185877" y="41730"/>
                  <a:pt x="190054" y="4173"/>
                </a:cubicBezTo>
                <a:cubicBezTo>
                  <a:pt x="190054" y="4173"/>
                  <a:pt x="190054" y="4173"/>
                  <a:pt x="202585" y="2086"/>
                </a:cubicBezTo>
                <a:cubicBezTo>
                  <a:pt x="202585" y="2086"/>
                  <a:pt x="202585" y="2086"/>
                  <a:pt x="231824" y="2086"/>
                </a:cubicBezTo>
                <a:cubicBezTo>
                  <a:pt x="231824" y="2086"/>
                  <a:pt x="231824" y="2086"/>
                  <a:pt x="24435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0" name="图标"/>
          <p:cNvSpPr>
            <a:spLocks noChangeAspect="1" noEditPoints="1"/>
          </p:cNvSpPr>
          <p:nvPr/>
        </p:nvSpPr>
        <p:spPr bwMode="auto">
          <a:xfrm>
            <a:off x="9719967" y="2076249"/>
            <a:ext cx="411980" cy="379610"/>
          </a:xfrm>
          <a:custGeom>
            <a:avLst/>
            <a:gdLst>
              <a:gd name="T0" fmla="*/ 93 w 140"/>
              <a:gd name="T1" fmla="*/ 57 h 129"/>
              <a:gd name="T2" fmla="*/ 75 w 140"/>
              <a:gd name="T3" fmla="*/ 54 h 129"/>
              <a:gd name="T4" fmla="*/ 79 w 140"/>
              <a:gd name="T5" fmla="*/ 38 h 129"/>
              <a:gd name="T6" fmla="*/ 65 w 140"/>
              <a:gd name="T7" fmla="*/ 33 h 129"/>
              <a:gd name="T8" fmla="*/ 50 w 140"/>
              <a:gd name="T9" fmla="*/ 43 h 129"/>
              <a:gd name="T10" fmla="*/ 41 w 140"/>
              <a:gd name="T11" fmla="*/ 30 h 129"/>
              <a:gd name="T12" fmla="*/ 28 w 140"/>
              <a:gd name="T13" fmla="*/ 36 h 129"/>
              <a:gd name="T14" fmla="*/ 24 w 140"/>
              <a:gd name="T15" fmla="*/ 54 h 129"/>
              <a:gd name="T16" fmla="*/ 9 w 140"/>
              <a:gd name="T17" fmla="*/ 50 h 129"/>
              <a:gd name="T18" fmla="*/ 4 w 140"/>
              <a:gd name="T19" fmla="*/ 64 h 129"/>
              <a:gd name="T20" fmla="*/ 14 w 140"/>
              <a:gd name="T21" fmla="*/ 79 h 129"/>
              <a:gd name="T22" fmla="*/ 0 w 140"/>
              <a:gd name="T23" fmla="*/ 88 h 129"/>
              <a:gd name="T24" fmla="*/ 7 w 140"/>
              <a:gd name="T25" fmla="*/ 101 h 129"/>
              <a:gd name="T26" fmla="*/ 25 w 140"/>
              <a:gd name="T27" fmla="*/ 105 h 129"/>
              <a:gd name="T28" fmla="*/ 21 w 140"/>
              <a:gd name="T29" fmla="*/ 120 h 129"/>
              <a:gd name="T30" fmla="*/ 35 w 140"/>
              <a:gd name="T31" fmla="*/ 125 h 129"/>
              <a:gd name="T32" fmla="*/ 50 w 140"/>
              <a:gd name="T33" fmla="*/ 115 h 129"/>
              <a:gd name="T34" fmla="*/ 59 w 140"/>
              <a:gd name="T35" fmla="*/ 129 h 129"/>
              <a:gd name="T36" fmla="*/ 72 w 140"/>
              <a:gd name="T37" fmla="*/ 122 h 129"/>
              <a:gd name="T38" fmla="*/ 75 w 140"/>
              <a:gd name="T39" fmla="*/ 104 h 129"/>
              <a:gd name="T40" fmla="*/ 91 w 140"/>
              <a:gd name="T41" fmla="*/ 108 h 129"/>
              <a:gd name="T42" fmla="*/ 96 w 140"/>
              <a:gd name="T43" fmla="*/ 94 h 129"/>
              <a:gd name="T44" fmla="*/ 86 w 140"/>
              <a:gd name="T45" fmla="*/ 79 h 129"/>
              <a:gd name="T46" fmla="*/ 99 w 140"/>
              <a:gd name="T47" fmla="*/ 70 h 129"/>
              <a:gd name="T48" fmla="*/ 56 w 140"/>
              <a:gd name="T49" fmla="*/ 100 h 129"/>
              <a:gd name="T50" fmla="*/ 44 w 140"/>
              <a:gd name="T51" fmla="*/ 59 h 129"/>
              <a:gd name="T52" fmla="*/ 56 w 140"/>
              <a:gd name="T53" fmla="*/ 100 h 129"/>
              <a:gd name="T54" fmla="*/ 54 w 140"/>
              <a:gd name="T55" fmla="*/ 94 h 129"/>
              <a:gd name="T56" fmla="*/ 45 w 140"/>
              <a:gd name="T57" fmla="*/ 64 h 129"/>
              <a:gd name="T58" fmla="*/ 139 w 140"/>
              <a:gd name="T59" fmla="*/ 41 h 129"/>
              <a:gd name="T60" fmla="*/ 132 w 140"/>
              <a:gd name="T61" fmla="*/ 31 h 129"/>
              <a:gd name="T62" fmla="*/ 137 w 140"/>
              <a:gd name="T63" fmla="*/ 20 h 129"/>
              <a:gd name="T64" fmla="*/ 133 w 140"/>
              <a:gd name="T65" fmla="*/ 11 h 129"/>
              <a:gd name="T66" fmla="*/ 122 w 140"/>
              <a:gd name="T67" fmla="*/ 14 h 129"/>
              <a:gd name="T68" fmla="*/ 111 w 140"/>
              <a:gd name="T69" fmla="*/ 2 h 129"/>
              <a:gd name="T70" fmla="*/ 101 w 140"/>
              <a:gd name="T71" fmla="*/ 1 h 129"/>
              <a:gd name="T72" fmla="*/ 99 w 140"/>
              <a:gd name="T73" fmla="*/ 12 h 129"/>
              <a:gd name="T74" fmla="*/ 82 w 140"/>
              <a:gd name="T75" fmla="*/ 15 h 129"/>
              <a:gd name="T76" fmla="*/ 77 w 140"/>
              <a:gd name="T77" fmla="*/ 23 h 129"/>
              <a:gd name="T78" fmla="*/ 85 w 140"/>
              <a:gd name="T79" fmla="*/ 31 h 129"/>
              <a:gd name="T80" fmla="*/ 86 w 140"/>
              <a:gd name="T81" fmla="*/ 40 h 129"/>
              <a:gd name="T82" fmla="*/ 79 w 140"/>
              <a:gd name="T83" fmla="*/ 50 h 129"/>
              <a:gd name="T84" fmla="*/ 86 w 140"/>
              <a:gd name="T85" fmla="*/ 56 h 129"/>
              <a:gd name="T86" fmla="*/ 103 w 140"/>
              <a:gd name="T87" fmla="*/ 56 h 129"/>
              <a:gd name="T88" fmla="*/ 108 w 140"/>
              <a:gd name="T89" fmla="*/ 67 h 129"/>
              <a:gd name="T90" fmla="*/ 117 w 140"/>
              <a:gd name="T91" fmla="*/ 64 h 129"/>
              <a:gd name="T92" fmla="*/ 126 w 140"/>
              <a:gd name="T93" fmla="*/ 49 h 129"/>
              <a:gd name="T94" fmla="*/ 137 w 140"/>
              <a:gd name="T95" fmla="*/ 50 h 129"/>
              <a:gd name="T96" fmla="*/ 139 w 140"/>
              <a:gd name="T97" fmla="*/ 41 h 129"/>
              <a:gd name="T98" fmla="*/ 96 w 140"/>
              <a:gd name="T99" fmla="*/ 35 h 129"/>
              <a:gd name="T100" fmla="*/ 121 w 140"/>
              <a:gd name="T101" fmla="*/ 32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" h="129">
                <a:moveTo>
                  <a:pt x="96" y="59"/>
                </a:moveTo>
                <a:cubicBezTo>
                  <a:pt x="96" y="58"/>
                  <a:pt x="94" y="57"/>
                  <a:pt x="93" y="57"/>
                </a:cubicBezTo>
                <a:cubicBezTo>
                  <a:pt x="80" y="59"/>
                  <a:pt x="80" y="59"/>
                  <a:pt x="80" y="59"/>
                </a:cubicBezTo>
                <a:cubicBezTo>
                  <a:pt x="78" y="57"/>
                  <a:pt x="77" y="55"/>
                  <a:pt x="75" y="54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0"/>
                  <a:pt x="80" y="39"/>
                  <a:pt x="79" y="38"/>
                </a:cubicBezTo>
                <a:cubicBezTo>
                  <a:pt x="68" y="32"/>
                  <a:pt x="68" y="32"/>
                  <a:pt x="68" y="32"/>
                </a:cubicBezTo>
                <a:cubicBezTo>
                  <a:pt x="67" y="32"/>
                  <a:pt x="65" y="32"/>
                  <a:pt x="65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55" y="44"/>
                  <a:pt x="52" y="43"/>
                  <a:pt x="50" y="43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2" y="29"/>
                  <a:pt x="41" y="30"/>
                </a:cubicBezTo>
                <a:cubicBezTo>
                  <a:pt x="30" y="33"/>
                  <a:pt x="30" y="33"/>
                  <a:pt x="30" y="33"/>
                </a:cubicBezTo>
                <a:cubicBezTo>
                  <a:pt x="28" y="33"/>
                  <a:pt x="28" y="35"/>
                  <a:pt x="28" y="36"/>
                </a:cubicBezTo>
                <a:cubicBezTo>
                  <a:pt x="30" y="49"/>
                  <a:pt x="30" y="49"/>
                  <a:pt x="30" y="49"/>
                </a:cubicBezTo>
                <a:cubicBezTo>
                  <a:pt x="28" y="51"/>
                  <a:pt x="26" y="52"/>
                  <a:pt x="24" y="54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49"/>
                  <a:pt x="9" y="49"/>
                  <a:pt x="9" y="50"/>
                </a:cubicBezTo>
                <a:cubicBezTo>
                  <a:pt x="3" y="61"/>
                  <a:pt x="3" y="61"/>
                  <a:pt x="3" y="61"/>
                </a:cubicBezTo>
                <a:cubicBezTo>
                  <a:pt x="2" y="62"/>
                  <a:pt x="3" y="64"/>
                  <a:pt x="4" y="64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4"/>
                  <a:pt x="14" y="77"/>
                  <a:pt x="14" y="79"/>
                </a:cubicBezTo>
                <a:cubicBezTo>
                  <a:pt x="2" y="85"/>
                  <a:pt x="2" y="85"/>
                  <a:pt x="2" y="85"/>
                </a:cubicBezTo>
                <a:cubicBezTo>
                  <a:pt x="1" y="85"/>
                  <a:pt x="0" y="87"/>
                  <a:pt x="0" y="88"/>
                </a:cubicBezTo>
                <a:cubicBezTo>
                  <a:pt x="4" y="99"/>
                  <a:pt x="4" y="99"/>
                  <a:pt x="4" y="99"/>
                </a:cubicBezTo>
                <a:cubicBezTo>
                  <a:pt x="4" y="101"/>
                  <a:pt x="6" y="101"/>
                  <a:pt x="7" y="101"/>
                </a:cubicBezTo>
                <a:cubicBezTo>
                  <a:pt x="20" y="99"/>
                  <a:pt x="20" y="99"/>
                  <a:pt x="20" y="99"/>
                </a:cubicBezTo>
                <a:cubicBezTo>
                  <a:pt x="21" y="101"/>
                  <a:pt x="23" y="103"/>
                  <a:pt x="25" y="105"/>
                </a:cubicBezTo>
                <a:cubicBezTo>
                  <a:pt x="20" y="117"/>
                  <a:pt x="20" y="117"/>
                  <a:pt x="20" y="117"/>
                </a:cubicBezTo>
                <a:cubicBezTo>
                  <a:pt x="19" y="118"/>
                  <a:pt x="20" y="120"/>
                  <a:pt x="21" y="120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33" y="127"/>
                  <a:pt x="34" y="126"/>
                  <a:pt x="35" y="125"/>
                </a:cubicBezTo>
                <a:cubicBezTo>
                  <a:pt x="43" y="114"/>
                  <a:pt x="43" y="114"/>
                  <a:pt x="43" y="114"/>
                </a:cubicBezTo>
                <a:cubicBezTo>
                  <a:pt x="45" y="115"/>
                  <a:pt x="47" y="115"/>
                  <a:pt x="50" y="115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6" y="128"/>
                  <a:pt x="57" y="129"/>
                  <a:pt x="59" y="129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1" y="125"/>
                  <a:pt x="72" y="123"/>
                  <a:pt x="72" y="122"/>
                </a:cubicBezTo>
                <a:cubicBezTo>
                  <a:pt x="70" y="109"/>
                  <a:pt x="70" y="109"/>
                  <a:pt x="70" y="109"/>
                </a:cubicBezTo>
                <a:cubicBezTo>
                  <a:pt x="72" y="108"/>
                  <a:pt x="74" y="106"/>
                  <a:pt x="75" y="104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89" y="110"/>
                  <a:pt x="90" y="109"/>
                  <a:pt x="91" y="108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96"/>
                  <a:pt x="97" y="95"/>
                  <a:pt x="96" y="94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4"/>
                  <a:pt x="86" y="81"/>
                  <a:pt x="86" y="79"/>
                </a:cubicBezTo>
                <a:cubicBezTo>
                  <a:pt x="98" y="74"/>
                  <a:pt x="98" y="74"/>
                  <a:pt x="98" y="74"/>
                </a:cubicBezTo>
                <a:cubicBezTo>
                  <a:pt x="99" y="73"/>
                  <a:pt x="100" y="72"/>
                  <a:pt x="99" y="70"/>
                </a:cubicBezTo>
                <a:lnTo>
                  <a:pt x="96" y="59"/>
                </a:lnTo>
                <a:close/>
                <a:moveTo>
                  <a:pt x="56" y="100"/>
                </a:moveTo>
                <a:cubicBezTo>
                  <a:pt x="45" y="103"/>
                  <a:pt x="33" y="97"/>
                  <a:pt x="29" y="85"/>
                </a:cubicBezTo>
                <a:cubicBezTo>
                  <a:pt x="26" y="74"/>
                  <a:pt x="32" y="62"/>
                  <a:pt x="44" y="59"/>
                </a:cubicBezTo>
                <a:cubicBezTo>
                  <a:pt x="55" y="55"/>
                  <a:pt x="67" y="62"/>
                  <a:pt x="70" y="73"/>
                </a:cubicBezTo>
                <a:cubicBezTo>
                  <a:pt x="74" y="84"/>
                  <a:pt x="67" y="96"/>
                  <a:pt x="56" y="100"/>
                </a:cubicBezTo>
                <a:close/>
                <a:moveTo>
                  <a:pt x="64" y="75"/>
                </a:moveTo>
                <a:cubicBezTo>
                  <a:pt x="67" y="83"/>
                  <a:pt x="62" y="91"/>
                  <a:pt x="54" y="94"/>
                </a:cubicBezTo>
                <a:cubicBezTo>
                  <a:pt x="46" y="96"/>
                  <a:pt x="38" y="92"/>
                  <a:pt x="35" y="84"/>
                </a:cubicBezTo>
                <a:cubicBezTo>
                  <a:pt x="33" y="75"/>
                  <a:pt x="37" y="67"/>
                  <a:pt x="45" y="64"/>
                </a:cubicBezTo>
                <a:cubicBezTo>
                  <a:pt x="53" y="62"/>
                  <a:pt x="62" y="67"/>
                  <a:pt x="64" y="75"/>
                </a:cubicBezTo>
                <a:close/>
                <a:moveTo>
                  <a:pt x="139" y="41"/>
                </a:moveTo>
                <a:cubicBezTo>
                  <a:pt x="132" y="36"/>
                  <a:pt x="132" y="36"/>
                  <a:pt x="132" y="36"/>
                </a:cubicBezTo>
                <a:cubicBezTo>
                  <a:pt x="132" y="34"/>
                  <a:pt x="132" y="33"/>
                  <a:pt x="132" y="31"/>
                </a:cubicBezTo>
                <a:cubicBezTo>
                  <a:pt x="131" y="29"/>
                  <a:pt x="131" y="28"/>
                  <a:pt x="131" y="26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8" y="19"/>
                  <a:pt x="138" y="18"/>
                  <a:pt x="137" y="17"/>
                </a:cubicBezTo>
                <a:cubicBezTo>
                  <a:pt x="133" y="11"/>
                  <a:pt x="133" y="11"/>
                  <a:pt x="133" y="11"/>
                </a:cubicBezTo>
                <a:cubicBezTo>
                  <a:pt x="132" y="10"/>
                  <a:pt x="131" y="10"/>
                  <a:pt x="130" y="10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19" y="12"/>
                  <a:pt x="116" y="11"/>
                  <a:pt x="113" y="10"/>
                </a:cubicBezTo>
                <a:cubicBezTo>
                  <a:pt x="111" y="2"/>
                  <a:pt x="111" y="2"/>
                  <a:pt x="111" y="2"/>
                </a:cubicBezTo>
                <a:cubicBezTo>
                  <a:pt x="111" y="1"/>
                  <a:pt x="109" y="0"/>
                  <a:pt x="108" y="0"/>
                </a:cubicBezTo>
                <a:cubicBezTo>
                  <a:pt x="101" y="1"/>
                  <a:pt x="101" y="1"/>
                  <a:pt x="101" y="1"/>
                </a:cubicBezTo>
                <a:cubicBezTo>
                  <a:pt x="100" y="1"/>
                  <a:pt x="99" y="2"/>
                  <a:pt x="99" y="3"/>
                </a:cubicBezTo>
                <a:cubicBezTo>
                  <a:pt x="99" y="12"/>
                  <a:pt x="99" y="12"/>
                  <a:pt x="99" y="12"/>
                </a:cubicBezTo>
                <a:cubicBezTo>
                  <a:pt x="96" y="13"/>
                  <a:pt x="93" y="15"/>
                  <a:pt x="91" y="18"/>
                </a:cubicBezTo>
                <a:cubicBezTo>
                  <a:pt x="82" y="15"/>
                  <a:pt x="82" y="15"/>
                  <a:pt x="82" y="15"/>
                </a:cubicBezTo>
                <a:cubicBezTo>
                  <a:pt x="81" y="15"/>
                  <a:pt x="80" y="16"/>
                  <a:pt x="79" y="17"/>
                </a:cubicBezTo>
                <a:cubicBezTo>
                  <a:pt x="77" y="23"/>
                  <a:pt x="77" y="23"/>
                  <a:pt x="77" y="23"/>
                </a:cubicBezTo>
                <a:cubicBezTo>
                  <a:pt x="76" y="24"/>
                  <a:pt x="76" y="25"/>
                  <a:pt x="77" y="2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2"/>
                  <a:pt x="85" y="34"/>
                  <a:pt x="85" y="36"/>
                </a:cubicBezTo>
                <a:cubicBezTo>
                  <a:pt x="85" y="37"/>
                  <a:pt x="85" y="39"/>
                  <a:pt x="86" y="40"/>
                </a:cubicBezTo>
                <a:cubicBezTo>
                  <a:pt x="80" y="47"/>
                  <a:pt x="80" y="47"/>
                  <a:pt x="80" y="47"/>
                </a:cubicBezTo>
                <a:cubicBezTo>
                  <a:pt x="79" y="48"/>
                  <a:pt x="79" y="49"/>
                  <a:pt x="79" y="50"/>
                </a:cubicBezTo>
                <a:cubicBezTo>
                  <a:pt x="83" y="56"/>
                  <a:pt x="83" y="56"/>
                  <a:pt x="83" y="56"/>
                </a:cubicBezTo>
                <a:cubicBezTo>
                  <a:pt x="84" y="57"/>
                  <a:pt x="85" y="57"/>
                  <a:pt x="86" y="56"/>
                </a:cubicBezTo>
                <a:cubicBezTo>
                  <a:pt x="94" y="52"/>
                  <a:pt x="94" y="52"/>
                  <a:pt x="94" y="52"/>
                </a:cubicBezTo>
                <a:cubicBezTo>
                  <a:pt x="97" y="54"/>
                  <a:pt x="100" y="56"/>
                  <a:pt x="103" y="56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6"/>
                  <a:pt x="107" y="67"/>
                  <a:pt x="108" y="67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6" y="66"/>
                  <a:pt x="117" y="65"/>
                  <a:pt x="117" y="64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21" y="53"/>
                  <a:pt x="123" y="51"/>
                  <a:pt x="126" y="49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5" y="52"/>
                  <a:pt x="137" y="51"/>
                  <a:pt x="137" y="50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1"/>
                  <a:pt x="139" y="41"/>
                </a:cubicBezTo>
                <a:close/>
                <a:moveTo>
                  <a:pt x="110" y="46"/>
                </a:moveTo>
                <a:cubicBezTo>
                  <a:pt x="103" y="46"/>
                  <a:pt x="97" y="41"/>
                  <a:pt x="96" y="35"/>
                </a:cubicBezTo>
                <a:cubicBezTo>
                  <a:pt x="95" y="28"/>
                  <a:pt x="100" y="22"/>
                  <a:pt x="107" y="21"/>
                </a:cubicBezTo>
                <a:cubicBezTo>
                  <a:pt x="114" y="20"/>
                  <a:pt x="120" y="25"/>
                  <a:pt x="121" y="32"/>
                </a:cubicBezTo>
                <a:cubicBezTo>
                  <a:pt x="121" y="39"/>
                  <a:pt x="116" y="45"/>
                  <a:pt x="110" y="4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1" name="图标"/>
          <p:cNvSpPr>
            <a:spLocks noChangeAspect="1" noEditPoints="1"/>
          </p:cNvSpPr>
          <p:nvPr/>
        </p:nvSpPr>
        <p:spPr bwMode="auto">
          <a:xfrm>
            <a:off x="10829216" y="2076249"/>
            <a:ext cx="516799" cy="379610"/>
          </a:xfrm>
          <a:custGeom>
            <a:avLst/>
            <a:gdLst>
              <a:gd name="T0" fmla="*/ 259 w 597"/>
              <a:gd name="T1" fmla="*/ 136 h 438"/>
              <a:gd name="T2" fmla="*/ 284 w 597"/>
              <a:gd name="T3" fmla="*/ 199 h 438"/>
              <a:gd name="T4" fmla="*/ 326 w 597"/>
              <a:gd name="T5" fmla="*/ 239 h 438"/>
              <a:gd name="T6" fmla="*/ 300 w 597"/>
              <a:gd name="T7" fmla="*/ 302 h 438"/>
              <a:gd name="T8" fmla="*/ 301 w 597"/>
              <a:gd name="T9" fmla="*/ 359 h 438"/>
              <a:gd name="T10" fmla="*/ 238 w 597"/>
              <a:gd name="T11" fmla="*/ 385 h 438"/>
              <a:gd name="T12" fmla="*/ 198 w 597"/>
              <a:gd name="T13" fmla="*/ 427 h 438"/>
              <a:gd name="T14" fmla="*/ 136 w 597"/>
              <a:gd name="T15" fmla="*/ 400 h 438"/>
              <a:gd name="T16" fmla="*/ 78 w 597"/>
              <a:gd name="T17" fmla="*/ 402 h 438"/>
              <a:gd name="T18" fmla="*/ 53 w 597"/>
              <a:gd name="T19" fmla="*/ 338 h 438"/>
              <a:gd name="T20" fmla="*/ 11 w 597"/>
              <a:gd name="T21" fmla="*/ 299 h 438"/>
              <a:gd name="T22" fmla="*/ 38 w 597"/>
              <a:gd name="T23" fmla="*/ 236 h 438"/>
              <a:gd name="T24" fmla="*/ 36 w 597"/>
              <a:gd name="T25" fmla="*/ 178 h 438"/>
              <a:gd name="T26" fmla="*/ 99 w 597"/>
              <a:gd name="T27" fmla="*/ 153 h 438"/>
              <a:gd name="T28" fmla="*/ 139 w 597"/>
              <a:gd name="T29" fmla="*/ 111 h 438"/>
              <a:gd name="T30" fmla="*/ 201 w 597"/>
              <a:gd name="T31" fmla="*/ 138 h 438"/>
              <a:gd name="T32" fmla="*/ 169 w 597"/>
              <a:gd name="T33" fmla="*/ 325 h 438"/>
              <a:gd name="T34" fmla="*/ 531 w 597"/>
              <a:gd name="T35" fmla="*/ 300 h 438"/>
              <a:gd name="T36" fmla="*/ 409 w 597"/>
              <a:gd name="T37" fmla="*/ 84 h 438"/>
              <a:gd name="T38" fmla="*/ 409 w 597"/>
              <a:gd name="T39" fmla="*/ 84 h 438"/>
              <a:gd name="T40" fmla="*/ 474 w 597"/>
              <a:gd name="T41" fmla="*/ 25 h 438"/>
              <a:gd name="T42" fmla="*/ 492 w 597"/>
              <a:gd name="T43" fmla="*/ 70 h 438"/>
              <a:gd name="T44" fmla="*/ 522 w 597"/>
              <a:gd name="T45" fmla="*/ 99 h 438"/>
              <a:gd name="T46" fmla="*/ 503 w 597"/>
              <a:gd name="T47" fmla="*/ 143 h 438"/>
              <a:gd name="T48" fmla="*/ 504 w 597"/>
              <a:gd name="T49" fmla="*/ 184 h 438"/>
              <a:gd name="T50" fmla="*/ 459 w 597"/>
              <a:gd name="T51" fmla="*/ 202 h 438"/>
              <a:gd name="T52" fmla="*/ 431 w 597"/>
              <a:gd name="T53" fmla="*/ 232 h 438"/>
              <a:gd name="T54" fmla="*/ 386 w 597"/>
              <a:gd name="T55" fmla="*/ 213 h 438"/>
              <a:gd name="T56" fmla="*/ 345 w 597"/>
              <a:gd name="T57" fmla="*/ 214 h 438"/>
              <a:gd name="T58" fmla="*/ 327 w 597"/>
              <a:gd name="T59" fmla="*/ 170 h 438"/>
              <a:gd name="T60" fmla="*/ 297 w 597"/>
              <a:gd name="T61" fmla="*/ 141 h 438"/>
              <a:gd name="T62" fmla="*/ 316 w 597"/>
              <a:gd name="T63" fmla="*/ 96 h 438"/>
              <a:gd name="T64" fmla="*/ 315 w 597"/>
              <a:gd name="T65" fmla="*/ 55 h 438"/>
              <a:gd name="T66" fmla="*/ 360 w 597"/>
              <a:gd name="T67" fmla="*/ 37 h 438"/>
              <a:gd name="T68" fmla="*/ 388 w 597"/>
              <a:gd name="T69" fmla="*/ 7 h 438"/>
              <a:gd name="T70" fmla="*/ 433 w 597"/>
              <a:gd name="T71" fmla="*/ 26 h 438"/>
              <a:gd name="T72" fmla="*/ 410 w 597"/>
              <a:gd name="T73" fmla="*/ 178 h 438"/>
              <a:gd name="T74" fmla="*/ 551 w 597"/>
              <a:gd name="T75" fmla="*/ 246 h 438"/>
              <a:gd name="T76" fmla="*/ 585 w 597"/>
              <a:gd name="T77" fmla="*/ 257 h 438"/>
              <a:gd name="T78" fmla="*/ 576 w 597"/>
              <a:gd name="T79" fmla="*/ 293 h 438"/>
              <a:gd name="T80" fmla="*/ 593 w 597"/>
              <a:gd name="T81" fmla="*/ 324 h 438"/>
              <a:gd name="T82" fmla="*/ 561 w 597"/>
              <a:gd name="T83" fmla="*/ 344 h 438"/>
              <a:gd name="T84" fmla="*/ 550 w 597"/>
              <a:gd name="T85" fmla="*/ 378 h 438"/>
              <a:gd name="T86" fmla="*/ 514 w 597"/>
              <a:gd name="T87" fmla="*/ 369 h 438"/>
              <a:gd name="T88" fmla="*/ 482 w 597"/>
              <a:gd name="T89" fmla="*/ 386 h 438"/>
              <a:gd name="T90" fmla="*/ 463 w 597"/>
              <a:gd name="T91" fmla="*/ 354 h 438"/>
              <a:gd name="T92" fmla="*/ 429 w 597"/>
              <a:gd name="T93" fmla="*/ 343 h 438"/>
              <a:gd name="T94" fmla="*/ 438 w 597"/>
              <a:gd name="T95" fmla="*/ 307 h 438"/>
              <a:gd name="T96" fmla="*/ 421 w 597"/>
              <a:gd name="T97" fmla="*/ 275 h 438"/>
              <a:gd name="T98" fmla="*/ 453 w 597"/>
              <a:gd name="T99" fmla="*/ 256 h 438"/>
              <a:gd name="T100" fmla="*/ 464 w 597"/>
              <a:gd name="T101" fmla="*/ 222 h 438"/>
              <a:gd name="T102" fmla="*/ 500 w 597"/>
              <a:gd name="T103" fmla="*/ 231 h 438"/>
              <a:gd name="T104" fmla="*/ 532 w 597"/>
              <a:gd name="T105" fmla="*/ 214 h 438"/>
              <a:gd name="T106" fmla="*/ 514 w 597"/>
              <a:gd name="T107" fmla="*/ 258 h 438"/>
              <a:gd name="T108" fmla="*/ 514 w 597"/>
              <a:gd name="T109" fmla="*/ 258 h 438"/>
              <a:gd name="T110" fmla="*/ 87 w 597"/>
              <a:gd name="T111" fmla="*/ 269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97" h="438">
                <a:moveTo>
                  <a:pt x="204" y="141"/>
                </a:moveTo>
                <a:cubicBezTo>
                  <a:pt x="215" y="144"/>
                  <a:pt x="225" y="148"/>
                  <a:pt x="234" y="153"/>
                </a:cubicBezTo>
                <a:cubicBezTo>
                  <a:pt x="236" y="154"/>
                  <a:pt x="237" y="154"/>
                  <a:pt x="238" y="153"/>
                </a:cubicBezTo>
                <a:cubicBezTo>
                  <a:pt x="245" y="147"/>
                  <a:pt x="252" y="142"/>
                  <a:pt x="259" y="136"/>
                </a:cubicBezTo>
                <a:cubicBezTo>
                  <a:pt x="264" y="133"/>
                  <a:pt x="270" y="132"/>
                  <a:pt x="274" y="136"/>
                </a:cubicBezTo>
                <a:cubicBezTo>
                  <a:pt x="284" y="145"/>
                  <a:pt x="293" y="154"/>
                  <a:pt x="302" y="163"/>
                </a:cubicBezTo>
                <a:cubicBezTo>
                  <a:pt x="306" y="167"/>
                  <a:pt x="305" y="173"/>
                  <a:pt x="301" y="178"/>
                </a:cubicBezTo>
                <a:cubicBezTo>
                  <a:pt x="296" y="185"/>
                  <a:pt x="290" y="192"/>
                  <a:pt x="284" y="199"/>
                </a:cubicBezTo>
                <a:cubicBezTo>
                  <a:pt x="284" y="200"/>
                  <a:pt x="283" y="202"/>
                  <a:pt x="284" y="203"/>
                </a:cubicBezTo>
                <a:cubicBezTo>
                  <a:pt x="289" y="213"/>
                  <a:pt x="294" y="223"/>
                  <a:pt x="297" y="234"/>
                </a:cubicBezTo>
                <a:cubicBezTo>
                  <a:pt x="297" y="235"/>
                  <a:pt x="298" y="236"/>
                  <a:pt x="300" y="236"/>
                </a:cubicBezTo>
                <a:cubicBezTo>
                  <a:pt x="309" y="237"/>
                  <a:pt x="318" y="238"/>
                  <a:pt x="326" y="239"/>
                </a:cubicBezTo>
                <a:cubicBezTo>
                  <a:pt x="333" y="240"/>
                  <a:pt x="338" y="244"/>
                  <a:pt x="338" y="250"/>
                </a:cubicBezTo>
                <a:cubicBezTo>
                  <a:pt x="338" y="262"/>
                  <a:pt x="338" y="275"/>
                  <a:pt x="338" y="288"/>
                </a:cubicBezTo>
                <a:cubicBezTo>
                  <a:pt x="338" y="294"/>
                  <a:pt x="333" y="298"/>
                  <a:pt x="326" y="299"/>
                </a:cubicBezTo>
                <a:cubicBezTo>
                  <a:pt x="318" y="299"/>
                  <a:pt x="309" y="301"/>
                  <a:pt x="300" y="302"/>
                </a:cubicBezTo>
                <a:cubicBezTo>
                  <a:pt x="298" y="302"/>
                  <a:pt x="297" y="303"/>
                  <a:pt x="297" y="304"/>
                </a:cubicBezTo>
                <a:cubicBezTo>
                  <a:pt x="294" y="315"/>
                  <a:pt x="289" y="325"/>
                  <a:pt x="284" y="335"/>
                </a:cubicBezTo>
                <a:cubicBezTo>
                  <a:pt x="283" y="336"/>
                  <a:pt x="284" y="337"/>
                  <a:pt x="284" y="338"/>
                </a:cubicBezTo>
                <a:cubicBezTo>
                  <a:pt x="290" y="345"/>
                  <a:pt x="296" y="352"/>
                  <a:pt x="301" y="359"/>
                </a:cubicBezTo>
                <a:cubicBezTo>
                  <a:pt x="305" y="364"/>
                  <a:pt x="306" y="371"/>
                  <a:pt x="302" y="375"/>
                </a:cubicBezTo>
                <a:cubicBezTo>
                  <a:pt x="293" y="384"/>
                  <a:pt x="284" y="393"/>
                  <a:pt x="274" y="402"/>
                </a:cubicBezTo>
                <a:cubicBezTo>
                  <a:pt x="270" y="406"/>
                  <a:pt x="264" y="405"/>
                  <a:pt x="259" y="402"/>
                </a:cubicBezTo>
                <a:cubicBezTo>
                  <a:pt x="252" y="396"/>
                  <a:pt x="245" y="390"/>
                  <a:pt x="238" y="385"/>
                </a:cubicBezTo>
                <a:cubicBezTo>
                  <a:pt x="237" y="384"/>
                  <a:pt x="236" y="384"/>
                  <a:pt x="234" y="384"/>
                </a:cubicBezTo>
                <a:cubicBezTo>
                  <a:pt x="225" y="390"/>
                  <a:pt x="215" y="394"/>
                  <a:pt x="204" y="397"/>
                </a:cubicBezTo>
                <a:cubicBezTo>
                  <a:pt x="203" y="397"/>
                  <a:pt x="201" y="399"/>
                  <a:pt x="201" y="400"/>
                </a:cubicBezTo>
                <a:cubicBezTo>
                  <a:pt x="200" y="409"/>
                  <a:pt x="199" y="418"/>
                  <a:pt x="198" y="427"/>
                </a:cubicBezTo>
                <a:cubicBezTo>
                  <a:pt x="198" y="433"/>
                  <a:pt x="194" y="438"/>
                  <a:pt x="188" y="438"/>
                </a:cubicBezTo>
                <a:cubicBezTo>
                  <a:pt x="175" y="438"/>
                  <a:pt x="162" y="438"/>
                  <a:pt x="149" y="438"/>
                </a:cubicBezTo>
                <a:cubicBezTo>
                  <a:pt x="144" y="438"/>
                  <a:pt x="140" y="433"/>
                  <a:pt x="139" y="427"/>
                </a:cubicBezTo>
                <a:cubicBezTo>
                  <a:pt x="138" y="418"/>
                  <a:pt x="137" y="409"/>
                  <a:pt x="136" y="400"/>
                </a:cubicBezTo>
                <a:cubicBezTo>
                  <a:pt x="136" y="399"/>
                  <a:pt x="135" y="397"/>
                  <a:pt x="133" y="397"/>
                </a:cubicBezTo>
                <a:cubicBezTo>
                  <a:pt x="123" y="394"/>
                  <a:pt x="112" y="390"/>
                  <a:pt x="103" y="384"/>
                </a:cubicBezTo>
                <a:cubicBezTo>
                  <a:pt x="102" y="384"/>
                  <a:pt x="100" y="384"/>
                  <a:pt x="99" y="385"/>
                </a:cubicBezTo>
                <a:cubicBezTo>
                  <a:pt x="92" y="390"/>
                  <a:pt x="85" y="396"/>
                  <a:pt x="78" y="402"/>
                </a:cubicBezTo>
                <a:cubicBezTo>
                  <a:pt x="73" y="405"/>
                  <a:pt x="67" y="406"/>
                  <a:pt x="63" y="402"/>
                </a:cubicBezTo>
                <a:cubicBezTo>
                  <a:pt x="54" y="393"/>
                  <a:pt x="45" y="384"/>
                  <a:pt x="36" y="375"/>
                </a:cubicBezTo>
                <a:cubicBezTo>
                  <a:pt x="31" y="371"/>
                  <a:pt x="32" y="364"/>
                  <a:pt x="36" y="359"/>
                </a:cubicBezTo>
                <a:cubicBezTo>
                  <a:pt x="42" y="352"/>
                  <a:pt x="47" y="345"/>
                  <a:pt x="53" y="338"/>
                </a:cubicBezTo>
                <a:cubicBezTo>
                  <a:pt x="54" y="337"/>
                  <a:pt x="54" y="336"/>
                  <a:pt x="53" y="335"/>
                </a:cubicBezTo>
                <a:cubicBezTo>
                  <a:pt x="48" y="325"/>
                  <a:pt x="44" y="315"/>
                  <a:pt x="40" y="304"/>
                </a:cubicBezTo>
                <a:cubicBezTo>
                  <a:pt x="40" y="303"/>
                  <a:pt x="39" y="302"/>
                  <a:pt x="38" y="302"/>
                </a:cubicBezTo>
                <a:cubicBezTo>
                  <a:pt x="29" y="301"/>
                  <a:pt x="20" y="299"/>
                  <a:pt x="11" y="299"/>
                </a:cubicBezTo>
                <a:cubicBezTo>
                  <a:pt x="5" y="298"/>
                  <a:pt x="0" y="294"/>
                  <a:pt x="0" y="288"/>
                </a:cubicBezTo>
                <a:cubicBezTo>
                  <a:pt x="0" y="275"/>
                  <a:pt x="0" y="262"/>
                  <a:pt x="0" y="250"/>
                </a:cubicBezTo>
                <a:cubicBezTo>
                  <a:pt x="0" y="244"/>
                  <a:pt x="5" y="240"/>
                  <a:pt x="11" y="239"/>
                </a:cubicBezTo>
                <a:cubicBezTo>
                  <a:pt x="20" y="238"/>
                  <a:pt x="29" y="237"/>
                  <a:pt x="38" y="236"/>
                </a:cubicBezTo>
                <a:cubicBezTo>
                  <a:pt x="39" y="236"/>
                  <a:pt x="40" y="235"/>
                  <a:pt x="40" y="234"/>
                </a:cubicBezTo>
                <a:cubicBezTo>
                  <a:pt x="44" y="223"/>
                  <a:pt x="48" y="213"/>
                  <a:pt x="53" y="203"/>
                </a:cubicBezTo>
                <a:cubicBezTo>
                  <a:pt x="54" y="202"/>
                  <a:pt x="54" y="200"/>
                  <a:pt x="53" y="199"/>
                </a:cubicBezTo>
                <a:cubicBezTo>
                  <a:pt x="47" y="192"/>
                  <a:pt x="42" y="185"/>
                  <a:pt x="36" y="178"/>
                </a:cubicBezTo>
                <a:cubicBezTo>
                  <a:pt x="32" y="173"/>
                  <a:pt x="31" y="167"/>
                  <a:pt x="36" y="163"/>
                </a:cubicBezTo>
                <a:cubicBezTo>
                  <a:pt x="45" y="154"/>
                  <a:pt x="54" y="145"/>
                  <a:pt x="63" y="136"/>
                </a:cubicBezTo>
                <a:cubicBezTo>
                  <a:pt x="67" y="132"/>
                  <a:pt x="73" y="133"/>
                  <a:pt x="78" y="136"/>
                </a:cubicBezTo>
                <a:cubicBezTo>
                  <a:pt x="85" y="142"/>
                  <a:pt x="92" y="147"/>
                  <a:pt x="99" y="153"/>
                </a:cubicBezTo>
                <a:cubicBezTo>
                  <a:pt x="100" y="154"/>
                  <a:pt x="102" y="154"/>
                  <a:pt x="103" y="153"/>
                </a:cubicBezTo>
                <a:cubicBezTo>
                  <a:pt x="112" y="148"/>
                  <a:pt x="123" y="144"/>
                  <a:pt x="133" y="141"/>
                </a:cubicBezTo>
                <a:cubicBezTo>
                  <a:pt x="135" y="140"/>
                  <a:pt x="136" y="139"/>
                  <a:pt x="136" y="138"/>
                </a:cubicBezTo>
                <a:cubicBezTo>
                  <a:pt x="137" y="129"/>
                  <a:pt x="138" y="120"/>
                  <a:pt x="139" y="111"/>
                </a:cubicBezTo>
                <a:cubicBezTo>
                  <a:pt x="140" y="105"/>
                  <a:pt x="144" y="100"/>
                  <a:pt x="149" y="100"/>
                </a:cubicBezTo>
                <a:cubicBezTo>
                  <a:pt x="162" y="100"/>
                  <a:pt x="175" y="100"/>
                  <a:pt x="188" y="100"/>
                </a:cubicBezTo>
                <a:cubicBezTo>
                  <a:pt x="194" y="100"/>
                  <a:pt x="198" y="105"/>
                  <a:pt x="198" y="111"/>
                </a:cubicBezTo>
                <a:cubicBezTo>
                  <a:pt x="199" y="120"/>
                  <a:pt x="200" y="129"/>
                  <a:pt x="201" y="138"/>
                </a:cubicBezTo>
                <a:cubicBezTo>
                  <a:pt x="201" y="139"/>
                  <a:pt x="203" y="140"/>
                  <a:pt x="204" y="141"/>
                </a:cubicBezTo>
                <a:close/>
                <a:moveTo>
                  <a:pt x="169" y="211"/>
                </a:moveTo>
                <a:cubicBezTo>
                  <a:pt x="201" y="211"/>
                  <a:pt x="227" y="237"/>
                  <a:pt x="227" y="268"/>
                </a:cubicBezTo>
                <a:cubicBezTo>
                  <a:pt x="227" y="300"/>
                  <a:pt x="201" y="325"/>
                  <a:pt x="169" y="325"/>
                </a:cubicBezTo>
                <a:cubicBezTo>
                  <a:pt x="137" y="325"/>
                  <a:pt x="111" y="300"/>
                  <a:pt x="111" y="268"/>
                </a:cubicBezTo>
                <a:cubicBezTo>
                  <a:pt x="111" y="237"/>
                  <a:pt x="137" y="211"/>
                  <a:pt x="169" y="211"/>
                </a:cubicBezTo>
                <a:close/>
                <a:moveTo>
                  <a:pt x="507" y="277"/>
                </a:moveTo>
                <a:cubicBezTo>
                  <a:pt x="520" y="277"/>
                  <a:pt x="531" y="287"/>
                  <a:pt x="531" y="300"/>
                </a:cubicBezTo>
                <a:cubicBezTo>
                  <a:pt x="531" y="314"/>
                  <a:pt x="520" y="324"/>
                  <a:pt x="507" y="324"/>
                </a:cubicBezTo>
                <a:cubicBezTo>
                  <a:pt x="493" y="324"/>
                  <a:pt x="483" y="314"/>
                  <a:pt x="483" y="300"/>
                </a:cubicBezTo>
                <a:cubicBezTo>
                  <a:pt x="483" y="287"/>
                  <a:pt x="493" y="277"/>
                  <a:pt x="507" y="277"/>
                </a:cubicBezTo>
                <a:close/>
                <a:moveTo>
                  <a:pt x="409" y="84"/>
                </a:moveTo>
                <a:cubicBezTo>
                  <a:pt x="429" y="84"/>
                  <a:pt x="446" y="100"/>
                  <a:pt x="446" y="120"/>
                </a:cubicBezTo>
                <a:cubicBezTo>
                  <a:pt x="446" y="140"/>
                  <a:pt x="429" y="157"/>
                  <a:pt x="409" y="157"/>
                </a:cubicBezTo>
                <a:cubicBezTo>
                  <a:pt x="388" y="157"/>
                  <a:pt x="372" y="140"/>
                  <a:pt x="372" y="120"/>
                </a:cubicBezTo>
                <a:cubicBezTo>
                  <a:pt x="372" y="100"/>
                  <a:pt x="388" y="84"/>
                  <a:pt x="409" y="84"/>
                </a:cubicBezTo>
                <a:close/>
                <a:moveTo>
                  <a:pt x="435" y="29"/>
                </a:moveTo>
                <a:cubicBezTo>
                  <a:pt x="442" y="31"/>
                  <a:pt x="450" y="34"/>
                  <a:pt x="456" y="38"/>
                </a:cubicBezTo>
                <a:cubicBezTo>
                  <a:pt x="457" y="38"/>
                  <a:pt x="458" y="38"/>
                  <a:pt x="459" y="37"/>
                </a:cubicBezTo>
                <a:cubicBezTo>
                  <a:pt x="464" y="33"/>
                  <a:pt x="469" y="29"/>
                  <a:pt x="474" y="25"/>
                </a:cubicBezTo>
                <a:cubicBezTo>
                  <a:pt x="478" y="23"/>
                  <a:pt x="482" y="22"/>
                  <a:pt x="485" y="25"/>
                </a:cubicBezTo>
                <a:cubicBezTo>
                  <a:pt x="492" y="31"/>
                  <a:pt x="498" y="38"/>
                  <a:pt x="505" y="44"/>
                </a:cubicBezTo>
                <a:cubicBezTo>
                  <a:pt x="507" y="47"/>
                  <a:pt x="507" y="52"/>
                  <a:pt x="504" y="55"/>
                </a:cubicBezTo>
                <a:cubicBezTo>
                  <a:pt x="500" y="60"/>
                  <a:pt x="496" y="65"/>
                  <a:pt x="492" y="70"/>
                </a:cubicBezTo>
                <a:cubicBezTo>
                  <a:pt x="492" y="71"/>
                  <a:pt x="492" y="72"/>
                  <a:pt x="492" y="73"/>
                </a:cubicBezTo>
                <a:cubicBezTo>
                  <a:pt x="496" y="80"/>
                  <a:pt x="499" y="87"/>
                  <a:pt x="501" y="95"/>
                </a:cubicBezTo>
                <a:cubicBezTo>
                  <a:pt x="501" y="96"/>
                  <a:pt x="502" y="96"/>
                  <a:pt x="503" y="96"/>
                </a:cubicBezTo>
                <a:cubicBezTo>
                  <a:pt x="509" y="97"/>
                  <a:pt x="516" y="98"/>
                  <a:pt x="522" y="99"/>
                </a:cubicBezTo>
                <a:cubicBezTo>
                  <a:pt x="526" y="99"/>
                  <a:pt x="530" y="102"/>
                  <a:pt x="530" y="106"/>
                </a:cubicBezTo>
                <a:cubicBezTo>
                  <a:pt x="530" y="115"/>
                  <a:pt x="530" y="124"/>
                  <a:pt x="530" y="134"/>
                </a:cubicBezTo>
                <a:cubicBezTo>
                  <a:pt x="530" y="138"/>
                  <a:pt x="526" y="140"/>
                  <a:pt x="522" y="141"/>
                </a:cubicBezTo>
                <a:cubicBezTo>
                  <a:pt x="516" y="142"/>
                  <a:pt x="509" y="142"/>
                  <a:pt x="503" y="143"/>
                </a:cubicBezTo>
                <a:cubicBezTo>
                  <a:pt x="502" y="143"/>
                  <a:pt x="501" y="144"/>
                  <a:pt x="501" y="145"/>
                </a:cubicBezTo>
                <a:cubicBezTo>
                  <a:pt x="499" y="153"/>
                  <a:pt x="496" y="160"/>
                  <a:pt x="492" y="167"/>
                </a:cubicBezTo>
                <a:cubicBezTo>
                  <a:pt x="492" y="168"/>
                  <a:pt x="492" y="169"/>
                  <a:pt x="492" y="170"/>
                </a:cubicBezTo>
                <a:cubicBezTo>
                  <a:pt x="496" y="174"/>
                  <a:pt x="500" y="179"/>
                  <a:pt x="504" y="184"/>
                </a:cubicBezTo>
                <a:cubicBezTo>
                  <a:pt x="507" y="188"/>
                  <a:pt x="507" y="192"/>
                  <a:pt x="505" y="195"/>
                </a:cubicBezTo>
                <a:cubicBezTo>
                  <a:pt x="498" y="202"/>
                  <a:pt x="492" y="208"/>
                  <a:pt x="485" y="215"/>
                </a:cubicBezTo>
                <a:cubicBezTo>
                  <a:pt x="482" y="217"/>
                  <a:pt x="478" y="217"/>
                  <a:pt x="474" y="214"/>
                </a:cubicBezTo>
                <a:cubicBezTo>
                  <a:pt x="469" y="210"/>
                  <a:pt x="464" y="206"/>
                  <a:pt x="459" y="202"/>
                </a:cubicBezTo>
                <a:cubicBezTo>
                  <a:pt x="458" y="202"/>
                  <a:pt x="457" y="202"/>
                  <a:pt x="456" y="202"/>
                </a:cubicBezTo>
                <a:cubicBezTo>
                  <a:pt x="450" y="206"/>
                  <a:pt x="442" y="209"/>
                  <a:pt x="435" y="211"/>
                </a:cubicBezTo>
                <a:cubicBezTo>
                  <a:pt x="434" y="211"/>
                  <a:pt x="433" y="212"/>
                  <a:pt x="433" y="213"/>
                </a:cubicBezTo>
                <a:cubicBezTo>
                  <a:pt x="432" y="220"/>
                  <a:pt x="432" y="226"/>
                  <a:pt x="431" y="232"/>
                </a:cubicBezTo>
                <a:cubicBezTo>
                  <a:pt x="430" y="237"/>
                  <a:pt x="428" y="240"/>
                  <a:pt x="423" y="240"/>
                </a:cubicBezTo>
                <a:cubicBezTo>
                  <a:pt x="414" y="240"/>
                  <a:pt x="405" y="240"/>
                  <a:pt x="396" y="240"/>
                </a:cubicBezTo>
                <a:cubicBezTo>
                  <a:pt x="392" y="240"/>
                  <a:pt x="389" y="237"/>
                  <a:pt x="388" y="232"/>
                </a:cubicBezTo>
                <a:cubicBezTo>
                  <a:pt x="388" y="226"/>
                  <a:pt x="387" y="220"/>
                  <a:pt x="386" y="213"/>
                </a:cubicBezTo>
                <a:cubicBezTo>
                  <a:pt x="386" y="212"/>
                  <a:pt x="386" y="211"/>
                  <a:pt x="384" y="211"/>
                </a:cubicBezTo>
                <a:cubicBezTo>
                  <a:pt x="377" y="209"/>
                  <a:pt x="370" y="206"/>
                  <a:pt x="363" y="202"/>
                </a:cubicBezTo>
                <a:cubicBezTo>
                  <a:pt x="362" y="202"/>
                  <a:pt x="361" y="202"/>
                  <a:pt x="360" y="202"/>
                </a:cubicBezTo>
                <a:cubicBezTo>
                  <a:pt x="355" y="206"/>
                  <a:pt x="350" y="210"/>
                  <a:pt x="345" y="214"/>
                </a:cubicBezTo>
                <a:cubicBezTo>
                  <a:pt x="342" y="217"/>
                  <a:pt x="337" y="217"/>
                  <a:pt x="334" y="215"/>
                </a:cubicBezTo>
                <a:cubicBezTo>
                  <a:pt x="328" y="208"/>
                  <a:pt x="321" y="202"/>
                  <a:pt x="315" y="195"/>
                </a:cubicBezTo>
                <a:cubicBezTo>
                  <a:pt x="312" y="192"/>
                  <a:pt x="312" y="188"/>
                  <a:pt x="315" y="184"/>
                </a:cubicBezTo>
                <a:cubicBezTo>
                  <a:pt x="319" y="179"/>
                  <a:pt x="323" y="174"/>
                  <a:pt x="327" y="170"/>
                </a:cubicBezTo>
                <a:cubicBezTo>
                  <a:pt x="328" y="169"/>
                  <a:pt x="328" y="168"/>
                  <a:pt x="327" y="167"/>
                </a:cubicBezTo>
                <a:cubicBezTo>
                  <a:pt x="324" y="160"/>
                  <a:pt x="321" y="153"/>
                  <a:pt x="318" y="145"/>
                </a:cubicBezTo>
                <a:cubicBezTo>
                  <a:pt x="318" y="144"/>
                  <a:pt x="317" y="143"/>
                  <a:pt x="316" y="143"/>
                </a:cubicBezTo>
                <a:cubicBezTo>
                  <a:pt x="310" y="142"/>
                  <a:pt x="303" y="142"/>
                  <a:pt x="297" y="141"/>
                </a:cubicBezTo>
                <a:cubicBezTo>
                  <a:pt x="293" y="140"/>
                  <a:pt x="289" y="138"/>
                  <a:pt x="289" y="134"/>
                </a:cubicBezTo>
                <a:cubicBezTo>
                  <a:pt x="289" y="124"/>
                  <a:pt x="289" y="115"/>
                  <a:pt x="289" y="106"/>
                </a:cubicBezTo>
                <a:cubicBezTo>
                  <a:pt x="289" y="102"/>
                  <a:pt x="293" y="99"/>
                  <a:pt x="297" y="99"/>
                </a:cubicBezTo>
                <a:cubicBezTo>
                  <a:pt x="303" y="98"/>
                  <a:pt x="310" y="97"/>
                  <a:pt x="316" y="96"/>
                </a:cubicBezTo>
                <a:cubicBezTo>
                  <a:pt x="317" y="96"/>
                  <a:pt x="318" y="96"/>
                  <a:pt x="318" y="95"/>
                </a:cubicBezTo>
                <a:cubicBezTo>
                  <a:pt x="321" y="87"/>
                  <a:pt x="324" y="80"/>
                  <a:pt x="327" y="73"/>
                </a:cubicBezTo>
                <a:cubicBezTo>
                  <a:pt x="328" y="72"/>
                  <a:pt x="328" y="71"/>
                  <a:pt x="327" y="70"/>
                </a:cubicBezTo>
                <a:cubicBezTo>
                  <a:pt x="323" y="65"/>
                  <a:pt x="319" y="60"/>
                  <a:pt x="315" y="55"/>
                </a:cubicBezTo>
                <a:cubicBezTo>
                  <a:pt x="312" y="52"/>
                  <a:pt x="312" y="47"/>
                  <a:pt x="315" y="44"/>
                </a:cubicBezTo>
                <a:cubicBezTo>
                  <a:pt x="321" y="38"/>
                  <a:pt x="328" y="31"/>
                  <a:pt x="334" y="25"/>
                </a:cubicBezTo>
                <a:cubicBezTo>
                  <a:pt x="337" y="22"/>
                  <a:pt x="342" y="23"/>
                  <a:pt x="345" y="25"/>
                </a:cubicBezTo>
                <a:cubicBezTo>
                  <a:pt x="350" y="29"/>
                  <a:pt x="355" y="33"/>
                  <a:pt x="360" y="37"/>
                </a:cubicBezTo>
                <a:cubicBezTo>
                  <a:pt x="361" y="38"/>
                  <a:pt x="362" y="38"/>
                  <a:pt x="363" y="38"/>
                </a:cubicBezTo>
                <a:cubicBezTo>
                  <a:pt x="370" y="34"/>
                  <a:pt x="377" y="31"/>
                  <a:pt x="384" y="29"/>
                </a:cubicBezTo>
                <a:cubicBezTo>
                  <a:pt x="386" y="28"/>
                  <a:pt x="386" y="27"/>
                  <a:pt x="386" y="26"/>
                </a:cubicBezTo>
                <a:cubicBezTo>
                  <a:pt x="387" y="20"/>
                  <a:pt x="388" y="14"/>
                  <a:pt x="388" y="7"/>
                </a:cubicBezTo>
                <a:cubicBezTo>
                  <a:pt x="389" y="3"/>
                  <a:pt x="392" y="0"/>
                  <a:pt x="396" y="0"/>
                </a:cubicBezTo>
                <a:cubicBezTo>
                  <a:pt x="405" y="0"/>
                  <a:pt x="414" y="0"/>
                  <a:pt x="423" y="0"/>
                </a:cubicBezTo>
                <a:cubicBezTo>
                  <a:pt x="428" y="0"/>
                  <a:pt x="430" y="3"/>
                  <a:pt x="431" y="7"/>
                </a:cubicBezTo>
                <a:cubicBezTo>
                  <a:pt x="432" y="14"/>
                  <a:pt x="432" y="20"/>
                  <a:pt x="433" y="26"/>
                </a:cubicBezTo>
                <a:cubicBezTo>
                  <a:pt x="433" y="27"/>
                  <a:pt x="434" y="28"/>
                  <a:pt x="435" y="29"/>
                </a:cubicBezTo>
                <a:close/>
                <a:moveTo>
                  <a:pt x="410" y="62"/>
                </a:moveTo>
                <a:cubicBezTo>
                  <a:pt x="442" y="62"/>
                  <a:pt x="468" y="88"/>
                  <a:pt x="468" y="120"/>
                </a:cubicBezTo>
                <a:cubicBezTo>
                  <a:pt x="468" y="152"/>
                  <a:pt x="442" y="178"/>
                  <a:pt x="410" y="178"/>
                </a:cubicBezTo>
                <a:cubicBezTo>
                  <a:pt x="377" y="178"/>
                  <a:pt x="351" y="152"/>
                  <a:pt x="351" y="120"/>
                </a:cubicBezTo>
                <a:cubicBezTo>
                  <a:pt x="351" y="88"/>
                  <a:pt x="377" y="62"/>
                  <a:pt x="410" y="62"/>
                </a:cubicBezTo>
                <a:close/>
                <a:moveTo>
                  <a:pt x="536" y="237"/>
                </a:moveTo>
                <a:cubicBezTo>
                  <a:pt x="542" y="239"/>
                  <a:pt x="546" y="242"/>
                  <a:pt x="551" y="246"/>
                </a:cubicBezTo>
                <a:cubicBezTo>
                  <a:pt x="551" y="246"/>
                  <a:pt x="552" y="246"/>
                  <a:pt x="553" y="246"/>
                </a:cubicBezTo>
                <a:cubicBezTo>
                  <a:pt x="557" y="244"/>
                  <a:pt x="561" y="241"/>
                  <a:pt x="565" y="239"/>
                </a:cubicBezTo>
                <a:cubicBezTo>
                  <a:pt x="568" y="237"/>
                  <a:pt x="572" y="238"/>
                  <a:pt x="573" y="240"/>
                </a:cubicBezTo>
                <a:cubicBezTo>
                  <a:pt x="577" y="246"/>
                  <a:pt x="581" y="251"/>
                  <a:pt x="585" y="257"/>
                </a:cubicBezTo>
                <a:cubicBezTo>
                  <a:pt x="587" y="259"/>
                  <a:pt x="586" y="262"/>
                  <a:pt x="583" y="265"/>
                </a:cubicBezTo>
                <a:cubicBezTo>
                  <a:pt x="580" y="268"/>
                  <a:pt x="577" y="271"/>
                  <a:pt x="573" y="274"/>
                </a:cubicBezTo>
                <a:cubicBezTo>
                  <a:pt x="572" y="274"/>
                  <a:pt x="572" y="275"/>
                  <a:pt x="573" y="276"/>
                </a:cubicBezTo>
                <a:cubicBezTo>
                  <a:pt x="574" y="281"/>
                  <a:pt x="576" y="287"/>
                  <a:pt x="576" y="293"/>
                </a:cubicBezTo>
                <a:cubicBezTo>
                  <a:pt x="577" y="294"/>
                  <a:pt x="577" y="294"/>
                  <a:pt x="578" y="294"/>
                </a:cubicBezTo>
                <a:cubicBezTo>
                  <a:pt x="582" y="296"/>
                  <a:pt x="587" y="297"/>
                  <a:pt x="591" y="298"/>
                </a:cubicBezTo>
                <a:cubicBezTo>
                  <a:pt x="594" y="299"/>
                  <a:pt x="597" y="302"/>
                  <a:pt x="596" y="305"/>
                </a:cubicBezTo>
                <a:cubicBezTo>
                  <a:pt x="595" y="311"/>
                  <a:pt x="594" y="318"/>
                  <a:pt x="593" y="324"/>
                </a:cubicBezTo>
                <a:cubicBezTo>
                  <a:pt x="592" y="328"/>
                  <a:pt x="589" y="329"/>
                  <a:pt x="586" y="329"/>
                </a:cubicBezTo>
                <a:cubicBezTo>
                  <a:pt x="581" y="329"/>
                  <a:pt x="577" y="328"/>
                  <a:pt x="572" y="328"/>
                </a:cubicBezTo>
                <a:cubicBezTo>
                  <a:pt x="571" y="328"/>
                  <a:pt x="571" y="328"/>
                  <a:pt x="570" y="329"/>
                </a:cubicBezTo>
                <a:cubicBezTo>
                  <a:pt x="568" y="335"/>
                  <a:pt x="565" y="339"/>
                  <a:pt x="561" y="344"/>
                </a:cubicBezTo>
                <a:cubicBezTo>
                  <a:pt x="561" y="345"/>
                  <a:pt x="561" y="345"/>
                  <a:pt x="561" y="346"/>
                </a:cubicBezTo>
                <a:cubicBezTo>
                  <a:pt x="563" y="350"/>
                  <a:pt x="565" y="354"/>
                  <a:pt x="568" y="358"/>
                </a:cubicBezTo>
                <a:cubicBezTo>
                  <a:pt x="569" y="361"/>
                  <a:pt x="569" y="365"/>
                  <a:pt x="567" y="366"/>
                </a:cubicBezTo>
                <a:cubicBezTo>
                  <a:pt x="561" y="370"/>
                  <a:pt x="556" y="374"/>
                  <a:pt x="550" y="378"/>
                </a:cubicBezTo>
                <a:cubicBezTo>
                  <a:pt x="548" y="380"/>
                  <a:pt x="545" y="379"/>
                  <a:pt x="542" y="377"/>
                </a:cubicBezTo>
                <a:cubicBezTo>
                  <a:pt x="539" y="373"/>
                  <a:pt x="536" y="369"/>
                  <a:pt x="533" y="366"/>
                </a:cubicBezTo>
                <a:cubicBezTo>
                  <a:pt x="532" y="365"/>
                  <a:pt x="532" y="365"/>
                  <a:pt x="531" y="365"/>
                </a:cubicBezTo>
                <a:cubicBezTo>
                  <a:pt x="526" y="367"/>
                  <a:pt x="520" y="369"/>
                  <a:pt x="514" y="369"/>
                </a:cubicBezTo>
                <a:cubicBezTo>
                  <a:pt x="513" y="369"/>
                  <a:pt x="513" y="370"/>
                  <a:pt x="513" y="371"/>
                </a:cubicBezTo>
                <a:cubicBezTo>
                  <a:pt x="511" y="375"/>
                  <a:pt x="510" y="380"/>
                  <a:pt x="509" y="384"/>
                </a:cubicBezTo>
                <a:cubicBezTo>
                  <a:pt x="508" y="388"/>
                  <a:pt x="505" y="390"/>
                  <a:pt x="502" y="389"/>
                </a:cubicBezTo>
                <a:cubicBezTo>
                  <a:pt x="496" y="388"/>
                  <a:pt x="489" y="387"/>
                  <a:pt x="482" y="386"/>
                </a:cubicBezTo>
                <a:cubicBezTo>
                  <a:pt x="479" y="385"/>
                  <a:pt x="478" y="382"/>
                  <a:pt x="478" y="379"/>
                </a:cubicBezTo>
                <a:cubicBezTo>
                  <a:pt x="478" y="374"/>
                  <a:pt x="478" y="370"/>
                  <a:pt x="479" y="365"/>
                </a:cubicBezTo>
                <a:cubicBezTo>
                  <a:pt x="479" y="364"/>
                  <a:pt x="478" y="364"/>
                  <a:pt x="478" y="363"/>
                </a:cubicBezTo>
                <a:cubicBezTo>
                  <a:pt x="472" y="361"/>
                  <a:pt x="467" y="358"/>
                  <a:pt x="463" y="354"/>
                </a:cubicBezTo>
                <a:cubicBezTo>
                  <a:pt x="462" y="354"/>
                  <a:pt x="462" y="354"/>
                  <a:pt x="461" y="354"/>
                </a:cubicBezTo>
                <a:cubicBezTo>
                  <a:pt x="457" y="356"/>
                  <a:pt x="453" y="358"/>
                  <a:pt x="448" y="361"/>
                </a:cubicBezTo>
                <a:cubicBezTo>
                  <a:pt x="446" y="362"/>
                  <a:pt x="442" y="362"/>
                  <a:pt x="441" y="360"/>
                </a:cubicBezTo>
                <a:cubicBezTo>
                  <a:pt x="437" y="354"/>
                  <a:pt x="433" y="349"/>
                  <a:pt x="429" y="343"/>
                </a:cubicBezTo>
                <a:cubicBezTo>
                  <a:pt x="427" y="341"/>
                  <a:pt x="428" y="338"/>
                  <a:pt x="430" y="336"/>
                </a:cubicBezTo>
                <a:cubicBezTo>
                  <a:pt x="434" y="332"/>
                  <a:pt x="437" y="329"/>
                  <a:pt x="441" y="326"/>
                </a:cubicBezTo>
                <a:cubicBezTo>
                  <a:pt x="442" y="325"/>
                  <a:pt x="442" y="325"/>
                  <a:pt x="441" y="324"/>
                </a:cubicBezTo>
                <a:cubicBezTo>
                  <a:pt x="439" y="319"/>
                  <a:pt x="438" y="313"/>
                  <a:pt x="438" y="307"/>
                </a:cubicBezTo>
                <a:cubicBezTo>
                  <a:pt x="437" y="306"/>
                  <a:pt x="437" y="306"/>
                  <a:pt x="436" y="306"/>
                </a:cubicBezTo>
                <a:cubicBezTo>
                  <a:pt x="432" y="304"/>
                  <a:pt x="427" y="303"/>
                  <a:pt x="423" y="302"/>
                </a:cubicBezTo>
                <a:cubicBezTo>
                  <a:pt x="419" y="301"/>
                  <a:pt x="417" y="298"/>
                  <a:pt x="418" y="295"/>
                </a:cubicBezTo>
                <a:cubicBezTo>
                  <a:pt x="419" y="289"/>
                  <a:pt x="420" y="282"/>
                  <a:pt x="421" y="275"/>
                </a:cubicBezTo>
                <a:cubicBezTo>
                  <a:pt x="421" y="272"/>
                  <a:pt x="424" y="271"/>
                  <a:pt x="428" y="271"/>
                </a:cubicBezTo>
                <a:cubicBezTo>
                  <a:pt x="432" y="271"/>
                  <a:pt x="437" y="271"/>
                  <a:pt x="442" y="272"/>
                </a:cubicBezTo>
                <a:cubicBezTo>
                  <a:pt x="443" y="272"/>
                  <a:pt x="443" y="271"/>
                  <a:pt x="443" y="271"/>
                </a:cubicBezTo>
                <a:cubicBezTo>
                  <a:pt x="446" y="265"/>
                  <a:pt x="449" y="260"/>
                  <a:pt x="453" y="256"/>
                </a:cubicBezTo>
                <a:cubicBezTo>
                  <a:pt x="453" y="255"/>
                  <a:pt x="453" y="255"/>
                  <a:pt x="453" y="254"/>
                </a:cubicBezTo>
                <a:cubicBezTo>
                  <a:pt x="451" y="250"/>
                  <a:pt x="448" y="246"/>
                  <a:pt x="446" y="242"/>
                </a:cubicBezTo>
                <a:cubicBezTo>
                  <a:pt x="444" y="239"/>
                  <a:pt x="445" y="235"/>
                  <a:pt x="447" y="234"/>
                </a:cubicBezTo>
                <a:cubicBezTo>
                  <a:pt x="453" y="230"/>
                  <a:pt x="458" y="226"/>
                  <a:pt x="464" y="222"/>
                </a:cubicBezTo>
                <a:cubicBezTo>
                  <a:pt x="466" y="220"/>
                  <a:pt x="469" y="221"/>
                  <a:pt x="471" y="223"/>
                </a:cubicBezTo>
                <a:cubicBezTo>
                  <a:pt x="475" y="227"/>
                  <a:pt x="478" y="230"/>
                  <a:pt x="481" y="234"/>
                </a:cubicBezTo>
                <a:cubicBezTo>
                  <a:pt x="481" y="235"/>
                  <a:pt x="482" y="235"/>
                  <a:pt x="483" y="234"/>
                </a:cubicBezTo>
                <a:cubicBezTo>
                  <a:pt x="488" y="232"/>
                  <a:pt x="494" y="231"/>
                  <a:pt x="500" y="231"/>
                </a:cubicBezTo>
                <a:cubicBezTo>
                  <a:pt x="501" y="230"/>
                  <a:pt x="501" y="230"/>
                  <a:pt x="501" y="229"/>
                </a:cubicBezTo>
                <a:cubicBezTo>
                  <a:pt x="503" y="225"/>
                  <a:pt x="504" y="220"/>
                  <a:pt x="505" y="216"/>
                </a:cubicBezTo>
                <a:cubicBezTo>
                  <a:pt x="506" y="213"/>
                  <a:pt x="509" y="210"/>
                  <a:pt x="512" y="211"/>
                </a:cubicBezTo>
                <a:cubicBezTo>
                  <a:pt x="518" y="212"/>
                  <a:pt x="525" y="213"/>
                  <a:pt x="532" y="214"/>
                </a:cubicBezTo>
                <a:cubicBezTo>
                  <a:pt x="535" y="214"/>
                  <a:pt x="536" y="217"/>
                  <a:pt x="536" y="221"/>
                </a:cubicBezTo>
                <a:cubicBezTo>
                  <a:pt x="536" y="225"/>
                  <a:pt x="536" y="230"/>
                  <a:pt x="535" y="235"/>
                </a:cubicBezTo>
                <a:cubicBezTo>
                  <a:pt x="535" y="236"/>
                  <a:pt x="536" y="236"/>
                  <a:pt x="536" y="237"/>
                </a:cubicBezTo>
                <a:close/>
                <a:moveTo>
                  <a:pt x="514" y="258"/>
                </a:moveTo>
                <a:cubicBezTo>
                  <a:pt x="537" y="262"/>
                  <a:pt x="553" y="284"/>
                  <a:pt x="549" y="307"/>
                </a:cubicBezTo>
                <a:cubicBezTo>
                  <a:pt x="545" y="330"/>
                  <a:pt x="523" y="346"/>
                  <a:pt x="500" y="342"/>
                </a:cubicBezTo>
                <a:cubicBezTo>
                  <a:pt x="477" y="338"/>
                  <a:pt x="461" y="316"/>
                  <a:pt x="465" y="293"/>
                </a:cubicBezTo>
                <a:cubicBezTo>
                  <a:pt x="469" y="269"/>
                  <a:pt x="491" y="254"/>
                  <a:pt x="514" y="258"/>
                </a:cubicBezTo>
                <a:close/>
                <a:moveTo>
                  <a:pt x="169" y="187"/>
                </a:moveTo>
                <a:cubicBezTo>
                  <a:pt x="214" y="187"/>
                  <a:pt x="250" y="224"/>
                  <a:pt x="250" y="269"/>
                </a:cubicBezTo>
                <a:cubicBezTo>
                  <a:pt x="250" y="314"/>
                  <a:pt x="214" y="351"/>
                  <a:pt x="169" y="351"/>
                </a:cubicBezTo>
                <a:cubicBezTo>
                  <a:pt x="124" y="351"/>
                  <a:pt x="87" y="314"/>
                  <a:pt x="87" y="269"/>
                </a:cubicBezTo>
                <a:cubicBezTo>
                  <a:pt x="87" y="224"/>
                  <a:pt x="124" y="187"/>
                  <a:pt x="169" y="18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2" name="图标"/>
          <p:cNvSpPr>
            <a:spLocks noChangeAspect="1" noChangeArrowheads="1"/>
          </p:cNvSpPr>
          <p:nvPr/>
        </p:nvSpPr>
        <p:spPr bwMode="auto">
          <a:xfrm>
            <a:off x="845986" y="2712856"/>
            <a:ext cx="380991" cy="267010"/>
          </a:xfrm>
          <a:custGeom>
            <a:avLst/>
            <a:gdLst>
              <a:gd name="connsiteX0" fmla="*/ 253590 w 573088"/>
              <a:gd name="connsiteY0" fmla="*/ 214312 h 401637"/>
              <a:gd name="connsiteX1" fmla="*/ 284164 w 573088"/>
              <a:gd name="connsiteY1" fmla="*/ 225860 h 401637"/>
              <a:gd name="connsiteX2" fmla="*/ 314738 w 573088"/>
              <a:gd name="connsiteY2" fmla="*/ 214312 h 401637"/>
              <a:gd name="connsiteX3" fmla="*/ 349134 w 573088"/>
              <a:gd name="connsiteY3" fmla="*/ 228426 h 401637"/>
              <a:gd name="connsiteX4" fmla="*/ 365695 w 573088"/>
              <a:gd name="connsiteY4" fmla="*/ 239973 h 401637"/>
              <a:gd name="connsiteX5" fmla="*/ 387351 w 573088"/>
              <a:gd name="connsiteY5" fmla="*/ 287446 h 401637"/>
              <a:gd name="connsiteX6" fmla="*/ 387351 w 573088"/>
              <a:gd name="connsiteY6" fmla="*/ 319522 h 401637"/>
              <a:gd name="connsiteX7" fmla="*/ 387351 w 573088"/>
              <a:gd name="connsiteY7" fmla="*/ 337485 h 401637"/>
              <a:gd name="connsiteX8" fmla="*/ 387351 w 573088"/>
              <a:gd name="connsiteY8" fmla="*/ 366995 h 401637"/>
              <a:gd name="connsiteX9" fmla="*/ 293081 w 573088"/>
              <a:gd name="connsiteY9" fmla="*/ 401637 h 401637"/>
              <a:gd name="connsiteX10" fmla="*/ 275246 w 573088"/>
              <a:gd name="connsiteY10" fmla="*/ 401637 h 401637"/>
              <a:gd name="connsiteX11" fmla="*/ 180976 w 573088"/>
              <a:gd name="connsiteY11" fmla="*/ 366995 h 401637"/>
              <a:gd name="connsiteX12" fmla="*/ 180976 w 573088"/>
              <a:gd name="connsiteY12" fmla="*/ 337485 h 401637"/>
              <a:gd name="connsiteX13" fmla="*/ 180976 w 573088"/>
              <a:gd name="connsiteY13" fmla="*/ 319522 h 401637"/>
              <a:gd name="connsiteX14" fmla="*/ 180976 w 573088"/>
              <a:gd name="connsiteY14" fmla="*/ 287446 h 401637"/>
              <a:gd name="connsiteX15" fmla="*/ 207729 w 573088"/>
              <a:gd name="connsiteY15" fmla="*/ 236124 h 401637"/>
              <a:gd name="connsiteX16" fmla="*/ 224290 w 573088"/>
              <a:gd name="connsiteY16" fmla="*/ 225860 h 401637"/>
              <a:gd name="connsiteX17" fmla="*/ 253590 w 573088"/>
              <a:gd name="connsiteY17" fmla="*/ 214312 h 401637"/>
              <a:gd name="connsiteX18" fmla="*/ 439327 w 573088"/>
              <a:gd name="connsiteY18" fmla="*/ 146050 h 401637"/>
              <a:gd name="connsiteX19" fmla="*/ 469901 w 573088"/>
              <a:gd name="connsiteY19" fmla="*/ 157579 h 401637"/>
              <a:gd name="connsiteX20" fmla="*/ 500475 w 573088"/>
              <a:gd name="connsiteY20" fmla="*/ 146050 h 401637"/>
              <a:gd name="connsiteX21" fmla="*/ 546336 w 573088"/>
              <a:gd name="connsiteY21" fmla="*/ 167826 h 401637"/>
              <a:gd name="connsiteX22" fmla="*/ 573088 w 573088"/>
              <a:gd name="connsiteY22" fmla="*/ 217783 h 401637"/>
              <a:gd name="connsiteX23" fmla="*/ 573088 w 573088"/>
              <a:gd name="connsiteY23" fmla="*/ 297202 h 401637"/>
              <a:gd name="connsiteX24" fmla="*/ 478818 w 573088"/>
              <a:gd name="connsiteY24" fmla="*/ 331787 h 401637"/>
              <a:gd name="connsiteX25" fmla="*/ 459709 w 573088"/>
              <a:gd name="connsiteY25" fmla="*/ 331787 h 401637"/>
              <a:gd name="connsiteX26" fmla="*/ 404931 w 573088"/>
              <a:gd name="connsiteY26" fmla="*/ 325383 h 401637"/>
              <a:gd name="connsiteX27" fmla="*/ 404931 w 573088"/>
              <a:gd name="connsiteY27" fmla="*/ 285673 h 401637"/>
              <a:gd name="connsiteX28" fmla="*/ 366713 w 573088"/>
              <a:gd name="connsiteY28" fmla="*/ 221626 h 401637"/>
              <a:gd name="connsiteX29" fmla="*/ 366713 w 573088"/>
              <a:gd name="connsiteY29" fmla="*/ 217783 h 401637"/>
              <a:gd name="connsiteX30" fmla="*/ 439327 w 573088"/>
              <a:gd name="connsiteY30" fmla="*/ 146050 h 401637"/>
              <a:gd name="connsiteX31" fmla="*/ 73172 w 573088"/>
              <a:gd name="connsiteY31" fmla="*/ 144461 h 401637"/>
              <a:gd name="connsiteX32" fmla="*/ 103981 w 573088"/>
              <a:gd name="connsiteY32" fmla="*/ 155891 h 401637"/>
              <a:gd name="connsiteX33" fmla="*/ 134790 w 573088"/>
              <a:gd name="connsiteY33" fmla="*/ 144461 h 401637"/>
              <a:gd name="connsiteX34" fmla="*/ 182288 w 573088"/>
              <a:gd name="connsiteY34" fmla="*/ 166051 h 401637"/>
              <a:gd name="connsiteX35" fmla="*/ 207962 w 573088"/>
              <a:gd name="connsiteY35" fmla="*/ 216851 h 401637"/>
              <a:gd name="connsiteX36" fmla="*/ 165600 w 573088"/>
              <a:gd name="connsiteY36" fmla="*/ 284161 h 401637"/>
              <a:gd name="connsiteX37" fmla="*/ 165600 w 573088"/>
              <a:gd name="connsiteY37" fmla="*/ 323531 h 401637"/>
              <a:gd name="connsiteX38" fmla="*/ 112967 w 573088"/>
              <a:gd name="connsiteY38" fmla="*/ 328611 h 401637"/>
              <a:gd name="connsiteX39" fmla="*/ 94995 w 573088"/>
              <a:gd name="connsiteY39" fmla="*/ 328611 h 401637"/>
              <a:gd name="connsiteX40" fmla="*/ 0 w 573088"/>
              <a:gd name="connsiteY40" fmla="*/ 294321 h 401637"/>
              <a:gd name="connsiteX41" fmla="*/ 0 w 573088"/>
              <a:gd name="connsiteY41" fmla="*/ 216851 h 401637"/>
              <a:gd name="connsiteX42" fmla="*/ 73172 w 573088"/>
              <a:gd name="connsiteY42" fmla="*/ 144461 h 401637"/>
              <a:gd name="connsiteX43" fmla="*/ 284164 w 573088"/>
              <a:gd name="connsiteY43" fmla="*/ 71436 h 401637"/>
              <a:gd name="connsiteX44" fmla="*/ 336552 w 573088"/>
              <a:gd name="connsiteY44" fmla="*/ 131761 h 401637"/>
              <a:gd name="connsiteX45" fmla="*/ 284164 w 573088"/>
              <a:gd name="connsiteY45" fmla="*/ 192086 h 401637"/>
              <a:gd name="connsiteX46" fmla="*/ 231776 w 573088"/>
              <a:gd name="connsiteY46" fmla="*/ 131761 h 401637"/>
              <a:gd name="connsiteX47" fmla="*/ 284164 w 573088"/>
              <a:gd name="connsiteY47" fmla="*/ 71436 h 401637"/>
              <a:gd name="connsiteX48" fmla="*/ 469901 w 573088"/>
              <a:gd name="connsiteY48" fmla="*/ 0 h 401637"/>
              <a:gd name="connsiteX49" fmla="*/ 522289 w 573088"/>
              <a:gd name="connsiteY49" fmla="*/ 61119 h 401637"/>
              <a:gd name="connsiteX50" fmla="*/ 469901 w 573088"/>
              <a:gd name="connsiteY50" fmla="*/ 122238 h 401637"/>
              <a:gd name="connsiteX51" fmla="*/ 417513 w 573088"/>
              <a:gd name="connsiteY51" fmla="*/ 61119 h 401637"/>
              <a:gd name="connsiteX52" fmla="*/ 469901 w 573088"/>
              <a:gd name="connsiteY52" fmla="*/ 0 h 401637"/>
              <a:gd name="connsiteX53" fmla="*/ 103189 w 573088"/>
              <a:gd name="connsiteY53" fmla="*/ 0 h 401637"/>
              <a:gd name="connsiteX54" fmla="*/ 155577 w 573088"/>
              <a:gd name="connsiteY54" fmla="*/ 61119 h 401637"/>
              <a:gd name="connsiteX55" fmla="*/ 103189 w 573088"/>
              <a:gd name="connsiteY55" fmla="*/ 122238 h 401637"/>
              <a:gd name="connsiteX56" fmla="*/ 50801 w 573088"/>
              <a:gd name="connsiteY56" fmla="*/ 61119 h 401637"/>
              <a:gd name="connsiteX57" fmla="*/ 103189 w 573088"/>
              <a:gd name="connsiteY57" fmla="*/ 0 h 40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73088" h="401637">
                <a:moveTo>
                  <a:pt x="253590" y="214312"/>
                </a:moveTo>
                <a:cubicBezTo>
                  <a:pt x="253590" y="214312"/>
                  <a:pt x="253590" y="214312"/>
                  <a:pt x="284164" y="225860"/>
                </a:cubicBezTo>
                <a:cubicBezTo>
                  <a:pt x="284164" y="225860"/>
                  <a:pt x="284164" y="225860"/>
                  <a:pt x="314738" y="214312"/>
                </a:cubicBezTo>
                <a:cubicBezTo>
                  <a:pt x="324929" y="218161"/>
                  <a:pt x="337668" y="222011"/>
                  <a:pt x="349134" y="228426"/>
                </a:cubicBezTo>
                <a:cubicBezTo>
                  <a:pt x="355503" y="232275"/>
                  <a:pt x="360599" y="236124"/>
                  <a:pt x="365695" y="239973"/>
                </a:cubicBezTo>
                <a:cubicBezTo>
                  <a:pt x="378434" y="251521"/>
                  <a:pt x="387351" y="266917"/>
                  <a:pt x="387351" y="287446"/>
                </a:cubicBezTo>
                <a:cubicBezTo>
                  <a:pt x="387351" y="300276"/>
                  <a:pt x="387351" y="310541"/>
                  <a:pt x="387351" y="319522"/>
                </a:cubicBezTo>
                <a:cubicBezTo>
                  <a:pt x="387351" y="325937"/>
                  <a:pt x="387351" y="332353"/>
                  <a:pt x="387351" y="337485"/>
                </a:cubicBezTo>
                <a:cubicBezTo>
                  <a:pt x="387351" y="360580"/>
                  <a:pt x="387351" y="366995"/>
                  <a:pt x="387351" y="366995"/>
                </a:cubicBezTo>
                <a:cubicBezTo>
                  <a:pt x="387351" y="366995"/>
                  <a:pt x="384803" y="401637"/>
                  <a:pt x="293081" y="401637"/>
                </a:cubicBezTo>
                <a:cubicBezTo>
                  <a:pt x="293081" y="401637"/>
                  <a:pt x="293081" y="401637"/>
                  <a:pt x="275246" y="401637"/>
                </a:cubicBezTo>
                <a:cubicBezTo>
                  <a:pt x="183524" y="401637"/>
                  <a:pt x="180976" y="366995"/>
                  <a:pt x="180976" y="366995"/>
                </a:cubicBezTo>
                <a:cubicBezTo>
                  <a:pt x="180976" y="366995"/>
                  <a:pt x="180976" y="361863"/>
                  <a:pt x="180976" y="337485"/>
                </a:cubicBezTo>
                <a:cubicBezTo>
                  <a:pt x="180976" y="332353"/>
                  <a:pt x="180976" y="325937"/>
                  <a:pt x="180976" y="319522"/>
                </a:cubicBezTo>
                <a:cubicBezTo>
                  <a:pt x="180976" y="310541"/>
                  <a:pt x="180976" y="300276"/>
                  <a:pt x="180976" y="287446"/>
                </a:cubicBezTo>
                <a:cubicBezTo>
                  <a:pt x="180976" y="264351"/>
                  <a:pt x="192442" y="247671"/>
                  <a:pt x="207729" y="236124"/>
                </a:cubicBezTo>
                <a:cubicBezTo>
                  <a:pt x="212824" y="232275"/>
                  <a:pt x="217920" y="228426"/>
                  <a:pt x="224290" y="225860"/>
                </a:cubicBezTo>
                <a:cubicBezTo>
                  <a:pt x="234481" y="220727"/>
                  <a:pt x="244672" y="216878"/>
                  <a:pt x="253590" y="214312"/>
                </a:cubicBezTo>
                <a:close/>
                <a:moveTo>
                  <a:pt x="439327" y="146050"/>
                </a:moveTo>
                <a:cubicBezTo>
                  <a:pt x="439327" y="146050"/>
                  <a:pt x="439327" y="146050"/>
                  <a:pt x="469901" y="157579"/>
                </a:cubicBezTo>
                <a:cubicBezTo>
                  <a:pt x="469901" y="157579"/>
                  <a:pt x="469901" y="157579"/>
                  <a:pt x="500475" y="146050"/>
                </a:cubicBezTo>
                <a:cubicBezTo>
                  <a:pt x="514488" y="149893"/>
                  <a:pt x="532323" y="156298"/>
                  <a:pt x="546336" y="167826"/>
                </a:cubicBezTo>
                <a:cubicBezTo>
                  <a:pt x="561623" y="179355"/>
                  <a:pt x="573088" y="194726"/>
                  <a:pt x="573088" y="217783"/>
                </a:cubicBezTo>
                <a:cubicBezTo>
                  <a:pt x="573088" y="285673"/>
                  <a:pt x="573088" y="297202"/>
                  <a:pt x="573088" y="297202"/>
                </a:cubicBezTo>
                <a:cubicBezTo>
                  <a:pt x="573088" y="297202"/>
                  <a:pt x="570540" y="331787"/>
                  <a:pt x="478818" y="331787"/>
                </a:cubicBezTo>
                <a:cubicBezTo>
                  <a:pt x="478818" y="331787"/>
                  <a:pt x="478818" y="331787"/>
                  <a:pt x="459709" y="331787"/>
                </a:cubicBezTo>
                <a:cubicBezTo>
                  <a:pt x="435505" y="331787"/>
                  <a:pt x="417670" y="329225"/>
                  <a:pt x="404931" y="325383"/>
                </a:cubicBezTo>
                <a:cubicBezTo>
                  <a:pt x="404931" y="315135"/>
                  <a:pt x="404931" y="301045"/>
                  <a:pt x="404931" y="285673"/>
                </a:cubicBezTo>
                <a:cubicBezTo>
                  <a:pt x="404931" y="254931"/>
                  <a:pt x="387096" y="234435"/>
                  <a:pt x="366713" y="221626"/>
                </a:cubicBezTo>
                <a:cubicBezTo>
                  <a:pt x="366713" y="220345"/>
                  <a:pt x="366713" y="219064"/>
                  <a:pt x="366713" y="217783"/>
                </a:cubicBezTo>
                <a:cubicBezTo>
                  <a:pt x="366713" y="171669"/>
                  <a:pt x="411300" y="152455"/>
                  <a:pt x="439327" y="146050"/>
                </a:cubicBezTo>
                <a:close/>
                <a:moveTo>
                  <a:pt x="73172" y="144461"/>
                </a:moveTo>
                <a:cubicBezTo>
                  <a:pt x="73172" y="144461"/>
                  <a:pt x="73172" y="144461"/>
                  <a:pt x="103981" y="155891"/>
                </a:cubicBezTo>
                <a:cubicBezTo>
                  <a:pt x="103981" y="155891"/>
                  <a:pt x="103981" y="155891"/>
                  <a:pt x="134790" y="144461"/>
                </a:cubicBezTo>
                <a:cubicBezTo>
                  <a:pt x="148911" y="148271"/>
                  <a:pt x="166883" y="154621"/>
                  <a:pt x="182288" y="166051"/>
                </a:cubicBezTo>
                <a:cubicBezTo>
                  <a:pt x="196409" y="177481"/>
                  <a:pt x="207962" y="193991"/>
                  <a:pt x="207962" y="216851"/>
                </a:cubicBezTo>
                <a:cubicBezTo>
                  <a:pt x="184855" y="230821"/>
                  <a:pt x="165600" y="251141"/>
                  <a:pt x="165600" y="284161"/>
                </a:cubicBezTo>
                <a:cubicBezTo>
                  <a:pt x="165600" y="299401"/>
                  <a:pt x="165600" y="313371"/>
                  <a:pt x="165600" y="323531"/>
                </a:cubicBezTo>
                <a:cubicBezTo>
                  <a:pt x="151479" y="326071"/>
                  <a:pt x="134790" y="328611"/>
                  <a:pt x="112967" y="328611"/>
                </a:cubicBezTo>
                <a:cubicBezTo>
                  <a:pt x="112967" y="328611"/>
                  <a:pt x="112967" y="328611"/>
                  <a:pt x="94995" y="328611"/>
                </a:cubicBezTo>
                <a:cubicBezTo>
                  <a:pt x="2567" y="328611"/>
                  <a:pt x="0" y="294321"/>
                  <a:pt x="0" y="294321"/>
                </a:cubicBezTo>
                <a:cubicBezTo>
                  <a:pt x="0" y="294321"/>
                  <a:pt x="0" y="282891"/>
                  <a:pt x="0" y="216851"/>
                </a:cubicBezTo>
                <a:cubicBezTo>
                  <a:pt x="0" y="171131"/>
                  <a:pt x="44930" y="152081"/>
                  <a:pt x="73172" y="144461"/>
                </a:cubicBezTo>
                <a:close/>
                <a:moveTo>
                  <a:pt x="284164" y="71436"/>
                </a:moveTo>
                <a:cubicBezTo>
                  <a:pt x="313097" y="71436"/>
                  <a:pt x="336552" y="98444"/>
                  <a:pt x="336552" y="131761"/>
                </a:cubicBezTo>
                <a:cubicBezTo>
                  <a:pt x="336552" y="165078"/>
                  <a:pt x="313097" y="192086"/>
                  <a:pt x="284164" y="192086"/>
                </a:cubicBezTo>
                <a:cubicBezTo>
                  <a:pt x="255231" y="192086"/>
                  <a:pt x="231776" y="165078"/>
                  <a:pt x="231776" y="131761"/>
                </a:cubicBezTo>
                <a:cubicBezTo>
                  <a:pt x="231776" y="98444"/>
                  <a:pt x="255231" y="71436"/>
                  <a:pt x="284164" y="71436"/>
                </a:cubicBezTo>
                <a:close/>
                <a:moveTo>
                  <a:pt x="469901" y="0"/>
                </a:moveTo>
                <a:cubicBezTo>
                  <a:pt x="498834" y="0"/>
                  <a:pt x="522289" y="27364"/>
                  <a:pt x="522289" y="61119"/>
                </a:cubicBezTo>
                <a:cubicBezTo>
                  <a:pt x="522289" y="94874"/>
                  <a:pt x="498834" y="122238"/>
                  <a:pt x="469901" y="122238"/>
                </a:cubicBezTo>
                <a:cubicBezTo>
                  <a:pt x="440968" y="122238"/>
                  <a:pt x="417513" y="94874"/>
                  <a:pt x="417513" y="61119"/>
                </a:cubicBezTo>
                <a:cubicBezTo>
                  <a:pt x="417513" y="27364"/>
                  <a:pt x="440968" y="0"/>
                  <a:pt x="469901" y="0"/>
                </a:cubicBezTo>
                <a:close/>
                <a:moveTo>
                  <a:pt x="103189" y="0"/>
                </a:moveTo>
                <a:cubicBezTo>
                  <a:pt x="132122" y="0"/>
                  <a:pt x="155577" y="27364"/>
                  <a:pt x="155577" y="61119"/>
                </a:cubicBezTo>
                <a:cubicBezTo>
                  <a:pt x="155577" y="94874"/>
                  <a:pt x="132122" y="122238"/>
                  <a:pt x="103189" y="122238"/>
                </a:cubicBezTo>
                <a:cubicBezTo>
                  <a:pt x="74256" y="122238"/>
                  <a:pt x="50801" y="94874"/>
                  <a:pt x="50801" y="61119"/>
                </a:cubicBezTo>
                <a:cubicBezTo>
                  <a:pt x="50801" y="27364"/>
                  <a:pt x="74256" y="0"/>
                  <a:pt x="10318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 lIns="68579" tIns="34289" rIns="68579" bIns="34289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chemeClr val="accent1"/>
              </a:solidFill>
              <a:latin typeface="+mn-ea"/>
              <a:sym typeface="Calibri" panose="020F0502020204030204" charset="0"/>
            </a:endParaRPr>
          </a:p>
        </p:txBody>
      </p:sp>
      <p:sp>
        <p:nvSpPr>
          <p:cNvPr id="23" name="图标"/>
          <p:cNvSpPr>
            <a:spLocks noChangeAspect="1"/>
          </p:cNvSpPr>
          <p:nvPr/>
        </p:nvSpPr>
        <p:spPr bwMode="auto">
          <a:xfrm>
            <a:off x="1955233" y="2712856"/>
            <a:ext cx="380990" cy="320534"/>
          </a:xfrm>
          <a:custGeom>
            <a:avLst/>
            <a:gdLst>
              <a:gd name="connsiteX0" fmla="*/ 580077 w 737612"/>
              <a:gd name="connsiteY0" fmla="*/ 306234 h 620565"/>
              <a:gd name="connsiteX1" fmla="*/ 597009 w 737612"/>
              <a:gd name="connsiteY1" fmla="*/ 306234 h 620565"/>
              <a:gd name="connsiteX2" fmla="*/ 605106 w 737612"/>
              <a:gd name="connsiteY2" fmla="*/ 331263 h 620565"/>
              <a:gd name="connsiteX3" fmla="*/ 589647 w 737612"/>
              <a:gd name="connsiteY3" fmla="*/ 351139 h 620565"/>
              <a:gd name="connsiteX4" fmla="*/ 571980 w 737612"/>
              <a:gd name="connsiteY4" fmla="*/ 331263 h 620565"/>
              <a:gd name="connsiteX5" fmla="*/ 140602 w 737612"/>
              <a:gd name="connsiteY5" fmla="*/ 306234 h 620565"/>
              <a:gd name="connsiteX6" fmla="*/ 157534 w 737612"/>
              <a:gd name="connsiteY6" fmla="*/ 306234 h 620565"/>
              <a:gd name="connsiteX7" fmla="*/ 165631 w 737612"/>
              <a:gd name="connsiteY7" fmla="*/ 331263 h 620565"/>
              <a:gd name="connsiteX8" fmla="*/ 149436 w 737612"/>
              <a:gd name="connsiteY8" fmla="*/ 351139 h 620565"/>
              <a:gd name="connsiteX9" fmla="*/ 132505 w 737612"/>
              <a:gd name="connsiteY9" fmla="*/ 331263 h 620565"/>
              <a:gd name="connsiteX10" fmla="*/ 539125 w 737612"/>
              <a:gd name="connsiteY10" fmla="*/ 294455 h 620565"/>
              <a:gd name="connsiteX11" fmla="*/ 589409 w 737612"/>
              <a:gd name="connsiteY11" fmla="*/ 360671 h 620565"/>
              <a:gd name="connsiteX12" fmla="*/ 638369 w 737612"/>
              <a:gd name="connsiteY12" fmla="*/ 294455 h 620565"/>
              <a:gd name="connsiteX13" fmla="*/ 737612 w 737612"/>
              <a:gd name="connsiteY13" fmla="*/ 437481 h 620565"/>
              <a:gd name="connsiteX14" fmla="*/ 737612 w 737612"/>
              <a:gd name="connsiteY14" fmla="*/ 527534 h 620565"/>
              <a:gd name="connsiteX15" fmla="*/ 589409 w 737612"/>
              <a:gd name="connsiteY15" fmla="*/ 557993 h 620565"/>
              <a:gd name="connsiteX16" fmla="*/ 586762 w 737612"/>
              <a:gd name="connsiteY16" fmla="*/ 557993 h 620565"/>
              <a:gd name="connsiteX17" fmla="*/ 586762 w 737612"/>
              <a:gd name="connsiteY17" fmla="*/ 458670 h 620565"/>
              <a:gd name="connsiteX18" fmla="*/ 521923 w 737612"/>
              <a:gd name="connsiteY18" fmla="*/ 302401 h 620565"/>
              <a:gd name="connsiteX19" fmla="*/ 539125 w 737612"/>
              <a:gd name="connsiteY19" fmla="*/ 294455 h 620565"/>
              <a:gd name="connsiteX20" fmla="*/ 99243 w 737612"/>
              <a:gd name="connsiteY20" fmla="*/ 294455 h 620565"/>
              <a:gd name="connsiteX21" fmla="*/ 149527 w 737612"/>
              <a:gd name="connsiteY21" fmla="*/ 360671 h 620565"/>
              <a:gd name="connsiteX22" fmla="*/ 198487 w 737612"/>
              <a:gd name="connsiteY22" fmla="*/ 294455 h 620565"/>
              <a:gd name="connsiteX23" fmla="*/ 215689 w 737612"/>
              <a:gd name="connsiteY23" fmla="*/ 302401 h 620565"/>
              <a:gd name="connsiteX24" fmla="*/ 150850 w 737612"/>
              <a:gd name="connsiteY24" fmla="*/ 458670 h 620565"/>
              <a:gd name="connsiteX25" fmla="*/ 150850 w 737612"/>
              <a:gd name="connsiteY25" fmla="*/ 557993 h 620565"/>
              <a:gd name="connsiteX26" fmla="*/ 149527 w 737612"/>
              <a:gd name="connsiteY26" fmla="*/ 557993 h 620565"/>
              <a:gd name="connsiteX27" fmla="*/ 0 w 737612"/>
              <a:gd name="connsiteY27" fmla="*/ 527534 h 620565"/>
              <a:gd name="connsiteX28" fmla="*/ 0 w 737612"/>
              <a:gd name="connsiteY28" fmla="*/ 437481 h 620565"/>
              <a:gd name="connsiteX29" fmla="*/ 99243 w 737612"/>
              <a:gd name="connsiteY29" fmla="*/ 294455 h 620565"/>
              <a:gd name="connsiteX30" fmla="*/ 589280 w 737612"/>
              <a:gd name="connsiteY30" fmla="*/ 284886 h 620565"/>
              <a:gd name="connsiteX31" fmla="*/ 603635 w 737612"/>
              <a:gd name="connsiteY31" fmla="*/ 286253 h 620565"/>
              <a:gd name="connsiteX32" fmla="*/ 597110 w 737612"/>
              <a:gd name="connsiteY32" fmla="*/ 304026 h 620565"/>
              <a:gd name="connsiteX33" fmla="*/ 581450 w 737612"/>
              <a:gd name="connsiteY33" fmla="*/ 304026 h 620565"/>
              <a:gd name="connsiteX34" fmla="*/ 574925 w 737612"/>
              <a:gd name="connsiteY34" fmla="*/ 286253 h 620565"/>
              <a:gd name="connsiteX35" fmla="*/ 589280 w 737612"/>
              <a:gd name="connsiteY35" fmla="*/ 284886 h 620565"/>
              <a:gd name="connsiteX36" fmla="*/ 149805 w 737612"/>
              <a:gd name="connsiteY36" fmla="*/ 284886 h 620565"/>
              <a:gd name="connsiteX37" fmla="*/ 164160 w 737612"/>
              <a:gd name="connsiteY37" fmla="*/ 286253 h 620565"/>
              <a:gd name="connsiteX38" fmla="*/ 158940 w 737612"/>
              <a:gd name="connsiteY38" fmla="*/ 304026 h 620565"/>
              <a:gd name="connsiteX39" fmla="*/ 141975 w 737612"/>
              <a:gd name="connsiteY39" fmla="*/ 304026 h 620565"/>
              <a:gd name="connsiteX40" fmla="*/ 135450 w 737612"/>
              <a:gd name="connsiteY40" fmla="*/ 286253 h 620565"/>
              <a:gd name="connsiteX41" fmla="*/ 149805 w 737612"/>
              <a:gd name="connsiteY41" fmla="*/ 284886 h 620565"/>
              <a:gd name="connsiteX42" fmla="*/ 357764 w 737612"/>
              <a:gd name="connsiteY42" fmla="*/ 283414 h 620565"/>
              <a:gd name="connsiteX43" fmla="*/ 381320 w 737612"/>
              <a:gd name="connsiteY43" fmla="*/ 283414 h 620565"/>
              <a:gd name="connsiteX44" fmla="*/ 390890 w 737612"/>
              <a:gd name="connsiteY44" fmla="*/ 318012 h 620565"/>
              <a:gd name="connsiteX45" fmla="*/ 369542 w 737612"/>
              <a:gd name="connsiteY45" fmla="*/ 343777 h 620565"/>
              <a:gd name="connsiteX46" fmla="*/ 346722 w 737612"/>
              <a:gd name="connsiteY46" fmla="*/ 318012 h 620565"/>
              <a:gd name="connsiteX47" fmla="*/ 303191 w 737612"/>
              <a:gd name="connsiteY47" fmla="*/ 267954 h 620565"/>
              <a:gd name="connsiteX48" fmla="*/ 369468 w 737612"/>
              <a:gd name="connsiteY48" fmla="*/ 356770 h 620565"/>
              <a:gd name="connsiteX49" fmla="*/ 435745 w 737612"/>
              <a:gd name="connsiteY49" fmla="*/ 267954 h 620565"/>
              <a:gd name="connsiteX50" fmla="*/ 568299 w 737612"/>
              <a:gd name="connsiteY50" fmla="*/ 458841 h 620565"/>
              <a:gd name="connsiteX51" fmla="*/ 568299 w 737612"/>
              <a:gd name="connsiteY51" fmla="*/ 579471 h 620565"/>
              <a:gd name="connsiteX52" fmla="*/ 369468 w 737612"/>
              <a:gd name="connsiteY52" fmla="*/ 620565 h 620565"/>
              <a:gd name="connsiteX53" fmla="*/ 169312 w 737612"/>
              <a:gd name="connsiteY53" fmla="*/ 579471 h 620565"/>
              <a:gd name="connsiteX54" fmla="*/ 169312 w 737612"/>
              <a:gd name="connsiteY54" fmla="*/ 458841 h 620565"/>
              <a:gd name="connsiteX55" fmla="*/ 303191 w 737612"/>
              <a:gd name="connsiteY55" fmla="*/ 267954 h 620565"/>
              <a:gd name="connsiteX56" fmla="*/ 369542 w 737612"/>
              <a:gd name="connsiteY56" fmla="*/ 256176 h 620565"/>
              <a:gd name="connsiteX57" fmla="*/ 389418 w 737612"/>
              <a:gd name="connsiteY57" fmla="*/ 257485 h 620565"/>
              <a:gd name="connsiteX58" fmla="*/ 381468 w 737612"/>
              <a:gd name="connsiteY58" fmla="*/ 279732 h 620565"/>
              <a:gd name="connsiteX59" fmla="*/ 358941 w 737612"/>
              <a:gd name="connsiteY59" fmla="*/ 279732 h 620565"/>
              <a:gd name="connsiteX60" fmla="*/ 350991 w 737612"/>
              <a:gd name="connsiteY60" fmla="*/ 257485 h 620565"/>
              <a:gd name="connsiteX61" fmla="*/ 369542 w 737612"/>
              <a:gd name="connsiteY61" fmla="*/ 256176 h 620565"/>
              <a:gd name="connsiteX62" fmla="*/ 588912 w 737612"/>
              <a:gd name="connsiteY62" fmla="*/ 92753 h 620565"/>
              <a:gd name="connsiteX63" fmla="*/ 682402 w 737612"/>
              <a:gd name="connsiteY63" fmla="*/ 186243 h 620565"/>
              <a:gd name="connsiteX64" fmla="*/ 588912 w 737612"/>
              <a:gd name="connsiteY64" fmla="*/ 279733 h 620565"/>
              <a:gd name="connsiteX65" fmla="*/ 495422 w 737612"/>
              <a:gd name="connsiteY65" fmla="*/ 186243 h 620565"/>
              <a:gd name="connsiteX66" fmla="*/ 588912 w 737612"/>
              <a:gd name="connsiteY66" fmla="*/ 92753 h 620565"/>
              <a:gd name="connsiteX67" fmla="*/ 149069 w 737612"/>
              <a:gd name="connsiteY67" fmla="*/ 92753 h 620565"/>
              <a:gd name="connsiteX68" fmla="*/ 242191 w 737612"/>
              <a:gd name="connsiteY68" fmla="*/ 186243 h 620565"/>
              <a:gd name="connsiteX69" fmla="*/ 149069 w 737612"/>
              <a:gd name="connsiteY69" fmla="*/ 279733 h 620565"/>
              <a:gd name="connsiteX70" fmla="*/ 55947 w 737612"/>
              <a:gd name="connsiteY70" fmla="*/ 186243 h 620565"/>
              <a:gd name="connsiteX71" fmla="*/ 149069 w 737612"/>
              <a:gd name="connsiteY71" fmla="*/ 92753 h 620565"/>
              <a:gd name="connsiteX72" fmla="*/ 368807 w 737612"/>
              <a:gd name="connsiteY72" fmla="*/ 0 h 620565"/>
              <a:gd name="connsiteX73" fmla="*/ 492479 w 737612"/>
              <a:gd name="connsiteY73" fmla="*/ 124040 h 620565"/>
              <a:gd name="connsiteX74" fmla="*/ 368807 w 737612"/>
              <a:gd name="connsiteY74" fmla="*/ 248080 h 620565"/>
              <a:gd name="connsiteX75" fmla="*/ 245135 w 737612"/>
              <a:gd name="connsiteY75" fmla="*/ 124040 h 620565"/>
              <a:gd name="connsiteX76" fmla="*/ 368807 w 737612"/>
              <a:gd name="connsiteY76" fmla="*/ 0 h 6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37612" h="620565">
                <a:moveTo>
                  <a:pt x="580077" y="306234"/>
                </a:moveTo>
                <a:lnTo>
                  <a:pt x="597009" y="306234"/>
                </a:lnTo>
                <a:lnTo>
                  <a:pt x="605106" y="331263"/>
                </a:lnTo>
                <a:lnTo>
                  <a:pt x="589647" y="351139"/>
                </a:lnTo>
                <a:lnTo>
                  <a:pt x="571980" y="331263"/>
                </a:lnTo>
                <a:close/>
                <a:moveTo>
                  <a:pt x="140602" y="306234"/>
                </a:moveTo>
                <a:lnTo>
                  <a:pt x="157534" y="306234"/>
                </a:lnTo>
                <a:lnTo>
                  <a:pt x="165631" y="331263"/>
                </a:lnTo>
                <a:lnTo>
                  <a:pt x="149436" y="351139"/>
                </a:lnTo>
                <a:lnTo>
                  <a:pt x="132505" y="331263"/>
                </a:lnTo>
                <a:close/>
                <a:moveTo>
                  <a:pt x="539125" y="294455"/>
                </a:moveTo>
                <a:cubicBezTo>
                  <a:pt x="539125" y="294455"/>
                  <a:pt x="539125" y="294455"/>
                  <a:pt x="589409" y="360671"/>
                </a:cubicBezTo>
                <a:cubicBezTo>
                  <a:pt x="589409" y="360671"/>
                  <a:pt x="589409" y="360671"/>
                  <a:pt x="638369" y="294455"/>
                </a:cubicBezTo>
                <a:cubicBezTo>
                  <a:pt x="696591" y="315644"/>
                  <a:pt x="737612" y="371265"/>
                  <a:pt x="737612" y="437481"/>
                </a:cubicBezTo>
                <a:cubicBezTo>
                  <a:pt x="737612" y="437481"/>
                  <a:pt x="737612" y="437481"/>
                  <a:pt x="737612" y="527534"/>
                </a:cubicBezTo>
                <a:cubicBezTo>
                  <a:pt x="734966" y="544750"/>
                  <a:pt x="670126" y="557993"/>
                  <a:pt x="589409" y="557993"/>
                </a:cubicBezTo>
                <a:cubicBezTo>
                  <a:pt x="588085" y="557993"/>
                  <a:pt x="588085" y="557993"/>
                  <a:pt x="586762" y="557993"/>
                </a:cubicBezTo>
                <a:cubicBezTo>
                  <a:pt x="586762" y="557993"/>
                  <a:pt x="586762" y="557993"/>
                  <a:pt x="586762" y="458670"/>
                </a:cubicBezTo>
                <a:cubicBezTo>
                  <a:pt x="586762" y="397751"/>
                  <a:pt x="561620" y="342130"/>
                  <a:pt x="521923" y="302401"/>
                </a:cubicBezTo>
                <a:cubicBezTo>
                  <a:pt x="527216" y="298428"/>
                  <a:pt x="533832" y="297104"/>
                  <a:pt x="539125" y="294455"/>
                </a:cubicBezTo>
                <a:close/>
                <a:moveTo>
                  <a:pt x="99243" y="294455"/>
                </a:moveTo>
                <a:cubicBezTo>
                  <a:pt x="99243" y="294455"/>
                  <a:pt x="99243" y="294455"/>
                  <a:pt x="149527" y="360671"/>
                </a:cubicBezTo>
                <a:cubicBezTo>
                  <a:pt x="149527" y="360671"/>
                  <a:pt x="149527" y="360671"/>
                  <a:pt x="198487" y="294455"/>
                </a:cubicBezTo>
                <a:cubicBezTo>
                  <a:pt x="205103" y="297104"/>
                  <a:pt x="210396" y="298428"/>
                  <a:pt x="215689" y="302401"/>
                </a:cubicBezTo>
                <a:cubicBezTo>
                  <a:pt x="175992" y="342130"/>
                  <a:pt x="150850" y="397751"/>
                  <a:pt x="150850" y="458670"/>
                </a:cubicBezTo>
                <a:cubicBezTo>
                  <a:pt x="150850" y="458670"/>
                  <a:pt x="150850" y="458670"/>
                  <a:pt x="150850" y="557993"/>
                </a:cubicBezTo>
                <a:cubicBezTo>
                  <a:pt x="150850" y="557993"/>
                  <a:pt x="149527" y="557993"/>
                  <a:pt x="149527" y="557993"/>
                </a:cubicBezTo>
                <a:cubicBezTo>
                  <a:pt x="68809" y="557993"/>
                  <a:pt x="2646" y="544750"/>
                  <a:pt x="0" y="527534"/>
                </a:cubicBezTo>
                <a:cubicBezTo>
                  <a:pt x="0" y="527534"/>
                  <a:pt x="0" y="527534"/>
                  <a:pt x="0" y="437481"/>
                </a:cubicBezTo>
                <a:cubicBezTo>
                  <a:pt x="0" y="371265"/>
                  <a:pt x="41021" y="315644"/>
                  <a:pt x="99243" y="294455"/>
                </a:cubicBezTo>
                <a:close/>
                <a:moveTo>
                  <a:pt x="589280" y="284886"/>
                </a:moveTo>
                <a:cubicBezTo>
                  <a:pt x="594500" y="284886"/>
                  <a:pt x="598415" y="284886"/>
                  <a:pt x="603635" y="286253"/>
                </a:cubicBezTo>
                <a:cubicBezTo>
                  <a:pt x="603635" y="297190"/>
                  <a:pt x="597110" y="304026"/>
                  <a:pt x="597110" y="304026"/>
                </a:cubicBezTo>
                <a:cubicBezTo>
                  <a:pt x="591890" y="304026"/>
                  <a:pt x="581450" y="304026"/>
                  <a:pt x="581450" y="304026"/>
                </a:cubicBezTo>
                <a:cubicBezTo>
                  <a:pt x="574925" y="295823"/>
                  <a:pt x="574925" y="286253"/>
                  <a:pt x="574925" y="286253"/>
                </a:cubicBezTo>
                <a:cubicBezTo>
                  <a:pt x="580145" y="284886"/>
                  <a:pt x="584060" y="284886"/>
                  <a:pt x="589280" y="284886"/>
                </a:cubicBezTo>
                <a:close/>
                <a:moveTo>
                  <a:pt x="149805" y="284886"/>
                </a:moveTo>
                <a:cubicBezTo>
                  <a:pt x="155025" y="284886"/>
                  <a:pt x="158940" y="284886"/>
                  <a:pt x="164160" y="286253"/>
                </a:cubicBezTo>
                <a:cubicBezTo>
                  <a:pt x="164160" y="297190"/>
                  <a:pt x="158940" y="304026"/>
                  <a:pt x="158940" y="304026"/>
                </a:cubicBezTo>
                <a:cubicBezTo>
                  <a:pt x="152415" y="304026"/>
                  <a:pt x="141975" y="304026"/>
                  <a:pt x="141975" y="304026"/>
                </a:cubicBezTo>
                <a:cubicBezTo>
                  <a:pt x="135450" y="295823"/>
                  <a:pt x="135450" y="286253"/>
                  <a:pt x="135450" y="286253"/>
                </a:cubicBezTo>
                <a:cubicBezTo>
                  <a:pt x="140670" y="284886"/>
                  <a:pt x="144585" y="284886"/>
                  <a:pt x="149805" y="284886"/>
                </a:cubicBezTo>
                <a:close/>
                <a:moveTo>
                  <a:pt x="357764" y="283414"/>
                </a:moveTo>
                <a:lnTo>
                  <a:pt x="381320" y="283414"/>
                </a:lnTo>
                <a:lnTo>
                  <a:pt x="390890" y="318012"/>
                </a:lnTo>
                <a:lnTo>
                  <a:pt x="369542" y="343777"/>
                </a:lnTo>
                <a:lnTo>
                  <a:pt x="346722" y="318012"/>
                </a:lnTo>
                <a:close/>
                <a:moveTo>
                  <a:pt x="303191" y="267954"/>
                </a:moveTo>
                <a:cubicBezTo>
                  <a:pt x="303191" y="267954"/>
                  <a:pt x="303191" y="267954"/>
                  <a:pt x="369468" y="356770"/>
                </a:cubicBezTo>
                <a:cubicBezTo>
                  <a:pt x="369468" y="356770"/>
                  <a:pt x="369468" y="356770"/>
                  <a:pt x="435745" y="267954"/>
                </a:cubicBezTo>
                <a:cubicBezTo>
                  <a:pt x="512626" y="295792"/>
                  <a:pt x="568299" y="371351"/>
                  <a:pt x="568299" y="458841"/>
                </a:cubicBezTo>
                <a:cubicBezTo>
                  <a:pt x="568299" y="458841"/>
                  <a:pt x="568299" y="458841"/>
                  <a:pt x="568299" y="579471"/>
                </a:cubicBezTo>
                <a:cubicBezTo>
                  <a:pt x="564322" y="602007"/>
                  <a:pt x="476837" y="620565"/>
                  <a:pt x="369468" y="620565"/>
                </a:cubicBezTo>
                <a:cubicBezTo>
                  <a:pt x="260774" y="620565"/>
                  <a:pt x="173289" y="602007"/>
                  <a:pt x="169312" y="579471"/>
                </a:cubicBezTo>
                <a:cubicBezTo>
                  <a:pt x="169312" y="579471"/>
                  <a:pt x="169312" y="579471"/>
                  <a:pt x="169312" y="458841"/>
                </a:cubicBezTo>
                <a:cubicBezTo>
                  <a:pt x="169312" y="371351"/>
                  <a:pt x="224985" y="295792"/>
                  <a:pt x="303191" y="267954"/>
                </a:cubicBezTo>
                <a:close/>
                <a:moveTo>
                  <a:pt x="369542" y="256176"/>
                </a:moveTo>
                <a:cubicBezTo>
                  <a:pt x="376167" y="256176"/>
                  <a:pt x="382793" y="256176"/>
                  <a:pt x="389418" y="257485"/>
                </a:cubicBezTo>
                <a:cubicBezTo>
                  <a:pt x="389418" y="271880"/>
                  <a:pt x="381468" y="279732"/>
                  <a:pt x="381468" y="279732"/>
                </a:cubicBezTo>
                <a:cubicBezTo>
                  <a:pt x="373517" y="279732"/>
                  <a:pt x="358941" y="279732"/>
                  <a:pt x="358941" y="279732"/>
                </a:cubicBezTo>
                <a:cubicBezTo>
                  <a:pt x="349666" y="270571"/>
                  <a:pt x="350991" y="257485"/>
                  <a:pt x="350991" y="257485"/>
                </a:cubicBezTo>
                <a:cubicBezTo>
                  <a:pt x="357616" y="256176"/>
                  <a:pt x="362917" y="256176"/>
                  <a:pt x="369542" y="256176"/>
                </a:cubicBezTo>
                <a:close/>
                <a:moveTo>
                  <a:pt x="588912" y="92753"/>
                </a:moveTo>
                <a:cubicBezTo>
                  <a:pt x="640545" y="92753"/>
                  <a:pt x="682402" y="134610"/>
                  <a:pt x="682402" y="186243"/>
                </a:cubicBezTo>
                <a:cubicBezTo>
                  <a:pt x="682402" y="237876"/>
                  <a:pt x="640545" y="279733"/>
                  <a:pt x="588912" y="279733"/>
                </a:cubicBezTo>
                <a:cubicBezTo>
                  <a:pt x="537279" y="279733"/>
                  <a:pt x="495422" y="237876"/>
                  <a:pt x="495422" y="186243"/>
                </a:cubicBezTo>
                <a:cubicBezTo>
                  <a:pt x="495422" y="134610"/>
                  <a:pt x="537279" y="92753"/>
                  <a:pt x="588912" y="92753"/>
                </a:cubicBezTo>
                <a:close/>
                <a:moveTo>
                  <a:pt x="149069" y="92753"/>
                </a:moveTo>
                <a:cubicBezTo>
                  <a:pt x="200499" y="92753"/>
                  <a:pt x="242191" y="134610"/>
                  <a:pt x="242191" y="186243"/>
                </a:cubicBezTo>
                <a:cubicBezTo>
                  <a:pt x="242191" y="237876"/>
                  <a:pt x="200499" y="279733"/>
                  <a:pt x="149069" y="279733"/>
                </a:cubicBezTo>
                <a:cubicBezTo>
                  <a:pt x="97639" y="279733"/>
                  <a:pt x="55947" y="237876"/>
                  <a:pt x="55947" y="186243"/>
                </a:cubicBezTo>
                <a:cubicBezTo>
                  <a:pt x="55947" y="134610"/>
                  <a:pt x="97639" y="92753"/>
                  <a:pt x="149069" y="92753"/>
                </a:cubicBezTo>
                <a:close/>
                <a:moveTo>
                  <a:pt x="368807" y="0"/>
                </a:moveTo>
                <a:cubicBezTo>
                  <a:pt x="437109" y="0"/>
                  <a:pt x="492479" y="55535"/>
                  <a:pt x="492479" y="124040"/>
                </a:cubicBezTo>
                <a:cubicBezTo>
                  <a:pt x="492479" y="192545"/>
                  <a:pt x="437109" y="248080"/>
                  <a:pt x="368807" y="248080"/>
                </a:cubicBezTo>
                <a:cubicBezTo>
                  <a:pt x="300505" y="248080"/>
                  <a:pt x="245135" y="192545"/>
                  <a:pt x="245135" y="124040"/>
                </a:cubicBezTo>
                <a:cubicBezTo>
                  <a:pt x="245135" y="55535"/>
                  <a:pt x="300505" y="0"/>
                  <a:pt x="36880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" name="图标"/>
          <p:cNvSpPr>
            <a:spLocks noChangeAspect="1" noEditPoints="1"/>
          </p:cNvSpPr>
          <p:nvPr/>
        </p:nvSpPr>
        <p:spPr bwMode="auto">
          <a:xfrm>
            <a:off x="3064481" y="2712856"/>
            <a:ext cx="380990" cy="366423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" name="图标"/>
          <p:cNvSpPr>
            <a:spLocks noChangeAspect="1" noEditPoints="1"/>
          </p:cNvSpPr>
          <p:nvPr/>
        </p:nvSpPr>
        <p:spPr bwMode="auto">
          <a:xfrm>
            <a:off x="4173730" y="2712856"/>
            <a:ext cx="380990" cy="423852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7021" tIns="48510" rIns="97021" bIns="4851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6" name="图标"/>
          <p:cNvSpPr>
            <a:spLocks noChangeAspect="1" noEditPoints="1"/>
          </p:cNvSpPr>
          <p:nvPr/>
        </p:nvSpPr>
        <p:spPr bwMode="auto">
          <a:xfrm>
            <a:off x="5282977" y="2712856"/>
            <a:ext cx="449504" cy="385347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7" name="图标"/>
          <p:cNvSpPr>
            <a:spLocks noChangeAspect="1" noChangeArrowheads="1"/>
          </p:cNvSpPr>
          <p:nvPr/>
        </p:nvSpPr>
        <p:spPr bwMode="auto">
          <a:xfrm>
            <a:off x="6392224" y="2712856"/>
            <a:ext cx="380990" cy="425693"/>
          </a:xfrm>
          <a:custGeom>
            <a:avLst/>
            <a:gdLst>
              <a:gd name="T0" fmla="*/ 49403 w 2960688"/>
              <a:gd name="T1" fmla="*/ 176950 h 3298826"/>
              <a:gd name="T2" fmla="*/ 38380 w 2960688"/>
              <a:gd name="T3" fmla="*/ 188577 h 3298826"/>
              <a:gd name="T4" fmla="*/ 38559 w 2960688"/>
              <a:gd name="T5" fmla="*/ 210512 h 3298826"/>
              <a:gd name="T6" fmla="*/ 32914 w 2960688"/>
              <a:gd name="T7" fmla="*/ 217944 h 3298826"/>
              <a:gd name="T8" fmla="*/ 25625 w 2960688"/>
              <a:gd name="T9" fmla="*/ 200234 h 3298826"/>
              <a:gd name="T10" fmla="*/ 32436 w 2960688"/>
              <a:gd name="T11" fmla="*/ 178299 h 3298826"/>
              <a:gd name="T12" fmla="*/ 84017 w 2960688"/>
              <a:gd name="T13" fmla="*/ 168293 h 3298826"/>
              <a:gd name="T14" fmla="*/ 100178 w 2960688"/>
              <a:gd name="T15" fmla="*/ 190090 h 3298826"/>
              <a:gd name="T16" fmla="*/ 100118 w 2960688"/>
              <a:gd name="T17" fmla="*/ 210091 h 3298826"/>
              <a:gd name="T18" fmla="*/ 89910 w 2960688"/>
              <a:gd name="T19" fmla="*/ 227158 h 3298826"/>
              <a:gd name="T20" fmla="*/ 66904 w 2960688"/>
              <a:gd name="T21" fmla="*/ 237428 h 3298826"/>
              <a:gd name="T22" fmla="*/ 65000 w 2960688"/>
              <a:gd name="T23" fmla="*/ 184521 h 3298826"/>
              <a:gd name="T24" fmla="*/ 60000 w 2960688"/>
              <a:gd name="T25" fmla="*/ 154045 h 3298826"/>
              <a:gd name="T26" fmla="*/ 36786 w 2960688"/>
              <a:gd name="T27" fmla="*/ 163024 h 3298826"/>
              <a:gd name="T28" fmla="*/ 21756 w 2960688"/>
              <a:gd name="T29" fmla="*/ 182418 h 3298826"/>
              <a:gd name="T30" fmla="*/ 18750 w 2960688"/>
              <a:gd name="T31" fmla="*/ 206331 h 3298826"/>
              <a:gd name="T32" fmla="*/ 28839 w 2960688"/>
              <a:gd name="T33" fmla="*/ 229287 h 3298826"/>
              <a:gd name="T34" fmla="*/ 48750 w 2960688"/>
              <a:gd name="T35" fmla="*/ 243324 h 3298826"/>
              <a:gd name="T36" fmla="*/ 72678 w 2960688"/>
              <a:gd name="T37" fmla="*/ 245209 h 3298826"/>
              <a:gd name="T38" fmla="*/ 95059 w 2960688"/>
              <a:gd name="T39" fmla="*/ 233926 h 3298826"/>
              <a:gd name="T40" fmla="*/ 107976 w 2960688"/>
              <a:gd name="T41" fmla="*/ 213335 h 3298826"/>
              <a:gd name="T42" fmla="*/ 108690 w 2960688"/>
              <a:gd name="T43" fmla="*/ 189122 h 3298826"/>
              <a:gd name="T44" fmla="*/ 96338 w 2960688"/>
              <a:gd name="T45" fmla="*/ 167184 h 3298826"/>
              <a:gd name="T46" fmla="*/ 75297 w 2960688"/>
              <a:gd name="T47" fmla="*/ 155272 h 3298826"/>
              <a:gd name="T48" fmla="*/ 147618 w 2960688"/>
              <a:gd name="T49" fmla="*/ 197282 h 3298826"/>
              <a:gd name="T50" fmla="*/ 201903 w 2960688"/>
              <a:gd name="T51" fmla="*/ 141054 h 3298826"/>
              <a:gd name="T52" fmla="*/ 259968 w 2960688"/>
              <a:gd name="T53" fmla="*/ 160793 h 3298826"/>
              <a:gd name="T54" fmla="*/ 274671 w 2960688"/>
              <a:gd name="T55" fmla="*/ 191779 h 3298826"/>
              <a:gd name="T56" fmla="*/ 237558 w 2960688"/>
              <a:gd name="T57" fmla="*/ 219922 h 3298826"/>
              <a:gd name="T58" fmla="*/ 193362 w 2960688"/>
              <a:gd name="T59" fmla="*/ 266968 h 3298826"/>
              <a:gd name="T60" fmla="*/ 130654 w 2960688"/>
              <a:gd name="T61" fmla="*/ 229582 h 3298826"/>
              <a:gd name="T62" fmla="*/ 135892 w 2960688"/>
              <a:gd name="T63" fmla="*/ 187681 h 3298826"/>
              <a:gd name="T64" fmla="*/ 121279 w 2960688"/>
              <a:gd name="T65" fmla="*/ 154842 h 3298826"/>
              <a:gd name="T66" fmla="*/ 76756 w 2960688"/>
              <a:gd name="T67" fmla="*/ 136716 h 3298826"/>
              <a:gd name="T68" fmla="*/ 106963 w 2960688"/>
              <a:gd name="T69" fmla="*/ 151920 h 3298826"/>
              <a:gd name="T70" fmla="*/ 125684 w 2960688"/>
              <a:gd name="T71" fmla="*/ 181730 h 3298826"/>
              <a:gd name="T72" fmla="*/ 126398 w 2960688"/>
              <a:gd name="T73" fmla="*/ 215370 h 3298826"/>
              <a:gd name="T74" fmla="*/ 114642 w 2960688"/>
              <a:gd name="T75" fmla="*/ 239613 h 3298826"/>
              <a:gd name="T76" fmla="*/ 138094 w 2960688"/>
              <a:gd name="T77" fmla="*/ 300548 h 3298826"/>
              <a:gd name="T78" fmla="*/ 132142 w 2960688"/>
              <a:gd name="T79" fmla="*/ 309856 h 3298826"/>
              <a:gd name="T80" fmla="*/ 121279 w 2960688"/>
              <a:gd name="T81" fmla="*/ 309018 h 3298826"/>
              <a:gd name="T82" fmla="*/ 73154 w 2960688"/>
              <a:gd name="T83" fmla="*/ 263765 h 3298826"/>
              <a:gd name="T84" fmla="*/ 45535 w 2960688"/>
              <a:gd name="T85" fmla="*/ 261670 h 3298826"/>
              <a:gd name="T86" fmla="*/ 16815 w 2960688"/>
              <a:gd name="T87" fmla="*/ 243473 h 3298826"/>
              <a:gd name="T88" fmla="*/ 1101 w 2960688"/>
              <a:gd name="T89" fmla="*/ 211988 h 3298826"/>
              <a:gd name="T90" fmla="*/ 3720 w 2960688"/>
              <a:gd name="T91" fmla="*/ 178318 h 3298826"/>
              <a:gd name="T92" fmla="*/ 23274 w 2960688"/>
              <a:gd name="T93" fmla="*/ 150214 h 3298826"/>
              <a:gd name="T94" fmla="*/ 55268 w 2960688"/>
              <a:gd name="T95" fmla="*/ 136058 h 3298826"/>
              <a:gd name="T96" fmla="*/ 188372 w 2960688"/>
              <a:gd name="T97" fmla="*/ 4192 h 3298826"/>
              <a:gd name="T98" fmla="*/ 207281 w 2960688"/>
              <a:gd name="T99" fmla="*/ 21469 h 3298826"/>
              <a:gd name="T100" fmla="*/ 216394 w 2960688"/>
              <a:gd name="T101" fmla="*/ 48208 h 3298826"/>
              <a:gd name="T102" fmla="*/ 223629 w 2960688"/>
              <a:gd name="T103" fmla="*/ 64287 h 3298826"/>
              <a:gd name="T104" fmla="*/ 218091 w 2960688"/>
              <a:gd name="T105" fmla="*/ 80516 h 3298826"/>
              <a:gd name="T106" fmla="*/ 200819 w 2960688"/>
              <a:gd name="T107" fmla="*/ 112974 h 3298826"/>
              <a:gd name="T108" fmla="*/ 181851 w 2960688"/>
              <a:gd name="T109" fmla="*/ 128245 h 3298826"/>
              <a:gd name="T110" fmla="*/ 159220 w 2960688"/>
              <a:gd name="T111" fmla="*/ 128934 h 3298826"/>
              <a:gd name="T112" fmla="*/ 141085 w 2960688"/>
              <a:gd name="T113" fmla="*/ 116478 h 3298826"/>
              <a:gd name="T114" fmla="*/ 121729 w 2960688"/>
              <a:gd name="T115" fmla="*/ 82313 h 3298826"/>
              <a:gd name="T116" fmla="*/ 114285 w 2960688"/>
              <a:gd name="T117" fmla="*/ 66024 h 3298826"/>
              <a:gd name="T118" fmla="*/ 122474 w 2960688"/>
              <a:gd name="T119" fmla="*/ 50574 h 3298826"/>
              <a:gd name="T120" fmla="*/ 130752 w 2960688"/>
              <a:gd name="T121" fmla="*/ 23385 h 3298826"/>
              <a:gd name="T122" fmla="*/ 148798 w 2960688"/>
              <a:gd name="T123" fmla="*/ 5180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8" name="图标"/>
          <p:cNvSpPr>
            <a:spLocks noChangeAspect="1"/>
          </p:cNvSpPr>
          <p:nvPr/>
        </p:nvSpPr>
        <p:spPr bwMode="auto">
          <a:xfrm>
            <a:off x="7501472" y="2712856"/>
            <a:ext cx="380990" cy="375625"/>
          </a:xfrm>
          <a:custGeom>
            <a:avLst/>
            <a:gdLst>
              <a:gd name="T0" fmla="*/ 102 w 150"/>
              <a:gd name="T1" fmla="*/ 17 h 147"/>
              <a:gd name="T2" fmla="*/ 103 w 150"/>
              <a:gd name="T3" fmla="*/ 32 h 147"/>
              <a:gd name="T4" fmla="*/ 102 w 150"/>
              <a:gd name="T5" fmla="*/ 46 h 147"/>
              <a:gd name="T6" fmla="*/ 104 w 150"/>
              <a:gd name="T7" fmla="*/ 50 h 147"/>
              <a:gd name="T8" fmla="*/ 104 w 150"/>
              <a:gd name="T9" fmla="*/ 62 h 147"/>
              <a:gd name="T10" fmla="*/ 102 w 150"/>
              <a:gd name="T11" fmla="*/ 68 h 147"/>
              <a:gd name="T12" fmla="*/ 97 w 150"/>
              <a:gd name="T13" fmla="*/ 72 h 147"/>
              <a:gd name="T14" fmla="*/ 96 w 150"/>
              <a:gd name="T15" fmla="*/ 82 h 147"/>
              <a:gd name="T16" fmla="*/ 92 w 150"/>
              <a:gd name="T17" fmla="*/ 90 h 147"/>
              <a:gd name="T18" fmla="*/ 96 w 150"/>
              <a:gd name="T19" fmla="*/ 90 h 147"/>
              <a:gd name="T20" fmla="*/ 102 w 150"/>
              <a:gd name="T21" fmla="*/ 101 h 147"/>
              <a:gd name="T22" fmla="*/ 109 w 150"/>
              <a:gd name="T23" fmla="*/ 103 h 147"/>
              <a:gd name="T24" fmla="*/ 132 w 150"/>
              <a:gd name="T25" fmla="*/ 113 h 147"/>
              <a:gd name="T26" fmla="*/ 150 w 150"/>
              <a:gd name="T27" fmla="*/ 124 h 147"/>
              <a:gd name="T28" fmla="*/ 150 w 150"/>
              <a:gd name="T29" fmla="*/ 147 h 147"/>
              <a:gd name="T30" fmla="*/ 0 w 150"/>
              <a:gd name="T31" fmla="*/ 147 h 147"/>
              <a:gd name="T32" fmla="*/ 0 w 150"/>
              <a:gd name="T33" fmla="*/ 124 h 147"/>
              <a:gd name="T34" fmla="*/ 18 w 150"/>
              <a:gd name="T35" fmla="*/ 113 h 147"/>
              <a:gd name="T36" fmla="*/ 41 w 150"/>
              <a:gd name="T37" fmla="*/ 103 h 147"/>
              <a:gd name="T38" fmla="*/ 48 w 150"/>
              <a:gd name="T39" fmla="*/ 101 h 147"/>
              <a:gd name="T40" fmla="*/ 54 w 150"/>
              <a:gd name="T41" fmla="*/ 90 h 147"/>
              <a:gd name="T42" fmla="*/ 57 w 150"/>
              <a:gd name="T43" fmla="*/ 90 h 147"/>
              <a:gd name="T44" fmla="*/ 53 w 150"/>
              <a:gd name="T45" fmla="*/ 83 h 147"/>
              <a:gd name="T46" fmla="*/ 52 w 150"/>
              <a:gd name="T47" fmla="*/ 70 h 147"/>
              <a:gd name="T48" fmla="*/ 49 w 150"/>
              <a:gd name="T49" fmla="*/ 70 h 147"/>
              <a:gd name="T50" fmla="*/ 44 w 150"/>
              <a:gd name="T51" fmla="*/ 53 h 147"/>
              <a:gd name="T52" fmla="*/ 46 w 150"/>
              <a:gd name="T53" fmla="*/ 46 h 147"/>
              <a:gd name="T54" fmla="*/ 58 w 150"/>
              <a:gd name="T55" fmla="*/ 7 h 147"/>
              <a:gd name="T56" fmla="*/ 90 w 150"/>
              <a:gd name="T57" fmla="*/ 7 h 147"/>
              <a:gd name="T58" fmla="*/ 93 w 150"/>
              <a:gd name="T59" fmla="*/ 10 h 147"/>
              <a:gd name="T60" fmla="*/ 98 w 150"/>
              <a:gd name="T61" fmla="*/ 10 h 147"/>
              <a:gd name="T62" fmla="*/ 102 w 150"/>
              <a:gd name="T63" fmla="*/ 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0" h="147">
                <a:moveTo>
                  <a:pt x="102" y="17"/>
                </a:moveTo>
                <a:cubicBezTo>
                  <a:pt x="103" y="22"/>
                  <a:pt x="103" y="26"/>
                  <a:pt x="103" y="32"/>
                </a:cubicBezTo>
                <a:cubicBezTo>
                  <a:pt x="103" y="34"/>
                  <a:pt x="102" y="43"/>
                  <a:pt x="102" y="46"/>
                </a:cubicBezTo>
                <a:cubicBezTo>
                  <a:pt x="102" y="48"/>
                  <a:pt x="103" y="48"/>
                  <a:pt x="104" y="50"/>
                </a:cubicBezTo>
                <a:cubicBezTo>
                  <a:pt x="105" y="54"/>
                  <a:pt x="105" y="59"/>
                  <a:pt x="104" y="62"/>
                </a:cubicBezTo>
                <a:cubicBezTo>
                  <a:pt x="104" y="64"/>
                  <a:pt x="103" y="66"/>
                  <a:pt x="102" y="68"/>
                </a:cubicBezTo>
                <a:cubicBezTo>
                  <a:pt x="101" y="70"/>
                  <a:pt x="98" y="70"/>
                  <a:pt x="97" y="72"/>
                </a:cubicBezTo>
                <a:cubicBezTo>
                  <a:pt x="96" y="75"/>
                  <a:pt x="97" y="78"/>
                  <a:pt x="96" y="82"/>
                </a:cubicBezTo>
                <a:cubicBezTo>
                  <a:pt x="95" y="85"/>
                  <a:pt x="92" y="85"/>
                  <a:pt x="92" y="90"/>
                </a:cubicBezTo>
                <a:cubicBezTo>
                  <a:pt x="93" y="90"/>
                  <a:pt x="94" y="90"/>
                  <a:pt x="96" y="90"/>
                </a:cubicBezTo>
                <a:cubicBezTo>
                  <a:pt x="97" y="93"/>
                  <a:pt x="100" y="99"/>
                  <a:pt x="102" y="101"/>
                </a:cubicBezTo>
                <a:cubicBezTo>
                  <a:pt x="104" y="102"/>
                  <a:pt x="107" y="102"/>
                  <a:pt x="109" y="103"/>
                </a:cubicBezTo>
                <a:cubicBezTo>
                  <a:pt x="116" y="106"/>
                  <a:pt x="125" y="110"/>
                  <a:pt x="132" y="113"/>
                </a:cubicBezTo>
                <a:cubicBezTo>
                  <a:pt x="139" y="116"/>
                  <a:pt x="148" y="117"/>
                  <a:pt x="150" y="124"/>
                </a:cubicBezTo>
                <a:cubicBezTo>
                  <a:pt x="150" y="129"/>
                  <a:pt x="150" y="141"/>
                  <a:pt x="15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1"/>
                  <a:pt x="0" y="129"/>
                  <a:pt x="0" y="124"/>
                </a:cubicBezTo>
                <a:cubicBezTo>
                  <a:pt x="3" y="117"/>
                  <a:pt x="11" y="116"/>
                  <a:pt x="18" y="113"/>
                </a:cubicBezTo>
                <a:cubicBezTo>
                  <a:pt x="25" y="110"/>
                  <a:pt x="34" y="106"/>
                  <a:pt x="41" y="103"/>
                </a:cubicBezTo>
                <a:cubicBezTo>
                  <a:pt x="44" y="102"/>
                  <a:pt x="46" y="102"/>
                  <a:pt x="48" y="101"/>
                </a:cubicBezTo>
                <a:cubicBezTo>
                  <a:pt x="50" y="99"/>
                  <a:pt x="53" y="93"/>
                  <a:pt x="54" y="90"/>
                </a:cubicBezTo>
                <a:cubicBezTo>
                  <a:pt x="57" y="90"/>
                  <a:pt x="57" y="90"/>
                  <a:pt x="57" y="90"/>
                </a:cubicBezTo>
                <a:cubicBezTo>
                  <a:pt x="57" y="86"/>
                  <a:pt x="54" y="85"/>
                  <a:pt x="53" y="83"/>
                </a:cubicBezTo>
                <a:cubicBezTo>
                  <a:pt x="53" y="79"/>
                  <a:pt x="53" y="74"/>
                  <a:pt x="52" y="70"/>
                </a:cubicBezTo>
                <a:cubicBezTo>
                  <a:pt x="52" y="71"/>
                  <a:pt x="49" y="70"/>
                  <a:pt x="49" y="70"/>
                </a:cubicBezTo>
                <a:cubicBezTo>
                  <a:pt x="45" y="67"/>
                  <a:pt x="45" y="57"/>
                  <a:pt x="44" y="53"/>
                </a:cubicBezTo>
                <a:cubicBezTo>
                  <a:pt x="44" y="51"/>
                  <a:pt x="47" y="49"/>
                  <a:pt x="46" y="46"/>
                </a:cubicBezTo>
                <a:cubicBezTo>
                  <a:pt x="42" y="25"/>
                  <a:pt x="48" y="11"/>
                  <a:pt x="58" y="7"/>
                </a:cubicBezTo>
                <a:cubicBezTo>
                  <a:pt x="65" y="5"/>
                  <a:pt x="78" y="0"/>
                  <a:pt x="90" y="7"/>
                </a:cubicBezTo>
                <a:cubicBezTo>
                  <a:pt x="93" y="10"/>
                  <a:pt x="93" y="10"/>
                  <a:pt x="93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100" y="12"/>
                  <a:pt x="102" y="17"/>
                  <a:pt x="102" y="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9" name="图标"/>
          <p:cNvSpPr>
            <a:spLocks noChangeAspect="1" noEditPoints="1"/>
          </p:cNvSpPr>
          <p:nvPr/>
        </p:nvSpPr>
        <p:spPr bwMode="auto">
          <a:xfrm>
            <a:off x="8610719" y="2712856"/>
            <a:ext cx="461874" cy="423853"/>
          </a:xfrm>
          <a:custGeom>
            <a:avLst/>
            <a:gdLst>
              <a:gd name="T0" fmla="*/ 324083 w 1009"/>
              <a:gd name="T1" fmla="*/ 375259 h 927"/>
              <a:gd name="T2" fmla="*/ 318922 w 1009"/>
              <a:gd name="T3" fmla="*/ 379383 h 927"/>
              <a:gd name="T4" fmla="*/ 322535 w 1009"/>
              <a:gd name="T5" fmla="*/ 390208 h 927"/>
              <a:gd name="T6" fmla="*/ 331824 w 1009"/>
              <a:gd name="T7" fmla="*/ 391754 h 927"/>
              <a:gd name="T8" fmla="*/ 338532 w 1009"/>
              <a:gd name="T9" fmla="*/ 383507 h 927"/>
              <a:gd name="T10" fmla="*/ 334920 w 1009"/>
              <a:gd name="T11" fmla="*/ 376290 h 927"/>
              <a:gd name="T12" fmla="*/ 139851 w 1009"/>
              <a:gd name="T13" fmla="*/ 368558 h 927"/>
              <a:gd name="T14" fmla="*/ 160493 w 1009"/>
              <a:gd name="T15" fmla="*/ 282991 h 927"/>
              <a:gd name="T16" fmla="*/ 60378 w 1009"/>
              <a:gd name="T17" fmla="*/ 282991 h 927"/>
              <a:gd name="T18" fmla="*/ 81021 w 1009"/>
              <a:gd name="T19" fmla="*/ 368558 h 927"/>
              <a:gd name="T20" fmla="*/ 0 w 1009"/>
              <a:gd name="T21" fmla="*/ 454641 h 927"/>
              <a:gd name="T22" fmla="*/ 110436 w 1009"/>
              <a:gd name="T23" fmla="*/ 475775 h 927"/>
              <a:gd name="T24" fmla="*/ 220872 w 1009"/>
              <a:gd name="T25" fmla="*/ 454641 h 927"/>
              <a:gd name="T26" fmla="*/ 139851 w 1009"/>
              <a:gd name="T27" fmla="*/ 368558 h 927"/>
              <a:gd name="T28" fmla="*/ 473223 w 1009"/>
              <a:gd name="T29" fmla="*/ 385569 h 927"/>
              <a:gd name="T30" fmla="*/ 445356 w 1009"/>
              <a:gd name="T31" fmla="*/ 411342 h 927"/>
              <a:gd name="T32" fmla="*/ 427810 w 1009"/>
              <a:gd name="T33" fmla="*/ 452064 h 927"/>
              <a:gd name="T34" fmla="*/ 359175 w 1009"/>
              <a:gd name="T35" fmla="*/ 443816 h 927"/>
              <a:gd name="T36" fmla="*/ 359175 w 1009"/>
              <a:gd name="T37" fmla="*/ 445363 h 927"/>
              <a:gd name="T38" fmla="*/ 520700 w 1009"/>
              <a:gd name="T39" fmla="*/ 445363 h 927"/>
              <a:gd name="T40" fmla="*/ 520700 w 1009"/>
              <a:gd name="T41" fmla="*/ 443816 h 927"/>
              <a:gd name="T42" fmla="*/ 328727 w 1009"/>
              <a:gd name="T43" fmla="*/ 259279 h 927"/>
              <a:gd name="T44" fmla="*/ 328727 w 1009"/>
              <a:gd name="T45" fmla="*/ 358764 h 927"/>
              <a:gd name="T46" fmla="*/ 378785 w 1009"/>
              <a:gd name="T47" fmla="*/ 378868 h 927"/>
              <a:gd name="T48" fmla="*/ 348854 w 1009"/>
              <a:gd name="T49" fmla="*/ 411857 h 927"/>
              <a:gd name="T50" fmla="*/ 323051 w 1009"/>
              <a:gd name="T51" fmla="*/ 395878 h 927"/>
              <a:gd name="T52" fmla="*/ 295184 w 1009"/>
              <a:gd name="T53" fmla="*/ 370105 h 927"/>
              <a:gd name="T54" fmla="*/ 247707 w 1009"/>
              <a:gd name="T55" fmla="*/ 429383 h 927"/>
              <a:gd name="T56" fmla="*/ 328727 w 1009"/>
              <a:gd name="T57" fmla="*/ 444847 h 927"/>
              <a:gd name="T58" fmla="*/ 340081 w 1009"/>
              <a:gd name="T59" fmla="*/ 443816 h 927"/>
              <a:gd name="T60" fmla="*/ 334404 w 1009"/>
              <a:gd name="T61" fmla="*/ 395878 h 927"/>
              <a:gd name="T62" fmla="*/ 254415 w 1009"/>
              <a:gd name="T63" fmla="*/ 109279 h 927"/>
              <a:gd name="T64" fmla="*/ 254415 w 1009"/>
              <a:gd name="T65" fmla="*/ 144330 h 927"/>
              <a:gd name="T66" fmla="*/ 254415 w 1009"/>
              <a:gd name="T67" fmla="*/ 109279 h 927"/>
              <a:gd name="T68" fmla="*/ 340597 w 1009"/>
              <a:gd name="T69" fmla="*/ 126805 h 927"/>
              <a:gd name="T70" fmla="*/ 305505 w 1009"/>
              <a:gd name="T71" fmla="*/ 126805 h 927"/>
              <a:gd name="T72" fmla="*/ 391686 w 1009"/>
              <a:gd name="T73" fmla="*/ 109279 h 927"/>
              <a:gd name="T74" fmla="*/ 391686 w 1009"/>
              <a:gd name="T75" fmla="*/ 144330 h 927"/>
              <a:gd name="T76" fmla="*/ 391686 w 1009"/>
              <a:gd name="T77" fmla="*/ 109279 h 927"/>
              <a:gd name="T78" fmla="*/ 187328 w 1009"/>
              <a:gd name="T79" fmla="*/ 237630 h 927"/>
              <a:gd name="T80" fmla="*/ 197649 w 1009"/>
              <a:gd name="T81" fmla="*/ 253609 h 927"/>
              <a:gd name="T82" fmla="*/ 251835 w 1009"/>
              <a:gd name="T83" fmla="*/ 228867 h 927"/>
              <a:gd name="T84" fmla="*/ 479416 w 1009"/>
              <a:gd name="T85" fmla="*/ 120619 h 927"/>
              <a:gd name="T86" fmla="*/ 164106 w 1009"/>
              <a:gd name="T87" fmla="*/ 120619 h 927"/>
              <a:gd name="T88" fmla="*/ 444324 w 1009"/>
              <a:gd name="T89" fmla="*/ 390723 h 927"/>
              <a:gd name="T90" fmla="*/ 433487 w 1009"/>
              <a:gd name="T91" fmla="*/ 391754 h 927"/>
              <a:gd name="T92" fmla="*/ 429874 w 1009"/>
              <a:gd name="T93" fmla="*/ 398971 h 927"/>
              <a:gd name="T94" fmla="*/ 436583 w 1009"/>
              <a:gd name="T95" fmla="*/ 407218 h 927"/>
              <a:gd name="T96" fmla="*/ 445872 w 1009"/>
              <a:gd name="T97" fmla="*/ 405672 h 927"/>
              <a:gd name="T98" fmla="*/ 449484 w 1009"/>
              <a:gd name="T99" fmla="*/ 394847 h 927"/>
              <a:gd name="T100" fmla="*/ 444324 w 1009"/>
              <a:gd name="T101" fmla="*/ 390723 h 927"/>
              <a:gd name="T102" fmla="*/ 440195 w 1009"/>
              <a:gd name="T103" fmla="*/ 274743 h 927"/>
              <a:gd name="T104" fmla="*/ 440195 w 1009"/>
              <a:gd name="T105" fmla="*/ 374228 h 9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09" h="927">
                <a:moveTo>
                  <a:pt x="645" y="728"/>
                </a:moveTo>
                <a:lnTo>
                  <a:pt x="628" y="728"/>
                </a:lnTo>
                <a:cubicBezTo>
                  <a:pt x="627" y="728"/>
                  <a:pt x="625" y="729"/>
                  <a:pt x="624" y="730"/>
                </a:cubicBezTo>
                <a:lnTo>
                  <a:pt x="618" y="736"/>
                </a:lnTo>
                <a:cubicBezTo>
                  <a:pt x="616" y="738"/>
                  <a:pt x="615" y="741"/>
                  <a:pt x="617" y="744"/>
                </a:cubicBezTo>
                <a:lnTo>
                  <a:pt x="625" y="757"/>
                </a:lnTo>
                <a:cubicBezTo>
                  <a:pt x="626" y="759"/>
                  <a:pt x="628" y="760"/>
                  <a:pt x="630" y="760"/>
                </a:cubicBezTo>
                <a:lnTo>
                  <a:pt x="643" y="760"/>
                </a:lnTo>
                <a:cubicBezTo>
                  <a:pt x="645" y="760"/>
                  <a:pt x="647" y="759"/>
                  <a:pt x="649" y="757"/>
                </a:cubicBezTo>
                <a:lnTo>
                  <a:pt x="656" y="744"/>
                </a:lnTo>
                <a:cubicBezTo>
                  <a:pt x="658" y="741"/>
                  <a:pt x="658" y="738"/>
                  <a:pt x="656" y="736"/>
                </a:cubicBezTo>
                <a:lnTo>
                  <a:pt x="649" y="730"/>
                </a:lnTo>
                <a:cubicBezTo>
                  <a:pt x="648" y="729"/>
                  <a:pt x="646" y="728"/>
                  <a:pt x="645" y="728"/>
                </a:cubicBezTo>
                <a:close/>
                <a:moveTo>
                  <a:pt x="271" y="715"/>
                </a:moveTo>
                <a:cubicBezTo>
                  <a:pt x="246" y="703"/>
                  <a:pt x="258" y="677"/>
                  <a:pt x="261" y="670"/>
                </a:cubicBezTo>
                <a:cubicBezTo>
                  <a:pt x="291" y="645"/>
                  <a:pt x="311" y="598"/>
                  <a:pt x="311" y="549"/>
                </a:cubicBezTo>
                <a:cubicBezTo>
                  <a:pt x="311" y="478"/>
                  <a:pt x="267" y="432"/>
                  <a:pt x="214" y="432"/>
                </a:cubicBezTo>
                <a:cubicBezTo>
                  <a:pt x="161" y="432"/>
                  <a:pt x="117" y="478"/>
                  <a:pt x="117" y="549"/>
                </a:cubicBezTo>
                <a:cubicBezTo>
                  <a:pt x="117" y="598"/>
                  <a:pt x="137" y="645"/>
                  <a:pt x="167" y="670"/>
                </a:cubicBezTo>
                <a:cubicBezTo>
                  <a:pt x="170" y="677"/>
                  <a:pt x="182" y="703"/>
                  <a:pt x="157" y="715"/>
                </a:cubicBezTo>
                <a:cubicBezTo>
                  <a:pt x="66" y="737"/>
                  <a:pt x="0" y="806"/>
                  <a:pt x="0" y="880"/>
                </a:cubicBezTo>
                <a:cubicBezTo>
                  <a:pt x="0" y="881"/>
                  <a:pt x="0" y="882"/>
                  <a:pt x="0" y="882"/>
                </a:cubicBezTo>
                <a:cubicBezTo>
                  <a:pt x="0" y="883"/>
                  <a:pt x="0" y="883"/>
                  <a:pt x="0" y="884"/>
                </a:cubicBezTo>
                <a:cubicBezTo>
                  <a:pt x="0" y="927"/>
                  <a:pt x="45" y="923"/>
                  <a:pt x="214" y="923"/>
                </a:cubicBezTo>
                <a:cubicBezTo>
                  <a:pt x="394" y="923"/>
                  <a:pt x="429" y="927"/>
                  <a:pt x="429" y="884"/>
                </a:cubicBezTo>
                <a:cubicBezTo>
                  <a:pt x="429" y="883"/>
                  <a:pt x="428" y="883"/>
                  <a:pt x="428" y="882"/>
                </a:cubicBezTo>
                <a:cubicBezTo>
                  <a:pt x="428" y="882"/>
                  <a:pt x="429" y="881"/>
                  <a:pt x="429" y="880"/>
                </a:cubicBezTo>
                <a:cubicBezTo>
                  <a:pt x="429" y="806"/>
                  <a:pt x="362" y="737"/>
                  <a:pt x="271" y="715"/>
                </a:cubicBezTo>
                <a:close/>
                <a:moveTo>
                  <a:pt x="1009" y="861"/>
                </a:moveTo>
                <a:cubicBezTo>
                  <a:pt x="1009" y="814"/>
                  <a:pt x="971" y="769"/>
                  <a:pt x="917" y="748"/>
                </a:cubicBezTo>
                <a:lnTo>
                  <a:pt x="876" y="877"/>
                </a:lnTo>
                <a:lnTo>
                  <a:pt x="863" y="798"/>
                </a:lnTo>
                <a:lnTo>
                  <a:pt x="842" y="798"/>
                </a:lnTo>
                <a:lnTo>
                  <a:pt x="829" y="877"/>
                </a:lnTo>
                <a:lnTo>
                  <a:pt x="788" y="748"/>
                </a:lnTo>
                <a:cubicBezTo>
                  <a:pt x="734" y="769"/>
                  <a:pt x="696" y="814"/>
                  <a:pt x="696" y="861"/>
                </a:cubicBezTo>
                <a:cubicBezTo>
                  <a:pt x="696" y="862"/>
                  <a:pt x="696" y="863"/>
                  <a:pt x="696" y="863"/>
                </a:cubicBezTo>
                <a:cubicBezTo>
                  <a:pt x="696" y="863"/>
                  <a:pt x="696" y="864"/>
                  <a:pt x="696" y="864"/>
                </a:cubicBezTo>
                <a:cubicBezTo>
                  <a:pt x="696" y="895"/>
                  <a:pt x="729" y="893"/>
                  <a:pt x="853" y="893"/>
                </a:cubicBezTo>
                <a:cubicBezTo>
                  <a:pt x="984" y="893"/>
                  <a:pt x="1009" y="895"/>
                  <a:pt x="1009" y="864"/>
                </a:cubicBezTo>
                <a:cubicBezTo>
                  <a:pt x="1009" y="864"/>
                  <a:pt x="1009" y="863"/>
                  <a:pt x="1009" y="863"/>
                </a:cubicBezTo>
                <a:cubicBezTo>
                  <a:pt x="1009" y="863"/>
                  <a:pt x="1009" y="862"/>
                  <a:pt x="1009" y="861"/>
                </a:cubicBezTo>
                <a:close/>
                <a:moveTo>
                  <a:pt x="706" y="593"/>
                </a:moveTo>
                <a:cubicBezTo>
                  <a:pt x="706" y="544"/>
                  <a:pt x="675" y="503"/>
                  <a:pt x="637" y="503"/>
                </a:cubicBezTo>
                <a:cubicBezTo>
                  <a:pt x="598" y="503"/>
                  <a:pt x="567" y="544"/>
                  <a:pt x="567" y="593"/>
                </a:cubicBezTo>
                <a:cubicBezTo>
                  <a:pt x="567" y="643"/>
                  <a:pt x="598" y="696"/>
                  <a:pt x="637" y="696"/>
                </a:cubicBezTo>
                <a:cubicBezTo>
                  <a:pt x="675" y="696"/>
                  <a:pt x="706" y="643"/>
                  <a:pt x="706" y="593"/>
                </a:cubicBezTo>
                <a:close/>
                <a:moveTo>
                  <a:pt x="734" y="735"/>
                </a:moveTo>
                <a:cubicBezTo>
                  <a:pt x="724" y="728"/>
                  <a:pt x="713" y="722"/>
                  <a:pt x="701" y="718"/>
                </a:cubicBezTo>
                <a:lnTo>
                  <a:pt x="676" y="799"/>
                </a:lnTo>
                <a:cubicBezTo>
                  <a:pt x="689" y="774"/>
                  <a:pt x="709" y="752"/>
                  <a:pt x="734" y="735"/>
                </a:cubicBezTo>
                <a:close/>
                <a:moveTo>
                  <a:pt x="626" y="768"/>
                </a:moveTo>
                <a:lnTo>
                  <a:pt x="613" y="847"/>
                </a:lnTo>
                <a:lnTo>
                  <a:pt x="572" y="718"/>
                </a:lnTo>
                <a:cubicBezTo>
                  <a:pt x="518" y="739"/>
                  <a:pt x="480" y="784"/>
                  <a:pt x="480" y="832"/>
                </a:cubicBezTo>
                <a:cubicBezTo>
                  <a:pt x="480" y="832"/>
                  <a:pt x="480" y="833"/>
                  <a:pt x="480" y="833"/>
                </a:cubicBezTo>
                <a:cubicBezTo>
                  <a:pt x="480" y="833"/>
                  <a:pt x="480" y="834"/>
                  <a:pt x="480" y="834"/>
                </a:cubicBezTo>
                <a:cubicBezTo>
                  <a:pt x="480" y="866"/>
                  <a:pt x="513" y="863"/>
                  <a:pt x="637" y="863"/>
                </a:cubicBezTo>
                <a:cubicBezTo>
                  <a:pt x="645" y="863"/>
                  <a:pt x="652" y="863"/>
                  <a:pt x="659" y="863"/>
                </a:cubicBezTo>
                <a:lnTo>
                  <a:pt x="659" y="861"/>
                </a:lnTo>
                <a:cubicBezTo>
                  <a:pt x="659" y="857"/>
                  <a:pt x="660" y="852"/>
                  <a:pt x="660" y="847"/>
                </a:cubicBezTo>
                <a:lnTo>
                  <a:pt x="648" y="768"/>
                </a:lnTo>
                <a:lnTo>
                  <a:pt x="626" y="768"/>
                </a:lnTo>
                <a:close/>
                <a:moveTo>
                  <a:pt x="493" y="212"/>
                </a:moveTo>
                <a:cubicBezTo>
                  <a:pt x="511" y="212"/>
                  <a:pt x="527" y="227"/>
                  <a:pt x="527" y="246"/>
                </a:cubicBezTo>
                <a:cubicBezTo>
                  <a:pt x="527" y="265"/>
                  <a:pt x="511" y="280"/>
                  <a:pt x="493" y="280"/>
                </a:cubicBezTo>
                <a:cubicBezTo>
                  <a:pt x="474" y="280"/>
                  <a:pt x="459" y="265"/>
                  <a:pt x="459" y="246"/>
                </a:cubicBezTo>
                <a:cubicBezTo>
                  <a:pt x="459" y="227"/>
                  <a:pt x="474" y="212"/>
                  <a:pt x="493" y="212"/>
                </a:cubicBezTo>
                <a:close/>
                <a:moveTo>
                  <a:pt x="626" y="212"/>
                </a:moveTo>
                <a:cubicBezTo>
                  <a:pt x="644" y="212"/>
                  <a:pt x="660" y="227"/>
                  <a:pt x="660" y="246"/>
                </a:cubicBezTo>
                <a:cubicBezTo>
                  <a:pt x="660" y="265"/>
                  <a:pt x="644" y="280"/>
                  <a:pt x="626" y="280"/>
                </a:cubicBezTo>
                <a:cubicBezTo>
                  <a:pt x="607" y="280"/>
                  <a:pt x="592" y="265"/>
                  <a:pt x="592" y="246"/>
                </a:cubicBezTo>
                <a:cubicBezTo>
                  <a:pt x="592" y="227"/>
                  <a:pt x="607" y="212"/>
                  <a:pt x="626" y="212"/>
                </a:cubicBezTo>
                <a:close/>
                <a:moveTo>
                  <a:pt x="759" y="212"/>
                </a:moveTo>
                <a:cubicBezTo>
                  <a:pt x="777" y="212"/>
                  <a:pt x="793" y="227"/>
                  <a:pt x="793" y="246"/>
                </a:cubicBezTo>
                <a:cubicBezTo>
                  <a:pt x="793" y="265"/>
                  <a:pt x="777" y="280"/>
                  <a:pt x="759" y="280"/>
                </a:cubicBezTo>
                <a:cubicBezTo>
                  <a:pt x="740" y="280"/>
                  <a:pt x="725" y="265"/>
                  <a:pt x="725" y="246"/>
                </a:cubicBezTo>
                <a:cubicBezTo>
                  <a:pt x="725" y="227"/>
                  <a:pt x="740" y="212"/>
                  <a:pt x="759" y="212"/>
                </a:cubicBezTo>
                <a:close/>
                <a:moveTo>
                  <a:pt x="394" y="389"/>
                </a:moveTo>
                <a:lnTo>
                  <a:pt x="363" y="461"/>
                </a:lnTo>
                <a:cubicBezTo>
                  <a:pt x="359" y="469"/>
                  <a:pt x="361" y="479"/>
                  <a:pt x="368" y="486"/>
                </a:cubicBezTo>
                <a:cubicBezTo>
                  <a:pt x="372" y="490"/>
                  <a:pt x="377" y="492"/>
                  <a:pt x="383" y="492"/>
                </a:cubicBezTo>
                <a:cubicBezTo>
                  <a:pt x="386" y="492"/>
                  <a:pt x="390" y="491"/>
                  <a:pt x="393" y="490"/>
                </a:cubicBezTo>
                <a:lnTo>
                  <a:pt x="488" y="444"/>
                </a:lnTo>
                <a:cubicBezTo>
                  <a:pt x="530" y="460"/>
                  <a:pt x="576" y="468"/>
                  <a:pt x="623" y="468"/>
                </a:cubicBezTo>
                <a:cubicBezTo>
                  <a:pt x="792" y="468"/>
                  <a:pt x="929" y="363"/>
                  <a:pt x="929" y="234"/>
                </a:cubicBezTo>
                <a:cubicBezTo>
                  <a:pt x="929" y="105"/>
                  <a:pt x="792" y="0"/>
                  <a:pt x="623" y="0"/>
                </a:cubicBezTo>
                <a:cubicBezTo>
                  <a:pt x="455" y="0"/>
                  <a:pt x="318" y="105"/>
                  <a:pt x="318" y="234"/>
                </a:cubicBezTo>
                <a:cubicBezTo>
                  <a:pt x="318" y="291"/>
                  <a:pt x="345" y="346"/>
                  <a:pt x="394" y="389"/>
                </a:cubicBezTo>
                <a:close/>
                <a:moveTo>
                  <a:pt x="861" y="758"/>
                </a:moveTo>
                <a:lnTo>
                  <a:pt x="844" y="758"/>
                </a:lnTo>
                <a:cubicBezTo>
                  <a:pt x="843" y="758"/>
                  <a:pt x="841" y="759"/>
                  <a:pt x="840" y="760"/>
                </a:cubicBezTo>
                <a:lnTo>
                  <a:pt x="834" y="766"/>
                </a:lnTo>
                <a:cubicBezTo>
                  <a:pt x="832" y="768"/>
                  <a:pt x="831" y="771"/>
                  <a:pt x="833" y="774"/>
                </a:cubicBezTo>
                <a:lnTo>
                  <a:pt x="841" y="787"/>
                </a:lnTo>
                <a:cubicBezTo>
                  <a:pt x="842" y="789"/>
                  <a:pt x="844" y="790"/>
                  <a:pt x="846" y="790"/>
                </a:cubicBezTo>
                <a:lnTo>
                  <a:pt x="859" y="790"/>
                </a:lnTo>
                <a:cubicBezTo>
                  <a:pt x="861" y="790"/>
                  <a:pt x="863" y="789"/>
                  <a:pt x="864" y="787"/>
                </a:cubicBezTo>
                <a:lnTo>
                  <a:pt x="872" y="774"/>
                </a:lnTo>
                <a:cubicBezTo>
                  <a:pt x="874" y="771"/>
                  <a:pt x="873" y="768"/>
                  <a:pt x="871" y="766"/>
                </a:cubicBezTo>
                <a:lnTo>
                  <a:pt x="865" y="760"/>
                </a:lnTo>
                <a:cubicBezTo>
                  <a:pt x="864" y="759"/>
                  <a:pt x="862" y="758"/>
                  <a:pt x="861" y="758"/>
                </a:cubicBezTo>
                <a:close/>
                <a:moveTo>
                  <a:pt x="922" y="623"/>
                </a:moveTo>
                <a:cubicBezTo>
                  <a:pt x="922" y="574"/>
                  <a:pt x="891" y="533"/>
                  <a:pt x="853" y="533"/>
                </a:cubicBezTo>
                <a:cubicBezTo>
                  <a:pt x="814" y="533"/>
                  <a:pt x="783" y="574"/>
                  <a:pt x="783" y="623"/>
                </a:cubicBezTo>
                <a:cubicBezTo>
                  <a:pt x="783" y="673"/>
                  <a:pt x="814" y="726"/>
                  <a:pt x="853" y="726"/>
                </a:cubicBezTo>
                <a:cubicBezTo>
                  <a:pt x="891" y="726"/>
                  <a:pt x="922" y="673"/>
                  <a:pt x="922" y="6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0" name="图标"/>
          <p:cNvSpPr>
            <a:spLocks noChangeAspect="1" noEditPoints="1"/>
          </p:cNvSpPr>
          <p:nvPr/>
        </p:nvSpPr>
        <p:spPr bwMode="auto">
          <a:xfrm>
            <a:off x="9719967" y="2712856"/>
            <a:ext cx="461874" cy="409365"/>
          </a:xfrm>
          <a:custGeom>
            <a:avLst/>
            <a:gdLst>
              <a:gd name="T0" fmla="*/ 631432 w 1470"/>
              <a:gd name="T1" fmla="*/ 298330 h 1478"/>
              <a:gd name="T2" fmla="*/ 653869 w 1470"/>
              <a:gd name="T3" fmla="*/ 285976 h 1478"/>
              <a:gd name="T4" fmla="*/ 652953 w 1470"/>
              <a:gd name="T5" fmla="*/ 252574 h 1478"/>
              <a:gd name="T6" fmla="*/ 622274 w 1470"/>
              <a:gd name="T7" fmla="*/ 254861 h 1478"/>
              <a:gd name="T8" fmla="*/ 608079 w 1470"/>
              <a:gd name="T9" fmla="*/ 236101 h 1478"/>
              <a:gd name="T10" fmla="*/ 578774 w 1470"/>
              <a:gd name="T11" fmla="*/ 252574 h 1478"/>
              <a:gd name="T12" fmla="*/ 564580 w 1470"/>
              <a:gd name="T13" fmla="*/ 267216 h 1478"/>
              <a:gd name="T14" fmla="*/ 549011 w 1470"/>
              <a:gd name="T15" fmla="*/ 296499 h 1478"/>
              <a:gd name="T16" fmla="*/ 567785 w 1470"/>
              <a:gd name="T17" fmla="*/ 310226 h 1478"/>
              <a:gd name="T18" fmla="*/ 569159 w 1470"/>
              <a:gd name="T19" fmla="*/ 344086 h 1478"/>
              <a:gd name="T20" fmla="*/ 599380 w 1470"/>
              <a:gd name="T21" fmla="*/ 341340 h 1478"/>
              <a:gd name="T22" fmla="*/ 613574 w 1470"/>
              <a:gd name="T23" fmla="*/ 360100 h 1478"/>
              <a:gd name="T24" fmla="*/ 642879 w 1470"/>
              <a:gd name="T25" fmla="*/ 343628 h 1478"/>
              <a:gd name="T26" fmla="*/ 657074 w 1470"/>
              <a:gd name="T27" fmla="*/ 329444 h 1478"/>
              <a:gd name="T28" fmla="*/ 673100 w 1470"/>
              <a:gd name="T29" fmla="*/ 299702 h 1478"/>
              <a:gd name="T30" fmla="*/ 434997 w 1470"/>
              <a:gd name="T31" fmla="*/ 334935 h 1478"/>
              <a:gd name="T32" fmla="*/ 424923 w 1470"/>
              <a:gd name="T33" fmla="*/ 283230 h 1478"/>
              <a:gd name="T34" fmla="*/ 483991 w 1470"/>
              <a:gd name="T35" fmla="*/ 317090 h 1478"/>
              <a:gd name="T36" fmla="*/ 500933 w 1470"/>
              <a:gd name="T37" fmla="*/ 279112 h 1478"/>
              <a:gd name="T38" fmla="*/ 471628 w 1470"/>
              <a:gd name="T39" fmla="*/ 273621 h 1478"/>
              <a:gd name="T40" fmla="*/ 451023 w 1470"/>
              <a:gd name="T41" fmla="*/ 232441 h 1478"/>
              <a:gd name="T42" fmla="*/ 424923 w 1470"/>
              <a:gd name="T43" fmla="*/ 250743 h 1478"/>
              <a:gd name="T44" fmla="*/ 398365 w 1470"/>
              <a:gd name="T45" fmla="*/ 232441 h 1478"/>
              <a:gd name="T46" fmla="*/ 388292 w 1470"/>
              <a:gd name="T47" fmla="*/ 263555 h 1478"/>
              <a:gd name="T48" fmla="*/ 351203 w 1470"/>
              <a:gd name="T49" fmla="*/ 274079 h 1478"/>
              <a:gd name="T50" fmla="*/ 366313 w 1470"/>
              <a:gd name="T51" fmla="*/ 318005 h 1478"/>
              <a:gd name="T52" fmla="*/ 351660 w 1470"/>
              <a:gd name="T53" fmla="*/ 346831 h 1478"/>
              <a:gd name="T54" fmla="*/ 389207 w 1470"/>
              <a:gd name="T55" fmla="*/ 357355 h 1478"/>
              <a:gd name="T56" fmla="*/ 401571 w 1470"/>
              <a:gd name="T57" fmla="*/ 388469 h 1478"/>
              <a:gd name="T58" fmla="*/ 432707 w 1470"/>
              <a:gd name="T59" fmla="*/ 368794 h 1478"/>
              <a:gd name="T60" fmla="*/ 456060 w 1470"/>
              <a:gd name="T61" fmla="*/ 386181 h 1478"/>
              <a:gd name="T62" fmla="*/ 472086 w 1470"/>
              <a:gd name="T63" fmla="*/ 345916 h 1478"/>
              <a:gd name="T64" fmla="*/ 502764 w 1470"/>
              <a:gd name="T65" fmla="*/ 335850 h 1478"/>
              <a:gd name="T66" fmla="*/ 212919 w 1470"/>
              <a:gd name="T67" fmla="*/ 185312 h 1478"/>
              <a:gd name="T68" fmla="*/ 460181 w 1470"/>
              <a:gd name="T69" fmla="*/ 123999 h 1478"/>
              <a:gd name="T70" fmla="*/ 575569 w 1470"/>
              <a:gd name="T71" fmla="*/ 221459 h 1478"/>
              <a:gd name="T72" fmla="*/ 579232 w 1470"/>
              <a:gd name="T73" fmla="*/ 167925 h 1478"/>
              <a:gd name="T74" fmla="*/ 625479 w 1470"/>
              <a:gd name="T75" fmla="*/ 123999 h 1478"/>
              <a:gd name="T76" fmla="*/ 578317 w 1470"/>
              <a:gd name="T77" fmla="*/ 78700 h 1478"/>
              <a:gd name="T78" fmla="*/ 574196 w 1470"/>
              <a:gd name="T79" fmla="*/ 25623 h 1478"/>
              <a:gd name="T80" fmla="*/ 519249 w 1470"/>
              <a:gd name="T81" fmla="*/ 7779 h 1478"/>
              <a:gd name="T82" fmla="*/ 480786 w 1470"/>
              <a:gd name="T83" fmla="*/ 7779 h 1478"/>
              <a:gd name="T84" fmla="*/ 426755 w 1470"/>
              <a:gd name="T85" fmla="*/ 26996 h 1478"/>
              <a:gd name="T86" fmla="*/ 423091 w 1470"/>
              <a:gd name="T87" fmla="*/ 80531 h 1478"/>
              <a:gd name="T88" fmla="*/ 376844 w 1470"/>
              <a:gd name="T89" fmla="*/ 123999 h 1478"/>
              <a:gd name="T90" fmla="*/ 423549 w 1470"/>
              <a:gd name="T91" fmla="*/ 169298 h 1478"/>
              <a:gd name="T92" fmla="*/ 428128 w 1470"/>
              <a:gd name="T93" fmla="*/ 222832 h 1478"/>
              <a:gd name="T94" fmla="*/ 482617 w 1470"/>
              <a:gd name="T95" fmla="*/ 240677 h 1478"/>
              <a:gd name="T96" fmla="*/ 521538 w 1470"/>
              <a:gd name="T97" fmla="*/ 240677 h 1478"/>
              <a:gd name="T98" fmla="*/ 575569 w 1470"/>
              <a:gd name="T99" fmla="*/ 221459 h 1478"/>
              <a:gd name="T100" fmla="*/ 197809 w 1470"/>
              <a:gd name="T101" fmla="*/ 543582 h 1478"/>
              <a:gd name="T102" fmla="*/ 0 w 1470"/>
              <a:gd name="T103" fmla="*/ 632349 h 1478"/>
              <a:gd name="T104" fmla="*/ 425381 w 1470"/>
              <a:gd name="T105" fmla="*/ 632349 h 1478"/>
              <a:gd name="T106" fmla="*/ 201472 w 1470"/>
              <a:gd name="T107" fmla="*/ 489590 h 1478"/>
              <a:gd name="T108" fmla="*/ 196435 w 1470"/>
              <a:gd name="T109" fmla="*/ 528940 h 1478"/>
              <a:gd name="T110" fmla="*/ 239477 w 1470"/>
              <a:gd name="T111" fmla="*/ 511096 h 147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470" h="1478">
                <a:moveTo>
                  <a:pt x="1334" y="696"/>
                </a:moveTo>
                <a:cubicBezTo>
                  <a:pt x="1310" y="696"/>
                  <a:pt x="1290" y="676"/>
                  <a:pt x="1290" y="652"/>
                </a:cubicBezTo>
                <a:cubicBezTo>
                  <a:pt x="1290" y="627"/>
                  <a:pt x="1310" y="607"/>
                  <a:pt x="1334" y="607"/>
                </a:cubicBezTo>
                <a:cubicBezTo>
                  <a:pt x="1359" y="607"/>
                  <a:pt x="1379" y="627"/>
                  <a:pt x="1379" y="652"/>
                </a:cubicBezTo>
                <a:cubicBezTo>
                  <a:pt x="1379" y="676"/>
                  <a:pt x="1359" y="696"/>
                  <a:pt x="1334" y="696"/>
                </a:cubicBezTo>
                <a:close/>
                <a:moveTo>
                  <a:pt x="1469" y="646"/>
                </a:moveTo>
                <a:cubicBezTo>
                  <a:pt x="1469" y="637"/>
                  <a:pt x="1462" y="630"/>
                  <a:pt x="1454" y="629"/>
                </a:cubicBezTo>
                <a:lnTo>
                  <a:pt x="1428" y="625"/>
                </a:lnTo>
                <a:cubicBezTo>
                  <a:pt x="1426" y="617"/>
                  <a:pt x="1423" y="610"/>
                  <a:pt x="1419" y="602"/>
                </a:cubicBezTo>
                <a:lnTo>
                  <a:pt x="1434" y="582"/>
                </a:lnTo>
                <a:cubicBezTo>
                  <a:pt x="1439" y="575"/>
                  <a:pt x="1439" y="565"/>
                  <a:pt x="1433" y="559"/>
                </a:cubicBezTo>
                <a:cubicBezTo>
                  <a:pt x="1430" y="556"/>
                  <a:pt x="1428" y="554"/>
                  <a:pt x="1426" y="552"/>
                </a:cubicBezTo>
                <a:cubicBezTo>
                  <a:pt x="1422" y="549"/>
                  <a:pt x="1418" y="547"/>
                  <a:pt x="1413" y="547"/>
                </a:cubicBezTo>
                <a:cubicBezTo>
                  <a:pt x="1409" y="547"/>
                  <a:pt x="1406" y="548"/>
                  <a:pt x="1402" y="551"/>
                </a:cubicBezTo>
                <a:lnTo>
                  <a:pt x="1382" y="567"/>
                </a:lnTo>
                <a:cubicBezTo>
                  <a:pt x="1375" y="562"/>
                  <a:pt x="1367" y="559"/>
                  <a:pt x="1359" y="557"/>
                </a:cubicBezTo>
                <a:lnTo>
                  <a:pt x="1355" y="532"/>
                </a:lnTo>
                <a:cubicBezTo>
                  <a:pt x="1354" y="523"/>
                  <a:pt x="1347" y="517"/>
                  <a:pt x="1338" y="516"/>
                </a:cubicBezTo>
                <a:cubicBezTo>
                  <a:pt x="1337" y="516"/>
                  <a:pt x="1335" y="516"/>
                  <a:pt x="1334" y="516"/>
                </a:cubicBezTo>
                <a:cubicBezTo>
                  <a:pt x="1332" y="516"/>
                  <a:pt x="1330" y="516"/>
                  <a:pt x="1328" y="516"/>
                </a:cubicBezTo>
                <a:cubicBezTo>
                  <a:pt x="1319" y="517"/>
                  <a:pt x="1312" y="524"/>
                  <a:pt x="1311" y="532"/>
                </a:cubicBezTo>
                <a:lnTo>
                  <a:pt x="1308" y="558"/>
                </a:lnTo>
                <a:cubicBezTo>
                  <a:pt x="1300" y="560"/>
                  <a:pt x="1292" y="563"/>
                  <a:pt x="1285" y="567"/>
                </a:cubicBezTo>
                <a:lnTo>
                  <a:pt x="1264" y="552"/>
                </a:lnTo>
                <a:cubicBezTo>
                  <a:pt x="1261" y="550"/>
                  <a:pt x="1257" y="549"/>
                  <a:pt x="1254" y="549"/>
                </a:cubicBezTo>
                <a:cubicBezTo>
                  <a:pt x="1249" y="549"/>
                  <a:pt x="1245" y="550"/>
                  <a:pt x="1241" y="553"/>
                </a:cubicBezTo>
                <a:cubicBezTo>
                  <a:pt x="1239" y="556"/>
                  <a:pt x="1236" y="558"/>
                  <a:pt x="1234" y="560"/>
                </a:cubicBezTo>
                <a:cubicBezTo>
                  <a:pt x="1228" y="567"/>
                  <a:pt x="1228" y="577"/>
                  <a:pt x="1233" y="584"/>
                </a:cubicBezTo>
                <a:lnTo>
                  <a:pt x="1249" y="604"/>
                </a:lnTo>
                <a:cubicBezTo>
                  <a:pt x="1245" y="611"/>
                  <a:pt x="1242" y="619"/>
                  <a:pt x="1240" y="627"/>
                </a:cubicBezTo>
                <a:lnTo>
                  <a:pt x="1214" y="631"/>
                </a:lnTo>
                <a:cubicBezTo>
                  <a:pt x="1206" y="632"/>
                  <a:pt x="1199" y="639"/>
                  <a:pt x="1199" y="648"/>
                </a:cubicBezTo>
                <a:cubicBezTo>
                  <a:pt x="1199" y="649"/>
                  <a:pt x="1199" y="651"/>
                  <a:pt x="1199" y="652"/>
                </a:cubicBezTo>
                <a:cubicBezTo>
                  <a:pt x="1199" y="654"/>
                  <a:pt x="1199" y="656"/>
                  <a:pt x="1199" y="658"/>
                </a:cubicBezTo>
                <a:cubicBezTo>
                  <a:pt x="1199" y="667"/>
                  <a:pt x="1206" y="674"/>
                  <a:pt x="1215" y="675"/>
                </a:cubicBezTo>
                <a:lnTo>
                  <a:pt x="1240" y="678"/>
                </a:lnTo>
                <a:cubicBezTo>
                  <a:pt x="1242" y="686"/>
                  <a:pt x="1246" y="694"/>
                  <a:pt x="1250" y="701"/>
                </a:cubicBezTo>
                <a:lnTo>
                  <a:pt x="1235" y="722"/>
                </a:lnTo>
                <a:cubicBezTo>
                  <a:pt x="1229" y="729"/>
                  <a:pt x="1230" y="739"/>
                  <a:pt x="1236" y="745"/>
                </a:cubicBezTo>
                <a:cubicBezTo>
                  <a:pt x="1238" y="747"/>
                  <a:pt x="1240" y="750"/>
                  <a:pt x="1243" y="752"/>
                </a:cubicBezTo>
                <a:cubicBezTo>
                  <a:pt x="1246" y="755"/>
                  <a:pt x="1251" y="756"/>
                  <a:pt x="1255" y="756"/>
                </a:cubicBezTo>
                <a:cubicBezTo>
                  <a:pt x="1259" y="756"/>
                  <a:pt x="1263" y="755"/>
                  <a:pt x="1266" y="753"/>
                </a:cubicBezTo>
                <a:lnTo>
                  <a:pt x="1286" y="737"/>
                </a:lnTo>
                <a:cubicBezTo>
                  <a:pt x="1294" y="741"/>
                  <a:pt x="1301" y="744"/>
                  <a:pt x="1309" y="746"/>
                </a:cubicBezTo>
                <a:lnTo>
                  <a:pt x="1313" y="772"/>
                </a:lnTo>
                <a:cubicBezTo>
                  <a:pt x="1314" y="780"/>
                  <a:pt x="1322" y="787"/>
                  <a:pt x="1331" y="787"/>
                </a:cubicBezTo>
                <a:cubicBezTo>
                  <a:pt x="1332" y="787"/>
                  <a:pt x="1333" y="787"/>
                  <a:pt x="1334" y="787"/>
                </a:cubicBezTo>
                <a:cubicBezTo>
                  <a:pt x="1336" y="787"/>
                  <a:pt x="1338" y="787"/>
                  <a:pt x="1340" y="787"/>
                </a:cubicBezTo>
                <a:cubicBezTo>
                  <a:pt x="1349" y="787"/>
                  <a:pt x="1356" y="780"/>
                  <a:pt x="1357" y="771"/>
                </a:cubicBezTo>
                <a:lnTo>
                  <a:pt x="1361" y="746"/>
                </a:lnTo>
                <a:cubicBezTo>
                  <a:pt x="1369" y="744"/>
                  <a:pt x="1376" y="740"/>
                  <a:pt x="1384" y="736"/>
                </a:cubicBezTo>
                <a:lnTo>
                  <a:pt x="1404" y="751"/>
                </a:lnTo>
                <a:cubicBezTo>
                  <a:pt x="1407" y="754"/>
                  <a:pt x="1411" y="755"/>
                  <a:pt x="1415" y="755"/>
                </a:cubicBezTo>
                <a:cubicBezTo>
                  <a:pt x="1419" y="755"/>
                  <a:pt x="1424" y="753"/>
                  <a:pt x="1427" y="750"/>
                </a:cubicBezTo>
                <a:cubicBezTo>
                  <a:pt x="1430" y="748"/>
                  <a:pt x="1432" y="746"/>
                  <a:pt x="1434" y="743"/>
                </a:cubicBezTo>
                <a:cubicBezTo>
                  <a:pt x="1440" y="737"/>
                  <a:pt x="1440" y="727"/>
                  <a:pt x="1435" y="720"/>
                </a:cubicBezTo>
                <a:lnTo>
                  <a:pt x="1419" y="700"/>
                </a:lnTo>
                <a:cubicBezTo>
                  <a:pt x="1424" y="692"/>
                  <a:pt x="1427" y="685"/>
                  <a:pt x="1429" y="677"/>
                </a:cubicBezTo>
                <a:lnTo>
                  <a:pt x="1454" y="673"/>
                </a:lnTo>
                <a:cubicBezTo>
                  <a:pt x="1463" y="672"/>
                  <a:pt x="1469" y="664"/>
                  <a:pt x="1470" y="655"/>
                </a:cubicBezTo>
                <a:cubicBezTo>
                  <a:pt x="1470" y="654"/>
                  <a:pt x="1470" y="653"/>
                  <a:pt x="1470" y="652"/>
                </a:cubicBezTo>
                <a:cubicBezTo>
                  <a:pt x="1470" y="650"/>
                  <a:pt x="1470" y="648"/>
                  <a:pt x="1469" y="646"/>
                </a:cubicBezTo>
                <a:close/>
                <a:moveTo>
                  <a:pt x="982" y="700"/>
                </a:moveTo>
                <a:cubicBezTo>
                  <a:pt x="976" y="715"/>
                  <a:pt x="965" y="726"/>
                  <a:pt x="950" y="732"/>
                </a:cubicBezTo>
                <a:cubicBezTo>
                  <a:pt x="943" y="735"/>
                  <a:pt x="936" y="737"/>
                  <a:pt x="928" y="737"/>
                </a:cubicBezTo>
                <a:cubicBezTo>
                  <a:pt x="904" y="737"/>
                  <a:pt x="883" y="722"/>
                  <a:pt x="874" y="700"/>
                </a:cubicBezTo>
                <a:cubicBezTo>
                  <a:pt x="861" y="670"/>
                  <a:pt x="876" y="636"/>
                  <a:pt x="906" y="623"/>
                </a:cubicBezTo>
                <a:cubicBezTo>
                  <a:pt x="913" y="620"/>
                  <a:pt x="920" y="619"/>
                  <a:pt x="928" y="619"/>
                </a:cubicBezTo>
                <a:cubicBezTo>
                  <a:pt x="952" y="619"/>
                  <a:pt x="973" y="633"/>
                  <a:pt x="983" y="655"/>
                </a:cubicBezTo>
                <a:cubicBezTo>
                  <a:pt x="989" y="670"/>
                  <a:pt x="988" y="686"/>
                  <a:pt x="982" y="700"/>
                </a:cubicBezTo>
                <a:close/>
                <a:moveTo>
                  <a:pt x="1090" y="713"/>
                </a:moveTo>
                <a:lnTo>
                  <a:pt x="1057" y="693"/>
                </a:lnTo>
                <a:cubicBezTo>
                  <a:pt x="1058" y="683"/>
                  <a:pt x="1058" y="671"/>
                  <a:pt x="1056" y="660"/>
                </a:cubicBezTo>
                <a:lnTo>
                  <a:pt x="1090" y="641"/>
                </a:lnTo>
                <a:cubicBezTo>
                  <a:pt x="1097" y="636"/>
                  <a:pt x="1100" y="627"/>
                  <a:pt x="1098" y="619"/>
                </a:cubicBezTo>
                <a:cubicBezTo>
                  <a:pt x="1097" y="616"/>
                  <a:pt x="1095" y="613"/>
                  <a:pt x="1094" y="610"/>
                </a:cubicBezTo>
                <a:cubicBezTo>
                  <a:pt x="1092" y="606"/>
                  <a:pt x="1090" y="601"/>
                  <a:pt x="1088" y="597"/>
                </a:cubicBezTo>
                <a:cubicBezTo>
                  <a:pt x="1085" y="591"/>
                  <a:pt x="1079" y="587"/>
                  <a:pt x="1072" y="587"/>
                </a:cubicBezTo>
                <a:cubicBezTo>
                  <a:pt x="1071" y="587"/>
                  <a:pt x="1069" y="588"/>
                  <a:pt x="1067" y="588"/>
                </a:cubicBezTo>
                <a:lnTo>
                  <a:pt x="1030" y="598"/>
                </a:lnTo>
                <a:cubicBezTo>
                  <a:pt x="1023" y="589"/>
                  <a:pt x="1015" y="582"/>
                  <a:pt x="1007" y="575"/>
                </a:cubicBezTo>
                <a:lnTo>
                  <a:pt x="1016" y="537"/>
                </a:lnTo>
                <a:cubicBezTo>
                  <a:pt x="1018" y="529"/>
                  <a:pt x="1014" y="520"/>
                  <a:pt x="1007" y="517"/>
                </a:cubicBezTo>
                <a:cubicBezTo>
                  <a:pt x="999" y="513"/>
                  <a:pt x="992" y="510"/>
                  <a:pt x="985" y="508"/>
                </a:cubicBezTo>
                <a:cubicBezTo>
                  <a:pt x="983" y="507"/>
                  <a:pt x="981" y="507"/>
                  <a:pt x="979" y="507"/>
                </a:cubicBezTo>
                <a:cubicBezTo>
                  <a:pt x="973" y="507"/>
                  <a:pt x="966" y="510"/>
                  <a:pt x="963" y="516"/>
                </a:cubicBezTo>
                <a:lnTo>
                  <a:pt x="944" y="549"/>
                </a:lnTo>
                <a:cubicBezTo>
                  <a:pt x="939" y="549"/>
                  <a:pt x="933" y="548"/>
                  <a:pt x="928" y="548"/>
                </a:cubicBezTo>
                <a:cubicBezTo>
                  <a:pt x="922" y="548"/>
                  <a:pt x="917" y="549"/>
                  <a:pt x="911" y="550"/>
                </a:cubicBezTo>
                <a:lnTo>
                  <a:pt x="891" y="516"/>
                </a:lnTo>
                <a:cubicBezTo>
                  <a:pt x="888" y="511"/>
                  <a:pt x="882" y="507"/>
                  <a:pt x="876" y="507"/>
                </a:cubicBezTo>
                <a:cubicBezTo>
                  <a:pt x="874" y="507"/>
                  <a:pt x="872" y="508"/>
                  <a:pt x="870" y="508"/>
                </a:cubicBezTo>
                <a:cubicBezTo>
                  <a:pt x="866" y="509"/>
                  <a:pt x="863" y="511"/>
                  <a:pt x="860" y="512"/>
                </a:cubicBezTo>
                <a:cubicBezTo>
                  <a:pt x="856" y="514"/>
                  <a:pt x="852" y="515"/>
                  <a:pt x="848" y="518"/>
                </a:cubicBezTo>
                <a:cubicBezTo>
                  <a:pt x="840" y="521"/>
                  <a:pt x="836" y="530"/>
                  <a:pt x="838" y="538"/>
                </a:cubicBezTo>
                <a:lnTo>
                  <a:pt x="848" y="576"/>
                </a:lnTo>
                <a:cubicBezTo>
                  <a:pt x="840" y="583"/>
                  <a:pt x="832" y="590"/>
                  <a:pt x="825" y="599"/>
                </a:cubicBezTo>
                <a:lnTo>
                  <a:pt x="788" y="590"/>
                </a:lnTo>
                <a:cubicBezTo>
                  <a:pt x="786" y="589"/>
                  <a:pt x="785" y="589"/>
                  <a:pt x="783" y="589"/>
                </a:cubicBezTo>
                <a:cubicBezTo>
                  <a:pt x="776" y="589"/>
                  <a:pt x="770" y="593"/>
                  <a:pt x="767" y="599"/>
                </a:cubicBezTo>
                <a:cubicBezTo>
                  <a:pt x="764" y="606"/>
                  <a:pt x="760" y="614"/>
                  <a:pt x="758" y="621"/>
                </a:cubicBezTo>
                <a:cubicBezTo>
                  <a:pt x="755" y="629"/>
                  <a:pt x="759" y="638"/>
                  <a:pt x="766" y="643"/>
                </a:cubicBezTo>
                <a:lnTo>
                  <a:pt x="800" y="662"/>
                </a:lnTo>
                <a:cubicBezTo>
                  <a:pt x="798" y="673"/>
                  <a:pt x="798" y="684"/>
                  <a:pt x="800" y="695"/>
                </a:cubicBezTo>
                <a:lnTo>
                  <a:pt x="767" y="715"/>
                </a:lnTo>
                <a:cubicBezTo>
                  <a:pt x="759" y="719"/>
                  <a:pt x="756" y="728"/>
                  <a:pt x="759" y="736"/>
                </a:cubicBezTo>
                <a:cubicBezTo>
                  <a:pt x="760" y="739"/>
                  <a:pt x="761" y="743"/>
                  <a:pt x="762" y="746"/>
                </a:cubicBezTo>
                <a:cubicBezTo>
                  <a:pt x="764" y="750"/>
                  <a:pt x="766" y="754"/>
                  <a:pt x="768" y="758"/>
                </a:cubicBezTo>
                <a:cubicBezTo>
                  <a:pt x="771" y="764"/>
                  <a:pt x="777" y="768"/>
                  <a:pt x="784" y="768"/>
                </a:cubicBezTo>
                <a:cubicBezTo>
                  <a:pt x="786" y="768"/>
                  <a:pt x="787" y="768"/>
                  <a:pt x="789" y="768"/>
                </a:cubicBezTo>
                <a:lnTo>
                  <a:pt x="826" y="757"/>
                </a:lnTo>
                <a:cubicBezTo>
                  <a:pt x="833" y="766"/>
                  <a:pt x="841" y="774"/>
                  <a:pt x="850" y="781"/>
                </a:cubicBezTo>
                <a:lnTo>
                  <a:pt x="840" y="818"/>
                </a:lnTo>
                <a:cubicBezTo>
                  <a:pt x="838" y="826"/>
                  <a:pt x="842" y="835"/>
                  <a:pt x="850" y="839"/>
                </a:cubicBezTo>
                <a:cubicBezTo>
                  <a:pt x="857" y="842"/>
                  <a:pt x="864" y="845"/>
                  <a:pt x="872" y="848"/>
                </a:cubicBezTo>
                <a:cubicBezTo>
                  <a:pt x="874" y="849"/>
                  <a:pt x="876" y="849"/>
                  <a:pt x="877" y="849"/>
                </a:cubicBezTo>
                <a:cubicBezTo>
                  <a:pt x="884" y="849"/>
                  <a:pt x="890" y="845"/>
                  <a:pt x="893" y="840"/>
                </a:cubicBezTo>
                <a:lnTo>
                  <a:pt x="912" y="806"/>
                </a:lnTo>
                <a:cubicBezTo>
                  <a:pt x="918" y="807"/>
                  <a:pt x="923" y="807"/>
                  <a:pt x="928" y="807"/>
                </a:cubicBezTo>
                <a:cubicBezTo>
                  <a:pt x="934" y="807"/>
                  <a:pt x="940" y="807"/>
                  <a:pt x="945" y="806"/>
                </a:cubicBezTo>
                <a:lnTo>
                  <a:pt x="965" y="839"/>
                </a:lnTo>
                <a:cubicBezTo>
                  <a:pt x="968" y="845"/>
                  <a:pt x="974" y="848"/>
                  <a:pt x="981" y="848"/>
                </a:cubicBezTo>
                <a:cubicBezTo>
                  <a:pt x="983" y="848"/>
                  <a:pt x="985" y="848"/>
                  <a:pt x="987" y="847"/>
                </a:cubicBezTo>
                <a:cubicBezTo>
                  <a:pt x="990" y="846"/>
                  <a:pt x="993" y="845"/>
                  <a:pt x="996" y="844"/>
                </a:cubicBezTo>
                <a:cubicBezTo>
                  <a:pt x="1000" y="842"/>
                  <a:pt x="1005" y="840"/>
                  <a:pt x="1009" y="838"/>
                </a:cubicBezTo>
                <a:cubicBezTo>
                  <a:pt x="1016" y="834"/>
                  <a:pt x="1020" y="825"/>
                  <a:pt x="1018" y="817"/>
                </a:cubicBezTo>
                <a:lnTo>
                  <a:pt x="1008" y="780"/>
                </a:lnTo>
                <a:cubicBezTo>
                  <a:pt x="1017" y="773"/>
                  <a:pt x="1024" y="765"/>
                  <a:pt x="1031" y="756"/>
                </a:cubicBezTo>
                <a:lnTo>
                  <a:pt x="1069" y="766"/>
                </a:lnTo>
                <a:cubicBezTo>
                  <a:pt x="1070" y="766"/>
                  <a:pt x="1072" y="766"/>
                  <a:pt x="1073" y="766"/>
                </a:cubicBezTo>
                <a:cubicBezTo>
                  <a:pt x="1080" y="766"/>
                  <a:pt x="1086" y="763"/>
                  <a:pt x="1089" y="756"/>
                </a:cubicBezTo>
                <a:cubicBezTo>
                  <a:pt x="1093" y="749"/>
                  <a:pt x="1096" y="742"/>
                  <a:pt x="1098" y="734"/>
                </a:cubicBezTo>
                <a:cubicBezTo>
                  <a:pt x="1101" y="726"/>
                  <a:pt x="1098" y="717"/>
                  <a:pt x="1090" y="713"/>
                </a:cubicBezTo>
                <a:close/>
                <a:moveTo>
                  <a:pt x="465" y="977"/>
                </a:moveTo>
                <a:cubicBezTo>
                  <a:pt x="579" y="977"/>
                  <a:pt x="671" y="819"/>
                  <a:pt x="671" y="672"/>
                </a:cubicBezTo>
                <a:cubicBezTo>
                  <a:pt x="671" y="524"/>
                  <a:pt x="579" y="405"/>
                  <a:pt x="465" y="405"/>
                </a:cubicBezTo>
                <a:cubicBezTo>
                  <a:pt x="350" y="405"/>
                  <a:pt x="258" y="524"/>
                  <a:pt x="258" y="672"/>
                </a:cubicBezTo>
                <a:cubicBezTo>
                  <a:pt x="258" y="819"/>
                  <a:pt x="350" y="977"/>
                  <a:pt x="465" y="977"/>
                </a:cubicBezTo>
                <a:close/>
                <a:moveTo>
                  <a:pt x="1094" y="360"/>
                </a:moveTo>
                <a:cubicBezTo>
                  <a:pt x="1045" y="360"/>
                  <a:pt x="1005" y="320"/>
                  <a:pt x="1005" y="271"/>
                </a:cubicBezTo>
                <a:cubicBezTo>
                  <a:pt x="1005" y="222"/>
                  <a:pt x="1045" y="182"/>
                  <a:pt x="1094" y="182"/>
                </a:cubicBezTo>
                <a:cubicBezTo>
                  <a:pt x="1143" y="182"/>
                  <a:pt x="1183" y="222"/>
                  <a:pt x="1183" y="271"/>
                </a:cubicBezTo>
                <a:cubicBezTo>
                  <a:pt x="1183" y="320"/>
                  <a:pt x="1143" y="360"/>
                  <a:pt x="1094" y="360"/>
                </a:cubicBezTo>
                <a:close/>
                <a:moveTo>
                  <a:pt x="1257" y="484"/>
                </a:moveTo>
                <a:cubicBezTo>
                  <a:pt x="1261" y="484"/>
                  <a:pt x="1265" y="482"/>
                  <a:pt x="1269" y="479"/>
                </a:cubicBezTo>
                <a:cubicBezTo>
                  <a:pt x="1282" y="468"/>
                  <a:pt x="1294" y="456"/>
                  <a:pt x="1305" y="442"/>
                </a:cubicBezTo>
                <a:cubicBezTo>
                  <a:pt x="1311" y="436"/>
                  <a:pt x="1311" y="426"/>
                  <a:pt x="1306" y="420"/>
                </a:cubicBezTo>
                <a:lnTo>
                  <a:pt x="1265" y="367"/>
                </a:lnTo>
                <a:cubicBezTo>
                  <a:pt x="1273" y="353"/>
                  <a:pt x="1280" y="337"/>
                  <a:pt x="1284" y="321"/>
                </a:cubicBezTo>
                <a:lnTo>
                  <a:pt x="1349" y="312"/>
                </a:lnTo>
                <a:cubicBezTo>
                  <a:pt x="1358" y="310"/>
                  <a:pt x="1364" y="304"/>
                  <a:pt x="1365" y="295"/>
                </a:cubicBezTo>
                <a:cubicBezTo>
                  <a:pt x="1365" y="287"/>
                  <a:pt x="1366" y="279"/>
                  <a:pt x="1366" y="271"/>
                </a:cubicBezTo>
                <a:cubicBezTo>
                  <a:pt x="1366" y="262"/>
                  <a:pt x="1365" y="253"/>
                  <a:pt x="1364" y="243"/>
                </a:cubicBezTo>
                <a:cubicBezTo>
                  <a:pt x="1363" y="234"/>
                  <a:pt x="1357" y="228"/>
                  <a:pt x="1348" y="227"/>
                </a:cubicBezTo>
                <a:lnTo>
                  <a:pt x="1283" y="218"/>
                </a:lnTo>
                <a:cubicBezTo>
                  <a:pt x="1278" y="202"/>
                  <a:pt x="1272" y="187"/>
                  <a:pt x="1263" y="172"/>
                </a:cubicBezTo>
                <a:lnTo>
                  <a:pt x="1303" y="120"/>
                </a:lnTo>
                <a:cubicBezTo>
                  <a:pt x="1308" y="113"/>
                  <a:pt x="1308" y="104"/>
                  <a:pt x="1302" y="97"/>
                </a:cubicBezTo>
                <a:cubicBezTo>
                  <a:pt x="1291" y="84"/>
                  <a:pt x="1278" y="71"/>
                  <a:pt x="1265" y="60"/>
                </a:cubicBezTo>
                <a:cubicBezTo>
                  <a:pt x="1262" y="58"/>
                  <a:pt x="1258" y="56"/>
                  <a:pt x="1254" y="56"/>
                </a:cubicBezTo>
                <a:cubicBezTo>
                  <a:pt x="1250" y="56"/>
                  <a:pt x="1246" y="58"/>
                  <a:pt x="1242" y="60"/>
                </a:cubicBezTo>
                <a:lnTo>
                  <a:pt x="1190" y="101"/>
                </a:lnTo>
                <a:cubicBezTo>
                  <a:pt x="1176" y="92"/>
                  <a:pt x="1160" y="86"/>
                  <a:pt x="1144" y="82"/>
                </a:cubicBezTo>
                <a:lnTo>
                  <a:pt x="1134" y="17"/>
                </a:lnTo>
                <a:cubicBezTo>
                  <a:pt x="1133" y="8"/>
                  <a:pt x="1126" y="2"/>
                  <a:pt x="1118" y="1"/>
                </a:cubicBezTo>
                <a:cubicBezTo>
                  <a:pt x="1110" y="0"/>
                  <a:pt x="1102" y="0"/>
                  <a:pt x="1094" y="0"/>
                </a:cubicBezTo>
                <a:cubicBezTo>
                  <a:pt x="1085" y="0"/>
                  <a:pt x="1075" y="0"/>
                  <a:pt x="1066" y="2"/>
                </a:cubicBezTo>
                <a:cubicBezTo>
                  <a:pt x="1057" y="2"/>
                  <a:pt x="1051" y="9"/>
                  <a:pt x="1050" y="17"/>
                </a:cubicBezTo>
                <a:lnTo>
                  <a:pt x="1041" y="83"/>
                </a:lnTo>
                <a:cubicBezTo>
                  <a:pt x="1025" y="87"/>
                  <a:pt x="1010" y="94"/>
                  <a:pt x="995" y="102"/>
                </a:cubicBezTo>
                <a:lnTo>
                  <a:pt x="942" y="63"/>
                </a:lnTo>
                <a:cubicBezTo>
                  <a:pt x="939" y="60"/>
                  <a:pt x="935" y="59"/>
                  <a:pt x="932" y="59"/>
                </a:cubicBezTo>
                <a:cubicBezTo>
                  <a:pt x="927" y="59"/>
                  <a:pt x="923" y="61"/>
                  <a:pt x="920" y="63"/>
                </a:cubicBezTo>
                <a:cubicBezTo>
                  <a:pt x="907" y="75"/>
                  <a:pt x="894" y="87"/>
                  <a:pt x="883" y="101"/>
                </a:cubicBezTo>
                <a:cubicBezTo>
                  <a:pt x="878" y="107"/>
                  <a:pt x="878" y="117"/>
                  <a:pt x="883" y="123"/>
                </a:cubicBezTo>
                <a:lnTo>
                  <a:pt x="924" y="176"/>
                </a:lnTo>
                <a:cubicBezTo>
                  <a:pt x="915" y="190"/>
                  <a:pt x="909" y="206"/>
                  <a:pt x="905" y="222"/>
                </a:cubicBezTo>
                <a:lnTo>
                  <a:pt x="839" y="231"/>
                </a:lnTo>
                <a:cubicBezTo>
                  <a:pt x="831" y="233"/>
                  <a:pt x="825" y="239"/>
                  <a:pt x="824" y="248"/>
                </a:cubicBezTo>
                <a:cubicBezTo>
                  <a:pt x="823" y="256"/>
                  <a:pt x="823" y="264"/>
                  <a:pt x="823" y="271"/>
                </a:cubicBezTo>
                <a:cubicBezTo>
                  <a:pt x="823" y="281"/>
                  <a:pt x="823" y="290"/>
                  <a:pt x="824" y="300"/>
                </a:cubicBezTo>
                <a:cubicBezTo>
                  <a:pt x="825" y="308"/>
                  <a:pt x="832" y="315"/>
                  <a:pt x="840" y="316"/>
                </a:cubicBezTo>
                <a:lnTo>
                  <a:pt x="906" y="324"/>
                </a:lnTo>
                <a:cubicBezTo>
                  <a:pt x="910" y="340"/>
                  <a:pt x="917" y="356"/>
                  <a:pt x="925" y="370"/>
                </a:cubicBezTo>
                <a:lnTo>
                  <a:pt x="886" y="423"/>
                </a:lnTo>
                <a:cubicBezTo>
                  <a:pt x="881" y="430"/>
                  <a:pt x="881" y="439"/>
                  <a:pt x="886" y="446"/>
                </a:cubicBezTo>
                <a:cubicBezTo>
                  <a:pt x="898" y="459"/>
                  <a:pt x="910" y="471"/>
                  <a:pt x="924" y="482"/>
                </a:cubicBezTo>
                <a:cubicBezTo>
                  <a:pt x="927" y="485"/>
                  <a:pt x="931" y="487"/>
                  <a:pt x="935" y="487"/>
                </a:cubicBezTo>
                <a:cubicBezTo>
                  <a:pt x="939" y="487"/>
                  <a:pt x="943" y="485"/>
                  <a:pt x="946" y="483"/>
                </a:cubicBezTo>
                <a:lnTo>
                  <a:pt x="998" y="442"/>
                </a:lnTo>
                <a:cubicBezTo>
                  <a:pt x="1013" y="450"/>
                  <a:pt x="1029" y="457"/>
                  <a:pt x="1045" y="461"/>
                </a:cubicBezTo>
                <a:lnTo>
                  <a:pt x="1054" y="526"/>
                </a:lnTo>
                <a:cubicBezTo>
                  <a:pt x="1055" y="535"/>
                  <a:pt x="1062" y="541"/>
                  <a:pt x="1071" y="542"/>
                </a:cubicBezTo>
                <a:cubicBezTo>
                  <a:pt x="1079" y="542"/>
                  <a:pt x="1087" y="543"/>
                  <a:pt x="1094" y="543"/>
                </a:cubicBezTo>
                <a:cubicBezTo>
                  <a:pt x="1104" y="543"/>
                  <a:pt x="1113" y="542"/>
                  <a:pt x="1123" y="541"/>
                </a:cubicBezTo>
                <a:cubicBezTo>
                  <a:pt x="1131" y="540"/>
                  <a:pt x="1138" y="534"/>
                  <a:pt x="1139" y="526"/>
                </a:cubicBezTo>
                <a:lnTo>
                  <a:pt x="1147" y="460"/>
                </a:lnTo>
                <a:cubicBezTo>
                  <a:pt x="1163" y="455"/>
                  <a:pt x="1179" y="449"/>
                  <a:pt x="1193" y="440"/>
                </a:cubicBezTo>
                <a:lnTo>
                  <a:pt x="1246" y="480"/>
                </a:lnTo>
                <a:cubicBezTo>
                  <a:pt x="1249" y="482"/>
                  <a:pt x="1253" y="484"/>
                  <a:pt x="1257" y="484"/>
                </a:cubicBezTo>
                <a:close/>
                <a:moveTo>
                  <a:pt x="656" y="1040"/>
                </a:moveTo>
                <a:lnTo>
                  <a:pt x="535" y="1423"/>
                </a:lnTo>
                <a:lnTo>
                  <a:pt x="497" y="1188"/>
                </a:lnTo>
                <a:lnTo>
                  <a:pt x="432" y="1188"/>
                </a:lnTo>
                <a:lnTo>
                  <a:pt x="394" y="1423"/>
                </a:lnTo>
                <a:lnTo>
                  <a:pt x="274" y="1040"/>
                </a:lnTo>
                <a:cubicBezTo>
                  <a:pt x="112" y="1102"/>
                  <a:pt x="0" y="1236"/>
                  <a:pt x="0" y="1377"/>
                </a:cubicBezTo>
                <a:cubicBezTo>
                  <a:pt x="0" y="1379"/>
                  <a:pt x="0" y="1380"/>
                  <a:pt x="0" y="1382"/>
                </a:cubicBezTo>
                <a:cubicBezTo>
                  <a:pt x="0" y="1383"/>
                  <a:pt x="0" y="1383"/>
                  <a:pt x="0" y="1384"/>
                </a:cubicBezTo>
                <a:cubicBezTo>
                  <a:pt x="0" y="1478"/>
                  <a:pt x="97" y="1470"/>
                  <a:pt x="465" y="1470"/>
                </a:cubicBezTo>
                <a:cubicBezTo>
                  <a:pt x="855" y="1470"/>
                  <a:pt x="929" y="1478"/>
                  <a:pt x="929" y="1384"/>
                </a:cubicBezTo>
                <a:cubicBezTo>
                  <a:pt x="929" y="1383"/>
                  <a:pt x="929" y="1383"/>
                  <a:pt x="929" y="1382"/>
                </a:cubicBezTo>
                <a:cubicBezTo>
                  <a:pt x="929" y="1380"/>
                  <a:pt x="929" y="1379"/>
                  <a:pt x="929" y="1377"/>
                </a:cubicBezTo>
                <a:cubicBezTo>
                  <a:pt x="929" y="1236"/>
                  <a:pt x="817" y="1102"/>
                  <a:pt x="656" y="1040"/>
                </a:cubicBezTo>
                <a:close/>
                <a:moveTo>
                  <a:pt x="489" y="1070"/>
                </a:moveTo>
                <a:lnTo>
                  <a:pt x="440" y="1070"/>
                </a:lnTo>
                <a:cubicBezTo>
                  <a:pt x="435" y="1070"/>
                  <a:pt x="431" y="1072"/>
                  <a:pt x="427" y="1076"/>
                </a:cubicBezTo>
                <a:lnTo>
                  <a:pt x="408" y="1095"/>
                </a:lnTo>
                <a:cubicBezTo>
                  <a:pt x="402" y="1100"/>
                  <a:pt x="401" y="1110"/>
                  <a:pt x="406" y="1117"/>
                </a:cubicBezTo>
                <a:lnTo>
                  <a:pt x="429" y="1156"/>
                </a:lnTo>
                <a:cubicBezTo>
                  <a:pt x="432" y="1162"/>
                  <a:pt x="438" y="1165"/>
                  <a:pt x="445" y="1165"/>
                </a:cubicBezTo>
                <a:lnTo>
                  <a:pt x="484" y="1165"/>
                </a:lnTo>
                <a:cubicBezTo>
                  <a:pt x="491" y="1165"/>
                  <a:pt x="497" y="1162"/>
                  <a:pt x="500" y="1156"/>
                </a:cubicBezTo>
                <a:lnTo>
                  <a:pt x="523" y="1117"/>
                </a:lnTo>
                <a:cubicBezTo>
                  <a:pt x="528" y="1110"/>
                  <a:pt x="527" y="1100"/>
                  <a:pt x="521" y="1095"/>
                </a:cubicBezTo>
                <a:lnTo>
                  <a:pt x="502" y="1076"/>
                </a:lnTo>
                <a:cubicBezTo>
                  <a:pt x="498" y="1072"/>
                  <a:pt x="494" y="1070"/>
                  <a:pt x="489" y="107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1" name="图标"/>
          <p:cNvSpPr>
            <a:spLocks noChangeAspect="1" noEditPoints="1"/>
          </p:cNvSpPr>
          <p:nvPr/>
        </p:nvSpPr>
        <p:spPr bwMode="auto">
          <a:xfrm>
            <a:off x="10829216" y="2712856"/>
            <a:ext cx="380990" cy="360926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2" name="图标"/>
          <p:cNvSpPr>
            <a:spLocks noChangeAspect="1" noEditPoints="1"/>
          </p:cNvSpPr>
          <p:nvPr/>
        </p:nvSpPr>
        <p:spPr bwMode="auto">
          <a:xfrm>
            <a:off x="845986" y="3349464"/>
            <a:ext cx="380990" cy="368213"/>
          </a:xfrm>
          <a:custGeom>
            <a:avLst/>
            <a:gdLst>
              <a:gd name="T0" fmla="*/ 111746 w 890"/>
              <a:gd name="T1" fmla="*/ 69473 h 862"/>
              <a:gd name="T2" fmla="*/ 73132 w 890"/>
              <a:gd name="T3" fmla="*/ 69473 h 862"/>
              <a:gd name="T4" fmla="*/ 148019 w 890"/>
              <a:gd name="T5" fmla="*/ 50207 h 862"/>
              <a:gd name="T6" fmla="*/ 148019 w 890"/>
              <a:gd name="T7" fmla="*/ 88738 h 862"/>
              <a:gd name="T8" fmla="*/ 148019 w 890"/>
              <a:gd name="T9" fmla="*/ 50207 h 862"/>
              <a:gd name="T10" fmla="*/ 222321 w 890"/>
              <a:gd name="T11" fmla="*/ 69473 h 862"/>
              <a:gd name="T12" fmla="*/ 184293 w 890"/>
              <a:gd name="T13" fmla="*/ 69473 h 862"/>
              <a:gd name="T14" fmla="*/ 91269 w 890"/>
              <a:gd name="T15" fmla="*/ 136610 h 862"/>
              <a:gd name="T16" fmla="*/ 235778 w 890"/>
              <a:gd name="T17" fmla="*/ 123182 h 862"/>
              <a:gd name="T18" fmla="*/ 275561 w 890"/>
              <a:gd name="T19" fmla="*/ 78230 h 862"/>
              <a:gd name="T20" fmla="*/ 249234 w 890"/>
              <a:gd name="T21" fmla="*/ 50207 h 862"/>
              <a:gd name="T22" fmla="*/ 203600 w 890"/>
              <a:gd name="T23" fmla="*/ 4087 h 862"/>
              <a:gd name="T24" fmla="*/ 59091 w 890"/>
              <a:gd name="T25" fmla="*/ 17514 h 862"/>
              <a:gd name="T26" fmla="*/ 45634 w 890"/>
              <a:gd name="T27" fmla="*/ 91073 h 862"/>
              <a:gd name="T28" fmla="*/ 91269 w 890"/>
              <a:gd name="T29" fmla="*/ 136610 h 862"/>
              <a:gd name="T30" fmla="*/ 259765 w 890"/>
              <a:gd name="T31" fmla="*/ 468210 h 862"/>
              <a:gd name="T32" fmla="*/ 0 w 890"/>
              <a:gd name="T33" fmla="*/ 503238 h 862"/>
              <a:gd name="T34" fmla="*/ 113501 w 890"/>
              <a:gd name="T35" fmla="*/ 503238 h 862"/>
              <a:gd name="T36" fmla="*/ 145679 w 890"/>
              <a:gd name="T37" fmla="*/ 503238 h 862"/>
              <a:gd name="T38" fmla="*/ 237533 w 890"/>
              <a:gd name="T39" fmla="*/ 503238 h 862"/>
              <a:gd name="T40" fmla="*/ 269711 w 890"/>
              <a:gd name="T41" fmla="*/ 503238 h 862"/>
              <a:gd name="T42" fmla="*/ 363905 w 890"/>
              <a:gd name="T43" fmla="*/ 503238 h 862"/>
              <a:gd name="T44" fmla="*/ 395498 w 890"/>
              <a:gd name="T45" fmla="*/ 503238 h 862"/>
              <a:gd name="T46" fmla="*/ 489107 w 890"/>
              <a:gd name="T47" fmla="*/ 503238 h 862"/>
              <a:gd name="T48" fmla="*/ 385552 w 890"/>
              <a:gd name="T49" fmla="*/ 467042 h 862"/>
              <a:gd name="T50" fmla="*/ 160305 w 890"/>
              <a:gd name="T51" fmla="*/ 339773 h 862"/>
              <a:gd name="T52" fmla="*/ 160305 w 890"/>
              <a:gd name="T53" fmla="*/ 414500 h 862"/>
              <a:gd name="T54" fmla="*/ 250404 w 890"/>
              <a:gd name="T55" fmla="*/ 377137 h 862"/>
              <a:gd name="T56" fmla="*/ 197749 w 890"/>
              <a:gd name="T57" fmla="*/ 324594 h 862"/>
              <a:gd name="T58" fmla="*/ 292528 w 890"/>
              <a:gd name="T59" fmla="*/ 259208 h 862"/>
              <a:gd name="T60" fmla="*/ 455759 w 890"/>
              <a:gd name="T61" fmla="*/ 307080 h 862"/>
              <a:gd name="T62" fmla="*/ 73717 w 890"/>
              <a:gd name="T63" fmla="*/ 429679 h 862"/>
              <a:gd name="T64" fmla="*/ 111161 w 890"/>
              <a:gd name="T65" fmla="*/ 339773 h 862"/>
              <a:gd name="T66" fmla="*/ 36273 w 890"/>
              <a:gd name="T67" fmla="*/ 339773 h 862"/>
              <a:gd name="T68" fmla="*/ 36273 w 890"/>
              <a:gd name="T69" fmla="*/ 414500 h 862"/>
              <a:gd name="T70" fmla="*/ 286678 w 890"/>
              <a:gd name="T71" fmla="*/ 339773 h 862"/>
              <a:gd name="T72" fmla="*/ 286678 w 890"/>
              <a:gd name="T73" fmla="*/ 414500 h 862"/>
              <a:gd name="T74" fmla="*/ 376776 w 890"/>
              <a:gd name="T75" fmla="*/ 377137 h 862"/>
              <a:gd name="T76" fmla="*/ 324121 w 890"/>
              <a:gd name="T77" fmla="*/ 324594 h 862"/>
              <a:gd name="T78" fmla="*/ 411880 w 890"/>
              <a:gd name="T79" fmla="*/ 339773 h 862"/>
              <a:gd name="T80" fmla="*/ 411880 w 890"/>
              <a:gd name="T81" fmla="*/ 414500 h 862"/>
              <a:gd name="T82" fmla="*/ 501978 w 890"/>
              <a:gd name="T83" fmla="*/ 377137 h 862"/>
              <a:gd name="T84" fmla="*/ 448738 w 890"/>
              <a:gd name="T85" fmla="*/ 324594 h 862"/>
              <a:gd name="T86" fmla="*/ 373851 w 890"/>
              <a:gd name="T87" fmla="*/ 105668 h 862"/>
              <a:gd name="T88" fmla="*/ 373851 w 890"/>
              <a:gd name="T89" fmla="*/ 0 h 862"/>
              <a:gd name="T90" fmla="*/ 373851 w 890"/>
              <a:gd name="T91" fmla="*/ 105668 h 862"/>
              <a:gd name="T92" fmla="*/ 338162 w 890"/>
              <a:gd name="T93" fmla="*/ 173389 h 862"/>
              <a:gd name="T94" fmla="*/ 325876 w 890"/>
              <a:gd name="T95" fmla="*/ 229434 h 862"/>
              <a:gd name="T96" fmla="*/ 407784 w 890"/>
              <a:gd name="T97" fmla="*/ 173389 h 862"/>
              <a:gd name="T98" fmla="*/ 420070 w 890"/>
              <a:gd name="T99" fmla="*/ 229434 h 862"/>
              <a:gd name="T100" fmla="*/ 407784 w 890"/>
              <a:gd name="T101" fmla="*/ 173389 h 862"/>
              <a:gd name="T102" fmla="*/ 483841 w 890"/>
              <a:gd name="T103" fmla="*/ 251035 h 862"/>
              <a:gd name="T104" fmla="*/ 454589 w 890"/>
              <a:gd name="T105" fmla="*/ 229434 h 862"/>
              <a:gd name="T106" fmla="*/ 421240 w 890"/>
              <a:gd name="T107" fmla="*/ 112090 h 862"/>
              <a:gd name="T108" fmla="*/ 372096 w 890"/>
              <a:gd name="T109" fmla="*/ 112090 h 862"/>
              <a:gd name="T110" fmla="*/ 291943 w 890"/>
              <a:gd name="T111" fmla="*/ 145367 h 862"/>
              <a:gd name="T112" fmla="*/ 262105 w 890"/>
              <a:gd name="T113" fmla="*/ 229434 h 86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890" h="862">
                <a:moveTo>
                  <a:pt x="158" y="86"/>
                </a:moveTo>
                <a:cubicBezTo>
                  <a:pt x="176" y="86"/>
                  <a:pt x="191" y="101"/>
                  <a:pt x="191" y="119"/>
                </a:cubicBezTo>
                <a:cubicBezTo>
                  <a:pt x="191" y="137"/>
                  <a:pt x="176" y="152"/>
                  <a:pt x="158" y="152"/>
                </a:cubicBezTo>
                <a:cubicBezTo>
                  <a:pt x="140" y="152"/>
                  <a:pt x="125" y="137"/>
                  <a:pt x="125" y="119"/>
                </a:cubicBezTo>
                <a:cubicBezTo>
                  <a:pt x="125" y="101"/>
                  <a:pt x="140" y="86"/>
                  <a:pt x="158" y="86"/>
                </a:cubicBezTo>
                <a:close/>
                <a:moveTo>
                  <a:pt x="253" y="86"/>
                </a:moveTo>
                <a:cubicBezTo>
                  <a:pt x="271" y="86"/>
                  <a:pt x="286" y="101"/>
                  <a:pt x="286" y="119"/>
                </a:cubicBezTo>
                <a:cubicBezTo>
                  <a:pt x="286" y="137"/>
                  <a:pt x="271" y="152"/>
                  <a:pt x="253" y="152"/>
                </a:cubicBezTo>
                <a:cubicBezTo>
                  <a:pt x="235" y="152"/>
                  <a:pt x="220" y="137"/>
                  <a:pt x="220" y="119"/>
                </a:cubicBezTo>
                <a:cubicBezTo>
                  <a:pt x="220" y="101"/>
                  <a:pt x="235" y="86"/>
                  <a:pt x="253" y="86"/>
                </a:cubicBezTo>
                <a:close/>
                <a:moveTo>
                  <a:pt x="348" y="86"/>
                </a:moveTo>
                <a:cubicBezTo>
                  <a:pt x="366" y="86"/>
                  <a:pt x="380" y="101"/>
                  <a:pt x="380" y="119"/>
                </a:cubicBezTo>
                <a:cubicBezTo>
                  <a:pt x="380" y="137"/>
                  <a:pt x="366" y="152"/>
                  <a:pt x="348" y="152"/>
                </a:cubicBezTo>
                <a:cubicBezTo>
                  <a:pt x="330" y="152"/>
                  <a:pt x="315" y="137"/>
                  <a:pt x="315" y="119"/>
                </a:cubicBezTo>
                <a:cubicBezTo>
                  <a:pt x="315" y="101"/>
                  <a:pt x="330" y="86"/>
                  <a:pt x="348" y="86"/>
                </a:cubicBezTo>
                <a:close/>
                <a:moveTo>
                  <a:pt x="156" y="234"/>
                </a:moveTo>
                <a:lnTo>
                  <a:pt x="348" y="234"/>
                </a:lnTo>
                <a:cubicBezTo>
                  <a:pt x="369" y="234"/>
                  <a:pt x="389" y="225"/>
                  <a:pt x="403" y="211"/>
                </a:cubicBezTo>
                <a:cubicBezTo>
                  <a:pt x="409" y="205"/>
                  <a:pt x="414" y="198"/>
                  <a:pt x="418" y="190"/>
                </a:cubicBezTo>
                <a:cubicBezTo>
                  <a:pt x="452" y="185"/>
                  <a:pt x="471" y="170"/>
                  <a:pt x="471" y="134"/>
                </a:cubicBezTo>
                <a:lnTo>
                  <a:pt x="426" y="149"/>
                </a:lnTo>
                <a:lnTo>
                  <a:pt x="426" y="86"/>
                </a:lnTo>
                <a:cubicBezTo>
                  <a:pt x="426" y="64"/>
                  <a:pt x="417" y="45"/>
                  <a:pt x="403" y="30"/>
                </a:cubicBezTo>
                <a:cubicBezTo>
                  <a:pt x="389" y="16"/>
                  <a:pt x="369" y="7"/>
                  <a:pt x="348" y="7"/>
                </a:cubicBezTo>
                <a:lnTo>
                  <a:pt x="156" y="7"/>
                </a:lnTo>
                <a:cubicBezTo>
                  <a:pt x="134" y="7"/>
                  <a:pt x="115" y="16"/>
                  <a:pt x="101" y="30"/>
                </a:cubicBezTo>
                <a:cubicBezTo>
                  <a:pt x="86" y="45"/>
                  <a:pt x="78" y="64"/>
                  <a:pt x="78" y="86"/>
                </a:cubicBezTo>
                <a:lnTo>
                  <a:pt x="78" y="156"/>
                </a:lnTo>
                <a:cubicBezTo>
                  <a:pt x="78" y="177"/>
                  <a:pt x="86" y="197"/>
                  <a:pt x="101" y="211"/>
                </a:cubicBezTo>
                <a:cubicBezTo>
                  <a:pt x="115" y="225"/>
                  <a:pt x="134" y="234"/>
                  <a:pt x="156" y="234"/>
                </a:cubicBezTo>
                <a:close/>
                <a:moveTo>
                  <a:pt x="659" y="800"/>
                </a:moveTo>
                <a:cubicBezTo>
                  <a:pt x="613" y="726"/>
                  <a:pt x="489" y="727"/>
                  <a:pt x="444" y="802"/>
                </a:cubicBezTo>
                <a:cubicBezTo>
                  <a:pt x="399" y="727"/>
                  <a:pt x="277" y="727"/>
                  <a:pt x="230" y="799"/>
                </a:cubicBezTo>
                <a:cubicBezTo>
                  <a:pt x="173" y="710"/>
                  <a:pt x="4" y="732"/>
                  <a:pt x="0" y="862"/>
                </a:cubicBezTo>
                <a:lnTo>
                  <a:pt x="54" y="862"/>
                </a:lnTo>
                <a:lnTo>
                  <a:pt x="194" y="862"/>
                </a:lnTo>
                <a:lnTo>
                  <a:pt x="212" y="862"/>
                </a:lnTo>
                <a:lnTo>
                  <a:pt x="249" y="862"/>
                </a:lnTo>
                <a:lnTo>
                  <a:pt x="266" y="862"/>
                </a:lnTo>
                <a:lnTo>
                  <a:pt x="406" y="862"/>
                </a:lnTo>
                <a:lnTo>
                  <a:pt x="427" y="862"/>
                </a:lnTo>
                <a:lnTo>
                  <a:pt x="461" y="862"/>
                </a:lnTo>
                <a:lnTo>
                  <a:pt x="481" y="862"/>
                </a:lnTo>
                <a:lnTo>
                  <a:pt x="622" y="862"/>
                </a:lnTo>
                <a:lnTo>
                  <a:pt x="641" y="862"/>
                </a:lnTo>
                <a:lnTo>
                  <a:pt x="676" y="862"/>
                </a:lnTo>
                <a:lnTo>
                  <a:pt x="695" y="862"/>
                </a:lnTo>
                <a:lnTo>
                  <a:pt x="836" y="862"/>
                </a:lnTo>
                <a:lnTo>
                  <a:pt x="890" y="862"/>
                </a:lnTo>
                <a:cubicBezTo>
                  <a:pt x="886" y="730"/>
                  <a:pt x="715" y="710"/>
                  <a:pt x="659" y="800"/>
                </a:cubicBezTo>
                <a:close/>
                <a:moveTo>
                  <a:pt x="338" y="556"/>
                </a:moveTo>
                <a:cubicBezTo>
                  <a:pt x="313" y="556"/>
                  <a:pt x="291" y="566"/>
                  <a:pt x="274" y="582"/>
                </a:cubicBezTo>
                <a:cubicBezTo>
                  <a:pt x="258" y="599"/>
                  <a:pt x="248" y="621"/>
                  <a:pt x="248" y="646"/>
                </a:cubicBezTo>
                <a:cubicBezTo>
                  <a:pt x="248" y="671"/>
                  <a:pt x="258" y="693"/>
                  <a:pt x="274" y="710"/>
                </a:cubicBezTo>
                <a:cubicBezTo>
                  <a:pt x="291" y="726"/>
                  <a:pt x="313" y="736"/>
                  <a:pt x="338" y="736"/>
                </a:cubicBezTo>
                <a:cubicBezTo>
                  <a:pt x="388" y="736"/>
                  <a:pt x="428" y="696"/>
                  <a:pt x="428" y="646"/>
                </a:cubicBezTo>
                <a:cubicBezTo>
                  <a:pt x="428" y="621"/>
                  <a:pt x="418" y="599"/>
                  <a:pt x="402" y="582"/>
                </a:cubicBezTo>
                <a:cubicBezTo>
                  <a:pt x="385" y="566"/>
                  <a:pt x="363" y="556"/>
                  <a:pt x="338" y="556"/>
                </a:cubicBezTo>
                <a:close/>
                <a:moveTo>
                  <a:pt x="779" y="444"/>
                </a:moveTo>
                <a:lnTo>
                  <a:pt x="500" y="444"/>
                </a:lnTo>
                <a:lnTo>
                  <a:pt x="500" y="526"/>
                </a:lnTo>
                <a:lnTo>
                  <a:pt x="779" y="526"/>
                </a:lnTo>
                <a:lnTo>
                  <a:pt x="779" y="444"/>
                </a:lnTo>
                <a:close/>
                <a:moveTo>
                  <a:pt x="126" y="736"/>
                </a:moveTo>
                <a:cubicBezTo>
                  <a:pt x="176" y="736"/>
                  <a:pt x="216" y="696"/>
                  <a:pt x="216" y="646"/>
                </a:cubicBezTo>
                <a:cubicBezTo>
                  <a:pt x="216" y="621"/>
                  <a:pt x="206" y="599"/>
                  <a:pt x="190" y="582"/>
                </a:cubicBezTo>
                <a:cubicBezTo>
                  <a:pt x="174" y="566"/>
                  <a:pt x="151" y="556"/>
                  <a:pt x="126" y="556"/>
                </a:cubicBezTo>
                <a:cubicBezTo>
                  <a:pt x="101" y="556"/>
                  <a:pt x="79" y="566"/>
                  <a:pt x="62" y="582"/>
                </a:cubicBezTo>
                <a:cubicBezTo>
                  <a:pt x="46" y="599"/>
                  <a:pt x="36" y="621"/>
                  <a:pt x="36" y="646"/>
                </a:cubicBezTo>
                <a:cubicBezTo>
                  <a:pt x="36" y="671"/>
                  <a:pt x="46" y="693"/>
                  <a:pt x="62" y="710"/>
                </a:cubicBezTo>
                <a:cubicBezTo>
                  <a:pt x="79" y="726"/>
                  <a:pt x="101" y="736"/>
                  <a:pt x="126" y="736"/>
                </a:cubicBezTo>
                <a:close/>
                <a:moveTo>
                  <a:pt x="490" y="582"/>
                </a:moveTo>
                <a:cubicBezTo>
                  <a:pt x="474" y="599"/>
                  <a:pt x="464" y="621"/>
                  <a:pt x="464" y="646"/>
                </a:cubicBezTo>
                <a:cubicBezTo>
                  <a:pt x="464" y="671"/>
                  <a:pt x="474" y="693"/>
                  <a:pt x="490" y="710"/>
                </a:cubicBezTo>
                <a:cubicBezTo>
                  <a:pt x="506" y="726"/>
                  <a:pt x="529" y="736"/>
                  <a:pt x="554" y="736"/>
                </a:cubicBezTo>
                <a:cubicBezTo>
                  <a:pt x="603" y="736"/>
                  <a:pt x="644" y="696"/>
                  <a:pt x="644" y="646"/>
                </a:cubicBezTo>
                <a:cubicBezTo>
                  <a:pt x="644" y="621"/>
                  <a:pt x="634" y="599"/>
                  <a:pt x="617" y="582"/>
                </a:cubicBezTo>
                <a:cubicBezTo>
                  <a:pt x="601" y="566"/>
                  <a:pt x="579" y="556"/>
                  <a:pt x="554" y="556"/>
                </a:cubicBezTo>
                <a:cubicBezTo>
                  <a:pt x="529" y="556"/>
                  <a:pt x="506" y="566"/>
                  <a:pt x="490" y="582"/>
                </a:cubicBezTo>
                <a:close/>
                <a:moveTo>
                  <a:pt x="704" y="582"/>
                </a:moveTo>
                <a:cubicBezTo>
                  <a:pt x="687" y="599"/>
                  <a:pt x="677" y="621"/>
                  <a:pt x="677" y="646"/>
                </a:cubicBezTo>
                <a:cubicBezTo>
                  <a:pt x="677" y="671"/>
                  <a:pt x="687" y="693"/>
                  <a:pt x="704" y="710"/>
                </a:cubicBezTo>
                <a:cubicBezTo>
                  <a:pt x="720" y="726"/>
                  <a:pt x="743" y="736"/>
                  <a:pt x="767" y="736"/>
                </a:cubicBezTo>
                <a:cubicBezTo>
                  <a:pt x="817" y="736"/>
                  <a:pt x="858" y="696"/>
                  <a:pt x="858" y="646"/>
                </a:cubicBezTo>
                <a:cubicBezTo>
                  <a:pt x="858" y="621"/>
                  <a:pt x="847" y="599"/>
                  <a:pt x="831" y="582"/>
                </a:cubicBezTo>
                <a:cubicBezTo>
                  <a:pt x="815" y="566"/>
                  <a:pt x="792" y="556"/>
                  <a:pt x="767" y="556"/>
                </a:cubicBezTo>
                <a:cubicBezTo>
                  <a:pt x="743" y="556"/>
                  <a:pt x="720" y="566"/>
                  <a:pt x="704" y="582"/>
                </a:cubicBezTo>
                <a:close/>
                <a:moveTo>
                  <a:pt x="639" y="181"/>
                </a:moveTo>
                <a:cubicBezTo>
                  <a:pt x="689" y="181"/>
                  <a:pt x="729" y="141"/>
                  <a:pt x="729" y="91"/>
                </a:cubicBezTo>
                <a:cubicBezTo>
                  <a:pt x="729" y="41"/>
                  <a:pt x="689" y="0"/>
                  <a:pt x="639" y="0"/>
                </a:cubicBezTo>
                <a:cubicBezTo>
                  <a:pt x="589" y="0"/>
                  <a:pt x="548" y="41"/>
                  <a:pt x="548" y="91"/>
                </a:cubicBezTo>
                <a:cubicBezTo>
                  <a:pt x="548" y="141"/>
                  <a:pt x="589" y="181"/>
                  <a:pt x="639" y="181"/>
                </a:cubicBezTo>
                <a:close/>
                <a:moveTo>
                  <a:pt x="557" y="297"/>
                </a:moveTo>
                <a:lnTo>
                  <a:pt x="578" y="297"/>
                </a:lnTo>
                <a:lnTo>
                  <a:pt x="578" y="393"/>
                </a:lnTo>
                <a:lnTo>
                  <a:pt x="557" y="393"/>
                </a:lnTo>
                <a:lnTo>
                  <a:pt x="557" y="297"/>
                </a:lnTo>
                <a:close/>
                <a:moveTo>
                  <a:pt x="697" y="297"/>
                </a:moveTo>
                <a:lnTo>
                  <a:pt x="718" y="297"/>
                </a:lnTo>
                <a:lnTo>
                  <a:pt x="718" y="393"/>
                </a:lnTo>
                <a:lnTo>
                  <a:pt x="697" y="393"/>
                </a:lnTo>
                <a:lnTo>
                  <a:pt x="697" y="297"/>
                </a:lnTo>
                <a:close/>
                <a:moveTo>
                  <a:pt x="448" y="430"/>
                </a:moveTo>
                <a:lnTo>
                  <a:pt x="827" y="430"/>
                </a:lnTo>
                <a:lnTo>
                  <a:pt x="827" y="393"/>
                </a:lnTo>
                <a:lnTo>
                  <a:pt x="777" y="393"/>
                </a:lnTo>
                <a:lnTo>
                  <a:pt x="777" y="249"/>
                </a:lnTo>
                <a:cubicBezTo>
                  <a:pt x="777" y="218"/>
                  <a:pt x="752" y="192"/>
                  <a:pt x="720" y="192"/>
                </a:cubicBezTo>
                <a:lnTo>
                  <a:pt x="640" y="192"/>
                </a:lnTo>
                <a:lnTo>
                  <a:pt x="636" y="192"/>
                </a:lnTo>
                <a:lnTo>
                  <a:pt x="556" y="192"/>
                </a:lnTo>
                <a:cubicBezTo>
                  <a:pt x="525" y="192"/>
                  <a:pt x="499" y="218"/>
                  <a:pt x="499" y="249"/>
                </a:cubicBezTo>
                <a:lnTo>
                  <a:pt x="499" y="393"/>
                </a:lnTo>
                <a:lnTo>
                  <a:pt x="448" y="393"/>
                </a:lnTo>
                <a:lnTo>
                  <a:pt x="448" y="4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3" name="图标"/>
          <p:cNvSpPr>
            <a:spLocks noEditPoints="1" noChangeArrowheads="1"/>
          </p:cNvSpPr>
          <p:nvPr/>
        </p:nvSpPr>
        <p:spPr bwMode="auto">
          <a:xfrm>
            <a:off x="1955233" y="3349464"/>
            <a:ext cx="438102" cy="349459"/>
          </a:xfrm>
          <a:custGeom>
            <a:avLst/>
            <a:gdLst>
              <a:gd name="T0" fmla="*/ 2147483647 w 108"/>
              <a:gd name="T1" fmla="*/ 2147483647 h 81"/>
              <a:gd name="T2" fmla="*/ 2147483647 w 108"/>
              <a:gd name="T3" fmla="*/ 2147483647 h 81"/>
              <a:gd name="T4" fmla="*/ 2147483647 w 108"/>
              <a:gd name="T5" fmla="*/ 2147483647 h 81"/>
              <a:gd name="T6" fmla="*/ 2147483647 w 108"/>
              <a:gd name="T7" fmla="*/ 2147483647 h 81"/>
              <a:gd name="T8" fmla="*/ 2147483647 w 108"/>
              <a:gd name="T9" fmla="*/ 2147483647 h 81"/>
              <a:gd name="T10" fmla="*/ 2147483647 w 108"/>
              <a:gd name="T11" fmla="*/ 2147483647 h 81"/>
              <a:gd name="T12" fmla="*/ 2147483647 w 108"/>
              <a:gd name="T13" fmla="*/ 2147483647 h 81"/>
              <a:gd name="T14" fmla="*/ 2147483647 w 108"/>
              <a:gd name="T15" fmla="*/ 2147483647 h 81"/>
              <a:gd name="T16" fmla="*/ 2147483647 w 108"/>
              <a:gd name="T17" fmla="*/ 2147483647 h 81"/>
              <a:gd name="T18" fmla="*/ 2147483647 w 108"/>
              <a:gd name="T19" fmla="*/ 2147483647 h 81"/>
              <a:gd name="T20" fmla="*/ 2147483647 w 108"/>
              <a:gd name="T21" fmla="*/ 2147483647 h 81"/>
              <a:gd name="T22" fmla="*/ 2147483647 w 108"/>
              <a:gd name="T23" fmla="*/ 2147483647 h 81"/>
              <a:gd name="T24" fmla="*/ 2147483647 w 108"/>
              <a:gd name="T25" fmla="*/ 2147483647 h 81"/>
              <a:gd name="T26" fmla="*/ 2147483647 w 108"/>
              <a:gd name="T27" fmla="*/ 2147483647 h 81"/>
              <a:gd name="T28" fmla="*/ 2147483647 w 108"/>
              <a:gd name="T29" fmla="*/ 2147483647 h 81"/>
              <a:gd name="T30" fmla="*/ 0 w 108"/>
              <a:gd name="T31" fmla="*/ 2147483647 h 81"/>
              <a:gd name="T32" fmla="*/ 2147483647 w 108"/>
              <a:gd name="T33" fmla="*/ 2147483647 h 81"/>
              <a:gd name="T34" fmla="*/ 2147483647 w 108"/>
              <a:gd name="T35" fmla="*/ 2147483647 h 81"/>
              <a:gd name="T36" fmla="*/ 2147483647 w 108"/>
              <a:gd name="T37" fmla="*/ 2147483647 h 81"/>
              <a:gd name="T38" fmla="*/ 2147483647 w 108"/>
              <a:gd name="T39" fmla="*/ 2147483647 h 81"/>
              <a:gd name="T40" fmla="*/ 2147483647 w 108"/>
              <a:gd name="T41" fmla="*/ 2147483647 h 81"/>
              <a:gd name="T42" fmla="*/ 2147483647 w 108"/>
              <a:gd name="T43" fmla="*/ 2147483647 h 81"/>
              <a:gd name="T44" fmla="*/ 2147483647 w 108"/>
              <a:gd name="T45" fmla="*/ 2147483647 h 81"/>
              <a:gd name="T46" fmla="*/ 2147483647 w 108"/>
              <a:gd name="T47" fmla="*/ 2147483647 h 81"/>
              <a:gd name="T48" fmla="*/ 2147483647 w 108"/>
              <a:gd name="T49" fmla="*/ 2147483647 h 81"/>
              <a:gd name="T50" fmla="*/ 2147483647 w 108"/>
              <a:gd name="T51" fmla="*/ 2147483647 h 81"/>
              <a:gd name="T52" fmla="*/ 2147483647 w 108"/>
              <a:gd name="T53" fmla="*/ 2147483647 h 81"/>
              <a:gd name="T54" fmla="*/ 2147483647 w 108"/>
              <a:gd name="T55" fmla="*/ 2147483647 h 81"/>
              <a:gd name="T56" fmla="*/ 2147483647 w 108"/>
              <a:gd name="T57" fmla="*/ 2147483647 h 81"/>
              <a:gd name="T58" fmla="*/ 2147483647 w 108"/>
              <a:gd name="T59" fmla="*/ 2147483647 h 81"/>
              <a:gd name="T60" fmla="*/ 2147483647 w 108"/>
              <a:gd name="T61" fmla="*/ 2147483647 h 81"/>
              <a:gd name="T62" fmla="*/ 2147483647 w 108"/>
              <a:gd name="T63" fmla="*/ 2147483647 h 81"/>
              <a:gd name="T64" fmla="*/ 2147483647 w 108"/>
              <a:gd name="T65" fmla="*/ 2147483647 h 81"/>
              <a:gd name="T66" fmla="*/ 2147483647 w 108"/>
              <a:gd name="T67" fmla="*/ 2147483647 h 81"/>
              <a:gd name="T68" fmla="*/ 2147483647 w 108"/>
              <a:gd name="T69" fmla="*/ 2147483647 h 81"/>
              <a:gd name="T70" fmla="*/ 2147483647 w 108"/>
              <a:gd name="T71" fmla="*/ 2147483647 h 81"/>
              <a:gd name="T72" fmla="*/ 2147483647 w 108"/>
              <a:gd name="T73" fmla="*/ 2147483647 h 81"/>
              <a:gd name="T74" fmla="*/ 2147483647 w 108"/>
              <a:gd name="T75" fmla="*/ 2147483647 h 8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81"/>
              <a:gd name="T116" fmla="*/ 108 w 108"/>
              <a:gd name="T117" fmla="*/ 81 h 8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81">
                <a:moveTo>
                  <a:pt x="3" y="54"/>
                </a:moveTo>
                <a:cubicBezTo>
                  <a:pt x="9" y="51"/>
                  <a:pt x="15" y="49"/>
                  <a:pt x="21" y="47"/>
                </a:cubicBezTo>
                <a:cubicBezTo>
                  <a:pt x="23" y="45"/>
                  <a:pt x="24" y="44"/>
                  <a:pt x="26" y="43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3"/>
                  <a:pt x="43" y="43"/>
                  <a:pt x="43" y="43"/>
                </a:cubicBezTo>
                <a:cubicBezTo>
                  <a:pt x="45" y="44"/>
                  <a:pt x="46" y="46"/>
                  <a:pt x="48" y="47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51"/>
                  <a:pt x="61" y="50"/>
                  <a:pt x="61" y="50"/>
                </a:cubicBezTo>
                <a:cubicBezTo>
                  <a:pt x="65" y="48"/>
                  <a:pt x="69" y="47"/>
                  <a:pt x="72" y="46"/>
                </a:cubicBezTo>
                <a:cubicBezTo>
                  <a:pt x="75" y="52"/>
                  <a:pt x="79" y="57"/>
                  <a:pt x="84" y="60"/>
                </a:cubicBezTo>
                <a:cubicBezTo>
                  <a:pt x="89" y="57"/>
                  <a:pt x="93" y="52"/>
                  <a:pt x="96" y="46"/>
                </a:cubicBezTo>
                <a:cubicBezTo>
                  <a:pt x="99" y="47"/>
                  <a:pt x="102" y="48"/>
                  <a:pt x="105" y="48"/>
                </a:cubicBezTo>
                <a:cubicBezTo>
                  <a:pt x="108" y="53"/>
                  <a:pt x="108" y="64"/>
                  <a:pt x="108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74"/>
                  <a:pt x="70" y="77"/>
                  <a:pt x="70" y="81"/>
                </a:cubicBezTo>
                <a:cubicBezTo>
                  <a:pt x="47" y="81"/>
                  <a:pt x="24" y="81"/>
                  <a:pt x="0" y="81"/>
                </a:cubicBezTo>
                <a:cubicBezTo>
                  <a:pt x="0" y="68"/>
                  <a:pt x="1" y="58"/>
                  <a:pt x="3" y="54"/>
                </a:cubicBezTo>
                <a:close/>
                <a:moveTo>
                  <a:pt x="74" y="26"/>
                </a:moveTo>
                <a:cubicBezTo>
                  <a:pt x="79" y="27"/>
                  <a:pt x="89" y="26"/>
                  <a:pt x="94" y="24"/>
                </a:cubicBezTo>
                <a:cubicBezTo>
                  <a:pt x="94" y="27"/>
                  <a:pt x="94" y="32"/>
                  <a:pt x="92" y="37"/>
                </a:cubicBezTo>
                <a:cubicBezTo>
                  <a:pt x="91" y="39"/>
                  <a:pt x="90" y="40"/>
                  <a:pt x="89" y="41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3"/>
                  <a:pt x="98" y="31"/>
                </a:cubicBezTo>
                <a:cubicBezTo>
                  <a:pt x="102" y="2"/>
                  <a:pt x="65" y="2"/>
                  <a:pt x="69" y="31"/>
                </a:cubicBezTo>
                <a:cubicBezTo>
                  <a:pt x="69" y="33"/>
                  <a:pt x="68" y="42"/>
                  <a:pt x="68" y="42"/>
                </a:cubicBezTo>
                <a:cubicBezTo>
                  <a:pt x="78" y="41"/>
                  <a:pt x="78" y="41"/>
                  <a:pt x="78" y="41"/>
                </a:cubicBezTo>
                <a:cubicBezTo>
                  <a:pt x="77" y="40"/>
                  <a:pt x="76" y="39"/>
                  <a:pt x="75" y="37"/>
                </a:cubicBezTo>
                <a:cubicBezTo>
                  <a:pt x="74" y="33"/>
                  <a:pt x="73" y="29"/>
                  <a:pt x="74" y="26"/>
                </a:cubicBezTo>
                <a:cubicBezTo>
                  <a:pt x="74" y="26"/>
                  <a:pt x="74" y="26"/>
                  <a:pt x="74" y="26"/>
                </a:cubicBezTo>
                <a:close/>
                <a:moveTo>
                  <a:pt x="22" y="30"/>
                </a:moveTo>
                <a:cubicBezTo>
                  <a:pt x="21" y="25"/>
                  <a:pt x="21" y="21"/>
                  <a:pt x="23" y="15"/>
                </a:cubicBezTo>
                <a:cubicBezTo>
                  <a:pt x="29" y="11"/>
                  <a:pt x="37" y="17"/>
                  <a:pt x="47" y="15"/>
                </a:cubicBezTo>
                <a:cubicBezTo>
                  <a:pt x="48" y="20"/>
                  <a:pt x="48" y="24"/>
                  <a:pt x="48" y="31"/>
                </a:cubicBezTo>
                <a:cubicBezTo>
                  <a:pt x="48" y="31"/>
                  <a:pt x="52" y="27"/>
                  <a:pt x="52" y="25"/>
                </a:cubicBezTo>
                <a:cubicBezTo>
                  <a:pt x="53" y="22"/>
                  <a:pt x="52" y="10"/>
                  <a:pt x="50" y="8"/>
                </a:cubicBezTo>
                <a:cubicBezTo>
                  <a:pt x="45" y="0"/>
                  <a:pt x="26" y="0"/>
                  <a:pt x="20" y="6"/>
                </a:cubicBezTo>
                <a:cubicBezTo>
                  <a:pt x="18" y="8"/>
                  <a:pt x="16" y="25"/>
                  <a:pt x="18" y="27"/>
                </a:cubicBezTo>
                <a:cubicBezTo>
                  <a:pt x="20" y="29"/>
                  <a:pt x="22" y="30"/>
                  <a:pt x="22" y="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4" name="图标"/>
          <p:cNvSpPr>
            <a:spLocks noEditPoints="1" noChangeArrowheads="1"/>
          </p:cNvSpPr>
          <p:nvPr/>
        </p:nvSpPr>
        <p:spPr bwMode="auto">
          <a:xfrm>
            <a:off x="3064481" y="3349464"/>
            <a:ext cx="517085" cy="354680"/>
          </a:xfrm>
          <a:custGeom>
            <a:avLst/>
            <a:gdLst>
              <a:gd name="T0" fmla="*/ 2147483647 w 116"/>
              <a:gd name="T1" fmla="*/ 2147483647 h 75"/>
              <a:gd name="T2" fmla="*/ 2147483647 w 116"/>
              <a:gd name="T3" fmla="*/ 2147483647 h 75"/>
              <a:gd name="T4" fmla="*/ 2147483647 w 116"/>
              <a:gd name="T5" fmla="*/ 2147483647 h 75"/>
              <a:gd name="T6" fmla="*/ 2147483647 w 116"/>
              <a:gd name="T7" fmla="*/ 2147483647 h 75"/>
              <a:gd name="T8" fmla="*/ 2147483647 w 116"/>
              <a:gd name="T9" fmla="*/ 2147483647 h 75"/>
              <a:gd name="T10" fmla="*/ 2147483647 w 116"/>
              <a:gd name="T11" fmla="*/ 2147483647 h 75"/>
              <a:gd name="T12" fmla="*/ 2147483647 w 116"/>
              <a:gd name="T13" fmla="*/ 2147483647 h 75"/>
              <a:gd name="T14" fmla="*/ 2147483647 w 116"/>
              <a:gd name="T15" fmla="*/ 2147483647 h 75"/>
              <a:gd name="T16" fmla="*/ 2147483647 w 116"/>
              <a:gd name="T17" fmla="*/ 2147483647 h 75"/>
              <a:gd name="T18" fmla="*/ 2147483647 w 116"/>
              <a:gd name="T19" fmla="*/ 2147483647 h 75"/>
              <a:gd name="T20" fmla="*/ 2147483647 w 116"/>
              <a:gd name="T21" fmla="*/ 2147483647 h 75"/>
              <a:gd name="T22" fmla="*/ 2147483647 w 116"/>
              <a:gd name="T23" fmla="*/ 2147483647 h 75"/>
              <a:gd name="T24" fmla="*/ 2147483647 w 116"/>
              <a:gd name="T25" fmla="*/ 2147483647 h 75"/>
              <a:gd name="T26" fmla="*/ 2147483647 w 116"/>
              <a:gd name="T27" fmla="*/ 2147483647 h 75"/>
              <a:gd name="T28" fmla="*/ 0 w 116"/>
              <a:gd name="T29" fmla="*/ 2147483647 h 75"/>
              <a:gd name="T30" fmla="*/ 2147483647 w 116"/>
              <a:gd name="T31" fmla="*/ 2147483647 h 75"/>
              <a:gd name="T32" fmla="*/ 2147483647 w 116"/>
              <a:gd name="T33" fmla="*/ 2147483647 h 75"/>
              <a:gd name="T34" fmla="*/ 2147483647 w 116"/>
              <a:gd name="T35" fmla="*/ 2147483647 h 75"/>
              <a:gd name="T36" fmla="*/ 2147483647 w 116"/>
              <a:gd name="T37" fmla="*/ 2147483647 h 75"/>
              <a:gd name="T38" fmla="*/ 2147483647 w 116"/>
              <a:gd name="T39" fmla="*/ 2147483647 h 75"/>
              <a:gd name="T40" fmla="*/ 2147483647 w 116"/>
              <a:gd name="T41" fmla="*/ 2147483647 h 75"/>
              <a:gd name="T42" fmla="*/ 2147483647 w 116"/>
              <a:gd name="T43" fmla="*/ 2147483647 h 75"/>
              <a:gd name="T44" fmla="*/ 2147483647 w 116"/>
              <a:gd name="T45" fmla="*/ 2147483647 h 75"/>
              <a:gd name="T46" fmla="*/ 2147483647 w 116"/>
              <a:gd name="T47" fmla="*/ 2147483647 h 75"/>
              <a:gd name="T48" fmla="*/ 2147483647 w 116"/>
              <a:gd name="T49" fmla="*/ 2147483647 h 75"/>
              <a:gd name="T50" fmla="*/ 2147483647 w 116"/>
              <a:gd name="T51" fmla="*/ 2147483647 h 75"/>
              <a:gd name="T52" fmla="*/ 2147483647 w 116"/>
              <a:gd name="T53" fmla="*/ 2147483647 h 75"/>
              <a:gd name="T54" fmla="*/ 2147483647 w 116"/>
              <a:gd name="T55" fmla="*/ 2147483647 h 75"/>
              <a:gd name="T56" fmla="*/ 2147483647 w 116"/>
              <a:gd name="T57" fmla="*/ 2147483647 h 75"/>
              <a:gd name="T58" fmla="*/ 2147483647 w 116"/>
              <a:gd name="T59" fmla="*/ 2147483647 h 75"/>
              <a:gd name="T60" fmla="*/ 2147483647 w 116"/>
              <a:gd name="T61" fmla="*/ 2147483647 h 75"/>
              <a:gd name="T62" fmla="*/ 2147483647 w 116"/>
              <a:gd name="T63" fmla="*/ 2147483647 h 75"/>
              <a:gd name="T64" fmla="*/ 2147483647 w 116"/>
              <a:gd name="T65" fmla="*/ 2147483647 h 75"/>
              <a:gd name="T66" fmla="*/ 2147483647 w 116"/>
              <a:gd name="T67" fmla="*/ 2147483647 h 75"/>
              <a:gd name="T68" fmla="*/ 2147483647 w 116"/>
              <a:gd name="T69" fmla="*/ 2147483647 h 75"/>
              <a:gd name="T70" fmla="*/ 2147483647 w 116"/>
              <a:gd name="T71" fmla="*/ 2147483647 h 75"/>
              <a:gd name="T72" fmla="*/ 2147483647 w 116"/>
              <a:gd name="T73" fmla="*/ 2147483647 h 75"/>
              <a:gd name="T74" fmla="*/ 2147483647 w 116"/>
              <a:gd name="T75" fmla="*/ 2147483647 h 75"/>
              <a:gd name="T76" fmla="*/ 2147483647 w 116"/>
              <a:gd name="T77" fmla="*/ 2147483647 h 75"/>
              <a:gd name="T78" fmla="*/ 2147483647 w 116"/>
              <a:gd name="T79" fmla="*/ 2147483647 h 75"/>
              <a:gd name="T80" fmla="*/ 2147483647 w 116"/>
              <a:gd name="T81" fmla="*/ 2147483647 h 7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6"/>
              <a:gd name="T124" fmla="*/ 0 h 75"/>
              <a:gd name="T125" fmla="*/ 116 w 116"/>
              <a:gd name="T126" fmla="*/ 75 h 7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6" h="75">
                <a:moveTo>
                  <a:pt x="72" y="29"/>
                </a:moveTo>
                <a:cubicBezTo>
                  <a:pt x="72" y="28"/>
                  <a:pt x="72" y="28"/>
                  <a:pt x="72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71" y="19"/>
                  <a:pt x="70" y="19"/>
                  <a:pt x="69" y="19"/>
                </a:cubicBezTo>
                <a:cubicBezTo>
                  <a:pt x="68" y="14"/>
                  <a:pt x="68" y="14"/>
                  <a:pt x="68" y="14"/>
                </a:cubicBezTo>
                <a:cubicBezTo>
                  <a:pt x="65" y="20"/>
                  <a:pt x="65" y="20"/>
                  <a:pt x="65" y="20"/>
                </a:cubicBezTo>
                <a:cubicBezTo>
                  <a:pt x="60" y="21"/>
                  <a:pt x="56" y="22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8"/>
                  <a:pt x="46" y="28"/>
                  <a:pt x="46" y="29"/>
                </a:cubicBezTo>
                <a:cubicBezTo>
                  <a:pt x="38" y="23"/>
                  <a:pt x="41" y="20"/>
                  <a:pt x="39" y="9"/>
                </a:cubicBezTo>
                <a:cubicBezTo>
                  <a:pt x="44" y="0"/>
                  <a:pt x="75" y="0"/>
                  <a:pt x="79" y="9"/>
                </a:cubicBezTo>
                <a:cubicBezTo>
                  <a:pt x="78" y="17"/>
                  <a:pt x="79" y="24"/>
                  <a:pt x="72" y="29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7" y="36"/>
                </a:moveTo>
                <a:cubicBezTo>
                  <a:pt x="7" y="30"/>
                  <a:pt x="7" y="27"/>
                  <a:pt x="7" y="23"/>
                </a:cubicBezTo>
                <a:cubicBezTo>
                  <a:pt x="17" y="25"/>
                  <a:pt x="20" y="16"/>
                  <a:pt x="29" y="23"/>
                </a:cubicBezTo>
                <a:cubicBezTo>
                  <a:pt x="30" y="27"/>
                  <a:pt x="29" y="32"/>
                  <a:pt x="29" y="36"/>
                </a:cubicBezTo>
                <a:cubicBezTo>
                  <a:pt x="28" y="38"/>
                  <a:pt x="27" y="40"/>
                  <a:pt x="26" y="42"/>
                </a:cubicBezTo>
                <a:cubicBezTo>
                  <a:pt x="24" y="44"/>
                  <a:pt x="21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5" y="46"/>
                  <a:pt x="12" y="44"/>
                  <a:pt x="10" y="42"/>
                </a:cubicBezTo>
                <a:cubicBezTo>
                  <a:pt x="9" y="40"/>
                  <a:pt x="8" y="38"/>
                  <a:pt x="7" y="36"/>
                </a:cubicBezTo>
                <a:close/>
                <a:moveTo>
                  <a:pt x="25" y="46"/>
                </a:moveTo>
                <a:cubicBezTo>
                  <a:pt x="22" y="52"/>
                  <a:pt x="14" y="52"/>
                  <a:pt x="11" y="46"/>
                </a:cubicBezTo>
                <a:cubicBezTo>
                  <a:pt x="4" y="48"/>
                  <a:pt x="4" y="48"/>
                  <a:pt x="4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50"/>
                  <a:pt x="1" y="52"/>
                  <a:pt x="0" y="54"/>
                </a:cubicBezTo>
                <a:cubicBezTo>
                  <a:pt x="0" y="56"/>
                  <a:pt x="0" y="58"/>
                  <a:pt x="0" y="62"/>
                </a:cubicBezTo>
                <a:cubicBezTo>
                  <a:pt x="0" y="63"/>
                  <a:pt x="0" y="63"/>
                  <a:pt x="0" y="63"/>
                </a:cubicBezTo>
                <a:cubicBezTo>
                  <a:pt x="1" y="63"/>
                  <a:pt x="1" y="63"/>
                  <a:pt x="1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6"/>
                  <a:pt x="25" y="69"/>
                  <a:pt x="26" y="73"/>
                </a:cubicBezTo>
                <a:cubicBezTo>
                  <a:pt x="26" y="75"/>
                  <a:pt x="26" y="75"/>
                  <a:pt x="26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69"/>
                  <a:pt x="93" y="66"/>
                  <a:pt x="92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59"/>
                  <a:pt x="116" y="57"/>
                  <a:pt x="116" y="55"/>
                </a:cubicBezTo>
                <a:cubicBezTo>
                  <a:pt x="115" y="52"/>
                  <a:pt x="115" y="50"/>
                  <a:pt x="113" y="49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98" y="59"/>
                  <a:pt x="98" y="59"/>
                  <a:pt x="98" y="59"/>
                </a:cubicBezTo>
                <a:cubicBezTo>
                  <a:pt x="92" y="47"/>
                  <a:pt x="92" y="47"/>
                  <a:pt x="92" y="47"/>
                </a:cubicBezTo>
                <a:cubicBezTo>
                  <a:pt x="91" y="46"/>
                  <a:pt x="91" y="46"/>
                  <a:pt x="91" y="46"/>
                </a:cubicBezTo>
                <a:cubicBezTo>
                  <a:pt x="84" y="48"/>
                  <a:pt x="84" y="48"/>
                  <a:pt x="84" y="48"/>
                </a:cubicBezTo>
                <a:cubicBezTo>
                  <a:pt x="72" y="45"/>
                  <a:pt x="72" y="45"/>
                  <a:pt x="72" y="45"/>
                </a:cubicBezTo>
                <a:cubicBezTo>
                  <a:pt x="69" y="47"/>
                  <a:pt x="69" y="47"/>
                  <a:pt x="69" y="47"/>
                </a:cubicBezTo>
                <a:cubicBezTo>
                  <a:pt x="69" y="50"/>
                  <a:pt x="69" y="50"/>
                  <a:pt x="69" y="50"/>
                </a:cubicBezTo>
                <a:cubicBezTo>
                  <a:pt x="64" y="67"/>
                  <a:pt x="64" y="67"/>
                  <a:pt x="64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61" y="54"/>
                  <a:pt x="61" y="54"/>
                  <a:pt x="61" y="54"/>
                </a:cubicBezTo>
                <a:cubicBezTo>
                  <a:pt x="64" y="52"/>
                  <a:pt x="64" y="52"/>
                  <a:pt x="64" y="52"/>
                </a:cubicBezTo>
                <a:cubicBezTo>
                  <a:pt x="62" y="48"/>
                  <a:pt x="62" y="48"/>
                  <a:pt x="62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4"/>
                  <a:pt x="57" y="54"/>
                  <a:pt x="57" y="54"/>
                </a:cubicBezTo>
                <a:cubicBezTo>
                  <a:pt x="54" y="67"/>
                  <a:pt x="54" y="67"/>
                  <a:pt x="54" y="67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47"/>
                  <a:pt x="49" y="47"/>
                  <a:pt x="49" y="47"/>
                </a:cubicBezTo>
                <a:cubicBezTo>
                  <a:pt x="46" y="45"/>
                  <a:pt x="46" y="45"/>
                  <a:pt x="46" y="4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25" y="46"/>
                  <a:pt x="25" y="46"/>
                  <a:pt x="25" y="46"/>
                </a:cubicBezTo>
                <a:close/>
                <a:moveTo>
                  <a:pt x="87" y="36"/>
                </a:moveTo>
                <a:cubicBezTo>
                  <a:pt x="86" y="30"/>
                  <a:pt x="86" y="25"/>
                  <a:pt x="87" y="21"/>
                </a:cubicBezTo>
                <a:cubicBezTo>
                  <a:pt x="91" y="18"/>
                  <a:pt x="106" y="18"/>
                  <a:pt x="109" y="21"/>
                </a:cubicBezTo>
                <a:cubicBezTo>
                  <a:pt x="109" y="26"/>
                  <a:pt x="109" y="32"/>
                  <a:pt x="108" y="36"/>
                </a:cubicBezTo>
                <a:cubicBezTo>
                  <a:pt x="108" y="38"/>
                  <a:pt x="107" y="40"/>
                  <a:pt x="105" y="42"/>
                </a:cubicBezTo>
                <a:cubicBezTo>
                  <a:pt x="103" y="44"/>
                  <a:pt x="101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5" y="46"/>
                  <a:pt x="92" y="44"/>
                  <a:pt x="90" y="42"/>
                </a:cubicBezTo>
                <a:cubicBezTo>
                  <a:pt x="88" y="40"/>
                  <a:pt x="87" y="38"/>
                  <a:pt x="87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5" name="图标"/>
          <p:cNvSpPr>
            <a:spLocks noEditPoints="1" noChangeArrowheads="1"/>
          </p:cNvSpPr>
          <p:nvPr/>
        </p:nvSpPr>
        <p:spPr bwMode="auto">
          <a:xfrm>
            <a:off x="4173730" y="3349464"/>
            <a:ext cx="462950" cy="472283"/>
          </a:xfrm>
          <a:custGeom>
            <a:avLst/>
            <a:gdLst>
              <a:gd name="T0" fmla="*/ 2147483647 w 104"/>
              <a:gd name="T1" fmla="*/ 2147483647 h 100"/>
              <a:gd name="T2" fmla="*/ 2147483647 w 104"/>
              <a:gd name="T3" fmla="*/ 2147483647 h 100"/>
              <a:gd name="T4" fmla="*/ 2147483647 w 104"/>
              <a:gd name="T5" fmla="*/ 2147483647 h 100"/>
              <a:gd name="T6" fmla="*/ 2147483647 w 104"/>
              <a:gd name="T7" fmla="*/ 2147483647 h 100"/>
              <a:gd name="T8" fmla="*/ 2147483647 w 104"/>
              <a:gd name="T9" fmla="*/ 2147483647 h 100"/>
              <a:gd name="T10" fmla="*/ 2147483647 w 104"/>
              <a:gd name="T11" fmla="*/ 2147483647 h 100"/>
              <a:gd name="T12" fmla="*/ 2147483647 w 104"/>
              <a:gd name="T13" fmla="*/ 2147483647 h 100"/>
              <a:gd name="T14" fmla="*/ 2147483647 w 104"/>
              <a:gd name="T15" fmla="*/ 2147483647 h 100"/>
              <a:gd name="T16" fmla="*/ 2147483647 w 104"/>
              <a:gd name="T17" fmla="*/ 2147483647 h 100"/>
              <a:gd name="T18" fmla="*/ 2147483647 w 104"/>
              <a:gd name="T19" fmla="*/ 2147483647 h 100"/>
              <a:gd name="T20" fmla="*/ 2147483647 w 104"/>
              <a:gd name="T21" fmla="*/ 2147483647 h 100"/>
              <a:gd name="T22" fmla="*/ 2147483647 w 104"/>
              <a:gd name="T23" fmla="*/ 2147483647 h 100"/>
              <a:gd name="T24" fmla="*/ 2147483647 w 104"/>
              <a:gd name="T25" fmla="*/ 2147483647 h 100"/>
              <a:gd name="T26" fmla="*/ 2147483647 w 104"/>
              <a:gd name="T27" fmla="*/ 2147483647 h 100"/>
              <a:gd name="T28" fmla="*/ 2147483647 w 104"/>
              <a:gd name="T29" fmla="*/ 2147483647 h 100"/>
              <a:gd name="T30" fmla="*/ 2147483647 w 104"/>
              <a:gd name="T31" fmla="*/ 2147483647 h 100"/>
              <a:gd name="T32" fmla="*/ 2147483647 w 104"/>
              <a:gd name="T33" fmla="*/ 2147483647 h 100"/>
              <a:gd name="T34" fmla="*/ 2147483647 w 104"/>
              <a:gd name="T35" fmla="*/ 2147483647 h 100"/>
              <a:gd name="T36" fmla="*/ 2147483647 w 104"/>
              <a:gd name="T37" fmla="*/ 2147483647 h 100"/>
              <a:gd name="T38" fmla="*/ 2147483647 w 104"/>
              <a:gd name="T39" fmla="*/ 2147483647 h 100"/>
              <a:gd name="T40" fmla="*/ 2147483647 w 104"/>
              <a:gd name="T41" fmla="*/ 2147483647 h 100"/>
              <a:gd name="T42" fmla="*/ 2147483647 w 104"/>
              <a:gd name="T43" fmla="*/ 2147483647 h 100"/>
              <a:gd name="T44" fmla="*/ 2147483647 w 104"/>
              <a:gd name="T45" fmla="*/ 2147483647 h 100"/>
              <a:gd name="T46" fmla="*/ 2147483647 w 104"/>
              <a:gd name="T47" fmla="*/ 2147483647 h 100"/>
              <a:gd name="T48" fmla="*/ 2147483647 w 104"/>
              <a:gd name="T49" fmla="*/ 2147483647 h 100"/>
              <a:gd name="T50" fmla="*/ 2147483647 w 104"/>
              <a:gd name="T51" fmla="*/ 2147483647 h 100"/>
              <a:gd name="T52" fmla="*/ 2147483647 w 104"/>
              <a:gd name="T53" fmla="*/ 2147483647 h 100"/>
              <a:gd name="T54" fmla="*/ 2147483647 w 104"/>
              <a:gd name="T55" fmla="*/ 2147483647 h 100"/>
              <a:gd name="T56" fmla="*/ 2147483647 w 104"/>
              <a:gd name="T57" fmla="*/ 2147483647 h 100"/>
              <a:gd name="T58" fmla="*/ 2147483647 w 104"/>
              <a:gd name="T59" fmla="*/ 2147483647 h 100"/>
              <a:gd name="T60" fmla="*/ 2147483647 w 104"/>
              <a:gd name="T61" fmla="*/ 2147483647 h 100"/>
              <a:gd name="T62" fmla="*/ 2147483647 w 104"/>
              <a:gd name="T63" fmla="*/ 2147483647 h 100"/>
              <a:gd name="T64" fmla="*/ 2147483647 w 104"/>
              <a:gd name="T65" fmla="*/ 2147483647 h 100"/>
              <a:gd name="T66" fmla="*/ 2147483647 w 104"/>
              <a:gd name="T67" fmla="*/ 2147483647 h 100"/>
              <a:gd name="T68" fmla="*/ 2147483647 w 104"/>
              <a:gd name="T69" fmla="*/ 2147483647 h 100"/>
              <a:gd name="T70" fmla="*/ 0 w 104"/>
              <a:gd name="T71" fmla="*/ 2147483647 h 100"/>
              <a:gd name="T72" fmla="*/ 0 w 104"/>
              <a:gd name="T73" fmla="*/ 2147483647 h 100"/>
              <a:gd name="T74" fmla="*/ 2147483647 w 104"/>
              <a:gd name="T75" fmla="*/ 2147483647 h 100"/>
              <a:gd name="T76" fmla="*/ 2147483647 w 104"/>
              <a:gd name="T77" fmla="*/ 2147483647 h 100"/>
              <a:gd name="T78" fmla="*/ 2147483647 w 104"/>
              <a:gd name="T79" fmla="*/ 2147483647 h 100"/>
              <a:gd name="T80" fmla="*/ 2147483647 w 104"/>
              <a:gd name="T81" fmla="*/ 2147483647 h 100"/>
              <a:gd name="T82" fmla="*/ 2147483647 w 104"/>
              <a:gd name="T83" fmla="*/ 2147483647 h 100"/>
              <a:gd name="T84" fmla="*/ 2147483647 w 104"/>
              <a:gd name="T85" fmla="*/ 2147483647 h 100"/>
              <a:gd name="T86" fmla="*/ 2147483647 w 104"/>
              <a:gd name="T87" fmla="*/ 2147483647 h 100"/>
              <a:gd name="T88" fmla="*/ 2147483647 w 104"/>
              <a:gd name="T89" fmla="*/ 2147483647 h 100"/>
              <a:gd name="T90" fmla="*/ 2147483647 w 104"/>
              <a:gd name="T91" fmla="*/ 2147483647 h 100"/>
              <a:gd name="T92" fmla="*/ 2147483647 w 104"/>
              <a:gd name="T93" fmla="*/ 2147483647 h 100"/>
              <a:gd name="T94" fmla="*/ 2147483647 w 104"/>
              <a:gd name="T95" fmla="*/ 2147483647 h 100"/>
              <a:gd name="T96" fmla="*/ 2147483647 w 104"/>
              <a:gd name="T97" fmla="*/ 2147483647 h 100"/>
              <a:gd name="T98" fmla="*/ 2147483647 w 104"/>
              <a:gd name="T99" fmla="*/ 2147483647 h 100"/>
              <a:gd name="T100" fmla="*/ 2147483647 w 104"/>
              <a:gd name="T101" fmla="*/ 2147483647 h 1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4"/>
              <a:gd name="T154" fmla="*/ 0 h 100"/>
              <a:gd name="T155" fmla="*/ 104 w 104"/>
              <a:gd name="T156" fmla="*/ 100 h 1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4" h="100">
                <a:moveTo>
                  <a:pt x="15" y="30"/>
                </a:moveTo>
                <a:cubicBezTo>
                  <a:pt x="39" y="30"/>
                  <a:pt x="39" y="30"/>
                  <a:pt x="39" y="30"/>
                </a:cubicBezTo>
                <a:cubicBezTo>
                  <a:pt x="47" y="44"/>
                  <a:pt x="47" y="44"/>
                  <a:pt x="47" y="44"/>
                </a:cubicBezTo>
                <a:cubicBezTo>
                  <a:pt x="54" y="53"/>
                  <a:pt x="54" y="53"/>
                  <a:pt x="54" y="53"/>
                </a:cubicBezTo>
                <a:cubicBezTo>
                  <a:pt x="69" y="30"/>
                  <a:pt x="69" y="30"/>
                  <a:pt x="69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0" y="66"/>
                  <a:pt x="100" y="66"/>
                  <a:pt x="100" y="66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55"/>
                  <a:pt x="97" y="55"/>
                  <a:pt x="97" y="5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65"/>
                  <a:pt x="93" y="65"/>
                  <a:pt x="93" y="65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83" y="68"/>
                  <a:pt x="83" y="68"/>
                  <a:pt x="83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48"/>
                  <a:pt x="69" y="48"/>
                  <a:pt x="69" y="48"/>
                </a:cubicBezTo>
                <a:cubicBezTo>
                  <a:pt x="53" y="61"/>
                  <a:pt x="53" y="61"/>
                  <a:pt x="53" y="61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65"/>
                  <a:pt x="41" y="65"/>
                  <a:pt x="41" y="65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30" y="68"/>
                  <a:pt x="30" y="68"/>
                  <a:pt x="3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49"/>
                  <a:pt x="16" y="49"/>
                  <a:pt x="16" y="49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5"/>
                  <a:pt x="7" y="65"/>
                  <a:pt x="7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89"/>
                  <a:pt x="10" y="89"/>
                  <a:pt x="1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59"/>
                  <a:pt x="1" y="59"/>
                  <a:pt x="1" y="59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86" y="4"/>
                </a:moveTo>
                <a:cubicBezTo>
                  <a:pt x="80" y="0"/>
                  <a:pt x="73" y="2"/>
                  <a:pt x="70" y="8"/>
                </a:cubicBezTo>
                <a:cubicBezTo>
                  <a:pt x="67" y="13"/>
                  <a:pt x="68" y="20"/>
                  <a:pt x="74" y="24"/>
                </a:cubicBezTo>
                <a:cubicBezTo>
                  <a:pt x="79" y="27"/>
                  <a:pt x="87" y="25"/>
                  <a:pt x="90" y="20"/>
                </a:cubicBezTo>
                <a:cubicBezTo>
                  <a:pt x="93" y="14"/>
                  <a:pt x="91" y="7"/>
                  <a:pt x="86" y="4"/>
                </a:cubicBezTo>
                <a:close/>
                <a:moveTo>
                  <a:pt x="22" y="4"/>
                </a:moveTo>
                <a:cubicBezTo>
                  <a:pt x="28" y="0"/>
                  <a:pt x="35" y="2"/>
                  <a:pt x="38" y="8"/>
                </a:cubicBezTo>
                <a:cubicBezTo>
                  <a:pt x="41" y="13"/>
                  <a:pt x="40" y="20"/>
                  <a:pt x="34" y="24"/>
                </a:cubicBezTo>
                <a:cubicBezTo>
                  <a:pt x="29" y="27"/>
                  <a:pt x="21" y="25"/>
                  <a:pt x="18" y="20"/>
                </a:cubicBezTo>
                <a:cubicBezTo>
                  <a:pt x="15" y="14"/>
                  <a:pt x="17" y="7"/>
                  <a:pt x="22" y="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6" name="图标"/>
          <p:cNvSpPr>
            <a:spLocks noEditPoints="1" noChangeArrowheads="1"/>
          </p:cNvSpPr>
          <p:nvPr/>
        </p:nvSpPr>
        <p:spPr bwMode="auto">
          <a:xfrm>
            <a:off x="5282977" y="3349464"/>
            <a:ext cx="330099" cy="445488"/>
          </a:xfrm>
          <a:custGeom>
            <a:avLst/>
            <a:gdLst>
              <a:gd name="T0" fmla="*/ 2147483647 w 95"/>
              <a:gd name="T1" fmla="*/ 0 h 120"/>
              <a:gd name="T2" fmla="*/ 2147483647 w 95"/>
              <a:gd name="T3" fmla="*/ 2147483647 h 120"/>
              <a:gd name="T4" fmla="*/ 2147483647 w 95"/>
              <a:gd name="T5" fmla="*/ 2147483647 h 120"/>
              <a:gd name="T6" fmla="*/ 2147483647 w 95"/>
              <a:gd name="T7" fmla="*/ 2147483647 h 120"/>
              <a:gd name="T8" fmla="*/ 2147483647 w 95"/>
              <a:gd name="T9" fmla="*/ 2147483647 h 120"/>
              <a:gd name="T10" fmla="*/ 0 w 95"/>
              <a:gd name="T11" fmla="*/ 2147483647 h 120"/>
              <a:gd name="T12" fmla="*/ 2147483647 w 95"/>
              <a:gd name="T13" fmla="*/ 2147483647 h 120"/>
              <a:gd name="T14" fmla="*/ 2147483647 w 95"/>
              <a:gd name="T15" fmla="*/ 2147483647 h 120"/>
              <a:gd name="T16" fmla="*/ 2147483647 w 95"/>
              <a:gd name="T17" fmla="*/ 2147483647 h 120"/>
              <a:gd name="T18" fmla="*/ 2147483647 w 95"/>
              <a:gd name="T19" fmla="*/ 2147483647 h 120"/>
              <a:gd name="T20" fmla="*/ 2147483647 w 95"/>
              <a:gd name="T21" fmla="*/ 2147483647 h 120"/>
              <a:gd name="T22" fmla="*/ 2147483647 w 95"/>
              <a:gd name="T23" fmla="*/ 2147483647 h 120"/>
              <a:gd name="T24" fmla="*/ 2147483647 w 95"/>
              <a:gd name="T25" fmla="*/ 2147483647 h 120"/>
              <a:gd name="T26" fmla="*/ 2147483647 w 95"/>
              <a:gd name="T27" fmla="*/ 2147483647 h 120"/>
              <a:gd name="T28" fmla="*/ 2147483647 w 95"/>
              <a:gd name="T29" fmla="*/ 2147483647 h 120"/>
              <a:gd name="T30" fmla="*/ 2147483647 w 95"/>
              <a:gd name="T31" fmla="*/ 2147483647 h 120"/>
              <a:gd name="T32" fmla="*/ 2147483647 w 95"/>
              <a:gd name="T33" fmla="*/ 2147483647 h 120"/>
              <a:gd name="T34" fmla="*/ 2147483647 w 95"/>
              <a:gd name="T35" fmla="*/ 2147483647 h 120"/>
              <a:gd name="T36" fmla="*/ 2147483647 w 95"/>
              <a:gd name="T37" fmla="*/ 2147483647 h 120"/>
              <a:gd name="T38" fmla="*/ 2147483647 w 95"/>
              <a:gd name="T39" fmla="*/ 2147483647 h 120"/>
              <a:gd name="T40" fmla="*/ 2147483647 w 95"/>
              <a:gd name="T41" fmla="*/ 2147483647 h 120"/>
              <a:gd name="T42" fmla="*/ 2147483647 w 95"/>
              <a:gd name="T43" fmla="*/ 2147483647 h 120"/>
              <a:gd name="T44" fmla="*/ 2147483647 w 95"/>
              <a:gd name="T45" fmla="*/ 2147483647 h 120"/>
              <a:gd name="T46" fmla="*/ 2147483647 w 95"/>
              <a:gd name="T47" fmla="*/ 2147483647 h 120"/>
              <a:gd name="T48" fmla="*/ 2147483647 w 95"/>
              <a:gd name="T49" fmla="*/ 2147483647 h 120"/>
              <a:gd name="T50" fmla="*/ 2147483647 w 95"/>
              <a:gd name="T51" fmla="*/ 2147483647 h 120"/>
              <a:gd name="T52" fmla="*/ 2147483647 w 95"/>
              <a:gd name="T53" fmla="*/ 2147483647 h 120"/>
              <a:gd name="T54" fmla="*/ 2147483647 w 95"/>
              <a:gd name="T55" fmla="*/ 2147483647 h 120"/>
              <a:gd name="T56" fmla="*/ 2147483647 w 95"/>
              <a:gd name="T57" fmla="*/ 2147483647 h 120"/>
              <a:gd name="T58" fmla="*/ 2147483647 w 95"/>
              <a:gd name="T59" fmla="*/ 2147483647 h 120"/>
              <a:gd name="T60" fmla="*/ 2147483647 w 95"/>
              <a:gd name="T61" fmla="*/ 0 h 120"/>
              <a:gd name="T62" fmla="*/ 2147483647 w 95"/>
              <a:gd name="T63" fmla="*/ 2147483647 h 120"/>
              <a:gd name="T64" fmla="*/ 2147483647 w 95"/>
              <a:gd name="T65" fmla="*/ 2147483647 h 120"/>
              <a:gd name="T66" fmla="*/ 2147483647 w 95"/>
              <a:gd name="T67" fmla="*/ 2147483647 h 120"/>
              <a:gd name="T68" fmla="*/ 2147483647 w 95"/>
              <a:gd name="T69" fmla="*/ 2147483647 h 120"/>
              <a:gd name="T70" fmla="*/ 2147483647 w 95"/>
              <a:gd name="T71" fmla="*/ 2147483647 h 120"/>
              <a:gd name="T72" fmla="*/ 2147483647 w 95"/>
              <a:gd name="T73" fmla="*/ 2147483647 h 120"/>
              <a:gd name="T74" fmla="*/ 2147483647 w 95"/>
              <a:gd name="T75" fmla="*/ 2147483647 h 120"/>
              <a:gd name="T76" fmla="*/ 2147483647 w 95"/>
              <a:gd name="T77" fmla="*/ 2147483647 h 120"/>
              <a:gd name="T78" fmla="*/ 2147483647 w 95"/>
              <a:gd name="T79" fmla="*/ 2147483647 h 120"/>
              <a:gd name="T80" fmla="*/ 2147483647 w 95"/>
              <a:gd name="T81" fmla="*/ 2147483647 h 120"/>
              <a:gd name="T82" fmla="*/ 2147483647 w 95"/>
              <a:gd name="T83" fmla="*/ 2147483647 h 120"/>
              <a:gd name="T84" fmla="*/ 2147483647 w 95"/>
              <a:gd name="T85" fmla="*/ 2147483647 h 120"/>
              <a:gd name="T86" fmla="*/ 2147483647 w 95"/>
              <a:gd name="T87" fmla="*/ 2147483647 h 120"/>
              <a:gd name="T88" fmla="*/ 2147483647 w 95"/>
              <a:gd name="T89" fmla="*/ 2147483647 h 120"/>
              <a:gd name="T90" fmla="*/ 2147483647 w 95"/>
              <a:gd name="T91" fmla="*/ 2147483647 h 120"/>
              <a:gd name="T92" fmla="*/ 2147483647 w 95"/>
              <a:gd name="T93" fmla="*/ 2147483647 h 120"/>
              <a:gd name="T94" fmla="*/ 2147483647 w 95"/>
              <a:gd name="T95" fmla="*/ 2147483647 h 120"/>
              <a:gd name="T96" fmla="*/ 2147483647 w 95"/>
              <a:gd name="T97" fmla="*/ 2147483647 h 120"/>
              <a:gd name="T98" fmla="*/ 2147483647 w 95"/>
              <a:gd name="T99" fmla="*/ 2147483647 h 120"/>
              <a:gd name="T100" fmla="*/ 2147483647 w 95"/>
              <a:gd name="T101" fmla="*/ 2147483647 h 120"/>
              <a:gd name="T102" fmla="*/ 2147483647 w 95"/>
              <a:gd name="T103" fmla="*/ 2147483647 h 120"/>
              <a:gd name="T104" fmla="*/ 2147483647 w 95"/>
              <a:gd name="T105" fmla="*/ 2147483647 h 120"/>
              <a:gd name="T106" fmla="*/ 2147483647 w 95"/>
              <a:gd name="T107" fmla="*/ 2147483647 h 12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"/>
              <a:gd name="T163" fmla="*/ 0 h 120"/>
              <a:gd name="T164" fmla="*/ 95 w 95"/>
              <a:gd name="T165" fmla="*/ 120 h 12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7" name="图标"/>
          <p:cNvSpPr>
            <a:spLocks noEditPoints="1" noChangeArrowheads="1"/>
          </p:cNvSpPr>
          <p:nvPr/>
        </p:nvSpPr>
        <p:spPr bwMode="auto">
          <a:xfrm>
            <a:off x="6392224" y="3349464"/>
            <a:ext cx="378948" cy="502151"/>
          </a:xfrm>
          <a:custGeom>
            <a:avLst/>
            <a:gdLst>
              <a:gd name="T0" fmla="*/ 2147483647 w 85"/>
              <a:gd name="T1" fmla="*/ 2147483647 h 106"/>
              <a:gd name="T2" fmla="*/ 2147483647 w 85"/>
              <a:gd name="T3" fmla="*/ 2147483647 h 106"/>
              <a:gd name="T4" fmla="*/ 2147483647 w 85"/>
              <a:gd name="T5" fmla="*/ 2147483647 h 106"/>
              <a:gd name="T6" fmla="*/ 2147483647 w 85"/>
              <a:gd name="T7" fmla="*/ 2147483647 h 106"/>
              <a:gd name="T8" fmla="*/ 0 w 85"/>
              <a:gd name="T9" fmla="*/ 2147483647 h 106"/>
              <a:gd name="T10" fmla="*/ 2147483647 w 85"/>
              <a:gd name="T11" fmla="*/ 2147483647 h 106"/>
              <a:gd name="T12" fmla="*/ 2147483647 w 85"/>
              <a:gd name="T13" fmla="*/ 2147483647 h 106"/>
              <a:gd name="T14" fmla="*/ 2147483647 w 85"/>
              <a:gd name="T15" fmla="*/ 2147483647 h 106"/>
              <a:gd name="T16" fmla="*/ 2147483647 w 85"/>
              <a:gd name="T17" fmla="*/ 2147483647 h 106"/>
              <a:gd name="T18" fmla="*/ 2147483647 w 85"/>
              <a:gd name="T19" fmla="*/ 2147483647 h 106"/>
              <a:gd name="T20" fmla="*/ 2147483647 w 85"/>
              <a:gd name="T21" fmla="*/ 2147483647 h 106"/>
              <a:gd name="T22" fmla="*/ 2147483647 w 85"/>
              <a:gd name="T23" fmla="*/ 2147483647 h 106"/>
              <a:gd name="T24" fmla="*/ 2147483647 w 85"/>
              <a:gd name="T25" fmla="*/ 2147483647 h 106"/>
              <a:gd name="T26" fmla="*/ 2147483647 w 85"/>
              <a:gd name="T27" fmla="*/ 2147483647 h 106"/>
              <a:gd name="T28" fmla="*/ 2147483647 w 85"/>
              <a:gd name="T29" fmla="*/ 2147483647 h 106"/>
              <a:gd name="T30" fmla="*/ 2147483647 w 85"/>
              <a:gd name="T31" fmla="*/ 2147483647 h 106"/>
              <a:gd name="T32" fmla="*/ 2147483647 w 85"/>
              <a:gd name="T33" fmla="*/ 2147483647 h 106"/>
              <a:gd name="T34" fmla="*/ 2147483647 w 85"/>
              <a:gd name="T35" fmla="*/ 2147483647 h 106"/>
              <a:gd name="T36" fmla="*/ 2147483647 w 85"/>
              <a:gd name="T37" fmla="*/ 2147483647 h 106"/>
              <a:gd name="T38" fmla="*/ 2147483647 w 85"/>
              <a:gd name="T39" fmla="*/ 2147483647 h 106"/>
              <a:gd name="T40" fmla="*/ 2147483647 w 85"/>
              <a:gd name="T41" fmla="*/ 2147483647 h 106"/>
              <a:gd name="T42" fmla="*/ 2147483647 w 85"/>
              <a:gd name="T43" fmla="*/ 2147483647 h 106"/>
              <a:gd name="T44" fmla="*/ 2147483647 w 85"/>
              <a:gd name="T45" fmla="*/ 2147483647 h 106"/>
              <a:gd name="T46" fmla="*/ 2147483647 w 85"/>
              <a:gd name="T47" fmla="*/ 2147483647 h 106"/>
              <a:gd name="T48" fmla="*/ 2147483647 w 85"/>
              <a:gd name="T49" fmla="*/ 2147483647 h 106"/>
              <a:gd name="T50" fmla="*/ 2147483647 w 85"/>
              <a:gd name="T51" fmla="*/ 2147483647 h 106"/>
              <a:gd name="T52" fmla="*/ 2147483647 w 85"/>
              <a:gd name="T53" fmla="*/ 2147483647 h 106"/>
              <a:gd name="T54" fmla="*/ 2147483647 w 85"/>
              <a:gd name="T55" fmla="*/ 2147483647 h 106"/>
              <a:gd name="T56" fmla="*/ 2147483647 w 85"/>
              <a:gd name="T57" fmla="*/ 2147483647 h 106"/>
              <a:gd name="T58" fmla="*/ 2147483647 w 85"/>
              <a:gd name="T59" fmla="*/ 2147483647 h 106"/>
              <a:gd name="T60" fmla="*/ 2147483647 w 85"/>
              <a:gd name="T61" fmla="*/ 2147483647 h 106"/>
              <a:gd name="T62" fmla="*/ 2147483647 w 85"/>
              <a:gd name="T63" fmla="*/ 2147483647 h 106"/>
              <a:gd name="T64" fmla="*/ 2147483647 w 85"/>
              <a:gd name="T65" fmla="*/ 2147483647 h 106"/>
              <a:gd name="T66" fmla="*/ 2147483647 w 85"/>
              <a:gd name="T67" fmla="*/ 2147483647 h 106"/>
              <a:gd name="T68" fmla="*/ 2147483647 w 85"/>
              <a:gd name="T69" fmla="*/ 2147483647 h 10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5"/>
              <a:gd name="T106" fmla="*/ 0 h 106"/>
              <a:gd name="T107" fmla="*/ 85 w 85"/>
              <a:gd name="T108" fmla="*/ 106 h 10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5" h="106">
                <a:moveTo>
                  <a:pt x="44" y="54"/>
                </a:moveTo>
                <a:cubicBezTo>
                  <a:pt x="41" y="56"/>
                  <a:pt x="38" y="59"/>
                  <a:pt x="36" y="62"/>
                </a:cubicBezTo>
                <a:cubicBezTo>
                  <a:pt x="36" y="77"/>
                  <a:pt x="35" y="91"/>
                  <a:pt x="36" y="105"/>
                </a:cubicBezTo>
                <a:cubicBezTo>
                  <a:pt x="32" y="105"/>
                  <a:pt x="30" y="105"/>
                  <a:pt x="27" y="105"/>
                </a:cubicBezTo>
                <a:cubicBezTo>
                  <a:pt x="26" y="93"/>
                  <a:pt x="24" y="81"/>
                  <a:pt x="23" y="69"/>
                </a:cubicBezTo>
                <a:cubicBezTo>
                  <a:pt x="22" y="69"/>
                  <a:pt x="23" y="69"/>
                  <a:pt x="21" y="69"/>
                </a:cubicBezTo>
                <a:cubicBezTo>
                  <a:pt x="20" y="81"/>
                  <a:pt x="18" y="93"/>
                  <a:pt x="17" y="105"/>
                </a:cubicBezTo>
                <a:cubicBezTo>
                  <a:pt x="13" y="105"/>
                  <a:pt x="12" y="105"/>
                  <a:pt x="8" y="105"/>
                </a:cubicBezTo>
                <a:cubicBezTo>
                  <a:pt x="9" y="91"/>
                  <a:pt x="7" y="77"/>
                  <a:pt x="8" y="62"/>
                </a:cubicBezTo>
                <a:cubicBezTo>
                  <a:pt x="5" y="60"/>
                  <a:pt x="3" y="58"/>
                  <a:pt x="0" y="56"/>
                </a:cubicBezTo>
                <a:cubicBezTo>
                  <a:pt x="1" y="46"/>
                  <a:pt x="3" y="36"/>
                  <a:pt x="6" y="26"/>
                </a:cubicBezTo>
                <a:cubicBezTo>
                  <a:pt x="8" y="26"/>
                  <a:pt x="11" y="26"/>
                  <a:pt x="13" y="26"/>
                </a:cubicBezTo>
                <a:cubicBezTo>
                  <a:pt x="19" y="36"/>
                  <a:pt x="19" y="36"/>
                  <a:pt x="19" y="36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5"/>
                  <a:pt x="20" y="25"/>
                  <a:pt x="20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5" y="36"/>
                  <a:pt x="25" y="36"/>
                  <a:pt x="25" y="3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6"/>
                  <a:pt x="34" y="26"/>
                  <a:pt x="36" y="26"/>
                </a:cubicBezTo>
                <a:cubicBezTo>
                  <a:pt x="40" y="35"/>
                  <a:pt x="42" y="44"/>
                  <a:pt x="44" y="54"/>
                </a:cubicBezTo>
                <a:close/>
                <a:moveTo>
                  <a:pt x="55" y="21"/>
                </a:moveTo>
                <a:cubicBezTo>
                  <a:pt x="55" y="21"/>
                  <a:pt x="56" y="23"/>
                  <a:pt x="57" y="23"/>
                </a:cubicBezTo>
                <a:cubicBezTo>
                  <a:pt x="59" y="24"/>
                  <a:pt x="62" y="23"/>
                  <a:pt x="62" y="23"/>
                </a:cubicBezTo>
                <a:cubicBezTo>
                  <a:pt x="61" y="22"/>
                  <a:pt x="60" y="21"/>
                  <a:pt x="60" y="20"/>
                </a:cubicBezTo>
                <a:cubicBezTo>
                  <a:pt x="59" y="17"/>
                  <a:pt x="59" y="14"/>
                  <a:pt x="59" y="12"/>
                </a:cubicBezTo>
                <a:cubicBezTo>
                  <a:pt x="62" y="17"/>
                  <a:pt x="67" y="12"/>
                  <a:pt x="71" y="12"/>
                </a:cubicBezTo>
                <a:cubicBezTo>
                  <a:pt x="71" y="14"/>
                  <a:pt x="71" y="17"/>
                  <a:pt x="70" y="20"/>
                </a:cubicBezTo>
                <a:cubicBezTo>
                  <a:pt x="70" y="21"/>
                  <a:pt x="69" y="22"/>
                  <a:pt x="68" y="23"/>
                </a:cubicBezTo>
                <a:cubicBezTo>
                  <a:pt x="69" y="24"/>
                  <a:pt x="72" y="24"/>
                  <a:pt x="74" y="23"/>
                </a:cubicBezTo>
                <a:cubicBezTo>
                  <a:pt x="75" y="22"/>
                  <a:pt x="75" y="14"/>
                  <a:pt x="75" y="13"/>
                </a:cubicBezTo>
                <a:cubicBezTo>
                  <a:pt x="74" y="10"/>
                  <a:pt x="74" y="7"/>
                  <a:pt x="72" y="6"/>
                </a:cubicBezTo>
                <a:cubicBezTo>
                  <a:pt x="68" y="3"/>
                  <a:pt x="62" y="3"/>
                  <a:pt x="58" y="6"/>
                </a:cubicBezTo>
                <a:cubicBezTo>
                  <a:pt x="56" y="8"/>
                  <a:pt x="54" y="16"/>
                  <a:pt x="55" y="21"/>
                </a:cubicBezTo>
                <a:close/>
                <a:moveTo>
                  <a:pt x="55" y="55"/>
                </a:moveTo>
                <a:cubicBezTo>
                  <a:pt x="52" y="68"/>
                  <a:pt x="52" y="68"/>
                  <a:pt x="52" y="68"/>
                </a:cubicBezTo>
                <a:cubicBezTo>
                  <a:pt x="55" y="86"/>
                  <a:pt x="55" y="86"/>
                  <a:pt x="55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65" y="86"/>
                  <a:pt x="65" y="86"/>
                  <a:pt x="65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75" y="86"/>
                  <a:pt x="75" y="86"/>
                  <a:pt x="75" y="86"/>
                </a:cubicBezTo>
                <a:cubicBezTo>
                  <a:pt x="78" y="86"/>
                  <a:pt x="78" y="86"/>
                  <a:pt x="78" y="86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54"/>
                  <a:pt x="76" y="54"/>
                  <a:pt x="76" y="54"/>
                </a:cubicBezTo>
                <a:cubicBezTo>
                  <a:pt x="81" y="61"/>
                  <a:pt x="81" y="61"/>
                  <a:pt x="81" y="61"/>
                </a:cubicBezTo>
                <a:cubicBezTo>
                  <a:pt x="85" y="59"/>
                  <a:pt x="85" y="59"/>
                  <a:pt x="85" y="59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4" y="27"/>
                  <a:pt x="74" y="27"/>
                  <a:pt x="74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1" y="30"/>
                  <a:pt x="69" y="32"/>
                  <a:pt x="65" y="32"/>
                </a:cubicBezTo>
                <a:cubicBezTo>
                  <a:pt x="62" y="32"/>
                  <a:pt x="59" y="30"/>
                  <a:pt x="58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47" y="62"/>
                  <a:pt x="47" y="62"/>
                  <a:pt x="47" y="62"/>
                </a:cubicBezTo>
                <a:cubicBezTo>
                  <a:pt x="51" y="64"/>
                  <a:pt x="51" y="64"/>
                  <a:pt x="51" y="64"/>
                </a:cubicBezTo>
                <a:cubicBezTo>
                  <a:pt x="55" y="55"/>
                  <a:pt x="55" y="55"/>
                  <a:pt x="55" y="55"/>
                </a:cubicBezTo>
                <a:close/>
                <a:moveTo>
                  <a:pt x="15" y="16"/>
                </a:moveTo>
                <a:cubicBezTo>
                  <a:pt x="14" y="13"/>
                  <a:pt x="14" y="11"/>
                  <a:pt x="15" y="8"/>
                </a:cubicBezTo>
                <a:cubicBezTo>
                  <a:pt x="19" y="13"/>
                  <a:pt x="24" y="9"/>
                  <a:pt x="28" y="8"/>
                </a:cubicBezTo>
                <a:cubicBezTo>
                  <a:pt x="28" y="11"/>
                  <a:pt x="28" y="13"/>
                  <a:pt x="28" y="16"/>
                </a:cubicBezTo>
                <a:cubicBezTo>
                  <a:pt x="31" y="14"/>
                  <a:pt x="31" y="7"/>
                  <a:pt x="30" y="4"/>
                </a:cubicBezTo>
                <a:cubicBezTo>
                  <a:pt x="27" y="0"/>
                  <a:pt x="17" y="0"/>
                  <a:pt x="14" y="4"/>
                </a:cubicBezTo>
                <a:cubicBezTo>
                  <a:pt x="13" y="5"/>
                  <a:pt x="11" y="14"/>
                  <a:pt x="15" y="1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8" name="图标"/>
          <p:cNvSpPr>
            <a:spLocks noEditPoints="1" noChangeArrowheads="1"/>
          </p:cNvSpPr>
          <p:nvPr/>
        </p:nvSpPr>
        <p:spPr bwMode="auto">
          <a:xfrm>
            <a:off x="7501472" y="3349464"/>
            <a:ext cx="356390" cy="387062"/>
          </a:xfrm>
          <a:custGeom>
            <a:avLst/>
            <a:gdLst>
              <a:gd name="T0" fmla="*/ 2147483647 w 103"/>
              <a:gd name="T1" fmla="*/ 2147483647 h 104"/>
              <a:gd name="T2" fmla="*/ 2147483647 w 103"/>
              <a:gd name="T3" fmla="*/ 2147483647 h 104"/>
              <a:gd name="T4" fmla="*/ 2147483647 w 103"/>
              <a:gd name="T5" fmla="*/ 2147483647 h 104"/>
              <a:gd name="T6" fmla="*/ 2147483647 w 103"/>
              <a:gd name="T7" fmla="*/ 2147483647 h 104"/>
              <a:gd name="T8" fmla="*/ 2147483647 w 103"/>
              <a:gd name="T9" fmla="*/ 2147483647 h 104"/>
              <a:gd name="T10" fmla="*/ 2147483647 w 103"/>
              <a:gd name="T11" fmla="*/ 2147483647 h 104"/>
              <a:gd name="T12" fmla="*/ 2147483647 w 103"/>
              <a:gd name="T13" fmla="*/ 2147483647 h 104"/>
              <a:gd name="T14" fmla="*/ 2147483647 w 103"/>
              <a:gd name="T15" fmla="*/ 2147483647 h 104"/>
              <a:gd name="T16" fmla="*/ 2147483647 w 103"/>
              <a:gd name="T17" fmla="*/ 2147483647 h 104"/>
              <a:gd name="T18" fmla="*/ 2147483647 w 103"/>
              <a:gd name="T19" fmla="*/ 2147483647 h 104"/>
              <a:gd name="T20" fmla="*/ 2147483647 w 103"/>
              <a:gd name="T21" fmla="*/ 2147483647 h 104"/>
              <a:gd name="T22" fmla="*/ 2147483647 w 103"/>
              <a:gd name="T23" fmla="*/ 2147483647 h 104"/>
              <a:gd name="T24" fmla="*/ 2147483647 w 103"/>
              <a:gd name="T25" fmla="*/ 2147483647 h 104"/>
              <a:gd name="T26" fmla="*/ 2147483647 w 103"/>
              <a:gd name="T27" fmla="*/ 2147483647 h 104"/>
              <a:gd name="T28" fmla="*/ 2147483647 w 103"/>
              <a:gd name="T29" fmla="*/ 2147483647 h 104"/>
              <a:gd name="T30" fmla="*/ 2147483647 w 103"/>
              <a:gd name="T31" fmla="*/ 2147483647 h 104"/>
              <a:gd name="T32" fmla="*/ 2147483647 w 103"/>
              <a:gd name="T33" fmla="*/ 2147483647 h 104"/>
              <a:gd name="T34" fmla="*/ 2147483647 w 103"/>
              <a:gd name="T35" fmla="*/ 2147483647 h 104"/>
              <a:gd name="T36" fmla="*/ 2147483647 w 103"/>
              <a:gd name="T37" fmla="*/ 2147483647 h 104"/>
              <a:gd name="T38" fmla="*/ 2147483647 w 103"/>
              <a:gd name="T39" fmla="*/ 2147483647 h 104"/>
              <a:gd name="T40" fmla="*/ 2147483647 w 103"/>
              <a:gd name="T41" fmla="*/ 2147483647 h 104"/>
              <a:gd name="T42" fmla="*/ 2147483647 w 103"/>
              <a:gd name="T43" fmla="*/ 2147483647 h 104"/>
              <a:gd name="T44" fmla="*/ 2147483647 w 103"/>
              <a:gd name="T45" fmla="*/ 2147483647 h 104"/>
              <a:gd name="T46" fmla="*/ 2147483647 w 103"/>
              <a:gd name="T47" fmla="*/ 2147483647 h 104"/>
              <a:gd name="T48" fmla="*/ 2147483647 w 103"/>
              <a:gd name="T49" fmla="*/ 2147483647 h 104"/>
              <a:gd name="T50" fmla="*/ 2147483647 w 103"/>
              <a:gd name="T51" fmla="*/ 2147483647 h 104"/>
              <a:gd name="T52" fmla="*/ 2147483647 w 103"/>
              <a:gd name="T53" fmla="*/ 2147483647 h 104"/>
              <a:gd name="T54" fmla="*/ 2147483647 w 103"/>
              <a:gd name="T55" fmla="*/ 2147483647 h 104"/>
              <a:gd name="T56" fmla="*/ 2147483647 w 103"/>
              <a:gd name="T57" fmla="*/ 2147483647 h 104"/>
              <a:gd name="T58" fmla="*/ 2147483647 w 103"/>
              <a:gd name="T59" fmla="*/ 2147483647 h 104"/>
              <a:gd name="T60" fmla="*/ 2147483647 w 103"/>
              <a:gd name="T61" fmla="*/ 2147483647 h 104"/>
              <a:gd name="T62" fmla="*/ 2147483647 w 103"/>
              <a:gd name="T63" fmla="*/ 2147483647 h 104"/>
              <a:gd name="T64" fmla="*/ 2147483647 w 103"/>
              <a:gd name="T65" fmla="*/ 2147483647 h 104"/>
              <a:gd name="T66" fmla="*/ 2147483647 w 103"/>
              <a:gd name="T67" fmla="*/ 2147483647 h 104"/>
              <a:gd name="T68" fmla="*/ 2147483647 w 103"/>
              <a:gd name="T69" fmla="*/ 2147483647 h 104"/>
              <a:gd name="T70" fmla="*/ 2147483647 w 103"/>
              <a:gd name="T71" fmla="*/ 2147483647 h 104"/>
              <a:gd name="T72" fmla="*/ 2147483647 w 103"/>
              <a:gd name="T73" fmla="*/ 2147483647 h 104"/>
              <a:gd name="T74" fmla="*/ 2147483647 w 103"/>
              <a:gd name="T75" fmla="*/ 2147483647 h 104"/>
              <a:gd name="T76" fmla="*/ 2147483647 w 103"/>
              <a:gd name="T77" fmla="*/ 2147483647 h 104"/>
              <a:gd name="T78" fmla="*/ 2147483647 w 103"/>
              <a:gd name="T79" fmla="*/ 2147483647 h 104"/>
              <a:gd name="T80" fmla="*/ 2147483647 w 103"/>
              <a:gd name="T81" fmla="*/ 2147483647 h 104"/>
              <a:gd name="T82" fmla="*/ 2147483647 w 103"/>
              <a:gd name="T83" fmla="*/ 2147483647 h 104"/>
              <a:gd name="T84" fmla="*/ 2147483647 w 103"/>
              <a:gd name="T85" fmla="*/ 2147483647 h 104"/>
              <a:gd name="T86" fmla="*/ 2147483647 w 103"/>
              <a:gd name="T87" fmla="*/ 2147483647 h 104"/>
              <a:gd name="T88" fmla="*/ 2147483647 w 103"/>
              <a:gd name="T89" fmla="*/ 2147483647 h 104"/>
              <a:gd name="T90" fmla="*/ 2147483647 w 103"/>
              <a:gd name="T91" fmla="*/ 2147483647 h 104"/>
              <a:gd name="T92" fmla="*/ 2147483647 w 103"/>
              <a:gd name="T93" fmla="*/ 2147483647 h 104"/>
              <a:gd name="T94" fmla="*/ 2147483647 w 103"/>
              <a:gd name="T95" fmla="*/ 2147483647 h 104"/>
              <a:gd name="T96" fmla="*/ 2147483647 w 103"/>
              <a:gd name="T97" fmla="*/ 2147483647 h 104"/>
              <a:gd name="T98" fmla="*/ 2147483647 w 103"/>
              <a:gd name="T99" fmla="*/ 2147483647 h 104"/>
              <a:gd name="T100" fmla="*/ 2147483647 w 103"/>
              <a:gd name="T101" fmla="*/ 2147483647 h 104"/>
              <a:gd name="T102" fmla="*/ 2147483647 w 103"/>
              <a:gd name="T103" fmla="*/ 2147483647 h 104"/>
              <a:gd name="T104" fmla="*/ 2147483647 w 103"/>
              <a:gd name="T105" fmla="*/ 2147483647 h 104"/>
              <a:gd name="T106" fmla="*/ 2147483647 w 103"/>
              <a:gd name="T107" fmla="*/ 2147483647 h 104"/>
              <a:gd name="T108" fmla="*/ 2147483647 w 103"/>
              <a:gd name="T109" fmla="*/ 2147483647 h 104"/>
              <a:gd name="T110" fmla="*/ 2147483647 w 103"/>
              <a:gd name="T111" fmla="*/ 2147483647 h 104"/>
              <a:gd name="T112" fmla="*/ 2147483647 w 103"/>
              <a:gd name="T113" fmla="*/ 2147483647 h 104"/>
              <a:gd name="T114" fmla="*/ 2147483647 w 103"/>
              <a:gd name="T115" fmla="*/ 2147483647 h 104"/>
              <a:gd name="T116" fmla="*/ 2147483647 w 103"/>
              <a:gd name="T117" fmla="*/ 2147483647 h 104"/>
              <a:gd name="T118" fmla="*/ 2147483647 w 103"/>
              <a:gd name="T119" fmla="*/ 2147483647 h 104"/>
              <a:gd name="T120" fmla="*/ 0 w 103"/>
              <a:gd name="T121" fmla="*/ 2147483647 h 104"/>
              <a:gd name="T122" fmla="*/ 2147483647 w 103"/>
              <a:gd name="T123" fmla="*/ 2147483647 h 10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3"/>
              <a:gd name="T187" fmla="*/ 0 h 104"/>
              <a:gd name="T188" fmla="*/ 103 w 103"/>
              <a:gd name="T189" fmla="*/ 104 h 10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3" h="104">
                <a:moveTo>
                  <a:pt x="35" y="39"/>
                </a:moveTo>
                <a:cubicBezTo>
                  <a:pt x="35" y="32"/>
                  <a:pt x="34" y="27"/>
                  <a:pt x="37" y="19"/>
                </a:cubicBezTo>
                <a:cubicBezTo>
                  <a:pt x="45" y="31"/>
                  <a:pt x="58" y="23"/>
                  <a:pt x="68" y="20"/>
                </a:cubicBezTo>
                <a:cubicBezTo>
                  <a:pt x="69" y="26"/>
                  <a:pt x="69" y="31"/>
                  <a:pt x="69" y="39"/>
                </a:cubicBezTo>
                <a:cubicBezTo>
                  <a:pt x="76" y="33"/>
                  <a:pt x="76" y="16"/>
                  <a:pt x="72" y="10"/>
                </a:cubicBezTo>
                <a:cubicBezTo>
                  <a:pt x="65" y="0"/>
                  <a:pt x="40" y="0"/>
                  <a:pt x="33" y="8"/>
                </a:cubicBezTo>
                <a:cubicBezTo>
                  <a:pt x="30" y="12"/>
                  <a:pt x="26" y="34"/>
                  <a:pt x="35" y="39"/>
                </a:cubicBezTo>
                <a:close/>
                <a:moveTo>
                  <a:pt x="5" y="67"/>
                </a:moveTo>
                <a:cubicBezTo>
                  <a:pt x="13" y="64"/>
                  <a:pt x="20" y="62"/>
                  <a:pt x="28" y="59"/>
                </a:cubicBezTo>
                <a:cubicBezTo>
                  <a:pt x="27" y="76"/>
                  <a:pt x="27" y="76"/>
                  <a:pt x="27" y="76"/>
                </a:cubicBezTo>
                <a:cubicBezTo>
                  <a:pt x="31" y="75"/>
                  <a:pt x="31" y="75"/>
                  <a:pt x="31" y="75"/>
                </a:cubicBezTo>
                <a:cubicBezTo>
                  <a:pt x="28" y="78"/>
                  <a:pt x="28" y="78"/>
                  <a:pt x="28" y="78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35" y="92"/>
                  <a:pt x="40" y="100"/>
                </a:cubicBezTo>
                <a:cubicBezTo>
                  <a:pt x="41" y="101"/>
                  <a:pt x="42" y="101"/>
                  <a:pt x="43" y="102"/>
                </a:cubicBezTo>
                <a:cubicBezTo>
                  <a:pt x="39" y="95"/>
                  <a:pt x="32" y="82"/>
                  <a:pt x="30" y="79"/>
                </a:cubicBezTo>
                <a:cubicBezTo>
                  <a:pt x="35" y="74"/>
                  <a:pt x="35" y="74"/>
                  <a:pt x="35" y="74"/>
                </a:cubicBezTo>
                <a:cubicBezTo>
                  <a:pt x="34" y="73"/>
                  <a:pt x="34" y="73"/>
                  <a:pt x="34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59"/>
                  <a:pt x="29" y="59"/>
                  <a:pt x="29" y="59"/>
                </a:cubicBezTo>
                <a:cubicBezTo>
                  <a:pt x="32" y="57"/>
                  <a:pt x="37" y="55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67"/>
                  <a:pt x="40" y="67"/>
                  <a:pt x="40" y="67"/>
                </a:cubicBezTo>
                <a:cubicBezTo>
                  <a:pt x="46" y="83"/>
                  <a:pt x="46" y="83"/>
                  <a:pt x="46" y="83"/>
                </a:cubicBezTo>
                <a:cubicBezTo>
                  <a:pt x="50" y="67"/>
                  <a:pt x="50" y="67"/>
                  <a:pt x="50" y="67"/>
                </a:cubicBezTo>
                <a:cubicBezTo>
                  <a:pt x="48" y="64"/>
                  <a:pt x="48" y="64"/>
                  <a:pt x="48" y="64"/>
                </a:cubicBezTo>
                <a:cubicBezTo>
                  <a:pt x="49" y="60"/>
                  <a:pt x="49" y="60"/>
                  <a:pt x="49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8" y="64"/>
                  <a:pt x="58" y="64"/>
                  <a:pt x="58" y="64"/>
                </a:cubicBezTo>
                <a:cubicBezTo>
                  <a:pt x="56" y="67"/>
                  <a:pt x="56" y="67"/>
                  <a:pt x="56" y="67"/>
                </a:cubicBezTo>
                <a:cubicBezTo>
                  <a:pt x="59" y="83"/>
                  <a:pt x="59" y="83"/>
                  <a:pt x="59" y="83"/>
                </a:cubicBezTo>
                <a:cubicBezTo>
                  <a:pt x="65" y="68"/>
                  <a:pt x="65" y="68"/>
                  <a:pt x="65" y="68"/>
                </a:cubicBezTo>
                <a:cubicBezTo>
                  <a:pt x="66" y="54"/>
                  <a:pt x="66" y="54"/>
                  <a:pt x="66" y="54"/>
                </a:cubicBezTo>
                <a:cubicBezTo>
                  <a:pt x="69" y="56"/>
                  <a:pt x="72" y="58"/>
                  <a:pt x="74" y="59"/>
                </a:cubicBezTo>
                <a:cubicBezTo>
                  <a:pt x="75" y="73"/>
                  <a:pt x="75" y="73"/>
                  <a:pt x="75" y="73"/>
                </a:cubicBezTo>
                <a:cubicBezTo>
                  <a:pt x="70" y="73"/>
                  <a:pt x="70" y="73"/>
                  <a:pt x="70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4" y="79"/>
                  <a:pt x="74" y="79"/>
                  <a:pt x="74" y="79"/>
                </a:cubicBezTo>
                <a:cubicBezTo>
                  <a:pt x="72" y="81"/>
                  <a:pt x="67" y="91"/>
                  <a:pt x="63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62" y="100"/>
                  <a:pt x="62" y="101"/>
                  <a:pt x="61" y="102"/>
                </a:cubicBezTo>
                <a:cubicBezTo>
                  <a:pt x="62" y="101"/>
                  <a:pt x="63" y="101"/>
                  <a:pt x="63" y="100"/>
                </a:cubicBezTo>
                <a:cubicBezTo>
                  <a:pt x="69" y="92"/>
                  <a:pt x="75" y="79"/>
                  <a:pt x="76" y="79"/>
                </a:cubicBezTo>
                <a:cubicBezTo>
                  <a:pt x="76" y="78"/>
                  <a:pt x="76" y="78"/>
                  <a:pt x="76" y="78"/>
                </a:cubicBezTo>
                <a:cubicBezTo>
                  <a:pt x="72" y="75"/>
                  <a:pt x="72" y="75"/>
                  <a:pt x="72" y="75"/>
                </a:cubicBezTo>
                <a:cubicBezTo>
                  <a:pt x="77" y="76"/>
                  <a:pt x="77" y="76"/>
                  <a:pt x="77" y="76"/>
                </a:cubicBezTo>
                <a:cubicBezTo>
                  <a:pt x="75" y="59"/>
                  <a:pt x="75" y="59"/>
                  <a:pt x="75" y="59"/>
                </a:cubicBezTo>
                <a:cubicBezTo>
                  <a:pt x="98" y="67"/>
                  <a:pt x="98" y="67"/>
                  <a:pt x="98" y="67"/>
                </a:cubicBezTo>
                <a:cubicBezTo>
                  <a:pt x="103" y="77"/>
                  <a:pt x="103" y="90"/>
                  <a:pt x="103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5" y="91"/>
                  <a:pt x="85" y="91"/>
                  <a:pt x="85" y="91"/>
                </a:cubicBezTo>
                <a:cubicBezTo>
                  <a:pt x="84" y="92"/>
                  <a:pt x="84" y="92"/>
                  <a:pt x="84" y="92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1" y="92"/>
                  <a:pt x="21" y="92"/>
                  <a:pt x="21" y="92"/>
                </a:cubicBezTo>
                <a:cubicBezTo>
                  <a:pt x="20" y="91"/>
                  <a:pt x="20" y="91"/>
                  <a:pt x="20" y="91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86"/>
                  <a:pt x="1" y="74"/>
                  <a:pt x="5" y="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9" name="图标"/>
          <p:cNvSpPr>
            <a:spLocks noEditPoints="1" noChangeArrowheads="1"/>
          </p:cNvSpPr>
          <p:nvPr/>
        </p:nvSpPr>
        <p:spPr bwMode="auto">
          <a:xfrm>
            <a:off x="8610719" y="3349464"/>
            <a:ext cx="319874" cy="378298"/>
          </a:xfrm>
          <a:custGeom>
            <a:avLst/>
            <a:gdLst>
              <a:gd name="T0" fmla="*/ 2147483647 w 92"/>
              <a:gd name="T1" fmla="*/ 2147483647 h 102"/>
              <a:gd name="T2" fmla="*/ 2147483647 w 92"/>
              <a:gd name="T3" fmla="*/ 2147483647 h 102"/>
              <a:gd name="T4" fmla="*/ 2147483647 w 92"/>
              <a:gd name="T5" fmla="*/ 2147483647 h 102"/>
              <a:gd name="T6" fmla="*/ 2147483647 w 92"/>
              <a:gd name="T7" fmla="*/ 2147483647 h 102"/>
              <a:gd name="T8" fmla="*/ 2147483647 w 92"/>
              <a:gd name="T9" fmla="*/ 2147483647 h 102"/>
              <a:gd name="T10" fmla="*/ 2147483647 w 92"/>
              <a:gd name="T11" fmla="*/ 2147483647 h 102"/>
              <a:gd name="T12" fmla="*/ 2147483647 w 92"/>
              <a:gd name="T13" fmla="*/ 2147483647 h 102"/>
              <a:gd name="T14" fmla="*/ 2147483647 w 92"/>
              <a:gd name="T15" fmla="*/ 2147483647 h 102"/>
              <a:gd name="T16" fmla="*/ 2147483647 w 92"/>
              <a:gd name="T17" fmla="*/ 2147483647 h 102"/>
              <a:gd name="T18" fmla="*/ 2147483647 w 92"/>
              <a:gd name="T19" fmla="*/ 2147483647 h 102"/>
              <a:gd name="T20" fmla="*/ 2147483647 w 92"/>
              <a:gd name="T21" fmla="*/ 2147483647 h 102"/>
              <a:gd name="T22" fmla="*/ 2147483647 w 92"/>
              <a:gd name="T23" fmla="*/ 2147483647 h 102"/>
              <a:gd name="T24" fmla="*/ 2147483647 w 92"/>
              <a:gd name="T25" fmla="*/ 2147483647 h 102"/>
              <a:gd name="T26" fmla="*/ 2147483647 w 92"/>
              <a:gd name="T27" fmla="*/ 2147483647 h 102"/>
              <a:gd name="T28" fmla="*/ 2147483647 w 92"/>
              <a:gd name="T29" fmla="*/ 2147483647 h 102"/>
              <a:gd name="T30" fmla="*/ 2147483647 w 92"/>
              <a:gd name="T31" fmla="*/ 2147483647 h 102"/>
              <a:gd name="T32" fmla="*/ 2147483647 w 92"/>
              <a:gd name="T33" fmla="*/ 2147483647 h 102"/>
              <a:gd name="T34" fmla="*/ 2147483647 w 92"/>
              <a:gd name="T35" fmla="*/ 2147483647 h 102"/>
              <a:gd name="T36" fmla="*/ 2147483647 w 92"/>
              <a:gd name="T37" fmla="*/ 2147483647 h 102"/>
              <a:gd name="T38" fmla="*/ 2147483647 w 92"/>
              <a:gd name="T39" fmla="*/ 2147483647 h 102"/>
              <a:gd name="T40" fmla="*/ 2147483647 w 92"/>
              <a:gd name="T41" fmla="*/ 2147483647 h 102"/>
              <a:gd name="T42" fmla="*/ 2147483647 w 92"/>
              <a:gd name="T43" fmla="*/ 2147483647 h 102"/>
              <a:gd name="T44" fmla="*/ 2147483647 w 92"/>
              <a:gd name="T45" fmla="*/ 2147483647 h 102"/>
              <a:gd name="T46" fmla="*/ 2147483647 w 92"/>
              <a:gd name="T47" fmla="*/ 2147483647 h 102"/>
              <a:gd name="T48" fmla="*/ 2147483647 w 92"/>
              <a:gd name="T49" fmla="*/ 2147483647 h 102"/>
              <a:gd name="T50" fmla="*/ 2147483647 w 92"/>
              <a:gd name="T51" fmla="*/ 2147483647 h 102"/>
              <a:gd name="T52" fmla="*/ 2147483647 w 92"/>
              <a:gd name="T53" fmla="*/ 2147483647 h 102"/>
              <a:gd name="T54" fmla="*/ 2147483647 w 92"/>
              <a:gd name="T55" fmla="*/ 2147483647 h 102"/>
              <a:gd name="T56" fmla="*/ 2147483647 w 92"/>
              <a:gd name="T57" fmla="*/ 2147483647 h 102"/>
              <a:gd name="T58" fmla="*/ 2147483647 w 92"/>
              <a:gd name="T59" fmla="*/ 2147483647 h 102"/>
              <a:gd name="T60" fmla="*/ 0 w 92"/>
              <a:gd name="T61" fmla="*/ 2147483647 h 102"/>
              <a:gd name="T62" fmla="*/ 2147483647 w 92"/>
              <a:gd name="T63" fmla="*/ 2147483647 h 102"/>
              <a:gd name="T64" fmla="*/ 2147483647 w 92"/>
              <a:gd name="T65" fmla="*/ 2147483647 h 102"/>
              <a:gd name="T66" fmla="*/ 2147483647 w 92"/>
              <a:gd name="T67" fmla="*/ 2147483647 h 1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2"/>
              <a:gd name="T103" fmla="*/ 0 h 102"/>
              <a:gd name="T104" fmla="*/ 92 w 92"/>
              <a:gd name="T105" fmla="*/ 102 h 10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2" h="102">
                <a:moveTo>
                  <a:pt x="30" y="63"/>
                </a:moveTo>
                <a:cubicBezTo>
                  <a:pt x="32" y="62"/>
                  <a:pt x="35" y="61"/>
                  <a:pt x="37" y="60"/>
                </a:cubicBezTo>
                <a:cubicBezTo>
                  <a:pt x="37" y="59"/>
                  <a:pt x="38" y="58"/>
                  <a:pt x="38" y="57"/>
                </a:cubicBezTo>
                <a:cubicBezTo>
                  <a:pt x="38" y="57"/>
                  <a:pt x="37" y="56"/>
                  <a:pt x="37" y="56"/>
                </a:cubicBezTo>
                <a:cubicBezTo>
                  <a:pt x="31" y="50"/>
                  <a:pt x="30" y="41"/>
                  <a:pt x="30" y="30"/>
                </a:cubicBezTo>
                <a:cubicBezTo>
                  <a:pt x="31" y="30"/>
                  <a:pt x="61" y="30"/>
                  <a:pt x="63" y="30"/>
                </a:cubicBezTo>
                <a:cubicBezTo>
                  <a:pt x="63" y="42"/>
                  <a:pt x="62" y="50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8"/>
                  <a:pt x="55" y="59"/>
                  <a:pt x="56" y="60"/>
                </a:cubicBezTo>
                <a:cubicBezTo>
                  <a:pt x="58" y="61"/>
                  <a:pt x="60" y="62"/>
                  <a:pt x="62" y="63"/>
                </a:cubicBezTo>
                <a:cubicBezTo>
                  <a:pt x="58" y="76"/>
                  <a:pt x="54" y="83"/>
                  <a:pt x="50" y="85"/>
                </a:cubicBezTo>
                <a:cubicBezTo>
                  <a:pt x="49" y="83"/>
                  <a:pt x="49" y="80"/>
                  <a:pt x="50" y="77"/>
                </a:cubicBezTo>
                <a:cubicBezTo>
                  <a:pt x="49" y="77"/>
                  <a:pt x="49" y="77"/>
                  <a:pt x="48" y="77"/>
                </a:cubicBezTo>
                <a:cubicBezTo>
                  <a:pt x="48" y="77"/>
                  <a:pt x="47" y="78"/>
                  <a:pt x="47" y="79"/>
                </a:cubicBezTo>
                <a:cubicBezTo>
                  <a:pt x="46" y="78"/>
                  <a:pt x="46" y="77"/>
                  <a:pt x="45" y="77"/>
                </a:cubicBezTo>
                <a:cubicBezTo>
                  <a:pt x="45" y="77"/>
                  <a:pt x="44" y="77"/>
                  <a:pt x="44" y="77"/>
                </a:cubicBezTo>
                <a:cubicBezTo>
                  <a:pt x="44" y="81"/>
                  <a:pt x="44" y="83"/>
                  <a:pt x="44" y="86"/>
                </a:cubicBezTo>
                <a:cubicBezTo>
                  <a:pt x="39" y="84"/>
                  <a:pt x="34" y="76"/>
                  <a:pt x="30" y="63"/>
                </a:cubicBezTo>
                <a:close/>
                <a:moveTo>
                  <a:pt x="75" y="65"/>
                </a:moveTo>
                <a:cubicBezTo>
                  <a:pt x="74" y="62"/>
                  <a:pt x="73" y="58"/>
                  <a:pt x="74" y="54"/>
                </a:cubicBezTo>
                <a:cubicBezTo>
                  <a:pt x="76" y="46"/>
                  <a:pt x="74" y="38"/>
                  <a:pt x="73" y="36"/>
                </a:cubicBezTo>
                <a:cubicBezTo>
                  <a:pt x="71" y="30"/>
                  <a:pt x="74" y="24"/>
                  <a:pt x="72" y="20"/>
                </a:cubicBezTo>
                <a:cubicBezTo>
                  <a:pt x="71" y="13"/>
                  <a:pt x="68" y="8"/>
                  <a:pt x="63" y="4"/>
                </a:cubicBezTo>
                <a:cubicBezTo>
                  <a:pt x="56" y="0"/>
                  <a:pt x="45" y="0"/>
                  <a:pt x="36" y="2"/>
                </a:cubicBezTo>
                <a:cubicBezTo>
                  <a:pt x="29" y="4"/>
                  <a:pt x="21" y="8"/>
                  <a:pt x="22" y="14"/>
                </a:cubicBezTo>
                <a:cubicBezTo>
                  <a:pt x="22" y="19"/>
                  <a:pt x="21" y="22"/>
                  <a:pt x="19" y="25"/>
                </a:cubicBezTo>
                <a:cubicBezTo>
                  <a:pt x="18" y="27"/>
                  <a:pt x="18" y="29"/>
                  <a:pt x="18" y="32"/>
                </a:cubicBezTo>
                <a:cubicBezTo>
                  <a:pt x="19" y="38"/>
                  <a:pt x="23" y="41"/>
                  <a:pt x="21" y="47"/>
                </a:cubicBezTo>
                <a:cubicBezTo>
                  <a:pt x="19" y="53"/>
                  <a:pt x="16" y="61"/>
                  <a:pt x="16" y="66"/>
                </a:cubicBezTo>
                <a:cubicBezTo>
                  <a:pt x="12" y="68"/>
                  <a:pt x="8" y="69"/>
                  <a:pt x="4" y="71"/>
                </a:cubicBezTo>
                <a:cubicBezTo>
                  <a:pt x="1" y="77"/>
                  <a:pt x="0" y="85"/>
                  <a:pt x="0" y="102"/>
                </a:cubicBezTo>
                <a:cubicBezTo>
                  <a:pt x="31" y="102"/>
                  <a:pt x="61" y="102"/>
                  <a:pt x="91" y="102"/>
                </a:cubicBezTo>
                <a:cubicBezTo>
                  <a:pt x="92" y="89"/>
                  <a:pt x="91" y="76"/>
                  <a:pt x="87" y="68"/>
                </a:cubicBezTo>
                <a:cubicBezTo>
                  <a:pt x="83" y="67"/>
                  <a:pt x="79" y="66"/>
                  <a:pt x="75" y="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0" name="图标"/>
          <p:cNvSpPr>
            <a:spLocks noEditPoints="1" noChangeArrowheads="1"/>
          </p:cNvSpPr>
          <p:nvPr/>
        </p:nvSpPr>
        <p:spPr bwMode="auto">
          <a:xfrm>
            <a:off x="9719967" y="3349464"/>
            <a:ext cx="311111" cy="382681"/>
          </a:xfrm>
          <a:custGeom>
            <a:avLst/>
            <a:gdLst>
              <a:gd name="T0" fmla="*/ 2147483647 w 90"/>
              <a:gd name="T1" fmla="*/ 2147483647 h 103"/>
              <a:gd name="T2" fmla="*/ 2147483647 w 90"/>
              <a:gd name="T3" fmla="*/ 2147483647 h 103"/>
              <a:gd name="T4" fmla="*/ 2147483647 w 90"/>
              <a:gd name="T5" fmla="*/ 2147483647 h 103"/>
              <a:gd name="T6" fmla="*/ 2147483647 w 90"/>
              <a:gd name="T7" fmla="*/ 2147483647 h 103"/>
              <a:gd name="T8" fmla="*/ 2147483647 w 90"/>
              <a:gd name="T9" fmla="*/ 2147483647 h 103"/>
              <a:gd name="T10" fmla="*/ 2147483647 w 90"/>
              <a:gd name="T11" fmla="*/ 2147483647 h 103"/>
              <a:gd name="T12" fmla="*/ 2147483647 w 90"/>
              <a:gd name="T13" fmla="*/ 2147483647 h 103"/>
              <a:gd name="T14" fmla="*/ 2147483647 w 90"/>
              <a:gd name="T15" fmla="*/ 2147483647 h 103"/>
              <a:gd name="T16" fmla="*/ 2147483647 w 90"/>
              <a:gd name="T17" fmla="*/ 2147483647 h 103"/>
              <a:gd name="T18" fmla="*/ 2147483647 w 90"/>
              <a:gd name="T19" fmla="*/ 2147483647 h 103"/>
              <a:gd name="T20" fmla="*/ 2147483647 w 90"/>
              <a:gd name="T21" fmla="*/ 2147483647 h 103"/>
              <a:gd name="T22" fmla="*/ 2147483647 w 90"/>
              <a:gd name="T23" fmla="*/ 2147483647 h 103"/>
              <a:gd name="T24" fmla="*/ 2147483647 w 90"/>
              <a:gd name="T25" fmla="*/ 2147483647 h 103"/>
              <a:gd name="T26" fmla="*/ 2147483647 w 90"/>
              <a:gd name="T27" fmla="*/ 2147483647 h 103"/>
              <a:gd name="T28" fmla="*/ 2147483647 w 90"/>
              <a:gd name="T29" fmla="*/ 2147483647 h 103"/>
              <a:gd name="T30" fmla="*/ 2147483647 w 90"/>
              <a:gd name="T31" fmla="*/ 2147483647 h 103"/>
              <a:gd name="T32" fmla="*/ 2147483647 w 90"/>
              <a:gd name="T33" fmla="*/ 2147483647 h 103"/>
              <a:gd name="T34" fmla="*/ 2147483647 w 90"/>
              <a:gd name="T35" fmla="*/ 2147483647 h 103"/>
              <a:gd name="T36" fmla="*/ 2147483647 w 90"/>
              <a:gd name="T37" fmla="*/ 2147483647 h 103"/>
              <a:gd name="T38" fmla="*/ 2147483647 w 90"/>
              <a:gd name="T39" fmla="*/ 2147483647 h 103"/>
              <a:gd name="T40" fmla="*/ 2147483647 w 90"/>
              <a:gd name="T41" fmla="*/ 2147483647 h 103"/>
              <a:gd name="T42" fmla="*/ 2147483647 w 90"/>
              <a:gd name="T43" fmla="*/ 2147483647 h 103"/>
              <a:gd name="T44" fmla="*/ 2147483647 w 90"/>
              <a:gd name="T45" fmla="*/ 2147483647 h 103"/>
              <a:gd name="T46" fmla="*/ 2147483647 w 90"/>
              <a:gd name="T47" fmla="*/ 2147483647 h 103"/>
              <a:gd name="T48" fmla="*/ 2147483647 w 90"/>
              <a:gd name="T49" fmla="*/ 2147483647 h 103"/>
              <a:gd name="T50" fmla="*/ 2147483647 w 90"/>
              <a:gd name="T51" fmla="*/ 2147483647 h 103"/>
              <a:gd name="T52" fmla="*/ 2147483647 w 90"/>
              <a:gd name="T53" fmla="*/ 2147483647 h 103"/>
              <a:gd name="T54" fmla="*/ 2147483647 w 90"/>
              <a:gd name="T55" fmla="*/ 2147483647 h 103"/>
              <a:gd name="T56" fmla="*/ 2147483647 w 90"/>
              <a:gd name="T57" fmla="*/ 2147483647 h 103"/>
              <a:gd name="T58" fmla="*/ 2147483647 w 90"/>
              <a:gd name="T59" fmla="*/ 2147483647 h 103"/>
              <a:gd name="T60" fmla="*/ 2147483647 w 90"/>
              <a:gd name="T61" fmla="*/ 2147483647 h 103"/>
              <a:gd name="T62" fmla="*/ 2147483647 w 90"/>
              <a:gd name="T63" fmla="*/ 2147483647 h 103"/>
              <a:gd name="T64" fmla="*/ 2147483647 w 90"/>
              <a:gd name="T65" fmla="*/ 2147483647 h 103"/>
              <a:gd name="T66" fmla="*/ 2147483647 w 90"/>
              <a:gd name="T67" fmla="*/ 2147483647 h 103"/>
              <a:gd name="T68" fmla="*/ 2147483647 w 90"/>
              <a:gd name="T69" fmla="*/ 2147483647 h 103"/>
              <a:gd name="T70" fmla="*/ 2147483647 w 90"/>
              <a:gd name="T71" fmla="*/ 2147483647 h 103"/>
              <a:gd name="T72" fmla="*/ 2147483647 w 90"/>
              <a:gd name="T73" fmla="*/ 2147483647 h 103"/>
              <a:gd name="T74" fmla="*/ 2147483647 w 90"/>
              <a:gd name="T75" fmla="*/ 2147483647 h 103"/>
              <a:gd name="T76" fmla="*/ 2147483647 w 90"/>
              <a:gd name="T77" fmla="*/ 2147483647 h 103"/>
              <a:gd name="T78" fmla="*/ 0 w 90"/>
              <a:gd name="T79" fmla="*/ 2147483647 h 103"/>
              <a:gd name="T80" fmla="*/ 0 w 90"/>
              <a:gd name="T81" fmla="*/ 2147483647 h 103"/>
              <a:gd name="T82" fmla="*/ 0 w 90"/>
              <a:gd name="T83" fmla="*/ 2147483647 h 103"/>
              <a:gd name="T84" fmla="*/ 2147483647 w 90"/>
              <a:gd name="T85" fmla="*/ 2147483647 h 103"/>
              <a:gd name="T86" fmla="*/ 2147483647 w 90"/>
              <a:gd name="T87" fmla="*/ 2147483647 h 103"/>
              <a:gd name="T88" fmla="*/ 2147483647 w 90"/>
              <a:gd name="T89" fmla="*/ 2147483647 h 103"/>
              <a:gd name="T90" fmla="*/ 2147483647 w 90"/>
              <a:gd name="T91" fmla="*/ 2147483647 h 103"/>
              <a:gd name="T92" fmla="*/ 2147483647 w 90"/>
              <a:gd name="T93" fmla="*/ 2147483647 h 103"/>
              <a:gd name="T94" fmla="*/ 2147483647 w 90"/>
              <a:gd name="T95" fmla="*/ 2147483647 h 103"/>
              <a:gd name="T96" fmla="*/ 2147483647 w 90"/>
              <a:gd name="T97" fmla="*/ 2147483647 h 103"/>
              <a:gd name="T98" fmla="*/ 2147483647 w 90"/>
              <a:gd name="T99" fmla="*/ 2147483647 h 103"/>
              <a:gd name="T100" fmla="*/ 2147483647 w 90"/>
              <a:gd name="T101" fmla="*/ 2147483647 h 103"/>
              <a:gd name="T102" fmla="*/ 2147483647 w 90"/>
              <a:gd name="T103" fmla="*/ 2147483647 h 103"/>
              <a:gd name="T104" fmla="*/ 2147483647 w 90"/>
              <a:gd name="T105" fmla="*/ 2147483647 h 103"/>
              <a:gd name="T106" fmla="*/ 2147483647 w 90"/>
              <a:gd name="T107" fmla="*/ 2147483647 h 103"/>
              <a:gd name="T108" fmla="*/ 2147483647 w 90"/>
              <a:gd name="T109" fmla="*/ 2147483647 h 103"/>
              <a:gd name="T110" fmla="*/ 2147483647 w 90"/>
              <a:gd name="T111" fmla="*/ 2147483647 h 1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90"/>
              <a:gd name="T169" fmla="*/ 0 h 103"/>
              <a:gd name="T170" fmla="*/ 90 w 90"/>
              <a:gd name="T171" fmla="*/ 103 h 10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90" h="103">
                <a:moveTo>
                  <a:pt x="5" y="65"/>
                </a:moveTo>
                <a:cubicBezTo>
                  <a:pt x="27" y="56"/>
                  <a:pt x="27" y="56"/>
                  <a:pt x="27" y="56"/>
                </a:cubicBezTo>
                <a:cubicBezTo>
                  <a:pt x="32" y="53"/>
                  <a:pt x="32" y="53"/>
                  <a:pt x="32" y="53"/>
                </a:cubicBezTo>
                <a:cubicBezTo>
                  <a:pt x="33" y="52"/>
                  <a:pt x="33" y="52"/>
                  <a:pt x="33" y="52"/>
                </a:cubicBezTo>
                <a:cubicBezTo>
                  <a:pt x="35" y="58"/>
                  <a:pt x="35" y="58"/>
                  <a:pt x="35" y="58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9" y="62"/>
                  <a:pt x="29" y="62"/>
                </a:cubicBezTo>
                <a:cubicBezTo>
                  <a:pt x="8" y="70"/>
                  <a:pt x="8" y="70"/>
                  <a:pt x="8" y="70"/>
                </a:cubicBezTo>
                <a:cubicBezTo>
                  <a:pt x="7" y="72"/>
                  <a:pt x="7" y="76"/>
                  <a:pt x="6" y="80"/>
                </a:cubicBezTo>
                <a:cubicBezTo>
                  <a:pt x="6" y="85"/>
                  <a:pt x="5" y="91"/>
                  <a:pt x="6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5" y="95"/>
                  <a:pt x="35" y="95"/>
                  <a:pt x="35" y="95"/>
                </a:cubicBezTo>
                <a:cubicBezTo>
                  <a:pt x="42" y="65"/>
                  <a:pt x="42" y="65"/>
                  <a:pt x="42" y="65"/>
                </a:cubicBezTo>
                <a:cubicBezTo>
                  <a:pt x="39" y="65"/>
                  <a:pt x="39" y="65"/>
                  <a:pt x="39" y="65"/>
                </a:cubicBezTo>
                <a:cubicBezTo>
                  <a:pt x="39" y="59"/>
                  <a:pt x="39" y="59"/>
                  <a:pt x="3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65"/>
                  <a:pt x="50" y="65"/>
                  <a:pt x="50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54" y="95"/>
                  <a:pt x="54" y="95"/>
                  <a:pt x="54" y="95"/>
                </a:cubicBezTo>
                <a:cubicBezTo>
                  <a:pt x="51" y="98"/>
                  <a:pt x="51" y="98"/>
                  <a:pt x="51" y="98"/>
                </a:cubicBezTo>
                <a:cubicBezTo>
                  <a:pt x="85" y="98"/>
                  <a:pt x="85" y="98"/>
                  <a:pt x="85" y="98"/>
                </a:cubicBezTo>
                <a:cubicBezTo>
                  <a:pt x="85" y="92"/>
                  <a:pt x="85" y="87"/>
                  <a:pt x="84" y="83"/>
                </a:cubicBezTo>
                <a:cubicBezTo>
                  <a:pt x="84" y="78"/>
                  <a:pt x="83" y="73"/>
                  <a:pt x="81" y="70"/>
                </a:cubicBezTo>
                <a:cubicBezTo>
                  <a:pt x="60" y="62"/>
                  <a:pt x="60" y="62"/>
                  <a:pt x="60" y="62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4" y="58"/>
                  <a:pt x="54" y="58"/>
                  <a:pt x="54" y="58"/>
                </a:cubicBezTo>
                <a:cubicBezTo>
                  <a:pt x="56" y="52"/>
                  <a:pt x="56" y="52"/>
                  <a:pt x="56" y="52"/>
                </a:cubicBezTo>
                <a:cubicBezTo>
                  <a:pt x="57" y="53"/>
                  <a:pt x="57" y="53"/>
                  <a:pt x="57" y="53"/>
                </a:cubicBezTo>
                <a:cubicBezTo>
                  <a:pt x="62" y="56"/>
                  <a:pt x="62" y="56"/>
                  <a:pt x="62" y="56"/>
                </a:cubicBezTo>
                <a:cubicBezTo>
                  <a:pt x="84" y="65"/>
                  <a:pt x="84" y="65"/>
                  <a:pt x="84" y="65"/>
                </a:cubicBezTo>
                <a:cubicBezTo>
                  <a:pt x="85" y="65"/>
                  <a:pt x="85" y="65"/>
                  <a:pt x="85" y="65"/>
                </a:cubicBezTo>
                <a:cubicBezTo>
                  <a:pt x="86" y="66"/>
                  <a:pt x="86" y="66"/>
                  <a:pt x="86" y="66"/>
                </a:cubicBezTo>
                <a:cubicBezTo>
                  <a:pt x="88" y="71"/>
                  <a:pt x="89" y="76"/>
                  <a:pt x="90" y="82"/>
                </a:cubicBezTo>
                <a:cubicBezTo>
                  <a:pt x="90" y="88"/>
                  <a:pt x="90" y="94"/>
                  <a:pt x="90" y="101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3" y="103"/>
                  <a:pt x="3" y="103"/>
                  <a:pt x="3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2"/>
                  <a:pt x="0" y="86"/>
                  <a:pt x="0" y="80"/>
                </a:cubicBezTo>
                <a:cubicBezTo>
                  <a:pt x="1" y="74"/>
                  <a:pt x="2" y="69"/>
                  <a:pt x="4" y="66"/>
                </a:cubicBezTo>
                <a:cubicBezTo>
                  <a:pt x="4" y="65"/>
                  <a:pt x="4" y="65"/>
                  <a:pt x="4" y="65"/>
                </a:cubicBezTo>
                <a:cubicBezTo>
                  <a:pt x="5" y="65"/>
                  <a:pt x="5" y="65"/>
                  <a:pt x="5" y="65"/>
                </a:cubicBezTo>
                <a:close/>
                <a:moveTo>
                  <a:pt x="29" y="35"/>
                </a:moveTo>
                <a:cubicBezTo>
                  <a:pt x="28" y="28"/>
                  <a:pt x="28" y="25"/>
                  <a:pt x="30" y="18"/>
                </a:cubicBezTo>
                <a:cubicBezTo>
                  <a:pt x="34" y="21"/>
                  <a:pt x="45" y="20"/>
                  <a:pt x="49" y="18"/>
                </a:cubicBezTo>
                <a:cubicBezTo>
                  <a:pt x="52" y="21"/>
                  <a:pt x="56" y="22"/>
                  <a:pt x="60" y="21"/>
                </a:cubicBezTo>
                <a:cubicBezTo>
                  <a:pt x="61" y="27"/>
                  <a:pt x="61" y="27"/>
                  <a:pt x="61" y="35"/>
                </a:cubicBezTo>
                <a:cubicBezTo>
                  <a:pt x="61" y="35"/>
                  <a:pt x="65" y="31"/>
                  <a:pt x="66" y="28"/>
                </a:cubicBezTo>
                <a:cubicBezTo>
                  <a:pt x="67" y="25"/>
                  <a:pt x="65" y="12"/>
                  <a:pt x="64" y="9"/>
                </a:cubicBezTo>
                <a:cubicBezTo>
                  <a:pt x="62" y="5"/>
                  <a:pt x="57" y="2"/>
                  <a:pt x="49" y="3"/>
                </a:cubicBezTo>
                <a:cubicBezTo>
                  <a:pt x="40" y="0"/>
                  <a:pt x="30" y="3"/>
                  <a:pt x="26" y="8"/>
                </a:cubicBezTo>
                <a:cubicBezTo>
                  <a:pt x="25" y="10"/>
                  <a:pt x="22" y="28"/>
                  <a:pt x="24" y="31"/>
                </a:cubicBezTo>
                <a:cubicBezTo>
                  <a:pt x="26" y="34"/>
                  <a:pt x="29" y="35"/>
                  <a:pt x="29" y="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1" name="图标"/>
          <p:cNvSpPr>
            <a:spLocks noEditPoints="1" noChangeArrowheads="1"/>
          </p:cNvSpPr>
          <p:nvPr/>
        </p:nvSpPr>
        <p:spPr bwMode="auto">
          <a:xfrm>
            <a:off x="10829216" y="3319349"/>
            <a:ext cx="377700" cy="410938"/>
          </a:xfrm>
          <a:custGeom>
            <a:avLst/>
            <a:gdLst>
              <a:gd name="T0" fmla="*/ 2147483647 w 105"/>
              <a:gd name="T1" fmla="*/ 0 h 107"/>
              <a:gd name="T2" fmla="*/ 2147483647 w 105"/>
              <a:gd name="T3" fmla="*/ 2147483647 h 107"/>
              <a:gd name="T4" fmla="*/ 2147483647 w 105"/>
              <a:gd name="T5" fmla="*/ 2147483647 h 107"/>
              <a:gd name="T6" fmla="*/ 2147483647 w 105"/>
              <a:gd name="T7" fmla="*/ 2147483647 h 107"/>
              <a:gd name="T8" fmla="*/ 2147483647 w 105"/>
              <a:gd name="T9" fmla="*/ 2147483647 h 107"/>
              <a:gd name="T10" fmla="*/ 2147483647 w 105"/>
              <a:gd name="T11" fmla="*/ 0 h 107"/>
              <a:gd name="T12" fmla="*/ 2147483647 w 105"/>
              <a:gd name="T13" fmla="*/ 2147483647 h 107"/>
              <a:gd name="T14" fmla="*/ 2147483647 w 105"/>
              <a:gd name="T15" fmla="*/ 2147483647 h 107"/>
              <a:gd name="T16" fmla="*/ 2147483647 w 105"/>
              <a:gd name="T17" fmla="*/ 2147483647 h 107"/>
              <a:gd name="T18" fmla="*/ 2147483647 w 105"/>
              <a:gd name="T19" fmla="*/ 2147483647 h 107"/>
              <a:gd name="T20" fmla="*/ 2147483647 w 105"/>
              <a:gd name="T21" fmla="*/ 2147483647 h 107"/>
              <a:gd name="T22" fmla="*/ 2147483647 w 105"/>
              <a:gd name="T23" fmla="*/ 2147483647 h 107"/>
              <a:gd name="T24" fmla="*/ 2147483647 w 105"/>
              <a:gd name="T25" fmla="*/ 2147483647 h 107"/>
              <a:gd name="T26" fmla="*/ 2147483647 w 105"/>
              <a:gd name="T27" fmla="*/ 2147483647 h 107"/>
              <a:gd name="T28" fmla="*/ 0 w 105"/>
              <a:gd name="T29" fmla="*/ 2147483647 h 107"/>
              <a:gd name="T30" fmla="*/ 2147483647 w 105"/>
              <a:gd name="T31" fmla="*/ 2147483647 h 107"/>
              <a:gd name="T32" fmla="*/ 2147483647 w 105"/>
              <a:gd name="T33" fmla="*/ 2147483647 h 107"/>
              <a:gd name="T34" fmla="*/ 2147483647 w 105"/>
              <a:gd name="T35" fmla="*/ 2147483647 h 107"/>
              <a:gd name="T36" fmla="*/ 2147483647 w 105"/>
              <a:gd name="T37" fmla="*/ 2147483647 h 107"/>
              <a:gd name="T38" fmla="*/ 2147483647 w 105"/>
              <a:gd name="T39" fmla="*/ 2147483647 h 107"/>
              <a:gd name="T40" fmla="*/ 2147483647 w 105"/>
              <a:gd name="T41" fmla="*/ 2147483647 h 107"/>
              <a:gd name="T42" fmla="*/ 0 w 105"/>
              <a:gd name="T43" fmla="*/ 2147483647 h 107"/>
              <a:gd name="T44" fmla="*/ 2147483647 w 105"/>
              <a:gd name="T45" fmla="*/ 2147483647 h 107"/>
              <a:gd name="T46" fmla="*/ 2147483647 w 105"/>
              <a:gd name="T47" fmla="*/ 2147483647 h 107"/>
              <a:gd name="T48" fmla="*/ 2147483647 w 105"/>
              <a:gd name="T49" fmla="*/ 2147483647 h 107"/>
              <a:gd name="T50" fmla="*/ 2147483647 w 105"/>
              <a:gd name="T51" fmla="*/ 2147483647 h 107"/>
              <a:gd name="T52" fmla="*/ 2147483647 w 105"/>
              <a:gd name="T53" fmla="*/ 2147483647 h 107"/>
              <a:gd name="T54" fmla="*/ 2147483647 w 105"/>
              <a:gd name="T55" fmla="*/ 2147483647 h 107"/>
              <a:gd name="T56" fmla="*/ 2147483647 w 105"/>
              <a:gd name="T57" fmla="*/ 2147483647 h 107"/>
              <a:gd name="T58" fmla="*/ 2147483647 w 105"/>
              <a:gd name="T59" fmla="*/ 2147483647 h 107"/>
              <a:gd name="T60" fmla="*/ 2147483647 w 105"/>
              <a:gd name="T61" fmla="*/ 2147483647 h 107"/>
              <a:gd name="T62" fmla="*/ 2147483647 w 105"/>
              <a:gd name="T63" fmla="*/ 2147483647 h 107"/>
              <a:gd name="T64" fmla="*/ 2147483647 w 105"/>
              <a:gd name="T65" fmla="*/ 2147483647 h 107"/>
              <a:gd name="T66" fmla="*/ 2147483647 w 105"/>
              <a:gd name="T67" fmla="*/ 2147483647 h 107"/>
              <a:gd name="T68" fmla="*/ 2147483647 w 105"/>
              <a:gd name="T69" fmla="*/ 2147483647 h 107"/>
              <a:gd name="T70" fmla="*/ 2147483647 w 105"/>
              <a:gd name="T71" fmla="*/ 2147483647 h 107"/>
              <a:gd name="T72" fmla="*/ 2147483647 w 105"/>
              <a:gd name="T73" fmla="*/ 2147483647 h 10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05"/>
              <a:gd name="T112" fmla="*/ 0 h 107"/>
              <a:gd name="T113" fmla="*/ 105 w 105"/>
              <a:gd name="T114" fmla="*/ 107 h 10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05" h="107">
                <a:moveTo>
                  <a:pt x="5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68" y="53"/>
                  <a:pt x="68" y="53"/>
                  <a:pt x="68" y="53"/>
                </a:cubicBezTo>
                <a:cubicBezTo>
                  <a:pt x="71" y="58"/>
                  <a:pt x="71" y="58"/>
                  <a:pt x="71" y="58"/>
                </a:cubicBezTo>
                <a:cubicBezTo>
                  <a:pt x="51" y="64"/>
                  <a:pt x="51" y="64"/>
                  <a:pt x="51" y="64"/>
                </a:cubicBezTo>
                <a:cubicBezTo>
                  <a:pt x="64" y="56"/>
                  <a:pt x="64" y="56"/>
                  <a:pt x="64" y="56"/>
                </a:cubicBezTo>
                <a:cubicBezTo>
                  <a:pt x="58" y="54"/>
                  <a:pt x="58" y="54"/>
                  <a:pt x="58" y="54"/>
                </a:cubicBezTo>
                <a:cubicBezTo>
                  <a:pt x="64" y="47"/>
                  <a:pt x="64" y="47"/>
                  <a:pt x="64" y="47"/>
                </a:cubicBezTo>
                <a:cubicBezTo>
                  <a:pt x="55" y="47"/>
                  <a:pt x="55" y="47"/>
                  <a:pt x="55" y="47"/>
                </a:cubicBezTo>
                <a:cubicBezTo>
                  <a:pt x="55" y="0"/>
                  <a:pt x="55" y="0"/>
                  <a:pt x="55" y="0"/>
                </a:cubicBezTo>
                <a:close/>
                <a:moveTo>
                  <a:pt x="48" y="53"/>
                </a:moveTo>
                <a:cubicBezTo>
                  <a:pt x="50" y="41"/>
                  <a:pt x="50" y="41"/>
                  <a:pt x="50" y="41"/>
                </a:cubicBezTo>
                <a:cubicBezTo>
                  <a:pt x="49" y="41"/>
                  <a:pt x="48" y="41"/>
                  <a:pt x="46" y="41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1"/>
                  <a:pt x="43" y="41"/>
                  <a:pt x="43" y="41"/>
                </a:cubicBezTo>
                <a:cubicBezTo>
                  <a:pt x="32" y="38"/>
                  <a:pt x="22" y="28"/>
                  <a:pt x="11" y="41"/>
                </a:cubicBezTo>
                <a:cubicBezTo>
                  <a:pt x="13" y="53"/>
                  <a:pt x="13" y="53"/>
                  <a:pt x="13" y="53"/>
                </a:cubicBezTo>
                <a:cubicBezTo>
                  <a:pt x="14" y="57"/>
                  <a:pt x="14" y="61"/>
                  <a:pt x="15" y="64"/>
                </a:cubicBezTo>
                <a:cubicBezTo>
                  <a:pt x="16" y="69"/>
                  <a:pt x="19" y="73"/>
                  <a:pt x="22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3" y="77"/>
                  <a:pt x="23" y="77"/>
                  <a:pt x="23" y="77"/>
                </a:cubicBezTo>
                <a:cubicBezTo>
                  <a:pt x="25" y="77"/>
                  <a:pt x="28" y="77"/>
                  <a:pt x="30" y="77"/>
                </a:cubicBezTo>
                <a:cubicBezTo>
                  <a:pt x="33" y="77"/>
                  <a:pt x="35" y="77"/>
                  <a:pt x="37" y="77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42" y="73"/>
                  <a:pt x="44" y="69"/>
                  <a:pt x="45" y="64"/>
                </a:cubicBezTo>
                <a:cubicBezTo>
                  <a:pt x="46" y="61"/>
                  <a:pt x="47" y="57"/>
                  <a:pt x="48" y="53"/>
                </a:cubicBezTo>
                <a:close/>
                <a:moveTo>
                  <a:pt x="0" y="89"/>
                </a:moveTo>
                <a:cubicBezTo>
                  <a:pt x="17" y="81"/>
                  <a:pt x="17" y="81"/>
                  <a:pt x="17" y="81"/>
                </a:cubicBezTo>
                <a:cubicBezTo>
                  <a:pt x="26" y="92"/>
                  <a:pt x="26" y="92"/>
                  <a:pt x="26" y="92"/>
                </a:cubicBezTo>
                <a:cubicBezTo>
                  <a:pt x="28" y="85"/>
                  <a:pt x="28" y="85"/>
                  <a:pt x="28" y="85"/>
                </a:cubicBezTo>
                <a:cubicBezTo>
                  <a:pt x="26" y="83"/>
                  <a:pt x="26" y="83"/>
                  <a:pt x="26" y="83"/>
                </a:cubicBezTo>
                <a:cubicBezTo>
                  <a:pt x="28" y="81"/>
                  <a:pt x="28" y="81"/>
                  <a:pt x="28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4" y="83"/>
                  <a:pt x="34" y="83"/>
                  <a:pt x="34" y="83"/>
                </a:cubicBezTo>
                <a:cubicBezTo>
                  <a:pt x="33" y="85"/>
                  <a:pt x="33" y="85"/>
                  <a:pt x="33" y="85"/>
                </a:cubicBezTo>
                <a:cubicBezTo>
                  <a:pt x="35" y="92"/>
                  <a:pt x="35" y="92"/>
                  <a:pt x="35" y="92"/>
                </a:cubicBezTo>
                <a:cubicBezTo>
                  <a:pt x="43" y="81"/>
                  <a:pt x="43" y="81"/>
                  <a:pt x="43" y="81"/>
                </a:cubicBezTo>
                <a:cubicBezTo>
                  <a:pt x="59" y="89"/>
                  <a:pt x="59" y="89"/>
                  <a:pt x="59" y="89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3" y="40"/>
                </a:moveTo>
                <a:cubicBezTo>
                  <a:pt x="86" y="39"/>
                  <a:pt x="88" y="37"/>
                  <a:pt x="88" y="33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28"/>
                  <a:pt x="88" y="26"/>
                  <a:pt x="87" y="25"/>
                </a:cubicBezTo>
                <a:cubicBezTo>
                  <a:pt x="86" y="24"/>
                  <a:pt x="84" y="22"/>
                  <a:pt x="81" y="19"/>
                </a:cubicBezTo>
                <a:cubicBezTo>
                  <a:pt x="79" y="17"/>
                  <a:pt x="79" y="16"/>
                  <a:pt x="79" y="15"/>
                </a:cubicBezTo>
                <a:cubicBezTo>
                  <a:pt x="78" y="12"/>
                  <a:pt x="78" y="12"/>
                  <a:pt x="78" y="12"/>
                </a:cubicBezTo>
                <a:cubicBezTo>
                  <a:pt x="78" y="11"/>
                  <a:pt x="79" y="10"/>
                  <a:pt x="80" y="10"/>
                </a:cubicBezTo>
                <a:cubicBezTo>
                  <a:pt x="80" y="10"/>
                  <a:pt x="81" y="11"/>
                  <a:pt x="81" y="11"/>
                </a:cubicBezTo>
                <a:cubicBezTo>
                  <a:pt x="81" y="18"/>
                  <a:pt x="81" y="18"/>
                  <a:pt x="81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2"/>
                  <a:pt x="87" y="12"/>
                  <a:pt x="87" y="12"/>
                </a:cubicBezTo>
                <a:cubicBezTo>
                  <a:pt x="87" y="9"/>
                  <a:pt x="86" y="7"/>
                  <a:pt x="83" y="6"/>
                </a:cubicBezTo>
                <a:cubicBezTo>
                  <a:pt x="83" y="4"/>
                  <a:pt x="83" y="4"/>
                  <a:pt x="83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6"/>
                  <a:pt x="76" y="6"/>
                  <a:pt x="76" y="6"/>
                </a:cubicBezTo>
                <a:cubicBezTo>
                  <a:pt x="73" y="7"/>
                  <a:pt x="71" y="9"/>
                  <a:pt x="71" y="12"/>
                </a:cubicBezTo>
                <a:cubicBezTo>
                  <a:pt x="71" y="16"/>
                  <a:pt x="71" y="16"/>
                  <a:pt x="71" y="16"/>
                </a:cubicBezTo>
                <a:cubicBezTo>
                  <a:pt x="71" y="18"/>
                  <a:pt x="72" y="19"/>
                  <a:pt x="74" y="21"/>
                </a:cubicBezTo>
                <a:cubicBezTo>
                  <a:pt x="77" y="24"/>
                  <a:pt x="79" y="27"/>
                  <a:pt x="80" y="27"/>
                </a:cubicBezTo>
                <a:cubicBezTo>
                  <a:pt x="80" y="28"/>
                  <a:pt x="81" y="29"/>
                  <a:pt x="81" y="30"/>
                </a:cubicBezTo>
                <a:cubicBezTo>
                  <a:pt x="81" y="34"/>
                  <a:pt x="81" y="34"/>
                  <a:pt x="81" y="34"/>
                </a:cubicBezTo>
                <a:cubicBezTo>
                  <a:pt x="81" y="35"/>
                  <a:pt x="80" y="35"/>
                  <a:pt x="79" y="35"/>
                </a:cubicBezTo>
                <a:cubicBezTo>
                  <a:pt x="79" y="35"/>
                  <a:pt x="78" y="35"/>
                  <a:pt x="78" y="34"/>
                </a:cubicBezTo>
                <a:cubicBezTo>
                  <a:pt x="78" y="26"/>
                  <a:pt x="78" y="26"/>
                  <a:pt x="78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7"/>
                  <a:pt x="73" y="39"/>
                  <a:pt x="76" y="40"/>
                </a:cubicBezTo>
                <a:cubicBezTo>
                  <a:pt x="76" y="42"/>
                  <a:pt x="76" y="42"/>
                  <a:pt x="76" y="42"/>
                </a:cubicBezTo>
                <a:cubicBezTo>
                  <a:pt x="83" y="42"/>
                  <a:pt x="83" y="42"/>
                  <a:pt x="83" y="42"/>
                </a:cubicBezTo>
                <a:lnTo>
                  <a:pt x="83" y="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2" name="图标"/>
          <p:cNvSpPr>
            <a:spLocks noEditPoints="1" noChangeArrowheads="1"/>
          </p:cNvSpPr>
          <p:nvPr/>
        </p:nvSpPr>
        <p:spPr bwMode="auto">
          <a:xfrm>
            <a:off x="845986" y="3986072"/>
            <a:ext cx="498419" cy="364013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3" name="图标"/>
          <p:cNvSpPr>
            <a:spLocks noEditPoints="1" noChangeArrowheads="1"/>
          </p:cNvSpPr>
          <p:nvPr/>
        </p:nvSpPr>
        <p:spPr bwMode="auto">
          <a:xfrm>
            <a:off x="1955233" y="3986072"/>
            <a:ext cx="393881" cy="434949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4" name="图标"/>
          <p:cNvSpPr>
            <a:spLocks noChangeAspect="1"/>
          </p:cNvSpPr>
          <p:nvPr/>
        </p:nvSpPr>
        <p:spPr bwMode="auto">
          <a:xfrm>
            <a:off x="3064481" y="3986072"/>
            <a:ext cx="380990" cy="394129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5" name="图标"/>
          <p:cNvSpPr>
            <a:spLocks noChangeAspect="1"/>
          </p:cNvSpPr>
          <p:nvPr/>
        </p:nvSpPr>
        <p:spPr bwMode="auto">
          <a:xfrm>
            <a:off x="4173730" y="3986072"/>
            <a:ext cx="380990" cy="410686"/>
          </a:xfrm>
          <a:custGeom>
            <a:avLst/>
            <a:gdLst>
              <a:gd name="T0" fmla="*/ 1234903 w 2578"/>
              <a:gd name="T1" fmla="*/ 1800397 h 2775"/>
              <a:gd name="T2" fmla="*/ 1186284 w 2578"/>
              <a:gd name="T3" fmla="*/ 928421 h 2775"/>
              <a:gd name="T4" fmla="*/ 1119515 w 2578"/>
              <a:gd name="T5" fmla="*/ 829156 h 2775"/>
              <a:gd name="T6" fmla="*/ 1329546 w 2578"/>
              <a:gd name="T7" fmla="*/ 753896 h 2775"/>
              <a:gd name="T8" fmla="*/ 1265370 w 2578"/>
              <a:gd name="T9" fmla="*/ 829156 h 2775"/>
              <a:gd name="T10" fmla="*/ 1498089 w 2578"/>
              <a:gd name="T11" fmla="*/ 1015359 h 2775"/>
              <a:gd name="T12" fmla="*/ 1669225 w 2578"/>
              <a:gd name="T13" fmla="*/ 1012764 h 2775"/>
              <a:gd name="T14" fmla="*/ 1671170 w 2578"/>
              <a:gd name="T15" fmla="*/ 1363111 h 2775"/>
              <a:gd name="T16" fmla="*/ 877721 w 2578"/>
              <a:gd name="T17" fmla="*/ 1363111 h 2775"/>
              <a:gd name="T18" fmla="*/ 1592084 w 2578"/>
              <a:gd name="T19" fmla="*/ 1363111 h 2775"/>
              <a:gd name="T20" fmla="*/ 1265370 w 2578"/>
              <a:gd name="T21" fmla="*/ 1431883 h 2775"/>
              <a:gd name="T22" fmla="*/ 1195360 w 2578"/>
              <a:gd name="T23" fmla="*/ 1479245 h 2775"/>
              <a:gd name="T24" fmla="*/ 1155817 w 2578"/>
              <a:gd name="T25" fmla="*/ 1363111 h 2775"/>
              <a:gd name="T26" fmla="*/ 1197953 w 2578"/>
              <a:gd name="T27" fmla="*/ 1118517 h 2775"/>
              <a:gd name="T28" fmla="*/ 1265370 w 2578"/>
              <a:gd name="T29" fmla="*/ 1294988 h 2775"/>
              <a:gd name="T30" fmla="*/ 1265370 w 2578"/>
              <a:gd name="T31" fmla="*/ 1431883 h 2775"/>
              <a:gd name="T32" fmla="*/ 726032 w 2578"/>
              <a:gd name="T33" fmla="*/ 1115922 h 2775"/>
              <a:gd name="T34" fmla="*/ 269669 w 2578"/>
              <a:gd name="T35" fmla="*/ 1223621 h 2775"/>
              <a:gd name="T36" fmla="*/ 269669 w 2578"/>
              <a:gd name="T37" fmla="*/ 1115922 h 2775"/>
              <a:gd name="T38" fmla="*/ 269669 w 2578"/>
              <a:gd name="T39" fmla="*/ 1043906 h 2775"/>
              <a:gd name="T40" fmla="*/ 269669 w 2578"/>
              <a:gd name="T41" fmla="*/ 935558 h 2775"/>
              <a:gd name="T42" fmla="*/ 768168 w 2578"/>
              <a:gd name="T43" fmla="*/ 1043906 h 2775"/>
              <a:gd name="T44" fmla="*/ 215865 w 2578"/>
              <a:gd name="T45" fmla="*/ 629977 h 2775"/>
              <a:gd name="T46" fmla="*/ 989219 w 2578"/>
              <a:gd name="T47" fmla="*/ 576127 h 2775"/>
              <a:gd name="T48" fmla="*/ 989219 w 2578"/>
              <a:gd name="T49" fmla="*/ 683826 h 2775"/>
              <a:gd name="T50" fmla="*/ 269669 w 2578"/>
              <a:gd name="T51" fmla="*/ 864191 h 2775"/>
              <a:gd name="T52" fmla="*/ 269669 w 2578"/>
              <a:gd name="T53" fmla="*/ 755842 h 2775"/>
              <a:gd name="T54" fmla="*/ 1007369 w 2578"/>
              <a:gd name="T55" fmla="*/ 759086 h 2775"/>
              <a:gd name="T56" fmla="*/ 978847 w 2578"/>
              <a:gd name="T57" fmla="*/ 864191 h 2775"/>
              <a:gd name="T58" fmla="*/ 1151279 w 2578"/>
              <a:gd name="T59" fmla="*/ 467779 h 2775"/>
              <a:gd name="T60" fmla="*/ 969123 w 2578"/>
              <a:gd name="T61" fmla="*/ 288064 h 2775"/>
              <a:gd name="T62" fmla="*/ 845309 w 2578"/>
              <a:gd name="T63" fmla="*/ 432095 h 2775"/>
              <a:gd name="T64" fmla="*/ 287820 w 2578"/>
              <a:gd name="T65" fmla="*/ 305581 h 2775"/>
              <a:gd name="T66" fmla="*/ 287820 w 2578"/>
              <a:gd name="T67" fmla="*/ 288064 h 2775"/>
              <a:gd name="T68" fmla="*/ 107608 w 2578"/>
              <a:gd name="T69" fmla="*/ 1511685 h 2775"/>
              <a:gd name="T70" fmla="*/ 790856 w 2578"/>
              <a:gd name="T71" fmla="*/ 1692049 h 2775"/>
              <a:gd name="T72" fmla="*/ 215865 w 2578"/>
              <a:gd name="T73" fmla="*/ 1799748 h 2775"/>
              <a:gd name="T74" fmla="*/ 0 w 2578"/>
              <a:gd name="T75" fmla="*/ 395763 h 2775"/>
              <a:gd name="T76" fmla="*/ 325418 w 2578"/>
              <a:gd name="T77" fmla="*/ 216048 h 2775"/>
              <a:gd name="T78" fmla="*/ 429137 w 2578"/>
              <a:gd name="T79" fmla="*/ 179715 h 2775"/>
              <a:gd name="T80" fmla="*/ 825213 w 2578"/>
              <a:gd name="T81" fmla="*/ 179715 h 2775"/>
              <a:gd name="T82" fmla="*/ 933470 w 2578"/>
              <a:gd name="T83" fmla="*/ 216048 h 2775"/>
              <a:gd name="T84" fmla="*/ 1258888 w 2578"/>
              <a:gd name="T85" fmla="*/ 395763 h 2775"/>
              <a:gd name="T86" fmla="*/ 1151279 w 2578"/>
              <a:gd name="T87" fmla="*/ 719510 h 2775"/>
              <a:gd name="T88" fmla="*/ 627499 w 2578"/>
              <a:gd name="T89" fmla="*/ 97968 h 2775"/>
              <a:gd name="T90" fmla="*/ 627499 w 2578"/>
              <a:gd name="T91" fmla="*/ 302337 h 2775"/>
              <a:gd name="T92" fmla="*/ 627499 w 2578"/>
              <a:gd name="T93" fmla="*/ 97968 h 277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578" h="2775">
                <a:moveTo>
                  <a:pt x="2578" y="2101"/>
                </a:moveTo>
                <a:cubicBezTo>
                  <a:pt x="2578" y="2473"/>
                  <a:pt x="2277" y="2775"/>
                  <a:pt x="1905" y="2775"/>
                </a:cubicBezTo>
                <a:cubicBezTo>
                  <a:pt x="1533" y="2775"/>
                  <a:pt x="1232" y="2473"/>
                  <a:pt x="1232" y="2101"/>
                </a:cubicBezTo>
                <a:cubicBezTo>
                  <a:pt x="1232" y="1750"/>
                  <a:pt x="1487" y="1462"/>
                  <a:pt x="1830" y="1431"/>
                </a:cubicBezTo>
                <a:cubicBezTo>
                  <a:pt x="1830" y="1278"/>
                  <a:pt x="1830" y="1278"/>
                  <a:pt x="1830" y="1278"/>
                </a:cubicBezTo>
                <a:cubicBezTo>
                  <a:pt x="1727" y="1278"/>
                  <a:pt x="1727" y="1278"/>
                  <a:pt x="1727" y="1278"/>
                </a:cubicBezTo>
                <a:cubicBezTo>
                  <a:pt x="1727" y="1162"/>
                  <a:pt x="1727" y="1162"/>
                  <a:pt x="1727" y="1162"/>
                </a:cubicBezTo>
                <a:cubicBezTo>
                  <a:pt x="2051" y="1162"/>
                  <a:pt x="2051" y="1162"/>
                  <a:pt x="2051" y="1162"/>
                </a:cubicBezTo>
                <a:cubicBezTo>
                  <a:pt x="2051" y="1278"/>
                  <a:pt x="2051" y="1278"/>
                  <a:pt x="2051" y="1278"/>
                </a:cubicBezTo>
                <a:cubicBezTo>
                  <a:pt x="1952" y="1278"/>
                  <a:pt x="1952" y="1278"/>
                  <a:pt x="1952" y="1278"/>
                </a:cubicBezTo>
                <a:cubicBezTo>
                  <a:pt x="1952" y="1431"/>
                  <a:pt x="1952" y="1431"/>
                  <a:pt x="1952" y="1431"/>
                </a:cubicBezTo>
                <a:cubicBezTo>
                  <a:pt x="2081" y="1443"/>
                  <a:pt x="2214" y="1491"/>
                  <a:pt x="2311" y="1565"/>
                </a:cubicBezTo>
                <a:cubicBezTo>
                  <a:pt x="2445" y="1431"/>
                  <a:pt x="2445" y="1431"/>
                  <a:pt x="2445" y="1431"/>
                </a:cubicBezTo>
                <a:cubicBezTo>
                  <a:pt x="2575" y="1561"/>
                  <a:pt x="2575" y="1561"/>
                  <a:pt x="2575" y="1561"/>
                </a:cubicBezTo>
                <a:cubicBezTo>
                  <a:pt x="2441" y="1695"/>
                  <a:pt x="2441" y="1695"/>
                  <a:pt x="2441" y="1695"/>
                </a:cubicBezTo>
                <a:cubicBezTo>
                  <a:pt x="2527" y="1808"/>
                  <a:pt x="2578" y="1949"/>
                  <a:pt x="2578" y="2101"/>
                </a:cubicBezTo>
                <a:close/>
                <a:moveTo>
                  <a:pt x="1905" y="1550"/>
                </a:moveTo>
                <a:cubicBezTo>
                  <a:pt x="1601" y="1550"/>
                  <a:pt x="1354" y="1798"/>
                  <a:pt x="1354" y="2101"/>
                </a:cubicBezTo>
                <a:cubicBezTo>
                  <a:pt x="1354" y="2405"/>
                  <a:pt x="1601" y="2652"/>
                  <a:pt x="1905" y="2652"/>
                </a:cubicBezTo>
                <a:cubicBezTo>
                  <a:pt x="2209" y="2652"/>
                  <a:pt x="2456" y="2405"/>
                  <a:pt x="2456" y="2101"/>
                </a:cubicBezTo>
                <a:cubicBezTo>
                  <a:pt x="2456" y="1798"/>
                  <a:pt x="2209" y="1550"/>
                  <a:pt x="1905" y="1550"/>
                </a:cubicBezTo>
                <a:close/>
                <a:moveTo>
                  <a:pt x="1952" y="2207"/>
                </a:moveTo>
                <a:cubicBezTo>
                  <a:pt x="1952" y="2280"/>
                  <a:pt x="1952" y="2280"/>
                  <a:pt x="1952" y="2280"/>
                </a:cubicBezTo>
                <a:cubicBezTo>
                  <a:pt x="1844" y="2280"/>
                  <a:pt x="1844" y="2280"/>
                  <a:pt x="1844" y="2280"/>
                </a:cubicBezTo>
                <a:cubicBezTo>
                  <a:pt x="1844" y="2207"/>
                  <a:pt x="1844" y="2207"/>
                  <a:pt x="1844" y="2207"/>
                </a:cubicBezTo>
                <a:cubicBezTo>
                  <a:pt x="1807" y="2186"/>
                  <a:pt x="1783" y="2147"/>
                  <a:pt x="1783" y="2101"/>
                </a:cubicBezTo>
                <a:cubicBezTo>
                  <a:pt x="1783" y="2056"/>
                  <a:pt x="1812" y="2017"/>
                  <a:pt x="1848" y="1996"/>
                </a:cubicBezTo>
                <a:cubicBezTo>
                  <a:pt x="1848" y="1724"/>
                  <a:pt x="1848" y="1724"/>
                  <a:pt x="1848" y="1724"/>
                </a:cubicBezTo>
                <a:cubicBezTo>
                  <a:pt x="1952" y="1724"/>
                  <a:pt x="1952" y="1724"/>
                  <a:pt x="1952" y="1724"/>
                </a:cubicBezTo>
                <a:cubicBezTo>
                  <a:pt x="1952" y="1996"/>
                  <a:pt x="1952" y="1996"/>
                  <a:pt x="1952" y="1996"/>
                </a:cubicBezTo>
                <a:cubicBezTo>
                  <a:pt x="1989" y="2017"/>
                  <a:pt x="2027" y="2056"/>
                  <a:pt x="2027" y="2101"/>
                </a:cubicBezTo>
                <a:cubicBezTo>
                  <a:pt x="2027" y="2147"/>
                  <a:pt x="1989" y="2186"/>
                  <a:pt x="1952" y="2207"/>
                </a:cubicBezTo>
                <a:close/>
                <a:moveTo>
                  <a:pt x="416" y="1720"/>
                </a:moveTo>
                <a:cubicBezTo>
                  <a:pt x="1120" y="1720"/>
                  <a:pt x="1120" y="1720"/>
                  <a:pt x="1120" y="1720"/>
                </a:cubicBezTo>
                <a:cubicBezTo>
                  <a:pt x="1094" y="1773"/>
                  <a:pt x="1074" y="1828"/>
                  <a:pt x="1060" y="1886"/>
                </a:cubicBezTo>
                <a:cubicBezTo>
                  <a:pt x="416" y="1886"/>
                  <a:pt x="416" y="1886"/>
                  <a:pt x="416" y="1886"/>
                </a:cubicBezTo>
                <a:cubicBezTo>
                  <a:pt x="370" y="1886"/>
                  <a:pt x="333" y="1849"/>
                  <a:pt x="333" y="1803"/>
                </a:cubicBezTo>
                <a:cubicBezTo>
                  <a:pt x="333" y="1757"/>
                  <a:pt x="370" y="1720"/>
                  <a:pt x="416" y="1720"/>
                </a:cubicBezTo>
                <a:close/>
                <a:moveTo>
                  <a:pt x="1185" y="1609"/>
                </a:moveTo>
                <a:cubicBezTo>
                  <a:pt x="416" y="1609"/>
                  <a:pt x="416" y="1609"/>
                  <a:pt x="416" y="1609"/>
                </a:cubicBezTo>
                <a:cubicBezTo>
                  <a:pt x="370" y="1609"/>
                  <a:pt x="333" y="1572"/>
                  <a:pt x="333" y="1526"/>
                </a:cubicBezTo>
                <a:cubicBezTo>
                  <a:pt x="333" y="1480"/>
                  <a:pt x="370" y="1442"/>
                  <a:pt x="416" y="1442"/>
                </a:cubicBezTo>
                <a:cubicBezTo>
                  <a:pt x="1338" y="1442"/>
                  <a:pt x="1338" y="1442"/>
                  <a:pt x="1338" y="1442"/>
                </a:cubicBezTo>
                <a:cubicBezTo>
                  <a:pt x="1279" y="1491"/>
                  <a:pt x="1228" y="1547"/>
                  <a:pt x="1185" y="1609"/>
                </a:cubicBezTo>
                <a:close/>
                <a:moveTo>
                  <a:pt x="416" y="1054"/>
                </a:moveTo>
                <a:cubicBezTo>
                  <a:pt x="370" y="1054"/>
                  <a:pt x="333" y="1017"/>
                  <a:pt x="333" y="971"/>
                </a:cubicBezTo>
                <a:cubicBezTo>
                  <a:pt x="333" y="925"/>
                  <a:pt x="370" y="888"/>
                  <a:pt x="416" y="888"/>
                </a:cubicBezTo>
                <a:cubicBezTo>
                  <a:pt x="1526" y="888"/>
                  <a:pt x="1526" y="888"/>
                  <a:pt x="1526" y="888"/>
                </a:cubicBezTo>
                <a:cubicBezTo>
                  <a:pt x="1572" y="888"/>
                  <a:pt x="1609" y="925"/>
                  <a:pt x="1609" y="971"/>
                </a:cubicBezTo>
                <a:cubicBezTo>
                  <a:pt x="1609" y="1017"/>
                  <a:pt x="1572" y="1054"/>
                  <a:pt x="1526" y="1054"/>
                </a:cubicBezTo>
                <a:lnTo>
                  <a:pt x="416" y="1054"/>
                </a:lnTo>
                <a:close/>
                <a:moveTo>
                  <a:pt x="416" y="1332"/>
                </a:moveTo>
                <a:cubicBezTo>
                  <a:pt x="370" y="1332"/>
                  <a:pt x="333" y="1294"/>
                  <a:pt x="333" y="1248"/>
                </a:cubicBezTo>
                <a:cubicBezTo>
                  <a:pt x="333" y="1202"/>
                  <a:pt x="370" y="1165"/>
                  <a:pt x="416" y="1165"/>
                </a:cubicBezTo>
                <a:cubicBezTo>
                  <a:pt x="1526" y="1165"/>
                  <a:pt x="1526" y="1165"/>
                  <a:pt x="1526" y="1165"/>
                </a:cubicBezTo>
                <a:cubicBezTo>
                  <a:pt x="1536" y="1165"/>
                  <a:pt x="1545" y="1168"/>
                  <a:pt x="1554" y="1170"/>
                </a:cubicBezTo>
                <a:cubicBezTo>
                  <a:pt x="1554" y="1311"/>
                  <a:pt x="1554" y="1311"/>
                  <a:pt x="1554" y="1311"/>
                </a:cubicBezTo>
                <a:cubicBezTo>
                  <a:pt x="1539" y="1318"/>
                  <a:pt x="1525" y="1324"/>
                  <a:pt x="1510" y="1332"/>
                </a:cubicBezTo>
                <a:lnTo>
                  <a:pt x="416" y="1332"/>
                </a:lnTo>
                <a:close/>
                <a:moveTo>
                  <a:pt x="1776" y="721"/>
                </a:moveTo>
                <a:cubicBezTo>
                  <a:pt x="1776" y="568"/>
                  <a:pt x="1651" y="444"/>
                  <a:pt x="1498" y="444"/>
                </a:cubicBezTo>
                <a:cubicBezTo>
                  <a:pt x="1495" y="444"/>
                  <a:pt x="1495" y="444"/>
                  <a:pt x="1495" y="444"/>
                </a:cubicBezTo>
                <a:cubicBezTo>
                  <a:pt x="1497" y="453"/>
                  <a:pt x="1498" y="462"/>
                  <a:pt x="1498" y="471"/>
                </a:cubicBezTo>
                <a:cubicBezTo>
                  <a:pt x="1498" y="579"/>
                  <a:pt x="1411" y="666"/>
                  <a:pt x="1304" y="666"/>
                </a:cubicBezTo>
                <a:cubicBezTo>
                  <a:pt x="638" y="666"/>
                  <a:pt x="638" y="666"/>
                  <a:pt x="638" y="666"/>
                </a:cubicBezTo>
                <a:cubicBezTo>
                  <a:pt x="531" y="666"/>
                  <a:pt x="444" y="579"/>
                  <a:pt x="444" y="471"/>
                </a:cubicBezTo>
                <a:cubicBezTo>
                  <a:pt x="444" y="462"/>
                  <a:pt x="445" y="453"/>
                  <a:pt x="447" y="444"/>
                </a:cubicBezTo>
                <a:cubicBezTo>
                  <a:pt x="444" y="444"/>
                  <a:pt x="444" y="444"/>
                  <a:pt x="444" y="444"/>
                </a:cubicBezTo>
                <a:cubicBezTo>
                  <a:pt x="291" y="444"/>
                  <a:pt x="166" y="568"/>
                  <a:pt x="166" y="721"/>
                </a:cubicBezTo>
                <a:cubicBezTo>
                  <a:pt x="166" y="2330"/>
                  <a:pt x="166" y="2330"/>
                  <a:pt x="166" y="2330"/>
                </a:cubicBezTo>
                <a:cubicBezTo>
                  <a:pt x="166" y="2483"/>
                  <a:pt x="291" y="2608"/>
                  <a:pt x="444" y="2608"/>
                </a:cubicBezTo>
                <a:cubicBezTo>
                  <a:pt x="1220" y="2608"/>
                  <a:pt x="1220" y="2608"/>
                  <a:pt x="1220" y="2608"/>
                </a:cubicBezTo>
                <a:cubicBezTo>
                  <a:pt x="1271" y="2672"/>
                  <a:pt x="1331" y="2728"/>
                  <a:pt x="1398" y="2774"/>
                </a:cubicBezTo>
                <a:cubicBezTo>
                  <a:pt x="333" y="2774"/>
                  <a:pt x="333" y="2774"/>
                  <a:pt x="333" y="2774"/>
                </a:cubicBezTo>
                <a:cubicBezTo>
                  <a:pt x="180" y="2774"/>
                  <a:pt x="0" y="2650"/>
                  <a:pt x="0" y="2497"/>
                </a:cubicBezTo>
                <a:cubicBezTo>
                  <a:pt x="0" y="610"/>
                  <a:pt x="0" y="610"/>
                  <a:pt x="0" y="610"/>
                </a:cubicBezTo>
                <a:cubicBezTo>
                  <a:pt x="0" y="457"/>
                  <a:pt x="180" y="333"/>
                  <a:pt x="333" y="333"/>
                </a:cubicBezTo>
                <a:cubicBezTo>
                  <a:pt x="502" y="333"/>
                  <a:pt x="502" y="333"/>
                  <a:pt x="502" y="333"/>
                </a:cubicBezTo>
                <a:cubicBezTo>
                  <a:pt x="537" y="298"/>
                  <a:pt x="585" y="277"/>
                  <a:pt x="638" y="277"/>
                </a:cubicBezTo>
                <a:cubicBezTo>
                  <a:pt x="662" y="277"/>
                  <a:pt x="662" y="277"/>
                  <a:pt x="662" y="277"/>
                </a:cubicBezTo>
                <a:cubicBezTo>
                  <a:pt x="678" y="122"/>
                  <a:pt x="808" y="0"/>
                  <a:pt x="968" y="0"/>
                </a:cubicBezTo>
                <a:cubicBezTo>
                  <a:pt x="1127" y="0"/>
                  <a:pt x="1257" y="122"/>
                  <a:pt x="1273" y="277"/>
                </a:cubicBezTo>
                <a:cubicBezTo>
                  <a:pt x="1304" y="277"/>
                  <a:pt x="1304" y="277"/>
                  <a:pt x="1304" y="277"/>
                </a:cubicBezTo>
                <a:cubicBezTo>
                  <a:pt x="1357" y="277"/>
                  <a:pt x="1405" y="298"/>
                  <a:pt x="1440" y="333"/>
                </a:cubicBezTo>
                <a:cubicBezTo>
                  <a:pt x="1609" y="333"/>
                  <a:pt x="1609" y="333"/>
                  <a:pt x="1609" y="333"/>
                </a:cubicBezTo>
                <a:cubicBezTo>
                  <a:pt x="1763" y="333"/>
                  <a:pt x="1942" y="457"/>
                  <a:pt x="1942" y="610"/>
                </a:cubicBezTo>
                <a:cubicBezTo>
                  <a:pt x="1942" y="1109"/>
                  <a:pt x="1942" y="1109"/>
                  <a:pt x="1942" y="1109"/>
                </a:cubicBezTo>
                <a:cubicBezTo>
                  <a:pt x="1776" y="1109"/>
                  <a:pt x="1776" y="1109"/>
                  <a:pt x="1776" y="1109"/>
                </a:cubicBezTo>
                <a:lnTo>
                  <a:pt x="1776" y="721"/>
                </a:lnTo>
                <a:close/>
                <a:moveTo>
                  <a:pt x="968" y="151"/>
                </a:moveTo>
                <a:cubicBezTo>
                  <a:pt x="881" y="151"/>
                  <a:pt x="810" y="222"/>
                  <a:pt x="810" y="308"/>
                </a:cubicBezTo>
                <a:cubicBezTo>
                  <a:pt x="810" y="395"/>
                  <a:pt x="881" y="466"/>
                  <a:pt x="968" y="466"/>
                </a:cubicBezTo>
                <a:cubicBezTo>
                  <a:pt x="1055" y="466"/>
                  <a:pt x="1125" y="395"/>
                  <a:pt x="1125" y="308"/>
                </a:cubicBezTo>
                <a:cubicBezTo>
                  <a:pt x="1125" y="222"/>
                  <a:pt x="1055" y="151"/>
                  <a:pt x="968" y="15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6" name="图标"/>
          <p:cNvSpPr>
            <a:spLocks noChangeAspect="1"/>
          </p:cNvSpPr>
          <p:nvPr/>
        </p:nvSpPr>
        <p:spPr bwMode="auto">
          <a:xfrm>
            <a:off x="5282977" y="3986072"/>
            <a:ext cx="380990" cy="380990"/>
          </a:xfrm>
          <a:custGeom>
            <a:avLst/>
            <a:gdLst>
              <a:gd name="T0" fmla="*/ 1457935 w 3279"/>
              <a:gd name="T1" fmla="*/ 1800397 h 3279"/>
              <a:gd name="T2" fmla="*/ 336911 w 3279"/>
              <a:gd name="T3" fmla="*/ 1800397 h 3279"/>
              <a:gd name="T4" fmla="*/ 0 w 3279"/>
              <a:gd name="T5" fmla="*/ 1458876 h 3279"/>
              <a:gd name="T6" fmla="*/ 0 w 3279"/>
              <a:gd name="T7" fmla="*/ 0 h 3279"/>
              <a:gd name="T8" fmla="*/ 1332828 w 3279"/>
              <a:gd name="T9" fmla="*/ 0 h 3279"/>
              <a:gd name="T10" fmla="*/ 1332828 w 3279"/>
              <a:gd name="T11" fmla="*/ 107618 h 3279"/>
              <a:gd name="T12" fmla="*/ 1584139 w 3279"/>
              <a:gd name="T13" fmla="*/ 107618 h 3279"/>
              <a:gd name="T14" fmla="*/ 1584139 w 3279"/>
              <a:gd name="T15" fmla="*/ 107618 h 3279"/>
              <a:gd name="T16" fmla="*/ 1584139 w 3279"/>
              <a:gd name="T17" fmla="*/ 215235 h 3279"/>
              <a:gd name="T18" fmla="*/ 1682359 w 3279"/>
              <a:gd name="T19" fmla="*/ 215235 h 3279"/>
              <a:gd name="T20" fmla="*/ 1799235 w 3279"/>
              <a:gd name="T21" fmla="*/ 215235 h 3279"/>
              <a:gd name="T22" fmla="*/ 1799235 w 3279"/>
              <a:gd name="T23" fmla="*/ 1458876 h 3279"/>
              <a:gd name="T24" fmla="*/ 1457935 w 3279"/>
              <a:gd name="T25" fmla="*/ 1800397 h 3279"/>
              <a:gd name="T26" fmla="*/ 1189064 w 3279"/>
              <a:gd name="T27" fmla="*/ 143307 h 3279"/>
              <a:gd name="T28" fmla="*/ 143763 w 3279"/>
              <a:gd name="T29" fmla="*/ 143307 h 3279"/>
              <a:gd name="T30" fmla="*/ 143763 w 3279"/>
              <a:gd name="T31" fmla="*/ 1495115 h 3279"/>
              <a:gd name="T32" fmla="*/ 264480 w 3279"/>
              <a:gd name="T33" fmla="*/ 1620851 h 3279"/>
              <a:gd name="T34" fmla="*/ 1189064 w 3279"/>
              <a:gd name="T35" fmla="*/ 1620851 h 3279"/>
              <a:gd name="T36" fmla="*/ 1189064 w 3279"/>
              <a:gd name="T37" fmla="*/ 143307 h 3279"/>
              <a:gd name="T38" fmla="*/ 1687297 w 3279"/>
              <a:gd name="T39" fmla="*/ 322303 h 3279"/>
              <a:gd name="T40" fmla="*/ 1584139 w 3279"/>
              <a:gd name="T41" fmla="*/ 322303 h 3279"/>
              <a:gd name="T42" fmla="*/ 1584139 w 3279"/>
              <a:gd name="T43" fmla="*/ 1402871 h 3279"/>
              <a:gd name="T44" fmla="*/ 1514452 w 3279"/>
              <a:gd name="T45" fmla="*/ 1458876 h 3279"/>
              <a:gd name="T46" fmla="*/ 1440376 w 3279"/>
              <a:gd name="T47" fmla="*/ 1402871 h 3279"/>
              <a:gd name="T48" fmla="*/ 1440376 w 3279"/>
              <a:gd name="T49" fmla="*/ 215235 h 3279"/>
              <a:gd name="T50" fmla="*/ 1332828 w 3279"/>
              <a:gd name="T51" fmla="*/ 215235 h 3279"/>
              <a:gd name="T52" fmla="*/ 1332828 w 3279"/>
              <a:gd name="T53" fmla="*/ 1456680 h 3279"/>
              <a:gd name="T54" fmla="*/ 1514452 w 3279"/>
              <a:gd name="T55" fmla="*/ 1625244 h 3279"/>
              <a:gd name="T56" fmla="*/ 1687297 w 3279"/>
              <a:gd name="T57" fmla="*/ 1456680 h 3279"/>
              <a:gd name="T58" fmla="*/ 1687297 w 3279"/>
              <a:gd name="T59" fmla="*/ 322303 h 3279"/>
              <a:gd name="T60" fmla="*/ 323193 w 3279"/>
              <a:gd name="T61" fmla="*/ 1333139 h 3279"/>
              <a:gd name="T62" fmla="*/ 686442 w 3279"/>
              <a:gd name="T63" fmla="*/ 1333139 h 3279"/>
              <a:gd name="T64" fmla="*/ 686442 w 3279"/>
              <a:gd name="T65" fmla="*/ 1440757 h 3279"/>
              <a:gd name="T66" fmla="*/ 323193 w 3279"/>
              <a:gd name="T67" fmla="*/ 1440757 h 3279"/>
              <a:gd name="T68" fmla="*/ 323193 w 3279"/>
              <a:gd name="T69" fmla="*/ 1333139 h 3279"/>
              <a:gd name="T70" fmla="*/ 323193 w 3279"/>
              <a:gd name="T71" fmla="*/ 1113512 h 3279"/>
              <a:gd name="T72" fmla="*/ 789600 w 3279"/>
              <a:gd name="T73" fmla="*/ 1113512 h 3279"/>
              <a:gd name="T74" fmla="*/ 789600 w 3279"/>
              <a:gd name="T75" fmla="*/ 1225522 h 3279"/>
              <a:gd name="T76" fmla="*/ 323193 w 3279"/>
              <a:gd name="T77" fmla="*/ 1225522 h 3279"/>
              <a:gd name="T78" fmla="*/ 323193 w 3279"/>
              <a:gd name="T79" fmla="*/ 1113512 h 3279"/>
              <a:gd name="T80" fmla="*/ 1009635 w 3279"/>
              <a:gd name="T81" fmla="*/ 1225522 h 3279"/>
              <a:gd name="T82" fmla="*/ 897697 w 3279"/>
              <a:gd name="T83" fmla="*/ 1225522 h 3279"/>
              <a:gd name="T84" fmla="*/ 897697 w 3279"/>
              <a:gd name="T85" fmla="*/ 1113512 h 3279"/>
              <a:gd name="T86" fmla="*/ 1009635 w 3279"/>
              <a:gd name="T87" fmla="*/ 1113512 h 3279"/>
              <a:gd name="T88" fmla="*/ 1009635 w 3279"/>
              <a:gd name="T89" fmla="*/ 1225522 h 3279"/>
              <a:gd name="T90" fmla="*/ 789600 w 3279"/>
              <a:gd name="T91" fmla="*/ 897728 h 3279"/>
              <a:gd name="T92" fmla="*/ 1009635 w 3279"/>
              <a:gd name="T93" fmla="*/ 897728 h 3279"/>
              <a:gd name="T94" fmla="*/ 1009635 w 3279"/>
              <a:gd name="T95" fmla="*/ 1010287 h 3279"/>
              <a:gd name="T96" fmla="*/ 789600 w 3279"/>
              <a:gd name="T97" fmla="*/ 1010287 h 3279"/>
              <a:gd name="T98" fmla="*/ 789600 w 3279"/>
              <a:gd name="T99" fmla="*/ 897728 h 3279"/>
              <a:gd name="T100" fmla="*/ 323193 w 3279"/>
              <a:gd name="T101" fmla="*/ 327794 h 3279"/>
              <a:gd name="T102" fmla="*/ 1009635 w 3279"/>
              <a:gd name="T103" fmla="*/ 327794 h 3279"/>
              <a:gd name="T104" fmla="*/ 1009635 w 3279"/>
              <a:gd name="T105" fmla="*/ 790110 h 3279"/>
              <a:gd name="T106" fmla="*/ 323193 w 3279"/>
              <a:gd name="T107" fmla="*/ 790110 h 3279"/>
              <a:gd name="T108" fmla="*/ 323193 w 3279"/>
              <a:gd name="T109" fmla="*/ 327794 h 3279"/>
              <a:gd name="T110" fmla="*/ 682052 w 3279"/>
              <a:gd name="T111" fmla="*/ 1010287 h 3279"/>
              <a:gd name="T112" fmla="*/ 323193 w 3279"/>
              <a:gd name="T113" fmla="*/ 1010287 h 3279"/>
              <a:gd name="T114" fmla="*/ 323193 w 3279"/>
              <a:gd name="T115" fmla="*/ 897728 h 3279"/>
              <a:gd name="T116" fmla="*/ 682052 w 3279"/>
              <a:gd name="T117" fmla="*/ 897728 h 3279"/>
              <a:gd name="T118" fmla="*/ 682052 w 3279"/>
              <a:gd name="T119" fmla="*/ 1010287 h 32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279" h="3279">
                <a:moveTo>
                  <a:pt x="2657" y="3279"/>
                </a:moveTo>
                <a:cubicBezTo>
                  <a:pt x="614" y="3279"/>
                  <a:pt x="614" y="3279"/>
                  <a:pt x="614" y="3279"/>
                </a:cubicBezTo>
                <a:cubicBezTo>
                  <a:pt x="275" y="3279"/>
                  <a:pt x="0" y="2996"/>
                  <a:pt x="0" y="2657"/>
                </a:cubicBezTo>
                <a:cubicBezTo>
                  <a:pt x="0" y="0"/>
                  <a:pt x="0" y="0"/>
                  <a:pt x="0" y="0"/>
                </a:cubicBezTo>
                <a:cubicBezTo>
                  <a:pt x="2429" y="0"/>
                  <a:pt x="2429" y="0"/>
                  <a:pt x="2429" y="0"/>
                </a:cubicBezTo>
                <a:cubicBezTo>
                  <a:pt x="2429" y="196"/>
                  <a:pt x="2429" y="196"/>
                  <a:pt x="2429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392"/>
                  <a:pt x="2887" y="392"/>
                  <a:pt x="2887" y="392"/>
                </a:cubicBezTo>
                <a:cubicBezTo>
                  <a:pt x="3066" y="392"/>
                  <a:pt x="3066" y="392"/>
                  <a:pt x="3066" y="392"/>
                </a:cubicBezTo>
                <a:cubicBezTo>
                  <a:pt x="3279" y="392"/>
                  <a:pt x="3279" y="392"/>
                  <a:pt x="3279" y="392"/>
                </a:cubicBezTo>
                <a:cubicBezTo>
                  <a:pt x="3279" y="2657"/>
                  <a:pt x="3279" y="2657"/>
                  <a:pt x="3279" y="2657"/>
                </a:cubicBezTo>
                <a:cubicBezTo>
                  <a:pt x="3279" y="2996"/>
                  <a:pt x="2996" y="3279"/>
                  <a:pt x="2657" y="3279"/>
                </a:cubicBezTo>
                <a:close/>
                <a:moveTo>
                  <a:pt x="2167" y="261"/>
                </a:moveTo>
                <a:cubicBezTo>
                  <a:pt x="262" y="261"/>
                  <a:pt x="262" y="261"/>
                  <a:pt x="262" y="261"/>
                </a:cubicBezTo>
                <a:cubicBezTo>
                  <a:pt x="262" y="2723"/>
                  <a:pt x="262" y="2723"/>
                  <a:pt x="262" y="2723"/>
                </a:cubicBezTo>
                <a:cubicBezTo>
                  <a:pt x="262" y="2836"/>
                  <a:pt x="370" y="2952"/>
                  <a:pt x="482" y="2952"/>
                </a:cubicBezTo>
                <a:cubicBezTo>
                  <a:pt x="2167" y="2952"/>
                  <a:pt x="2167" y="2952"/>
                  <a:pt x="2167" y="2952"/>
                </a:cubicBezTo>
                <a:lnTo>
                  <a:pt x="2167" y="261"/>
                </a:lnTo>
                <a:close/>
                <a:moveTo>
                  <a:pt x="3075" y="587"/>
                </a:moveTo>
                <a:cubicBezTo>
                  <a:pt x="2887" y="587"/>
                  <a:pt x="2887" y="587"/>
                  <a:pt x="2887" y="587"/>
                </a:cubicBezTo>
                <a:cubicBezTo>
                  <a:pt x="2887" y="2555"/>
                  <a:pt x="2887" y="2555"/>
                  <a:pt x="2887" y="2555"/>
                </a:cubicBezTo>
                <a:cubicBezTo>
                  <a:pt x="2887" y="2611"/>
                  <a:pt x="2816" y="2657"/>
                  <a:pt x="2760" y="2657"/>
                </a:cubicBezTo>
                <a:cubicBezTo>
                  <a:pt x="2703" y="2657"/>
                  <a:pt x="2625" y="2611"/>
                  <a:pt x="2625" y="2555"/>
                </a:cubicBezTo>
                <a:cubicBezTo>
                  <a:pt x="2625" y="392"/>
                  <a:pt x="2625" y="392"/>
                  <a:pt x="2625" y="392"/>
                </a:cubicBezTo>
                <a:cubicBezTo>
                  <a:pt x="2429" y="392"/>
                  <a:pt x="2429" y="392"/>
                  <a:pt x="2429" y="392"/>
                </a:cubicBezTo>
                <a:cubicBezTo>
                  <a:pt x="2429" y="2653"/>
                  <a:pt x="2429" y="2653"/>
                  <a:pt x="2429" y="2653"/>
                </a:cubicBezTo>
                <a:cubicBezTo>
                  <a:pt x="2429" y="2823"/>
                  <a:pt x="2590" y="2960"/>
                  <a:pt x="2760" y="2960"/>
                </a:cubicBezTo>
                <a:cubicBezTo>
                  <a:pt x="2929" y="2960"/>
                  <a:pt x="3075" y="2823"/>
                  <a:pt x="3075" y="2653"/>
                </a:cubicBezTo>
                <a:lnTo>
                  <a:pt x="3075" y="587"/>
                </a:lnTo>
                <a:close/>
                <a:moveTo>
                  <a:pt x="589" y="2428"/>
                </a:moveTo>
                <a:cubicBezTo>
                  <a:pt x="1251" y="2428"/>
                  <a:pt x="1251" y="2428"/>
                  <a:pt x="1251" y="2428"/>
                </a:cubicBezTo>
                <a:cubicBezTo>
                  <a:pt x="1251" y="2624"/>
                  <a:pt x="1251" y="2624"/>
                  <a:pt x="1251" y="2624"/>
                </a:cubicBezTo>
                <a:cubicBezTo>
                  <a:pt x="589" y="2624"/>
                  <a:pt x="589" y="2624"/>
                  <a:pt x="589" y="2624"/>
                </a:cubicBezTo>
                <a:lnTo>
                  <a:pt x="589" y="2428"/>
                </a:lnTo>
                <a:close/>
                <a:moveTo>
                  <a:pt x="589" y="2028"/>
                </a:moveTo>
                <a:cubicBezTo>
                  <a:pt x="1439" y="2028"/>
                  <a:pt x="1439" y="2028"/>
                  <a:pt x="1439" y="2028"/>
                </a:cubicBezTo>
                <a:cubicBezTo>
                  <a:pt x="1439" y="2232"/>
                  <a:pt x="1439" y="2232"/>
                  <a:pt x="1439" y="2232"/>
                </a:cubicBezTo>
                <a:cubicBezTo>
                  <a:pt x="589" y="2232"/>
                  <a:pt x="589" y="2232"/>
                  <a:pt x="589" y="2232"/>
                </a:cubicBezTo>
                <a:lnTo>
                  <a:pt x="589" y="2028"/>
                </a:lnTo>
                <a:close/>
                <a:moveTo>
                  <a:pt x="1840" y="2232"/>
                </a:moveTo>
                <a:cubicBezTo>
                  <a:pt x="1636" y="2232"/>
                  <a:pt x="1636" y="2232"/>
                  <a:pt x="1636" y="2232"/>
                </a:cubicBezTo>
                <a:cubicBezTo>
                  <a:pt x="1636" y="2028"/>
                  <a:pt x="1636" y="2028"/>
                  <a:pt x="1636" y="2028"/>
                </a:cubicBezTo>
                <a:cubicBezTo>
                  <a:pt x="1840" y="2028"/>
                  <a:pt x="1840" y="2028"/>
                  <a:pt x="1840" y="2028"/>
                </a:cubicBezTo>
                <a:lnTo>
                  <a:pt x="1840" y="2232"/>
                </a:lnTo>
                <a:close/>
                <a:moveTo>
                  <a:pt x="1439" y="1635"/>
                </a:moveTo>
                <a:cubicBezTo>
                  <a:pt x="1840" y="1635"/>
                  <a:pt x="1840" y="1635"/>
                  <a:pt x="1840" y="1635"/>
                </a:cubicBezTo>
                <a:cubicBezTo>
                  <a:pt x="1840" y="1840"/>
                  <a:pt x="1840" y="1840"/>
                  <a:pt x="1840" y="1840"/>
                </a:cubicBezTo>
                <a:cubicBezTo>
                  <a:pt x="1439" y="1840"/>
                  <a:pt x="1439" y="1840"/>
                  <a:pt x="1439" y="1840"/>
                </a:cubicBezTo>
                <a:lnTo>
                  <a:pt x="1439" y="1635"/>
                </a:lnTo>
                <a:close/>
                <a:moveTo>
                  <a:pt x="589" y="597"/>
                </a:moveTo>
                <a:cubicBezTo>
                  <a:pt x="1840" y="597"/>
                  <a:pt x="1840" y="597"/>
                  <a:pt x="1840" y="597"/>
                </a:cubicBezTo>
                <a:cubicBezTo>
                  <a:pt x="1840" y="1439"/>
                  <a:pt x="1840" y="1439"/>
                  <a:pt x="1840" y="1439"/>
                </a:cubicBezTo>
                <a:cubicBezTo>
                  <a:pt x="589" y="1439"/>
                  <a:pt x="589" y="1439"/>
                  <a:pt x="589" y="1439"/>
                </a:cubicBezTo>
                <a:lnTo>
                  <a:pt x="589" y="597"/>
                </a:lnTo>
                <a:close/>
                <a:moveTo>
                  <a:pt x="1243" y="1840"/>
                </a:moveTo>
                <a:cubicBezTo>
                  <a:pt x="589" y="1840"/>
                  <a:pt x="589" y="1840"/>
                  <a:pt x="589" y="1840"/>
                </a:cubicBezTo>
                <a:cubicBezTo>
                  <a:pt x="589" y="1635"/>
                  <a:pt x="589" y="1635"/>
                  <a:pt x="589" y="1635"/>
                </a:cubicBezTo>
                <a:cubicBezTo>
                  <a:pt x="1243" y="1635"/>
                  <a:pt x="1243" y="1635"/>
                  <a:pt x="1243" y="1635"/>
                </a:cubicBezTo>
                <a:lnTo>
                  <a:pt x="1243" y="18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400">
              <a:solidFill>
                <a:schemeClr val="accent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47" name="图标"/>
          <p:cNvSpPr>
            <a:spLocks noChangeAspect="1" noEditPoints="1"/>
          </p:cNvSpPr>
          <p:nvPr/>
        </p:nvSpPr>
        <p:spPr bwMode="auto">
          <a:xfrm>
            <a:off x="6392224" y="3986072"/>
            <a:ext cx="380990" cy="364720"/>
          </a:xfrm>
          <a:custGeom>
            <a:avLst/>
            <a:gdLst>
              <a:gd name="T0" fmla="*/ 32 w 200"/>
              <a:gd name="T1" fmla="*/ 0 h 192"/>
              <a:gd name="T2" fmla="*/ 32 w 200"/>
              <a:gd name="T3" fmla="*/ 36 h 192"/>
              <a:gd name="T4" fmla="*/ 0 w 200"/>
              <a:gd name="T5" fmla="*/ 36 h 192"/>
              <a:gd name="T6" fmla="*/ 0 w 200"/>
              <a:gd name="T7" fmla="*/ 152 h 192"/>
              <a:gd name="T8" fmla="*/ 40 w 200"/>
              <a:gd name="T9" fmla="*/ 192 h 192"/>
              <a:gd name="T10" fmla="*/ 160 w 200"/>
              <a:gd name="T11" fmla="*/ 192 h 192"/>
              <a:gd name="T12" fmla="*/ 200 w 200"/>
              <a:gd name="T13" fmla="*/ 152 h 192"/>
              <a:gd name="T14" fmla="*/ 200 w 200"/>
              <a:gd name="T15" fmla="*/ 0 h 192"/>
              <a:gd name="T16" fmla="*/ 32 w 200"/>
              <a:gd name="T17" fmla="*/ 0 h 192"/>
              <a:gd name="T18" fmla="*/ 32 w 200"/>
              <a:gd name="T19" fmla="*/ 140 h 192"/>
              <a:gd name="T20" fmla="*/ 22 w 200"/>
              <a:gd name="T21" fmla="*/ 166 h 192"/>
              <a:gd name="T22" fmla="*/ 12 w 200"/>
              <a:gd name="T23" fmla="*/ 140 h 192"/>
              <a:gd name="T24" fmla="*/ 12 w 200"/>
              <a:gd name="T25" fmla="*/ 48 h 192"/>
              <a:gd name="T26" fmla="*/ 32 w 200"/>
              <a:gd name="T27" fmla="*/ 48 h 192"/>
              <a:gd name="T28" fmla="*/ 32 w 200"/>
              <a:gd name="T29" fmla="*/ 140 h 192"/>
              <a:gd name="T30" fmla="*/ 188 w 200"/>
              <a:gd name="T31" fmla="*/ 140 h 192"/>
              <a:gd name="T32" fmla="*/ 148 w 200"/>
              <a:gd name="T33" fmla="*/ 180 h 192"/>
              <a:gd name="T34" fmla="*/ 52 w 200"/>
              <a:gd name="T35" fmla="*/ 180 h 192"/>
              <a:gd name="T36" fmla="*/ 35 w 200"/>
              <a:gd name="T37" fmla="*/ 176 h 192"/>
              <a:gd name="T38" fmla="*/ 44 w 200"/>
              <a:gd name="T39" fmla="*/ 152 h 192"/>
              <a:gd name="T40" fmla="*/ 44 w 200"/>
              <a:gd name="T41" fmla="*/ 12 h 192"/>
              <a:gd name="T42" fmla="*/ 188 w 200"/>
              <a:gd name="T43" fmla="*/ 12 h 192"/>
              <a:gd name="T44" fmla="*/ 188 w 200"/>
              <a:gd name="T45" fmla="*/ 140 h 192"/>
              <a:gd name="T46" fmla="*/ 100 w 200"/>
              <a:gd name="T47" fmla="*/ 128 h 192"/>
              <a:gd name="T48" fmla="*/ 60 w 200"/>
              <a:gd name="T49" fmla="*/ 128 h 192"/>
              <a:gd name="T50" fmla="*/ 60 w 200"/>
              <a:gd name="T51" fmla="*/ 140 h 192"/>
              <a:gd name="T52" fmla="*/ 100 w 200"/>
              <a:gd name="T53" fmla="*/ 140 h 192"/>
              <a:gd name="T54" fmla="*/ 100 w 200"/>
              <a:gd name="T55" fmla="*/ 128 h 192"/>
              <a:gd name="T56" fmla="*/ 100 w 200"/>
              <a:gd name="T57" fmla="*/ 108 h 192"/>
              <a:gd name="T58" fmla="*/ 60 w 200"/>
              <a:gd name="T59" fmla="*/ 108 h 192"/>
              <a:gd name="T60" fmla="*/ 60 w 200"/>
              <a:gd name="T61" fmla="*/ 120 h 192"/>
              <a:gd name="T62" fmla="*/ 100 w 200"/>
              <a:gd name="T63" fmla="*/ 120 h 192"/>
              <a:gd name="T64" fmla="*/ 100 w 200"/>
              <a:gd name="T65" fmla="*/ 108 h 192"/>
              <a:gd name="T66" fmla="*/ 100 w 200"/>
              <a:gd name="T67" fmla="*/ 88 h 192"/>
              <a:gd name="T68" fmla="*/ 60 w 200"/>
              <a:gd name="T69" fmla="*/ 88 h 192"/>
              <a:gd name="T70" fmla="*/ 60 w 200"/>
              <a:gd name="T71" fmla="*/ 100 h 192"/>
              <a:gd name="T72" fmla="*/ 100 w 200"/>
              <a:gd name="T73" fmla="*/ 100 h 192"/>
              <a:gd name="T74" fmla="*/ 100 w 200"/>
              <a:gd name="T75" fmla="*/ 88 h 192"/>
              <a:gd name="T76" fmla="*/ 168 w 200"/>
              <a:gd name="T77" fmla="*/ 36 h 192"/>
              <a:gd name="T78" fmla="*/ 60 w 200"/>
              <a:gd name="T79" fmla="*/ 36 h 192"/>
              <a:gd name="T80" fmla="*/ 60 w 200"/>
              <a:gd name="T81" fmla="*/ 52 h 192"/>
              <a:gd name="T82" fmla="*/ 168 w 200"/>
              <a:gd name="T83" fmla="*/ 52 h 192"/>
              <a:gd name="T84" fmla="*/ 168 w 200"/>
              <a:gd name="T85" fmla="*/ 36 h 192"/>
              <a:gd name="T86" fmla="*/ 100 w 200"/>
              <a:gd name="T87" fmla="*/ 68 h 192"/>
              <a:gd name="T88" fmla="*/ 60 w 200"/>
              <a:gd name="T89" fmla="*/ 68 h 192"/>
              <a:gd name="T90" fmla="*/ 60 w 200"/>
              <a:gd name="T91" fmla="*/ 80 h 192"/>
              <a:gd name="T92" fmla="*/ 100 w 200"/>
              <a:gd name="T93" fmla="*/ 80 h 192"/>
              <a:gd name="T94" fmla="*/ 100 w 200"/>
              <a:gd name="T95" fmla="*/ 68 h 192"/>
              <a:gd name="T96" fmla="*/ 112 w 200"/>
              <a:gd name="T97" fmla="*/ 140 h 192"/>
              <a:gd name="T98" fmla="*/ 168 w 200"/>
              <a:gd name="T99" fmla="*/ 140 h 192"/>
              <a:gd name="T100" fmla="*/ 168 w 200"/>
              <a:gd name="T101" fmla="*/ 68 h 192"/>
              <a:gd name="T102" fmla="*/ 112 w 200"/>
              <a:gd name="T103" fmla="*/ 68 h 192"/>
              <a:gd name="T104" fmla="*/ 112 w 200"/>
              <a:gd name="T105" fmla="*/ 14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192">
                <a:moveTo>
                  <a:pt x="32" y="0"/>
                </a:moveTo>
                <a:cubicBezTo>
                  <a:pt x="32" y="36"/>
                  <a:pt x="32" y="36"/>
                  <a:pt x="3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4"/>
                  <a:pt x="17" y="192"/>
                  <a:pt x="4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82" y="192"/>
                  <a:pt x="200" y="174"/>
                  <a:pt x="200" y="152"/>
                </a:cubicBezTo>
                <a:cubicBezTo>
                  <a:pt x="200" y="0"/>
                  <a:pt x="200" y="0"/>
                  <a:pt x="200" y="0"/>
                </a:cubicBezTo>
                <a:lnTo>
                  <a:pt x="32" y="0"/>
                </a:lnTo>
                <a:close/>
                <a:moveTo>
                  <a:pt x="32" y="140"/>
                </a:moveTo>
                <a:cubicBezTo>
                  <a:pt x="32" y="150"/>
                  <a:pt x="28" y="159"/>
                  <a:pt x="22" y="166"/>
                </a:cubicBezTo>
                <a:cubicBezTo>
                  <a:pt x="15" y="159"/>
                  <a:pt x="12" y="150"/>
                  <a:pt x="12" y="140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48"/>
                  <a:pt x="32" y="48"/>
                  <a:pt x="32" y="48"/>
                </a:cubicBezTo>
                <a:lnTo>
                  <a:pt x="32" y="140"/>
                </a:lnTo>
                <a:close/>
                <a:moveTo>
                  <a:pt x="188" y="140"/>
                </a:moveTo>
                <a:cubicBezTo>
                  <a:pt x="188" y="162"/>
                  <a:pt x="170" y="180"/>
                  <a:pt x="148" y="180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46" y="180"/>
                  <a:pt x="40" y="178"/>
                  <a:pt x="35" y="176"/>
                </a:cubicBezTo>
                <a:cubicBezTo>
                  <a:pt x="40" y="169"/>
                  <a:pt x="44" y="161"/>
                  <a:pt x="44" y="152"/>
                </a:cubicBezTo>
                <a:cubicBezTo>
                  <a:pt x="44" y="12"/>
                  <a:pt x="44" y="12"/>
                  <a:pt x="44" y="12"/>
                </a:cubicBezTo>
                <a:cubicBezTo>
                  <a:pt x="188" y="12"/>
                  <a:pt x="188" y="12"/>
                  <a:pt x="188" y="12"/>
                </a:cubicBezTo>
                <a:lnTo>
                  <a:pt x="188" y="140"/>
                </a:lnTo>
                <a:close/>
                <a:moveTo>
                  <a:pt x="100" y="128"/>
                </a:moveTo>
                <a:cubicBezTo>
                  <a:pt x="60" y="128"/>
                  <a:pt x="60" y="128"/>
                  <a:pt x="60" y="128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28"/>
                </a:lnTo>
                <a:close/>
                <a:moveTo>
                  <a:pt x="100" y="108"/>
                </a:moveTo>
                <a:cubicBezTo>
                  <a:pt x="60" y="108"/>
                  <a:pt x="60" y="108"/>
                  <a:pt x="60" y="108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100" y="120"/>
                  <a:pt x="100" y="120"/>
                  <a:pt x="100" y="120"/>
                </a:cubicBezTo>
                <a:lnTo>
                  <a:pt x="100" y="108"/>
                </a:lnTo>
                <a:close/>
                <a:moveTo>
                  <a:pt x="100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88"/>
                </a:lnTo>
                <a:close/>
                <a:moveTo>
                  <a:pt x="168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60" y="52"/>
                  <a:pt x="60" y="52"/>
                  <a:pt x="60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36"/>
                </a:lnTo>
                <a:close/>
                <a:moveTo>
                  <a:pt x="100" y="68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0"/>
                  <a:pt x="60" y="80"/>
                  <a:pt x="60" y="80"/>
                </a:cubicBezTo>
                <a:cubicBezTo>
                  <a:pt x="100" y="80"/>
                  <a:pt x="100" y="80"/>
                  <a:pt x="100" y="80"/>
                </a:cubicBezTo>
                <a:lnTo>
                  <a:pt x="100" y="68"/>
                </a:lnTo>
                <a:close/>
                <a:moveTo>
                  <a:pt x="112" y="140"/>
                </a:moveTo>
                <a:cubicBezTo>
                  <a:pt x="168" y="140"/>
                  <a:pt x="168" y="140"/>
                  <a:pt x="168" y="140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8" name="图标"/>
          <p:cNvSpPr>
            <a:spLocks noChangeAspect="1" noEditPoints="1"/>
          </p:cNvSpPr>
          <p:nvPr/>
        </p:nvSpPr>
        <p:spPr bwMode="auto">
          <a:xfrm>
            <a:off x="7501472" y="3986072"/>
            <a:ext cx="380990" cy="378872"/>
          </a:xfrm>
          <a:custGeom>
            <a:avLst/>
            <a:gdLst>
              <a:gd name="T0" fmla="*/ 117 w 200"/>
              <a:gd name="T1" fmla="*/ 132 h 187"/>
              <a:gd name="T2" fmla="*/ 103 w 200"/>
              <a:gd name="T3" fmla="*/ 117 h 187"/>
              <a:gd name="T4" fmla="*/ 103 w 200"/>
              <a:gd name="T5" fmla="*/ 104 h 187"/>
              <a:gd name="T6" fmla="*/ 117 w 200"/>
              <a:gd name="T7" fmla="*/ 91 h 187"/>
              <a:gd name="T8" fmla="*/ 200 w 200"/>
              <a:gd name="T9" fmla="*/ 91 h 187"/>
              <a:gd name="T10" fmla="*/ 200 w 200"/>
              <a:gd name="T11" fmla="*/ 132 h 187"/>
              <a:gd name="T12" fmla="*/ 117 w 200"/>
              <a:gd name="T13" fmla="*/ 132 h 187"/>
              <a:gd name="T14" fmla="*/ 127 w 200"/>
              <a:gd name="T15" fmla="*/ 100 h 187"/>
              <a:gd name="T16" fmla="*/ 117 w 200"/>
              <a:gd name="T17" fmla="*/ 110 h 187"/>
              <a:gd name="T18" fmla="*/ 127 w 200"/>
              <a:gd name="T19" fmla="*/ 121 h 187"/>
              <a:gd name="T20" fmla="*/ 138 w 200"/>
              <a:gd name="T21" fmla="*/ 110 h 187"/>
              <a:gd name="T22" fmla="*/ 127 w 200"/>
              <a:gd name="T23" fmla="*/ 100 h 187"/>
              <a:gd name="T24" fmla="*/ 96 w 200"/>
              <a:gd name="T25" fmla="*/ 103 h 187"/>
              <a:gd name="T26" fmla="*/ 96 w 200"/>
              <a:gd name="T27" fmla="*/ 117 h 187"/>
              <a:gd name="T28" fmla="*/ 117 w 200"/>
              <a:gd name="T29" fmla="*/ 139 h 187"/>
              <a:gd name="T30" fmla="*/ 188 w 200"/>
              <a:gd name="T31" fmla="*/ 139 h 187"/>
              <a:gd name="T32" fmla="*/ 188 w 200"/>
              <a:gd name="T33" fmla="*/ 165 h 187"/>
              <a:gd name="T34" fmla="*/ 165 w 200"/>
              <a:gd name="T35" fmla="*/ 187 h 187"/>
              <a:gd name="T36" fmla="*/ 20 w 200"/>
              <a:gd name="T37" fmla="*/ 187 h 187"/>
              <a:gd name="T38" fmla="*/ 0 w 200"/>
              <a:gd name="T39" fmla="*/ 165 h 187"/>
              <a:gd name="T40" fmla="*/ 0 w 200"/>
              <a:gd name="T41" fmla="*/ 34 h 187"/>
              <a:gd name="T42" fmla="*/ 20 w 200"/>
              <a:gd name="T43" fmla="*/ 12 h 187"/>
              <a:gd name="T44" fmla="*/ 87 w 200"/>
              <a:gd name="T45" fmla="*/ 12 h 187"/>
              <a:gd name="T46" fmla="*/ 71 w 200"/>
              <a:gd name="T47" fmla="*/ 23 h 187"/>
              <a:gd name="T48" fmla="*/ 17 w 200"/>
              <a:gd name="T49" fmla="*/ 23 h 187"/>
              <a:gd name="T50" fmla="*/ 7 w 200"/>
              <a:gd name="T51" fmla="*/ 31 h 187"/>
              <a:gd name="T52" fmla="*/ 17 w 200"/>
              <a:gd name="T53" fmla="*/ 39 h 187"/>
              <a:gd name="T54" fmla="*/ 188 w 200"/>
              <a:gd name="T55" fmla="*/ 39 h 187"/>
              <a:gd name="T56" fmla="*/ 188 w 200"/>
              <a:gd name="T57" fmla="*/ 83 h 187"/>
              <a:gd name="T58" fmla="*/ 117 w 200"/>
              <a:gd name="T59" fmla="*/ 83 h 187"/>
              <a:gd name="T60" fmla="*/ 96 w 200"/>
              <a:gd name="T61" fmla="*/ 103 h 187"/>
              <a:gd name="T62" fmla="*/ 20 w 200"/>
              <a:gd name="T63" fmla="*/ 56 h 187"/>
              <a:gd name="T64" fmla="*/ 12 w 200"/>
              <a:gd name="T65" fmla="*/ 56 h 187"/>
              <a:gd name="T66" fmla="*/ 12 w 200"/>
              <a:gd name="T67" fmla="*/ 72 h 187"/>
              <a:gd name="T68" fmla="*/ 20 w 200"/>
              <a:gd name="T69" fmla="*/ 72 h 187"/>
              <a:gd name="T70" fmla="*/ 20 w 200"/>
              <a:gd name="T71" fmla="*/ 56 h 187"/>
              <a:gd name="T72" fmla="*/ 20 w 200"/>
              <a:gd name="T73" fmla="*/ 88 h 187"/>
              <a:gd name="T74" fmla="*/ 12 w 200"/>
              <a:gd name="T75" fmla="*/ 88 h 187"/>
              <a:gd name="T76" fmla="*/ 12 w 200"/>
              <a:gd name="T77" fmla="*/ 104 h 187"/>
              <a:gd name="T78" fmla="*/ 20 w 200"/>
              <a:gd name="T79" fmla="*/ 104 h 187"/>
              <a:gd name="T80" fmla="*/ 20 w 200"/>
              <a:gd name="T81" fmla="*/ 88 h 187"/>
              <a:gd name="T82" fmla="*/ 20 w 200"/>
              <a:gd name="T83" fmla="*/ 120 h 187"/>
              <a:gd name="T84" fmla="*/ 12 w 200"/>
              <a:gd name="T85" fmla="*/ 120 h 187"/>
              <a:gd name="T86" fmla="*/ 12 w 200"/>
              <a:gd name="T87" fmla="*/ 136 h 187"/>
              <a:gd name="T88" fmla="*/ 20 w 200"/>
              <a:gd name="T89" fmla="*/ 136 h 187"/>
              <a:gd name="T90" fmla="*/ 20 w 200"/>
              <a:gd name="T91" fmla="*/ 120 h 187"/>
              <a:gd name="T92" fmla="*/ 20 w 200"/>
              <a:gd name="T93" fmla="*/ 152 h 187"/>
              <a:gd name="T94" fmla="*/ 12 w 200"/>
              <a:gd name="T95" fmla="*/ 152 h 187"/>
              <a:gd name="T96" fmla="*/ 12 w 200"/>
              <a:gd name="T97" fmla="*/ 168 h 187"/>
              <a:gd name="T98" fmla="*/ 20 w 200"/>
              <a:gd name="T99" fmla="*/ 168 h 187"/>
              <a:gd name="T100" fmla="*/ 20 w 200"/>
              <a:gd name="T101" fmla="*/ 152 h 187"/>
              <a:gd name="T102" fmla="*/ 55 w 200"/>
              <a:gd name="T103" fmla="*/ 35 h 187"/>
              <a:gd name="T104" fmla="*/ 136 w 200"/>
              <a:gd name="T105" fmla="*/ 0 h 187"/>
              <a:gd name="T106" fmla="*/ 151 w 200"/>
              <a:gd name="T107" fmla="*/ 35 h 187"/>
              <a:gd name="T108" fmla="*/ 55 w 200"/>
              <a:gd name="T109" fmla="*/ 35 h 187"/>
              <a:gd name="T110" fmla="*/ 149 w 200"/>
              <a:gd name="T111" fmla="*/ 12 h 187"/>
              <a:gd name="T112" fmla="*/ 165 w 200"/>
              <a:gd name="T113" fmla="*/ 12 h 187"/>
              <a:gd name="T114" fmla="*/ 181 w 200"/>
              <a:gd name="T115" fmla="*/ 23 h 187"/>
              <a:gd name="T116" fmla="*/ 152 w 200"/>
              <a:gd name="T117" fmla="*/ 23 h 187"/>
              <a:gd name="T118" fmla="*/ 149 w 200"/>
              <a:gd name="T119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0" h="187">
                <a:moveTo>
                  <a:pt x="117" y="132"/>
                </a:moveTo>
                <a:cubicBezTo>
                  <a:pt x="109" y="132"/>
                  <a:pt x="103" y="124"/>
                  <a:pt x="103" y="117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7"/>
                  <a:pt x="109" y="91"/>
                  <a:pt x="117" y="91"/>
                </a:cubicBezTo>
                <a:cubicBezTo>
                  <a:pt x="200" y="91"/>
                  <a:pt x="200" y="91"/>
                  <a:pt x="200" y="91"/>
                </a:cubicBezTo>
                <a:cubicBezTo>
                  <a:pt x="200" y="132"/>
                  <a:pt x="200" y="132"/>
                  <a:pt x="200" y="132"/>
                </a:cubicBezTo>
                <a:lnTo>
                  <a:pt x="117" y="132"/>
                </a:lnTo>
                <a:close/>
                <a:moveTo>
                  <a:pt x="127" y="100"/>
                </a:moveTo>
                <a:cubicBezTo>
                  <a:pt x="122" y="100"/>
                  <a:pt x="117" y="105"/>
                  <a:pt x="117" y="110"/>
                </a:cubicBezTo>
                <a:cubicBezTo>
                  <a:pt x="117" y="116"/>
                  <a:pt x="122" y="121"/>
                  <a:pt x="127" y="121"/>
                </a:cubicBezTo>
                <a:cubicBezTo>
                  <a:pt x="133" y="121"/>
                  <a:pt x="138" y="116"/>
                  <a:pt x="138" y="110"/>
                </a:cubicBezTo>
                <a:cubicBezTo>
                  <a:pt x="138" y="105"/>
                  <a:pt x="133" y="100"/>
                  <a:pt x="127" y="100"/>
                </a:cubicBezTo>
                <a:close/>
                <a:moveTo>
                  <a:pt x="96" y="103"/>
                </a:moveTo>
                <a:cubicBezTo>
                  <a:pt x="96" y="117"/>
                  <a:pt x="96" y="117"/>
                  <a:pt x="96" y="117"/>
                </a:cubicBezTo>
                <a:cubicBezTo>
                  <a:pt x="96" y="128"/>
                  <a:pt x="106" y="139"/>
                  <a:pt x="117" y="139"/>
                </a:cubicBezTo>
                <a:cubicBezTo>
                  <a:pt x="188" y="139"/>
                  <a:pt x="188" y="139"/>
                  <a:pt x="188" y="139"/>
                </a:cubicBezTo>
                <a:cubicBezTo>
                  <a:pt x="188" y="165"/>
                  <a:pt x="188" y="165"/>
                  <a:pt x="188" y="165"/>
                </a:cubicBezTo>
                <a:cubicBezTo>
                  <a:pt x="188" y="177"/>
                  <a:pt x="177" y="187"/>
                  <a:pt x="165" y="187"/>
                </a:cubicBezTo>
                <a:cubicBezTo>
                  <a:pt x="20" y="187"/>
                  <a:pt x="20" y="187"/>
                  <a:pt x="20" y="187"/>
                </a:cubicBezTo>
                <a:cubicBezTo>
                  <a:pt x="9" y="187"/>
                  <a:pt x="0" y="177"/>
                  <a:pt x="0" y="16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9" y="12"/>
                  <a:pt x="20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1" y="23"/>
                  <a:pt x="71" y="23"/>
                  <a:pt x="71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1" y="23"/>
                  <a:pt x="7" y="26"/>
                  <a:pt x="7" y="31"/>
                </a:cubicBezTo>
                <a:cubicBezTo>
                  <a:pt x="7" y="37"/>
                  <a:pt x="11" y="39"/>
                  <a:pt x="17" y="39"/>
                </a:cubicBezTo>
                <a:cubicBezTo>
                  <a:pt x="188" y="39"/>
                  <a:pt x="188" y="39"/>
                  <a:pt x="188" y="39"/>
                </a:cubicBezTo>
                <a:cubicBezTo>
                  <a:pt x="188" y="83"/>
                  <a:pt x="188" y="83"/>
                  <a:pt x="188" y="83"/>
                </a:cubicBezTo>
                <a:cubicBezTo>
                  <a:pt x="117" y="83"/>
                  <a:pt x="117" y="83"/>
                  <a:pt x="117" y="83"/>
                </a:cubicBezTo>
                <a:cubicBezTo>
                  <a:pt x="106" y="83"/>
                  <a:pt x="96" y="92"/>
                  <a:pt x="96" y="103"/>
                </a:cubicBezTo>
                <a:close/>
                <a:moveTo>
                  <a:pt x="20" y="56"/>
                </a:moveTo>
                <a:cubicBezTo>
                  <a:pt x="12" y="56"/>
                  <a:pt x="12" y="56"/>
                  <a:pt x="12" y="56"/>
                </a:cubicBezTo>
                <a:cubicBezTo>
                  <a:pt x="12" y="72"/>
                  <a:pt x="12" y="72"/>
                  <a:pt x="12" y="72"/>
                </a:cubicBezTo>
                <a:cubicBezTo>
                  <a:pt x="20" y="72"/>
                  <a:pt x="20" y="72"/>
                  <a:pt x="20" y="72"/>
                </a:cubicBezTo>
                <a:lnTo>
                  <a:pt x="20" y="56"/>
                </a:lnTo>
                <a:close/>
                <a:moveTo>
                  <a:pt x="20" y="88"/>
                </a:moveTo>
                <a:cubicBezTo>
                  <a:pt x="12" y="88"/>
                  <a:pt x="12" y="88"/>
                  <a:pt x="12" y="88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lnTo>
                  <a:pt x="20" y="88"/>
                </a:lnTo>
                <a:close/>
                <a:moveTo>
                  <a:pt x="20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20" y="136"/>
                  <a:pt x="20" y="136"/>
                  <a:pt x="20" y="136"/>
                </a:cubicBezTo>
                <a:lnTo>
                  <a:pt x="20" y="120"/>
                </a:lnTo>
                <a:close/>
                <a:moveTo>
                  <a:pt x="20" y="152"/>
                </a:moveTo>
                <a:cubicBezTo>
                  <a:pt x="12" y="152"/>
                  <a:pt x="12" y="152"/>
                  <a:pt x="12" y="152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20" y="168"/>
                  <a:pt x="20" y="168"/>
                  <a:pt x="20" y="168"/>
                </a:cubicBezTo>
                <a:lnTo>
                  <a:pt x="20" y="152"/>
                </a:lnTo>
                <a:close/>
                <a:moveTo>
                  <a:pt x="55" y="35"/>
                </a:moveTo>
                <a:cubicBezTo>
                  <a:pt x="136" y="0"/>
                  <a:pt x="136" y="0"/>
                  <a:pt x="136" y="0"/>
                </a:cubicBezTo>
                <a:cubicBezTo>
                  <a:pt x="151" y="35"/>
                  <a:pt x="151" y="35"/>
                  <a:pt x="151" y="35"/>
                </a:cubicBezTo>
                <a:lnTo>
                  <a:pt x="55" y="35"/>
                </a:lnTo>
                <a:close/>
                <a:moveTo>
                  <a:pt x="149" y="12"/>
                </a:moveTo>
                <a:cubicBezTo>
                  <a:pt x="165" y="12"/>
                  <a:pt x="165" y="12"/>
                  <a:pt x="165" y="12"/>
                </a:cubicBezTo>
                <a:cubicBezTo>
                  <a:pt x="171" y="12"/>
                  <a:pt x="177" y="19"/>
                  <a:pt x="181" y="23"/>
                </a:cubicBezTo>
                <a:cubicBezTo>
                  <a:pt x="152" y="23"/>
                  <a:pt x="152" y="23"/>
                  <a:pt x="152" y="23"/>
                </a:cubicBezTo>
                <a:lnTo>
                  <a:pt x="149" y="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9" name="图标"/>
          <p:cNvSpPr>
            <a:spLocks noChangeAspect="1" noEditPoints="1"/>
          </p:cNvSpPr>
          <p:nvPr/>
        </p:nvSpPr>
        <p:spPr bwMode="auto">
          <a:xfrm>
            <a:off x="8610719" y="3986072"/>
            <a:ext cx="380990" cy="391229"/>
          </a:xfrm>
          <a:custGeom>
            <a:avLst/>
            <a:gdLst>
              <a:gd name="T0" fmla="*/ 120 w 140"/>
              <a:gd name="T1" fmla="*/ 106 h 130"/>
              <a:gd name="T2" fmla="*/ 104 w 140"/>
              <a:gd name="T3" fmla="*/ 130 h 130"/>
              <a:gd name="T4" fmla="*/ 0 w 140"/>
              <a:gd name="T5" fmla="*/ 113 h 130"/>
              <a:gd name="T6" fmla="*/ 0 w 140"/>
              <a:gd name="T7" fmla="*/ 30 h 130"/>
              <a:gd name="T8" fmla="*/ 26 w 140"/>
              <a:gd name="T9" fmla="*/ 2 h 130"/>
              <a:gd name="T10" fmla="*/ 29 w 140"/>
              <a:gd name="T11" fmla="*/ 0 h 130"/>
              <a:gd name="T12" fmla="*/ 120 w 140"/>
              <a:gd name="T13" fmla="*/ 17 h 130"/>
              <a:gd name="T14" fmla="*/ 115 w 140"/>
              <a:gd name="T15" fmla="*/ 33 h 130"/>
              <a:gd name="T16" fmla="*/ 111 w 140"/>
              <a:gd name="T17" fmla="*/ 17 h 130"/>
              <a:gd name="T18" fmla="*/ 33 w 140"/>
              <a:gd name="T19" fmla="*/ 9 h 130"/>
              <a:gd name="T20" fmla="*/ 17 w 140"/>
              <a:gd name="T21" fmla="*/ 35 h 130"/>
              <a:gd name="T22" fmla="*/ 8 w 140"/>
              <a:gd name="T23" fmla="*/ 113 h 130"/>
              <a:gd name="T24" fmla="*/ 104 w 140"/>
              <a:gd name="T25" fmla="*/ 121 h 130"/>
              <a:gd name="T26" fmla="*/ 111 w 140"/>
              <a:gd name="T27" fmla="*/ 105 h 130"/>
              <a:gd name="T28" fmla="*/ 127 w 140"/>
              <a:gd name="T29" fmla="*/ 84 h 130"/>
              <a:gd name="T30" fmla="*/ 115 w 140"/>
              <a:gd name="T31" fmla="*/ 97 h 130"/>
              <a:gd name="T32" fmla="*/ 102 w 140"/>
              <a:gd name="T33" fmla="*/ 84 h 130"/>
              <a:gd name="T34" fmla="*/ 115 w 140"/>
              <a:gd name="T35" fmla="*/ 36 h 130"/>
              <a:gd name="T36" fmla="*/ 127 w 140"/>
              <a:gd name="T37" fmla="*/ 84 h 130"/>
              <a:gd name="T38" fmla="*/ 115 w 140"/>
              <a:gd name="T39" fmla="*/ 40 h 130"/>
              <a:gd name="T40" fmla="*/ 115 w 140"/>
              <a:gd name="T41" fmla="*/ 83 h 130"/>
              <a:gd name="T42" fmla="*/ 115 w 140"/>
              <a:gd name="T43" fmla="*/ 43 h 130"/>
              <a:gd name="T44" fmla="*/ 115 w 140"/>
              <a:gd name="T45" fmla="*/ 81 h 130"/>
              <a:gd name="T46" fmla="*/ 115 w 140"/>
              <a:gd name="T47" fmla="*/ 43 h 130"/>
              <a:gd name="T48" fmla="*/ 28 w 140"/>
              <a:gd name="T49" fmla="*/ 37 h 130"/>
              <a:gd name="T50" fmla="*/ 28 w 140"/>
              <a:gd name="T51" fmla="*/ 44 h 130"/>
              <a:gd name="T52" fmla="*/ 83 w 140"/>
              <a:gd name="T53" fmla="*/ 40 h 130"/>
              <a:gd name="T54" fmla="*/ 28 w 140"/>
              <a:gd name="T55" fmla="*/ 60 h 130"/>
              <a:gd name="T56" fmla="*/ 83 w 140"/>
              <a:gd name="T57" fmla="*/ 56 h 130"/>
              <a:gd name="T58" fmla="*/ 28 w 140"/>
              <a:gd name="T59" fmla="*/ 53 h 130"/>
              <a:gd name="T60" fmla="*/ 28 w 140"/>
              <a:gd name="T61" fmla="*/ 60 h 130"/>
              <a:gd name="T62" fmla="*/ 80 w 140"/>
              <a:gd name="T63" fmla="*/ 76 h 130"/>
              <a:gd name="T64" fmla="*/ 80 w 140"/>
              <a:gd name="T65" fmla="*/ 69 h 130"/>
              <a:gd name="T66" fmla="*/ 25 w 140"/>
              <a:gd name="T67" fmla="*/ 73 h 130"/>
              <a:gd name="T68" fmla="*/ 92 w 140"/>
              <a:gd name="T69" fmla="*/ 86 h 130"/>
              <a:gd name="T70" fmla="*/ 25 w 140"/>
              <a:gd name="T71" fmla="*/ 89 h 130"/>
              <a:gd name="T72" fmla="*/ 92 w 140"/>
              <a:gd name="T73" fmla="*/ 92 h 130"/>
              <a:gd name="T74" fmla="*/ 92 w 140"/>
              <a:gd name="T75" fmla="*/ 86 h 130"/>
              <a:gd name="T76" fmla="*/ 28 w 140"/>
              <a:gd name="T77" fmla="*/ 102 h 130"/>
              <a:gd name="T78" fmla="*/ 28 w 140"/>
              <a:gd name="T79" fmla="*/ 109 h 130"/>
              <a:gd name="T80" fmla="*/ 95 w 140"/>
              <a:gd name="T81" fmla="*/ 10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30">
                <a:moveTo>
                  <a:pt x="115" y="102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113"/>
                  <a:pt x="120" y="113"/>
                  <a:pt x="120" y="113"/>
                </a:cubicBezTo>
                <a:cubicBezTo>
                  <a:pt x="120" y="122"/>
                  <a:pt x="113" y="130"/>
                  <a:pt x="104" y="130"/>
                </a:cubicBezTo>
                <a:cubicBezTo>
                  <a:pt x="16" y="130"/>
                  <a:pt x="16" y="130"/>
                  <a:pt x="16" y="130"/>
                </a:cubicBezTo>
                <a:cubicBezTo>
                  <a:pt x="7" y="130"/>
                  <a:pt x="0" y="122"/>
                  <a:pt x="0" y="113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8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1"/>
                  <a:pt x="28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13" y="0"/>
                  <a:pt x="120" y="8"/>
                  <a:pt x="120" y="17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18" y="33"/>
                  <a:pt x="116" y="33"/>
                  <a:pt x="115" y="33"/>
                </a:cubicBezTo>
                <a:cubicBezTo>
                  <a:pt x="114" y="33"/>
                  <a:pt x="112" y="33"/>
                  <a:pt x="111" y="33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2"/>
                  <a:pt x="108" y="9"/>
                  <a:pt x="104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18"/>
                  <a:pt x="33" y="18"/>
                  <a:pt x="33" y="18"/>
                </a:cubicBezTo>
                <a:cubicBezTo>
                  <a:pt x="33" y="27"/>
                  <a:pt x="26" y="35"/>
                  <a:pt x="1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8"/>
                  <a:pt x="12" y="121"/>
                  <a:pt x="16" y="121"/>
                </a:cubicBezTo>
                <a:cubicBezTo>
                  <a:pt x="104" y="121"/>
                  <a:pt x="104" y="121"/>
                  <a:pt x="104" y="121"/>
                </a:cubicBezTo>
                <a:cubicBezTo>
                  <a:pt x="108" y="121"/>
                  <a:pt x="111" y="118"/>
                  <a:pt x="111" y="113"/>
                </a:cubicBezTo>
                <a:cubicBezTo>
                  <a:pt x="111" y="105"/>
                  <a:pt x="111" y="105"/>
                  <a:pt x="111" y="105"/>
                </a:cubicBezTo>
                <a:lnTo>
                  <a:pt x="115" y="102"/>
                </a:lnTo>
                <a:close/>
                <a:moveTo>
                  <a:pt x="127" y="84"/>
                </a:moveTo>
                <a:cubicBezTo>
                  <a:pt x="127" y="107"/>
                  <a:pt x="127" y="107"/>
                  <a:pt x="127" y="10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94" y="79"/>
                  <a:pt x="89" y="71"/>
                  <a:pt x="89" y="62"/>
                </a:cubicBezTo>
                <a:cubicBezTo>
                  <a:pt x="89" y="48"/>
                  <a:pt x="101" y="36"/>
                  <a:pt x="115" y="36"/>
                </a:cubicBezTo>
                <a:cubicBezTo>
                  <a:pt x="129" y="36"/>
                  <a:pt x="140" y="48"/>
                  <a:pt x="140" y="62"/>
                </a:cubicBezTo>
                <a:cubicBezTo>
                  <a:pt x="140" y="71"/>
                  <a:pt x="135" y="79"/>
                  <a:pt x="127" y="84"/>
                </a:cubicBezTo>
                <a:close/>
                <a:moveTo>
                  <a:pt x="136" y="62"/>
                </a:moveTo>
                <a:cubicBezTo>
                  <a:pt x="136" y="50"/>
                  <a:pt x="127" y="40"/>
                  <a:pt x="115" y="40"/>
                </a:cubicBezTo>
                <a:cubicBezTo>
                  <a:pt x="103" y="40"/>
                  <a:pt x="93" y="50"/>
                  <a:pt x="93" y="62"/>
                </a:cubicBezTo>
                <a:cubicBezTo>
                  <a:pt x="93" y="74"/>
                  <a:pt x="103" y="83"/>
                  <a:pt x="115" y="83"/>
                </a:cubicBezTo>
                <a:cubicBezTo>
                  <a:pt x="127" y="83"/>
                  <a:pt x="136" y="74"/>
                  <a:pt x="136" y="62"/>
                </a:cubicBezTo>
                <a:close/>
                <a:moveTo>
                  <a:pt x="115" y="43"/>
                </a:moveTo>
                <a:cubicBezTo>
                  <a:pt x="104" y="43"/>
                  <a:pt x="96" y="51"/>
                  <a:pt x="96" y="62"/>
                </a:cubicBezTo>
                <a:cubicBezTo>
                  <a:pt x="96" y="72"/>
                  <a:pt x="104" y="81"/>
                  <a:pt x="115" y="81"/>
                </a:cubicBezTo>
                <a:cubicBezTo>
                  <a:pt x="125" y="81"/>
                  <a:pt x="133" y="72"/>
                  <a:pt x="133" y="62"/>
                </a:cubicBezTo>
                <a:cubicBezTo>
                  <a:pt x="133" y="51"/>
                  <a:pt x="125" y="43"/>
                  <a:pt x="115" y="43"/>
                </a:cubicBezTo>
                <a:close/>
                <a:moveTo>
                  <a:pt x="80" y="37"/>
                </a:moveTo>
                <a:cubicBezTo>
                  <a:pt x="28" y="37"/>
                  <a:pt x="28" y="37"/>
                  <a:pt x="28" y="37"/>
                </a:cubicBezTo>
                <a:cubicBezTo>
                  <a:pt x="26" y="37"/>
                  <a:pt x="25" y="38"/>
                  <a:pt x="25" y="40"/>
                </a:cubicBezTo>
                <a:cubicBezTo>
                  <a:pt x="25" y="42"/>
                  <a:pt x="26" y="44"/>
                  <a:pt x="28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2" y="44"/>
                  <a:pt x="83" y="42"/>
                  <a:pt x="83" y="40"/>
                </a:cubicBezTo>
                <a:cubicBezTo>
                  <a:pt x="83" y="38"/>
                  <a:pt x="82" y="37"/>
                  <a:pt x="80" y="37"/>
                </a:cubicBezTo>
                <a:close/>
                <a:moveTo>
                  <a:pt x="28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2" y="60"/>
                  <a:pt x="83" y="58"/>
                  <a:pt x="83" y="56"/>
                </a:cubicBezTo>
                <a:cubicBezTo>
                  <a:pt x="83" y="55"/>
                  <a:pt x="82" y="53"/>
                  <a:pt x="80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3"/>
                  <a:pt x="25" y="55"/>
                  <a:pt x="25" y="56"/>
                </a:cubicBezTo>
                <a:cubicBezTo>
                  <a:pt x="25" y="58"/>
                  <a:pt x="26" y="60"/>
                  <a:pt x="28" y="60"/>
                </a:cubicBezTo>
                <a:close/>
                <a:moveTo>
                  <a:pt x="2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82" y="76"/>
                  <a:pt x="83" y="75"/>
                  <a:pt x="83" y="73"/>
                </a:cubicBezTo>
                <a:cubicBezTo>
                  <a:pt x="83" y="71"/>
                  <a:pt x="82" y="69"/>
                  <a:pt x="80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6" y="69"/>
                  <a:pt x="25" y="71"/>
                  <a:pt x="25" y="73"/>
                </a:cubicBezTo>
                <a:cubicBezTo>
                  <a:pt x="25" y="75"/>
                  <a:pt x="26" y="76"/>
                  <a:pt x="28" y="76"/>
                </a:cubicBezTo>
                <a:close/>
                <a:moveTo>
                  <a:pt x="92" y="86"/>
                </a:moveTo>
                <a:cubicBezTo>
                  <a:pt x="28" y="86"/>
                  <a:pt x="28" y="86"/>
                  <a:pt x="28" y="86"/>
                </a:cubicBezTo>
                <a:cubicBezTo>
                  <a:pt x="26" y="86"/>
                  <a:pt x="25" y="87"/>
                  <a:pt x="25" y="89"/>
                </a:cubicBezTo>
                <a:cubicBezTo>
                  <a:pt x="25" y="91"/>
                  <a:pt x="26" y="92"/>
                  <a:pt x="28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4" y="92"/>
                  <a:pt x="95" y="91"/>
                  <a:pt x="95" y="89"/>
                </a:cubicBezTo>
                <a:cubicBezTo>
                  <a:pt x="95" y="87"/>
                  <a:pt x="94" y="86"/>
                  <a:pt x="92" y="86"/>
                </a:cubicBezTo>
                <a:close/>
                <a:moveTo>
                  <a:pt x="92" y="102"/>
                </a:moveTo>
                <a:cubicBezTo>
                  <a:pt x="28" y="102"/>
                  <a:pt x="28" y="102"/>
                  <a:pt x="28" y="102"/>
                </a:cubicBezTo>
                <a:cubicBezTo>
                  <a:pt x="26" y="102"/>
                  <a:pt x="25" y="103"/>
                  <a:pt x="25" y="105"/>
                </a:cubicBezTo>
                <a:cubicBezTo>
                  <a:pt x="25" y="107"/>
                  <a:pt x="26" y="109"/>
                  <a:pt x="28" y="109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4" y="109"/>
                  <a:pt x="95" y="107"/>
                  <a:pt x="95" y="105"/>
                </a:cubicBezTo>
                <a:cubicBezTo>
                  <a:pt x="95" y="103"/>
                  <a:pt x="94" y="102"/>
                  <a:pt x="92" y="10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0" name="图标"/>
          <p:cNvSpPr>
            <a:spLocks noChangeAspect="1" noEditPoints="1"/>
          </p:cNvSpPr>
          <p:nvPr/>
        </p:nvSpPr>
        <p:spPr bwMode="auto">
          <a:xfrm>
            <a:off x="9719967" y="3986072"/>
            <a:ext cx="380991" cy="434582"/>
          </a:xfrm>
          <a:custGeom>
            <a:avLst/>
            <a:gdLst>
              <a:gd name="T0" fmla="*/ 122 w 134"/>
              <a:gd name="T1" fmla="*/ 129 h 140"/>
              <a:gd name="T2" fmla="*/ 107 w 134"/>
              <a:gd name="T3" fmla="*/ 124 h 140"/>
              <a:gd name="T4" fmla="*/ 134 w 134"/>
              <a:gd name="T5" fmla="*/ 129 h 140"/>
              <a:gd name="T6" fmla="*/ 71 w 134"/>
              <a:gd name="T7" fmla="*/ 129 h 140"/>
              <a:gd name="T8" fmla="*/ 85 w 134"/>
              <a:gd name="T9" fmla="*/ 140 h 140"/>
              <a:gd name="T10" fmla="*/ 82 w 134"/>
              <a:gd name="T11" fmla="*/ 114 h 140"/>
              <a:gd name="T12" fmla="*/ 82 w 134"/>
              <a:gd name="T13" fmla="*/ 102 h 140"/>
              <a:gd name="T14" fmla="*/ 122 w 134"/>
              <a:gd name="T15" fmla="*/ 102 h 140"/>
              <a:gd name="T16" fmla="*/ 114 w 134"/>
              <a:gd name="T17" fmla="*/ 102 h 140"/>
              <a:gd name="T18" fmla="*/ 90 w 134"/>
              <a:gd name="T19" fmla="*/ 102 h 140"/>
              <a:gd name="T20" fmla="*/ 114 w 134"/>
              <a:gd name="T21" fmla="*/ 102 h 140"/>
              <a:gd name="T22" fmla="*/ 5 w 134"/>
              <a:gd name="T23" fmla="*/ 40 h 140"/>
              <a:gd name="T24" fmla="*/ 39 w 134"/>
              <a:gd name="T25" fmla="*/ 27 h 140"/>
              <a:gd name="T26" fmla="*/ 110 w 134"/>
              <a:gd name="T27" fmla="*/ 5 h 140"/>
              <a:gd name="T28" fmla="*/ 117 w 134"/>
              <a:gd name="T29" fmla="*/ 85 h 140"/>
              <a:gd name="T30" fmla="*/ 123 w 134"/>
              <a:gd name="T31" fmla="*/ 13 h 140"/>
              <a:gd name="T32" fmla="*/ 39 w 134"/>
              <a:gd name="T33" fmla="*/ 0 h 140"/>
              <a:gd name="T34" fmla="*/ 0 w 134"/>
              <a:gd name="T35" fmla="*/ 117 h 140"/>
              <a:gd name="T36" fmla="*/ 66 w 134"/>
              <a:gd name="T37" fmla="*/ 130 h 140"/>
              <a:gd name="T38" fmla="*/ 13 w 134"/>
              <a:gd name="T39" fmla="*/ 125 h 140"/>
              <a:gd name="T40" fmla="*/ 98 w 134"/>
              <a:gd name="T41" fmla="*/ 28 h 140"/>
              <a:gd name="T42" fmla="*/ 45 w 134"/>
              <a:gd name="T43" fmla="*/ 32 h 140"/>
              <a:gd name="T44" fmla="*/ 100 w 134"/>
              <a:gd name="T45" fmla="*/ 30 h 140"/>
              <a:gd name="T46" fmla="*/ 98 w 134"/>
              <a:gd name="T47" fmla="*/ 47 h 140"/>
              <a:gd name="T48" fmla="*/ 23 w 134"/>
              <a:gd name="T49" fmla="*/ 48 h 140"/>
              <a:gd name="T50" fmla="*/ 98 w 134"/>
              <a:gd name="T51" fmla="*/ 50 h 140"/>
              <a:gd name="T52" fmla="*/ 98 w 134"/>
              <a:gd name="T53" fmla="*/ 47 h 140"/>
              <a:gd name="T54" fmla="*/ 98 w 134"/>
              <a:gd name="T55" fmla="*/ 65 h 140"/>
              <a:gd name="T56" fmla="*/ 23 w 134"/>
              <a:gd name="T57" fmla="*/ 67 h 140"/>
              <a:gd name="T58" fmla="*/ 98 w 134"/>
              <a:gd name="T59" fmla="*/ 69 h 140"/>
              <a:gd name="T60" fmla="*/ 70 w 134"/>
              <a:gd name="T61" fmla="*/ 84 h 140"/>
              <a:gd name="T62" fmla="*/ 23 w 134"/>
              <a:gd name="T63" fmla="*/ 85 h 140"/>
              <a:gd name="T64" fmla="*/ 70 w 134"/>
              <a:gd name="T65" fmla="*/ 87 h 140"/>
              <a:gd name="T66" fmla="*/ 70 w 134"/>
              <a:gd name="T67" fmla="*/ 84 h 140"/>
              <a:gd name="T68" fmla="*/ 25 w 134"/>
              <a:gd name="T69" fmla="*/ 102 h 140"/>
              <a:gd name="T70" fmla="*/ 25 w 134"/>
              <a:gd name="T71" fmla="*/ 106 h 140"/>
              <a:gd name="T72" fmla="*/ 72 w 134"/>
              <a:gd name="T73" fmla="*/ 10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4" h="140">
                <a:moveTo>
                  <a:pt x="134" y="129"/>
                </a:moveTo>
                <a:cubicBezTo>
                  <a:pt x="122" y="129"/>
                  <a:pt x="122" y="129"/>
                  <a:pt x="122" y="129"/>
                </a:cubicBezTo>
                <a:cubicBezTo>
                  <a:pt x="119" y="140"/>
                  <a:pt x="119" y="140"/>
                  <a:pt x="119" y="140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13" y="122"/>
                  <a:pt x="118" y="119"/>
                  <a:pt x="121" y="114"/>
                </a:cubicBezTo>
                <a:lnTo>
                  <a:pt x="134" y="129"/>
                </a:lnTo>
                <a:close/>
                <a:moveTo>
                  <a:pt x="82" y="114"/>
                </a:moveTo>
                <a:cubicBezTo>
                  <a:pt x="71" y="129"/>
                  <a:pt x="71" y="129"/>
                  <a:pt x="71" y="129"/>
                </a:cubicBezTo>
                <a:cubicBezTo>
                  <a:pt x="82" y="129"/>
                  <a:pt x="82" y="129"/>
                  <a:pt x="82" y="129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1" y="123"/>
                  <a:pt x="86" y="119"/>
                  <a:pt x="82" y="114"/>
                </a:cubicBezTo>
                <a:close/>
                <a:moveTo>
                  <a:pt x="102" y="122"/>
                </a:moveTo>
                <a:cubicBezTo>
                  <a:pt x="91" y="122"/>
                  <a:pt x="82" y="113"/>
                  <a:pt x="82" y="102"/>
                </a:cubicBezTo>
                <a:cubicBezTo>
                  <a:pt x="82" y="90"/>
                  <a:pt x="91" y="81"/>
                  <a:pt x="102" y="81"/>
                </a:cubicBezTo>
                <a:cubicBezTo>
                  <a:pt x="113" y="81"/>
                  <a:pt x="122" y="90"/>
                  <a:pt x="122" y="102"/>
                </a:cubicBezTo>
                <a:cubicBezTo>
                  <a:pt x="122" y="113"/>
                  <a:pt x="113" y="122"/>
                  <a:pt x="102" y="122"/>
                </a:cubicBezTo>
                <a:close/>
                <a:moveTo>
                  <a:pt x="114" y="102"/>
                </a:moveTo>
                <a:cubicBezTo>
                  <a:pt x="114" y="95"/>
                  <a:pt x="109" y="90"/>
                  <a:pt x="102" y="90"/>
                </a:cubicBezTo>
                <a:cubicBezTo>
                  <a:pt x="95" y="90"/>
                  <a:pt x="90" y="95"/>
                  <a:pt x="90" y="102"/>
                </a:cubicBezTo>
                <a:cubicBezTo>
                  <a:pt x="90" y="108"/>
                  <a:pt x="95" y="113"/>
                  <a:pt x="102" y="113"/>
                </a:cubicBezTo>
                <a:cubicBezTo>
                  <a:pt x="109" y="113"/>
                  <a:pt x="114" y="108"/>
                  <a:pt x="114" y="102"/>
                </a:cubicBezTo>
                <a:close/>
                <a:moveTo>
                  <a:pt x="5" y="117"/>
                </a:moveTo>
                <a:cubicBezTo>
                  <a:pt x="5" y="40"/>
                  <a:pt x="5" y="40"/>
                  <a:pt x="5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34" y="40"/>
                  <a:pt x="39" y="34"/>
                  <a:pt x="39" y="27"/>
                </a:cubicBezTo>
                <a:cubicBezTo>
                  <a:pt x="39" y="5"/>
                  <a:pt x="39" y="5"/>
                  <a:pt x="39" y="5"/>
                </a:cubicBezTo>
                <a:cubicBezTo>
                  <a:pt x="110" y="5"/>
                  <a:pt x="110" y="5"/>
                  <a:pt x="110" y="5"/>
                </a:cubicBezTo>
                <a:cubicBezTo>
                  <a:pt x="114" y="5"/>
                  <a:pt x="117" y="9"/>
                  <a:pt x="117" y="13"/>
                </a:cubicBezTo>
                <a:cubicBezTo>
                  <a:pt x="117" y="85"/>
                  <a:pt x="117" y="85"/>
                  <a:pt x="117" y="85"/>
                </a:cubicBezTo>
                <a:cubicBezTo>
                  <a:pt x="120" y="87"/>
                  <a:pt x="121" y="89"/>
                  <a:pt x="123" y="92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3" y="6"/>
                  <a:pt x="117" y="0"/>
                  <a:pt x="1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25"/>
                  <a:pt x="6" y="130"/>
                  <a:pt x="13" y="130"/>
                </a:cubicBezTo>
                <a:cubicBezTo>
                  <a:pt x="66" y="130"/>
                  <a:pt x="66" y="130"/>
                  <a:pt x="66" y="130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" y="125"/>
                  <a:pt x="5" y="122"/>
                  <a:pt x="5" y="117"/>
                </a:cubicBezTo>
                <a:close/>
                <a:moveTo>
                  <a:pt x="98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32"/>
                  <a:pt x="45" y="32"/>
                  <a:pt x="45" y="32"/>
                </a:cubicBezTo>
                <a:cubicBezTo>
                  <a:pt x="98" y="32"/>
                  <a:pt x="98" y="32"/>
                  <a:pt x="98" y="32"/>
                </a:cubicBezTo>
                <a:cubicBezTo>
                  <a:pt x="99" y="32"/>
                  <a:pt x="100" y="31"/>
                  <a:pt x="100" y="30"/>
                </a:cubicBezTo>
                <a:cubicBezTo>
                  <a:pt x="100" y="29"/>
                  <a:pt x="99" y="28"/>
                  <a:pt x="98" y="28"/>
                </a:cubicBezTo>
                <a:close/>
                <a:moveTo>
                  <a:pt x="98" y="47"/>
                </a:moveTo>
                <a:cubicBezTo>
                  <a:pt x="25" y="47"/>
                  <a:pt x="25" y="47"/>
                  <a:pt x="25" y="47"/>
                </a:cubicBezTo>
                <a:cubicBezTo>
                  <a:pt x="24" y="47"/>
                  <a:pt x="23" y="47"/>
                  <a:pt x="23" y="48"/>
                </a:cubicBezTo>
                <a:cubicBezTo>
                  <a:pt x="23" y="49"/>
                  <a:pt x="24" y="50"/>
                  <a:pt x="25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9" y="50"/>
                  <a:pt x="100" y="49"/>
                  <a:pt x="100" y="48"/>
                </a:cubicBezTo>
                <a:cubicBezTo>
                  <a:pt x="100" y="47"/>
                  <a:pt x="99" y="47"/>
                  <a:pt x="98" y="47"/>
                </a:cubicBezTo>
                <a:close/>
                <a:moveTo>
                  <a:pt x="100" y="67"/>
                </a:moveTo>
                <a:cubicBezTo>
                  <a:pt x="100" y="66"/>
                  <a:pt x="99" y="65"/>
                  <a:pt x="98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3" y="66"/>
                  <a:pt x="23" y="67"/>
                </a:cubicBezTo>
                <a:cubicBezTo>
                  <a:pt x="23" y="68"/>
                  <a:pt x="24" y="69"/>
                  <a:pt x="25" y="69"/>
                </a:cubicBezTo>
                <a:cubicBezTo>
                  <a:pt x="98" y="69"/>
                  <a:pt x="98" y="69"/>
                  <a:pt x="98" y="69"/>
                </a:cubicBezTo>
                <a:cubicBezTo>
                  <a:pt x="99" y="69"/>
                  <a:pt x="100" y="68"/>
                  <a:pt x="100" y="67"/>
                </a:cubicBezTo>
                <a:close/>
                <a:moveTo>
                  <a:pt x="70" y="84"/>
                </a:moveTo>
                <a:cubicBezTo>
                  <a:pt x="25" y="84"/>
                  <a:pt x="25" y="84"/>
                  <a:pt x="25" y="84"/>
                </a:cubicBezTo>
                <a:cubicBezTo>
                  <a:pt x="24" y="84"/>
                  <a:pt x="23" y="84"/>
                  <a:pt x="23" y="85"/>
                </a:cubicBezTo>
                <a:cubicBezTo>
                  <a:pt x="23" y="86"/>
                  <a:pt x="24" y="87"/>
                  <a:pt x="25" y="87"/>
                </a:cubicBezTo>
                <a:cubicBezTo>
                  <a:pt x="70" y="87"/>
                  <a:pt x="70" y="87"/>
                  <a:pt x="70" y="87"/>
                </a:cubicBezTo>
                <a:cubicBezTo>
                  <a:pt x="71" y="87"/>
                  <a:pt x="72" y="86"/>
                  <a:pt x="72" y="85"/>
                </a:cubicBezTo>
                <a:cubicBezTo>
                  <a:pt x="72" y="84"/>
                  <a:pt x="71" y="84"/>
                  <a:pt x="70" y="84"/>
                </a:cubicBezTo>
                <a:close/>
                <a:moveTo>
                  <a:pt x="70" y="102"/>
                </a:moveTo>
                <a:cubicBezTo>
                  <a:pt x="25" y="102"/>
                  <a:pt x="25" y="102"/>
                  <a:pt x="25" y="102"/>
                </a:cubicBezTo>
                <a:cubicBezTo>
                  <a:pt x="24" y="102"/>
                  <a:pt x="23" y="103"/>
                  <a:pt x="23" y="104"/>
                </a:cubicBezTo>
                <a:cubicBezTo>
                  <a:pt x="23" y="105"/>
                  <a:pt x="24" y="106"/>
                  <a:pt x="25" y="106"/>
                </a:cubicBezTo>
                <a:cubicBezTo>
                  <a:pt x="70" y="106"/>
                  <a:pt x="70" y="106"/>
                  <a:pt x="70" y="106"/>
                </a:cubicBezTo>
                <a:cubicBezTo>
                  <a:pt x="71" y="106"/>
                  <a:pt x="72" y="105"/>
                  <a:pt x="72" y="104"/>
                </a:cubicBezTo>
                <a:cubicBezTo>
                  <a:pt x="72" y="103"/>
                  <a:pt x="71" y="102"/>
                  <a:pt x="70" y="10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1" name="图标"/>
          <p:cNvSpPr>
            <a:spLocks noChangeAspect="1" noEditPoints="1"/>
          </p:cNvSpPr>
          <p:nvPr/>
        </p:nvSpPr>
        <p:spPr bwMode="auto">
          <a:xfrm>
            <a:off x="10853280" y="3986072"/>
            <a:ext cx="380990" cy="476423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8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1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2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8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7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8"/>
                </a:lnTo>
                <a:lnTo>
                  <a:pt x="383" y="28"/>
                </a:lnTo>
                <a:cubicBezTo>
                  <a:pt x="389" y="28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5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1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1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2"/>
                </a:moveTo>
                <a:lnTo>
                  <a:pt x="156" y="322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2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2" name="图标"/>
          <p:cNvSpPr>
            <a:spLocks noChangeAspect="1" noEditPoints="1"/>
          </p:cNvSpPr>
          <p:nvPr/>
        </p:nvSpPr>
        <p:spPr bwMode="auto">
          <a:xfrm>
            <a:off x="845986" y="4622680"/>
            <a:ext cx="311485" cy="42569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3" name="图标"/>
          <p:cNvSpPr>
            <a:spLocks noChangeAspect="1" noEditPoints="1"/>
          </p:cNvSpPr>
          <p:nvPr/>
        </p:nvSpPr>
        <p:spPr bwMode="auto">
          <a:xfrm>
            <a:off x="1955233" y="4622680"/>
            <a:ext cx="380990" cy="304792"/>
          </a:xfrm>
          <a:custGeom>
            <a:avLst/>
            <a:gdLst>
              <a:gd name="T0" fmla="*/ 38 w 124"/>
              <a:gd name="T1" fmla="*/ 26 h 100"/>
              <a:gd name="T2" fmla="*/ 65 w 124"/>
              <a:gd name="T3" fmla="*/ 32 h 100"/>
              <a:gd name="T4" fmla="*/ 27 w 124"/>
              <a:gd name="T5" fmla="*/ 2 h 100"/>
              <a:gd name="T6" fmla="*/ 39 w 124"/>
              <a:gd name="T7" fmla="*/ 0 h 100"/>
              <a:gd name="T8" fmla="*/ 43 w 124"/>
              <a:gd name="T9" fmla="*/ 2 h 100"/>
              <a:gd name="T10" fmla="*/ 55 w 124"/>
              <a:gd name="T11" fmla="*/ 0 h 100"/>
              <a:gd name="T12" fmla="*/ 59 w 124"/>
              <a:gd name="T13" fmla="*/ 2 h 100"/>
              <a:gd name="T14" fmla="*/ 71 w 124"/>
              <a:gd name="T15" fmla="*/ 0 h 100"/>
              <a:gd name="T16" fmla="*/ 75 w 124"/>
              <a:gd name="T17" fmla="*/ 2 h 100"/>
              <a:gd name="T18" fmla="*/ 87 w 124"/>
              <a:gd name="T19" fmla="*/ 0 h 100"/>
              <a:gd name="T20" fmla="*/ 91 w 124"/>
              <a:gd name="T21" fmla="*/ 2 h 100"/>
              <a:gd name="T22" fmla="*/ 103 w 124"/>
              <a:gd name="T23" fmla="*/ 0 h 100"/>
              <a:gd name="T24" fmla="*/ 107 w 124"/>
              <a:gd name="T25" fmla="*/ 2 h 100"/>
              <a:gd name="T26" fmla="*/ 122 w 124"/>
              <a:gd name="T27" fmla="*/ 1 h 100"/>
              <a:gd name="T28" fmla="*/ 124 w 124"/>
              <a:gd name="T29" fmla="*/ 95 h 100"/>
              <a:gd name="T30" fmla="*/ 24 w 124"/>
              <a:gd name="T31" fmla="*/ 100 h 100"/>
              <a:gd name="T32" fmla="*/ 1 w 124"/>
              <a:gd name="T33" fmla="*/ 35 h 100"/>
              <a:gd name="T34" fmla="*/ 19 w 124"/>
              <a:gd name="T35" fmla="*/ 5 h 100"/>
              <a:gd name="T36" fmla="*/ 35 w 124"/>
              <a:gd name="T37" fmla="*/ 16 h 100"/>
              <a:gd name="T38" fmla="*/ 35 w 124"/>
              <a:gd name="T39" fmla="*/ 16 h 100"/>
              <a:gd name="T40" fmla="*/ 29 w 124"/>
              <a:gd name="T41" fmla="*/ 90 h 100"/>
              <a:gd name="T42" fmla="*/ 108 w 124"/>
              <a:gd name="T43" fmla="*/ 16 h 100"/>
              <a:gd name="T44" fmla="*/ 98 w 124"/>
              <a:gd name="T45" fmla="*/ 16 h 100"/>
              <a:gd name="T46" fmla="*/ 87 w 124"/>
              <a:gd name="T47" fmla="*/ 11 h 100"/>
              <a:gd name="T48" fmla="*/ 83 w 124"/>
              <a:gd name="T49" fmla="*/ 16 h 100"/>
              <a:gd name="T50" fmla="*/ 67 w 124"/>
              <a:gd name="T51" fmla="*/ 16 h 100"/>
              <a:gd name="T52" fmla="*/ 60 w 124"/>
              <a:gd name="T53" fmla="*/ 16 h 100"/>
              <a:gd name="T54" fmla="*/ 51 w 124"/>
              <a:gd name="T55" fmla="*/ 16 h 100"/>
              <a:gd name="T56" fmla="*/ 39 w 124"/>
              <a:gd name="T57" fmla="*/ 11 h 100"/>
              <a:gd name="T58" fmla="*/ 19 w 124"/>
              <a:gd name="T59" fmla="*/ 63 h 100"/>
              <a:gd name="T60" fmla="*/ 19 w 124"/>
              <a:gd name="T61" fmla="*/ 63 h 100"/>
              <a:gd name="T62" fmla="*/ 78 w 124"/>
              <a:gd name="T63" fmla="*/ 26 h 100"/>
              <a:gd name="T64" fmla="*/ 107 w 124"/>
              <a:gd name="T65" fmla="*/ 29 h 100"/>
              <a:gd name="T66" fmla="*/ 104 w 124"/>
              <a:gd name="T67" fmla="*/ 62 h 100"/>
              <a:gd name="T68" fmla="*/ 75 w 124"/>
              <a:gd name="T69" fmla="*/ 59 h 100"/>
              <a:gd name="T70" fmla="*/ 101 w 124"/>
              <a:gd name="T71" fmla="*/ 32 h 100"/>
              <a:gd name="T72" fmla="*/ 80 w 124"/>
              <a:gd name="T73" fmla="*/ 57 h 100"/>
              <a:gd name="T74" fmla="*/ 38 w 124"/>
              <a:gd name="T75" fmla="*/ 42 h 100"/>
              <a:gd name="T76" fmla="*/ 38 w 124"/>
              <a:gd name="T77" fmla="*/ 36 h 100"/>
              <a:gd name="T78" fmla="*/ 65 w 124"/>
              <a:gd name="T79" fmla="*/ 42 h 100"/>
              <a:gd name="T80" fmla="*/ 38 w 124"/>
              <a:gd name="T81" fmla="*/ 52 h 100"/>
              <a:gd name="T82" fmla="*/ 65 w 124"/>
              <a:gd name="T83" fmla="*/ 46 h 100"/>
              <a:gd name="T84" fmla="*/ 38 w 124"/>
              <a:gd name="T85" fmla="*/ 52 h 100"/>
              <a:gd name="T86" fmla="*/ 36 w 124"/>
              <a:gd name="T87" fmla="*/ 59 h 100"/>
              <a:gd name="T88" fmla="*/ 68 w 124"/>
              <a:gd name="T89" fmla="*/ 59 h 100"/>
              <a:gd name="T90" fmla="*/ 78 w 124"/>
              <a:gd name="T91" fmla="*/ 72 h 100"/>
              <a:gd name="T92" fmla="*/ 78 w 124"/>
              <a:gd name="T93" fmla="*/ 67 h 100"/>
              <a:gd name="T94" fmla="*/ 104 w 124"/>
              <a:gd name="T95" fmla="*/ 72 h 100"/>
              <a:gd name="T96" fmla="*/ 38 w 124"/>
              <a:gd name="T97" fmla="*/ 72 h 100"/>
              <a:gd name="T98" fmla="*/ 65 w 124"/>
              <a:gd name="T99" fmla="*/ 67 h 100"/>
              <a:gd name="T100" fmla="*/ 38 w 124"/>
              <a:gd name="T101" fmla="*/ 72 h 100"/>
              <a:gd name="T102" fmla="*/ 75 w 124"/>
              <a:gd name="T103" fmla="*/ 80 h 100"/>
              <a:gd name="T104" fmla="*/ 107 w 124"/>
              <a:gd name="T105" fmla="*/ 80 h 100"/>
              <a:gd name="T106" fmla="*/ 38 w 124"/>
              <a:gd name="T107" fmla="*/ 83 h 100"/>
              <a:gd name="T108" fmla="*/ 38 w 124"/>
              <a:gd name="T109" fmla="*/ 77 h 100"/>
              <a:gd name="T110" fmla="*/ 65 w 124"/>
              <a:gd name="T111" fmla="*/ 8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4" name="图标"/>
          <p:cNvSpPr>
            <a:spLocks noChangeAspect="1" noEditPoints="1"/>
          </p:cNvSpPr>
          <p:nvPr/>
        </p:nvSpPr>
        <p:spPr bwMode="auto">
          <a:xfrm>
            <a:off x="3064481" y="4622680"/>
            <a:ext cx="359708" cy="408931"/>
          </a:xfrm>
          <a:custGeom>
            <a:avLst/>
            <a:gdLst>
              <a:gd name="T0" fmla="*/ 13 w 108"/>
              <a:gd name="T1" fmla="*/ 0 h 123"/>
              <a:gd name="T2" fmla="*/ 69 w 108"/>
              <a:gd name="T3" fmla="*/ 0 h 123"/>
              <a:gd name="T4" fmla="*/ 72 w 108"/>
              <a:gd name="T5" fmla="*/ 2 h 123"/>
              <a:gd name="T6" fmla="*/ 107 w 108"/>
              <a:gd name="T7" fmla="*/ 36 h 123"/>
              <a:gd name="T8" fmla="*/ 108 w 108"/>
              <a:gd name="T9" fmla="*/ 39 h 123"/>
              <a:gd name="T10" fmla="*/ 108 w 108"/>
              <a:gd name="T11" fmla="*/ 39 h 123"/>
              <a:gd name="T12" fmla="*/ 108 w 108"/>
              <a:gd name="T13" fmla="*/ 111 h 123"/>
              <a:gd name="T14" fmla="*/ 104 w 108"/>
              <a:gd name="T15" fmla="*/ 120 h 123"/>
              <a:gd name="T16" fmla="*/ 104 w 108"/>
              <a:gd name="T17" fmla="*/ 120 h 123"/>
              <a:gd name="T18" fmla="*/ 104 w 108"/>
              <a:gd name="T19" fmla="*/ 120 h 123"/>
              <a:gd name="T20" fmla="*/ 95 w 108"/>
              <a:gd name="T21" fmla="*/ 123 h 123"/>
              <a:gd name="T22" fmla="*/ 13 w 108"/>
              <a:gd name="T23" fmla="*/ 123 h 123"/>
              <a:gd name="T24" fmla="*/ 4 w 108"/>
              <a:gd name="T25" fmla="*/ 120 h 123"/>
              <a:gd name="T26" fmla="*/ 4 w 108"/>
              <a:gd name="T27" fmla="*/ 120 h 123"/>
              <a:gd name="T28" fmla="*/ 0 w 108"/>
              <a:gd name="T29" fmla="*/ 111 h 123"/>
              <a:gd name="T30" fmla="*/ 0 w 108"/>
              <a:gd name="T31" fmla="*/ 13 h 123"/>
              <a:gd name="T32" fmla="*/ 4 w 108"/>
              <a:gd name="T33" fmla="*/ 4 h 123"/>
              <a:gd name="T34" fmla="*/ 13 w 108"/>
              <a:gd name="T35" fmla="*/ 0 h 123"/>
              <a:gd name="T36" fmla="*/ 24 w 108"/>
              <a:gd name="T37" fmla="*/ 91 h 123"/>
              <a:gd name="T38" fmla="*/ 24 w 108"/>
              <a:gd name="T39" fmla="*/ 91 h 123"/>
              <a:gd name="T40" fmla="*/ 20 w 108"/>
              <a:gd name="T41" fmla="*/ 91 h 123"/>
              <a:gd name="T42" fmla="*/ 20 w 108"/>
              <a:gd name="T43" fmla="*/ 87 h 123"/>
              <a:gd name="T44" fmla="*/ 44 w 108"/>
              <a:gd name="T45" fmla="*/ 64 h 123"/>
              <a:gd name="T46" fmla="*/ 48 w 108"/>
              <a:gd name="T47" fmla="*/ 64 h 123"/>
              <a:gd name="T48" fmla="*/ 48 w 108"/>
              <a:gd name="T49" fmla="*/ 64 h 123"/>
              <a:gd name="T50" fmla="*/ 62 w 108"/>
              <a:gd name="T51" fmla="*/ 78 h 123"/>
              <a:gd name="T52" fmla="*/ 84 w 108"/>
              <a:gd name="T53" fmla="*/ 56 h 123"/>
              <a:gd name="T54" fmla="*/ 88 w 108"/>
              <a:gd name="T55" fmla="*/ 56 h 123"/>
              <a:gd name="T56" fmla="*/ 88 w 108"/>
              <a:gd name="T57" fmla="*/ 60 h 123"/>
              <a:gd name="T58" fmla="*/ 64 w 108"/>
              <a:gd name="T59" fmla="*/ 84 h 123"/>
              <a:gd name="T60" fmla="*/ 60 w 108"/>
              <a:gd name="T61" fmla="*/ 84 h 123"/>
              <a:gd name="T62" fmla="*/ 60 w 108"/>
              <a:gd name="T63" fmla="*/ 83 h 123"/>
              <a:gd name="T64" fmla="*/ 46 w 108"/>
              <a:gd name="T65" fmla="*/ 70 h 123"/>
              <a:gd name="T66" fmla="*/ 24 w 108"/>
              <a:gd name="T67" fmla="*/ 91 h 123"/>
              <a:gd name="T68" fmla="*/ 99 w 108"/>
              <a:gd name="T69" fmla="*/ 42 h 123"/>
              <a:gd name="T70" fmla="*/ 99 w 108"/>
              <a:gd name="T71" fmla="*/ 42 h 123"/>
              <a:gd name="T72" fmla="*/ 77 w 108"/>
              <a:gd name="T73" fmla="*/ 42 h 123"/>
              <a:gd name="T74" fmla="*/ 69 w 108"/>
              <a:gd name="T75" fmla="*/ 39 h 123"/>
              <a:gd name="T76" fmla="*/ 69 w 108"/>
              <a:gd name="T77" fmla="*/ 39 h 123"/>
              <a:gd name="T78" fmla="*/ 66 w 108"/>
              <a:gd name="T79" fmla="*/ 31 h 123"/>
              <a:gd name="T80" fmla="*/ 66 w 108"/>
              <a:gd name="T81" fmla="*/ 10 h 123"/>
              <a:gd name="T82" fmla="*/ 13 w 108"/>
              <a:gd name="T83" fmla="*/ 10 h 123"/>
              <a:gd name="T84" fmla="*/ 11 w 108"/>
              <a:gd name="T85" fmla="*/ 11 h 123"/>
              <a:gd name="T86" fmla="*/ 10 w 108"/>
              <a:gd name="T87" fmla="*/ 13 h 123"/>
              <a:gd name="T88" fmla="*/ 10 w 108"/>
              <a:gd name="T89" fmla="*/ 111 h 123"/>
              <a:gd name="T90" fmla="*/ 11 w 108"/>
              <a:gd name="T91" fmla="*/ 113 h 123"/>
              <a:gd name="T92" fmla="*/ 11 w 108"/>
              <a:gd name="T93" fmla="*/ 113 h 123"/>
              <a:gd name="T94" fmla="*/ 13 w 108"/>
              <a:gd name="T95" fmla="*/ 114 h 123"/>
              <a:gd name="T96" fmla="*/ 95 w 108"/>
              <a:gd name="T97" fmla="*/ 114 h 123"/>
              <a:gd name="T98" fmla="*/ 98 w 108"/>
              <a:gd name="T99" fmla="*/ 113 h 123"/>
              <a:gd name="T100" fmla="*/ 98 w 108"/>
              <a:gd name="T101" fmla="*/ 113 h 123"/>
              <a:gd name="T102" fmla="*/ 99 w 108"/>
              <a:gd name="T103" fmla="*/ 111 h 123"/>
              <a:gd name="T104" fmla="*/ 99 w 108"/>
              <a:gd name="T105" fmla="*/ 42 h 123"/>
              <a:gd name="T106" fmla="*/ 94 w 108"/>
              <a:gd name="T107" fmla="*/ 36 h 123"/>
              <a:gd name="T108" fmla="*/ 94 w 108"/>
              <a:gd name="T109" fmla="*/ 36 h 123"/>
              <a:gd name="T110" fmla="*/ 72 w 108"/>
              <a:gd name="T111" fmla="*/ 15 h 123"/>
              <a:gd name="T112" fmla="*/ 72 w 108"/>
              <a:gd name="T113" fmla="*/ 31 h 123"/>
              <a:gd name="T114" fmla="*/ 73 w 108"/>
              <a:gd name="T115" fmla="*/ 35 h 123"/>
              <a:gd name="T116" fmla="*/ 73 w 108"/>
              <a:gd name="T117" fmla="*/ 35 h 123"/>
              <a:gd name="T118" fmla="*/ 77 w 108"/>
              <a:gd name="T119" fmla="*/ 36 h 123"/>
              <a:gd name="T120" fmla="*/ 94 w 108"/>
              <a:gd name="T121" fmla="*/ 3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5" name="图标"/>
          <p:cNvSpPr>
            <a:spLocks noChangeAspect="1" noEditPoints="1"/>
          </p:cNvSpPr>
          <p:nvPr/>
        </p:nvSpPr>
        <p:spPr bwMode="auto">
          <a:xfrm>
            <a:off x="4173730" y="4622680"/>
            <a:ext cx="300803" cy="378872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6" name="图标"/>
          <p:cNvSpPr>
            <a:spLocks noChangeAspect="1" noEditPoints="1"/>
          </p:cNvSpPr>
          <p:nvPr/>
        </p:nvSpPr>
        <p:spPr bwMode="auto">
          <a:xfrm>
            <a:off x="5282977" y="4622680"/>
            <a:ext cx="329293" cy="402059"/>
          </a:xfrm>
          <a:custGeom>
            <a:avLst/>
            <a:gdLst>
              <a:gd name="T0" fmla="*/ 34166831 w 781"/>
              <a:gd name="T1" fmla="*/ 231497676 h 953"/>
              <a:gd name="T2" fmla="*/ 108097548 w 781"/>
              <a:gd name="T3" fmla="*/ 231497676 h 953"/>
              <a:gd name="T4" fmla="*/ 108097548 w 781"/>
              <a:gd name="T5" fmla="*/ 247422023 h 953"/>
              <a:gd name="T6" fmla="*/ 34166831 w 781"/>
              <a:gd name="T7" fmla="*/ 247422023 h 953"/>
              <a:gd name="T8" fmla="*/ 34166831 w 781"/>
              <a:gd name="T9" fmla="*/ 231497676 h 953"/>
              <a:gd name="T10" fmla="*/ 34166831 w 781"/>
              <a:gd name="T11" fmla="*/ 205841360 h 953"/>
              <a:gd name="T12" fmla="*/ 108097548 w 781"/>
              <a:gd name="T13" fmla="*/ 205841360 h 953"/>
              <a:gd name="T14" fmla="*/ 108097548 w 781"/>
              <a:gd name="T15" fmla="*/ 221765708 h 953"/>
              <a:gd name="T16" fmla="*/ 34166831 w 781"/>
              <a:gd name="T17" fmla="*/ 221765708 h 953"/>
              <a:gd name="T18" fmla="*/ 34166831 w 781"/>
              <a:gd name="T19" fmla="*/ 205841360 h 953"/>
              <a:gd name="T20" fmla="*/ 34166831 w 781"/>
              <a:gd name="T21" fmla="*/ 178415250 h 953"/>
              <a:gd name="T22" fmla="*/ 108097548 w 781"/>
              <a:gd name="T23" fmla="*/ 178415250 h 953"/>
              <a:gd name="T24" fmla="*/ 108097548 w 781"/>
              <a:gd name="T25" fmla="*/ 194340141 h 953"/>
              <a:gd name="T26" fmla="*/ 34166831 w 781"/>
              <a:gd name="T27" fmla="*/ 194340141 h 953"/>
              <a:gd name="T28" fmla="*/ 34166831 w 781"/>
              <a:gd name="T29" fmla="*/ 178415250 h 953"/>
              <a:gd name="T30" fmla="*/ 34166831 w 781"/>
              <a:gd name="T31" fmla="*/ 154233311 h 953"/>
              <a:gd name="T32" fmla="*/ 108097548 w 781"/>
              <a:gd name="T33" fmla="*/ 154233311 h 953"/>
              <a:gd name="T34" fmla="*/ 108097548 w 781"/>
              <a:gd name="T35" fmla="*/ 169863326 h 953"/>
              <a:gd name="T36" fmla="*/ 34166831 w 781"/>
              <a:gd name="T37" fmla="*/ 169863326 h 953"/>
              <a:gd name="T38" fmla="*/ 34166831 w 781"/>
              <a:gd name="T39" fmla="*/ 154233311 h 953"/>
              <a:gd name="T40" fmla="*/ 34166831 w 781"/>
              <a:gd name="T41" fmla="*/ 127987245 h 953"/>
              <a:gd name="T42" fmla="*/ 108097548 w 781"/>
              <a:gd name="T43" fmla="*/ 127987245 h 953"/>
              <a:gd name="T44" fmla="*/ 108097548 w 781"/>
              <a:gd name="T45" fmla="*/ 143912136 h 953"/>
              <a:gd name="T46" fmla="*/ 34166831 w 781"/>
              <a:gd name="T47" fmla="*/ 143912136 h 953"/>
              <a:gd name="T48" fmla="*/ 34166831 w 781"/>
              <a:gd name="T49" fmla="*/ 127987245 h 953"/>
              <a:gd name="T50" fmla="*/ 156991583 w 781"/>
              <a:gd name="T51" fmla="*/ 49838255 h 953"/>
              <a:gd name="T52" fmla="*/ 188801931 w 781"/>
              <a:gd name="T53" fmla="*/ 49838255 h 953"/>
              <a:gd name="T54" fmla="*/ 188801931 w 781"/>
              <a:gd name="T55" fmla="*/ 241819394 h 953"/>
              <a:gd name="T56" fmla="*/ 156991583 w 781"/>
              <a:gd name="T57" fmla="*/ 241819394 h 953"/>
              <a:gd name="T58" fmla="*/ 156991583 w 781"/>
              <a:gd name="T59" fmla="*/ 49838255 h 953"/>
              <a:gd name="T60" fmla="*/ 79821381 w 781"/>
              <a:gd name="T61" fmla="*/ 19758268 h 953"/>
              <a:gd name="T62" fmla="*/ 82766713 w 781"/>
              <a:gd name="T63" fmla="*/ 31259487 h 953"/>
              <a:gd name="T64" fmla="*/ 83355562 w 781"/>
              <a:gd name="T65" fmla="*/ 43350457 h 953"/>
              <a:gd name="T66" fmla="*/ 81883168 w 781"/>
              <a:gd name="T67" fmla="*/ 56031177 h 953"/>
              <a:gd name="T68" fmla="*/ 78053747 w 781"/>
              <a:gd name="T69" fmla="*/ 68122147 h 953"/>
              <a:gd name="T70" fmla="*/ 71574233 w 781"/>
              <a:gd name="T71" fmla="*/ 80213117 h 953"/>
              <a:gd name="T72" fmla="*/ 63032390 w 781"/>
              <a:gd name="T73" fmla="*/ 91419461 h 953"/>
              <a:gd name="T74" fmla="*/ 52428760 w 781"/>
              <a:gd name="T75" fmla="*/ 101741179 h 953"/>
              <a:gd name="T76" fmla="*/ 50661669 w 781"/>
              <a:gd name="T77" fmla="*/ 96138007 h 953"/>
              <a:gd name="T78" fmla="*/ 47715794 w 781"/>
              <a:gd name="T79" fmla="*/ 90239960 h 953"/>
              <a:gd name="T80" fmla="*/ 44475765 w 781"/>
              <a:gd name="T81" fmla="*/ 84931663 h 953"/>
              <a:gd name="T82" fmla="*/ 39763342 w 781"/>
              <a:gd name="T83" fmla="*/ 79918242 h 953"/>
              <a:gd name="T84" fmla="*/ 36523314 w 781"/>
              <a:gd name="T85" fmla="*/ 77559240 h 953"/>
              <a:gd name="T86" fmla="*/ 31810891 w 781"/>
              <a:gd name="T87" fmla="*/ 74609945 h 953"/>
              <a:gd name="T88" fmla="*/ 25624988 w 781"/>
              <a:gd name="T89" fmla="*/ 71956068 h 953"/>
              <a:gd name="T90" fmla="*/ 16788991 w 781"/>
              <a:gd name="T91" fmla="*/ 80802867 h 953"/>
              <a:gd name="T92" fmla="*/ 15905446 w 781"/>
              <a:gd name="T93" fmla="*/ 260987912 h 953"/>
              <a:gd name="T94" fmla="*/ 212954524 w 781"/>
              <a:gd name="T95" fmla="*/ 260987912 h 953"/>
              <a:gd name="T96" fmla="*/ 213543916 w 781"/>
              <a:gd name="T97" fmla="*/ 19758268 h 953"/>
              <a:gd name="T98" fmla="*/ 79821381 w 781"/>
              <a:gd name="T99" fmla="*/ 19758268 h 953"/>
              <a:gd name="T100" fmla="*/ 73046628 w 781"/>
              <a:gd name="T101" fmla="*/ 0 h 953"/>
              <a:gd name="T102" fmla="*/ 230038211 w 781"/>
              <a:gd name="T103" fmla="*/ 0 h 953"/>
              <a:gd name="T104" fmla="*/ 228859970 w 781"/>
              <a:gd name="T105" fmla="*/ 281041055 h 953"/>
              <a:gd name="T106" fmla="*/ 0 w 781"/>
              <a:gd name="T107" fmla="*/ 281041055 h 953"/>
              <a:gd name="T108" fmla="*/ 883545 w 781"/>
              <a:gd name="T109" fmla="*/ 71071442 h 953"/>
              <a:gd name="T110" fmla="*/ 73046628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7" name="图标"/>
          <p:cNvSpPr>
            <a:spLocks noChangeAspect="1" noEditPoints="1"/>
          </p:cNvSpPr>
          <p:nvPr/>
        </p:nvSpPr>
        <p:spPr bwMode="auto">
          <a:xfrm>
            <a:off x="6392224" y="4622680"/>
            <a:ext cx="380990" cy="353915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8" name="图标"/>
          <p:cNvSpPr>
            <a:spLocks noChangeAspect="1" noEditPoints="1"/>
          </p:cNvSpPr>
          <p:nvPr/>
        </p:nvSpPr>
        <p:spPr bwMode="auto">
          <a:xfrm>
            <a:off x="7501472" y="4622680"/>
            <a:ext cx="380990" cy="403558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9" name="图标"/>
          <p:cNvSpPr>
            <a:spLocks noChangeAspect="1" noEditPoints="1"/>
          </p:cNvSpPr>
          <p:nvPr/>
        </p:nvSpPr>
        <p:spPr bwMode="auto">
          <a:xfrm>
            <a:off x="8610719" y="4622680"/>
            <a:ext cx="380990" cy="336537"/>
          </a:xfrm>
          <a:custGeom>
            <a:avLst/>
            <a:gdLst>
              <a:gd name="T0" fmla="*/ 284 w 683"/>
              <a:gd name="T1" fmla="*/ 381 h 601"/>
              <a:gd name="T2" fmla="*/ 595 w 683"/>
              <a:gd name="T3" fmla="*/ 392 h 601"/>
              <a:gd name="T4" fmla="*/ 589 w 683"/>
              <a:gd name="T5" fmla="*/ 359 h 601"/>
              <a:gd name="T6" fmla="*/ 285 w 683"/>
              <a:gd name="T7" fmla="*/ 371 h 601"/>
              <a:gd name="T8" fmla="*/ 589 w 683"/>
              <a:gd name="T9" fmla="*/ 359 h 601"/>
              <a:gd name="T10" fmla="*/ 282 w 683"/>
              <a:gd name="T11" fmla="*/ 338 h 601"/>
              <a:gd name="T12" fmla="*/ 591 w 683"/>
              <a:gd name="T13" fmla="*/ 349 h 601"/>
              <a:gd name="T14" fmla="*/ 269 w 683"/>
              <a:gd name="T15" fmla="*/ 324 h 601"/>
              <a:gd name="T16" fmla="*/ 607 w 683"/>
              <a:gd name="T17" fmla="*/ 408 h 601"/>
              <a:gd name="T18" fmla="*/ 261 w 683"/>
              <a:gd name="T19" fmla="*/ 432 h 601"/>
              <a:gd name="T20" fmla="*/ 242 w 683"/>
              <a:gd name="T21" fmla="*/ 316 h 601"/>
              <a:gd name="T22" fmla="*/ 607 w 683"/>
              <a:gd name="T23" fmla="*/ 300 h 601"/>
              <a:gd name="T24" fmla="*/ 269 w 683"/>
              <a:gd name="T25" fmla="*/ 324 h 601"/>
              <a:gd name="T26" fmla="*/ 345 w 683"/>
              <a:gd name="T27" fmla="*/ 39 h 601"/>
              <a:gd name="T28" fmla="*/ 335 w 683"/>
              <a:gd name="T29" fmla="*/ 3 h 601"/>
              <a:gd name="T30" fmla="*/ 350 w 683"/>
              <a:gd name="T31" fmla="*/ 1 h 601"/>
              <a:gd name="T32" fmla="*/ 411 w 683"/>
              <a:gd name="T33" fmla="*/ 39 h 601"/>
              <a:gd name="T34" fmla="*/ 367 w 683"/>
              <a:gd name="T35" fmla="*/ 56 h 601"/>
              <a:gd name="T36" fmla="*/ 366 w 683"/>
              <a:gd name="T37" fmla="*/ 105 h 601"/>
              <a:gd name="T38" fmla="*/ 353 w 683"/>
              <a:gd name="T39" fmla="*/ 218 h 601"/>
              <a:gd name="T40" fmla="*/ 380 w 683"/>
              <a:gd name="T41" fmla="*/ 107 h 601"/>
              <a:gd name="T42" fmla="*/ 486 w 683"/>
              <a:gd name="T43" fmla="*/ 87 h 601"/>
              <a:gd name="T44" fmla="*/ 441 w 683"/>
              <a:gd name="T45" fmla="*/ 285 h 601"/>
              <a:gd name="T46" fmla="*/ 406 w 683"/>
              <a:gd name="T47" fmla="*/ 285 h 601"/>
              <a:gd name="T48" fmla="*/ 361 w 683"/>
              <a:gd name="T49" fmla="*/ 87 h 601"/>
              <a:gd name="T50" fmla="*/ 430 w 683"/>
              <a:gd name="T51" fmla="*/ 30 h 601"/>
              <a:gd name="T52" fmla="*/ 429 w 683"/>
              <a:gd name="T53" fmla="*/ 88 h 601"/>
              <a:gd name="T54" fmla="*/ 237 w 683"/>
              <a:gd name="T55" fmla="*/ 540 h 601"/>
              <a:gd name="T56" fmla="*/ 637 w 683"/>
              <a:gd name="T57" fmla="*/ 553 h 601"/>
              <a:gd name="T58" fmla="*/ 237 w 683"/>
              <a:gd name="T59" fmla="*/ 540 h 601"/>
              <a:gd name="T60" fmla="*/ 634 w 683"/>
              <a:gd name="T61" fmla="*/ 515 h 601"/>
              <a:gd name="T62" fmla="*/ 239 w 683"/>
              <a:gd name="T63" fmla="*/ 528 h 601"/>
              <a:gd name="T64" fmla="*/ 231 w 683"/>
              <a:gd name="T65" fmla="*/ 491 h 601"/>
              <a:gd name="T66" fmla="*/ 635 w 683"/>
              <a:gd name="T67" fmla="*/ 504 h 601"/>
              <a:gd name="T68" fmla="*/ 231 w 683"/>
              <a:gd name="T69" fmla="*/ 491 h 601"/>
              <a:gd name="T70" fmla="*/ 652 w 683"/>
              <a:gd name="T71" fmla="*/ 570 h 601"/>
              <a:gd name="T72" fmla="*/ 219 w 683"/>
              <a:gd name="T73" fmla="*/ 598 h 601"/>
              <a:gd name="T74" fmla="*/ 683 w 683"/>
              <a:gd name="T75" fmla="*/ 580 h 601"/>
              <a:gd name="T76" fmla="*/ 662 w 683"/>
              <a:gd name="T77" fmla="*/ 447 h 601"/>
              <a:gd name="T78" fmla="*/ 219 w 683"/>
              <a:gd name="T79" fmla="*/ 475 h 601"/>
              <a:gd name="T80" fmla="*/ 223 w 683"/>
              <a:gd name="T81" fmla="*/ 189 h 601"/>
              <a:gd name="T82" fmla="*/ 103 w 683"/>
              <a:gd name="T83" fmla="*/ 549 h 601"/>
              <a:gd name="T84" fmla="*/ 223 w 683"/>
              <a:gd name="T85" fmla="*/ 189 h 601"/>
              <a:gd name="T86" fmla="*/ 72 w 683"/>
              <a:gd name="T87" fmla="*/ 534 h 601"/>
              <a:gd name="T88" fmla="*/ 213 w 683"/>
              <a:gd name="T89" fmla="*/ 187 h 601"/>
              <a:gd name="T90" fmla="*/ 183 w 683"/>
              <a:gd name="T91" fmla="*/ 168 h 601"/>
              <a:gd name="T92" fmla="*/ 62 w 683"/>
              <a:gd name="T93" fmla="*/ 531 h 601"/>
              <a:gd name="T94" fmla="*/ 183 w 683"/>
              <a:gd name="T95" fmla="*/ 168 h 601"/>
              <a:gd name="T96" fmla="*/ 114 w 683"/>
              <a:gd name="T97" fmla="*/ 568 h 601"/>
              <a:gd name="T98" fmla="*/ 280 w 683"/>
              <a:gd name="T99" fmla="*/ 192 h 601"/>
              <a:gd name="T100" fmla="*/ 112 w 683"/>
              <a:gd name="T101" fmla="*/ 597 h 601"/>
              <a:gd name="T102" fmla="*/ 4 w 683"/>
              <a:gd name="T103" fmla="*/ 536 h 601"/>
              <a:gd name="T104" fmla="*/ 173 w 683"/>
              <a:gd name="T105" fmla="*/ 15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3" h="601">
                <a:moveTo>
                  <a:pt x="591" y="381"/>
                </a:moveTo>
                <a:lnTo>
                  <a:pt x="284" y="381"/>
                </a:lnTo>
                <a:cubicBezTo>
                  <a:pt x="284" y="385"/>
                  <a:pt x="283" y="389"/>
                  <a:pt x="282" y="392"/>
                </a:cubicBezTo>
                <a:lnTo>
                  <a:pt x="595" y="392"/>
                </a:lnTo>
                <a:cubicBezTo>
                  <a:pt x="593" y="389"/>
                  <a:pt x="592" y="385"/>
                  <a:pt x="591" y="381"/>
                </a:cubicBezTo>
                <a:close/>
                <a:moveTo>
                  <a:pt x="589" y="359"/>
                </a:moveTo>
                <a:lnTo>
                  <a:pt x="285" y="359"/>
                </a:lnTo>
                <a:cubicBezTo>
                  <a:pt x="285" y="363"/>
                  <a:pt x="285" y="367"/>
                  <a:pt x="285" y="371"/>
                </a:cubicBezTo>
                <a:lnTo>
                  <a:pt x="589" y="371"/>
                </a:lnTo>
                <a:cubicBezTo>
                  <a:pt x="588" y="367"/>
                  <a:pt x="588" y="363"/>
                  <a:pt x="589" y="359"/>
                </a:cubicBezTo>
                <a:close/>
                <a:moveTo>
                  <a:pt x="595" y="338"/>
                </a:moveTo>
                <a:lnTo>
                  <a:pt x="282" y="338"/>
                </a:lnTo>
                <a:cubicBezTo>
                  <a:pt x="283" y="342"/>
                  <a:pt x="284" y="345"/>
                  <a:pt x="284" y="349"/>
                </a:cubicBezTo>
                <a:lnTo>
                  <a:pt x="591" y="349"/>
                </a:lnTo>
                <a:cubicBezTo>
                  <a:pt x="592" y="345"/>
                  <a:pt x="593" y="341"/>
                  <a:pt x="595" y="338"/>
                </a:cubicBezTo>
                <a:close/>
                <a:moveTo>
                  <a:pt x="269" y="324"/>
                </a:moveTo>
                <a:lnTo>
                  <a:pt x="269" y="408"/>
                </a:lnTo>
                <a:lnTo>
                  <a:pt x="607" y="408"/>
                </a:lnTo>
                <a:lnTo>
                  <a:pt x="607" y="432"/>
                </a:lnTo>
                <a:lnTo>
                  <a:pt x="261" y="432"/>
                </a:lnTo>
                <a:cubicBezTo>
                  <a:pt x="251" y="432"/>
                  <a:pt x="242" y="425"/>
                  <a:pt x="242" y="416"/>
                </a:cubicBezTo>
                <a:lnTo>
                  <a:pt x="242" y="316"/>
                </a:lnTo>
                <a:cubicBezTo>
                  <a:pt x="242" y="307"/>
                  <a:pt x="251" y="300"/>
                  <a:pt x="261" y="300"/>
                </a:cubicBezTo>
                <a:lnTo>
                  <a:pt x="607" y="300"/>
                </a:lnTo>
                <a:lnTo>
                  <a:pt x="607" y="324"/>
                </a:lnTo>
                <a:lnTo>
                  <a:pt x="269" y="324"/>
                </a:lnTo>
                <a:close/>
                <a:moveTo>
                  <a:pt x="367" y="56"/>
                </a:moveTo>
                <a:cubicBezTo>
                  <a:pt x="354" y="55"/>
                  <a:pt x="348" y="48"/>
                  <a:pt x="345" y="39"/>
                </a:cubicBezTo>
                <a:cubicBezTo>
                  <a:pt x="342" y="31"/>
                  <a:pt x="343" y="26"/>
                  <a:pt x="343" y="18"/>
                </a:cubicBezTo>
                <a:cubicBezTo>
                  <a:pt x="342" y="8"/>
                  <a:pt x="336" y="5"/>
                  <a:pt x="335" y="3"/>
                </a:cubicBezTo>
                <a:cubicBezTo>
                  <a:pt x="335" y="2"/>
                  <a:pt x="337" y="1"/>
                  <a:pt x="341" y="1"/>
                </a:cubicBezTo>
                <a:cubicBezTo>
                  <a:pt x="344" y="1"/>
                  <a:pt x="347" y="0"/>
                  <a:pt x="350" y="1"/>
                </a:cubicBezTo>
                <a:cubicBezTo>
                  <a:pt x="356" y="1"/>
                  <a:pt x="365" y="2"/>
                  <a:pt x="366" y="2"/>
                </a:cubicBezTo>
                <a:cubicBezTo>
                  <a:pt x="385" y="6"/>
                  <a:pt x="409" y="16"/>
                  <a:pt x="411" y="39"/>
                </a:cubicBezTo>
                <a:cubicBezTo>
                  <a:pt x="413" y="49"/>
                  <a:pt x="412" y="61"/>
                  <a:pt x="402" y="65"/>
                </a:cubicBezTo>
                <a:cubicBezTo>
                  <a:pt x="395" y="55"/>
                  <a:pt x="378" y="57"/>
                  <a:pt x="367" y="56"/>
                </a:cubicBezTo>
                <a:close/>
                <a:moveTo>
                  <a:pt x="394" y="102"/>
                </a:moveTo>
                <a:cubicBezTo>
                  <a:pt x="385" y="99"/>
                  <a:pt x="378" y="99"/>
                  <a:pt x="366" y="105"/>
                </a:cubicBezTo>
                <a:cubicBezTo>
                  <a:pt x="342" y="116"/>
                  <a:pt x="331" y="144"/>
                  <a:pt x="333" y="169"/>
                </a:cubicBezTo>
                <a:cubicBezTo>
                  <a:pt x="334" y="186"/>
                  <a:pt x="341" y="205"/>
                  <a:pt x="353" y="218"/>
                </a:cubicBezTo>
                <a:cubicBezTo>
                  <a:pt x="349" y="207"/>
                  <a:pt x="346" y="195"/>
                  <a:pt x="345" y="184"/>
                </a:cubicBezTo>
                <a:cubicBezTo>
                  <a:pt x="343" y="154"/>
                  <a:pt x="354" y="121"/>
                  <a:pt x="380" y="107"/>
                </a:cubicBezTo>
                <a:cubicBezTo>
                  <a:pt x="385" y="105"/>
                  <a:pt x="390" y="103"/>
                  <a:pt x="394" y="102"/>
                </a:cubicBezTo>
                <a:close/>
                <a:moveTo>
                  <a:pt x="486" y="87"/>
                </a:moveTo>
                <a:cubicBezTo>
                  <a:pt x="519" y="102"/>
                  <a:pt x="539" y="139"/>
                  <a:pt x="537" y="182"/>
                </a:cubicBezTo>
                <a:cubicBezTo>
                  <a:pt x="533" y="239"/>
                  <a:pt x="490" y="285"/>
                  <a:pt x="441" y="285"/>
                </a:cubicBezTo>
                <a:cubicBezTo>
                  <a:pt x="435" y="285"/>
                  <a:pt x="429" y="280"/>
                  <a:pt x="424" y="278"/>
                </a:cubicBezTo>
                <a:cubicBezTo>
                  <a:pt x="418" y="280"/>
                  <a:pt x="412" y="285"/>
                  <a:pt x="406" y="285"/>
                </a:cubicBezTo>
                <a:cubicBezTo>
                  <a:pt x="357" y="285"/>
                  <a:pt x="315" y="239"/>
                  <a:pt x="311" y="182"/>
                </a:cubicBezTo>
                <a:cubicBezTo>
                  <a:pt x="308" y="139"/>
                  <a:pt x="329" y="102"/>
                  <a:pt x="361" y="87"/>
                </a:cubicBezTo>
                <a:cubicBezTo>
                  <a:pt x="385" y="75"/>
                  <a:pt x="397" y="79"/>
                  <a:pt x="417" y="88"/>
                </a:cubicBezTo>
                <a:cubicBezTo>
                  <a:pt x="415" y="72"/>
                  <a:pt x="414" y="48"/>
                  <a:pt x="430" y="30"/>
                </a:cubicBezTo>
                <a:cubicBezTo>
                  <a:pt x="434" y="28"/>
                  <a:pt x="443" y="32"/>
                  <a:pt x="443" y="40"/>
                </a:cubicBezTo>
                <a:cubicBezTo>
                  <a:pt x="430" y="55"/>
                  <a:pt x="429" y="76"/>
                  <a:pt x="429" y="88"/>
                </a:cubicBezTo>
                <a:cubicBezTo>
                  <a:pt x="450" y="79"/>
                  <a:pt x="462" y="75"/>
                  <a:pt x="486" y="87"/>
                </a:cubicBezTo>
                <a:close/>
                <a:moveTo>
                  <a:pt x="237" y="540"/>
                </a:moveTo>
                <a:lnTo>
                  <a:pt x="635" y="540"/>
                </a:lnTo>
                <a:cubicBezTo>
                  <a:pt x="635" y="544"/>
                  <a:pt x="636" y="549"/>
                  <a:pt x="637" y="553"/>
                </a:cubicBezTo>
                <a:lnTo>
                  <a:pt x="231" y="553"/>
                </a:lnTo>
                <a:cubicBezTo>
                  <a:pt x="234" y="549"/>
                  <a:pt x="236" y="545"/>
                  <a:pt x="237" y="540"/>
                </a:cubicBezTo>
                <a:close/>
                <a:moveTo>
                  <a:pt x="239" y="515"/>
                </a:moveTo>
                <a:lnTo>
                  <a:pt x="634" y="515"/>
                </a:lnTo>
                <a:cubicBezTo>
                  <a:pt x="634" y="520"/>
                  <a:pt x="634" y="524"/>
                  <a:pt x="634" y="528"/>
                </a:cubicBezTo>
                <a:lnTo>
                  <a:pt x="239" y="528"/>
                </a:lnTo>
                <a:cubicBezTo>
                  <a:pt x="240" y="524"/>
                  <a:pt x="240" y="520"/>
                  <a:pt x="239" y="515"/>
                </a:cubicBezTo>
                <a:close/>
                <a:moveTo>
                  <a:pt x="231" y="491"/>
                </a:moveTo>
                <a:lnTo>
                  <a:pt x="637" y="491"/>
                </a:lnTo>
                <a:cubicBezTo>
                  <a:pt x="636" y="495"/>
                  <a:pt x="635" y="499"/>
                  <a:pt x="635" y="504"/>
                </a:cubicBezTo>
                <a:lnTo>
                  <a:pt x="237" y="504"/>
                </a:lnTo>
                <a:cubicBezTo>
                  <a:pt x="236" y="499"/>
                  <a:pt x="234" y="495"/>
                  <a:pt x="231" y="491"/>
                </a:cubicBezTo>
                <a:close/>
                <a:moveTo>
                  <a:pt x="652" y="475"/>
                </a:moveTo>
                <a:lnTo>
                  <a:pt x="652" y="570"/>
                </a:lnTo>
                <a:lnTo>
                  <a:pt x="219" y="570"/>
                </a:lnTo>
                <a:lnTo>
                  <a:pt x="219" y="598"/>
                </a:lnTo>
                <a:lnTo>
                  <a:pt x="662" y="598"/>
                </a:lnTo>
                <a:cubicBezTo>
                  <a:pt x="674" y="598"/>
                  <a:pt x="683" y="590"/>
                  <a:pt x="683" y="580"/>
                </a:cubicBezTo>
                <a:lnTo>
                  <a:pt x="683" y="465"/>
                </a:lnTo>
                <a:cubicBezTo>
                  <a:pt x="683" y="455"/>
                  <a:pt x="674" y="447"/>
                  <a:pt x="662" y="447"/>
                </a:cubicBezTo>
                <a:lnTo>
                  <a:pt x="219" y="447"/>
                </a:lnTo>
                <a:lnTo>
                  <a:pt x="219" y="475"/>
                </a:lnTo>
                <a:lnTo>
                  <a:pt x="652" y="475"/>
                </a:lnTo>
                <a:close/>
                <a:moveTo>
                  <a:pt x="223" y="189"/>
                </a:moveTo>
                <a:lnTo>
                  <a:pt x="93" y="543"/>
                </a:lnTo>
                <a:cubicBezTo>
                  <a:pt x="97" y="545"/>
                  <a:pt x="100" y="547"/>
                  <a:pt x="103" y="549"/>
                </a:cubicBezTo>
                <a:lnTo>
                  <a:pt x="236" y="188"/>
                </a:lnTo>
                <a:cubicBezTo>
                  <a:pt x="232" y="189"/>
                  <a:pt x="228" y="189"/>
                  <a:pt x="223" y="189"/>
                </a:cubicBezTo>
                <a:close/>
                <a:moveTo>
                  <a:pt x="201" y="183"/>
                </a:moveTo>
                <a:lnTo>
                  <a:pt x="72" y="534"/>
                </a:lnTo>
                <a:cubicBezTo>
                  <a:pt x="76" y="535"/>
                  <a:pt x="79" y="537"/>
                  <a:pt x="83" y="538"/>
                </a:cubicBezTo>
                <a:lnTo>
                  <a:pt x="213" y="187"/>
                </a:lnTo>
                <a:cubicBezTo>
                  <a:pt x="209" y="186"/>
                  <a:pt x="205" y="185"/>
                  <a:pt x="201" y="183"/>
                </a:cubicBezTo>
                <a:close/>
                <a:moveTo>
                  <a:pt x="183" y="168"/>
                </a:moveTo>
                <a:lnTo>
                  <a:pt x="50" y="529"/>
                </a:lnTo>
                <a:cubicBezTo>
                  <a:pt x="53" y="530"/>
                  <a:pt x="57" y="531"/>
                  <a:pt x="62" y="531"/>
                </a:cubicBezTo>
                <a:lnTo>
                  <a:pt x="192" y="177"/>
                </a:lnTo>
                <a:cubicBezTo>
                  <a:pt x="189" y="175"/>
                  <a:pt x="185" y="172"/>
                  <a:pt x="183" y="168"/>
                </a:cubicBezTo>
                <a:close/>
                <a:moveTo>
                  <a:pt x="31" y="537"/>
                </a:moveTo>
                <a:lnTo>
                  <a:pt x="114" y="568"/>
                </a:lnTo>
                <a:lnTo>
                  <a:pt x="256" y="183"/>
                </a:lnTo>
                <a:lnTo>
                  <a:pt x="280" y="192"/>
                </a:lnTo>
                <a:lnTo>
                  <a:pt x="135" y="585"/>
                </a:lnTo>
                <a:cubicBezTo>
                  <a:pt x="131" y="595"/>
                  <a:pt x="121" y="601"/>
                  <a:pt x="112" y="597"/>
                </a:cubicBezTo>
                <a:lnTo>
                  <a:pt x="13" y="561"/>
                </a:lnTo>
                <a:cubicBezTo>
                  <a:pt x="4" y="558"/>
                  <a:pt x="0" y="547"/>
                  <a:pt x="4" y="536"/>
                </a:cubicBezTo>
                <a:lnTo>
                  <a:pt x="149" y="144"/>
                </a:lnTo>
                <a:lnTo>
                  <a:pt x="173" y="152"/>
                </a:lnTo>
                <a:lnTo>
                  <a:pt x="31" y="53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0" name="图标"/>
          <p:cNvSpPr>
            <a:spLocks noChangeAspect="1" noEditPoints="1"/>
          </p:cNvSpPr>
          <p:nvPr/>
        </p:nvSpPr>
        <p:spPr bwMode="auto">
          <a:xfrm>
            <a:off x="9719967" y="4622680"/>
            <a:ext cx="380991" cy="482839"/>
          </a:xfrm>
          <a:custGeom>
            <a:avLst/>
            <a:gdLst>
              <a:gd name="T0" fmla="*/ 40 w 335"/>
              <a:gd name="T1" fmla="*/ 303 h 425"/>
              <a:gd name="T2" fmla="*/ 57 w 335"/>
              <a:gd name="T3" fmla="*/ 324 h 425"/>
              <a:gd name="T4" fmla="*/ 107 w 335"/>
              <a:gd name="T5" fmla="*/ 375 h 425"/>
              <a:gd name="T6" fmla="*/ 123 w 335"/>
              <a:gd name="T7" fmla="*/ 381 h 425"/>
              <a:gd name="T8" fmla="*/ 113 w 335"/>
              <a:gd name="T9" fmla="*/ 366 h 425"/>
              <a:gd name="T10" fmla="*/ 108 w 335"/>
              <a:gd name="T11" fmla="*/ 328 h 425"/>
              <a:gd name="T12" fmla="*/ 87 w 335"/>
              <a:gd name="T13" fmla="*/ 308 h 425"/>
              <a:gd name="T14" fmla="*/ 47 w 335"/>
              <a:gd name="T15" fmla="*/ 302 h 425"/>
              <a:gd name="T16" fmla="*/ 59 w 335"/>
              <a:gd name="T17" fmla="*/ 232 h 425"/>
              <a:gd name="T18" fmla="*/ 59 w 335"/>
              <a:gd name="T19" fmla="*/ 253 h 425"/>
              <a:gd name="T20" fmla="*/ 280 w 335"/>
              <a:gd name="T21" fmla="*/ 183 h 425"/>
              <a:gd name="T22" fmla="*/ 59 w 335"/>
              <a:gd name="T23" fmla="*/ 183 h 425"/>
              <a:gd name="T24" fmla="*/ 280 w 335"/>
              <a:gd name="T25" fmla="*/ 152 h 425"/>
              <a:gd name="T26" fmla="*/ 38 w 335"/>
              <a:gd name="T27" fmla="*/ 42 h 425"/>
              <a:gd name="T28" fmla="*/ 58 w 335"/>
              <a:gd name="T29" fmla="*/ 61 h 425"/>
              <a:gd name="T30" fmla="*/ 31 w 335"/>
              <a:gd name="T31" fmla="*/ 78 h 425"/>
              <a:gd name="T32" fmla="*/ 31 w 335"/>
              <a:gd name="T33" fmla="*/ 281 h 425"/>
              <a:gd name="T34" fmla="*/ 58 w 335"/>
              <a:gd name="T35" fmla="*/ 298 h 425"/>
              <a:gd name="T36" fmla="*/ 112 w 335"/>
              <a:gd name="T37" fmla="*/ 300 h 425"/>
              <a:gd name="T38" fmla="*/ 119 w 335"/>
              <a:gd name="T39" fmla="*/ 313 h 425"/>
              <a:gd name="T40" fmla="*/ 129 w 335"/>
              <a:gd name="T41" fmla="*/ 381 h 425"/>
              <a:gd name="T42" fmla="*/ 278 w 335"/>
              <a:gd name="T43" fmla="*/ 390 h 425"/>
              <a:gd name="T44" fmla="*/ 304 w 335"/>
              <a:gd name="T45" fmla="*/ 373 h 425"/>
              <a:gd name="T46" fmla="*/ 304 w 335"/>
              <a:gd name="T47" fmla="*/ 78 h 425"/>
              <a:gd name="T48" fmla="*/ 278 w 335"/>
              <a:gd name="T49" fmla="*/ 61 h 425"/>
              <a:gd name="T50" fmla="*/ 258 w 335"/>
              <a:gd name="T51" fmla="*/ 42 h 425"/>
              <a:gd name="T52" fmla="*/ 324 w 335"/>
              <a:gd name="T53" fmla="*/ 52 h 425"/>
              <a:gd name="T54" fmla="*/ 335 w 335"/>
              <a:gd name="T55" fmla="*/ 388 h 425"/>
              <a:gd name="T56" fmla="*/ 312 w 335"/>
              <a:gd name="T57" fmla="*/ 421 h 425"/>
              <a:gd name="T58" fmla="*/ 24 w 335"/>
              <a:gd name="T59" fmla="*/ 421 h 425"/>
              <a:gd name="T60" fmla="*/ 0 w 335"/>
              <a:gd name="T61" fmla="*/ 388 h 425"/>
              <a:gd name="T62" fmla="*/ 11 w 335"/>
              <a:gd name="T63" fmla="*/ 52 h 425"/>
              <a:gd name="T64" fmla="*/ 164 w 335"/>
              <a:gd name="T65" fmla="*/ 12 h 425"/>
              <a:gd name="T66" fmla="*/ 154 w 335"/>
              <a:gd name="T67" fmla="*/ 18 h 425"/>
              <a:gd name="T68" fmla="*/ 151 w 335"/>
              <a:gd name="T69" fmla="*/ 30 h 425"/>
              <a:gd name="T70" fmla="*/ 160 w 335"/>
              <a:gd name="T71" fmla="*/ 37 h 425"/>
              <a:gd name="T72" fmla="*/ 172 w 335"/>
              <a:gd name="T73" fmla="*/ 36 h 425"/>
              <a:gd name="T74" fmla="*/ 177 w 335"/>
              <a:gd name="T75" fmla="*/ 25 h 425"/>
              <a:gd name="T76" fmla="*/ 172 w 335"/>
              <a:gd name="T77" fmla="*/ 14 h 425"/>
              <a:gd name="T78" fmla="*/ 165 w 335"/>
              <a:gd name="T79" fmla="*/ 0 h 425"/>
              <a:gd name="T80" fmla="*/ 193 w 335"/>
              <a:gd name="T81" fmla="*/ 13 h 425"/>
              <a:gd name="T82" fmla="*/ 234 w 335"/>
              <a:gd name="T83" fmla="*/ 23 h 425"/>
              <a:gd name="T84" fmla="*/ 246 w 335"/>
              <a:gd name="T85" fmla="*/ 34 h 425"/>
              <a:gd name="T86" fmla="*/ 84 w 335"/>
              <a:gd name="T87" fmla="*/ 78 h 425"/>
              <a:gd name="T88" fmla="*/ 86 w 335"/>
              <a:gd name="T89" fmla="*/ 29 h 425"/>
              <a:gd name="T90" fmla="*/ 101 w 335"/>
              <a:gd name="T91" fmla="*/ 22 h 425"/>
              <a:gd name="T92" fmla="*/ 144 w 335"/>
              <a:gd name="T93" fmla="*/ 7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5" h="425">
                <a:moveTo>
                  <a:pt x="36" y="294"/>
                </a:moveTo>
                <a:lnTo>
                  <a:pt x="36" y="297"/>
                </a:lnTo>
                <a:lnTo>
                  <a:pt x="40" y="303"/>
                </a:lnTo>
                <a:lnTo>
                  <a:pt x="46" y="310"/>
                </a:lnTo>
                <a:lnTo>
                  <a:pt x="52" y="317"/>
                </a:lnTo>
                <a:lnTo>
                  <a:pt x="57" y="324"/>
                </a:lnTo>
                <a:lnTo>
                  <a:pt x="94" y="364"/>
                </a:lnTo>
                <a:lnTo>
                  <a:pt x="100" y="370"/>
                </a:lnTo>
                <a:lnTo>
                  <a:pt x="107" y="375"/>
                </a:lnTo>
                <a:lnTo>
                  <a:pt x="114" y="379"/>
                </a:lnTo>
                <a:lnTo>
                  <a:pt x="121" y="381"/>
                </a:lnTo>
                <a:lnTo>
                  <a:pt x="123" y="381"/>
                </a:lnTo>
                <a:lnTo>
                  <a:pt x="122" y="377"/>
                </a:lnTo>
                <a:lnTo>
                  <a:pt x="118" y="374"/>
                </a:lnTo>
                <a:lnTo>
                  <a:pt x="113" y="366"/>
                </a:lnTo>
                <a:lnTo>
                  <a:pt x="110" y="358"/>
                </a:lnTo>
                <a:lnTo>
                  <a:pt x="108" y="346"/>
                </a:lnTo>
                <a:lnTo>
                  <a:pt x="108" y="328"/>
                </a:lnTo>
                <a:lnTo>
                  <a:pt x="106" y="317"/>
                </a:lnTo>
                <a:lnTo>
                  <a:pt x="97" y="310"/>
                </a:lnTo>
                <a:lnTo>
                  <a:pt x="87" y="308"/>
                </a:lnTo>
                <a:lnTo>
                  <a:pt x="74" y="308"/>
                </a:lnTo>
                <a:lnTo>
                  <a:pt x="58" y="305"/>
                </a:lnTo>
                <a:lnTo>
                  <a:pt x="47" y="302"/>
                </a:lnTo>
                <a:lnTo>
                  <a:pt x="40" y="297"/>
                </a:lnTo>
                <a:lnTo>
                  <a:pt x="36" y="294"/>
                </a:lnTo>
                <a:close/>
                <a:moveTo>
                  <a:pt x="59" y="232"/>
                </a:moveTo>
                <a:lnTo>
                  <a:pt x="280" y="232"/>
                </a:lnTo>
                <a:lnTo>
                  <a:pt x="280" y="253"/>
                </a:lnTo>
                <a:lnTo>
                  <a:pt x="59" y="253"/>
                </a:lnTo>
                <a:lnTo>
                  <a:pt x="59" y="232"/>
                </a:lnTo>
                <a:close/>
                <a:moveTo>
                  <a:pt x="59" y="183"/>
                </a:moveTo>
                <a:lnTo>
                  <a:pt x="280" y="183"/>
                </a:lnTo>
                <a:lnTo>
                  <a:pt x="280" y="203"/>
                </a:lnTo>
                <a:lnTo>
                  <a:pt x="59" y="203"/>
                </a:lnTo>
                <a:lnTo>
                  <a:pt x="59" y="183"/>
                </a:lnTo>
                <a:close/>
                <a:moveTo>
                  <a:pt x="59" y="133"/>
                </a:moveTo>
                <a:lnTo>
                  <a:pt x="280" y="133"/>
                </a:lnTo>
                <a:lnTo>
                  <a:pt x="280" y="152"/>
                </a:lnTo>
                <a:lnTo>
                  <a:pt x="59" y="152"/>
                </a:lnTo>
                <a:lnTo>
                  <a:pt x="59" y="133"/>
                </a:lnTo>
                <a:close/>
                <a:moveTo>
                  <a:pt x="38" y="42"/>
                </a:moveTo>
                <a:lnTo>
                  <a:pt x="70" y="42"/>
                </a:lnTo>
                <a:lnTo>
                  <a:pt x="70" y="61"/>
                </a:lnTo>
                <a:lnTo>
                  <a:pt x="58" y="61"/>
                </a:lnTo>
                <a:lnTo>
                  <a:pt x="47" y="63"/>
                </a:lnTo>
                <a:lnTo>
                  <a:pt x="37" y="69"/>
                </a:lnTo>
                <a:lnTo>
                  <a:pt x="31" y="78"/>
                </a:lnTo>
                <a:lnTo>
                  <a:pt x="30" y="89"/>
                </a:lnTo>
                <a:lnTo>
                  <a:pt x="30" y="270"/>
                </a:lnTo>
                <a:lnTo>
                  <a:pt x="31" y="281"/>
                </a:lnTo>
                <a:lnTo>
                  <a:pt x="37" y="289"/>
                </a:lnTo>
                <a:lnTo>
                  <a:pt x="47" y="295"/>
                </a:lnTo>
                <a:lnTo>
                  <a:pt x="58" y="298"/>
                </a:lnTo>
                <a:lnTo>
                  <a:pt x="103" y="297"/>
                </a:lnTo>
                <a:lnTo>
                  <a:pt x="108" y="298"/>
                </a:lnTo>
                <a:lnTo>
                  <a:pt x="112" y="300"/>
                </a:lnTo>
                <a:lnTo>
                  <a:pt x="116" y="303"/>
                </a:lnTo>
                <a:lnTo>
                  <a:pt x="118" y="308"/>
                </a:lnTo>
                <a:lnTo>
                  <a:pt x="119" y="313"/>
                </a:lnTo>
                <a:lnTo>
                  <a:pt x="121" y="361"/>
                </a:lnTo>
                <a:lnTo>
                  <a:pt x="123" y="373"/>
                </a:lnTo>
                <a:lnTo>
                  <a:pt x="129" y="381"/>
                </a:lnTo>
                <a:lnTo>
                  <a:pt x="138" y="387"/>
                </a:lnTo>
                <a:lnTo>
                  <a:pt x="149" y="390"/>
                </a:lnTo>
                <a:lnTo>
                  <a:pt x="278" y="390"/>
                </a:lnTo>
                <a:lnTo>
                  <a:pt x="289" y="387"/>
                </a:lnTo>
                <a:lnTo>
                  <a:pt x="297" y="381"/>
                </a:lnTo>
                <a:lnTo>
                  <a:pt x="304" y="373"/>
                </a:lnTo>
                <a:lnTo>
                  <a:pt x="306" y="361"/>
                </a:lnTo>
                <a:lnTo>
                  <a:pt x="306" y="89"/>
                </a:lnTo>
                <a:lnTo>
                  <a:pt x="304" y="78"/>
                </a:lnTo>
                <a:lnTo>
                  <a:pt x="297" y="69"/>
                </a:lnTo>
                <a:lnTo>
                  <a:pt x="289" y="63"/>
                </a:lnTo>
                <a:lnTo>
                  <a:pt x="278" y="61"/>
                </a:lnTo>
                <a:lnTo>
                  <a:pt x="258" y="61"/>
                </a:lnTo>
                <a:lnTo>
                  <a:pt x="258" y="52"/>
                </a:lnTo>
                <a:lnTo>
                  <a:pt x="258" y="42"/>
                </a:lnTo>
                <a:lnTo>
                  <a:pt x="297" y="42"/>
                </a:lnTo>
                <a:lnTo>
                  <a:pt x="312" y="45"/>
                </a:lnTo>
                <a:lnTo>
                  <a:pt x="324" y="52"/>
                </a:lnTo>
                <a:lnTo>
                  <a:pt x="333" y="64"/>
                </a:lnTo>
                <a:lnTo>
                  <a:pt x="335" y="79"/>
                </a:lnTo>
                <a:lnTo>
                  <a:pt x="335" y="388"/>
                </a:lnTo>
                <a:lnTo>
                  <a:pt x="333" y="402"/>
                </a:lnTo>
                <a:lnTo>
                  <a:pt x="324" y="414"/>
                </a:lnTo>
                <a:lnTo>
                  <a:pt x="312" y="421"/>
                </a:lnTo>
                <a:lnTo>
                  <a:pt x="297" y="425"/>
                </a:lnTo>
                <a:lnTo>
                  <a:pt x="38" y="425"/>
                </a:lnTo>
                <a:lnTo>
                  <a:pt x="24" y="421"/>
                </a:lnTo>
                <a:lnTo>
                  <a:pt x="11" y="414"/>
                </a:lnTo>
                <a:lnTo>
                  <a:pt x="3" y="402"/>
                </a:lnTo>
                <a:lnTo>
                  <a:pt x="0" y="388"/>
                </a:lnTo>
                <a:lnTo>
                  <a:pt x="0" y="79"/>
                </a:lnTo>
                <a:lnTo>
                  <a:pt x="3" y="64"/>
                </a:lnTo>
                <a:lnTo>
                  <a:pt x="11" y="52"/>
                </a:lnTo>
                <a:lnTo>
                  <a:pt x="24" y="45"/>
                </a:lnTo>
                <a:lnTo>
                  <a:pt x="38" y="42"/>
                </a:lnTo>
                <a:close/>
                <a:moveTo>
                  <a:pt x="164" y="12"/>
                </a:moveTo>
                <a:lnTo>
                  <a:pt x="160" y="13"/>
                </a:lnTo>
                <a:lnTo>
                  <a:pt x="156" y="14"/>
                </a:lnTo>
                <a:lnTo>
                  <a:pt x="154" y="18"/>
                </a:lnTo>
                <a:lnTo>
                  <a:pt x="151" y="22"/>
                </a:lnTo>
                <a:lnTo>
                  <a:pt x="151" y="25"/>
                </a:lnTo>
                <a:lnTo>
                  <a:pt x="151" y="30"/>
                </a:lnTo>
                <a:lnTo>
                  <a:pt x="154" y="34"/>
                </a:lnTo>
                <a:lnTo>
                  <a:pt x="156" y="36"/>
                </a:lnTo>
                <a:lnTo>
                  <a:pt x="160" y="37"/>
                </a:lnTo>
                <a:lnTo>
                  <a:pt x="164" y="39"/>
                </a:lnTo>
                <a:lnTo>
                  <a:pt x="168" y="37"/>
                </a:lnTo>
                <a:lnTo>
                  <a:pt x="172" y="36"/>
                </a:lnTo>
                <a:lnTo>
                  <a:pt x="175" y="34"/>
                </a:lnTo>
                <a:lnTo>
                  <a:pt x="177" y="30"/>
                </a:lnTo>
                <a:lnTo>
                  <a:pt x="177" y="25"/>
                </a:lnTo>
                <a:lnTo>
                  <a:pt x="177" y="22"/>
                </a:lnTo>
                <a:lnTo>
                  <a:pt x="175" y="18"/>
                </a:lnTo>
                <a:lnTo>
                  <a:pt x="172" y="14"/>
                </a:lnTo>
                <a:lnTo>
                  <a:pt x="168" y="13"/>
                </a:lnTo>
                <a:lnTo>
                  <a:pt x="164" y="12"/>
                </a:lnTo>
                <a:close/>
                <a:moveTo>
                  <a:pt x="165" y="0"/>
                </a:moveTo>
                <a:lnTo>
                  <a:pt x="175" y="2"/>
                </a:lnTo>
                <a:lnTo>
                  <a:pt x="186" y="7"/>
                </a:lnTo>
                <a:lnTo>
                  <a:pt x="193" y="13"/>
                </a:lnTo>
                <a:lnTo>
                  <a:pt x="197" y="22"/>
                </a:lnTo>
                <a:lnTo>
                  <a:pt x="229" y="22"/>
                </a:lnTo>
                <a:lnTo>
                  <a:pt x="234" y="23"/>
                </a:lnTo>
                <a:lnTo>
                  <a:pt x="238" y="25"/>
                </a:lnTo>
                <a:lnTo>
                  <a:pt x="242" y="29"/>
                </a:lnTo>
                <a:lnTo>
                  <a:pt x="246" y="34"/>
                </a:lnTo>
                <a:lnTo>
                  <a:pt x="246" y="40"/>
                </a:lnTo>
                <a:lnTo>
                  <a:pt x="246" y="78"/>
                </a:lnTo>
                <a:lnTo>
                  <a:pt x="84" y="78"/>
                </a:lnTo>
                <a:lnTo>
                  <a:pt x="84" y="40"/>
                </a:lnTo>
                <a:lnTo>
                  <a:pt x="84" y="34"/>
                </a:lnTo>
                <a:lnTo>
                  <a:pt x="86" y="29"/>
                </a:lnTo>
                <a:lnTo>
                  <a:pt x="91" y="25"/>
                </a:lnTo>
                <a:lnTo>
                  <a:pt x="96" y="23"/>
                </a:lnTo>
                <a:lnTo>
                  <a:pt x="101" y="22"/>
                </a:lnTo>
                <a:lnTo>
                  <a:pt x="132" y="22"/>
                </a:lnTo>
                <a:lnTo>
                  <a:pt x="137" y="13"/>
                </a:lnTo>
                <a:lnTo>
                  <a:pt x="144" y="7"/>
                </a:lnTo>
                <a:lnTo>
                  <a:pt x="155" y="2"/>
                </a:lnTo>
                <a:lnTo>
                  <a:pt x="16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1" name="图标"/>
          <p:cNvSpPr>
            <a:spLocks noChangeAspect="1"/>
          </p:cNvSpPr>
          <p:nvPr/>
        </p:nvSpPr>
        <p:spPr bwMode="auto">
          <a:xfrm>
            <a:off x="10853280" y="4622680"/>
            <a:ext cx="380990" cy="332145"/>
          </a:xfrm>
          <a:custGeom>
            <a:avLst/>
            <a:gdLst>
              <a:gd name="connsiteX0" fmla="*/ 55385 w 432000"/>
              <a:gd name="connsiteY0" fmla="*/ 268616 h 376615"/>
              <a:gd name="connsiteX1" fmla="*/ 177231 w 432000"/>
              <a:gd name="connsiteY1" fmla="*/ 268616 h 376615"/>
              <a:gd name="connsiteX2" fmla="*/ 177231 w 432000"/>
              <a:gd name="connsiteY2" fmla="*/ 288001 h 376615"/>
              <a:gd name="connsiteX3" fmla="*/ 55385 w 432000"/>
              <a:gd name="connsiteY3" fmla="*/ 288001 h 376615"/>
              <a:gd name="connsiteX4" fmla="*/ 207691 w 432000"/>
              <a:gd name="connsiteY4" fmla="*/ 243691 h 376615"/>
              <a:gd name="connsiteX5" fmla="*/ 229845 w 432000"/>
              <a:gd name="connsiteY5" fmla="*/ 260307 h 376615"/>
              <a:gd name="connsiteX6" fmla="*/ 191076 w 432000"/>
              <a:gd name="connsiteY6" fmla="*/ 279692 h 376615"/>
              <a:gd name="connsiteX7" fmla="*/ 55385 w 432000"/>
              <a:gd name="connsiteY7" fmla="*/ 221538 h 376615"/>
              <a:gd name="connsiteX8" fmla="*/ 177231 w 432000"/>
              <a:gd name="connsiteY8" fmla="*/ 221538 h 376615"/>
              <a:gd name="connsiteX9" fmla="*/ 177231 w 432000"/>
              <a:gd name="connsiteY9" fmla="*/ 238154 h 376615"/>
              <a:gd name="connsiteX10" fmla="*/ 55385 w 432000"/>
              <a:gd name="connsiteY10" fmla="*/ 238154 h 376615"/>
              <a:gd name="connsiteX11" fmla="*/ 232615 w 432000"/>
              <a:gd name="connsiteY11" fmla="*/ 180000 h 376615"/>
              <a:gd name="connsiteX12" fmla="*/ 288000 w 432000"/>
              <a:gd name="connsiteY12" fmla="*/ 235385 h 376615"/>
              <a:gd name="connsiteX13" fmla="*/ 235384 w 432000"/>
              <a:gd name="connsiteY13" fmla="*/ 257539 h 376615"/>
              <a:gd name="connsiteX14" fmla="*/ 210461 w 432000"/>
              <a:gd name="connsiteY14" fmla="*/ 235385 h 376615"/>
              <a:gd name="connsiteX15" fmla="*/ 55385 w 432000"/>
              <a:gd name="connsiteY15" fmla="*/ 171692 h 376615"/>
              <a:gd name="connsiteX16" fmla="*/ 177231 w 432000"/>
              <a:gd name="connsiteY16" fmla="*/ 171692 h 376615"/>
              <a:gd name="connsiteX17" fmla="*/ 177231 w 432000"/>
              <a:gd name="connsiteY17" fmla="*/ 191077 h 376615"/>
              <a:gd name="connsiteX18" fmla="*/ 55385 w 432000"/>
              <a:gd name="connsiteY18" fmla="*/ 191077 h 376615"/>
              <a:gd name="connsiteX19" fmla="*/ 55385 w 432000"/>
              <a:gd name="connsiteY19" fmla="*/ 127385 h 376615"/>
              <a:gd name="connsiteX20" fmla="*/ 177231 w 432000"/>
              <a:gd name="connsiteY20" fmla="*/ 127385 h 376615"/>
              <a:gd name="connsiteX21" fmla="*/ 177231 w 432000"/>
              <a:gd name="connsiteY21" fmla="*/ 146770 h 376615"/>
              <a:gd name="connsiteX22" fmla="*/ 55385 w 432000"/>
              <a:gd name="connsiteY22" fmla="*/ 146770 h 376615"/>
              <a:gd name="connsiteX23" fmla="*/ 396001 w 432000"/>
              <a:gd name="connsiteY23" fmla="*/ 113538 h 376615"/>
              <a:gd name="connsiteX24" fmla="*/ 401539 w 432000"/>
              <a:gd name="connsiteY24" fmla="*/ 121846 h 376615"/>
              <a:gd name="connsiteX25" fmla="*/ 296308 w 432000"/>
              <a:gd name="connsiteY25" fmla="*/ 227078 h 376615"/>
              <a:gd name="connsiteX26" fmla="*/ 288000 w 432000"/>
              <a:gd name="connsiteY26" fmla="*/ 221540 h 376615"/>
              <a:gd name="connsiteX27" fmla="*/ 365536 w 432000"/>
              <a:gd name="connsiteY27" fmla="*/ 83076 h 376615"/>
              <a:gd name="connsiteX28" fmla="*/ 384921 w 432000"/>
              <a:gd name="connsiteY28" fmla="*/ 105230 h 376615"/>
              <a:gd name="connsiteX29" fmla="*/ 279690 w 432000"/>
              <a:gd name="connsiteY29" fmla="*/ 210461 h 376615"/>
              <a:gd name="connsiteX30" fmla="*/ 263075 w 432000"/>
              <a:gd name="connsiteY30" fmla="*/ 191076 h 376615"/>
              <a:gd name="connsiteX31" fmla="*/ 346153 w 432000"/>
              <a:gd name="connsiteY31" fmla="*/ 66461 h 376615"/>
              <a:gd name="connsiteX32" fmla="*/ 357230 w 432000"/>
              <a:gd name="connsiteY32" fmla="*/ 77538 h 376615"/>
              <a:gd name="connsiteX33" fmla="*/ 251999 w 432000"/>
              <a:gd name="connsiteY33" fmla="*/ 182769 h 376615"/>
              <a:gd name="connsiteX34" fmla="*/ 240922 w 432000"/>
              <a:gd name="connsiteY34" fmla="*/ 171692 h 376615"/>
              <a:gd name="connsiteX35" fmla="*/ 373846 w 432000"/>
              <a:gd name="connsiteY35" fmla="*/ 38769 h 376615"/>
              <a:gd name="connsiteX36" fmla="*/ 432000 w 432000"/>
              <a:gd name="connsiteY36" fmla="*/ 94154 h 376615"/>
              <a:gd name="connsiteX37" fmla="*/ 409846 w 432000"/>
              <a:gd name="connsiteY37" fmla="*/ 116308 h 376615"/>
              <a:gd name="connsiteX38" fmla="*/ 354461 w 432000"/>
              <a:gd name="connsiteY38" fmla="*/ 60923 h 376615"/>
              <a:gd name="connsiteX39" fmla="*/ 47077 w 432000"/>
              <a:gd name="connsiteY39" fmla="*/ 0 h 376615"/>
              <a:gd name="connsiteX40" fmla="*/ 63692 w 432000"/>
              <a:gd name="connsiteY40" fmla="*/ 0 h 376615"/>
              <a:gd name="connsiteX41" fmla="*/ 63692 w 432000"/>
              <a:gd name="connsiteY41" fmla="*/ 55384 h 376615"/>
              <a:gd name="connsiteX42" fmla="*/ 69231 w 432000"/>
              <a:gd name="connsiteY42" fmla="*/ 55384 h 376615"/>
              <a:gd name="connsiteX43" fmla="*/ 69231 w 432000"/>
              <a:gd name="connsiteY43" fmla="*/ 16615 h 376615"/>
              <a:gd name="connsiteX44" fmla="*/ 88615 w 432000"/>
              <a:gd name="connsiteY44" fmla="*/ 16615 h 376615"/>
              <a:gd name="connsiteX45" fmla="*/ 88615 w 432000"/>
              <a:gd name="connsiteY45" fmla="*/ 55384 h 376615"/>
              <a:gd name="connsiteX46" fmla="*/ 96923 w 432000"/>
              <a:gd name="connsiteY46" fmla="*/ 55384 h 376615"/>
              <a:gd name="connsiteX47" fmla="*/ 96923 w 432000"/>
              <a:gd name="connsiteY47" fmla="*/ 0 h 376615"/>
              <a:gd name="connsiteX48" fmla="*/ 110769 w 432000"/>
              <a:gd name="connsiteY48" fmla="*/ 0 h 376615"/>
              <a:gd name="connsiteX49" fmla="*/ 110769 w 432000"/>
              <a:gd name="connsiteY49" fmla="*/ 55384 h 376615"/>
              <a:gd name="connsiteX50" fmla="*/ 119077 w 432000"/>
              <a:gd name="connsiteY50" fmla="*/ 55384 h 376615"/>
              <a:gd name="connsiteX51" fmla="*/ 119077 w 432000"/>
              <a:gd name="connsiteY51" fmla="*/ 16615 h 376615"/>
              <a:gd name="connsiteX52" fmla="*/ 141230 w 432000"/>
              <a:gd name="connsiteY52" fmla="*/ 16615 h 376615"/>
              <a:gd name="connsiteX53" fmla="*/ 141230 w 432000"/>
              <a:gd name="connsiteY53" fmla="*/ 55384 h 376615"/>
              <a:gd name="connsiteX54" fmla="*/ 146769 w 432000"/>
              <a:gd name="connsiteY54" fmla="*/ 55384 h 376615"/>
              <a:gd name="connsiteX55" fmla="*/ 146769 w 432000"/>
              <a:gd name="connsiteY55" fmla="*/ 0 h 376615"/>
              <a:gd name="connsiteX56" fmla="*/ 157846 w 432000"/>
              <a:gd name="connsiteY56" fmla="*/ 0 h 376615"/>
              <a:gd name="connsiteX57" fmla="*/ 157846 w 432000"/>
              <a:gd name="connsiteY57" fmla="*/ 55384 h 376615"/>
              <a:gd name="connsiteX58" fmla="*/ 166153 w 432000"/>
              <a:gd name="connsiteY58" fmla="*/ 55384 h 376615"/>
              <a:gd name="connsiteX59" fmla="*/ 166153 w 432000"/>
              <a:gd name="connsiteY59" fmla="*/ 16615 h 376615"/>
              <a:gd name="connsiteX60" fmla="*/ 188307 w 432000"/>
              <a:gd name="connsiteY60" fmla="*/ 16615 h 376615"/>
              <a:gd name="connsiteX61" fmla="*/ 188307 w 432000"/>
              <a:gd name="connsiteY61" fmla="*/ 55384 h 376615"/>
              <a:gd name="connsiteX62" fmla="*/ 199384 w 432000"/>
              <a:gd name="connsiteY62" fmla="*/ 55384 h 376615"/>
              <a:gd name="connsiteX63" fmla="*/ 199384 w 432000"/>
              <a:gd name="connsiteY63" fmla="*/ 0 h 376615"/>
              <a:gd name="connsiteX64" fmla="*/ 210461 w 432000"/>
              <a:gd name="connsiteY64" fmla="*/ 0 h 376615"/>
              <a:gd name="connsiteX65" fmla="*/ 210461 w 432000"/>
              <a:gd name="connsiteY65" fmla="*/ 55384 h 376615"/>
              <a:gd name="connsiteX66" fmla="*/ 218769 w 432000"/>
              <a:gd name="connsiteY66" fmla="*/ 55384 h 376615"/>
              <a:gd name="connsiteX67" fmla="*/ 218769 w 432000"/>
              <a:gd name="connsiteY67" fmla="*/ 16615 h 376615"/>
              <a:gd name="connsiteX68" fmla="*/ 240922 w 432000"/>
              <a:gd name="connsiteY68" fmla="*/ 16615 h 376615"/>
              <a:gd name="connsiteX69" fmla="*/ 240922 w 432000"/>
              <a:gd name="connsiteY69" fmla="*/ 55384 h 376615"/>
              <a:gd name="connsiteX70" fmla="*/ 246461 w 432000"/>
              <a:gd name="connsiteY70" fmla="*/ 55384 h 376615"/>
              <a:gd name="connsiteX71" fmla="*/ 246461 w 432000"/>
              <a:gd name="connsiteY71" fmla="*/ 0 h 376615"/>
              <a:gd name="connsiteX72" fmla="*/ 263076 w 432000"/>
              <a:gd name="connsiteY72" fmla="*/ 0 h 376615"/>
              <a:gd name="connsiteX73" fmla="*/ 263076 w 432000"/>
              <a:gd name="connsiteY73" fmla="*/ 55384 h 376615"/>
              <a:gd name="connsiteX74" fmla="*/ 268615 w 432000"/>
              <a:gd name="connsiteY74" fmla="*/ 55384 h 376615"/>
              <a:gd name="connsiteX75" fmla="*/ 268615 w 432000"/>
              <a:gd name="connsiteY75" fmla="*/ 16615 h 376615"/>
              <a:gd name="connsiteX76" fmla="*/ 310153 w 432000"/>
              <a:gd name="connsiteY76" fmla="*/ 16615 h 376615"/>
              <a:gd name="connsiteX77" fmla="*/ 310153 w 432000"/>
              <a:gd name="connsiteY77" fmla="*/ 88615 h 376615"/>
              <a:gd name="connsiteX78" fmla="*/ 287999 w 432000"/>
              <a:gd name="connsiteY78" fmla="*/ 110769 h 376615"/>
              <a:gd name="connsiteX79" fmla="*/ 287999 w 432000"/>
              <a:gd name="connsiteY79" fmla="*/ 88615 h 376615"/>
              <a:gd name="connsiteX80" fmla="*/ 19384 w 432000"/>
              <a:gd name="connsiteY80" fmla="*/ 88615 h 376615"/>
              <a:gd name="connsiteX81" fmla="*/ 19384 w 432000"/>
              <a:gd name="connsiteY81" fmla="*/ 357231 h 376615"/>
              <a:gd name="connsiteX82" fmla="*/ 229845 w 432000"/>
              <a:gd name="connsiteY82" fmla="*/ 357231 h 376615"/>
              <a:gd name="connsiteX83" fmla="*/ 229845 w 432000"/>
              <a:gd name="connsiteY83" fmla="*/ 279692 h 376615"/>
              <a:gd name="connsiteX84" fmla="*/ 287999 w 432000"/>
              <a:gd name="connsiteY84" fmla="*/ 279692 h 376615"/>
              <a:gd name="connsiteX85" fmla="*/ 287999 w 432000"/>
              <a:gd name="connsiteY85" fmla="*/ 254769 h 376615"/>
              <a:gd name="connsiteX86" fmla="*/ 310153 w 432000"/>
              <a:gd name="connsiteY86" fmla="*/ 232615 h 376615"/>
              <a:gd name="connsiteX87" fmla="*/ 310153 w 432000"/>
              <a:gd name="connsiteY87" fmla="*/ 304615 h 376615"/>
              <a:gd name="connsiteX88" fmla="*/ 246461 w 432000"/>
              <a:gd name="connsiteY88" fmla="*/ 376615 h 376615"/>
              <a:gd name="connsiteX89" fmla="*/ 0 w 432000"/>
              <a:gd name="connsiteY89" fmla="*/ 376615 h 376615"/>
              <a:gd name="connsiteX90" fmla="*/ 0 w 432000"/>
              <a:gd name="connsiteY90" fmla="*/ 77538 h 376615"/>
              <a:gd name="connsiteX91" fmla="*/ 0 w 432000"/>
              <a:gd name="connsiteY91" fmla="*/ 66461 h 376615"/>
              <a:gd name="connsiteX92" fmla="*/ 0 w 432000"/>
              <a:gd name="connsiteY92" fmla="*/ 16615 h 376615"/>
              <a:gd name="connsiteX93" fmla="*/ 41538 w 432000"/>
              <a:gd name="connsiteY93" fmla="*/ 16615 h 376615"/>
              <a:gd name="connsiteX94" fmla="*/ 41538 w 432000"/>
              <a:gd name="connsiteY94" fmla="*/ 55384 h 376615"/>
              <a:gd name="connsiteX95" fmla="*/ 47077 w 432000"/>
              <a:gd name="connsiteY95" fmla="*/ 55384 h 37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432000" h="376615">
                <a:moveTo>
                  <a:pt x="55385" y="268616"/>
                </a:moveTo>
                <a:lnTo>
                  <a:pt x="177231" y="268616"/>
                </a:lnTo>
                <a:lnTo>
                  <a:pt x="177231" y="288001"/>
                </a:lnTo>
                <a:lnTo>
                  <a:pt x="55385" y="288001"/>
                </a:lnTo>
                <a:close/>
                <a:moveTo>
                  <a:pt x="207691" y="243691"/>
                </a:moveTo>
                <a:lnTo>
                  <a:pt x="229845" y="260307"/>
                </a:lnTo>
                <a:lnTo>
                  <a:pt x="191076" y="279692"/>
                </a:lnTo>
                <a:close/>
                <a:moveTo>
                  <a:pt x="55385" y="221538"/>
                </a:moveTo>
                <a:lnTo>
                  <a:pt x="177231" y="221538"/>
                </a:lnTo>
                <a:lnTo>
                  <a:pt x="177231" y="238154"/>
                </a:lnTo>
                <a:lnTo>
                  <a:pt x="55385" y="238154"/>
                </a:lnTo>
                <a:close/>
                <a:moveTo>
                  <a:pt x="232615" y="180000"/>
                </a:moveTo>
                <a:lnTo>
                  <a:pt x="288000" y="235385"/>
                </a:lnTo>
                <a:lnTo>
                  <a:pt x="235384" y="257539"/>
                </a:lnTo>
                <a:lnTo>
                  <a:pt x="210461" y="235385"/>
                </a:lnTo>
                <a:close/>
                <a:moveTo>
                  <a:pt x="55385" y="171692"/>
                </a:moveTo>
                <a:lnTo>
                  <a:pt x="177231" y="171692"/>
                </a:lnTo>
                <a:lnTo>
                  <a:pt x="177231" y="191077"/>
                </a:lnTo>
                <a:lnTo>
                  <a:pt x="55385" y="191077"/>
                </a:lnTo>
                <a:close/>
                <a:moveTo>
                  <a:pt x="55385" y="127385"/>
                </a:moveTo>
                <a:lnTo>
                  <a:pt x="177231" y="127385"/>
                </a:lnTo>
                <a:lnTo>
                  <a:pt x="177231" y="146770"/>
                </a:lnTo>
                <a:lnTo>
                  <a:pt x="55385" y="146770"/>
                </a:lnTo>
                <a:close/>
                <a:moveTo>
                  <a:pt x="396001" y="113538"/>
                </a:moveTo>
                <a:lnTo>
                  <a:pt x="401539" y="121846"/>
                </a:lnTo>
                <a:lnTo>
                  <a:pt x="296308" y="227078"/>
                </a:lnTo>
                <a:lnTo>
                  <a:pt x="288000" y="221540"/>
                </a:lnTo>
                <a:close/>
                <a:moveTo>
                  <a:pt x="365536" y="83076"/>
                </a:moveTo>
                <a:lnTo>
                  <a:pt x="384921" y="105230"/>
                </a:lnTo>
                <a:lnTo>
                  <a:pt x="279690" y="210461"/>
                </a:lnTo>
                <a:lnTo>
                  <a:pt x="263075" y="191076"/>
                </a:lnTo>
                <a:close/>
                <a:moveTo>
                  <a:pt x="346153" y="66461"/>
                </a:moveTo>
                <a:lnTo>
                  <a:pt x="357230" y="77538"/>
                </a:lnTo>
                <a:lnTo>
                  <a:pt x="251999" y="182769"/>
                </a:lnTo>
                <a:lnTo>
                  <a:pt x="240922" y="171692"/>
                </a:lnTo>
                <a:close/>
                <a:moveTo>
                  <a:pt x="373846" y="38769"/>
                </a:moveTo>
                <a:lnTo>
                  <a:pt x="432000" y="94154"/>
                </a:lnTo>
                <a:lnTo>
                  <a:pt x="409846" y="116308"/>
                </a:lnTo>
                <a:lnTo>
                  <a:pt x="354461" y="60923"/>
                </a:lnTo>
                <a:close/>
                <a:moveTo>
                  <a:pt x="47077" y="0"/>
                </a:moveTo>
                <a:lnTo>
                  <a:pt x="63692" y="0"/>
                </a:lnTo>
                <a:lnTo>
                  <a:pt x="63692" y="55384"/>
                </a:lnTo>
                <a:lnTo>
                  <a:pt x="69231" y="55384"/>
                </a:lnTo>
                <a:lnTo>
                  <a:pt x="69231" y="16615"/>
                </a:lnTo>
                <a:lnTo>
                  <a:pt x="88615" y="16615"/>
                </a:lnTo>
                <a:lnTo>
                  <a:pt x="88615" y="55384"/>
                </a:lnTo>
                <a:lnTo>
                  <a:pt x="96923" y="55384"/>
                </a:lnTo>
                <a:lnTo>
                  <a:pt x="96923" y="0"/>
                </a:lnTo>
                <a:lnTo>
                  <a:pt x="110769" y="0"/>
                </a:lnTo>
                <a:lnTo>
                  <a:pt x="110769" y="55384"/>
                </a:lnTo>
                <a:lnTo>
                  <a:pt x="119077" y="55384"/>
                </a:lnTo>
                <a:lnTo>
                  <a:pt x="119077" y="16615"/>
                </a:lnTo>
                <a:lnTo>
                  <a:pt x="141230" y="16615"/>
                </a:lnTo>
                <a:lnTo>
                  <a:pt x="141230" y="55384"/>
                </a:lnTo>
                <a:lnTo>
                  <a:pt x="146769" y="55384"/>
                </a:lnTo>
                <a:lnTo>
                  <a:pt x="146769" y="0"/>
                </a:lnTo>
                <a:lnTo>
                  <a:pt x="157846" y="0"/>
                </a:lnTo>
                <a:lnTo>
                  <a:pt x="157846" y="55384"/>
                </a:lnTo>
                <a:lnTo>
                  <a:pt x="166153" y="55384"/>
                </a:lnTo>
                <a:lnTo>
                  <a:pt x="166153" y="16615"/>
                </a:lnTo>
                <a:lnTo>
                  <a:pt x="188307" y="16615"/>
                </a:lnTo>
                <a:lnTo>
                  <a:pt x="188307" y="55384"/>
                </a:lnTo>
                <a:lnTo>
                  <a:pt x="199384" y="55384"/>
                </a:lnTo>
                <a:lnTo>
                  <a:pt x="199384" y="0"/>
                </a:lnTo>
                <a:lnTo>
                  <a:pt x="210461" y="0"/>
                </a:lnTo>
                <a:lnTo>
                  <a:pt x="210461" y="55384"/>
                </a:lnTo>
                <a:lnTo>
                  <a:pt x="218769" y="55384"/>
                </a:lnTo>
                <a:lnTo>
                  <a:pt x="218769" y="16615"/>
                </a:lnTo>
                <a:lnTo>
                  <a:pt x="240922" y="16615"/>
                </a:lnTo>
                <a:lnTo>
                  <a:pt x="240922" y="55384"/>
                </a:lnTo>
                <a:lnTo>
                  <a:pt x="246461" y="55384"/>
                </a:lnTo>
                <a:lnTo>
                  <a:pt x="246461" y="0"/>
                </a:lnTo>
                <a:lnTo>
                  <a:pt x="263076" y="0"/>
                </a:lnTo>
                <a:lnTo>
                  <a:pt x="263076" y="55384"/>
                </a:lnTo>
                <a:lnTo>
                  <a:pt x="268615" y="55384"/>
                </a:lnTo>
                <a:lnTo>
                  <a:pt x="268615" y="16615"/>
                </a:lnTo>
                <a:lnTo>
                  <a:pt x="310153" y="16615"/>
                </a:lnTo>
                <a:lnTo>
                  <a:pt x="310153" y="88615"/>
                </a:lnTo>
                <a:lnTo>
                  <a:pt x="287999" y="110769"/>
                </a:lnTo>
                <a:lnTo>
                  <a:pt x="287999" y="88615"/>
                </a:lnTo>
                <a:lnTo>
                  <a:pt x="19384" y="88615"/>
                </a:lnTo>
                <a:lnTo>
                  <a:pt x="19384" y="357231"/>
                </a:lnTo>
                <a:lnTo>
                  <a:pt x="229845" y="357231"/>
                </a:lnTo>
                <a:lnTo>
                  <a:pt x="229845" y="279692"/>
                </a:lnTo>
                <a:lnTo>
                  <a:pt x="287999" y="279692"/>
                </a:lnTo>
                <a:lnTo>
                  <a:pt x="287999" y="254769"/>
                </a:lnTo>
                <a:lnTo>
                  <a:pt x="310153" y="232615"/>
                </a:lnTo>
                <a:lnTo>
                  <a:pt x="310153" y="304615"/>
                </a:lnTo>
                <a:lnTo>
                  <a:pt x="246461" y="376615"/>
                </a:lnTo>
                <a:lnTo>
                  <a:pt x="0" y="376615"/>
                </a:lnTo>
                <a:lnTo>
                  <a:pt x="0" y="77538"/>
                </a:lnTo>
                <a:lnTo>
                  <a:pt x="0" y="66461"/>
                </a:lnTo>
                <a:lnTo>
                  <a:pt x="0" y="16615"/>
                </a:lnTo>
                <a:lnTo>
                  <a:pt x="41538" y="16615"/>
                </a:lnTo>
                <a:lnTo>
                  <a:pt x="41538" y="55384"/>
                </a:lnTo>
                <a:lnTo>
                  <a:pt x="47077" y="553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2" name="图标"/>
          <p:cNvSpPr>
            <a:spLocks noChangeAspect="1" noEditPoints="1"/>
          </p:cNvSpPr>
          <p:nvPr/>
        </p:nvSpPr>
        <p:spPr bwMode="auto">
          <a:xfrm>
            <a:off x="845986" y="5259287"/>
            <a:ext cx="380990" cy="416284"/>
          </a:xfrm>
          <a:custGeom>
            <a:avLst/>
            <a:gdLst>
              <a:gd name="T0" fmla="*/ 0 w 469"/>
              <a:gd name="T1" fmla="*/ 13275 h 508"/>
              <a:gd name="T2" fmla="*/ 13526 w 469"/>
              <a:gd name="T3" fmla="*/ 184744 h 508"/>
              <a:gd name="T4" fmla="*/ 82618 w 469"/>
              <a:gd name="T5" fmla="*/ 170363 h 508"/>
              <a:gd name="T6" fmla="*/ 14988 w 469"/>
              <a:gd name="T7" fmla="*/ 169625 h 508"/>
              <a:gd name="T8" fmla="*/ 85177 w 469"/>
              <a:gd name="T9" fmla="*/ 15119 h 508"/>
              <a:gd name="T10" fmla="*/ 13526 w 469"/>
              <a:gd name="T11" fmla="*/ 0 h 508"/>
              <a:gd name="T12" fmla="*/ 96509 w 469"/>
              <a:gd name="T13" fmla="*/ 0 h 508"/>
              <a:gd name="T14" fmla="*/ 150247 w 469"/>
              <a:gd name="T15" fmla="*/ 53469 h 508"/>
              <a:gd name="T16" fmla="*/ 30707 w 469"/>
              <a:gd name="T17" fmla="*/ 59369 h 508"/>
              <a:gd name="T18" fmla="*/ 24127 w 469"/>
              <a:gd name="T19" fmla="*/ 66744 h 508"/>
              <a:gd name="T20" fmla="*/ 31439 w 469"/>
              <a:gd name="T21" fmla="*/ 86656 h 508"/>
              <a:gd name="T22" fmla="*/ 51179 w 469"/>
              <a:gd name="T23" fmla="*/ 79281 h 508"/>
              <a:gd name="T24" fmla="*/ 43868 w 469"/>
              <a:gd name="T25" fmla="*/ 59369 h 508"/>
              <a:gd name="T26" fmla="*/ 30707 w 469"/>
              <a:gd name="T27" fmla="*/ 59369 h 508"/>
              <a:gd name="T28" fmla="*/ 135259 w 469"/>
              <a:gd name="T29" fmla="*/ 62319 h 508"/>
              <a:gd name="T30" fmla="*/ 149882 w 469"/>
              <a:gd name="T31" fmla="*/ 95506 h 508"/>
              <a:gd name="T32" fmla="*/ 135259 w 469"/>
              <a:gd name="T33" fmla="*/ 62319 h 508"/>
              <a:gd name="T34" fmla="*/ 59953 w 469"/>
              <a:gd name="T35" fmla="*/ 72644 h 508"/>
              <a:gd name="T36" fmla="*/ 119905 w 469"/>
              <a:gd name="T37" fmla="*/ 86656 h 508"/>
              <a:gd name="T38" fmla="*/ 59953 w 469"/>
              <a:gd name="T39" fmla="*/ 72644 h 508"/>
              <a:gd name="T40" fmla="*/ 30707 w 469"/>
              <a:gd name="T41" fmla="*/ 95875 h 508"/>
              <a:gd name="T42" fmla="*/ 24127 w 469"/>
              <a:gd name="T43" fmla="*/ 115419 h 508"/>
              <a:gd name="T44" fmla="*/ 43868 w 469"/>
              <a:gd name="T45" fmla="*/ 122794 h 508"/>
              <a:gd name="T46" fmla="*/ 51179 w 469"/>
              <a:gd name="T47" fmla="*/ 102881 h 508"/>
              <a:gd name="T48" fmla="*/ 31439 w 469"/>
              <a:gd name="T49" fmla="*/ 95875 h 508"/>
              <a:gd name="T50" fmla="*/ 123927 w 469"/>
              <a:gd name="T51" fmla="*/ 96613 h 508"/>
              <a:gd name="T52" fmla="*/ 81521 w 469"/>
              <a:gd name="T53" fmla="*/ 141969 h 508"/>
              <a:gd name="T54" fmla="*/ 171450 w 469"/>
              <a:gd name="T55" fmla="*/ 141969 h 508"/>
              <a:gd name="T56" fmla="*/ 123927 w 469"/>
              <a:gd name="T57" fmla="*/ 96613 h 508"/>
              <a:gd name="T58" fmla="*/ 61049 w 469"/>
              <a:gd name="T59" fmla="*/ 108781 h 508"/>
              <a:gd name="T60" fmla="*/ 77134 w 469"/>
              <a:gd name="T61" fmla="*/ 122794 h 508"/>
              <a:gd name="T62" fmla="*/ 61049 w 469"/>
              <a:gd name="T63" fmla="*/ 108781 h 508"/>
              <a:gd name="T64" fmla="*/ 148419 w 469"/>
              <a:gd name="T65" fmla="*/ 117631 h 508"/>
              <a:gd name="T66" fmla="*/ 155731 w 469"/>
              <a:gd name="T67" fmla="*/ 122056 h 508"/>
              <a:gd name="T68" fmla="*/ 123195 w 469"/>
              <a:gd name="T69" fmla="*/ 164094 h 508"/>
              <a:gd name="T70" fmla="*/ 97971 w 469"/>
              <a:gd name="T71" fmla="*/ 144550 h 508"/>
              <a:gd name="T72" fmla="*/ 109304 w 469"/>
              <a:gd name="T73" fmla="*/ 136069 h 508"/>
              <a:gd name="T74" fmla="*/ 144033 w 469"/>
              <a:gd name="T75" fmla="*/ 119844 h 508"/>
              <a:gd name="T76" fmla="*/ 31439 w 469"/>
              <a:gd name="T77" fmla="*/ 132013 h 508"/>
              <a:gd name="T78" fmla="*/ 24127 w 469"/>
              <a:gd name="T79" fmla="*/ 139388 h 508"/>
              <a:gd name="T80" fmla="*/ 31439 w 469"/>
              <a:gd name="T81" fmla="*/ 159300 h 508"/>
              <a:gd name="T82" fmla="*/ 51179 w 469"/>
              <a:gd name="T83" fmla="*/ 151925 h 508"/>
              <a:gd name="T84" fmla="*/ 43868 w 469"/>
              <a:gd name="T85" fmla="*/ 132013 h 508"/>
              <a:gd name="T86" fmla="*/ 61049 w 469"/>
              <a:gd name="T87" fmla="*/ 144919 h 508"/>
              <a:gd name="T88" fmla="*/ 61049 w 469"/>
              <a:gd name="T89" fmla="*/ 159300 h 508"/>
              <a:gd name="T90" fmla="*/ 75306 w 469"/>
              <a:gd name="T91" fmla="*/ 144919 h 50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69" h="508">
                <a:moveTo>
                  <a:pt x="37" y="0"/>
                </a:moveTo>
                <a:cubicBezTo>
                  <a:pt x="16" y="0"/>
                  <a:pt x="0" y="16"/>
                  <a:pt x="0" y="36"/>
                </a:cubicBezTo>
                <a:lnTo>
                  <a:pt x="0" y="464"/>
                </a:lnTo>
                <a:cubicBezTo>
                  <a:pt x="0" y="484"/>
                  <a:pt x="16" y="501"/>
                  <a:pt x="37" y="501"/>
                </a:cubicBezTo>
                <a:lnTo>
                  <a:pt x="261" y="501"/>
                </a:lnTo>
                <a:cubicBezTo>
                  <a:pt x="244" y="484"/>
                  <a:pt x="242" y="483"/>
                  <a:pt x="226" y="462"/>
                </a:cubicBezTo>
                <a:cubicBezTo>
                  <a:pt x="225" y="461"/>
                  <a:pt x="225" y="461"/>
                  <a:pt x="225" y="460"/>
                </a:cubicBezTo>
                <a:lnTo>
                  <a:pt x="41" y="460"/>
                </a:lnTo>
                <a:lnTo>
                  <a:pt x="41" y="41"/>
                </a:lnTo>
                <a:lnTo>
                  <a:pt x="233" y="41"/>
                </a:lnTo>
                <a:lnTo>
                  <a:pt x="233" y="0"/>
                </a:lnTo>
                <a:lnTo>
                  <a:pt x="37" y="0"/>
                </a:lnTo>
                <a:close/>
                <a:moveTo>
                  <a:pt x="264" y="0"/>
                </a:moveTo>
                <a:lnTo>
                  <a:pt x="264" y="0"/>
                </a:lnTo>
                <a:lnTo>
                  <a:pt x="266" y="145"/>
                </a:lnTo>
                <a:lnTo>
                  <a:pt x="411" y="145"/>
                </a:lnTo>
                <a:lnTo>
                  <a:pt x="264" y="0"/>
                </a:lnTo>
                <a:close/>
                <a:moveTo>
                  <a:pt x="84" y="161"/>
                </a:moveTo>
                <a:lnTo>
                  <a:pt x="84" y="161"/>
                </a:lnTo>
                <a:cubicBezTo>
                  <a:pt x="74" y="162"/>
                  <a:pt x="66" y="171"/>
                  <a:pt x="66" y="181"/>
                </a:cubicBezTo>
                <a:lnTo>
                  <a:pt x="66" y="215"/>
                </a:lnTo>
                <a:cubicBezTo>
                  <a:pt x="66" y="225"/>
                  <a:pt x="76" y="235"/>
                  <a:pt x="86" y="235"/>
                </a:cubicBezTo>
                <a:lnTo>
                  <a:pt x="120" y="235"/>
                </a:lnTo>
                <a:cubicBezTo>
                  <a:pt x="130" y="235"/>
                  <a:pt x="140" y="225"/>
                  <a:pt x="140" y="215"/>
                </a:cubicBezTo>
                <a:lnTo>
                  <a:pt x="140" y="181"/>
                </a:lnTo>
                <a:cubicBezTo>
                  <a:pt x="140" y="171"/>
                  <a:pt x="130" y="161"/>
                  <a:pt x="120" y="161"/>
                </a:cubicBezTo>
                <a:lnTo>
                  <a:pt x="86" y="161"/>
                </a:lnTo>
                <a:cubicBezTo>
                  <a:pt x="85" y="161"/>
                  <a:pt x="85" y="161"/>
                  <a:pt x="84" y="161"/>
                </a:cubicBezTo>
                <a:close/>
                <a:moveTo>
                  <a:pt x="370" y="169"/>
                </a:moveTo>
                <a:lnTo>
                  <a:pt x="370" y="169"/>
                </a:lnTo>
                <a:lnTo>
                  <a:pt x="370" y="245"/>
                </a:lnTo>
                <a:cubicBezTo>
                  <a:pt x="385" y="248"/>
                  <a:pt x="397" y="252"/>
                  <a:pt x="410" y="259"/>
                </a:cubicBezTo>
                <a:cubicBezTo>
                  <a:pt x="412" y="179"/>
                  <a:pt x="411" y="179"/>
                  <a:pt x="411" y="169"/>
                </a:cubicBezTo>
                <a:lnTo>
                  <a:pt x="370" y="169"/>
                </a:lnTo>
                <a:close/>
                <a:moveTo>
                  <a:pt x="164" y="197"/>
                </a:moveTo>
                <a:lnTo>
                  <a:pt x="164" y="197"/>
                </a:lnTo>
                <a:lnTo>
                  <a:pt x="164" y="235"/>
                </a:lnTo>
                <a:lnTo>
                  <a:pt x="328" y="235"/>
                </a:lnTo>
                <a:lnTo>
                  <a:pt x="328" y="197"/>
                </a:lnTo>
                <a:lnTo>
                  <a:pt x="164" y="197"/>
                </a:lnTo>
                <a:close/>
                <a:moveTo>
                  <a:pt x="84" y="260"/>
                </a:moveTo>
                <a:lnTo>
                  <a:pt x="84" y="260"/>
                </a:lnTo>
                <a:cubicBezTo>
                  <a:pt x="74" y="261"/>
                  <a:pt x="66" y="270"/>
                  <a:pt x="66" y="279"/>
                </a:cubicBezTo>
                <a:lnTo>
                  <a:pt x="66" y="313"/>
                </a:lnTo>
                <a:cubicBezTo>
                  <a:pt x="66" y="324"/>
                  <a:pt x="76" y="333"/>
                  <a:pt x="86" y="333"/>
                </a:cubicBezTo>
                <a:lnTo>
                  <a:pt x="120" y="333"/>
                </a:lnTo>
                <a:cubicBezTo>
                  <a:pt x="130" y="333"/>
                  <a:pt x="140" y="324"/>
                  <a:pt x="140" y="313"/>
                </a:cubicBezTo>
                <a:lnTo>
                  <a:pt x="140" y="279"/>
                </a:lnTo>
                <a:cubicBezTo>
                  <a:pt x="140" y="269"/>
                  <a:pt x="130" y="260"/>
                  <a:pt x="120" y="260"/>
                </a:cubicBezTo>
                <a:lnTo>
                  <a:pt x="86" y="260"/>
                </a:lnTo>
                <a:cubicBezTo>
                  <a:pt x="85" y="260"/>
                  <a:pt x="85" y="260"/>
                  <a:pt x="84" y="260"/>
                </a:cubicBezTo>
                <a:close/>
                <a:moveTo>
                  <a:pt x="339" y="262"/>
                </a:moveTo>
                <a:lnTo>
                  <a:pt x="339" y="262"/>
                </a:lnTo>
                <a:cubicBezTo>
                  <a:pt x="274" y="265"/>
                  <a:pt x="223" y="319"/>
                  <a:pt x="223" y="385"/>
                </a:cubicBezTo>
                <a:cubicBezTo>
                  <a:pt x="223" y="453"/>
                  <a:pt x="278" y="508"/>
                  <a:pt x="346" y="508"/>
                </a:cubicBezTo>
                <a:cubicBezTo>
                  <a:pt x="414" y="508"/>
                  <a:pt x="469" y="453"/>
                  <a:pt x="469" y="385"/>
                </a:cubicBezTo>
                <a:cubicBezTo>
                  <a:pt x="469" y="317"/>
                  <a:pt x="414" y="262"/>
                  <a:pt x="346" y="262"/>
                </a:cubicBezTo>
                <a:cubicBezTo>
                  <a:pt x="344" y="262"/>
                  <a:pt x="341" y="262"/>
                  <a:pt x="339" y="262"/>
                </a:cubicBezTo>
                <a:close/>
                <a:moveTo>
                  <a:pt x="167" y="295"/>
                </a:moveTo>
                <a:lnTo>
                  <a:pt x="167" y="295"/>
                </a:lnTo>
                <a:lnTo>
                  <a:pt x="167" y="333"/>
                </a:lnTo>
                <a:lnTo>
                  <a:pt x="211" y="333"/>
                </a:lnTo>
                <a:lnTo>
                  <a:pt x="211" y="295"/>
                </a:lnTo>
                <a:lnTo>
                  <a:pt x="167" y="295"/>
                </a:lnTo>
                <a:close/>
                <a:moveTo>
                  <a:pt x="406" y="319"/>
                </a:moveTo>
                <a:lnTo>
                  <a:pt x="406" y="319"/>
                </a:lnTo>
                <a:cubicBezTo>
                  <a:pt x="407" y="319"/>
                  <a:pt x="408" y="319"/>
                  <a:pt x="408" y="319"/>
                </a:cubicBezTo>
                <a:cubicBezTo>
                  <a:pt x="416" y="319"/>
                  <a:pt x="423" y="324"/>
                  <a:pt x="426" y="331"/>
                </a:cubicBezTo>
                <a:cubicBezTo>
                  <a:pt x="429" y="337"/>
                  <a:pt x="427" y="346"/>
                  <a:pt x="422" y="351"/>
                </a:cubicBezTo>
                <a:lnTo>
                  <a:pt x="337" y="445"/>
                </a:lnTo>
                <a:cubicBezTo>
                  <a:pt x="330" y="454"/>
                  <a:pt x="314" y="453"/>
                  <a:pt x="308" y="444"/>
                </a:cubicBezTo>
                <a:lnTo>
                  <a:pt x="268" y="392"/>
                </a:lnTo>
                <a:cubicBezTo>
                  <a:pt x="262" y="384"/>
                  <a:pt x="264" y="372"/>
                  <a:pt x="272" y="365"/>
                </a:cubicBezTo>
                <a:cubicBezTo>
                  <a:pt x="280" y="359"/>
                  <a:pt x="293" y="361"/>
                  <a:pt x="299" y="369"/>
                </a:cubicBezTo>
                <a:lnTo>
                  <a:pt x="324" y="402"/>
                </a:lnTo>
                <a:lnTo>
                  <a:pt x="394" y="325"/>
                </a:lnTo>
                <a:cubicBezTo>
                  <a:pt x="397" y="322"/>
                  <a:pt x="401" y="319"/>
                  <a:pt x="406" y="319"/>
                </a:cubicBezTo>
                <a:close/>
                <a:moveTo>
                  <a:pt x="86" y="358"/>
                </a:moveTo>
                <a:lnTo>
                  <a:pt x="86" y="358"/>
                </a:lnTo>
                <a:cubicBezTo>
                  <a:pt x="76" y="358"/>
                  <a:pt x="66" y="368"/>
                  <a:pt x="66" y="378"/>
                </a:cubicBezTo>
                <a:lnTo>
                  <a:pt x="66" y="412"/>
                </a:lnTo>
                <a:cubicBezTo>
                  <a:pt x="66" y="422"/>
                  <a:pt x="76" y="432"/>
                  <a:pt x="86" y="432"/>
                </a:cubicBezTo>
                <a:lnTo>
                  <a:pt x="120" y="432"/>
                </a:lnTo>
                <a:cubicBezTo>
                  <a:pt x="130" y="432"/>
                  <a:pt x="140" y="422"/>
                  <a:pt x="140" y="412"/>
                </a:cubicBezTo>
                <a:lnTo>
                  <a:pt x="140" y="378"/>
                </a:lnTo>
                <a:cubicBezTo>
                  <a:pt x="140" y="368"/>
                  <a:pt x="130" y="358"/>
                  <a:pt x="120" y="358"/>
                </a:cubicBezTo>
                <a:lnTo>
                  <a:pt x="86" y="358"/>
                </a:lnTo>
                <a:close/>
                <a:moveTo>
                  <a:pt x="167" y="393"/>
                </a:moveTo>
                <a:lnTo>
                  <a:pt x="167" y="393"/>
                </a:lnTo>
                <a:lnTo>
                  <a:pt x="167" y="432"/>
                </a:lnTo>
                <a:lnTo>
                  <a:pt x="211" y="432"/>
                </a:lnTo>
                <a:lnTo>
                  <a:pt x="206" y="393"/>
                </a:lnTo>
                <a:lnTo>
                  <a:pt x="167" y="3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3" name="图标"/>
          <p:cNvSpPr>
            <a:spLocks noChangeAspect="1" noEditPoints="1"/>
          </p:cNvSpPr>
          <p:nvPr/>
        </p:nvSpPr>
        <p:spPr bwMode="auto">
          <a:xfrm>
            <a:off x="1955233" y="5259287"/>
            <a:ext cx="380990" cy="39072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4" name="图标"/>
          <p:cNvSpPr>
            <a:spLocks noChangeAspect="1" noEditPoints="1"/>
          </p:cNvSpPr>
          <p:nvPr/>
        </p:nvSpPr>
        <p:spPr bwMode="auto">
          <a:xfrm>
            <a:off x="3064481" y="5259287"/>
            <a:ext cx="380990" cy="435662"/>
          </a:xfrm>
          <a:custGeom>
            <a:avLst/>
            <a:gdLst>
              <a:gd name="T0" fmla="*/ 0 w 112"/>
              <a:gd name="T1" fmla="*/ 15 h 128"/>
              <a:gd name="T2" fmla="*/ 98 w 112"/>
              <a:gd name="T3" fmla="*/ 128 h 128"/>
              <a:gd name="T4" fmla="*/ 98 w 112"/>
              <a:gd name="T5" fmla="*/ 0 h 128"/>
              <a:gd name="T6" fmla="*/ 15 w 112"/>
              <a:gd name="T7" fmla="*/ 120 h 128"/>
              <a:gd name="T8" fmla="*/ 15 w 112"/>
              <a:gd name="T9" fmla="*/ 8 h 128"/>
              <a:gd name="T10" fmla="*/ 104 w 112"/>
              <a:gd name="T11" fmla="*/ 113 h 128"/>
              <a:gd name="T12" fmla="*/ 51 w 112"/>
              <a:gd name="T13" fmla="*/ 80 h 128"/>
              <a:gd name="T14" fmla="*/ 40 w 112"/>
              <a:gd name="T15" fmla="*/ 69 h 128"/>
              <a:gd name="T16" fmla="*/ 54 w 112"/>
              <a:gd name="T17" fmla="*/ 69 h 128"/>
              <a:gd name="T18" fmla="*/ 70 w 112"/>
              <a:gd name="T19" fmla="*/ 112 h 128"/>
              <a:gd name="T20" fmla="*/ 59 w 112"/>
              <a:gd name="T21" fmla="*/ 101 h 128"/>
              <a:gd name="T22" fmla="*/ 73 w 112"/>
              <a:gd name="T23" fmla="*/ 101 h 128"/>
              <a:gd name="T24" fmla="*/ 51 w 112"/>
              <a:gd name="T25" fmla="*/ 63 h 128"/>
              <a:gd name="T26" fmla="*/ 40 w 112"/>
              <a:gd name="T27" fmla="*/ 53 h 128"/>
              <a:gd name="T28" fmla="*/ 54 w 112"/>
              <a:gd name="T29" fmla="*/ 53 h 128"/>
              <a:gd name="T30" fmla="*/ 51 w 112"/>
              <a:gd name="T31" fmla="*/ 112 h 128"/>
              <a:gd name="T32" fmla="*/ 40 w 112"/>
              <a:gd name="T33" fmla="*/ 101 h 128"/>
              <a:gd name="T34" fmla="*/ 54 w 112"/>
              <a:gd name="T35" fmla="*/ 101 h 128"/>
              <a:gd name="T36" fmla="*/ 51 w 112"/>
              <a:gd name="T37" fmla="*/ 96 h 128"/>
              <a:gd name="T38" fmla="*/ 40 w 112"/>
              <a:gd name="T39" fmla="*/ 85 h 128"/>
              <a:gd name="T40" fmla="*/ 54 w 112"/>
              <a:gd name="T41" fmla="*/ 85 h 128"/>
              <a:gd name="T42" fmla="*/ 32 w 112"/>
              <a:gd name="T43" fmla="*/ 96 h 128"/>
              <a:gd name="T44" fmla="*/ 21 w 112"/>
              <a:gd name="T45" fmla="*/ 85 h 128"/>
              <a:gd name="T46" fmla="*/ 35 w 112"/>
              <a:gd name="T47" fmla="*/ 85 h 128"/>
              <a:gd name="T48" fmla="*/ 32 w 112"/>
              <a:gd name="T49" fmla="*/ 63 h 128"/>
              <a:gd name="T50" fmla="*/ 21 w 112"/>
              <a:gd name="T51" fmla="*/ 53 h 128"/>
              <a:gd name="T52" fmla="*/ 35 w 112"/>
              <a:gd name="T53" fmla="*/ 53 h 128"/>
              <a:gd name="T54" fmla="*/ 32 w 112"/>
              <a:gd name="T55" fmla="*/ 80 h 128"/>
              <a:gd name="T56" fmla="*/ 21 w 112"/>
              <a:gd name="T57" fmla="*/ 69 h 128"/>
              <a:gd name="T58" fmla="*/ 35 w 112"/>
              <a:gd name="T59" fmla="*/ 69 h 128"/>
              <a:gd name="T60" fmla="*/ 32 w 112"/>
              <a:gd name="T61" fmla="*/ 112 h 128"/>
              <a:gd name="T62" fmla="*/ 21 w 112"/>
              <a:gd name="T63" fmla="*/ 101 h 128"/>
              <a:gd name="T64" fmla="*/ 35 w 112"/>
              <a:gd name="T65" fmla="*/ 101 h 128"/>
              <a:gd name="T66" fmla="*/ 81 w 112"/>
              <a:gd name="T67" fmla="*/ 29 h 128"/>
              <a:gd name="T68" fmla="*/ 92 w 112"/>
              <a:gd name="T69" fmla="*/ 53 h 128"/>
              <a:gd name="T70" fmla="*/ 81 w 112"/>
              <a:gd name="T71" fmla="*/ 63 h 128"/>
              <a:gd name="T72" fmla="*/ 81 w 112"/>
              <a:gd name="T73" fmla="*/ 50 h 128"/>
              <a:gd name="T74" fmla="*/ 92 w 112"/>
              <a:gd name="T75" fmla="*/ 69 h 128"/>
              <a:gd name="T76" fmla="*/ 81 w 112"/>
              <a:gd name="T77" fmla="*/ 80 h 128"/>
              <a:gd name="T78" fmla="*/ 81 w 112"/>
              <a:gd name="T79" fmla="*/ 66 h 128"/>
              <a:gd name="T80" fmla="*/ 88 w 112"/>
              <a:gd name="T81" fmla="*/ 16 h 128"/>
              <a:gd name="T82" fmla="*/ 19 w 112"/>
              <a:gd name="T83" fmla="*/ 35 h 128"/>
              <a:gd name="T84" fmla="*/ 94 w 112"/>
              <a:gd name="T85" fmla="*/ 35 h 128"/>
              <a:gd name="T86" fmla="*/ 83 w 112"/>
              <a:gd name="T87" fmla="*/ 37 h 128"/>
              <a:gd name="T88" fmla="*/ 89 w 112"/>
              <a:gd name="T89" fmla="*/ 29 h 128"/>
              <a:gd name="T90" fmla="*/ 73 w 112"/>
              <a:gd name="T91" fmla="*/ 77 h 128"/>
              <a:gd name="T92" fmla="*/ 59 w 112"/>
              <a:gd name="T93" fmla="*/ 77 h 128"/>
              <a:gd name="T94" fmla="*/ 70 w 112"/>
              <a:gd name="T95" fmla="*/ 66 h 128"/>
              <a:gd name="T96" fmla="*/ 73 w 112"/>
              <a:gd name="T97" fmla="*/ 93 h 128"/>
              <a:gd name="T98" fmla="*/ 59 w 112"/>
              <a:gd name="T99" fmla="*/ 93 h 128"/>
              <a:gd name="T100" fmla="*/ 70 w 112"/>
              <a:gd name="T101" fmla="*/ 82 h 128"/>
              <a:gd name="T102" fmla="*/ 92 w 112"/>
              <a:gd name="T103" fmla="*/ 93 h 128"/>
              <a:gd name="T104" fmla="*/ 78 w 112"/>
              <a:gd name="T105" fmla="*/ 93 h 128"/>
              <a:gd name="T106" fmla="*/ 89 w 112"/>
              <a:gd name="T107" fmla="*/ 82 h 128"/>
              <a:gd name="T108" fmla="*/ 73 w 112"/>
              <a:gd name="T109" fmla="*/ 60 h 128"/>
              <a:gd name="T110" fmla="*/ 59 w 112"/>
              <a:gd name="T111" fmla="*/ 60 h 128"/>
              <a:gd name="T112" fmla="*/ 70 w 112"/>
              <a:gd name="T113" fmla="*/ 50 h 128"/>
              <a:gd name="T114" fmla="*/ 92 w 112"/>
              <a:gd name="T115" fmla="*/ 109 h 128"/>
              <a:gd name="T116" fmla="*/ 78 w 112"/>
              <a:gd name="T117" fmla="*/ 109 h 128"/>
              <a:gd name="T118" fmla="*/ 89 w 112"/>
              <a:gd name="T119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2" h="128">
                <a:moveTo>
                  <a:pt x="98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21"/>
                  <a:pt x="7" y="128"/>
                  <a:pt x="15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6" y="128"/>
                  <a:pt x="112" y="121"/>
                  <a:pt x="112" y="113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7"/>
                  <a:pt x="106" y="0"/>
                  <a:pt x="98" y="0"/>
                </a:cubicBezTo>
                <a:close/>
                <a:moveTo>
                  <a:pt x="104" y="113"/>
                </a:moveTo>
                <a:cubicBezTo>
                  <a:pt x="104" y="117"/>
                  <a:pt x="101" y="120"/>
                  <a:pt x="98" y="120"/>
                </a:cubicBezTo>
                <a:cubicBezTo>
                  <a:pt x="15" y="120"/>
                  <a:pt x="15" y="120"/>
                  <a:pt x="15" y="120"/>
                </a:cubicBezTo>
                <a:cubicBezTo>
                  <a:pt x="12" y="120"/>
                  <a:pt x="9" y="117"/>
                  <a:pt x="9" y="113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1"/>
                  <a:pt x="12" y="8"/>
                  <a:pt x="15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101" y="8"/>
                  <a:pt x="104" y="11"/>
                  <a:pt x="104" y="15"/>
                </a:cubicBezTo>
                <a:lnTo>
                  <a:pt x="104" y="113"/>
                </a:lnTo>
                <a:close/>
                <a:moveTo>
                  <a:pt x="54" y="69"/>
                </a:moveTo>
                <a:cubicBezTo>
                  <a:pt x="54" y="77"/>
                  <a:pt x="54" y="77"/>
                  <a:pt x="54" y="77"/>
                </a:cubicBezTo>
                <a:cubicBezTo>
                  <a:pt x="54" y="78"/>
                  <a:pt x="52" y="80"/>
                  <a:pt x="51" y="80"/>
                </a:cubicBezTo>
                <a:cubicBezTo>
                  <a:pt x="43" y="80"/>
                  <a:pt x="43" y="80"/>
                  <a:pt x="43" y="80"/>
                </a:cubicBezTo>
                <a:cubicBezTo>
                  <a:pt x="41" y="80"/>
                  <a:pt x="40" y="78"/>
                  <a:pt x="40" y="77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7"/>
                  <a:pt x="41" y="66"/>
                  <a:pt x="43" y="66"/>
                </a:cubicBezTo>
                <a:cubicBezTo>
                  <a:pt x="51" y="66"/>
                  <a:pt x="51" y="66"/>
                  <a:pt x="51" y="66"/>
                </a:cubicBezTo>
                <a:cubicBezTo>
                  <a:pt x="52" y="66"/>
                  <a:pt x="54" y="67"/>
                  <a:pt x="54" y="69"/>
                </a:cubicBezTo>
                <a:close/>
                <a:moveTo>
                  <a:pt x="73" y="101"/>
                </a:moveTo>
                <a:cubicBezTo>
                  <a:pt x="73" y="109"/>
                  <a:pt x="73" y="109"/>
                  <a:pt x="73" y="109"/>
                </a:cubicBezTo>
                <a:cubicBezTo>
                  <a:pt x="73" y="110"/>
                  <a:pt x="71" y="112"/>
                  <a:pt x="70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0" y="112"/>
                  <a:pt x="59" y="110"/>
                  <a:pt x="59" y="109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9" y="99"/>
                  <a:pt x="60" y="98"/>
                  <a:pt x="62" y="98"/>
                </a:cubicBezTo>
                <a:cubicBezTo>
                  <a:pt x="70" y="98"/>
                  <a:pt x="70" y="98"/>
                  <a:pt x="70" y="98"/>
                </a:cubicBezTo>
                <a:cubicBezTo>
                  <a:pt x="71" y="98"/>
                  <a:pt x="73" y="99"/>
                  <a:pt x="73" y="101"/>
                </a:cubicBezTo>
                <a:close/>
                <a:moveTo>
                  <a:pt x="54" y="53"/>
                </a:moveTo>
                <a:cubicBezTo>
                  <a:pt x="54" y="60"/>
                  <a:pt x="54" y="60"/>
                  <a:pt x="54" y="60"/>
                </a:cubicBezTo>
                <a:cubicBezTo>
                  <a:pt x="54" y="62"/>
                  <a:pt x="52" y="63"/>
                  <a:pt x="51" y="63"/>
                </a:cubicBezTo>
                <a:cubicBezTo>
                  <a:pt x="43" y="63"/>
                  <a:pt x="43" y="63"/>
                  <a:pt x="43" y="63"/>
                </a:cubicBezTo>
                <a:cubicBezTo>
                  <a:pt x="41" y="63"/>
                  <a:pt x="40" y="62"/>
                  <a:pt x="40" y="60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1"/>
                  <a:pt x="41" y="50"/>
                  <a:pt x="43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2" y="50"/>
                  <a:pt x="54" y="51"/>
                  <a:pt x="54" y="53"/>
                </a:cubicBezTo>
                <a:close/>
                <a:moveTo>
                  <a:pt x="54" y="101"/>
                </a:moveTo>
                <a:cubicBezTo>
                  <a:pt x="54" y="109"/>
                  <a:pt x="54" y="109"/>
                  <a:pt x="54" y="109"/>
                </a:cubicBezTo>
                <a:cubicBezTo>
                  <a:pt x="54" y="110"/>
                  <a:pt x="52" y="112"/>
                  <a:pt x="51" y="112"/>
                </a:cubicBezTo>
                <a:cubicBezTo>
                  <a:pt x="43" y="112"/>
                  <a:pt x="43" y="112"/>
                  <a:pt x="43" y="112"/>
                </a:cubicBezTo>
                <a:cubicBezTo>
                  <a:pt x="41" y="112"/>
                  <a:pt x="40" y="110"/>
                  <a:pt x="40" y="109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0" y="99"/>
                  <a:pt x="41" y="98"/>
                  <a:pt x="43" y="98"/>
                </a:cubicBezTo>
                <a:cubicBezTo>
                  <a:pt x="51" y="98"/>
                  <a:pt x="51" y="98"/>
                  <a:pt x="51" y="98"/>
                </a:cubicBezTo>
                <a:cubicBezTo>
                  <a:pt x="52" y="98"/>
                  <a:pt x="54" y="99"/>
                  <a:pt x="54" y="101"/>
                </a:cubicBezTo>
                <a:close/>
                <a:moveTo>
                  <a:pt x="54" y="85"/>
                </a:moveTo>
                <a:cubicBezTo>
                  <a:pt x="54" y="93"/>
                  <a:pt x="54" y="93"/>
                  <a:pt x="54" y="93"/>
                </a:cubicBezTo>
                <a:cubicBezTo>
                  <a:pt x="54" y="94"/>
                  <a:pt x="52" y="96"/>
                  <a:pt x="51" y="96"/>
                </a:cubicBezTo>
                <a:cubicBezTo>
                  <a:pt x="43" y="96"/>
                  <a:pt x="43" y="96"/>
                  <a:pt x="43" y="96"/>
                </a:cubicBezTo>
                <a:cubicBezTo>
                  <a:pt x="41" y="96"/>
                  <a:pt x="40" y="94"/>
                  <a:pt x="40" y="93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3"/>
                  <a:pt x="41" y="82"/>
                  <a:pt x="43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52" y="82"/>
                  <a:pt x="54" y="83"/>
                  <a:pt x="54" y="85"/>
                </a:cubicBezTo>
                <a:close/>
                <a:moveTo>
                  <a:pt x="35" y="85"/>
                </a:moveTo>
                <a:cubicBezTo>
                  <a:pt x="35" y="93"/>
                  <a:pt x="35" y="93"/>
                  <a:pt x="35" y="93"/>
                </a:cubicBezTo>
                <a:cubicBezTo>
                  <a:pt x="35" y="94"/>
                  <a:pt x="33" y="96"/>
                  <a:pt x="32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2" y="96"/>
                  <a:pt x="21" y="94"/>
                  <a:pt x="21" y="93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83"/>
                  <a:pt x="22" y="82"/>
                  <a:pt x="24" y="82"/>
                </a:cubicBezTo>
                <a:cubicBezTo>
                  <a:pt x="32" y="82"/>
                  <a:pt x="32" y="82"/>
                  <a:pt x="32" y="82"/>
                </a:cubicBezTo>
                <a:cubicBezTo>
                  <a:pt x="33" y="82"/>
                  <a:pt x="35" y="83"/>
                  <a:pt x="35" y="85"/>
                </a:cubicBezTo>
                <a:close/>
                <a:moveTo>
                  <a:pt x="35" y="53"/>
                </a:moveTo>
                <a:cubicBezTo>
                  <a:pt x="35" y="60"/>
                  <a:pt x="35" y="60"/>
                  <a:pt x="35" y="60"/>
                </a:cubicBezTo>
                <a:cubicBezTo>
                  <a:pt x="35" y="62"/>
                  <a:pt x="33" y="63"/>
                  <a:pt x="32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2" y="63"/>
                  <a:pt x="21" y="62"/>
                  <a:pt x="21" y="60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1"/>
                  <a:pt x="22" y="50"/>
                  <a:pt x="24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3" y="50"/>
                  <a:pt x="35" y="51"/>
                  <a:pt x="35" y="53"/>
                </a:cubicBezTo>
                <a:close/>
                <a:moveTo>
                  <a:pt x="35" y="69"/>
                </a:moveTo>
                <a:cubicBezTo>
                  <a:pt x="35" y="77"/>
                  <a:pt x="35" y="77"/>
                  <a:pt x="35" y="77"/>
                </a:cubicBezTo>
                <a:cubicBezTo>
                  <a:pt x="35" y="78"/>
                  <a:pt x="33" y="80"/>
                  <a:pt x="32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2" y="80"/>
                  <a:pt x="21" y="78"/>
                  <a:pt x="21" y="77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7"/>
                  <a:pt x="22" y="66"/>
                  <a:pt x="24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5" y="67"/>
                  <a:pt x="35" y="69"/>
                </a:cubicBezTo>
                <a:close/>
                <a:moveTo>
                  <a:pt x="35" y="101"/>
                </a:moveTo>
                <a:cubicBezTo>
                  <a:pt x="35" y="109"/>
                  <a:pt x="35" y="109"/>
                  <a:pt x="35" y="109"/>
                </a:cubicBezTo>
                <a:cubicBezTo>
                  <a:pt x="35" y="110"/>
                  <a:pt x="33" y="112"/>
                  <a:pt x="32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2"/>
                  <a:pt x="21" y="110"/>
                  <a:pt x="21" y="109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21" y="99"/>
                  <a:pt x="22" y="98"/>
                  <a:pt x="24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5" y="99"/>
                  <a:pt x="35" y="101"/>
                </a:cubicBezTo>
                <a:close/>
                <a:moveTo>
                  <a:pt x="85" y="29"/>
                </a:moveTo>
                <a:cubicBezTo>
                  <a:pt x="85" y="32"/>
                  <a:pt x="85" y="34"/>
                  <a:pt x="83" y="34"/>
                </a:cubicBezTo>
                <a:cubicBezTo>
                  <a:pt x="82" y="34"/>
                  <a:pt x="81" y="32"/>
                  <a:pt x="81" y="29"/>
                </a:cubicBezTo>
                <a:cubicBezTo>
                  <a:pt x="81" y="25"/>
                  <a:pt x="82" y="23"/>
                  <a:pt x="83" y="23"/>
                </a:cubicBezTo>
                <a:cubicBezTo>
                  <a:pt x="85" y="23"/>
                  <a:pt x="85" y="25"/>
                  <a:pt x="85" y="29"/>
                </a:cubicBezTo>
                <a:close/>
                <a:moveTo>
                  <a:pt x="92" y="53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62"/>
                  <a:pt x="91" y="63"/>
                  <a:pt x="89" y="63"/>
                </a:cubicBezTo>
                <a:cubicBezTo>
                  <a:pt x="81" y="63"/>
                  <a:pt x="81" y="63"/>
                  <a:pt x="81" y="63"/>
                </a:cubicBezTo>
                <a:cubicBezTo>
                  <a:pt x="80" y="63"/>
                  <a:pt x="78" y="62"/>
                  <a:pt x="78" y="60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1"/>
                  <a:pt x="80" y="50"/>
                  <a:pt x="81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91" y="50"/>
                  <a:pt x="92" y="51"/>
                  <a:pt x="92" y="53"/>
                </a:cubicBezTo>
                <a:close/>
                <a:moveTo>
                  <a:pt x="92" y="69"/>
                </a:moveTo>
                <a:cubicBezTo>
                  <a:pt x="92" y="77"/>
                  <a:pt x="92" y="77"/>
                  <a:pt x="92" y="77"/>
                </a:cubicBezTo>
                <a:cubicBezTo>
                  <a:pt x="92" y="78"/>
                  <a:pt x="91" y="80"/>
                  <a:pt x="89" y="80"/>
                </a:cubicBezTo>
                <a:cubicBezTo>
                  <a:pt x="81" y="80"/>
                  <a:pt x="81" y="80"/>
                  <a:pt x="81" y="80"/>
                </a:cubicBezTo>
                <a:cubicBezTo>
                  <a:pt x="80" y="80"/>
                  <a:pt x="78" y="78"/>
                  <a:pt x="78" y="77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7"/>
                  <a:pt x="80" y="66"/>
                  <a:pt x="81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91" y="66"/>
                  <a:pt x="92" y="67"/>
                  <a:pt x="92" y="69"/>
                </a:cubicBezTo>
                <a:close/>
                <a:moveTo>
                  <a:pt x="88" y="16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16"/>
                  <a:pt x="19" y="19"/>
                  <a:pt x="19" y="22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9"/>
                  <a:pt x="22" y="42"/>
                  <a:pt x="24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1" y="42"/>
                  <a:pt x="94" y="39"/>
                  <a:pt x="94" y="35"/>
                </a:cubicBezTo>
                <a:cubicBezTo>
                  <a:pt x="94" y="22"/>
                  <a:pt x="94" y="22"/>
                  <a:pt x="94" y="22"/>
                </a:cubicBezTo>
                <a:cubicBezTo>
                  <a:pt x="94" y="19"/>
                  <a:pt x="91" y="16"/>
                  <a:pt x="88" y="16"/>
                </a:cubicBezTo>
                <a:close/>
                <a:moveTo>
                  <a:pt x="83" y="37"/>
                </a:moveTo>
                <a:cubicBezTo>
                  <a:pt x="79" y="37"/>
                  <a:pt x="77" y="33"/>
                  <a:pt x="77" y="29"/>
                </a:cubicBezTo>
                <a:cubicBezTo>
                  <a:pt x="77" y="24"/>
                  <a:pt x="79" y="20"/>
                  <a:pt x="83" y="20"/>
                </a:cubicBezTo>
                <a:cubicBezTo>
                  <a:pt x="87" y="20"/>
                  <a:pt x="89" y="24"/>
                  <a:pt x="89" y="29"/>
                </a:cubicBezTo>
                <a:cubicBezTo>
                  <a:pt x="89" y="33"/>
                  <a:pt x="87" y="37"/>
                  <a:pt x="83" y="37"/>
                </a:cubicBezTo>
                <a:close/>
                <a:moveTo>
                  <a:pt x="73" y="69"/>
                </a:moveTo>
                <a:cubicBezTo>
                  <a:pt x="73" y="77"/>
                  <a:pt x="73" y="77"/>
                  <a:pt x="73" y="77"/>
                </a:cubicBezTo>
                <a:cubicBezTo>
                  <a:pt x="73" y="78"/>
                  <a:pt x="71" y="80"/>
                  <a:pt x="70" y="80"/>
                </a:cubicBezTo>
                <a:cubicBezTo>
                  <a:pt x="62" y="80"/>
                  <a:pt x="62" y="80"/>
                  <a:pt x="62" y="80"/>
                </a:cubicBezTo>
                <a:cubicBezTo>
                  <a:pt x="60" y="80"/>
                  <a:pt x="59" y="78"/>
                  <a:pt x="59" y="77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7"/>
                  <a:pt x="60" y="66"/>
                  <a:pt x="62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1" y="66"/>
                  <a:pt x="73" y="67"/>
                  <a:pt x="73" y="69"/>
                </a:cubicBezTo>
                <a:close/>
                <a:moveTo>
                  <a:pt x="73" y="85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94"/>
                  <a:pt x="71" y="96"/>
                  <a:pt x="70" y="96"/>
                </a:cubicBezTo>
                <a:cubicBezTo>
                  <a:pt x="62" y="96"/>
                  <a:pt x="62" y="96"/>
                  <a:pt x="62" y="96"/>
                </a:cubicBezTo>
                <a:cubicBezTo>
                  <a:pt x="60" y="96"/>
                  <a:pt x="59" y="94"/>
                  <a:pt x="59" y="93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3"/>
                  <a:pt x="60" y="82"/>
                  <a:pt x="62" y="82"/>
                </a:cubicBezTo>
                <a:cubicBezTo>
                  <a:pt x="70" y="82"/>
                  <a:pt x="70" y="82"/>
                  <a:pt x="70" y="82"/>
                </a:cubicBezTo>
                <a:cubicBezTo>
                  <a:pt x="71" y="82"/>
                  <a:pt x="73" y="83"/>
                  <a:pt x="73" y="85"/>
                </a:cubicBezTo>
                <a:close/>
                <a:moveTo>
                  <a:pt x="92" y="85"/>
                </a:moveTo>
                <a:cubicBezTo>
                  <a:pt x="92" y="93"/>
                  <a:pt x="92" y="93"/>
                  <a:pt x="92" y="93"/>
                </a:cubicBezTo>
                <a:cubicBezTo>
                  <a:pt x="92" y="94"/>
                  <a:pt x="91" y="96"/>
                  <a:pt x="89" y="96"/>
                </a:cubicBezTo>
                <a:cubicBezTo>
                  <a:pt x="81" y="96"/>
                  <a:pt x="81" y="96"/>
                  <a:pt x="81" y="96"/>
                </a:cubicBezTo>
                <a:cubicBezTo>
                  <a:pt x="80" y="96"/>
                  <a:pt x="78" y="94"/>
                  <a:pt x="78" y="93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83"/>
                  <a:pt x="80" y="82"/>
                  <a:pt x="81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91" y="82"/>
                  <a:pt x="92" y="83"/>
                  <a:pt x="92" y="85"/>
                </a:cubicBezTo>
                <a:close/>
                <a:moveTo>
                  <a:pt x="73" y="53"/>
                </a:moveTo>
                <a:cubicBezTo>
                  <a:pt x="73" y="60"/>
                  <a:pt x="73" y="60"/>
                  <a:pt x="73" y="60"/>
                </a:cubicBezTo>
                <a:cubicBezTo>
                  <a:pt x="73" y="62"/>
                  <a:pt x="71" y="63"/>
                  <a:pt x="70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0" y="63"/>
                  <a:pt x="59" y="62"/>
                  <a:pt x="59" y="60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1"/>
                  <a:pt x="60" y="50"/>
                  <a:pt x="62" y="50"/>
                </a:cubicBezTo>
                <a:cubicBezTo>
                  <a:pt x="70" y="50"/>
                  <a:pt x="70" y="50"/>
                  <a:pt x="70" y="50"/>
                </a:cubicBezTo>
                <a:cubicBezTo>
                  <a:pt x="71" y="50"/>
                  <a:pt x="73" y="51"/>
                  <a:pt x="73" y="53"/>
                </a:cubicBezTo>
                <a:close/>
                <a:moveTo>
                  <a:pt x="92" y="101"/>
                </a:moveTo>
                <a:cubicBezTo>
                  <a:pt x="92" y="109"/>
                  <a:pt x="92" y="109"/>
                  <a:pt x="92" y="109"/>
                </a:cubicBezTo>
                <a:cubicBezTo>
                  <a:pt x="92" y="110"/>
                  <a:pt x="91" y="112"/>
                  <a:pt x="8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0" y="112"/>
                  <a:pt x="78" y="110"/>
                  <a:pt x="78" y="109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8" y="99"/>
                  <a:pt x="80" y="98"/>
                  <a:pt x="81" y="98"/>
                </a:cubicBezTo>
                <a:cubicBezTo>
                  <a:pt x="89" y="98"/>
                  <a:pt x="89" y="98"/>
                  <a:pt x="89" y="98"/>
                </a:cubicBezTo>
                <a:cubicBezTo>
                  <a:pt x="91" y="98"/>
                  <a:pt x="92" y="99"/>
                  <a:pt x="92" y="10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5" name="图标"/>
          <p:cNvSpPr>
            <a:spLocks noChangeAspect="1" noEditPoints="1"/>
          </p:cNvSpPr>
          <p:nvPr/>
        </p:nvSpPr>
        <p:spPr bwMode="auto">
          <a:xfrm>
            <a:off x="4173730" y="5259287"/>
            <a:ext cx="311485" cy="439657"/>
          </a:xfrm>
          <a:custGeom>
            <a:avLst/>
            <a:gdLst>
              <a:gd name="T0" fmla="*/ 22 w 105"/>
              <a:gd name="T1" fmla="*/ 105 h 148"/>
              <a:gd name="T2" fmla="*/ 35 w 105"/>
              <a:gd name="T3" fmla="*/ 92 h 148"/>
              <a:gd name="T4" fmla="*/ 20 w 105"/>
              <a:gd name="T5" fmla="*/ 74 h 148"/>
              <a:gd name="T6" fmla="*/ 37 w 105"/>
              <a:gd name="T7" fmla="*/ 82 h 148"/>
              <a:gd name="T8" fmla="*/ 22 w 105"/>
              <a:gd name="T9" fmla="*/ 52 h 148"/>
              <a:gd name="T10" fmla="*/ 35 w 105"/>
              <a:gd name="T11" fmla="*/ 64 h 148"/>
              <a:gd name="T12" fmla="*/ 45 w 105"/>
              <a:gd name="T13" fmla="*/ 94 h 148"/>
              <a:gd name="T14" fmla="*/ 45 w 105"/>
              <a:gd name="T15" fmla="*/ 94 h 148"/>
              <a:gd name="T16" fmla="*/ 45 w 105"/>
              <a:gd name="T17" fmla="*/ 82 h 148"/>
              <a:gd name="T18" fmla="*/ 56 w 105"/>
              <a:gd name="T19" fmla="*/ 76 h 148"/>
              <a:gd name="T20" fmla="*/ 60 w 105"/>
              <a:gd name="T21" fmla="*/ 52 h 148"/>
              <a:gd name="T22" fmla="*/ 47 w 105"/>
              <a:gd name="T23" fmla="*/ 64 h 148"/>
              <a:gd name="T24" fmla="*/ 60 w 105"/>
              <a:gd name="T25" fmla="*/ 52 h 148"/>
              <a:gd name="T26" fmla="*/ 69 w 105"/>
              <a:gd name="T27" fmla="*/ 102 h 148"/>
              <a:gd name="T28" fmla="*/ 73 w 105"/>
              <a:gd name="T29" fmla="*/ 104 h 148"/>
              <a:gd name="T30" fmla="*/ 86 w 105"/>
              <a:gd name="T31" fmla="*/ 102 h 148"/>
              <a:gd name="T32" fmla="*/ 72 w 105"/>
              <a:gd name="T33" fmla="*/ 72 h 148"/>
              <a:gd name="T34" fmla="*/ 84 w 105"/>
              <a:gd name="T35" fmla="*/ 84 h 148"/>
              <a:gd name="T36" fmla="*/ 84 w 105"/>
              <a:gd name="T37" fmla="*/ 52 h 148"/>
              <a:gd name="T38" fmla="*/ 72 w 105"/>
              <a:gd name="T39" fmla="*/ 64 h 148"/>
              <a:gd name="T40" fmla="*/ 84 w 105"/>
              <a:gd name="T41" fmla="*/ 52 h 148"/>
              <a:gd name="T42" fmla="*/ 24 w 105"/>
              <a:gd name="T43" fmla="*/ 41 h 148"/>
              <a:gd name="T44" fmla="*/ 82 w 105"/>
              <a:gd name="T45" fmla="*/ 16 h 148"/>
              <a:gd name="T46" fmla="*/ 24 w 105"/>
              <a:gd name="T47" fmla="*/ 19 h 148"/>
              <a:gd name="T48" fmla="*/ 83 w 105"/>
              <a:gd name="T49" fmla="*/ 38 h 148"/>
              <a:gd name="T50" fmla="*/ 33 w 105"/>
              <a:gd name="T51" fmla="*/ 28 h 148"/>
              <a:gd name="T52" fmla="*/ 27 w 105"/>
              <a:gd name="T53" fmla="*/ 25 h 148"/>
              <a:gd name="T54" fmla="*/ 30 w 105"/>
              <a:gd name="T55" fmla="*/ 34 h 148"/>
              <a:gd name="T56" fmla="*/ 33 w 105"/>
              <a:gd name="T57" fmla="*/ 29 h 148"/>
              <a:gd name="T58" fmla="*/ 50 w 105"/>
              <a:gd name="T59" fmla="*/ 28 h 148"/>
              <a:gd name="T60" fmla="*/ 44 w 105"/>
              <a:gd name="T61" fmla="*/ 25 h 148"/>
              <a:gd name="T62" fmla="*/ 47 w 105"/>
              <a:gd name="T63" fmla="*/ 34 h 148"/>
              <a:gd name="T64" fmla="*/ 50 w 105"/>
              <a:gd name="T65" fmla="*/ 29 h 148"/>
              <a:gd name="T66" fmla="*/ 66 w 105"/>
              <a:gd name="T67" fmla="*/ 28 h 148"/>
              <a:gd name="T68" fmla="*/ 61 w 105"/>
              <a:gd name="T69" fmla="*/ 25 h 148"/>
              <a:gd name="T70" fmla="*/ 63 w 105"/>
              <a:gd name="T71" fmla="*/ 34 h 148"/>
              <a:gd name="T72" fmla="*/ 67 w 105"/>
              <a:gd name="T73" fmla="*/ 29 h 148"/>
              <a:gd name="T74" fmla="*/ 105 w 105"/>
              <a:gd name="T75" fmla="*/ 120 h 148"/>
              <a:gd name="T76" fmla="*/ 81 w 105"/>
              <a:gd name="T77" fmla="*/ 148 h 148"/>
              <a:gd name="T78" fmla="*/ 12 w 105"/>
              <a:gd name="T79" fmla="*/ 132 h 148"/>
              <a:gd name="T80" fmla="*/ 93 w 105"/>
              <a:gd name="T81" fmla="*/ 0 h 148"/>
              <a:gd name="T82" fmla="*/ 12 w 105"/>
              <a:gd name="T83" fmla="*/ 5 h 148"/>
              <a:gd name="T84" fmla="*/ 35 w 105"/>
              <a:gd name="T85" fmla="*/ 126 h 148"/>
              <a:gd name="T86" fmla="*/ 36 w 105"/>
              <a:gd name="T87" fmla="*/ 114 h 148"/>
              <a:gd name="T88" fmla="*/ 54 w 105"/>
              <a:gd name="T89" fmla="*/ 80 h 148"/>
              <a:gd name="T90" fmla="*/ 62 w 105"/>
              <a:gd name="T91" fmla="*/ 107 h 148"/>
              <a:gd name="T92" fmla="*/ 69 w 105"/>
              <a:gd name="T93" fmla="*/ 111 h 148"/>
              <a:gd name="T94" fmla="*/ 73 w 105"/>
              <a:gd name="T95" fmla="*/ 108 h 148"/>
              <a:gd name="T96" fmla="*/ 79 w 105"/>
              <a:gd name="T97" fmla="*/ 113 h 148"/>
              <a:gd name="T98" fmla="*/ 86 w 105"/>
              <a:gd name="T99" fmla="*/ 110 h 148"/>
              <a:gd name="T100" fmla="*/ 87 w 105"/>
              <a:gd name="T101" fmla="*/ 113 h 148"/>
              <a:gd name="T102" fmla="*/ 93 w 105"/>
              <a:gd name="T103" fmla="*/ 115 h 148"/>
              <a:gd name="T104" fmla="*/ 100 w 105"/>
              <a:gd name="T105" fmla="*/ 1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48">
                <a:moveTo>
                  <a:pt x="37" y="94"/>
                </a:moveTo>
                <a:cubicBezTo>
                  <a:pt x="37" y="102"/>
                  <a:pt x="37" y="102"/>
                  <a:pt x="37" y="102"/>
                </a:cubicBezTo>
                <a:cubicBezTo>
                  <a:pt x="37" y="104"/>
                  <a:pt x="36" y="105"/>
                  <a:pt x="35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1" y="105"/>
                  <a:pt x="20" y="104"/>
                  <a:pt x="20" y="102"/>
                </a:cubicBezTo>
                <a:cubicBezTo>
                  <a:pt x="20" y="94"/>
                  <a:pt x="20" y="94"/>
                  <a:pt x="20" y="94"/>
                </a:cubicBezTo>
                <a:cubicBezTo>
                  <a:pt x="20" y="93"/>
                  <a:pt x="21" y="92"/>
                  <a:pt x="22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6" y="92"/>
                  <a:pt x="37" y="93"/>
                  <a:pt x="37" y="94"/>
                </a:cubicBezTo>
                <a:close/>
                <a:moveTo>
                  <a:pt x="35" y="72"/>
                </a:moveTo>
                <a:cubicBezTo>
                  <a:pt x="22" y="72"/>
                  <a:pt x="22" y="72"/>
                  <a:pt x="22" y="72"/>
                </a:cubicBezTo>
                <a:cubicBezTo>
                  <a:pt x="21" y="72"/>
                  <a:pt x="20" y="73"/>
                  <a:pt x="20" y="74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3"/>
                  <a:pt x="21" y="84"/>
                  <a:pt x="22" y="84"/>
                </a:cubicBezTo>
                <a:cubicBezTo>
                  <a:pt x="35" y="84"/>
                  <a:pt x="35" y="84"/>
                  <a:pt x="35" y="84"/>
                </a:cubicBezTo>
                <a:cubicBezTo>
                  <a:pt x="36" y="84"/>
                  <a:pt x="37" y="83"/>
                  <a:pt x="37" y="82"/>
                </a:cubicBezTo>
                <a:cubicBezTo>
                  <a:pt x="37" y="74"/>
                  <a:pt x="37" y="74"/>
                  <a:pt x="37" y="74"/>
                </a:cubicBezTo>
                <a:cubicBezTo>
                  <a:pt x="37" y="73"/>
                  <a:pt x="36" y="72"/>
                  <a:pt x="35" y="72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1" y="52"/>
                  <a:pt x="20" y="53"/>
                  <a:pt x="20" y="54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3"/>
                  <a:pt x="21" y="64"/>
                  <a:pt x="22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6" y="64"/>
                  <a:pt x="37" y="63"/>
                  <a:pt x="37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7" y="53"/>
                  <a:pt x="36" y="52"/>
                  <a:pt x="35" y="52"/>
                </a:cubicBezTo>
                <a:close/>
                <a:moveTo>
                  <a:pt x="45" y="94"/>
                </a:moveTo>
                <a:cubicBezTo>
                  <a:pt x="45" y="102"/>
                  <a:pt x="45" y="102"/>
                  <a:pt x="45" y="102"/>
                </a:cubicBezTo>
                <a:cubicBezTo>
                  <a:pt x="45" y="103"/>
                  <a:pt x="45" y="104"/>
                  <a:pt x="46" y="104"/>
                </a:cubicBezTo>
                <a:cubicBezTo>
                  <a:pt x="46" y="92"/>
                  <a:pt x="46" y="92"/>
                  <a:pt x="46" y="92"/>
                </a:cubicBezTo>
                <a:cubicBezTo>
                  <a:pt x="45" y="92"/>
                  <a:pt x="45" y="93"/>
                  <a:pt x="45" y="94"/>
                </a:cubicBezTo>
                <a:close/>
                <a:moveTo>
                  <a:pt x="60" y="72"/>
                </a:moveTo>
                <a:cubicBezTo>
                  <a:pt x="47" y="72"/>
                  <a:pt x="47" y="72"/>
                  <a:pt x="47" y="72"/>
                </a:cubicBezTo>
                <a:cubicBezTo>
                  <a:pt x="46" y="72"/>
                  <a:pt x="45" y="73"/>
                  <a:pt x="45" y="74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3"/>
                  <a:pt x="45" y="84"/>
                  <a:pt x="46" y="84"/>
                </a:cubicBezTo>
                <a:cubicBezTo>
                  <a:pt x="46" y="84"/>
                  <a:pt x="46" y="84"/>
                  <a:pt x="46" y="84"/>
                </a:cubicBezTo>
                <a:cubicBezTo>
                  <a:pt x="46" y="80"/>
                  <a:pt x="50" y="76"/>
                  <a:pt x="5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8" y="76"/>
                  <a:pt x="60" y="77"/>
                  <a:pt x="62" y="79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1" y="72"/>
                  <a:pt x="60" y="72"/>
                </a:cubicBezTo>
                <a:close/>
                <a:moveTo>
                  <a:pt x="60" y="52"/>
                </a:moveTo>
                <a:cubicBezTo>
                  <a:pt x="47" y="52"/>
                  <a:pt x="47" y="52"/>
                  <a:pt x="47" y="52"/>
                </a:cubicBezTo>
                <a:cubicBezTo>
                  <a:pt x="46" y="52"/>
                  <a:pt x="45" y="53"/>
                  <a:pt x="45" y="54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7" y="64"/>
                </a:cubicBezTo>
                <a:cubicBezTo>
                  <a:pt x="60" y="64"/>
                  <a:pt x="60" y="64"/>
                  <a:pt x="60" y="64"/>
                </a:cubicBezTo>
                <a:cubicBezTo>
                  <a:pt x="61" y="64"/>
                  <a:pt x="62" y="63"/>
                  <a:pt x="62" y="62"/>
                </a:cubicBezTo>
                <a:cubicBezTo>
                  <a:pt x="62" y="54"/>
                  <a:pt x="62" y="54"/>
                  <a:pt x="62" y="54"/>
                </a:cubicBezTo>
                <a:cubicBezTo>
                  <a:pt x="62" y="53"/>
                  <a:pt x="61" y="52"/>
                  <a:pt x="60" y="52"/>
                </a:cubicBezTo>
                <a:close/>
                <a:moveTo>
                  <a:pt x="84" y="92"/>
                </a:moveTo>
                <a:cubicBezTo>
                  <a:pt x="72" y="92"/>
                  <a:pt x="72" y="92"/>
                  <a:pt x="72" y="92"/>
                </a:cubicBezTo>
                <a:cubicBezTo>
                  <a:pt x="70" y="92"/>
                  <a:pt x="69" y="93"/>
                  <a:pt x="69" y="94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69" y="103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1" y="104"/>
                  <a:pt x="72" y="104"/>
                  <a:pt x="73" y="104"/>
                </a:cubicBezTo>
                <a:cubicBezTo>
                  <a:pt x="75" y="104"/>
                  <a:pt x="76" y="104"/>
                  <a:pt x="78" y="105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5" y="105"/>
                  <a:pt x="86" y="104"/>
                  <a:pt x="86" y="102"/>
                </a:cubicBezTo>
                <a:cubicBezTo>
                  <a:pt x="86" y="94"/>
                  <a:pt x="86" y="94"/>
                  <a:pt x="86" y="94"/>
                </a:cubicBezTo>
                <a:cubicBezTo>
                  <a:pt x="86" y="93"/>
                  <a:pt x="85" y="92"/>
                  <a:pt x="84" y="92"/>
                </a:cubicBezTo>
                <a:close/>
                <a:moveTo>
                  <a:pt x="84" y="72"/>
                </a:moveTo>
                <a:cubicBezTo>
                  <a:pt x="72" y="72"/>
                  <a:pt x="72" y="72"/>
                  <a:pt x="72" y="72"/>
                </a:cubicBezTo>
                <a:cubicBezTo>
                  <a:pt x="70" y="72"/>
                  <a:pt x="69" y="73"/>
                  <a:pt x="69" y="74"/>
                </a:cubicBezTo>
                <a:cubicBezTo>
                  <a:pt x="69" y="82"/>
                  <a:pt x="69" y="82"/>
                  <a:pt x="69" y="82"/>
                </a:cubicBezTo>
                <a:cubicBezTo>
                  <a:pt x="69" y="83"/>
                  <a:pt x="70" y="84"/>
                  <a:pt x="72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5" y="84"/>
                  <a:pt x="86" y="83"/>
                  <a:pt x="86" y="82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3"/>
                  <a:pt x="85" y="72"/>
                  <a:pt x="84" y="72"/>
                </a:cubicBezTo>
                <a:close/>
                <a:moveTo>
                  <a:pt x="84" y="52"/>
                </a:moveTo>
                <a:cubicBezTo>
                  <a:pt x="72" y="52"/>
                  <a:pt x="72" y="52"/>
                  <a:pt x="72" y="52"/>
                </a:cubicBezTo>
                <a:cubicBezTo>
                  <a:pt x="70" y="52"/>
                  <a:pt x="69" y="53"/>
                  <a:pt x="69" y="54"/>
                </a:cubicBezTo>
                <a:cubicBezTo>
                  <a:pt x="69" y="62"/>
                  <a:pt x="69" y="62"/>
                  <a:pt x="69" y="62"/>
                </a:cubicBezTo>
                <a:cubicBezTo>
                  <a:pt x="69" y="63"/>
                  <a:pt x="70" y="64"/>
                  <a:pt x="72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5" y="64"/>
                  <a:pt x="86" y="63"/>
                  <a:pt x="86" y="62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5" y="52"/>
                  <a:pt x="84" y="52"/>
                </a:cubicBezTo>
                <a:close/>
                <a:moveTo>
                  <a:pt x="88" y="22"/>
                </a:moveTo>
                <a:cubicBezTo>
                  <a:pt x="88" y="35"/>
                  <a:pt x="88" y="35"/>
                  <a:pt x="88" y="35"/>
                </a:cubicBezTo>
                <a:cubicBezTo>
                  <a:pt x="88" y="38"/>
                  <a:pt x="85" y="41"/>
                  <a:pt x="82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1" y="41"/>
                  <a:pt x="19" y="38"/>
                  <a:pt x="19" y="35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19"/>
                  <a:pt x="21" y="16"/>
                  <a:pt x="24" y="16"/>
                </a:cubicBezTo>
                <a:cubicBezTo>
                  <a:pt x="82" y="16"/>
                  <a:pt x="82" y="16"/>
                  <a:pt x="82" y="16"/>
                </a:cubicBezTo>
                <a:cubicBezTo>
                  <a:pt x="85" y="16"/>
                  <a:pt x="88" y="19"/>
                  <a:pt x="88" y="22"/>
                </a:cubicBezTo>
                <a:close/>
                <a:moveTo>
                  <a:pt x="86" y="22"/>
                </a:moveTo>
                <a:cubicBezTo>
                  <a:pt x="86" y="20"/>
                  <a:pt x="84" y="19"/>
                  <a:pt x="83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2" y="19"/>
                  <a:pt x="21" y="20"/>
                  <a:pt x="21" y="22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7"/>
                  <a:pt x="22" y="38"/>
                  <a:pt x="24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4" y="38"/>
                  <a:pt x="86" y="37"/>
                  <a:pt x="86" y="35"/>
                </a:cubicBezTo>
                <a:lnTo>
                  <a:pt x="86" y="22"/>
                </a:lnTo>
                <a:close/>
                <a:moveTo>
                  <a:pt x="38" y="25"/>
                </a:moveTo>
                <a:cubicBezTo>
                  <a:pt x="33" y="28"/>
                  <a:pt x="33" y="28"/>
                  <a:pt x="33" y="28"/>
                </a:cubicBezTo>
                <a:cubicBezTo>
                  <a:pt x="34" y="23"/>
                  <a:pt x="34" y="23"/>
                  <a:pt x="34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5"/>
                  <a:pt x="27" y="25"/>
                  <a:pt x="27" y="25"/>
                </a:cubicBezTo>
                <a:cubicBezTo>
                  <a:pt x="27" y="28"/>
                  <a:pt x="27" y="28"/>
                  <a:pt x="27" y="28"/>
                </a:cubicBezTo>
                <a:cubicBezTo>
                  <a:pt x="32" y="29"/>
                  <a:pt x="32" y="29"/>
                  <a:pt x="32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9"/>
                  <a:pt x="32" y="29"/>
                  <a:pt x="32" y="29"/>
                </a:cubicBezTo>
                <a:cubicBezTo>
                  <a:pt x="35" y="34"/>
                  <a:pt x="35" y="34"/>
                  <a:pt x="35" y="34"/>
                </a:cubicBezTo>
                <a:cubicBezTo>
                  <a:pt x="37" y="32"/>
                  <a:pt x="37" y="32"/>
                  <a:pt x="37" y="32"/>
                </a:cubicBezTo>
                <a:cubicBezTo>
                  <a:pt x="33" y="29"/>
                  <a:pt x="33" y="29"/>
                  <a:pt x="33" y="29"/>
                </a:cubicBezTo>
                <a:cubicBezTo>
                  <a:pt x="38" y="28"/>
                  <a:pt x="38" y="28"/>
                  <a:pt x="38" y="28"/>
                </a:cubicBezTo>
                <a:lnTo>
                  <a:pt x="38" y="25"/>
                </a:lnTo>
                <a:close/>
                <a:moveTo>
                  <a:pt x="54" y="25"/>
                </a:moveTo>
                <a:cubicBezTo>
                  <a:pt x="50" y="28"/>
                  <a:pt x="50" y="28"/>
                  <a:pt x="50" y="28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9" y="28"/>
                  <a:pt x="49" y="28"/>
                  <a:pt x="49" y="28"/>
                </a:cubicBezTo>
                <a:cubicBezTo>
                  <a:pt x="44" y="25"/>
                  <a:pt x="44" y="25"/>
                  <a:pt x="44" y="25"/>
                </a:cubicBezTo>
                <a:cubicBezTo>
                  <a:pt x="43" y="28"/>
                  <a:pt x="43" y="28"/>
                  <a:pt x="43" y="28"/>
                </a:cubicBezTo>
                <a:cubicBezTo>
                  <a:pt x="48" y="29"/>
                  <a:pt x="48" y="29"/>
                  <a:pt x="48" y="29"/>
                </a:cubicBezTo>
                <a:cubicBezTo>
                  <a:pt x="45" y="32"/>
                  <a:pt x="45" y="32"/>
                  <a:pt x="45" y="32"/>
                </a:cubicBezTo>
                <a:cubicBezTo>
                  <a:pt x="47" y="34"/>
                  <a:pt x="47" y="34"/>
                  <a:pt x="47" y="34"/>
                </a:cubicBezTo>
                <a:cubicBezTo>
                  <a:pt x="49" y="29"/>
                  <a:pt x="49" y="29"/>
                  <a:pt x="49" y="29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32"/>
                  <a:pt x="54" y="32"/>
                  <a:pt x="54" y="32"/>
                </a:cubicBezTo>
                <a:cubicBezTo>
                  <a:pt x="50" y="29"/>
                  <a:pt x="50" y="29"/>
                  <a:pt x="50" y="29"/>
                </a:cubicBezTo>
                <a:cubicBezTo>
                  <a:pt x="55" y="28"/>
                  <a:pt x="55" y="28"/>
                  <a:pt x="55" y="28"/>
                </a:cubicBezTo>
                <a:lnTo>
                  <a:pt x="54" y="25"/>
                </a:lnTo>
                <a:close/>
                <a:moveTo>
                  <a:pt x="71" y="25"/>
                </a:moveTo>
                <a:cubicBezTo>
                  <a:pt x="66" y="28"/>
                  <a:pt x="66" y="28"/>
                  <a:pt x="66" y="28"/>
                </a:cubicBezTo>
                <a:cubicBezTo>
                  <a:pt x="67" y="23"/>
                  <a:pt x="67" y="23"/>
                  <a:pt x="67" y="23"/>
                </a:cubicBezTo>
                <a:cubicBezTo>
                  <a:pt x="64" y="23"/>
                  <a:pt x="64" y="23"/>
                  <a:pt x="64" y="23"/>
                </a:cubicBezTo>
                <a:cubicBezTo>
                  <a:pt x="65" y="28"/>
                  <a:pt x="65" y="28"/>
                  <a:pt x="65" y="28"/>
                </a:cubicBezTo>
                <a:cubicBezTo>
                  <a:pt x="61" y="25"/>
                  <a:pt x="61" y="25"/>
                  <a:pt x="61" y="25"/>
                </a:cubicBezTo>
                <a:cubicBezTo>
                  <a:pt x="60" y="28"/>
                  <a:pt x="60" y="28"/>
                  <a:pt x="60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1" y="32"/>
                  <a:pt x="61" y="32"/>
                  <a:pt x="61" y="32"/>
                </a:cubicBezTo>
                <a:cubicBezTo>
                  <a:pt x="63" y="34"/>
                  <a:pt x="63" y="34"/>
                  <a:pt x="63" y="34"/>
                </a:cubicBezTo>
                <a:cubicBezTo>
                  <a:pt x="66" y="29"/>
                  <a:pt x="66" y="29"/>
                  <a:pt x="66" y="29"/>
                </a:cubicBezTo>
                <a:cubicBezTo>
                  <a:pt x="68" y="34"/>
                  <a:pt x="68" y="34"/>
                  <a:pt x="68" y="34"/>
                </a:cubicBezTo>
                <a:cubicBezTo>
                  <a:pt x="70" y="32"/>
                  <a:pt x="70" y="32"/>
                  <a:pt x="70" y="32"/>
                </a:cubicBezTo>
                <a:cubicBezTo>
                  <a:pt x="67" y="29"/>
                  <a:pt x="67" y="29"/>
                  <a:pt x="67" y="29"/>
                </a:cubicBezTo>
                <a:cubicBezTo>
                  <a:pt x="72" y="28"/>
                  <a:pt x="72" y="28"/>
                  <a:pt x="72" y="28"/>
                </a:cubicBezTo>
                <a:lnTo>
                  <a:pt x="71" y="25"/>
                </a:lnTo>
                <a:close/>
                <a:moveTo>
                  <a:pt x="105" y="12"/>
                </a:moveTo>
                <a:cubicBezTo>
                  <a:pt x="105" y="120"/>
                  <a:pt x="105" y="120"/>
                  <a:pt x="105" y="120"/>
                </a:cubicBezTo>
                <a:cubicBezTo>
                  <a:pt x="105" y="126"/>
                  <a:pt x="100" y="132"/>
                  <a:pt x="93" y="132"/>
                </a:cubicBezTo>
                <a:cubicBezTo>
                  <a:pt x="93" y="132"/>
                  <a:pt x="93" y="132"/>
                  <a:pt x="93" y="132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3" y="143"/>
                  <a:pt x="88" y="148"/>
                  <a:pt x="81" y="148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58" y="148"/>
                  <a:pt x="55" y="147"/>
                  <a:pt x="53" y="144"/>
                </a:cubicBezTo>
                <a:cubicBezTo>
                  <a:pt x="40" y="132"/>
                  <a:pt x="40" y="132"/>
                  <a:pt x="40" y="132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6" y="132"/>
                  <a:pt x="0" y="126"/>
                  <a:pt x="0" y="12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100" y="0"/>
                  <a:pt x="105" y="5"/>
                  <a:pt x="105" y="12"/>
                </a:cubicBezTo>
                <a:close/>
                <a:moveTo>
                  <a:pt x="100" y="12"/>
                </a:moveTo>
                <a:cubicBezTo>
                  <a:pt x="100" y="8"/>
                  <a:pt x="97" y="5"/>
                  <a:pt x="9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8" y="5"/>
                  <a:pt x="5" y="8"/>
                  <a:pt x="5" y="12"/>
                </a:cubicBezTo>
                <a:cubicBezTo>
                  <a:pt x="5" y="120"/>
                  <a:pt x="5" y="120"/>
                  <a:pt x="5" y="120"/>
                </a:cubicBezTo>
                <a:cubicBezTo>
                  <a:pt x="5" y="123"/>
                  <a:pt x="8" y="126"/>
                  <a:pt x="12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0" y="121"/>
                  <a:pt x="30" y="119"/>
                  <a:pt x="31" y="117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4"/>
                  <a:pt x="35" y="114"/>
                  <a:pt x="36" y="114"/>
                </a:cubicBezTo>
                <a:cubicBezTo>
                  <a:pt x="37" y="114"/>
                  <a:pt x="38" y="114"/>
                  <a:pt x="39" y="115"/>
                </a:cubicBezTo>
                <a:cubicBezTo>
                  <a:pt x="50" y="126"/>
                  <a:pt x="50" y="126"/>
                  <a:pt x="50" y="126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2"/>
                  <a:pt x="52" y="80"/>
                  <a:pt x="54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8" y="80"/>
                  <a:pt x="60" y="82"/>
                  <a:pt x="60" y="84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3" y="107"/>
                  <a:pt x="64" y="107"/>
                  <a:pt x="64" y="107"/>
                </a:cubicBezTo>
                <a:cubicBezTo>
                  <a:pt x="67" y="107"/>
                  <a:pt x="69" y="108"/>
                  <a:pt x="69" y="108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69" y="112"/>
                  <a:pt x="70" y="112"/>
                  <a:pt x="70" y="112"/>
                </a:cubicBezTo>
                <a:cubicBezTo>
                  <a:pt x="71" y="112"/>
                  <a:pt x="71" y="112"/>
                  <a:pt x="71" y="111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1" y="108"/>
                  <a:pt x="72" y="108"/>
                  <a:pt x="73" y="108"/>
                </a:cubicBezTo>
                <a:cubicBezTo>
                  <a:pt x="75" y="108"/>
                  <a:pt x="77" y="108"/>
                  <a:pt x="78" y="109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8" y="112"/>
                  <a:pt x="78" y="112"/>
                  <a:pt x="78" y="112"/>
                </a:cubicBezTo>
                <a:cubicBezTo>
                  <a:pt x="78" y="113"/>
                  <a:pt x="79" y="113"/>
                  <a:pt x="79" y="113"/>
                </a:cubicBezTo>
                <a:cubicBezTo>
                  <a:pt x="79" y="113"/>
                  <a:pt x="80" y="113"/>
                  <a:pt x="80" y="112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0" y="109"/>
                  <a:pt x="81" y="109"/>
                  <a:pt x="82" y="109"/>
                </a:cubicBezTo>
                <a:cubicBezTo>
                  <a:pt x="84" y="109"/>
                  <a:pt x="86" y="110"/>
                  <a:pt x="86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3"/>
                  <a:pt x="87" y="113"/>
                  <a:pt x="87" y="113"/>
                </a:cubicBezTo>
                <a:cubicBezTo>
                  <a:pt x="87" y="114"/>
                  <a:pt x="87" y="114"/>
                  <a:pt x="88" y="114"/>
                </a:cubicBezTo>
                <a:cubicBezTo>
                  <a:pt x="88" y="114"/>
                  <a:pt x="88" y="114"/>
                  <a:pt x="88" y="113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92" y="111"/>
                  <a:pt x="93" y="113"/>
                  <a:pt x="93" y="115"/>
                </a:cubicBezTo>
                <a:cubicBezTo>
                  <a:pt x="93" y="126"/>
                  <a:pt x="93" y="126"/>
                  <a:pt x="93" y="126"/>
                </a:cubicBezTo>
                <a:cubicBezTo>
                  <a:pt x="93" y="126"/>
                  <a:pt x="93" y="126"/>
                  <a:pt x="93" y="126"/>
                </a:cubicBezTo>
                <a:cubicBezTo>
                  <a:pt x="97" y="126"/>
                  <a:pt x="100" y="123"/>
                  <a:pt x="100" y="120"/>
                </a:cubicBezTo>
                <a:lnTo>
                  <a:pt x="100" y="1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图标"/>
          <p:cNvSpPr>
            <a:spLocks noChangeAspect="1" noEditPoints="1"/>
          </p:cNvSpPr>
          <p:nvPr/>
        </p:nvSpPr>
        <p:spPr bwMode="auto">
          <a:xfrm>
            <a:off x="5282977" y="5259287"/>
            <a:ext cx="380990" cy="485956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defTabSz="913130">
              <a:defRPr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7" name="图标"/>
          <p:cNvSpPr>
            <a:spLocks noChangeAspect="1" noEditPoints="1"/>
          </p:cNvSpPr>
          <p:nvPr/>
        </p:nvSpPr>
        <p:spPr bwMode="auto">
          <a:xfrm>
            <a:off x="6392224" y="5259287"/>
            <a:ext cx="416994" cy="457610"/>
          </a:xfrm>
          <a:custGeom>
            <a:avLst/>
            <a:gdLst>
              <a:gd name="T0" fmla="*/ 375935 w 835"/>
              <a:gd name="T1" fmla="*/ 512026 h 918"/>
              <a:gd name="T2" fmla="*/ 124141 w 835"/>
              <a:gd name="T3" fmla="*/ 512026 h 918"/>
              <a:gd name="T4" fmla="*/ 112429 w 835"/>
              <a:gd name="T5" fmla="*/ 524300 h 918"/>
              <a:gd name="T6" fmla="*/ 124141 w 835"/>
              <a:gd name="T7" fmla="*/ 536575 h 918"/>
              <a:gd name="T8" fmla="*/ 375935 w 835"/>
              <a:gd name="T9" fmla="*/ 536575 h 918"/>
              <a:gd name="T10" fmla="*/ 388232 w 835"/>
              <a:gd name="T11" fmla="*/ 524300 h 918"/>
              <a:gd name="T12" fmla="*/ 375935 w 835"/>
              <a:gd name="T13" fmla="*/ 512026 h 918"/>
              <a:gd name="T14" fmla="*/ 99547 w 835"/>
              <a:gd name="T15" fmla="*/ 227372 h 918"/>
              <a:gd name="T16" fmla="*/ 265848 w 835"/>
              <a:gd name="T17" fmla="*/ 149049 h 918"/>
              <a:gd name="T18" fmla="*/ 169815 w 835"/>
              <a:gd name="T19" fmla="*/ 341935 h 918"/>
              <a:gd name="T20" fmla="*/ 99547 w 835"/>
              <a:gd name="T21" fmla="*/ 227372 h 918"/>
              <a:gd name="T22" fmla="*/ 417511 w 835"/>
              <a:gd name="T23" fmla="*/ 0 h 918"/>
              <a:gd name="T24" fmla="*/ 0 w 835"/>
              <a:gd name="T25" fmla="*/ 197562 h 918"/>
              <a:gd name="T26" fmla="*/ 176256 w 835"/>
              <a:gd name="T27" fmla="*/ 485723 h 918"/>
              <a:gd name="T28" fmla="*/ 417511 w 835"/>
              <a:gd name="T29" fmla="*/ 0 h 918"/>
              <a:gd name="T30" fmla="*/ 478995 w 835"/>
              <a:gd name="T31" fmla="*/ 291668 h 918"/>
              <a:gd name="T32" fmla="*/ 435078 w 835"/>
              <a:gd name="T33" fmla="*/ 247830 h 918"/>
              <a:gd name="T34" fmla="*/ 421024 w 835"/>
              <a:gd name="T35" fmla="*/ 240816 h 918"/>
              <a:gd name="T36" fmla="*/ 404628 w 835"/>
              <a:gd name="T37" fmla="*/ 245492 h 918"/>
              <a:gd name="T38" fmla="*/ 381205 w 835"/>
              <a:gd name="T39" fmla="*/ 268872 h 918"/>
              <a:gd name="T40" fmla="*/ 457915 w 835"/>
              <a:gd name="T41" fmla="*/ 345442 h 918"/>
              <a:gd name="T42" fmla="*/ 481338 w 835"/>
              <a:gd name="T43" fmla="*/ 322062 h 918"/>
              <a:gd name="T44" fmla="*/ 478995 w 835"/>
              <a:gd name="T45" fmla="*/ 291668 h 918"/>
              <a:gd name="T46" fmla="*/ 261164 w 835"/>
              <a:gd name="T47" fmla="*/ 460005 h 918"/>
              <a:gd name="T48" fmla="*/ 266434 w 835"/>
              <a:gd name="T49" fmla="*/ 444808 h 918"/>
              <a:gd name="T50" fmla="*/ 274046 w 835"/>
              <a:gd name="T51" fmla="*/ 421428 h 918"/>
              <a:gd name="T52" fmla="*/ 289857 w 835"/>
              <a:gd name="T53" fmla="*/ 436625 h 918"/>
              <a:gd name="T54" fmla="*/ 305667 w 835"/>
              <a:gd name="T55" fmla="*/ 452406 h 918"/>
              <a:gd name="T56" fmla="*/ 282244 w 835"/>
              <a:gd name="T57" fmla="*/ 460589 h 918"/>
              <a:gd name="T58" fmla="*/ 267019 w 835"/>
              <a:gd name="T59" fmla="*/ 465265 h 918"/>
              <a:gd name="T60" fmla="*/ 261164 w 835"/>
              <a:gd name="T61" fmla="*/ 465850 h 918"/>
              <a:gd name="T62" fmla="*/ 261164 w 835"/>
              <a:gd name="T63" fmla="*/ 460005 h 918"/>
              <a:gd name="T64" fmla="*/ 242426 w 835"/>
              <a:gd name="T65" fmla="*/ 452991 h 918"/>
              <a:gd name="T66" fmla="*/ 247110 w 835"/>
              <a:gd name="T67" fmla="*/ 479294 h 918"/>
              <a:gd name="T68" fmla="*/ 274046 w 835"/>
              <a:gd name="T69" fmla="*/ 483970 h 918"/>
              <a:gd name="T70" fmla="*/ 288100 w 835"/>
              <a:gd name="T71" fmla="*/ 479294 h 918"/>
              <a:gd name="T72" fmla="*/ 312108 w 835"/>
              <a:gd name="T73" fmla="*/ 471695 h 918"/>
              <a:gd name="T74" fmla="*/ 341972 w 835"/>
              <a:gd name="T75" fmla="*/ 461174 h 918"/>
              <a:gd name="T76" fmla="*/ 319721 w 835"/>
              <a:gd name="T77" fmla="*/ 438963 h 918"/>
              <a:gd name="T78" fmla="*/ 303910 w 835"/>
              <a:gd name="T79" fmla="*/ 423181 h 918"/>
              <a:gd name="T80" fmla="*/ 288100 w 835"/>
              <a:gd name="T81" fmla="*/ 407400 h 918"/>
              <a:gd name="T82" fmla="*/ 265263 w 835"/>
              <a:gd name="T83" fmla="*/ 384604 h 918"/>
              <a:gd name="T84" fmla="*/ 255308 w 835"/>
              <a:gd name="T85" fmla="*/ 414998 h 918"/>
              <a:gd name="T86" fmla="*/ 247696 w 835"/>
              <a:gd name="T87" fmla="*/ 438378 h 918"/>
              <a:gd name="T88" fmla="*/ 242426 w 835"/>
              <a:gd name="T89" fmla="*/ 452991 h 918"/>
              <a:gd name="T90" fmla="*/ 389403 w 835"/>
              <a:gd name="T91" fmla="*/ 288161 h 918"/>
              <a:gd name="T92" fmla="*/ 375935 w 835"/>
              <a:gd name="T93" fmla="*/ 274133 h 918"/>
              <a:gd name="T94" fmla="*/ 361882 w 835"/>
              <a:gd name="T95" fmla="*/ 288161 h 918"/>
              <a:gd name="T96" fmla="*/ 285172 w 835"/>
              <a:gd name="T97" fmla="*/ 364731 h 918"/>
              <a:gd name="T98" fmla="*/ 271704 w 835"/>
              <a:gd name="T99" fmla="*/ 378174 h 918"/>
              <a:gd name="T100" fmla="*/ 285172 w 835"/>
              <a:gd name="T101" fmla="*/ 392202 h 918"/>
              <a:gd name="T102" fmla="*/ 334360 w 835"/>
              <a:gd name="T103" fmla="*/ 441301 h 918"/>
              <a:gd name="T104" fmla="*/ 348413 w 835"/>
              <a:gd name="T105" fmla="*/ 455329 h 918"/>
              <a:gd name="T106" fmla="*/ 362467 w 835"/>
              <a:gd name="T107" fmla="*/ 441301 h 918"/>
              <a:gd name="T108" fmla="*/ 438591 w 835"/>
              <a:gd name="T109" fmla="*/ 364731 h 918"/>
              <a:gd name="T110" fmla="*/ 452645 w 835"/>
              <a:gd name="T111" fmla="*/ 351287 h 918"/>
              <a:gd name="T112" fmla="*/ 438591 w 835"/>
              <a:gd name="T113" fmla="*/ 337259 h 918"/>
              <a:gd name="T114" fmla="*/ 389403 w 835"/>
              <a:gd name="T115" fmla="*/ 288161 h 9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35" h="918">
                <a:moveTo>
                  <a:pt x="642" y="876"/>
                </a:moveTo>
                <a:lnTo>
                  <a:pt x="212" y="876"/>
                </a:lnTo>
                <a:cubicBezTo>
                  <a:pt x="201" y="876"/>
                  <a:pt x="192" y="886"/>
                  <a:pt x="192" y="897"/>
                </a:cubicBezTo>
                <a:cubicBezTo>
                  <a:pt x="192" y="909"/>
                  <a:pt x="201" y="918"/>
                  <a:pt x="212" y="918"/>
                </a:cubicBezTo>
                <a:lnTo>
                  <a:pt x="642" y="918"/>
                </a:lnTo>
                <a:cubicBezTo>
                  <a:pt x="653" y="918"/>
                  <a:pt x="663" y="909"/>
                  <a:pt x="663" y="897"/>
                </a:cubicBezTo>
                <a:cubicBezTo>
                  <a:pt x="663" y="886"/>
                  <a:pt x="653" y="876"/>
                  <a:pt x="642" y="876"/>
                </a:cubicBezTo>
                <a:close/>
                <a:moveTo>
                  <a:pt x="170" y="389"/>
                </a:moveTo>
                <a:lnTo>
                  <a:pt x="454" y="255"/>
                </a:lnTo>
                <a:lnTo>
                  <a:pt x="290" y="585"/>
                </a:lnTo>
                <a:lnTo>
                  <a:pt x="170" y="389"/>
                </a:lnTo>
                <a:close/>
                <a:moveTo>
                  <a:pt x="713" y="0"/>
                </a:moveTo>
                <a:lnTo>
                  <a:pt x="0" y="338"/>
                </a:lnTo>
                <a:lnTo>
                  <a:pt x="301" y="831"/>
                </a:lnTo>
                <a:lnTo>
                  <a:pt x="713" y="0"/>
                </a:lnTo>
                <a:close/>
                <a:moveTo>
                  <a:pt x="818" y="499"/>
                </a:moveTo>
                <a:lnTo>
                  <a:pt x="743" y="424"/>
                </a:lnTo>
                <a:cubicBezTo>
                  <a:pt x="736" y="417"/>
                  <a:pt x="727" y="413"/>
                  <a:pt x="719" y="412"/>
                </a:cubicBezTo>
                <a:cubicBezTo>
                  <a:pt x="708" y="410"/>
                  <a:pt x="698" y="413"/>
                  <a:pt x="691" y="420"/>
                </a:cubicBezTo>
                <a:lnTo>
                  <a:pt x="651" y="460"/>
                </a:lnTo>
                <a:lnTo>
                  <a:pt x="782" y="591"/>
                </a:lnTo>
                <a:lnTo>
                  <a:pt x="822" y="551"/>
                </a:lnTo>
                <a:cubicBezTo>
                  <a:pt x="835" y="538"/>
                  <a:pt x="834" y="515"/>
                  <a:pt x="818" y="499"/>
                </a:cubicBezTo>
                <a:close/>
                <a:moveTo>
                  <a:pt x="446" y="787"/>
                </a:moveTo>
                <a:lnTo>
                  <a:pt x="455" y="761"/>
                </a:lnTo>
                <a:lnTo>
                  <a:pt x="468" y="721"/>
                </a:lnTo>
                <a:lnTo>
                  <a:pt x="495" y="747"/>
                </a:lnTo>
                <a:lnTo>
                  <a:pt x="522" y="774"/>
                </a:lnTo>
                <a:lnTo>
                  <a:pt x="482" y="788"/>
                </a:lnTo>
                <a:lnTo>
                  <a:pt x="456" y="796"/>
                </a:lnTo>
                <a:cubicBezTo>
                  <a:pt x="451" y="798"/>
                  <a:pt x="448" y="799"/>
                  <a:pt x="446" y="797"/>
                </a:cubicBezTo>
                <a:cubicBezTo>
                  <a:pt x="444" y="795"/>
                  <a:pt x="444" y="791"/>
                  <a:pt x="446" y="787"/>
                </a:cubicBezTo>
                <a:close/>
                <a:moveTo>
                  <a:pt x="414" y="775"/>
                </a:moveTo>
                <a:cubicBezTo>
                  <a:pt x="408" y="792"/>
                  <a:pt x="411" y="809"/>
                  <a:pt x="422" y="820"/>
                </a:cubicBezTo>
                <a:cubicBezTo>
                  <a:pt x="434" y="832"/>
                  <a:pt x="451" y="835"/>
                  <a:pt x="468" y="828"/>
                </a:cubicBezTo>
                <a:lnTo>
                  <a:pt x="492" y="820"/>
                </a:lnTo>
                <a:lnTo>
                  <a:pt x="533" y="807"/>
                </a:lnTo>
                <a:lnTo>
                  <a:pt x="584" y="789"/>
                </a:lnTo>
                <a:lnTo>
                  <a:pt x="546" y="751"/>
                </a:lnTo>
                <a:lnTo>
                  <a:pt x="519" y="724"/>
                </a:lnTo>
                <a:lnTo>
                  <a:pt x="492" y="697"/>
                </a:lnTo>
                <a:lnTo>
                  <a:pt x="453" y="658"/>
                </a:lnTo>
                <a:lnTo>
                  <a:pt x="436" y="710"/>
                </a:lnTo>
                <a:lnTo>
                  <a:pt x="423" y="750"/>
                </a:lnTo>
                <a:lnTo>
                  <a:pt x="414" y="775"/>
                </a:lnTo>
                <a:close/>
                <a:moveTo>
                  <a:pt x="665" y="493"/>
                </a:moveTo>
                <a:lnTo>
                  <a:pt x="642" y="469"/>
                </a:lnTo>
                <a:lnTo>
                  <a:pt x="618" y="493"/>
                </a:lnTo>
                <a:lnTo>
                  <a:pt x="487" y="624"/>
                </a:lnTo>
                <a:lnTo>
                  <a:pt x="464" y="647"/>
                </a:lnTo>
                <a:lnTo>
                  <a:pt x="487" y="671"/>
                </a:lnTo>
                <a:lnTo>
                  <a:pt x="571" y="755"/>
                </a:lnTo>
                <a:lnTo>
                  <a:pt x="595" y="779"/>
                </a:lnTo>
                <a:lnTo>
                  <a:pt x="619" y="755"/>
                </a:lnTo>
                <a:lnTo>
                  <a:pt x="749" y="624"/>
                </a:lnTo>
                <a:lnTo>
                  <a:pt x="773" y="601"/>
                </a:lnTo>
                <a:lnTo>
                  <a:pt x="749" y="577"/>
                </a:lnTo>
                <a:lnTo>
                  <a:pt x="665" y="4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8" name="图标"/>
          <p:cNvSpPr>
            <a:spLocks noChangeAspect="1" noEditPoints="1"/>
          </p:cNvSpPr>
          <p:nvPr/>
        </p:nvSpPr>
        <p:spPr bwMode="auto">
          <a:xfrm>
            <a:off x="7501472" y="5259287"/>
            <a:ext cx="311113" cy="482623"/>
          </a:xfrm>
          <a:custGeom>
            <a:avLst/>
            <a:gdLst>
              <a:gd name="T0" fmla="*/ 369139 w 636"/>
              <a:gd name="T1" fmla="*/ 460425 h 985"/>
              <a:gd name="T2" fmla="*/ 357457 w 636"/>
              <a:gd name="T3" fmla="*/ 445214 h 985"/>
              <a:gd name="T4" fmla="*/ 355121 w 636"/>
              <a:gd name="T5" fmla="*/ 418887 h 985"/>
              <a:gd name="T6" fmla="*/ 190410 w 636"/>
              <a:gd name="T7" fmla="*/ 225239 h 985"/>
              <a:gd name="T8" fmla="*/ 199171 w 636"/>
              <a:gd name="T9" fmla="*/ 185457 h 985"/>
              <a:gd name="T10" fmla="*/ 192746 w 636"/>
              <a:gd name="T11" fmla="*/ 150940 h 985"/>
              <a:gd name="T12" fmla="*/ 99294 w 636"/>
              <a:gd name="T13" fmla="*/ 86001 h 985"/>
              <a:gd name="T14" fmla="*/ 64833 w 636"/>
              <a:gd name="T15" fmla="*/ 92436 h 985"/>
              <a:gd name="T16" fmla="*/ 0 w 636"/>
              <a:gd name="T17" fmla="*/ 185457 h 985"/>
              <a:gd name="T18" fmla="*/ 5841 w 636"/>
              <a:gd name="T19" fmla="*/ 220559 h 985"/>
              <a:gd name="T20" fmla="*/ 56072 w 636"/>
              <a:gd name="T21" fmla="*/ 274968 h 985"/>
              <a:gd name="T22" fmla="*/ 57824 w 636"/>
              <a:gd name="T23" fmla="*/ 530044 h 985"/>
              <a:gd name="T24" fmla="*/ 73594 w 636"/>
              <a:gd name="T25" fmla="*/ 551105 h 985"/>
              <a:gd name="T26" fmla="*/ 74178 w 636"/>
              <a:gd name="T27" fmla="*/ 570412 h 985"/>
              <a:gd name="T28" fmla="*/ 80603 w 636"/>
              <a:gd name="T29" fmla="*/ 576262 h 985"/>
              <a:gd name="T30" fmla="*/ 87028 w 636"/>
              <a:gd name="T31" fmla="*/ 569827 h 985"/>
              <a:gd name="T32" fmla="*/ 86444 w 636"/>
              <a:gd name="T33" fmla="*/ 551690 h 985"/>
              <a:gd name="T34" fmla="*/ 103382 w 636"/>
              <a:gd name="T35" fmla="*/ 529459 h 985"/>
              <a:gd name="T36" fmla="*/ 101046 w 636"/>
              <a:gd name="T37" fmla="*/ 217634 h 985"/>
              <a:gd name="T38" fmla="*/ 78267 w 636"/>
              <a:gd name="T39" fmla="*/ 194818 h 985"/>
              <a:gd name="T40" fmla="*/ 55488 w 636"/>
              <a:gd name="T41" fmla="*/ 218219 h 985"/>
              <a:gd name="T42" fmla="*/ 56072 w 636"/>
              <a:gd name="T43" fmla="*/ 251566 h 985"/>
              <a:gd name="T44" fmla="*/ 25115 w 636"/>
              <a:gd name="T45" fmla="*/ 213539 h 985"/>
              <a:gd name="T46" fmla="*/ 20443 w 636"/>
              <a:gd name="T47" fmla="*/ 185457 h 985"/>
              <a:gd name="T48" fmla="*/ 71842 w 636"/>
              <a:gd name="T49" fmla="*/ 111742 h 985"/>
              <a:gd name="T50" fmla="*/ 99294 w 636"/>
              <a:gd name="T51" fmla="*/ 106477 h 985"/>
              <a:gd name="T52" fmla="*/ 173472 w 636"/>
              <a:gd name="T53" fmla="*/ 157960 h 985"/>
              <a:gd name="T54" fmla="*/ 178729 w 636"/>
              <a:gd name="T55" fmla="*/ 185457 h 985"/>
              <a:gd name="T56" fmla="*/ 175224 w 636"/>
              <a:gd name="T57" fmla="*/ 207103 h 985"/>
              <a:gd name="T58" fmla="*/ 153613 w 636"/>
              <a:gd name="T59" fmla="*/ 181362 h 985"/>
              <a:gd name="T60" fmla="*/ 121489 w 636"/>
              <a:gd name="T61" fmla="*/ 179021 h 985"/>
              <a:gd name="T62" fmla="*/ 118568 w 636"/>
              <a:gd name="T63" fmla="*/ 211199 h 985"/>
              <a:gd name="T64" fmla="*/ 320660 w 636"/>
              <a:gd name="T65" fmla="*/ 448724 h 985"/>
              <a:gd name="T66" fmla="*/ 337598 w 636"/>
              <a:gd name="T67" fmla="*/ 456914 h 985"/>
              <a:gd name="T68" fmla="*/ 347528 w 636"/>
              <a:gd name="T69" fmla="*/ 453989 h 985"/>
              <a:gd name="T70" fmla="*/ 359209 w 636"/>
              <a:gd name="T71" fmla="*/ 468615 h 985"/>
              <a:gd name="T72" fmla="*/ 363882 w 636"/>
              <a:gd name="T73" fmla="*/ 470955 h 985"/>
              <a:gd name="T74" fmla="*/ 367971 w 636"/>
              <a:gd name="T75" fmla="*/ 469785 h 985"/>
              <a:gd name="T76" fmla="*/ 369139 w 636"/>
              <a:gd name="T77" fmla="*/ 460425 h 985"/>
              <a:gd name="T78" fmla="*/ 174640 w 636"/>
              <a:gd name="T79" fmla="*/ 331131 h 985"/>
              <a:gd name="T80" fmla="*/ 148940 w 636"/>
              <a:gd name="T81" fmla="*/ 319431 h 985"/>
              <a:gd name="T82" fmla="*/ 137259 w 636"/>
              <a:gd name="T83" fmla="*/ 345172 h 985"/>
              <a:gd name="T84" fmla="*/ 152445 w 636"/>
              <a:gd name="T85" fmla="*/ 386125 h 985"/>
              <a:gd name="T86" fmla="*/ 178144 w 636"/>
              <a:gd name="T87" fmla="*/ 397826 h 985"/>
              <a:gd name="T88" fmla="*/ 189826 w 636"/>
              <a:gd name="T89" fmla="*/ 372669 h 985"/>
              <a:gd name="T90" fmla="*/ 174640 w 636"/>
              <a:gd name="T91" fmla="*/ 331131 h 985"/>
              <a:gd name="T92" fmla="*/ 20443 w 636"/>
              <a:gd name="T93" fmla="*/ 29837 h 985"/>
              <a:gd name="T94" fmla="*/ 32124 w 636"/>
              <a:gd name="T95" fmla="*/ 4095 h 985"/>
              <a:gd name="T96" fmla="*/ 57824 w 636"/>
              <a:gd name="T97" fmla="*/ 15796 h 985"/>
              <a:gd name="T98" fmla="*/ 71258 w 636"/>
              <a:gd name="T99" fmla="*/ 52653 h 985"/>
              <a:gd name="T100" fmla="*/ 59576 w 636"/>
              <a:gd name="T101" fmla="*/ 78395 h 985"/>
              <a:gd name="T102" fmla="*/ 52567 w 636"/>
              <a:gd name="T103" fmla="*/ 79565 h 985"/>
              <a:gd name="T104" fmla="*/ 33877 w 636"/>
              <a:gd name="T105" fmla="*/ 66109 h 985"/>
              <a:gd name="T106" fmla="*/ 20443 w 636"/>
              <a:gd name="T107" fmla="*/ 29837 h 98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36" h="985">
                <a:moveTo>
                  <a:pt x="632" y="787"/>
                </a:moveTo>
                <a:lnTo>
                  <a:pt x="612" y="761"/>
                </a:lnTo>
                <a:cubicBezTo>
                  <a:pt x="620" y="747"/>
                  <a:pt x="619" y="729"/>
                  <a:pt x="608" y="716"/>
                </a:cubicBezTo>
                <a:lnTo>
                  <a:pt x="326" y="385"/>
                </a:lnTo>
                <a:cubicBezTo>
                  <a:pt x="335" y="364"/>
                  <a:pt x="341" y="341"/>
                  <a:pt x="341" y="317"/>
                </a:cubicBezTo>
                <a:cubicBezTo>
                  <a:pt x="341" y="298"/>
                  <a:pt x="337" y="278"/>
                  <a:pt x="330" y="258"/>
                </a:cubicBezTo>
                <a:cubicBezTo>
                  <a:pt x="304" y="189"/>
                  <a:pt x="239" y="147"/>
                  <a:pt x="170" y="147"/>
                </a:cubicBezTo>
                <a:cubicBezTo>
                  <a:pt x="150" y="147"/>
                  <a:pt x="130" y="150"/>
                  <a:pt x="111" y="158"/>
                </a:cubicBezTo>
                <a:cubicBezTo>
                  <a:pt x="42" y="183"/>
                  <a:pt x="0" y="248"/>
                  <a:pt x="0" y="317"/>
                </a:cubicBezTo>
                <a:cubicBezTo>
                  <a:pt x="0" y="337"/>
                  <a:pt x="3" y="357"/>
                  <a:pt x="10" y="377"/>
                </a:cubicBezTo>
                <a:cubicBezTo>
                  <a:pt x="26" y="420"/>
                  <a:pt x="58" y="452"/>
                  <a:pt x="96" y="470"/>
                </a:cubicBezTo>
                <a:lnTo>
                  <a:pt x="99" y="906"/>
                </a:lnTo>
                <a:cubicBezTo>
                  <a:pt x="99" y="923"/>
                  <a:pt x="110" y="937"/>
                  <a:pt x="126" y="942"/>
                </a:cubicBezTo>
                <a:lnTo>
                  <a:pt x="127" y="975"/>
                </a:lnTo>
                <a:cubicBezTo>
                  <a:pt x="127" y="981"/>
                  <a:pt x="132" y="985"/>
                  <a:pt x="138" y="985"/>
                </a:cubicBezTo>
                <a:cubicBezTo>
                  <a:pt x="145" y="985"/>
                  <a:pt x="150" y="980"/>
                  <a:pt x="149" y="974"/>
                </a:cubicBezTo>
                <a:lnTo>
                  <a:pt x="148" y="943"/>
                </a:lnTo>
                <a:cubicBezTo>
                  <a:pt x="165" y="938"/>
                  <a:pt x="177" y="923"/>
                  <a:pt x="177" y="905"/>
                </a:cubicBezTo>
                <a:lnTo>
                  <a:pt x="173" y="372"/>
                </a:lnTo>
                <a:cubicBezTo>
                  <a:pt x="173" y="351"/>
                  <a:pt x="156" y="333"/>
                  <a:pt x="134" y="333"/>
                </a:cubicBezTo>
                <a:cubicBezTo>
                  <a:pt x="113" y="334"/>
                  <a:pt x="95" y="351"/>
                  <a:pt x="95" y="373"/>
                </a:cubicBezTo>
                <a:lnTo>
                  <a:pt x="96" y="430"/>
                </a:lnTo>
                <a:cubicBezTo>
                  <a:pt x="73" y="415"/>
                  <a:pt x="54" y="393"/>
                  <a:pt x="43" y="365"/>
                </a:cubicBezTo>
                <a:cubicBezTo>
                  <a:pt x="38" y="349"/>
                  <a:pt x="35" y="333"/>
                  <a:pt x="35" y="317"/>
                </a:cubicBezTo>
                <a:cubicBezTo>
                  <a:pt x="35" y="262"/>
                  <a:pt x="68" y="211"/>
                  <a:pt x="123" y="191"/>
                </a:cubicBezTo>
                <a:cubicBezTo>
                  <a:pt x="139" y="185"/>
                  <a:pt x="155" y="182"/>
                  <a:pt x="170" y="182"/>
                </a:cubicBezTo>
                <a:cubicBezTo>
                  <a:pt x="225" y="182"/>
                  <a:pt x="277" y="216"/>
                  <a:pt x="297" y="270"/>
                </a:cubicBezTo>
                <a:cubicBezTo>
                  <a:pt x="303" y="286"/>
                  <a:pt x="306" y="302"/>
                  <a:pt x="306" y="317"/>
                </a:cubicBezTo>
                <a:cubicBezTo>
                  <a:pt x="306" y="330"/>
                  <a:pt x="303" y="342"/>
                  <a:pt x="300" y="354"/>
                </a:cubicBezTo>
                <a:lnTo>
                  <a:pt x="263" y="310"/>
                </a:lnTo>
                <a:cubicBezTo>
                  <a:pt x="249" y="294"/>
                  <a:pt x="224" y="292"/>
                  <a:pt x="208" y="306"/>
                </a:cubicBezTo>
                <a:cubicBezTo>
                  <a:pt x="191" y="320"/>
                  <a:pt x="189" y="345"/>
                  <a:pt x="203" y="361"/>
                </a:cubicBezTo>
                <a:lnTo>
                  <a:pt x="549" y="767"/>
                </a:lnTo>
                <a:cubicBezTo>
                  <a:pt x="556" y="776"/>
                  <a:pt x="567" y="781"/>
                  <a:pt x="578" y="781"/>
                </a:cubicBezTo>
                <a:cubicBezTo>
                  <a:pt x="584" y="781"/>
                  <a:pt x="590" y="779"/>
                  <a:pt x="595" y="776"/>
                </a:cubicBezTo>
                <a:lnTo>
                  <a:pt x="615" y="801"/>
                </a:lnTo>
                <a:cubicBezTo>
                  <a:pt x="617" y="804"/>
                  <a:pt x="620" y="805"/>
                  <a:pt x="623" y="805"/>
                </a:cubicBezTo>
                <a:cubicBezTo>
                  <a:pt x="626" y="805"/>
                  <a:pt x="628" y="804"/>
                  <a:pt x="630" y="803"/>
                </a:cubicBezTo>
                <a:cubicBezTo>
                  <a:pt x="635" y="799"/>
                  <a:pt x="636" y="792"/>
                  <a:pt x="632" y="787"/>
                </a:cubicBezTo>
                <a:close/>
                <a:moveTo>
                  <a:pt x="299" y="566"/>
                </a:moveTo>
                <a:cubicBezTo>
                  <a:pt x="292" y="548"/>
                  <a:pt x="273" y="539"/>
                  <a:pt x="255" y="546"/>
                </a:cubicBezTo>
                <a:cubicBezTo>
                  <a:pt x="237" y="552"/>
                  <a:pt x="228" y="572"/>
                  <a:pt x="235" y="590"/>
                </a:cubicBezTo>
                <a:lnTo>
                  <a:pt x="261" y="660"/>
                </a:lnTo>
                <a:cubicBezTo>
                  <a:pt x="268" y="678"/>
                  <a:pt x="287" y="687"/>
                  <a:pt x="305" y="680"/>
                </a:cubicBezTo>
                <a:cubicBezTo>
                  <a:pt x="323" y="674"/>
                  <a:pt x="332" y="654"/>
                  <a:pt x="325" y="637"/>
                </a:cubicBezTo>
                <a:lnTo>
                  <a:pt x="299" y="566"/>
                </a:lnTo>
                <a:close/>
                <a:moveTo>
                  <a:pt x="35" y="51"/>
                </a:moveTo>
                <a:cubicBezTo>
                  <a:pt x="28" y="33"/>
                  <a:pt x="37" y="13"/>
                  <a:pt x="55" y="7"/>
                </a:cubicBezTo>
                <a:cubicBezTo>
                  <a:pt x="72" y="0"/>
                  <a:pt x="92" y="9"/>
                  <a:pt x="99" y="27"/>
                </a:cubicBezTo>
                <a:lnTo>
                  <a:pt x="122" y="90"/>
                </a:lnTo>
                <a:cubicBezTo>
                  <a:pt x="129" y="107"/>
                  <a:pt x="119" y="127"/>
                  <a:pt x="102" y="134"/>
                </a:cubicBezTo>
                <a:cubicBezTo>
                  <a:pt x="98" y="135"/>
                  <a:pt x="94" y="136"/>
                  <a:pt x="90" y="136"/>
                </a:cubicBezTo>
                <a:cubicBezTo>
                  <a:pt x="76" y="136"/>
                  <a:pt x="63" y="127"/>
                  <a:pt x="58" y="113"/>
                </a:cubicBezTo>
                <a:lnTo>
                  <a:pt x="35" y="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9" name="图标"/>
          <p:cNvSpPr>
            <a:spLocks noChangeAspect="1" noEditPoints="1"/>
          </p:cNvSpPr>
          <p:nvPr/>
        </p:nvSpPr>
        <p:spPr bwMode="auto">
          <a:xfrm>
            <a:off x="8610719" y="5259287"/>
            <a:ext cx="319874" cy="488972"/>
          </a:xfrm>
          <a:custGeom>
            <a:avLst/>
            <a:gdLst>
              <a:gd name="T0" fmla="*/ 196243 w 617"/>
              <a:gd name="T1" fmla="*/ 473169 h 943"/>
              <a:gd name="T2" fmla="*/ 161199 w 617"/>
              <a:gd name="T3" fmla="*/ 473169 h 943"/>
              <a:gd name="T4" fmla="*/ 161199 w 617"/>
              <a:gd name="T5" fmla="*/ 508803 h 943"/>
              <a:gd name="T6" fmla="*/ 196243 w 617"/>
              <a:gd name="T7" fmla="*/ 508803 h 943"/>
              <a:gd name="T8" fmla="*/ 196243 w 617"/>
              <a:gd name="T9" fmla="*/ 473169 h 943"/>
              <a:gd name="T10" fmla="*/ 195658 w 617"/>
              <a:gd name="T11" fmla="*/ 102228 h 943"/>
              <a:gd name="T12" fmla="*/ 228950 w 617"/>
              <a:gd name="T13" fmla="*/ 214971 h 943"/>
              <a:gd name="T14" fmla="*/ 235374 w 617"/>
              <a:gd name="T15" fmla="*/ 220812 h 943"/>
              <a:gd name="T16" fmla="*/ 239463 w 617"/>
              <a:gd name="T17" fmla="*/ 220228 h 943"/>
              <a:gd name="T18" fmla="*/ 245303 w 617"/>
              <a:gd name="T19" fmla="*/ 209713 h 943"/>
              <a:gd name="T20" fmla="*/ 212012 w 617"/>
              <a:gd name="T21" fmla="*/ 97555 h 943"/>
              <a:gd name="T22" fmla="*/ 201499 w 617"/>
              <a:gd name="T23" fmla="*/ 91713 h 943"/>
              <a:gd name="T24" fmla="*/ 195658 w 617"/>
              <a:gd name="T25" fmla="*/ 102228 h 943"/>
              <a:gd name="T26" fmla="*/ 360362 w 617"/>
              <a:gd name="T27" fmla="*/ 391971 h 943"/>
              <a:gd name="T28" fmla="*/ 360362 w 617"/>
              <a:gd name="T29" fmla="*/ 403654 h 943"/>
              <a:gd name="T30" fmla="*/ 351017 w 617"/>
              <a:gd name="T31" fmla="*/ 413000 h 943"/>
              <a:gd name="T32" fmla="*/ 333495 w 617"/>
              <a:gd name="T33" fmla="*/ 413000 h 943"/>
              <a:gd name="T34" fmla="*/ 244135 w 617"/>
              <a:gd name="T35" fmla="*/ 483100 h 943"/>
              <a:gd name="T36" fmla="*/ 315974 w 617"/>
              <a:gd name="T37" fmla="*/ 532169 h 943"/>
              <a:gd name="T38" fmla="*/ 299620 w 617"/>
              <a:gd name="T39" fmla="*/ 550862 h 943"/>
              <a:gd name="T40" fmla="*/ 66582 w 617"/>
              <a:gd name="T41" fmla="*/ 550862 h 943"/>
              <a:gd name="T42" fmla="*/ 50813 w 617"/>
              <a:gd name="T43" fmla="*/ 532169 h 943"/>
              <a:gd name="T44" fmla="*/ 111555 w 617"/>
              <a:gd name="T45" fmla="*/ 487189 h 943"/>
              <a:gd name="T46" fmla="*/ 0 w 617"/>
              <a:gd name="T47" fmla="*/ 313109 h 943"/>
              <a:gd name="T48" fmla="*/ 151854 w 617"/>
              <a:gd name="T49" fmla="*/ 133188 h 943"/>
              <a:gd name="T50" fmla="*/ 133749 w 617"/>
              <a:gd name="T51" fmla="*/ 73020 h 943"/>
              <a:gd name="T52" fmla="*/ 144846 w 617"/>
              <a:gd name="T53" fmla="*/ 51990 h 943"/>
              <a:gd name="T54" fmla="*/ 198579 w 617"/>
              <a:gd name="T55" fmla="*/ 35050 h 943"/>
              <a:gd name="T56" fmla="*/ 219605 w 617"/>
              <a:gd name="T57" fmla="*/ 46149 h 943"/>
              <a:gd name="T58" fmla="*/ 284435 w 617"/>
              <a:gd name="T59" fmla="*/ 252357 h 943"/>
              <a:gd name="T60" fmla="*/ 273338 w 617"/>
              <a:gd name="T61" fmla="*/ 273386 h 943"/>
              <a:gd name="T62" fmla="*/ 219605 w 617"/>
              <a:gd name="T63" fmla="*/ 290327 h 943"/>
              <a:gd name="T64" fmla="*/ 197995 w 617"/>
              <a:gd name="T65" fmla="*/ 279228 h 943"/>
              <a:gd name="T66" fmla="*/ 172296 w 617"/>
              <a:gd name="T67" fmla="*/ 195109 h 943"/>
              <a:gd name="T68" fmla="*/ 65998 w 617"/>
              <a:gd name="T69" fmla="*/ 307268 h 943"/>
              <a:gd name="T70" fmla="*/ 164119 w 617"/>
              <a:gd name="T71" fmla="*/ 429357 h 943"/>
              <a:gd name="T72" fmla="*/ 217853 w 617"/>
              <a:gd name="T73" fmla="*/ 413000 h 943"/>
              <a:gd name="T74" fmla="*/ 199747 w 617"/>
              <a:gd name="T75" fmla="*/ 413000 h 943"/>
              <a:gd name="T76" fmla="*/ 190402 w 617"/>
              <a:gd name="T77" fmla="*/ 403654 h 943"/>
              <a:gd name="T78" fmla="*/ 190402 w 617"/>
              <a:gd name="T79" fmla="*/ 391971 h 943"/>
              <a:gd name="T80" fmla="*/ 199747 w 617"/>
              <a:gd name="T81" fmla="*/ 383208 h 943"/>
              <a:gd name="T82" fmla="*/ 351017 w 617"/>
              <a:gd name="T83" fmla="*/ 383208 h 943"/>
              <a:gd name="T84" fmla="*/ 360362 w 617"/>
              <a:gd name="T85" fmla="*/ 391971 h 943"/>
              <a:gd name="T86" fmla="*/ 223693 w 617"/>
              <a:gd name="T87" fmla="*/ 308436 h 943"/>
              <a:gd name="T88" fmla="*/ 211428 w 617"/>
              <a:gd name="T89" fmla="*/ 325377 h 943"/>
              <a:gd name="T90" fmla="*/ 231286 w 617"/>
              <a:gd name="T91" fmla="*/ 332387 h 943"/>
              <a:gd name="T92" fmla="*/ 285019 w 617"/>
              <a:gd name="T93" fmla="*/ 315446 h 943"/>
              <a:gd name="T94" fmla="*/ 297284 w 617"/>
              <a:gd name="T95" fmla="*/ 298505 h 943"/>
              <a:gd name="T96" fmla="*/ 277426 w 617"/>
              <a:gd name="T97" fmla="*/ 291495 h 943"/>
              <a:gd name="T98" fmla="*/ 223693 w 617"/>
              <a:gd name="T99" fmla="*/ 308436 h 943"/>
              <a:gd name="T100" fmla="*/ 137837 w 617"/>
              <a:gd name="T101" fmla="*/ 23366 h 943"/>
              <a:gd name="T102" fmla="*/ 144262 w 617"/>
              <a:gd name="T103" fmla="*/ 11099 h 943"/>
              <a:gd name="T104" fmla="*/ 174632 w 617"/>
              <a:gd name="T105" fmla="*/ 1752 h 943"/>
              <a:gd name="T106" fmla="*/ 186898 w 617"/>
              <a:gd name="T107" fmla="*/ 8178 h 943"/>
              <a:gd name="T108" fmla="*/ 189234 w 617"/>
              <a:gd name="T109" fmla="*/ 14020 h 943"/>
              <a:gd name="T110" fmla="*/ 182225 w 617"/>
              <a:gd name="T111" fmla="*/ 26871 h 943"/>
              <a:gd name="T112" fmla="*/ 152438 w 617"/>
              <a:gd name="T113" fmla="*/ 36218 h 943"/>
              <a:gd name="T114" fmla="*/ 139589 w 617"/>
              <a:gd name="T115" fmla="*/ 29792 h 943"/>
              <a:gd name="T116" fmla="*/ 137837 w 617"/>
              <a:gd name="T117" fmla="*/ 23366 h 94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17" h="943">
                <a:moveTo>
                  <a:pt x="336" y="810"/>
                </a:moveTo>
                <a:cubicBezTo>
                  <a:pt x="319" y="794"/>
                  <a:pt x="292" y="794"/>
                  <a:pt x="276" y="810"/>
                </a:cubicBezTo>
                <a:cubicBezTo>
                  <a:pt x="259" y="827"/>
                  <a:pt x="259" y="854"/>
                  <a:pt x="276" y="871"/>
                </a:cubicBezTo>
                <a:cubicBezTo>
                  <a:pt x="292" y="887"/>
                  <a:pt x="319" y="887"/>
                  <a:pt x="336" y="871"/>
                </a:cubicBezTo>
                <a:cubicBezTo>
                  <a:pt x="353" y="854"/>
                  <a:pt x="353" y="827"/>
                  <a:pt x="336" y="810"/>
                </a:cubicBezTo>
                <a:close/>
                <a:moveTo>
                  <a:pt x="335" y="175"/>
                </a:moveTo>
                <a:lnTo>
                  <a:pt x="392" y="368"/>
                </a:lnTo>
                <a:cubicBezTo>
                  <a:pt x="394" y="373"/>
                  <a:pt x="398" y="377"/>
                  <a:pt x="403" y="378"/>
                </a:cubicBezTo>
                <a:cubicBezTo>
                  <a:pt x="405" y="378"/>
                  <a:pt x="408" y="378"/>
                  <a:pt x="410" y="377"/>
                </a:cubicBezTo>
                <a:cubicBezTo>
                  <a:pt x="418" y="375"/>
                  <a:pt x="422" y="367"/>
                  <a:pt x="420" y="359"/>
                </a:cubicBezTo>
                <a:lnTo>
                  <a:pt x="363" y="167"/>
                </a:lnTo>
                <a:cubicBezTo>
                  <a:pt x="360" y="159"/>
                  <a:pt x="352" y="155"/>
                  <a:pt x="345" y="157"/>
                </a:cubicBezTo>
                <a:cubicBezTo>
                  <a:pt x="337" y="159"/>
                  <a:pt x="333" y="167"/>
                  <a:pt x="335" y="175"/>
                </a:cubicBezTo>
                <a:close/>
                <a:moveTo>
                  <a:pt x="617" y="671"/>
                </a:moveTo>
                <a:lnTo>
                  <a:pt x="617" y="691"/>
                </a:lnTo>
                <a:cubicBezTo>
                  <a:pt x="617" y="699"/>
                  <a:pt x="609" y="707"/>
                  <a:pt x="601" y="707"/>
                </a:cubicBezTo>
                <a:lnTo>
                  <a:pt x="571" y="707"/>
                </a:lnTo>
                <a:cubicBezTo>
                  <a:pt x="539" y="751"/>
                  <a:pt x="475" y="801"/>
                  <a:pt x="418" y="827"/>
                </a:cubicBezTo>
                <a:cubicBezTo>
                  <a:pt x="482" y="844"/>
                  <a:pt x="541" y="886"/>
                  <a:pt x="541" y="911"/>
                </a:cubicBezTo>
                <a:cubicBezTo>
                  <a:pt x="541" y="930"/>
                  <a:pt x="525" y="943"/>
                  <a:pt x="513" y="943"/>
                </a:cubicBezTo>
                <a:lnTo>
                  <a:pt x="114" y="943"/>
                </a:lnTo>
                <a:cubicBezTo>
                  <a:pt x="99" y="943"/>
                  <a:pt x="87" y="929"/>
                  <a:pt x="87" y="911"/>
                </a:cubicBezTo>
                <a:cubicBezTo>
                  <a:pt x="87" y="886"/>
                  <a:pt x="133" y="855"/>
                  <a:pt x="191" y="834"/>
                </a:cubicBezTo>
                <a:cubicBezTo>
                  <a:pt x="46" y="752"/>
                  <a:pt x="0" y="662"/>
                  <a:pt x="0" y="536"/>
                </a:cubicBezTo>
                <a:cubicBezTo>
                  <a:pt x="0" y="398"/>
                  <a:pt x="94" y="271"/>
                  <a:pt x="260" y="228"/>
                </a:cubicBezTo>
                <a:lnTo>
                  <a:pt x="229" y="125"/>
                </a:lnTo>
                <a:cubicBezTo>
                  <a:pt x="224" y="110"/>
                  <a:pt x="233" y="94"/>
                  <a:pt x="248" y="89"/>
                </a:cubicBezTo>
                <a:lnTo>
                  <a:pt x="340" y="60"/>
                </a:lnTo>
                <a:cubicBezTo>
                  <a:pt x="355" y="56"/>
                  <a:pt x="372" y="64"/>
                  <a:pt x="376" y="79"/>
                </a:cubicBezTo>
                <a:lnTo>
                  <a:pt x="487" y="432"/>
                </a:lnTo>
                <a:cubicBezTo>
                  <a:pt x="491" y="447"/>
                  <a:pt x="483" y="464"/>
                  <a:pt x="468" y="468"/>
                </a:cubicBezTo>
                <a:lnTo>
                  <a:pt x="376" y="497"/>
                </a:lnTo>
                <a:cubicBezTo>
                  <a:pt x="360" y="502"/>
                  <a:pt x="344" y="493"/>
                  <a:pt x="339" y="478"/>
                </a:cubicBezTo>
                <a:lnTo>
                  <a:pt x="295" y="334"/>
                </a:lnTo>
                <a:cubicBezTo>
                  <a:pt x="212" y="344"/>
                  <a:pt x="113" y="422"/>
                  <a:pt x="113" y="526"/>
                </a:cubicBezTo>
                <a:cubicBezTo>
                  <a:pt x="113" y="634"/>
                  <a:pt x="193" y="735"/>
                  <a:pt x="281" y="735"/>
                </a:cubicBezTo>
                <a:cubicBezTo>
                  <a:pt x="323" y="735"/>
                  <a:pt x="353" y="722"/>
                  <a:pt x="373" y="707"/>
                </a:cubicBezTo>
                <a:lnTo>
                  <a:pt x="342" y="707"/>
                </a:lnTo>
                <a:cubicBezTo>
                  <a:pt x="334" y="707"/>
                  <a:pt x="326" y="699"/>
                  <a:pt x="326" y="691"/>
                </a:cubicBezTo>
                <a:lnTo>
                  <a:pt x="326" y="671"/>
                </a:lnTo>
                <a:cubicBezTo>
                  <a:pt x="326" y="663"/>
                  <a:pt x="334" y="656"/>
                  <a:pt x="342" y="656"/>
                </a:cubicBezTo>
                <a:lnTo>
                  <a:pt x="601" y="656"/>
                </a:lnTo>
                <a:cubicBezTo>
                  <a:pt x="609" y="656"/>
                  <a:pt x="617" y="663"/>
                  <a:pt x="617" y="671"/>
                </a:cubicBezTo>
                <a:close/>
                <a:moveTo>
                  <a:pt x="383" y="528"/>
                </a:moveTo>
                <a:cubicBezTo>
                  <a:pt x="368" y="532"/>
                  <a:pt x="358" y="546"/>
                  <a:pt x="362" y="557"/>
                </a:cubicBezTo>
                <a:cubicBezTo>
                  <a:pt x="365" y="568"/>
                  <a:pt x="380" y="573"/>
                  <a:pt x="396" y="569"/>
                </a:cubicBezTo>
                <a:lnTo>
                  <a:pt x="488" y="540"/>
                </a:lnTo>
                <a:cubicBezTo>
                  <a:pt x="503" y="535"/>
                  <a:pt x="513" y="522"/>
                  <a:pt x="509" y="511"/>
                </a:cubicBezTo>
                <a:cubicBezTo>
                  <a:pt x="506" y="500"/>
                  <a:pt x="490" y="494"/>
                  <a:pt x="475" y="499"/>
                </a:cubicBezTo>
                <a:lnTo>
                  <a:pt x="383" y="528"/>
                </a:lnTo>
                <a:close/>
                <a:moveTo>
                  <a:pt x="236" y="40"/>
                </a:moveTo>
                <a:cubicBezTo>
                  <a:pt x="233" y="31"/>
                  <a:pt x="238" y="22"/>
                  <a:pt x="247" y="19"/>
                </a:cubicBezTo>
                <a:lnTo>
                  <a:pt x="299" y="3"/>
                </a:lnTo>
                <a:cubicBezTo>
                  <a:pt x="308" y="0"/>
                  <a:pt x="317" y="5"/>
                  <a:pt x="320" y="14"/>
                </a:cubicBezTo>
                <a:lnTo>
                  <a:pt x="324" y="24"/>
                </a:lnTo>
                <a:cubicBezTo>
                  <a:pt x="326" y="33"/>
                  <a:pt x="321" y="43"/>
                  <a:pt x="312" y="46"/>
                </a:cubicBezTo>
                <a:lnTo>
                  <a:pt x="261" y="62"/>
                </a:lnTo>
                <a:cubicBezTo>
                  <a:pt x="252" y="65"/>
                  <a:pt x="242" y="60"/>
                  <a:pt x="239" y="51"/>
                </a:cubicBezTo>
                <a:lnTo>
                  <a:pt x="236" y="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1" name="图标"/>
          <p:cNvSpPr>
            <a:spLocks noChangeAspect="1" noEditPoints="1"/>
          </p:cNvSpPr>
          <p:nvPr/>
        </p:nvSpPr>
        <p:spPr bwMode="auto">
          <a:xfrm>
            <a:off x="9719967" y="5327867"/>
            <a:ext cx="380990" cy="380990"/>
          </a:xfrm>
          <a:custGeom>
            <a:avLst/>
            <a:gdLst>
              <a:gd name="T0" fmla="*/ 444722 w 1145"/>
              <a:gd name="T1" fmla="*/ 275435 h 1145"/>
              <a:gd name="T2" fmla="*/ 433741 w 1145"/>
              <a:gd name="T3" fmla="*/ 259879 h 1145"/>
              <a:gd name="T4" fmla="*/ 471259 w 1145"/>
              <a:gd name="T5" fmla="*/ 248898 h 1145"/>
              <a:gd name="T6" fmla="*/ 482240 w 1145"/>
              <a:gd name="T7" fmla="*/ 263996 h 1145"/>
              <a:gd name="T8" fmla="*/ 453872 w 1145"/>
              <a:gd name="T9" fmla="*/ 370602 h 1145"/>
              <a:gd name="T10" fmla="*/ 444722 w 1145"/>
              <a:gd name="T11" fmla="*/ 379295 h 1145"/>
              <a:gd name="T12" fmla="*/ 436486 w 1145"/>
              <a:gd name="T13" fmla="*/ 377922 h 1145"/>
              <a:gd name="T14" fmla="*/ 408577 w 1145"/>
              <a:gd name="T15" fmla="*/ 358248 h 1145"/>
              <a:gd name="T16" fmla="*/ 411779 w 1145"/>
              <a:gd name="T17" fmla="*/ 345895 h 1145"/>
              <a:gd name="T18" fmla="*/ 421388 w 1145"/>
              <a:gd name="T19" fmla="*/ 340404 h 1145"/>
              <a:gd name="T20" fmla="*/ 449755 w 1145"/>
              <a:gd name="T21" fmla="*/ 355045 h 1145"/>
              <a:gd name="T22" fmla="*/ 376092 w 1145"/>
              <a:gd name="T23" fmla="*/ 214583 h 1145"/>
              <a:gd name="T24" fmla="*/ 261709 w 1145"/>
              <a:gd name="T25" fmla="*/ 298311 h 1145"/>
              <a:gd name="T26" fmla="*/ 261709 w 1145"/>
              <a:gd name="T27" fmla="*/ 225564 h 1145"/>
              <a:gd name="T28" fmla="*/ 359163 w 1145"/>
              <a:gd name="T29" fmla="*/ 185758 h 1145"/>
              <a:gd name="T30" fmla="*/ 378837 w 1145"/>
              <a:gd name="T31" fmla="*/ 191249 h 1145"/>
              <a:gd name="T32" fmla="*/ 376092 w 1145"/>
              <a:gd name="T33" fmla="*/ 214583 h 1145"/>
              <a:gd name="T34" fmla="*/ 177980 w 1145"/>
              <a:gd name="T35" fmla="*/ 112096 h 1145"/>
              <a:gd name="T36" fmla="*/ 168372 w 1145"/>
              <a:gd name="T37" fmla="*/ 115756 h 1145"/>
              <a:gd name="T38" fmla="*/ 145495 w 1145"/>
              <a:gd name="T39" fmla="*/ 87389 h 1145"/>
              <a:gd name="T40" fmla="*/ 153273 w 1145"/>
              <a:gd name="T41" fmla="*/ 70003 h 1145"/>
              <a:gd name="T42" fmla="*/ 161967 w 1145"/>
              <a:gd name="T43" fmla="*/ 69087 h 1145"/>
              <a:gd name="T44" fmla="*/ 182098 w 1145"/>
              <a:gd name="T45" fmla="*/ 96997 h 1145"/>
              <a:gd name="T46" fmla="*/ 114383 w 1145"/>
              <a:gd name="T47" fmla="*/ 174320 h 1145"/>
              <a:gd name="T48" fmla="*/ 102487 w 1145"/>
              <a:gd name="T49" fmla="*/ 183471 h 1145"/>
              <a:gd name="T50" fmla="*/ 74120 w 1145"/>
              <a:gd name="T51" fmla="*/ 168830 h 1145"/>
              <a:gd name="T52" fmla="*/ 71833 w 1145"/>
              <a:gd name="T53" fmla="*/ 150071 h 1145"/>
              <a:gd name="T54" fmla="*/ 87389 w 1145"/>
              <a:gd name="T55" fmla="*/ 145953 h 1145"/>
              <a:gd name="T56" fmla="*/ 115298 w 1145"/>
              <a:gd name="T57" fmla="*/ 166084 h 1145"/>
              <a:gd name="T58" fmla="*/ 110265 w 1145"/>
              <a:gd name="T59" fmla="*/ 365111 h 1145"/>
              <a:gd name="T60" fmla="*/ 81441 w 1145"/>
              <a:gd name="T61" fmla="*/ 379752 h 1145"/>
              <a:gd name="T62" fmla="*/ 71833 w 1145"/>
              <a:gd name="T63" fmla="*/ 374262 h 1145"/>
              <a:gd name="T64" fmla="*/ 68630 w 1145"/>
              <a:gd name="T65" fmla="*/ 361908 h 1145"/>
              <a:gd name="T66" fmla="*/ 96997 w 1145"/>
              <a:gd name="T67" fmla="*/ 341777 h 1145"/>
              <a:gd name="T68" fmla="*/ 105233 w 1145"/>
              <a:gd name="T69" fmla="*/ 340862 h 1145"/>
              <a:gd name="T70" fmla="*/ 114383 w 1145"/>
              <a:gd name="T71" fmla="*/ 349555 h 1145"/>
              <a:gd name="T72" fmla="*/ 41178 w 1145"/>
              <a:gd name="T73" fmla="*/ 263996 h 1145"/>
              <a:gd name="T74" fmla="*/ 52616 w 1145"/>
              <a:gd name="T75" fmla="*/ 248898 h 1145"/>
              <a:gd name="T76" fmla="*/ 90134 w 1145"/>
              <a:gd name="T77" fmla="*/ 259879 h 1145"/>
              <a:gd name="T78" fmla="*/ 79153 w 1145"/>
              <a:gd name="T79" fmla="*/ 275435 h 1145"/>
              <a:gd name="T80" fmla="*/ 41178 w 1145"/>
              <a:gd name="T81" fmla="*/ 263996 h 1145"/>
              <a:gd name="T82" fmla="*/ 259879 w 1145"/>
              <a:gd name="T83" fmla="*/ 41635 h 1145"/>
              <a:gd name="T84" fmla="*/ 274977 w 1145"/>
              <a:gd name="T85" fmla="*/ 52616 h 1145"/>
              <a:gd name="T86" fmla="*/ 263996 w 1145"/>
              <a:gd name="T87" fmla="*/ 90134 h 1145"/>
              <a:gd name="T88" fmla="*/ 248440 w 1145"/>
              <a:gd name="T89" fmla="*/ 79153 h 1145"/>
              <a:gd name="T90" fmla="*/ 341777 w 1145"/>
              <a:gd name="T91" fmla="*/ 96997 h 1145"/>
              <a:gd name="T92" fmla="*/ 364654 w 1145"/>
              <a:gd name="T93" fmla="*/ 68630 h 1145"/>
              <a:gd name="T94" fmla="*/ 373804 w 1145"/>
              <a:gd name="T95" fmla="*/ 72290 h 1145"/>
              <a:gd name="T96" fmla="*/ 364654 w 1145"/>
              <a:gd name="T97" fmla="*/ 110265 h 1145"/>
              <a:gd name="T98" fmla="*/ 355045 w 1145"/>
              <a:gd name="T99" fmla="*/ 115756 h 1145"/>
              <a:gd name="T100" fmla="*/ 345895 w 1145"/>
              <a:gd name="T101" fmla="*/ 112096 h 1145"/>
              <a:gd name="T102" fmla="*/ 413610 w 1145"/>
              <a:gd name="T103" fmla="*/ 159221 h 1145"/>
              <a:gd name="T104" fmla="*/ 441977 w 1145"/>
              <a:gd name="T105" fmla="*/ 144580 h 1145"/>
              <a:gd name="T106" fmla="*/ 451585 w 1145"/>
              <a:gd name="T107" fmla="*/ 150071 h 1145"/>
              <a:gd name="T108" fmla="*/ 449755 w 1145"/>
              <a:gd name="T109" fmla="*/ 168830 h 1145"/>
              <a:gd name="T110" fmla="*/ 421388 w 1145"/>
              <a:gd name="T111" fmla="*/ 183471 h 1145"/>
              <a:gd name="T112" fmla="*/ 411779 w 1145"/>
              <a:gd name="T113" fmla="*/ 177980 h 1145"/>
              <a:gd name="T114" fmla="*/ 413610 w 1145"/>
              <a:gd name="T115" fmla="*/ 159221 h 1145"/>
              <a:gd name="T116" fmla="*/ 0 w 1145"/>
              <a:gd name="T117" fmla="*/ 261709 h 1145"/>
              <a:gd name="T118" fmla="*/ 523875 w 1145"/>
              <a:gd name="T119" fmla="*/ 261709 h 114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45" h="1145">
                <a:moveTo>
                  <a:pt x="1030" y="602"/>
                </a:moveTo>
                <a:lnTo>
                  <a:pt x="972" y="602"/>
                </a:lnTo>
                <a:cubicBezTo>
                  <a:pt x="958" y="602"/>
                  <a:pt x="948" y="591"/>
                  <a:pt x="948" y="577"/>
                </a:cubicBezTo>
                <a:lnTo>
                  <a:pt x="948" y="568"/>
                </a:lnTo>
                <a:cubicBezTo>
                  <a:pt x="948" y="555"/>
                  <a:pt x="958" y="544"/>
                  <a:pt x="972" y="544"/>
                </a:cubicBezTo>
                <a:lnTo>
                  <a:pt x="1030" y="544"/>
                </a:lnTo>
                <a:cubicBezTo>
                  <a:pt x="1043" y="544"/>
                  <a:pt x="1054" y="555"/>
                  <a:pt x="1054" y="568"/>
                </a:cubicBezTo>
                <a:lnTo>
                  <a:pt x="1054" y="577"/>
                </a:lnTo>
                <a:cubicBezTo>
                  <a:pt x="1054" y="591"/>
                  <a:pt x="1043" y="602"/>
                  <a:pt x="1030" y="602"/>
                </a:cubicBezTo>
                <a:close/>
                <a:moveTo>
                  <a:pt x="992" y="810"/>
                </a:moveTo>
                <a:lnTo>
                  <a:pt x="987" y="818"/>
                </a:lnTo>
                <a:cubicBezTo>
                  <a:pt x="984" y="823"/>
                  <a:pt x="979" y="827"/>
                  <a:pt x="972" y="829"/>
                </a:cubicBezTo>
                <a:cubicBezTo>
                  <a:pt x="970" y="829"/>
                  <a:pt x="968" y="830"/>
                  <a:pt x="966" y="830"/>
                </a:cubicBezTo>
                <a:cubicBezTo>
                  <a:pt x="962" y="830"/>
                  <a:pt x="958" y="829"/>
                  <a:pt x="954" y="826"/>
                </a:cubicBezTo>
                <a:lnTo>
                  <a:pt x="904" y="798"/>
                </a:lnTo>
                <a:cubicBezTo>
                  <a:pt x="898" y="794"/>
                  <a:pt x="894" y="789"/>
                  <a:pt x="893" y="783"/>
                </a:cubicBezTo>
                <a:cubicBezTo>
                  <a:pt x="891" y="777"/>
                  <a:pt x="892" y="770"/>
                  <a:pt x="895" y="764"/>
                </a:cubicBezTo>
                <a:lnTo>
                  <a:pt x="900" y="756"/>
                </a:lnTo>
                <a:cubicBezTo>
                  <a:pt x="903" y="751"/>
                  <a:pt x="908" y="747"/>
                  <a:pt x="914" y="745"/>
                </a:cubicBezTo>
                <a:cubicBezTo>
                  <a:pt x="916" y="745"/>
                  <a:pt x="919" y="744"/>
                  <a:pt x="921" y="744"/>
                </a:cubicBezTo>
                <a:cubicBezTo>
                  <a:pt x="925" y="744"/>
                  <a:pt x="929" y="745"/>
                  <a:pt x="933" y="747"/>
                </a:cubicBezTo>
                <a:lnTo>
                  <a:pt x="983" y="776"/>
                </a:lnTo>
                <a:cubicBezTo>
                  <a:pt x="994" y="783"/>
                  <a:pt x="998" y="798"/>
                  <a:pt x="992" y="810"/>
                </a:cubicBezTo>
                <a:close/>
                <a:moveTo>
                  <a:pt x="822" y="469"/>
                </a:moveTo>
                <a:lnTo>
                  <a:pt x="651" y="574"/>
                </a:lnTo>
                <a:cubicBezTo>
                  <a:pt x="651" y="617"/>
                  <a:pt x="615" y="652"/>
                  <a:pt x="572" y="652"/>
                </a:cubicBezTo>
                <a:cubicBezTo>
                  <a:pt x="529" y="652"/>
                  <a:pt x="493" y="616"/>
                  <a:pt x="493" y="572"/>
                </a:cubicBezTo>
                <a:cubicBezTo>
                  <a:pt x="493" y="529"/>
                  <a:pt x="529" y="493"/>
                  <a:pt x="572" y="493"/>
                </a:cubicBezTo>
                <a:cubicBezTo>
                  <a:pt x="586" y="493"/>
                  <a:pt x="599" y="497"/>
                  <a:pt x="610" y="503"/>
                </a:cubicBezTo>
                <a:lnTo>
                  <a:pt x="785" y="406"/>
                </a:lnTo>
                <a:cubicBezTo>
                  <a:pt x="790" y="403"/>
                  <a:pt x="795" y="402"/>
                  <a:pt x="800" y="402"/>
                </a:cubicBezTo>
                <a:cubicBezTo>
                  <a:pt x="811" y="402"/>
                  <a:pt x="822" y="408"/>
                  <a:pt x="828" y="418"/>
                </a:cubicBezTo>
                <a:lnTo>
                  <a:pt x="832" y="426"/>
                </a:lnTo>
                <a:cubicBezTo>
                  <a:pt x="841" y="441"/>
                  <a:pt x="836" y="460"/>
                  <a:pt x="822" y="469"/>
                </a:cubicBezTo>
                <a:close/>
                <a:moveTo>
                  <a:pt x="400" y="231"/>
                </a:moveTo>
                <a:cubicBezTo>
                  <a:pt x="398" y="237"/>
                  <a:pt x="394" y="242"/>
                  <a:pt x="389" y="245"/>
                </a:cubicBezTo>
                <a:lnTo>
                  <a:pt x="381" y="250"/>
                </a:lnTo>
                <a:cubicBezTo>
                  <a:pt x="377" y="252"/>
                  <a:pt x="373" y="253"/>
                  <a:pt x="368" y="253"/>
                </a:cubicBezTo>
                <a:cubicBezTo>
                  <a:pt x="360" y="253"/>
                  <a:pt x="352" y="249"/>
                  <a:pt x="347" y="241"/>
                </a:cubicBezTo>
                <a:lnTo>
                  <a:pt x="318" y="191"/>
                </a:lnTo>
                <a:cubicBezTo>
                  <a:pt x="312" y="179"/>
                  <a:pt x="316" y="165"/>
                  <a:pt x="327" y="158"/>
                </a:cubicBezTo>
                <a:lnTo>
                  <a:pt x="335" y="153"/>
                </a:lnTo>
                <a:cubicBezTo>
                  <a:pt x="339" y="151"/>
                  <a:pt x="343" y="150"/>
                  <a:pt x="348" y="150"/>
                </a:cubicBezTo>
                <a:cubicBezTo>
                  <a:pt x="350" y="150"/>
                  <a:pt x="352" y="150"/>
                  <a:pt x="354" y="151"/>
                </a:cubicBezTo>
                <a:cubicBezTo>
                  <a:pt x="360" y="152"/>
                  <a:pt x="365" y="157"/>
                  <a:pt x="369" y="162"/>
                </a:cubicBezTo>
                <a:lnTo>
                  <a:pt x="398" y="212"/>
                </a:lnTo>
                <a:cubicBezTo>
                  <a:pt x="401" y="218"/>
                  <a:pt x="402" y="224"/>
                  <a:pt x="400" y="231"/>
                </a:cubicBezTo>
                <a:close/>
                <a:moveTo>
                  <a:pt x="250" y="381"/>
                </a:moveTo>
                <a:lnTo>
                  <a:pt x="245" y="389"/>
                </a:lnTo>
                <a:cubicBezTo>
                  <a:pt x="240" y="397"/>
                  <a:pt x="232" y="401"/>
                  <a:pt x="224" y="401"/>
                </a:cubicBezTo>
                <a:cubicBezTo>
                  <a:pt x="220" y="401"/>
                  <a:pt x="216" y="400"/>
                  <a:pt x="212" y="398"/>
                </a:cubicBezTo>
                <a:lnTo>
                  <a:pt x="162" y="369"/>
                </a:lnTo>
                <a:cubicBezTo>
                  <a:pt x="150" y="362"/>
                  <a:pt x="146" y="347"/>
                  <a:pt x="153" y="336"/>
                </a:cubicBezTo>
                <a:lnTo>
                  <a:pt x="157" y="328"/>
                </a:lnTo>
                <a:cubicBezTo>
                  <a:pt x="162" y="320"/>
                  <a:pt x="170" y="316"/>
                  <a:pt x="178" y="316"/>
                </a:cubicBezTo>
                <a:cubicBezTo>
                  <a:pt x="183" y="316"/>
                  <a:pt x="187" y="317"/>
                  <a:pt x="191" y="319"/>
                </a:cubicBezTo>
                <a:lnTo>
                  <a:pt x="241" y="348"/>
                </a:lnTo>
                <a:cubicBezTo>
                  <a:pt x="246" y="351"/>
                  <a:pt x="250" y="356"/>
                  <a:pt x="252" y="363"/>
                </a:cubicBezTo>
                <a:cubicBezTo>
                  <a:pt x="254" y="369"/>
                  <a:pt x="253" y="376"/>
                  <a:pt x="250" y="381"/>
                </a:cubicBezTo>
                <a:close/>
                <a:moveTo>
                  <a:pt x="241" y="798"/>
                </a:moveTo>
                <a:lnTo>
                  <a:pt x="191" y="826"/>
                </a:lnTo>
                <a:cubicBezTo>
                  <a:pt x="187" y="829"/>
                  <a:pt x="183" y="830"/>
                  <a:pt x="178" y="830"/>
                </a:cubicBezTo>
                <a:cubicBezTo>
                  <a:pt x="176" y="830"/>
                  <a:pt x="174" y="829"/>
                  <a:pt x="172" y="829"/>
                </a:cubicBezTo>
                <a:cubicBezTo>
                  <a:pt x="166" y="827"/>
                  <a:pt x="161" y="823"/>
                  <a:pt x="157" y="818"/>
                </a:cubicBezTo>
                <a:lnTo>
                  <a:pt x="153" y="810"/>
                </a:lnTo>
                <a:cubicBezTo>
                  <a:pt x="150" y="804"/>
                  <a:pt x="149" y="797"/>
                  <a:pt x="150" y="791"/>
                </a:cubicBezTo>
                <a:cubicBezTo>
                  <a:pt x="152" y="785"/>
                  <a:pt x="156" y="780"/>
                  <a:pt x="162" y="776"/>
                </a:cubicBezTo>
                <a:lnTo>
                  <a:pt x="212" y="747"/>
                </a:lnTo>
                <a:cubicBezTo>
                  <a:pt x="215" y="745"/>
                  <a:pt x="220" y="744"/>
                  <a:pt x="224" y="744"/>
                </a:cubicBezTo>
                <a:cubicBezTo>
                  <a:pt x="226" y="744"/>
                  <a:pt x="228" y="745"/>
                  <a:pt x="230" y="745"/>
                </a:cubicBezTo>
                <a:cubicBezTo>
                  <a:pt x="236" y="747"/>
                  <a:pt x="242" y="751"/>
                  <a:pt x="245" y="756"/>
                </a:cubicBezTo>
                <a:lnTo>
                  <a:pt x="250" y="764"/>
                </a:lnTo>
                <a:cubicBezTo>
                  <a:pt x="256" y="776"/>
                  <a:pt x="252" y="791"/>
                  <a:pt x="241" y="798"/>
                </a:cubicBezTo>
                <a:close/>
                <a:moveTo>
                  <a:pt x="90" y="577"/>
                </a:moveTo>
                <a:lnTo>
                  <a:pt x="90" y="568"/>
                </a:lnTo>
                <a:cubicBezTo>
                  <a:pt x="90" y="555"/>
                  <a:pt x="101" y="544"/>
                  <a:pt x="115" y="544"/>
                </a:cubicBezTo>
                <a:lnTo>
                  <a:pt x="173" y="544"/>
                </a:lnTo>
                <a:cubicBezTo>
                  <a:pt x="186" y="544"/>
                  <a:pt x="197" y="555"/>
                  <a:pt x="197" y="568"/>
                </a:cubicBezTo>
                <a:lnTo>
                  <a:pt x="197" y="577"/>
                </a:lnTo>
                <a:cubicBezTo>
                  <a:pt x="197" y="591"/>
                  <a:pt x="186" y="602"/>
                  <a:pt x="173" y="602"/>
                </a:cubicBezTo>
                <a:lnTo>
                  <a:pt x="115" y="602"/>
                </a:lnTo>
                <a:cubicBezTo>
                  <a:pt x="101" y="602"/>
                  <a:pt x="90" y="591"/>
                  <a:pt x="90" y="577"/>
                </a:cubicBezTo>
                <a:close/>
                <a:moveTo>
                  <a:pt x="543" y="115"/>
                </a:moveTo>
                <a:cubicBezTo>
                  <a:pt x="543" y="102"/>
                  <a:pt x="554" y="91"/>
                  <a:pt x="568" y="91"/>
                </a:cubicBezTo>
                <a:lnTo>
                  <a:pt x="577" y="91"/>
                </a:lnTo>
                <a:cubicBezTo>
                  <a:pt x="590" y="91"/>
                  <a:pt x="601" y="102"/>
                  <a:pt x="601" y="115"/>
                </a:cubicBezTo>
                <a:lnTo>
                  <a:pt x="601" y="173"/>
                </a:lnTo>
                <a:cubicBezTo>
                  <a:pt x="601" y="187"/>
                  <a:pt x="590" y="197"/>
                  <a:pt x="577" y="197"/>
                </a:cubicBezTo>
                <a:lnTo>
                  <a:pt x="568" y="197"/>
                </a:lnTo>
                <a:cubicBezTo>
                  <a:pt x="554" y="197"/>
                  <a:pt x="543" y="187"/>
                  <a:pt x="543" y="173"/>
                </a:cubicBezTo>
                <a:lnTo>
                  <a:pt x="543" y="115"/>
                </a:lnTo>
                <a:close/>
                <a:moveTo>
                  <a:pt x="747" y="212"/>
                </a:moveTo>
                <a:lnTo>
                  <a:pt x="776" y="162"/>
                </a:lnTo>
                <a:cubicBezTo>
                  <a:pt x="780" y="154"/>
                  <a:pt x="789" y="150"/>
                  <a:pt x="797" y="150"/>
                </a:cubicBezTo>
                <a:cubicBezTo>
                  <a:pt x="801" y="150"/>
                  <a:pt x="805" y="151"/>
                  <a:pt x="809" y="153"/>
                </a:cubicBezTo>
                <a:lnTo>
                  <a:pt x="817" y="158"/>
                </a:lnTo>
                <a:cubicBezTo>
                  <a:pt x="829" y="165"/>
                  <a:pt x="833" y="179"/>
                  <a:pt x="826" y="191"/>
                </a:cubicBezTo>
                <a:lnTo>
                  <a:pt x="797" y="241"/>
                </a:lnTo>
                <a:cubicBezTo>
                  <a:pt x="794" y="247"/>
                  <a:pt x="789" y="251"/>
                  <a:pt x="782" y="252"/>
                </a:cubicBezTo>
                <a:cubicBezTo>
                  <a:pt x="780" y="253"/>
                  <a:pt x="778" y="253"/>
                  <a:pt x="776" y="253"/>
                </a:cubicBezTo>
                <a:cubicBezTo>
                  <a:pt x="772" y="253"/>
                  <a:pt x="768" y="252"/>
                  <a:pt x="764" y="250"/>
                </a:cubicBezTo>
                <a:lnTo>
                  <a:pt x="756" y="245"/>
                </a:lnTo>
                <a:cubicBezTo>
                  <a:pt x="744" y="239"/>
                  <a:pt x="740" y="224"/>
                  <a:pt x="747" y="212"/>
                </a:cubicBezTo>
                <a:close/>
                <a:moveTo>
                  <a:pt x="904" y="348"/>
                </a:moveTo>
                <a:lnTo>
                  <a:pt x="954" y="319"/>
                </a:lnTo>
                <a:cubicBezTo>
                  <a:pt x="958" y="317"/>
                  <a:pt x="962" y="316"/>
                  <a:pt x="966" y="316"/>
                </a:cubicBezTo>
                <a:cubicBezTo>
                  <a:pt x="968" y="316"/>
                  <a:pt x="970" y="316"/>
                  <a:pt x="972" y="317"/>
                </a:cubicBezTo>
                <a:cubicBezTo>
                  <a:pt x="979" y="318"/>
                  <a:pt x="984" y="322"/>
                  <a:pt x="987" y="328"/>
                </a:cubicBezTo>
                <a:lnTo>
                  <a:pt x="992" y="336"/>
                </a:lnTo>
                <a:cubicBezTo>
                  <a:pt x="998" y="347"/>
                  <a:pt x="995" y="362"/>
                  <a:pt x="983" y="369"/>
                </a:cubicBezTo>
                <a:lnTo>
                  <a:pt x="933" y="398"/>
                </a:lnTo>
                <a:cubicBezTo>
                  <a:pt x="929" y="400"/>
                  <a:pt x="925" y="401"/>
                  <a:pt x="921" y="401"/>
                </a:cubicBezTo>
                <a:cubicBezTo>
                  <a:pt x="919" y="401"/>
                  <a:pt x="916" y="401"/>
                  <a:pt x="914" y="400"/>
                </a:cubicBezTo>
                <a:cubicBezTo>
                  <a:pt x="908" y="399"/>
                  <a:pt x="903" y="395"/>
                  <a:pt x="900" y="389"/>
                </a:cubicBezTo>
                <a:lnTo>
                  <a:pt x="895" y="381"/>
                </a:lnTo>
                <a:cubicBezTo>
                  <a:pt x="888" y="369"/>
                  <a:pt x="892" y="355"/>
                  <a:pt x="904" y="348"/>
                </a:cubicBezTo>
                <a:close/>
                <a:moveTo>
                  <a:pt x="572" y="0"/>
                </a:moveTo>
                <a:cubicBezTo>
                  <a:pt x="256" y="0"/>
                  <a:pt x="0" y="256"/>
                  <a:pt x="0" y="572"/>
                </a:cubicBezTo>
                <a:cubicBezTo>
                  <a:pt x="0" y="889"/>
                  <a:pt x="256" y="1145"/>
                  <a:pt x="572" y="1145"/>
                </a:cubicBezTo>
                <a:cubicBezTo>
                  <a:pt x="888" y="1145"/>
                  <a:pt x="1145" y="889"/>
                  <a:pt x="1145" y="572"/>
                </a:cubicBezTo>
                <a:cubicBezTo>
                  <a:pt x="1145" y="256"/>
                  <a:pt x="888" y="0"/>
                  <a:pt x="5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3" name="图标"/>
          <p:cNvSpPr>
            <a:spLocks noChangeAspect="1" noEditPoints="1"/>
          </p:cNvSpPr>
          <p:nvPr/>
        </p:nvSpPr>
        <p:spPr bwMode="auto">
          <a:xfrm>
            <a:off x="10877344" y="5259287"/>
            <a:ext cx="316300" cy="502398"/>
          </a:xfrm>
          <a:custGeom>
            <a:avLst/>
            <a:gdLst>
              <a:gd name="T0" fmla="*/ 294 w 413"/>
              <a:gd name="T1" fmla="*/ 535 h 657"/>
              <a:gd name="T2" fmla="*/ 305 w 413"/>
              <a:gd name="T3" fmla="*/ 561 h 657"/>
              <a:gd name="T4" fmla="*/ 119 w 413"/>
              <a:gd name="T5" fmla="*/ 569 h 657"/>
              <a:gd name="T6" fmla="*/ 108 w 413"/>
              <a:gd name="T7" fmla="*/ 543 h 657"/>
              <a:gd name="T8" fmla="*/ 237 w 413"/>
              <a:gd name="T9" fmla="*/ 171 h 657"/>
              <a:gd name="T10" fmla="*/ 268 w 413"/>
              <a:gd name="T11" fmla="*/ 182 h 657"/>
              <a:gd name="T12" fmla="*/ 299 w 413"/>
              <a:gd name="T13" fmla="*/ 167 h 657"/>
              <a:gd name="T14" fmla="*/ 323 w 413"/>
              <a:gd name="T15" fmla="*/ 204 h 657"/>
              <a:gd name="T16" fmla="*/ 308 w 413"/>
              <a:gd name="T17" fmla="*/ 226 h 657"/>
              <a:gd name="T18" fmla="*/ 322 w 413"/>
              <a:gd name="T19" fmla="*/ 255 h 657"/>
              <a:gd name="T20" fmla="*/ 355 w 413"/>
              <a:gd name="T21" fmla="*/ 266 h 657"/>
              <a:gd name="T22" fmla="*/ 345 w 413"/>
              <a:gd name="T23" fmla="*/ 309 h 657"/>
              <a:gd name="T24" fmla="*/ 319 w 413"/>
              <a:gd name="T25" fmla="*/ 314 h 657"/>
              <a:gd name="T26" fmla="*/ 308 w 413"/>
              <a:gd name="T27" fmla="*/ 344 h 657"/>
              <a:gd name="T28" fmla="*/ 323 w 413"/>
              <a:gd name="T29" fmla="*/ 376 h 657"/>
              <a:gd name="T30" fmla="*/ 286 w 413"/>
              <a:gd name="T31" fmla="*/ 399 h 657"/>
              <a:gd name="T32" fmla="*/ 264 w 413"/>
              <a:gd name="T33" fmla="*/ 384 h 657"/>
              <a:gd name="T34" fmla="*/ 235 w 413"/>
              <a:gd name="T35" fmla="*/ 398 h 657"/>
              <a:gd name="T36" fmla="*/ 224 w 413"/>
              <a:gd name="T37" fmla="*/ 431 h 657"/>
              <a:gd name="T38" fmla="*/ 181 w 413"/>
              <a:gd name="T39" fmla="*/ 421 h 657"/>
              <a:gd name="T40" fmla="*/ 176 w 413"/>
              <a:gd name="T41" fmla="*/ 395 h 657"/>
              <a:gd name="T42" fmla="*/ 146 w 413"/>
              <a:gd name="T43" fmla="*/ 385 h 657"/>
              <a:gd name="T44" fmla="*/ 114 w 413"/>
              <a:gd name="T45" fmla="*/ 400 h 657"/>
              <a:gd name="T46" fmla="*/ 90 w 413"/>
              <a:gd name="T47" fmla="*/ 363 h 657"/>
              <a:gd name="T48" fmla="*/ 106 w 413"/>
              <a:gd name="T49" fmla="*/ 341 h 657"/>
              <a:gd name="T50" fmla="*/ 92 w 413"/>
              <a:gd name="T51" fmla="*/ 312 h 657"/>
              <a:gd name="T52" fmla="*/ 59 w 413"/>
              <a:gd name="T53" fmla="*/ 300 h 657"/>
              <a:gd name="T54" fmla="*/ 69 w 413"/>
              <a:gd name="T55" fmla="*/ 257 h 657"/>
              <a:gd name="T56" fmla="*/ 94 w 413"/>
              <a:gd name="T57" fmla="*/ 253 h 657"/>
              <a:gd name="T58" fmla="*/ 105 w 413"/>
              <a:gd name="T59" fmla="*/ 222 h 657"/>
              <a:gd name="T60" fmla="*/ 90 w 413"/>
              <a:gd name="T61" fmla="*/ 191 h 657"/>
              <a:gd name="T62" fmla="*/ 127 w 413"/>
              <a:gd name="T63" fmla="*/ 167 h 657"/>
              <a:gd name="T64" fmla="*/ 149 w 413"/>
              <a:gd name="T65" fmla="*/ 182 h 657"/>
              <a:gd name="T66" fmla="*/ 178 w 413"/>
              <a:gd name="T67" fmla="*/ 168 h 657"/>
              <a:gd name="T68" fmla="*/ 190 w 413"/>
              <a:gd name="T69" fmla="*/ 135 h 657"/>
              <a:gd name="T70" fmla="*/ 233 w 413"/>
              <a:gd name="T71" fmla="*/ 145 h 657"/>
              <a:gd name="T72" fmla="*/ 237 w 413"/>
              <a:gd name="T73" fmla="*/ 171 h 657"/>
              <a:gd name="T74" fmla="*/ 278 w 413"/>
              <a:gd name="T75" fmla="*/ 283 h 657"/>
              <a:gd name="T76" fmla="*/ 135 w 413"/>
              <a:gd name="T77" fmla="*/ 283 h 657"/>
              <a:gd name="T78" fmla="*/ 299 w 413"/>
              <a:gd name="T79" fmla="*/ 511 h 657"/>
              <a:gd name="T80" fmla="*/ 127 w 413"/>
              <a:gd name="T81" fmla="*/ 524 h 657"/>
              <a:gd name="T82" fmla="*/ 0 w 413"/>
              <a:gd name="T83" fmla="*/ 255 h 657"/>
              <a:gd name="T84" fmla="*/ 299 w 413"/>
              <a:gd name="T85" fmla="*/ 511 h 657"/>
              <a:gd name="T86" fmla="*/ 277 w 413"/>
              <a:gd name="T87" fmla="*/ 622 h 657"/>
              <a:gd name="T88" fmla="*/ 288 w 413"/>
              <a:gd name="T89" fmla="*/ 648 h 657"/>
              <a:gd name="T90" fmla="*/ 136 w 413"/>
              <a:gd name="T91" fmla="*/ 657 h 657"/>
              <a:gd name="T92" fmla="*/ 125 w 413"/>
              <a:gd name="T93" fmla="*/ 631 h 657"/>
              <a:gd name="T94" fmla="*/ 125 w 413"/>
              <a:gd name="T95" fmla="*/ 578 h 657"/>
              <a:gd name="T96" fmla="*/ 299 w 413"/>
              <a:gd name="T97" fmla="*/ 586 h 657"/>
              <a:gd name="T98" fmla="*/ 288 w 413"/>
              <a:gd name="T99" fmla="*/ 613 h 657"/>
              <a:gd name="T100" fmla="*/ 115 w 413"/>
              <a:gd name="T101" fmla="*/ 604 h 657"/>
              <a:gd name="T102" fmla="*/ 125 w 413"/>
              <a:gd name="T103" fmla="*/ 57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3" h="657">
                <a:moveTo>
                  <a:pt x="119" y="535"/>
                </a:moveTo>
                <a:cubicBezTo>
                  <a:pt x="178" y="535"/>
                  <a:pt x="236" y="535"/>
                  <a:pt x="294" y="535"/>
                </a:cubicBezTo>
                <a:cubicBezTo>
                  <a:pt x="300" y="535"/>
                  <a:pt x="305" y="539"/>
                  <a:pt x="305" y="543"/>
                </a:cubicBezTo>
                <a:cubicBezTo>
                  <a:pt x="305" y="561"/>
                  <a:pt x="305" y="561"/>
                  <a:pt x="305" y="561"/>
                </a:cubicBezTo>
                <a:cubicBezTo>
                  <a:pt x="305" y="565"/>
                  <a:pt x="300" y="569"/>
                  <a:pt x="294" y="569"/>
                </a:cubicBezTo>
                <a:cubicBezTo>
                  <a:pt x="236" y="569"/>
                  <a:pt x="178" y="569"/>
                  <a:pt x="119" y="569"/>
                </a:cubicBezTo>
                <a:cubicBezTo>
                  <a:pt x="113" y="569"/>
                  <a:pt x="108" y="565"/>
                  <a:pt x="108" y="561"/>
                </a:cubicBezTo>
                <a:cubicBezTo>
                  <a:pt x="108" y="555"/>
                  <a:pt x="108" y="549"/>
                  <a:pt x="108" y="543"/>
                </a:cubicBezTo>
                <a:cubicBezTo>
                  <a:pt x="108" y="539"/>
                  <a:pt x="113" y="535"/>
                  <a:pt x="119" y="535"/>
                </a:cubicBezTo>
                <a:close/>
                <a:moveTo>
                  <a:pt x="237" y="171"/>
                </a:moveTo>
                <a:cubicBezTo>
                  <a:pt x="247" y="174"/>
                  <a:pt x="256" y="178"/>
                  <a:pt x="264" y="182"/>
                </a:cubicBezTo>
                <a:cubicBezTo>
                  <a:pt x="265" y="183"/>
                  <a:pt x="267" y="182"/>
                  <a:pt x="268" y="182"/>
                </a:cubicBezTo>
                <a:cubicBezTo>
                  <a:pt x="274" y="177"/>
                  <a:pt x="280" y="172"/>
                  <a:pt x="286" y="167"/>
                </a:cubicBezTo>
                <a:cubicBezTo>
                  <a:pt x="290" y="164"/>
                  <a:pt x="296" y="163"/>
                  <a:pt x="299" y="167"/>
                </a:cubicBezTo>
                <a:cubicBezTo>
                  <a:pt x="307" y="175"/>
                  <a:pt x="315" y="182"/>
                  <a:pt x="323" y="191"/>
                </a:cubicBezTo>
                <a:cubicBezTo>
                  <a:pt x="327" y="194"/>
                  <a:pt x="326" y="200"/>
                  <a:pt x="323" y="204"/>
                </a:cubicBezTo>
                <a:cubicBezTo>
                  <a:pt x="318" y="210"/>
                  <a:pt x="313" y="216"/>
                  <a:pt x="308" y="222"/>
                </a:cubicBezTo>
                <a:cubicBezTo>
                  <a:pt x="307" y="223"/>
                  <a:pt x="307" y="225"/>
                  <a:pt x="308" y="226"/>
                </a:cubicBezTo>
                <a:cubicBezTo>
                  <a:pt x="312" y="234"/>
                  <a:pt x="316" y="243"/>
                  <a:pt x="319" y="253"/>
                </a:cubicBezTo>
                <a:cubicBezTo>
                  <a:pt x="319" y="254"/>
                  <a:pt x="320" y="254"/>
                  <a:pt x="322" y="255"/>
                </a:cubicBezTo>
                <a:cubicBezTo>
                  <a:pt x="329" y="255"/>
                  <a:pt x="337" y="256"/>
                  <a:pt x="345" y="257"/>
                </a:cubicBezTo>
                <a:cubicBezTo>
                  <a:pt x="350" y="258"/>
                  <a:pt x="355" y="261"/>
                  <a:pt x="355" y="266"/>
                </a:cubicBezTo>
                <a:cubicBezTo>
                  <a:pt x="355" y="278"/>
                  <a:pt x="355" y="289"/>
                  <a:pt x="355" y="300"/>
                </a:cubicBezTo>
                <a:cubicBezTo>
                  <a:pt x="355" y="305"/>
                  <a:pt x="350" y="308"/>
                  <a:pt x="345" y="309"/>
                </a:cubicBezTo>
                <a:cubicBezTo>
                  <a:pt x="337" y="310"/>
                  <a:pt x="329" y="311"/>
                  <a:pt x="322" y="312"/>
                </a:cubicBezTo>
                <a:cubicBezTo>
                  <a:pt x="320" y="312"/>
                  <a:pt x="319" y="313"/>
                  <a:pt x="319" y="314"/>
                </a:cubicBezTo>
                <a:cubicBezTo>
                  <a:pt x="316" y="323"/>
                  <a:pt x="312" y="333"/>
                  <a:pt x="308" y="341"/>
                </a:cubicBezTo>
                <a:cubicBezTo>
                  <a:pt x="307" y="342"/>
                  <a:pt x="307" y="343"/>
                  <a:pt x="308" y="344"/>
                </a:cubicBezTo>
                <a:cubicBezTo>
                  <a:pt x="313" y="350"/>
                  <a:pt x="318" y="356"/>
                  <a:pt x="323" y="363"/>
                </a:cubicBezTo>
                <a:cubicBezTo>
                  <a:pt x="326" y="367"/>
                  <a:pt x="327" y="372"/>
                  <a:pt x="323" y="376"/>
                </a:cubicBezTo>
                <a:cubicBezTo>
                  <a:pt x="315" y="384"/>
                  <a:pt x="307" y="392"/>
                  <a:pt x="299" y="400"/>
                </a:cubicBezTo>
                <a:cubicBezTo>
                  <a:pt x="296" y="403"/>
                  <a:pt x="290" y="403"/>
                  <a:pt x="286" y="399"/>
                </a:cubicBezTo>
                <a:cubicBezTo>
                  <a:pt x="280" y="395"/>
                  <a:pt x="274" y="390"/>
                  <a:pt x="268" y="385"/>
                </a:cubicBezTo>
                <a:cubicBezTo>
                  <a:pt x="267" y="384"/>
                  <a:pt x="265" y="384"/>
                  <a:pt x="264" y="384"/>
                </a:cubicBezTo>
                <a:cubicBezTo>
                  <a:pt x="256" y="389"/>
                  <a:pt x="247" y="393"/>
                  <a:pt x="237" y="395"/>
                </a:cubicBezTo>
                <a:cubicBezTo>
                  <a:pt x="236" y="396"/>
                  <a:pt x="236" y="397"/>
                  <a:pt x="235" y="398"/>
                </a:cubicBezTo>
                <a:cubicBezTo>
                  <a:pt x="235" y="406"/>
                  <a:pt x="233" y="414"/>
                  <a:pt x="233" y="421"/>
                </a:cubicBezTo>
                <a:cubicBezTo>
                  <a:pt x="232" y="427"/>
                  <a:pt x="228" y="431"/>
                  <a:pt x="224" y="431"/>
                </a:cubicBezTo>
                <a:cubicBezTo>
                  <a:pt x="212" y="431"/>
                  <a:pt x="201" y="431"/>
                  <a:pt x="190" y="431"/>
                </a:cubicBezTo>
                <a:cubicBezTo>
                  <a:pt x="185" y="431"/>
                  <a:pt x="181" y="427"/>
                  <a:pt x="181" y="421"/>
                </a:cubicBezTo>
                <a:cubicBezTo>
                  <a:pt x="180" y="414"/>
                  <a:pt x="179" y="406"/>
                  <a:pt x="178" y="398"/>
                </a:cubicBezTo>
                <a:cubicBezTo>
                  <a:pt x="178" y="397"/>
                  <a:pt x="177" y="396"/>
                  <a:pt x="176" y="395"/>
                </a:cubicBezTo>
                <a:cubicBezTo>
                  <a:pt x="167" y="393"/>
                  <a:pt x="157" y="389"/>
                  <a:pt x="149" y="384"/>
                </a:cubicBezTo>
                <a:cubicBezTo>
                  <a:pt x="148" y="384"/>
                  <a:pt x="147" y="384"/>
                  <a:pt x="146" y="385"/>
                </a:cubicBezTo>
                <a:cubicBezTo>
                  <a:pt x="140" y="390"/>
                  <a:pt x="134" y="395"/>
                  <a:pt x="127" y="399"/>
                </a:cubicBezTo>
                <a:cubicBezTo>
                  <a:pt x="123" y="403"/>
                  <a:pt x="118" y="403"/>
                  <a:pt x="114" y="400"/>
                </a:cubicBezTo>
                <a:cubicBezTo>
                  <a:pt x="106" y="392"/>
                  <a:pt x="98" y="384"/>
                  <a:pt x="90" y="376"/>
                </a:cubicBezTo>
                <a:cubicBezTo>
                  <a:pt x="87" y="372"/>
                  <a:pt x="87" y="367"/>
                  <a:pt x="90" y="363"/>
                </a:cubicBezTo>
                <a:cubicBezTo>
                  <a:pt x="95" y="356"/>
                  <a:pt x="100" y="350"/>
                  <a:pt x="105" y="344"/>
                </a:cubicBezTo>
                <a:cubicBezTo>
                  <a:pt x="106" y="343"/>
                  <a:pt x="106" y="342"/>
                  <a:pt x="106" y="341"/>
                </a:cubicBezTo>
                <a:cubicBezTo>
                  <a:pt x="101" y="333"/>
                  <a:pt x="97" y="323"/>
                  <a:pt x="94" y="314"/>
                </a:cubicBezTo>
                <a:cubicBezTo>
                  <a:pt x="94" y="313"/>
                  <a:pt x="93" y="312"/>
                  <a:pt x="92" y="312"/>
                </a:cubicBezTo>
                <a:cubicBezTo>
                  <a:pt x="84" y="311"/>
                  <a:pt x="76" y="310"/>
                  <a:pt x="69" y="309"/>
                </a:cubicBezTo>
                <a:cubicBezTo>
                  <a:pt x="63" y="308"/>
                  <a:pt x="59" y="305"/>
                  <a:pt x="59" y="300"/>
                </a:cubicBezTo>
                <a:cubicBezTo>
                  <a:pt x="59" y="289"/>
                  <a:pt x="59" y="278"/>
                  <a:pt x="59" y="266"/>
                </a:cubicBezTo>
                <a:cubicBezTo>
                  <a:pt x="59" y="261"/>
                  <a:pt x="63" y="258"/>
                  <a:pt x="69" y="257"/>
                </a:cubicBezTo>
                <a:cubicBezTo>
                  <a:pt x="76" y="256"/>
                  <a:pt x="84" y="255"/>
                  <a:pt x="92" y="255"/>
                </a:cubicBezTo>
                <a:cubicBezTo>
                  <a:pt x="93" y="254"/>
                  <a:pt x="94" y="254"/>
                  <a:pt x="94" y="253"/>
                </a:cubicBezTo>
                <a:cubicBezTo>
                  <a:pt x="97" y="243"/>
                  <a:pt x="101" y="234"/>
                  <a:pt x="106" y="226"/>
                </a:cubicBezTo>
                <a:cubicBezTo>
                  <a:pt x="106" y="225"/>
                  <a:pt x="106" y="223"/>
                  <a:pt x="105" y="222"/>
                </a:cubicBezTo>
                <a:cubicBezTo>
                  <a:pt x="100" y="216"/>
                  <a:pt x="95" y="210"/>
                  <a:pt x="90" y="204"/>
                </a:cubicBezTo>
                <a:cubicBezTo>
                  <a:pt x="87" y="200"/>
                  <a:pt x="87" y="194"/>
                  <a:pt x="90" y="191"/>
                </a:cubicBezTo>
                <a:cubicBezTo>
                  <a:pt x="98" y="182"/>
                  <a:pt x="106" y="175"/>
                  <a:pt x="114" y="167"/>
                </a:cubicBezTo>
                <a:cubicBezTo>
                  <a:pt x="118" y="163"/>
                  <a:pt x="123" y="164"/>
                  <a:pt x="127" y="167"/>
                </a:cubicBezTo>
                <a:cubicBezTo>
                  <a:pt x="134" y="172"/>
                  <a:pt x="140" y="177"/>
                  <a:pt x="146" y="182"/>
                </a:cubicBezTo>
                <a:cubicBezTo>
                  <a:pt x="147" y="182"/>
                  <a:pt x="148" y="183"/>
                  <a:pt x="149" y="182"/>
                </a:cubicBezTo>
                <a:cubicBezTo>
                  <a:pt x="157" y="178"/>
                  <a:pt x="167" y="174"/>
                  <a:pt x="176" y="171"/>
                </a:cubicBezTo>
                <a:cubicBezTo>
                  <a:pt x="177" y="171"/>
                  <a:pt x="178" y="170"/>
                  <a:pt x="178" y="168"/>
                </a:cubicBezTo>
                <a:cubicBezTo>
                  <a:pt x="179" y="161"/>
                  <a:pt x="180" y="153"/>
                  <a:pt x="181" y="145"/>
                </a:cubicBezTo>
                <a:cubicBezTo>
                  <a:pt x="181" y="140"/>
                  <a:pt x="185" y="135"/>
                  <a:pt x="190" y="135"/>
                </a:cubicBezTo>
                <a:cubicBezTo>
                  <a:pt x="201" y="135"/>
                  <a:pt x="212" y="135"/>
                  <a:pt x="224" y="135"/>
                </a:cubicBezTo>
                <a:cubicBezTo>
                  <a:pt x="228" y="135"/>
                  <a:pt x="232" y="140"/>
                  <a:pt x="233" y="145"/>
                </a:cubicBezTo>
                <a:cubicBezTo>
                  <a:pt x="233" y="153"/>
                  <a:pt x="235" y="161"/>
                  <a:pt x="235" y="168"/>
                </a:cubicBezTo>
                <a:cubicBezTo>
                  <a:pt x="236" y="170"/>
                  <a:pt x="236" y="171"/>
                  <a:pt x="237" y="171"/>
                </a:cubicBezTo>
                <a:close/>
                <a:moveTo>
                  <a:pt x="207" y="212"/>
                </a:moveTo>
                <a:cubicBezTo>
                  <a:pt x="246" y="212"/>
                  <a:pt x="278" y="244"/>
                  <a:pt x="278" y="283"/>
                </a:cubicBezTo>
                <a:cubicBezTo>
                  <a:pt x="278" y="323"/>
                  <a:pt x="246" y="355"/>
                  <a:pt x="207" y="355"/>
                </a:cubicBezTo>
                <a:cubicBezTo>
                  <a:pt x="167" y="355"/>
                  <a:pt x="135" y="323"/>
                  <a:pt x="135" y="283"/>
                </a:cubicBezTo>
                <a:cubicBezTo>
                  <a:pt x="135" y="244"/>
                  <a:pt x="167" y="212"/>
                  <a:pt x="207" y="212"/>
                </a:cubicBezTo>
                <a:close/>
                <a:moveTo>
                  <a:pt x="299" y="511"/>
                </a:moveTo>
                <a:cubicBezTo>
                  <a:pt x="299" y="518"/>
                  <a:pt x="294" y="524"/>
                  <a:pt x="287" y="524"/>
                </a:cubicBezTo>
                <a:cubicBezTo>
                  <a:pt x="233" y="524"/>
                  <a:pt x="180" y="524"/>
                  <a:pt x="127" y="524"/>
                </a:cubicBezTo>
                <a:cubicBezTo>
                  <a:pt x="120" y="524"/>
                  <a:pt x="114" y="518"/>
                  <a:pt x="114" y="511"/>
                </a:cubicBezTo>
                <a:cubicBezTo>
                  <a:pt x="114" y="429"/>
                  <a:pt x="0" y="365"/>
                  <a:pt x="0" y="255"/>
                </a:cubicBezTo>
                <a:cubicBezTo>
                  <a:pt x="0" y="0"/>
                  <a:pt x="413" y="0"/>
                  <a:pt x="413" y="255"/>
                </a:cubicBezTo>
                <a:cubicBezTo>
                  <a:pt x="413" y="366"/>
                  <a:pt x="299" y="419"/>
                  <a:pt x="299" y="511"/>
                </a:cubicBezTo>
                <a:close/>
                <a:moveTo>
                  <a:pt x="136" y="622"/>
                </a:moveTo>
                <a:cubicBezTo>
                  <a:pt x="183" y="622"/>
                  <a:pt x="230" y="622"/>
                  <a:pt x="277" y="622"/>
                </a:cubicBezTo>
                <a:cubicBezTo>
                  <a:pt x="283" y="622"/>
                  <a:pt x="288" y="626"/>
                  <a:pt x="288" y="631"/>
                </a:cubicBezTo>
                <a:cubicBezTo>
                  <a:pt x="288" y="637"/>
                  <a:pt x="288" y="643"/>
                  <a:pt x="288" y="648"/>
                </a:cubicBezTo>
                <a:cubicBezTo>
                  <a:pt x="288" y="653"/>
                  <a:pt x="283" y="657"/>
                  <a:pt x="277" y="657"/>
                </a:cubicBezTo>
                <a:cubicBezTo>
                  <a:pt x="230" y="657"/>
                  <a:pt x="183" y="657"/>
                  <a:pt x="136" y="657"/>
                </a:cubicBezTo>
                <a:cubicBezTo>
                  <a:pt x="130" y="657"/>
                  <a:pt x="125" y="653"/>
                  <a:pt x="125" y="648"/>
                </a:cubicBezTo>
                <a:cubicBezTo>
                  <a:pt x="125" y="643"/>
                  <a:pt x="125" y="637"/>
                  <a:pt x="125" y="631"/>
                </a:cubicBezTo>
                <a:cubicBezTo>
                  <a:pt x="125" y="626"/>
                  <a:pt x="130" y="622"/>
                  <a:pt x="136" y="622"/>
                </a:cubicBezTo>
                <a:close/>
                <a:moveTo>
                  <a:pt x="125" y="578"/>
                </a:moveTo>
                <a:cubicBezTo>
                  <a:pt x="180" y="578"/>
                  <a:pt x="234" y="578"/>
                  <a:pt x="288" y="578"/>
                </a:cubicBezTo>
                <a:cubicBezTo>
                  <a:pt x="294" y="578"/>
                  <a:pt x="299" y="582"/>
                  <a:pt x="299" y="586"/>
                </a:cubicBezTo>
                <a:cubicBezTo>
                  <a:pt x="299" y="592"/>
                  <a:pt x="299" y="598"/>
                  <a:pt x="299" y="604"/>
                </a:cubicBezTo>
                <a:cubicBezTo>
                  <a:pt x="299" y="609"/>
                  <a:pt x="294" y="613"/>
                  <a:pt x="288" y="613"/>
                </a:cubicBezTo>
                <a:cubicBezTo>
                  <a:pt x="234" y="613"/>
                  <a:pt x="180" y="613"/>
                  <a:pt x="125" y="613"/>
                </a:cubicBezTo>
                <a:cubicBezTo>
                  <a:pt x="119" y="613"/>
                  <a:pt x="115" y="609"/>
                  <a:pt x="115" y="604"/>
                </a:cubicBezTo>
                <a:cubicBezTo>
                  <a:pt x="115" y="598"/>
                  <a:pt x="115" y="592"/>
                  <a:pt x="115" y="586"/>
                </a:cubicBezTo>
                <a:cubicBezTo>
                  <a:pt x="115" y="582"/>
                  <a:pt x="119" y="578"/>
                  <a:pt x="125" y="57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4" name="图标"/>
          <p:cNvSpPr>
            <a:spLocks noChangeAspect="1" noEditPoints="1"/>
          </p:cNvSpPr>
          <p:nvPr/>
        </p:nvSpPr>
        <p:spPr bwMode="auto">
          <a:xfrm>
            <a:off x="845986" y="5895895"/>
            <a:ext cx="292198" cy="427548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5" name="图标"/>
          <p:cNvSpPr>
            <a:spLocks noChangeAspect="1" noEditPoints="1"/>
          </p:cNvSpPr>
          <p:nvPr/>
        </p:nvSpPr>
        <p:spPr bwMode="auto">
          <a:xfrm>
            <a:off x="1955233" y="5918755"/>
            <a:ext cx="517681" cy="395946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6" name="图标"/>
          <p:cNvSpPr/>
          <p:nvPr/>
        </p:nvSpPr>
        <p:spPr bwMode="auto">
          <a:xfrm>
            <a:off x="3064481" y="5918755"/>
            <a:ext cx="483198" cy="431835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图标"/>
          <p:cNvSpPr>
            <a:spLocks noChangeAspect="1" noEditPoints="1"/>
          </p:cNvSpPr>
          <p:nvPr/>
        </p:nvSpPr>
        <p:spPr bwMode="auto">
          <a:xfrm>
            <a:off x="4173730" y="5918755"/>
            <a:ext cx="365041" cy="44125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8" name="图标"/>
          <p:cNvSpPr>
            <a:spLocks noEditPoints="1"/>
          </p:cNvSpPr>
          <p:nvPr/>
        </p:nvSpPr>
        <p:spPr bwMode="auto">
          <a:xfrm>
            <a:off x="5282977" y="5918755"/>
            <a:ext cx="329293" cy="478972"/>
          </a:xfrm>
          <a:custGeom>
            <a:avLst/>
            <a:gdLst>
              <a:gd name="T0" fmla="*/ 158 w 259"/>
              <a:gd name="T1" fmla="*/ 268 h 377"/>
              <a:gd name="T2" fmla="*/ 170 w 259"/>
              <a:gd name="T3" fmla="*/ 286 h 377"/>
              <a:gd name="T4" fmla="*/ 154 w 259"/>
              <a:gd name="T5" fmla="*/ 307 h 377"/>
              <a:gd name="T6" fmla="*/ 121 w 259"/>
              <a:gd name="T7" fmla="*/ 187 h 377"/>
              <a:gd name="T8" fmla="*/ 112 w 259"/>
              <a:gd name="T9" fmla="*/ 227 h 377"/>
              <a:gd name="T10" fmla="*/ 96 w 259"/>
              <a:gd name="T11" fmla="*/ 207 h 377"/>
              <a:gd name="T12" fmla="*/ 112 w 259"/>
              <a:gd name="T13" fmla="*/ 190 h 377"/>
              <a:gd name="T14" fmla="*/ 121 w 259"/>
              <a:gd name="T15" fmla="*/ 169 h 377"/>
              <a:gd name="T16" fmla="*/ 78 w 259"/>
              <a:gd name="T17" fmla="*/ 185 h 377"/>
              <a:gd name="T18" fmla="*/ 70 w 259"/>
              <a:gd name="T19" fmla="*/ 218 h 377"/>
              <a:gd name="T20" fmla="*/ 83 w 259"/>
              <a:gd name="T21" fmla="*/ 238 h 377"/>
              <a:gd name="T22" fmla="*/ 121 w 259"/>
              <a:gd name="T23" fmla="*/ 255 h 377"/>
              <a:gd name="T24" fmla="*/ 98 w 259"/>
              <a:gd name="T25" fmla="*/ 299 h 377"/>
              <a:gd name="T26" fmla="*/ 62 w 259"/>
              <a:gd name="T27" fmla="*/ 295 h 377"/>
              <a:gd name="T28" fmla="*/ 86 w 259"/>
              <a:gd name="T29" fmla="*/ 318 h 377"/>
              <a:gd name="T30" fmla="*/ 121 w 259"/>
              <a:gd name="T31" fmla="*/ 346 h 377"/>
              <a:gd name="T32" fmla="*/ 159 w 259"/>
              <a:gd name="T33" fmla="*/ 327 h 377"/>
              <a:gd name="T34" fmla="*/ 194 w 259"/>
              <a:gd name="T35" fmla="*/ 297 h 377"/>
              <a:gd name="T36" fmla="*/ 193 w 259"/>
              <a:gd name="T37" fmla="*/ 268 h 377"/>
              <a:gd name="T38" fmla="*/ 168 w 259"/>
              <a:gd name="T39" fmla="*/ 247 h 377"/>
              <a:gd name="T40" fmla="*/ 145 w 259"/>
              <a:gd name="T41" fmla="*/ 190 h 377"/>
              <a:gd name="T42" fmla="*/ 169 w 259"/>
              <a:gd name="T43" fmla="*/ 212 h 377"/>
              <a:gd name="T44" fmla="*/ 164 w 259"/>
              <a:gd name="T45" fmla="*/ 176 h 377"/>
              <a:gd name="T46" fmla="*/ 121 w 259"/>
              <a:gd name="T47" fmla="*/ 156 h 377"/>
              <a:gd name="T48" fmla="*/ 186 w 259"/>
              <a:gd name="T49" fmla="*/ 134 h 377"/>
              <a:gd name="T50" fmla="*/ 231 w 259"/>
              <a:gd name="T51" fmla="*/ 191 h 377"/>
              <a:gd name="T52" fmla="*/ 258 w 259"/>
              <a:gd name="T53" fmla="*/ 273 h 377"/>
              <a:gd name="T54" fmla="*/ 245 w 259"/>
              <a:gd name="T55" fmla="*/ 333 h 377"/>
              <a:gd name="T56" fmla="*/ 191 w 259"/>
              <a:gd name="T57" fmla="*/ 370 h 377"/>
              <a:gd name="T58" fmla="*/ 96 w 259"/>
              <a:gd name="T59" fmla="*/ 374 h 377"/>
              <a:gd name="T60" fmla="*/ 26 w 259"/>
              <a:gd name="T61" fmla="*/ 348 h 377"/>
              <a:gd name="T62" fmla="*/ 0 w 259"/>
              <a:gd name="T63" fmla="*/ 294 h 377"/>
              <a:gd name="T64" fmla="*/ 15 w 259"/>
              <a:gd name="T65" fmla="*/ 217 h 377"/>
              <a:gd name="T66" fmla="*/ 54 w 259"/>
              <a:gd name="T67" fmla="*/ 148 h 377"/>
              <a:gd name="T68" fmla="*/ 92 w 259"/>
              <a:gd name="T69" fmla="*/ 85 h 377"/>
              <a:gd name="T70" fmla="*/ 92 w 259"/>
              <a:gd name="T71" fmla="*/ 114 h 377"/>
              <a:gd name="T72" fmla="*/ 139 w 259"/>
              <a:gd name="T73" fmla="*/ 3 h 377"/>
              <a:gd name="T74" fmla="*/ 163 w 259"/>
              <a:gd name="T75" fmla="*/ 22 h 377"/>
              <a:gd name="T76" fmla="*/ 189 w 259"/>
              <a:gd name="T77" fmla="*/ 17 h 377"/>
              <a:gd name="T78" fmla="*/ 206 w 259"/>
              <a:gd name="T79" fmla="*/ 3 h 377"/>
              <a:gd name="T80" fmla="*/ 92 w 259"/>
              <a:gd name="T81" fmla="*/ 76 h 377"/>
              <a:gd name="T82" fmla="*/ 58 w 259"/>
              <a:gd name="T83" fmla="*/ 6 h 377"/>
              <a:gd name="T84" fmla="*/ 73 w 259"/>
              <a:gd name="T85" fmla="*/ 20 h 377"/>
              <a:gd name="T86" fmla="*/ 96 w 259"/>
              <a:gd name="T87" fmla="*/ 22 h 377"/>
              <a:gd name="T88" fmla="*/ 120 w 259"/>
              <a:gd name="T89" fmla="*/ 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9" h="377">
                <a:moveTo>
                  <a:pt x="145" y="262"/>
                </a:moveTo>
                <a:lnTo>
                  <a:pt x="145" y="263"/>
                </a:lnTo>
                <a:lnTo>
                  <a:pt x="158" y="268"/>
                </a:lnTo>
                <a:lnTo>
                  <a:pt x="166" y="274"/>
                </a:lnTo>
                <a:lnTo>
                  <a:pt x="169" y="280"/>
                </a:lnTo>
                <a:lnTo>
                  <a:pt x="170" y="286"/>
                </a:lnTo>
                <a:lnTo>
                  <a:pt x="168" y="295"/>
                </a:lnTo>
                <a:lnTo>
                  <a:pt x="162" y="302"/>
                </a:lnTo>
                <a:lnTo>
                  <a:pt x="154" y="307"/>
                </a:lnTo>
                <a:lnTo>
                  <a:pt x="145" y="310"/>
                </a:lnTo>
                <a:lnTo>
                  <a:pt x="145" y="262"/>
                </a:lnTo>
                <a:close/>
                <a:moveTo>
                  <a:pt x="121" y="187"/>
                </a:moveTo>
                <a:lnTo>
                  <a:pt x="121" y="230"/>
                </a:lnTo>
                <a:lnTo>
                  <a:pt x="118" y="230"/>
                </a:lnTo>
                <a:lnTo>
                  <a:pt x="112" y="227"/>
                </a:lnTo>
                <a:lnTo>
                  <a:pt x="104" y="223"/>
                </a:lnTo>
                <a:lnTo>
                  <a:pt x="98" y="217"/>
                </a:lnTo>
                <a:lnTo>
                  <a:pt x="96" y="207"/>
                </a:lnTo>
                <a:lnTo>
                  <a:pt x="98" y="200"/>
                </a:lnTo>
                <a:lnTo>
                  <a:pt x="104" y="194"/>
                </a:lnTo>
                <a:lnTo>
                  <a:pt x="112" y="190"/>
                </a:lnTo>
                <a:lnTo>
                  <a:pt x="121" y="187"/>
                </a:lnTo>
                <a:close/>
                <a:moveTo>
                  <a:pt x="121" y="156"/>
                </a:moveTo>
                <a:lnTo>
                  <a:pt x="121" y="169"/>
                </a:lnTo>
                <a:lnTo>
                  <a:pt x="104" y="172"/>
                </a:lnTo>
                <a:lnTo>
                  <a:pt x="89" y="178"/>
                </a:lnTo>
                <a:lnTo>
                  <a:pt x="78" y="185"/>
                </a:lnTo>
                <a:lnTo>
                  <a:pt x="71" y="196"/>
                </a:lnTo>
                <a:lnTo>
                  <a:pt x="69" y="208"/>
                </a:lnTo>
                <a:lnTo>
                  <a:pt x="70" y="218"/>
                </a:lnTo>
                <a:lnTo>
                  <a:pt x="72" y="225"/>
                </a:lnTo>
                <a:lnTo>
                  <a:pt x="75" y="230"/>
                </a:lnTo>
                <a:lnTo>
                  <a:pt x="83" y="238"/>
                </a:lnTo>
                <a:lnTo>
                  <a:pt x="96" y="245"/>
                </a:lnTo>
                <a:lnTo>
                  <a:pt x="109" y="250"/>
                </a:lnTo>
                <a:lnTo>
                  <a:pt x="121" y="255"/>
                </a:lnTo>
                <a:lnTo>
                  <a:pt x="121" y="310"/>
                </a:lnTo>
                <a:lnTo>
                  <a:pt x="108" y="305"/>
                </a:lnTo>
                <a:lnTo>
                  <a:pt x="98" y="299"/>
                </a:lnTo>
                <a:lnTo>
                  <a:pt x="92" y="291"/>
                </a:lnTo>
                <a:lnTo>
                  <a:pt x="87" y="283"/>
                </a:lnTo>
                <a:lnTo>
                  <a:pt x="62" y="295"/>
                </a:lnTo>
                <a:lnTo>
                  <a:pt x="67" y="302"/>
                </a:lnTo>
                <a:lnTo>
                  <a:pt x="75" y="310"/>
                </a:lnTo>
                <a:lnTo>
                  <a:pt x="86" y="318"/>
                </a:lnTo>
                <a:lnTo>
                  <a:pt x="103" y="326"/>
                </a:lnTo>
                <a:lnTo>
                  <a:pt x="121" y="329"/>
                </a:lnTo>
                <a:lnTo>
                  <a:pt x="121" y="346"/>
                </a:lnTo>
                <a:lnTo>
                  <a:pt x="145" y="346"/>
                </a:lnTo>
                <a:lnTo>
                  <a:pt x="145" y="330"/>
                </a:lnTo>
                <a:lnTo>
                  <a:pt x="159" y="327"/>
                </a:lnTo>
                <a:lnTo>
                  <a:pt x="177" y="319"/>
                </a:lnTo>
                <a:lnTo>
                  <a:pt x="188" y="310"/>
                </a:lnTo>
                <a:lnTo>
                  <a:pt x="194" y="297"/>
                </a:lnTo>
                <a:lnTo>
                  <a:pt x="196" y="284"/>
                </a:lnTo>
                <a:lnTo>
                  <a:pt x="195" y="274"/>
                </a:lnTo>
                <a:lnTo>
                  <a:pt x="193" y="268"/>
                </a:lnTo>
                <a:lnTo>
                  <a:pt x="189" y="263"/>
                </a:lnTo>
                <a:lnTo>
                  <a:pt x="179" y="253"/>
                </a:lnTo>
                <a:lnTo>
                  <a:pt x="168" y="247"/>
                </a:lnTo>
                <a:lnTo>
                  <a:pt x="158" y="244"/>
                </a:lnTo>
                <a:lnTo>
                  <a:pt x="145" y="239"/>
                </a:lnTo>
                <a:lnTo>
                  <a:pt x="145" y="190"/>
                </a:lnTo>
                <a:lnTo>
                  <a:pt x="154" y="195"/>
                </a:lnTo>
                <a:lnTo>
                  <a:pt x="162" y="202"/>
                </a:lnTo>
                <a:lnTo>
                  <a:pt x="169" y="212"/>
                </a:lnTo>
                <a:lnTo>
                  <a:pt x="193" y="201"/>
                </a:lnTo>
                <a:lnTo>
                  <a:pt x="180" y="186"/>
                </a:lnTo>
                <a:lnTo>
                  <a:pt x="164" y="176"/>
                </a:lnTo>
                <a:lnTo>
                  <a:pt x="145" y="170"/>
                </a:lnTo>
                <a:lnTo>
                  <a:pt x="145" y="156"/>
                </a:lnTo>
                <a:lnTo>
                  <a:pt x="121" y="156"/>
                </a:lnTo>
                <a:close/>
                <a:moveTo>
                  <a:pt x="92" y="124"/>
                </a:moveTo>
                <a:lnTo>
                  <a:pt x="167" y="124"/>
                </a:lnTo>
                <a:lnTo>
                  <a:pt x="186" y="134"/>
                </a:lnTo>
                <a:lnTo>
                  <a:pt x="204" y="148"/>
                </a:lnTo>
                <a:lnTo>
                  <a:pt x="218" y="168"/>
                </a:lnTo>
                <a:lnTo>
                  <a:pt x="231" y="191"/>
                </a:lnTo>
                <a:lnTo>
                  <a:pt x="242" y="218"/>
                </a:lnTo>
                <a:lnTo>
                  <a:pt x="253" y="247"/>
                </a:lnTo>
                <a:lnTo>
                  <a:pt x="258" y="273"/>
                </a:lnTo>
                <a:lnTo>
                  <a:pt x="259" y="295"/>
                </a:lnTo>
                <a:lnTo>
                  <a:pt x="254" y="316"/>
                </a:lnTo>
                <a:lnTo>
                  <a:pt x="245" y="333"/>
                </a:lnTo>
                <a:lnTo>
                  <a:pt x="233" y="349"/>
                </a:lnTo>
                <a:lnTo>
                  <a:pt x="215" y="360"/>
                </a:lnTo>
                <a:lnTo>
                  <a:pt x="191" y="370"/>
                </a:lnTo>
                <a:lnTo>
                  <a:pt x="163" y="374"/>
                </a:lnTo>
                <a:lnTo>
                  <a:pt x="129" y="377"/>
                </a:lnTo>
                <a:lnTo>
                  <a:pt x="96" y="374"/>
                </a:lnTo>
                <a:lnTo>
                  <a:pt x="66" y="370"/>
                </a:lnTo>
                <a:lnTo>
                  <a:pt x="43" y="360"/>
                </a:lnTo>
                <a:lnTo>
                  <a:pt x="26" y="348"/>
                </a:lnTo>
                <a:lnTo>
                  <a:pt x="12" y="333"/>
                </a:lnTo>
                <a:lnTo>
                  <a:pt x="3" y="315"/>
                </a:lnTo>
                <a:lnTo>
                  <a:pt x="0" y="294"/>
                </a:lnTo>
                <a:lnTo>
                  <a:pt x="1" y="271"/>
                </a:lnTo>
                <a:lnTo>
                  <a:pt x="6" y="246"/>
                </a:lnTo>
                <a:lnTo>
                  <a:pt x="15" y="217"/>
                </a:lnTo>
                <a:lnTo>
                  <a:pt x="26" y="190"/>
                </a:lnTo>
                <a:lnTo>
                  <a:pt x="39" y="168"/>
                </a:lnTo>
                <a:lnTo>
                  <a:pt x="54" y="148"/>
                </a:lnTo>
                <a:lnTo>
                  <a:pt x="71" y="134"/>
                </a:lnTo>
                <a:lnTo>
                  <a:pt x="92" y="124"/>
                </a:lnTo>
                <a:close/>
                <a:moveTo>
                  <a:pt x="92" y="85"/>
                </a:moveTo>
                <a:lnTo>
                  <a:pt x="167" y="85"/>
                </a:lnTo>
                <a:lnTo>
                  <a:pt x="167" y="114"/>
                </a:lnTo>
                <a:lnTo>
                  <a:pt x="92" y="114"/>
                </a:lnTo>
                <a:lnTo>
                  <a:pt x="92" y="85"/>
                </a:lnTo>
                <a:close/>
                <a:moveTo>
                  <a:pt x="131" y="0"/>
                </a:moveTo>
                <a:lnTo>
                  <a:pt x="139" y="3"/>
                </a:lnTo>
                <a:lnTo>
                  <a:pt x="146" y="9"/>
                </a:lnTo>
                <a:lnTo>
                  <a:pt x="152" y="15"/>
                </a:lnTo>
                <a:lnTo>
                  <a:pt x="163" y="22"/>
                </a:lnTo>
                <a:lnTo>
                  <a:pt x="174" y="25"/>
                </a:lnTo>
                <a:lnTo>
                  <a:pt x="181" y="22"/>
                </a:lnTo>
                <a:lnTo>
                  <a:pt x="189" y="17"/>
                </a:lnTo>
                <a:lnTo>
                  <a:pt x="195" y="11"/>
                </a:lnTo>
                <a:lnTo>
                  <a:pt x="201" y="6"/>
                </a:lnTo>
                <a:lnTo>
                  <a:pt x="206" y="3"/>
                </a:lnTo>
                <a:lnTo>
                  <a:pt x="211" y="2"/>
                </a:lnTo>
                <a:lnTo>
                  <a:pt x="167" y="76"/>
                </a:lnTo>
                <a:lnTo>
                  <a:pt x="92" y="76"/>
                </a:lnTo>
                <a:lnTo>
                  <a:pt x="48" y="2"/>
                </a:lnTo>
                <a:lnTo>
                  <a:pt x="53" y="3"/>
                </a:lnTo>
                <a:lnTo>
                  <a:pt x="58" y="6"/>
                </a:lnTo>
                <a:lnTo>
                  <a:pt x="61" y="10"/>
                </a:lnTo>
                <a:lnTo>
                  <a:pt x="66" y="15"/>
                </a:lnTo>
                <a:lnTo>
                  <a:pt x="73" y="20"/>
                </a:lnTo>
                <a:lnTo>
                  <a:pt x="81" y="24"/>
                </a:lnTo>
                <a:lnTo>
                  <a:pt x="88" y="25"/>
                </a:lnTo>
                <a:lnTo>
                  <a:pt x="96" y="22"/>
                </a:lnTo>
                <a:lnTo>
                  <a:pt x="103" y="17"/>
                </a:lnTo>
                <a:lnTo>
                  <a:pt x="109" y="11"/>
                </a:lnTo>
                <a:lnTo>
                  <a:pt x="120" y="4"/>
                </a:lnTo>
                <a:lnTo>
                  <a:pt x="13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9" name="图标"/>
          <p:cNvSpPr>
            <a:spLocks noChangeAspect="1" noEditPoints="1"/>
          </p:cNvSpPr>
          <p:nvPr/>
        </p:nvSpPr>
        <p:spPr bwMode="auto">
          <a:xfrm>
            <a:off x="6392224" y="6012603"/>
            <a:ext cx="380991" cy="395946"/>
          </a:xfrm>
          <a:custGeom>
            <a:avLst/>
            <a:gdLst>
              <a:gd name="T0" fmla="*/ 94759 w 446"/>
              <a:gd name="T1" fmla="*/ 9145 h 460"/>
              <a:gd name="T2" fmla="*/ 103472 w 446"/>
              <a:gd name="T3" fmla="*/ 36582 h 460"/>
              <a:gd name="T4" fmla="*/ 112549 w 446"/>
              <a:gd name="T5" fmla="*/ 9145 h 460"/>
              <a:gd name="T6" fmla="*/ 45020 w 446"/>
              <a:gd name="T7" fmla="*/ 1097 h 460"/>
              <a:gd name="T8" fmla="*/ 36306 w 446"/>
              <a:gd name="T9" fmla="*/ 10609 h 460"/>
              <a:gd name="T10" fmla="*/ 45020 w 446"/>
              <a:gd name="T11" fmla="*/ 37679 h 460"/>
              <a:gd name="T12" fmla="*/ 54096 w 446"/>
              <a:gd name="T13" fmla="*/ 10609 h 460"/>
              <a:gd name="T14" fmla="*/ 11255 w 446"/>
              <a:gd name="T15" fmla="*/ 25607 h 460"/>
              <a:gd name="T16" fmla="*/ 2541 w 446"/>
              <a:gd name="T17" fmla="*/ 29997 h 460"/>
              <a:gd name="T18" fmla="*/ 0 w 446"/>
              <a:gd name="T19" fmla="*/ 146692 h 460"/>
              <a:gd name="T20" fmla="*/ 11255 w 446"/>
              <a:gd name="T21" fmla="*/ 159861 h 460"/>
              <a:gd name="T22" fmla="*/ 86045 w 446"/>
              <a:gd name="T23" fmla="*/ 145229 h 460"/>
              <a:gd name="T24" fmla="*/ 55548 w 446"/>
              <a:gd name="T25" fmla="*/ 110842 h 460"/>
              <a:gd name="T26" fmla="*/ 87498 w 446"/>
              <a:gd name="T27" fmla="*/ 114866 h 460"/>
              <a:gd name="T28" fmla="*/ 95848 w 446"/>
              <a:gd name="T29" fmla="*/ 101697 h 460"/>
              <a:gd name="T30" fmla="*/ 130339 w 446"/>
              <a:gd name="T31" fmla="*/ 63652 h 460"/>
              <a:gd name="T32" fmla="*/ 144861 w 446"/>
              <a:gd name="T33" fmla="*/ 97673 h 460"/>
              <a:gd name="T34" fmla="*/ 141957 w 446"/>
              <a:gd name="T35" fmla="*/ 29997 h 460"/>
              <a:gd name="T36" fmla="*/ 117632 w 446"/>
              <a:gd name="T37" fmla="*/ 25607 h 460"/>
              <a:gd name="T38" fmla="*/ 113638 w 446"/>
              <a:gd name="T39" fmla="*/ 39508 h 460"/>
              <a:gd name="T40" fmla="*/ 92943 w 446"/>
              <a:gd name="T41" fmla="*/ 39508 h 460"/>
              <a:gd name="T42" fmla="*/ 88950 w 446"/>
              <a:gd name="T43" fmla="*/ 25607 h 460"/>
              <a:gd name="T44" fmla="*/ 59905 w 446"/>
              <a:gd name="T45" fmla="*/ 33289 h 460"/>
              <a:gd name="T46" fmla="*/ 45383 w 446"/>
              <a:gd name="T47" fmla="*/ 42069 h 460"/>
              <a:gd name="T48" fmla="*/ 30860 w 446"/>
              <a:gd name="T49" fmla="*/ 33289 h 460"/>
              <a:gd name="T50" fmla="*/ 11255 w 446"/>
              <a:gd name="T51" fmla="*/ 25607 h 460"/>
              <a:gd name="T52" fmla="*/ 14159 w 446"/>
              <a:gd name="T53" fmla="*/ 63652 h 460"/>
              <a:gd name="T54" fmla="*/ 46835 w 446"/>
              <a:gd name="T55" fmla="*/ 101697 h 460"/>
              <a:gd name="T56" fmla="*/ 14159 w 446"/>
              <a:gd name="T57" fmla="*/ 63652 h 460"/>
              <a:gd name="T58" fmla="*/ 55548 w 446"/>
              <a:gd name="T59" fmla="*/ 63652 h 460"/>
              <a:gd name="T60" fmla="*/ 87498 w 446"/>
              <a:gd name="T61" fmla="*/ 101697 h 460"/>
              <a:gd name="T62" fmla="*/ 55548 w 446"/>
              <a:gd name="T63" fmla="*/ 63652 h 460"/>
              <a:gd name="T64" fmla="*/ 127797 w 446"/>
              <a:gd name="T65" fmla="*/ 102794 h 460"/>
              <a:gd name="T66" fmla="*/ 129613 w 446"/>
              <a:gd name="T67" fmla="*/ 168275 h 460"/>
              <a:gd name="T68" fmla="*/ 129613 w 446"/>
              <a:gd name="T69" fmla="*/ 102794 h 460"/>
              <a:gd name="T70" fmla="*/ 14159 w 446"/>
              <a:gd name="T71" fmla="*/ 110842 h 460"/>
              <a:gd name="T72" fmla="*/ 46835 w 446"/>
              <a:gd name="T73" fmla="*/ 110842 h 460"/>
              <a:gd name="T74" fmla="*/ 14159 w 446"/>
              <a:gd name="T75" fmla="*/ 145229 h 460"/>
              <a:gd name="T76" fmla="*/ 115816 w 446"/>
              <a:gd name="T77" fmla="*/ 115963 h 460"/>
              <a:gd name="T78" fmla="*/ 150307 w 446"/>
              <a:gd name="T79" fmla="*/ 115963 h 460"/>
              <a:gd name="T80" fmla="*/ 132154 w 446"/>
              <a:gd name="T81" fmla="*/ 158032 h 460"/>
              <a:gd name="T82" fmla="*/ 134695 w 446"/>
              <a:gd name="T83" fmla="*/ 126206 h 460"/>
              <a:gd name="T84" fmla="*/ 127797 w 446"/>
              <a:gd name="T85" fmla="*/ 126572 h 460"/>
              <a:gd name="T86" fmla="*/ 114727 w 446"/>
              <a:gd name="T87" fmla="*/ 126572 h 4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46" h="460">
                <a:moveTo>
                  <a:pt x="285" y="0"/>
                </a:moveTo>
                <a:cubicBezTo>
                  <a:pt x="272" y="0"/>
                  <a:pt x="260" y="12"/>
                  <a:pt x="261" y="25"/>
                </a:cubicBezTo>
                <a:lnTo>
                  <a:pt x="261" y="75"/>
                </a:lnTo>
                <a:cubicBezTo>
                  <a:pt x="261" y="88"/>
                  <a:pt x="272" y="100"/>
                  <a:pt x="285" y="100"/>
                </a:cubicBezTo>
                <a:cubicBezTo>
                  <a:pt x="298" y="100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99" y="16"/>
                  <a:pt x="100" y="29"/>
                </a:cubicBezTo>
                <a:lnTo>
                  <a:pt x="100" y="78"/>
                </a:lnTo>
                <a:cubicBezTo>
                  <a:pt x="100" y="91"/>
                  <a:pt x="111" y="103"/>
                  <a:pt x="124" y="103"/>
                </a:cubicBezTo>
                <a:cubicBezTo>
                  <a:pt x="137" y="103"/>
                  <a:pt x="149" y="91"/>
                  <a:pt x="149" y="78"/>
                </a:cubicBezTo>
                <a:lnTo>
                  <a:pt x="149" y="29"/>
                </a:lnTo>
                <a:cubicBezTo>
                  <a:pt x="149" y="15"/>
                  <a:pt x="137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2" y="76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5"/>
                </a:cubicBezTo>
                <a:cubicBezTo>
                  <a:pt x="12" y="431"/>
                  <a:pt x="21" y="437"/>
                  <a:pt x="31" y="437"/>
                </a:cubicBezTo>
                <a:lnTo>
                  <a:pt x="262" y="437"/>
                </a:lnTo>
                <a:cubicBezTo>
                  <a:pt x="251" y="425"/>
                  <a:pt x="242" y="412"/>
                  <a:pt x="237" y="397"/>
                </a:cubicBezTo>
                <a:lnTo>
                  <a:pt x="153" y="397"/>
                </a:lnTo>
                <a:lnTo>
                  <a:pt x="153" y="303"/>
                </a:lnTo>
                <a:lnTo>
                  <a:pt x="241" y="303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4" y="278"/>
                </a:lnTo>
                <a:lnTo>
                  <a:pt x="264" y="174"/>
                </a:lnTo>
                <a:lnTo>
                  <a:pt x="359" y="174"/>
                </a:lnTo>
                <a:lnTo>
                  <a:pt x="359" y="252"/>
                </a:lnTo>
                <a:cubicBezTo>
                  <a:pt x="373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6" y="89"/>
                  <a:pt x="391" y="82"/>
                </a:cubicBezTo>
                <a:cubicBezTo>
                  <a:pt x="386" y="76"/>
                  <a:pt x="377" y="70"/>
                  <a:pt x="367" y="70"/>
                </a:cubicBezTo>
                <a:lnTo>
                  <a:pt x="324" y="70"/>
                </a:lnTo>
                <a:lnTo>
                  <a:pt x="324" y="91"/>
                </a:lnTo>
                <a:cubicBezTo>
                  <a:pt x="325" y="97"/>
                  <a:pt x="320" y="103"/>
                  <a:pt x="313" y="108"/>
                </a:cubicBezTo>
                <a:cubicBezTo>
                  <a:pt x="306" y="113"/>
                  <a:pt x="295" y="115"/>
                  <a:pt x="284" y="115"/>
                </a:cubicBezTo>
                <a:cubicBezTo>
                  <a:pt x="274" y="115"/>
                  <a:pt x="263" y="113"/>
                  <a:pt x="256" y="108"/>
                </a:cubicBezTo>
                <a:cubicBezTo>
                  <a:pt x="249" y="103"/>
                  <a:pt x="244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3"/>
                  <a:pt x="135" y="115"/>
                  <a:pt x="125" y="115"/>
                </a:cubicBezTo>
                <a:cubicBezTo>
                  <a:pt x="114" y="115"/>
                  <a:pt x="104" y="113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39" y="174"/>
                </a:moveTo>
                <a:lnTo>
                  <a:pt x="39" y="174"/>
                </a:lnTo>
                <a:lnTo>
                  <a:pt x="129" y="174"/>
                </a:lnTo>
                <a:lnTo>
                  <a:pt x="129" y="278"/>
                </a:lnTo>
                <a:lnTo>
                  <a:pt x="39" y="278"/>
                </a:lnTo>
                <a:lnTo>
                  <a:pt x="39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4" y="283"/>
                  <a:pt x="267" y="322"/>
                  <a:pt x="267" y="371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6" y="460"/>
                  <a:pt x="446" y="420"/>
                  <a:pt x="446" y="371"/>
                </a:cubicBezTo>
                <a:cubicBezTo>
                  <a:pt x="446" y="321"/>
                  <a:pt x="406" y="281"/>
                  <a:pt x="357" y="281"/>
                </a:cubicBezTo>
                <a:cubicBezTo>
                  <a:pt x="355" y="281"/>
                  <a:pt x="353" y="281"/>
                  <a:pt x="352" y="281"/>
                </a:cubicBezTo>
                <a:close/>
                <a:moveTo>
                  <a:pt x="39" y="303"/>
                </a:moveTo>
                <a:lnTo>
                  <a:pt x="39" y="303"/>
                </a:lnTo>
                <a:lnTo>
                  <a:pt x="129" y="303"/>
                </a:lnTo>
                <a:lnTo>
                  <a:pt x="129" y="397"/>
                </a:lnTo>
                <a:lnTo>
                  <a:pt x="39" y="397"/>
                </a:lnTo>
                <a:lnTo>
                  <a:pt x="39" y="303"/>
                </a:lnTo>
                <a:close/>
                <a:moveTo>
                  <a:pt x="319" y="317"/>
                </a:moveTo>
                <a:lnTo>
                  <a:pt x="319" y="317"/>
                </a:lnTo>
                <a:lnTo>
                  <a:pt x="414" y="317"/>
                </a:lnTo>
                <a:lnTo>
                  <a:pt x="414" y="330"/>
                </a:lnTo>
                <a:lnTo>
                  <a:pt x="364" y="432"/>
                </a:lnTo>
                <a:lnTo>
                  <a:pt x="328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6"/>
                </a:cubicBezTo>
                <a:cubicBezTo>
                  <a:pt x="348" y="346"/>
                  <a:pt x="345" y="346"/>
                  <a:pt x="341" y="346"/>
                </a:cubicBezTo>
                <a:cubicBezTo>
                  <a:pt x="333" y="346"/>
                  <a:pt x="325" y="346"/>
                  <a:pt x="316" y="346"/>
                </a:cubicBezTo>
                <a:lnTo>
                  <a:pt x="319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0" name="图标"/>
          <p:cNvSpPr>
            <a:spLocks noEditPoints="1"/>
          </p:cNvSpPr>
          <p:nvPr/>
        </p:nvSpPr>
        <p:spPr bwMode="auto">
          <a:xfrm>
            <a:off x="7501472" y="6012603"/>
            <a:ext cx="456732" cy="372414"/>
          </a:xfrm>
          <a:custGeom>
            <a:avLst/>
            <a:gdLst/>
            <a:ahLst/>
            <a:cxnLst>
              <a:cxn ang="0">
                <a:pos x="24" y="49"/>
              </a:cxn>
              <a:cxn ang="0">
                <a:pos x="11" y="49"/>
              </a:cxn>
              <a:cxn ang="0">
                <a:pos x="0" y="38"/>
              </a:cxn>
              <a:cxn ang="0">
                <a:pos x="0" y="11"/>
              </a:cxn>
              <a:cxn ang="0">
                <a:pos x="11" y="0"/>
              </a:cxn>
              <a:cxn ang="0">
                <a:pos x="24" y="0"/>
              </a:cxn>
              <a:cxn ang="0">
                <a:pos x="25" y="2"/>
              </a:cxn>
              <a:cxn ang="0">
                <a:pos x="24" y="5"/>
              </a:cxn>
              <a:cxn ang="0">
                <a:pos x="11" y="5"/>
              </a:cxn>
              <a:cxn ang="0">
                <a:pos x="5" y="11"/>
              </a:cxn>
              <a:cxn ang="0">
                <a:pos x="5" y="38"/>
              </a:cxn>
              <a:cxn ang="0">
                <a:pos x="11" y="44"/>
              </a:cxn>
              <a:cxn ang="0">
                <a:pos x="22" y="44"/>
              </a:cxn>
              <a:cxn ang="0">
                <a:pos x="25" y="45"/>
              </a:cxn>
              <a:cxn ang="0">
                <a:pos x="24" y="49"/>
              </a:cxn>
              <a:cxn ang="0">
                <a:pos x="59" y="26"/>
              </a:cxn>
              <a:cxn ang="0">
                <a:pos x="39" y="47"/>
              </a:cxn>
              <a:cxn ang="0">
                <a:pos x="37" y="48"/>
              </a:cxn>
              <a:cxn ang="0">
                <a:pos x="34" y="45"/>
              </a:cxn>
              <a:cxn ang="0">
                <a:pos x="34" y="34"/>
              </a:cxn>
              <a:cxn ang="0">
                <a:pos x="17" y="34"/>
              </a:cxn>
              <a:cxn ang="0">
                <a:pos x="15" y="32"/>
              </a:cxn>
              <a:cxn ang="0">
                <a:pos x="15" y="17"/>
              </a:cxn>
              <a:cxn ang="0">
                <a:pos x="17" y="15"/>
              </a:cxn>
              <a:cxn ang="0">
                <a:pos x="34" y="15"/>
              </a:cxn>
              <a:cxn ang="0">
                <a:pos x="34" y="4"/>
              </a:cxn>
              <a:cxn ang="0">
                <a:pos x="37" y="2"/>
              </a:cxn>
              <a:cxn ang="0">
                <a:pos x="39" y="2"/>
              </a:cxn>
              <a:cxn ang="0">
                <a:pos x="59" y="23"/>
              </a:cxn>
              <a:cxn ang="0">
                <a:pos x="60" y="25"/>
              </a:cxn>
              <a:cxn ang="0">
                <a:pos x="59" y="26"/>
              </a:cxn>
            </a:cxnLst>
            <a:rect l="0" t="0" r="r" b="b"/>
            <a:pathLst>
              <a:path w="60" h="49">
                <a:moveTo>
                  <a:pt x="24" y="49"/>
                </a:moveTo>
                <a:cubicBezTo>
                  <a:pt x="11" y="49"/>
                  <a:pt x="11" y="49"/>
                  <a:pt x="11" y="49"/>
                </a:cubicBezTo>
                <a:cubicBezTo>
                  <a:pt x="5" y="49"/>
                  <a:pt x="0" y="44"/>
                  <a:pt x="0" y="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5" y="1"/>
                  <a:pt x="25" y="2"/>
                </a:cubicBezTo>
                <a:cubicBezTo>
                  <a:pt x="25" y="3"/>
                  <a:pt x="25" y="5"/>
                  <a:pt x="24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8"/>
                  <a:pt x="5" y="11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1"/>
                  <a:pt x="8" y="44"/>
                  <a:pt x="11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5" y="44"/>
                  <a:pt x="25" y="45"/>
                </a:cubicBezTo>
                <a:cubicBezTo>
                  <a:pt x="25" y="46"/>
                  <a:pt x="25" y="49"/>
                  <a:pt x="24" y="49"/>
                </a:cubicBezTo>
                <a:close/>
                <a:moveTo>
                  <a:pt x="59" y="26"/>
                </a:moveTo>
                <a:cubicBezTo>
                  <a:pt x="39" y="47"/>
                  <a:pt x="39" y="47"/>
                  <a:pt x="39" y="47"/>
                </a:cubicBezTo>
                <a:cubicBezTo>
                  <a:pt x="38" y="48"/>
                  <a:pt x="38" y="48"/>
                  <a:pt x="37" y="48"/>
                </a:cubicBezTo>
                <a:cubicBezTo>
                  <a:pt x="36" y="48"/>
                  <a:pt x="34" y="47"/>
                  <a:pt x="34" y="45"/>
                </a:cubicBezTo>
                <a:cubicBezTo>
                  <a:pt x="34" y="34"/>
                  <a:pt x="34" y="34"/>
                  <a:pt x="34" y="34"/>
                </a:cubicBezTo>
                <a:cubicBezTo>
                  <a:pt x="17" y="34"/>
                  <a:pt x="17" y="34"/>
                  <a:pt x="17" y="34"/>
                </a:cubicBezTo>
                <a:cubicBezTo>
                  <a:pt x="16" y="34"/>
                  <a:pt x="15" y="33"/>
                  <a:pt x="15" y="32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3"/>
                  <a:pt x="36" y="2"/>
                  <a:pt x="37" y="2"/>
                </a:cubicBezTo>
                <a:cubicBezTo>
                  <a:pt x="38" y="2"/>
                  <a:pt x="38" y="2"/>
                  <a:pt x="39" y="2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5"/>
                  <a:pt x="60" y="26"/>
                  <a:pt x="59" y="2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13754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81" name="图标"/>
          <p:cNvSpPr>
            <a:spLocks noChangeAspect="1" noEditPoints="1"/>
          </p:cNvSpPr>
          <p:nvPr/>
        </p:nvSpPr>
        <p:spPr bwMode="auto">
          <a:xfrm>
            <a:off x="8610719" y="6012603"/>
            <a:ext cx="380990" cy="418866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400" noProof="1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2" name="图标"/>
          <p:cNvSpPr>
            <a:spLocks noEditPoints="1"/>
          </p:cNvSpPr>
          <p:nvPr/>
        </p:nvSpPr>
        <p:spPr bwMode="auto">
          <a:xfrm>
            <a:off x="9719967" y="6046471"/>
            <a:ext cx="371013" cy="372414"/>
          </a:xfrm>
          <a:custGeom>
            <a:avLst/>
            <a:gdLst>
              <a:gd name="T0" fmla="*/ 277059486 w 254"/>
              <a:gd name="T1" fmla="*/ 174126925 h 254"/>
              <a:gd name="T2" fmla="*/ 170077202 w 254"/>
              <a:gd name="T3" fmla="*/ 281918438 h 254"/>
              <a:gd name="T4" fmla="*/ 257858556 w 254"/>
              <a:gd name="T5" fmla="*/ 49750313 h 254"/>
              <a:gd name="T6" fmla="*/ 416961433 w 254"/>
              <a:gd name="T7" fmla="*/ 174126925 h 254"/>
              <a:gd name="T8" fmla="*/ 523945373 w 254"/>
              <a:gd name="T9" fmla="*/ 281918438 h 254"/>
              <a:gd name="T10" fmla="*/ 436164018 w 254"/>
              <a:gd name="T11" fmla="*/ 49750313 h 254"/>
              <a:gd name="T12" fmla="*/ 523945373 w 254"/>
              <a:gd name="T13" fmla="*/ 420113750 h 254"/>
              <a:gd name="T14" fmla="*/ 416961433 w 254"/>
              <a:gd name="T15" fmla="*/ 527906925 h 254"/>
              <a:gd name="T16" fmla="*/ 647387488 w 254"/>
              <a:gd name="T17" fmla="*/ 442225000 h 254"/>
              <a:gd name="T18" fmla="*/ 46633430 w 254"/>
              <a:gd name="T19" fmla="*/ 442225000 h 254"/>
              <a:gd name="T20" fmla="*/ 277059486 w 254"/>
              <a:gd name="T21" fmla="*/ 527906925 h 254"/>
              <a:gd name="T22" fmla="*/ 170077202 w 254"/>
              <a:gd name="T23" fmla="*/ 420113750 h 254"/>
              <a:gd name="T24" fmla="*/ 658360157 w 254"/>
              <a:gd name="T25" fmla="*/ 290210988 h 254"/>
              <a:gd name="T26" fmla="*/ 532175289 w 254"/>
              <a:gd name="T27" fmla="*/ 389711613 h 254"/>
              <a:gd name="T28" fmla="*/ 669332827 w 254"/>
              <a:gd name="T29" fmla="*/ 400767238 h 254"/>
              <a:gd name="T30" fmla="*/ 438906772 w 254"/>
              <a:gd name="T31" fmla="*/ 666102238 h 254"/>
              <a:gd name="T32" fmla="*/ 592524142 w 254"/>
              <a:gd name="T33" fmla="*/ 594240675 h 254"/>
              <a:gd name="T34" fmla="*/ 688535412 w 254"/>
              <a:gd name="T35" fmla="*/ 373128175 h 254"/>
              <a:gd name="T36" fmla="*/ 688535412 w 254"/>
              <a:gd name="T37" fmla="*/ 328905675 h 254"/>
              <a:gd name="T38" fmla="*/ 683049906 w 254"/>
              <a:gd name="T39" fmla="*/ 356544738 h 254"/>
              <a:gd name="T40" fmla="*/ 677562743 w 254"/>
              <a:gd name="T41" fmla="*/ 351016925 h 254"/>
              <a:gd name="T42" fmla="*/ 672077236 w 254"/>
              <a:gd name="T43" fmla="*/ 362072550 h 254"/>
              <a:gd name="T44" fmla="*/ 674819990 w 254"/>
              <a:gd name="T45" fmla="*/ 337196563 h 254"/>
              <a:gd name="T46" fmla="*/ 683049906 w 254"/>
              <a:gd name="T47" fmla="*/ 359307813 h 254"/>
              <a:gd name="T48" fmla="*/ 307234740 w 254"/>
              <a:gd name="T49" fmla="*/ 538962550 h 254"/>
              <a:gd name="T50" fmla="*/ 301749234 w 254"/>
              <a:gd name="T51" fmla="*/ 674393125 h 254"/>
              <a:gd name="T52" fmla="*/ 32918008 w 254"/>
              <a:gd name="T53" fmla="*/ 442225000 h 254"/>
              <a:gd name="T54" fmla="*/ 98754024 w 254"/>
              <a:gd name="T55" fmla="*/ 591475938 h 254"/>
              <a:gd name="T56" fmla="*/ 323694572 w 254"/>
              <a:gd name="T57" fmla="*/ 693741300 h 254"/>
              <a:gd name="T58" fmla="*/ 370328003 w 254"/>
              <a:gd name="T59" fmla="*/ 693741300 h 254"/>
              <a:gd name="T60" fmla="*/ 386787835 w 254"/>
              <a:gd name="T61" fmla="*/ 538962550 h 254"/>
              <a:gd name="T62" fmla="*/ 340152748 w 254"/>
              <a:gd name="T63" fmla="*/ 690976563 h 254"/>
              <a:gd name="T64" fmla="*/ 342895501 w 254"/>
              <a:gd name="T65" fmla="*/ 690976563 h 254"/>
              <a:gd name="T66" fmla="*/ 342895501 w 254"/>
              <a:gd name="T67" fmla="*/ 677157863 h 254"/>
              <a:gd name="T68" fmla="*/ 348382664 w 254"/>
              <a:gd name="T69" fmla="*/ 668865313 h 254"/>
              <a:gd name="T70" fmla="*/ 348382664 w 254"/>
              <a:gd name="T71" fmla="*/ 693741300 h 254"/>
              <a:gd name="T72" fmla="*/ 35660761 w 254"/>
              <a:gd name="T73" fmla="*/ 290210988 h 254"/>
              <a:gd name="T74" fmla="*/ 112469446 w 254"/>
              <a:gd name="T75" fmla="*/ 121611875 h 254"/>
              <a:gd name="T76" fmla="*/ 255114147 w 254"/>
              <a:gd name="T77" fmla="*/ 24875988 h 254"/>
              <a:gd name="T78" fmla="*/ 10972669 w 254"/>
              <a:gd name="T79" fmla="*/ 323377863 h 254"/>
              <a:gd name="T80" fmla="*/ 0 w 254"/>
              <a:gd name="T81" fmla="*/ 351016925 h 254"/>
              <a:gd name="T82" fmla="*/ 35660761 w 254"/>
              <a:gd name="T83" fmla="*/ 411822863 h 254"/>
              <a:gd name="T84" fmla="*/ 161847286 w 254"/>
              <a:gd name="T85" fmla="*/ 312322238 h 254"/>
              <a:gd name="T86" fmla="*/ 8229916 w 254"/>
              <a:gd name="T87" fmla="*/ 351016925 h 254"/>
              <a:gd name="T88" fmla="*/ 10972669 w 254"/>
              <a:gd name="T89" fmla="*/ 348252188 h 254"/>
              <a:gd name="T90" fmla="*/ 16459832 w 254"/>
              <a:gd name="T91" fmla="*/ 356544738 h 254"/>
              <a:gd name="T92" fmla="*/ 21945339 w 254"/>
              <a:gd name="T93" fmla="*/ 339961300 h 254"/>
              <a:gd name="T94" fmla="*/ 19202585 w 254"/>
              <a:gd name="T95" fmla="*/ 364835625 h 254"/>
              <a:gd name="T96" fmla="*/ 378557919 w 254"/>
              <a:gd name="T97" fmla="*/ 13820363 h 254"/>
              <a:gd name="T98" fmla="*/ 348382664 w 254"/>
              <a:gd name="T99" fmla="*/ 0 h 254"/>
              <a:gd name="T100" fmla="*/ 288032155 w 254"/>
              <a:gd name="T101" fmla="*/ 38694688 h 254"/>
              <a:gd name="T102" fmla="*/ 386787835 w 254"/>
              <a:gd name="T103" fmla="*/ 163071300 h 254"/>
              <a:gd name="T104" fmla="*/ 395016094 w 254"/>
              <a:gd name="T105" fmla="*/ 27639063 h 254"/>
              <a:gd name="T106" fmla="*/ 658360157 w 254"/>
              <a:gd name="T107" fmla="*/ 259807188 h 254"/>
              <a:gd name="T108" fmla="*/ 592524142 w 254"/>
              <a:gd name="T109" fmla="*/ 107793175 h 254"/>
              <a:gd name="T110" fmla="*/ 334667242 w 254"/>
              <a:gd name="T111" fmla="*/ 19348175 h 254"/>
              <a:gd name="T112" fmla="*/ 356612580 w 254"/>
              <a:gd name="T113" fmla="*/ 13820363 h 254"/>
              <a:gd name="T114" fmla="*/ 351125417 w 254"/>
              <a:gd name="T115" fmla="*/ 13820363 h 254"/>
              <a:gd name="T116" fmla="*/ 351125417 w 254"/>
              <a:gd name="T117" fmla="*/ 24875988 h 254"/>
              <a:gd name="T118" fmla="*/ 348382664 w 254"/>
              <a:gd name="T119" fmla="*/ 33166875 h 25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54" h="254">
                <a:moveTo>
                  <a:pt x="94" y="18"/>
                </a:moveTo>
                <a:cubicBezTo>
                  <a:pt x="101" y="63"/>
                  <a:pt x="101" y="63"/>
                  <a:pt x="101" y="63"/>
                </a:cubicBezTo>
                <a:cubicBezTo>
                  <a:pt x="93" y="66"/>
                  <a:pt x="85" y="71"/>
                  <a:pt x="78" y="78"/>
                </a:cubicBezTo>
                <a:cubicBezTo>
                  <a:pt x="71" y="85"/>
                  <a:pt x="66" y="93"/>
                  <a:pt x="62" y="102"/>
                </a:cubicBezTo>
                <a:cubicBezTo>
                  <a:pt x="17" y="94"/>
                  <a:pt x="17" y="94"/>
                  <a:pt x="17" y="94"/>
                </a:cubicBezTo>
                <a:cubicBezTo>
                  <a:pt x="28" y="58"/>
                  <a:pt x="57" y="29"/>
                  <a:pt x="94" y="18"/>
                </a:cubicBezTo>
                <a:close/>
                <a:moveTo>
                  <a:pt x="159" y="18"/>
                </a:moveTo>
                <a:cubicBezTo>
                  <a:pt x="152" y="63"/>
                  <a:pt x="152" y="63"/>
                  <a:pt x="152" y="63"/>
                </a:cubicBezTo>
                <a:cubicBezTo>
                  <a:pt x="161" y="66"/>
                  <a:pt x="169" y="71"/>
                  <a:pt x="176" y="78"/>
                </a:cubicBezTo>
                <a:cubicBezTo>
                  <a:pt x="183" y="85"/>
                  <a:pt x="188" y="93"/>
                  <a:pt x="191" y="102"/>
                </a:cubicBezTo>
                <a:cubicBezTo>
                  <a:pt x="236" y="94"/>
                  <a:pt x="236" y="94"/>
                  <a:pt x="236" y="94"/>
                </a:cubicBezTo>
                <a:cubicBezTo>
                  <a:pt x="225" y="58"/>
                  <a:pt x="196" y="29"/>
                  <a:pt x="159" y="18"/>
                </a:cubicBezTo>
                <a:close/>
                <a:moveTo>
                  <a:pt x="236" y="160"/>
                </a:moveTo>
                <a:cubicBezTo>
                  <a:pt x="191" y="152"/>
                  <a:pt x="191" y="152"/>
                  <a:pt x="191" y="152"/>
                </a:cubicBezTo>
                <a:cubicBezTo>
                  <a:pt x="188" y="161"/>
                  <a:pt x="183" y="169"/>
                  <a:pt x="176" y="176"/>
                </a:cubicBezTo>
                <a:cubicBezTo>
                  <a:pt x="169" y="183"/>
                  <a:pt x="161" y="188"/>
                  <a:pt x="152" y="191"/>
                </a:cubicBezTo>
                <a:cubicBezTo>
                  <a:pt x="159" y="236"/>
                  <a:pt x="159" y="236"/>
                  <a:pt x="159" y="236"/>
                </a:cubicBezTo>
                <a:cubicBezTo>
                  <a:pt x="196" y="225"/>
                  <a:pt x="225" y="196"/>
                  <a:pt x="236" y="160"/>
                </a:cubicBezTo>
                <a:close/>
                <a:moveTo>
                  <a:pt x="62" y="152"/>
                </a:moveTo>
                <a:cubicBezTo>
                  <a:pt x="17" y="160"/>
                  <a:pt x="17" y="160"/>
                  <a:pt x="17" y="160"/>
                </a:cubicBezTo>
                <a:cubicBezTo>
                  <a:pt x="28" y="196"/>
                  <a:pt x="57" y="225"/>
                  <a:pt x="94" y="236"/>
                </a:cubicBezTo>
                <a:cubicBezTo>
                  <a:pt x="101" y="191"/>
                  <a:pt x="101" y="191"/>
                  <a:pt x="101" y="191"/>
                </a:cubicBezTo>
                <a:cubicBezTo>
                  <a:pt x="93" y="188"/>
                  <a:pt x="85" y="183"/>
                  <a:pt x="78" y="176"/>
                </a:cubicBezTo>
                <a:cubicBezTo>
                  <a:pt x="71" y="169"/>
                  <a:pt x="66" y="161"/>
                  <a:pt x="62" y="152"/>
                </a:cubicBezTo>
                <a:close/>
                <a:moveTo>
                  <a:pt x="251" y="119"/>
                </a:moveTo>
                <a:cubicBezTo>
                  <a:pt x="249" y="117"/>
                  <a:pt x="240" y="105"/>
                  <a:pt x="240" y="105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6" y="122"/>
                  <a:pt x="196" y="132"/>
                  <a:pt x="194" y="141"/>
                </a:cubicBezTo>
                <a:cubicBezTo>
                  <a:pt x="240" y="149"/>
                  <a:pt x="240" y="149"/>
                  <a:pt x="240" y="149"/>
                </a:cubicBezTo>
                <a:cubicBezTo>
                  <a:pt x="240" y="149"/>
                  <a:pt x="242" y="147"/>
                  <a:pt x="244" y="145"/>
                </a:cubicBezTo>
                <a:cubicBezTo>
                  <a:pt x="240" y="171"/>
                  <a:pt x="230" y="195"/>
                  <a:pt x="213" y="212"/>
                </a:cubicBezTo>
                <a:cubicBezTo>
                  <a:pt x="200" y="226"/>
                  <a:pt x="181" y="236"/>
                  <a:pt x="160" y="241"/>
                </a:cubicBezTo>
                <a:cubicBezTo>
                  <a:pt x="161" y="246"/>
                  <a:pt x="161" y="246"/>
                  <a:pt x="161" y="246"/>
                </a:cubicBezTo>
                <a:cubicBezTo>
                  <a:pt x="183" y="240"/>
                  <a:pt x="202" y="229"/>
                  <a:pt x="216" y="215"/>
                </a:cubicBezTo>
                <a:cubicBezTo>
                  <a:pt x="235" y="196"/>
                  <a:pt x="247" y="168"/>
                  <a:pt x="249" y="138"/>
                </a:cubicBezTo>
                <a:cubicBezTo>
                  <a:pt x="250" y="137"/>
                  <a:pt x="250" y="136"/>
                  <a:pt x="251" y="135"/>
                </a:cubicBezTo>
                <a:cubicBezTo>
                  <a:pt x="252" y="133"/>
                  <a:pt x="254" y="131"/>
                  <a:pt x="254" y="127"/>
                </a:cubicBezTo>
                <a:cubicBezTo>
                  <a:pt x="254" y="123"/>
                  <a:pt x="252" y="121"/>
                  <a:pt x="251" y="119"/>
                </a:cubicBezTo>
                <a:close/>
                <a:moveTo>
                  <a:pt x="249" y="130"/>
                </a:moveTo>
                <a:cubicBezTo>
                  <a:pt x="249" y="130"/>
                  <a:pt x="249" y="129"/>
                  <a:pt x="249" y="129"/>
                </a:cubicBezTo>
                <a:cubicBezTo>
                  <a:pt x="249" y="128"/>
                  <a:pt x="248" y="127"/>
                  <a:pt x="247" y="127"/>
                </a:cubicBezTo>
                <a:cubicBezTo>
                  <a:pt x="247" y="127"/>
                  <a:pt x="247" y="127"/>
                  <a:pt x="247" y="127"/>
                </a:cubicBezTo>
                <a:cubicBezTo>
                  <a:pt x="246" y="127"/>
                  <a:pt x="245" y="128"/>
                  <a:pt x="245" y="129"/>
                </a:cubicBezTo>
                <a:cubicBezTo>
                  <a:pt x="245" y="130"/>
                  <a:pt x="245" y="130"/>
                  <a:pt x="245" y="131"/>
                </a:cubicBezTo>
                <a:cubicBezTo>
                  <a:pt x="243" y="131"/>
                  <a:pt x="242" y="129"/>
                  <a:pt x="242" y="127"/>
                </a:cubicBezTo>
                <a:cubicBezTo>
                  <a:pt x="242" y="125"/>
                  <a:pt x="244" y="122"/>
                  <a:pt x="246" y="122"/>
                </a:cubicBezTo>
                <a:cubicBezTo>
                  <a:pt x="249" y="122"/>
                  <a:pt x="251" y="125"/>
                  <a:pt x="251" y="127"/>
                </a:cubicBezTo>
                <a:cubicBezTo>
                  <a:pt x="251" y="128"/>
                  <a:pt x="250" y="130"/>
                  <a:pt x="249" y="130"/>
                </a:cubicBezTo>
                <a:close/>
                <a:moveTo>
                  <a:pt x="141" y="195"/>
                </a:moveTo>
                <a:cubicBezTo>
                  <a:pt x="132" y="197"/>
                  <a:pt x="122" y="197"/>
                  <a:pt x="112" y="195"/>
                </a:cubicBezTo>
                <a:cubicBezTo>
                  <a:pt x="105" y="241"/>
                  <a:pt x="105" y="241"/>
                  <a:pt x="105" y="241"/>
                </a:cubicBezTo>
                <a:cubicBezTo>
                  <a:pt x="105" y="241"/>
                  <a:pt x="107" y="242"/>
                  <a:pt x="110" y="244"/>
                </a:cubicBezTo>
                <a:cubicBezTo>
                  <a:pt x="82" y="241"/>
                  <a:pt x="57" y="229"/>
                  <a:pt x="39" y="211"/>
                </a:cubicBezTo>
                <a:cubicBezTo>
                  <a:pt x="26" y="198"/>
                  <a:pt x="17" y="181"/>
                  <a:pt x="12" y="160"/>
                </a:cubicBezTo>
                <a:cubicBezTo>
                  <a:pt x="7" y="161"/>
                  <a:pt x="7" y="161"/>
                  <a:pt x="7" y="161"/>
                </a:cubicBezTo>
                <a:cubicBezTo>
                  <a:pt x="12" y="182"/>
                  <a:pt x="22" y="200"/>
                  <a:pt x="36" y="214"/>
                </a:cubicBezTo>
                <a:cubicBezTo>
                  <a:pt x="56" y="234"/>
                  <a:pt x="85" y="247"/>
                  <a:pt x="116" y="249"/>
                </a:cubicBezTo>
                <a:cubicBezTo>
                  <a:pt x="117" y="250"/>
                  <a:pt x="118" y="251"/>
                  <a:pt x="118" y="251"/>
                </a:cubicBezTo>
                <a:cubicBezTo>
                  <a:pt x="121" y="253"/>
                  <a:pt x="123" y="254"/>
                  <a:pt x="127" y="254"/>
                </a:cubicBezTo>
                <a:cubicBezTo>
                  <a:pt x="131" y="254"/>
                  <a:pt x="133" y="252"/>
                  <a:pt x="135" y="251"/>
                </a:cubicBezTo>
                <a:cubicBezTo>
                  <a:pt x="137" y="250"/>
                  <a:pt x="149" y="241"/>
                  <a:pt x="149" y="241"/>
                </a:cubicBezTo>
                <a:lnTo>
                  <a:pt x="141" y="195"/>
                </a:lnTo>
                <a:close/>
                <a:moveTo>
                  <a:pt x="127" y="251"/>
                </a:moveTo>
                <a:cubicBezTo>
                  <a:pt x="126" y="251"/>
                  <a:pt x="124" y="251"/>
                  <a:pt x="124" y="250"/>
                </a:cubicBezTo>
                <a:cubicBezTo>
                  <a:pt x="124" y="250"/>
                  <a:pt x="124" y="250"/>
                  <a:pt x="125" y="250"/>
                </a:cubicBezTo>
                <a:cubicBezTo>
                  <a:pt x="125" y="250"/>
                  <a:pt x="125" y="250"/>
                  <a:pt x="125" y="250"/>
                </a:cubicBezTo>
                <a:cubicBezTo>
                  <a:pt x="126" y="250"/>
                  <a:pt x="127" y="249"/>
                  <a:pt x="127" y="248"/>
                </a:cubicBezTo>
                <a:cubicBezTo>
                  <a:pt x="127" y="246"/>
                  <a:pt x="126" y="245"/>
                  <a:pt x="125" y="245"/>
                </a:cubicBezTo>
                <a:cubicBezTo>
                  <a:pt x="124" y="245"/>
                  <a:pt x="123" y="245"/>
                  <a:pt x="123" y="245"/>
                </a:cubicBezTo>
                <a:cubicBezTo>
                  <a:pt x="123" y="243"/>
                  <a:pt x="125" y="242"/>
                  <a:pt x="127" y="242"/>
                </a:cubicBezTo>
                <a:cubicBezTo>
                  <a:pt x="129" y="242"/>
                  <a:pt x="131" y="244"/>
                  <a:pt x="131" y="247"/>
                </a:cubicBezTo>
                <a:cubicBezTo>
                  <a:pt x="131" y="249"/>
                  <a:pt x="129" y="251"/>
                  <a:pt x="127" y="251"/>
                </a:cubicBezTo>
                <a:close/>
                <a:moveTo>
                  <a:pt x="59" y="113"/>
                </a:moveTo>
                <a:cubicBezTo>
                  <a:pt x="13" y="105"/>
                  <a:pt x="13" y="105"/>
                  <a:pt x="13" y="105"/>
                </a:cubicBezTo>
                <a:cubicBezTo>
                  <a:pt x="13" y="105"/>
                  <a:pt x="11" y="108"/>
                  <a:pt x="9" y="110"/>
                </a:cubicBezTo>
                <a:cubicBezTo>
                  <a:pt x="13" y="84"/>
                  <a:pt x="23" y="62"/>
                  <a:pt x="41" y="44"/>
                </a:cubicBezTo>
                <a:cubicBezTo>
                  <a:pt x="55" y="30"/>
                  <a:pt x="74" y="19"/>
                  <a:pt x="94" y="14"/>
                </a:cubicBezTo>
                <a:cubicBezTo>
                  <a:pt x="93" y="9"/>
                  <a:pt x="93" y="9"/>
                  <a:pt x="93" y="9"/>
                </a:cubicBezTo>
                <a:cubicBezTo>
                  <a:pt x="72" y="15"/>
                  <a:pt x="53" y="26"/>
                  <a:pt x="38" y="41"/>
                </a:cubicBezTo>
                <a:cubicBezTo>
                  <a:pt x="18" y="61"/>
                  <a:pt x="6" y="87"/>
                  <a:pt x="4" y="117"/>
                </a:cubicBezTo>
                <a:cubicBezTo>
                  <a:pt x="4" y="118"/>
                  <a:pt x="3" y="118"/>
                  <a:pt x="3" y="119"/>
                </a:cubicBezTo>
                <a:cubicBezTo>
                  <a:pt x="1" y="121"/>
                  <a:pt x="0" y="123"/>
                  <a:pt x="0" y="127"/>
                </a:cubicBezTo>
                <a:cubicBezTo>
                  <a:pt x="0" y="131"/>
                  <a:pt x="1" y="133"/>
                  <a:pt x="3" y="135"/>
                </a:cubicBezTo>
                <a:cubicBezTo>
                  <a:pt x="4" y="138"/>
                  <a:pt x="13" y="149"/>
                  <a:pt x="13" y="149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7" y="132"/>
                  <a:pt x="57" y="122"/>
                  <a:pt x="59" y="113"/>
                </a:cubicBezTo>
                <a:close/>
                <a:moveTo>
                  <a:pt x="7" y="132"/>
                </a:moveTo>
                <a:cubicBezTo>
                  <a:pt x="5" y="132"/>
                  <a:pt x="3" y="130"/>
                  <a:pt x="3" y="127"/>
                </a:cubicBezTo>
                <a:cubicBezTo>
                  <a:pt x="3" y="126"/>
                  <a:pt x="3" y="125"/>
                  <a:pt x="4" y="124"/>
                </a:cubicBezTo>
                <a:cubicBezTo>
                  <a:pt x="4" y="125"/>
                  <a:pt x="4" y="126"/>
                  <a:pt x="4" y="126"/>
                </a:cubicBezTo>
                <a:cubicBezTo>
                  <a:pt x="4" y="128"/>
                  <a:pt x="5" y="129"/>
                  <a:pt x="6" y="129"/>
                </a:cubicBezTo>
                <a:cubicBezTo>
                  <a:pt x="6" y="129"/>
                  <a:pt x="6" y="129"/>
                  <a:pt x="6" y="129"/>
                </a:cubicBezTo>
                <a:cubicBezTo>
                  <a:pt x="7" y="129"/>
                  <a:pt x="8" y="128"/>
                  <a:pt x="8" y="126"/>
                </a:cubicBezTo>
                <a:cubicBezTo>
                  <a:pt x="8" y="125"/>
                  <a:pt x="8" y="124"/>
                  <a:pt x="8" y="123"/>
                </a:cubicBezTo>
                <a:cubicBezTo>
                  <a:pt x="10" y="123"/>
                  <a:pt x="12" y="125"/>
                  <a:pt x="12" y="127"/>
                </a:cubicBezTo>
                <a:cubicBezTo>
                  <a:pt x="12" y="130"/>
                  <a:pt x="10" y="132"/>
                  <a:pt x="7" y="132"/>
                </a:cubicBezTo>
                <a:close/>
                <a:moveTo>
                  <a:pt x="216" y="39"/>
                </a:moveTo>
                <a:cubicBezTo>
                  <a:pt x="197" y="20"/>
                  <a:pt x="169" y="7"/>
                  <a:pt x="138" y="5"/>
                </a:cubicBezTo>
                <a:cubicBezTo>
                  <a:pt x="137" y="4"/>
                  <a:pt x="136" y="3"/>
                  <a:pt x="135" y="3"/>
                </a:cubicBezTo>
                <a:cubicBezTo>
                  <a:pt x="133" y="2"/>
                  <a:pt x="131" y="0"/>
                  <a:pt x="127" y="0"/>
                </a:cubicBezTo>
                <a:cubicBezTo>
                  <a:pt x="123" y="0"/>
                  <a:pt x="121" y="2"/>
                  <a:pt x="118" y="3"/>
                </a:cubicBezTo>
                <a:cubicBezTo>
                  <a:pt x="116" y="5"/>
                  <a:pt x="105" y="14"/>
                  <a:pt x="105" y="14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2" y="57"/>
                  <a:pt x="132" y="57"/>
                  <a:pt x="141" y="59"/>
                </a:cubicBezTo>
                <a:cubicBezTo>
                  <a:pt x="149" y="14"/>
                  <a:pt x="149" y="14"/>
                  <a:pt x="149" y="14"/>
                </a:cubicBezTo>
                <a:cubicBezTo>
                  <a:pt x="149" y="14"/>
                  <a:pt x="147" y="12"/>
                  <a:pt x="144" y="10"/>
                </a:cubicBezTo>
                <a:cubicBezTo>
                  <a:pt x="171" y="14"/>
                  <a:pt x="196" y="25"/>
                  <a:pt x="213" y="42"/>
                </a:cubicBezTo>
                <a:cubicBezTo>
                  <a:pt x="226" y="56"/>
                  <a:pt x="235" y="74"/>
                  <a:pt x="240" y="94"/>
                </a:cubicBezTo>
                <a:cubicBezTo>
                  <a:pt x="245" y="93"/>
                  <a:pt x="245" y="93"/>
                  <a:pt x="245" y="93"/>
                </a:cubicBezTo>
                <a:cubicBezTo>
                  <a:pt x="240" y="72"/>
                  <a:pt x="230" y="53"/>
                  <a:pt x="216" y="39"/>
                </a:cubicBezTo>
                <a:close/>
                <a:moveTo>
                  <a:pt x="127" y="12"/>
                </a:moveTo>
                <a:cubicBezTo>
                  <a:pt x="124" y="12"/>
                  <a:pt x="122" y="10"/>
                  <a:pt x="122" y="7"/>
                </a:cubicBezTo>
                <a:cubicBezTo>
                  <a:pt x="122" y="5"/>
                  <a:pt x="124" y="3"/>
                  <a:pt x="127" y="3"/>
                </a:cubicBezTo>
                <a:cubicBezTo>
                  <a:pt x="128" y="3"/>
                  <a:pt x="129" y="4"/>
                  <a:pt x="130" y="5"/>
                </a:cubicBezTo>
                <a:cubicBezTo>
                  <a:pt x="129" y="5"/>
                  <a:pt x="129" y="5"/>
                  <a:pt x="128" y="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7" y="5"/>
                  <a:pt x="126" y="6"/>
                  <a:pt x="125" y="7"/>
                </a:cubicBezTo>
                <a:cubicBezTo>
                  <a:pt x="125" y="8"/>
                  <a:pt x="126" y="9"/>
                  <a:pt x="128" y="9"/>
                </a:cubicBezTo>
                <a:cubicBezTo>
                  <a:pt x="129" y="9"/>
                  <a:pt x="130" y="9"/>
                  <a:pt x="131" y="9"/>
                </a:cubicBezTo>
                <a:cubicBezTo>
                  <a:pt x="130" y="11"/>
                  <a:pt x="129" y="12"/>
                  <a:pt x="127" y="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3" name="图标"/>
          <p:cNvSpPr>
            <a:spLocks noEditPoints="1" noChangeArrowheads="1"/>
          </p:cNvSpPr>
          <p:nvPr/>
        </p:nvSpPr>
        <p:spPr bwMode="auto">
          <a:xfrm>
            <a:off x="10853280" y="5956055"/>
            <a:ext cx="380990" cy="442135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5" name="矩形"/>
          <p:cNvSpPr>
            <a:spLocks noChangeArrowheads="1"/>
          </p:cNvSpPr>
          <p:nvPr/>
        </p:nvSpPr>
        <p:spPr bwMode="auto">
          <a:xfrm>
            <a:off x="-1588" y="0"/>
            <a:ext cx="12193588" cy="11782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6" name="文本"/>
          <p:cNvSpPr txBox="1">
            <a:spLocks noChangeArrowheads="1"/>
          </p:cNvSpPr>
          <p:nvPr/>
        </p:nvSpPr>
        <p:spPr bwMode="auto">
          <a:xfrm>
            <a:off x="3618399" y="46556"/>
            <a:ext cx="495520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spc="200" dirty="0">
                <a:solidFill>
                  <a:srgbClr val="FFFFFF"/>
                </a:solidFill>
                <a:latin typeface="+mj-ea"/>
                <a:ea typeface="+mj-ea"/>
              </a:rPr>
              <a:t>附</a:t>
            </a:r>
            <a:r>
              <a:rPr lang="zh-CN" altLang="en-US" sz="6000" b="1" spc="200" dirty="0" smtClean="0">
                <a:solidFill>
                  <a:srgbClr val="FFFFFF"/>
                </a:solidFill>
                <a:latin typeface="+mj-ea"/>
                <a:ea typeface="+mj-ea"/>
              </a:rPr>
              <a:t>赠图标素材</a:t>
            </a:r>
            <a:endParaRPr lang="zh-CN" altLang="en-US" sz="6000" b="1" spc="2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0" name="矩形"/>
          <p:cNvSpPr>
            <a:spLocks noChangeArrowheads="1"/>
          </p:cNvSpPr>
          <p:nvPr/>
        </p:nvSpPr>
        <p:spPr bwMode="auto">
          <a:xfrm>
            <a:off x="0" y="6692836"/>
            <a:ext cx="12193588" cy="1651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"/>
          <p:cNvSpPr txBox="1">
            <a:spLocks noChangeArrowheads="1"/>
          </p:cNvSpPr>
          <p:nvPr/>
        </p:nvSpPr>
        <p:spPr bwMode="auto">
          <a:xfrm>
            <a:off x="3618399" y="518432"/>
            <a:ext cx="495520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spc="200" dirty="0" smtClean="0">
                <a:latin typeface="+mj-ea"/>
                <a:ea typeface="+mj-ea"/>
              </a:rPr>
              <a:t>模板使用说明</a:t>
            </a:r>
            <a:endParaRPr lang="zh-CN" altLang="en-US" sz="6000" b="1" spc="200" dirty="0">
              <a:latin typeface="+mj-ea"/>
              <a:ea typeface="+mj-ea"/>
            </a:endParaRPr>
          </a:p>
        </p:txBody>
      </p:sp>
      <p:sp>
        <p:nvSpPr>
          <p:cNvPr id="26" name="文本"/>
          <p:cNvSpPr/>
          <p:nvPr/>
        </p:nvSpPr>
        <p:spPr>
          <a:xfrm>
            <a:off x="622556" y="1980993"/>
            <a:ext cx="1094688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本模板采用 </a:t>
            </a:r>
            <a:r>
              <a:rPr lang="en-US" altLang="zh-CN" sz="1600" dirty="0" smtClean="0">
                <a:latin typeface="+mn-ea"/>
              </a:rPr>
              <a:t>PowerPoint 2013 </a:t>
            </a:r>
            <a:r>
              <a:rPr lang="zh-CN" altLang="en-US" sz="1600" dirty="0" smtClean="0">
                <a:latin typeface="+mn-ea"/>
              </a:rPr>
              <a:t>版本制作，建议编辑时沿用 </a:t>
            </a:r>
            <a:r>
              <a:rPr lang="en-US" altLang="zh-CN" sz="1600" dirty="0">
                <a:latin typeface="+mn-ea"/>
              </a:rPr>
              <a:t>PowerPoint 2013 </a:t>
            </a:r>
            <a:r>
              <a:rPr lang="zh-CN" altLang="en-US" sz="1600" dirty="0" smtClean="0">
                <a:latin typeface="+mn-ea"/>
              </a:rPr>
              <a:t>或以上</a:t>
            </a:r>
            <a:r>
              <a:rPr lang="zh-CN" altLang="en-US" sz="1600" dirty="0">
                <a:latin typeface="+mn-ea"/>
              </a:rPr>
              <a:t>版本（可兼容</a:t>
            </a:r>
            <a:r>
              <a:rPr lang="en-US" altLang="zh-CN" sz="1600" dirty="0">
                <a:latin typeface="+mn-ea"/>
              </a:rPr>
              <a:t>WPS</a:t>
            </a:r>
            <a:r>
              <a:rPr lang="zh-CN" altLang="en-US" sz="1600" dirty="0">
                <a:latin typeface="+mn-ea"/>
              </a:rPr>
              <a:t>）。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采用母版规划，可快速更改对应内容。对应的内容可以在点击菜单栏“视图”</a:t>
            </a:r>
            <a:r>
              <a:rPr lang="en-US" altLang="zh-CN" sz="1600" dirty="0" smtClean="0">
                <a:latin typeface="+mn-ea"/>
              </a:rPr>
              <a:t> &gt;</a:t>
            </a:r>
            <a:r>
              <a:rPr lang="zh-CN" altLang="en-US" sz="1600" dirty="0" smtClean="0">
                <a:latin typeface="+mn-ea"/>
              </a:rPr>
              <a:t>“幻灯片母版”，进入即可编辑。</a:t>
            </a:r>
            <a:endParaRPr lang="zh-CN" altLang="en-US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+mn-ea"/>
              </a:rPr>
              <a:t>统一主题色彩设计制作</a:t>
            </a:r>
            <a:r>
              <a:rPr lang="zh-CN" altLang="en-US" sz="1600" dirty="0" smtClean="0">
                <a:latin typeface="+mn-ea"/>
              </a:rPr>
              <a:t>，可直接在菜单栏“设计”</a:t>
            </a:r>
            <a:r>
              <a:rPr lang="en-US" altLang="zh-CN" sz="1600" dirty="0" smtClean="0">
                <a:latin typeface="+mn-ea"/>
              </a:rPr>
              <a:t>&gt;</a:t>
            </a:r>
            <a:r>
              <a:rPr lang="zh-CN" altLang="en-US" sz="1600" dirty="0" smtClean="0">
                <a:latin typeface="+mn-ea"/>
              </a:rPr>
              <a:t>“颜色”更改不同的颜色或者自定义颜色，模板会一键变换对应的色彩，非常方便。</a:t>
            </a:r>
            <a:endParaRPr lang="en-US" altLang="zh-CN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统一主题字体制作，可</a:t>
            </a:r>
            <a:r>
              <a:rPr lang="zh-CN" altLang="en-US" sz="1600" dirty="0">
                <a:latin typeface="+mn-ea"/>
              </a:rPr>
              <a:t>直接在菜单栏“设计”</a:t>
            </a:r>
            <a:r>
              <a:rPr lang="en-US" altLang="zh-CN" sz="1600" dirty="0">
                <a:latin typeface="+mn-ea"/>
              </a:rPr>
              <a:t>&gt;</a:t>
            </a:r>
            <a:r>
              <a:rPr lang="zh-CN" altLang="en-US" sz="1600" dirty="0" smtClean="0">
                <a:latin typeface="+mn-ea"/>
              </a:rPr>
              <a:t>“字体”</a:t>
            </a:r>
            <a:r>
              <a:rPr lang="zh-CN" altLang="en-US" sz="1600" dirty="0">
                <a:latin typeface="+mn-ea"/>
              </a:rPr>
              <a:t>更改不同</a:t>
            </a:r>
            <a:r>
              <a:rPr lang="zh-CN" altLang="en-US" sz="1600" dirty="0" smtClean="0">
                <a:latin typeface="+mn-ea"/>
              </a:rPr>
              <a:t>的字体或者自定义字体，模板字体会</a:t>
            </a:r>
            <a:r>
              <a:rPr lang="zh-CN" altLang="en-US" sz="1600" dirty="0">
                <a:latin typeface="+mn-ea"/>
              </a:rPr>
              <a:t>一键变换对应</a:t>
            </a:r>
            <a:r>
              <a:rPr lang="zh-CN" altLang="en-US" sz="1600" dirty="0" smtClean="0">
                <a:latin typeface="+mn-ea"/>
              </a:rPr>
              <a:t>的字体。</a:t>
            </a:r>
            <a:endParaRPr lang="en-US" altLang="zh-CN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+mn-ea"/>
              </a:rPr>
              <a:t>本模板采用全动画效果，如果演示时不需要动画，可以点击“幻灯片放映 ”</a:t>
            </a:r>
            <a:r>
              <a:rPr lang="en-US" altLang="zh-CN" sz="1600" dirty="0" smtClean="0">
                <a:latin typeface="+mn-ea"/>
              </a:rPr>
              <a:t>&gt; </a:t>
            </a:r>
            <a:r>
              <a:rPr lang="zh-CN" altLang="en-US" sz="1600" dirty="0" smtClean="0">
                <a:latin typeface="+mn-ea"/>
              </a:rPr>
              <a:t>“设置幻灯片放映”</a:t>
            </a:r>
            <a:r>
              <a:rPr lang="en-US" altLang="zh-CN" sz="1600" dirty="0" smtClean="0">
                <a:latin typeface="+mn-ea"/>
              </a:rPr>
              <a:t>&gt;</a:t>
            </a:r>
            <a:r>
              <a:rPr lang="zh-CN" altLang="en-US" sz="1600" dirty="0" smtClean="0">
                <a:latin typeface="+mn-ea"/>
              </a:rPr>
              <a:t>选择</a:t>
            </a:r>
            <a:r>
              <a:rPr lang="zh-CN" altLang="en-US" sz="1600" dirty="0">
                <a:latin typeface="+mn-ea"/>
              </a:rPr>
              <a:t>“放映时不加动画</a:t>
            </a:r>
            <a:r>
              <a:rPr lang="zh-CN" altLang="en-US" sz="1600" dirty="0" smtClean="0">
                <a:latin typeface="+mn-ea"/>
              </a:rPr>
              <a:t>”即可。</a:t>
            </a:r>
            <a:endParaRPr lang="en-US" altLang="zh-CN" sz="1600" dirty="0" smtClean="0">
              <a:latin typeface="+mn-ea"/>
            </a:endParaRPr>
          </a:p>
          <a:p>
            <a:pPr marL="285750" indent="-285750">
              <a:lnSpc>
                <a:spcPts val="38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+mn-ea"/>
              </a:rPr>
              <a:t>本模板默认采用连续自动播放效果，更改可在菜单栏“切换” </a:t>
            </a:r>
            <a:r>
              <a:rPr lang="en-US" altLang="zh-CN" sz="1600" dirty="0">
                <a:latin typeface="+mn-ea"/>
              </a:rPr>
              <a:t>&gt;“</a:t>
            </a:r>
            <a:r>
              <a:rPr lang="zh-CN" altLang="en-US" sz="1600" dirty="0">
                <a:latin typeface="+mn-ea"/>
              </a:rPr>
              <a:t>换片方式”下自行设置</a:t>
            </a:r>
            <a:r>
              <a:rPr lang="zh-CN" altLang="en-US" sz="1600" dirty="0" smtClean="0">
                <a:latin typeface="+mn-ea"/>
              </a:rPr>
              <a:t>。</a:t>
            </a:r>
            <a:endParaRPr lang="zh-CN" altLang="en-US" sz="1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（主题）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73CD"/>
      </a:accent1>
      <a:accent2>
        <a:srgbClr val="48A1FA"/>
      </a:accent2>
      <a:accent3>
        <a:srgbClr val="FFFF00"/>
      </a:accent3>
      <a:accent4>
        <a:srgbClr val="D70000"/>
      </a:accent4>
      <a:accent5>
        <a:srgbClr val="FFFF00"/>
      </a:accent5>
      <a:accent6>
        <a:srgbClr val="FFFF00"/>
      </a:accent6>
      <a:hlink>
        <a:srgbClr val="0563C1"/>
      </a:hlink>
      <a:folHlink>
        <a:srgbClr val="954F72"/>
      </a:folHlink>
    </a:clrScheme>
    <a:fontScheme name="主题字体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2547</Words>
  <Application>WPS 演示</Application>
  <PresentationFormat>宽屏</PresentationFormat>
  <Paragraphs>430</Paragraphs>
  <Slides>27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Montserrat</vt:lpstr>
      <vt:lpstr>Impact</vt:lpstr>
      <vt:lpstr>微软雅黑</vt:lpstr>
      <vt:lpstr>仿宋_GB2312</vt:lpstr>
      <vt:lpstr>微软雅黑 Light</vt:lpstr>
      <vt:lpstr>Arial Unicode MS</vt:lpstr>
      <vt:lpstr>PMingLiU-ExtB</vt:lpstr>
      <vt:lpstr>Calibri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格迪天</dc:creator>
  <cp:lastModifiedBy>李慧民</cp:lastModifiedBy>
  <cp:revision>89</cp:revision>
  <dcterms:created xsi:type="dcterms:W3CDTF">2017-12-31T16:00:00Z</dcterms:created>
  <dcterms:modified xsi:type="dcterms:W3CDTF">2018-03-05T08:48:21Z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